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1" r:id="rId3"/>
    <p:sldId id="257" r:id="rId4"/>
    <p:sldId id="264" r:id="rId5"/>
    <p:sldId id="266" r:id="rId6"/>
    <p:sldId id="274" r:id="rId7"/>
    <p:sldId id="275" r:id="rId8"/>
    <p:sldId id="262" r:id="rId9"/>
    <p:sldId id="258" r:id="rId10"/>
    <p:sldId id="267" r:id="rId11"/>
    <p:sldId id="259" r:id="rId12"/>
    <p:sldId id="260" r:id="rId13"/>
    <p:sldId id="265" r:id="rId14"/>
    <p:sldId id="268" r:id="rId15"/>
    <p:sldId id="273" r:id="rId16"/>
    <p:sldId id="271" r:id="rId17"/>
    <p:sldId id="272" r:id="rId18"/>
    <p:sldId id="276" r:id="rId19"/>
    <p:sldId id="277" r:id="rId20"/>
    <p:sldId id="270" r:id="rId21"/>
  </p:sldIdLst>
  <p:sldSz cx="9144000" cy="6858000" type="screen4x3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Arial Unicode MS" pitchFamily="34" charset="-128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3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2-05-07T11:54:26.6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13168 4899 49,'0'0'32,"0"0"0,0 0 1,0 0-18,-6-11-3,6 11-2,1 9-3,1 4-3,-4 2 0,3 4 0,-3 6-2,2 9 1,-3 4-2,1 3 1,-1 0-2,0 4 1,0 0 1,1 5-2,-1-5 1,3-3-1,-1-5 1,2-1-2,1-3 1,3-5-2,-1-5-2,-3-14-4,7 5-6,-8-14-23,0 0 1,6-10 0,-8-9 1</inkml:trace>
  <inkml:trace contextRef="#ctx0" brushRef="#br0" timeOffset="414.0237">13045 4950 46,'-3'-22'31,"9"7"2,-4 1-1,7-3-17,5 12-4,-3-7 0,12 12-4,-4-2-3,9 4 0,-1 3-1,5 5-2,-1 2 1,2 2-1,-6 6 0,0 3 0,-4 0-1,-3 5 0,-8 0 0,-3-2 1,-8 0-1,-6 1 0,-4-5 0,-8-2 1,-3-3-1,-4-3 0,-1-4 0,0 0 1,1-4-1,2-5 1,4 0-1,5-1-1,13 0 0,-14-3-3,14 3-4,0 0-15,14-5-12,3 6-1,1-5 0,8 4 2</inkml:trace>
  <inkml:trace contextRef="#ctx0" brushRef="#br0" timeOffset="1067.0611">13938 4969 64,'17'6'33,"-17"-6"-1,3 22 0,-1-4-23,-11-3-3,5 12 0,-5-1-3,1 4-2,-2-3 0,1 3 0,1-2 0,0-4 0,3-5-1,0-3 0,1-5 0,4-2 1,0-9 0,0 0 0,0 0 0,13-19 0,-5 0 1,3-7 0,2-8 0,2-4-1,1-4 1,-1 5 0,-1 1 0,-1 3 0,-5 4 0,1 11-2,-3 6 2,-6 12-1,11-5-1,-1 7 1,-10-2-1,21 25 0,-5-5 0,1 2 2,3 3-2,2 5 0,0 0 1,1 2 0,-2-5-1,1-3 0,-3-4 0,0-2-1,-3-1 0,-4-7-3,5 7-11,-6-11-23,-11-6 2,11 6-3,-11-6 3</inkml:trace>
  <inkml:trace contextRef="#ctx0" brushRef="#br0" timeOffset="3668.2098">15197 4938 16,'0'0'27,"0"0"1,-6-12 3,6 12-11,-9-6-3,-1-1-4,10 7-3,-20-11-1,10 10-3,-6-8-1,2 6-1,-3-3-1,1 5-1,-3-3 1,1 6-2,-4 1 1,2 3-1,-2 1 0,1 3-1,2 5 1,-1 2-1,1 5 0,4 4 0,2 1 0,4 3 0,4 1 0,5 0 2,4-3-2,5 0 0,5-6 1,4-1 0,4-8 0,4-3 0,-1-9 0,2-1 0,0-7 1,-1-4 0,-1-6-1,-2-3 0,-4-5 1,-2-1-1,-3-3 1,-2-2-1,-5 0 0,-2 7-1,0 2 1,-4 3 0,-1 5-1,0 14 0,1-11 0,-1 11 0,0 15 0,-1-4 0,1 9-1,0 9 1,0 6 0,-1 4 1,1 5-2,-2 4 2,1 0-1,1 3 0,0 0 1,0-9 0,-1-2-1,2-2 0,-1-5 1,-1-6-1,2-4 0,-2-8 0,1-6 0,0 2 0,0-11 0,0 0 0,0 0-2,0 0-1,14-8-5,-14 8-26,8-19-5,0 4 2,0-3-2</inkml:trace>
  <inkml:trace contextRef="#ctx0" brushRef="#br0" timeOffset="4937.2824">15437 5269 25,'0'0'31,"0"0"0,0 0 2,3-9-14,-3 9 0,1-10-5,-1 10-4,6-9-2,3 3-2,-5-6-1,-4 12-2,14-17 0,-14 17-1,14-19 0,-6 10-1,-3 0 0,-5 9 0,9-11-1,-9 11 1,0 0-1,0 0 0,0 0 0,0 0 0,9 7 1,-9-7-1,4 20 0,0-3-1,0 1 2,0 3-1,-1 0 0,1 1 0,-1-2 1,0-1-2,3-2 2,-5-5-3,3-1-1,-4-11-3,7 15-6,-7-15-18,0 0-6,0 0 0,0 0-2</inkml:trace>
  <inkml:trace contextRef="#ctx0" brushRef="#br0" timeOffset="5207.2979">15424 5427 72,'0'0'34,"1"11"1,-1-11 0,13-8-25,5 11-2,-1-6-2,6 1-2,-1-1-2,4 1 0,-2-2-1,0 2 0,-5 2 0,-1-5-2,-2 2-1,-6-1-4,4 7-10,-4-4-20,-10 1 0,11-5 0,-11 5 0</inkml:trace>
  <inkml:trace contextRef="#ctx0" brushRef="#br0" timeOffset="5881.3364">16204 4946 65,'0'0'34,"0"0"0,0 12 0,0-12-18,-7 21-10,-4-5-1,3 8-2,-6 3-2,2 3 0,-2 0 0,1 2 0,1-5 0,1-4 0,2-7-1,4-2 1,5-14-1,-5 14 2,5-14-1,0 0-1,7-23 1,1 4 0,1-6 0,1-11 0,3-3-1,1-3 0,0-1 1,0 3 0,-2 4 0,-2 5 0,-2 7 0,-1 12-1,-7 12 1,9-8 0,-9 8-1,11 14 1,-2-4-1,2 8 0,3 6 1,0-1 0,3 5-1,0 4 0,1-2 1,-2-1 0,3 1-1,-2-2 0,-1-8 0,-3 1-1,-1-4 0,-3-8-1,1 3-5,-10-12-23,0 0-7,0 0-1,0 0 1</inkml:trace>
  <inkml:trace contextRef="#ctx0" brushRef="#br0" timeOffset="11752.6723">17037 4842 35,'9'-1'30,"-9"-8"3,0 9-2,9-3-15,-9 3 0,0 0-3,0 0-6,0 0-2,0 14-1,5 2-1,2 3-1,2 7 0,0 2-1,4 8 1,-2-2-1,0 0 0,-1-4-1,0 0 0,-2-5 0,0-6 1,-2-5-2,-6-14 1,0 0 0,10 7-1,-10-7 1,1-18 0,-2 2 0,-1-2-1,0-2 1,1-4-1,1 2 1,2-2 0,2-1 0,3 3 0,5 1 1,2-1 0,4 0 0,2 7 0,2-4 1,3 3-1,-3 2 1,-1 2 0,-2-2-1,0 9 0,-5-1 0,-3 2 0,-1 2-2,-10 2-1,11 5-1,-11-5-6,11 14-24,-5-3-3,-2 0 0,5 6-1</inkml:trace>
  <inkml:trace contextRef="#ctx0" brushRef="#br0" timeOffset="12174.6964">17605 5186 55,'9'-6'34,"-9"6"-1,9-11 2,-10-5-21,11 12-1,-8-12-4,8 4-2,-4-9-1,4 6-2,-4-4 0,3 6-2,-2-3 1,0 2-1,-3-1-1,-4 15 0,7-10 0,-7 10-1,0 0 1,5 15-1,-4-1 0,1 8 0,1 3 0,0-1 0,-1 3 0,2 2 0,2-3-1,0-2 1,1-4-1,-1-6-2,0 5-3,-6-19-8,8 15-23,-8-15-1,4 11 1,-4-11-1</inkml:trace>
  <inkml:trace contextRef="#ctx0" brushRef="#br0" timeOffset="12423.7106">17651 5347 80,'0'0'37,"0"0"-2,0 0 3,10 7-26,-10-7-7,24-5 0,-10 0-3,6 4 0,-1 1 0,3-4-1,-2 1-2,0 4 1,1-2-1,0-6-1,-3 8-4,-7-10-27,1-2-5,0 7 1,-3-5 0</inkml:trace>
  <inkml:trace contextRef="#ctx0" brushRef="#br0" timeOffset="12820.7333">18451 5002 72,'0'0'36,"-1"10"-1,1-10 1,16-8-22,3 9-8,-1-8 1,16 6-3,-1-5-1,12-1-1,4-2 0,5 1-1,1-1 0,1 4-1,-2 1 0,-7-3-1,-2 5-3,-15-4-4,-2 7-25,-13 1-5,-15-2 1,0 0 0</inkml:trace>
  <inkml:trace contextRef="#ctx0" brushRef="#br0" timeOffset="13303.761">18513 4814 41,'0'0'29,"0"0"3,-4 17-8,-10-9-4,-2 11-5,-13-9-4,4 14-2,-10-5-2,3 5-1,-5-5-2,8 8 0,0-7-1,10 1 0,4-4-1,8 1-1,6-6 0,9 0 0,7-2 0,6-5 0,8 0-1,5 2-1,6 3-4,-3-11-11,6 5-20,6 2-1,0-5 0,3 5-1</inkml:trace>
  <inkml:trace contextRef="#ctx0" brushRef="#br0" timeOffset="13752.7867">19253 4773 80,'0'0'36,"0"0"-1,0 0 1,12 7-28,-2-9-2,8 7-2,-1-4-2,8 5 0,1 2 0,2 0-1,0 1 0,-2 6-1,-5 0 1,0 1 0,-8 2-1,-5 1 0,-10-1 0,-7 5 0,-7-2 0,-5-1 1,-3-2-1,-2 2 0,-2-2 0,1-3 0,5-1-1,2-7-2,12 3-2,-3-12-10,11 2-21,0 0-1,13-10 0,5 0 0</inkml:trace>
  <inkml:trace contextRef="#ctx0" brushRef="#br0" timeOffset="14378.8225">19853 4712 56,'15'2'34,"-15"-2"-1,14 13 3,-2 2-22,-10-3-1,11 14-6,-7-4-2,4 9-1,-2 1-1,1 1-1,-2 0-2,0 1 1,0-2-1,-3-5 1,-1-4-1,-1-6 0,-1-3 0,-1-4 0,0-10 0,0 0-1,0 0 0,-3-22 0,2 3 0,-2-6 0,3-4 0,0-2 0,1 0 0,3 3 2,-1 2 0,5 2 0,2 4 1,3 6 0,1 1 1,6 2-1,1 2 0,4 2 0,1-1-1,4 4 0,-1 2 0,1-2 1,-3 2-2,-1 2 1,-5-3-1,-3 1 1,-5 2-1,-4-3 0,-9 3-2,0 0-4,12-1-20,-12 1-11,0 0-1,-13 2 0,3-3-1</inkml:trace>
  <inkml:trace contextRef="#ctx0" brushRef="#br0" timeOffset="15943.912">12712 4462 30,'-34'21'29,"6"20"2,-10-2 1,5 9-14,1 19-4,-7 2-2,12 15-2,-3-1-4,11 8-1,4-1-1,14 4 0,6-3-2,13-3 1,6-8-2,11-2 1,9-6-1,9-8 0,8-9-4,1-13-8,4-8-24,8-1-1,-3-15 2,7-7-3</inkml:trace>
  <inkml:trace contextRef="#ctx0" brushRef="#br0" timeOffset="16756.9585">20554 4326 57,'0'0'32,"3"10"1,12 5-1,7 5-21,-2-4-1,15 18-2,0-3-3,12 10-1,-3 3 0,5 8-2,-7-3 0,-1 9-1,-9 0 1,-7 1-1,-13 2 0,-9 2 0,-12-4-1,-6-5 1,-8-5-1,-3-5 0,-2-8 0,1-5 0,5-8 0,1-9-1,9-2-1,1-8-3,11-4-7,2 11-24,-2-11 1,23-12-2,-9-4 2</inkml:trace>
  <inkml:trace contextRef="#ctx0" brushRef="#br0" timeOffset="17947.0266">21435 4651 50,'16'14'32,"-16"-14"2,18 22-1,-12-1-12,0-3-14,10 9 0,-5 0-4,4 9-2,0-2 0,0 6 0,-1 1 0,1-1 0,-1 1-1,0-1 0,3-3 1,-4-7-1,3-5 0,-1-7 0,1-5 0,-1-7 1,0-8 0,-1-6-1,-3-12 1,2-4 0,-4-10 2,1-7-2,-2-10 2,1 0-2,-3-4 1,1 6 0,-1 3 0,0 7 0,-2 7-1,0 14-1,-1 6 1,-3 12 0,10-1-2,-10 1-2,18 26-7,-16-2-27,4 2 0,3 7 1,-7 1-2</inkml:trace>
  <inkml:trace contextRef="#ctx0" brushRef="#br0" timeOffset="20723.1853">12843 6168 33,'0'0'26,"-11"-11"1,11 11-8,-9 2-4,-2-2-3,1 9-4,-6 0-1,2 5-2,-5 3-1,4 9 0,-5 4 0,5 12 0,-4 2 0,7 8 1,-1 2-1,9 14-1,-3-6 0,9 2 0,4-7-1,5-4-1,0-7 1,6-5-2,1-11 1,2-10-1,-1-7 0,-1-1-1,1-5-2,-6-10-7,7-1-24,-2-3 1,-8-5-2,5 1 2</inkml:trace>
  <inkml:trace contextRef="#ctx0" brushRef="#br0" timeOffset="21271.2167">13186 6347 49,'3'-10'31,"-3"10"1,2-10 0,-2 10-18,0 0-4,6-16 0,7 14-4,-3-7-2,7 9 0,2-5 0,4 1-1,0-2-1,4 2-1,1-3 0,1 1 0,1 1 0,-3 1 0,-2-1-1,-2 5 0,-4 0 0,-3 1 1,-3 1-1,-5 7 0,-1 2 0,-3 3 0,-2 5 0,-1 1 1,-1 3-1,0 6 0,-1 1 0,0-2 1,0-1-2,0-1 1,0-3 0,1 0 0,-1-4 0,1-4 0,0 0-1,0-4-1,2 4 0,-2-15-5,6 17-8,-6-17-22,10 3 3,0-1-3,-10-2 4</inkml:trace>
  <inkml:trace contextRef="#ctx0" brushRef="#br0" timeOffset="21585.2346">13798 6491 62,'10'7'32,"-10"-7"1,5 21-1,0-2-20,-6-3-5,7 10-1,-5 1-1,4 6-2,-2 0-1,1 3 0,-1-1-1,1 2 0,-1-1 1,1-4-2,-2-5 0,1-3-1,0-1 0,-2-9-3,2 2-1,-3-16-6,0 0-9,0 0-14,0 0 0,0-16 0,-7-5 2</inkml:trace>
  <inkml:trace contextRef="#ctx0" brushRef="#br0" timeOffset="22012.2591">13816 6542 31,'-4'-27'31,"7"9"2,-4-6 0,4 0-10,7 10-8,-8-9-1,11 11-5,-5-4-3,7 6-3,-2-3 0,6 8-1,3 2-1,0 1 1,2 6-2,2 3 1,-1 3-1,1 6 1,-3 3-1,-1-1 1,-5 2-1,-5 4 0,-5-1 1,-5-1-1,-7-1 0,-3-2 1,-5-4-1,-4 2 0,-5-4 1,-1-5 0,-1-1-2,0-1 2,1-2-1,0-1 0,4-2 0,3-3 0,4 1 0,12 1-1,-12 1-1,12-1-1,0 0-3,0 0-10,18-7-20,-6 8 0,1-4 0,2 0 1</inkml:trace>
  <inkml:trace contextRef="#ctx0" brushRef="#br0" timeOffset="23588.3492">16845 4541 39,'-24'35'28,"-10"-2"2,8 14-1,3 11-19,2 5-2,13 8-1,10 5-7,13-1-9,10-4-18,21 7-1,6-17-2,18-2 1</inkml:trace>
  <inkml:trace contextRef="#ctx0" brushRef="#br0" timeOffset="24351.3929">20346 4492 37,'25'30'29,"-15"-15"2,8 14 1,0 5-19,-7-2 0,4 14-3,-9-2-2,2 9-3,-10-3 0,-4 5-3,-4-2-2,-5-5-3,-2 2-9,-6-5-21,-3-14 0,6 2-2,-7-11 3</inkml:trace>
  <inkml:trace contextRef="#ctx0" brushRef="#br0" timeOffset="27584.5778">14517 6683 20,'0'0'26,"0"0"2,0 0-3,0 0-3,0 0-5,0 0-2,0 0-3,0 0 0,-2-11-5,2 11 0,5-22-4,0 9 1,-2-5-2,5-3 1,-3-5-1,3 0-1,-2-7 1,3-1-1,1-1 1,-2-1-1,-2 2 0,3 6-1,-3 4 1,-1 4-1,-1 7 1,-4 13-1,0 0 0,11 9 0,-2 9 1,-1 3-1,4 5 0,2 8-1,2 0 1,3 2 0,3-3 0,-2-4 0,0-4 0,0-3 0,-6-1 0,2-9 1,-5-2-1,-2-4-1,-9-6 1,10 8-4,-10-8-7,0 0-26,9 0 1,-9 0-1,7-10 1</inkml:trace>
  <inkml:trace contextRef="#ctx0" brushRef="#br0" timeOffset="29210.6708">15494 6185 52,'0'0'31,"0"0"2,11-9 0,-11 9-19,5 10 0,7 1-5,-8-1-4,9 13-1,-3 1-1,7 9 0,-4 2-1,4 3 0,-3 0-1,1 2-1,-3-4 1,0-6-1,-4-6 0,-2-5 0,-1-5-1,-5-14 0,1 10 0,-1-10 0,-7-11 0,1 2-1,0-3 1,-3-6 0,4-2 0,0-3-1,4 0 2,3-1-1,5 2 1,3-3 0,3 3 0,4 5-1,2 1 2,3 2-1,0 1 1,-2 3 0,-1-2 0,1 6 0,-6-2 0,1 0 0,-7-1 0,-8 9 0,9-17 1,-9 17-1,0-16 0,-3 6 0,-3-2-1,0 2 1,-4-3-1,-1-1 1,2 4-2,-2 1 0,11 9-2,-18-12-4,18 22-11,0-10-18,-1 21 1,7-2-2,-2 1 2</inkml:trace>
  <inkml:trace contextRef="#ctx0" brushRef="#br0" timeOffset="29650.696">16047 6572 49,'3'10'33,"-3"-10"4,0 0-3,0 0-11,-1-11-10,10 8-2,-8-12-4,7 3-4,-2-5 1,3 0-2,-2-4 0,2 1 0,-2 1-1,1 5 0,-3 1 0,-1 1 0,-4 12-1,6-9 0,-6 9 1,7 9-1,-1 2-1,0 2 2,1 4-2,2 7 1,1 2 0,-1 0 1,0 0-1,1-1-1,-2 1 2,-1-2-3,1-2 1,-4-8-4,6 4-4,-10-18-14,1 11-15,-1-11 1,0 0-1,0 0 2</inkml:trace>
  <inkml:trace contextRef="#ctx0" brushRef="#br0" timeOffset="29872.7087">16089 6742 63,'0'0'37,"-12"6"-2,12-6 2,9 4-15,-9-4-14,28-8-1,-11 2-3,8 1-1,-2-2-1,3 3-2,-4 0 0,-2-3-4,3 10-11,-7-6-22,-1-4 0,0 4 0,-2-3-1</inkml:trace>
  <inkml:trace contextRef="#ctx0" brushRef="#br0" timeOffset="30372.7373">16936 6260 81,'0'0'35,"0"14"0,-7-2 1,-2 3-29,5 16-2,-6-1-1,4 6-2,-1 0-1,1 2 0,-1-2 0,1-5 0,2-7-1,1-5 1,1-9 0,2-10 0,0 9 0,0-9 0,4-22-1,1 6 0,1-8 2,0-7-2,3-6 0,1-2 0,1-1 0,0 6 0,-1 5 1,0 0 0,-2 8-1,-8 21 0,17-10 1,-8 17 0,-1 4 0,4 7 0,0 2 0,4 10 0,3 1 0,1 0 1,0 0-2,3 1 1,0-3-1,0-3 0,0-1-3,-8-15-9,2 2-25,-3-4-3,-4-5 3,-10-3-3</inkml:trace>
  <inkml:trace contextRef="#ctx0" brushRef="#br0" timeOffset="31040.7755">17911 6162 62,'-9'-17'33,"9"17"-1,-20-1 1,7-2-21,-6 10-5,-8 0 0,5 10-2,-6 2-1,4 10 0,-2 3-1,5 9 0,2 2-1,8 9 1,2 2-1,8 3 1,3 0-2,6-4 1,6-4-1,3-6 0,2-4 0,2-7-1,-2-11 0,0-2 0,-2-8 0,-2-4 0,-4-3-2,-11-4-3,18-1-13,-18 1-20,8-14 2,-6 3-1,-1-6-1</inkml:trace>
  <inkml:trace contextRef="#ctx0" brushRef="#br0" timeOffset="33364.9084">18406 6393 29,'0'-9'29,"9"9"2,-9 0-2,-3-14-9,3 14-2,-1-13-3,1 13-5,-3-20-1,3 20-3,-10-18-1,10 18-1,-20-19-1,8 16-1,-8-2-1,1 9 0,-8 5 0,0 6 0,-3 4-2,0 9 1,1 5 0,2 0 1,5 3-2,7-1 2,7-1 0,11-5-1,9-2 2,10-11-2,6-6 0,6-4 0,2-7 1,5-5 0,0-11-2,-3 1 2,-4-9-1,-2 1 1,-6-3 1,-3-3-1,-6-2 0,-6 3 0,-3 2 1,-4 4-1,-3 3 0,-2 5-1,-3 6 0,4 9 0,-8 18 1,4-1 0,1 8-2,1 8 1,0 6 0,3 8 0,1 2 0,1-1 0,1 0 0,3 1 0,-2 1 1,1-8-1,-2-1 0,-2-10-2,2-5-3,-8-13-7,11 0-24,-7-13-2,0 0-1,0 0 1</inkml:trace>
  <inkml:trace contextRef="#ctx0" brushRef="#br0" timeOffset="33786.9325">18801 6682 53,'0'0'34,"12"-15"-1,-1 4 2,-11 11-17,14-30-7,7 20 1,-12-12-6,11 6 0,-9-5-3,6 6 1,-6 1-1,2 2-1,-4 3 0,-9 9-1,13-13-1,-13 13 0,0 0 1,9 9 0,-9-9-2,3 21 1,-1-6 0,-1 4 0,1 5 1,0 0-1,0 1 1,0 3-2,-1 0 2,1-5-3,2 1 0,-4-6-2,6 4-6,-6-22-9,-2 17-19,2-17 2,3 11-3,-3-11 4</inkml:trace>
  <inkml:trace contextRef="#ctx0" brushRef="#br0" timeOffset="34020.9459">18926 6827 56,'-13'9'33,"13"-9"1,0 0 1,7-10-14,8 11-10,-5-11-1,10 6-4,-1-6-1,6 7-1,-5-6-1,3 6-1,-3 2-1,0-2-1,-2 2-2,-3 0-1,2 6-7,-17-5-24,20-1-4,-9-2 2,-2-3-2</inkml:trace>
  <inkml:trace contextRef="#ctx0" brushRef="#br0" timeOffset="34433.9696">19500 6516 93,'0'0'37,"0"0"-1,0 0 2,1-12-31,13 12-2,-3-5-2,7 1 0,1 1-1,3 3-1,2-1 0,3-2 0,1 1 0,2 1-1,0-1 0,0 1 0,-1 0-1,-3-3-1,0 3-3,-8-7-5,7 2-25,-13 1-4,-12 5 2,12-11-2</inkml:trace>
  <inkml:trace contextRef="#ctx0" brushRef="#br0" timeOffset="35011.0026">19564 6339 10,'11'-1'27,"-11"1"2,0 0 3,0 0-9,-12 4-4,12-4-3,-20 8-4,11 6-1,-11-7-3,6 8-2,-7-7-2,3 8-1,-1-4-1,1 5 0,3-5 0,2 0-1,2-3 0,4 1-1,7-10 0,-8 16 1,8-16-1,0 0 0,16 13 0,-6-6 0,3 1 0,1-2 0,3 1 0,-1 3-1,2 3 0,-3-4-1,2 7-1,-2-8-3,7 10-9,-2-3-21,-1-11 2,4 2-2,-4-10 2</inkml:trace>
  <inkml:trace contextRef="#ctx0" brushRef="#br0" timeOffset="35479.0293">19884 6324 88,'0'0'35,"0"0"1,9 5 1,-9-5-30,12 3-3,-2 2 0,6 0-2,0 1-1,4 5 0,-1 0 0,3 0-1,0 1 1,-2-2-1,-3-1 0,-2 4 0,-3 0 0,-6-3 1,-7-1-2,-6 4 1,-5 0 0,-4 2 0,-6 0 0,-2-2 0,0-1 0,0 4-1,2-3 2,6-2-1,1-1-1,5-4-2,10 7-4,0-13-31,1 10 3,10-10-2,3-8 0</inkml:trace>
  <inkml:trace contextRef="#ctx0" brushRef="#br0" timeOffset="39828.2781">20715 6266 40,'0'0'33,"5"-11"2,-5 11 0,0 0-13,-5-14-4,5 14-6,0 0-5,-9-10-2,-2 3-2,11 7-1,-15-7-1,6 7 0,-4 1 0,-1 2-1,-4 2 0,-2 6 0,1 6 0,-3 0 1,0 6-2,2 3 1,1 1 0,6 3 0,2 0 0,5-3 0,5-4 0,5 2 0,6-4 0,2-3 0,5-5 0,2-2 1,2-4-1,2-2 1,-3-4-1,2-4 1,-2-6-1,-1 2 0,0-5 1,-3-5-1,0-1 1,-3-6 0,1-2-1,-3-1 0,-3-2 1,-1-1 0,-4 1-1,-1 8 0,-2 0 1,-1 7-1,1 14 1,-3-9-1,3 9 0,-5 24 0,4 1 0,0 5 1,1 6-1,0 7 0,0 6 1,0 3-1,2-1 1,0-5 0,0-5-1,-1-3 0,1-5 1,-2-7-1,1-7-1,0-6 1,-1-13-1,-1 14 0,1-14-1,0 0-1,0 0-2,0 0-8,0 0-25,12-10 2,-12 10-2,10-13 1</inkml:trace>
  <inkml:trace contextRef="#ctx0" brushRef="#br0" timeOffset="40307.3055">20896 6036 27,'5'-11'30,"8"9"3,-13 2 0,21-10-11,-4 18-4,-17-8-2,26 23-5,-14-6-4,9 14-2,-6 0-1,5 7 0,-5 4-3,2 5 2,-5 1-3,-1 5 1,-7-3-1,-3-2 1,-4-4-1,-6-2 0,-2-5 1,-1-6-1,-2-7 1,1-5-1,0-7-1,2-6-1,11-6-1,-16 1-7,16-1-25,9-14-2,-8 3 0,-1 11 0</inkml:trace>
  <inkml:trace contextRef="#ctx0" brushRef="#br0" timeOffset="41198.3565">21339 5876 36,'11'-1'32,"-11"1"3,0 0-1,0 0-12,-2-10-5,2 10-3,10 11-6,2 3-3,1 2-1,5 10-1,2 8 0,4 7-1,-2 6 0,3 12-1,-6 4 1,-3 2-1,-5 2-2,-6-3 2,-5-3-1,-5-1 0,-5-8 1,-4-6 0,-2-8-1,-1-5 0,-1-7 0,0-3-1,3-4 1,0-6-1,5-3-2,1-3 0,9-7-4,0 0-7,-4 12-24,4-12 2,13 0-2,-2 2 2</inkml:trace>
  <inkml:trace contextRef="#ctx0" brushRef="#br0" timeOffset="49269.8181">12342 4379 15,'0'0'26,"-7"-14"2,7 14 1,0 0-12,-12-4-1,12 4-3,-14-6-4,14 6-3,-18-2 0,8 3-1,-5-1-2,1 0 0,-4 1-1,-1 4-1,-1-1 0,-2-1 0,-3 0 0,0 2-1,-1-2 0,2 2 0,0-1 0,1-2 1,1 0-1,4 4 0,1-2 1,4 0-1,0-1 1,4 3-1,0-2 1,4 7-1,0 1 1,2 5-1,2 2 0,1 7 0,2 6 1,2 6 0,-1 7 0,2 2-1,-1 5 0,0 5 1,0 6 0,-1 1-1,0 0-1,0 1 1,-3 0 0,1-2 1,1-2-1,-2-6 0,1-7-1,1-3 1,-1-3 0,0-5-1,3-4 0,-3-5-1,1-3 1,-1-2 0,1-3 1,-3-6-1,2-1 1,0-1-1,-1-3 1,0-9 0,-3 15 0,3-15 0,-1 12 0,0-2 0,1 1 0,0-11 0,1 13-1,2-2 1,-3-11 0,8 13 0,-8-13 0,16 8 1,-5-10-1,3 7 1,-2-5 1,4-4 0,-1 2-1,2 1 0,-2-4 0,1 5 0,-3 0-1,-2-4 1,2 2-1,-13 2-1,15 4 0,-15-4-1,12 3-5,-12-3-22,0 0-4,0 0 0,7-10-1</inkml:trace>
  <inkml:trace contextRef="#ctx0" brushRef="#br0" timeOffset="51243.931">21774 5785 30,'0'0'25,"0"0"0,0 0-6,0 0-5,11 1-1,-11-1-5,11-1-1,-11 1-2,17 0 0,-7-2 0,4 5-1,1-5 0,3 3-1,1-3 1,2 5-2,-1-1 0,2-1 0,-2 0-1,-2 2 0,0-1-1,-5 3 2,-2-2-2,-2 0 2,-9-3-1,12 9 0,-12-9 0,7 11 0,-7-11 0,4 17 0,-2-6 0,-1 4-1,-1 5 1,1 0 0,-2 2 0,1 7-1,-1 2 1,2 2 0,-1 4-1,2 4 0,0 0 1,1 8-1,0 0 0,1 2 0,2 1-1,0 3 1,-1-2 1,1-1 0,-1-2 0,0-4-1,2-5 1,-2 1-1,0-5 1,1-4 0,-1-6-2,0 1 1,1-4 0,-2-3 1,0-1-1,0-3 0,-1-3 0,-1 3 0,-1-1 0,1-3 1,-1 2-2,1 1 1,-1 1 0,2 2 0,-2-2 0,0 0 0,0-4 0,0 2 0,-1-3 0,-1-3 0,1-9 0,-2 13 0,2-13 1,0 0-1,-10 9 0,10-9 0,-13-1 0,1 1 1,-2 0 0,-5 0 0,-1 1 0,0-1 0,-2-1 0,3 4 0,-1-2 0,7-1 1,0-2-2,13 2 0,0 0-5,-12-9-17,12 9-14,11-10 0,-1-2-1,6 5 1</inkml:trace>
  <inkml:trace contextRef="#ctx0" brushRef="#br0" timeOffset="58225.3303">23016 6266 13,'-3'-11'20,"13"11"-1,-10 0-4,0 0 1,0 0-2,-1-12-3,1 12 0,0 0 0,0 0-2,0 0-2,0 0-1,0 0-1,0 0-2,-13 15-1,10-1 0,-5 5-2,3 4 0,-5 2 0,-1 6 0,-3 2 0,1 0 1,0-2-1,-2 2 0,0-1 2,-1-1-1,2-3 1,3-5-2,-1-3 1,2-4 0,2-2 0,8-14 0,-8 12 0,8-12-1,0 0 1,0 0 0,4-20-1,1 6 0,2-5-1,0-2 1,1-4-1,3-4 1,0-3 0,0-2 0,1-3 0,0 1 1,0 1 1,0 0-1,-2 3 0,-1 5 1,-3 3 0,1 7-1,-2 6 1,-5 11-1,7-10 0,-7 10 0,11 13 1,-4 0-1,3 3 0,2 9 0,1 2 0,5 5 1,0 2-1,1 2 0,0-2-1,2 3 1,-4-3 0,3-2 0,0-5 0,-3 0-1,-3-5 2,3-3-2,-6-4 2,0-5-1,1-4 1,-12-6-1,0 0 0,12-1-1,-12 1-3,1-18-1,-1 18-13,0 0-20,-1-14 1,1 14-2,0-14 2</inkml:trace>
  <inkml:trace contextRef="#ctx0" brushRef="#br0" timeOffset="60411.4554">11987 7661 26,'-15'-3'28,"15"3"0,-14 1 1,5-2-12,9 1-4,-23 3-3,13-1-4,-6-4-1,5 5-2,-6-4 2,2 1-2,-2-5-1,2 3 0,-3-3-1,1 5 1,1-3-1,0 1 1,1-1-1,4 7 0,-3-1 1,14-3-1,-17 9 0,17-9 0,-11 15 0,8-3-1,1 2 1,2-2 0,0 2-1,1 5 0,1 2 1,0 2 0,0 0-1,0 3 0,-1 3 1,1 4 0,1 2 0,-2 2-1,0 0 1,0 5-1,-1 2 1,0 1 0,0 3-2,0 0 2,-1 1-2,1 0 1,-1 0 0,1-4 0,-1-1-1,0-2 1,-1-1 0,2-3 0,-1-4 1,-1-4-2,1-2 2,0 0-2,0-5 2,0-3-1,-1-4 0,0-1 0,1-3 0,0 0 0,0-2 0,1-10 0,-1 14 0,1-14-1,2 15 1,-2-15 0,0 0-1,15 3 1,-6-6 0,2 0 0,4-1 0,1-4 1,2-1-1,0 5 0,1-2 1,0 2-1,-3 0 0,0 2 0,-4 0 1,-1 3-1,-11-1 0,15-1 1,-15 1-1,0 0 0,10 1 1,-10-1 0,0 0-1,0 0 0,0 0-2,0 0-2,0 0-12,0 0-19,11-8 0,-11 8-1,11-22 1</inkml:trace>
  <inkml:trace contextRef="#ctx0" brushRef="#br0" timeOffset="65023.7192">12490 7945 7,'0'0'21,"9"-2"1,-9 2-7,0 0-1,0 0 2,-5-11-4,5 11-1,0 0-3,0 0 1,-14-4-4,14 4 0,-13 12 0,3-4-1,-3 2-1,3 6-1,-5 1 0,4 7 0,-4 2 0,4 4 0,-3 3-1,5 7 2,1 6-2,2 1 1,3 3-1,3-1 1,2 0-2,5 0 1,-1-7 0,3-4 0,0-5 0,2-2-1,1-6 2,-1-4-2,-1-5 2,-3-2-3,2-2 1,-9-12-3,13 15-7,-13-15-21,0 0-2,9-6-1,-10-7 2</inkml:trace>
  <inkml:trace contextRef="#ctx0" brushRef="#br0" timeOffset="66468.8018">12859 8089 31,'0'0'29,"-7"11"2,7-11-2,0 0-9,0 0-9,-12-4-2,12 4-3,0 0-1,16 2-2,-16-2-1,24-1 1,-10 0-1,7 1 0,-1-1-1,3 2 1,-1-3-1,2 3-1,0 1 1,-2-1 0,-1 1-1,1 2 1,-5 0 0,1 1-1,-4 2 1,0 0 0,-14-7 0,16 20 0,-11-4 0,-1 1 1,-3 3-2,-1 3 1,-1 4 0,-1 3-1,-2 0 1,2 0-1,-1-4 0,1 2 0,0 0 0,0-2 0,1-4 0,1-1 0,-1-2 0,1 0-1,1-1-2,-2-7-1,7 4-8,-6-15-24,5 9 3,-5-9-3,14-6 3</inkml:trace>
  <inkml:trace contextRef="#ctx0" brushRef="#br0" timeOffset="66809.8213">13465 8303 67,'4'13'32,"-4"-13"0,-3 24-1,3-4-26,-2-1 0,4 10 1,-4-3-3,4 8 1,-4-2-1,4 5-1,-3-3 1,2 0-1,-2-4-1,0 0 0,-1-3 0,0-4-1,0-6-1,0-3 0,0-2-1,2-12-3,-3 11-3,3-11-10,-8-12-16,8 12 1,-7-20-2,7 8 3</inkml:trace>
  <inkml:trace contextRef="#ctx0" brushRef="#br0" timeOffset="67228.8453">13402 8427 40,'-3'-32'31,"4"8"2,0-4 0,-2-1-14,9 12-3,-8-8-6,15 13-2,-6-5-2,6 9-2,0 1-1,3 2 0,0 4-1,6 5-1,-1-1 0,0 4 0,0 4 0,2 2 0,-3 1-1,0 6 1,-4 0-1,-3-3 0,-5 4 0,-2 2 0,-5-3 0,-5 0 0,-3-3-1,-6-3 1,0-2 0,-5 2 0,2-2-1,-4-3 2,1-3-2,-1 0 1,3-1 1,2-2-1,4-1 0,9-2 0,-11-4-1,11 4-1,0 0-2,4-14-4,7 6-28,-2 3 0,1-4 1,3 4-3</inkml:trace>
  <inkml:trace contextRef="#ctx0" brushRef="#br0" timeOffset="67998.8894">14310 8179 69,'0'0'35,"0"0"-1,0 0 2,-2-11-26,5 21-2,-3-10-2,-6 22-2,0-3-2,2 5-1,-4 5 0,1 4 0,-1 1-1,0-5 0,0-2 0,2-2 0,2-5 0,1-9 1,3-11-1,0 0 1,0 0-1,16-22 1,-8 1 0,3-8-1,2-6 1,1-1-1,1-1 1,-1 1 0,-3 4-1,1 4 0,-3 7 1,0 9-1,-9 12 1,15-2 0,-15 2-1,13 23 1,-1-3-1,0 3 1,1 7-1,3 1 0,-1 2 0,2 2 1,0-2-1,-2-4 0,-2-3-1,-2-3 0,1-2-5,-12-21-20,8 13-11,-8-13 0,0 0-1,5-15 1</inkml:trace>
  <inkml:trace contextRef="#ctx0" brushRef="#br0" timeOffset="70763.0475">14969 8003 15,'0'0'29,"-12"0"0,12 0 2,0 0-11,-10 7-2,10-7-4,0 0-4,0 0-3,0 0-1,9 3-2,-9-3 0,23-5-1,-9 3-1,7 1 1,2-1-2,4-4 1,1 4-2,1-2 1,-1 3-1,1 1 1,-1 2-1,-2 2 1,-4 0-1,-4 6 0,-3 0 1,-3 4 0,-4 1-1,-3 8 0,-4-1 1,-1 4-1,-2 3 0,-1 0 1,-2 3-2,2 1 2,1-1-2,0-2 2,2-2-2,0-5 1,1-2 0,1-2 0,1-5 0,1-5 0,-4-9 0,3 10 0,-3-10-1,0 0-2,7 11 0,-7-11-3,0 0-6,11 3-24,-11-3 2,16 0-2,-16 0 3</inkml:trace>
  <inkml:trace contextRef="#ctx0" brushRef="#br0" timeOffset="71920.1136">15947 8117 42,'0'0'31,"1"-11"1,-1 11 0,0 0-17,-9-19-1,9 19-5,-15-13-3,5 9-2,-5-3-2,0 2 1,-4 2-2,-2 4 0,-3-1 0,1 8 0,-1 0-1,0 4 1,0 5-1,2 5 1,3 2 0,4 3-1,5 2 1,4-1-1,4 0 0,5 1 0,6-2 0,2-5 1,8-3-1,3-2 0,2-7 1,0-1-1,1-6 1,0-6 0,0-7-1,2-4 1,-7-5 0,-1-4 1,-1-4-1,-3-2 0,-3-4 1,-1 1-1,-5 1 1,-1 3-2,-4 3 1,2 7 0,-3 4 0,0 14-1,0 0 1,0 0-1,1 25 0,2 1 0,2 9 0,0 4 1,1 5-2,2 6 1,-1 0 0,-1-1 1,-1-3-2,-4-2 2,-2-5 0,-1-2-1,-2-6 0,-3-7 0,0-6 1,1-2-2,0-5 1,6-11-3,-9 15-1,9-15-2,0 0-10,0 0-20,2-13 0,6 4-1,0-5 1</inkml:trace>
  <inkml:trace contextRef="#ctx0" brushRef="#br0" timeOffset="72653.1556">16285 8381 49,'-13'-6'32,"13"6"2,-13-9 0,10-4-12,3 13-11,-2-12-2,2 12-3,7-18-1,2 10-1,-3-5-1,5 8-1,1-1 0,1 1-1,1 2 0,-2 5 0,0 3-1,-1 5 1,-2 3-1,-3 0 0,-3 2 0,-3 3 0,-3 3 0,-4-3 0,-1 2 0,-5-1 0,-2-2-1,-1 1 1,0-1 0,-1-4 0,4 0 0,0 1-1,5-5 1,8-9 0,-4 15 0,4-15 0,12 11 0,1-5 0,0-2 0,5-1 0,-2-1 0,2 2 1,-2 0-1,1-2 0,0-1-2,-6-3-3,8 8-4,-19-6-29,18-1 3,-4-3-2,-2-5 1</inkml:trace>
  <inkml:trace contextRef="#ctx0" brushRef="#br0" timeOffset="77756.4475">17020 8133 37,'0'0'27,"0"0"2,0 0-8,6 18-6,-8-8-2,3 6-4,-8 1-3,5 6-2,-5-1-1,2 9 0,-6-1 0,2 3-1,-2-3-1,0 2 0,0-4-1,2-3 1,0-6-1,2-5 1,3-5 0,4-9 1,0 0-1,3-12 0,1-6 1,3-2 0,0-8 0,2-3 0,-1-5 0,3 1 0,-3-2 1,2 5-1,-3 2 1,2 8-1,-3 2 0,0 8-1,-3 2 1,-3 10-1,9 3 0,-2 7 0,1 3-1,3 7 1,3 6-1,0 4 2,3 3-2,0 5 0,2 0 0,1 0 1,-3-1-1,0-3 1,-1-7-2,0-2 2,-3-5-1,-2-6 0,0-4 0,-11-10 0,14 9-1,-14-9-1,12 1-4,-13-11-15,1 10-15,5-12-2,-5 12 2,6-15-1</inkml:trace>
  <inkml:trace contextRef="#ctx0" brushRef="#br0" timeOffset="90522.1776">18189 7984 10,'-6'-9'21,"6"9"-2,0 0-1,0 0-1,0 0-2,0 0-3,0 0-2,0 0-1,0 0-2,0 0-2,-10-6 0,10 6-2,-14 4-1,5-1 0,-1 5-1,-3-1 0,0 5 0,-3 0-1,0 7 0,-3 1 0,1 7 1,1 3-1,1 5 0,1 8-1,1 2 2,3 5-1,3 1 0,3 1 0,1-1 1,1-2 0,6-3-1,2-7 2,1-3-2,1-7 2,3-2-1,1-6 1,0-4 0,0-7-1,-1-1 0,-10-9 0,16 6 0,-16-6 1,12-2-2,-12 2 0,6-9 0,-6 9-1,6-15 0,-6 15-1,3-15 0,-3 15-2,2-15 1,-2 15-1,1-10-1,-1 10-6,0 0-6,-1-10-10,1 10-3,0 0 1,0 0 1</inkml:trace>
  <inkml:trace contextRef="#ctx0" brushRef="#br0" timeOffset="91425.2293">18379 8159 57,'0'0'30,"14"3"0,-14-3 0,5 15-23,3 6-2,-3 2-1,7 10 0,-7 2 0,3 6-2,-4 0-1,2-2 0,-5-3-2,3-2 1,-5-7-1,-3-7 1,4-7-2,0-13 1,-1 10-1,1-10 2,3-12-1,1-6 1,0-1 0,3-5-1,-1-2 2,1-4-1,2 1 1,-1 2 1,1 5 0,2 4-1,-2 2 2,4 5-1,-1-1 1,3 10-1,-1-4 1,1 2 0,0-4-1,0 5 0,-1-3-1,-3 6 1,-11 0-1,14-2 0,-14 2-1,0 0-1,7 10-2,-7-10-4,-3 10-20,3 0-7,0-10-1,3 20 0</inkml:trace>
  <inkml:trace contextRef="#ctx0" brushRef="#br0" timeOffset="92907.314">18678 8572 39,'0'0'28,"-1"-12"3,1 12-1,14-4-15,-11-8-5,10 8 0,-13 4-2,22-11-1,-11 3-3,3 5-1,-1 0 0,0 5-1,-1 2-1,0 4 1,-4 2-2,0 1 0,-5 9 2,0 1-3,-3 1 2,-3 0-1,-2-1 0,-1-1-1,0-1 1,-2-1 0,0-6-1,-3-2 1,11-10 0,-16 13 0,16-13 0,-12 7 0,12-7 0,0 0 1,0 0-1,15 2 1,-4-1 0,6-1 0,-1-2 0,7 4 0,-2-2 1,1 0-1,-1-1 0,-1 3-1,-3-2 1,-2 1-2,-2 3-2,-13-4-3,21-1-16,-12 2-13,-9-1 0,0 0 0,5-17 0</inkml:trace>
  <inkml:trace contextRef="#ctx0" brushRef="#br0" timeOffset="93410.3428">19499 8366 50,'0'0'32,"0"0"1,0 0 0,17-16-19,7 15-4,-4-9-2,13 11 0,-3-8-3,9 6 0,-2-2-2,6 6-1,2-2 0,1 3-1,1 1 0,1-1-1,0-2 1,-2 2-2,-1 0-1,-8-7-2,-1 6-5,-15-11-15,-5 1-12,-5 5 1,-11 2-1,-15-17 1</inkml:trace>
  <inkml:trace contextRef="#ctx0" brushRef="#br0" timeOffset="93918.3719">19546 8221 27,'11'-8'31,"3"12"1,-14-4 0,0 0-10,0 0-4,-16-8-5,6 16-5,-13-8-3,0 10-1,-9-3-2,1 3 0,-4 1-1,3 5 0,2 1 0,4-2-1,3 3 0,8-2 1,7 2-1,7-1 0,7-1 0,8-2 0,7-3 0,9 2 0,8-1-1,2-5 0,5 2-2,0-4-3,8 5-11,-1-3-18,-7-5 1,1 1-1,-8-5 1</inkml:trace>
  <inkml:trace contextRef="#ctx0" brushRef="#br0" timeOffset="94300.3937">20097 8209 57,'21'0'31,"-9"-1"0,10 9 1,5-1-24,-10-4-1,11 9 1,-9-2-4,2 5-1,-5 0-1,-1 0 0,-3 0-1,-4 3-1,-4 2 1,-5-4 0,-4 2-1,-4-1 1,-6 0-1,-2 1 1,-4-3-1,-1-5-1,4 2-4,-5-10-12,6-2-16,17 0 0,-9-5-1,19-3 0</inkml:trace>
  <inkml:trace contextRef="#ctx0" brushRef="#br0" timeOffset="95088.4388">20642 8120 78,'19'0'34,"-19"0"0,18 1-6,-6 15-20,-6-1-2,8 9-2,-5 4-1,2 6-1,-2 1-1,2 1 0,-2-1-1,1-4 0,-3-3 0,-1-5 0,-1-5 0,-2-9 0,-3-9-1,0 0 0,0 0 0,-1-23 1,-1 1-1,-1-7 0,3-5 0,1-2 1,4 1 0,2 1-1,2 4 1,3 7 0,3 3 0,2 9 0,1 5 1,3 4-1,-2 2 1,2 2 0,1 3 0,-4-2 0,0-1 0,-5 2 0,-1-4 0,-12 0 1,0 0-1,0 0 0,0 0 1,-13-10-1,-3 4 0,0 0-1,-3 1 0,1 2 0,4 1-2,-2 1-2,12 11-6,4-10-26,-7 15 1,17-1-1,1-3 0</inkml:trace>
  <inkml:trace contextRef="#ctx0" brushRef="#br0" timeOffset="95528.464">21145 8507 54,'0'0'34,"16"2"-1,-16-2 2,20-22-18,-5 17-7,-8-10-1,7 3-2,-6-5-3,4 0 0,-5-2-2,1 4 0,-1 2-1,-2-1 0,-5 14-1,6-11 0,-6 11 0,4 12 0,-3 1 0,1 1 1,0 5-2,1 4 1,-1 2 0,1 0 0,0 0-2,-2-1 1,4 3-1,-5-6-2,4 5-2,-6-12-4,9 5-14,-3-2-12,-5-7 2,3 2-2,-2-12 3</inkml:trace>
  <inkml:trace contextRef="#ctx0" brushRef="#br0" timeOffset="95755.4769">21137 8743 67,'0'0'32,"22"2"0,-7-5-7,5-6-15,8 5-1,-1-5-5,3 5-3,1-2-1,-2-2-3,2 6-6,-8-7-10,-4 0-13,5 8 0,-9-8-1,5 4 2</inkml:trace>
  <inkml:trace contextRef="#ctx0" brushRef="#br0" timeOffset="96104.4969">21563 8004 62,'0'0'35,"17"-2"0,-7 5 0,7 0-13,5 16-15,-4-1-1,9 15-1,-5 0-2,4 7 0,-5 5-1,1 6 0,-6 1-1,-4 2 0,-8 0-1,-4-4 1,-5-2 0,-5-2-2,-2-5 1,-3-11-2,3-2-3,-6-15-8,10-3-24,8-10 0,0 0 0,-3-9-1</inkml:trace>
  <inkml:trace contextRef="#ctx0" brushRef="#br0" timeOffset="98018.6064">21842 7853 33,'24'4'28,"-24"-4"2,32 6-1,-10 5-14,2 3-2,10 12-3,-4 0-1,6 12-2,-5 2-2,4 11-1,-9 4-1,0 3-1,-10 1-2,-4 1 1,-9-1-1,-5-3 1,-5-3 0,-4-8 0,-1-8 0,-2-7 0,2-7-1,2-8-1,4-4 0,6-11-5,0 0-18,0 0-9,7-11-1,7 1-1,-2-10 2</inkml:trace>
  <inkml:trace contextRef="#ctx0" brushRef="#br0" timeOffset="98464.6319">22650 8046 71,'5'-10'33,"5"16"-1,-10-6 0,15 17-25,-3 12-4,0 2 0,5 7 0,-3 4-1,2 3-1,-2-1-1,2-1 1,-3-4-1,3-8 1,-3-8-1,-1-3 0,-3-11 1,3-7 0,0-9 0,0-7 0,0-12 1,2-4-1,2-11 1,6-4 0,1-5 0,2 5 0,-4-1 0,2 8-1,-2 5 0,-2 6-3,0 15-7,-19 12-26,13-9-1,-3 10 1,-10-1-2</inkml:trace>
  <inkml:trace contextRef="#ctx0" brushRef="#br0" timeOffset="99435.6874">12487 9411 34,'-16'3'27,"6"9"2,-9-4-1,-1 10-16,4 12-1,-5 4-3,5 14 0,-5 5-2,8 11 1,0 5-2,8 9-1,0-2-1,10 4 0,1-7 0,7-6-2,2-7 1,4-6-2,5-11 0,1-9 0,1-9-2,-4-13-2,3-2-4,-8-8-25,-2-13 1,1-3-2,-10-8 1</inkml:trace>
  <inkml:trace contextRef="#ctx0" brushRef="#br0" timeOffset="99803.7085">12984 9760 69,'0'0'33,"-5"19"-1,-3 2 0,0 11-24,4 13-3,-2 4-1,5 10-1,-1 1-1,3 0-1,1-1 1,3-5-2,2-6-2,-1-9 0,3-3-3,-4-15-6,5-7-23,0-4 1,-10-10-1,10-12 2</inkml:trace>
  <inkml:trace contextRef="#ctx0" brushRef="#br0" timeOffset="100196.731">12841 9836 59,'-11'-23'35,"10"6"-2,0-7 1,4-2-20,16 13-5,-6-5-2,13 9-2,-3 2-2,6 8-1,-2 3-1,3 8 0,-1 5-1,1 2 1,-5 5-1,0 4 0,-6 0 0,-5-1 1,-5 2 0,-8-1-1,-9-5 1,-6 0-1,-6-3 2,-4-6-2,-4-3 2,-2-4-2,0-6 1,2-5 1,3 0-2,5-4 1,7 2-1,13 6-1,-2-10-4,2 10-4,28-14-28,-4 18 1,4-4-1,6 4 0</inkml:trace>
  <inkml:trace contextRef="#ctx0" brushRef="#br0" timeOffset="108474.2044">13824 9694 28,'0'0'25,"0"0"-4,0 0 0,0 0-4,0 0-2,0-14-4,0 14-1,0 0-3,0 0-1,0 0-2,0 0-1,0 0 0,0 0-2,0 13 0,-5 1 0,1 1-1,-2 7 0,0 1 0,-1 4 1,0 0-2,1-2 2,-3 0 0,5-1-1,-5-2 1,6-6-1,-3-3 1,6-13 0,-7 16 1,7-16-2,0 0 1,0 0-1,0 0-1,0 0 2,1-14-2,0 3 1,5-3-1,-2-1 1,6-2-1,-1-2 1,2-2 0,0-4 0,0 1 1,2 1 0,-4-2 0,1 1 1,-4-1 0,2 4 0,-2 3 0,-1 3 0,-1 4 0,-4 11 0,6-10-1,-6 10-1,9 20 1,-3-3 0,1 4-1,3 7 1,1 1-1,3 6 1,2-3-1,0-1 0,0-1 1,1-2 0,-3-2 0,0-7-1,-3-5 1,0 0 0,-11-14 0,10 12 0,-10-12 0,0 0-1,3-10-1,-3 10 1,-5-14-4,1 2 0,4 12-4,-4-12-16,4 12-11,0 0 0,-3-11 0,3 11 0</inkml:trace>
  <inkml:trace contextRef="#ctx0" brushRef="#br0" timeOffset="113299.4804">14707 9573 24,'0'0'26,"0"0"-1,0 0-2,0 0-4,0 0-2,0 0-4,0 0-3,0 0-2,0 0-1,0 0-2,0 0-2,0 0 0,10-7-2,4 5 1,3 0-1,5-2 0,4 0 0,1-1 0,4 1 0,0 0-1,-1 0 1,-4 2-1,-2 3 1,-5 2-1,-1 5 0,-5-2 1,-3 4-1,-3 6 0,-1 4 1,-4 4-1,-1 6 0,-3 3 0,0 2 1,-2 4-1,1 0 0,-2-1 1,1-1-1,0-4 1,2-4-1,1-4 1,0-3-1,0-5 1,1-2-1,0-15 0,0 13 0,0-13-2,0 0 0,0 0-2,0 0-3,0 0-15,9 4-11,-9-4-2,0 0 1,4-9 1</inkml:trace>
  <inkml:trace contextRef="#ctx0" brushRef="#br0" timeOffset="114008.521">15286 9708 57,'10'2'32,"-10"-2"1,12 3-1,-6 8-19,-6-11-6,12 24 0,-7-8-3,5 6 0,-5 0-2,3 5-1,-3 2 1,-1-1-1,-2 0 0,1-1-1,-2-6 1,-1-1-1,0-3 1,0-8-2,0-9 0,0 0 1,4-10-1,-2-8 0,2-5 0,0-8 1,2-3-1,0-4 1,2-1-1,-2 0 1,1 5 0,-1 5 0,2 7 1,-1 4-1,1 8 0,3 6 0,1 4 1,4 4-1,1 1 0,2 2 0,2-1 1,1 3-1,-2-3 0,-3-1 1,-3 0-1,-2-4 1,-12-1-1,13-7 1,-13 7-1,-1-20 1,-4 6-1,-4-2 1,-1-1-1,-4 2 0,1 3 1,-3 1-1,2 6-1,-1 3-2,8 12-2,-4-7-8,5 11-22,10 6 1,-2-4-1,9 8 0</inkml:trace>
  <inkml:trace contextRef="#ctx0" brushRef="#br0" timeOffset="114644.5573">15708 10006 60,'0'0'34,"-2"-11"-1,2 11 1,0 0-18,7-9-9,5 9-1,-2-3-1,6 6-1,-2-3-1,3 7-1,-2-3-1,1 10 0,-6-1-1,1 3 1,-6 0-2,-3 2 0,-3 1 0,-4 1-1,-3 3 1,-6-6-1,0 4 0,-3-3 0,3-2 1,-3-4 1,5-2-1,0 0 0,12-10 1,-11 12 1,11-12 0,0 0 1,13 3 0,2 1 0,-1-4 1,7 2-1,0-3 1,3 1-2,2 0 1,1 1-1,-3 1 0,-2-1-1,-2 2 0,-2-1-1,-3 3-1,-5-3 0,0 6-4,-10-8-12,0 0-19,0 0 1,-15-7 0,15 7 1</inkml:trace>
  <inkml:trace contextRef="#ctx0" brushRef="#br0" timeOffset="115921.6304">16616 10152 16,'0'0'19,"0"0"0,0 0-1,0 0 1,0 0-3,0 0-2,0 0-2,0 0-2,0 0-1,0 0-1,0 0-1,0 0 0,4-12-1,-4 12-1,6-20-1,2 7 0,-4-8-1,5-2 0,-2-5-1,4-2-1,-2-5 0,2 1 1,0 1-2,-1 4 1,-2 6-1,0 4 0,-2 6 1,-6 13 0,13-6-1,-13 6 1,16 17-1,-6-4 1,1 5-1,6 6 0,0 2 2,2-1-2,1 1 2,1 2-2,-1-2 1,-1 0 0,-3-7 0,-2-1 0,-4-6-1,-2 0 0,-1-3-2,-7-9-1,0 0-5,0 0-15,0 0-14,0 0 1,8-16-2,-8 16 2</inkml:trace>
  <inkml:trace contextRef="#ctx0" brushRef="#br0" timeOffset="116650.6721">18087 9457 39,'0'0'30,"0"0"2,0 0-1,-12 6-16,-2-7-1,14 1-3,-23 10-4,12 5-1,-9-1-3,4 12 1,-5 5-2,3 7 1,-2 5-2,2 8 1,1 6 0,3 2 0,3-1-1,5 0 0,1-4 0,6-3 0,4-3 0,3-6 0,1-8-1,3-2 1,0-5 0,-1-5 0,1-4-1,-2-4 1,-2-5-1,-8-9 0,14 16-1,-14-16-3,10 2-7,-10-2-26,1-13 1,-1 13 0,1-23-1</inkml:trace>
  <inkml:trace contextRef="#ctx0" brushRef="#br0" timeOffset="117758.7355">18551 9857 28,'-2'-12'27,"2"12"-3,9-9 0,-9 9-6,0 0-2,-3-16-4,3 16-1,-6-13-3,6 13 0,-9-11-2,9 11-1,-12-16-1,12 16-2,-19-13 0,7 9-1,-4 1 0,-5 2 0,-2 5-1,-2 6 0,-1 5 0,-1 2 0,0 5 0,1 4 0,3 5 1,7 0-1,5 0 2,5-2-2,7-5 2,8 1-2,5-6 2,5-4-1,7-7 0,3-3 0,0-6 0,0-2 0,-2-5 0,0-3 0,-4-1 0,-3-2 0,-5-4-1,-3-3 1,-5-2-2,1 2 2,-5 1-1,1 2 0,-3 3 0,0 1 0,-1 14 0,0 0 1,0 0-1,5 19 1,-2 1 0,0 5-1,1 5 2,2 6-2,-3 5 1,0 2 0,-1 2 0,1 0-1,-4 0 0,0-3 1,-2-5-2,0-5 1,1-5-1,-3-7 0,4-6-3,1-14-3,0 0-23,5-11-8,-4-11 1,3-5-1</inkml:trace>
  <inkml:trace contextRef="#ctx0" brushRef="#br0" timeOffset="118579.7824">18663 8199 18,'0'0'15,"-10"11"-2,10-11 2,-13 14 0,13-14 0,-9 15-2,9-15-2,-3 18-2,3-18-2,0 14-1,0-14-1,5 12-1,-5-12 0,11 7-2,-11-7 1,16 1-1,-5-5 0,0 3 0,1-4 1,1-2-1,-1-2 0,0 1 1,-4-2-1,-4-1 0,-4 0 0,0 11-1,-6-16 0,6 16-1,-17-5 0,7 4-2,10 1-4,-17 11-18,17-11-7,-3 18-2,3-18 1,23 17 0</inkml:trace>
  <inkml:trace contextRef="#ctx0" brushRef="#br0" timeOffset="120470.8906">18773 10071 8,'0'0'24,"0"0"0,0 0 2,0 0-9,0 0-1,0 0-4,6-14-2,-6 14-1,5-9-1,-5 9-1,10-9 0,0 6-1,-10 3-1,16-13 0,-16 13-2,19-10 1,-19 10-2,21-6 0,-11 3-1,2 3 0,-3 3-1,0 3 0,-9-6 1,15 15-1,-11-1 0,0-1 1,-4 5-1,-1-1 0,-2 2 0,-2 0 0,-2 1 0,-2-2 0,0-1-1,-2-1 1,2-4 0,0-1 0,2-2 0,7-9 0,-11 10 0,11-10 0,0 0 0,3 12 1,-3-12 0,16 4 1,-6-2-1,4 0 1,-1 0-1,4-2 1,-2-1-1,2 2 0,-2 1-1,1-3 1,-3 0-1,-1 2-1,1-2 1,-13 1-1,18 3-3,-18-3-3,14-2-16,-14 2-13,9-4 1,-9 4-1,5-10 1</inkml:trace>
  <inkml:trace contextRef="#ctx0" brushRef="#br0" timeOffset="120985.92">19532 9906 44,'0'0'31,"0"0"1,0 0 2,9-4-19,11 6-1,-5-10-4,14 9-1,-3-8-3,12 7-1,-3-5-1,6 3-2,-1-5 0,2 3-1,2-1 0,-1 1-1,-3 0 0,-1-1-1,-2 2-1,-6-2-2,-1 10-2,-14-10-8,3 5-22,-9 6 1,-10-6-1,0 0 1</inkml:trace>
  <inkml:trace contextRef="#ctx0" brushRef="#br0" timeOffset="121642.9576">19571 9778 23,'-9'5'30,"9"-5"2,0 0 1,0 0-10,0 0-5,0 0-4,-9 12-6,0-10-3,9-2-2,-20 15-1,6-3 0,-4 0-1,-3 4 0,-2 4 1,0-1-1,0 2 0,5 2-1,1-3 1,8 0-1,4-3 2,9-3-2,7-7 0,6 1 0,6-5 0,3-2 1,3 0-1,1-1 0,1 0 0,-2-1-4,2 5-4,-9-5-19,1-1-8,4 3 1,-6-4-2</inkml:trace>
  <inkml:trace contextRef="#ctx0" brushRef="#br0" timeOffset="122141.9862">20145 9659 77,'-11'16'36,"11"-16"-1,-5 18 2,5-8-25,0-10-7,10 16 0,-10-16-2,23 17 0,-7-10-1,4 0-1,2-3-1,3 4 1,0-2-1,-1-3 0,3 1 0,-3 1 0,-2 0 0,-5 0 0,-2 1 0,-6 0 0,-9-6-1,2 17 0,-11-5 0,-6-1 1,-1 3-1,-5 2 0,-3 3 1,0 1 0,0-1 0,3-2 0,5-1-1,-1-2-3,12 3-5,-3-5-27,8-12 0,0 0 1,14-5-2</inkml:trace>
  <inkml:trace contextRef="#ctx0" brushRef="#br0" timeOffset="126999.264">21185 9763 17,'0'0'24,"-5"-10"3,5 10-3,0 0-4,0 0-3,0 0-3,0 0-4,0 0-1,-16-12 0,16 12-3,-12-7-1,12 7-1,-16-4-1,6 3-1,-3-1-1,-2 2 0,-2 0-1,-1 5 0,-2 3 1,-1 2-1,-1 4-1,0 4 1,0 3 0,3 4 1,3 2-1,2 2 1,5-2 0,6 0-1,5-1 2,8-1-1,4-5 1,6-1-1,5-6 1,5-3 0,-2-5 0,1-2 0,-2-8-1,0-2 0,-5-3 1,-1-7-1,-4-6-1,-4 0 1,-3-6-1,-1-1 1,-3-3-1,-3-2 0,-1 3 0,-2 8 0,-1 2 0,-1 5 1,0 8-1,2 9 0,0 0 0,-6 22 1,5-3-1,1 6 1,0 7 0,0 6 0,-1 6 0,1 1 0,-1 2 0,-1 1-1,-1-3 1,0-1-1,0-4 0,1-7 1,-1-6-1,1-4 0,1-5 0,0-6 0,1-1-1,0-11 0,1 11-2,-1-11-2,0 0-2,0 0-10,12-10-20,-1 1-1,-1-3 1,6 0 1</inkml:trace>
  <inkml:trace contextRef="#ctx0" brushRef="#br0" timeOffset="127301.2813">21516 9945 63,'0'0'32,"0"0"-1,0 0 2,-4 19-24,-5-13 1,9 11-4,-8-7 0,7 11-1,-5-7 0,7 9-1,-6-4-1,6 1-1,-3 0-1,1-1 1,-1-2-2,0-1 1,1-4-2,1-12-2,0 15-3,0-15-10,-4-13-20,4 13 0,8-25-1,1 11 2</inkml:trace>
  <inkml:trace contextRef="#ctx0" brushRef="#br0" timeOffset="127889.3149">21692 9442 38,'12'0'31,"-12"0"3,21-3 0,-7 10-12,-4-3-5,10 10-5,-7-2-4,10 12-2,-7 0-1,4 9-1,-5 1-2,1 6 0,-6 3-2,-3 3 1,-5 2 1,-4 1-1,-4-4 0,-2-1-1,-2-4 1,0-4 0,-2-6 0,1-3-1,2-9 0,2-1 1,-1-4-1,8-13 0,-10 16 0,10-16 0,0 0-1,0 0-2,-2 11-4,2-11-20,0-9-11,0 9 1,10-11-1,-10 11 1</inkml:trace>
  <inkml:trace contextRef="#ctx0" brushRef="#br0" timeOffset="129433.4032">22040 9313 22,'0'0'29,"0"0"0,0 0 3,0 0-10,0 0-4,17 22-5,-14-11-3,10 13-3,-1 0-3,11 9 0,-2 2-2,5 8 0,-1 6-1,1 4 0,-4 2-2,-3 3 2,-6 4 0,-6 2-1,-6-2 1,-5-2-1,-6-3 0,-7-2 0,-1-6 1,-2-4-1,1-8-1,0-8 2,4-4-2,2-6 1,7-7-3,6-12-2,3 9-17,8-9-11,-3-11-1,6 5-1,-3-13 1</inkml:trace>
  <inkml:trace contextRef="#ctx0" brushRef="#br0" timeOffset="130770.4797">22509 9320 35,'0'0'29,"0"0"1,0 0 1,0 0-14,0 0-5,0 0-2,13-8-2,-1 8-3,-2-4 0,8 3-2,-2-2 0,8 5 0,-1-2-1,4 4-1,-3-1 1,4 4-1,-5-3 0,2 5-1,-5-4 1,-1 2-1,-5-2 1,-3 2 0,-11-7 0,13 8 0,-13-8 0,2 11 1,-2-11-1,-7 16-1,2-6 1,2 3 0,0 3-1,-3 3 1,1 4-1,2 2 0,2 7 0,1 2 1,2 5-1,-1 4 0,1 3 0,5 3 0,-1 5 1,1 3 0,1-2-1,-1 5 1,0-1-1,1 1 1,0 1-1,-4-1 0,0-5 0,-1-1 0,-1-6 0,0-4 0,-2-5 0,-2-6 0,0-6 0,1-6 0,0-6 0,-3-2 0,4-13 0,-7 17 1,7-17 0,-6 11-1,6-11 0,0 0 1,-10 3-1,10-3 0,-10-3 1,10 3-1,-21-8-1,10 6 2,-5-1-1,-1 0 1,-1 0-1,-1 2 1,1 0-1,4-1 1,2 1-1,3-3 0,9 4-2,0 0-4,0 0-17,13-1-16,-3-4 3,5 2-3,0-7 2</inkml:trace>
  <inkml:trace contextRef="#ctx0" brushRef="#br0" timeOffset="134930.7176">23573 10331 47,'0'0'30,"-4"-14"2,8 4-8,-4 10-8,1-17-2,-1 17-2,6-26-3,5 13-1,-8-11-2,6 4 0,-7-10-2,8 1 0,-3-5-1,1 0 0,-4-3-2,2 5 1,-2 1-1,3 6 1,-2 4-2,1 9 2,-6 12-1,15 0 0,-1 13 1,-2 5-1,4 5 1,2 6-1,0 4 0,3 3 0,3 2 0,-6-3-1,2 0 0,6-1 0,-5-2 0,-2-5 1,6-5-2,-5-3 1,-5-5 0,3-4 0,-3-2-1,-15-8-1,17 6-3,-8-10-3,2 14-18,-11-10-14,12 4 1,-12-4-2,-8 10 3</inkml:trace>
  <inkml:trace contextRef="#ctx0" brushRef="#br0" timeOffset="140790.0528">11556 11744 16,'-9'-4'24,"9"4"0,0 0-6,0 0-3,0 0-1,0 0-3,-1 9-2,1-9-1,14 5-2,-14-5 1,27 9 0,-12-8-1,11 7-1,-3-7-1,7 2 0,2-6-2,6 2 1,-2-4-1,3-1-1,-1-2 0,-1 0 0,-2-1 0,-2 3-1,-8 1 0,-3 0 1,-5 3-1,-2 2 0,-6 1 1,0 3 0,-9-4-1,9 11 1,-9-11-1,8 19 1,-3-6 0,0 3 0,4 1-1,-2 4 1,3 8 0,-1 4-1,2 3 2,-2 2-2,-1 2 1,0 3-1,-3-1 1,-2-1-1,-2-5 0,-1-2 0,-1-5 0,-1-4 1,0-3-1,0-7 1,-1-1-1,2-4 0,1-10 0,-4 11 1,4-11-2,0 0 1,0 0-2,0 0-3,0 0-5,4-11-20,0 0-5,6 2 1,-2-8-2</inkml:trace>
  <inkml:trace contextRef="#ctx0" brushRef="#br0" timeOffset="141287.0812">12857 11652 10,'14'-1'26,"-18"-9"2,4 10 3,0 0-12,0 0-1,-12 11-2,-3-7-5,3 14-2,-12-4-2,5 12-3,-10 2 0,3 12-1,-4 4 0,5 8 0,-2 3 0,8 7-1,4 2 0,6 4-1,6-1 0,5-1 0,5-6-1,7-3 1,2-5-1,1-7 1,-1-7-1,1-7 0,-1-9 1,-2-5-1,-3-3 1,-11-14-1,12 8-1,-12-8-3,15-7-7,-16-3-25,4-5 1,3 1-1,-5-5 1</inkml:trace>
  <inkml:trace contextRef="#ctx0" brushRef="#br0" timeOffset="142375.1434">13458 12024 45,'2'-9'31,"-2"9"0,-7-13 1,7 13-19,-11-13-1,11 13-2,-15-10-3,15 10-1,-24-13-2,12 11 0,-5-2-2,0 4 1,-4 0-1,1 3-1,-2 2-1,3 7 1,-2-2-1,2 2 1,1 3-1,4 1 0,2 1 0,4 2 1,2 1-1,6 2 0,2 0 0,4 2 0,2 2 0,2 0 0,3 0 0,1-1 0,2-5 0,-1-2 0,3-5 1,-1-4-1,1-8 1,1-4-1,-3-8 1,2-6 0,-1-8 0,1-3 0,-3-5 0,1-1 0,-4 1 0,2 1 0,-3 3 0,-3 7-1,-2 6 1,-2 5 0,-4 11 0,0 0 0,0 0-1,2 24 1,-3-2-1,0 6 1,0 10-2,1 6 2,0 5-2,1 1 2,-1 2-1,2-1 0,0-5 0,0 0 0,-1-9 1,1-7-1,1-7 1,-1-4-2,0-6 2,-1-4-1,-1-9 1,0 0-2,0 0-1,9-4 1,-9 4-4,6-18-10,1 9-23,0-1 1,-1-3-1,1 1-1</inkml:trace>
  <inkml:trace contextRef="#ctx0" brushRef="#br0" timeOffset="143878.2294">13779 12309 41,'-3'-9'30,"3"9"3,0-10-1,-2-3-16,2 13-4,5-15-1,4 11-4,-7-6-2,8 6-2,-10 4-1,16-9-1,-6 7 0,2 1 0,-2 2 0,3 2-1,-1 2 1,-1 1 0,2 4-1,-2 0 1,-4 1-1,1 4 0,-4 1 0,-3 1 0,-4-1 0,-1 1 0,-4 1 0,-3-2-1,0 0 1,-2-1 0,0-3-1,1 0 1,2-1 0,10-11 0,-15 14 0,15-14 0,0 0 0,1 9 1,-1-9 1,14-2-1,-4-1 1,4 3-1,-1-3 1,4 3-1,-2-3 0,2 2 0,-2 1-1,2 1 1,-2 0-1,-2 0 0,-1 0 1,-1 0-1,-2 1 0,-9-2 0,11 3 0,-11-3 0,0 0-1,0 0-2,0 0-5,0 0-19,0 0-9,0 0 0,10-7 0,-10 7 0</inkml:trace>
  <inkml:trace contextRef="#ctx0" brushRef="#br0" timeOffset="144708.2769">14396 12114 30,'-2'10'30,"2"-10"1,0 0 1,0 0-14,0 0-3,24 1-3,-9-10 0,17 9-3,0-8-2,13 7-3,-1-3-1,8 4-1,1 0-1,-1 3 0,1 0-1,-3 1 1,-5 2-1,-3 0 0,-6 2 0,-6-1 0,-4-1 0,-7-2-2,-1 3-2,-18-7-5,20-4-26,-20 4 0,0 0 0,-1-13-1</inkml:trace>
  <inkml:trace contextRef="#ctx0" brushRef="#br0" timeOffset="145395.3162">14390 12009 11,'-2'-11'23,"12"13"4,-10-2-5,0 0 0,7-9-4,-7 9-1,0 0-4,0 0-1,0 0-1,-14 3-3,14-3-3,-9 10-1,9-10-1,-13 14-1,13-14-1,-16 15 0,5-6 0,0-2 0,-1 2-1,-3 2 0,-2-2 1,0 1-1,-1 0 0,1 1 0,-1-2 0,3 1 0,0-2 0,6-1-1,9-7 1,-6 15 1,6-15-1,12 13 1,4-6-1,3 0 1,5 3 0,1-1 0,3 0 0,2-1-1,0 3 0,0 0-1,-1-5-2,1 6-2,-6-9-6,11 1-20,-8 0-4,-4-5 0,3-2-1</inkml:trace>
  <inkml:trace contextRef="#ctx0" brushRef="#br0" timeOffset="145950.3479">14954 11946 56,'-13'7'34,"13"-7"-1,0 0 1,0 0-19,0 0-7,0 0 0,0 0-3,9 5-1,1 3-1,1-4-1,3 7 0,3-5-1,0 4 0,5-2-1,1 1 1,-1-1-1,0 1 1,-2-1-1,-2 0 0,-2-1 1,-2 1-1,-14-8 1,13 18-1,-12-9 0,-1-9 1,-10 18-1,-1-7 1,-1 0-1,-5 1 0,-4 1 0,2-1 0,-2-1 0,3 1 0,1-3 0,5-1 0,1-2-1,11-6-1,-4 12-4,4-12-21,0 0-10,19-9 2,-6-1-3</inkml:trace>
  <inkml:trace contextRef="#ctx0" brushRef="#br0" timeOffset="146932.4041">15655 11829 38,'0'0'31,"-9"2"3,9-2-2,0 0-11,-16 3-7,16-3-2,0 0-4,10 3-3,-10-3-1,17 2-1,-5-2-1,6 2 0,2 0-1,3 1 0,2-1 0,3 0-1,0-2 1,1 3-1,0-2 1,-2 1-1,-4-2 0,-2 1 0,-5-1 1,-3 3-1,-4-1 1,-9-2 0,0 0-1,10 10 1,-10-10-1,-3 13 1,0-3 0,1 3-1,0 3 1,0 6-1,0 2 1,2 5-1,-2 4 1,3 2-1,0 2-1,0-4 2,1 2-1,0-4 0,1-3-1,1-3 1,-1-7 0,-1-4 0,-1-4 0,-1-10-1,2 10-1,-2-10-1,0 0-2,0-10-8,0 10-23,12-11-1,-9 0 1,-3 11-1</inkml:trace>
  <inkml:trace contextRef="#ctx0" brushRef="#br0" timeOffset="147713.4488">16311 11912 71,'2'-9'34,"-2"9"0,12 3 1,-12-3-27,9 16-3,-3-3 1,5 7-2,-1 0-1,2 8-1,-3-2 0,1 4-1,-4-1-1,-2 0 1,-2-2-2,-3-2 1,-3-6-1,-1-3 1,-2-5-1,7-11 0,-15 3 0,7-12 0,3-3 0,0-7 0,1-1 1,3-2-1,3-3 1,3 0 0,4 1 0,4 5 0,3-1 1,3 1-1,0 4 1,4-1 0,-1 1-1,-1 3 1,-2-1-1,-2 3 1,-2-2-1,-3 4 1,-1-2-1,-11 10 1,12-14 0,-12 14 0,5-13-1,-5 13 1,2-9-1,-2 9 1,0 0-1,1-10 0,-1 10 0,0 0 0,0 0 0,0 0 0,11 9 0,-11-9 0,12 8 0,-3-4-1,5 0 1,0-2 0,1-1-1,-1 0 1,3-2 0,-3-3 0,0-2-1,-5 0 1,-9 6 0,6-18 1,-8 9-1,-3-2 0,-5 4 0,-3 2 0,-1 3-1,-3 0-2,4 9-4,-5-6-14,5 6-14,4 6-1,1-4 1,8 3-1</inkml:trace>
  <inkml:trace contextRef="#ctx0" brushRef="#br0" timeOffset="148516.4947">16681 12233 70,'-9'3'36,"9"-3"0,0 0 1,-14-15-23,14 15-5,8-12-2,2 8-2,-10 4-2,20-16-1,-9 8 0,3 5-1,0 0-1,-2 4 1,3 3-2,-5 2 1,0 5-1,-2 2 1,-3 6-2,-6-1 1,0 6 0,-7-2-1,-3 1 1,0 0 0,-4 0 0,0-3 0,-2-4 1,3-2-1,0-3 1,4-1 1,10-10-1,-13 11 0,13-11 1,0 0 0,0 0 0,13 2 0,-2-4 0,6 0 0,2-1 0,1 0 0,3 1 0,0 0-1,0 1 0,0 1 0,-2 2 0,-4-1 0,-2 2 0,-3 1 0,-12-4 0,15 5-1,-15-5-1,0 0-3,12 9-14,-12-9-19,0 0 2,0 0-3,2-11 3</inkml:trace>
  <inkml:trace contextRef="#ctx0" brushRef="#br0" timeOffset="149172.5322">17173 11680 67,'0'0'36,"13"-11"0,-13 11 1,-3-13-21,3 13-4,0 0-5,16 20-1,-11-9-3,5 9 0,2 1 0,4 6-1,1 1-1,1 7 0,1 2 1,1 1-1,-3 3 1,-2 4-1,-6 3 0,-5 3-1,-7 2 1,-7-1 0,-6-2-1,-3-1 0,-5-5 0,-2-5 0,2-9 0,3-6 0,4-8 0,5-4 0,12-12 0,-10 9 0,10-9-1,0 0 0,20-6-1,-10 1-1,7 5-4,-10-13-18,6 8-14,0 1-1,-2-3 1,-1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2-05-07T11:41:15.47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2335 16364 27,'0'0'27,"0"0"2,0 0 1,-10-8-13,10 8-4,-10-6-2,10 6-2,-13-6-1,13 6-2,-17-5 0,17 5-2,-21-4 0,11 3-1,-6-2 0,1 4-1,-3-2 0,2 4-1,-4-2 0,3 3 0,-1 0 0,1 3-1,0 1 0,3-1 1,-1 1-1,3 2 0,-1 2 0,3-1 1,0 2-1,1 1 0,1 5 0,2-2 0,1 4-1,1 0 1,1-1 0,2 3 0,0 0 1,2-2-2,1-1 2,2 2-1,1-5 0,2 1 0,5-2 1,0-1-1,3-1 1,3-1-1,4-4 1,0 0 0,3-2-1,1-4 1,0-1 0,2-1-1,-3-4 1,1-1 0,-3-4-1,0 1 1,-4 1-1,-1 0 1,-4-2 0,-2 2 0,-3 1-1,-9 5 1,12-3 0,-12 3 0,0 0-1,0 0 0,0 0 0,0 0-1,11-6 0,-11 6-4,11-3-8,-11 3-24,14-13 0,-2 4 0,-1-6 0</inkml:trace>
  <inkml:trace contextRef="#ctx0" brushRef="#br0" timeOffset="1238.0709">2800 16360 34,'0'0'28,"-3"-10"3,3 10-4,0 0-9,0 0-5,0 0-2,0 0-2,0 0-2,0 0-3,0 0-1,0 0-1,-6 14 0,6-14-2,-6 13 1,4-3-1,-1 2 0,1 1 0,-1 2 0,2 0 0,-2 2 1,2 2-1,-1-4 0,1 4-1,1-2 1,2 0 0,-1-1 0,1-1 0,2-1 0,0-2 0,1 1 1,2-4-1,-7-9 0,13 16 1,-13-16-1,17 12 1,-17-12-1,16 6 0,-6-3 1,1-3-1,0 2 1,2-2-1,1-1 1,-1 0 0,3 1-1,-3-5 0,2 2 1,-4 1 0,2-1-1,-3-2 1,0 2-1,-10 3 1,17-9-1,-17 9 0,14-11 0,-14 11 0,14-15 1,-14 15-2,12-19 1,-6 10 0,1-3 0,-3 0 0,0 0 1,-1-2-1,1 3 1,-1-4-1,0 2 1,-2-4-1,0 2 1,0-2 0,0 3 0,-2-3-1,1 2 1,-2 0 0,2 2 0,-1 2 0,0 1-1,-1 1 1,2 9-1,-2-12 1,2 12-1,0 0 0,0 0 0,0 0-1,0 0 0,0 0-2,0 0-7,0 0-26,9 9 0,-9-9 0,0 0-1</inkml:trace>
  <inkml:trace contextRef="#ctx0" brushRef="#br0" timeOffset="2586.1479">3569 16196 32,'0'0'27,"0"0"2,0 0-5,0 0-8,-5-9-3,5 9-3,0 0-2,0 0-1,-18 0 0,18 0-2,-14 4-1,14-4-1,-19 5 0,19-5-1,-22 13 0,13-7 0,-3 0-1,0 2 1,3 0-1,9-8 0,-16 15 0,16-15 0,-6 15-1,6-6 1,1 0-1,3 1 1,-4-10-1,12 19 1,-5-8-1,1 2 1,0-2-1,4 2 0,-1-1 0,1 2 0,-2-1 0,-1-1 0,0 1 0,-2-3 0,-3 1 0,-6-2-1,-1 0 1,3-9-1,-16 14 1,4-7-1,-2 2 0,1-4 1,-2 1-1,4-1 1,1 0 0,0-2-1,10-3 1,-11 4 0,11-4 0,0 0 0,0 0 0,0 0 0,0 0 0,0 0 0,9 11 0,-9-11 0,0 0 0,15 13 0,-15-13 0,13 11 0,-13-11 1,13 14-1,-13-14 1,8 18-1,-8-18 1,4 18-1,-5-7 1,-1-2-1,-1 4 1,1-2-1,0-1 0,0-1-1,0 1 1,2-10 0,2 16 1,-2-16-1,7 13 1,-7-13 0,7 15 0,-7-15 0,15 13 0,-15-13 0,16 13 0,-7-6-1,1-1 1,1 0-1,1-1 1,-3-1-2,0 2 0,-9-6-1,20 7-7,-20-7-21,0 0-8,11-9 3,-10-1-2</inkml:trace>
  <inkml:trace contextRef="#ctx0" brushRef="#br0" timeOffset="10090.5772">3829 16360 17,'0'0'24,"0"0"-4,0 0 1,0 0-3,0 0-3,0 0-3,13-1 0,-13 1-4,15 1-1,-15-1-1,21 2-1,-12-2 0,8 2-3,-4-1 1,5 2-1,-4-2 0,3 1 0,-1-1-1,1 2 0,0-2 0,-2 0 0,-1-1 0,1-1 0,-3 0 0,-1 0-1,-1 0 1,-10 1 0,12-5 0,-12 5 0,0 0 0,0 0 0,9-4-1,-9 4 1,0 0-1,0 0 0,0 0 1,0 0-1,0 0 0,9 15 1,-9-15-1,0 20 1,1-7-1,1 2 0,-3 6 1,1-2-1,-1 3 0,0 1 0,1 0 1,0 1-2,-1 0 2,0-1-2,1-4 1,-1 1-1,1-2 0,-1-4-1,2 0-1,-1-14-2,0 24-2,0-24-6,1 10-12,-1-10-8,0 0-1,0 0 2</inkml:trace>
  <inkml:trace contextRef="#ctx0" brushRef="#br0" timeOffset="10464.5986">4323 16550 66,'0'0'35,"0"0"-3,0 0 2,-1-9-22,5 20-7,-4-11-1,1 22-2,-2-8-1,3 6 0,-2-2 1,2 8-2,-4-2 2,1-1-2,-2 2-1,1-3 1,0 0-2,-3-3 0,5 0-2,-4-8-2,6 5-3,-2-16-4,-2 11-8,2-11-11,0 0-2,0 0 3,-1-12 0</inkml:trace>
  <inkml:trace contextRef="#ctx0" brushRef="#br0" timeOffset="10960.627">4288 16506 73,'0'0'33,"-2"-19"1,6 6-2,-4 13-23,11-19-3,0 15-1,-2-4-2,6 5-1,-3-1 0,6 4-1,-2 0 0,3 2-1,-1 1 1,2 0-1,-1 3 0,0-1 0,0 1 0,-2 0 0,-2 1 0,-1 1 0,-4-1 0,-2 2-1,-2 2 1,-5-1 0,-2 0 0,-1 1 0,-3-2-1,-5 2 2,-3 0 0,0-1 0,-4-4 0,2 3 1,-4-2 0,2-2 0,-1 0 0,6 0-1,0-4 0,12-1 0,-15 5-2,15-5 0,0 0-2,0 0-2,0 0-6,0 0-18,0 0-8,9 3 2,-9-3-2</inkml:trace>
  <inkml:trace contextRef="#ctx0" brushRef="#br0" timeOffset="11801.675">4712 16164 60,'0'0'33,"0"0"1,4-9-1,-4 9-19,0 0-3,7-9-4,6 12-2,-4-7-1,6 7-1,0-4 0,2 5-1,1-2-1,0 3 0,-1 0 0,0 4-1,-3-3 1,0 2 0,-14-8-1,16 19 1,-13-9 0,-2 3 0,-5 1-1,-2 2 1,-4 4-1,-2 1 1,-1 0-1,-2 1 0,1 0 0,3-1 0,1-2 0,4 0 0,5-2-1,2 0 2,4-4-2,4 0 2,5-1-1,-2-2 0,4 1 0,-1-4-1,0-4 1,0 0 0,-1-2 0,-4 1 0,-10-2 0,16-2 1,-16 2-1,0 0 1,0 0-1,9-7 0,-9 7-1,0 0 1,-1 14 0,-1-2-1,2 1 1,-1 3-2,2 6 2,-2-1-1,1 4 0,-1 0 0,0 1 1,0-1-1,-1 1 1,-4-2 0,0-1 1,0-5-1,-3-4 1,-2-5 0,1-3-1,-2-6 0,0-2 0,2-4-3,10 6-10,-12-9-23,5-5-1,7 5 1,-3-8-2</inkml:trace>
  <inkml:trace contextRef="#ctx0" brushRef="#br0" timeOffset="12537.7172">5586 16282 29,'-4'-9'31,"4"9"1,0 0-2,0 0-9,0 0-4,0 0-2,0 0-5,0 0-2,9 11-3,-9-11-1,7 21-1,-4-5 0,5 5-1,-1 4-1,1 5 0,-1 4-1,1 5 0,-2 1 1,1 1-1,-1-1 0,-2 1 0,-2-3 1,1-3-2,0-6 2,-1-3-1,0-4-1,-1-5-1,1-3 0,-2-14-3,7 16-8,-7-16-24,0 0 1,-1-17 0,-1 0 0</inkml:trace>
  <inkml:trace contextRef="#ctx0" brushRef="#br0" timeOffset="12957.7412">5690 16583 63,'0'0'35,"11"2"-2,-11-2 2,0 0-23,10 0-3,-10 0-3,20 0-1,-9-1-1,11 4 0,-1-3-2,6 2 0,-2-3 0,6 1 0,-2-2-1,3 1 0,-3-2 0,-3-1-1,-5 1 1,-3 1-1,-5 0 1,-13 2 0,12-3-1,-12 3 1,0 0-2,0 0-1,0 0-5,-19 7-29,19-7-2,0 0 0,-12-9 1</inkml:trace>
  <inkml:trace contextRef="#ctx0" brushRef="#br0" timeOffset="13967.799">6686 16369 36,'0'0'29,"9"0"3,-9 0-6,0 0-9,0 0-2,0 0-3,0 0-2,-9-2-3,9 2-2,0 0-2,0 0 0,-17 9-2,17-9 0,-17 14 0,5-5 0,-2 1-1,1 5 0,-2-1 1,1 3-1,0 2 0,4-1 0,1 1 1,5 2-1,5-1 1,5 0-1,4-1 1,5 2-1,8-5 1,2 4-1,4-4 1,3-5-2,3-1 2,1-5-1,0-2 1,-1-7-1,-4-3 1,-2-4 0,-4-7-1,-1-2 1,-6-5-1,-4-1 1,-6-2-1,-1 1 1,-6 0 0,-5 4-1,-7 2 1,-5 5 0,-6 5 0,-5 4-1,-4 4 0,-4 3 1,-3 3-1,0 2 0,2 2 0,3 1 0,6 1-1,5-3 0,7 1-2,5-4-3,13 10-10,-3-13-22,14 5 3,3-3-3,0-6 3</inkml:trace>
  <inkml:trace contextRef="#ctx0" brushRef="#br0" timeOffset="14420.8249">7026 16160 41,'0'0'31,"-5"12"2,6 2 0,-8 3-13,-2-7-7,7 14-3,-10-7-3,4 12-2,-8-3-2,0 8 0,-8 1-1,-3 7 0,-3-1-1,-3 6-1,-2-3 2,0 0-1,-2 0 0,8-4 0,0-5 1,8-4-1,3-7 0,7-4 0,3-7 0,4-2-1,4-11 0,0 0 1,0 0-2,10 4 0,-10-4-3,6-17-9,-3 6-25,4 1 2,-4-2 0,5 1-1</inkml:trace>
  <inkml:trace contextRef="#ctx0" brushRef="#br0" timeOffset="15551.8896">1124 15617 78,'0'0'38,"0"0"-2,0 0 2,0 0-24,0 0-5,0 0-4,0 0-2,0 0-1,10-9-2,-10 9 0,8 18 0,-4-7 0,3 6 0,0 0-1,-1 3 1,-2 0-1,-1-1 2,-2 1-1,3 0 0,0-2-1,-4-5 0,1-1-1,-1-12 0,2 13-2,-2-13-6,0 0-19,-2-10-10,0-3 2,1-3-1</inkml:trace>
  <inkml:trace contextRef="#ctx0" brushRef="#br0" timeOffset="15758.9014">1164 15345 71,'0'0'33,"0"0"-1,0 0 0,-29-26-29,29 26-3,10-6-7,5 9-10,-6 1-14,7-6-3,1 8 3,3-7-1</inkml:trace>
  <inkml:trace contextRef="#ctx0" brushRef="#br0" timeOffset="16259.9301">1614 15286 35,'2'-11'30,"-2"11"3,1-10 0,-1 10-16,0 0-1,-5-9-2,5 9-4,0 0-4,-12 4 0,-1-6-1,4 4-2,-5-1 0,-2 3-2,-1-1 0,2 4-1,1 1 2,2 2-2,1 3 0,3 2 0,2 2 0,4 1 1,4 4-1,0 2 0,3 3 0,3-1 1,1 3-1,3 2 0,1 1 0,0-2 1,0 0-2,0-1 2,-2-4-2,-2-3 1,-2-3 0,-1-4-1,-2-3-1,-4-12 0,5 17-5,-5-17-10,-14-5-20,14 5 0,-12-7 0,12 7 1</inkml:trace>
  <inkml:trace contextRef="#ctx0" brushRef="#br0" timeOffset="16540.9461">1402 15626 65,'0'0'35,"0"0"0,3-14 2,-3 14-22,15-8-6,4 6-2,1-6-2,4 6-2,2-2 0,4 5 0,0-1-1,-2 2-1,-2-1 0,-5 3-1,-3-2 0,-4 0-1,-3 2 0,-11-4-3,0 0-10,0 0-24,0 0 1,0 0 0,0 0 0</inkml:trace>
  <inkml:trace contextRef="#ctx0" brushRef="#br0" timeOffset="18759.073">1194 17139 34,'0'0'25,"0"0"-1,0 0 2,-40 51-21,32-41-2,8-10-1,-1 24-1,1-24 3,0 0-2,4 60 0,-3-42-1,-1-18 1,-4 55 0,4-55-2,-2 58 3,2-58-3,0 0 1,-7 71 0,7-71 3,0 0-3,0 0 3,-2 49-1,13-48-1,-11-1 1,29-3-1,-15 3 1,12-1-1,-10-1-1,11 0-1,-8 0-3,2 4-4,-6-9-10,-2 1-13,5 3-3,-7-13 2,2 8 0</inkml:trace>
  <inkml:trace contextRef="#ctx0" brushRef="#br0" timeOffset="19002.0869">1075 17385 34,'0'0'27,"0"0"1,0 0 0,0 0-11,0 0-14,0 0-1,38 15-1,-9-18-4,-7-4-6,9-7-14,-1 6-7,4-11 2,-8 3-1</inkml:trace>
  <inkml:trace contextRef="#ctx0" brushRef="#br0" timeOffset="19576.1196">1456 17024 42,'0'0'27,"-11"1"0,12 13 1,3-3-21,1 0-1,0 6-1,3 4-3,-4 8 0,7 0 0,-6 4-1,6-2 0,-9 3-2,2-2 1,-3 0-2,3-6 3,-4-5-2,0-2 1,1-2-2,0-7 2,-1-10-1,0 0 0,0 0 1,0 0-1,10-15 2,-7 1 1,4-6 2,0 3-2,2-1 1,3 3 1,-3-2-1,2 7-1,0-1 0,-1 6-1,0 9 0,-10-4-1,17 11 1,-17-11-1,14 21 0,-9-7 0,3 3 0,-3 3 3,-1-1-4,0 2 2,-1 1-2,2 3-3,-5-9-2,2 3-6,2-4-20,-4-15 1,12 5-1,-12-5 1</inkml:trace>
  <inkml:trace contextRef="#ctx0" brushRef="#br0" timeOffset="20298.161">1853 17331 14,'10'15'24,"-10"-15"3,12 15 0,-12-15-11,0 0-3,15 1-1,-15-1-3,20-5-3,-11-2 0,7 2-2,-6-5-1,5 5-1,-4 0 0,-1-2 0,0-1-1,-10 8 2,15-14-1,-10 4-1,-5 10 2,7-19-2,-5 8 1,-1-1-1,-4 0 1,1-2 0,-4 0-1,1 5 1,-5-3-2,1 3 2,-2 2-2,0 3 2,-3 4-2,2 3 0,-2 8 0,-3 4 0,3-2 0,-1 11 0,0-1 2,4 1-2,5-1 0,-1 3 1,6-6-1,5 1 1,2-1 1,4-6-2,3-1 1,1 1 1,-1-1 0,2-2 0,-2-1 0,3-2 0,-4-1-2,0-1 3,0-3-2,0-4-2,-2-2 1,1-1-2,1-3 1,-3-5-5,7 7-7,-7-6-26,0-9 4,5 7-3,-7-7 2</inkml:trace>
  <inkml:trace contextRef="#ctx0" brushRef="#br0" timeOffset="20864.1934">2262 17195 57,'0'0'32,"-1"15"0,1-15-1,0 0-17,-3 21-5,3-21-5,0 28-1,-1-12-1,5 7 0,-3-5-1,5 7 0,-3-4 1,2-1-1,-1-2 1,2-3-2,-1-6 1,2 1-1,-7-10 2,11 7-3,-11-7 1,13-11 0,-5 0-2,1-2 3,-1 0-2,1-5 1,1-1-1,0 3 1,-2 2 0,2 1 0,-4 3 2,-6 10-2,13-11 1,-13 11 0,12 1 0,-12-1-1,12 8 1,-5 3-1,-1 1 1,3 0 0,0 3 0,0 2-1,1-1 1,-2 5 2,1-1-3,-2 2 1,4-5-4,-7 3-4,6-5-30,1-1 5,-8-2-4,8-11 0</inkml:trace>
  <inkml:trace contextRef="#ctx0" brushRef="#br0" timeOffset="22587.292">4784 17411 40,'0'0'29,"0"0"2,0 0-2,0 0-15,-16-16-3,16 16-1,-12-14-2,12 14-2,-13-10-3,13 10 2,-19-7-4,10 5 1,-6-1-1,2 4 0,-2-1 0,0 1 1,-2 4-1,2 1-1,-1 2 2,1 0 1,1 6-2,-1-1 1,3 8 0,-1 2 0,5 0 0,0 1 0,4 2-2,2 3 0,3-7 0,5 6 1,1-6-1,6-2 1,1-5 0,6 6 0,-1-8 0,3 0 0,1 1 0,1-9-1,1-1 2,1-4-2,2 5 1,0-13 0,0 4-1,2 0 0,-1-5 1,-2 4 0,-3-3-1,-1 6 1,-6-5 0,-4 12-2,-4-6 1,-9 1-2,0 0-4,0 0-15,0 0-17,0 0 2,-10-1-1,10 1 0</inkml:trace>
  <inkml:trace contextRef="#ctx0" brushRef="#br0" timeOffset="23297.3325">5610 17371 34,'0'0'30,"0"0"4,4-10-3,-4 10-14,0-15-3,0 15-1,2-10-7,-2 10 0,0 0-3,0 0-1,0 0 2,9 16-3,-6-4 2,1 5-1,0 6 1,0 3-1,-1 3 0,0 3 1,0-1-3,0 6 2,0-6-1,1-2 0,-2-2-1,1-4 0,0-4-1,0-7 0,-1 1-1,-2-13 0,3 11-3,-3-11-2,3 9-4,-3-9-4,0 0-11,0 0-8,0 0 1,0 0 1</inkml:trace>
  <inkml:trace contextRef="#ctx0" brushRef="#br0" timeOffset="23804.3616">5705 17515 54,'-11'14'33,"11"-14"0,0 0 1,0 0-13,0 0-8,0 0-3,0 0-3,0 0-2,16 6 0,-16-6-2,19 3-1,-8-3 0,5 2 0,2-1-1,3 0 0,1-2-1,1 3 0,1-2 1,-1 0 0,0 0-1,-1 0 0,-4-1 0,-4 1 0,-2 1 0,-3-3 0,-9 2 1,10 0-1,-10 0 0,0 0 1,0 0-2,0 0 0,0 0-3,-9 1-6,9-1-18,0 0-9,0 0 0,11 3-1,-11-3 1</inkml:trace>
  <inkml:trace contextRef="#ctx0" brushRef="#br0" timeOffset="25456.4561">6659 17295 27,'0'0'18,"0"0"-2,0 0-2,0 0-2,0 0 0,0 0-2,0 0 1,0 0-1,0 0 0,0 0-1,0 0 1,-1-9-2,1 9 1,0 0-4,0 0 0,0 0-2,-10-7 0,10 7-1,-10-3 0,10 3-1,-10-1 0,10 1 0,-12 5-1,12-5 0,-14 9 1,14-9-1,-10 14 0,6-4 0,2 0 0,2-10 0,1 18 1,-1-18-2,8 18 2,-8-18 0,14 19 2,-4-10-1,-2 2 0,2 3 0,0-4-1,-2-1 1,-2 4 1,-2 0-3,-2-2-1,-3 0 1,-3 0 0,-4 0 0,-2 1 0,-4 0 0,2-4-1,-3-2 1,2 1 1,1-2-1,3-2 0,9-3 0,-13 2 0,13-2 0,0 0 1,0 0-2,0 0 1,0 0 0,0 0-1,0 0 1,0 0 0,0 0 0,12 8 0,-12-8 0,18 5 1,-8 1-2,0-1 2,2-1-1,-1 7 0,-1 0 0,-1 1 0,-2 1 0,-2 6 0,-2-6 0,-2 0 0,-2 2 0,1-15 1,-4 12-1,4-12 0,-2 11 0,2-11 1,0 0-1,0 0-1,0 0 1,1 11-1,-1-11 0,0 0-1,11 17-4,-11-17-2,15 20-9,-6-13-19,-9-7 1,19 12 0,-19-12 1</inkml:trace>
  <inkml:trace contextRef="#ctx0" brushRef="#br0" timeOffset="25883.4805">7012 17460 57,'0'0'31,"0"0"1,0 0 0,0 0-18,7 13-1,-7-13-4,6 11-2,-4-1-3,5 5 1,-4 3-2,3 4 0,-2-3-2,2 5 0,-2-1 0,-1 6 0,-2-1 0,1-1 0,-2-1-1,0-26 1,0 53 3,-2-32-5,2-5-2,-4-2-3,4-14-6,0 0-14,-5 38-9,5-38 0,-1-10-4,1 10 4</inkml:trace>
  <inkml:trace contextRef="#ctx0" brushRef="#br0" timeOffset="26418.5111">6995 17390 69,'3'-11'34,"-3"11"0,11-14-8,3 8-13,-9-5-4,13 9-3,-6 0-3,6 3 1,-2-1-2,5 1-1,-2 0 0,3 3 0,-1-1 1,0 0-1,-2-2 0,1 4 0,-3-2 1,-2 0-1,-3 5 1,-2-1 0,-10-7-2,11 19 1,-9-7 1,-5-2-1,-2 6-2,-4 2 3,-1 1-3,-3-2 1,-2-1 0,0-2 1,-4-1-1,0 3 2,-1-3 0,1-6 0,-1-3 1,6 3 0,-1-4-1,4-1 0,2-1 0,9-1-1,0 0-2,0 0-4,0 0-10,14 0-23,-14 0-1,20-6 1,-9-1-2</inkml:trace>
  <inkml:trace contextRef="#ctx0" brushRef="#br0" timeOffset="27507.5734">7489 17151 54,'0'0'32,"12"-4"-1,-12 4 2,7-15-20,5 14-1,-12 1-6,15-4-1,-15 4-2,19 3 1,-19-3-1,21 1-1,-10 1-1,4 3 0,-4 1 0,2 1 0,-3 1 0,0 4-1,-5 0 0,-1 8 0,-6-2 1,-1 1-1,-4 1 1,-2 5-1,-3-6 1,-1 3 1,0-3 1,3-2-1,2-3 0,2 1 1,4 0-1,4-5 0,-2-10 1,13 19-2,-4-10-1,3-1 1,-1 0-1,3 0 0,-2-4 1,-1-1-1,0 1 0,-2-6 1,-9 2-1,15-5 0,-15 5 1,10-14 0,-10 14-1,0 0 1,3-13 0,-3 13-1,0 0 1,-11-1 0,6 10-1,5-9 0,-8 20 1,4-6-1,0 6 0,3 1 1,0 2-2,2 9 2,0-6-1,1 5 0,2-3 0,0 0-1,0 0 0,0-2 1,-1-6 0,1-8-1,-1 4 0,-3-16-1,0 20 2,-3-11 0,3-9-1,-12 3 1,12-3 0,0 0 1,0 0-1,0 0 3,-58 25-3,58-25 0,0 0 1,0 0-20,-46 27-17,46-27-2,-5-21 2,8 6-4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2-05-07T12:46:26.1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2226 16270 15,'0'0'14,"0"0"0,0 0-2,0 0 0,0 0-3,0 0-2,0 0 0,0 0-2,0 0 0,0 0-1,0 0 2,0 0-1,0 0 2,0 0-2,0 0 3,0 0-3,-12-16 1,12 16-1,0 0-1,0 0-1,0 0 0,0 0 0,0 0-1,0 0 2,0 0-1,0 0 0,0 0-1,0 0 0,0 0 0,0 0 0,-22-8-1,22 8 1,-19 2-1,19-2 1,-21 9-1,21-9 0,-26 10 1,26-10-1,-30 15 0,30-15-1,-30 20 1,30-20-1,-30 23 1,30-23-1,-28 28 0,28-28 0,-25 28 0,16-11 0,9-17 0,-15 34 0,11-15 0,4-19 0,-2 32 0,0-15-1,2 2 1,0-19 1,4 32-1,-4-32 0,2 26 0,-2-26 0,6 25 0,-6-25 0,7 18 0,-7-18 0,0 0 0,13 19 0,-13-19 0,0 0 0,19 13 1,-19-13-1,17 12 0,-17-12 1,17 9-1,-17-9 0,0 0 0,24 19 1,-24-19-1,17 13 1,-17-13-1,23 11 0,-23-11 1,24 10-1,-24-10 1,30 3-1,-30-3 0,32 4 0,-15-2 1,-17-2-1,26 0 0,-26 0 0,31 4 0,-31-4 0,28 7-1,-28-7 1,24 0-1,-7 6 0,-17-6 0,30 4 1,-30-4 0,26 4-1,-26-4 1,25 7-1,-25-7 2,0 0-1,22 13 0,-22-13 0,0 0 0,0 0 0,19 17 1,-19-17-1,0 0 0,0 0 0,13 21 1,-13-21-1,0 0 1,6 17-1,-6-17 1,0 0-1,4 19 0,-4-19 1,0 0-1,0 20 0,0-20 1,0 0-1,-6 19 0,6-19 1,-7 17-1,7-17 1,0 0-1,-19 23 1,19-23-1,-15 17 0,15-17 1,0 0-1,-23 15 1,23-15-1,0 0 0,-19 15 1,19-15-1,-16 7 1,16-7-1,-21 8 1,21-8 1,-25 9-1,25-9 0,-26 4 0,26-4 0,-19 5 0,19-5 0,-18-1 0,18 1-1,-23-4 1,23 4-1,-21-4 0,21 4 1,-22-2-1,22 2 0,-23 0 0,23 0 1,-22-2-1,22 2 0,-23 2 0,23-2-1,-19 2 1,19-2 0,-20 0 0,20 0 0,0 0 0,-21 9 0,21-9 0,0 0 0,-21 10 0,21-10 0,0 0 0,0 0 0,-22 13 0,22-13 0,0 0 0,-17 9 0,17-9 0,0 0 0,0 0 0,-17 8 0,17-8 0,0 0 0,0 0 0,0 0-1,-19 13 1,19-13-2,0 0-2,2 19-11,-2-19-24,0 0 2,22-15-1,-5-6 0</inkml:trace>
  <inkml:trace contextRef="#ctx0" brushRef="#br0" timeOffset="3296.1885">4837 17346 3,'0'0'9,"0"0"-1,0 0 0,0 0-1,17 6 1,-17-6 0,0 0 0,0 0-1,0 0-1,0 0 1,0 0 0,0 0-1,5 17-1,-5-17 0,0 0 2,0 0-1,0 0 1,0 0 0,0 0 0,0 0-1,0 0 0,0 0 0,-17 2-2,17-2-2,0 0 1,0 0-1,-22-6-1,22 6 1,0 0 0,-19-7 0,19 7-1,0 0 0,-21-8 0,21 8 0,-17-4 0,17 4 1,-18 2-1,18-2 0,-21 6-1,21-6 1,-26 15 0,26-15 0,-30 17-1,30-17 1,-31 19-1,31-19 0,-30 24 1,30-24-1,-24 17 1,24-17-1,-19 19 0,19-19 1,-17 15-1,17-15 1,0 0-1,-15 17 0,15-17 0,0 0 1,-15 17-1,15-17 0,0 0 0,-7 20 0,7-20 0,-6 17 0,6-17 0,-2 19 0,2-19 0,2 21 1,-2-21-1,2 22 0,-2-22 0,7 23 0,-7-23 0,10 17 0,-10-17 0,13 17 0,-13-17 1,17 13-1,-17-13 0,17 9 0,-17-9 0,22 10 0,-22-10 1,21 6-1,-21-6 0,23 5 0,-23-5 0,24 4 1,-24-4-1,24 2 0,-24-2 0,29-2 0,-29 2 1,28-2-1,-28 2 0,22-2 0,-22 2 1,21-4-1,-21 4 0,0 0 1,19-3-1,-19 3 0,0 0 0,21 2 0,-21-2 0,0 0 1,24 0-1,-24 0 0,17 5 0,-17-5 1,0 0-1,24 6 0,-24-6 0,0 0 0,23 11 0,-23-11 0,0 0 0,24 8 0,-24-8 0,0 0 1,21 9-1,-21-9 0,0 0 0,21 15 0,-21-15 0,0 0 1,15 19-1,-15-19 0,0 0 0,11 22 1,-11-22-1,0 0 0,11 19 0,-11-19 0,4 17 0,-4-17 0,0 0 0,0 0 0,9 19 0,-9-19 0,0 0 0,0 0 0,0 0 0,4 19 0,-4-19 1,0 0-1,0 0 0,2 20 0,-2-20 0,0 0 0,0 0 1,-2 23-1,2-23 0,0 0 0,-5 25 0,5-25 0,0 0 0,-12 24 0,12-24 0,-11 23 0,11-23 0,-9 20 1,9-20-1,-14 21 0,14-21 0,-15 19 0,15-19 1,0 0-1,-24 19 0,24-19 1,-23 7-1,23-7 1,-22 6-1,22-6 0,-26 3 0,26-3 1,-32 2-1,32-2 0,-27 2 1,9 0 0,18-2-1,-32 2 1,13-2 0,19 0 0,-32 0 0,15 0-1,-2-2 1,19 2-1,-28-4 1,28 4-1,-23-2 1,23 2-1,-20-3 1,20 3-1,-19-10 0,19 10 1,-19-2-1,19 2 0,-17-5 0,17 5 0,-17 0 1,17 0-1,0 0 0,-17 0 0,17 0 0,0 0-1,0 0 1,0 0 0,0 0 0,0 0-1,0 0 1,0 0 0,0 0 0,0 0 0,0 0 0,-5 19 0,5-19-1,0 0 1,0 0-3,0 0-2,11 18-8,-11-18-26,0 0 3,0 0-3,0 0 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2-05-07T11:42:24.44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4750 5719 26,'-1'-18'29,"1"18"1,0 0-4,-9-15-6,9 15-3,-12-9-3,12 9-2,-16-13-3,16 13-3,-24-7 0,12 4-1,-6-3-2,4 3-1,-6-2 0,3 8-1,-1 0 0,-3 0 0,-1 1-1,3 6 0,-1 2 0,1 4 1,1 2-1,0-1 0,3 2-1,4 7 1,1 0-1,2 0 2,3 1-2,1 0 1,2 3 0,1 0 0,2-1 0,1-5 0,2-1 0,2 1 0,2-1 1,3-3-1,0-2 0,2-3 0,6-1 0,1-1 0,1 0 1,2-6-1,1-3 0,3 0 0,0-5 0,1-2 0,-4 2 0,2-5 0,-3-2 0,1 2 1,-2 1-1,-2-3 1,-2 3-1,-3 0 0,-3-3 0,-3 5 1,-9 3-1,11-6-1,-11 6-3,1-9-9,-1 9-24,0 0 2,1-11-2,-1 11 0</inkml:trace>
  <inkml:trace contextRef="#ctx0" brushRef="#br0" timeOffset="909.052">5200 5635 24,'0'0'29,"0"0"1,0 0 1,0 0-11,0 0-7,0 0-3,-2 19-2,-5-5-3,1 3-2,-1 2-1,0 4 0,-2-2-1,4 7 0,1-1-1,1-1 1,1-2-1,3 0-1,2-2 2,1-3-1,4 0 1,1-5-1,-1-1 1,2 2-1,1-2 1,0-2-1,-2-3 0,3 3-1,-2-3 1,-1-1 0,2 0 0,-1-2 1,-1-2-2,2 4 1,0-3 0,-2-3 1,3 1-1,-1-1 0,2-4 0,-1 1 0,1-2 1,1-7 0,0 2-1,2-1 1,-1-2-1,-1-1 1,0-3-2,1 0 2,-2-4-1,1 7 0,-3-6 1,0-1 0,-2-3-1,2 3 1,-5-1 0,2 1 0,-2 0 1,-1-2-1,-2 1 0,1 5-1,-3 1 2,0-3-1,-3 4 0,2 3-1,-3 0 1,3 11 0,-6-14 0,6 14-1,-8-11 0,8 11 0,0 0-1,0 0-2,0 0-6,-9 5-26,9-5 1,0 0-2,0 0 1</inkml:trace>
  <inkml:trace contextRef="#ctx0" brushRef="#br0" timeOffset="1918.1098">6058 5514 42,'0'0'30,"0"0"3,0 0-1,-16-2-16,16 2-3,0 0-2,-10 1-4,-1-2-1,11 1-1,-16-1-2,16 1 0,-20 10-1,11-6 0,-4 1-1,4 3 0,-1-1 0,3 4 0,0 0-1,7-11 1,-6 15-1,5-6 0,2 2 0,-1-11 1,8 16-2,-1-4 1,-1-3 0,1 5 1,1 1-1,-1-2 0,-1 3 0,-1 2 0,-2-3 1,-3-1 0,-2 0-1,-2-4 0,-3 1 0,-3 2 0,0-3 0,-2-5 0,-1 1 0,2-1-1,0 1 2,2-3-1,9-3-1,-11 3 1,11-3-1,0 0 0,0 0 1,0 0 0,0 0-1,15 2 0,-15-2 1,18 6 0,-8-1 0,-1-1 0,-9-4 0,17 19-1,-11 0 1,-3-7 0,-1 7 0,-1 1-1,-1 0 2,-2 1-2,0-1 2,0-3-1,0-3 0,2 3 0,1-4 0,0-4 1,1 0-2,-2-9 1,6 14 0,-6-14-1,11 14-1,-11-14-1,10 9-8,-10-9-17,0 0-7,0 0 0,10-1-1</inkml:trace>
  <inkml:trace contextRef="#ctx0" brushRef="#br0" timeOffset="2600.1487">6302 5696 60,'0'0'34,"0"0"-2,0 0 1,11-8-21,-1 5-5,-10 3-1,23-7-2,-11 4-1,4 0-1,-3-1-1,1 3 0,-1 1-1,-1 4 1,-1-3-1,-1 1 0,0-1 0,-10-1 0,19 11 1,-19-11-1,15 8 0,-15-8 1,12 10 0,-12-10-1,7 15 1,-7-15 0,6 14 0,0-1-1,-5 0 1,3-1 0,-3 3-2,2 2 2,-3 0-1,1 5 0,-1-1 0,0-1 1,-1 3-1,1 1 1,-1 0 0,1-1-1,0-1 0,0-5 0,0-1-1,0-1-2,2-2 0,-2-13-8,0 0-25,-1 13 2,1-13-2,0 0 1</inkml:trace>
  <inkml:trace contextRef="#ctx0" brushRef="#br0" timeOffset="2948.1686">6770 5848 86,'-5'10'34,"4"7"-1,-5 5-5,0-2-21,7 6-2,-4-5-1,4 9-3,-2-1 2,1 0-1,-3 1 0,3 3-2,-3-4 0,0 1 1,0 0-1,-1-5 0,2 0-1,-1-5-1,5 0-5,-2-20-7,-3 11-22,3-11 2,0 0-3,4-12 2</inkml:trace>
  <inkml:trace contextRef="#ctx0" brushRef="#br0" timeOffset="3389.1939">6682 5893 65,'6'-9'33,"-5"-6"1,7 4 0,6 5-22,-8-8-3,10 7-3,-3-5-3,5 5 0,1-3-1,5 2 0,-2 2 0,2 0-1,0 1 0,0 5 0,-1 2 0,-2 2 0,-3 1-2,-3 4 1,-1 2 0,-5 5 0,-3-1-1,-4 1 2,-3 2-2,-3 1 0,-5 4 2,-3-6 0,-5 3 0,-2 0-1,-2-4 1,-2 2 0,0-5 1,0-1-1,2-7 0,6 3-1,1-6 1,5-2-1,9 0-1,0 0-5,0 0-13,7-15-19,1 3 2,2 1-2,3-7 1</inkml:trace>
  <inkml:trace contextRef="#ctx0" brushRef="#br0" timeOffset="4217.2413">7090 5480 63,'0'0'35,"10"-5"-2,0 6 1,1 3-21,-11-4-3,21-6-3,-9 2-3,7 6 0,-3-6-2,4 8 0,-5-1 0,3 0-1,-6 2 0,2 4-1,-4 0 1,-1 3 0,-1 2 0,-2 1-1,-4-1 0,0 4 1,-3 1-1,-4-1 1,-2 3-1,-4 1 0,-2 3 0,-2 2 0,1 0 0,-3-1 1,3-2-2,3 1 1,3-2 0,3-5 0,5-3 0,4-3 0,2-1 0,5-1 0,1 0 0,1-6 1,0-1-2,2 2 1,-1-1 0,-1-1 1,-1-4-1,-1 0 0,-2 0 0,-9 1 0,15 1 0,-15-1 1,0 0-2,0 0 0,10 0 1,-10 0 0,0 12 0,0-12 0,1 19 0,-1-2-1,1 1 2,-1 2-1,0 0 0,0 1-1,0 3 2,0 2-1,-2-2 0,-1-4 0,-1 0 0,-1 1 0,-1-4 1,-3-2-1,0-2 0,0-4 0,-1-2 0,10-7-2,-13 13-4,2-15-24,11 2-8,0 0 2,-13-9-2</inkml:trace>
  <inkml:trace contextRef="#ctx0" brushRef="#br0" timeOffset="4851.2774">8097 5526 85,'0'0'36,"-1"-14"-1,1 14 1,0 0-29,-1 13-1,3 1-2,-1 3-3,1 9 0,1 3 0,0 8 0,-1 4 0,0 1 0,-1 0-1,0 7 0,-3-3 1,0-3 0,0-5 0,2-2-2,-3-8 2,2-6-3,3-3 1,-2-19-4,7 13-9,-7-13-23,5-14 1,2 0-1,-2-5 1</inkml:trace>
  <inkml:trace contextRef="#ctx0" brushRef="#br0" timeOffset="5160.2952">8110 5839 89,'0'0'36,"11"3"0,-11-3 1,12-2-30,6 4-2,0-6-1,9 9-2,0-4 0,5 1 0,-1-2-2,1 3 0,-4-1 1,-1 3-1,-7-1 1,-3-4-1,-6 0 0,-2 3 0,-9-3-1,0 0 0,0 0-3,0 0-13,-7-12-21,7 12 0,-11-5 1,11 5-1</inkml:trace>
  <inkml:trace contextRef="#ctx0" brushRef="#br0" timeOffset="6028.3448">9365 5629 64,'0'0'34,"-15"-1"1,3 3-1,-6-4-18,10 12-4,-11-3-5,8 6-2,-7-2-2,4 8 0,-1 1-2,1 1 1,1-2-2,2 6 0,3-2 0,1 0 0,4-2 0,3 0 0,3 1 0,3 2 0,5 0 1,4-2-1,4-1 0,3 0 0,6-1 1,3-5 0,2-2 0,3-6-1,3-7 0,-1-1 0,1-5 1,-2-8 0,-3-5-2,-1-3 1,-4-6 0,-3-3 0,-5-1 0,-4-7 1,-9-2-2,-5 1 2,-7 2 0,-9 2-1,-8 5 0,-10 6 0,-9 7 0,-5 10-1,-5 9 1,-3 8 0,1 5-1,2 3-1,8 4-1,3-9-6,18 7-24,3-4-5,7-6 1,11 0-1</inkml:trace>
  <inkml:trace contextRef="#ctx0" brushRef="#br0" timeOffset="6602.3776">9749 5430 33,'0'0'31,"4"-11"2,-4 11 0,0 0-11,-11 0-4,9 9-5,-14-5-3,10 13-3,-10-1-2,2 8-1,-7 1-1,-1 12 0,-7 4-2,-4 9 1,-4 5-2,-4 1 1,-2 4 0,1 4-1,-2-2 2,4-7-2,4-5 1,6-7-1,5-8 1,7-5-1,6-11 1,4-7-1,8-12 0,0 0 1,0 0-1,0 0-1,0 0-1,7-16-1,2 12-5,-7-5-20,6-1-11,1 4 2,-9 6-1,15-10 1</inkml:trace>
  <inkml:trace contextRef="#ctx0" brushRef="#br0" timeOffset="15332.877">3876 7021 15,'-8'-10'24,"8"10"1,0 0-4,0 0-6,0 0-4,-10-2-2,10 2-2,0 0-2,-9 0-2,9 0 0,-12 5-1,3-5-1,9 0 1,-17 8-1,7-4 1,-1 0-1,11-4 1,-19 12-1,19-12 0,-15 16 0,15-16 0,-10 10-1,10-10 1,-6 16-1,6-16 1,2 12-1,-2-12 0,9 13 1,-2-3-1,-7-10 1,15 18 0,-3-12 0,-1 5-1,2 1 1,-2 2 0,0-2 0,2 4-1,-2 0 2,-4 2-2,-1 0 2,-2-4-1,-2-2 2,-3 1-2,-2-1 1,-7-4-1,0-2 0,1 1 0,-6-5 0,3 2 0,-3-2 1,2-3-2,-3-2 1,6 3 0,10 0-2,-16-7 0,16 7-3,0 0-4,0 0-8,0 0-16,8-12 1,5 12-2,-6-9 2</inkml:trace>
  <inkml:trace contextRef="#ctx0" brushRef="#br0" timeOffset="15786.903">3975 7152 37,'0'0'28,"0"0"0,0 0 1,-10 13-17,5 3-6,-1-1-1,4 4-2,0-1-1,3-1-1,3 1 0,3-3 0,3 0-1,1-4 1,5-4 0,0 0-1,2-4 1,0-3 0,2-4-1,0-2 0,-3-6 1,0 1 1,-4-7-1,-1 0 1,-4-3-1,-2 3 1,-5-4 2,-3 3-2,-6-1 0,-2 2-1,-5 0 0,-2 6 0,-2 0 0,-2 2-1,-1 5-1,4 5-1,1 6-1,2 0-3,7 11-6,1-2-19,1-4 0,12 8-2,-4-9 3</inkml:trace>
  <inkml:trace contextRef="#ctx0" brushRef="#br0" timeOffset="16415.9389">4476 6862 33,'0'0'27,"0"0"1,0 0-7,1 15-4,-1-15-5,0 26-3,0-8-3,3 9-1,-3 2-2,3 3-1,1 1-1,-1 6 0,0-4-1,-1-1 1,-2-3-1,3-3 0,-2-4 0,1-6 1,0-3-1,-2-15 0,0 0 0,10 5 0,-4-14 1,0-5 1,0-4-2,4-1 0,0-4 0,1 0 0,0 4 1,2-1-2,-1 6 1,-1 3 0,-1 6 0,-1 4 0,-9 1-2,16 16 2,-10-4 0,0 6 2,-1 1-2,-1 1 0,0 2 0,2 0-2,-3-1 2,1-4-1,1 0-2,-5-17-4,12 18-10,0-10-14,-12-8 1,19-9 0,-10-7 0</inkml:trace>
  <inkml:trace contextRef="#ctx0" brushRef="#br0" timeOffset="16942.9691">4973 7064 51,'0'0'29,"-10"8"2,-5-8-1,0 4-20,5 3-3,-6-4-3,5 6-1,-2-2-2,2 1 1,1-1-2,0 6 2,2 0-2,2 0 0,1 2 0,2-1 0,2 2 0,2 0-2,3 2 2,3-7 0,-7-11-1,19 15 1,-8-9 0,3-4 0,-1-4 0,1-4 1,-2-5 1,0 2-2,-2 0 1,1-5 0,-4-2 0,0 2 0,-3 0-1,1 1 1,-3 2 0,-2 0 0,-1 1 1,1 10-2,0 0 1,0 0 0,-11 2 0,11-2-1,-5 20 0,5-6 0,1 3 0,1-2 0,3 1-1,2-2-1,1 3-1,-8-17-2,20 21-9,-9-16-12,-11-5-5,24-2-2,-24 2 2</inkml:trace>
  <inkml:trace contextRef="#ctx0" brushRef="#br0" timeOffset="17336.9917">5134 7084 41,'0'0'31,"0"0"0,0 0 1,0 0-11,9 9-11,-9-9-2,3 16-4,-1-6-1,3 5-1,1-1-1,1 3 0,-2 2-1,2-3 0,-3-2-1,2 2 0,-1-3 0,-5-13 0,10 15-1,-10-15 1,9 3 0,-9-3 0,7-10 1,-4-2 0,2-4 1,-1 2 0,0-4 0,1 1 1,-1-2-1,2 3 0,-3-1 0,3 6-1,-6 11-1,7-17-4,-7 17-11,14 0-17,-14 0 1,0 0-1,0 0 1</inkml:trace>
  <inkml:trace contextRef="#ctx0" brushRef="#br0" timeOffset="17864.0218">5377 7157 35,'16'0'29,"-16"0"2,16-3-1,-16 3-13,15-3-4,-2 2-5,-13 1-3,22-5 0,-12 3-2,3 0 0,-3-5-1,3 3 0,-4-3 0,0 3 0,-9 4 0,17-13-1,-12 3 0,-5 10 0,8-16 0,-8 16 1,1-16-1,-1 7-1,-5-1 1,5 10 0,-14-14 0,2 7 0,-2 2-1,-3 2-1,1 4 1,-3 2-1,0 5 0,1 0 1,0 5-1,3 4 0,4 2 0,2 0 2,4-1-2,4 1 2,3-4 0,5 3 0,4-4 0,1-1 1,1-5-1,4 2 1,0-4 0,2 2 0,-1-4-1,0 0 1,0-2-1,-1 1-1,2 0-1,-6-8-5,8 5-21,-4-1-10,-5-2 1,5 1-1</inkml:trace>
  <inkml:trace contextRef="#ctx0" brushRef="#br0" timeOffset="18381.0514">5985 7068 62,'0'0'32,"5"13"-2,-5-13 1,-2 15-24,5 3-2,-3-1 0,4 9-2,-4 2-1,5 5 0,-1-1 0,0 0-1,0-3 0,1 1-2,2-2 1,-2-5-2,3-1-3,-5-10-6,4-2-15,0 2-5,-7-12-2,0 0 2</inkml:trace>
  <inkml:trace contextRef="#ctx0" brushRef="#br0" timeOffset="18761.0731">5985 7152 51,'-8'-19'32,"8"10"1,-5-7 0,3-4-18,8 11-4,-3-7-4,8 5-2,0-3-2,5 5-1,1 0-1,3 4 0,2 5-1,-1 1 1,-1 4-1,-1 7 0,-2 3 0,-5 1 0,-3 3 0,-4 0-1,-3 0 1,-5 0 0,-2-4 0,-3-4 1,-3-3-1,-1 0 1,-2-4 0,-1-2 1,-2-3-1,2 0 0,0-3-1,1 1-1,5 1-1,-1-7-3,10 9-10,0 0-21,4-15 2,8 9-2,0-8 3</inkml:trace>
  <inkml:trace contextRef="#ctx0" brushRef="#br0" timeOffset="19469.1135">6280 6998 66,'0'0'34,"0"0"-1,12 0 0,-4 9-22,-8-9-3,9 17-4,-5-6-1,3 3 0,-1-2-3,1 8 1,1-3-2,-2 0 1,0-2-2,-2-3 1,0-2-1,-4-10 1,7 14 0,-7-14 0,0 0 1,1-15-1,0 6 2,-1-5-1,2-1 1,1-3-1,1-2 1,4 2-1,2 0 1,0 2 1,1 1-1,3 6-1,2 2 1,-1 1-1,0 6 1,-1 0-1,-1 3 0,-2 5 0,-2 1 0,-2 2 0,-7 2 1,-1 4-1,-3-2 1,-4 5 0,-1-3 0,0 0 0,1-3-1,0 3 0,5-4 0,2-1 0,4-3 0,-3-9 0,17 14 0,-4-7 0,2-5 0,2-3 1,0-3-1,4-2 0,-2-3 1,1-2-1,-1-4 1,-1-2-1,-2-2 2,-5 3-2,-3-2 1,-5-2 0,-5 2-1,-3 2 1,-5 4-1,-4 5 0,-2 3 1,-3 2-1,-2 4-1,3 8-1,1 3 1,-1-4-2,7 7-3,0-9-3,12 8-14,2-4-12,-3-11 1,17 9-1,-6-12 2</inkml:trace>
  <inkml:trace contextRef="#ctx0" brushRef="#br0" timeOffset="19904.1384">6876 7036 64,'0'0'34,"0"0"-2,-13 11 1,-1-8-19,6 9-6,-10-4-5,6 10-1,-1-2-1,2 3 0,2-2-1,6 0 0,3-2 0,3 0 0,7-1 0,3-7 1,2-3-1,5-2 0,2-3 1,0-3 0,0-5-1,0-5 1,-4-2 0,1 0 0,-7-3 1,-2-1-1,-7-3 0,-2 3 0,-7 2 1,-3 3-1,-4 5 1,-6 3-1,-3 4-1,-1 9 0,0 4 0,0 1-1,5 3-1,1-1-2,11 3-2,6-16-3,3 23-8,-3-23-17,23 3 0,-1-2-2,2-9 4</inkml:trace>
  <inkml:trace contextRef="#ctx0" brushRef="#br0" timeOffset="20283.1601">7230 6897 26,'18'-15'28,"-11"-5"0,6 9 3,-12 1-10,-1-4-6,0 14-6,-3-14-2,3 14 0,-13-4-2,13 4-1,-19-2-1,19 2 0,-22 8-1,10-2 0,-1 2 0,1 3-1,2-1 0,1 6 0,4 0-1,0 2 1,5-1-1,5 6 0,0 0 1,3 1-1,1 1 1,2 1-1,-3-1-1,3 2 1,-3-1 0,-3-5-1,1 0-3,-4-6-1,5 2-8,-7-3-22,0-14 2,0 0-2,-13-3 2</inkml:trace>
  <inkml:trace contextRef="#ctx0" brushRef="#br0" timeOffset="20492.1721">7091 7109 62,'2'9'34,"-2"-9"0,11-4 0,0 6-19,-2-10-5,11 4-3,-5-6-2,7 7-1,-2-1-3,-1-2-3,3 7-10,0-5-24,-9-2 1,4 6-1,-8-3-1</inkml:trace>
  <inkml:trace contextRef="#ctx0" brushRef="#br0" timeOffset="24667.4109">6670 7774 18,'0'0'25,"0"0"1,0 0-5,0 0-2,0 0-2,-10-3-4,10 3-2,-10 3-2,10-3-2,-16-2 0,16 2-2,-19 2 0,8 1-1,-4-3-1,2 1 0,-4 0-2,-2 5 1,0-1-1,-2-1 1,0-1-2,3 5 1,-2-2 0,2 3-1,1 0 1,3 0-1,2 2 0,1 2 1,-1 3-1,1-1 1,1 3 0,1 2-1,1 0 0,2 3 0,0-2 1,1 0-2,4-1 2,3 1-2,4-2 1,1-4 1,4 2-1,4-2 1,2-4 0,3 0 0,3 2 1,3-5-1,-3-3 0,5 2 0,-2-4 0,0 1 0,-2-4 0,0 1 0,-3-4-1,-2 2 1,-3 1 0,-2-3 0,-4-1-1,-1 2 0,-9 2 0,10-7-1,-10 7-1,5-9-4,-5 9-8,0 0-23,0 0 0,0 0 0,5-11-1</inkml:trace>
  <inkml:trace contextRef="#ctx0" brushRef="#br0" timeOffset="28590.6353">6497 8531 27,'0'0'20,"0"0"0,0 0-1,0 0-2,0 0-2,0 0-2,0 0-2,0 0-3,0 0-1,0 0-1,0 0-2,0 0 0,0 0-2,-4 14 0,3-3 0,0 1-1,0 2 0,-1 5-1,1 1 1,0 3-1,-1 3 1,1 1-1,-2 1 0,2 6 0,-2-1 0,2-1 1,-1 2-2,2 2 2,1-1-2,0 1 1,1-1 0,-1-4 1,2 1-2,-2 0 1,1-1 0,-2-3 1,-1 1-1,1-2 0,0-4 1,-1 1-2,1-2 2,0-2-1,0-4 0,0 3 0,1-5 0,-2 2-1,0-1 1,0 2 1,0-1-1,-1 2 0,-3-2 0,2 0 0,-3-2 0,3 1 1,-3-4-1,6-11 1,-6 16 0,6-16 1,0 0-1,0 0-1,0 0-1,-2-14-2,2 14-14,13-14-16,-15-2 0,2 16-2,4-24 1</inkml:trace>
  <inkml:trace contextRef="#ctx0" brushRef="#br0" timeOffset="30259.7308">6274 9948 24,'0'0'29,"0"0"1,0 0 2,0 0-11,0 0-5,0 0-3,0 0-3,0 0-3,0 0-1,0 0-1,-9 9-1,9-9 0,-12 5-2,2-5 0,10 0-1,-19 8 0,7-3-1,-1-1 1,1 2-1,-2-1 1,4 4-2,-1 2 2,2-1-1,0 0 0,5 3 1,0-1-1,3 1 0,1 1 0,1-3 1,5 1-1,1 1 0,5 2 0,-2-5 1,2 1-1,3 3 0,-1-1 1,1 1-1,-3-3 1,-1 0-1,-2-1 1,-2 4-1,-4-1 1,-3-2 0,-4-1-1,-3 3 0,-5-1 1,-1 2-1,-4-2 0,0-4 0,-1-1 0,2 2 0,0-1 0,2-6 0,2 0-1,12-2 0,-12 1 0,12-1 0,0 0 0,0 0 1,0 0-1,17-8 0,-4 8 1,0-1 0,2 3 0,-2 3 0,1 3 0,-2 4 0,-4 4-1,-4 1 1,-1 4 0,-3 2 0,-3 5-1,-1-1 1,0-1 1,0-2-2,1-4 1,2 0 0,1-5 0,1-1 0,-1-14 1,9 14-2,-9-14 1,14 7 0,-5-4-1,-9-3-3,21 4-6,-21-4-24,16-1-2,-3 0 1,-4-5-2</inkml:trace>
  <inkml:trace contextRef="#ctx0" brushRef="#br0" timeOffset="30621.7515">6573 10232 43,'0'0'32,"0"0"2,0 0-1,0 0-13,0 0-6,5 19-4,-8-6-3,6 10-2,-6 2-2,4 9 0,-2 2-1,2 1 0,-3 3-2,2 2 0,-1-5 1,0 0-1,1-5 0,-1-6-2,2-2-1,-4-9-4,9 4-5,-6-19-17,0 0-7,0 0 1,0 0-1</inkml:trace>
  <inkml:trace contextRef="#ctx0" brushRef="#br0" timeOffset="31062.7767">6525 10281 73,'2'-12'33,"-3"-2"1,1 14 0,18-14-26,-9 3-1,6 2-3,1-3 0,5 5-1,2 1 0,4 3-1,-1 0 0,2 5 0,-1 3-1,-2 5 0,-2 0 0,-4 3 0,-4 1-1,-3 3 1,-5-1-1,-3 2 1,-6-1-1,-4-2 0,-5 3 0,-2-2 1,-5-1-1,-1-1 1,-5-3-1,0 1 1,-1-5 0,3 0 0,-1-2 0,5 0 0,3-4-1,4 0 0,11-1-1,-9-4-1,9 4-5,9-12-9,3 4-21,5 0-1,2-5 2,5 2-2</inkml:trace>
  <inkml:trace contextRef="#ctx0" brushRef="#br0" timeOffset="31918.8257">7024 9919 61,'1'-10'32,"-1"10"0,0 0 1,8-15-21,1 16-3,-9-1-1,15-2-2,-15 2 0,16 2-1,-6-2-2,3 5 0,2 1-1,1 0 0,-1 0-1,1 2 0,-1-1 1,-1 3-1,0-2 0,-3 1 0,-11-9 1,10 20-2,-9-8 2,-3 2-2,-5 1 0,-3 6 1,-4 0-1,-1 3 1,-2 2-1,3-2 1,0-1-1,4-1 0,3-2 1,6-4-1,3 0 0,6 0 1,2-5-1,4 2 0,0-3 0,1-2 1,0-1-1,2-1 0,-2-3 0,-3-3 0,-2-2 0,0-1 0,-10 3 1,13-6-1,-13 6 0,0 0 0,0 0-1,9-8 1,-9 8 0,0 0 0,-1 14-1,0-4 1,1 4-1,1 6 1,0 2 0,-1 2 0,1 3-1,2 2 1,-1 4 0,-1-1 1,-1-2 0,0-1 0,-5-5 1,0 1-1,-4-7 2,-4 1-2,-1-8 2,-5-1-1,0-2-1,-1-2 0,1 0-1,3-2 0,2 0-3,1-7-6,13 3-30,0 0-1,7-10-1,3-1 1</inkml:trace>
  <inkml:trace contextRef="#ctx0" brushRef="#br0" timeOffset="33153.8963">16044 5546 68,'-10'-10'33,"10"10"0,-17-11-6,-3-2-14,11 10-4,-10-7-2,7 7-2,-9-4-1,5 8-1,-3 1 1,-1 2-1,0 0-1,-3 11-1,-3 0 1,3 2 0,-1 6-1,3 3 1,-1 0-2,3 7 1,3 3 0,6-5 0,3 0-1,4 5 0,3-4 0,4-1 1,4 1-1,3-5 0,3-1 1,4 1-1,0-1 1,1-4 0,1-2 0,0-2-2,1-4 2,-1-3 0,-1-2-1,2-4 1,0-5-2,2 1 1,-2-4 1,3-3-1,-3 1 1,-2 0-1,1-4 0,-3 2-1,-5 3 1,-12 4 0,13-12-2,-13 12-3,0 0-3,0 0-23,-11-3-8,11 3 2,-14-2-3</inkml:trace>
  <inkml:trace contextRef="#ctx0" brushRef="#br0" timeOffset="34082.9495">16556 5607 46,'-5'-14'30,"5"14"3,0 0-7,0 0-8,0 0-3,0 0-3,0 0-4,0 0-1,0 0-2,-9-1-1,9 1-1,-7 16-2,4 3-1,-2 4 1,0 3-1,0 5-1,0 1 1,1 6 0,0 2 0,3-2 0,1-6 0,2-2 1,3 0-2,2-4 2,1-5-1,2-1 1,4-3-1,1-8 2,5 1-2,2-4 1,3-6 0,2-2 0,3-1-1,1-5 1,1-3 0,0-3-1,-3-2 1,-1-4-2,-2 0 2,-4-3-1,-4-5 1,-3-2-1,-4-2-1,-2-3 2,-3 0-1,-3 2 0,-2 1 0,-2 3 0,0 8 0,-1 3 0,0 4 0,2 14 0,-4-11-3,4 11-2,0 0-3,11 9-24,-11-9-5,15 10 0,-2-2 0</inkml:trace>
  <inkml:trace contextRef="#ctx0" brushRef="#br0" timeOffset="34823.9918">17607 5467 73,'-2'-11'36,"2"11"0,-10-11 0,-5-3-24,15 14-3,-19-6-3,7 5-1,-6-3-2,1 6-1,-1 0 0,-2 2-1,-1 1 0,2 2 0,0 0-1,5 4 1,1 1 0,5-1 0,3-1-2,4 6 1,5-2 1,4 2-1,6 1 0,-1 0 1,1 0-2,2 8 1,-2 0 1,-1-2 0,-5-1-2,-5 2 2,-6 0-1,-3-3 0,-8-3 1,-1-6-1,-5-5 0,0 2 0,0-5 0,0-5 1,3-2-2,3-1 1,5 1-1,9 3 1,0 0 0,0-14-1,0 14 1,21-2-1,-6 5 1,4 1 0,-1 1 0,2 1 0,-2 6 0,-3 6-1,0 1 1,-4 0 0,-6 5-1,-3 5 1,-2 0 0,-4 0 1,0-2-1,-1-2 0,-1-1 0,1 0 0,2-3 1,3-6-1,1-3-1,2 1 0,5-2-1,-8-11-4,19 17-10,-7-17-22,0-3 1,3-2-1,0-7 0</inkml:trace>
  <inkml:trace contextRef="#ctx0" brushRef="#br0" timeOffset="35192.0129">17844 5728 61,'0'0'35,"0"0"0,0 0-1,13 4-15,-13-4-7,-2 22-4,-3-8-3,6 12 0,-5 1-2,2 3-1,-1 3 1,0 7-2,-1-1 1,0 0-1,0 0 0,2-3-1,1-3 0,-1-3-1,2-3-2,-2-15-2,6 3-3,-4-15-7,0 0-23,4-13 1,-5-3-1,2-1 2</inkml:trace>
  <inkml:trace contextRef="#ctx0" brushRef="#br0" timeOffset="35565.0342">17805 5770 69,'6'-22'37,"-2"-2"1,2 4-1,-6 20-17,9-27-10,4 20-4,-3-1-3,4 3-2,1 0-1,6 7 0,2 4 0,2-3 1,2 5-2,-1 3 1,0 4 0,-4 2 0,-4 3-1,-5-3 1,-6 0-1,-5 4 1,-5-2 0,-4-1 0,-6-2 0,-3-2 0,-4-1 0,1 2 1,-2-5 0,1 0 0,1-4-1,3 1 0,2-1 0,4-3-2,10-3-3,0 0-8,0 0-24,6-9-1,5 1 2,4-3-3</inkml:trace>
  <inkml:trace contextRef="#ctx0" brushRef="#br0" timeOffset="36308.0767">18221 5423 70,'0'0'37,"9"-11"0,-9 11-1,14-15-17,-2 14-12,-12 1-1,22-4-4,-9 2 0,4 6-1,4 1-1,-1 1 1,0 0-1,1 4 0,-4-1 0,0 0 2,-4 5-2,-3 0 1,-7 1-1,-3 4 0,-9 4 1,-2-2 0,-4 3-1,-1 4 0,-3-1 1,3 1-1,0-2 0,4-4 1,5-1-1,5 0 0,2-2 1,4-6 0,2-3-1,3-1 0,3-4 1,0-1 0,1 0-1,1-6 1,-2 1-1,0 2 0,-2-1 0,-10 0 0,12-4 0,-12 4-1,0 0 1,0 0 0,4 14-1,-4-14 1,-5 16-1,2 0 0,1 2 1,-1 1 1,0 3-1,-1 1-1,2 1 1,-2 2-1,0 1 1,-1-5 0,-1-1 0,-1 3-1,-2-5 1,-2-6 0,-2 3 0,1-8 0,-3-2 0,1 0 0,1-2 0,0-4 0,3 2-5,-2-6-4,12 4-27,0 0-2,-6-9 0,6 9 0</inkml:trace>
  <inkml:trace contextRef="#ctx0" brushRef="#br0" timeOffset="37037.1184">19097 5541 61,'0'0'35,"0"0"2,6-13 0,-12 4-20,6 9-4,0 0-4,11 4-3,-11-4-2,0 0-1,3 17-2,0 1 0,-1 7 0,0 4 0,-1 6-1,0 9 0,-1 1 0,0 3 1,-1 1-1,1-1 1,-2-6-1,2 1 0,0-7 1,0-8-1,0-5 0,0-3-1,2-8 0,-2-12-2,2 11-2,-5-21-5,3 10-15,11-12-14,-11-2 2,3-5-1,-2-1 2</inkml:trace>
  <inkml:trace contextRef="#ctx0" brushRef="#br0" timeOffset="37343.1358">19103 5873 68,'0'0'36,"0"0"-1,0 0 3,2-18-25,15 19-3,-7-8-2,11 4-3,-2-5-1,6 9-2,2-2 0,2 0-1,2 1 0,2 3-1,0 3 1,-2 0-1,-3-2 0,-6-2 1,-4-1-1,-4 2-1,-14-3 1,10 1-3,-10-1-3,-12-7-12,0 4-20,2 5 0,-5-3 0,3-1 1</inkml:trace>
  <inkml:trace contextRef="#ctx0" brushRef="#br0" timeOffset="38111.1798">20376 5524 67,'0'0'33,"-1"-9"0,-13 6 1,-8 0-23,5 12-3,-12-1-2,3 7-1,-9-1-1,4 13 1,-3 1-2,3 4 1,1-2-3,6 8 1,7-3-1,9 5 1,7-3-2,10-3 1,10-4 1,7 0-2,9-3 1,4-7-1,7-3 1,3-5-1,3-6 0,0-7 1,0-6-1,0-7 0,-5-7 0,-3-2 0,-9-5 0,-7-7 1,-8-3 0,-10 0-1,-12-3 1,-13 3-2,-12 2 2,-7 1-1,-11 5-1,-6 7 0,-2 11-1,-1 2-2,11 11-3,0-7-4,19 12-24,4 3-2,10-3-1,10-6 1</inkml:trace>
  <inkml:trace contextRef="#ctx0" brushRef="#br0" timeOffset="38533.204">20689 5353 78,'12'-1'34,"-12"1"-1,0 0 3,-6 15-31,-11-7 2,5 15-3,-9 2 1,2 7-1,-8 0-2,2 11 1,-5 4-1,-2 5 1,-4 1-3,0 2 2,-5 1-1,0 5-1,0-3 1,0-4 0,-1-6 0,6-2-1,5-8 0,4-6 1,8-6-2,1-9 2,8-5-1,4-3-1,6-9 2,0 0-1,0 0 0,0 0-1,14-3 0,-14 3-1,12-4-3,-10-7-6,8 5-27,-10 6 1,0 0 0,10-8 0</inkml:trace>
  <inkml:trace contextRef="#ctx0" brushRef="#br0" timeOffset="40444.3133">15312 6834 55,'0'0'31,"3"-14"-1,-3 14-1,0 0-19,-18-2-2,9 8-1,-10-1-4,4 2 1,-8 1-2,5 5 1,-5-1 0,3 4-1,2-2-1,4 1 1,5-1-1,6 1 0,4-4 0,-1-11 0,21 15 0,1-8 0,1 1 1,4-1 0,0 1-1,-1 0 0,-2 3 0,-1 3 0,-5 3-1,-6-1 1,-6 0-1,-5 2 1,-7-1-1,-4 0 1,-6-3-1,-2-3 1,-5-4-1,2 2 0,-1-4 1,3-3-1,2-3 0,4-1-2,13 2-1,-13-8-3,13 8-7,16-7-24,-4-5 2,10 1-2,4-7 3</inkml:trace>
  <inkml:trace contextRef="#ctx0" brushRef="#br0" timeOffset="40797.3335">15578 6905 79,'-17'3'34,"2"11"0,-6 1 1,-4-2-29,10 12 0,-1-4-3,5 4 0,6 0-2,7-3 1,5-4-2,7-2 1,5-4-1,3-7 1,3-5 0,3-5-1,-2-8 1,0-2 0,-3-8 0,-3-3 0,-5-3 0,-5 0-1,-7-1 2,-6 2-2,-7 2 1,-7 5-1,-5 9 0,-5 4-1,-2 11-1,-6 1-5,14 11-20,-3 3-10,5 1 1,10 4-1</inkml:trace>
  <inkml:trace contextRef="#ctx0" brushRef="#br0" timeOffset="41900.3966">4207 7327 64,'0'0'31,"0"0"0,-7 14-5,7-14-16,-3 17-4,-1-7-1,3 4-3,-1 1-4,-2-2-5,5 1-18,-2 7-5,-11-6-3,7 4 2</inkml:trace>
  <inkml:trace contextRef="#ctx0" brushRef="#br0" timeOffset="42840.4504">15866 7137 70,'5'9'35,"-6"0"0,1 6 0,-6 1-16,-4 0-16,4 4-3,1 6-20,-2-3-16,-5-8 2,6-3-3,6-12 3</inkml:trace>
  <inkml:trace contextRef="#ctx0" brushRef="#br0" timeOffset="43681.4985">16359 6678 33,'1'-16'28,"10"11"3,-10-5-1,-1 10-12,13-2-3,-13 2-3,4 21-3,-4-5-1,5 14-1,-4-1-2,1 7-1,-3-1-2,2 8-1,-1-1 0,0-5 0,-3 0-1,2-5 0,-2-5 0,2-3-1,1-6 0,-1-7 1,1-11-1,0 0 0,0 0 0,0 0 0,15-16 1,-6-2 0,4-2-1,2 3 1,4-2 0,2-3 0,-1 1 1,5 4-2,-3 2 1,-3 10 0,1 1 0,-4 5 1,-3 5-1,-5 10 0,-2 2 1,-3 3-1,-4 1 1,1 0-1,-3 1 0,2-2 0,2-4-1,0-5 1,-1-12-4,10 10-1,3-5-9,-1-7-21,0-9 1,6-2-1,-4-9 1</inkml:trace>
  <inkml:trace contextRef="#ctx0" brushRef="#br0" timeOffset="44162.526">16924 6894 66,'0'0'35,"0"0"0,-10-3 1,-3 12-20,-5-9-7,4 11-4,-7-5-1,-1 3-1,-2 0-1,3 5-1,0 0 0,4 1 0,2 3-1,5-4 0,8 2 0,8 1 0,8-1 0,2-5 0,8-3 0,1-3 0,4-6 0,0-2 0,-1-3 1,-4-5-1,-4-3 1,-2-1-2,-6-1 2,-1 0 0,-7 1-1,-2-3 0,-5 0 1,0 8-1,3 10 0,-12-14 0,12 14 0,-13-3 0,13 3 0,-5 15 0,6 2 0,1-2-1,3 2 1,2 1-1,3 4-2,-1-8-2,10 9-9,-6-10-23,-1-10 0,3 0 0,-1-6 1</inkml:trace>
  <inkml:trace contextRef="#ctx0" brushRef="#br0" timeOffset="44488.5446">17164 6907 87,'0'0'35,"0"0"0,0 0 1,0 0-27,11 15-5,-9 0-3,3 4 0,1 3-2,1 2 1,1 1 0,-1-4 0,2-1-1,-1-6 1,-8-14 0,16 7 0,-6-12 0,-1-10 1,-1-4 0,2-2-1,0-5 1,-1 1-1,1 3 1,-1-2-1,0 4-2,-3 6-2,6 11-5,-12 3-22,0 0-4,19-4 0,-19 4-2</inkml:trace>
  <inkml:trace contextRef="#ctx0" brushRef="#br0" timeOffset="44969.5722">17533 6986 68,'0'0'36,"11"3"-1,-11-3 1,16-9-19,-2 12-9,-14-3-3,23-4-3,-10 2 0,4-1-1,-2-2 0,3 3 0,-1-4 0,1 0 0,-2-3 0,-2-1 1,-3-2-1,0 1 0,-5-3 0,-1-3 0,-8 3-1,-2 2 0,-4-1 0,-4 6 0,-1 4 0,-5 3 0,-2 6 0,-1 9-1,-1 4 1,-1 3 1,3 6-1,2-1 0,4 1-1,5 2 2,5-3-1,6-6 2,5-4-1,6 1 0,3-6 1,5-1 0,-1-5 0,2-2 0,-1-3-1,-2 1-1,1 1-1,-6-6-3,5 7-9,-7-5-25,-1-2-1,-10 3 0,15-3-1</inkml:trace>
  <inkml:trace contextRef="#ctx0" brushRef="#br0" timeOffset="45659.6115">18245 6950 89,'0'0'35,"9"13"0,-9-13 2,-10 9-32,11 9-1,-2 0-1,1 7-2,-1 4 0,2 4 0,0 2 0,2 5 0,0-2 0,2-4-2,0-2 0,0-5-4,5 0-2,-8-15-16,3-3-14,-5-9 0,7-9 1,-4-1 0</inkml:trace>
  <inkml:trace contextRef="#ctx0" brushRef="#br0" timeOffset="45973.6295">18159 7022 82,'2'-15'37,"2"1"-1,8 0 1,-1 11-26,4-11-5,9 6-2,-1-2-2,3 11-1,3 3 0,-1 3-1,-2 3-1,-2 3 1,-3 3 0,-3 1 0,-7 4 0,-8-1 0,-8-3-1,-5 4 1,-6-1 0,-3-6 1,0-2-2,-2-3 1,3-4-1,3-3 0,15-2-2,-17-6-3,17 6-21,8-10-11,-3-1 3,6 3-2</inkml:trace>
  <inkml:trace contextRef="#ctx0" brushRef="#br0" timeOffset="46341.6506">18546 6937 93,'11'1'37,"-11"-1"0,12 6 0,4 5-30,-10-2-2,8 5-2,-3 5-3,3 1 1,-1 2-1,-2 3 0,-1 0 0,-1-4 0,-3-4 0,-2-1 0,-3-6-1,-1-10 1,0 0 0,0 0 0,-5-19 0,4 2-1,1-3 1,2-6 0,1 3 1,2 0-1,4 2 1,0 5-1,2 4 1,3 1-2,-1 7-1,-3 1-3,10 12-18,-3-2-15,-6-2 1,2 2 0,-2-6 0</inkml:trace>
  <inkml:trace contextRef="#ctx0" brushRef="#br0" timeOffset="46727.6726">18986 6994 104,'-7'11'37,"-3"4"2,1 2-2,-4-2-31,6 4-3,1 1-3,3 3 0,4 0 0,3-4 1,5-2-2,2-3 1,3-2 0,4-3 0,2-6-1,1-7 2,2-4-2,0-4 1,-1-3 1,-3-7-1,-2-3 0,-5-4 0,-7 0 1,-6 3-1,-5 4 0,-8 2 0,-6 5-1,-5 9 0,-3 8 1,-2 5-1,3 8-1,-1-1-1,11 6-4,-2-8-4,18 3-27,4-2 1,7-6 1,7-2-2</inkml:trace>
  <inkml:trace contextRef="#ctx0" brushRef="#br0" timeOffset="47155.6971">19359 6974 94,'0'0'35,"0"0"1,0 0 1,-11-3-30,2 13-3,-3 2-3,-2 1 0,2 7-1,2-4 0,3 4 0,2 1 0,6-2-1,4-2 2,3-3-1,4-1 0,2-6 0,2-2 0,4-5 1,3-5-1,0-5 1,3-4-1,-2-2 1,-1-6-1,-2-1 1,-4 0-1,-7-3 0,-7 5 0,-7 2 0,-7 3 1,-9 5-2,-3 6 1,-5 2 0,-2 4-1,2 9 0,2-5-1,7 5-2,4-4-2,14 11-10,1-17-22,13 14 2,8-10-1,4-7 2</inkml:trace>
  <inkml:trace contextRef="#ctx0" brushRef="#br0" timeOffset="47530.7186">20006 6748 81,'10'-12'35,"-12"-5"-1,-1 6 2,3 11-29,-20-15-2,7 11 0,-7 0-2,5 6 0,-5-2 0,5 5 0,-4 0-1,6 4 0,-2-1-1,5 6-1,1 4 1,4-1 1,0 5-2,5 5 0,2 1 1,3 2-1,0 4 1,2-2 0,-1-1-1,0 3 0,0-1-1,-2-5 1,0 2-3,-6-9-3,5 3-4,-12-11-20,3-3-7,6-10-1,-16 5 1</inkml:trace>
  <inkml:trace contextRef="#ctx0" brushRef="#br0" timeOffset="47697.7282">19732 7076 77,'0'0'37,"-3"-11"0,3 11 1,11-10-24,12 11-5,-5-8-3,9 7-4,2 1-6,-8-6-27,7 1-6,-1 1-1,-4-4-1</inkml:trace>
  <inkml:trace contextRef="#ctx0" brushRef="#br0" timeOffset="48746.7882">18076 7889 55,'10'-7'34,"-10"7"0,6-12 0,-6 12-14,-1-12-8,1 12-3,-9-15-2,9 15-2,-20-13-1,8 7-1,-10-3-1,1 5-1,-6 1 1,0 5-1,-3 4-1,-2 3 0,-1 6 0,-1 9 0,0 4 1,1 5-1,4 3 0,5 5 0,6 1 1,6 3-1,9-1 1,13-4-1,7-2 1,9-1 0,6-4-1,4-6 2,3-6-2,3-4 1,-2-5 0,-4-4 0,-4-4 0,-1-9-1,-7-3 0,-4-1-1,-5-2 0,-8-3-5,5 9-21,-9-8-13,-5 2 1,2 11-1,-15-8 1</inkml:trace>
  <inkml:trace contextRef="#ctx0" brushRef="#br0" timeOffset="49829.8501">17738 8812 29,'0'0'30,"5"-9"4,-5 9-2,1-15-10,-1 15-7,0 0-2,3 16-4,-3-16-4,4 25 0,-5-6-2,7 11 1,-5 5-1,4 6 0,-5 5-2,4 7 1,-5 2 0,-2 2-1,-1-2 0,1-1 0,0-7 0,-1-2-1,-1-8 1,-1-7-1,2-9 0,2-5 0,2-2-1,0-14-4,0 0-6,0 0-26,0 0 0,17-8 0,-11-1-1</inkml:trace>
  <inkml:trace contextRef="#ctx0" brushRef="#br0" timeOffset="50838.9079">17350 9988 58,'0'0'35,"-16"-5"-2,16 5 2,-13 7-19,-4-11-5,9 13-3,-6-6-2,2 10-2,-2-7 0,3 7-1,-2-1-1,5 3 1,-3 1-1,6 1 0,-1-1 0,5 2-1,2 2 0,1-3-1,2 1 1,2 1-1,0-1 0,0 2 1,-3 0-1,-1-4 1,-3 0-1,-2 2 0,-5-4 1,-4-1-1,-2-3 0,-2-2 1,-1-4-1,-1-1 0,1-2 0,2-4 0,6 0 0,9 3-1,0 0 1,-2-13 0,11 8 0,7 1-1,2 2 1,4 2 0,0 3 0,-1 1 0,-1 5 0,-2 4-1,-4 5 1,-7 1 0,-3 4-1,-4 1 1,-5 2 0,-3-1 0,0 3 0,-3-6 0,3-1 0,2-2 0,3-1 1,2-5-2,4-1 2,3-2-2,3-4 2,3 1-3,3 0-2,-1-8-2,10 9-19,-2-6-13,-2-5-1,1 0 1,0-9 1</inkml:trace>
  <inkml:trace contextRef="#ctx0" brushRef="#br0" timeOffset="51344.9368">17637 10143 82,'0'0'35,"0"0"1,0 0 0,0 0-28,22 1-1,-9-5-1,9 4-1,-2-5-1,5 4-1,-1-3 0,4 3-1,-2-3-1,-1 3 0,-5-1 0,-2 4-1,-3 3 1,-4 2-1,-11-7 0,12 22 1,-12-6-1,-2 4 1,-1 3-1,-1 4 0,0 2 0,-2 4 0,2 1 0,-2-2 1,3 3-2,2-3 1,0-1 0,1-7-2,3 0-1,-3-10-3,10 6-11,-5-9-23,-5-11 2,13 4-1,-13-4 1</inkml:trace>
  <inkml:trace contextRef="#ctx0" brushRef="#br0" timeOffset="51692.9567">18158 10360 99,'19'2'36,"-19"-2"1,11 8-1,-4 4-33,-3-2 0,4 8 0,-4-1-1,2 6 1,-4 0 0,2 7-1,-5-2 0,1 2 0,-4 1-1,-1 0-1,0-1 1,-2-1-1,2-3 1,0-4-2,2-2 1,0-6-2,3-1 1,0-13-2,0 12-2,0-12-2,0 0-7,0 0-23,-1-18-1,3 5 1,-2-7-1</inkml:trace>
  <inkml:trace contextRef="#ctx0" brushRef="#br0" timeOffset="52100.98">18151 10295 82,'-4'-16'36,"4"16"0,4-18 1,-2 4-29,15 9-1,-4-2-2,9 3-2,-3-1 1,7 6-2,-2-2 1,2 3-1,-1-1 0,2 4-1,-3 0 0,-1 6-1,-3 0 1,-4 2-1,-4 3 0,0 2 0,-8 4 0,-5 1 0,-2 0 0,-9-1 0,-2 0 0,-4-1 1,-1-5 0,-3-2-1,-1-7 1,3-1 0,-1-3 0,5-2-1,4-3 0,2-1-1,10 3-1,-7-9-4,16 12-14,-9-3-20,16-9 1,-2 3 0,-1 0 0</inkml:trace>
  <inkml:trace contextRef="#ctx0" brushRef="#br0" timeOffset="52964.0293">18705 9921 61,'0'0'36,"0"0"0,6-13 2,-1 1-17,4 15-9,-9-12-5,0 9-1,15-3-2,-2 5-2,1-1 0,4 3 0,1-1-1,2 2 0,-3 5 0,2 3 0,-4 2 1,-1 3-2,-6 2 2,-4 2-2,-4 2 1,-5 4 0,-3 0-1,-5 1 1,-3 0-1,-1 1 1,-1-1 0,1 0 0,2-3-1,5-1 1,4-4-1,7-2 1,5-5-1,5-2 0,6-4 0,2 0 1,0-3-1,0-3 0,-1 0 1,-3-2-1,-4 0 0,-2 1 0,-10-1 0,11 3 0,-11-3-1,2 11 0,-4-2 1,-1 2-1,0 5 1,0 1 0,-2 3-1,1 5 0,0 1 1,1 0 0,1 0 0,-1 0-1,-1-2 2,-1-1-2,0-4 2,-4-4-1,-1-2 0,-2-3 0,0-2-1,-1-6-1,13-2-3,-23 1-8,23-1-27,-11-1 0,11 1 0,0 0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2-05-07T11:43:35.88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6976 11116 40,'0'0'26,"0"0"2,0 0 0,2 11-18,5-2-3,-7-9-1,14 19 1,-6-10-2,7 5 1,-2-1-1,7 6 0,2-3 0,4 7-3,0 0 1,5 1-1,1 3 0,3 3-2,6-1 1,1 1-1,3 0 1,5 1-1,3-1 1,4 1 0,1 1-1,3-1 1,1 0 0,2 2 0,0 0-1,1 0 1,3-1-1,3 2 1,2-1 0,-1 1-1,3-1 0,0 0 1,-1 1 0,4 0-1,-1 2 1,3 3-1,1-2 0,-1 2 1,3 2-2,1 4 2,-1-1-1,2 2 0,1-2 0,2 2 0,0-1 1,-1 2-1,2-3 1,1 0-1,0-1 2,2 3-2,-2-1 1,-1 1 0,-2-1-1,2 1 1,-7-1-1,0-1 1,-6-3-2,-3-3 2,-9-3-2,-2-3 2,-5-5-3,-11-7-2,2 6-11,-8-9-21,-10-8 1,-1 0-2,-6-8 3</inkml:trace>
  <inkml:trace contextRef="#ctx0" brushRef="#br0" timeOffset="1478.0845">17102 11087 19,'2'-10'24,"-2"10"3,0 0-6,7-13-3,-7 13-2,-1-9-4,1 9-1,0 0-3,-11-7-2,-1 5-3,2 3-1,-4 1-1,-2 2 1,-5 1-1,-2 4-1,-7 3 1,-7 4 0,-6 1-1,-6 6 1,-9 4 0,-6 5-1,-5 2 1,-7 3-1,-8 4 1,-2 2-1,-8 3 1,-2 1 0,-4 1-1,-4 2 1,-1 1 0,-1-1 0,-4-2-1,3 0 2,0-3-1,2 2-1,-1-5 0,1-2 0,-3 1 1,2 0-1,2 1 0,-3 4 0,2-1 0,-6 4 0,-4 3-1,0 3 2,0 5-1,-2 2 0,-4 0 0,-1 3 0,-2-2 0,4 1 0,2 2 1,5-2-1,-2-3-1,3-1 2,3-1-2,3-4 2,6 0-1,2-4 0,6-8 1,4 0-1,9-10 1,6-3 0,11-5 1,10-5-1,7-7 1,12-5-1,10-4-1,7-5 0,16 1-4,-5-10-5,18 2-20,5 2-4,-4-4-1,8 5 0</inkml:trace>
  <inkml:trace contextRef="#ctx0" brushRef="#br0" timeOffset="3255.1861">11473 13415 37,'0'0'29,"0"0"2,0 0-2,0 0-11,-15-4-8,-2 4-2,5 7-3,-11 0 0,2 4-2,-7 0 1,5 5-1,-7-2-1,4 8 0,-1 1 0,2 2-1,2 2 0,3 4-1,2 0 0,5 3 1,6 2-2,6-3 2,6-1-1,6-1 0,11-2 0,5-5 1,8-3-1,7-5 0,6-3 1,2-7-1,3-5-1,0-6 1,-4-6 0,1-3 1,-8-5-1,-2-2 2,-9-7-1,-6 0 1,-9-5 0,-4 1 0,-11-5 0,-6 0-1,-11-2 0,-7 2 0,-11 2-1,-6 5-1,-3 6 0,-5 3-3,7 12-4,-6-1-15,7 7-12,10 7 0,4-1-1,12 5 2</inkml:trace>
  <inkml:trace contextRef="#ctx0" brushRef="#br0" timeOffset="3743.2141">11668 13212 57,'0'0'31,"0"0"0,0 0 0,-10 13-21,4 9-5,-10-1 2,1 17-1,-12 3-1,-1 11-1,-10 3-1,0 12 0,-8-1-2,2 5 2,-3 2-2,0 0 0,2-6 0,4-2-1,3-7 1,6-9-1,5-9 0,7-7 0,4-9 0,8-8-1,4-5 0,4-11-2,12 0-5,-12 0-21,20-19-5,1 9 0,-4-8-2</inkml:trace>
  <inkml:trace contextRef="#ctx0" brushRef="#br0" timeOffset="6807.3893">16020 13412 20,'0'0'26,"0"0"-1,0 0 3,-10-4-11,10 4-4,-13-3-4,2 1-2,11 2-1,-20 3-1,20-3 0,-23 7-1,23-7 1,-18 15-3,11-6 0,1 0-2,4 2 1,1 0-1,3-1 0,3 1 0,3-1 0,2 0 0,1 4 0,3 0 0,-2 1 1,1 1-1,-2 2 0,-3 2 0,-1 0 0,-2 1 0,-3-4 1,-6-3-1,-1 1 1,-2-4-1,-2-3 1,-3-4 0,1-1-1,-3-4 1,2 0-1,1-2 0,11 3-2,-15-9-1,15 9-2,-1-10-8,1 10-10,2-17-8,12 14-2,-6-8 2</inkml:trace>
  <inkml:trace contextRef="#ctx0" brushRef="#br0" timeOffset="7595.4343">16229 13487 31,'0'0'27,"0"0"1,0 0-6,0 0-6,-12 2-2,8 7-3,-6-6-3,4 11-1,-4-1-1,3 5-2,-1 1-1,5 5-1,0-1 0,8-1-1,2-2 0,6-1 0,4-6 0,6-4 0,-1-6 0,3-5 0,-1-5 0,-1-4 0,-2-4 1,-4-2-1,-7-5 0,-3 1 0,-7-2 1,-4 1-1,-6-1 1,-4 2-1,-4 4 0,-1 3 0,0 4 0,0 3-1,4 5-1,0 3-2,10 8-2,5-9-3,3 25-7,0-15-10,8 5-9,8 3-1,0-3 2,5 6 1</inkml:trace>
  <inkml:trace contextRef="#ctx0" brushRef="#br0" timeOffset="7791.4456">16528 13699 51,'22'17'31,"-22"-17"3,11 13-2,-6 0-14,-5-13-6,-2 16-5,2-16-4,-8 22-1,3-9-1,-2 0-4,3 2-2,-6-6-11,10-9-16,-7 20-2,7-20 1,-4 12-1</inkml:trace>
  <inkml:trace contextRef="#ctx0" brushRef="#br0" timeOffset="9729.5564">17238 13511 32,'0'0'24,"2"-10"-1,-2 10-1,0 0-2,-3-9-1,3 9-4,-10-10-3,10 10-2,-13-10-2,13 10-3,-14-11-1,14 11 0,-17-12-2,17 12 0,-16-2-1,16 2 0,-18 7 0,18-7-1,-16 21 1,9-5-1,0 1 0,2 3 1,1 1-2,2 2 1,2-1 0,3 0 0,2-4 0,3-2 0,1-4 0,3-2 0,3-6 0,1-6 1,1-6-1,0-3 0,0-7 1,-1 0-1,-1-5 0,-3-1 0,-3-1 1,-3 4-1,-2 2 0,-2 3 1,-2 4-1,0 12-1,0 0 2,0 0-2,0 0 1,-1 24 0,4-2-1,2 7 1,3 5 0,1 0 0,0 3-1,0 2 2,1 1-2,-4-3 1,-3-1 1,-2-6-1,-5-3 1,-2-3-2,-5-6 2,-2-8 0,-4-4 0,1-6-1,-3-5-1,2-2 1,0-3-2,3-5-1,6 3-5,-2-4-17,10-2-11,6 4 1,4-5 0,7 2-1</inkml:trace>
  <inkml:trace contextRef="#ctx0" brushRef="#br0" timeOffset="10157.581">17623 13555 57,'-21'-2'30,"9"11"1,-11-6-1,2 2-22,10 11 0,-2-4-2,10 5-3,0-3-1,9 6 1,2-5-2,5 3 0,3-6 0,3-1 0,1-4 0,2-3 0,1-6-1,-1-5 1,-2-7 0,-3-4 0,-1-5 0,-5-4 0,-4-2 0,-4-3 0,-9 1 0,-1 3 0,-6 3 1,-2 7-1,-4 4 0,0 9-1,-3 4 1,3 9 0,1 6-1,2 2 0,7 7-4,1-5-2,12 10-11,1-7-17,3-6 0,11-3-1,-1-11 1</inkml:trace>
  <inkml:trace contextRef="#ctx0" brushRef="#br0" timeOffset="10416.5957">17903 13253 82,'3'-22'34,"-7"1"-1,2 9 2,2 12-30,0 0 0,-10 16-3,8 2 1,4 9-2,0 4 2,4 5-2,0 6 0,2-1-1,1 2-1,0-3-2,4 4-2,-9-14-5,8 3-16,-4-6-8,-6-15-1,3-1 0,-5-11 2</inkml:trace>
  <inkml:trace contextRef="#ctx0" brushRef="#br0" timeOffset="10598.6062">17827 13483 91,'-11'-4'35,"11"4"2,0 0-7,0 0-19,21-10-3,0 0-3,10 4-3,2-2-1,3-1-5,8 9-11,-5-6-22,-3 2-1,-1 1 1,-8 0-1</inkml:trace>
  <inkml:trace contextRef="#ctx0" brushRef="#br0" timeOffset="11031.6309">18617 13423 64,'0'0'33,"9"-1"1,-9 1-1,0 0-16,-7 27-9,-2-8-3,7 12-1,-6 1-1,6 6 0,-1-1-2,3 4 0,1-4-1,2-3-2,7-1-3,-6-11-1,10 4-8,-9-11-18,-5-15-2,17 13-2,-17-13 3</inkml:trace>
  <inkml:trace contextRef="#ctx0" brushRef="#br0" timeOffset="11378.6508">18533 13501 80,'-7'-13'33,"7"13"0,-2-19 1,1 4-26,12 8-5,5-2-1,5 5 0,6 0-1,4 2 0,4 0 1,4 5-1,-1 1-1,-1 1 1,-4 3-1,-4 3 0,-7 1 0,-7 2 0,-7 1 0,-7 0 0,-8 2 0,-4-1 0,-4 0 0,-6-4 1,-1-1-2,-1-3 1,2-1-1,-1-5-2,8 4-2,-4-11-5,18 5-16,0 0-8,-2-10 0,11 6 0,1-7 1</inkml:trace>
  <inkml:trace contextRef="#ctx0" brushRef="#br0" timeOffset="11766.673">19001 13419 85,'0'-14'32,"0"14"1,-5-10 1,5 10-31,-9-3-1,9 3-1,2 13 0,2-2 0,3 4 0,3 2 0,-1 5-1,1 1 0,-2 0 1,0 1-2,-4-4 2,1-3-2,-3-2 2,-2-15-1,-1 10 1,1-10 0,0-14 1,-1-5 0,4 2 1,-1-7 0,6 1-1,-4-2 0,6 6 0,-3 0-1,4 4-1,-2 7-4,-1-2-4,6 15-8,-14-5-21,14 7 1,-4 4-1,0-2 2</inkml:trace>
  <inkml:trace contextRef="#ctx0" brushRef="#br0" timeOffset="12194.6975">19328 13494 37,'13'-7'30,"-13"7"3,4-10-1,-4 10-14,-11 0-3,9 10-3,-10-9-3,6 12-2,-6-5-2,6 8-2,-1 0-2,5 1 0,3-1-1,5 2 0,0-2 0,5-4 0,6-1-1,1-5 1,4-5-1,1-3 0,1-4 1,-1-5 0,0-6-1,-1 0 1,-4-3 1,-4-1-1,-6-1 0,-5-2 0,-6 0 1,-5 3-1,-4 4 1,-6 3-1,-3 3 0,1 7 1,-4 3-1,3 6-1,2 6 0,2-1-2,9 6-3,0-5-7,14 1-21,4 5 0,3-6-1,7 0 2</inkml:trace>
  <inkml:trace contextRef="#ctx0" brushRef="#br0" timeOffset="12641.723">19750 13428 89,'4'-10'33,"-4"10"1,-15 3-7,-1-4-21,2 9-2,-3-1-1,1 6 0,-2 2-1,6 1-1,0 3-1,6-2 1,4 2-2,3-1 1,7-2 0,3-2 0,7-4-1,3-3 1,2-1-1,2-7 0,3-1 0,-2-5 0,-1-3 1,-4-4-1,-2-1 2,-7-5-1,-4-3 0,-6 2 1,-7-3 0,-5 2-1,-4 1 2,-4 4-1,-3 1 0,-1 9 0,0 4 0,1 5 0,4 5-2,3 2 0,9 4-3,5-13-3,3 27-8,5-15-17,5-4-3,9 1-1,0-7 2</inkml:trace>
  <inkml:trace contextRef="#ctx0" brushRef="#br0" timeOffset="12976.7422">20269 13255 81,'10'-17'34,"-12"-1"1,-4 5 1,-4 7-27,-9-5-4,1 9 0,-5-1-2,4 7-1,-2 0 1,5 4-2,1 6 0,5 1-1,3 4 1,4 1-1,4 5 1,4 1-2,1 3 1,2 1-1,3 0 0,0 1 0,1 1-1,-2-5-2,3 5-1,-7-10-2,6 7-4,-12-16-12,3-1-12,0-1 1,-3-11-1,-12 3 3</inkml:trace>
  <inkml:trace contextRef="#ctx0" brushRef="#br0" timeOffset="13170.7533">20060 13519 53,'0'0'30,"0"0"2,0 0 1,0 0-16,5-13-7,7 13-4,-12 0 0,24-7-1,-10 1-3,4 3-1,1 2-4,-3-8-8,3 3-23,4 4 0,-8-7-1,7 7 1</inkml:trace>
  <inkml:trace contextRef="#ctx0" brushRef="#br0" timeOffset="13743.7861">21067 13254 35,'0'0'29,"-2"-19"2,2 19 0,-3-16-11,-7 1-6,10 15-4,-21-14-3,21 14-1,-27-6-2,16 11 0,-7 2 0,5 5-2,-2 3 0,4 7-1,2-1 2,3 6-3,3 2 2,4 2-2,3-1-1,2 2 1,3 0-2,0-3 0,3 3-3,-7-8-1,5 9-4,-11-13-9,3 0-10,-3 2-4,-9-11-1,3 2 1</inkml:trace>
  <inkml:trace contextRef="#ctx0" brushRef="#br0" timeOffset="13905.7953">20850 13533 39,'14'-5'23,"-12"-13"2,14 13-8,-3-2-8,1 1-6,2 2-3,2 3-6,4 7-17,-8-17-1,15 16 0,-14-18 0</inkml:trace>
  <inkml:trace contextRef="#ctx0" brushRef="#br0" timeOffset="14339.8202">21219 13430 57,'0'0'31,"0"0"1,-15 9 0,15-9-16,-14 13-8,0-3-3,5 7 0,-5-1-2,6 3 0,-1 0-1,7 2 0,0-4-1,6 3 0,3-4-1,5-2 0,4-4 0,0-3 0,4-3 0,0-4 0,-1-6 0,2-4 0,-2-4 0,-3-2 0,-4-3 1,-1-2-1,-7-3 0,-4 0 0,-5 0 0,-7 6 0,-3 1 0,-6 4 0,0 6-1,-5 5-1,3 8-2,-1-1-3,11 11-12,-1 1-14,5-5-1,11 7 0,0-9 0</inkml:trace>
  <inkml:trace contextRef="#ctx0" brushRef="#br0" timeOffset="14727.8424">21474 13438 83,'0'0'33,"8"-15"-2,-8 15 2,12 4-30,-12-4-2,6 12-1,-1 0 0,0 3-1,1 6 0,-1-2-1,2 6-2,-3-4 0,1 4-2,-5-7 2,2 3-1,-4-10 2,2-1 0,0-10 2,0 0 1,0 0 3,-8-17 1,12 8 0,-4-9 2,6 7 0,-3-8 0,7 9 0,-4-5-1,7 7-1,-2 0-3,4-1-2,3 8-5,-5 0-28,-1-3 1,2 6-1,-14-2-1</inkml:trace>
  <inkml:trace contextRef="#ctx0" brushRef="#br0" timeOffset="18569.0621">20436 14131 2,'4'-15'23,"8"14"4,-13-14 0,1 15-5,4-14-5,-11 4-1,7 10-3,-19-13-2,7 12-3,-7-5-1,2 7-3,-6-1-1,1 6 0,-6 4-2,2 3 1,-5 5 0,1 5 0,-1 3-1,1 5 1,1 3-1,4 6 0,6-1 0,4 1 0,9-2-2,7-1 2,7 0-1,10-6 1,4-4 1,6-6-2,5-5 1,3-6 0,0-6 1,1-4 0,-3-6-2,-3-1 1,-4-5-1,-5 0 1,-6 0-2,-4 0 1,-12 12-2,0-17-2,0 17-2,-14-10-6,14 10-23,-14 1-1,0 1 1,14-2 0</inkml:trace>
  <inkml:trace contextRef="#ctx0" brushRef="#br0" timeOffset="19844.1349">20207 14919 37,'3'-17'27,"-3"17"2,6-11-3,-5-2-13,-1 13-1,9-19 0,-9 19-2,9-14-1,-9 14-1,8-14-1,-8 14-2,0 0-1,0 0-1,0 0 0,0 0-1,0 0 0,5 17 0,-7-2-1,1 5 0,0 6 0,1 5-1,1 3 0,0 1 1,1 2-2,1 0 1,0 1 1,1-1-1,0-3 0,1-5 0,0-4 1,-1-4-1,-1-3 1,-2-5-1,-1-13 0,0 0 0,0 0-1,0 0-1,0 0-5,-15-8-16,15 8-15,-6-10 2,6 10-2,-2-12 2</inkml:trace>
  <inkml:trace contextRef="#ctx0" brushRef="#br0" timeOffset="20820.1908">20401 15546 81,'-9'-9'33,"9"9"0,-13-8 1,-3 2-29,6 3-1,-6-3-1,3 6 1,-7-1-1,1 5 0,-8-1 0,3 7-1,-5-1 0,1 8-1,-1 2 0,0 2 0,4 3-1,4 3 1,8-2-1,8 2 1,7-1-1,9-1 0,9-1 0,8-2 0,5 0 0,5-5 0,5-3 0,3-4 0,0-1 0,-1-8 0,-3-4-1,-4-5 2,-5-5-2,-6 0 2,-9-5-1,-7-3 0,-9-2 1,-7-2-1,-7-3 0,-7 1 0,-4 0 1,-2 3-1,-4 4-1,1 1 0,3 8-2,-2-2-3,13 15-7,-8-7-17,7 4-6,15 1 0,-14 6-1</inkml:trace>
  <inkml:trace contextRef="#ctx0" brushRef="#br0" timeOffset="21336.2203">20542 15472 85,'-5'17'34,"-8"-3"-1,-1-1-3,-1 13-22,-15-4-3,3 12 1,-12-3-1,1 11 0,-10-1-1,2 2-2,-2-4 1,3 3-2,3-8 1,7-4-1,6-6-1,5-7-2,10-4-1,0-12-6,14-1-23,11-1-6,-11 1 0,16-16-1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2-05-07T08:51:07.1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4919 5194 18,'0'0'20,"0"0"1,-11-17-3,11 17 0,0 0-3,0 0-1,0 0-2,-26-23-3,26 23-2,-17-11-1,17 11 0,0 0-2,-23-9 0,23 9-1,-22-6-1,22 6 0,-30-6 0,11 4-1,0 8 0,-3-6 0,1 6 0,-5-1 0,1 1-1,-3 1 1,5 5-1,-3-3 0,2 2 0,1 1 0,1-3 1,1 4-1,2 0 0,2 3 0,-2-3 0,2 4 0,2 0 0,0 1-1,-2 5 1,2 1 0,-2-1 0,2 3 0,0 2 0,4 4 0,-2-3 0,4-1 0,1 0 0,2 4 0,5-2-1,-1 4 1,4-4 1,-1 0-2,5 0 1,0 2 0,3-3 0,2-3 0,4-2 0,2-3 0,6 5 1,-1-5-1,3-4 1,3-4-1,2 4 1,0-4-1,2 0 1,-4-5 0,2-2-1,1-3 0,-1 5 1,0-3-1,0-3 0,0-2 0,0 0 0,0-2 0,2 1 0,-4-1 1,2-6-1,-3 1 0,-1 3 1,-4-4-1,1 1 1,-2 1-1,-1-3 0,-3-1 1,0 5-1,0-3 1,-17 8-1,30-22 1,-30 22-1,26-17 0,-26 17 1,17-15-1,-17 15 0,0 0-1,14-21-2,-14 21-5,0 0-16,0 0-11,0 0-1,-4-23-1,4 23 2</inkml:trace>
  <inkml:trace contextRef="#ctx0" brushRef="#br0" timeOffset="1450.0827">5993 5122 25,'0'0'21,"0"0"-1,0 0-3,0 0-1,0 0-3,0 0-2,0 0-1,0 0-2,9-17-2,-9 17-1,0 0 0,0 0-2,-5 17-1,5-17-2,-8 25 0,1-3 0,3-1 0,-7 5 1,5 3-2,-4 6 1,5-1 0,-5 2 0,9 7 0,-3-5 1,2 1-2,4 6 1,2-1 0,5-9 0,-3 5-1,9-4 1,-6-4 0,6-2 0,-2 0 0,6-11 0,-6-2 0,4 3 0,0-5 0,-17-15 0,34 21 1,-17-14-1,2-1 0,-1 2 0,5-3 1,-4-7-1,3 2 0,1 0 1,3-3-1,-1-3 0,-1-3 1,0-3-1,1-1 1,1 2-1,-1-4 0,-5-2 1,-1-2 0,0 0-1,2-1 2,-4-1-1,-1-4 0,0-3 0,-5-4 1,2 2-2,-2-4 2,-1-1-1,-7-3-1,3 4 1,-6-5 0,2 7-1,-4 0 2,0 3-2,-5 1 1,3 7 0,-2 1 0,-1 1 0,7 19 0,-12-26-1,12 26 0,-9-17 0,9 17 0,0 0-1,0 0-1,0 0-1,0 0-6,0 0-17,0 0-9,-2 24 1,2-24 0</inkml:trace>
  <inkml:trace contextRef="#ctx0" brushRef="#br0" timeOffset="2446.1399">7602 5047 28,'-28'-17'28,"28"17"-3,0 0-1,-19-9-6,19 9-3,-21-10-4,21 10-2,0 0-3,-19-7 1,3-5-4,16 12 0,-19-5 0,19 5-1,-23 9 0,23-9-2,-26 19 3,26-19-3,-25 28 2,16-7-2,0 2 1,7 3-1,0-5 1,4 5-1,2-4-1,3 7 1,1-1 0,1-4 0,0 5 0,-1-5 1,-4 2-2,1 1 1,-3-5 1,-4 1-1,-3-4 0,-5-2 1,10-17-1,-30 24 0,11-15 0,-5-7 1,0 0-1,1 2-1,-1-6 1,3 0 0,4 2 0,17 0 0,-23-5-1,23 5 0,0 0 1,0 0 0,0 0-1,0 0 1,21-4 0,-21 4 0,36 4 0,-16-1 0,3 1 0,0 7 0,1 4 0,-7 0 0,-2 8-1,-2 1 1,-5 5-1,-5 3 1,-3 7-1,-3-7 1,-3 6 0,0-1-1,1-3 1,-1 0 0,2-8 0,2-1 1,2-8-1,6 7 1,-6-24 0,17 27 0,-17-27 0,26 18 0,-7-8 0,-2-3-1,4-1-1,-21-6-3,41 6-15,-15 1-16,-26-7 2,36-6-3,-36 6 1</inkml:trace>
  <inkml:trace contextRef="#ctx0" brushRef="#br0" timeOffset="2953.1687">8027 5436 46,'0'0'34,"0"0"0,0 0-9,20 15-6,-20-15-3,6 31-6,-6-31-4,6 47-1,-6-21-3,5 13 1,-5 5-2,2 1 0,-4-2-1,4 6 1,-4-2-1,1-2 1,-1-4-1,-2-5 0,2-4-1,-2-9 0,6 1-2,-2-24-1,0 25-3,0-25-4,0 0-10,4 17-15,-4-17 2,0 0-2,2-32 3</inkml:trace>
  <inkml:trace contextRef="#ctx0" brushRef="#br0" timeOffset="3414.1953">7938 5540 35,'2'-19'31,"-13"-9"2,11 28 1,19-30-19,-17-2-2,20 20-2,-10-12-3,12 13-3,-3-8-2,5 9 0,-3 1-2,5 5 1,-4 6-1,2-2-1,-3 2 0,3 7 0,1 5 1,-5-3-1,5 2-1,-5 0 0,1 2 0,-6 2 0,0 4 0,-17-21 1,5 30-2,-9-11 1,4-19 1,-24 32 0,3-17 0,-3 0 0,-1-2 0,3 2 0,-4-5 1,7-3 0,-6-1-1,25-6 1,-28 9 0,28-9-1,-17 0-1,17 0-2,0 0-4,0 0-11,-2-22-16,2 22-1,21-12 0,-2 8 0</inkml:trace>
  <inkml:trace contextRef="#ctx0" brushRef="#br0" timeOffset="4263.2436">8585 4957 31,'0'0'31,"17"-19"2,2 15-1,1 2-15,-20 2-3,34-13-1,-34 13-6,40-9-2,-23 3-2,9 6 0,-5 0-1,3 8-1,1-1 0,-3 3-1,-3 1 1,2 2-1,-3 2 1,-4 4-1,-3 3 2,-4-1-2,-9 4 2,-3 3-2,-8 2 1,-4-2-1,-6 2 2,-1 2-2,-3-4 0,1 4 0,4-3-1,7-3 2,5-2-1,8 3 0,8 1 0,7-6 0,2-1 0,10 0 1,1 0-1,4-6 1,6 0-1,-1-4 0,3-4 0,0 1 0,-1-6 1,-3-8-1,-6-1 0,-3 3 0,-25 4 1,24-23-1,-24 23 0,0-22 0,0 22-1,-17-10 0,17 10 1,-30 2 0,13 8-2,-2 5 1,19-15 1,-28 37-1,19-8 1,-1-3 0,7 10-1,1 3 1,4 2 0,-1-1 0,1 5-1,0-2 1,-4 1 0,0 1 0,-5-11 0,-2-1 0,-8-4 0,0-1 1,-6-6-1,1-5 1,-5-5 0,3-5 0,-1-1-1,5 0 1,3-5-1,17-1 0,-23-3-2,23 3-4,0 0-9,0 0-23,0 0 3,19 17-2,-19-17 1</inkml:trace>
  <inkml:trace contextRef="#ctx0" brushRef="#br0" timeOffset="5259.3008">14627 4910 29,'-2'-19'30,"2"19"-2,0 0-1,7-17-6,-7 17-4,0 0-6,0 0-2,0 0-3,6 23-3,-4-5-1,5 11 0,1 12 0,3 12-2,1 5 2,1 8-1,2 1 0,-2 9-1,0-5 2,0 1-2,-1-12-1,-5-6 1,2-7-2,-5-16-1,4 2-4,-8-33-9,0 0-18,0 0 0,-10-32-1,8 0 2</inkml:trace>
  <inkml:trace contextRef="#ctx0" brushRef="#br0" timeOffset="5694.3257">14476 4925 44,'0'0'30,"10"-36"3,7 15-4,7 8-16,-5-9-2,17 16-1,-2-7-4,13 15-2,0 0-1,7 9-1,4 6-1,2 7 1,2 4-2,-1 8 1,-9 9 0,-1 2-1,-10 6 1,-7 3-1,-13 3 1,-14-1-1,-10 8 1,-16-6-1,-9-7-1,-14-2 1,-8-4 0,-9-8 0,-5-3 0,2-8 1,-3-11 0,8 2 0,5-10 1,10-5 0,6-8 0,16 2-1,3-7 0,17 9-1,2-17 0,-2 17-3,35-17-3,-12 4-8,18 0-22,4 9 0,-1 0 0,8 0 1</inkml:trace>
  <inkml:trace contextRef="#ctx0" brushRef="#br0" timeOffset="6487.371">16035 4866 26,'0'0'27,"0"0"1,0 0 1,-10 25-16,10-25-1,-11 28-3,11-28-1,-15 40-2,2-14 0,9 10 0,-9-8-1,7 13-2,-9-5 1,8 5-2,-4-1 0,5 1-1,2-5 0,2 2 0,4 1 0,0-7 0,6 2-1,3 4 0,2-8 1,4 2-1,4-4 0,1-4 1,4-5-1,6 4 0,2-10 1,2-7 0,2-3-1,1-1 0,0-6 1,3 1-1,-6-7 1,-3-1-1,-1-8 1,-2 4-1,-3-6 1,-1-7 0,-3-2-1,-1-6 0,-5-3 1,2-4-1,-4-4 1,0-8 0,-4-1-2,1 1 1,-3 0-1,-2 3 2,1 5-2,-1 4 1,-3 5-1,2 12 2,-2 3-1,-4 23 0,5-24 0,-5 24 0,0 0-1,0 0-2,21 3-4,-21-3-10,0 0-19,19 21 0,-19-21 1,37 28 0</inkml:trace>
  <inkml:trace contextRef="#ctx0" brushRef="#br0" timeOffset="7236.4139">17713 4650 43,'0'0'31,"-20"-39"1,20 39 0,-34-21-18,11 0-5,23 21 1,-33-13-4,33 13-2,-38 0-1,19 13-1,-5-3 0,1 7-1,-1 1-1,1 9 0,6-5 0,2 7 1,8-3-2,7-4 2,5 3-1,7 1 0,5-1 0,-1-3 0,1 1 1,4 1-1,-6-1 0,-2-1 1,-7-3 0,-2 2-1,-10-2 1,-5 1 0,-10-3 1,-5-4-1,-6 1 1,2 1-1,-6-4 1,6 0-3,0-9 3,7 0-2,6-2 0,17 0 0,-18 0 0,18 0 0,0 0-1,0 0 1,20-15 1,-3 15-1,4 0 0,1 6 1,8-4-1,-1 9 0,-1 0 2,-4 4-2,-9 4-1,-3 11 1,-9 2 0,-6 2 0,-9 11 0,-6-2 0,-3 10-1,-2 1 1,3-1 0,-1-6 0,4-4-1,8 3 1,3-9 1,10-3-1,1-9 0,5-9 0,-10-16 1,28 29-1,-11-18 1,0-7-1,2-4-3,-19 0-3,43 2-13,-17-4-18,-9-11 1,8-3-1,-7-10 1</inkml:trace>
  <inkml:trace contextRef="#ctx0" brushRef="#br0" timeOffset="7845.4486">18095 5017 40,'0'0'33,"0"0"0,0 0 1,0 0-16,17 6-4,-17-6-6,0 0-2,23-19-2,-1 17 1,-5-8-2,11 10-1,0-5 1,4 1-2,2-2 1,2 3-1,0-1 0,-1 2-1,1 2 1,-2-2-1,-2-2 0,-4 6 0,-5-2 0,-6 2 1,-17-2-1,20 15 1,-18 2 0,-6 6 0,-3 3 0,-6 4 0,-6 6 0,4 5 0,-4 2 0,0 1 0,-1-3-1,6 4 0,-1 0 1,6-1-1,1-3 1,3-5-1,1-8-1,2 0 0,6-1-2,-4-27-2,9 32-5,-9-32-16,0 0-13,0 0 2,0 0-1,27-10 1</inkml:trace>
  <inkml:trace contextRef="#ctx0" brushRef="#br0" timeOffset="8213.4697">19046 5324 40,'0'0'31,"0"0"2,0 0 0,2-21-19,-2 21-1,-4 21-2,8 1-4,-10 1-2,10 18-1,-9-1 0,8 10 0,-6 5-2,4 13 1,-4-1-1,5 7 1,-4-5-2,4-1 0,-4-4-1,4-2 1,-1-9-1,-1-16 0,2-7-1,-2-11-1,0-19-1,0 0-4,23 11-9,-16-27-22,-5-20 2,8 0-2,-7-20 2</inkml:trace>
  <inkml:trace contextRef="#ctx0" brushRef="#br0" timeOffset="8647.4946">19039 5248 74,'-4'-35'37,"10"10"0,-1-9 1,-1-5-27,20 18-4,-5-9-2,11 7-2,-1 1-3,4 12 1,1-1-1,2 9 0,0 8 1,1 9-2,-5 9 2,-2 8-2,-2 2 2,-5 2-2,-4 3 0,-6 1 0,-6-1 2,-8-8-2,-7-3 0,-5-4 0,-8-3 1,-5-4 0,-2-2 0,-4-8 0,0-1 0,4 3 0,1-5 1,7-4 0,1 0 0,19 0-1,-21 0 0,21 0-1,0 0-1,0 0-2,0 0-8,17 25-24,-17-25-1,32 3 0,-13-6 0</inkml:trace>
  <inkml:trace contextRef="#ctx0" brushRef="#br0" timeOffset="9695.5545">19868 4744 51,'17'-13'34,"-17"13"1,2-17 0,-2 17-18,9-19-4,-9 19-4,0 0-3,24-20-3,-24 20 0,27-15-1,-10 11-1,5 2 0,3 2 0,3 7-1,0 1 1,0 1-1,-3 6 0,-1-1 0,-5 2 1,-2 3-1,-8 2 1,-1 0-1,-8-1 0,-2 5 0,-8 1 1,-3 2-1,-6 1 0,-3 3-1,-1 5 2,-3 3-1,3 1 1,1-1-2,5 3 2,8-2-1,5 1 1,8-7 0,3-6-1,10-1 0,2-4 0,5-7 1,-1-6 0,-1-3-1,-1-6 0,2 0 0,-6 0 1,-17-2-1,18-14 0,-18 14 0,0 0-1,0 0 1,0 0 0,0 0-1,-15 27 1,8-10-1,-1 9 1,3-2 0,-1 1 0,2 7-1,0 6 1,4 1 0,-1 2 0,-1 3 0,-4-7 0,0 7-1,-3-1 1,-2-6 1,-2-8-1,-6-3 0,-2-5-1,0-6 0,3-2 0,-5-15-1,23 2-3,-39-9-12,22-1-21,17 10 0,-21-17 1,21 17 0</inkml:trace>
  <inkml:trace contextRef="#ctx0" brushRef="#br0" timeOffset="11620.6647">3987 6887 6,'0'0'28,"30"0"2,-30 0 1,43-14-12,1 11 1,-7-18-6,25 23-2,-11-19-4,20 11-1,-9-7-3,23 6-2,-2-7 0,13 11-1,9-3 0,11-3 0,14-1 0,15 8 0,7 0 0,8-1 0,2-3 0,9 0 0,7 1 0,8-3 0,-3 3 0,3-9-1,0-3 1,9 6 0,5-6 0,-3-2 1,-7 1-2,-4 4 1,-2-2-1,-3 6 1,-5 3 0,-3-7-1,-2 5 1,-3 3-1,-7-3 0,5 1 1,-6 1-1,-3-4 0,-2-1 0,-1 5 0,-4-4 0,1-1 1,-7-1-1,-3 4 0,0-4 0,0 3 0,-4 1 1,-3-3-1,-4 1 0,1 7 0,1 1 0,-1-5 1,-7 4-1,1 2 0,-1 1 0,-6-1 0,2 4 1,-5-4-1,3 0 0,3 4 0,1 3 0,-4-5 1,-1 4-2,3 2 1,-5-2 0,1 5 0,-5-2 0,0-1 0,2-2 0,0 5 0,3-3 0,-3 0 0,2-3 0,-4 1 1,3-2-1,-3 0 0,0 2 1,0-6-1,-4 0 0,6 2 0,6-4 0,1-2 0,-2 3 0,3-1 0,1-4 0,2 5 0,0-1 1,-2-4-1,0 3 0,2 3 0,2-4 1,4 1-1,-6 1 0,0 0 0,4-2 0,0 3 0,0 3 1,-4-4-1,2 4 0,0 2-1,3-6 1,1 4 0,-6 4 0,0-4 0,-2-2-1,-1 2 1,-5 0 1,-3-4-1,2 6 0,-1-4 0,5 0 0,-5-2 1,1 6-1,-4-4 0,4 1 0,-4 2 0,-8-4 0,-5 1 1,-4 2-2,0 2 1,-6-6-1,0 6 1,-5-2 0,-4-2 1,-2 2-1,-4 2 0,-5-2 0,-6-2 1,-5 8-1,-9-6 1,-6-2-1,-7 4 0,-6 1 0,-9-5-1,-3 8-3,-17-6-6,0 0-29,0 0 2,-26-9-1,-8 9 1</inkml:trace>
  <inkml:trace contextRef="#ctx0" brushRef="#br0" timeOffset="13826.7908">10175 7423 24,'0'0'27,"-26"-25"2,26 25 1,0 0-13,-26-17-6,26 17-2,-28-17-2,28 17 0,-36-7-2,19 7 0,-11-8-2,9 14-1,-9 0 0,1 3 0,-1-2-1,2 9-1,-6 4 2,2 7-2,0 3 2,0-2-2,-2 2 1,4 9-2,-4-1 3,2 2-2,1-1 0,3-3-1,3 3 1,3 5 0,7-3 0,-1-3 0,11-1-1,12 3 1,1-1 0,10-1 0,5-2 1,10-8-1,1 0 1,7-2-1,2-3 1,1-10 0,2-5 0,3-1-1,-4-9 1,0 2-1,-2-4 1,-3-7 0,-7-2-1,-3 5 0,-7-1 1,-6-6-1,-19 15-1,24-24-2,-24 24-5,0 0-12,2-25-14,-2 25-1,9-21-1,8 16 1</inkml:trace>
  <inkml:trace contextRef="#ctx0" brushRef="#br0" timeOffset="14594.8348">11010 7455 19,'0'0'28,"8"-25"2,-8 25 1,0 0-13,0 0-3,16-7-3,-16 7-5,0 0-2,0 0 2,0 0-4,-18 20 0,14 5-1,-5-8 0,1 15-2,-1 3 2,-3-1-1,-1-6-2,4 12 1,-4-2 0,3-5 1,5 5-2,1-4 1,4 0 0,5 3 0,5 1 0,5-6 0,4-6-1,1 1 1,7-5 0,-1-3 0,4-2 0,-2-10 1,0 1-1,3-2 0,-1 1 0,-6-5 1,4-6-1,-1 4 0,1-9 1,-2 3-1,4-3 1,-7-4 0,1-6 0,6 8 0,-9-6 0,3-6 1,-7-1 0,6 1-1,-8-13 1,4 4-1,-2-5 0,0-5 0,-2-3 0,1 9-2,0-1 2,-5-6 0,-2 9-1,2 4 0,-5 5 0,2 3 1,-8 22-1,7-34 0,-7 17-1,0 17 1,0 0 0,8-17 0,-8 17-1,0 0-1,0 0-1,0 0-6,0 0-22,17 30-6,-17-30 2,5 32-2</inkml:trace>
  <inkml:trace contextRef="#ctx0" brushRef="#br0" timeOffset="15022.8592">12341 7411 60,'0'0'34,"0"0"-2,0 0 2,0 0-22,-11 34-5,1-13-1,10 15-4,-7-3 2,5 15-2,-2-1 0,4 3 0,-4-5-2,6 8 1,0 0 0,0-6-1,2 0 0,0-2 0,-1-2 0,-3-7-1,4 5-1,-8-22-1,8 7-3,-4-26-3,2 34-7,-2-34-20,0 0 2,0 0-1,-17-28 2</inkml:trace>
  <inkml:trace contextRef="#ctx0" brushRef="#br0" timeOffset="15652.8952">12238 7440 30,'5'-19'31,"16"19"0,-21 0 1,22-32-16,5 30-3,-12-15-2,17 15-1,-12-11-3,12 13-1,-5-6-2,5 6 0,-4-7-2,8 9-1,-3 1 0,3 5 0,0 1-1,0 1 1,-3 1-1,3 12 0,-4 3 2,-6 0-2,-1 4 1,-6 6-1,-6 4 1,-4 5-1,-5 2 1,-4-6-1,-2 4-2,-4 4 1,3-2 0,-9-5 0,5 5-2,-8-12 2,2 3-2,-8 0 1,0 1 1,-9-16 0,-2 5 0,-5-4 0,-3-3 0,-3 0 1,2-8 0,-1-2 1,-1-5-1,7 7 2,2-6-1,10-3 1,1-4 0,23 0 0,-26 8 0,26-8 0,0 0 0,0 0-1,0 0 0,0 0-2,0 0 0,0 0-4,0 0-11,19 11-21,-19-11 2,0 0-3,0 0 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2-05-07T09:08:04.0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5333 13840 15,'-2'-17'27,"2"17"2,-19-7 0,19 7-10,-24-17-2,-6-2-5,30 19-2,-45-9-2,24 11 0,-18-8-3,8 15-1,-14-1 0,6 11-1,-6 3-1,5 8 0,-7-1-1,10 12-1,1 6 1,2 2 0,8 5-2,5 3 1,8-1 0,7 3 0,6 1 0,8-8 1,3-6-2,10-1 1,3-6 1,4-7-1,3-5 1,4-7-1,3-7 1,3 1-1,4-9 1,0-7 0,2-7 0,4 0-2,2-5 0,-12-8-3,10 11-3,-21-18-20,0 9-9,4 6 0,-13-2-1</inkml:trace>
  <inkml:trace contextRef="#ctx0" brushRef="#br0" timeOffset="587.0335">5967 13964 40,'-6'-31'32,"6"31"2,-6-17-1,6 17-19,0 0-3,0 0-3,-11 17-3,3 1-2,8 12-2,-5 6 0,-3 9 0,6 4 0,1 2 0,-1 4-2,5-5 2,1-1-2,4-4 1,-1-9 0,6-6 0,-1-5 0,6-7-1,-1-3 1,6-9 0,-1-2 0,5-6 0,-1-2 0,0-1 0,4-7 0,-3-3 0,1-2 0,-2-1 0,3-5 0,-5-3 1,-1-3-1,-3-3 0,-5 0 1,0 2 0,-3 0 1,-3 0-1,-5 0 1,-1 6-1,-4-5 0,-3 11 0,2-3 0,0 4-1,-2 0 0,4 17-1,-3-21 0,-1 4-3,4 17-4,0 0-24,0-33-3,0 33-1,17-30 1</inkml:trace>
  <inkml:trace contextRef="#ctx0" brushRef="#br0" timeOffset="1688.0965">7388 13671 23,'0'0'29,"0"0"0,0 0 3,0 0-15,0 0-5,0 0-3,-23-9-2,23 9-2,-26-6-1,26 6 1,-32-8-2,32 8 0,-34 4-1,17-2 0,-2 2 0,19-4-1,-30 11-1,30-11 1,-28 21 0,28-21-1,-21 22 1,12-3-1,3-2 0,-1 2 1,5 4-1,8-1 0,-1 3 0,6 1 0,1 4 0,7-7 0,-3-1 0,5 4 0,-2-1 0,-6-2 1,-4-3-1,-3-3 1,-6-17-1,-11 30 0,11-30 0,-38 19 1,16-11-2,-3-7 1,-1 1 0,1-4 0,5 2 0,3-5 0,17 5-1,-17 0 1,17 0 0,0 0 0,0 0-1,24 24 1,-9-5 0,2 2 0,2 1 0,2 3 1,-8-1-2,4 8 2,-4 0-1,2 2 0,-9-6 0,-1 4 0,-3-5 0,-2-1 0,2-4 0,-2-5-1,0-17-1,-2 23-1,2-23-3,0 0-9,0 0-19,32 2-1,-20-21 1,16 8-1</inkml:trace>
  <inkml:trace contextRef="#ctx0" brushRef="#br0" timeOffset="1953.1117">7717 14085 49,'0'0'31,"0"0"2,0 0 0,0 0-17,2 43-11,-16-7 0,14 18-2,-7 1 0,9 9-1,-4-4 0,7 6-1,-1-6 1,8-9-1,1-4-3,-4-19-3,12 2-10,-4-13-20,-17-17 3,28-13-4,-23-23 2</inkml:trace>
  <inkml:trace contextRef="#ctx0" brushRef="#br0" timeOffset="2290.131">7626 14057 71,'0'0'36,"-3"-29"-1,14 5-9,13 18-13,-10-16-4,17 16-2,-4-7-4,8 11 0,3 0-2,3 10 0,-3 5-1,-4-2 1,-2 4-2,-6 6 1,-3 3-1,-10 3 1,-6 3 0,-8-4 0,-11 2-1,-5 4 1,-7-3 0,-8-5 1,-4-5-1,2-4 1,2-4-1,2-1 0,8-5-1,1-10-2,21 5-3,0 0-12,0-25-19,28 18 1,-1-12-1,14 2 0</inkml:trace>
  <inkml:trace contextRef="#ctx0" brushRef="#br0" timeOffset="2887.1651">8292 13594 70,'7'-17'35,"5"-9"-1,8 11 1,10-2-27,-16 0-4,19 9-1,-10 6-2,3 10 0,-1 3 1,-3 10-2,-3 0 1,-6 12-1,-3 3 1,-12 6-1,-2-1 0,-5 6 0,-5-2-1,1 2 1,0-4-1,2-7 1,1-2-1,9-6 1,2-5 0,3-6 0,-4-17 0,17 11 1,-17-11-1,30 4 0,-13-4 1,0-4-1,0 0 0,2 2-1,-19 2 1,26 6 0,-26-6 0,19 23-1,-12-7 0,-5 5 0,6 9 0,-10-3-1,4 10 0,-6 3 0,2 3-1,-5 2 2,-3 4 0,-3 0 1,-8 2 1,3 1 1,-11-3 1,3-2-1,-6-9 1,0-2-2,2-10 1,2-3-3,9-5-7,2-6-28,17-12 2,0 0-3,-17-42 2</inkml:trace>
  <inkml:trace contextRef="#ctx0" brushRef="#br0" timeOffset="3588.2052">13129 13891 65,'0'0'36,"26"-11"0,-26 11 0,0 0-24,-9 37-3,-5-12-4,14 24-1,-9 5-3,7 7 1,-7 4-1,7 9 0,2-7 0,0-3 0,0-3 0,0-16-2,2-8-1,-2-10-1,9-5-3,-9-22-7,6-20-24,-3 1 0,-3-17-1,2 0 2</inkml:trace>
  <inkml:trace contextRef="#ctx0" brushRef="#br0" timeOffset="3969.227">12959 13863 64,'-11'-26'37,"11"26"0,0-31 0,8 5-21,14 24-6,-22 2-3,38-3-2,-8 10-2,7 14-1,5 3-1,3 4 0,2 8-1,4 9 1,-2 6-1,-4-2 0,-8 6-1,-9-1 0,-7 2 0,-11 1 0,-12-1 0,-13-5 1,-10-4-1,-9-2 1,-5-3-1,-8-8 2,-2-6 0,4-6-1,4-5 1,7-2 0,6-9 0,7-2-1,21-4 0,-23-2-2,23 2-3,0 0-3,25 4-14,-6-8-17,-3-6 2,13 1-3,-3-10 4</inkml:trace>
  <inkml:trace contextRef="#ctx0" brushRef="#br0" timeOffset="4270.2442">13610 13500 81,'2'-21'38,"-2"21"-2,19-9 3,-19 9-31,16 26-2,-4 0-2,10 16-1,-5 3 0,4 6-2,-6 3 1,-4-7-3,0-2-1,-11-7-5,15 7-15,-15-17-16,0-28 0,-18 19-1,18-19 0</inkml:trace>
  <inkml:trace contextRef="#ctx0" brushRef="#br0" timeOffset="6199.3546">14347 13808 46,'0'0'31,"0"0"2,2-18-7,-2 18-10,0 0-5,0 0-3,0 0-3,0 0-3,-14 20 0,9-1 0,-10 4-1,5 5 0,-5 6-1,6 5 0,-6 8 1,5 0-1,-1 2 0,7 6 0,4-1 0,4 1 0,6-4-1,1-4 1,8-6 0,1 0-1,7-5 1,-1-11 0,2-5 0,0-1-1,-1-6 1,3-5 0,-4-3 0,2-7 0,2-5 0,0-2 0,6-8 0,0-8 1,1-7 0,5-4-1,-1-7 2,1-4-1,-5-11 2,1-4-1,-12-10 0,2 7 0,-13-5 0,-2 2 0,-11 4-1,0 10 0,-7 5 0,-1 11-1,-2 12 0,-1 5 0,9 21-3,0 0-1,0 0-2,0 0-8,0 0-23,15 28 2,-15-28-2,41 44 2</inkml:trace>
  <inkml:trace contextRef="#ctx0" brushRef="#br0" timeOffset="6848.3917">15852 13568 40,'0'0'30,"-18"-25"1,18 25 0,-21 0-17,-7-7-3,28 7-4,-47 15-1,22 3-2,-7-8 0,4 16-1,-2-9-1,4 8 0,-1-7-1,9 5 1,6-6-1,11 2 1,6 1-1,-5-20 0,32 31-1,-6-13 1,3 1 0,3 0-1,-6 5 1,2-3-1,-7 2 0,-6 7 1,-6-4-1,-9-1 0,-5-3 0,-10 1-1,-4-3 0,-11 1 0,1-2 0,-4-8 0,1 2-1,3-3 0,5 1 1,3-7 1,21-4-1,-18 11 1,18-11 0,0 0 0,24 23 1,-5-14 0,1 2-1,3 10 1,1 0-1,-1 1 0,-4 5-1,-2 3 1,-8 4-1,-1 3 1,-5 3-1,-4-6 1,-5-1 0,2 3 0,-3 2 1,5-10-1,-4 0 1,6-5-3,2-1 0,-2-22-7,0 0-24,26 27-1,-26-27-1,27-17 1</inkml:trace>
  <inkml:trace contextRef="#ctx0" brushRef="#br0" timeOffset="7256.415">16146 13874 59,'0'0'35,"3"25"-1,14-27 1,4-10-23,26 20-4,-11-21 0,16 15-2,-6-12-3,8 7 0,-9-7-1,0 5-1,-7 1-1,-6-2 1,-8 2-1,-5 6 0,-19-2 1,23 15-1,-22 2 0,-2 4 0,-3 3 0,0 10 1,-3 9-1,-3 1 1,1 5-2,-1 1 1,1 3-1,1 0 0,5 5-4,-9-18-4,18-5-26,-2 5-2,-4-18 1,9-1-1</inkml:trace>
  <inkml:trace contextRef="#ctx0" brushRef="#br0" timeOffset="7560.4324">17112 14064 87,'0'0'36,"-15"27"1,2-3 1,9 12-31,-17-2-4,10 13 0,-4 3-2,6 5 0,1 3 0,2-5-1,5-4-2,-1-6-2,7 4-2,-10-26-12,5-21-19,5 26 0,-5-26-1,6-19 1</inkml:trace>
  <inkml:trace contextRef="#ctx0" brushRef="#br0" timeOffset="7858.4495">16907 14057 75,'6'-29'38,"1"-4"-1,10 4 1,15 12-27,-13-13-3,20 17-1,-3-2-4,7 13-2,1 2 0,-1 10 0,2 7-1,-2 3 0,-2 5-1,-7 5 1,-9 6 0,-14-3-1,-7 3 1,-12 0-1,-5 0 1,-11-6 0,-5-2 0,-4-9 0,1-2 0,5-4-1,3-4 0,1-13-1,23 4-3,-32-11-3,32 11-15,0 0-15,6-19 1,-6 19-1,13-39 1</inkml:trace>
  <inkml:trace contextRef="#ctx0" brushRef="#br0" timeOffset="8519.4872">17849 13569 76,'26'-28'35,"-13"-4"1,10 12-1,-4 6-26,-12-2-5,14 16-1,-21 0-1,32 18-2,-19 3 2,2 9-2,-6 4 2,-1 7-1,-8 3 0,-9 5 0,-1 1 0,-9-6 0,-1 1-1,-1-4 0,8-3 0,0-3 0,7-8 0,4-5 1,2-22-1,15 27 0,-15-27 1,32 9 0,-32-9 0,36-7-1,-17 3 1,7-2-1,-7 2 0,-2-9 1,0 8-1,-17 5 0,24-4 0,-24 4 0,0 0 0,0 0 0,2 34 0,-8-6-1,1 10 1,-1 1 0,0 6 0,4 10 0,2 7 0,2-2 0,4-2 0,-2-5 0,-1 0 0,-1-5 0,-5-6 1,-7-8 0,-3-6 0,-4-4-1,-9-9 2,-2-7-1,-1-4-1,1-10 0,2 2-2,1-5-1,9 13-2,-13-19-14,11 15-20,18 0 2,-21 5 0,21-5-1</inkml:trace>
  <inkml:trace contextRef="#ctx0" brushRef="#br0" timeOffset="10203.5836">4331 15196 24,'0'0'29,"17"4"3,-17-4-1,24-15-12,7 23-6,-7-16-3,21 12-3,-2-10-2,17 8-1,1-6-1,10 3-1,0-3 0,10 4-1,6-2 0,3 6 0,0-1 0,4 3 0,4 0 0,3 7 1,-1-4-1,4 3 1,-3-3-1,8 0 1,0-3-1,2 0 1,7-3-1,6-1 0,4-7 0,4 5 0,3-6-1,-1 2 0,-5-1 1,5-3-1,-10-5 0,0 2 0,0 3 1,-4-3-1,-7-2 1,0 3-1,-2-1 0,-2 5 1,-4 3-1,-1-3 0,-7 0 0,1 4 0,2 2 1,-1 0-1,7 6 0,-3 2 0,2-1 0,2 4 0,2 3 0,2-1 0,-4-4 0,4 2 0,0 3 0,-4-9 1,6 1-1,2 0 0,-2-1 0,-2 1 0,0 1 0,-4-7 0,-2-2 0,0 6 1,-1-4-1,-5-4 0,5-1 1,3-3-1,2 1 0,4 3 0,-6 0 0,-2-3 0,-2 3 0,5 4 0,-5 0 0,-3 0 0,1 0 0,1 0 1,5-2-1,6 6 0,1-2 0,1-2 0,0-4-1,3 10 1,0-5 0,3-2 0,1 1 1,2-8-1,4 2 0,9-1 0,4-1 0,4-7 0,1-2 1,5 6-1,1-2 0,-3 2 0,3 1 0,-6 1 0,1 3 0,0 6 0,-3 4 0,1 2 0,-2-3 0,2 7 0,-1-1 0,1 1 0,0-1 0,0-1 1,-1-5-1,3 3 0,-2-2 0,-2-4 0,-2 2 0,0-4 1,0-2-1,-4 0 0,-6-1 0,-6-5 0,-7 1 0,-5-1 0,-14-1 0,-14 0-1,-14 5 1,-14-1-2,-10 7-3,-21-10-5,-26 10-28,17 4 1,-17-4-1,-41 7 2</inkml:trace>
  <inkml:trace contextRef="#ctx0" brushRef="#br0" timeOffset="11119.636">9925 15665 25,'-24'-23'29,"24"23"2,-36-5-5,8-5-8,7 18-4,-18-16-4,13 18-1,-16-8-3,7 16 1,-12-3-3,5 12-1,-7 1-1,8 8 0,-2 5 0,7 8-1,2 0 1,15 0-1,6-4 1,13 4-2,8-2 3,10-2-2,11-11 0,10 0 0,3-8 0,5 0 1,0-3-1,1-8 0,-2-8-1,1 3 0,-10-6 0,-7-12-2,6 8-4,-15-21-9,1-1-23,8 7 2,-7-13-1,3 1 1</inkml:trace>
  <inkml:trace contextRef="#ctx0" brushRef="#br0" timeOffset="11666.6672">10548 15740 32,'5'-19'32,"-5"19"0,0 0 1,0 0-14,0 0-8,0 0-4,-7 32-2,-6-7-1,5 10-1,-7 1 0,2 9-1,0-1 0,1 8-1,3-3 1,5 2 0,2-6-2,10-2 1,3-1 0,6-7 0,4-4 0,7-9 1,4-7-1,9-5 0,-3-14 1,5-4-1,-3-12 1,3-1-1,-4-13 0,1 0 0,-10-5 0,-2-1 0,-7-5 0,-2 4 0,-10-6-1,-2 5 1,-7 5-1,0 3 1,-5 6-1,-1 5 0,6 23 0,-11-26-2,11 26-2,0 0-4,0 0-17,19 24-14,-19-24 3,24 19-2,-5-17 2</inkml:trace>
  <inkml:trace contextRef="#ctx0" brushRef="#br0" timeOffset="11991.6858">11598 15691 76,'0'0'36,"-5"-21"1,5 21 0,0 0-29,0 0-3,0 0-1,0 0-2,-19 36 0,13-8-1,3 16-1,-3 8 2,-2 5-1,-3-1 0,2 6-1,1-2 1,-1-3-1,3-4 0,1-18-3,6-1-2,-1-34-4,12 32-14,-12-32-15,11-19 1,-3 2 0,-8-20 0</inkml:trace>
  <inkml:trace contextRef="#ctx0" brushRef="#br0" timeOffset="12415.7101">11469 15753 58,'0'0'35,"5"-37"1,-5 37-1,30-19-18,-24-2-7,22 19-4,-7-7-2,11 9-2,0 4 0,4 3-1,-1 3 0,5 8 0,-5 5 0,-1 3-1,-5 6 0,-5 6-1,4 1 2,-9 5-2,0 3 1,-12-2-1,1 2 1,-12 0-1,-2-4 1,-9-7 0,-9 1 0,-1-6 0,-10-7 1,1 0 0,-7-7 1,3-2 0,-1-7 0,3 3 0,2-9 0,6 6 0,5-7-1,6-1 0,17 0-2,0 0-1,-7 17-2,7-17-5,26 17-23,-5-5-6,-2-1 0,5 6-2</inkml:trace>
  <inkml:trace contextRef="#ctx0" brushRef="#br0" timeOffset="13754.7867">12168 15648 58,'0'0'34,"0"0"2,23-11-8,-23 11-9,0 0-7,15-17-4,-15 17-3,0 0-1,3-23-2,-3 23 1,0 0-2,0 0 0,0 0 0,0 0 0,0 0 0,8 23 0,-8-23-1,2 35 1,-2-10 0,0 1 0,-4 1-1,4 5 0,-4 1 0,0-1-1,3 2-1,-5-17-4,12 11-22,-6-9-11,0-19 2,0 0-2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2-05-07T09:03:58.8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4677 5222 11,'0'0'24,"0"0"0,0 0-5,-8-19 0,8 19-5,-26-7-2,26 7-2,-28-8-2,28 8-1,-30-4-2,30 4-1,-32 0 0,32 0-2,-30 13 1,30-13-1,-30 19 1,30-19-2,-25 30 1,16-13-1,0 4 0,5-2-1,2 2 0,8 3 0,1 0 1,2-1-1,3 5 0,5 0 0,-2-3 0,3 7 0,-1 0 1,-2-6-1,-3 2 0,-3 4 1,-3-7-1,-6-1 1,-4 1 0,-4-5 0,-5-3 0,-4 0-1,-3-5 1,-5-11 0,1-1-1,-1-1 0,1-5 0,1-2 1,5 3-1,1-5 0,17 10 0,-17-7-1,17 7 1,0 0 0,0 0 0,0 0-1,22 17 1,-5-2 0,2 4 0,0-4 0,3 5 0,-1 10 0,-2-1-1,-2 1 1,-6 2-1,-3 2 1,-5-1-1,-3 7 0,-2 3 0,-7-9 1,2 0 0,-1 0 0,2 0 2,1-8-2,1-2 1,2-1-1,2-23 1,11 28-1,-11-28 1,19 25-1,-19-25 0,28 15-2,-9-10 0,-19-5-5,42-5-25,-20 8-1,-22-3-2,34-5 1</inkml:trace>
  <inkml:trace contextRef="#ctx0" brushRef="#br0" timeOffset="421.0241">5092 5611 21,'17'-2'32,"-19"-18"1,2 20 1,0 0-12,0 0-7,17 26-2,-17-26-6,-2 49-3,1-11-1,6 10-1,-3 5-1,8 9 1,-5 0-2,5 12 2,-3-3-1,2-1 0,-3-6 0,4 1-1,-7-6 2,1-8-3,-2-3 0,-4-17-3,8-1-2,-6-30-6,0 0-17,0 0-5,5-21-2,-3-5 1</inkml:trace>
  <inkml:trace contextRef="#ctx0" brushRef="#br0" timeOffset="849.0486">5019 5773 28,'0'0'31,"-4"-45"2,14 26 0,-10 19-16,13-43-2,8 33-4,-10-16-3,15 22-3,-1-9-1,8 9-2,1-1 0,8 9-2,1 1 1,2 1 0,0 5-1,0-1 1,-3 5-2,-3 0 1,-7 5 0,-8-5 0,-24-15-1,23 36 1,-23-15-1,-9-4 1,-8 0 0,-8 0 1,-7-6-1,-3 6 0,-1-4 1,-2-6 0,1 1-1,7 3 1,1-5 0,9 0 0,3-1-1,17-5 0,0 0-3,0 0-2,5 25-9,-5-25-22,23 13 2,3-4-3,-5-16 3</inkml:trace>
  <inkml:trace contextRef="#ctx0" brushRef="#br0" timeOffset="1684.0963">5747 5105 25,'3'-30'30,"-3"30"1,17-28 1,-4 4-16,10 16-1,-4-15-3,15 18-3,-6-10-4,9 11-1,-5-4-1,6 10 0,-8-2-2,6 10 0,-10 3 1,-1 2-1,-7 8 0,-3 5 0,-9 2 0,-2 7-1,-8 3 2,-5 3-2,-5-3 0,-2 9 0,-1-2 1,0-4-1,2 2 0,3-4 0,3-5 0,5 4 0,6-3 0,2-8 0,3-5 0,7 2 0,1-5 0,1-6 1,3 2-1,2-11 1,-2-3-1,1 5 0,1-10 1,-4-4-1,-17 6 0,26-9 0,-26 9 0,0 0 0,21-11 0,-21 11-1,0 0 1,0 0-2,8 17 1,-8-17 0,1 24 0,-1-3-1,2 5 1,0 8 1,0 4-1,0 1 1,0 6 0,2 6-1,1 0 1,1 0 1,1-3-1,1 3 0,-1-6 0,3 1 0,-3-7 1,-5-7-1,-4-6 1,-1-1-1,3-25 1,-27 26 0,5-15 0,-3-5-1,-3-4 1,4 4-1,-1-5 0,4-2-1,21 1-4,-33-2-16,33 2-14,0 0 0,-12-17-1,12 17 1</inkml:trace>
  <inkml:trace contextRef="#ctx0" brushRef="#br0" timeOffset="3234.185">13350 5030 25,'10'-21'29,"-10"21"-1,0 0 3,0 0-17,0 0-2,9 27-1,-1 3-6,-10-2 0,11 19-2,-7 2 1,6 13-1,-5 4-1,5 13-1,-6 4 0,2-1 0,-3 1-1,1-6 1,0-9-2,-2-4 0,4-8-2,-6-20-1,8-8-3,-6-28-6,0 0-15,0 0-3,7-20-1,-1-7 1</inkml:trace>
  <inkml:trace contextRef="#ctx0" brushRef="#br0" timeOffset="3689.211">13275 5141 28,'8'-19'28,"-16"-18"3,20 16-1,1-2-15,-2-12-3,15 16-2,-1-11-5,14 13 0,1-2-2,12 13 0,3 4-1,3 10-1,0 13 2,2 9-3,-1 7 2,-7 10-1,-5 6 0,-5 7-1,-10 6 0,-8 4 0,-7 1-2,-9-3 1,-8 5-1,-10-3 1,-3 1 0,-13-10 0,-2-1 1,-14-8 0,-1-8 0,-2-5 1,-6-11 1,4-5 0,-6-14 0,14 4 0,-4-13 1,13 2-1,1-7-1,11 1 0,1-4-1,17 8-2,0 0-1,0 0-5,0 0-11,37 0-15,-18-5 1,13 9-2,-11-8 2</inkml:trace>
  <inkml:trace contextRef="#ctx0" brushRef="#br0" timeOffset="5045.2886">14666 5141 35,'17'-2'30,"-17"2"1,-7-17-8,7 17-4,0 0-5,0 0-5,0 0-3,0 0-1,0 0-2,0 0-2,-13 19 0,13-19 0,-12 28-2,5-3 1,1 1 0,-3 6 0,1 2 0,-1 0 0,1 5 0,4 5 0,3 1 0,1-6 0,1 3 0,5-1 0,2-3 0,3-1 0,2 1 0,2-10 0,4 2 0,0 0-1,5-2 1,-1-3 1,1-1-1,2-3 0,1-4 0,-1 0 0,2-4 0,-1-4 0,-1-5 0,0 2 0,2-4 0,-3-6 0,1 0 0,1-5 0,-3-1 1,0-1-1,1-6 0,-3-5 1,1-7-1,0 1 0,-5-6 1,5-7-1,-4-4 1,-1-4-1,-1-4 1,-2 6-1,-1-2 1,-1 2 0,-8 2 1,3 6-1,-8 3 0,2 8 1,-6 3 0,0 6-1,-1-1 0,5 20 0,-12-23 0,12 23 0,0 0 0,-13-21-2,13 21 2,0 0-2,0 0 0,0 0-2,0 0-5,0 0-23,0 0-4,0 0 1,0 0-2</inkml:trace>
  <inkml:trace contextRef="#ctx0" brushRef="#br0" timeOffset="6355.3635">16398 4737 16,'0'0'29,"-15"18"-1,-10-21 3,6 8-15,2 7-1,-9-7-4,5 10-4,-7-5-2,6 7-1,-7-6-2,11 4 1,-9-4 0,12 8-2,-5-6 1,10 6-1,10-19 1,-15 32-1,15-15 0,8 2 0,3 3 1,10-3-1,-3 4 1,9 5-1,-1-4 0,-1 5 0,-3-5 0,1 6-1,-8-5 0,-8 1 1,-1-2-1,-10-5 0,-5 4-1,-8-1 1,-4 3-1,-9-10 1,-2 0-1,-2-2 0,0-4 1,1 1 0,6-4 0,3-6 0,5-2-1,19 2 1,0 0 0,0 0 1,0 0-1,34-21 0,-6 12 0,4 5 0,4 2 1,1 2-1,-3 6 0,-2 9 0,-7 5 0,-9 3 0,-4 7 0,-10 6-1,-4 5 1,-6 6-1,-1 2 1,-6-2 0,3-6-1,1 5 1,4-5-1,3-5 2,6-6-2,3-6 1,-5-24 0,25 34-1,-8-21 0,2-7-1,7 3-8,-9-5-19,-17-4-3,45-4-2,-45 4 1</inkml:trace>
  <inkml:trace contextRef="#ctx0" brushRef="#br0" timeOffset="7330.4193">16858 5002 43,'10'19'31,"-10"-19"3,0 0-2,0 0-18,0 0-3,0 0-1,0 0-6,20 7 0,-20-7-1,25-9-1,-8-1 0,5 7-1,3-3 1,3 2-1,2-9 0,0 6-1,2 1 1,0 0-1,-4-1 0,4 3 0,-4-2 1,0 1-1,-1-1 0,-3 2 0,-1 2 0,-6 1 0,0 2 1,-17-1-1,0 0 1,18 27-1,-18-8 0,0 5 1,-2 0 0,-1 10-1,1 0 1,-2 2-2,0 5 2,2 4-1,-1 1 1,-1-1-1,0 5 0,0-2 0,1-5-1,-1 0 1,2 0 0,-2-9 0,2-4-1,0 0 0,2-5 0,-3-8 0,6 5-3,-3-22-4,8 25-12,-8-25-15,0 0 1,0 0-2,9-23 2</inkml:trace>
  <inkml:trace contextRef="#ctx0" brushRef="#br0" timeOffset="7659.4381">17717 5307 59,'23'3'34,"-23"-3"-1,13 21 1,-15 3-21,-2-5-7,8 13 0,-6 0-3,4 6 0,-6 3-2,6 10-1,-2 0 1,2-4 0,-2-2-2,4 2 1,0 0 0,-1-6-1,1-1-1,-2-14 0,4 1-3,-6-27-2,7 39-7,-7-39-8,0 0-11,0 0-1,-22-24 1,22 24 1</inkml:trace>
  <inkml:trace contextRef="#ctx0" brushRef="#br0" timeOffset="8166.4671">17676 5489 32,'-10'-45'31,"18"19"2,-12-10 0,6-2-15,11 16-3,-15-16-2,2 38-7,21-41 0,-8 24-3,-3 0-1,7 4-1,-4-6 0,7 8 0,1-3-1,5-1 0,4 6 0,4 3 1,0 2-1,2 4 0,0 6 0,-1-2 0,-5 7 0,0 6-1,-7 2 1,-6-4-1,-2 4 1,-8 3-1,-5 1 1,-4 1 0,-5 5-1,-6-3 1,-6 2 0,-2 4 0,-3-2 0,-4-5 0,-2-3 0,0 1 0,1-6 1,3-4-1,2-2 1,3-9 1,2-6-1,19 4 0,-21 2 0,21-2 0,0 0-1,0 0 0,-15-22-1,15 22-2,0 0-3,4-30-9,4 13-21,-8 17 1,20-27-1,1 16 1</inkml:trace>
  <inkml:trace contextRef="#ctx0" brushRef="#br0" timeOffset="9287.5312">18306 4703 47,'0'0'31,"0"0"3,0 0-2,0 0-19,0 0-3,0 0-2,20-13-4,-20 13-1,30-10-1,-9 6 0,0-5-1,3 5 1,1 1-1,-3 4 0,1-1 0,-1 6-1,-1-2 1,-2 5-1,-2 1 0,-17-10 1,28 26-1,-17-9 0,-7 4 0,-4 1 1,-4 4-2,-7 6 2,-2 2-1,-2 2 0,-6 4 1,0 1-1,1-2 1,3 3-2,0-5 2,7-3-1,5-4 1,5 0-2,5-7 2,7-6-1,6-2 0,3-6 1,5-3-1,6 0 0,0-6 1,2-6-1,0-1 0,2-1 0,-6-5 0,0 2 0,-4 1 0,-7-5 1,-19 15-1,26-19 0,-26 19 0,0 0 1,0 0-2,0 0 1,-18-9 0,18 9 0,-31 22-1,13-5 1,1 6-1,0 3 1,4 4 0,1-1 0,7 6-1,1 5 1,4-3 0,4 5 0,3 1-1,3-5 2,-1 1-2,0 1 1,-1-5 0,0-3 1,-5 0-2,-3-9 2,-3-2-1,-3 3 0,-4-3 1,-3-4-1,-7 0 1,-3 0-1,-3-2 0,-2 2 0,1-2 1,1-4-1,0 0 0,7 2-1,19-13 1,-27 17-1,27-17-3,0 0-4,0 0-24,19 6-3,-19-6 0,27-21-2</inkml:trace>
  <inkml:trace contextRef="#ctx0" brushRef="#br0" timeOffset="19954.1413">10260 7936 48,'0'0'32,"6"-24"2,-6 24-1,17 11-21,-17-11-1,11 30-3,-9 0-3,9 17-1,-3 11-2,5 18 1,-8-3-3,1 6 2,-4 13-1,0 8-1,-4-10 1,0-1-1,-4-9 1,1-6-1,-1-8 2,0-10-3,5-9 0,-5-21-1,6-1-2,0-25-2,0 0-3,0 0-14,0-28-13,9 3 1,-9-18 1,13 13 1</inkml:trace>
  <inkml:trace contextRef="#ctx0" brushRef="#br0" timeOffset="20435.1688">10170 8008 52,'13'-42'33,"4"29"0,-10-17 0,1-6-24,26 23-1,-12-10 0,20 12-3,-7-2-2,16 21-1,-2 1 1,9 12-1,4 9-1,4 11 0,-2 10-1,2 15 1,-6 7-1,-4 2 1,-5 4-2,-8 4 1,-13 4 1,-11-3-1,-9-5 0,-14-7 0,-11-8 1,-12 0-2,-10-8 2,-16-9 0,-11-13-2,-3-2 2,-7-11 0,-1-3 1,-2-6 0,2-10-1,3-10 1,16 8-1,7-9-1,8-8-2,20 9-4,-1-14-15,18 3-17,4 19 2,34-27-2,-4 11 2</inkml:trace>
  <inkml:trace contextRef="#ctx0" brushRef="#br0" timeOffset="24411.3963">3942 6939 26,'-2'-22'20,"2"22"-1,21-17-2,-21 17-1,26-21-4,-26 21-4,32-23-1,-15 7-2,4 10-1,3-4 0,4 1-1,-1-4 0,12 11 0,-5-7 1,9 5-1,-3-2 0,12 6 0,-9-5-1,8 10 0,-2 3-1,4-6 0,-3 1-1,5 3 0,3 2 0,4-5 1,4 5-1,7-6 0,3-6 0,8 8 0,6-2 1,3-6 1,1-2-2,5 6 0,1-7 1,3 3-1,-3 0 1,-1-3-1,-1 1 0,4 6 0,5-2 0,-2-7 0,2 7 1,0 2-1,2-2 0,-3 2 0,1 0 1,-2 0-1,-7 2-1,3 7 1,-1-3 0,0-2 1,3-1-1,6 7 0,2-5 0,2 5 0,5 1 0,3-3 0,-5 1 0,4 6-1,1 0 2,-1-4-1,6 1 0,2-1 0,0-2 0,1-1 1,7 3-1,-1-5 1,-3 1-2,5 1 1,0 3 1,2-5-1,4 1 0,4 1 0,-1-6 0,5 5 0,3-3 0,0-4 1,2 0-1,2 2 0,2-6 0,3 6 0,1-2 0,3-6 0,4 1 0,6 3 0,3-2 0,-1-7 1,5 3-1,2-5 0,0 0 0,0 4 0,8-3 0,-2-1 0,-2-4 0,1 8 0,-3-1 0,2 1 1,2 0-1,0 1 0,-10-7 0,0 7 0,-5 1 0,-2-8 0,2 2 0,-3 3 0,-1-3 0,-3-2 0,1 9 1,-2-9-1,-2 2 0,2 4 0,-3-1 0,-3-3 1,-3 0-1,-2 6-1,-2-7 1,0 3 0,0 2 1,0-6-1,0 2 0,0 5-1,-4-1 2,-1-3-1,-3 3 0,-1 3 0,-10-3 0,-5 5 0,-10 0 0,-11-1 0,-2-1 0,-10 6-1,-12-2 2,-12-2-1,-13 4 0,-13 2 1,-15-5-1,-14 4 1,-20-1-2,0 0-1,-18 2-12,-1 4-19,-19-15 0,10 9-1,-8-14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2-05-07T11:31:22.14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4266 1881 1,'0'0'24,"6"-9"1,-16 5 1,10 4-8,0 0-2,-9-12-5,9 12-2,-12 1-1,12-1 0,-17-1-4,8 0 2,-8 1-1,5 8-1,-6 0-1,4-5 1,-3 0-2,4 5-2,-1 1 3,3-1-3,11-8 0,-14 17-1,14-17 1,-5 22-1,7-5 1,3-6 1,0 2-1,4 10 0,-1-2 2,4-3-1,-1 6-1,1-4 1,0-2 0,-2 5-1,-2 2 1,-1-9 1,-4 0-2,-3 3 0,-5-3 1,-1-1 0,-5-2 0,0-3-1,-3-8 0,1 4 0,-3 0 1,4-8 0,-1-4-1,2 4-1,11 2 2,-14-5-1,14 5 0,0 0 0,-8-10-1,8 10 1,0 0 0,15 3 1,-15-3-2,20 5 1,-9-1 0,1 7-1,1 4 1,-2-3 1,-3 4-2,-1 7 1,-1 2 0,-3-2 0,-2 2-1,-3 1 1,-1-3-1,1 4 1,-4-6-1,5-3 1,-1-4-1,0 1 1,3-3-1,0 0 2,3-3-2,-4-9 1,15 11 1,-6-3-1,3 1 2,0-4-1,4 1-2,-4-7-9,6-1-23,2 7 0,-7-6-2,6 1 1</inkml:trace>
  <inkml:trace contextRef="#ctx0" brushRef="#br0" timeOffset="541.0309">4735 2045 55,'0'0'32,"0"0"-1,0 0 1,4 16-23,-7-5-3,5 16-1,-4 5-3,2 4 0,0 7-1,-1 12 0,-1 1 0,2 0 0,-2-1-2,2-3 2,2-5-1,-1-2 2,2-9-2,0-11-1,1-6-3,-4-8-6,0-11-16,12 10-6,-14-22-2,6 3 0</inkml:trace>
  <inkml:trace contextRef="#ctx0" brushRef="#br0" timeOffset="1016.0581">4597 2072 50,'0'-23'32,"-3"-2"2,6 8 0,5 7-22,-4-10-1,9 11-4,-2-7-3,6 13-1,1-3 0,5 11-1,0 0-1,3 3 1,2 4-2,1 7 1,-1 2 0,0-1 0,-2 7-1,-2-4 1,-4-2-1,-5 4 0,-5-3 0,-5-6 1,-6 2-2,-7-2 1,-5-2 0,-5-5 0,-5 1 0,-2-3 0,-2-5 0,-2 3 0,2-2 0,2-7 2,4 1-2,4 3 0,3-3 1,4 0-1,10 3 0,-9-2-1,9 2-4,0 0-4,21 13-18,-7-5-8,0 0-1,7 5 0,2-9 0</inkml:trace>
  <inkml:trace contextRef="#ctx0" brushRef="#br0" timeOffset="1250.0715">5065 2427 43,'0'0'34,"17"7"0,-17-7 1,7 10-17,2 5-4,-9-15-6,6 24-3,-6-8-3,1-1 1,-1-1-3,-2 2-1,-1 1-2,-3-5-6,4 2-27,-2 1 1,4-15-1,-13 21 1</inkml:trace>
  <inkml:trace contextRef="#ctx0" brushRef="#br0" timeOffset="2633.1506">5486 1908 26,'0'0'30,"-10"-5"1,10 5 1,0 0-14,0 0-2,14-2-4,-8-9-5,10 10-1,-5-3 0,9 3-2,-3-1-3,6 1 1,-4-2 0,1 8-2,-2 2 3,1-3-3,-4 2 0,0 3-1,-2 2 3,-1 1-2,-2 6 0,0-3 1,-4 1-1,0 9-1,-1 0 2,-2-3 0,-1 1-2,-2 2 1,1-1 0,-2 1 1,1-1-2,0-9 2,0 2-2,-1 2 1,2 0-1,-1-6 0,2 4-1,-3-7-4,5 5-4,-4-15-10,0 13-13,0-13-1,0 0-2,16 1 2</inkml:trace>
  <inkml:trace contextRef="#ctx0" brushRef="#br0" timeOffset="3307.1891">6170 2067 30,'0'-12'30,"0"12"3,3-17-1,-3 17-13,-1-12-2,-6-3-6,7 15-3,-6-17-2,6 17-3,-14-7-1,14 7 0,-12-18-1,2 20-1,-3 1 1,2 1-1,-4 7-1,1 1 1,-1 3 0,0 9-1,-2 4 1,5-4 0,4 1-1,2 4 0,4-4 1,7-5 0,4 2 1,3-9-1,5-5 0,1 2 0,2-7 2,3-8-1,-1-5 1,-2 3-1,-1-11 1,0 0 0,-4 1 0,3-6 0,-8-3 0,-1 7-1,-5 3 0,4-4 0,-6 5 0,-1 2 0,-1 13 0,0 0 0,0 0-1,-2 17 0,4-6-1,-3 15 1,2 5-1,1 3 1,2-1-1,-1 2 1,-1 3 0,0 2 0,0-2-1,-1-5 1,1-4-1,-3-4-1,1 0 0,-3-10-2,5 3-4,-2-18-10,-12 2-19,12-2 1,0 0 0,0 0 0</inkml:trace>
  <inkml:trace contextRef="#ctx0" brushRef="#br0" timeOffset="3576.2045">6528 2466 33,'0'0'32,"10"13"1,-10-13 0,-9 5-15,12 13-1,-3-18-6,-8 23-5,3-13-2,2 8-2,-1-4 1,3 3-4,2 3-5,-9-7-22,3-3-6,5 6 0,0-16-1</inkml:trace>
  <inkml:trace contextRef="#ctx0" brushRef="#br0" timeOffset="4430.2533">7006 1925 58,'0'0'31,"12"5"0,-12-5 0,2 17-24,6 10-2,-5 1 0,6 2-1,-2 1-3,1 5 0,-2 1 0,1-3 0,0-6-1,-2-4 1,-1-5-1,-1-2 0,-1-1 1,-2-16 0,0 0-2,0-11 1,-2-4 0,1-6 0,0-1 0,0-8-1,2-1 1,0 3-1,2 5 2,1-3-1,4 0 0,2 7 1,1 1-1,5 8 1,-3-3-2,4 4 2,-2-3 0,1 12-1,-4 2 0,0-1 0,-12-1 0,14-2 1,-14 2 0,0 0-1,0 0 1,0 0 1,4-13-1,-4 13 0,0 0 0,-13-14 1,7 4-2,6 10 1,-13-7 0,13 7-2,-10 8-1,10-8-1,0 0-7,-5 19-20,8-10-4,10 8-1,-3-10 1</inkml:trace>
  <inkml:trace contextRef="#ctx0" brushRef="#br0" timeOffset="5225.2987">7494 1773 53,'2'-16'34,"5"6"-2,-2-4 3,-1 4-22,12 8-1,-6-5-5,7 2-3,-3-2-1,3 11-2,-2 5 1,2-6 0,-2 3-2,-2 8 0,-4 3 0,0 3 1,-4 3-1,-3-3 1,-4 0 0,-2 9-2,-5-1 3,0-8-2,1 3 2,-3-1-3,2 2 2,2-2-1,2 2-1,2-8 2,2-1-2,3 3 1,2 0 0,3-7 0,2-4-1,2 1 1,2-7 0,2 0 0,-1 2 0,1-7 0,-1-2 0,-3 6 0,-11 0 1,17-9 0,-17 9 0,0 0-1,0 0 0,0 0 1,0 18-1,0-18 1,-6 18-2,3-1 0,0 5 2,0 3-1,3 5-1,0 2 1,0 2-1,1 5 1,-1 5 0,2-3 0,-4-5-1,1 0 1,-3-2 1,1-4-1,-3-6 0,0-5 0,-3-7 2,-1-1-2,-1-1 1,2-8 0,-3-3 0,2-2-1,1 1 1,-2-4-3,11 6-8,-12-1-26,12 1 0,-6-11-1,6 11-1</inkml:trace>
  <inkml:trace contextRef="#ctx0" brushRef="#br0" timeOffset="6461.3695">10403 1695 40,'0'0'30,"0"0"3,6-14-8,-6 14-8,0 0-2,0 0-4,-13-3-4,13 3-2,-10-13-1,10 13-1,-16-3-1,7-4 0,-2 0-2,-3 13 0,-3 3 2,-1-5-2,-1 5 0,-2 5-1,1-1 1,1 9-1,2 2 1,5-9-1,4 1 0,5 8 0,7-3 3,5 1-3,4 0 2,6-8-1,0 4 2,2 3-3,-2-1 3,-1-6-2,-2 0-1,-4-1 2,-6 7-1,-4-1 1,-5-2-1,-4-2 0,-3-4 0,-3 3 0,-2-1 1,0-5-1,2-6 0,1 1 0,2-7 0,10 4 0,-11 0 0,11 0 0,0 0 0,0 0-1,15-9 1,-3 9 0,-1 7 0,4-2 0,-1 1 0,-2 8 0,0 3 0,-3 2 0,-2 1-1,-4 3 1,-1 5-1,-5-5 1,0 8 0,-2-6-1,0-1 0,-1-1 1,1 1 0,3-8 0,2-4-1,1 3 0,2-5 1,2 0-1,4 6-5,-9-16-21,14 7-6,0 3-2,-5-9 1</inkml:trace>
  <inkml:trace contextRef="#ctx0" brushRef="#br0" timeOffset="7241.4142">11048 1928 24,'-12'-17'28,"12"17"2,-17-9 1,17 9-12,-18-3-5,1 2-3,3 12-6,-8-3 0,5 3 0,-6 3-1,3 9-2,-1-2 1,4 2-1,3 1-1,6 1 1,4-4-1,8 6 0,5-6 0,8-9 1,4-3-1,5-1 0,-2-7 1,5-4 0,-3-6 0,2-4 0,-5-11 0,-1 6-1,-5-4 2,-1-3-1,-4 0 0,-3 6-1,-5 1 0,-1 2 1,-3 16-1,0-16-1,0 16 1,-10 7-1,4 10 0,2 0 0,1 6 0,0 8-1,0 3 1,1 3 0,0 4 0,2-5 0,2-2 0,-2 3-1,0-3 1,1-8 1,1-2-2,-2-5 0,1-7-1,-3 0-1,5-1-3,-3-11-3,0 0-12,0 0-17,7-11 2,-7 11-1,9-13 2</inkml:trace>
  <inkml:trace contextRef="#ctx0" brushRef="#br0" timeOffset="7475.4275">11268 2320 57,'0'0'35,"20"22"-2,-15-5-2,-5-17-13,9 28-7,-12-15-6,4 9 0,-6-5-3,3 0 1,-2-5-2,0 5 0,0-2-1,1-5 0,1 2-4,2-12-6,0 0-26,-5 12 0,5-12 0,0 0 0</inkml:trace>
  <inkml:trace contextRef="#ctx0" brushRef="#br0" timeOffset="11409.6526">12848 1532 61,'0'0'35,"-1"-14"-1,1 14 0,10-1-22,-10 1-2,0 0-5,14 5-2,-2-2-1,0 3-1,4 5-1,0-1 1,4-3 0,-2 0-1,-2 6-1,-1-1 1,-4-3 1,-3 4-1,-3 0 0,-5 0 0,-4 9-1,-5 2 2,-2-8 0,-4 4-2,0 5 1,-2-2 2,3 1-2,0-1 0,3-4 0,5-1 1,1 7-2,5-2 2,5-6-2,1-2 1,3 0-2,5 3 4,-2-6-3,2-4 0,2-7 2,0-2-1,0 6 0,-3-6 1,1-6-1,-6-3 1,1 2-1,-9 8 1,8-11-1,-8 11 0,0 0 0,-11-12 0,2 15 0,2 8 0,-4-3-1,5 6 0,1 3 1,2 1-1,3 7 0,1 8 1,3-4 0,-1 0-1,3 10 0,-2 0 1,-1-1 0,-2 2 0,0-6 0,-2-2-1,-3 1 2,-2-3-1,0-7 1,-4-7-2,-2-3 2,-1-4-1,-2 0 0,-1-5 0,2-5 1,1-2-3,0-3-4,13 6-25,0 0-5,-11-12 2,11 12-3</inkml:trace>
  <inkml:trace contextRef="#ctx0" brushRef="#br0" timeOffset="19698.1266">15185 1626 25,'0'0'28,"0"0"-1,1-13 0,-1 13-12,0 0-1,0 0-5,0 0-1,-7-15-3,7 15 0,0 0 0,0 0 0,-12-3-3,12 3-1,-17 6 0,6 0 0,-4-3 0,-1-5 0,-1 3-2,-2 10 1,0 2 1,4-9 0,-1 6-1,5 2-1,2 2 1,2 3 0,4 2 1,4-3-1,4-2 0,1 9 0,2 0 2,3-2-1,4-2 1,-2 2-2,0 1 2,-2 1-2,-1 5 2,-1-10-3,-4 5 2,-2 1-3,-4 0 3,-3-2-1,-5-1 0,1-3 0,-4-7 0,-1 5 0,-1-5-1,-1-7 2,0 3-2,2-2 1,1-3 0,2-4 0,10 2 0,-14 0 0,14 0-1,0 0 1,0 0 0,0 0 0,14-3 0,-5 9-1,2-3 2,1 3-1,-1 9 0,-1-5 0,-2 7-1,-3 4 0,-2 7-1,-2-4 2,-1 8-2,-3-1 0,0-1 1,-2 1-1,2 0 1,0-8 0,2-4 0,1 1 0,2-3 0,2-6 1,-4-11 0,15 12 0,-3-10-3,-2 0-2,6 4-6,1-4-20,-5-13-1,7 7-1,-9-8 2</inkml:trace>
  <inkml:trace contextRef="#ctx0" brushRef="#br0" timeOffset="20092.1491">15392 1954 54,'11'-5'33,"-11"5"-2,3 20 3,-5 1-24,-4-8-2,8 19-1,-8 1-2,6 2-1,-3 3-2,4 4 0,-2-2-1,4 1 0,-1 3-1,1-10 1,1-3-2,-1 1-1,2-4 0,-5-13-2,7 5-7,-7-20-18,0 0-5,0 0-2,-13-5 3</inkml:trace>
  <inkml:trace contextRef="#ctx0" brushRef="#br0" timeOffset="20526.174">15296 2016 35,'-2'-26'32,"8"5"3,-4 0-1,7 2-11,3 9-8,-8-10-6,13 14-2,-3-6-3,7 10 0,0 1-3,2-2 1,2 1-2,1 10 0,-1 5 2,-2 1-2,-4 3 0,-3 6-1,-5 1 1,-5 4-1,-4 3 0,-4-5 1,-4-1-1,-5-2 0,-3 0 0,-4-10 1,-1 1 0,-2-4 0,1-9 0,1 3 0,-1-4 1,5-5 0,2 0-1,1 2 0,12 3 0,-14-13-1,14 13-3,0 0-4,0 0-11,0 0-15,10-7-1,3 10-1,-1 2 1</inkml:trace>
  <inkml:trace contextRef="#ctx0" brushRef="#br0" timeOffset="20774.1882">15693 2238 48,'0'0'33,"16"12"2,-16-12-1,2 14-17,7 2-4,-11-6-6,5 9-3,-7-4-1,1 9-2,-3 1 0,-2-7-1,1-1-3,-4 0-2,5 6-4,-8-13-13,4 0-13,7-1 0,3-9 0,0 0 1</inkml:trace>
  <inkml:trace contextRef="#ctx0" brushRef="#br0" timeOffset="21757.2444">16233 1915 27,'0'0'31,"-6"-15"2,6 15 0,-6-12-11,-1 3-9,7 9-2,-8-18-5,8 18-3,-13-5-1,13 5 0,-17-10-1,4 15-2,-3 2 3,-1 4-3,-3 3 0,-2 4 0,-1 4 1,1 3-1,2 6 0,4-6 1,8 3 0,4 0 0,4-4 0,9-3 1,6-8-1,5 0 1,3-8 0,2 3 0,-1-7 2,0-6-1,-1-3-1,-1 0 1,-8-9 1,2 3-1,-9-6 0,2-4 1,-6-4-2,1 9 1,-3-2-1,-1-1 1,0 5-1,-1 4-1,1 13 1,0 0-2,0 0 1,0 11 1,2 2-2,0 13 1,1 5 0,1 3 0,1 5-1,0-2 1,-1 2-1,1 4 1,-1 2-1,-1-11 1,-1-3-1,-2 0 0,1-4 1,-2-10-2,2 1-1,-1-18-2,-1 13-7,1-13-16,-9-4-7,9 4-1,0 0 1</inkml:trace>
  <inkml:trace contextRef="#ctx0" brushRef="#br0" timeOffset="22744.3008">16430 1554 47,'0'0'32,"10"-10"0,-10 10 1,0 0-20,15 4-2,-15-4-4,23 7-2,-12-8-2,6 14 0,-1-2-1,4-10 1,-4 4-2,3 6 0,-2 5 0,0-5 1,-3 5-2,-2-6 1,-3 5-1,-3 12 1,-5 0 0,-4-5 0,-5 0-1,-1 7-1,-3 0 3,-1 1-3,-1 0 2,2-7-1,2 3 1,2 5-2,4-3 3,3-4-2,3-3-1,3 0 1,5-3 1,2-3-1,4-5 0,1-3 0,2-7 0,0 2 1,0-2 0,1-6 1,-4 0-2,-1 2 1,-5-2 0,-10 6 0,13-13 0,-13 13 0,6-13-1,-6 13 0,0 0 0,0 0 0,-11 11 0,7 0-1,3-1 1,0 7-1,0 4 1,2-2 0,2 0-1,-2 9 1,2 2 0,-1-2 0,-2 6 0,-1-3 0,-2-1-1,-1 2 1,-3 0 0,-1-8 1,-3-4-2,-2-1 1,-3-3 1,1-3-1,-3-4 1,1-4-1,0-3 0,1 1-1,4 2-3,-1-12-8,13 7-25,-5-10 0,6 1 0,-1 9-1</inkml:trace>
  <inkml:trace contextRef="#ctx0" brushRef="#br0" timeOffset="25843.4781">18793 1540 32,'0'0'26,"7"-12"-4,-7 12-2,0 0-4,0 0-3,0 0-2,0 0-2,0 0-3,-10 6 0,10-6-1,-10 0-3,10 0 1,-15 0-2,5 4 0,-1 0-1,11-4 1,-21 5-2,10 8 1,-2-2 0,2-4 1,1 4-2,3 1 1,2 2 0,0 6 0,6 5 1,3-12 0,5 6-2,0 7 1,5 1 2,0-6-1,2 1 1,-2-2-2,0-5 1,0 8-1,-6-2 2,-2-9-2,-4 0 0,-5 4-1,-4-2 2,-4-1-1,-5-3-1,-2-3 2,-2 2-1,-2 1-1,2 3 1,-1-7-1,2-1 1,4 0-1,2 6 1,3-9-2,10-2 1,-9 6 0,9-6 1,0 0 0,11 4 0,1-5 0,1 0 0,2 11 0,3-6 1,1 7-1,-1 4 0,-2 2 1,-4-2-2,-3 9 2,-3 1-1,-4-4 0,-3 5 0,-4 0-1,0-3 1,1-2 0,-1 4-1,2-8 1,2-4 0,1 5-1,2-3 2,2-5-1,1 1 1,-5-11-1,16 12 0,-6-4-2,5 3-11,-1-4-19,-14-7 0,21 5-2,-21-5 2</inkml:trace>
  <inkml:trace contextRef="#ctx0" brushRef="#br0" timeOffset="37960.1712">19408 1821 24,'0'0'20,"0"0"-1,4-9-1,-4 9-2,0 0-3,0 0-2,0 0-1,0 0-2,0 0-1,0 0-1,0 0 0,0 0-4,0 0 2,0 0-1,0 0 1,-16-6-2,16 6 0,-14-12 0,14 12-2,-19 1 2,8-6 0,-3 1-2,1 2 1,-3 5 0,2 1-1,-4 6 1,0-5-1,1 0-1,0 10 0,-1 2 3,3-3-3,-1 1 3,4 2-4,1-1 4,4 1-3,2 6 3,3-8-3,2 0 1,2 2-1,3 3 2,3-4-1,2-2 0,1 2 0,2-12 1,3 0 0,2 0 1,0-6-1,0-9 0,1 3 0,-2-3 0,0-2 1,-2-2-1,0 2 0,-3-9 0,-2 10 0,-1 0 0,-2-4 1,-3-3-4,0 9 4,-2-1-1,-2 11 1,1-10-3,-1 10 2,-1-12 0,1 12-2,-2 11 3,2-11-2,-2 10-1,0 5 0,1 7 2,0 5-2,0 7 1,0-2 0,0 1 0,1 5-1,-1 3 1,1-5 0,-1-5 0,0 0 0,-1-5-1,2 0 1,-2 1 1,2-8-1,-1-7 0,0 3 0,1-5 0,0-10 1,-2 10-2,2-10 0,0 0-3,0 0-4,0 0-12,6 9-17,-6-9 2,0 0-3,10-9 4</inkml:trace>
  <inkml:trace contextRef="#ctx0" brushRef="#br0" timeOffset="38222.1861">19608 2275 37,'0'0'32,"22"7"1,-22-7 1,7 9-19,3 10 0,-10-9-5,7 13-4,-8-2-2,3 0 0,-5-3-3,0 8-1,-1-3 1,-2-5-2,2-2-3,4-16-6,-7 17-12,7-7-13,0-10 2,0 0-2,6-22 1</inkml:trace>
  <inkml:trace contextRef="#ctx0" brushRef="#br0" timeOffset="39973.2863">20016 1808 13,'0'0'18,"0"-10"2,0 10-2,0 0-1,11 11-1,-11-11-3,6 11-2,0 1-2,-4 2 1,5 6-4,-4-3-1,5 1-1,-4 6-1,3 1-2,-4 5 1,2-4-2,-4 0 1,1 1-1,-3-3 1,0-3-1,-1-8 0,1 0 2,1-13-1,-4 14-1,4-14 1,0 0 0,0 0 0,-2-15-2,3 2 2,1-5-1,2-4 0,1-3 1,3-1-1,-1 4 0,1 0 0,2 1 0,-1 4 0,0 4 1,1 3-1,0 7 0,0-2-1,0-2 2,2 0-1,0 3 1,2 3-1,-1 0 0,1-3 0,-1-1 2,-2-1-2,1 6 0,-3-1 1,-9 1 0,14-21-3,-14 21 2,9-14 0,-9 14 0,2-17-1,-2 3 2,-2-2-3,2 16 2,0 0 2,-12-17-2,12 17 0,-12-8 0,12 8-1,-11 5 1,5 5 1,6-10-1,-9 6-1,7 5-1,2 4-2,0-15-15,-5 11-12,12 1-2,-7-12 0,0 0-1</inkml:trace>
  <inkml:trace contextRef="#ctx0" brushRef="#br0" timeOffset="72058.1215">6618 1817 16,'0'0'15,"0"0"0,0 0 0,0 0-2,0 0 1,0 0-3,0 0 0,0 0-1,-1 11-1,1-11 0,3 10-2,-3-10-4,0 0 1,12 4 2,-12-4-4,17 8 0,-6-9 1,1 0-3,3 3 2,-2-2 2,3 1-3,-1 1-2,1-5 3,-3 0 0,2 6-2,-6-1 2,-9-2 0,17-5-3,-17 5 2,9-1 0,-9 1 1,0 0-3,0 0 2,7-13-1,-7 13 0,0 0 1,0 0 0,0 0 0,9-5-1,-9 5-1,0 0 1,6 13 1,-6-13 0,0 0 0,12 20-2,-8-2 4,2 2-4,1 2 3,-1 0-2,-1 8 2,0 5-3,-2 2 1,1-7 1,-1 2-2,0 2 1,-1 1 0,0-3 0,-1-6 0,1-3 0,-1-5-1,0 5 1,0-4 0,0-7 0,1-2 0,-2-10 0,0 13 0,0-13 1,1 11 0,-1-11-1,0 0-1,0 0-1,0 0-11,0 0-22,0 0 1,9-8-1,-13-1 0</inkml:trace>
  <inkml:trace contextRef="#ctx0" brushRef="#br0" timeOffset="142798.1676">20512 1462 19,'10'-3'19,"-10"3"-1,0 0-3,0 0 1,0 0-5,11-2-1,-11 2-1,0 0-3,9 5 0,-9-5-2,0 0-3,13 10 0,-13-10 1,9 10-1,-9-10 0,9 12 0,-9-12 0,10 9 0,-7 1 0,-3-10 0,0 0 0,9 20-1,-9-20 1,3 17 0,-4-5-1,1 0 1,-2 3-1,0 1 1,-1 5 0,-1-8-1,-1 5 1,1-2-1,-2 4 0,2-5 0,-1 3 0,2-4 0,0 1-1,1 1 1,1 3 1,1-3-1,2-3 2,0 3-2,2-4 2,0 3-2,3-2 2,-7-13-1,14 12-1,-4-1 0,-1-1 1,4-4-1,0-3 0,0 0 1,0-1 0,2 2-2,0 0 1,-2-8 1,-1 0 0,-1 5 0,-11-1 0,17-2 1,-17 2-1,0 0 0,0 0 2,0 0-2,0 0 0,0 0 0,0 0 0,-14-1-1,14 1 1,-17 13-2,8-8 1,-1 0 0,0 7 0,2 0-1,-2 5 1,4 1-1,-1-2 0,2 4 1,0 1 0,0 0-1,4 0 0,0 2 1,2-7-2,1 2 2,0 4 0,2-8 0,-1 4 0,-2-4 0,0 0-1,-1-3 2,-2 2-2,2-13 2,-8 14-2,0-4 1,1 1 0,-3-8 0,0 3 1,-1-2-1,1 0 0,-1 0 0,1 2 0,10-6 0,-13-2 0,13 2-1,0 0 1,0 0-1,-9 14-2,9-14-6,1-9-22,4 18-1,-5-9 0,0 0 1</inkml:trace>
  <inkml:trace contextRef="#ctx0" brushRef="#br0" timeOffset="157719.0209">11694 1756 16,'0'0'16,"-2"-10"2,2 10-2,0 0 1,0 0-3,0 0 0,-10-10-2,10 10-2,-3 10-1,3-10-1,0 0-4,0 0-1,0 0 1,0 0-2,7-10-1,-7 10 0,14-9-1,-5 10 1,3 0 0,3-9 2,1 1-5,2 11 4,-1-1-1,3-5 0,-1 3 0,-1-2-1,-3-2 1,1 8-1,-3-1 1,-1-10 1,-1 1-2,-1 8 0,-1-3 1,-9 0 0,17-12 0,-17 12 0,11-13 0,-11 13-1,0 0 2,9 5-1,-9-5-1,0 0 1,1 9 0,1 2 0,-1 3-1,1-5 1,0 3-2,1 11 1,-1 4 2,0-2-3,0 0 2,0 1-2,-1 7 2,-1-6-2,1 6 3,0-7-2,0-3-1,-1 2 1,-1-1 0,1-7 0,0-8 0,0 5 0,0-14 0,-2 11-1,2-11-1,0 0-2,2 12-4,-2-12-8,0 0-16,3 13-2,-3-13-1,3 13 2</inkml:trace>
  <inkml:trace contextRef="#ctx0" brushRef="#br0" timeOffset="158115.0436">12179 2043 20,'0'0'25,"0"0"1,7 15-5,-4-5-8,-3-10 0,5 26-3,-6-7-3,8 0 0,-6 0-3,6 5-1,-4-2-1,2 5 0,-2 6-1,3-9 0,-3 1-1,0 2 0,-2-1 0,1-10-1,-1 4-2,-1-20-1,2 16-4,-2-16-3,-1 14-5,1-14-13,0 0 0,0 0 0</inkml:trace>
  <inkml:trace contextRef="#ctx0" brushRef="#br0" timeOffset="158724.0785">12131 2038 12,'-14'-22'26,"16"10"2,-9-7-6,6 4-3,1 15-4,-2-23-3,8 12-1,-5-6-4,-1 17 0,13-18-2,-2 8 1,-3-5-4,6 3 2,-4 0-3,3 10 0,0-5-1,1 0 2,-1-1-4,1 8 2,-1 3 3,2-2-2,-2 5 1,2-6-1,-2 1 1,0 7-4,-1 2 5,-1-5-2,0 4-1,-4 4-1,-2 2 2,0 2-2,-3 6 1,-2-7 0,-2 2 1,-1 5-2,-1-3 1,0-9 1,-2 2-1,-1 1 1,7-14-1,-18 18 1,6-10-1,0-2 1,-1-4-1,-1 7 0,0-6 1,0-4 0,2 2-1,2 1 0,0-7 1,10 5-1,-11 2 1,11-2 0,0 0-1,0 0-1,0 0 1,0 0 0,0 0-3,9-4-2,3 5-10,-12-1-20,0 0 0,15 9 1,-15-9-2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2-05-07T11:35:30.18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4702 3153 6,'0'0'13,"0"0"-3,-6 14-1,8-5-2,-2-9-1,2 16-2,-2-16 1,2 20-1,0-6-1,-1 3 0,0 2-1,0 4 0,0 4 0,0 3-1,0 5 1,1 3-2,-2 1 1,1 1-1,1 4 1,0-2-1,1-1 0,0 4 0,0-4 0,1-1 0,1 0 0,-3-1 0,1-3 0,0 2 0,0-1 0,-1-2 0,1 2 0,0 0 0,0 2 0,0-4 0,2 2-1,-1 1 1,-1-3-1,0 2-1,1-2-1,-2-2-1,1-1 0,-2-4-5,5 4-10,-12-21 0</inkml:trace>
  <inkml:trace contextRef="#ctx0" brushRef="#br0" timeOffset="692.0395">4640 3140 14,'-10'5'18,"10"-5"-8,-5 14 1,2-2-4,-2 2-1,0 1-1,-1 0 0,1 1 0,0 0 0,1 0-1,2-3 0,0-3 0,2-10 0,1 9 1,-1-9 0,9-6-2,-9 6 2,15-22-2,-6 10 2,-1-7-2,4 2-1,-3 3 0,-1 2 0,-1 1 1,-7 11-1,12-13 0,-12 13 0,9-1 0,-9 1 0,8 17 0,0-1 0,-1-1-1,1 5 0,1 2 2,4 1-2,0-1-2,1-6-6,4-2-18,3 5-5,-11-13-1,10 8 1</inkml:trace>
  <inkml:trace contextRef="#ctx0" brushRef="#br0" timeOffset="3734.2136">4372 4786 8,'0'0'22,"-21"-11"0,21 11 2,-16-5-15,5-1-1,1 2 1,-1 1-1,0 3-2,1 0 0,1 5-1,-2 1 0,11-6-1,-18 14-1,10-2 0,1 0 0,1 1-1,1 6 0,2 1-2,1 0 1,2 6-1,0 1 1,2-2 0,0 3-1,2 1 0,0-1 0,1-2 1,-1 1-1,2-3 0,-1-2-1,0 0 1,1-3-2,-2-7-1,1 1-6,-5-13-8,0 0-11,14 18-3,-14-18 3,0 0-1</inkml:trace>
  <inkml:trace contextRef="#ctx0" brushRef="#br0" timeOffset="3955.2263">4140 5128 20,'0'0'26,"0"0"0,-11-9 2,11 9-17,0 0-1,14-11-4,0 10-2,0-1-3,4-4-4,4 4-5,2 0-12,-4-10-8,15 16 1,-13-15 0</inkml:trace>
  <inkml:trace contextRef="#ctx0" brushRef="#br0" timeOffset="4477.2561">4571 4994 15,'-6'-11'26,"6"11"0,0 0 1,-12-1-13,12 1-2,-18-1-4,18 1-4,-16 11-1,5-2 0,-1 6-2,2-3 0,-2 5-1,3 4 0,1 0 0,2-1 0,2-1 0,5-2-1,6-5 0,0 2 1,4-7-1,2-6 1,1-4 0,1-2-1,1-5 1,-2-2 0,-2-4 1,-1-3-1,-3-1 0,1 3 0,-5-1 2,-1 2 0,-4 0 0,2 6 0,-3 0 0,2 10 0,0 0 0,0 0 0,0 0-2,-9 12 1,8 1-1,1 3 0,1 1 0,1 4 0,2-1 0,0 2 0,3-4 0,-1-6-1,3-1-2,-9-11-4,15 12-8,-6-9-14,-9-3-1,10-13 1,-12-5 0</inkml:trace>
  <inkml:trace contextRef="#ctx0" brushRef="#br0" timeOffset="4803.2747">4655 4785 7,'9'0'25,"-12"-11"1,3 11 2,0 0-14,11 9 0,-11-9-2,5 19-4,1-1-3,-3 0-1,3 7 0,-1 4-2,1-1 1,-3 2-2,2 3 0,-1-2-1,0-3 1,0-3-1,1-2 1,3-4-2,-3-4 1,1-1-3,-6-14-4,13 2-14,0 1-9,-11-15 0,9 9 1</inkml:trace>
  <inkml:trace contextRef="#ctx0" brushRef="#br0" timeOffset="5720.3272">4974 4930 16,'0'0'24,"-10"-1"0,10 1 1,-9 10-15,9-10-3,-16 7 0,7-3-3,9-4-1,-16 18 0,16-18-1,-15 14-1,9-5-1,6-9 1,-6 13-1,6-13 0,4 11 0,-4-11-1,13 10 1,-3-4 0,2-3 1,-1 2-1,4 4 0,-4-1 0,1 3 0,-2 0 0,-2 0 0,-4 0 0,-1 4 0,-3-1 0,-3-2 1,-2-2-1,-2-1 0,7-9 1,-17 14-1,17-14 1,-17 5 0,17-5-1,-16-3-1,16 3-3,0 0-7,-12-21-15,12 21-1,4-18 0,8 17 0</inkml:trace>
  <inkml:trace contextRef="#ctx0" brushRef="#br0" timeOffset="6307.3608">5125 5048 7,'-1'-10'25,"13"15"1,-12-5 1,0 0-12,15-13-1,-15 13-2,13-5-3,-13 5-1,12-8-3,-12 8 0,13-13-1,-13 13-1,13-9 0,-13 9-1,12-13 0,-9 2 1,-3 11-2,7-16 1,-7 16-1,2-19 0,-5 8 0,-1 0-1,-2 2 1,6 9-1,-17-16 1,5 10-1,1 4 0,-1 3 0,-1 5-1,1 3 1,1 3 0,0 2-1,3 5 0,0 3 1,2-3 1,2 0-2,2 2 1,3-2 0,1-4 0,3 2 1,2-6 0,4-3-1,1 5 0,4-6 1,0-3 0,1-2-1,0 1 0,1 0 0,-2-1-3,1 2-5,-6-10-10,-11 6-14,20-7-1,-15-2 0,4 6 0</inkml:trace>
  <inkml:trace contextRef="#ctx0" brushRef="#br0" timeOffset="6781.3879">5353 4868 35,'0'0'27,"14"6"3,-14-6-2,0 0-17,5 16-2,-2-7-2,6 7-2,-3 1-3,3 4 0,0-1-1,3 5 0,-1 1-1,2-4 1,-1-1-2,0-1 1,4-4 0,-4-3 0,1-5 0,-2-4 0,-1-4 0,0-2 1,-10 2-1,17-19 1,-11 4 0,2-2-1,-2-2 2,1-2 0,-3-2 0,4 3 1,-4-4-1,3 8 0,-4-2 2,3 4-2,-4-4 0,3 9 0,-3-2-1,-2 11 0,7-11-1,-7 11-3,0 0-7,0 0-16,0 0-7,11 2-1,-11-2 1</inkml:trace>
  <inkml:trace contextRef="#ctx0" brushRef="#br0" timeOffset="7142.4086">5810 5094 12,'0'0'24,"0"0"1,13 10-5,-13-10-5,0 0-6,9 0-3,-9 0-7,0 0-13,0 0-10,19 0-1,-21-11 0</inkml:trace>
  <inkml:trace contextRef="#ctx0" brushRef="#br0" timeOffset="7350.4205">5948 5087 8,'0'0'19,"13"5"1,-13-5-1,0 0-16,0 0-3,0 0-12,9 21-7,-9-21 0</inkml:trace>
  <inkml:trace contextRef="#ctx0" brushRef="#br0" timeOffset="7592.4342">6085 5105 11,'14'1'24,"-14"-1"2,13 5 0,-13-5-11,10 9-5,-10-9-5,12 6-14,2 7-17,-14-13 2,10 6-2,-10-6 1</inkml:trace>
  <inkml:trace contextRef="#ctx0" brushRef="#br0" timeOffset="15489.886">11414 3174 43,'0'0'25,"0"0"-4,0 0-1,0 0-6,10 3-3,-10-3-4,0 0-1,5 14-1,0-2-2,0 1 1,4 8-2,-1 0 0,2 5 0,0-1-1,2 1-1,0-1 1,-1-1-1,2-6 0,-1-2-1,1-5 0,-1-1 1,-2-6-1,2-5 1,-3-2-1,1-6 1,0-2 0,-1-6 1,-1-3-2,2-4 1,-2-1-1,0-3 2,1 0-1,0 1 1,-1 2-1,-1 0 1,0 5-1,0 4 1,-2 2-1,-1 4-1,-4 10-5,0 0-8,3-12-16,2 23-3,-5-11 3,-1 17 0</inkml:trace>
  <inkml:trace contextRef="#ctx0" brushRef="#br0" timeOffset="16090.9204">11952 3047 14,'0'0'27,"0"0"0,0 0 2,0 0-12,0 0-3,0 0-2,10 18-6,-10-7-2,3 10-1,-2 0-1,1 7 1,-2 1-2,3 3-1,-5 0 1,3 1-1,0-2 0,2-2 0,2-2 0,0-1-1,3-7 1,-1-1 0,6-5-1,-2-2 1,5-3 0,-3-4 0,5-4 0,-2-2 0,2-2 0,-4-1-3,3-1-3,-7-5-12,-6-4-11,11 4-1,-19-6 0,4 17 0</inkml:trace>
  <inkml:trace contextRef="#ctx0" brushRef="#br0" timeOffset="16345.935">11924 3292 30,'0'0'27,"-3"-11"3,12 9-2,-9 2-16,16-12-2,-2 7 1,-1-3-4,3 2-2,0 0-1,3 4-1,-1-2-2,-2-2-3,5 5-4,-10-3-13,-1-1-11,6 11-2,-16-6 1,21 2-1</inkml:trace>
  <inkml:trace contextRef="#ctx0" brushRef="#br0" timeOffset="17120.9793">12210 3230 38,'9'4'29,"-9"-4"3,0 0-1,17 4-20,-17-4 0,11 10-3,-11-10-2,13 19 0,-10-8-3,5 4-2,-6 0 1,2 3-3,-1-1 1,-2 0-2,1 1 1,-4-4-2,4-2 0,-2-12 0,-2 15 0,2-15 1,0 0-1,0 0 1,0-19 1,6 3-1,-2 0 1,2-2 1,1-3 1,2 0 0,1 0 0,-1 3 1,2 2-1,-2 3 1,1 2-2,-10 11 1,17-14 0,-17 14-1,13-1 0,-13 1 1,11 10-1,-11-10 0,7 18 1,-3-4 0,-4-2 0,3 2 0,-4 1 0,3 3-1,-1-3 3,1 1-3,2-5 0,-3 2 0,4-2 1,-2 0-1,-3-11 0,13 9 1,-13-9 0,14 1 0,-14-1 0,19-15 0,-14 2 0,6-2 1,-3-4-2,0 1 1,-3-4-1,0 1 2,-3 2-2,-2 4 1,2 0 0,-2 15 0,-2-16 1,2 16-1,0 0-1,0 0 0,-1 11 1,2-2-1,0 3 1,1 0-1,0 5 0,2 2 0,0-1 0,0-2-2,3 3-1,-3-6-2,7 4-9,-7-2-19,-4-15 0,13 5-1,-13-5 1</inkml:trace>
  <inkml:trace contextRef="#ctx0" brushRef="#br0" timeOffset="18122.0366">12686 3293 33,'3'9'23,"-3"-9"-4,0 0 0,0 0-7,12-1-2,-2 2-3,0-3 0,4 3-1,-1-6-1,-2 3-1,1 0 0,0 3 0,-12-1-1,15-8 0,-15 8-2,11-9 1,-11 9 0,11-7-1,-11 7 0,6-16 0,-6 16-1,6-15 1,-5 6 1,-1 9-1,-1-17 0,-3 8-1,4 9 1,-12-14-1,1 9 1,2 0-1,-4 2 0,1 3 0,-2 0 1,4 3-1,0 1 0,-1 0 0,11-4 0,-19 20 0,13-9 1,-1 2-2,2 3 2,2 2-1,-2 1 1,5 0-1,2 1 0,3-2 0,2-1 2,3 1-2,4-6 1,-1 1 0,5-6 0,1 0 0,1-6 1,1 0-1,-3-3 0,0 0 0,-2-1-3,-2-6-5,-1 3-27,-3 4 1,-10 2-2,0 0 2</inkml:trace>
  <inkml:trace contextRef="#ctx0" brushRef="#br0" timeOffset="25094.4354">15013 3285 15,'0'0'13,"-12"-3"0,12 3-1,-10-5 0,10 5-3,-12-8 0,12 8 0,-16-5-2,7 1-2,9 4-1,-16-3 0,6 5-2,1 1-1,9-3 0,-16 10 0,8-1-1,1 2 0,1 0 0,2 4 0,0 1 0,0 3 1,3 4-2,0-1 1,3 2 0,2 0 0,1 4 0,1 0 0,0-3 1,2 4-1,0-5 0,-1 0-1,1-2 1,-3-2 0,0-5-2,-1-3-2,-4-12-4,2 12-8,4-2-9,-6-10 1,0 0-1</inkml:trace>
  <inkml:trace contextRef="#ctx0" brushRef="#br0" timeOffset="25361.4506">14791 3573 16,'-3'-12'25,"12"14"1,-13-14 0,4 12-15,14-7-3,-4 2 1,4 4-4,1-2-2,3 3-1,0 0-2,5 0-1,-2 0-4,2-1-6,-2-5-9,8 12-7,-15-17 0,15 13 1</inkml:trace>
  <inkml:trace contextRef="#ctx0" brushRef="#br0" timeOffset="25936.4835">15216 3483 25,'0'0'23,"0"0"-2,-16 0-2,16 0-5,-13 4-5,2-3-2,1 2-2,0-1-2,-2 2-1,3 2 0,-1 0-1,10-6-1,-14 16 0,11-5 0,2 2 0,1 2-1,4-2 1,1 0 0,5 1 0,-2-4 0,3-1 0,0-5 0,1-5 0,0-5 0,-1 0 0,-1-1 0,-1-5 0,-1-3 0,-2 0 0,0-1 1,-3 2-1,-1 0 1,-1 2 0,-1-2 0,0 14 0,-2-11-1,2 11 1,0 0-1,0 0 1,-3 11-1,4 1 0,0 1 0,1 5 0,2 1-1,-1 3 0,4 3-1,-2-6 0,4-2-5,-2-3-9,-7-14-11,16 7 0,-14-17 0,11 8 1</inkml:trace>
  <inkml:trace contextRef="#ctx0" brushRef="#br0" timeOffset="26197.4985">15331 3275 15,'0'0'23,"3"10"3,7 9 0,-7 0-16,2 0-1,0 6-1,-1 4-2,2 4-2,-1 0-2,-2-1-1,2-2-2,-2-2 0,3 1-2,-2-8-4,3-3-4,0-2-8,-7-16-8,13 10 1,-13-10 1</inkml:trace>
  <inkml:trace contextRef="#ctx0" brushRef="#br0" timeOffset="26610.5221">15589 3419 10,'-15'2'18,"15"-2"-2,-17 8-3,17-8-2,-20 12-1,10-5-2,-2 0-2,3 2-1,0 0-1,9-9-1,-8 16 0,8-7-2,0-9 0,11 19-1,-1-12 0,0 2 1,5-1-1,-4 1 0,2 0 0,-3 0 0,-1 0-1,-9-9-1,11 18 0,-9-8-1,-2-10 0,-6 15 0,6-15-1,-16 15 0,5-10-2,0-2-2,11-3-9,-24-1-4,24 1 1</inkml:trace>
  <inkml:trace contextRef="#ctx0" brushRef="#br0" timeOffset="27466.571">15696 3530 30,'0'0'14,"14"1"1,-14-1 0,17-7-2,-7 5-3,-10 2-2,17-5-2,-17 5-1,20-5-1,-20 5 0,17-8-1,-17 8-1,15-8 1,-15 8-1,10-9 0,-10 9 0,4-10 0,-4 10 0,-3-12-1,3 12 1,-12-10-1,12 10 0,-19-9-1,9 3 1,-3 1-1,-1 1 0,-1 3 0,2 2 0,2 0-1,-2 5 1,3 4 0,1 2 0,2 2-1,3 2 1,3 0 0,1 2 0,2 0 0,3-2-1,3-1 1,2-3 0,-1 0-1,5-2 1,-2-3 0,2-4 0,0 0 1,2-2-2,-2-2-2,-1 2-4,0-3-11,-9-8-10,13 8-1,-13-8 1,8 8 0</inkml:trace>
  <inkml:trace contextRef="#ctx0" brushRef="#br0" timeOffset="27940.5982">15967 3368 2,'-3'-10'22,"15"17"2,-12-7 0,0 0-13,5 12 1,-5-12-2,13 23-3,-7-8-2,3 3-2,0 1-1,0 2-1,2 1 0,1-2-2,0 0 1,-1-4-1,3 0-1,-2-3 1,2-1-1,-2-6 0,1-6 1,-3-1 1,0-3-1,1-5 1,-4-3 0,2-6 1,-3-3 0,3-1 0,-3-1 1,2-2 0,-1 1 1,0 2-1,0 3 1,-2 5-2,0 3 0,-1 2-3,-4 9-7,10 1-17,-14-10-2,16 16 1,-12-7 0</inkml:trace>
  <inkml:trace contextRef="#ctx0" brushRef="#br0" timeOffset="28348.6215">16378 3551 15,'4'10'20,"-4"-10"1,0 0-11,0 0-2,11 12-4,-11-12-7,0 0-11,16 13-7,-16-13 1</inkml:trace>
  <inkml:trace contextRef="#ctx0" brushRef="#br0" timeOffset="28588.6351">16473 3543 12,'0'0'23,"12"8"1,-12-8 0,0 0-9,0 0-10,9 10 0,-9-10-5,7 9-6,-7-9-8,0 0-10,15 10 0,-15-10 0</inkml:trace>
  <inkml:trace contextRef="#ctx0" brushRef="#br0" timeOffset="28797.6472">16612 3577 24,'11'11'25,"-11"-11"-1,11 7-4,-11-7-12,0 0-8,12 14-16,-12-14-8,0 0 0,2-10 0</inkml:trace>
  <inkml:trace contextRef="#ctx0" brushRef="#br0" timeOffset="40345.3077">4775 6537 19,'0'0'20,"0"0"0,0 0-2,0 0 1,0 0-3,0 0-2,-13-6-2,13 6-3,-9-2-1,9 2-2,-12-3-2,12 3 1,-17-1-2,17 1 0,-17-3-1,17 3-1,-16 1 1,16-1-1,-13 3 0,13-3 0,-11 2 0,11-2-1,-6 11 0,6-11 1,0 15-2,3-6 1,1 1 0,3 4 0,0 2 1,2 0-1,2-1 1,0 2-1,1-2 1,0 2-1,-2-1 2,-1-1-2,-1-3 0,-3 2 0,-3-2 1,-5-2-1,-5 1 0,-1-1 1,-3-3-1,-4-1 0,-2 3 0,-1-7 0,-2 0 0,5 1 0,0-1 0,3-3 1,0 0-1,13 1-1,-13-1 1,13 1 0,0 0 0,0 0 0,0 0 0,2 11 0,-2-11 0,14 17 0,-5-3 0,1 1 0,2 0-1,-3 4 1,2 6-1,-4-6 0,1 4-1,-4 2 1,-1-2 0,-2-3 0,0 3 0,-2-3 0,0-7 0,0 2 0,1-5 1,0-10 0,0 9-1,0-9-1,0 0-3,0 0-7,12-3-20,-12 3 0,12-10-1,1 9 1</inkml:trace>
  <inkml:trace contextRef="#ctx0" brushRef="#br0" timeOffset="41260.36">5065 6680 34,'0'0'29,"0"0"1,0 0 0,0 0-15,0 0-1,13-7-3,-13 7-2,14-5-3,-14 5 0,20-4-1,-10 0-2,6 7-1,-3-5 0,4 5 0,-2-2-1,2 0-1,-2-2 1,2 4-1,-3-2 1,-1-2-1,-3 1 0,0 0 0,-10 0 1,13 0-1,-13 0 0,0 0 1,0 0-1,0 0 0,7 11 1,-7-11-1,-5 12 0,3-1 0,0 3 0,-2 2 0,1 5 0,0 0 0,1 1-1,1 5 1,1-1 0,1-1 0,1 0 0,0-3 0,1-2 0,1-2 0,-1-2 0,-1-5 0,0-2-1,-2-9 0,3 15 0,-3-15-1,1 12-1,-1-12-2,0 0-3,0 0-10,0 0-16,0 0 0,0 0-1,5-11 1</inkml:trace>
  <inkml:trace contextRef="#ctx0" brushRef="#br0" timeOffset="42155.4112">5705 6751 27,'0'0'29,"-10"-10"1,10 10-3,0 0-8,-11-4-3,11 4-4,-11-1-2,11 1-2,-14-3-3,14 3 0,-18 5-1,9-2-1,-5 0-1,2 3 0,-3-1-1,1 4-1,0 4 1,-1-3 0,3 5-1,1 1 0,3 1 0,3 0 0,4 0-1,3 1 1,3-2 0,6-1-1,2-3 1,2-4 1,2-6-2,2 1 1,0-5 1,0-4 0,-2-3-1,0-4 1,-4-1-1,1 1 0,-4 0 1,-1-5 0,-4 1 0,2 3-1,-5-2 2,0 3-1,-3 3 0,0 0 1,-1 0-1,2 10-1,0 0 1,0 0 0,0 0-1,-9 16 0,9-3-1,1 8 1,1 6 0,-2 0 0,2 5 0,1 4-1,-1 1 1,0-3 0,0 0-1,0-5 1,0-3-1,0-2 1,0-5 0,-1-8 0,-1-11-1,0 14 1,0-14-1,0 0 1,0 0-2,0 0-2,-7-9-3,0-1-3,7 10-17,0 0-9,1-16 1,-1 16-1,-1-14 2</inkml:trace>
  <inkml:trace contextRef="#ctx0" brushRef="#br0" timeOffset="42779.4469">5988 6981 22,'0'0'29,"12"5"2,-12-5 2,9-3-11,-9 3-6,11 7-3,0 6-3,-11-13-4,13 24-1,-10-13-1,3 8-2,-5-3-1,0 4 0,-3-4-1,-3-2-1,-1 1-1,-2-4-2,4 2-2,-8-12-8,12-1-20,-10 1 0,10-1-1,0 0 2</inkml:trace>
  <inkml:trace contextRef="#ctx0" brushRef="#br0" timeOffset="43854.5084">6274 6600 21,'0'0'25,"-12"2"0,12-2-5,0 0-1,0 0-6,0 0-2,0 0-3,9-1-1,-9 1-1,14-2 0,-14 2-2,20-4 1,-9 3-3,5 3 0,-1-2 0,1 0 0,1-1-1,1 1-1,-2 0 1,1 2 0,-1-1-1,-2-2 0,-1 2 0,-3 2 0,1 0 0,-11-3 1,12 11 0,-9-2 0,-3-9 0,1 21 0,-2-9 0,0 1 0,-1 1 0,1 2-2,1 1 2,-1-2-2,0 5 1,2 2 0,0-1 0,1 2 0,1 3 0,1-3 0,0-2-1,3 2 1,-2-2 0,1-7-1,-1 1 0,1-5-1,-1-1-1,-5-9-2,8 14-6,-8-14-16,0 0-6,0 0 0,-1-17 0</inkml:trace>
  <inkml:trace contextRef="#ctx0" brushRef="#br0" timeOffset="44594.5507">6755 6715 58,'0'0'32,"0"0"1,0 0-9,3-9-11,-3 9-1,0 0-5,9 15-2,-9-15-2,7 17 0,-4-7-2,1 6 0,2 3 0,-2-1-1,3 3 0,-4 0-1,4-1 0,-6-4-1,3-1 1,-4-15-2,5 15 0,-5-15 0,0 0-1,2-14 2,0 0-1,-1-5-2,2-1 3,1-3 0,0 2 1,-2-1 0,2 1 1,2 7-1,-1 1 1,1 4 1,-6 9-1,17-9 0,-8 6 1,5 4 0,-3-1 0,3 0 1,-2 0-1,1 2 0,-3-2 1,0-1 1,-10 1-2,12-5 1,-12 5 0,0 0 0,5-13 0,-5 13 0,-5-13 0,5 13-1,-4-11 0,4 11 0,-9-10 0,9 10-1,-10-4 1,10 4 0,-10 3-1,10-3 0,-11 4 0,11-4-1,-5 15 1,5-15-2,3 14-3,-3-14-7,0 0-23,15 14 2,-15-14-2,21 1 3</inkml:trace>
  <inkml:trace contextRef="#ctx0" brushRef="#br0" timeOffset="45616.6092">7154 6498 27,'0'0'29,"-15"-2"3,15 2-1,0 0-11,0 0-7,0 0-2,0 0-3,0 0-3,9-6 0,0 2-1,-9 4-2,16-7 0,-16 7 0,19-2 0,-19 2-1,20 0-1,-11 2 1,-9-2-1,17 12 1,-17-12 0,15 11-1,-7-2 0,-2 3 0,-2-2 0,0-1 0,-2 3 0,-2 2-1,-1 0 1,-2 3 1,-1-3 0,-1 0-1,-1 3 0,1-3 1,1 1-1,1-2 1,2-1-2,0-1 1,3-1-1,2 0 1,-4-10 0,13 15 0,-4-8 0,2-3 0,2-1 0,2 1 0,0-3 1,0-2-2,1 1 1,-1-1 1,-2-2-1,-3 1 0,-10 2 0,14-4 0,-14 4 0,0 0 0,0 0 1,0 0-2,-9 6 1,9-6-1,-16 12 1,7-1 0,1 0-1,1 3 0,1 2 1,1 5 0,1-3 0,3 3-1,2 2 1,1 2 0,0 2 0,3 0-1,-1-1 1,1 0 0,0 1-1,-1-2 1,-1-3-1,-1-5 0,-2 0 1,-2-4-1,-3-4 0,-4 0 1,-2-5 0,-3-1 0,1 1 0,-2-1 0,2-2 1,-1-3-1,4 2 0,10 0-3,-15-7-5,15 7-26,0 0 1,2-18-2,-2 18 1</inkml:trace>
  <inkml:trace contextRef="#ctx0" brushRef="#br0" timeOffset="50830.9073">15186 6590 14,'-7'-11'23,"7"11"-1,0 0-1,0 0-6,0 0-3,-2-11-4,2 11 0,0 0-2,-9-10-2,9 10-1,-13-9-1,13 9 0,-17-6 0,8 2-1,-1 4 0,1 0 0,-2 2-1,-1 1 1,3 1-1,-2 2 1,11-6-1,-20 17 1,20-17 0,-16 18 1,11-8-1,1 1 1,3 1-1,0-1 1,1 3 0,2-4 0,1 5-1,1-1 1,0 1-1,-1 0 0,1 5 0,2-3-1,-2 3 1,-2 2-1,-2-1 2,-1 1-2,-2 1 0,0-2 0,-4-1 1,-5-1-1,1-4 0,-2-5 0,-1 1 0,0-4 0,-1-6 1,1-2-1,0-2 0,3-4 1,1-1 0,10 8-1,-11-16 0,10 7 1,1 9-1,5-12 1,-5 12-1,16-6 0,-5 8 0,1 3 0,-1 2 0,1 8 0,1-1 0,-3 4 0,0 6-1,-3 3 1,-2-2 0,-2 2 0,-1 0 0,-1-4 0,-1 1 0,0-4 0,-1-3 0,1-4 0,1-1-1,0-2 1,-1-10 0,5 14 0,-5-14-2,7 12-2,-7-12-1,14 9-10,-2-6-17,-12-3 2,19-7-3,-12-5 2</inkml:trace>
  <inkml:trace contextRef="#ctx0" brushRef="#br0" timeOffset="51792.9623">15618 6798 21,'0'0'28,"0"0"0,0 0 2,0 0-12,-7-17-4,7 17-4,-8-10-2,8 10-2,-10-10-2,10 10 0,-16-8-2,7 7 0,-2 2-1,-4 1 0,-1 4-1,-3 5 0,-2 0 1,3 5-1,-3 2 0,5 2 0,-2-2 0,8 5 0,0-2 1,9-4 0,2 2 0,6-2 0,2-5 0,3 2 1,5 0-1,1-7 1,1-3-1,0 2 0,0-6 0,1 0 0,-4-4 0,3-3 0,-4-6 0,0 2-1,-3-2 1,0-4 0,-4-1 0,-2 0-1,-3 0 1,-1 0-1,-3 4 1,-1 1-1,-1 0 1,3 13-1,-6-11 1,6 11 0,0 0-1,0 0 1,-4 16 0,4-2-1,1 4 0,-1 0 1,0 5-1,1 7 0,-2 2 0,0 1 0,-2 1 0,1-1 0,-1-1-1,1 2 1,-1-6 0,0-5 0,0-4-1,0-3 1,3 1-1,-3-7 0,3-10 0,-4 12-2,4-12-2,0 0-3,0 0-15,9 4-12,-11-20 1,8 5-2,-4-11 3</inkml:trace>
  <inkml:trace contextRef="#ctx0" brushRef="#br0" timeOffset="52982.0303">15864 6599 28,'0'0'28,"3"-12"3,6 11-3,-9 1-13,0 0-2,16-10-3,-16 10-5,11-7 0,-11 7-1,11 0 0,-11 0-2,14 4 0,-14-4-1,15 13 0,-5-4 1,1-1-1,0 2 0,3 0 0,-4 1 1,2 1-2,-3-2 2,-1 1-2,-8-11 1,8 19 0,-9-10 0,-2 2 0,3-11-1,-12 18 1,12-18 0,-19 19-1,9-8 0,-3 0 1,3 2-1,2 1-1,1 3 2,2-4-1,3 1 0,3 0 1,2-2-1,4 1 1,0-1-1,2-3 1,0-3 0,5 2-1,-3-2 1,1-3-1,0 0 1,-1-3-1,2-5 1,-4 5-1,1-2 0,-10 2 1,14-6-1,-14 6 0,0 0 0,0 0 0,0 0 0,0 0 0,0 0-1,-15 5 1,6-1 0,-1 3 0,0 0-1,2 3 1,2 3 0,0 1 0,3 4-1,1-2 1,1 3 0,4 0-1,-1 3 1,2-2 0,-1-1-1,1 1 0,-2 0 0,0-4 0,0 2 0,-3-5 1,0 0-1,-4-2 0,1-2 1,-5-1 0,-1-4-1,-1-1 1,0-3 0,-3 0 0,3-1 0,-1-3 0,12 4-3,-15-10-2,15 10-8,0 0-21,0 0 2,0 0-3,0 0 2</inkml:trace>
  <inkml:trace contextRef="#ctx0" brushRef="#br0" timeOffset="56859.2522">18823 6599 11,'1'-11'24,"-1"11"1,0 0-5,9 0-1,-9 0-2,0 0-4,0 0-3,-4-13-3,4 13-1,0 0-2,-8-9-1,8 9 0,-14-7 0,5 3-2,-2 1 1,-1-2 0,1 5 0,-6-1-1,3 0 1,-3 0-1,3 4 0,-4 1 0,5 1 0,-1-1-1,2 2 1,2 0-1,4 5 1,2 2 1,4-2-1,4 3 0,4 2-1,-1 2 1,4-1 0,1 3 0,0-1 0,-2-3-1,0 5-1,-2-2 2,-3-4-1,-3 1 1,-3-2-1,-4-5 1,-3 3-1,-6-3 1,0-3 0,-5-2-1,1 0 0,-2 0 1,3-2-1,1-1 0,2 1 0,5-3 0,9 1 0,0 0 1,-4 9-1,4-9 1,14 11-1,-3-3 1,1 4 0,2-1-1,-2 3 0,0 0 0,-1 7 1,-1 0-1,-4-2 0,-2 4 0,-1-3 0,-4 1 0,0 0 1,-3-1-1,-1-4 0,-3-2 0,3 0 0,0-2 0,1-2 0,4-10 0,1 13 0,-1-13 0,13 6-1,-3-1-2,-10-5-3,25 0-6,-14 1-24,0-4 3,4 3-3,-5-6 3</inkml:trace>
  <inkml:trace contextRef="#ctx0" brushRef="#br0" timeOffset="58214.3297">19280 6789 17,'0'0'26,"0"0"1,0 0 1,0 0-10,0 0-4,0 0-3,0 0-2,-10-7-1,10 7-2,0 0 0,0 0-2,-11-7-2,11 7 1,-11-3-1,11 3-1,-12-5 0,12 5 0,-13 1 0,13-1-1,-13-3 1,13 3-1,-13 2 0,13-2 0,-14 7 0,14-7 0,-15 6 0,6 2 0,-2 2 1,-2 0-1,0 2 0,-2 3 0,-1 0 0,2 4 1,-1 0-1,4-1 0,2 1 1,5 1-1,3 0 2,4 0-1,5-5 0,4 0 0,2-5 0,3 2 0,1-4 1,1-7-1,-2-6 0,3 1-1,-3-5 1,1-1 0,-1-6 0,0-2 0,-3-4-1,2 2 0,-4 0 1,0-3 0,-4 0-1,-2 4 0,-3 3 1,-1 1 0,-3 5-1,1 10 0,-4-14 0,4 14 0,0 0 1,-9 9-1,7 0 0,-1 7-1,1 2 1,-1 7 0,0 6 0,0 2 1,1 2-2,-1 6 1,1-2 0,0-2 0,-1-3 0,1-3 0,1-4-1,-1-4 1,-1-6 0,1-3 0,-1-4 0,3-10-1,-5 16 0,5-16-2,0 0-2,-9-1-3,9 1-14,9 3-14,-9-3 2,5-11-2,-2 1 2</inkml:trace>
  <inkml:trace contextRef="#ctx0" brushRef="#br0" timeOffset="58489.3454">19535 7111 79,'0'0'34,"17"6"-1,-17-6 0,3 13-28,2 2 0,-7-3-2,4 5 1,-6-4-2,2 6 0,-3-4-1,1 2 0,-1-3-2,-1-4-3,5 2-3,1-12-15,-13 1-11,13-1-2,2-12 0,6 1 0</inkml:trace>
  <inkml:trace contextRef="#ctx0" brushRef="#br0" timeOffset="59237.3882">19837 6785 33,'10'-4'30,"-10"4"2,0 0 0,10-4-13,-10 4-6,11 1-1,-11-1-4,10 7-3,-10-7 0,10 19-2,-6-6-1,1 7 0,-2-1-2,-1 5 1,-1 2-1,-2-3 0,0 0 0,-1-2-1,-1-1 1,2-6 0,0-2-1,1-12 0,0 0 0,0 0 0,1-12 0,1-5 0,3-3-1,-1-3 1,3-1 0,-1-1 0,2 3 1,0 0 0,0 2 0,0 6 0,-2 3 1,4 2-1,-1 2 1,2 4-1,1-1 1,0 5-1,1 1 1,-1 0 0,0-1-1,0 3 1,-3-4 1,0 2-1,-9-2 0,13-5 0,-13 5 0,8-12 0,-8 12 1,4-20-2,-3 9 1,-1 1-1,-1-1 0,-2 2 1,3 9-1,-12-10 0,2 7 0,10 3 0,-17 5 0,17-5 0,-15 10-1,15-10 1,-8 17-2,8-17-2,6 18-7,-6-18-24,6 10 0,6-5 0,-12-5 0</inkml:trace>
  <inkml:trace contextRef="#ctx0" brushRef="#br0" timeOffset="60099.4375">20325 6492 40,'0'0'31,"0"0"0,0 0 1,18-6-16,-7 8-5,-11-2-2,21 0-2,-12-1-2,9 6 0,-7-5-2,6 4 0,-7-2-1,4 5-1,-14-7 0,16 10 0,-16-10 0,8 16-1,-8-6 0,-1 3 1,-4-2-1,-1 3 0,-3 5 2,-3 2-3,1 1 3,-2-1-2,3 1 1,0 0-1,4 1 2,-1-1-2,5-3 0,5-3 1,2-2-1,3-1 1,0-1-1,5-3 1,-1-5-1,3 1 1,0-4-1,-1-2 1,0 0-1,-2-1 0,-2-1 0,-10 3 0,0 0 0,0 0 0,2 12 0,-10-1-1,-1 1 1,-1 2 1,-1 6-2,2-2 2,1 2-2,1 4 1,1 1 0,3-1 0,0 1 0,2 1 0,1 0-1,-1 2 2,1-2-1,0-3 0,-1-4-1,-1 2 2,-2-1-1,-4-5 0,-3-5 0,0-2 0,-3-4 0,1 1 0,1-2 0,-1-5-2,13 2-3,-17-6-10,17 6-20,0 0-2,-5-11 1,5 11 0</inkml:trace>
  <inkml:trace contextRef="#ctx0" brushRef="#br0" timeOffset="125127.1569">18832 6747 19,'0'0'12,"0"0"0,0 0 0,0 0 0,0 0-2,0 0 0,0 0-2,0 0-1,0 0-2,0 0 0,0 0 0,0 0-1,0 0 0,0 0-1,0 0-1,0 0 1,0 0-1,0 0-1,0 0 1,0 0 0,0 0-1,10 1 1,-10-1 0,11-2 0,-11 2-1,14-1 1,-14 1 0,16-2-1,-16 2 0,14-2 0,-14 2 0,13 2 0,-13-2-1,11 0 0,-11 0 0,0 0 1,11 3-1,-11-3 0,0 0 1,0 0-1,0 0 0,9 7 1,-9-7-1,0 0 0,0 0 0,0 0 1,0 0-1,0 0 1,4 9-1,-4-9 0,0 0 1,0 0-1,0 0 1,2 10-1,-2-10 0,0 0 1,0 0-1,-2 9 1,2-9-1,0 0 0,-2 10 0,2-10 1,1 10-1,-1-10 0,1 15 0,0-6 0,0 2 0,0 3 0,0-1 0,-1-1 0,0 5 0,0-3 0,1 3 0,-1 0 0,0-2 0,1-3 0,-1 4 0,1-1 0,0-4 0,0 0 0,-1-2 0,0-9 0,2 14 0,-2-14 0,0 0 0,0 12 1,0-12-2,0 0 2,0 0-1,0 0 0,0 11 0,0-11 0,0 0 0,1 13 0,-1-13 0,1 10 0,-1-10-1,2 14 2,-2-14-1,2 12 0,-2-12-1,0 0 1,2 11-1,-2-11-1,0 0-3,0 0-10,0 0-16,0 0 0,0 0 0,0 0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2-05-07T11:37:51.86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18892 1640 14,'0'0'25,"-8"-10"1,8 10-3,0 0-3,0 0-6,0 0-2,0 0-3,0 0-1,0 0-1,0 0 0,0 0-1,11 10-2,-11-10 0,0 0-1,9 16 0,-9-16 0,14-1-2,-5 6-1,-9-5 2,19 5-1,-9-6-1,1 0 1,0-2-1,-1 7 0,1-1 1,-1-9 0,0 5-1,-10 1 0,17 6 1,-17-6-1,13 1 0,-13-1 0,0 0 0,10 3 0,-10-3 0,0 0 1,0 0-2,0 12 1,-2-2 1,0 0 0,0 1-2,-4-1 2,1 5-1,0 8-1,-3 0 3,2-8-1,-1 4 0,2 5-2,-3 3 3,3-4-2,1 1 1,0-5-2,2 4 1,0 3-2,1 2 2,1-7 0,1-2-1,0 1 0,0-1 2,1-2-2,-1-3 1,-1-14 0,3 11 0,-3-11-1,2 14 0,-2-14-3,0 0-15,0 0-16,0 0-1,0 0 0,0-15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2-05-07T11:38:31.06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6886 7577 7,'0'0'24,"0"0"0,-1 13-3,8-2-6,-7-11-2,16 19-3,-1-3-3,-5-2-2,7 8-1,0 0-1,6 2-1,-3-1 0,5 6-1,3-2 1,0 3 0,3-2 0,2 2 0,1 0 0,1 1 0,3 1 1,1 0-2,-2-1 1,4 3-1,1-1 0,-1 0 0,0 0-1,4 0 1,-4 1-1,3 1 0,-2 3 0,3-3 0,-3-2 0,1 3 0,1-2 0,-1 0 1,-1 0 0,3 2 0,-1-3-1,1 4 1,0-1 0,1 0-1,-2 1 1,1 3-1,2 0 0,-5-2 0,2 3 0,-2-4 0,-1 0 0,-1 1 0,0-1 0,-1-5 1,-3-5-2,0 0 2,-3-5-2,-4-4 0,0-1-3,-9-8-11,-7-6-15,5 7-1,-18-10-1,16 5 1</inkml:trace>
  <inkml:trace contextRef="#ctx0" brushRef="#br0" timeOffset="1630.0932">14711 7569 5,'-1'12'16,"-12"-10"-6,13-2-2,-22 10 1,10-1 0,-3-4-1,-1 0 1,-1 4-1,-4 0 2,3 0-2,-5-1-1,0 4-1,-1-2 0,-1 4 0,-6-1 0,2 0-2,-6-1 0,-3 9 0,-4-4-1,-1 3 0,-8-1-2,-1 4 1,-4 0 0,-1 4-1,-4 0 1,-1 1-1,-2 0 1,-1 2-1,-3 0 0,1 1 1,-4 0-2,-3 2 0,0-1 0,-1 2 1,-3 3-1,0-1 1,-2 0-1,0 4 0,0-3 0,-2 3 0,0-3 0,1-2 1,-3 0-1,3 3 0,-2-2 1,-1 0-1,-1-2 2,1 2-4,-1 2 4,-2 1-2,1 0 0,-2-3 0,2 3 0,1 1 0,1 0 0,2-3 1,3-1-2,2-2 1,3-1 0,5 0 0,2-2 0,6-3 0,1-1 1,2 2-1,5-2 1,2-2-1,6-1 0,-1-3-2,11-1-8,4 0-21,2-13 0,18 3-1,-5-12 0</inkml:trace>
  <inkml:trace contextRef="#ctx0" brushRef="#br0" timeOffset="4154.2375">9357 9676 12,'0'0'23,"0"0"1,0 0-1,0 0-6,0 0-4,-13-1-2,1-1-3,12 2 0,-22 2-1,13 3-1,-7-5-1,7 7-2,-3-5 0,1 5-2,1-3 0,10-4 0,-16 14 0,16-14-1,-11 17 1,8-7-1,0-1 2,3 4-2,1 0 1,1 0-1,2 0 1,1 1-1,1 0 0,0 1 1,1 1-1,-2-1 0,-1 3 2,-1 1-1,-2-2 0,-2 1 0,-3-3 1,-1 1-1,-3-3 1,-4-1-2,0-5 1,-2-2-1,1-2 0,0-1-1,2-2 1,0 0 0,0-1 0,11 1 0,-9-3-1,9 3 1,0 0 0,0 0 0,0 0-1,9 9 1,-9-9 0,17 12 0,-10-3 0,3 1 0,-4 3 0,2 1 0,-3 4 0,0-1 0,-3 4 0,-1-1-1,-1 1 1,-1 0-1,1 2 1,-1-6-1,1 2 1,-1-5 0,2 0-1,0-4 1,2-1 0,-3-9 0,6 11 0,-6-11 0,9 7-1,-9-7-1,13 2-6,-13-2-13,0 0-10,18-4-2,-18 4 2,12-8-1</inkml:trace>
  <inkml:trace contextRef="#ctx0" brushRef="#br0" timeOffset="7108.4066">9570 9843 20,'0'0'18,"0"0"-2,0 0-2,0 0-2,0 0-2,0 0-2,0 0-1,0 0-1,0 0-1,0 0-1,0 0 0,0 0 0,0 0-1,0 0 0,0 0-1,13 7 0,-13-7 0,0 0 0,0 0-1,12-2-1,-12 2 1,10 3-1,-10-3 1,11 0-1,-11 0 0,14 2 0,-14-2 0,17 2 1,-8-2-1,1 1 0,0 1 0,-1-2 0,0 1 0,1-1 0,-10 0 0,17 1 0,-6-1 0,-11 0 0,17 0 0,-7-1 0,-1 1 0,-9 0 0,16-2 0,-16 2 0,13-3 0,-13 3 0,9 0 1,-9 0-1,0 0 1,0 0 0,0 0 0,9 4 0,-9-4 0,0 0 1,0 0-2,0 0 1,-1 10 0,1-10-1,-1 13 1,1-4-1,-1 2 1,0 3 0,0 2 0,0 3-1,0 1 1,0 3-1,0-2 1,0 2-2,0 0 1,0 1 0,1-1-1,-1-5 1,1 2 0,-1-4 0,1-4 0,0-1 0,0-11 0,0 13 0,0-13 0,0 0 1,0 0-1,0 0 0,0 0 0,0 0-2,0 0-6,0 0-16,0 0-6,0 0-1,-4-16 1</inkml:trace>
  <inkml:trace contextRef="#ctx0" brushRef="#br0" timeOffset="8651.4949">10086 9945 20,'0'0'23,"19"8"1,-19-8-9,14 13 0,-6-2-5,-2-1-2,-2 3-4,0 0-1,0 2-2,-1 1 0,-2-2-1,2 2-1,-3-3 1,1 2-1,0-3 1,-2-1-1,1-11 1,-1 15 0,1-15 0,0 0 0,0 0 0,-3-9 0,3-3 1,1-3 0,1-1 0,1-4 1,3 0 1,-1-1-1,2 3 1,-2-1-1,4 4 0,-1 2 0,0 2-1,-8 11 0,15-12-1,-15 12 0,16-3 0,-16 3 0,16 6 0,-16-6 0,16 6 1,-16-6-1,17 7 0,-17-7 0,13 4 0,-13-4 1,11-2-1,-11 2 1,0 0 0,10-11-2,-10 11 2,5-16-1,-3 7 0,0-4-1,0 3 1,0 0 0,-2 10 0,1-17 0,-1 17 0,0 0 0,0 0 1,-10-5-1,10 5 0,-13 7 0,13-7 0,-11 14 0,11-14-2,-6 17 0,6-17-7,-1 10-13,11 0-7,-10-10 2,16 8-1</inkml:trace>
  <inkml:trace contextRef="#ctx0" brushRef="#br0" timeOffset="9687.5541">10581 9728 17,'0'0'25,"0"0"0,0 0 2,-2-11-16,2 11 0,0 0-3,0 0-1,11-7-2,-11 7-1,14-5 0,-4 5-1,1-2 0,-1 2-1,0-2 0,2 4-1,-1 0 0,-2 1-1,2 1 1,-11-4-1,14 12 0,-9-2 1,-1 0-1,0 1 0,-4 3 1,-2 0-1,-3 2 0,0-1 1,-1 2-1,-2-1 0,-2 3 1,1-1-1,0-1 1,1 1 0,0-2 0,4 1 0,2-2 0,3 0-1,1-6 1,4 2-1,-6-11 0,17 15 1,-7-10-1,2-1 0,-1-3 2,1 1-2,1-3 1,-2 0 0,-11 1 0,18-4 0,-18 4 0,9-6 0,-9 6 0,0 0 0,0 0 0,0 0 0,-13-8-1,13 8 0,-14 5 0,5-1 0,9-4-1,-12 18 0,6-4 1,1 1 0,0 2-1,2 3 1,1 0-1,2 2 1,1 2 0,1-1 0,1-1 0,0 2 0,1 1 0,-1-3 1,-2 0-1,0 0 0,-2-1 0,-2-3 1,-2-2-1,-1-4 1,-3-4-1,-1 2 0,-1-4 1,1-3 0,-2-2-1,3-2 0,9 1 0,-16-6-1,16 6-3,-7-10-8,6 0-20,1 10-1,6-10 0,-6 10 1</inkml:trace>
  <inkml:trace contextRef="#ctx0" brushRef="#br0" timeOffset="16402.9382">11137 10421 13,'0'0'16,"0"0"-3,0 0-1,0 0-2,0 0-1,0 0-1,0 0-1,0 0-2,0 0-1,0 0 0,0 0-1,12 12 0,-12-12 0,11 14 0,-2-4 0,1 2 0,3 0-1,1 0 0,2 6 1,0-1 0,4 2-1,-1 1 0,2 3 0,-1-3 0,4 4-1,1-1 1,0 0-2,2-1 1,1 1 0,0 1-1,2-4 1,-2 4-1,0-3 1,-3-1-1,2 6 2,-5-1 0,1 0 0,-2 0 0,0 3 1,-3-3-1,1 3 1,-3-2-1,2-2-1,-5-5 0,2 2 0,-5-4 0,0-4 0,-2-3 0,0 0 1,-8-10-1,6 9 1,-6-9 0,0 0-1,0 0 0,0 0-1,-7-11-1,1 2-4,6 9-9,0-11-19,-5-1 2,5 12-3,-3-24 2</inkml:trace>
  <inkml:trace contextRef="#ctx0" brushRef="#br0" timeOffset="19438.1118">18346 7619 14,'-15'19'13,"-9"-7"-2,1 9-1,-7-5-1,1 5 0,-7-1 0,0 1-2,-6 3 0,-2-2-2,-1 1-2,-4 1 1,-2 3-2,-3 0 0,0 2-1,-5 1 1,-2 3-1,-4 2 0,-4 2 1,-4 4-1,1 2 1,-3 4-1,-4 2 0,-3 3 1,-1 2-1,-2 3 0,-2 0-1,-1-1 1,-4 4-1,-2 1 1,0-1-1,-2 2 1,-3 1 0,-3 1-1,3 1 1,-2 2 0,2-4 0,-2-2 0,-1 2-1,0-1 0,3-2 0,1 1 1,-2 0-2,1 1 1,0 3 0,0-1-1,1-2 2,2 2-1,1 2 0,1-2 0,3 0 1,0-2-1,1-1 0,-1 4 0,1 1 0,1-1 0,1-3 1,1 0-1,2 2 0,2-5 1,3 1-1,3-5 1,5-2-1,2-2 1,4-1-1,3-1 0,1-6 0,5 1 0,6-2 0,2-3 0,4-3 0,5-3 0,4-5 1,3-3-1,5-1 0,2-2 0,3-6 1,5-1-1,3-3-1,5-2-2,-2-3-4,12-7-7,-6 13-11,6-13-3,0 0 1,-5-14 0</inkml:trace>
  <inkml:trace contextRef="#ctx0" brushRef="#br0" timeOffset="22912.3104">11878 11685 17,'0'0'21,"0"0"-7,0 0-1,0 0 0,-9-2-1,9 2-2,0 0 0,0 0-2,-9-3-1,9 3-2,0 0 0,-15-9-1,15 9-1,-14 0 0,4 0-1,1-1 1,-1 3-1,-3 0 1,4 2-1,-3 0 1,12-4-1,-20 8 1,20-8-2,-16 14 1,16-14 0,-8 11-1,8-11-1,0 15 0,0-15 0,8 16 0,-8-16 0,13 16 0,-5-6 1,1-1-1,-3 2 1,1-2-1,-3 2 0,1 0 1,-4 2 0,-5 2-1,-1-1 1,-3 0 0,-1 1 0,-2-1 0,0-2 0,-4 0 0,4-2-1,0-2 1,1 0-1,1-4 0,9-4 0,-12 2 0,12-2-1,0 0 1,0 0 0,0 0-1,0 0 1,10-5 0,-10 5-1,15 6 1,-15-6 0,17 14 0,-9-3-1,0 1 1,-1 4-1,-1 4 0,-2-2 0,0 4 0,-2-2 1,0 3-1,-1-3 1,-1-1 0,0-3 0,0-5 0,0 0-1,0-11 1,-1 11 0,1-11-1,0 0 0,0 0-2,11 6-1,-11-6-6,10 12-15,-10-12-6,16 6-1,-16-6 1</inkml:trace>
  <inkml:trace contextRef="#ctx0" brushRef="#br0" timeOffset="23882.366">12078 11809 38,'-11'-3'27,"11"3"1,0 0-1,0 0-19,0 0-1,0 0-2,0 0-2,16-9 0,-6 8 0,5-2-1,0 0 0,2 1-1,1 2 0,1-1 0,1 2 0,-2-1 0,2 0 0,-5-1 0,3 3 0,-6-2 0,0 1 0,-3-1 0,-9 0 0,12 2 0,-12-2 0,0 0 2,0 0-2,0 0 0,0 0 1,7 9-1,-7-9 1,-3 10-2,3-10 1,-1 16 0,1-3-1,-2 4 2,1 3-2,0 2 1,1 3-1,-1 1 1,0 2-2,0-1 2,0-1-1,-1-3 0,0-2 0,2-2 0,-2-3 0,1-3 0,1-2 0,0-11-1,-2 13 0,2-13-3,0 0-5,0 0-14,10 4-9,-10-4-2,4-11 2</inkml:trace>
  <inkml:trace contextRef="#ctx0" brushRef="#br0" timeOffset="24810.4191">12765 11903 4,'0'0'25,"0"0"0,0 0 3,-9-9-9,9 9-4,-15-7-3,15 7-2,-18-8-3,18 8 0,-23-4-3,13 5 0,-7-2 0,5 4-2,-4 1 3,2 3-3,-2 0 1,4 1-1,-3 1 0,6 5-1,-1 0 1,4 4-2,0-3 0,6 5 0,1-2 0,3 1 0,2 1 0,3-4 1,1-1-1,3-1 0,1-4 0,0-2 1,1-3 0,1-2 0,-2-6-1,1 0 1,-2-4 0,0-4 0,-2-1 0,-1-2-1,-1-4 1,-2 3-1,0-1 0,-2 2 1,-1 0 0,-1 4 0,-3 10 0,3-12-1,-3 12 1,0 0 0,0 0-1,-4 16 1,2-2-1,2 2 0,-3 5 0,3 4 0,-3 6 0,3 1 1,-2 3-2,3 0 2,-4 0-2,3 1 1,-1-2 0,2-5 1,-1-4-1,0-2 0,0-4 0,1-2 0,-2-6 0,1-11 0,1 14-2,-1-14 0,0 0-2,0 0-1,0 0-6,0 0-20,-9-12-3,9 12-2,-6-18 3</inkml:trace>
  <inkml:trace contextRef="#ctx0" brushRef="#br0" timeOffset="26086.4921">12966 11711 23,'0'0'28,"0"0"0,2-12 3,-2 12-13,0 0-7,2-10-2,-2 10-2,0 0-2,9-6 0,-9 6 0,12-7-2,-12 7 0,19-5-1,-10 3 0,5 2-1,-1 0 0,0 4 1,0 1-2,-2 1 1,1-1 0,-1 6-1,-2-3 1,0 2 0,-5-1 0,1 3 0,-4-2 0,1 3 0,-4-2-1,-3 2 2,1 1-2,-3 2 1,-3 2-1,2-1 1,0 3 0,0 2-1,3-3 1,3 2 0,1-2 0,4 0 0,4-3 0,2 0-1,0-3 0,2-3 1,0-2 0,1 1-1,-12-9 1,19 8-1,-19-8 0,12 1 1,-12-1 0,0 0-1,0 0 1,10-1 0,-10 1-1,0 0 1,0 0-1,0 0 0,-5 14 0,2-4 1,2 2-2,0 5 1,0 2 0,1 4 0,0 2 0,0 1 0,0 1-1,0 1 1,1 0-1,-1-2 2,-1-2-2,-1-4 1,-2-2 0,-1-1 0,-3-5 0,-6-3 0,-1-2 0,-1-1 0,0-1 0,0-2-1,2 0 0,-2-6-4,16 3-6,-9 4-26,9-4 2,5-11-3,1 0 3</inkml:trace>
  <inkml:trace contextRef="#ctx0" brushRef="#br0" timeOffset="27710.585">12602 12800 15,'0'0'23,"0"0"-2,0 0-4,-6 13-1,6-13-4,6 20-3,-1-4-1,5 7-2,3 2-1,4 11 0,6 1-2,3 10-1,4 5 1,3 7-1,1 3 0,4 4 0,-2 1-1,3 2 0,-6 2 1,0-1-1,-2-4-1,-4-3 1,-5-3 0,-2-3 0,-5-7 1,-5-6-1,-2-9 0,-3-6 0,-4-6 0,0-6 0,-1-5-3,0-12-2,0 0-12,9 11-14,-12-21-2,3 10 1,4-33 0</inkml:trace>
  <inkml:trace contextRef="#ctx0" brushRef="#br0" timeOffset="29534.6893">15461 7626 13,'1'11'15,"-1"-11"-1,-10 17 1,3-5-1,1 4 0,-1 7-3,-4 2-2,3 7-1,-5 3-1,1 7-2,-1 2-1,0 7-1,-1 5 0,0 6 0,0 6-1,2 9 0,-4 6-1,2 5 0,-3 4-1,3 6 0,-2 2 0,3 3 1,-2-1-1,0-3 0,-1 0 0,0 0 1,1 0-1,-2 2 0,-2-2 0,-1-1 1,1 2 0,0 4 0,0-2 0,0 2 1,-3 1-1,2-2 1,-1-1 0,-1 3-1,-1-5 0,0-1 0,0-1-1,-2 0 0,3-6 1,2-2-1,0-1 0,3-2 0,0-1 0,3 0 1,1-4-1,2-2 0,0 0 0,3-3-1,0 1 1,0-3-1,1 1 0,0-4 0,0 0 0,0 1 0,-3 0 1,0-1-1,1 1 1,-4-2 0,1-3-1,0 1 0,-2 1 0,2-4 0,0 2 1,-1-2-1,-1 1-1,1-4 1,2 3 0,-1-4 2,1-2-1,-1-2-1,1-3 2,2-2-1,-2-2 0,1-1 0,2-2 1,-3-3-1,1 1 0,2-4 1,-1-2-1,0 1 1,1-4-1,1-1 1,1 0-1,0 0 1,0-1 0,0-1-1,1-3 1,1-1 0,1-4 0,0 2-1,-1-5 1,2 1 0,0-3-1,1-2 1,0 1-1,0-3 1,0 0 0,1-4-1,-1-2 1,1-11-1,-2 14 1,2-14 0,0 0-1,-2 9 0,2-9 0,0 0 0,-1 13 0,1-13-1,-1 10 0,1-10 0,-2 10-2,2-10-6,0 0-20,0 0-1,-13-19-2,13 19 2</inkml:trace>
  <inkml:trace contextRef="#ctx0" brushRef="#br0" timeOffset="31184.7837">13654 14385 20,'-2'-10'13,"2"10"2,0 0 0,0 0-1,-1-10-1,1 10-2,-9-4-1,9 4-1,-16-3-2,5 0 0,0 2-2,-2-2-1,0 5 0,-1-3-1,0 3 1,-2-1-1,3 4 0,-2-1-1,3 3 1,-1-1-2,4 4 1,-2-1 0,3 4-1,-1 0-1,3 2 1,-3 0-1,2 2 1,1 3-1,-1-1 1,3 1-1,-1 1 0,3-1 1,2 1-2,3-1 2,1 1-2,2-3 1,2 3 0,3-4-1,0 1 2,4 1-1,-1-5 0,3 4 0,-2-4 0,3 2 0,-1-4 0,0-1 0,-1-1 0,-1-2 1,0-1-1,0-3 0,-1-1 1,-1-4-1,0 0 1,-2-2 0,1 0 0,-2-2 0,0-1-1,0-2 1,0 1-1,-1-2 1,0 0-1,0-2 1,-1 2-1,1-3 1,-1 1-1,-1 0 0,1-1 0,-3 0 1,2 3-1,-3-2 0,0 1 0,-2 1 1,2-1-1,-2-1 0,-2 1 0,1 0 1,-1-3-1,0 2 0,-1-2 1,1 3-1,-4-1 1,3-1-1,-1 0 0,0 1 0,-2 1 0,1-2-1,-3 2 2,2-4-2,0 4 1,0 1 0,-2-1 0,1 1 0,5 9 0,-14-16 0,14 16 0,-12-11 1,12 11-1,-12-12 0,12 12 0,-11-12 0,11 12 0,-10-11 0,10 11 0,-13-11 0,13 11 0,-17-8 0,6 6 0,0-2 0,-1 1 0,0 1 0,-1 2-1,0 2 1,-1-2-3,4 4-1,-5-4-4,8 9-9,-3 3-17,-4-10 2,8 7-2,-7-9 2</inkml:trace>
  <inkml:trace contextRef="#ctx0" brushRef="#br0" timeOffset="32281.8465">13832 14304 7,'4'-9'11,"-4"9"2,0 0 1,0 0 1,0 0 0,0 0 1,0 0-1,0 0-1,8 9-2,-8-9-3,0 0-1,0 0-3,0 0 1,0 0-2,0 0-1,0 0 1,-5 11-2,5-11 1,-5 10-1,5-10-1,-10 13 0,10-13 0,-15 23 0,6-8 0,-3 3 0,-3 1-1,0 3 1,0 5 0,-4-1-1,3 1 2,-1-1-2,-1-3 0,2 1 0,3-2 1,-1-1-1,0-6-1,2 3 2,-1-4-2,0 2 2,0-2-1,-1 1 0,-2-2 0,0 3 0,0-1 0,0 0 1,-2 1-1,2 0 0,2-4 1,3 3-1,-2-3 1,5-1 0,1-1-1,2-1 1,5-9-1,-8 11 1,8-11-1,0 0 1,-8 12-1,8-12 0,-6 11 0,6-11 0,-9 9 0,9-9 0,-9 14 1,9-14-1,-5 11 0,5-11 0,0 0 0,0 0 0,0 0-1,0 0-3,0 0-18,0 0-14,8-12 1,2 5 0,-8-12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2-05-07T11:40:03.1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3792 6896 36,'0'0'31,"0"0"3,3 9-2,-3-9-13,5 16-5,-5-16-3,-1 26-3,0-8-3,5 5-1,-5-2-2,5 7 0,-4 0 0,3 3-1,-5 1 0,2 0 0,-1 0 1,1 3-2,-1-1 2,-2-6-2,1 0 0,1-3-1,1-2 1,-2-4-3,3-2-2,-1-17-1,3 21-7,-3-21-14,0 0-8,0 0-1,0 0 2,10-15 1</inkml:trace>
  <inkml:trace contextRef="#ctx0" brushRef="#br0" timeOffset="527.0301">3763 6933 40,'4'-11'31,"-7"-11"2,8 13-2,-2-1-17,-1-7-2,9 9-2,-4-4-4,5 5-1,1-5-2,5 8 1,-1-2-1,3 1 0,-2 0-1,6 5 0,-4-2 0,2 3-1,-1 1-1,2 2 1,-2-1-1,0 5 0,0 4 1,-4-2-1,-1 1 0,-1 5 1,-5-1-1,-5 1 1,-4 5-1,-5-4 0,-7 1 0,-2 4 0,-6 1 1,-3-4 0,-5-1-2,1 0 1,-3-4 1,0 1 0,0-6 0,3-3 1,1-5-1,7 4 1,0-4 1,5-1-1,0-2-1,13 2 0,0 0-1,0 0-2,0 0-3,0 0-18,12-2-16,3 8 1,2-2-1,4 3 0</inkml:trace>
  <inkml:trace contextRef="#ctx0" brushRef="#br0" timeOffset="8368.4787">8344 9964 22,'5'15'26,"-5"-15"2,6 16-4,-3-2-7,0-3-3,3 13-3,-1-1-3,1 7-2,-2 2-2,1 6-1,-2 2-1,2 4-1,-2 0 0,1-3 0,-1-1-2,0-3 1,0-5-1,-1-5 0,2-6-3,-4-7-2,7 1-4,-7-15-7,0 0-13,0 0-2,0 0 3,5-11-1</inkml:trace>
  <inkml:trace contextRef="#ctx0" brushRef="#br0" timeOffset="8856.5065">8356 10067 24,'-6'-24'25,"9"14"2,-7-7 1,3 5-15,5 2-2,-1 0-2,6 5-2,-9 5-2,22-9 0,-9 5-1,6 5-1,0 0 0,3 2-1,0 1 0,2 3 1,-1-1-2,0 4 0,-1 0 0,-1 1 0,-3-1-1,-3 4 1,-3-1 0,-2 2-1,-6-1 1,-3 3 0,-6 0 0,-3 3 0,-6 0 0,-2 0 1,-4 0 0,-2-2 0,-5-5-1,4 0 2,-1-4-1,2-3 1,1-5-1,6-1 0,1-4-1,14 4-1,-12-4 0,12 4-3,0 0-7,11 0-26,1-3 1,5 7-1,-2-4 1</inkml:trace>
  <inkml:trace contextRef="#ctx0" brushRef="#br0" timeOffset="12372.7077">10851 11993 23,'0'0'26,"-1"23"2,-4-5-5,6 3-8,4 9 1,-5 0-4,6 6-3,-5 0-2,5 7-2,-3-2-2,2 2 2,-4-2-4,4-1 1,-3-5-2,1 1 1,-2-4 1,0-3-2,0-4 0,-1-4-2,2-1-2,-5-11-5,6 3-12,1-2-11,-4-10-1,0 0 1,-10-26 0</inkml:trace>
  <inkml:trace contextRef="#ctx0" brushRef="#br0" timeOffset="12854.7353">10764 12069 37,'-6'-22'29,"14"13"1,-8-11 0,4 3-18,12 7-3,-5-4-1,13 3-1,-4-2-3,8 3 1,-5 2-1,7 5-2,-3 0 1,2 4-2,-3-1 1,-1 8-1,-1 2 1,-3 3-1,0-1 0,-4 5 0,-2 0-1,-3 3 1,-2 2-1,-7-1 1,-4 0-1,-3 3 1,-7-3-1,-1-1 1,-6-1-1,-1-1 1,-5-5 0,3 1 0,-5-6 0,3-2 0,0-5 1,2 3-1,3-3 0,3-1 0,4 0-1,11 0-1,-11 0-1,11 0-3,11 8-5,-11-8-22,16 0-3,3 2-1,-4-4 1</inkml:trace>
  <inkml:trace contextRef="#ctx0" brushRef="#br0" timeOffset="16411.9387">12426 14621 22,'0'0'18,"0"0"0,-6-14-1,6 14 1,0 0-3,-11-6-2,11 6-1,-15 2-3,15-2-1,-17 8-1,17-8-2,-22 13-2,11-1 0,1-4 0,1 2-2,-2 2 1,4-1-2,0 1 1,3 1-1,1 0 0,2 0 0,2 1 0,2-1 1,0 0-2,1 1 2,1-1-1,-1 0 0,1 1 0,-1 1 0,-1 0 1,0-1-1,-1 2 0,0-2 1,-1 1-1,-1-1 0,-1-1 1,-1-4 0,2-9-1,-9 16 0,9-16 1,-17 9-1,7-8 1,0-1-1,1-2 0,0 1 0,9 1 0,-13-6-1,13 6 1,0 0-1,-2-9 1,2 9 0,12-4 0,-12 4 0,16-5 0,-4 6 0,-2 2 0,0 1 0,-10-4 0,16 20 1,-10-6-1,-2 4 0,-2 1 0,-2 3 1,-2 0-2,-1 1 1,-1 1 0,0-3 1,0 0-2,0-5 1,1 0 1,2-4-2,1 0 2,0-12-1,3 13 1,-3-13-2,7 12 2,-7-12-1,9 9-1,-9-9-1,12 4-3,-12-4-15,0 0-12,17-3-1,-17 3 0,14-10 0</inkml:trace>
  <inkml:trace contextRef="#ctx0" brushRef="#br0" timeOffset="16852.964">12639 14882 31,'0'0'21,"0"0"-1,9-1 1,-9 1-4,5 9-3,-5-9-2,5 21-3,-6-8-2,3 8-2,-3-2-1,2 9-2,-2-1-1,0 3 1,0 0-2,0-2 1,1 1 0,0 0-1,-2-2 2,2-2-2,-1-4 0,1-1-2,0-2 0,-1-6-3,5 0-6,-4-12-11,0 0-10,0 0 0,0 0 1</inkml:trace>
  <inkml:trace contextRef="#ctx0" brushRef="#br0" timeOffset="17373.9938">12625 14881 41,'-7'-18'29,"7"18"1,3-18-3,-2 5-18,-1 13 0,12-13-3,-2 9-2,-1-1-1,5 4-2,0-2 1,2 4-1,1 1 0,0 3-1,3-2 1,-1 2-1,0 0 1,-2 2-1,0 0 0,-2 4 1,-2-2-1,-1 2 1,-6 2-1,-1 1 1,-5 3-1,-3-2 2,-4 3-1,-4 1 0,-2-3-1,-4 3 1,-3-4 0,0 1 1,-4-6 0,3 2 1,-4-5 1,7 0-1,-4-5 0,7 0 1,-2-4-2,7 2 0,0-2-1,10 2-1,0 0-2,-7-13-1,7 13-3,11-10-5,1 4-25,3 5 1,0-5 0,6 5 0</inkml:trace>
  <inkml:trace contextRef="#ctx0" brushRef="#br0" timeOffset="18495.0579">12986 14582 41,'0'0'25,"0"0"0,0 0-3,-10 2-4,10-2-4,0 0-3,0 0-3,0 0 0,0 0-4,0 0-2,9-1 0,-9 1-1,11 1 1,-11-1-2,14 1 1,-14-1-1,18 3 0,-18-3 0,17 9 0,-17-9 1,17 14-1,-17-14 0,11 23 0,-8-9 1,-2 1 0,-1 3-1,0 1 0,-2-3 0,-1 2 1,0 0-1,0-3 0,1 1 0,0-3 0,1-1 0,0 0 0,1 0-1,1-1 1,2-1 0,-1 0 0,2-1-1,-4-9 1,11 16 0,-11-16 0,17 10 0,-17-10 0,17 3 0,-5-3 0,-1-4 0,0 1 0,-2-2 1,0 0-1,-9 5 1,13-10 0,-13 10 0,0 0 0,1-12-1,-1 12 1,0 0 0,-12-1-1,12 1 1,-13 6-1,13-6-1,-13 19 1,8-5 0,0 4 0,1 3-1,0 0 1,4 4 0,0 4 0,1-1-1,3 0 2,-1-1-2,2 1 1,-2-1 1,2-1-1,-1 0 1,0-4-1,-3-2 1,-2-2-1,-1-2 1,-5-3 0,1-4 0,-3 0 0,-2-4 0,-2 0 0,1-2 0,0 0 0,1-3-1,11 0-1,-13 1-2,13-1-4,3-10-26,-3 10-2,8-10-1,1 5 0</inkml:trace>
  <inkml:trace contextRef="#ctx0" brushRef="#br0" timeOffset="19407.11">11438 12219 12,'11'0'29,"-11"0"1,0 0 2,0 0-12,5-10-2,-2 20-3,-3-10-4,-3 23-3,-1-7-3,8 7-2,-4 0-1,3 3-1,-2 1-3,-1-10-8,-4-1-24,4 5 0,-12-11 0,3 3 0</inkml:trace>
  <inkml:trace contextRef="#ctx0" brushRef="#br0" timeOffset="20121.1508">8811 10353 10,'0'0'29,"15"7"1,-15-7 2,0 14-11,2 2-2,-7-4-4,5 12-4,-8-5-3,5 7-3,-5-2-4,2-1-2,2 3-20,1 0-12,-10-11 0,7 5-1,-15-11 1</inkml:trace>
  <inkml:trace contextRef="#ctx0" brushRef="#br0" timeOffset="20863.1933">4271 7104 16,'0'0'29,"0"0"1,-19 2 1,19-2-11,-5 24-4,-3-7-3,8 11-3,-9-1-1,9 11-4,-7-5 0,4 4-2,-3-4-2,-2-7-6,1-4-29,1 4 0,-7-15-2,1-1 3</inkml:trace>
  <inkml:trace contextRef="#ctx0" brushRef="#br0" timeOffset="27167.5539">14186 6847 26,'0'0'28,"0"0"1,0 0-6,0 0-6,7-9 0,-7 9-5,0 0-2,0 0-1,0 0-3,0 0-1,0 0 0,5 11-2,-10 1-1,4 5-1,-2 3 1,2 6-1,-2 4 0,2 3 1,-2 1-2,2 5 1,0-1-1,1 1 1,1-5-1,0-1 0,0-2 1,1-5 0,0-3-1,0-4 0,0-6-1,-3-1-2,5 0-1,-4-12-3,0 0-8,0 0-13,-2-11-7,7 0-1,-8-5 3</inkml:trace>
  <inkml:trace contextRef="#ctx0" brushRef="#br0" timeOffset="27715.5853">14090 6928 18,'-13'-21'27,"13"21"2,-6-20 2,10 9-11,-4 11-6,6-23-2,7 14-3,-5-6-1,11 4-2,-3-4-2,7 6-1,-2-2 0,5 4-1,-5 1 0,3 5 0,-2 1-1,1 7 0,-5 3 0,0 2 0,-3 1-1,-1 6 0,-3 1 1,-1 1-1,-4 0 0,-2-4 1,-2 0-1,-1 3 0,-4 0 0,0-5 1,-4 1-1,-1 1 0,-1-2 1,-1 1 0,-3-3 0,0-3 1,-3-6 0,1 5 0,-3-9 0,3 0 0,-4-4 0,3 2-1,-1-3 1,3 2-1,2 1-1,12 2 0,-13-8-1,13 8-1,0 0-2,0 0-1,22 5-4,-22-5-10,22 1-18,0 11 0,-3-3 1,3 4 1</inkml:trace>
  <inkml:trace contextRef="#ctx0" brushRef="#br0" timeOffset="28188.6123">14576 7063 19,'11'8'27,"-11"-8"3,12 15-4,-5-4-4,-7-11-4,13 26-3,-13-16-4,7 11-1,-9-7-4,6 3-1,-10-2-2,4 2-1,-4-2 0,1-3-2,-1 1-2,6-13-2,-13 23-7,2-14-24,1-2 1,10-7-2,-14 5 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2012-05-07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2012-05-07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2012-05-07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2012-05-07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2012-05-07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2012-05-07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2012-05-07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2012-05-07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2012-05-07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2012-05-07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2012-05-07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2012-05-07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6.emf"/><Relationship Id="rId12" Type="http://schemas.openxmlformats.org/officeDocument/2006/relationships/customXml" Target="../ink/ink10.xml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5" Type="http://schemas.openxmlformats.org/officeDocument/2006/relationships/image" Target="../media/image10.emf"/><Relationship Id="rId10" Type="http://schemas.openxmlformats.org/officeDocument/2006/relationships/customXml" Target="../ink/ink9.xml"/><Relationship Id="rId4" Type="http://schemas.openxmlformats.org/officeDocument/2006/relationships/customXml" Target="../ink/ink6.xml"/><Relationship Id="rId9" Type="http://schemas.openxmlformats.org/officeDocument/2006/relationships/image" Target="../media/image7.emf"/><Relationship Id="rId14" Type="http://schemas.openxmlformats.org/officeDocument/2006/relationships/customXml" Target="../ink/ink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emf"/><Relationship Id="rId4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Propositional and First Order Reasoning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0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 Transformation to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Without fresh variables</a:t>
            </a:r>
          </a:p>
          <a:p>
            <a:r>
              <a:rPr lang="en-US" dirty="0" smtClean="0"/>
              <a:t>With fresh 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01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Tseitin’s</a:t>
            </a:r>
            <a:r>
              <a:rPr lang="en-US" dirty="0" smtClean="0"/>
              <a:t>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Translate to negation normal form (optional)</a:t>
            </a:r>
          </a:p>
          <a:p>
            <a:pPr lvl="1"/>
            <a:r>
              <a:rPr lang="en-US" dirty="0" smtClean="0"/>
              <a:t>push negation to leaves</a:t>
            </a:r>
          </a:p>
          <a:p>
            <a:pPr lvl="1"/>
            <a:r>
              <a:rPr lang="en-US" dirty="0" smtClean="0"/>
              <a:t>polynomial time, simple transformation</a:t>
            </a:r>
          </a:p>
          <a:p>
            <a:r>
              <a:rPr lang="en-US" dirty="0" smtClean="0"/>
              <a:t>For each </a:t>
            </a:r>
            <a:r>
              <a:rPr lang="en-US" dirty="0" err="1" smtClean="0"/>
              <a:t>subformula</a:t>
            </a:r>
            <a:r>
              <a:rPr lang="en-US" dirty="0" smtClean="0"/>
              <a:t> F</a:t>
            </a:r>
            <a:r>
              <a:rPr lang="en-US" baseline="-25000" dirty="0" smtClean="0"/>
              <a:t>i</a:t>
            </a:r>
            <a:r>
              <a:rPr lang="en-US" dirty="0" smtClean="0"/>
              <a:t> have variable p</a:t>
            </a:r>
            <a:r>
              <a:rPr lang="en-US" baseline="-25000" dirty="0" smtClean="0"/>
              <a:t>i</a:t>
            </a:r>
          </a:p>
          <a:p>
            <a:r>
              <a:rPr lang="en-US" dirty="0" smtClean="0"/>
              <a:t>For F</a:t>
            </a:r>
            <a:r>
              <a:rPr lang="en-US" baseline="-25000" dirty="0" smtClean="0"/>
              <a:t>i</a:t>
            </a:r>
            <a:r>
              <a:rPr lang="en-US" dirty="0" smtClean="0"/>
              <a:t> of the form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m</a:t>
            </a:r>
            <a:r>
              <a:rPr lang="en-US" dirty="0" smtClean="0"/>
              <a:t> \/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n</a:t>
            </a:r>
            <a:r>
              <a:rPr lang="en-US" dirty="0" smtClean="0"/>
              <a:t> introduce into CNF the conjunct</a:t>
            </a:r>
          </a:p>
          <a:p>
            <a:pPr marL="457200" lvl="1" indent="0">
              <a:buNone/>
            </a:pPr>
            <a:r>
              <a:rPr lang="en-US" dirty="0" smtClean="0"/>
              <a:t>p</a:t>
            </a:r>
            <a:r>
              <a:rPr lang="en-US" baseline="-25000" dirty="0" smtClean="0"/>
              <a:t>i</a:t>
            </a:r>
            <a:r>
              <a:rPr lang="en-US" dirty="0" smtClean="0"/>
              <a:t> &lt;-&gt; (p</a:t>
            </a:r>
            <a:r>
              <a:rPr lang="en-US" baseline="-25000" dirty="0"/>
              <a:t>m</a:t>
            </a:r>
            <a:r>
              <a:rPr lang="en-US" dirty="0" smtClean="0"/>
              <a:t> </a:t>
            </a:r>
            <a:r>
              <a:rPr lang="en-US" dirty="0"/>
              <a:t>\/ </a:t>
            </a:r>
            <a:r>
              <a:rPr lang="en-US" dirty="0" err="1" smtClean="0"/>
              <a:t>p</a:t>
            </a:r>
            <a:r>
              <a:rPr lang="en-US" baseline="-25000" dirty="0" err="1"/>
              <a:t>n</a:t>
            </a:r>
            <a:r>
              <a:rPr lang="en-US" dirty="0" smtClean="0"/>
              <a:t>)	i.e.</a:t>
            </a:r>
          </a:p>
          <a:p>
            <a:pPr marL="457200" lvl="1" indent="0">
              <a:buNone/>
            </a:pPr>
            <a:r>
              <a:rPr lang="en-US" dirty="0" smtClean="0"/>
              <a:t>(p</a:t>
            </a:r>
            <a:r>
              <a:rPr lang="en-US" baseline="-25000" dirty="0" smtClean="0"/>
              <a:t>i</a:t>
            </a:r>
            <a:r>
              <a:rPr lang="en-US" dirty="0" smtClean="0"/>
              <a:t> -&gt; p</a:t>
            </a:r>
            <a:r>
              <a:rPr lang="en-US" baseline="-25000" dirty="0" smtClean="0"/>
              <a:t>m</a:t>
            </a:r>
            <a:r>
              <a:rPr lang="en-US" dirty="0" smtClean="0"/>
              <a:t> </a:t>
            </a:r>
            <a:r>
              <a:rPr lang="en-US" dirty="0"/>
              <a:t>\/ </a:t>
            </a:r>
            <a:r>
              <a:rPr lang="en-US" dirty="0" err="1" smtClean="0"/>
              <a:t>p</a:t>
            </a:r>
            <a:r>
              <a:rPr lang="en-US" baseline="-25000" dirty="0" err="1"/>
              <a:t>n</a:t>
            </a:r>
            <a:r>
              <a:rPr lang="en-US" dirty="0" smtClean="0"/>
              <a:t>),   (p</a:t>
            </a:r>
            <a:r>
              <a:rPr lang="en-US" baseline="-25000" dirty="0" smtClean="0"/>
              <a:t>m</a:t>
            </a:r>
            <a:r>
              <a:rPr lang="en-US" dirty="0" smtClean="0"/>
              <a:t> </a:t>
            </a:r>
            <a:r>
              <a:rPr lang="en-US" dirty="0"/>
              <a:t>\/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n</a:t>
            </a:r>
            <a:r>
              <a:rPr lang="en-US" dirty="0"/>
              <a:t>)</a:t>
            </a:r>
            <a:r>
              <a:rPr lang="en-US" dirty="0" smtClean="0"/>
              <a:t> -&gt; p</a:t>
            </a:r>
            <a:r>
              <a:rPr lang="en-US" baseline="-25000" dirty="0" smtClean="0"/>
              <a:t>i</a:t>
            </a:r>
            <a:br>
              <a:rPr lang="en-US" baseline="-25000" dirty="0" smtClean="0"/>
            </a:br>
            <a:r>
              <a:rPr lang="en-US" dirty="0" smtClean="0"/>
              <a:t>{</a:t>
            </a:r>
            <a:r>
              <a:rPr lang="en-US" b="1" dirty="0" smtClean="0">
                <a:sym typeface="Symbol"/>
              </a:rPr>
              <a:t></a:t>
            </a:r>
            <a:r>
              <a:rPr lang="en-US" dirty="0" smtClean="0"/>
              <a:t>p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n-US" dirty="0"/>
              <a:t>,</a:t>
            </a:r>
            <a:r>
              <a:rPr lang="en-US" dirty="0" smtClean="0"/>
              <a:t> p</a:t>
            </a:r>
            <a:r>
              <a:rPr lang="en-US" baseline="-25000" dirty="0" smtClean="0"/>
              <a:t>m</a:t>
            </a:r>
            <a:r>
              <a:rPr lang="en-US" dirty="0" smtClean="0"/>
              <a:t> 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n</a:t>
            </a:r>
            <a:r>
              <a:rPr lang="en-US" baseline="-25000" dirty="0" smtClean="0"/>
              <a:t> </a:t>
            </a:r>
            <a:r>
              <a:rPr lang="en-US" dirty="0" smtClean="0"/>
              <a:t>}, {</a:t>
            </a:r>
            <a:r>
              <a:rPr lang="en-US" b="1" dirty="0" smtClean="0">
                <a:sym typeface="Symbol"/>
              </a:rPr>
              <a:t></a:t>
            </a:r>
            <a:r>
              <a:rPr lang="en-US" dirty="0" smtClean="0"/>
              <a:t>p</a:t>
            </a:r>
            <a:r>
              <a:rPr lang="en-US" baseline="-25000" dirty="0" smtClean="0"/>
              <a:t>m </a:t>
            </a:r>
            <a:r>
              <a:rPr lang="en-US" dirty="0" smtClean="0"/>
              <a:t>, p</a:t>
            </a:r>
            <a:r>
              <a:rPr lang="en-US" baseline="-25000" dirty="0" smtClean="0"/>
              <a:t>i </a:t>
            </a:r>
            <a:r>
              <a:rPr lang="en-US" dirty="0" smtClean="0"/>
              <a:t>}, </a:t>
            </a:r>
            <a:r>
              <a:rPr lang="en-US" dirty="0"/>
              <a:t>{</a:t>
            </a:r>
            <a:r>
              <a:rPr lang="en-US" b="1" dirty="0">
                <a:sym typeface="Symbol"/>
              </a:rPr>
              <a:t>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n</a:t>
            </a:r>
            <a:r>
              <a:rPr lang="en-US" baseline="-25000" dirty="0" smtClean="0"/>
              <a:t> </a:t>
            </a:r>
            <a:r>
              <a:rPr lang="en-US" dirty="0"/>
              <a:t>, p</a:t>
            </a:r>
            <a:r>
              <a:rPr lang="en-US" baseline="-25000" dirty="0"/>
              <a:t>i </a:t>
            </a:r>
            <a:r>
              <a:rPr lang="en-US" dirty="0" smtClean="0"/>
              <a:t>}</a:t>
            </a:r>
          </a:p>
          <a:p>
            <a:r>
              <a:rPr lang="en-US" dirty="0" smtClean="0"/>
              <a:t>3 small clauses per node of original formula</a:t>
            </a:r>
          </a:p>
        </p:txBody>
      </p:sp>
    </p:spTree>
    <p:extLst>
      <p:ext uri="{BB962C8B-B14F-4D97-AF65-F5344CB8AC3E}">
        <p14:creationId xmlns:p14="http://schemas.microsoft.com/office/powerpoint/2010/main" val="77241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Polynomial algorithm for SAT?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Checking </a:t>
            </a:r>
            <a:r>
              <a:rPr lang="en-US" dirty="0" err="1"/>
              <a:t>satisfiability</a:t>
            </a:r>
            <a:r>
              <a:rPr lang="en-US" dirty="0"/>
              <a:t> of formulas in DNF is polynomial time process</a:t>
            </a:r>
          </a:p>
          <a:p>
            <a:pPr lvl="1"/>
            <a:r>
              <a:rPr lang="en-US" dirty="0" smtClean="0"/>
              <a:t>DNF is disjunction of conjunctions of literals</a:t>
            </a:r>
          </a:p>
          <a:p>
            <a:pPr lvl="1"/>
            <a:r>
              <a:rPr lang="en-US" dirty="0" smtClean="0"/>
              <a:t>If a formula is in DNF, it is </a:t>
            </a:r>
            <a:r>
              <a:rPr lang="en-US" dirty="0" err="1" smtClean="0"/>
              <a:t>satisfiable</a:t>
            </a:r>
            <a:r>
              <a:rPr lang="en-US" dirty="0" smtClean="0"/>
              <a:t> </a:t>
            </a:r>
            <a:r>
              <a:rPr lang="en-US" dirty="0" err="1" smtClean="0"/>
              <a:t>iff</a:t>
            </a:r>
            <a:r>
              <a:rPr lang="en-US" dirty="0" smtClean="0"/>
              <a:t> one of its </a:t>
            </a:r>
            <a:r>
              <a:rPr lang="en-US" dirty="0" err="1" smtClean="0"/>
              <a:t>disjuncts</a:t>
            </a:r>
            <a:r>
              <a:rPr lang="en-US" dirty="0" smtClean="0"/>
              <a:t> is </a:t>
            </a:r>
            <a:r>
              <a:rPr lang="en-US" dirty="0" err="1" smtClean="0"/>
              <a:t>satisfiable</a:t>
            </a:r>
            <a:endParaRPr lang="en-US" dirty="0" smtClean="0"/>
          </a:p>
          <a:p>
            <a:pPr lvl="1"/>
            <a:r>
              <a:rPr lang="en-US" dirty="0" smtClean="0"/>
              <a:t>A conjunction is </a:t>
            </a:r>
            <a:r>
              <a:rPr lang="en-US" dirty="0" err="1" smtClean="0"/>
              <a:t>satisfiable</a:t>
            </a:r>
            <a:r>
              <a:rPr lang="en-US" dirty="0" smtClean="0"/>
              <a:t> </a:t>
            </a:r>
            <a:r>
              <a:rPr lang="en-US" dirty="0" err="1" smtClean="0"/>
              <a:t>iff</a:t>
            </a:r>
            <a:r>
              <a:rPr lang="en-US" dirty="0" smtClean="0"/>
              <a:t> it does not list two contradictory literals</a:t>
            </a:r>
          </a:p>
          <a:p>
            <a:r>
              <a:rPr lang="en-US" dirty="0" smtClean="0"/>
              <a:t>Algorithm:</a:t>
            </a:r>
          </a:p>
          <a:p>
            <a:pPr lvl="1"/>
            <a:r>
              <a:rPr lang="en-US" dirty="0" smtClean="0"/>
              <a:t>Analogously to CNF, use </a:t>
            </a:r>
            <a:r>
              <a:rPr lang="en-US" dirty="0" err="1" smtClean="0"/>
              <a:t>Tseitin’s</a:t>
            </a:r>
            <a:r>
              <a:rPr lang="en-US" dirty="0" smtClean="0"/>
              <a:t> transformation to generate DNF of a formula</a:t>
            </a:r>
          </a:p>
          <a:p>
            <a:pPr lvl="1"/>
            <a:r>
              <a:rPr lang="en-US" dirty="0" smtClean="0"/>
              <a:t>test the </a:t>
            </a:r>
            <a:r>
              <a:rPr lang="en-US" dirty="0" err="1" smtClean="0"/>
              <a:t>satisfiability</a:t>
            </a:r>
            <a:r>
              <a:rPr lang="en-US" dirty="0" smtClean="0"/>
              <a:t> of the resulting formula</a:t>
            </a:r>
          </a:p>
        </p:txBody>
      </p:sp>
    </p:spTree>
    <p:extLst>
      <p:ext uri="{BB962C8B-B14F-4D97-AF65-F5344CB8AC3E}">
        <p14:creationId xmlns:p14="http://schemas.microsoft.com/office/powerpoint/2010/main" val="335053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Correctness of </a:t>
            </a:r>
            <a:r>
              <a:rPr lang="en-US" dirty="0" err="1" smtClean="0"/>
              <a:t>Tseitin’s</a:t>
            </a:r>
            <a:r>
              <a:rPr lang="en-US" dirty="0" smtClean="0"/>
              <a:t>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Original formula: F</a:t>
            </a:r>
          </a:p>
          <a:p>
            <a:r>
              <a:rPr lang="en-US" dirty="0" smtClean="0"/>
              <a:t>Translated formula: [[F]]</a:t>
            </a:r>
          </a:p>
          <a:p>
            <a:r>
              <a:rPr lang="en-US" dirty="0"/>
              <a:t>Variables introduced in translation: p</a:t>
            </a:r>
            <a:r>
              <a:rPr lang="en-US" baseline="-25000" dirty="0"/>
              <a:t>1</a:t>
            </a:r>
            <a:r>
              <a:rPr lang="en-US" dirty="0"/>
              <a:t>, ..., </a:t>
            </a:r>
            <a:r>
              <a:rPr lang="en-US" dirty="0" err="1"/>
              <a:t>p</a:t>
            </a:r>
            <a:r>
              <a:rPr lang="en-US" baseline="-25000" dirty="0" err="1"/>
              <a:t>n</a:t>
            </a:r>
            <a:endParaRPr lang="en-US" baseline="-250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[[F]]</a:t>
            </a:r>
            <a:r>
              <a:rPr lang="en-US" dirty="0"/>
              <a:t> </a:t>
            </a:r>
            <a:r>
              <a:rPr lang="en-US" dirty="0" smtClean="0"/>
              <a:t>    is equivalent to      </a:t>
            </a:r>
            <a:r>
              <a:rPr lang="en-US" b="1" dirty="0" smtClean="0">
                <a:sym typeface="Symbol"/>
              </a:rPr>
              <a:t></a:t>
            </a:r>
            <a:r>
              <a:rPr lang="en-US" dirty="0" smtClean="0"/>
              <a:t>p</a:t>
            </a:r>
            <a:r>
              <a:rPr lang="en-US" baseline="-25000" dirty="0" smtClean="0"/>
              <a:t>1</a:t>
            </a:r>
            <a:r>
              <a:rPr lang="en-US" dirty="0"/>
              <a:t>, ...,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n</a:t>
            </a:r>
            <a:r>
              <a:rPr lang="en-US" dirty="0" smtClean="0"/>
              <a:t>. F</a:t>
            </a:r>
          </a:p>
          <a:p>
            <a:pPr marL="0" indent="0">
              <a:buNone/>
            </a:pPr>
            <a:endParaRPr lang="en-US" baseline="-25000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satisfiable</a:t>
            </a:r>
            <a:r>
              <a:rPr lang="en-US" dirty="0" smtClean="0"/>
              <a:t> assignment for [[F]] is a </a:t>
            </a:r>
            <a:r>
              <a:rPr lang="en-US" dirty="0" err="1" smtClean="0"/>
              <a:t>satisfiable</a:t>
            </a:r>
            <a:r>
              <a:rPr lang="en-US" dirty="0" smtClean="0"/>
              <a:t> assignment for F.</a:t>
            </a:r>
          </a:p>
          <a:p>
            <a:r>
              <a:rPr lang="en-US" dirty="0"/>
              <a:t>If we find </a:t>
            </a:r>
            <a:r>
              <a:rPr lang="en-US" dirty="0" err="1"/>
              <a:t>satisfiable</a:t>
            </a:r>
            <a:r>
              <a:rPr lang="en-US" dirty="0"/>
              <a:t> assignment for </a:t>
            </a:r>
            <a:r>
              <a:rPr lang="en-US" dirty="0" smtClean="0"/>
              <a:t>F, </a:t>
            </a:r>
            <a:r>
              <a:rPr lang="en-US" dirty="0" err="1" smtClean="0"/>
              <a:t>subformulas</a:t>
            </a:r>
            <a:r>
              <a:rPr lang="en-US" dirty="0" smtClean="0"/>
              <a:t> </a:t>
            </a:r>
            <a:r>
              <a:rPr lang="en-US" dirty="0"/>
              <a:t>give us assignment for p</a:t>
            </a:r>
            <a:r>
              <a:rPr lang="en-US" baseline="-25000" dirty="0"/>
              <a:t>i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40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Davis–Putnam–</a:t>
            </a:r>
            <a:r>
              <a:rPr lang="en-US" dirty="0" err="1" smtClean="0"/>
              <a:t>Logemann</a:t>
            </a:r>
            <a:r>
              <a:rPr lang="en-US" dirty="0" smtClean="0"/>
              <a:t>–Loveland</a:t>
            </a:r>
          </a:p>
          <a:p>
            <a:r>
              <a:rPr lang="en-US" dirty="0" smtClean="0"/>
              <a:t>Algorithm for SAT</a:t>
            </a:r>
          </a:p>
          <a:p>
            <a:r>
              <a:rPr lang="en-US" dirty="0" smtClean="0"/>
              <a:t>Key ideas</a:t>
            </a:r>
          </a:p>
          <a:p>
            <a:pPr lvl="1"/>
            <a:r>
              <a:rPr lang="en-US" dirty="0" smtClean="0"/>
              <a:t>use Boolean Constraint Propagation (BCP)</a:t>
            </a:r>
            <a:br>
              <a:rPr lang="en-US" dirty="0" smtClean="0"/>
            </a:br>
            <a:r>
              <a:rPr lang="en-US" dirty="0" smtClean="0"/>
              <a:t>exhaustively apply unit resolution</a:t>
            </a:r>
          </a:p>
          <a:p>
            <a:pPr lvl="1"/>
            <a:r>
              <a:rPr lang="en-US" dirty="0" smtClean="0"/>
              <a:t>otherwise, try to set variable p true/false </a:t>
            </a:r>
            <a:br>
              <a:rPr lang="en-US" dirty="0" smtClean="0"/>
            </a:br>
            <a:r>
              <a:rPr lang="en-US" dirty="0" smtClean="0"/>
              <a:t>(add the appropriate unit clause {p}, {</a:t>
            </a:r>
            <a:r>
              <a:rPr lang="en-US" b="1" dirty="0">
                <a:sym typeface="Symbol"/>
              </a:rPr>
              <a:t> </a:t>
            </a:r>
            <a:r>
              <a:rPr lang="en-US" dirty="0" smtClean="0"/>
              <a:t>p})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40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DPLL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def</a:t>
            </a:r>
            <a:r>
              <a:rPr lang="en-US" dirty="0"/>
              <a:t> </a:t>
            </a:r>
            <a:r>
              <a:rPr lang="en-US" dirty="0" err="1" smtClean="0"/>
              <a:t>isSatDPLL</a:t>
            </a:r>
            <a:r>
              <a:rPr lang="en-US" dirty="0" smtClean="0"/>
              <a:t>(S </a:t>
            </a:r>
            <a:r>
              <a:rPr lang="en-US" dirty="0"/>
              <a:t>: Set[Clause]) : </a:t>
            </a:r>
            <a:r>
              <a:rPr lang="en-US" dirty="0" smtClean="0"/>
              <a:t>Boolean </a:t>
            </a:r>
            <a:r>
              <a:rPr lang="en-US" dirty="0"/>
              <a:t>=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b="1" dirty="0" err="1"/>
              <a:t>val</a:t>
            </a:r>
            <a:r>
              <a:rPr lang="en-US" dirty="0"/>
              <a:t> S' = </a:t>
            </a:r>
            <a:r>
              <a:rPr lang="en-US" dirty="0" err="1" smtClean="0"/>
              <a:t>delSubsumed</a:t>
            </a:r>
            <a:r>
              <a:rPr lang="en-US" dirty="0" smtClean="0"/>
              <a:t>(BCP(S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b="1" dirty="0"/>
              <a:t>if </a:t>
            </a:r>
            <a:r>
              <a:rPr lang="en-US" dirty="0" smtClean="0"/>
              <a:t>({} </a:t>
            </a:r>
            <a:r>
              <a:rPr lang="en-US" dirty="0"/>
              <a:t>in S') </a:t>
            </a:r>
            <a:r>
              <a:rPr lang="en-US" b="1" dirty="0"/>
              <a:t>then </a:t>
            </a:r>
            <a:r>
              <a:rPr lang="en-US" dirty="0"/>
              <a:t>false</a:t>
            </a:r>
          </a:p>
          <a:p>
            <a:pPr marL="0" indent="0">
              <a:buNone/>
            </a:pPr>
            <a:r>
              <a:rPr lang="en-US" b="1" dirty="0"/>
              <a:t>  else if</a:t>
            </a:r>
            <a:r>
              <a:rPr lang="en-US" dirty="0"/>
              <a:t> (S' has only unit clauses) </a:t>
            </a:r>
            <a:r>
              <a:rPr lang="en-US" b="1" dirty="0"/>
              <a:t>then </a:t>
            </a:r>
            <a:r>
              <a:rPr lang="en-US" dirty="0"/>
              <a:t>true</a:t>
            </a:r>
          </a:p>
          <a:p>
            <a:pPr marL="0" indent="0">
              <a:buNone/>
            </a:pPr>
            <a:r>
              <a:rPr lang="en-US" b="1" dirty="0"/>
              <a:t>  else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b="1" dirty="0" err="1"/>
              <a:t>val</a:t>
            </a:r>
            <a:r>
              <a:rPr lang="en-US" dirty="0"/>
              <a:t> P = pick </a:t>
            </a:r>
            <a:r>
              <a:rPr lang="en-US" dirty="0" smtClean="0"/>
              <a:t>a variable </a:t>
            </a:r>
            <a:r>
              <a:rPr lang="en-US" dirty="0"/>
              <a:t>from FV(S')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smtClean="0"/>
              <a:t>DPLL(S' </a:t>
            </a:r>
            <a:r>
              <a:rPr lang="en-US" dirty="0"/>
              <a:t>union {p})  </a:t>
            </a:r>
            <a:r>
              <a:rPr lang="en-US" dirty="0" smtClean="0"/>
              <a:t>|| </a:t>
            </a:r>
            <a:r>
              <a:rPr lang="en-US" dirty="0" smtClean="0"/>
              <a:t>DPLL(S' </a:t>
            </a:r>
            <a:r>
              <a:rPr lang="en-US" dirty="0"/>
              <a:t>union {Not(p)})</a:t>
            </a:r>
          </a:p>
        </p:txBody>
      </p:sp>
    </p:spTree>
    <p:extLst>
      <p:ext uri="{BB962C8B-B14F-4D97-AF65-F5344CB8AC3E}">
        <p14:creationId xmlns:p14="http://schemas.microsoft.com/office/powerpoint/2010/main" val="211939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DPLL is complete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analysis on all truth values</a:t>
            </a:r>
          </a:p>
          <a:p>
            <a:r>
              <a:rPr lang="en-US" dirty="0" smtClean="0"/>
              <a:t>Truth table method, with optimizations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37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DPLL Proof is Resolution 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Why is each reasoning step resolution</a:t>
            </a:r>
          </a:p>
          <a:p>
            <a:r>
              <a:rPr lang="en-US" dirty="0" smtClean="0"/>
              <a:t>When DPLL terminates, it can emit a proof</a:t>
            </a:r>
          </a:p>
          <a:p>
            <a:r>
              <a:rPr lang="en-US" dirty="0" smtClean="0"/>
              <a:t>Claim: </a:t>
            </a:r>
          </a:p>
          <a:p>
            <a:pPr lvl="1"/>
            <a:r>
              <a:rPr lang="en-US" dirty="0" smtClean="0"/>
              <a:t>it can always emit a </a:t>
            </a:r>
            <a:r>
              <a:rPr lang="en-US" b="1" dirty="0" smtClean="0"/>
              <a:t>resolution proof</a:t>
            </a:r>
          </a:p>
          <a:p>
            <a:pPr lvl="1"/>
            <a:r>
              <a:rPr lang="en-US" dirty="0" smtClean="0"/>
              <a:t>emitting proofs is only polynomial overhead, </a:t>
            </a:r>
            <a:br>
              <a:rPr lang="en-US" dirty="0" smtClean="0"/>
            </a:br>
            <a:r>
              <a:rPr lang="en-US" dirty="0" smtClean="0"/>
              <a:t>a natural extension of the algorithm</a:t>
            </a:r>
          </a:p>
          <a:p>
            <a:r>
              <a:rPr lang="en-US" dirty="0" smtClean="0"/>
              <a:t>What steps does DPLL make:</a:t>
            </a:r>
          </a:p>
          <a:p>
            <a:pPr lvl="1"/>
            <a:r>
              <a:rPr lang="en-US" dirty="0" smtClean="0"/>
              <a:t>unit resolution is resolution</a:t>
            </a:r>
          </a:p>
          <a:p>
            <a:pPr lvl="1"/>
            <a:r>
              <a:rPr lang="en-US" dirty="0" err="1" smtClean="0"/>
              <a:t>subsumption</a:t>
            </a:r>
            <a:r>
              <a:rPr lang="en-US" dirty="0" smtClean="0"/>
              <a:t> – does not remove proof existence</a:t>
            </a:r>
          </a:p>
          <a:p>
            <a:pPr lvl="1"/>
            <a:r>
              <a:rPr lang="en-US" dirty="0" smtClean="0"/>
              <a:t>case analysis on truth values – why is it resolution?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37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458000" y="524520"/>
              <a:ext cx="6008760" cy="439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45040" y="515160"/>
                <a:ext cx="6033960" cy="4572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/>
          <p:cNvSpPr/>
          <p:nvPr/>
        </p:nvSpPr>
        <p:spPr>
          <a:xfrm>
            <a:off x="3048000" y="1447800"/>
            <a:ext cx="32480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decision: p</a:t>
            </a:r>
            <a:r>
              <a:rPr lang="en-US" sz="3200" dirty="0" smtClean="0">
                <a:solidFill>
                  <a:prstClr val="black"/>
                </a:solidFill>
                <a:sym typeface="Wingdings" pitchFamily="2" charset="2"/>
              </a:rPr>
              <a:t> false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1486440" y="1096920"/>
              <a:ext cx="5900040" cy="15228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77440" y="1086840"/>
                <a:ext cx="5923080" cy="154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6798240" y="586800"/>
              <a:ext cx="63360" cy="1864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86360" y="574920"/>
                <a:ext cx="8856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2478600" y="2724840"/>
              <a:ext cx="4126320" cy="26578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72120" y="2722320"/>
                <a:ext cx="4136040" cy="267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/>
              <p14:cNvContentPartPr/>
              <p14:nvPr/>
            </p14:nvContentPartPr>
            <p14:xfrm>
              <a:off x="1354680" y="2436840"/>
              <a:ext cx="3911760" cy="30816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46760" y="2423520"/>
                <a:ext cx="3932640" cy="31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/>
              <p14:cNvContentPartPr/>
              <p14:nvPr/>
            </p14:nvContentPartPr>
            <p14:xfrm>
              <a:off x="387000" y="5492160"/>
              <a:ext cx="2385720" cy="9457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6920" y="5478840"/>
                <a:ext cx="2411280" cy="9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" name="Ink 1"/>
              <p14:cNvContentPartPr/>
              <p14:nvPr/>
            </p14:nvContentPartPr>
            <p14:xfrm>
              <a:off x="702360" y="5848560"/>
              <a:ext cx="1110240" cy="669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9040" y="5835600"/>
                <a:ext cx="1137240" cy="69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640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Case Analysis is Resolution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346400" y="1926720"/>
              <a:ext cx="6106320" cy="1957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5240" y="1914120"/>
                <a:ext cx="6130080" cy="19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511360" y="3976560"/>
              <a:ext cx="5284440" cy="1767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02000" y="3965040"/>
                <a:ext cx="5301000" cy="179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211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Propositional variable: </a:t>
            </a:r>
            <a:r>
              <a:rPr lang="en-US" dirty="0" err="1" smtClean="0"/>
              <a:t>boolean</a:t>
            </a:r>
            <a:r>
              <a:rPr lang="en-US" dirty="0" smtClean="0"/>
              <a:t> variable (p)</a:t>
            </a:r>
          </a:p>
          <a:p>
            <a:r>
              <a:rPr lang="en-US" dirty="0" smtClean="0"/>
              <a:t>Literal: propositional variable or its negation</a:t>
            </a:r>
          </a:p>
          <a:p>
            <a:pPr marL="457200" lvl="1" indent="0">
              <a:buNone/>
            </a:pPr>
            <a:r>
              <a:rPr lang="en-US" dirty="0" smtClean="0"/>
              <a:t>p		</a:t>
            </a:r>
            <a:r>
              <a:rPr lang="en-US" dirty="0" smtClean="0">
                <a:sym typeface="Symbol"/>
              </a:rPr>
              <a:t>p</a:t>
            </a:r>
            <a:endParaRPr lang="en-US" dirty="0" smtClean="0"/>
          </a:p>
          <a:p>
            <a:r>
              <a:rPr lang="en-US" dirty="0" smtClean="0"/>
              <a:t>Clause: disjunction of literals q \/ </a:t>
            </a:r>
            <a:r>
              <a:rPr lang="en-US" b="1" dirty="0">
                <a:sym typeface="Symbol"/>
              </a:rPr>
              <a:t></a:t>
            </a:r>
            <a:r>
              <a:rPr lang="en-US" dirty="0" smtClean="0">
                <a:sym typeface="Symbol"/>
              </a:rPr>
              <a:t>p \/ </a:t>
            </a:r>
            <a:r>
              <a:rPr lang="en-US" b="1" dirty="0" smtClean="0">
                <a:sym typeface="Symbol"/>
              </a:rPr>
              <a:t></a:t>
            </a:r>
            <a:r>
              <a:rPr lang="en-US" dirty="0" smtClean="0">
                <a:sym typeface="Symbol"/>
              </a:rPr>
              <a:t>r</a:t>
            </a: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 given by set of </a:t>
            </a:r>
            <a:r>
              <a:rPr lang="en-US" dirty="0" err="1" smtClean="0">
                <a:sym typeface="Symbol"/>
              </a:rPr>
              <a:t>literalsL</a:t>
            </a:r>
            <a:r>
              <a:rPr lang="en-US" dirty="0" smtClean="0">
                <a:sym typeface="Symbol"/>
              </a:rPr>
              <a:t>  {q, </a:t>
            </a:r>
            <a:r>
              <a:rPr lang="en-US" b="1" dirty="0">
                <a:sym typeface="Symbol"/>
              </a:rPr>
              <a:t></a:t>
            </a:r>
            <a:r>
              <a:rPr lang="en-US" dirty="0" smtClean="0">
                <a:sym typeface="Symbol"/>
              </a:rPr>
              <a:t>p, </a:t>
            </a:r>
            <a:r>
              <a:rPr lang="en-US" b="1" dirty="0">
                <a:sym typeface="Symbol"/>
              </a:rPr>
              <a:t></a:t>
            </a:r>
            <a:r>
              <a:rPr lang="en-US" dirty="0" smtClean="0">
                <a:sym typeface="Symbol"/>
              </a:rPr>
              <a:t>r}</a:t>
            </a:r>
            <a:endParaRPr lang="en-US" dirty="0" smtClean="0"/>
          </a:p>
          <a:p>
            <a:r>
              <a:rPr lang="en-US" dirty="0" smtClean="0"/>
              <a:t>Conjunctive Normal Form: conjunction of clauses   (q </a:t>
            </a:r>
            <a:r>
              <a:rPr lang="en-US" dirty="0"/>
              <a:t>\/ </a:t>
            </a:r>
            <a:r>
              <a:rPr lang="en-US" b="1" dirty="0">
                <a:sym typeface="Symbol"/>
              </a:rPr>
              <a:t></a:t>
            </a:r>
            <a:r>
              <a:rPr lang="en-US" dirty="0">
                <a:sym typeface="Symbol"/>
              </a:rPr>
              <a:t>p \/ </a:t>
            </a:r>
            <a:r>
              <a:rPr lang="en-US" b="1" dirty="0">
                <a:sym typeface="Symbol"/>
              </a:rPr>
              <a:t></a:t>
            </a:r>
            <a:r>
              <a:rPr lang="en-US" dirty="0" smtClean="0">
                <a:sym typeface="Symbol"/>
              </a:rPr>
              <a:t>r) /\ (p \/ r)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given by set of sets of literals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   { {</a:t>
            </a:r>
            <a:r>
              <a:rPr lang="en-US" dirty="0">
                <a:sym typeface="Symbol"/>
              </a:rPr>
              <a:t>q, </a:t>
            </a:r>
            <a:r>
              <a:rPr lang="en-US" b="1" dirty="0">
                <a:sym typeface="Symbol"/>
              </a:rPr>
              <a:t></a:t>
            </a:r>
            <a:r>
              <a:rPr lang="en-US" dirty="0">
                <a:sym typeface="Symbol"/>
              </a:rPr>
              <a:t>p, </a:t>
            </a:r>
            <a:r>
              <a:rPr lang="en-US" b="1" dirty="0">
                <a:sym typeface="Symbol"/>
              </a:rPr>
              <a:t></a:t>
            </a:r>
            <a:r>
              <a:rPr lang="en-US" dirty="0">
                <a:sym typeface="Symbol"/>
              </a:rPr>
              <a:t>r</a:t>
            </a:r>
            <a:r>
              <a:rPr lang="en-US" dirty="0" smtClean="0">
                <a:sym typeface="Symbol"/>
              </a:rPr>
              <a:t>}, {p, q}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46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First-Order Logic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Terms</a:t>
            </a:r>
            <a:r>
              <a:rPr lang="en-US" dirty="0" smtClean="0"/>
              <a:t>: built using </a:t>
            </a:r>
            <a:r>
              <a:rPr lang="en-US" b="1" dirty="0" smtClean="0"/>
              <a:t>function symbols </a:t>
            </a:r>
            <a:r>
              <a:rPr lang="en-US" dirty="0" smtClean="0"/>
              <a:t>from</a:t>
            </a:r>
          </a:p>
          <a:p>
            <a:pPr lvl="1"/>
            <a:r>
              <a:rPr lang="en-US" dirty="0" smtClean="0"/>
              <a:t>variables</a:t>
            </a:r>
          </a:p>
          <a:p>
            <a:pPr lvl="1"/>
            <a:r>
              <a:rPr lang="en-US" dirty="0" smtClean="0"/>
              <a:t>constants</a:t>
            </a:r>
          </a:p>
          <a:p>
            <a:r>
              <a:rPr lang="en-US" b="1" dirty="0" smtClean="0"/>
              <a:t>Atomic formulas</a:t>
            </a:r>
            <a:r>
              <a:rPr lang="en-US" dirty="0" smtClean="0"/>
              <a:t>: combine terms using relation symbols</a:t>
            </a:r>
          </a:p>
          <a:p>
            <a:pPr lvl="1"/>
            <a:r>
              <a:rPr lang="en-US" dirty="0" smtClean="0"/>
              <a:t>they are like propositional formulas (but have structure)</a:t>
            </a:r>
          </a:p>
          <a:p>
            <a:pPr lvl="1"/>
            <a:r>
              <a:rPr lang="en-US" dirty="0" smtClean="0"/>
              <a:t>equality is one binary relation symbol</a:t>
            </a:r>
          </a:p>
          <a:p>
            <a:r>
              <a:rPr lang="en-US" b="1" dirty="0" smtClean="0"/>
              <a:t>Literal</a:t>
            </a:r>
            <a:r>
              <a:rPr lang="en-US" dirty="0" smtClean="0"/>
              <a:t>: atomic formula or its negation</a:t>
            </a:r>
          </a:p>
          <a:p>
            <a:r>
              <a:rPr lang="en-US" b="1" dirty="0" smtClean="0"/>
              <a:t>Clause</a:t>
            </a:r>
            <a:r>
              <a:rPr lang="en-US" dirty="0" smtClean="0"/>
              <a:t>: disjunction of literals</a:t>
            </a:r>
          </a:p>
          <a:p>
            <a:r>
              <a:rPr lang="en-US" b="1" dirty="0" smtClean="0"/>
              <a:t>Conjunctive Normal Form:</a:t>
            </a:r>
            <a:r>
              <a:rPr lang="en-US" dirty="0" smtClean="0"/>
              <a:t> conjunction of clauses</a:t>
            </a:r>
            <a:r>
              <a:rPr lang="en-US" dirty="0" smtClean="0">
                <a:sym typeface="Symbol"/>
              </a:rPr>
              <a:t/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   { {Q(f(x),x), </a:t>
            </a:r>
            <a:r>
              <a:rPr lang="en-US" b="1" dirty="0" smtClean="0">
                <a:sym typeface="Symbol"/>
              </a:rPr>
              <a:t></a:t>
            </a:r>
            <a:r>
              <a:rPr lang="en-US" dirty="0" smtClean="0">
                <a:sym typeface="Symbol"/>
              </a:rPr>
              <a:t>P(a), </a:t>
            </a:r>
            <a:r>
              <a:rPr lang="en-US" b="1" dirty="0" smtClean="0">
                <a:sym typeface="Symbol"/>
              </a:rPr>
              <a:t></a:t>
            </a:r>
            <a:r>
              <a:rPr lang="en-US" dirty="0" smtClean="0">
                <a:sym typeface="Symbol"/>
              </a:rPr>
              <a:t>R(</a:t>
            </a:r>
            <a:r>
              <a:rPr lang="en-US" dirty="0" err="1" smtClean="0">
                <a:sym typeface="Symbol"/>
              </a:rPr>
              <a:t>x,f</a:t>
            </a:r>
            <a:r>
              <a:rPr lang="en-US" dirty="0" smtClean="0">
                <a:sym typeface="Symbol"/>
              </a:rPr>
              <a:t>(x))}, {Q(</a:t>
            </a:r>
            <a:r>
              <a:rPr lang="en-US" dirty="0" err="1" smtClean="0">
                <a:sym typeface="Symbol"/>
              </a:rPr>
              <a:t>a,b</a:t>
            </a:r>
            <a:r>
              <a:rPr lang="en-US" dirty="0" smtClean="0">
                <a:sym typeface="Symbol"/>
              </a:rPr>
              <a:t>), P(b)}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11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Generate Verification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 if (p)</a:t>
            </a:r>
          </a:p>
          <a:p>
            <a:pPr marL="0" indent="0">
              <a:buNone/>
            </a:pPr>
            <a:r>
              <a:rPr lang="en-US" dirty="0"/>
              <a:t>   q=true;</a:t>
            </a:r>
          </a:p>
          <a:p>
            <a:pPr marL="0" indent="0">
              <a:buNone/>
            </a:pPr>
            <a:r>
              <a:rPr lang="en-US" dirty="0"/>
              <a:t> else</a:t>
            </a:r>
          </a:p>
          <a:p>
            <a:pPr marL="0" indent="0">
              <a:buNone/>
            </a:pPr>
            <a:r>
              <a:rPr lang="en-US" dirty="0"/>
              <a:t>   r=true;</a:t>
            </a:r>
          </a:p>
          <a:p>
            <a:pPr marL="0" indent="0">
              <a:buNone/>
            </a:pPr>
            <a:r>
              <a:rPr lang="en-US" dirty="0"/>
              <a:t> if (!p)</a:t>
            </a:r>
          </a:p>
          <a:p>
            <a:pPr marL="0" indent="0">
              <a:buNone/>
            </a:pPr>
            <a:r>
              <a:rPr lang="en-US" dirty="0"/>
              <a:t>   q=false;</a:t>
            </a:r>
          </a:p>
          <a:p>
            <a:pPr marL="0" indent="0">
              <a:buNone/>
            </a:pPr>
            <a:r>
              <a:rPr lang="en-US" dirty="0"/>
              <a:t> else</a:t>
            </a:r>
          </a:p>
          <a:p>
            <a:pPr marL="0" indent="0">
              <a:buNone/>
            </a:pPr>
            <a:r>
              <a:rPr lang="en-US" dirty="0"/>
              <a:t>   r=false;</a:t>
            </a:r>
          </a:p>
          <a:p>
            <a:pPr marL="0" indent="0">
              <a:buNone/>
            </a:pPr>
            <a:r>
              <a:rPr lang="en-US" dirty="0"/>
              <a:t> assert(q = !r);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156560" y="1557360"/>
              <a:ext cx="4500360" cy="29818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46480" y="1550160"/>
                <a:ext cx="4519440" cy="300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088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Resolution Rule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435320" y="1640160"/>
              <a:ext cx="5843880" cy="1337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31000" y="1627560"/>
                <a:ext cx="5862240" cy="13600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/>
          <p:cNvSpPr/>
          <p:nvPr/>
        </p:nvSpPr>
        <p:spPr>
          <a:xfrm>
            <a:off x="457200" y="3429000"/>
            <a:ext cx="857350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  <a:sym typeface="Symbol"/>
              </a:rPr>
              <a:t>Goal: obtain empty clause (contradiction)</a:t>
            </a:r>
          </a:p>
          <a:p>
            <a:pPr lvl="0"/>
            <a:r>
              <a:rPr lang="en-US" sz="2800" dirty="0" smtClean="0">
                <a:solidFill>
                  <a:prstClr val="black"/>
                </a:solidFill>
                <a:sym typeface="Symbol"/>
              </a:rPr>
              <a:t>Observation: if the above resolution can be made, and</a:t>
            </a:r>
            <a:br>
              <a:rPr lang="en-US" sz="2800" dirty="0" smtClean="0">
                <a:solidFill>
                  <a:prstClr val="black"/>
                </a:solidFill>
                <a:sym typeface="Symbol"/>
              </a:rPr>
            </a:br>
            <a:r>
              <a:rPr lang="en-US" sz="2800" dirty="0" smtClean="0">
                <a:solidFill>
                  <a:prstClr val="black"/>
                </a:solidFill>
                <a:sym typeface="Symbol"/>
              </a:rPr>
              <a:t>if D’ is a superset of D, then also this works (but is worse):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1559160" y="4845240"/>
              <a:ext cx="4972320" cy="10674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3760" y="4831560"/>
                <a:ext cx="4987440" cy="108684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/>
          <p:cNvSpPr/>
          <p:nvPr/>
        </p:nvSpPr>
        <p:spPr>
          <a:xfrm>
            <a:off x="453571" y="6106180"/>
            <a:ext cx="8387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  <a:sym typeface="Symbol"/>
              </a:rPr>
              <a:t>We keep only D. A subset clause </a:t>
            </a:r>
            <a:r>
              <a:rPr lang="en-US" sz="2800" b="1" dirty="0" smtClean="0">
                <a:solidFill>
                  <a:prstClr val="black"/>
                </a:solidFill>
                <a:sym typeface="Symbol"/>
              </a:rPr>
              <a:t>subsumes </a:t>
            </a:r>
            <a:r>
              <a:rPr lang="en-US" sz="2800" dirty="0" smtClean="0">
                <a:solidFill>
                  <a:prstClr val="black"/>
                </a:solidFill>
                <a:sym typeface="Symbol"/>
              </a:rPr>
              <a:t>its supersets.</a:t>
            </a:r>
          </a:p>
        </p:txBody>
      </p:sp>
    </p:spTree>
    <p:extLst>
      <p:ext uri="{BB962C8B-B14F-4D97-AF65-F5344CB8AC3E}">
        <p14:creationId xmlns:p14="http://schemas.microsoft.com/office/powerpoint/2010/main" val="425777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Resolution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248560" y="2377680"/>
              <a:ext cx="5752440" cy="1584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42440" y="2364720"/>
                <a:ext cx="5771160" cy="161064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/>
          <p:cNvSpPr txBox="1"/>
          <p:nvPr/>
        </p:nvSpPr>
        <p:spPr>
          <a:xfrm>
            <a:off x="526143" y="4379893"/>
            <a:ext cx="71042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Since p is true, </a:t>
            </a:r>
            <a:r>
              <a:rPr lang="en-US" sz="2800" b="1" dirty="0">
                <a:sym typeface="Symbol"/>
              </a:rPr>
              <a:t></a:t>
            </a:r>
            <a:r>
              <a:rPr lang="en-US" sz="2800" dirty="0" smtClean="0">
                <a:sym typeface="Symbol"/>
              </a:rPr>
              <a:t>p is false, so it can be removed</a:t>
            </a:r>
          </a:p>
          <a:p>
            <a:r>
              <a:rPr lang="en-US" sz="2800" dirty="0" smtClean="0">
                <a:sym typeface="Symbol"/>
              </a:rPr>
              <a:t>New clauses </a:t>
            </a:r>
            <a:r>
              <a:rPr lang="en-US" sz="2800" i="1" dirty="0" smtClean="0">
                <a:sym typeface="Symbol"/>
              </a:rPr>
              <a:t>subsumes </a:t>
            </a:r>
            <a:r>
              <a:rPr lang="en-US" sz="2800" dirty="0" smtClean="0">
                <a:sym typeface="Symbol"/>
              </a:rPr>
              <a:t>previous one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81000" y="1560991"/>
            <a:ext cx="23519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unit clause: {p}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90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Constraint Propagation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800" y="1618596"/>
            <a:ext cx="86106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>
              <a:latin typeface="Arial Unicode MS" pitchFamily="34" charset="-128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latin typeface="Arial" pitchFamily="34" charset="0"/>
                <a:cs typeface="Arial" pitchFamily="34" charset="0"/>
              </a:rPr>
              <a:t>def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BCP(S : Set[Clause]) : Set[Clause] =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if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for some unit clause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en-US" sz="2800" dirty="0">
                <a:latin typeface="Arial Unicode MS" pitchFamily="34" charset="-128"/>
                <a:cs typeface="Arial" pitchFamily="34" charset="0"/>
                <a:sym typeface="Symbol"/>
              </a:rPr>
              <a:t> </a:t>
            </a:r>
            <a:r>
              <a:rPr lang="en-US" sz="2800" dirty="0">
                <a:latin typeface="Arial Unicode MS" pitchFamily="34" charset="-128"/>
                <a:cs typeface="Arial" pitchFamily="34" charset="0"/>
              </a:rPr>
              <a:t> 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clause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C </a:t>
            </a:r>
            <a:r>
              <a:rPr lang="en-US" sz="2800" dirty="0">
                <a:latin typeface="Arial Unicode MS" pitchFamily="34" charset="-128"/>
                <a:cs typeface="Arial" pitchFamily="34" charset="0"/>
                <a:sym typeface="Symbol"/>
              </a:rPr>
              <a:t></a:t>
            </a:r>
            <a:r>
              <a:rPr lang="en-US" sz="2800" dirty="0">
                <a:latin typeface="Arial Unicode MS" pitchFamily="34" charset="-128"/>
                <a:cs typeface="Arial" pitchFamily="34" charset="0"/>
              </a:rPr>
              <a:t> 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resolve(U,C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smtClean="0">
                <a:latin typeface="Arial Unicode MS" pitchFamily="34" charset="-128"/>
                <a:cs typeface="Arial" pitchFamily="34" charset="0"/>
                <a:sym typeface="Symbol"/>
              </a:rPr>
              <a:t></a:t>
            </a:r>
            <a:r>
              <a:rPr lang="en-US" sz="2800" dirty="0" smtClean="0">
                <a:latin typeface="Arial Unicode MS" pitchFamily="34" charset="-128"/>
                <a:cs typeface="Arial" pitchFamily="34" charset="0"/>
              </a:rPr>
              <a:t> </a:t>
            </a:r>
            <a:r>
              <a:rPr lang="en-US" sz="2800" dirty="0">
                <a:latin typeface="Arial Unicode MS" pitchFamily="34" charset="-128"/>
                <a:cs typeface="Arial" pitchFamily="34" charset="0"/>
              </a:rPr>
              <a:t>S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  then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BCP(S 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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resolve(U,C))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  else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latin typeface="Arial Unicode MS" pitchFamily="34" charset="-128"/>
                <a:cs typeface="Arial" pitchFamily="34" charset="0"/>
              </a:rPr>
              <a:t>def</a:t>
            </a:r>
            <a:r>
              <a:rPr lang="en-US" sz="2800" dirty="0">
                <a:latin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atin typeface="Arial Unicode MS" pitchFamily="34" charset="-128"/>
                <a:cs typeface="Arial" pitchFamily="34" charset="0"/>
              </a:rPr>
              <a:t>delSubsumed</a:t>
            </a:r>
            <a:r>
              <a:rPr lang="en-US" sz="2800" dirty="0">
                <a:latin typeface="Arial Unicode MS" pitchFamily="34" charset="-128"/>
                <a:cs typeface="Arial" pitchFamily="34" charset="0"/>
              </a:rPr>
              <a:t>(S : Set[Clause]) : Set[Clause] = </a:t>
            </a:r>
            <a:br>
              <a:rPr lang="en-US" sz="2800" dirty="0">
                <a:latin typeface="Arial Unicode MS" pitchFamily="34" charset="-128"/>
                <a:cs typeface="Arial" pitchFamily="34" charset="0"/>
              </a:rPr>
            </a:br>
            <a:r>
              <a:rPr lang="en-US" sz="2800" dirty="0">
                <a:latin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>
                <a:latin typeface="Arial Unicode MS" pitchFamily="34" charset="-128"/>
                <a:cs typeface="Arial" pitchFamily="34" charset="0"/>
              </a:rPr>
              <a:t>if  </a:t>
            </a:r>
            <a:r>
              <a:rPr lang="en-US" sz="2800" dirty="0">
                <a:latin typeface="Arial Unicode MS" pitchFamily="34" charset="-128"/>
                <a:cs typeface="Arial" pitchFamily="34" charset="0"/>
              </a:rPr>
              <a:t>there are C1,C2 </a:t>
            </a:r>
            <a:r>
              <a:rPr lang="en-US" sz="2800" dirty="0">
                <a:latin typeface="Arial Unicode MS" pitchFamily="34" charset="-128"/>
                <a:cs typeface="Arial" pitchFamily="34" charset="0"/>
                <a:sym typeface="Symbol"/>
              </a:rPr>
              <a:t></a:t>
            </a:r>
            <a:r>
              <a:rPr lang="en-US" sz="2800" dirty="0">
                <a:latin typeface="Arial Unicode MS" pitchFamily="34" charset="-128"/>
                <a:cs typeface="Arial" pitchFamily="34" charset="0"/>
              </a:rPr>
              <a:t> S such that C1 </a:t>
            </a:r>
            <a:r>
              <a:rPr lang="en-US" sz="2800" dirty="0">
                <a:latin typeface="Arial Unicode MS" pitchFamily="34" charset="-128"/>
                <a:cs typeface="Arial" pitchFamily="34" charset="0"/>
                <a:sym typeface="Symbol"/>
              </a:rPr>
              <a:t> </a:t>
            </a:r>
            <a:r>
              <a:rPr lang="en-US" sz="2800" dirty="0">
                <a:latin typeface="Arial Unicode MS" pitchFamily="34" charset="-128"/>
                <a:cs typeface="Arial" pitchFamily="34" charset="0"/>
              </a:rPr>
              <a:t>C2 </a:t>
            </a:r>
            <a:br>
              <a:rPr lang="en-US" sz="2800" dirty="0">
                <a:latin typeface="Arial Unicode MS" pitchFamily="34" charset="-128"/>
                <a:cs typeface="Arial" pitchFamily="34" charset="0"/>
              </a:rPr>
            </a:br>
            <a:r>
              <a:rPr lang="en-US" sz="2800" dirty="0">
                <a:latin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>
                <a:latin typeface="Arial Unicode MS" pitchFamily="34" charset="-128"/>
                <a:cs typeface="Arial" pitchFamily="34" charset="0"/>
              </a:rPr>
              <a:t>then</a:t>
            </a:r>
            <a:r>
              <a:rPr lang="en-US" sz="2800" dirty="0">
                <a:latin typeface="Arial Unicode MS" pitchFamily="34" charset="-128"/>
                <a:cs typeface="Arial" pitchFamily="34" charset="0"/>
              </a:rPr>
              <a:t>  </a:t>
            </a:r>
            <a:r>
              <a:rPr lang="en-US" sz="2800" dirty="0" err="1">
                <a:latin typeface="Arial Unicode MS" pitchFamily="34" charset="-128"/>
                <a:cs typeface="Arial" pitchFamily="34" charset="0"/>
              </a:rPr>
              <a:t>delSubsumes</a:t>
            </a:r>
            <a:r>
              <a:rPr lang="en-US" sz="2800" dirty="0">
                <a:latin typeface="Arial Unicode MS" pitchFamily="34" charset="-128"/>
                <a:cs typeface="Arial" pitchFamily="34" charset="0"/>
              </a:rPr>
              <a:t>(S  \ {C2}) </a:t>
            </a:r>
            <a:r>
              <a:rPr lang="en-US" sz="2800" b="1" dirty="0">
                <a:latin typeface="Arial Unicode MS" pitchFamily="34" charset="-128"/>
                <a:cs typeface="Arial" pitchFamily="34" charset="0"/>
              </a:rPr>
              <a:t>else</a:t>
            </a:r>
            <a:r>
              <a:rPr lang="en-US" sz="2800" dirty="0">
                <a:latin typeface="Arial Unicode MS" pitchFamily="34" charset="-128"/>
                <a:cs typeface="Arial" pitchFamily="34" charset="0"/>
              </a:rPr>
              <a:t> 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68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DPLL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def</a:t>
            </a:r>
            <a:r>
              <a:rPr lang="en-US" dirty="0"/>
              <a:t> </a:t>
            </a:r>
            <a:r>
              <a:rPr lang="en-US" dirty="0" err="1" smtClean="0"/>
              <a:t>isSatDPLL</a:t>
            </a:r>
            <a:r>
              <a:rPr lang="en-US" dirty="0" smtClean="0"/>
              <a:t>(S </a:t>
            </a:r>
            <a:r>
              <a:rPr lang="en-US" dirty="0"/>
              <a:t>: Set[Clause]) : </a:t>
            </a:r>
            <a:r>
              <a:rPr lang="en-US" dirty="0" smtClean="0"/>
              <a:t>Boolean </a:t>
            </a:r>
            <a:r>
              <a:rPr lang="en-US" dirty="0"/>
              <a:t>=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b="1" dirty="0" err="1"/>
              <a:t>val</a:t>
            </a:r>
            <a:r>
              <a:rPr lang="en-US" dirty="0"/>
              <a:t> S' = </a:t>
            </a:r>
            <a:r>
              <a:rPr lang="en-US" dirty="0" err="1" smtClean="0"/>
              <a:t>delSubsumed</a:t>
            </a:r>
            <a:r>
              <a:rPr lang="en-US" dirty="0" smtClean="0"/>
              <a:t>(BCP(S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b="1" dirty="0"/>
              <a:t>if </a:t>
            </a:r>
            <a:r>
              <a:rPr lang="en-US" dirty="0" smtClean="0"/>
              <a:t>({} </a:t>
            </a:r>
            <a:r>
              <a:rPr lang="en-US" dirty="0"/>
              <a:t>in S') </a:t>
            </a:r>
            <a:r>
              <a:rPr lang="en-US" b="1" dirty="0"/>
              <a:t>then </a:t>
            </a:r>
            <a:r>
              <a:rPr lang="en-US" dirty="0"/>
              <a:t>false</a:t>
            </a:r>
          </a:p>
          <a:p>
            <a:pPr marL="0" indent="0">
              <a:buNone/>
            </a:pPr>
            <a:r>
              <a:rPr lang="en-US" b="1" dirty="0"/>
              <a:t>  else if</a:t>
            </a:r>
            <a:r>
              <a:rPr lang="en-US" dirty="0"/>
              <a:t> (S' has only unit clauses) </a:t>
            </a:r>
            <a:r>
              <a:rPr lang="en-US" b="1" dirty="0"/>
              <a:t>then </a:t>
            </a:r>
            <a:r>
              <a:rPr lang="en-US" dirty="0"/>
              <a:t>true</a:t>
            </a:r>
          </a:p>
          <a:p>
            <a:pPr marL="0" indent="0">
              <a:buNone/>
            </a:pPr>
            <a:r>
              <a:rPr lang="en-US" b="1" dirty="0"/>
              <a:t>  else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b="1" dirty="0" err="1"/>
              <a:t>val</a:t>
            </a:r>
            <a:r>
              <a:rPr lang="en-US" dirty="0"/>
              <a:t> P = pick </a:t>
            </a:r>
            <a:r>
              <a:rPr lang="en-US" dirty="0" smtClean="0"/>
              <a:t>a variable </a:t>
            </a:r>
            <a:r>
              <a:rPr lang="en-US" dirty="0"/>
              <a:t>from FV(S')</a:t>
            </a:r>
          </a:p>
          <a:p>
            <a:pPr marL="0" indent="0">
              <a:buNone/>
            </a:pPr>
            <a:r>
              <a:rPr lang="en-US" dirty="0"/>
              <a:t>     DPLL(F' union {p})  </a:t>
            </a:r>
            <a:r>
              <a:rPr lang="en-US" dirty="0" smtClean="0"/>
              <a:t>|| </a:t>
            </a:r>
            <a:r>
              <a:rPr lang="en-US" dirty="0"/>
              <a:t>DPLL(F' union {Not(p)})</a:t>
            </a:r>
          </a:p>
        </p:txBody>
      </p:sp>
    </p:spTree>
    <p:extLst>
      <p:ext uri="{BB962C8B-B14F-4D97-AF65-F5344CB8AC3E}">
        <p14:creationId xmlns:p14="http://schemas.microsoft.com/office/powerpoint/2010/main" val="242874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How to obtain clauses?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23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Translate to Conjunctive Normal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Generate a set of clauses for a formula</a:t>
            </a:r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) Applying:   p \/ (q /\ r)    </a:t>
            </a:r>
            <a:r>
              <a:rPr lang="en-US" dirty="0" smtClean="0">
                <a:sym typeface="Wingdings" pitchFamily="2" charset="2"/>
              </a:rPr>
              <a:t>   (p \/ q) /\ (p \/ r)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+ simple</a:t>
            </a:r>
          </a:p>
          <a:p>
            <a:pPr marL="457200" lvl="1" indent="0">
              <a:buNone/>
            </a:pPr>
            <a:r>
              <a:rPr lang="en-US" dirty="0" smtClean="0"/>
              <a:t>+ no new variables introduced in translation</a:t>
            </a:r>
          </a:p>
          <a:p>
            <a:pPr lvl="1">
              <a:buFontTx/>
              <a:buChar char="-"/>
            </a:pPr>
            <a:r>
              <a:rPr lang="en-US" dirty="0" smtClean="0"/>
              <a:t>obtain exponentially size formula, e.g. from</a:t>
            </a:r>
            <a:br>
              <a:rPr lang="en-US" dirty="0" smtClean="0"/>
            </a:br>
            <a:r>
              <a:rPr lang="en-US" dirty="0" smtClean="0"/>
              <a:t>  (p</a:t>
            </a:r>
            <a:r>
              <a:rPr lang="en-US" baseline="-25000" dirty="0" smtClean="0"/>
              <a:t>1</a:t>
            </a:r>
            <a:r>
              <a:rPr lang="en-US" dirty="0" smtClean="0"/>
              <a:t> /\ </a:t>
            </a:r>
            <a:r>
              <a:rPr lang="en-US" b="1" dirty="0">
                <a:sym typeface="Symbol"/>
              </a:rPr>
              <a:t> </a:t>
            </a:r>
            <a:r>
              <a:rPr lang="en-US" dirty="0" smtClean="0"/>
              <a:t>p</a:t>
            </a:r>
            <a:r>
              <a:rPr lang="en-US" baseline="-25000" dirty="0" smtClean="0"/>
              <a:t>2</a:t>
            </a:r>
            <a:r>
              <a:rPr lang="en-US" dirty="0" smtClean="0"/>
              <a:t>) \/ (p</a:t>
            </a:r>
            <a:r>
              <a:rPr lang="en-US" baseline="-25000" dirty="0"/>
              <a:t>2</a:t>
            </a:r>
            <a:r>
              <a:rPr lang="en-US" dirty="0" smtClean="0"/>
              <a:t> </a:t>
            </a:r>
            <a:r>
              <a:rPr lang="en-US" dirty="0"/>
              <a:t>/\ </a:t>
            </a:r>
            <a:r>
              <a:rPr lang="en-US" b="1" dirty="0">
                <a:sym typeface="Symbol"/>
              </a:rPr>
              <a:t> </a:t>
            </a:r>
            <a:r>
              <a:rPr lang="en-US" dirty="0" smtClean="0"/>
              <a:t>p</a:t>
            </a:r>
            <a:r>
              <a:rPr lang="en-US" baseline="-25000" dirty="0" smtClean="0"/>
              <a:t>3</a:t>
            </a:r>
            <a:r>
              <a:rPr lang="en-US" dirty="0" smtClean="0"/>
              <a:t>) \/ ... \/ </a:t>
            </a:r>
            <a:r>
              <a:rPr lang="en-US" dirty="0"/>
              <a:t>(</a:t>
            </a:r>
            <a:r>
              <a:rPr lang="en-US" dirty="0" smtClean="0"/>
              <a:t>p</a:t>
            </a:r>
            <a:r>
              <a:rPr lang="en-US" baseline="-25000" dirty="0" smtClean="0"/>
              <a:t>n-1</a:t>
            </a:r>
            <a:r>
              <a:rPr lang="en-US" dirty="0" smtClean="0"/>
              <a:t> /\</a:t>
            </a:r>
            <a:r>
              <a:rPr lang="en-US" b="1" dirty="0">
                <a:sym typeface="Symbol"/>
              </a:rPr>
              <a:t> 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n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B) Introducing fresh variables – due to </a:t>
            </a:r>
            <a:r>
              <a:rPr lang="en-US" dirty="0" err="1" smtClean="0"/>
              <a:t>Tseitin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+ not exponential</a:t>
            </a:r>
          </a:p>
          <a:p>
            <a:pPr marL="457200" lvl="1" indent="0">
              <a:buNone/>
            </a:pPr>
            <a:r>
              <a:rPr lang="en-US" dirty="0" smtClean="0"/>
              <a:t>+ useful and used in practice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Key idea: give names to </a:t>
            </a:r>
            <a:r>
              <a:rPr lang="en-US" dirty="0" err="1" smtClean="0"/>
              <a:t>subformulas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799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676</Words>
  <Application>Microsoft Office PowerPoint</Application>
  <PresentationFormat>On-screen Show (4:3)</PresentationFormat>
  <Paragraphs>121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Wingdings</vt:lpstr>
      <vt:lpstr>Arial Unicode MS</vt:lpstr>
      <vt:lpstr>Symbol</vt:lpstr>
      <vt:lpstr>Office Theme</vt:lpstr>
      <vt:lpstr>Propositional and First Order Reasoning</vt:lpstr>
      <vt:lpstr>Terminology</vt:lpstr>
      <vt:lpstr>Generate Verification Condition</vt:lpstr>
      <vt:lpstr>Resolution Rule</vt:lpstr>
      <vt:lpstr>Unit Resolution</vt:lpstr>
      <vt:lpstr>Boolean Constraint Propagation</vt:lpstr>
      <vt:lpstr>DPLL Algorithm</vt:lpstr>
      <vt:lpstr>How to obtain clauses?</vt:lpstr>
      <vt:lpstr>Translate to Conjunctive Normal Form</vt:lpstr>
      <vt:lpstr>Apply Transformation to Example</vt:lpstr>
      <vt:lpstr>Tseitin’s translation</vt:lpstr>
      <vt:lpstr>Polynomial algorithm for SAT?</vt:lpstr>
      <vt:lpstr>Correctness of Tseitin’s transformation</vt:lpstr>
      <vt:lpstr>DPLL</vt:lpstr>
      <vt:lpstr>DPLL Algorithm</vt:lpstr>
      <vt:lpstr>DPLL is complete</vt:lpstr>
      <vt:lpstr>DPLL Proof is Resolution Proof</vt:lpstr>
      <vt:lpstr>PowerPoint Presentation</vt:lpstr>
      <vt:lpstr>Why Case Analysis is Resolution</vt:lpstr>
      <vt:lpstr>First-Order Logic Terminology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Propositional and First Order Reasoning</dc:title>
  <dc:creator>kuncak</dc:creator>
  <cp:lastModifiedBy>kuncak</cp:lastModifiedBy>
  <cp:revision>59</cp:revision>
  <dcterms:created xsi:type="dcterms:W3CDTF">2006-08-16T00:00:00Z</dcterms:created>
  <dcterms:modified xsi:type="dcterms:W3CDTF">2012-05-07T15:27:46Z</dcterms:modified>
</cp:coreProperties>
</file>