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44" r:id="rId1"/>
  </p:sldMasterIdLst>
  <p:notesMasterIdLst>
    <p:notesMasterId r:id="rId67"/>
  </p:notesMasterIdLst>
  <p:sldIdLst>
    <p:sldId id="256" r:id="rId2"/>
    <p:sldId id="466" r:id="rId3"/>
    <p:sldId id="482" r:id="rId4"/>
    <p:sldId id="494" r:id="rId5"/>
    <p:sldId id="495" r:id="rId6"/>
    <p:sldId id="467" r:id="rId7"/>
    <p:sldId id="481" r:id="rId8"/>
    <p:sldId id="516" r:id="rId9"/>
    <p:sldId id="505" r:id="rId10"/>
    <p:sldId id="506" r:id="rId11"/>
    <p:sldId id="507" r:id="rId12"/>
    <p:sldId id="508" r:id="rId13"/>
    <p:sldId id="509" r:id="rId14"/>
    <p:sldId id="510" r:id="rId15"/>
    <p:sldId id="511" r:id="rId16"/>
    <p:sldId id="512" r:id="rId17"/>
    <p:sldId id="513" r:id="rId18"/>
    <p:sldId id="514" r:id="rId19"/>
    <p:sldId id="520" r:id="rId20"/>
    <p:sldId id="521" r:id="rId21"/>
    <p:sldId id="519" r:id="rId22"/>
    <p:sldId id="522" r:id="rId23"/>
    <p:sldId id="523" r:id="rId24"/>
    <p:sldId id="525" r:id="rId25"/>
    <p:sldId id="524" r:id="rId26"/>
    <p:sldId id="526" r:id="rId27"/>
    <p:sldId id="527" r:id="rId28"/>
    <p:sldId id="531" r:id="rId29"/>
    <p:sldId id="528" r:id="rId30"/>
    <p:sldId id="530" r:id="rId31"/>
    <p:sldId id="529" r:id="rId32"/>
    <p:sldId id="532" r:id="rId33"/>
    <p:sldId id="518" r:id="rId34"/>
    <p:sldId id="488" r:id="rId35"/>
    <p:sldId id="489" r:id="rId36"/>
    <p:sldId id="490" r:id="rId37"/>
    <p:sldId id="492" r:id="rId38"/>
    <p:sldId id="491" r:id="rId39"/>
    <p:sldId id="496" r:id="rId40"/>
    <p:sldId id="497" r:id="rId41"/>
    <p:sldId id="498" r:id="rId42"/>
    <p:sldId id="499" r:id="rId43"/>
    <p:sldId id="515" r:id="rId44"/>
    <p:sldId id="533" r:id="rId45"/>
    <p:sldId id="534" r:id="rId46"/>
    <p:sldId id="468" r:id="rId47"/>
    <p:sldId id="406" r:id="rId48"/>
    <p:sldId id="478" r:id="rId49"/>
    <p:sldId id="477" r:id="rId50"/>
    <p:sldId id="487" r:id="rId51"/>
    <p:sldId id="479" r:id="rId52"/>
    <p:sldId id="400" r:id="rId53"/>
    <p:sldId id="471" r:id="rId54"/>
    <p:sldId id="469" r:id="rId55"/>
    <p:sldId id="470" r:id="rId56"/>
    <p:sldId id="472" r:id="rId57"/>
    <p:sldId id="473" r:id="rId58"/>
    <p:sldId id="474" r:id="rId59"/>
    <p:sldId id="475" r:id="rId60"/>
    <p:sldId id="501" r:id="rId61"/>
    <p:sldId id="502" r:id="rId62"/>
    <p:sldId id="503" r:id="rId63"/>
    <p:sldId id="504" r:id="rId64"/>
    <p:sldId id="500" r:id="rId65"/>
    <p:sldId id="493"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62D6DC56-7604-45BF-8E81-EE5E7C4E90C8}">
          <p14:sldIdLst>
            <p14:sldId id="256"/>
            <p14:sldId id="466"/>
            <p14:sldId id="482"/>
            <p14:sldId id="494"/>
            <p14:sldId id="495"/>
          </p14:sldIdLst>
        </p14:section>
        <p14:section name="Analysis and Verification" id="{B7DBAFC2-B71D-423B-B20F-66967DC33864}">
          <p14:sldIdLst>
            <p14:sldId id="467"/>
            <p14:sldId id="481"/>
            <p14:sldId id="516"/>
            <p14:sldId id="505"/>
            <p14:sldId id="506"/>
            <p14:sldId id="507"/>
            <p14:sldId id="508"/>
            <p14:sldId id="509"/>
            <p14:sldId id="510"/>
            <p14:sldId id="511"/>
            <p14:sldId id="512"/>
            <p14:sldId id="513"/>
            <p14:sldId id="514"/>
            <p14:sldId id="520"/>
            <p14:sldId id="521"/>
            <p14:sldId id="519"/>
            <p14:sldId id="522"/>
            <p14:sldId id="523"/>
            <p14:sldId id="525"/>
            <p14:sldId id="524"/>
            <p14:sldId id="526"/>
            <p14:sldId id="527"/>
            <p14:sldId id="531"/>
            <p14:sldId id="528"/>
            <p14:sldId id="530"/>
            <p14:sldId id="529"/>
            <p14:sldId id="532"/>
            <p14:sldId id="518"/>
            <p14:sldId id="488"/>
            <p14:sldId id="489"/>
            <p14:sldId id="490"/>
            <p14:sldId id="492"/>
            <p14:sldId id="491"/>
            <p14:sldId id="496"/>
            <p14:sldId id="497"/>
            <p14:sldId id="498"/>
            <p14:sldId id="499"/>
            <p14:sldId id="515"/>
            <p14:sldId id="533"/>
            <p14:sldId id="534"/>
          </p14:sldIdLst>
        </p14:section>
        <p14:section name="Synthesis" id="{EB71537E-52D2-43F0-AF82-6E7C7148E40C}">
          <p14:sldIdLst>
            <p14:sldId id="468"/>
            <p14:sldId id="406"/>
            <p14:sldId id="478"/>
            <p14:sldId id="477"/>
            <p14:sldId id="487"/>
            <p14:sldId id="479"/>
            <p14:sldId id="400"/>
            <p14:sldId id="471"/>
            <p14:sldId id="469"/>
            <p14:sldId id="470"/>
            <p14:sldId id="472"/>
            <p14:sldId id="473"/>
            <p14:sldId id="474"/>
            <p14:sldId id="475"/>
            <p14:sldId id="501"/>
            <p14:sldId id="502"/>
            <p14:sldId id="503"/>
            <p14:sldId id="504"/>
            <p14:sldId id="500"/>
          </p14:sldIdLst>
        </p14:section>
        <p14:section name="Automated Reasoning" id="{96FD4B71-3358-47DE-8113-AFCD5EA061D3}">
          <p14:sldIdLst>
            <p14:sldId id="49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7263" autoAdjust="0"/>
    <p:restoredTop sz="77273" autoAdjust="0"/>
  </p:normalViewPr>
  <p:slideViewPr>
    <p:cSldViewPr>
      <p:cViewPr varScale="1">
        <p:scale>
          <a:sx n="72" d="100"/>
          <a:sy n="72" d="100"/>
        </p:scale>
        <p:origin x="-852" y="-84"/>
      </p:cViewPr>
      <p:guideLst>
        <p:guide orient="horz" pos="2160"/>
        <p:guide pos="2928"/>
      </p:guideLst>
    </p:cSldViewPr>
  </p:slideViewPr>
  <p:outlineViewPr>
    <p:cViewPr>
      <p:scale>
        <a:sx n="33" d="100"/>
        <a:sy n="33" d="100"/>
      </p:scale>
      <p:origin x="0" y="2976"/>
    </p:cViewPr>
  </p:outlineViewPr>
  <p:notesTextViewPr>
    <p:cViewPr>
      <p:scale>
        <a:sx n="100" d="100"/>
        <a:sy n="100" d="100"/>
      </p:scale>
      <p:origin x="0" y="0"/>
    </p:cViewPr>
  </p:notesTextViewPr>
  <p:sorterViewPr>
    <p:cViewPr>
      <p:scale>
        <a:sx n="66" d="100"/>
        <a:sy n="66" d="100"/>
      </p:scale>
      <p:origin x="0" y="72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0" units="1/dev"/>
        </inkml:channelProperties>
      </inkml:inkSource>
      <inkml:timestamp xml:id="ts0" timeString="2011-02-21T14:18:02.836"/>
    </inkml:context>
    <inkml:brush xml:id="br0">
      <inkml:brushProperty name="width" value="0.05292" units="cm"/>
      <inkml:brushProperty name="height" value="0.05292" units="cm"/>
      <inkml:brushProperty name="color" value="#FF0000"/>
    </inkml:brush>
  </inkml:definitions>
  <inkml:trace contextRef="#ctx0" brushRef="#br0">12694 3076 18,'0'0'20,"-1"-14"-2,1 14-1,0 0-1,0 0-4,0 0-1,0 0-2,-1 14-1,0-3-2,3 8-1,-2-1 0,3 10 0,-3 0-1,2 2-1,-3 3-1,2 3 0,-1 0 0,2-3-1,-1-1 0,1-3-1,0-4 1,1-2-1,0-5 0,3-8-1,-2 1-2,-4-11-3,9 12-7,-9-12-17,0 0-3,0 0 2,3-16 0</inkml:trace>
  <inkml:trace contextRef="#ctx0" brushRef="#br0" timeOffset="440.0252">12611 3145 11,'0'-18'28,"8"8"0,-5-11 2,2 6-13,5-3-1,0 0-5,6 0-3,-4 0-2,6 4-2,0 0 1,4 4-2,1 4 0,2 6-2,-3 3 1,1 9-1,1 2-1,-1 2 1,-6 5-1,0 5 0,-6 1 1,-3 1-1,-4-1 0,-2-1 0,-5-4-1,-3 1 1,-4-6 0,-4-3 0,-3-5-1,-7-2 1,-2-4 0,0-3 1,1-1-1,-1-3 0,3 0-1,2-1-2,9 4-4,12 1-8,-4-9-17,13 10-2,3-5 2,11 4-1</inkml:trace>
  <inkml:trace contextRef="#ctx0" brushRef="#br0" timeOffset="849.0486">13348 2970 7,'0'0'28,"-11"3"0,11-3 1,-16 9-11,4-5-2,0 7-3,-5 2-5,2 6-1,-3 3-1,1 9-1,-2 0 0,5 6-1,0 1-1,2 5-1,4-4 0,3 3-1,2-3 1,3 0-1,2-4 0,2-3-1,3-5-1,1-6-2,6-2-4,-4-9-13,2-6-14,5-2 0,-3-9-1,3-4 1</inkml:trace>
  <inkml:trace contextRef="#ctx0" brushRef="#br0" timeOffset="1311.075">13446 3186 38,'6'16'28,"-9"-6"2,10 4-4,-9 2-20,4 2 1,3 3-1,-2-2-1,6 0-1,-1-6 0,5-1 0,-2-6 0,8-5-1,-2-10-1,4-1 1,0-3-1,0-3-1,-1-2 0,0-1 0,-3 0-1,-3 5 0,-4 3 2,-1 1-1,-9 10-1,0 0 1,0 0 0,2 10 0,-8 5 0,-2 8-1,-2 4 2,-2 5-1,-1 2 0,0 1 0,2-2 0,1-2 0,1-2 0,4-6 0,3-4-4,0-8-2,6-1-7,-4-10-22,0 0-1,14-2-1,-11-13 2</inkml:trace>
  <inkml:trace contextRef="#ctx0" brushRef="#br0" timeOffset="1670.0955">13788 2896 53,'16'-8'34,"-16"8"-1,14 2 1,-5 12-20,-3-3-5,6 10-2,-3 4-3,4 9 0,-2 4 0,4 6-1,-2-2-2,2 4 0,-4 0 1,0 0-2,-2-4 1,-5-3-1,-3-4 0,-4 0 0,-2-4 0,-5-7 0,2-3-3,-2-7-2,3 3-10,3-5-22,4-12 0,-9 8 1,9-8 0</inkml:trace>
  <inkml:trace contextRef="#ctx0" brushRef="#br0" timeOffset="6900.3947">16057 2957 7,'0'0'27,"9"-14"1,-9 14 3,10-2-13,-10 2-2,6 12-3,-6 3-3,5 12-3,-3 2-2,4 8-1,-2-1 0,5 4-2,-2-3-1,3-3 1,1-8-1,5-5-1,-1-9 2,3-6 0,1-6-1,1-7 1,1-6 0,2-5-1,-3-5 0,2-4 0,0-4 0,-5-1-1,1 3 1,-6 4-1,-1 3 1,-4 5 0,-7 17 0,0 0-1,-9 12 1,0 15-1,-4 7 0,1 7-1,-4 10 2,2 6-1,-2 3 1,2 0 0,0-3 0,3-3 0,0-5 0,4-7 0,0-10-1,3-5-1,3-5-3,1-22-5,-1 10-28,1-10 1,2-14 0,1-3 0</inkml:trace>
  <inkml:trace contextRef="#ctx0" brushRef="#br0" timeOffset="7749.4433">16868 2899 49,'0'0'32,"0"0"3,0 0-11,0 0-7,0 0-2,10-1-6,-10 1-3,11 3-2,-11-3 0,21 8-1,-9 0 0,4 0-1,2 4-1,3 0 0,0 2 0,3 4 0,-1 0 0,2-2-1,-3-2 0,2 3 0,-3-4 1,-1 3 0,-6-4-2,-3-3 2,-11-9-1,14 19 1,-13-9-1,-5 1 1,-2-2-2,-6 0 1,-1 4 0,-8-1 0,-2 2-1,-1-3 1,-1 1-1,0 0 1,1-1 0,3-2 1,4-1-2,5-3 1,12-5 0,-15 6-1,15-6-2,0 0-4,0 0-18,17-9-13,-17 9 2,17-16-2,-8 4 2</inkml:trace>
  <inkml:trace contextRef="#ctx0" brushRef="#br0" timeOffset="8288.4741">17513 2910 8,'0'0'26,"1"18"2,-6-8 1,0 7-14,2 5-2,-4 1 0,3 9-4,-2-3-2,4 4-1,1-4-2,6 1-1,3-6 0,3 0-1,3-7 0,6-2 0,0-6 0,2-1 0,0-4-1,1-5 1,1-5-1,-1 0 1,-1-6 1,-1-3 1,-3-5-1,0-5 0,-5-5 0,0 0 1,-10-5-1,-2 0 0,-8 2-1,-6 5-1,-7 4 1,-6 7 0,-7 9-2,-4 7 0,-1 5 1,0 9-1,5 2-1,2 1-3,12 9-15,9-3-20,2-6 2,9 4-2,2-2 2</inkml:trace>
  <inkml:trace contextRef="#ctx0" brushRef="#br0" timeOffset="13329.7624">7670 2803 29,'9'-1'30,"-9"1"1,0 0-7,-5 17-5,-8 0-3,-2 14-5,-10 6-5,-2 7-1,-6 2-1,0 7-1,-3-5-1,3 1 0,2-9-1,5-5-1,5-8 0,6-7-3,6-6-4,-1-13-12,10-1-15,-4-15 0,3-7 0,2-2 0</inkml:trace>
  <inkml:trace contextRef="#ctx0" brushRef="#br0" timeOffset="13597.7778">7231 2809 62,'5'11'35,"-1"0"-1,5 1-4,4 11-20,-1-3 0,10 11-1,-1-2-3,7 2-1,2-2-3,4 4 1,2-3-1,1-4-1,0 0-2,-2-3 0,-1 1-2,-3-1-1,-1 1-9,-6 2-25,-4-9 2,-1 0-2,-5-7 2</inkml:trace>
  <inkml:trace contextRef="#ctx0" brushRef="#br0" timeOffset="14260.8157">7936 2841 11,'0'0'30,"0"0"0,12-7 3,-12 7-12,0 0-4,0 0 1,0 0-6,10 5-5,-10-5-1,14 15-2,-5-6 0,6 1-1,3 1-2,1 1-1,1 1 2,2 2-1,0-2-1,-1-2 0,-1-4 1,-3 3-1,-6-5 1,0 2 1,-11-7-2,5 9 0,-5-9 1,-17 22 0,-2-7 0,-1 1-2,-6 3 1,-3 4 0,1-2 0,1-1 0,4-2-1,5-6-2,5 1 0,13-13-2,-6 16-8,6-16-21,13 0-2,3-6-2,2-6 3</inkml:trace>
  <inkml:trace contextRef="#ctx0" brushRef="#br0" timeOffset="14494.8291">8387 3054 51,'-4'15'32,"-2"9"1,-13 2 0,-2-1-22,-2 6-4,-7-4 1,1 5-5,-3-5 0,6-3-1,-1-5 0,6-3-3,4-3-2,2-11-11,15-2-18,-10-4-1,8-8-2,5 2 0</inkml:trace>
  <inkml:trace contextRef="#ctx0" brushRef="#br0" timeOffset="15349.878">8605 2886 32,'0'0'29,"-11"5"0,8 7 1,-8 3-17,4 1-4,4 8-1,1 3-3,4 8 0,3-3-2,8 2 1,1-6 0,8 1-1,3-9 0,4-6 1,2-9-2,2-8 0,0-8 0,-1-4 0,-3-7 0,-1-5 0,-8-3-1,-2-4 0,-9-3 1,-7 2 0,-10 2-2,-8 0 0,-6 6 1,-8 9-2,-5 6 1,-5 10 0,2 11-3,-1 2-2,8 13-6,3 4-15,5 0-8,15 3-1,5-5-1,12 1 1</inkml:trace>
  <inkml:trace contextRef="#ctx0" brushRef="#br0" timeOffset="15568.8905">9028 3197 43,'13'13'31,"4"10"2,-8-1-3,-6 2-17,2 8-5,-7-2-3,-1 6-4,-4-3-2,-3-4-5,1 1-11,1-6-13,-5-11-2,8-3 0,-5-12 1</inkml:trace>
  <inkml:trace contextRef="#ctx0" brushRef="#br0" timeOffset="16036.9173">9337 2898 54,'0'0'35,"-1"11"-2,-4 0 1,5 3-16,0 13-11,-2 0 0,7 4-3,1-1-1,4 5 1,4-7-2,2-2 0,3-6-1,1-3 1,0-9-1,3-3 0,-1-6 0,0-7-1,0-3 2,0-4-1,-5-4 0,2-4-1,-5 1 1,-1 2-2,-5 2 2,-2 8 0,-6 10-1,0 0-1,-3 10 1,-3 11 0,-2 3 0,1 6 0,-2 6 0,3-2-2,2 5 2,0-1-1,2-3 0,1-6-3,5 1-5,-7-10-14,4-6-14,3-2 1,-4-12-3,6-12 3</inkml:trace>
  <inkml:trace contextRef="#ctx0" brushRef="#br0" timeOffset="16457.9414">9809 2787 83,'10'-4'37,"-10"4"-1,9 9-6,-3 2-23,-6-11 0,21 22-1,-7-8-3,7 1-1,2-3 1,3 5-1,3-2-2,2-3 1,0 1 0,-1 0-2,-2-1 2,-2-1-1,-5 1-1,-4-4-1,-3-1 2,-7 5-1,-6-2 0,-6-1 1,-6 3 0,-7 0-1,-5 1 1,-3 5 1,-4 0-1,1-3-1,2 1 1,2-1 0,3-4-1,4-2 0,9 0-3,9-9-4,0 0-23,0 0-6,15-8 1,0 2-2</inkml:trace>
  <inkml:trace contextRef="#ctx0" brushRef="#br0" timeOffset="16726.9567">10250 3154 73,'-11'20'36,"-6"-6"-1,-2 8 1,-1-3-29,-3-4-1,3 2-2,-2-2-1,3 0-1,1-2 0,3-5-1,4 1 0,1-2-3,10-7-1,-15 4-5,15-4-13,0 0-16,0 0 0,6-13-1,-3 1 3</inkml:trace>
  <inkml:trace contextRef="#ctx0" brushRef="#br0" timeOffset="17206.9842">10579 2996 25,'-1'-9'32,"1"9"2,-11-1 0,-1 3-11,5 8-4,-9-1-4,3 8-6,-4 0-3,5 10-1,3 1-2,4 3-1,6 0-2,3 3 0,6-2-1,8-6 0,3 1 0,0-5 0,1-5 0,3-10 0,1-4 0,-1-7 1,1-7-1,-3-2 1,3-9 1,0-5 1,-4-6-1,0-3 0,-6-6 1,-7 1 0,-5-2 0,-7 4 0,-9 5-1,-10 10 0,-9 8 1,-4 11-1,-3 11 0,1 6-2,6 11-3,1 1-24,10 2-10,9 2 0,8-3-1</inkml:trace>
  <inkml:trace contextRef="#ctx0" brushRef="#br0" timeOffset="31643.8099">13383 4372 19,'0'0'26,"0"0"2,0 0-8,3-11-4,-3 11 0,-2-12-4,2 12-2,-6-10-2,6 10-2,-10-17-2,0 10-1,-2-3 0,0 4-1,-4 0 0,1 0-1,-4 1 0,1 6-1,-1 1 1,2 3 0,1 2-1,2 6 1,3 1-1,2 8 0,2 2 0,3 0 1,2 4-1,2 6 2,3-1-1,1 2 1,2 2 0,0 0 0,1-3 0,1 5-1,1-4 1,-1-2-1,-2-2 0,0-2-1,-2-7 0,-1-1-1,1-3-1,-4-18-1,4 18-4,-4-18-9,0 0-10,0 0-9,-4-16-1,0 1 2</inkml:trace>
  <inkml:trace contextRef="#ctx0" brushRef="#br0" timeOffset="31856.8221">13038 4687 38,'0'0'31,"0"0"3,9-11 0,3 2-20,8 7-1,-2-3-3,8 3-4,-1 0-3,2 4-3,3 1-3,-1-4-10,3 1-16,0 1-5,-2-8-1,3 3 0</inkml:trace>
  <inkml:trace contextRef="#ctx0" brushRef="#br0" timeOffset="32196.8416">13820 4309 45,'13'-4'30,"-13"4"2,-2 11 0,-3 1-22,-7 2 0,3 11-2,-8 2-1,3 5-1,-5 2-2,4 8 1,-3 1-1,8 3 0,-3-2-1,7 0-1,2-5 0,5 2-1,2-2 0,7-7-1,4-5-1,3-7-3,5-1-4,-1-12-13,3-2-16,5-6 1,-1-9-1,0-4 1</inkml:trace>
  <inkml:trace contextRef="#ctx0" brushRef="#br0" timeOffset="32493.8586">14343 4440 65,'0'0'34,"8"12"-1,-14 0 1,-4 3-28,-1 10-1,-8 3 0,-1 5-1,-2-1-1,-1 5 0,-4 0 0,1-4-1,0-3 0,4-4-1,0-6 0,4-2-2,4-4-2,2-11-5,12-3-11,0 0-18,-10-6 1,12-6 0,-1-8 0</inkml:trace>
  <inkml:trace contextRef="#ctx0" brushRef="#br0" timeOffset="32759.8738">14007 4498 61,'0'0'36,"-9"-7"0,9 7-1,0 0-19,0 0-5,15 14-4,-8-4-3,8 7-1,4 2-1,6-1 0,1 4-1,3 3-1,0-3 1,-1 1-1,2-3 0,-3-2-2,-3 1-1,-3-3-3,0 1-5,-9-9-15,0 1-11,7-5 0,-3-4-2,1-3 4</inkml:trace>
  <inkml:trace contextRef="#ctx0" brushRef="#br0" timeOffset="32993.8872">14518 4703 32,'0'0'31,"19"7"3,-19-7-1,17 8-12,-5 5-9,-7 0-2,2 5-4,-5 5-1,0 3-2,-3 3 0,-1-3 0,-2-2-2,1-3-1,0-3-1,0-4-4,5-3-9,-2-11-22,0 0 1,0 0-1,6-26 1</inkml:trace>
  <inkml:trace contextRef="#ctx0" brushRef="#br0" timeOffset="33433.9123">14829 4462 67,'0'0'36,"9"20"-2,-11 1 1,-4 0-28,4 8 0,-4-1-1,5 1-3,-2-5 0,5 1-1,2-6 1,4-6-1,4-6 0,2-5 0,3-10-1,2-1 1,2-2 0,0-6-1,-1-1-1,1 3 1,-3-2-1,-1 2 0,-1 6 0,-4 0 0,-3 5 0,-9 4 0,14 6 1,-14-6-1,6 24 1,-5-4-2,-2 5 2,-2 3 0,-1 3-1,-2 0 0,1 0 0,0 3-2,2-3 0,-2-8-2,4 1-5,-4-12-13,5-12-17,0 10 1,0-10 0,2-25 1</inkml:trace>
  <inkml:trace contextRef="#ctx0" brushRef="#br0" timeOffset="33660.9253">15203 4178 85,'26'21'38,"1"12"0,-10 3-5,6 16-23,-8 3-2,-1 10-4,-7 2-2,-6 2-3,-3 0-5,-10-15-18,-1-4-15,-4-7 0,-6-14 0,-2-6 0</inkml:trace>
  <inkml:trace contextRef="#ctx0" brushRef="#br0" timeOffset="34383.9667">10873 4155 9,'20'40'25,"-7"-2"0,7 13 2,-9-1-14,3-1-6,3-1-1,-3-7-1,3-5-2,-4-9 0,2-7 0,-3-11-1,2-7 1,-1-9-1,-2-10 1,2-10-1,-3-7 0,0-6-1,-1-6 0,1-2-1,-2-1-1,0 5-4,-2 7-9,-5 2-14,6 18-1,-14 2 0,7 15 1</inkml:trace>
  <inkml:trace contextRef="#ctx0" brushRef="#br0" timeOffset="34591.9786">10797 4363 54,'13'9'33,"2"-13"-1,11 1 0,3 1-23,3-12-6,7 5-3,7-2-7,-1-1-9,2 1-15,2 7-2,-5-6 1,3 7 0</inkml:trace>
  <inkml:trace contextRef="#ctx0" brushRef="#br0" timeOffset="34812.9912">11610 4190 29,'-11'17'25,"4"15"1,-17-6 2,3 10-20,-6 5-3,-2-2 1,-1 2-2,0-3-2,3-4-4,3-5-4,7-3-14,-1-15-8,11-2 0,-5-15 0</inkml:trace>
  <inkml:trace contextRef="#ctx0" brushRef="#br0" timeOffset="35018.0029">11289 4276 59,'12'0'34,"0"4"-2,1 6 1,0-1-26,5 5 0,4 0-3,5 6-5,3 1-3,0-2-6,5 9-8,-2-2-14,-2-8-3,5 4 1,-8-8 2</inkml:trace>
  <inkml:trace contextRef="#ctx0" brushRef="#br0" timeOffset="35118.0087">11774 4579 25,'13'9'11,"-13"-9"-11,0 0 0,15 3-17</inkml:trace>
  <inkml:trace contextRef="#ctx0" brushRef="#br0" timeOffset="36180.0694">15884 4520 46,'0'0'33,"21"5"2,-8-9-1,9 2-16,5-2-11,2-2-1,8 2-2,0-2-1,3 4-2,-4 1-1,-2-2-3,-1 4-8,-11-2-14,-6-1-9,-4 6-2,-12-4 2,-9 12 0</inkml:trace>
  <inkml:trace contextRef="#ctx0" brushRef="#br0" timeOffset="36346.0789">15936 4697 40,'1'10'33,"15"-4"2,4-6-3,8-3-17,10 3 0,0-4-6,5 4-10,1-4-29,2 7-2,-9-5-3,1 4 0</inkml:trace>
  <inkml:trace contextRef="#ctx0" brushRef="#br0" timeOffset="36854.108">17198 4478 44,'-18'27'29,"3"11"2,-12 2-4,-5-4-20,4 7 2,-3-5-1,3 3-3,-2-8 0,7-3-2,2-8-3,3-7-9,5-10-22,13-5-1,-21-4-2,16-8 2</inkml:trace>
  <inkml:trace contextRef="#ctx0" brushRef="#br0" timeOffset="37074.1205">16765 4482 63,'12'7'37,"1"-1"-1,7 4 1,6 10-23,1-5-7,9 7 1,1-1-3,8 8-2,-2-5 0,3 3-2,-2-1-2,0-7-3,2 1-7,-7-4-22,1-7-5,-1-7 1,-5-2-2</inkml:trace>
  <inkml:trace contextRef="#ctx0" brushRef="#br0" timeOffset="37275.132">17640 4657 64,'0'0'36,"14"16"-1,-14-16 0,4 14-25,1-4-3,-5-10-7,4 11-9,-4-11-27,13 6 2,-13-6-2,13-9 2</inkml:trace>
  <inkml:trace contextRef="#ctx0" brushRef="#br0" timeOffset="37716.1573">17965 4436 82,'2'26'34,"-3"-11"1,5 5-11,7 4-21,-3-2 1,9 2 0,2-1-2,3 1 0,5-8 1,5 0-1,0-7 1,3-8-1,-2-6 0,0-2-1,-2-8 0,0-3 0,-3-1 0,-3-2 0,-4 2-2,-3 6 2,-5 4 0,-13 9 0,0 0-1,0 0 0,-2 32 2,-10 0-1,-3 9 0,-1 9 0,-5 4 0,4 11 0,-1 2 1,2-4-1,3-8 0,3-6-1,3-6-2,3-15-9,6-9-26,-2-19-3,16-13 2,-2-9-2</inkml:trace>
  <inkml:trace contextRef="#ctx0" brushRef="#br0" timeOffset="44073.5209">19874 3629 12,'9'8'23,"-9"-8"2,9 25 2,-6-8-17,3 3-1,1 5 2,0-2-2,3 2-1,1-4 0,1 0-1,0-9-2,2-3-1,1-9-1,5-3 0,0-7 0,4-3 0,-4-7-1,2-2-1,-2-3 0,-1 2 0,-5 2 0,-4 2 0,-3 6 0,-7 13-1,0 0 1,0 0 0,-2 21-1,-2 7 1,-2 7-1,0 7 1,-4 9 0,1 6 0,0-5 0,0 2 0,1-5 0,2-10-1,1-5 0,1-9-4,7-10-7,-3-15-22,0 0-1,3-9 0,-5-15 0</inkml:trace>
  <inkml:trace contextRef="#ctx0" brushRef="#br0" timeOffset="44327.5354">20232 3413 41,'0'0'28,"9"22"1,-10-6-2,-1 5-20,5 2-2,0 3-2,-1 2-5,1 2-10,0 1-16,-6-14-1,7 1 0,-4-18 0</inkml:trace>
  <inkml:trace contextRef="#ctx0" brushRef="#br0" timeOffset="44719.5578">20717 3558 11,'9'10'25,"-9"-10"0,0 0 2,-1 11-15,1-11-3,-17 16-2,2-7-3,-2 3 0,-9 5-1,-1 4 1,-7-2-1,1 3 2,-2-2-2,4-1 1,2-1-1,9-2 0,7-4 0,9-1 0,4-11 0,19 17-1,4-11 0,9 1 0,1-1 1,4 2-1,3 2-3,-4-4-8,1-2-22,-5 6-2,-12-10 0,-1 6 0</inkml:trace>
  <inkml:trace contextRef="#ctx0" brushRef="#br0" timeOffset="45349.5939">20990 3545 56,'13'10'33,"-11"5"0,4 10 1,-2 5-26,-5-4 0,6 12-1,-3-5-3,5 0 0,-1-5-1,7-6 0,-1-8-1,6-6 0,0-9-1,6-6 1,1-6-1,1-2 0,0-6 0,-3-1 0,-1-3-1,-3 3 1,-6 6-1,-3 2-1,-10 14 1,0 0 0,0 0 0,-9 22-1,-1 7 1,-3 2 0,0 5-1,1 3 1,1 4-2,2-7-3,9 3-7,0-8-25,6-12 1,9-5-1,0-15 2</inkml:trace>
  <inkml:trace contextRef="#ctx0" brushRef="#br0" timeOffset="45590.6076">21609 3723 49,'0'0'29,"27"11"2,-11-12 0,8-1-26,5 3 1,3-6-2,3 2-1,1-2-1,1-1-1,-5 3-3,-6-2-7,-1 3-7,-6 4-15,-19-2-1,14-2 1,-14 2 0</inkml:trace>
  <inkml:trace contextRef="#ctx0" brushRef="#br0" timeOffset="45839.6219">21908 3574 41,'12'-1'30,"9"12"1,-7 1-6,3-1-12,3 10-2,-3 1-6,1 6-1,-7-1-1,-1 3-1,-5-2 0,0 0-1,-5-3 1,-3-6-2,0-2-3,-3-7-8,6-10-20,0 0-1,-9-2-1,14-7 0</inkml:trace>
  <inkml:trace contextRef="#ctx0" brushRef="#br0" timeOffset="46124.6382">22620 3461 63,'0'0'34,"0"0"-1,0 0 1,-9 28-23,9-1-6,-2 1 0,5 9 0,-3 1-2,6 4 1,-3-3-2,2-2 0,-1-7-2,1-5-1,-1-1-5,-3-13-9,-1-11-21,7 9-1,-7-9 1,2-18 0</inkml:trace>
  <inkml:trace contextRef="#ctx0" brushRef="#br0" timeOffset="46425.6554">22553 3400 72,'9'-8'36,"2"0"-1,10 3 2,7 5-30,1-2-1,8 6-1,-1 1-3,1 4 0,-5 4-2,-4 1 1,-5 3-1,-13-2 0,-9 2-1,-8 0 1,-9 1 0,-9-4 0,-7-1 0,-6-1 1,-2-3-1,4 1 0,6-2 0,2-4-1,12 2-3,5-6-8,11 0-25,21 2 1,1-8-2,8 1 2</inkml:trace>
  <inkml:trace contextRef="#ctx0" brushRef="#br0" timeOffset="47041.6906">23213 3326 46,'-7'22'35,"-8"-2"2,6 8-1,-10 6-16,2-3-6,7 12-4,-1-2-6,3 6-1,2 0-1,9 2-2,2-1-2,1-4-2,8-2-3,-4-11-7,8-6-22,0-3 0,-3-13-2,-1-6 2</inkml:trace>
  <inkml:trace contextRef="#ctx0" brushRef="#br0" timeOffset="47440.7135">23367 3568 77,'-2'10'36,"3"9"-1,-5 7-3,2-3-27,4 5 0,2-4-2,6 3-1,-2-6 0,7-2 0,6-5-1,-3-7 0,3-7 0,7-3 0,-3-8-1,0-3 0,-1-6 0,-2-2 0,-5-3 0,1 3 0,-3 1-1,-8 4 1,-5 6-1,-2 11 1,0 0 0,-11 14 0,2 7 0,-4 3 1,-3 6-1,6 5 1,3 3-1,-2-3-1,4 1-2,1-7-4,7 3-8,0-9-23,4-12 1,-7-11-1,10 2 2</inkml:trace>
  <inkml:trace contextRef="#ctx0" brushRef="#br0" timeOffset="47668.7265">23832 3309 64,'27'6'36,"4"12"0,-5 6 1,0 1-25,0 21-3,-11 6-2,1 9-2,-9-1-3,-10 1 0,-8-1-5,-2-10-9,-7-4-27,-1-8 2,-3-15-1,-1-8 0</inkml:trace>
  <inkml:trace contextRef="#ctx0" brushRef="#br0" timeOffset="59049.3774">10382 5932 6,'0'0'28,"0"0"0,0 0 5,-6-18-14,13 6-1,0-8-2,5 1-3,2-7-3,5 11-2,-2-2-2,7 7-2,0 2-1,2 5-2,0 6 0,2 9 0,-2 7 0,-2 7-1,-7 7 1,-3 8-2,-8 7 1,-5 2-1,-6 3 1,-4-1-1,-6-6 0,-2-3 0,1-7 0,-1-11 1,2-7 0,3-6 1,0-4-1,12-8 1,-12 4 1,12-4 0,5-11 0,7 10 1,4-3 0,7 3 1,4-4-2,4 4 1,3-2-1,4 7 0,-1 0 0,-1-2-2,-3 0-1,-3 1-1,-2 1-2,-6-8-4,3 11-13,-6-10-18,-3-6 1,-1 5-1,0-5 2</inkml:trace>
  <inkml:trace contextRef="#ctx0" brushRef="#br0" timeOffset="59445.4001">11537 6080 22,'10'-11'30,"1"4"3,-7-4 0,-1 1-13,-3 10-3,5-20-5,-5 20-2,0-14-3,0 14-2,-10-19-1,0 12-2,-6 2 0,-2 5 0,-7 3 1,-5 4-3,-5 2 2,-2 11-1,-2 5 0,2 1 1,4 1-1,4 0 0,8-3-1,8 3 1,10-1 1,8-6-1,8-5-1,10 2 0,5-6-1,5-2-1,6 3-4,-3-13-8,7 1-25,-3 3 1,-2-7 0,-1-3 1</inkml:trace>
  <inkml:trace contextRef="#ctx0" brushRef="#br0" timeOffset="59932.428">11879 6043 39,'12'-8'32,"-6"-5"3,-6 13 0,0 0-17,3-17-4,-3 17-2,0 0-4,-16-1-3,1 3-1,-1 9-1,-5 3-1,-2 1 0,-2 5-2,2 9 1,1 1 0,4 0 0,5 1-1,8-4 1,7-5-1,9-1 1,8-3 0,4-12-1,4-5 1,3-6-1,-1-8 0,1-4 1,-3-4-1,-5-5 1,-6-6-1,-2 1 0,-7 0 1,-3-3 0,-4 4-1,-4 4 0,-3 5 0,-2 8 1,0 6-1,9 7 0,-15 5 0,12 11-1,3 3 2,4 3-1,4 2 0,2-1-1,6 4-1,0-5-4,7 2-6,-7-8-27,3-4 1,3-7-2,-1-9 2</inkml:trace>
  <inkml:trace contextRef="#ctx0" brushRef="#br0" timeOffset="60332.4508">12357 5928 48,'7'-10'34,"-7"-3"3,0 13-2,0 0-9,-23-7-16,11 13-3,-8 1-4,-1 10 0,-3 1 0,1 0 0,0 1-1,5 2-2,4-4 2,8 1-1,8-3 0,8-6 0,6-4-1,7 3 0,4-1 1,1-4-1,-1 6 0,-1-1-1,-6 3 1,-6 7-1,-6 4 1,-9-3 0,-7 4-1,-4 3 1,-6-3 0,-1-4 1,-3-2-1,2-8 0,4-4-1,1-4-2,15-1-5,-11-14-14,14 0-17,6-1 1,4-5-1,4 5 2</inkml:trace>
  <inkml:trace contextRef="#ctx0" brushRef="#br0" timeOffset="60732.4737">12461 6118 58,'21'-3'37,"-12"0"-1,5-1 0,5 3-17,-4-7-8,6 4-3,-1-7-4,3 5-1,-1-3 0,-1-4-1,-1-1-1,0 0 0,-5-3 0,-3-1 0,-3 2 0,-6-4 0,-6 2-2,-6 4 2,-3 6-1,-6 1 1,-3 6-2,-4 6 0,-1 9 2,0 7-1,4 4 0,3 5 0,2 0 0,7 6 0,6-2 1,5-2 0,6-4 0,7-2-1,3-4 1,4-6-1,5 0-1,2-13-3,5 2-7,-4-6-28,4-7-1,2-1 1,-2-5-2</inkml:trace>
  <inkml:trace contextRef="#ctx0" brushRef="#br0" timeOffset="61154.4979">13146 5940 59,'6'-15'38,"-6"15"-3,-20-2 4,2 1-22,0 12-9,-7 1 0,1 2-3,-3 0-1,4 6-1,2-2 0,8 1-1,3-3 0,8-1-1,8-5 0,8 0 0,6-1-1,5-5 1,4 1-1,-1 2-1,-1 0 1,-4 3 0,-7 3 0,-4 0 0,-10 4 0,-6 5 0,-8 0 0,-3-3 1,-6-2 0,-1 0 1,-3-6-1,3-2 2,1-3-1,4-7 0,0 1-1,6-2 0,11 2-3,-10-4-1,10 4-8,0 0-29,18-7-3,-4 6 2,6-5 0</inkml:trace>
  <inkml:trace contextRef="#ctx0" brushRef="#br0" timeOffset="61408.5124">13271 6262 69,'10'4'39,"-10"-4"-1,0 0 2,0 0-24,9 14-4,-9-14-4,0 11-3,0-11-2,0 0-3,3 18-13,-3-18-27,0 0 0,-7-10-1,2-9 0</inkml:trace>
  <inkml:trace contextRef="#ctx0" brushRef="#br0" timeOffset="78067.4652">7567 7870 10,'12'-11'15,"9"1"-1,0-11 1,13-2-1,10-7 0,9-5 1,15-6-3,13-7-3,11-1-2,8-3-2,5 1-1,1 3-1,-1 2-1,-2 4-2,-8 6 0,-14 8-1,-12 3 1,-13 7-2,-14 4-2,-13 7-5,-13 6-8,-16 1-11,-14 10 0,-16-6 0</inkml:trace>
  <inkml:trace contextRef="#ctx0" brushRef="#br0" timeOffset="78629.4974">7762 7554 8,'0'0'20,"0"0"-3,0 0-1,-11 1-2,11-1-3,-10 4-3,10-4 0,-21 15-3,7 1-1,-5 4 0,-2 5-1,-3 2 0,-3 1 0,2 1 0,2 1 0,6-4-1,3-3 1,7-5-1,10-2 1,8-5-1,7 1 1,5-7 0,6-1-1,2-3 0,4 0 0,3 0-5,0-3-6,-1-3-21,4 6-1,-11-3 1,3 7-1</inkml:trace>
  <inkml:trace contextRef="#ctx0" brushRef="#br0" timeOffset="82752.7332">9811 7022 20,'0'0'30,"0"-15"0,0 15-3,0 0-9,0 0-3,6 13-3,-7-2-5,9 11-2,-5 0-1,5 9 0,-1 1 0,4-1-1,-3-1-1,4 1 0,2-7 0,0-9 0,2-8-1,1-8 0,2-8 0,2-4 0,1-8 1,0-9-1,-2-4-1,-2 3 1,-2-2 0,-3 5-1,-4 4 1,-3 6 0,-6 18-1,0 0 0,-4 18 1,-4 9 0,-3 11-1,2 9 0,-3 5 0,4 4 1,0-1-1,1-7 1,4-3-1,4-5-1,5-8 0,-1-11-2,3-3-3,-8-18-10,15 0-21,-2-6 1,-3-11-1,5-5 2</inkml:trace>
  <inkml:trace contextRef="#ctx0" brushRef="#br0" timeOffset="83006.7477">10560 7071 46,'0'0'30,"10"21"3,-10-1-5,0-5-18,1 6-1,-3-3-1,5 7-1,-3-3-3,2-3 0,-2-4-4,2-2-1,0 1-6,-2-14-12,0 0-13,0 0-2,-2-12 0,3-3 0</inkml:trace>
  <inkml:trace contextRef="#ctx0" brushRef="#br0" timeOffset="83165.7568">10525 6866 80,'0'0'34,"0"0"-1,-7 15-9,7-15-32,10 17-18,-1-13-6,7 6-3,-2-5 2</inkml:trace>
  <inkml:trace contextRef="#ctx0" brushRef="#br0" timeOffset="83572.7801">10843 7029 64,'14'7'34,"-14"-7"1,0 0-9,0 0-14,0 0-3,-12-2-3,-2 6-3,0-1-1,-5 3-1,1 3-1,-1 1 1,2 0-1,2-1 0,5 0 0,10-9 1,-1 16-1,12-9 1,7-1 0,5 1-1,6 5 0,1 0 0,1 5 1,-3 0-2,-5 3 1,-7 5 0,-6 3-1,-11-1 1,-8-1 1,-7-1 0,-7-1 0,-3-6 1,1-1-1,-1-8 0,2-7-2,7 1-11,17-3-24,-13-17 0,18 4-2,8-8 2</inkml:trace>
  <inkml:trace contextRef="#ctx0" brushRef="#br0" timeOffset="84255.8192">11539 7183 69,'13'-8'32,"9"4"-1,-3-4-7,-1 0-20,5 0-1,1-2 0,1 1-1,-2 0 2,-3 3-2,-2-4 1,-5 0 0,-7-2-1,-6 12 0,1-17 0,-1 17 0,-24-15-1,4 11 0,-7 2 0,-2 8-1,-2 4 1,-2 1-1,1 5 1,3 9 0,6 1 0,7 1 1,8 0 0,8 2 0,9-4 0,9 1 0,5-5 1,6-7-1,1-6-2,2 0-2,4-4-3,-5-13-9,2 0-23,-3-2 0,-6-6-2,1 3 1</inkml:trace>
  <inkml:trace contextRef="#ctx0" brushRef="#br0" timeOffset="84977.8605">11928 6988 75,'0'0'36,"5"10"-2,-3 7 2,4 0-31,1 3-2,2 6-1,1 2-1,2 0 0,-1-1 0,0-5 0,-1-3-1,0-5 1,-1-5 1,-9-9 0,15-1-1,-15 1 0,13-17 1,-6 5-1,-2-4 0,0-3 0,-1-2-1,3 4-1,0 2 0,0-4-1,2 8-2,-3-4-3,7 9-3,-13 6-8,23-4-1,-23 4-2,20-1 1,-20 1-1,17 12 5,-17-12 5,14 17 8,-14-17 9,10 13 6,-2-2 5,-8-11 1,17 15 1,-17-15-1,24 7-1,-12-10-3,9 6-4,-4-9-1,5 0-3,-2-7-1,4 4-1,-4-2 0,1-4-2,-4-2-1,-1 0 0,-5-1 0,0 0-1,-5 0 1,-6-2-1,-5 1 0,-3 6 0,-3 4 0,-2 1 0,-4 9-1,-3 2 1,0 9-1,0 6 1,3 6-1,0 3 1,2 0 0,4 5 0,3-2 1,6 0 0,4-3 0,4-5-1,5-3 1,5-4-1,1-3 0,1-6-1,6-2-3,-3-8-6,6 0-21,-2-2-8,-4-7 1,-2 0-1</inkml:trace>
  <inkml:trace contextRef="#ctx0" brushRef="#br0" timeOffset="85383.8837">12638 6974 79,'0'0'38,"9"24"-2,-4-5 2,-7 1-32,5 6 1,-1-3-3,1 3-2,0-4 0,2-1 0,1-7 0,3-7-1,1-8 0,2-1 0,1-7 0,0-4 1,1-7-2,3-1 1,-1-4-1,2 2 0,0 2 0,-2-1 1,1 4-2,-3 9 1,0 4 1,-4 5-1,-10 0 0,15 13 0,-8-3 1,0 6-1,-1 1 1,1-2-1,0-1 0,0 4 0,0 0-2,-2-7-10,0 3-26,0-4-2,-5-10 1,0 0-2</inkml:trace>
  <inkml:trace contextRef="#ctx0" brushRef="#br0" timeOffset="90418.1716">13291 6942 45,'0'0'31,"0"0"2,3-9-10,-3 9-9,-2-9-4,2 9-3,0 0-4,0 0-1,0 0 0,1 14-4,-1-14 1,0 0-2,5 16-8,-5-16-21,0 0 0,0 0-1,0 0 1</inkml:trace>
  <inkml:trace contextRef="#ctx0" brushRef="#br0" timeOffset="90843.1959">13354 7212 0,'0'0'24,"0"0"2,0 0-5,0 0-3,0 0 0,10-7-2,-10 7-3,0 0-3,0 0-3,0 0-1,0 0-2,0 0-2,-9 10-1,9-10 0,-3 11 2,3-11-2,0 0 2,0 0-1,0 11 1,0-11 0,0 0-1,0 0 1,5-12-1,-5 12-1,0 0 0,3-12 0,-3 12 0,0 0-1,0 0-1,0 0 0,0 0-1,0 0-1,0 0-5,0 0-26,0 0-1,0 0-1,11 5 1</inkml:trace>
  <inkml:trace contextRef="#ctx0" brushRef="#br0" timeOffset="93984.3756">14576 5440 10,'5'14'8,"-4"-3"-1,2 9-1,-1-4-1,1 6-1,-1 3-1,1 5 0,0-3-1,0 2 0,0 3-1,1-1 0,0 0 1,1 2 0,-1-5 1,3 0 0,-3 4 0,1 1 0,1-4-1,-2 0 0,1 3 0,1-2 0,-1 1-1,-1 1 0,1-3 0,0-5 0,0 6-1,3-2 1,-2-2 0,0 1 0,1-2-1,-1 0 0,1 2 2,-1 0-2,-2-4 0,-1 1 0,0 0 0,-1-2 0,0 0 0,0-2 0,0-4 0,1 1 0,0-1 0,1 5 0,-1-4 0,1-1-2,-1 2 0,0-1-1,-1 2 0,0-2-1,0 0-1,-1-6-2,0 5-2,-1-5-1,2 4-1,-2-15-2,3 24-3</inkml:trace>
  <inkml:trace contextRef="#ctx0" brushRef="#br0" timeOffset="94586.41">14659 6778 11,'14'27'21,"-8"-17"-7,8 8-2,-2-1-1,7 5-2,-2-1-1,4-1-2,0 5-2,1 0-1,-1-2-1,-1-2-1,-2-2 0,-2-4 0,-2-1 0,-2-6 2,-1-5 0,-2-8-1,2-1 1,-2-9 1,2-3-1,0-9 1,1-2-2,1-5 0,2 2-2,1 1-2,-3 0-5,-1 1-16,2 13-6,-14-3 2,0 20-1</inkml:trace>
  <inkml:trace contextRef="#ctx0" brushRef="#br0" timeOffset="103559.9233">15254 7857 6,'0'0'25,"10"-4"2,-10 4-2,-7-13-8,7 13-3,-8-11-1,8 11-4,-13-16-2,13 16-1,-17-16-1,7 9-2,-2-1 0,-1 1-2,-2 1 0,-1 5 0,1 1-1,-2 2 1,-1 2 0,1 3-1,1 4 1,2 3 0,2 3-1,4-2 3,0 4-3,5 2 1,3 4 1,5 2-1,3 3 0,3 0 0,1 0 0,2 3 0,1 1 1,-2-1-2,-1-4 0,-1 0 0,-4-2-2,-4 1-1,0 2-2,-5-8-4,1 4-6,-7-5-6,1-3-12,1 4-1,-7-9 3</inkml:trace>
  <inkml:trace contextRef="#ctx0" brushRef="#br0" timeOffset="103794.9367">14938 8220 16,'9'-4'25,"-6"-9"1,10 7-4,-1-2-9,3-2-2,5 6-2,1-1-3,4 1-2,2 0-3,2-2-6,4-3-13,7 8-11,-11-13 1,6 8 0</inkml:trace>
  <inkml:trace contextRef="#ctx0" brushRef="#br0" timeOffset="104154.9573">15673 7821 18,'0'0'27,"0"0"2,-9 7-4,-2-1-6,-1 9-2,-6 1-5,2 11-1,-6 1-2,3 9 0,-2 0-3,6 7-1,1 2 0,9 0-2,2-3-2,8 1 1,5-5-1,5-4-1,4-5-1,1-6-1,6-6-4,-4-7-9,2-9-21,5-3 0,-6-12 0,2-3 0</inkml:trace>
  <inkml:trace contextRef="#ctx0" brushRef="#br0" timeOffset="104407.9718">15974 7981 45,'0'0'29,"-7"27"1,-6-8-1,0 7-20,-4 6-7,-4-2 1,4 7-1,-3-1 1,2-5 1,0-2-2,0-5 2,3-5-2,3-2-2,3-4-3,-2-14-7,11 1-15,0 0-7,-11-23-1,11 10 1</inkml:trace>
  <inkml:trace contextRef="#ctx0" brushRef="#br0" timeOffset="104643.9853">15708 8034 39,'0'0'32,"0"0"4,0 0-2,0 0-11,15 7-12,-15-7-3,21 22-1,-8-10-3,7 6 0,0-2-2,5 0-1,2-2-1,-1 1-3,4-1-1,-5-8-5,6 9-8,-7-9-11,-3-1-8,2 4-1,-10-7 2</inkml:trace>
  <inkml:trace contextRef="#ctx0" brushRef="#br0" timeOffset="104849.9971">16208 8206 37,'23'13'29,"-11"-7"1,1 9-9,-2 9-5,-7 0-5,0 6-3,-8-3-3,2 6 0,-4-4-1,-2-3-2,2-6-4,-1-9-9,7-11-20,0 0-2,-3-11 0,6-3 0</inkml:trace>
  <inkml:trace contextRef="#ctx0" brushRef="#br0" timeOffset="105538.0364">16651 7574 33,'0'0'31,"11"2"1,-11-2-6,0 13-10,7 2-3,-7 0-2,7 8-3,-6 0-2,5 8 0,-3 0-3,4-1 1,-4-5-2,3 4 0,1-7-1,2-2 1,3-8-2,2-4 1,2-6-1,1 0 1,4-7-1,1-6 1,-1-4-1,1-3 0,-2-2 1,-1-1-1,-1-2 0,-3 0 0,-2 2 1,-4 7-1,-2 3 0,-3 1 1,-4 10-1,0 0 0,-1 11 0,-3 6 1,-2 7-1,-1 4 1,-2 10-1,-1 9 0,0 0 1,0 1 1,-1-3-2,2 1 1,3-7 0,2-4-1,3-7-1,-1-12-4,8-1-22,-6-15-11,0 0 1,0 0-1</inkml:trace>
  <inkml:trace contextRef="#ctx0" brushRef="#br0" timeOffset="106178.0731">16660 8114 40,'10'-1'32,"-10"1"2,17-6-9,0 7-9,-1-8 0,15 6-5,0-5-3,12 2-2,3-3-2,6 2-1,-1-3-2,-1 2 0,-3 2-1,-8-1-4,-2 4-5,-11 1-18,-7-1-9,-5 2 1,-14-1-2</inkml:trace>
  <inkml:trace contextRef="#ctx0" brushRef="#br0" timeOffset="106747.1056">16793 8419 49,'0'0'33,"9"0"2,-9 0-1,10-6-14,-4-3-12,8 0 0,-2-7-2,9 5-1,-2-5-1,4 4 0,-2 0-2,1 4 0,-2 6-2,-3 7-3,-1 9 0,-7 3-1,0 11-2,-8-2 0,1 8 0,-7-1 0,0 5 2,-7-7-1,-2-1 4,-2-2 1,-1-5 2,0-4 2,1-5-1,3-2 0,1-7 0,12-5 1,0 0 0,0 0-1,0 0 0,15 0 0,-1-3-1,6 1 1,2 1-2,4 0 0,1 0-2,1 2-1,0 1-1,-2-2-3,4 3-8,-7-2-23,-3-7 0,2 1 0,-9-8 2</inkml:trace>
  <inkml:trace contextRef="#ctx0" brushRef="#br0" timeOffset="107209.132">17371 7641 70,'0'0'36,"23"23"0,-7-2-10,0 2-13,11 12-2,-2 7-4,5 10-3,-3 7-1,0 8-2,-4 6-1,-2 3 0,-5 2 0,-5-3 0,-6-9-1,-3-5 1,-3-9-1,-3-9 1,-3-10-3,-6-14-4,1-9-31,-3-7 2,-10-10 0,2-1-3</inkml:trace>
  <inkml:trace contextRef="#ctx0" brushRef="#br0" timeOffset="114684.5596">14287 8091 15,'0'0'24,"-1"-19"2,0 5-9,0-3-1,0 0-3,4 2-1,-2-4-3,6 4-1,-2-3-1,4 4-1,0-3-2,5 8-1,0-5 0,3 5-1,-1 0 0,5 5-1,-1 2 2,0 2-1,1 4-1,1 3 0,-6 6 0,2 7 0,-6 4 1,-3 2-1,-5 3 0,-2 4-1,-5 2 1,-5 4-1,-4-2 0,0-2 1,-7 4-2,0 0 1,-1-2 0,-2-3 0,1-1-1,2-5 1,1-2 0,2-3 0,3-6 0,4-5 0,9-12 0,-10 14 0,10-14 0,0 0 2,12 8-1,0-9 1,8-2 0,4 3 0,4-1 1,5-1-1,0-1 0,4 3-1,-1 0 0,-1 3-1,-4 1 1,-3-1-1,-4 1 0,-3 1 0,-6 0 1,-3-2 0,-12-3 0,12 5 0,-12-5-2,0 0-2,0 0-7,0 0-27,0 0 1,0 0-2,-5-11 1</inkml:trace>
  <inkml:trace contextRef="#ctx0" brushRef="#br0" timeOffset="129782.4231">17097 6469 28,'0'0'17,"9"-12"-1,-9 12-3,12 2 0,-12-2-5,13 18-2,-6-2-2,0 0-1,1 2 0,3 2-1,-2 1 0,2-4-1,2-5 0,0-4 0,2-4 0,0-4 0,3-4 0,-1-4 0,2-7 0,-1 0 0,-2 0 0,0-2 1,-5 1-1,-2 2 0,-4 3 0,-5 11-1,0 0 1,0 0-1,-6 16 0,-1 4 0,-3 10 1,0 6-1,-2 5 1,0 2-1,-2-1 1,3-2 0,-1 1 0,3-7-1,3-7-2,0-8-3,3-2-5,1-4-6,2-13-12,0 0 0,0 0 0</inkml:trace>
  <inkml:trace contextRef="#ctx0" brushRef="#br0" timeOffset="130030.4373">17515 6093 10,'7'-13'26,"7"10"1,-14 3 2,10 5-15,-6 9-3,-1 5-2,5 10-1,-4 6-4,1 4-11,-5 3-20,7 6-2,-13-12 0,5 3-1</inkml:trace>
  <inkml:trace contextRef="#ctx0" brushRef="#br0" timeOffset="142298.139">15009 8805 8,'-3'17'12,"5"6"-2,-4-1-2,4 3-1,-2-5-1,2 4-2,0-2-2,1-4-1,2 1 0,0-2 0,2-5-1,2-2 1,1 0-1,3-3 1,1-3 0,4-1-1,2-2 0,6 0 1,4 1-1,7-1 0,8-1 0,8-1 0,7 1 1,10 1-1,5 1 0,6 0 1,4-1-1,6 0 0,3 1 0,-1 0 0,-1 0 0,-1-1 0,-2 0-1,0 1 1,-3 1 0,-7 1 0,-6 0 0,-4 2 1,-4 3-1,-5 1 2,-5 1-1,-2-2 2,-3 0 0,3-4 0,3 1 1,1-4 0,3-3 0,1-3-1,2 0 0,-2-1-1,-1 0 0,-7 1-1,-5-1 0,-8 1-1,-5 2 1,-7 0-1,-4-1 1,-7 1-1,-4 0 1,-4-1 0,-9 3 0,11-9 1,-11 9 1,-2-17 1,0 4-1,-4-2 1,4-6 0,-2-5-1,4 0 0,2-5 0,5 0-2,4-1 0,0 1-1,5 1 1,-4 6-1,3 4-1,-5 3-3,-1 5-20,2 14-6,-11-2 2,-10 13-1</inkml:trace>
  <inkml:trace contextRef="#ctx0" brushRef="#br0" timeOffset="145111.2999">15845 9612 14,'0'0'27,"4"12"1,-2 2 3,-6-2-12,-3 0-6,2 9-2,-8 1-4,-1 8-2,-5-1-2,0 2-1,-3 2-1,-2 4-1,-1-2 1,-1-3-1,1-1 1,1-3-1,3-5-1,2-2 0,4-7-4,0-8-7,3-5-19,12-1-1,-13-9 0,13 0 2</inkml:trace>
  <inkml:trace contextRef="#ctx0" brushRef="#br0" timeOffset="145370.3147">15460 9742 39,'11'-11'31,"2"11"2,0-2 0,-1 3-19,13 10-6,-2-1 1,8 10-2,-3 0-4,4 3 0,0 0-2,2 3 1,-2 0-2,-1-3 0,-3-3-1,-3-2-2,0-2-2,-5-4-7,2 0-8,-3-3-14,-4-10-1,4 1 3,-3-8-1</inkml:trace>
  <inkml:trace contextRef="#ctx0" brushRef="#br0" timeOffset="145550.325">16156 9867 37,'0'0'31,"0"0"0,0 0 0,0 0-14,0 0-11,8 12-4,-8-12-6,16 11-15,-1-3-12,-5-9 0,5 4 0,-6-12 1</inkml:trace>
  <inkml:trace contextRef="#ctx0" brushRef="#br0" timeOffset="146030.3525">16437 9465 59,'0'0'34,"5"-16"0,-5 16 0,0 0-23,10 10-6,-3-1-1,-1 4 0,2 3-1,0 0-1,3 3 0,-2-1-1,2-3 0,0-2-1,0-4 0,2-8 1,1 0-1,4-5 0,0-6 1,2-5-1,2-1 0,1-6 1,-1-1-1,1 2 0,0-1 0,-3 0 0,-3 4 0,-3 6 1,-2 4-1,-12 8 0,0 0 0,7 16 0,-13 4 0,-3 9 0,-3 7 1,-2 5-1,0 7 0,0 2 0,0-2 1,3 0-2,1-7 0,2-4-3,1-8-2,6 0-8,-2-7-23,3-22 1,0 12-1,0-12 2</inkml:trace>
  <inkml:trace contextRef="#ctx0" brushRef="#br0" timeOffset="146328.3695">16483 9842 62,'-14'10'35,"14"-10"-1,0 0-9,19 0-15,7-4 1,2-4-4,10 4-1,1-4-1,7 3-3,-2-1 0,-2 1-3,-1 4-4,-9-2-4,0 4-19,-8 2-8,-10-1-1,-2 3 1</inkml:trace>
  <inkml:trace contextRef="#ctx0" brushRef="#br0" timeOffset="146953.4053">16626 10176 51,'0'0'35,"1"-21"1,5 9 2,8 0-20,-7-10-6,11 7-1,-6-5-4,8 8-1,-4 1-2,2 4-1,0 3-2,-3 9-1,1 5-1,-5 5 0,-2 8-1,-5 3-1,-1 9-2,-8 3 0,0 5 0,-9-5 0,0 4-1,-4-4 2,1-2 0,-4-6 2,3-4 1,0-5 2,3-8 0,4-1 2,11-12 1,-11 14 0,11-14 1,0 0 0,15-3 1,2 2-1,2-3 0,7 1-1,-1 0-1,4 4-1,0 1-1,-1 1 0,-1 0-1,-4 1-3,-3 3-3,-9-2-28,0-2-6,-11-3 0,13-2 0</inkml:trace>
  <inkml:trace contextRef="#ctx0" brushRef="#br0" timeOffset="150274.5952">18498 8123 18,'0'0'28,"-5"9"2,5-9 0,0 0-9,12-6-6,-1-2-3,5 6-4,3-5-2,5 6-1,-2-4-2,4 0-1,1 1-2,0 1-2,0 2-2,-7-3-6,3 6-8,-8 0-13,-5-2-3,-10 0 1,0 0 0</inkml:trace>
  <inkml:trace contextRef="#ctx0" brushRef="#br0" timeOffset="150488.6075">18527 8265 17,'0'0'30,"0"0"2,17 4 2,-2-5-16,6 3-2,-3-5-3,7 7-5,-3-2-2,1 4-3,-3 1-3,0-3-2,1 2-9,-5 1-17,0-6-5,1 3-2,-8-9 2</inkml:trace>
  <inkml:trace contextRef="#ctx0" brushRef="#br0" timeOffset="152848.7425">19214 8075 22,'17'-17'30,"8"7"1,-8-5 2,4 0-13,-1 11-8,-4 2-3,1 8-3,-5 7-3,-2 8-2,-4 10 0,-5 4-1,-4 7-1,-3 2 0,-5 4-1,-5-3 0,-2-1 0,-4-6 0,-1-5 0,2-4 0,1-6 1,3-8 0,4-4 2,6-1-1,7-10 2,0 0 0,17 5 1,4-7 0,4-2 0,7 3 2,1-2-2,3-2-1,-2 1 0,-2 5-2,-2 1-1,-7 0-4,-2 6-11,-6 0-17,-15-8 0,20 10-2,-20-10 3</inkml:trace>
  <inkml:trace contextRef="#ctx0" brushRef="#br0" timeOffset="153060.7546">19822 8205 65,'3'-14'33,"-3"14"0,0 0-1,0 0-30,-9 8-8,9-8-23,6 17-3,-6-17-1,6 13 0</inkml:trace>
  <inkml:trace contextRef="#ctx0" brushRef="#br0" timeOffset="153952.8056">20350 8157 44,'-11'16'29,"-1"17"2,-12-1-2,-3 10-17,-6 6-8,-5 3-1,3-1 0,-3-7-1,5-3 0,5-7-1,7-13-2,10-9-6,11-11-7,0 0-9,0-15-10,4-7 2,4-3 0</inkml:trace>
  <inkml:trace contextRef="#ctx0" brushRef="#br0" timeOffset="154142.8165">20014 8165 26,'-7'-16'30,"7"16"3,11 9 0,0 1-14,10 14-6,3 3-2,8 11-2,-1 1-3,5 9-1,-2-2-3,-1 0-1,-2 1-2,-6-9-7,4-4-17,-2-8-9,-4-12-1,1-7-1</inkml:trace>
  <inkml:trace contextRef="#ctx0" brushRef="#br0" timeOffset="154318.8265">20649 8398 70,'9'1'33,"-9"-1"-3,11 5-9,-1 1-50,-10-6-3,21-6-1,-12-7 1</inkml:trace>
  <inkml:trace contextRef="#ctx0" brushRef="#br0" timeOffset="154743.8509">21019 7706 79,'10'4'35,"-10"-4"0,17 16 1,-8-2-32,3 4-3,3 6 1,-4 1 1,3 0-1,0-2-1,4-5 1,0-5-2,4-4 1,1-7 0,1-7 0,-2-5-1,2-3 0,-1-3 1,-1-1 0,-5 1 0,-2 0-1,-4 3 1,-11 13-1,9-5 1,-9 5 0,-8 22-1,-2 1 1,-2 9 0,-2 7-1,-2 7 1,1 0-1,1 3 0,1-2-4,7 1-2,-6-10-17,4-5-15,5-6 0,-5-10 0,2-4 0</inkml:trace>
  <inkml:trace contextRef="#ctx0" brushRef="#br0" timeOffset="154960.8633">20975 8244 56,'18'-3'36,"11"1"0,3-5 0,7-3-16,7 7-13,-1-2-2,6 1-4,-2 6-5,-6-5-12,-3 2-21,-1 6 1,-9-2-1,-5 4 1</inkml:trace>
  <inkml:trace contextRef="#ctx0" brushRef="#br0" timeOffset="155327.8843">21138 8516 59,'0'0'35,"0"0"0,25-8 0,1 1-22,-2-8-4,9 8-3,-2 0-2,0 7-2,-5 6-1,-6 3-1,-10 9-2,-10 3-1,-6 11 0,-14 0-1,-6 5 0,-8-2 0,-2 2 1,-1-4 0,4 0 3,4-6-1,6-6 2,11-2 1,9-7 0,12 0 1,10-4 0,8-2-1,8-2-1,2 0-2,7 2-10,3-3-25,-8-8 2,3 0-1,-8-11-1</inkml:trace>
  <inkml:trace contextRef="#ctx0" brushRef="#br0" timeOffset="155600.8999">22091 8234 59,'12'-2'34,"8"0"0,-2-6-1,1 0-25,13 4-2,-3-1-5,-3 1-9,1 4-11,-5 4-14,-12-3-1,-10-1 1,2 10-1</inkml:trace>
  <inkml:trace contextRef="#ctx0" brushRef="#br0" timeOffset="155748.9083">22072 8375 28,'-12'22'32,"0"-7"2,17-2 0,7 0-13,7-10-8,15 4-3,-2-5-9,2 5-28,-1-9-5,8 2-2,-8-8 0</inkml:trace>
  <inkml:trace contextRef="#ctx0" brushRef="#br0" timeOffset="156082.9274">23039 8199 69,'-14'8'37,"-2"8"-1,-6 3 1,-6 4-28,9 10-1,-8 1-3,1 5-1,-5-2-1,2 3-1,-2-1-2,3-8 1,2-2-3,4-9-1,2 0-3,5-16-6,15-4-15,0 0-10,-9-17 0,11 0 0,-3-15 1</inkml:trace>
  <inkml:trace contextRef="#ctx0" brushRef="#br0" timeOffset="156282.9389">22636 8120 67,'0'0'36,"12"1"0,0 13 1,3 2-27,12 14-2,-4 1-2,10 9 0,-5 1-3,2 5-1,0-1-3,0-6-3,5 1-5,-10-13-17,7-5-12,0-3 0,-1-12 0,5-3 1</inkml:trace>
  <inkml:trace contextRef="#ctx0" brushRef="#br0" timeOffset="156442.948">23185 8470 69,'0'0'35,"0"0"-2,-9-1 1,9 1-29,9 8-5,5 1-5,-9 3-23,-5-12-5,20 18-2,-20-18 3</inkml:trace>
  <inkml:trace contextRef="#ctx0" brushRef="#br0" timeOffset="156903.9744">23505 8170 48,'12'-9'35,"-12"9"2,15 0 0,-8 14-12,-5 0-17,2 15-1,-6-3-2,10 8 0,-2-2-2,1-1-2,2-5 0,4-4 0,4-8-1,7-9 2,3-7-1,-1-3 0,-3-7 0,5-5 1,-5-4-1,-3-4 0,0-2 0,-8 2-1,-6 3 0,3 1 0,-1 6 0,-8 15 0,0 0 1,-3 13 0,-4 16-1,-6 12 2,3 16-1,-13 13 0,-6 11 0,6 6-1,-4 6 1,1 2-1,0-5 0,9-9-1,2-11-2,7-18-1,9-6-10,-3-18-28,1-18 2,1-10 0,-1-10-1</inkml:trace>
  <inkml:trace contextRef="#ctx0" brushRef="#br0" timeOffset="161367.2297">10960 11516 33,'-13'-8'31,"13"8"2,0 0-8,0 0-6,-2 19-3,2-10-3,9 13-4,-2 0-3,5 7 0,0 1-3,7 4 1,0-2-1,0-1-1,3-5 0,2-4-1,-1-8 0,2-7 0,1-8 0,0-11-1,0-10 1,3-8-1,-3-8 1,0-5-1,-1 1 1,-2 1-1,-4 4 0,-4 9 0,-6 13 0,-9 15 0,0 13 0,-8 19 0,-4 12 0,-3 12 0,0 10 0,-2 5 0,4 1 0,1 3 0,5-6 0,3-6 1,3-11-2,2-9 0,6-12-4,-2-12-5,9-12-28,-1-9 1,0-15-2,4-6 2</inkml:trace>
  <inkml:trace contextRef="#ctx0" brushRef="#br0" timeOffset="161874.2587">11848 11593 60,'-6'20'33,"2"-10"-1,5 10 1,0 5-27,0 0-4,3 4 2,0-3-1,3 1-3,0-5-3,-3-7-10,2-6-19,3-2-1,-9-7-1,12-15 0</inkml:trace>
  <inkml:trace contextRef="#ctx0" brushRef="#br0" timeOffset="162042.2683">11805 11402 66,'-13'-6'35,"13"6"-1,-17 0-1,17 0-23,0 0-15,0 0-22,23 5-6,-11-1-2,8 8 1</inkml:trace>
  <inkml:trace contextRef="#ctx0" brushRef="#br0" timeOffset="162488.2938">12147 11572 12,'13'-8'30,"-17"-1"1,4 9 2,0 0-11,-19-5-4,9 9-5,-7-5-4,3 6-1,-3-1-3,4 1-2,1 0 0,12-5-2,-9 13 0,9-13 0,5 15-1,4-6 1,6 1-1,2 3 0,3 4 0,1 3 1,-3 1-2,-1 1 1,-3 3 0,-5 1-1,-5-3 0,-8-1 2,-4-4-1,-4-3 0,-7-3 1,1-4 0,-2-4 0,1-3-1,6 0-7,1 0-29,4-10 2,8 9-3,9-22 2</inkml:trace>
  <inkml:trace contextRef="#ctx0" brushRef="#br0" timeOffset="163017.3241">12803 11660 37,'-23'28'32,"-6"-4"2,6 2-10,7 5-3,5-10-6,12 3-5,5-10-4,15-3-3,6-8-1,7-8 0,3-6-1,2-7 0,-3-5 0,-3 0 0,-9-4 1,-7 0-1,-13 0 0,-9 5 0,-11 4 0,-10 4 0,-10 8 0,-2 5-1,-2 6-1,1 6 0,7 8-2,6-3-5,17 0-26,17 5-2,11-10-1,15 0 1</inkml:trace>
  <inkml:trace contextRef="#ctx0" brushRef="#br0" timeOffset="163458.3493">13308 11355 65,'-4'-17'35,"2"8"0,2 9 1,0 0-24,-6 17-9,8 7-1,6 10 0,-2 7-1,3 8 1,0 5-1,3 1-1,-2-2 1,-2-3-1,2-7 1,-5-9-1,-1-8 0,-2-10-1,-2-16 1,0 0 0,0 0-1,-11-13 0,-4 0 1,-1-1-1,-4 4 0,-2 2 1,-2 5 1,0 6-1,-1 5 1,4 7 1,6 2-1,7 1 1,3-3 0,11 2 0,4-5-1,6-3-3,11 0-3,1-12-13,5-4-19,8-1 0,-2-6 0,1-6 0</inkml:trace>
  <inkml:trace contextRef="#ctx0" brushRef="#br0" timeOffset="163899.3745">13704 11257 81,'9'1'35,"-4"17"0,-4 4 1,1 11-34,3 8-1,4 1 0,-1 10 0,1 0 0,2 0 0,0-1-1,0-7 1,-3-5-1,2-8 0,-6-8 0,2-8 0,-6-15-1,0 0 1,0 0-1,-11-10 0,-1-3 0,-5-1 0,-3 0 1,-4 4-1,0 6 1,-4 4 0,-1 4 2,4 6-1,2 2 1,6 4 1,4 0 0,8 0 0,6-4 0,9-2-1,7-5 1,7-2-1,3-4-1,6-3 1,-1-1-2,0-2-3,0 4-5,-9-3-31,-3-3 1,-1 0 0,-6-6-2</inkml:trace>
  <inkml:trace contextRef="#ctx0" brushRef="#br0" timeOffset="164112.3867">14029 11529 51,'6'-14'30,"-6"14"1,0 0-1,-2-12-23,2 12-9,0 0-15,5 12-12,-5-12-2,-1 12 0,1-12 1</inkml:trace>
  <inkml:trace contextRef="#ctx0" brushRef="#br0" timeOffset="164293.3971">14070 11715 75,'1'12'39,"-3"0"-1,1-3 1,1-9-25,0 10-12,0-10-6,3 14-34,-3-14 1,0 0-1,0 0-1</inkml:trace>
  <inkml:trace contextRef="#ctx0" brushRef="#br0" timeOffset="182812.4563">12422 12867 16,'0'0'25,"0"0"-3,0 0-5,-10 2 1,3 9-3,-3 3-3,1 7-3,-8 3-1,2 6-1,-5 2-3,-1 4-1,-2-2-1,-2 3 0,-1-3-1,-2-1 0,0-3 0,4-3-1,1-4 1,2-5-1,6-3 0,0-7-6,6-4-5,9-4-8,-12-17-13,13 3 0,-4-12 0,7 0 0</inkml:trace>
  <inkml:trace contextRef="#ctx0" brushRef="#br0" timeOffset="183104.473">12029 12873 42,'0'0'31,"-9"6"3,9-6-2,16 14-19,0-2-4,11 8 0,1 2-3,9 9 0,-1 0-3,4 5 0,0 2-2,-2 3 0,-5-2 0,-3-3 0,-3-3 0,-2-4-2,-5-5 2,-2-3-3,-2-6 0,-3-9-5,2-2-10,-3-2-18,-4-12 0,1 0-1,-4-8 2</inkml:trace>
  <inkml:trace contextRef="#ctx0" brushRef="#br0" timeOffset="183557.4989">12946 12855 42,'5'-21'31,"-5"21"2,5-13-4,-5 13-15,0 0-6,7 16-2,-1 6-1,-4 4-1,2 9-2,-1 1 0,0 4 0,-1-1 0,1 1-1,-3-4 0,0-3-1,-1-4 0,0-7-3,1-1-3,-3-10-7,4 2-8,-1-13-13,0 0-1,0 0 1,-10-7 2</inkml:trace>
  <inkml:trace contextRef="#ctx0" brushRef="#br0" timeOffset="183806.5131">12792 13083 44,'0'0'33,"11"-11"3,10 6-1,8-4-22,-1-7-2,10 7-2,-3-3-2,7 4-2,-7 3-3,0 5 0,-5 3-3,-6 3-1,-4 7-4,-7-7-14,-13-6-15,17 21-2,-17-21 1,-2 11 0</inkml:trace>
  <inkml:trace contextRef="#ctx0" brushRef="#br0" timeOffset="185109.5877">13971 12770 24,'0'0'30,"-3"-20"1,3 20 1,-13-17-16,-4 4-4,4 6-2,-6-2-2,5 4-3,-5-2 0,4 5-2,-2 0 0,0 3-2,2 3 0,-1 5 0,1 3 0,0 9-1,3 6 1,2 5-1,1 5 1,7 8 0,4 1-1,4 3 1,2-1 0,2-1 0,2-1 0,0-2-1,-1-5 1,0-6-1,-4-2-2,-2-6-2,2-1-7,-6-9-13,-1-15-12,4 12 1,-4-12 0,-9-11 0</inkml:trace>
  <inkml:trace contextRef="#ctx0" brushRef="#br0" timeOffset="185322.5999">13622 13143 49,'0'0'36,"0"0"-2,13-14 2,3 0-20,2 11-8,2-4-2,8 5-1,0 0-3,3 2-4,4 4-6,-3-6-12,2 2-15,8 3-1,-10-6-1,2 2 2</inkml:trace>
  <inkml:trace contextRef="#ctx0" brushRef="#br0" timeOffset="185625.6172">14532 12713 46,'5'-16'31,"-5"16"2,-25 5-8,4 2-12,4 10-1,-7 4-5,4 11 1,-4 5-3,6 9-1,-2 4-1,8 4 0,-2-1-1,7 4-1,5-5 1,3-4-1,4-6-1,2-6-2,7-5-2,-5-10-8,8-7-24,1-5 0,-2-11-1,2-2 2</inkml:trace>
  <inkml:trace contextRef="#ctx0" brushRef="#br0" timeOffset="186010.6392">14861 12898 81,'0'0'36,"0"0"-1,-4 12-8,-7 3-20,-7 3-3,1 5-2,-4 6 0,-3 3-1,-2 2 0,0 2 0,-2-1 0,5-3-1,1-4-1,1-4-1,7-4-4,0-12-10,14-8-20,0 0-1,-8-10 0,9-3 2</inkml:trace>
  <inkml:trace contextRef="#ctx0" brushRef="#br0" timeOffset="186245.6527">14562 12877 72,'0'0'38,"0"0"-2,0 25 2,2-8-31,10 9-1,-1 1-2,7 7-1,0 2-2,5 0 0,0-3-2,2-4-1,-1 0-2,0-10-6,4 0-15,0-7-13,-6-9 2,-1-4-2,-3-7 3</inkml:trace>
  <inkml:trace contextRef="#ctx0" brushRef="#br0" timeOffset="186452.6645">15040 13089 60,'11'8'36,"-11"-8"0,13 22 0,-8-4-22,-10 2-5,6 7-3,-5 1-3,-1 2-2,-1-3-1,0 0-1,1-2-2,-1-10-8,6-15-27,0 0 2,0 0-1,16-19 1</inkml:trace>
  <inkml:trace contextRef="#ctx0" brushRef="#br0" timeOffset="186900.6901">15399 12841 78,'0'0'37,"0"0"0,-6 14 0,-5 3-30,6 8-2,1 3-2,3 3-1,1 0-1,4 2 0,3-4 0,4-4-1,3-6 0,1-6 1,3-6-1,1-6 0,2-5 0,2-8 1,-1-7-1,1-3 0,0-6 0,0-1 0,-2-1 0,-2 3 0,-2 4 0,-4 8 0,-4 7 0,-9 8 1,10 14-1,-10 9 0,-3 9 0,-6 8 1,-1 10-1,-3 4 0,-3 4 1,1 3-1,-2-3 0,2-3 0,0-8 0,5-8-2,5-8-5,-3-17-18,8-14-14,0 0 2,11-21-2,-2-6 1</inkml:trace>
  <inkml:trace contextRef="#ctx0" brushRef="#br0" timeOffset="187152.7045">15867 13021 79,'0'0'36,"0"0"1,13 2-4,2-4-27,-1-4-2,10 3-1,4-2-1,5 0 0,4 0-1,1-1 0,3 2-2,-5-1-1,-1 5-4,-10-8-12,-4 2-20,-1 5 2,-20 1-2,15-11 1</inkml:trace>
  <inkml:trace contextRef="#ctx0" brushRef="#br0" timeOffset="187449.7215">16549 12776 44,'9'0'34,"-9"0"2,-9 16-1,1 1-11,-3-5-15,8 12-3,-1 0-3,3 8-1,-1 1 0,2 3-1,-1 0-1,-1 1 1,-2-2-1,0-6-1,-2-3-1,0-8-3,5-2-14,-1-7-18,2-9 2,0 0-2,-6-22 1</inkml:trace>
  <inkml:trace contextRef="#ctx0" brushRef="#br0" timeOffset="187909.7478">16733 12525 48,'15'-7'37,"3"11"0,2 5 0,1 3-17,9 17-9,-5 4-2,7 13-4,-7 7-1,0 10-2,-9 4-1,-9 2 0,-7-2 0,-9-1 0,-9-4 1,-7-4-1,-6-11 1,0-7 0,1-10-3,4-11-5,14-9-31,12-10-3,0 0 1,17-25-2</inkml:trace>
  <inkml:trace contextRef="#ctx0" brushRef="#br0" timeOffset="189456.8363">17653 12882 50,'0'0'36,"0"0"0,6-16 0,-6 16-17,9-10-7,6 7-3,-4-4-4,7 5-1,0-1-2,4 4 0,1 2-2,1 0-1,2 2-1,-3-2-2,2 5-5,-10-8-10,5 3-19,-8 3 1,-12-6-1,0 10 1</inkml:trace>
  <inkml:trace contextRef="#ctx0" brushRef="#br0" timeOffset="189628.8462">17666 13061 63,'0'0'37,"18"7"-2,-1-4 0,3-6-26,9 4-6,3 1-17,3 2-19,-7-6-2,-3 5-1,-9-6 0</inkml:trace>
  <inkml:trace contextRef="#ctx0" brushRef="#br0" timeOffset="190653.9048">15176 12341 34,'10'-10'27,"-9"-12"0,9-4-9,-4 1-7,4-5-2,4 3-3,4 1-2,1 3-1,4 3 0,2 7 0,2 6-1,3 10 0,0 6-1,2 9 1,-2 6-1,3 6 1,0 3 0,4 0 1,-3-4-1,5-3 1,-2-10-1,3-7 2,-2-13-2,2-6 1,0-12-1,-2-4-1,-1-7 0,-6-2 0,-2-1 0,-5 3-1,-6 4 1,-3 5-1,-6 7 1,-2 4-1,-7 13 0,0 0 0,10 0 0,-6 10 0,4 3 1,0 1-1,6 2 0,1 0 0,4-1 1,2-4-1,1-2 1,4-6 0,2-6 0,2-2 1,3-4-1,2-2 0,-1-1 1,2 3-1,-1 2 0,-1 3 0,-4 6 0,-2 4-1,-6 5 1,-2 6-1,-5 2 1,-3 0-1,-6 5-1,-4-3-2,0 3-9,-7-2-25,-4-13 0,-1-5 0,-8-10 1</inkml:trace>
  <inkml:trace contextRef="#ctx0" brushRef="#br0" timeOffset="191154.9335">15892 11331 49,'0'0'32,"10"8"1,-7 1-4,0 1-17,6 10-4,0-1 1,5 7-2,1-2-2,4 3-1,0-4-1,5-1-1,-1-9 0,4-4-1,-1-8 1,2-7-2,-1-8 2,2-4-2,-2-7 1,-3 0 0,-4-2 0,-2 2-1,-6 3 1,-5 8-1,-7 14 1,0 0-1,0 0 0,-18 23 1,7 6 0,0 7-1,-1 6 0,1 5 1,2 1-1,1-1 0,1-4 0,3-6-2,3-4-4,-3-11-6,8-7-20,-2-4-5,-2-11-1,0 0 1</inkml:trace>
  <inkml:trace contextRef="#ctx0" brushRef="#br0" timeOffset="191382.9465">16308 11028 60,'5'-12'36,"-5"12"0,0 0 0,10 8-15,-8 2-17,7 10-1,-1 4-1,1 3-2,1 5-3,-4-2-5,4 4-24,-6 3-4,-6-7-1,-1 1 1</inkml:trace>
  <inkml:trace contextRef="#ctx0" brushRef="#br0" timeOffset="192597.0159">17517 11294 47,'0'0'28,"0"0"-1,0 0-4,-10 2-3,-3 10-5,-12-4-4,3 9-4,-9-3-2,1 5-1,-2-2-2,3 2 0,4-3-1,7-2 0,6-1-1,7-3 1,5-10-1,18 13 0,1-8 0,6 0 0,5 2-1,0-1-2,4 5-3,-6-4-11,1 3-18,-2 4 0,-7-5-1,-2 1 1</inkml:trace>
  <inkml:trace contextRef="#ctx0" brushRef="#br0" timeOffset="193031.0408">17872 11281 65,'11'4'35,"-11"-4"-1,10 19-4,-5 0-20,-6 1-5,5 7-1,1-2-1,3-2-2,2-2 0,5-3-1,0-7 1,4-7-1,3-7 1,3-7 0,-2-7 1,1-1-1,-2-6 1,0-3 0,-5 1-1,0 5 1,-9 7 0,-8 14 0,9-8-1,-10 17 0,-4 11 0,-2 14 0,-3 10 0,-2 10 0,1 4-1,-2 7 1,1 3-3,-1-5-3,9-3-34,-2-6 2,-1-16 0,10-9-2</inkml:trace>
  <inkml:trace contextRef="#ctx0" brushRef="#br0" timeOffset="195625.1891">18716 12905 34,'9'-7'31,"-9"7"-4,9-15-2,-9 15-5,3-11-4,-3 11-5,0 0-2,-3 16-4,-7-1-1,1 7-2,-7 3-1,-3 7 1,-5 2 0,-1 2-1,-4 1 1,3-1-1,-2-3 1,4-2-1,2-6 0,6-5 0,2-2 0,4-5-2,3-1 1,7-12-3,-7 13-3,7-13-7,0 0-17,0 0-6,0 0 0,-5-15 0</inkml:trace>
  <inkml:trace contextRef="#ctx0" brushRef="#br0" timeOffset="195916.2058">18368 12929 53,'0'0'36,"9"-10"-1,-9 10 1,24 10-20,-6-3-6,10 10-2,2 3-3,9 10-1,-2-1-1,5 4 0,-1-2-2,0-1 0,-3-1 1,-4-1-2,-4-5 1,-4-2-1,-6-5 0,-6-3-2,0-1-1,-14-12-4,14 9-16,-14-9-15,5-12 0,-6 3-1,-2-5 1</inkml:trace>
  <inkml:trace contextRef="#ctx0" brushRef="#br0" timeOffset="196866.2601">19368 12879 45,'0'0'32,"12"27"2,-12-3-1,-2 6-22,4 9-1,-2 1-2,7 9-2,-5-3-2,4 1-1,0-6-1,3-2-1,-2-5-1,-1-6-2,2-2-1,-6-13-5,6 1-10,-6-4-15,-2-10-2,0 0-1,-12-24 2</inkml:trace>
  <inkml:trace contextRef="#ctx0" brushRef="#br0" timeOffset="197106.2739">19182 13128 45,'-10'1'34,"10"-1"2,21 0 0,3-7-20,12 8-3,2-6-4,10 5-2,-1-5-2,3 5-1,-4-1-2,-3 3-1,-3-1-1,-8-1-1,-5 2-1,-9-6-4,4 9-6,-13-4-27,-9-1 2,12-10-1,-12 10 2</inkml:trace>
  <inkml:trace contextRef="#ctx0" brushRef="#br0" timeOffset="199132.3897">20639 12932 32,'10'3'30,"-10"-3"2,-1-10-10,1 10-5,0 0-3,-3 10-3,3-10-2,-15 21-2,3-4-3,-1 7 0,-6-1-1,0 6-1,-5-1 0,1 1-1,-2-1 0,0-2 0,-1-3 0,5-4-1,1-1-1,3-8-1,8 2-3,-2-11-6,11-1-11,0 0-14,0 0 0,3-18 1,-5-4 1</inkml:trace>
  <inkml:trace contextRef="#ctx0" brushRef="#br0" timeOffset="199391.4046">20294 12942 47,'0'0'33,"0"0"2,0 0 1,0 0-22,18 22-3,-2-13-4,8 9-1,0 0-2,5 6-1,1-1-1,2 0-1,1 0-1,1-3-1,-4-1-2,-1-4-1,0-1-4,-7-9-5,3 4-9,-7-3-14,-5-7 0,-1 1 0,-12 0 3</inkml:trace>
  <inkml:trace contextRef="#ctx0" brushRef="#br0" timeOffset="199573.415">20934 13053 39,'17'-3'27,"-17"3"1,0 0-2,9 2-25,-9-2-11,6 13-15,-6-13-3,0 0 0,0 0 1</inkml:trace>
  <inkml:trace contextRef="#ctx0" brushRef="#br0" timeOffset="199894.4333">21378 12692 69,'0'0'34,"-14"-5"-1,4 7-7,10-2-17,-23 17-2,16 1-2,-5 5-2,4 4 1,-2 8-2,2 6 1,-3 2-2,2 6 0,1 1 0,1-1-1,3-2 1,2 0-1,5-7 1,2-4-3,6-6-2,1-12-8,8-8-24,3 0 1,-3-17-3,6-5 2</inkml:trace>
  <inkml:trace contextRef="#ctx0" brushRef="#br0" timeOffset="200322.4578">21553 12861 55,'14'18'33,"-13"-5"-1,1 13 0,5 0-26,-3 3-2,5 4 0,-1-1 0,2 1-2,1-3 0,4-4-1,5-9 1,3-4-1,3-11 1,4-4 0,2-12 1,4-4 0,-1-8 0,3-2 0,-8-3 0,0 2 0,-9 1-1,-1 8 0,-10 4 0,-10 16 0,0 0-1,-4 18 0,-8 7-1,-5 11 1,-2 10 0,-4 6-1,0 5 0,0 4 0,2 0-1,1-2 0,2-3 0,3-10-4,9-4-7,-4-14-23,8-17-3,2-11 0,14-15 1</inkml:trace>
  <inkml:trace contextRef="#ctx0" brushRef="#br0" timeOffset="200581.4726">22174 13025 67,'0'0'37,"12"8"-1,-1-6-2,4-7-21,7 8-5,-1-6-2,9 4-2,-1-4-1,3 2-1,1-5-1,-2 2-3,2 0-2,-4-8-6,6 3-21,-7 1-7,-5-6 0,-3 1 0</inkml:trace>
  <inkml:trace contextRef="#ctx0" brushRef="#br0" timeOffset="200865.4889">22824 12806 75,'17'-8'38,"-17"8"-2,9-4-2,-7 13-23,-2-9-5,0 24-3,1-3-1,-2 7-1,-1 3 0,2 5 0,-3 2 0,2-2 0,-3-2-1,-3-1-1,1-4-2,0-11-4,6 0-15,0-18-17,0 0 2,0 0-2,4-27 2</inkml:trace>
  <inkml:trace contextRef="#ctx0" brushRef="#br0" timeOffset="201122.5036">22950 12551 79,'11'5'40,"6"9"-2,2 5 2,-7 8-32,10 15-1,-3 4-3,-1 11-1,-1 5-1,0 3-1,-6 0 0,-2-4 0,-4-5-1,-9-6 0,-5-6-3,-7-17-9,-4-6-27,-3-10-2,-4-13 2,-3-5-2</inkml:trace>
  <inkml:trace contextRef="#ctx0" brushRef="#br0" timeOffset="204023.6695">17384 14264 47,'0'9'34,"9"-7"2,1-4-10,-1-8-7,13 10-3,-4-11-3,8 7-5,-2-6-2,7 4-3,-2-4-2,-2 3-3,-1 5-3,-8-7-5,2 9-12,-10 2-17,-10-2 1,-1 9 0,-13 1 2</inkml:trace>
  <inkml:trace contextRef="#ctx0" brushRef="#br0" timeOffset="204203.6798">17464 14407 59,'0'0'38,"18"8"-1,-1-5-8,-4-8-9,12 6-6,-5-8-5,5 7-3,-1-4-2,2 1-5,2 4-7,-2-2-31,-2-7 1,-2 1 0,-4-7-1</inkml:trace>
  <inkml:trace contextRef="#ctx0" brushRef="#br0" timeOffset="207025.8412">18846 14230 50,'8'10'30,"-8"-10"1,-15 25-5,2-3-17,-8 6-6,-1 3 0,-3 4-2,-3 2 1,-3 0 0,1 0-1,0-4 0,2-4-1,4-5-2,2-7-2,8-3-7,0-9-10,1-12-10,13 7-1,-8-28 1</inkml:trace>
  <inkml:trace contextRef="#ctx0" brushRef="#br0" timeOffset="207226.8527">18504 14246 44,'0'0'33,"25"10"3,-9-1-1,-1 4-20,11 14-3,0-1-3,7 8-3,-1 0-3,5 4-2,1 2-2,1-7-7,4-1-19,0-7-8,-4-15 0,6-3-3</inkml:trace>
  <inkml:trace contextRef="#ctx0" brushRef="#br0" timeOffset="207452.8656">19572 14123 74,'13'-5'36,"-13"5"-1,0 0 2,0 25-29,-6-5-4,5 13-2,0 4 0,1 4-2,2 4 0,0-2-3,4 0-3,-5-8-11,3-6-19,0-3-1,-7-10 1,0-5 0</inkml:trace>
  <inkml:trace contextRef="#ctx0" brushRef="#br0" timeOffset="207633.876">19372 14336 68,'0'0'37,"20"-11"0,0 9 0,0 3-26,6-3-5,6 3-4,5 7-4,-1-4-9,5 1-26,4 6 0,-2-5 1,5-2-1</inkml:trace>
  <inkml:trace contextRef="#ctx0" brushRef="#br0" timeOffset="207926.8928">20679 14045 56,'-21'8'34,"9"5"0,-7 1 0,-6 4-21,4 10-4,-7 4-5,3 10 0,-6 0-1,1 3 0,-2-1-2,2-5 0,3-3-4,2-10-6,9-6-16,4-10-10,1-13-1,9-7-1,-1-15 1</inkml:trace>
  <inkml:trace contextRef="#ctx0" brushRef="#br0" timeOffset="208128.9043">20325 14012 78,'0'0'39,"0"0"-1,13 12-4,-1 4-22,-4 2-6,10 10-1,-1 4-1,3 5-3,3 7-1,0-2-3,5 3-5,-8-9-13,4-2-19,6-8 2,-4-11-2,5-8 3</inkml:trace>
  <inkml:trace contextRef="#ctx0" brushRef="#br0" timeOffset="208307.9145">20929 14204 83,'0'0'36,"0"0"-1,-4 17 1,0-6-32,3 0-5,5 7-3,-3-4-11,5 1-21,5 1 0,-1-9 0,7-1 1</inkml:trace>
  <inkml:trace contextRef="#ctx0" brushRef="#br0" timeOffset="208722.9383">21312 14044 83,'16'-8'38,"-16"8"-1,-1 15 1,0 1-31,-5 6-4,1 6-1,2 2-2,2 6 1,2-1-1,5-3 1,4-4-1,5-5 0,7-10 0,6-10 1,3-10-1,3-9 0,4-8 0,2-4 0,-1-5 1,-1-1-1,-4 1 1,-5 6 0,-7 6 0,-6 8 1,-6 11-1,-10 2-1,-6 25 1,-8 7 0,-5 7-1,-2 9 0,-4 7 0,0 2 1,-1 3-2,4-3-1,5-1-2,1-17-5,11-2-17,4-13-13,1-24 0,13 7 0,0-24 1</inkml:trace>
  <inkml:trace contextRef="#ctx0" brushRef="#br0" timeOffset="208935.9505">21953 14307 89,'9'3'37,"9"0"0,0-4-2,-1-3-29,9 2-3,4-1-3,0-1-3,4 6-4,-3-8-11,4 3-20,8 1 1,-4-7-1,3 3 1</inkml:trace>
  <inkml:trace contextRef="#ctx0" brushRef="#br0" timeOffset="209203.9658">23041 14131 74,'0'0'37,"-1"13"1,-13-4 0,-11 4-27,2 12-4,-7 3-3,4 7 0,-6 3 0,3 2-1,-1 0-1,4 2-1,-1-2-1,5-5-2,6-1-3,-4-11-3,12 2-11,-5-11-21,4-11 1,9-3 0,-11-19 1</inkml:trace>
  <inkml:trace contextRef="#ctx0" brushRef="#br0" timeOffset="209404.9773">22617 14135 87,'-2'-25'37,"9"15"1,-7 10-4,17 12-22,5 14-5,-1 5-4,4 11-1,-2 7 0,3 1 0,-1 4-2,-3-1-3,2 0-5,-9-12-15,5-6-17,2-9 1,-2-11-2,5-9 2</inkml:trace>
  <inkml:trace contextRef="#ctx0" brushRef="#br0" timeOffset="209700.9942">23548 14251 89,'36'1'39,"-2"-1"0,3 2-1,2-2-34,-10 4-5,-3-6-6,2 11-15,-16-2-17,-12-7 0,-2 10 0,-18-7 2</inkml:trace>
  <inkml:trace contextRef="#ctx0" brushRef="#br0" timeOffset="209888.0049">23387 14434 79,'-21'16'39,"16"-1"-3,7-5 2,-2-10-31,35 10-5,0-6-7,-5-8-13,6 2-20,11 2 0,-10-7 0,7 0 1</inkml:trace>
  <inkml:trace contextRef="#ctx0" brushRef="#br0" timeOffset="210783.0561">17821 15118 70,'14'4'35,"5"2"-1,-3-8 1,3 2-32,2 1-4,5 3-7,-1-1-17,-1-4-9,3 5-1,-13-6 2</inkml:trace>
  <inkml:trace contextRef="#ctx0" brushRef="#br0" timeOffset="210971.0669">17805 15352 72,'1'15'36,"-1"-15"-3,16 12 0,5-11-28,8-1-5,5-1-3,8 6-11,-1 2-19,2-4-1,3 4-1,-6-7 0</inkml:trace>
  <inkml:trace contextRef="#ctx0" brushRef="#br0" timeOffset="211276.0843">19283 15198 76,'-12'10'37,"3"7"-2,-8 2-1,-3 0-28,2 6-2,-2 0 0,0 7-1,-4 0-1,-3 1 0,-1-1-3,-1-3 0,1 0-3,-2-7-3,8-1-9,-3-4-22,2-16 1,8-6 0,-2-14 1</inkml:trace>
  <inkml:trace contextRef="#ctx0" brushRef="#br0" timeOffset="211496.0969">18851 15200 66,'0'0'39,"9"22"-2,-3-8 2,4-1-27,7 10-4,4 1-2,10 6-2,1 0-1,5 4-2,3-2-1,-1-4-2,7 3-4,-8-10-18,3-5-15,0-1 0,-7-12 0,0-4 1</inkml:trace>
  <inkml:trace contextRef="#ctx0" brushRef="#br0" timeOffset="211683.1076">19612 15382 93,'15'9'37,"-15"-9"0,0 0-5,13 12-28,-13-12-4,7 13-4,5 2-8,-5-1-26,5-6 1,4 1-1,-3-7 1</inkml:trace>
  <inkml:trace contextRef="#ctx0" brushRef="#br0" timeOffset="212137.1336">20162 15179 78,'-9'7'39,"1"5"-2,-3 6 0,1-4-28,6 9-3,2 1-3,5 6-1,2 1 0,3-1-1,4-5 0,2-2 0,2-5 0,1-8 0,3-9-1,2-6 1,1-10 0,5-3 1,-2-5-1,1-2 1,-3 0-1,-4 5 1,-3 3 0,-4 7 0,-13 10 0,10 8 0,-18 9-1,-2 14 1,-6 7-1,-1 8 1,-5 9 0,-2 4-1,0 2 0,-1-1 0,2-4 0,2-5 0,4-7-2,2-9-3,8-4-4,-4-11-34,11-20-1,0 0 0,4-18 0</inkml:trace>
</inkml:ink>
</file>

<file path=ppt/ink/ink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0" units="1/dev"/>
        </inkml:channelProperties>
      </inkml:inkSource>
      <inkml:timestamp xml:id="ts0" timeString="2011-02-21T14:24:30.103"/>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70C0"/>
    </inkml:brush>
    <inkml:brush xml:id="br2">
      <inkml:brushProperty name="width" value="0.05292" units="cm"/>
      <inkml:brushProperty name="height" value="0.05292" units="cm"/>
      <inkml:brushProperty name="color" value="#00B050"/>
    </inkml:brush>
  </inkml:definitions>
  <inkml:trace contextRef="#ctx0" brushRef="#br0">11984 9559 27,'7'-12'30,"-7"12"2,0 0-9,10 2-3,-2 8-2,-8-10-5,13 22-3,-7-6-3,8 10-1,-5 0-3,3 7 0,-1 0-1,-2 2-1,-2-1-1,0-1 0,0-5-1,-5-5 1,-1-5 0,-2-6-1,1-12 0,-11 5 0,11-5 1,-12-17 0,5-1-1,2-4 0,3-3 1,3-3 0,5-2 0,2-1 0,3 1 1,6 3 0,0 3 0,4 5 0,-1 4 0,2 2 0,-1 1-1,1 6 0,-2 2 1,-2-1-1,-2 0 1,-1 0-1,-2-1 1,-3-1 0,-10 7 0,10-19 0,-9 7-1,-1 3 1,-4-1 0,-3 1-1,-2 1 0,-3 6 1,0 0-1,-3 5 0,3 2 0,-1 1 0,3 2-1,4 3 1,5 0 0,2-2 1,-1-9-1,11 16 0,-11-16 0,18 11 0,-8-8-2,-10-3-3,16 1-8,-16-1-24,0 0 1,9-4-2,-9 4 2</inkml:trace>
  <inkml:trace contextRef="#ctx0" brushRef="#br0" timeOffset="440.0252">12884 9610 28,'-16'3'31,"16"-3"3,-9-3-1,5-7-14,4 10-4,8-9-2,4 5-5,-3-3-1,8 5-2,-3-2 0,6 5-2,-3-1 0,4-1-1,-2 0-2,4 2 0,1 1-2,-2-5 0,0 3-2,-3-6-3,0 5-3,-19 1-9,17-4-15,-17 4-2,-9 1 0,-3 5 2</inkml:trace>
  <inkml:trace contextRef="#ctx0" brushRef="#br0" timeOffset="662.0379">12886 9723 16,'3'23'31,"-3"-23"3,22 13 1,-5-8-11,1-7-6,9 5-1,-3-7-6,7 5-4,-6-3-3,1 2-2,-3 1-2,-4-4-2,-1 5-7,-7 0-27,-11-2 0,9-5-1,-9 5 1</inkml:trace>
  <inkml:trace contextRef="#ctx0" brushRef="#br0" timeOffset="1369.0783">14267 9458 45,'9'3'30,"-9"-3"2,-3 14-12,-4 1-9,-6 0-2,-1 11-2,-8 3-3,-2 7-1,-4 5-1,-6 2 0,-4 0-2,0 2 2,0-3-1,2-4 1,1-3-1,8-5 0,3-8 0,6-3-1,6-6-2,12-13-4,-11 8-11,11-8-16,3-15-1,-1-1 2,-3-11-1</inkml:trace>
  <inkml:trace contextRef="#ctx0" brushRef="#br0" timeOffset="1623.0929">13823 9543 57,'16'3'37,"-16"-3"0,18 17 0,-8 4-19,2-4-8,8 10-1,-3-1-4,10 5 0,-3-1-2,6 2-2,1-2 0,2-6 0,-1-3-2,0-4 0,-3 0-2,-6-7-1,3 0-6,-13-5-26,0-7-2,-4-2-1,-9 4 0</inkml:trace>
  <inkml:trace contextRef="#ctx0" brushRef="#br0" timeOffset="2979.1704">14671 9751 11,'9'-3'27,"-9"3"2,0 0-5,0 0-6,0 0-3,0 0-4,-10 5-5,10-5-2,-5 14-1,5-14-2,-4 12 0,4-12 0,-1 14 0,1-14 0,0 0-1,0 0 2,0 0-2,11 2 1,-11-2 0,9-12 0,-9 12 0,9-12 0,-9 12 0,5-9-1,-5 9 1,0 0-1,0 0 1,0 0-1,-10 4 0,10-4 0,0 0 0,0 0-1,-4 12-5,4-12-15,0 0-10,0 0-1,0 0 0</inkml:trace>
  <inkml:trace contextRef="#ctx0" brushRef="#br0" timeOffset="4284.2451">15146 9512 50,'0'0'36,"0"0"-1,0 0 0,0 0-18,0 0-6,-1 13-3,1-13-4,-3 14-1,1-2-2,0 2 1,0 4-1,-1 6 0,0 3 0,-2-1 1,1 2-2,-1 1 1,2-1-1,0 0 1,3-3 0,3-6 0,1-3-1,5-2 1,2-2-1,1-5 1,4-2-1,-1-2 1,1-2-1,-1-1 0,0-1-2,-4-4-2,3 2-16,-4-3-19,-7-9 2,1 1-2,-4-11 1</inkml:trace>
  <inkml:trace contextRef="#ctx0" brushRef="#br0" timeOffset="4764.2725">15223 9179 13,'0'0'29,"2"11"1,-2-11 2,0 0-15,-6 14-2,6-14-1,-3 16-3,-2-5-2,7 1-4,-6-2 0,8 1-1,-4-11-1,2 15-1,-2-15 1,0 0-1,0 0-1,13 2 1,-13-2-1,10-15 1,-4 3-1,-3 3 0,1-2-1,-4 11 1,1-10 0,-1 10-1,0 0-1,-13 1-4,11 9-16,2-10-17,-10 9 2,10-9-2,-10-1 2</inkml:trace>
  <inkml:trace contextRef="#ctx0" brushRef="#br0" timeOffset="169757.7096">9744 4882 45,'1'-21'32,"-1"21"0,0 0-5,-7 18-13,4 5-3,-2 8-5,3 13-2,0 7-2,0 8 0,2 4 0,3 1 0,1-4-1,3-1 0,4-7 0,5-11 0,1-9-2,4-8-5,4-10-18,3-5-10,-5-17-1,4-4 2</inkml:trace>
  <inkml:trace contextRef="#ctx0" brushRef="#br0" timeOffset="170138.7314">9992 5304 58,'18'-6'36,"1"-7"-1,7 2 1,0 2-20,0-12-6,8 1-3,-4-6-5,1 4 0,-1-3 0,-2-3-1,-7-1 1,-5 1-2,-10 1 1,-7 9-1,-11 4 1,-13 4 0,-8 8-2,-9 12 0,-5 9 0,0 8 1,1 9-1,4 2 1,10 6 0,14 3 0,10-1 1,13-7 1,11-2-1,9-4 0,7-9 0,8-2-1,3-8-3,-2-13-6,6-5-30,-3-4 2,-5-16-1,-1-2 0</inkml:trace>
  <inkml:trace contextRef="#ctx0" brushRef="#br0" timeOffset="170358.744">10523 4734 81,'7'23'38,"-3"10"0,-1 14 0,4 9-31,-6 5-3,5 8 1,-1 4-4,3 0-1,-1-4-1,0-6-3,4-6-3,-7-18-10,4-8-21,-4-9 1,-4-22-2,-3 10 2</inkml:trace>
  <inkml:trace contextRef="#ctx0" brushRef="#br0" timeOffset="170529.7538">10407 5187 73,'-9'-22'39,"16"5"-1,6 0 3,5-1-27,15 9-5,1-5-3,11 8-4,4 3-5,0-8-10,3 8-27,2 5 0,-3-1 1,3 3-1</inkml:trace>
  <inkml:trace contextRef="#ctx0" brushRef="#br0" timeOffset="170934.7769">11204 4975 61,'-7'11'37,"-7"-2"-1,2 7 1,-2 4-17,1 3-15,6 9 0,3 1-3,5 0-1,3 1-1,7 6 0,3-6 1,4-5-1,1-7 1,4-4-2,-1-11 1,1-4 1,1-8 0,1-11 0,0-8-1,-2-3 0,-4-5 1,-3-3 0,-5 3 1,-3 1-2,-2 1 1,-4 10 0,-2 6 0,0 3 1,0 11-2,0 0 1,-2 25-1,4-6 1,3 10-3,3-6-2,8 8-6,-2-5-18,8-2-10,9-8 0,-1-7-1,4-8 1</inkml:trace>
  <inkml:trace contextRef="#ctx0" brushRef="#br0" timeOffset="171262.7957">11860 4974 58,'0'-20'37,"-1"10"-1,-12 0 0,-1 4-14,-2 13-17,-6 1-1,1 6-1,0 4-2,5 3 0,1 3 0,10 3-1,6 0 1,9-4 0,7-1-1,6 3 0,6-2 0,2-1 1,3 0-2,-5 1 1,-4 2 0,-9 5-1,-10 3 2,-10 0-1,-10 0 0,-11 4 0,-9-2 1,-1-3 0,-2-3-1,1-11-5,10-11-33,7-1 2,3-15-1,16-9-1</inkml:trace>
  <inkml:trace contextRef="#ctx0" brushRef="#br0" timeOffset="172037.84">12976 5099 21,'6'-15'32,"-3"4"3,-11-9 0,-4 3-11,-6 10-6,-13-4-3,1 7-7,-8 1-2,3 4-2,-3 1-2,6 9 0,2 2 0,7 3-1,7 6 0,10 5-1,6 3 0,8 1 1,7 0-1,6-5 0,7 1 0,7-7 0,3-7 1,0-8 1,1-9-2,-1-5 1,-3-6 0,-6-3 0,-5-6 0,-8 4 0,-9-5-1,-5 6 1,-6 3 0,-6 2-1,-4 7 1,1 5-2,-1 6 1,4 9 1,5 7-1,4 1 1,5 4-2,6 0 0,6 3-2,4-11-5,11 0-14,2-12-17,0-14 1,3-3-2,-3-12 2</inkml:trace>
  <inkml:trace contextRef="#ctx0" brushRef="#br0" timeOffset="172398.8607">13453 4892 71,'0'0'37,"0"0"-1,-9-4 1,-1 17-26,-12-1-5,1 4-2,-3 3-3,3 6 0,1 0 0,7 0 0,4-1 0,7-5 0,9-1-1,8-1 0,9-2 1,7-6 0,6-1-2,4 2 1,-1 2 1,-4 2-1,-6 1 0,-6 2 0,-12 1 0,-11 8-1,-11 1 2,-11-5 0,-8 3-1,-4-4 0,-2-3 1,-1-5-1,4-4 0,4-14-3,12-2-7,6-9-23,15-12-5,14-3 1,10-7-2</inkml:trace>
  <inkml:trace contextRef="#ctx0" brushRef="#br0" timeOffset="172745.8805">13900 4880 50,'0'0'35,"-12"15"1,-12-3 0,-1-1-12,2 8-16,-2-6-3,9 6-1,3 1-1,9-4-1,5 4-1,11 2-1,4 0 1,7 1 1,3 1-2,5-1 1,0-2-1,-2 7 0,-3 4 1,-8-3 0,-8 0-1,-9 4 0,-10-2 1,-8-1 0,-6-4 0,-3-3 0,-2-11-1,4-1 0,5-7-2,4-15-3,14 2-13,7-13-21,6-12 1,11-3-1,6-6 2</inkml:trace>
  <inkml:trace contextRef="#ctx0" brushRef="#br0" timeOffset="173125.9023">14189 4878 50,'-11'17'36,"-7"10"-1,2 10 2,-2 6-13,2-2-14,11 6-3,4-6-2,11 0-3,5-3 1,6-11-2,4-9 0,4-6-1,1-7 1,-1-8 0,-2-9-1,-3-7 1,-2-6-1,-3 0 0,-6-6 1,-4-2 0,-5-1-1,-3 6 1,-6 3 1,0 10 0,-4 4 0,0 6 0,-1 9-1,3 11 0,2 7 1,3 0 0,2 7-2,4-1 0,3 1-2,3 1 0,7 1-4,-2-14-11,2-2-24,4-6 0,-1-12 1,3-3 0</inkml:trace>
  <inkml:trace contextRef="#ctx0" brushRef="#br0" timeOffset="173666.9332">14636 4933 75,'-11'11'39,"3"14"-1,0 4 2,2 5-20,0-4-15,7 4-2,2-1-1,4 2-2,2-6 1,3-8 0,0-6-2,1-3 1,0-8 0,-1-8 1,0-6-1,-3-10-1,-1-6 2,0 0-2,1-2 2,-2-3-1,-1 5 0,-1 7-1,0 6 2,-5 13-1,14-3 0,-14 3 0,11 22-1,-4-1 1,3 1 1,1-3-1,-1 0-1,2-4 1,-1 0 0,2-6 1,-1-3-1,-1-9 0,2-6 0,-2-2-1,1-9 2,-2-7-1,3 0 1,1-2-2,-1 2 2,1 5-1,-1 6 1,-3 7 0,0 11-1,-3 11 1,-2 4-1,-4 5 1,0 0-1,-1 4 0,1-3-1,1 1 0,2-2-3,1-9-4,8 0-27,-2-2-6,-1-6 2,3-1-2</inkml:trace>
  <inkml:trace contextRef="#ctx0" brushRef="#br0" timeOffset="174054.9554">15255 5120 56,'17'-6'38,"5"1"0,-1-5 0,-2-4-15,6 5-14,-6-8-4,2 5-4,-3-3 1,0-2-1,-3-4-1,-1 3 0,-2-1 1,-4-3 0,-6 3-1,-5 0 0,-4 1 0,-4 9 0,-4 7 0,-3 5 1,-4 8 0,1 13 0,1 7 0,3 8 1,4 4 0,6 1 1,4-1-2,8 1 1,4-2 0,5-5 0,6-7 0,5-5-1,2-4-1,0-7-3,6-3-21,-3-13-17,0-14 1,0-7-1,0-18-2</inkml:trace>
  <inkml:trace contextRef="#ctx0" brushRef="#br0" timeOffset="174582.9856">17032 4877 71,'19'13'37,"-5"1"0,-7 4 1,0 4-28,-16 1-2,3 8-1,-13-2-3,-1 7-1,-6 0 0,0-1 0,-2-4-3,-1 1 0,1-8 0,2-3-2,3-3-2,-2-12-3,11 0-8,-8-8-19,8-5-4,3-5-1,1-7 1</inkml:trace>
  <inkml:trace contextRef="#ctx0" brushRef="#br0" timeOffset="174809.9986">16659 4945 71,'0'0'40,"0"0"-1,12 21 2,-1-7-26,17 13-5,1-3-2,10 8-3,4 1-2,4 2-2,3-4 0,3 3-1,-4-6-1,-4-7-1,-1 3-3,-10-11-10,2-2-25,-9 0-1,-9-8 1,-5-1-1</inkml:trace>
  <inkml:trace contextRef="#ctx0" brushRef="#br0" timeOffset="175012.0101">17411 5172 65,'20'2'38,"-1"7"0,-5 7 1,-5 1-19,-2 13-11,-7 1-3,2 6-5,-1 0 0,-1-7-2,5-3-4,-3-9-7,8-8-28,0 0 2,-1-13-1,5-8 2</inkml:trace>
  <inkml:trace contextRef="#ctx0" brushRef="#br0" timeOffset="175467.0362">17785 4846 74,'0'0'38,"3"16"0,-3-3 1,-4 6-28,6 10-3,-1 2-2,4 5-2,0-1-1,5 5-1,2-6 0,3-5 0,3-9-2,4-4 1,3-10-1,2-6 1,0-11 0,3-6 0,-2-9-1,0 0 0,-4-2 1,-4 0 0,-5 4-1,-5 4-1,-4 9 2,-6 11-2,-9 11 2,-2 10-1,-1 7-1,-4 12 1,-3 8 0,2 5 1,0 6-1,2-3 0,2 0 0,4-1-1,3 0-1,-1-17-4,12-3-23,-1-16-12,-4-19 0,14 0 0,-3-24 1</inkml:trace>
  <inkml:trace contextRef="#ctx0" brushRef="#br0" timeOffset="175920.0621">18371 4720 97,'0'14'39,"8"-1"3,8-1-2,3 1-34,12 2-1,6-2-2,7 2-1,5 1 0,1-5 0,1 1-2,-2 3 0,-3-3 0,-5 1 1,-8 0-1,-7-2 0,-11 0-1,-9 8 1,-9-1 0,-8-1 1,-8 4-1,-7 1 0,-5 0 0,-4 5 0,-1-3 0,-3-6 1,3 1-1,2-1-1,5-3 1,5-2 0,6-4-1,2-4 0,16-5-3,-12 6-1,12-6-8,0 0-27,17 1-2,0-9 1,4-4 1</inkml:trace>
  <inkml:trace contextRef="#ctx0" brushRef="#br0" timeOffset="176180.077">19048 5070 65,'-6'12'37,"-6"7"0,-11 3 1,-12-2-26,4 10 0,-13-3-5,1 9-3,-4-2 1,4-2-1,-1-6-1,9 0-1,4-6 1,8-3-2,10-4-1,13-13-2,0 0-6,0 0-17,0 0-16,25-14 2,-2-3-1,6-3 0</inkml:trace>
  <inkml:trace contextRef="#ctx0" brushRef="#br0" timeOffset="176581.0999">19415 4912 83,'-19'6'40,"-9"7"-1,-1 8 1,10 7-30,-9 0-4,13 11-1,6 0-3,9 0 1,8 3-2,10-6 1,6-3-2,5-3 0,3-8 1,0-12 0,1-10-1,-2-5 0,-1-8 0,-1-10 1,-1-10 0,-3-11 1,-2-11-2,2-1 0,-2-5 2,-5 1-2,-6 2 1,-6 9-2,-9 5-1,-8 15-1,-3 19-4,-17 10-34,2 11-1,-2 8 1,1 3 0</inkml:trace>
  <inkml:trace contextRef="#ctx0" brushRef="#br0" timeOffset="177992.1806">19623 4856 26,'9'3'22,"-9"-3"0,0 0 1,0 0-9,2-17-3,-2 17-1,4-13-2,-4 13 1,4-17 1,-4 17-1,2-11 1,-2 11-1,-3-12-2,3 12 0,-10-10-2,10 10-1,-18-7 0,7 3-2,-5 1 0,1 7-2,-7 2 1,-4 5 0,-3 9-1,-6 5 0,-2 6-2,-3 4-3,8 3-33,1 2 0,6-5 0,14-4-2</inkml:trace>
  <inkml:trace contextRef="#ctx0" brushRef="#br1" timeOffset="214880.2905">14800 11053 9,'-13'4'29,"9"7"2,-9-6 2,3 2-13,3 10-3,-7-5-2,11 8-5,-7-1-2,9 4-2,-3 3-1,4 6-2,-3 0 0,6 0 0,-2 0-1,3 4-1,1-6 1,2-2 0,2-6-1,4-3 1,1-7-1,3-1 0,1-7 1,2-6-2,2-6-2,-3-4-3,5 0-11,-3-8-22,-6-9 2,1-3-3,-6-8 2</inkml:trace>
  <inkml:trace contextRef="#ctx0" brushRef="#br1" timeOffset="215089.3024">14820 10837 61,'0'0'38,"-15"-10"-2,15 10 2,0 0-25,0 0-6,0 0-2,0 0-4,0 0-6,0 0-8,17 14-25,-7-12 2,6 4-2,-2-4 2</inkml:trace>
  <inkml:trace contextRef="#ctx0" brushRef="#br1" timeOffset="215781.342">15708 11022 22,'13'-1'32,"-13"1"3,0 0-7,0 0-4,0 0-3,-3 12-5,-11-10-5,6 10-3,-9-3-3,0 4-2,-4-2 0,-1 5-2,-3-2 0,-2 3-1,0 0 1,1-2-1,0 2 0,5-2 0,3 0 0,6 0 0,5-2-1,6 2 2,7-4-1,4 3 1,8-2 0,3 0 0,5-1 1,3 0-2,3 0 2,-1-1-1,-2 0 0,0 1 0,-4-2-1,-2 0 0,-5-1 0,-2-2-1,-6 1 0,-10-7-2,17 7-2,-17-7-4,11 4-12,-11-4-18,0 0 0,0 0 0,5-15 2</inkml:trace>
  <inkml:trace contextRef="#ctx0" brushRef="#br1" timeOffset="217137.4196">16244 10984 52,'7'-12'36,"-4"-3"-2,4 6-7,-7 9-11,0 0-2,13 19-6,-11-4-2,5 12-2,-2 3-1,4 5-1,0 3 0,2 3 0,2-3 0,3 1-1,1-5 1,0-4-2,2-7 1,1-4 0,0-9 0,2-7 0,1-6 0,-1-9 1,1-8-2,1-5 1,-1-4 0,-1-4 0,-3-3-1,-2 2 0,-5-1 1,-5 7-1,-4 5 1,-4 7-1,-4 6 0,-4 14 1,-4 13-1,-1 9 1,-5 15-1,1 12 0,-3 12 0,0 14 0,2 8 0,-1 1 1,3 1-1,0 0 0,3-7 1,0-10 0,3-11-1,3-12 1,1-13 0,4-8 0,0-10 1,1-7-1,2-11-2,0 0-1,0 0-3,0 0-12,-4-15-25,4 15 2,-7-17-1,6 7 0</inkml:trace>
  <inkml:trace contextRef="#ctx0" brushRef="#br1" timeOffset="241679.8233">15441 11425 4,'0'0'24,"0"0"2,0 0-6,0 0-3,-11 3-3,11-3-2,0 0-3,0 0-2,-10 2-1,10-2 0,0 0-1,-2 12 1,2-12-2,11 17 0,-1-7 0,-1 1 0,7 4-2,-1-3 0,7 4 0,-3-2-1,4 4 0,-1-1 0,1 2 0,-2-1 0,0-1 0,0 1-1,-3-4 2,2 0-1,-2-2 0,-1-4 0,-1 1 0,-2-4 0,0-1 0,-4-3 0,0 3 0,-10-4 0,12 2 0,-12-2 0,0 0 0,0 0 0,0 0-1,0 0-1,0 0-2,0 0-7,0 0-28,-11-11 2,11 11-1,0 0 1</inkml:trace>
  <inkml:trace contextRef="#ctx0" brushRef="#br1" timeOffset="297272.003">18220 6132 31,'0'0'28,"0"0"1,0 0-9,-4 14-6,4-1-2,4 9-3,-2 1-3,4 7-1,0-2-1,3 5 0,1-4-1,3-4-1,0-6 1,5-7-1,2-7 0,5-6 0,0-8-1,1-11 1,-2-7-1,3-2 0,-3-3 1,-1-1-1,-8 2-1,-2 5 1,-5 6-1,-2 10 0,-6 10 1,-3 17-1,-3 10 0,-3 12 0,-3 11 1,2 3 0,-2 7 0,0 3 0,1-5 0,3-2 0,0-7 1,4-12-1,0-8 0,2-6-2,2-11 1,0-12-2,0 0-3,6-10-4,2-6-13,1-1-14,-5-8 1,5 1 0,-3-6 1</inkml:trace>
  <inkml:trace contextRef="#ctx0" brushRef="#br1" timeOffset="297579.0206">18813 6167 37,'20'1'33,"-5"-11"0,11 7 0,-2-3-18,4-6-6,7 7-1,-4-1-2,2 2-3,-4 0-3,-1 4-1,-3 2-2,-7-5-4,-2 10-4,-16-7-5,0 0-12,8 13-6,-24-8 1,-1 9 2</inkml:trace>
  <inkml:trace contextRef="#ctx0" brushRef="#br1" timeOffset="297746.0301">18867 6303 13,'-7'19'30,"7"-19"1,4 15-5,16-11-5,6-7-4,11 5-3,-2-6-4,4-3-6,-2 3-9,-3 1-12,-7-1-16,3 6 0,-12-7 0,2 4 0</inkml:trace>
  <inkml:trace contextRef="#ctx0" brushRef="#br1" timeOffset="298147.0531">19537 6097 30,'-24'26'30,"-5"-2"2,13 11-1,-1-2-16,12-3-6,15 1 0,7-4-2,14-4-2,5-10 0,8-5-2,1-10-1,1-6 0,-5-7 0,-4-4 0,-12-9-1,-7-1 1,-14-4-1,-10-5 0,-11 2 0,-8 3-1,-8 2 1,-7 5 0,-1 11-1,0 5 0,2 7-1,10 9 0,9 7-4,6-2-8,15 3-23,15 3 2,7-8-3,15 4 3</inkml:trace>
  <inkml:trace contextRef="#ctx0" brushRef="#br1" timeOffset="298522.0745">20182 6218 44,'16'2'33,"11"3"3,2-1-7,2-7-15,10 6-2,-5-5-2,1 4-4,-6 0-5,-5-5-6,-3 5-16,-5 0-13,-18-2 0,11-13-2,-15-6 1</inkml:trace>
  <inkml:trace contextRef="#ctx0" brushRef="#br1" timeOffset="299263.1169">20856 5928 8,'7'25'20,"-10"-10"3,7 12-4,-6 5-12,2 3 3,0 0 0,1 0-1,0 1 0,2-8-1,3-1-2,-1-9-2,3-5-1,-8-13-2,15 8 1,-15-8 0,17-15-1,-8-1-1,-1-2 0,1-4-1,1 3 0,0 1 0,-2-1-1,5 6 1,-4 4 0,2 6 1,0 5 0,2 8 1,1 0 1,-2 2-1,4 7 0,-4 1 1,2-2 0,-1-1 0,-1 0-1,-1-2 0,-3-3 0,-2-2-1,-6-10 0,9 10-3,-9-10-5,0 0-11,0 0-11,0 0 0,0 0 0</inkml:trace>
  <inkml:trace contextRef="#ctx0" brushRef="#br1" timeOffset="300280.1751">21460 6145 21,'-7'-14'26,"7"14"-3,-13-7-1,1 4-5,0-1-3,-6 1-4,3 5-1,-6-1-3,2 7-2,-2 2-1,3 3 0,1 3-1,1 5 0,4-3 0,3 2 0,5-4 0,6 1 1,5-7-2,5 2 1,1-9 0,4-3 0,1-5-1,2 0 0,-1-3 1,-2-4-1,-2-2 0,-4-4 0,-2 0 0,-2 3-1,-4 1 1,-1 1 0,-3 1-1,1 12 0,0 0 1,0 0 0,0 0-1,-4 22 1,6-6-1,4 3 0,1 2 0,3-5-1,2 2-2,-2-6-5,7-3-14,-1-3-12,-6-10-1,2-3 0,-4-12 0</inkml:trace>
  <inkml:trace contextRef="#ctx0" brushRef="#br1" timeOffset="300974.2148">21634 6081 40,'0'0'27,"0"0"2,0 0-2,-8 18-20,2-1-3,0 4-2,2 4 1,0-2-1,3-2 1,1-3 0,5-2 0,0-6 0,5-8 0,1-5 0,0-8-1,2-3 1,1-3-3,0-3 1,-1-6-1,0-2 0,1 2 0,-4 0-1,1 5 2,-4 3 0,-1 3-1,-2 4 1,-4 11 2,6 9-1,-3 5 1,-2 6-1,3 4 0,0 2-1,0 3 1,1 1-2,0-7-1,2-2-4,-4-8-9,-3-13-20,18 5 0,-12-14 0,7-6 0</inkml:trace>
  <inkml:trace contextRef="#ctx0" brushRef="#br1" timeOffset="301435.2411">22156 5784 45,'3'18'31,"2"17"2,-10 1-1,2 6-22,-1 9-5,-4 0 0,3 6-1,-2-5 2,2-5-3,2-10-2,3-8-1,1-6-1,1-7 1,-2-16-1,0 0-1,11-3-3,-10-12-1,1-1-2,-7-6-1,1 1-1,-7-6 1,-1 6 1,-6 1 2,-1 2 4,-3 6 4,0 4 4,1 9 2,-3 1 1,8 8 0,-3 2 0,9 3-1,-1 1-2,9 6-1,2-4-1,10 3 0,2-8-1,8 2-1,1-4 0,6-3-1,2-3-5,1-13-6,3 3-14,1-5-11,-8-8 0,3-2 0,-8-7 1</inkml:trace>
  <inkml:trace contextRef="#ctx0" brushRef="#br1" timeOffset="301669.2545">22299 5788 16,'-4'-11'28,"7"21"2,-7 0 3,5 8-15,0 16-5,-6 1 0,6 14-1,-6 2-1,5 5-4,-3-5-3,4 3-2,0-1-2,1-14-4,8 1-5,-3-18-7,6-11-16,3 1-2,-6-12-2,6-4 3</inkml:trace>
  <inkml:trace contextRef="#ctx0" brushRef="#br1" timeOffset="302035.2755">22421 6187 17,'0'0'30,"30"3"1,-11-4 1,4 2-15,7-1-2,-3-3-4,1 4-2,-5-7-3,3-1-1,-7-2-2,-4-1-1,-6-7 0,-3 5-1,-9-5 1,-6 1-1,-4-1-1,-8 6 0,-4 0 1,-1 7-1,-3 8 1,0 6 0,1 7 1,5 12 0,2 5 1,10 6 0,3 1 0,6 4 0,6-3 0,9-1 1,3-8-2,5-6-1,6-7-2,-2-7-5,8-3-16,-5-6-17,-5-12 2,-5-3-3,-5-10 2</inkml:trace>
  <inkml:trace contextRef="#ctx0" brushRef="#br1" timeOffset="302752.3165">21068 6589 1,'-15'1'25,"4"11"1,-12-10 2,3 5-8,-4 2-6,-3 1-1,4 1-3,-3-2-3,5 4-1,5-5-1,4 5-1,6-4-1,7 4-1,-1-13 0,23 21-1,-5-7 0,2-1 1,0 4-1,1-1 0,-4 2 0,-5 1 0,-5 4-1,-6-4 1,-5-3 0,-6 4 0,-3-5 0,-3-2 0,-2-3 0,-1-2 0,2-7-2,-1-2-3,7 1-7,-2-9-11,4-5-11,12 1-2,-1-9 1,11 5 1</inkml:trace>
  <inkml:trace contextRef="#ctx0" brushRef="#br1" timeOffset="303152.3394">21084 6748 11,'27'6'25,"-13"-8"2,8 9 3,-6-3-15,0-3-3,3 2-3,-2-3 0,2 1-1,-3-9-1,5 4-1,-2-5-2,0-1 0,-3-4 0,0 2-1,-5-5 0,-5 1-1,-6-2-1,-5 4 0,-7-1-2,-5 6 2,-6 5-1,-4 0 0,-5 8 0,1 8 1,1 5 0,1 4 1,4 6 0,7 4-1,4-1 1,7 8-1,7 0 0,5-3 1,6 0-1,3-2-1,2-7 0,1-3-1,3-2-3,-2-16-5,7 2-11,-1-7-16,-3-13 1,6 2-2,-4-10 3</inkml:trace>
  <inkml:trace contextRef="#ctx0" brushRef="#br1" timeOffset="303640.3673">21466 6697 45,'-6'12'31,"4"4"3,-5 2-1,-1 8-22,6 9-4,-3 2 2,5 8-3,-3-2-1,5-1-2,-1-6-1,4-1-1,-3-9 0,2-5-1,-2-9-1,-2-12-2,0 0-2,0 0-3,4-14-3,-11-12-3,4-1-3,-9-11-3,4-3 1,-5-5 3,4 3 8,0-2 8,3 0 5,6 10 6,3 1 5,11 8 4,3 1-1,9 9-1,-3 4-7,11 10-1,-9 4-5,4 7-1,-8 5-3,-3 11 0,-10 1 1,-6 4-1,-7-4 1,-6 0-1,-4-5 0,-5-2 0,-2-2 0,-1-6 0,1-3-1,2-3-2,7 0-4,-1-9-8,14 4-23,1-10 2,6-1-2,8 2 1</inkml:trace>
  <inkml:trace contextRef="#ctx0" brushRef="#br1" timeOffset="304080.3924">21801 6683 17,'0'0'28,"0"0"2,-2 14 1,2-14-11,-18 19-8,-2-9-1,2 8-1,-4-5-2,4 5-1,-1-3-2,7 3-1,3-5-1,8 4 0,7-3 0,7-1-1,4-4 0,5 1-1,0-6 0,4-1 1,-2-3-2,0-6 0,-6-3 0,-2 0 0,-5-4-1,-6-4 0,-3 0 0,-5 0 0,-2-1 0,-3 4 0,0 1 1,-2 1 0,10 12 0,-13-5 0,13 5 1,-2 13 0,6 3 0,2 1-1,2 5 1,2 3-1,1 1-2,-1-5-2,5 3-9,-9-4-19,1-11-4,2 1 0,-9-10 0</inkml:trace>
  <inkml:trace contextRef="#ctx0" brushRef="#br1" timeOffset="304475.415">22034 6704 40,'0'0'28,"14"27"2,-12-10-2,-1 7-22,2 0-1,1 1-1,-1 4-1,-4-4 0,1-2-1,-1-6 0,0-4 0,1-13-1,0 0 1,0 0 0,1-11 0,0-3-1,1-4-1,0-1 1,2-2-2,-1-1 2,3 3 0,-1-2 1,3 8-1,-2-2 1,4 6 1,-1 1-1,3 4 0,-2 1-1,3 2-1,-1 3-1,-1-3-4,3 7-9,-5 1-15,-9-7-4,19 8-1,-19-8 1</inkml:trace>
  <inkml:trace contextRef="#ctx0" brushRef="#br1" timeOffset="305338.4644">22323 6793 23,'0'0'23,"0"0"-2,0 0-2,0 0-5,0 0-6,0 0-3,0 0-2,0 0-2,0 0-1,0 0-1,0 0 0,0 0 0,0 0 0,0 0 0,0 0 1,0 0 1,0 0 1,0 0 0,0 0 0,0 0 0,0 0 0,0 0 0,0 0 0,0 0-2,0 0 1,0 0 0,9-3-1,-9 3 1,0 0 0,0 0 0,0 0 0,0 0 1,0 0-1,0 0 1,0 0-1,0 0 0,0 0 0,0 0 0,0 0 0,0 0 0,0 0-1,0 0 0,-13-3 0,13 3 0,-11 2 1,11-2 0,-14 0 1,14 0 1,-19 6 1,9 2 1,-3-2-1,4 3 2,-3 2-2,4 6-1,1-1 0,4 2-1,3 3-1,3-1-1,1-1 0,3 1 1,0-5-1,4-4 1,-1-6 0,0-3-1,1-6 1,0-2-1,-1-5 1,2-5-1,0-6 1,-4 2-1,2-3 1,-4-3-1,-1 2 0,-4 3 0,-1 0 1,-2 6-1,2 15 0,-8-13 1,8 13-1,-10 10 0,5 3 1,5 4 0,0 5 0,1 0-1,3 1 0,-1 1-1,3 4-3,-4-14-2,7 5-7,-9-10-10,0-9-12,0 0-1,0 0 1,17-2 2</inkml:trace>
  <inkml:trace contextRef="#ctx0" brushRef="#br1" timeOffset="305591.4789">22490 6501 46,'0'0'31,"-7"15"4,4 9-1,-1 4-23,-2 1-4,6 11 1,-4 1 0,6 4-2,-2 0-2,4 0-3,0-9-2,0-3-2,1-1-5,-4-14-8,2-6-19,-1-1 0,-2-11-1,0 0 2</inkml:trace>
  <inkml:trace contextRef="#ctx0" brushRef="#br1" timeOffset="305778.4896">22370 6748 43,'0'0'34,"9"-6"1,10 10 1,2 4-14,-1-5-13,9 4-1,-3-4-5,-1 3-6,2 4-12,-1-4-21,-8-3 0,-3 1 0,-5-8 0</inkml:trace>
  <inkml:trace contextRef="#ctx0" brushRef="#br1" timeOffset="306219.5148">22666 6865 5,'30'17'23,"-17"-21"2,6 4-7,-2-2-2,-1-3-1,2-4-1,-5-5 0,3 4-2,-7-8-3,3 5-2,-8-4-2,0 0-3,-6-2 0,-4 5-2,-4 0 0,-1 1-1,-1 6 0,-8 2 0,-1 5 1,-1 7 0,2 4 1,0 6 1,2 1 1,2 7 0,1 1 1,8 1-1,3-3 0,4 4 0,1-4-1,8-1 0,0-2-1,6-7 0,3-4-2,-1-1-2,4 0-3,-1-12-6,4 2-13,1-4-10,-7-10-1,1 5 1,-9-13 2</inkml:trace>
  <inkml:trace contextRef="#ctx0" brushRef="#br1" timeOffset="306494.5305">22923 6443 55,'0'0'35,"0"0"1,10 21 0,-7-2-26,-6 2-1,6 11-2,-4 1 0,2 7-2,-4-1-2,4 3-2,-1 0 1,3-4-2,2-2-3,-4-7 0,3-2-2,0-12-3,7 4-4,-11-19-6,16 3-9,-16-3-5,11-15-4,2 5 4</inkml:trace>
  <inkml:trace contextRef="#ctx0" brushRef="#br1" timeOffset="306908.5542">23035 6722 42,'0'0'34,"0"0"1,0 0-4,10 10-10,-11 2-6,7 9-7,-9 0-2,7 4-2,-2 1-2,-2 0-1,2-5 1,4-2-1,0-6 0,3-3 0,1-8 0,3-2 0,-1-6 1,6-5-1,0 0 1,-4-3-1,1 0 0,1 0 0,-6 4 0,-2 1 0,-8 9 0,0 0-1,0 0 1,-6 9 0,-5 8-1,-2 2 0,2 4 0,-2 7 0,-2 6-1,2-3 1,3 4-2,-5 0-1,5-1 0,0-3 0,4 0-3,-6-10 0,9 2-2,-5-11-4,6 2-14,3-6-10,-1-10 0,-10 8 2,0-12 0</inkml:trace>
  <inkml:trace contextRef="#ctx0" brushRef="#br1" timeOffset="366604.9686">16556 10620 38,'0'0'25,"8"-12"-2,-8 12-3,0 0-5,8-14-3,-8 14-2,5-20-3,-5 20 0,7-25-2,-2 9 0,-1-11 1,4 0-1,-3-7-1,2-5-1,-1-9 1,4-6-2,-1-6 1,0 0-1,-3-7-1,-2-2 1,-3-2-1,0 0 0,-6 0 0,-3-1 0,-3-4-1,-3-2 0,0 0 0,-3 1 0,1-3 1,-3-2-1,0 1 0,-2 2 0,-4 2 0,-3 4 0,-5 5 1,-2 1 0,-5 4-1,-4 4 1,-7 5-1,-1 3 1,-1 1 0,-2-2 0,-2 2-1,1 2 0,-5 2 1,1 0 0,-1 2 0,0 1 0,-8 2 0,-2 6-1,-5 4 1,-4 0-1,-2 3 0,-1 6 0,-5-2 0,-4 2 1,1 1-1,-1 1 0,0 1 0,-3 3 1,-2-1-1,0-2 1,-4 4-1,-1 2 0,1 0 1,-4-1 0,2-2 0,4-5-1,-1-3 1,-1 0-1,4-3 1,2-6-1,2-3 0,2 2 0,-1 0 1,-2 2-1,-2 4 0,-2 1 0,-1 3 0,-3 5-1,-2 3 2,-2 0-1,-4 4 0,-2 1 0,1 0 0,-2 4 0,1 0 0,0 0 1,-3 1-1,0 5-1,3-1 2,-1 0-1,1 6 1,0-1-1,-5-1 0,3 5 0,2 1 0,-1-4 0,-1 3 0,2 2 0,-3-1 0,0 0 0,2 5 1,1-1-1,-2 1 0,0 6 0,0 1 0,-1-1 1,2 4-2,3 4 1,-2-3 0,-1 5 0,3 1 0,1-4 1,5 0-2,3 4 1,3-1 0,2-4 0,4 2 1,6-6-2,1 1 1,4 0 1,5 0 0,-1-3-1,5 0 0,3 0 0,4 0 1,0 0-1,4 0 0,2 1 0,-1-3 0,4 3 0,1 0 0,0-2 1,3 2-1,2 0 0,2-1 0,3 2 0,1 0 0,1-2 0,0 1 0,-1 4-1,-1 2 2,-4-1-1,2 4 0,-3-2 0,0 1 0,1 4-1,0-3 1,2-5 1,-1-3-2,6 3 1,-1-1 0,2-2 0,2 0 1,0-3-1,-2 0 0,3 3-1,2-2 2,-3-6-1,2-1 0,2 3 0,0-4-1,1 2 1,3-1 1,1-3-1,1 1 0,4 2-1,1-2 2,2-3-1,1 1 0,2 1 0,2-4 0,-1 4-1,1-1 2,-2-3-1,2 4 0,-1 3-1,1-2 2,0-2-1,0 3 0,0-3 0,2 1 0,1 4-1,-1-2 1,0-1 1,-2 3-2,4 0 1,-2 0 0,2 0 0,0 3 0,-1-4 0,2-1 0,1 3-1,2-1 1,-1-2 1,0 1-1,2-2-1,8-10 1,-15 17 0,15-17 0,-14 13 1,14-13-2,-11 12 1,11-12 0,-11 10 0,11-10 1,-10 6-1,10-6 0,0 0-1,-11 5 0,11-5-2,0 0-3,-16-16-6,16 16-12,-2-21-17,-1-1 2,2-1-2,-2-7 3</inkml:trace>
  <inkml:trace contextRef="#ctx0" brushRef="#br1" timeOffset="367017.9923">5442 8894 44,'-7'10'33,"7"-10"2,1 15 0,2-4-20,-3-11-3,4 19-2,-5-9-3,2 1-1,-5 1-2,3 5-1,-4-2 0,-1 5-1,-1 2-1,-2-2 0,-2 2 0,3 2-1,0 0 0,0-4 1,3 0-1,4-1 0,1-2 1,2 0-1,2-2 1,2-3 0,0-3-1,3-1 0,-9-8 1,19 9 0,-10-9 0,3-3-1,2-5 1,3 2-1,2-5 1,2-2 0,-2 2 0,3 0-1,0 0-1,-3 5 1,0 3-3,-7-2-2,4 7-31,-7 3-4,-9-5 1,-5 9-1</inkml:trace>
  <inkml:trace contextRef="#ctx0" brushRef="#br0" timeOffset="374424.4159">11738 9289 20,'3'-9'24,"-3"9"-5,0 0-3,0 0-1,0 0-2,-16-1-1,16 1-2,-13-3-2,13 3 1,-10-9-2,10 9 1,-9-14-3,9 14 2,-11-19-4,11 19 1,-13-18-1,2 10-1,-1-3 0,-2 3 0,-2-3 0,-1 2 0,0-2 0,-2-1 0,-3-3-1,2 2 1,-2-3-1,1 4 1,-2-2-1,-1 0 1,-5-2-2,1 4 1,-3-1 0,-1-3 0,-2 0-1,-4 1 1,-2 1-1,2-3 1,-2 1-1,-1-4 1,0-1 0,-1 5-1,-5-1 1,2-3 0,-4-1-1,-2 0 0,-2 2 1,0 1-1,-3-1 0,0-1 1,3-3-1,0 2 0,0 0 0,0-1 1,-3 2-2,-2 0 2,-1 1-1,-1 2 0,-2 3 0,-5 0 0,-1 1 0,-1 1 0,0-2 0,-1 5 0,0-2 0,-4-1 0,1 2 0,0 2 0,0 0 0,-2 2 0,-1 2 1,1-1-1,-6 4 1,2 3-2,-3 1 2,-3-2-1,1 1 0,0 3 0,-3 0 0,-2 2 0,3 1 0,-3-3 1,-1 0-2,1 7 1,-1-2 0,-1 1 0,0 1 0,2 1 0,-1 2 0,4 0 0,2 1 0,1-4 0,2 2 1,5 2-2,2-3 2,3 1-1,3-3 0,2 3-1,-1-2 2,5 4-2,2-2 1,0-2 1,4 2-2,2 3 1,4 0 0,2-2 0,4 4 0,2-2 0,2-3 0,1 4-1,1-2 1,1-2 1,1-1-2,5 1 1,1-5 0,2 0 0,3 0 0,3-3 0,5-1 0,2 2 0,4-4 0,1 0 0,10-3 0,-14 6 0,14-6 0,0 0 0,-5 10 0,5-10 0,0 0 0,0 0-1,3 12 0,-3-12-1,0 0-1,0 0-2,9 3-3,-9-3-4,13-7-8,-9-4-8,3-3-9,6 1 0,-4-6 2</inkml:trace>
  <inkml:trace contextRef="#ctx0" brushRef="#br0" timeOffset="374879.4419">6399 8676 28,'11'-4'30,"-11"4"-7,0 0-2,0 0-3,0 0-3,-9 9-3,9-9-3,-11 16-3,2-6-2,2 8 0,-5 0-1,0 1 1,-5 3-2,1 4 0,-5-2 0,2 1 0,-3-1-1,0-3 1,2-4-1,3 0-1,4-3 1,1-5 0,12-9 0,-9 11 0,9-11-1,10 9 1,3-3 1,2 0-1,3-1 0,5 6 1,1 0 0,3 0-1,-1-1 1,0 0-2,-1-1-2,-3-4-6,5-4-30,-3-1 1,-6-11 0,1-4-1</inkml:trace>
  <inkml:trace contextRef="#ctx0" brushRef="#br0" timeOffset="377319.5815">13584 10400 31,'0'0'26,"0"0"0,0 0-9,0 0-9,0 0 0,0 0-2,0 0 1,0 0-2,2 10 1,-2-10 0,-5 14 0,-2-1-1,1 3 0,-6 4-1,1 2 0,-3 3-1,-2 4-1,1 0 0,-3-3-1,2-1 0,1 1 0,2-4 0,3 0-1,-1-5 0,5-4 1,0-2-2,4 0 2,2-11-1,-2 10 1,2-10 0,0 0 0,7-15 0,-1 3 1,3-4 0,2-6 0,1-6-1,2 1 0,1-4 0,2-3 1,-2 0-2,2 0 1,-4-1 0,1 7 0,-3 0 1,-2 2-1,-3 4 1,2 6-1,-5 2 0,0 4 1,-3 10-1,2-9 0,-2 9-1,0 0 1,11 16-1,-3-3 0,0 3 1,3 5-1,3 4 0,-1 0 1,1 2-1,0 2 0,3 2 1,-1 0-1,2-2 1,-2-2-1,-1-2 1,1-3-1,1-5 0,-2-1 0,-3-7 0,-1-2 1,-2-2-1,-9-5 0,15 4 1,-15-4 0,0 0 0,9 2-1,-9-2 0,0 0-3,0 0-7,0 0-30,0 0 1,-14 6 0,0-7-1</inkml:trace>
  <inkml:trace contextRef="#ctx0" brushRef="#br2" timeOffset="593533.9482">9237 12836 27,'10'-6'32,"-10"6"2,0 0-1,9-3-11,-9 3-5,0 0-4,9 14-6,-1-2-1,-2 1-3,3 10 0,2 4-2,-1 3 1,0 2-2,1 3 0,-2-1 0,-2-2 0,-1-3-1,-1-8 1,-3-6 0,-1-4-1,-1-11 1,0 0-1,-10-16 1,4 1 0,0-6 0,-1-2 0,0-1 0,3-2 0,1 1 0,3 3-1,4 5 1,3 0 0,3 5 0,4 2 0,3 2 0,3 3 0,2 0 0,1-1 0,2-1 0,-1 2 0,-2-3 0,-1 1 1,-3-2-1,-4 0 0,-5-1 1,-2-1-1,-6 1 1,-3 0 0,-5-1-1,7 11 1,-15-18 0,6 10 0,-1 2 0,1 1 0,9 5-1,-12-5 0,12 5 0,0 0 0,0 0 0,0 0 0,3 10 0,-3-10 0,15 8 1,-6-8-1,2 0 0,2 0 1,0-2-1,-1 0 0,-3-3 1,-9 5-1,10-9 0,-10 9 0,0 0 1,-17-9-1,4 8 0,-3 3 0,2 0 0,-2 1 0,4 2 0,12-5-1,-13 9-1,13-9-3,9 14-11,1-10-21,-1-3 0,5 2 0,-5-5 0</inkml:trace>
  <inkml:trace contextRef="#ctx0" brushRef="#br2" timeOffset="593935.9712">9825 12502 48,'0'0'37,"17"-6"-1,-17 6 2,10 2-17,1 11-6,-9-3-3,6 11-3,-6-1-2,5 6-3,-4 5-2,-2-2-8,0 5-33,-4 4-2,-7 1 1,-2 6-1</inkml:trace>
  <inkml:trace contextRef="#ctx0" brushRef="#br2" timeOffset="595820.079">10245 12857 24,'0'0'32,"-5"14"1,5-14 2,0 0-12,15 0-7,-15 0-2,21-3-4,-9-2-1,7 6-2,-1-3-2,5 1 0,-4-2-2,8 2-1,-2-1-1,0-1 1,-1 0-2,-1 1 0,-1 0 0,-2 1-1,-3 1 0,-6-2-2,-2 2-1,-9 0-3,10 3-5,-10-3-18,0 0-8,-13-5 1,2 1-1</inkml:trace>
  <inkml:trace contextRef="#ctx0" brushRef="#br2" timeOffset="596182.0997">10281 12994 40,'-4'11'32,"4"-11"3,0 10 0,0-10-15,0 0-6,15 11-3,-15-11-3,21 0-1,-8-4-1,6 1 0,-2-3-2,9 2 0,-2-3-1,3 3-1,-2-3-1,2 3 1,-2-2-2,0 5 1,-4 0-1,-6 1 0,-1 0 0,-5 1-2,-9-1 0,0 0-5,10 11-10,-10-11-24,-10 4 1,1-2-1,-5-2 2</inkml:trace>
  <inkml:trace contextRef="#ctx0" brushRef="#br2" timeOffset="611368.9683">10934 12743 23,'0'0'31,"5"-11"2,-5 11-2,2-9-11,-2 9-4,0 0-4,0-10-2,0 10-5,6 11-1,-1 2-2,-1 4 0,4 7 0,-2 4-1,1 4 0,-1 5 0,3 3-1,-3 1 1,0-1-1,0-2 0,-2-5 0,1-4 0,-1-3 0,-1-8 0,-2-6 0,-1-12 0,0 0-1,0 0 1,-5-11 1,-1-4-1,1-8 0,0-3 0,1-3 0,0-1 0,1-1 0,3 1 1,2 1-2,2 2 2,4 3-1,1 1 0,4 4 0,0 3 0,4 2 0,1 4 0,0 3 0,1 3 0,-2 3 0,0 2 0,-2 3 1,-1 1-1,-2-3 0,-12-2 0,17 3 0,-17-3 0,10-8 0,-10 8 1,6-16-1,-7 4 0,0 2 0,-1-1 1,-2 2-1,4 9 0,-12-12 1,12 12-1,-13-4 0,13 4 0,0 0 0,-12 7 0,12-7 0,1 11-1,-1-11 1,0 0 0,14 10 0,-14-10 0,16 3 0,-16-3 0,15-3 0,-15 3 1,12-5-1,-12 5 0,0 0 0,0-9 0,0 9 0,-11-4 0,11 4-1,-15 4 0,4-2-2,11-2-5,-13 16-16,13-16-12,-2 17 0,2-17-1,8 14 2</inkml:trace>
  <inkml:trace contextRef="#ctx0" brushRef="#br2" timeOffset="614369.1399">11671 12775 20,'4'-16'26,"-4"16"-3,0 0-1,1-12-2,-1 12-3,0 0-3,0 0-2,0 0-2,0 0-1,0 0-3,-7 12-1,7-12-1,1 25-1,-2-9-1,3 7 1,-2 2-1,1 4 0,-2 0-1,2 3 0,0 0 0,-2-3 0,1-2 0,1-3-1,0-4 0,1-3 1,-1-5-1,0-3 1,-1-9-1,2 11 0,-2-11 0,0 0-1,0 0-1,0 0-4,0 0-7,0 0-23,0 0 0,1-10-2,-5 0 1</inkml:trace>
  <inkml:trace contextRef="#ctx0" brushRef="#br2" timeOffset="614818.1656">11516 12945 9,'-12'-7'29,"12"7"2,0 0 2,-10-11-10,10 11-5,2-10-2,8 9-2,-10 1-5,24-6-1,-8 0-2,5 8-1,0-4-1,5 5-1,-4 1 0,4 0-1,-3-1-1,4 2 0,-2-1 0,-1-2 0,-2-1-1,1-1 1,-4-1-1,-2 1 0,-2-1 1,-6-1-1,-9 2-1,9-2 0,-9 2-1,0 0-3,0 0-9,0 0-25,0 0 0,-11 4 0,11-4 1</inkml:trace>
  <inkml:trace contextRef="#ctx0" brushRef="#br2" timeOffset="615760.2195">12382 12758 29,'17'-5'33,"-17"5"2,0 0 1,6 21-12,-17-9-8,7 11-5,-9-4-4,2 9-2,-5 0-2,-2 3 0,-1-1-1,1 2 0,-2-3-1,1-3 0,-1-1 1,2-4-2,2-3 1,1-3 0,2-1-1,2-5 1,0-2-1,11-7-1,-11 11-1,11-11-2,0 0-4,-9-1-13,9 1-17,3-14-1,-3 1 1,3-2 1</inkml:trace>
  <inkml:trace contextRef="#ctx0" brushRef="#br2" timeOffset="616127.2405">12065 12811 65,'-1'-10'37,"1"10"1,5-12 0,2-3-23,3 15-7,1-1-1,8 8-2,0 1-1,5 5-1,3 4-1,2 6-1,0 3 1,0 3-1,-2 1-1,-1 0 1,-2-3-1,-4 0 1,-1-1-1,0-6 0,-3-5 0,-1-3 0,-3-3 0,-2-3 0,0-2 0,-10-4 0,12 2-2,-12-2-2,0 0-7,0 0-28,0 0-2,0 0 2,-17-18-1</inkml:trace>
  <inkml:trace contextRef="#ctx0" brushRef="#br2" timeOffset="619778.4493">14568 12855 55,'0'0'30,"4"-12"-2,-4 12 2,1-12-8,-8 1-5,7 11-6,0 0-3,-5-9-2,5 9-3,0 0-1,-10 13-1,6 3 0,0 4-1,1 4 1,0 5-1,1 5 1,2 1-1,2 0 1,2-3-1,4-2 1,2-4 0,5-4 0,0-6 0,5-4 0,0-5 0,1-3-1,-2-2-1,-3-3-1,3 1-5,-8-6-22,0-2-11,0-3 0,-7-6 0</inkml:trace>
  <inkml:trace contextRef="#ctx0" brushRef="#br2" timeOffset="620013.4628">14569 12550 58,'0'0'36,"-8"-15"0,8 15-1,0 0-22,-8-13-6,8 13-2,3 10-8,-3-10-19,-1 13-13,6 0-1,-1-3 0,7 5 0</inkml:trace>
  <inkml:trace contextRef="#ctx0" brushRef="#br2" timeOffset="620372.4833">14903 12512 67,'11'-10'39,"-11"10"-1,11 3 2,-11-3-27,19 21-4,-10-2-1,2 7-2,-3 3-2,0 5-1,-6 3-2,-3 1-2,-1 2-4,-9-13-19,2-2-17,1-4 1,-1-13-1,9-8 1</inkml:trace>
  <inkml:trace contextRef="#ctx0" brushRef="#br2" timeOffset="621140.5272">15439 12905 55,'0'0'36,"-13"0"1,13 0-4,0 0-15,3-14-4,9 16-4,-2-7-3,10 2-2,0-3-1,6 2-1,2 0 0,2 1-2,0-1 0,0-1-1,1 2-1,-2 1-2,-2 3-2,-8-7-9,1 3-26,-6 3 1,-14 0-1,0 0 0</inkml:trace>
  <inkml:trace contextRef="#ctx0" brushRef="#br2" timeOffset="621440.5444">15488 13043 38,'0'0'33,"-9"14"2,9-14 1,0 0-20,6 14-1,-6-14-4,25 7-1,-10-9-2,9 4-2,-2-5 0,4 1-2,-1-5-1,4 2 0,-1-3-1,-3 0-1,-1 0 0,-2 0-3,-2 1-2,-7-3-10,-2 6-26,-11 4 0,0 0 1,0 0-2</inkml:trace>
  <inkml:trace contextRef="#ctx0" brushRef="#br2" timeOffset="623327.6523">16328 12764 43,'0'0'34,"0"0"3,0 0-1,-5-12-15,5 12-9,0 0-2,-6 13-2,2-4-3,3 9-1,-2 0 0,2 5-1,-1 4-1,1 4 0,1-2 0,1 2-1,2-2 1,3-5-1,2-2 0,2-4 0,3-6-1,5-2 1,1-4 0,2-3-1,1-3 0,-2-2-1,1 0-3,-4-7-3,4 3-21,-7-9-13,-5-5 1,-2-2-1,-6-10 1</inkml:trace>
  <inkml:trace contextRef="#ctx0" brushRef="#br2" timeOffset="623520.6634">16335 12517 77,'-9'-15'39,"9"15"-1,-6-11 1,6 11-30,0 0-5,0 0-3,0 0-7,12 3-18,-4 7-15,0-1 2,7 7-2,-4-2 2</inkml:trace>
  <inkml:trace contextRef="#ctx0" brushRef="#br2" timeOffset="623914.6859">16902 12706 71,'0'0'39,"0"0"-1,0 0 1,0 0-22,0 0-11,-7 12-1,5-2-1,3 7-2,-2 6 0,0 5-1,0 4 0,-1 5 0,1 2 0,-1-1-1,1-1 0,-1-5 0,3-5-2,0-6 0,3-7-2,-4-14-5,12 8-11,-12-8-21,8-16 2,-6 3-1,-8-6 2</inkml:trace>
  <inkml:trace contextRef="#ctx0" brushRef="#br2" timeOffset="624141.6989">16675 12913 67,'0'0'38,"0"0"0,0 0 2,12-5-27,2-6-3,12 6-2,-1-6-3,10 6-1,0-3-1,2 2-1,1-1-2,-3 2-2,1 3-2,-6-2-3,5 11-11,-9-6-23,-1-1 2,-3 2-2,-3-4 2</inkml:trace>
  <inkml:trace contextRef="#ctx0" brushRef="#br2" timeOffset="624483.7185">17363 12640 94,'0'0'38,"0"0"0,0 0-7,0 0-25,5 11-1,-2 8-1,0 3-2,-1 7 1,-1 4-1,0 6 0,0 1-1,-2 5 1,-2-1-1,0-1 1,-4-6-1,4-2 0,0-8-1,3-5 1,0-7-1,0-15-1,2 11-2,-2-11-1,15-5-12,-5-4-26,-3-6 2,2-1-1,-4-7 0</inkml:trace>
  <inkml:trace contextRef="#ctx0" brushRef="#br2" timeOffset="645612.927">7856 14273 47,'7'-12'34,"-7"12"-2,5-13-2,-5 13-13,0 0-3,0-11-5,0 11-3,7 15-2,-1 2-2,-1 3 0,4 3-1,-1 6 0,3 5 0,0-1 0,-2 0-1,2 2 0,-3-7 1,-1-2-1,-2-4 0,-1-6 1,-4-7-2,0-9 1,0 0 0,-16-7 0,7-6-1,-1-5 1,1-4 0,1-2 0,3 1 0,3 1 0,5-2 0,4 1 1,7 1-2,7 2 2,6 0-1,3 1 0,5 0 0,1-1 0,2 4 0,-2 1 0,-6 2 1,-7 1-1,-5 4 1,-8 0-1,-10 8 0,-4-9 1,-7 3 0,-6 1-1,0 1 0,-3-1 1,2 1-1,4 0 0,3 1 0,1 1 0,10 2 0,-9 5 0,9-5 0,2 12-1,2-3 1,2 1-1,1 1 1,1 2-2,1-5-3,9 5-10,-3-2-22,-1-6 1,2 2-2,-1-5 2</inkml:trace>
  <inkml:trace contextRef="#ctx0" brushRef="#br2" timeOffset="645990.9486">8678 14225 59,'0'0'39,"0"0"-1,0 0 2,0 0-20,-16-8-9,16 8-3,9-3-3,2 3-1,2-2-2,7-1-1,5-2-1,3 1 1,6 1-1,-1-3 0,1 1-2,-3 1 0,-1 4-1,-9-4-2,-1 9-5,-20-5-6,13 3-16,-15 7-7,-9 0 0,-6 4 2</inkml:trace>
  <inkml:trace contextRef="#ctx0" brushRef="#br2" timeOffset="646205.9609">8662 14409 54,'-7'11'37,"7"-11"1,0 0-2,12 7-15,-1-12-8,7 4-3,0-4-3,6 4-2,1 0-3,2 0-1,2 1-2,-1-1-2,2 4-3,-4-5-9,6 1-25,-2 3 1,-5-6 0,3 1 0</inkml:trace>
  <inkml:trace contextRef="#ctx0" brushRef="#br2" timeOffset="646633.9854">9893 14167 82,'-11'19'37,"-1"-7"-1,1 0-9,-4 12-18,-5 1-3,0 7-1,-5-1-1,1 5-1,-3 1-1,-2-1 0,-3-1 0,5-2-1,-2-5 0,3-3-1,2-5 0,4-7-1,5-3-2,3-11-4,12 1-11,-5-11-21,5-9 1,4-3 0,-6-10 0</inkml:trace>
  <inkml:trace contextRef="#ctx0" brushRef="#br2" timeOffset="646866.9987">9425 14236 57,'-11'-8'37,"11"8"0,0 0 0,0 0-17,26 3-8,-9 4-4,11 8-3,0 1-1,4 5-1,4 2-1,1 4-1,0 0 0,-1-1-1,1-2-2,-4-3-1,0 0-2,-6-7-5,3 0-19,-7-4-11,-3-7 2,-2-2-2</inkml:trace>
  <inkml:trace contextRef="#ctx0" brushRef="#br2" timeOffset="647194.0174">10306 14348 63,'0'0'41,"10"3"-2,-10-3 1,0 0-16,0 0-14,0 0-3,0 0-3,0 0-3,0 0-1,-2 9-1,2-9-2,6 15-5,-6-15-14,1 12-19,5-2 1,-6-10 0,14 12 0</inkml:trace>
  <inkml:trace contextRef="#ctx0" brushRef="#br2" timeOffset="647569.0389">10741 14077 82,'0'0'39,"-3"10"-1,1-1 1,4 7-30,-7-1-5,4 9 0,-3 3-1,4 6-1,-2 2 0,4 2 0,1 2-1,1-2 1,1-2-1,4-5 0,0-5 0,4-5 0,4-3-1,0-8-1,1-3-2,1-10-4,8 2-10,-4-10-24,-1-9 1,-1-8 0,-4-9 0</inkml:trace>
  <inkml:trace contextRef="#ctx0" brushRef="#br2" timeOffset="647759.0497">10843 13840 80,'-24'-8'41,"0"3"-2,4-1 2,3-6-23,8 12-14,9 0-4,0 0-13,0 0-26,11-2-2,9-2 2,5 0-2</inkml:trace>
  <inkml:trace contextRef="#ctx0" brushRef="#br2" timeOffset="652068.2962">11801 14227 23,'14'-9'29,"-14"9"4,0-11-7,0 11-5,0 0-3,0 0-4,0 0 0,-14 22-5,1-2-3,2 9-2,-4 3-1,-2 6-1,-3 5 0,4-3-1,-1-1 1,6-1-2,1-9 2,2-8-1,5-9 1,3-12-1,0 0 0,13-24 0,-4-7 0,1-7 1,2-10-2,0 0 1,0-2 0,2 4 0,-4 6 0,2 9 0,-2 6 0,1 14-1,0 11 1,1 7 1,-1 10-2,5 9 2,2 4-1,0 5 0,3 4 0,2-1 1,-1 1-2,3-1 1,-1-3-1,-2-6 0,-4-4-3,-2-15-6,-1-2-31,-3-7-2,-12-1 2,13-23-1</inkml:trace>
  <inkml:trace contextRef="#ctx0" brushRef="#br2" timeOffset="652596.3264">12635 14305 46,'0'0'34,"0"0"2,0 0 0,0 0-14,9 8-11,-9-8-3,-4 25-1,-1-8-2,2 6 0,-3 1-1,2 5 0,-2 2-1,3 2-2,1-3 2,4 0-2,3-5 0,4-2 0,1-6 1,3-3-2,4-8 0,-1-4-2,2-6-2,-5-13-7,6-2-28,-4-4-2,-6-9 1,0-4 0</inkml:trace>
  <inkml:trace contextRef="#ctx0" brushRef="#br2" timeOffset="652788.3374">12642 14037 85,'0'0'40,"-11"-7"0,11 7 1,0 0-28,0 0-7,0 0-4,9 4-7,-9-4-23,17 3-12,-4 0 0,0-6-1,8-2 1</inkml:trace>
  <inkml:trace contextRef="#ctx0" brushRef="#br2" timeOffset="653678.3883">13628 14216 22,'15'0'29,"-15"0"0,0 0-4,0 0-5,0 0-2,1 12-3,-1-12-3,-13 8-4,0-4-2,1 5-2,-5 2-2,-5 3 0,-6 3 0,-1 3-1,-3 0 0,0 4 1,0-3 0,3 0-1,4-3 1,8-1 0,7-4 0,7-2 1,3-11-1,16 12 0,3-7 0,5 0 0,4-2 0,4 1 0,-1-1-1,0 1-1,-3 0-1,-3 0 0,-3 3-2,-7-5-2,0 4-5,-15-6-8,9 0-21,-9 0 0,0 0 1,-15 5 0</inkml:trace>
  <inkml:trace contextRef="#ctx0" brushRef="#br2" timeOffset="653872.3994">13369 14591 42,'-8'13'35,"5"-3"2,9 0 1,3 1-13,2-10-12,15 7-5,0-4-2,5 2-3,1 1-2,3-3-2,1 3-5,-5-5-5,5-1-27,-5 1 1,-4-4-2,1 0 2</inkml:trace>
  <inkml:trace contextRef="#ctx0" brushRef="#br2" timeOffset="654427.4311">13999 14290 72,'4'15'37,"-5"-3"1,4 6 1,6 6-28,-7-2-4,8 5-1,-5-1-1,8 2-2,2 0-1,5-2 0,0-5 0,4-8-2,1-6 1,3-5-1,3-7 1,-2-4-1,-1-11 1,-2-1 0,-4-7-1,-1 2 2,-4-1-1,-4 2 1,-5 2-1,-2 7 0,-6 16 1,1-9-1,-5 19 0,0 8-1,-3 13 1,0 14-1,-4 11 1,-2 9-1,-2 8 1,1 7 0,-3 0 0,2 0 0,-1-9 0,5-10 0,3-11-1,5-13-1,6-12-2,-3-25-4,19 5-31,-6-17-5,-1-13 1,2-7-2</inkml:trace>
  <inkml:trace contextRef="#ctx0" brushRef="#br2" timeOffset="656156.53">14867 14418 20,'2'9'29,"-2"-9"4,0 0-6,18 6-4,-8-10-3,13 7-2,-2-8-5,14 5-2,0-6-4,9 4-1,3-4-3,6 1-1,-1 1 0,5-1-1,0 1 0,-3 2-1,-4 1 1,-2 1-1,-8 1 0,-5 2 0,-6 1 1,-6 0-1,-7 0 1,-5-2-1,-11-2 0,13 0 0,-13 0-1,0 0-1,0 0-5,-1-15-13,1 15-19,-6-14 0,6 14 0,-11-17 1</inkml:trace>
  <inkml:trace contextRef="#ctx0" brushRef="#br2" timeOffset="656669.5594">15513 14231 68,'0'0'36,"7"-12"-1,-7 12-2,12-16-22,1 16-3,-1-2-1,5 6-2,0 0-1,2 6-1,2 1 0,1 3-1,-1 1 0,3 0-1,-3 2 0,-1 1 0,-3 0 0,0-3-1,-5 2 0,0-2 1,-4-1-1,-3 0 0,-2-1 1,-1-2-1,-2-2 0,-2 2 1,-2 0 0,-2-2-1,-6 2 1,0-1 0,-4-1 0,1 2 0,-2-2 0,2-1 0,0-2 0,3 3 0,12-9 0,-13 12 0,13-12-1,-3 16 0,3-16 0,6 17-1,-1-8 1,-5-9-2,8 16-2,-8-16-4,8 9-29,-8-9-4,0 0 2,-10-16-2</inkml:trace>
  <inkml:trace contextRef="#ctx0" brushRef="#br2" timeOffset="658797.6811">16585 14267 12,'0'0'31,"0"0"1,0 0 2,7-9-11,-7 9-5,0 0-3,0 0-4,13 13-3,-7-1-3,6 11-1,-1 0 0,3 6-1,-2 1-1,3 4-1,-3-1 0,0 1 0,-3-4-1,-3-5 0,-2-3 0,-1-5-1,-2-5 1,-1-12 0,0 0-1,-10-6 1,4-7-1,-1-5 1,-1-5 0,-1-6 0,2-2-1,2 1 1,2 0 1,3 0-1,4 2 0,4 3 0,6 3 1,4 7-1,5 1 1,3 4-1,2 3 1,2 3-1,0 2 0,0 3 1,-5 0-1,-1 0 1,-5-1-1,-5 1 1,-3-4-1,-11 3 1,7-12 0,-9 3-1,-2-1 1,-4-2 0,-1 0-1,0-1 0,-2 2 0,2 2 0,9 9 0,-15-13 0,15 13-1,0 0 1,-10 15 0,12-4 0,1 5-1,4-2 1,0 2 0,3-2 0,3-4 0,0-5 0,1-4 1,-1-7-1,-3-3 1,1-1-1,-6-4 1,-3 0-1,-4-1 1,-3 3-1,-6 2 0,-2 3 0,-2 3 0,-1 1 0,-1 4 0,4 4-1,3 4 1,10-9-3,-9 16-4,9-16-20,7 14-12,7-8 1,-2-8 0</inkml:trace>
  <inkml:trace contextRef="#ctx0" brushRef="#br2" timeOffset="660148.7584">17318 13994 42,'10'-2'34,"-10"2"1,12-5-2,-3 7-12,-9-2-5,15 3-6,-15-3-2,22 15-2,-12-2-2,4 6-1,-5 2-1,-1 5 0,1 2-1,-5 1 0,-5 1-1,-1 0 0,-4-5 0,0-5 0,1-2-1,-1-8-1,3-1-3,3-9-3,0 0-12,0 0-19,0 0 1,12-12-1,-12 12 2</inkml:trace>
  <inkml:trace contextRef="#ctx0" brushRef="#br2" timeOffset="660526.78">17751 14396 65,'-12'9'37,"12"-9"0,0 0-2,0 0-21,0 0-4,12 1-3,3-2-2,0-2-1,5 1-2,1-3 0,3 1-2,1 1-1,-1-3-1,0 2-3,-5-2-4,4 9-9,-12 0-22,-11-3 2,0 0-1,-1 13 2</inkml:trace>
  <inkml:trace contextRef="#ctx0" brushRef="#br2" timeOffset="660754.793">17788 14546 62,'0'0'38,"2"9"-1,-2-9 1,0 0-23,20-1-6,-8 0-3,7 3-1,-1-1-3,5 4-1,-2-4 0,3 4 0,-3 0-2,-2-5-1,-2 1-4,-6-4-8,-1-1-24,-10 4-1,0 0 1,3-14 0</inkml:trace>
  <inkml:trace contextRef="#ctx0" brushRef="#br2" timeOffset="661231.8203">18739 14272 65,'0'0'36,"-3"15"0,-4-3 2,-13 3-28,5 10-2,-10 0-2,1 9-1,-7-1-2,3 4 0,-3 1 0,2-3-2,0-5 0,6-3 0,4-7 0,4-4-2,5-5-1,10-11-3,0 0-9,-11 2-25,9-12 1,2-5-1,-6-6 1</inkml:trace>
  <inkml:trace contextRef="#ctx0" brushRef="#br2" timeOffset="661474.8342">18307 14290 74,'18'12'39,"-5"-3"0,4-3-1,5 14-25,-1-3-5,8 6-2,0 0-2,5 5-1,0-1-2,1 0 1,1 0-1,-1-5-2,1 0 0,-5-4-3,0 0-2,-12-9-11,2-2-24,-4-1 1,-5-8 0,0-1 1</inkml:trace>
  <inkml:trace contextRef="#ctx0" brushRef="#br2" timeOffset="661823.8542">19140 14466 50,'15'8'37,"-15"-8"1,0 0-8,10 7-6,-10-7-6,0 0-5,-10 3-5,10-3-1,0 0-3,0 0-1,0 0-1,0 0-1,0 0-2,0 0-1,-1 13-5,1-13-13,0 0-21,-9 5 0,9-5 0,0 0 1</inkml:trace>
  <inkml:trace contextRef="#ctx0" brushRef="#br2" timeOffset="662366.8852">19606 14291 65,'0'0'37,"9"-12"-1,-9 12 1,0 0-27,0 0-2,0 0-3,-2 19-2,-2-3 0,1 7-1,-3 3 1,1 3-1,-3 1 0,2 3 0,1-2 1,3-1-2,1-4 1,4-2 0,4-8-1,4-1 0,2-5 1,7-7-1,0-3-1,3-3-2,1-1-3,-8-11-19,3 1-16,-5-4 0,-3-6-1,-5-1 1</inkml:trace>
  <inkml:trace contextRef="#ctx0" brushRef="#br2" timeOffset="662588.8979">19601 13927 91,'-16'-15'38,"16"15"-1,-10-14 2,10 14-34,-4-15-6,4 15-12,11 9-25,-11-9 1,11 6-2,-11-6 2</inkml:trace>
  <inkml:trace contextRef="#ctx0" brushRef="#br2" timeOffset="662907.9162">19992 13917 88,'10'-3'40,"0"6"2,-10-3-1,10 8-26,-1 5-9,-3 3-1,2 6-1,1 4-2,-1 3 0,-1-1-1,-1 1-1,-1-1-3,-8-10-12,0-2-27,3-16-1,-12 3 1,4-16-1</inkml:trace>
  <inkml:trace contextRef="#ctx0" brushRef="#br2" timeOffset="664843.0269">20568 14287 63,'16'13'31,"-16"-3"0,4 6-3,-11 9-27,-2 3 0,0 5 1,-3 0 1,0 2-1,-1-3 1,3-5 2,-2-8-2,7-5 1,5-14-1,0 0 0,-2-10 0,10-5 0,0-13 0,5-4 0,-2-9 0,4-3 0,-2-1 0,1 2 0,-5 3 0,0 7-1,-4 5 0,1 9 0,-6 19 0,0 0-1,8 12 0,-4 9 0,1 3 0,3 7-1,2 4 1,-1 2 0,3-2 0,1-1-1,0-5 0,1-4-2,1-2-1,-5-9-6,9 2-21,-3-1-10,-4-10 1,3 0-1</inkml:trace>
  <inkml:trace contextRef="#ctx0" brushRef="#br2" timeOffset="665292.0526">21358 14234 69,'0'0'38,"17"-5"-1,-17 5 1,0 0-18,5 11-15,-12 0-1,2 11 0,-7 1 0,1 4-1,-1 1 0,5 2 0,1-2-1,4-1 0,3-5-2,6-3 1,5-5-1,3-1-1,4-5-1,0-8-3,7 2-11,-1-9-26,-4-11 2,-2-4 0,-4-10-1</inkml:trace>
  <inkml:trace contextRef="#ctx0" brushRef="#br2" timeOffset="665498.0643">21344 13863 101,'0'0'40,"0"0"1,-3-12-1,3 12-35,0 0-3,12-2-2,-12 2-3,9 17-4,-9-17-10,-1 18-24,5-4 1,-2-5-1,4 0 2</inkml:trace>
  <inkml:trace contextRef="#ctx0" brushRef="#br2" timeOffset="666059.0964">21805 13992 80,'14'9'39,"-14"-9"0,12 14 0,-12-14-26,14 16-7,-13-2-1,3 2-1,-5 3-3,-1 1-1,-3 2-1,-3-2-2,3 4-5,-7-10-13,2 0-19,4-1 0,6-13 0,-6 10 2</inkml:trace>
  <inkml:trace contextRef="#ctx0" brushRef="#br2" timeOffset="666795.1385">22421 14236 61,'0'0'35,"19"-3"-1,-19 3-2,9-9-17,-9 9-3,0 0-5,14-2 0,-14 2-2,0 0-1,0 0 0,-10 11-1,1-5-1,-1 3 0,-6 1-2,-5 2 1,-5 1-1,-4 2 1,-4 1-2,-5 1 1,1-2 0,0 1 0,5-2 0,4-2 0,6-3 0,8-1 0,15-8 0,-9 13 1,9-13 0,26 10 1,-3-5-1,3 2 0,3 1 0,3 1 0,-1-1-1,-4 1-2,0 0-2,-8-2-3,2 8-13,-7-7-21,-14-8 2,1 13-3,-1-13 3</inkml:trace>
  <inkml:trace contextRef="#ctx0" brushRef="#br2" timeOffset="667016.1512">22145 14584 95,'-4'14'38,"4"-14"2,12 12-6,-12-12-26,11 7-4,1-1-1,2 3-2,0 1-1,1 1 1,1 1-1,3-2 0,3 0-1,-2-3-2,4 3-5,-7-5-27,0-6-5,2-1 1,-7-5-1</inkml:trace>
  <inkml:trace contextRef="#ctx0" brushRef="#br2" timeOffset="669139.2726">22850 14222 70,'11'5'37,"-11"-5"1,0 0 1,12 15-27,-12-15-4,5 24-1,-3-8-2,3 8-1,-1 0-1,5 5 0,0 0-1,6-1 0,0-1-1,2-3 0,1-5 0,4-3 0,1-4 0,-2-7-1,-1-4 1,2-4 0,-4-6 0,3-4 0,-1-4-1,-5-4 1,-2-4 0,3-1-1,-2 1 1,-8 1 0,2 1 0,-5 6 0,-7 7 0,4 10 0,0 0 0,-15 20 0,3 3-1,1 6 1,-8 12 0,-1 5-1,3 5 0,-6 5 1,-2 2-1,6 2-1,-3-3 1,1-2 0,4-5 0,2-6 0,3-8-1,6-8 1,4-6 0,-1-7 0,2-6 0,1-9 0,0 0 0,13 6-1,-13-6 0,0 0-1,0 0-2,9-3-3,2 9-15,-11-6-20,0 0-2,0 0 2,-4-12 0</inkml:trace>
  <inkml:trace contextRef="#ctx0" brushRef="#br2" timeOffset="672428.4607">13460 12886 77,'9'-2'37,"-9"2"-1,0 0-7,2 12-19,-13 3-4,0 9-2,-5 4-2,-1 6-1,-2 1 0,-1 2 0,-1-2 0,5-3 1,0-6-1,3-4 0,2-8 0,6-5 0,5-9 0,0 0-1,8-20 1,0-2-1,4-6 1,4-8-1,-1-4 1,2-2-1,0 1 0,-1 3 1,-4 6 0,0 5 1,-3 8-1,-9 19 1,15-5 1,-5 15 0,-1 7 0,5 9-1,2 5 1,4 5 0,0 2-1,4 0 0,1 0-1,0-2-1,-2-5-1,-3-9-4,2-4-27,-8-12-11,-14-6 1,13-20-1</inkml:trace>
  <inkml:trace contextRef="#ctx0" brushRef="#br2" timeOffset="673687.5328">18032 12953 22,'2'-11'28,"-2"11"-4,12-13 0,-12 13-4,7-9-2,-7 9-3,0 0-3,-11 7-2,6 8-4,-6 0-2,0 7-1,-4 0-1,-1 6 0,0-4 0,0 1 0,0-5 0,3-4-1,3-4 1,10-12 0,-5 10-1,5-10 1,12-15-2,2-1 1,2-8 1,4-6-1,3-6 0,2-1 0,-1-2 1,0 5-1,-3 1 1,-4 6 0,-3 5 0,-3 15 0,-11 7 0,11 10 1,-8 10-1,-1 7 0,1 6-1,2 7 0,2 3 0,1-2-1,3-1-1,-2-5-2,4 0-7,-7-7-30,3-13-1,-9-15 0,0 0 0</inkml:trace>
  <inkml:trace contextRef="#ctx0" brushRef="#br2" timeOffset="674523.5806">14467 13862 24,'0'0'33,"0"0"2,11-7 1,-11 7-11,9 10-4,3 8-6,-2 1-4,8 13-3,-1 5-2,6 14-1,-4 10-2,2 8-1,-6 6-1,-2 7-1,-6 6 1,-7 0-1,-6-1 0,-6-6 0,-2-5-2,-6-10-1,4-7-4,-6-19-17,3-13-16,3-12 1,0-17-1,6-11 1</inkml:trace>
  <inkml:trace contextRef="#ctx0" brushRef="#br2" timeOffset="675317.626">9038 12386 39,'-15'30'34,"-8"7"3,1 12 0,3 11-14,-6-1-6,11 23-2,0-1-4,11 10-2,3-3-2,11-1-2,5-6 0,5-5-3,5-7 1,2-12-3,5-9-4,-4-10-25,1-8-12,-3-6-2,-7-13 1,-4-3-1</inkml:trace>
  <inkml:trace contextRef="#ctx0" brushRef="#br2" timeOffset="756182.2512">19252 12720 17,'0'0'15,"0"0"-1,0 0 0,0 0-1,0 0-1,0 0-2,0 0-1,0 0-1,0 0-1,0 0-2,9-9-2,-9 9 0,0 0-2,0 0 0,0 0 1,0 0 0,0 0 1,0 0 0,0 0-1,0 0 2,0 0-1,0 0 1,0 0-1,0 0-1,0 0 1,0 0-1,0 0 0,0 0 1,0 0-1,0 0-1,0 0 1,0 0-1,0 0 0,0 0 0,0 0 0,0 0 0,9 7 1,-9-7-2,0 0 1,0 0 1,0 0-1,0 0-1,1 11 1,-1-11 0,0 0 0,-2 10 0,2-10 0,-2 11-1,2-11 1,-4 13-1,4-13 1,-4 18 0,2-9-1,0 1 0,1 2 1,-1 1-1,1-1 0,-2-1 0,2 2 0,-1 1 1,1 1-1,0 1 0,1 0 0,-1-2 0,2 0 0,1 4 0,1-3 0,2 0 1,0-2-1,2-1 0,0 1 1,1-2 0,1 0-1,-1-2 1,0 0-1,2-2 1,0 0 0,-10-7 0,15 7 0,-5-6 0,1 0 1,0-3-1,2-1 0,-2-2 0,1-3 0,0 1 0,-1 1 0,-11 6-1,15-16-2,-15 16-4,2-17-17,-5 7-15,3 10 0,-8-22-1,3 7 2</inkml:trace>
  <inkml:trace contextRef="#ctx0" brushRef="#br2" timeOffset="756609.2756">19255 12437 52,'0'0'33,"0"0"1,0 0-2,0 0-21,0 0-3,0 0-3,-4 12-3,4-12 0,-3 14-1,3-14-2,0 19-6,-3-8-21,3-11-5,2 17-2,-2-17 1</inkml:trace>
  <inkml:trace contextRef="#ctx0" brushRef="#br2" timeOffset="758146.3635">20151 12628 12,'0'0'29,"9"11"3,-9-11-2,0 0-7,0 0-4,0 0-3,-5 9-3,5-9-4,0 0-2,0 0-1,-9 11-1,9-11-1,-15 9-1,4-3-2,-2 3 1,-3 0-1,-2 1 0,-2 4-1,-2-1 0,-2-1 0,1 4 0,1-2 0,2 0 0,2-1 0,2 0 1,3-4-1,4 0 0,3 0 1,6-9 0,-5 15 0,8-6 0,-3-9 0,13 19 1,0-8-1,4 3 1,6-1 0,6 5-1,3-1 1,4 0-1,2-2 0,0 2-1,-2-2 1,-3-1-1,-4-3 0,-6-3 1,-5-2-1,-4-1 0,-14-5 1,14 2-1,-14-2 0,0 0-1,0 0-1,-5-10-3,5 10-5,-9 0-28,9 0-4,0 0 2,0 0-1</inkml:trace>
  <inkml:trace contextRef="#ctx0" brushRef="#br2" timeOffset="758912.4073">20682 12679 55,'-11'-10'36,"11"10"0,0 0 0,-14-7-20,14 7-6,0 0-2,9 14-3,-5-3-2,3 3 0,0 2-1,3 5 0,0 4 0,2 0-1,-1 1-1,2 0 1,1-4-1,3-1 0,-1-5 1,3-8-1,1-6 0,1-4 0,2-7 1,2-7 0,-1-7 0,1-2 0,0-4 1,-1 2-1,-4-2 1,-2 1 0,-4 3 0,-2 5 0,-5 5 0,-3 3-1,-4 12 1,0 0-2,0 0 1,-3 23-1,-2 2 0,-2 8 1,-1 9-1,-3 10-1,0 5 1,-3 3 1,-2 2-2,-1 0 2,2-4-1,-1-4 0,2-7 1,2-10-1,1-6 1,4-7-2,1-7 2,3-7-1,3-10 0,-3 9 1,3-9-2,0 0 0,0 0-2,-2-14-10,2 14-28,-1-11-1,1 11 0,5-16 0</inkml:trace>
  <inkml:trace contextRef="#ctx0" brushRef="#br2" timeOffset="760428.4941">21849 12797 43,'0'0'35,"0"0"2,0 0-1,0 0-14,-2 14-10,-8-4-3,4 10-3,-6 1-3,1 10-1,-1 1 0,1 1 0,-1 0-1,3 1 0,1-3-1,3-4 1,0-3-1,4-7 1,0-8 0,1-9-1,0 0 2,12-1-1,-6-12 0,3-6 1,0-9-1,0-5 0,-1-7 0,0-6 0,-1-2-1,-2 3 1,-3 4 0,0 4 0,-2 7 0,-1 8-1,0 10 1,1 12 1,0 0-1,7 19 1,0 3-1,4 9 1,2 4-1,7 7 1,2 3-1,4 0 0,2 0 0,3-4 0,-2-5 0,0-6-1,-3-6-1,-6-7-2,-2 0-7,-5-8-32,-13-9-1,9 3 1,-9-3 0</inkml:trace>
  <inkml:trace contextRef="#ctx0" brushRef="#br0" timeOffset="816489.7006">7159 12329 7,'-4'19'26,"11"17"2,-5-1 1,3 14-14,3 12-2,-1 11-3,5 17-2,-2 6-3,2 9-1,-4 10-2,0 7 0,-5 4 0,-2 2-1,-2-2 0,-1-6 0,-5-3 0,2-4 0,0-3 0,0-9 0,1-4 0,3-7 0,0-4 0,2-5 0,1-4 0,1-8 0,0-7-1,2-3 1,-1-5-1,1-5 1,0-3-1,-1-6 1,-1-3-1,1 0 0,-1-5 1,0-4-1,-1-3 0,-1-2 2,1-5-2,-1 0 0,1-5 0,-2-12 0,3 16 0,-3-16 0,5 9 1,-5-9 0,9 3 1,-9-3-1,14 1 1,-14-1 1,17 1-1,-6-1 0,0-2-1,3 3 1,2-1-1,1 0 0,2 0 0,4 2 0,1 0-1,5 2 1,3 1 0,2 1-1,1 2 1,3 1-1,4 2 1,1 0 0,-2-1 0,1 3 0,-1 0 0,2 3 0,-1-3 0,1 2 0,-4-4 0,2 1 0,3-2-1,0-2 1,3-4-1,0-4 0,2-3 0,5 0 1,1-3 0,3-3 0,2 2-1,3-2 1,5 1-1,0-2 1,2 1-1,-2 1 0,1 1 0,2 3 0,-4 0 1,-1 6-1,-4 1 1,1 5-1,-3 2 1,1 2 0,-1 3 0,-1-1-1,0 1 1,3-1-1,0-1 0,1-2 1,2-1-1,2-1 1,1-3-1,5 0 0,0-2 0,-1 0 0,3-2 1,0-2-1,-1-1 0,-1 0 0,-1-1 0,2-2 1,-1-1-1,3 2 0,-5-2 1,0 0-1,2 2 0,-2-1 0,-2 2 0,-2 2 0,1 1 0,-2 0 0,0 2 0,2 2-1,-2 4 2,2-1-1,0 1 0,0 2 0,-3 0 0,2 4 0,0-2 0,0 0 0,2 2 0,-2 0 0,1 0 0,0 0 0,3 0 0,-3-4 0,1 1 0,1-2-1,2-4 1,1 1 0,0 0 0,0-2 0,1 1 0,0-1 0,-2 0 0,0-1 0,0 3 0,-2-4 1,3-1-1,0-1-1,-2 0 1,1-2 0,3-1 0,-2 0 0,1-1 0,2-1 0,-3 2 0,3-3 0,1 0 0,2 2 0,-2 0 0,1 0 0,-1-1 0,2 2 0,0-2 0,0 3 0,1 2 0,-1-3 0,3 1 0,-2 2 0,3-1 0,0 0 0,0-1 0,2 0 0,0 0 1,0 2-1,-2-1 0,3 0 0,-2 0 0,1 0 0,0 1 0,0 0 1,0-1-1,0 1 0,2-2 0,1 4 1,2-2-1,0 1 1,1-2-1,2 3 1,2 0 0,2-1-1,0 1 1,4-1-1,2 0 0,4 0 1,-1-1 0,5-3-1,1-1 1,5 0-1,3 1 1,1-1-1,-1-1 0,2 1 1,2 1-1,2 3 0,-1 2 0,1 0 1,-3-2-1,4 3 0,0 1 1,2-1 0,1 1-1,-3-1 1,1 1-1,0-1 0,1 1 1,-3-1-1,-2 3 0,1-3 1,-2 3-1,3-2 0,-2-1 0,0-1 1,-2 1-1,3-2 0,0-1 0,-1 2 0,0-2 1,-3 0-1,0 0 1,-2 0-1,1 1 0,-2-1 0,-4 1 1,-4-2-1,-2 0 0,-1 0 0,-1 3 0,-5-3 0,-4-1-1,-2 3 1,-4-2 0,1 0 0,-1 1 0,-8-1-1,-4 0 1,2 2 0,-3 0-1,-6-1 1,-2 0-1,-7 2 1,-5 0 0,1 0 0,-4 0 1,-12-1-1,0 1 0,-4 2 1,-7-2-1,-2-1 0,0-1 0,-13 0 0,-5-1 0,4-1 0,-5-2 0,-11 3 1,5-14-1,-3 4 0,-7-5 0,8-2 1,3-7-1,-10-4 0,2-5 0,7-5 0,1-4 0,-3-9 0,9-2 0,-10-6 0,0-6 0,9-4 1,0-3-1,-8-5 0,2-1 0,-2-2 0,-3-4 0,4-3 0,1-1 0,-9-3 0,-1-1 1,9 0-2,-3-2 1,-5-2 1,2 3-2,-2 3 1,-1 0 1,0 0-1,0 2 0,-8 2 0,-3 1 0,10 2 0,-5-1 1,-4 0-1,2 1 0,0 3 0,1 0 0,6 0 1,3 3-1,-12 1 0,6 1 0,5 4 1,-3 3-1,-2 1 0,6 2 0,-7 6 0,-2 0 0,9 3 1,0 3-1,-4 5 0,3 1 0,3 7 0,-7-1 0,6 5 1,3 4-1,-7 4 0,-3 5 0,5 0 0,-4 4 0,-6 3 0,6 4 0,-5 3 0,-11 3-1,3 2 1,-2 1 0,-10 0-1,-3 4 1,-1 3 0,-12 0 0,-3 1 0,-2-1 0,-8 2 1,-6 1-1,1 1 0,-5-1 1,-7-1-2,-3-1 1,-5 6 0,-5-2 0,-3 0 0,-4 0 0,-5-1 0,-7 0 1,1 0-2,0 2 2,-1-6-1,2-1 0,-1 0 0,2-1 0,1-3 1,5-1-2,-1-1 1,4-3 0,3 0 0,1-1 0,2-3 0,2 0-1,3 0 1,3 0 0,3 0 1,2 0-1,4-1-1,3 2 1,3 1 0,3 3 0,1-2 1,2 0-2,-1 3 1,3 0 0,1 0 0,0 2 0,-1 0 0,0 1 0,2 2 0,-2 3 0,-2 0 0,-4 2 0,-2 1 0,-3 2 0,-1 2 0,-3 1 0,-1 1-1,-1 2 2,0-1-2,-1 1 1,-1-1 0,0 2 0,1-2 0,1 0 0,2-4 0,0-1 0,1-2 0,4 0 0,1-2 0,3-4 0,0-1 0,4 1 0,1-2 0,-1-3 0,5 1 0,1 0 0,3-2 0,0 2 0,2 1 0,-3-1 0,-1 2 0,2 3 1,-2 0-2,0-1 1,1 2 0,0 2 1,-3-1-1,4 0-1,2 0 2,-1-1-2,1 1 2,-2 2-1,-1-1 0,-1-1 0,1 2 0,1-2 0,-3 0 0,2 0 0,-1-1 0,2-1 0,0 3-1,1-3 1,0-1 0,-2 0 0,2 0 0,-1 0 0,-2-1 0,1 0 0,1-1 1,-3-1-1,2 2 0,-1 0 0,-3-2 0,2 0 0,-1 1 0,-3-2 0,-2 2 0,0 1 0,-1-2 0,1-1 0,-5 3 0,0-1 0,0-1 0,-2 1 0,0-1 0,-2 0 0,-1 1 0,-3 0 0,4-3 0,-4 2 0,2 2 0,-3-2 0,-3 0 0,1 1 0,-2-2 0,1 1 0,-2 1 0,2-1 0,0-2 0,0 1 0,3 0 0,-1-1 0,-1-1 0,2 0 0,-1-3 0,0 1 0,-1 0 0,3-4-1,-1-1 2,1 0-1,0-2 0,-1 1-1,-2-2 2,-1 2-1,0-3 0,-4 5 0,0 1 0,-3-1 0,-2 4 0,2 0 0,-5 0 0,0 1 0,0 3 0,-3 0 0,0-1 0,0 1 0,1-1 1,-1 2-1,0 1 0,0-1 0,-3-2 0,-2 0 0,2 1 0,2-1 0,-2-1 0,2-1 0,1-1 0,-2-2 0,4 3 0,1 0 1,1-2-1,-1 0 0,3 4 0,0 1 0,-3-2 0,5 0 0,-1 0 1,0-1-1,3 2-1,1 1 1,1-2 0,0 1 0,2 2 0,0 1 0,2 2 0,-1 1 0,2 0 0,-1 0 0,3 3 0,1 1 0,4-2 0,0 1 0,4 1 0,1-1 0,1 1 0,4 2 0,-1-3 0,4 1 0,0 1 0,3-1 0,2 1 0,4-2 0,1 0 0,2 1 0,2 1 0,-1 1 0,3-1 0,-1 1 0,1-1-1,-1 2 1,1-1 0,2 0 1,2-1-2,2 1 1,1-1 0,3 1 0,2-1 0,4 1 0,4 1-1,4-4 1,3 5-1,4 0 2,1-3-2,6 2 1,2 2 0,1-1 1,2-10-1,-4 19 0,4-19 0,-1 13 0,-1-4 0,2-9 0,-6 15 0,6-15 0,-4 16 0,2-5 0,-1 1 0,1 2 0,1 3 0,1 2 0,2 4 0,0 3 0,0 3 0,1 2 0,4 3-1,0 3 1,-1 1 0,1 2-1,-1-3 0,2 2-2,-3 0-3,6 5-18,-4-4-18,-9 0-1,-1-1 2,-4-3-2</inkml:trace>
  <inkml:trace contextRef="#ctx0" brushRef="#br0" timeOffset="818923.8398">16023 15839 55,'10'-13'33,"-10"13"-3,8-10 0,-8 10-11,0 0-4,0 0-4,0 0-3,3 20-2,-5-4-2,-1 9-2,0 4 0,-2 7-1,2 4 0,0 5-1,3 1 1,2 0-2,-1-2 1,4-1 1,3-5-2,5-5 1,2-4 0,2-8 0,-1-4 0,3-5 0,1-6-1,-1-6 0,0-1-2,-5-10-2,4 5-5,-9-10-20,0-2-7,0 3-1,-6-5-1</inkml:trace>
  <inkml:trace contextRef="#ctx0" brushRef="#br0" timeOffset="819796.8897">15935 16102 36,'-15'-11'36,"6"-2"1,8 2 0,1 11-11,10-24-11,9 19-5,-1-3-3,6 6-3,2 2-1,4 2-3,3 2-1,-1 1-2,5 7-3,-7-10-4,4 10-7,-8-10-6,4 5-2,-8-7 0,0 5 2,-8-10 8,0 3 9,-4 0 8,-10 2 10,11-13 8,-9 3 3,-2 10 2,4-16 1,-4 16-5,4-11-6,-4 11-5,9-4-2,1 8-3,-10-4-2,18 15 0,-8-1-2,2 4-1,-1 2 0,0 3-1,-1 0 0,-4 1 0,-2-1 0,-3-1-1,0-4 1,-3-5 0,-1-4 0,3-9 0,0 0 0,-9 0 1,9 0 0,1-22 0,3 4 1,3-3-1,3-3 1,5-1 0,1 0 0,4 3-1,-1-1 1,-1 8 0,-1 3-1,-3 7 1,-3 7-1,-11-2 1,9 21-1,-9-3 0,-2 6 0,2 1 1,0 1-1,3 1 0,3-3 0,2-2 0,6-2 0,1-7 0,4-3 0,2-3-1,-1-5 1,0-4 0,-1-5 0,-2-4 0,-2-3 1,-2-5-1,-3-4 0,-2-3 1,-4-3-1,-1 1 0,-3 3 1,-2 1 0,-1 4-1,-1 9 0,4 11 0,-10 0 0,5 12 0,2 5 1,2 4-2,2 7 1,2 0 0,3-2-1,4 3-2,0-6-1,7 2-9,-3-4-27,4-10-1,2-4 1,2-5 0</inkml:trace>
  <inkml:trace contextRef="#ctx0" brushRef="#br0" timeOffset="820251.9158">17060 16229 59,'7'-15'37,"-7"15"0,11-14 1,-7-1-20,10 7-9,-5-4-3,6 2-2,0-2-2,2 0 0,0 0-1,1 1 0,-3-1 0,1 2 0,-4-2-1,-3 3 1,-2 0 0,-7 9-1,4-17 1,-4 17-1,-12-15 1,1 7-1,-4 0 0,-1 4 1,-2 1-1,-1 3 0,-2 6 1,1 4-1,2 4 1,3 7 0,5 3 0,5 3 1,4 3-1,6 4 1,6-1-1,6 0 1,3-5-1,5-5 0,3-4 0,1-5 0,1-4-1,-1-8 0,0-4-3,-5-9-3,4 1-31,-9-1-5,-6-5 1,-2 0-1</inkml:trace>
  <inkml:trace contextRef="#ctx0" brushRef="#br0" timeOffset="821345.9783">18315 15912 54,'-6'-15'35,"1"5"0,-7 0-10,-4-5-7,3 9-5,-7-7-5,1 9-2,-5 0-1,2 6-1,-6 6 0,4 8-1,-1 5 0,4 8 0,0 5 0,4 10-2,5 2 2,5 6-2,4-1-1,6-2 1,3 0-1,7-5 0,4-1 0,0-8-1,3-5-2,-3-10-3,3 0-4,-10-13-17,-10-7-13,12 0 0,-15-11 0,-5-6 2</inkml:trace>
  <inkml:trace contextRef="#ctx0" brushRef="#br0" timeOffset="821599.9929">17918 16176 45,'-5'-11'37,"5"11"1,5-13 1,8 16-14,2-12-12,14 10-3,3-2-5,7 3-3,6 2-4,1-5-6,12 7-16,-2-4-16,-2-3 1,1 0-1,-7-6 1</inkml:trace>
  <inkml:trace contextRef="#ctx0" brushRef="#br0" timeOffset="821886.0092">18538 16157 65,'-19'7'37,"1"6"-1,-1 2-4,-2-6-19,10 9-5,-2-3-2,8 6-2,2 0-1,7 1 0,3-1-2,8 1 1,2-2-1,5-4 0,3-1-1,1-6 1,-1-5-1,0-3 0,-3-5 1,-3-5-1,-6-7 1,-4-4-1,-6-7 1,-5-4-1,-5-2 1,-5-1-1,-4 3 0,-1 4 0,-4 7 0,-1 6-1,3 10-2,1 6-1,6 10-3,0-2-12,9 6-20,9 4 0,7-3 0,10-1 2</inkml:trace>
  <inkml:trace contextRef="#ctx0" brushRef="#br0" timeOffset="822240.0295">18809 16136 94,'-4'-17'38,"-1"0"1,3 0-11,2 17-21,0 0-3,13 1-2,-4 13-2,2 6 0,1 6-1,1 3-1,-1 3 1,-3-1-1,0 0 0,-3-4 0,0-5 1,-4-5-1,1-8 1,-3-9 1,0 0 2,12-12 0,-8-7 1,5 0 1,-1-6 0,6 4 1,-3-4-1,4 5 1,-2 0-3,4 4-2,1 11-7,-5 3-33,0-2-1,-1 2 0,-1-2-1</inkml:trace>
  <inkml:trace contextRef="#ctx0" brushRef="#br0" timeOffset="823940.1267">19709 16189 30,'0'0'23,"11"3"-1,-11-3-1,0 0-2,0 0-2,13 4-2,-13-4-4,0 0-2,0 0-2,0 0-1,-17-15-2,17 15 0,-19-17-2,9 8 0,-3-2 0,0 1-2,-1 2 1,3 3 0,0 5-1,-1 8 0,3 4 0,1 6 1,0 7-1,4 5 0,2 2 0,3 3 1,1-2 0,4-3 0,1-2-1,3-5 2,0-5-2,4-3 1,1-8 0,3-4 0,0-8-1,0-3 1,1-7-1,-1-5 1,1-8-1,-1-3 1,-6-5-1,-2 0 0,-4 2 1,-3 3 0,-5 6-1,-1 7 0,-3 9 0,6 9 1,-14 4-1,9 9 0,0 9 0,4 7 0,1 3-1,2 1 2,4 1-2,-1 1 1,2-3 0,0-4-2,3-3 0,-2-12-3,4 0-6,-12-13-20,17-5-7,-4-8 0,-2-13 1</inkml:trace>
  <inkml:trace contextRef="#ctx0" brushRef="#br0" timeOffset="824202.1417">19999 15906 58,'3'-13'37,"-3"13"1,0 0 0,0 15-20,4 13-8,-5 2-3,4 11-3,-4 3 0,5 5-2,0 0-1,4-3 0,1-1-3,-1-8-1,5-3-5,-6-14-4,8-1-13,-2-10-14,-13-9 1,17-18-1,-12-8 2</inkml:trace>
  <inkml:trace contextRef="#ctx0" brushRef="#br0" timeOffset="824451.1559">20191 15868 55,'6'-23'36,"5"14"-1,-11 9 2,0 0-21,11 19-6,-11 7-3,2 13-3,-3 6 1,3 7-2,-3 2 0,2 3-1,0-3-1,3-1-1,2-4-2,2-10-3,7-5-20,1-8-14,0-15 2,8-7-2,-2-19 1</inkml:trace>
  <inkml:trace contextRef="#ctx0" brushRef="#br0" timeOffset="825134.195">20848 16125 35,'0'-11'33,"0"11"0,0 0-6,-3-16-4,3 16-6,0 0-3,2 17-6,-2-4-2,7 10-2,-3 4-2,4 6-1,0 1 0,3 1 1,0-3-2,1-1 0,2-4 0,-2-6 1,2-9-2,-2-5 2,0-9-1,1-5 0,-1-8 0,1-10 1,-1-7-1,-1-2 0,-1-4 0,-1-1 0,-2 4 0,-1 2 0,-1 6-2,-3 7-2,-2 20-3,6-17-8,4 20-15,1 6-7,2-2-1,5 10 2</inkml:trace>
  <inkml:trace contextRef="#ctx0" brushRef="#br0" timeOffset="825582.2206">21375 16172 53,'3'-14'34,"-3"14"1,-9-15-11,-5 2-8,1 12-4,-8-4-4,3 11-2,-3 2-2,3 6-1,1 5-2,4 5 1,3 3-1,3 5 0,6 0-1,6 1 1,6-4-1,3-4 1,5-5-1,3-7 0,3-8 1,1-8-1,0-8 0,-1-7 1,-4-6-1,-3-5 1,-4-4 0,-5-4-1,-8 1 1,-3 5 0,-6 3 0,-2 8 0,-3 6-1,-2 11 1,1 7 0,0 13 0,3 7 0,3 4 0,3 4 0,3 6 0,4-1 0,4-2-1,5-3-2,3-8-1,5-1-5,-4-16-9,8-8-22,0-4 0,0-13 0,3-7 1</inkml:trace>
  <inkml:trace contextRef="#ctx0" brushRef="#br0" timeOffset="825828.2347">21698 15849 75,'0'0'39,"-17"4"0,8 11 1,5 11-25,-8-1-7,7 13-2,-1 4-2,3 10-2,-1 2 1,5 1-2,2 0-1,5-5-2,4-3-1,0-10-3,7-1-5,-6-18-18,6-8-12,1-7 1,0-13-1</inkml:trace>
  <inkml:trace contextRef="#ctx0" brushRef="#br0" timeOffset="826244.2585">21872 16046 74,'0'0'38,"0"0"0,-11 18 2,11 6-28,-6-3-4,7 9-3,-2 2-1,5 5 0,1-1-2,5 1-1,3-3 0,5-6 0,1-4-1,2-3 0,2-7 1,-1-8-1,3-6 0,-2-6 0,0-7 0,-3-5 1,-1-6-1,-4-6 0,-2-3 1,-6 1-1,-5 0 1,-2 3-1,-4 4 0,-2 9 0,-1 6 0,7 10 0,-15 8 0,10 5 1,2 10-2,2 4 1,2 4 0,2 0-1,4 2-2,1-6-1,7 3-4,-3-13-7,10-2-25,0-3 0,-1-10-1,3-4 1</inkml:trace>
  <inkml:trace contextRef="#ctx0" brushRef="#br0" timeOffset="826978.3005">22370 16272 67,'0'0'39,"0"0"0,9-9 1,-9 9-24,9-1-6,-9 1-3,21 2-1,-10-4-2,4 1-2,0-5 0,2 0-1,-1-5 0,1-4-1,-1-2 0,-2-4 0,-3-1 0,-1 0 0,-5-1-1,-3 0 0,-4 2 1,-2 5-1,-5 2 1,0 5-1,-1 7 1,-5 6 0,-1 7 0,0 8 1,0 6 0,-1 4 0,3 3-1,2 5 1,3 0 0,4 0 0,5-3-1,4-3 1,4-4-2,6-5-1,5-3-1,2-9-1,11-4-3,-3-9-2,10 2-4,-6-15-4,13 3-6,-13-12-1,7 3 1,-10-10 2,-1 6 7,-8-7 10,-4 2 7,-1 6 8,-11-3 5,4 11 4,-10-3 1,1 20 0,-4-14-4,4 14-7,-15 11-3,4 2-2,-4 2-1,-2 6 0,0 0-2,2 2 0,3-1-1,5-2 0,5-2 0,7-2-1,3-2 0,7-3 0,5-3 0,-1 2 0,0-3 0,-2 1 0,-6 2 0,-4 1 1,-7 0-1,-9 1 0,-9 0 1,-5 2-1,-5-1 1,-4-1-2,3 0-2,-2-8-7,10-2-30,9 2 1,12-4 0,0 0-2</inkml:trace>
  <inkml:trace contextRef="#ctx0" brushRef="#br0" timeOffset="828063.3625">15924 16882 25,'3'35'27,"-6"-3"-2,10-4-8,6 2-1,3-9 0,5 2-3,2-9-4,7-2-3,-2-8-1,4-2-1,-3-6-1,0-6-1,-4-8 0,-1-4-1,-7-4 1,-4-4-1,-8-2 0,-6-3-1,-10 1 1,-7 3-1,-9 6 1,-7 4-1,-4 8 0,-2 7 0,1 7-1,2 7 1,6 6-1,9 1 0,11 10-3,7-3-5,15 1-12,15-1-11,3-9-2,15-2 1,5-14 1</inkml:trace>
  <inkml:trace contextRef="#ctx0" brushRef="#br0" timeOffset="828368.38">16730 16534 57,'-4'-12'32,"-12"-1"0,1 4-8,-5 8-15,-8-3-1,6 10 0,-3 5-2,4 7-2,-2 2 0,8 6-1,0 4 0,7 8-1,3 4 0,5 5 0,2-1-1,5 4 1,2 1-2,2-2 1,1-3-3,-2-8-2,6-2-6,-10-12-13,-1-8-14,2-2 1,-7-14-1,0 0 1</inkml:trace>
  <inkml:trace contextRef="#ctx0" brushRef="#br0" timeOffset="828617.3942">16417 16919 47,'-2'-10'34,"2"10"3,19-16-1,-6 5-19,14 9-6,0-6-4,11 8-3,1 3-5,2-3-8,7 0-28,1 6 1,-3-7-1,1 3 1</inkml:trace>
  <inkml:trace contextRef="#ctx0" brushRef="#br0" timeOffset="828951.4133">17195 16700 56,'0'0'35,"0"0"-1,7 16 1,-1-2-21,-5-2-7,4 8-4,2 3-1,0 3-2,2 4 1,2-2 0,1-1-2,0 0 2,2-4-1,-1-7 1,0-5-1,-1-7 0,-2-8 1,2-3 0,-4-6 0,-1-7 0,0-3 0,3-1-1,-1-2 0,1-1-1,5 4-1,-3 0-4,8 8-8,-2 4-23,2-5 1,4 10 0,-3-2 1</inkml:trace>
  <inkml:trace contextRef="#ctx0" brushRef="#br0" timeOffset="829379.4378">17751 16777 69,'0'0'36,"-12"4"0,1 0-12,-4-9-10,5 12-6,-7-5-2,-1 5-3,1 3-1,2 6 0,1 1-1,2 6 0,5 3 0,3-1 0,5 2-1,5-3 0,7-3 0,2-1-1,6-6 1,4-7-1,-1-5 0,1-4 1,-1-5 0,-2-5 0,-5-6 0,-1-4 0,-8 1 1,-2 1-1,-4 0 2,-2 3-1,-3-1 1,0 8 0,-2 1-1,5 9 1,0 0-1,0 0 0,0 0 0,-6 17-1,12 0-1,0 0-1,5 6-2,-1-2-5,7 4-19,-1 0-11,-3-4 1,4-3-1</inkml:trace>
  <inkml:trace contextRef="#ctx0" brushRef="#br0" timeOffset="829727.4577">18025 16888 62,'2'-19'41,"1"5"-2,-2-1 2,-2-2-21,1 17-9,0 0-4,11-1-3,-7 13-3,2 8 0,-1 4-2,0 3 1,1 4-1,2-1 1,0 1-1,-3-2 0,0-5 0,-2-6 1,1-8 0,-4-10 0,0 0 0,9-4 0,-6-11 1,1-2 0,1-6-1,2-1 1,1 0-2,1-1-2,4 7-3,-3-8-9,8 6-25,0 7 0,-2 1-1,4 3 2</inkml:trace>
  <inkml:trace contextRef="#ctx0" brushRef="#br0" timeOffset="829997.4732">18363 16882 80,'4'14'41,"-4"-14"-2,0 0-6,7 19-19,-7-19-5,2 15-3,0-4-3,3 4-2,1 4-1,-1-1-1,1 4-3,-4-3-3,7 5-10,-4-7-23,1-5 0,-6-12 0,0 0 1</inkml:trace>
  <inkml:trace contextRef="#ctx0" brushRef="#br0" timeOffset="830256.488">18371 16713 91,'-10'-5'41,"-1"-1"0,11 6-1,0 0-33,0 0-8,-4-17-17,15 15-22,4 2 0,2-3-2,4 3 3</inkml:trace>
  <inkml:trace contextRef="#ctx0" brushRef="#br0" timeOffset="830735.5154">18713 16880 82,'9'5'37,"-9"-5"-1,0 0-9,-10-5-18,-3 6-4,2 9-1,-3 3-1,1 3-2,1 2 1,1 6-2,2 2 1,7 1-1,4-1 0,8-2 0,3-5 0,6 1-1,3-7 1,3-4 0,1-8-1,0-4 1,-3-7 0,-5-4 0,-2-7 1,-6-6 0,-7-3 0,-4-1 0,-7 1 1,-2 2-1,-5 4 1,2 4-1,1 9-1,12 11 1,-12 1-1,12 12 0,6 9 0,3 7-1,5 5 0,1 2-1,4 1-3,-5-4-4,8 0-24,-2-7-5,-6-8 0,2-7-1</inkml:trace>
  <inkml:trace contextRef="#ctx0" brushRef="#br0" timeOffset="831230.5437">18972 16641 92,'0'0'39,"0"0"2,0 0-2,-13 18-32,17 3-3,2 7-3,4 5 0,1 5-1,4 8 0,-1 1 0,1 1 0,0-3-2,-3-3 1,0-7-1,-4-5 0,-3-6 1,-4-13-1,-1-11 1,0 0 0,0 0 0,-4-20 1,3 2 1,2-4 0,1 0 0,3 2 0,2-1 1,2 3-1,0 5 0,4 8-1,0 5 0,-1 5-1,2 7 0,-3 7 1,-1 4-1,-2 5 0,-4 3 1,-5-3 0,-3-2 0,-5 4 0,-2-4 0,-3-5-1,-1-6 1,2-4-2,0-6 1,2-5-4,11 0-1,-11-18-9,10 2-23,6-3 1,0-6-2,6 1 2</inkml:trace>
  <inkml:trace contextRef="#ctx0" brushRef="#br0" timeOffset="831502.5593">19375 16653 71,'0'0'41,"-15"22"-1,7-2 1,1-2-13,3 15-23,2 3-2,5 6-1,4 5-3,3-2-1,7 3-4,-4-3-4,11-3-29,-6-3-2,0-10 1,0-6-2</inkml:trace>
  <inkml:trace contextRef="#ctx0" brushRef="#br0" timeOffset="831796.5761">19525 17127 78,'13'-16'39,"-2"7"-1,1-5 1,0-4-29,11 6-4,0-5-2,4-1-2,-1 0-2,-1 1 1,-2-3-1,-5 2 0,-4 0 1,-6-2-1,-8 2 1,-5 6-2,-8 3 2,-5 4-1,-4 5-1,-4 8 2,-2 5 0,1 8 0,0 4 0,2 2 1,5-1-1,8 3 2,4 0-1,8-1-1,7-5-1,4-3-2,11 3-5,-1-13-17,11-1-17,5-5 1,2-9-1,5-6 0</inkml:trace>
  <inkml:trace contextRef="#ctx0" brushRef="#br0" timeOffset="832125.5949">20071 16839 90,'-8'-15'40,"-7"1"1,-3 4-1,-3 7-28,-3-2-9,6 4 0,2 5-1,16-4-2,-9 15 0,14 0 0,9 3-1,5 2 1,6 4-2,2 1 0,2 1 1,-3 2-1,-3 2 1,-5-5 0,-6 1 0,-7-3 1,-12-5 1,-5-1 1,-8-5-1,-5-3 1,-3-3-2,-3-3-2,4 3-15,5-7-23,-1-7 1,11-2-1,2-4-1</inkml:trace>
  <inkml:trace contextRef="#ctx0" brushRef="#br0" timeOffset="839489.0161">18317 10522 60,'0'0'35,"13"11"0,-9 3-6,-2 6-18,8 11-3,1 1 0,6 9-3,-1 2-2,3 1-1,2-5 0,1-4-1,-1-5-1,0-6 1,-5-9-1,1-12 2,-2-11-1,-1-10-1,-2-10 1,0-6 0,0-5 0,0-6 1,0-1-2,1 4 0,0 5-1,-1 5-1,2 11-5,-5 0-12,0 8-19,7 11 1,-7 4 0,4 6 0</inkml:trace>
  <inkml:trace contextRef="#ctx0" brushRef="#br0" timeOffset="839948.0423">18889 10806 62,'0'0'38,"10"-10"-1,-4-1 2,1-8-23,8 8-5,-5-9-2,9 6-4,-1-3-1,4 4-2,0-1-1,1 1 0,-1-2-1,0 4 1,-2-2-1,-3-2 1,-3 2-2,-5-2 2,-6 2-2,-5 1 2,-6 3-2,-10-2 1,-2 6-1,-6 5 1,-3 5-1,0 7 0,0 7 1,1 5-1,3 5 1,9 8-1,6 2 1,5 0 0,8 1 1,5-4-1,6-4 1,5-5 0,4-7-1,4-6 1,1-5-1,2-7-1,-1-5-1,-2-8-2,4 0-6,-8-12-11,-1-2-19,3-1 2,-3-4-2,0 1 1</inkml:trace>
  <inkml:trace contextRef="#ctx0" brushRef="#br0" timeOffset="840268.0606">19336 10604 45,'0'0'37,"0"0"0,8 13 1,-6 3-14,0-7-11,10 11-4,-3-2-4,6 4-3,0 2-1,2 2-2,0 2 0,-1-3-1,-2-1 1,-4-5-1,-4-4 1,-5-4 0,-1-11 0,0 0 2,-13-9-1,6-6 1,2-7 1,3-1-1,2-5 1,4-1 1,2-4-1,7 6 0,0 2-1,3 0 0,1 8-4,-2-1-7,4 4-29,-1 10 1,-5 2 0,3 4-1</inkml:trace>
  <inkml:trace contextRef="#ctx0" brushRef="#br0" timeOffset="840536.0759">19742 10629 80,'0'0'40,"0"0"-1,0 0 2,12 17-29,-12-17-4,4 22-3,-3-5-2,2 4-2,0 3-1,-1-1-1,1 2-2,-3-7-2,5 5-13,-2-8-23,-3-15 2,0 0-1,0 0 0</inkml:trace>
  <inkml:trace contextRef="#ctx0" brushRef="#br0" timeOffset="840806.0914">19675 10384 86,'-4'-10'36,"4"10"-3,0 0-6,13-7-60,2 17-2,1-5-1,8 7 0</inkml:trace>
  <inkml:trace contextRef="#ctx0" brushRef="#br0" timeOffset="841078.1069">20315 10349 74,'-10'-21'38,"-1"3"-2,-3-1 2,-9-3-30,13 5-1,-5-3 0,6 10-3,-4 1 0,0 7-1,0 4-2,-1 8 1,-1 6-2,-1 9 0,1 7 1,1 3-1,4 4 0,5 10 0,5 3 1,6-4 0,5 2-1,6-3 0,2-3 0,0-3-2,0-1-1,-6-14-6,2 3-15,-9-9-16,-7-10 1,1-10-1,-19 7 2</inkml:trace>
  <inkml:trace contextRef="#ctx0" brushRef="#br0" timeOffset="841347.1223">20013 10656 57,'20'-1'37,"0"-2"-2,6 5 2,4 2-22,-2-4-9,3 0-18,-2-1-23,3 3 0,-5-7-2,4-1 2</inkml:trace>
  <inkml:trace contextRef="#ctx0" brushRef="#br0" timeOffset="841633.1387">20567 10559 100,'-6'16'39,"1"2"2,2-1-1,-9 0-34,17 1-4,0 1-1,1 1-3,3 0-6,-7-6-19,4-4-15,0 0 3,-6-10-2,0 0 1</inkml:trace>
  <inkml:trace contextRef="#ctx0" brushRef="#br0" timeOffset="841652.1398">20525 10358 103,'0'0'39,"0"-13"1,0 13-6,0 0-67,17-9-6,0 9 1,-2-3-1</inkml:trace>
  <inkml:trace contextRef="#ctx0" brushRef="#br0" timeOffset="842194.1708">20994 10482 29,'0'0'33,"8"-18"2,-8 18-7,4-9-4,-4 9-5,0 0-2,-17-1-6,8 10-2,-9 0-3,0 5-1,-4 2-2,1 7-1,-1 2 1,7 3-1,3-1-1,8 5 0,6-2 1,8 0-1,5-3 0,7-5-1,6-7 0,0-4-2,4-2-2,-5-18-16,1-1-21,3-5 1,-3-14 1,0-2-2</inkml:trace>
  <inkml:trace contextRef="#ctx0" brushRef="#br0" timeOffset="842622.1953">21365 10472 83,'-17'20'38,"-8"1"-1,3 3 2,-2 4-32,4-2-2,6 0-2,2 0 1,7 0-3,6-3 1,9-6-1,3-3 0,3-5-1,4-7 1,2-5-1,2-5 1,0-7-1,-1-4 0,-3-6 1,-4-6-1,-3-3 1,-8-1-1,-4 2 1,-5 1-1,-3 7 1,-3 5 0,-3 11-1,2 10 1,2 10 0,2 12 0,7 7 0,3 6 0,4 3 0,2 1-1,1-3-2,4-3-1,-2-11-4,10-6-22,-6-14-11,0-12-1,5-13 0,-2-12 2</inkml:trace>
  <inkml:trace contextRef="#ctx0" brushRef="#br0" timeOffset="843097.2224">21668 10040 73,'3'15'39,"-4"16"0,-8 16 2,2-2-16,4 19-19,0 1-2,3 11-2,2-4 0,5-3-1,0-3-2,1-13 0,0-9-1,-1-13-1,-1-10-1,-6-21 0,0 0-1,-6-12 1,-2-8 0,0-8 1,0 0 0,-1-2 2,3 1 0,5 3 3,2 2 0,9 5 0,2 2 0,7 8 1,2 1 0,8 4 0,1 1 0,4 5 0,0 1-1,1 4 0,-5 3-1,-3 2 1,-4 2-1,-4 3 0,-7 2 0,-4 1 0,-7 1 1,-4-1-2,-4-3 2,-2 1-2,0-4 1,9-14-2,-16 16-4,6-20-15,10 4-22,1-15 2,5-2 0,4-6-1</inkml:trace>
  <inkml:trace contextRef="#ctx0" brushRef="#br0" timeOffset="843400.2398">22016 10250 99,'-14'8'38,"0"-3"0,8 4-4,6-9-42,5 16-29,10-3 0,0-1-1,9 0-1</inkml:trace>
  <inkml:trace contextRef="#ctx0" brushRef="#br0" timeOffset="843691.2564">22259 10485 86,'-21'14'39,"2"0"-1,-4 1 2,4-2-29,8 8-7,3-1 0,7 4-2,5 0 0,5 2-2,6-2 1,3-4 0,3-5-1,-1-4 0,0-8 1,1-8-1,0-5 1,-3-12-1,-2-8 0,-5-3 1,-3-4-2,-5-2 1,-3 4-2,-5 4 1,-6 7-2,-1 8 0,1 13-3,-4 1-8,15 2-25,-8 26 0,7-7 1,10 7-1</inkml:trace>
  <inkml:trace contextRef="#ctx0" brushRef="#br0" timeOffset="843977.2728">22522 10515 88,'2'-16'39,"-2"16"-1,0 0 0,-11-2-28,9 19-3,-5 5-3,3 8-2,0 3 0,3 4-1,4-3 0,2 1 0,4-6 0,6-6 0,3-9 0,4-8-1,2-9 1,4-9 0,1-5-1,3-7 1,-2 0-1,-4 1 1,-7 4 0,-1 6 0,-6 8 0,-12 5 0,5 14-1,-10 5 1,-4 8-3,-2 0-1,2 10-10,-8-5-28,2-5-1,1-2 1,-2-7-1</inkml:trace>
  <inkml:trace contextRef="#ctx0" brushRef="#br0" timeOffset="844479.3015">19426 11242 36,'-35'26'33,"-12"0"2,-2 1-3,2 14-14,-7-6 0,11 7-4,2-8-3,15 5-2,10-3-4,12-5-1,12-6-3,11-4-2,16-8-2,8-13-7,17-5-19,3-10-10,-1-12 1,5-5-2</inkml:trace>
  <inkml:trace contextRef="#ctx0" brushRef="#br0" timeOffset="844807.3202">19666 11270 53,'-29'17'36,"4"9"-1,-1 2 1,9-2-15,8 9-13,3-8-2,12 2-1,3-4-2,9-3-1,6-6-1,4-9 0,2-7 0,0-7-1,-3-7 1,-2-6 0,-5-5-1,-4-4 0,-10-1 1,-8-2-1,-8 2 0,-10 1 0,-6 5 0,-3 10-1,-3 4 1,1 9 0,2 9-1,7 6-1,10 11-2,5-1-10,15 3-24,8 1 2,5-5-3,10-4 3</inkml:trace>
  <inkml:trace contextRef="#ctx0" brushRef="#br0" timeOffset="845176.3414">19927 11307 81,'1'-9'38,"-1"9"0,3 14 0,-3-1-30,8 15-3,-1 1-3,3 5 0,1 1-1,1 1 0,1-6-1,1-6 1,0-5-1,2-12 0,2-11 0,0-8 0,3-12 0,1-6 0,-1-8 0,-1-6 0,-2-1 0,-2 4 0,-5 6 0,-1 7 0,-5 10 0,-5 18 0,0 0 1,9 25-1,-5 3 0,0 6-1,5 6-2,-3-4-4,10 4-20,1-10-12,-2-11 1,7-9-1,1-15 1</inkml:trace>
  <inkml:trace contextRef="#ctx0" brushRef="#br0" timeOffset="845583.3646">20610 10983 91,'-11'8'38,"3"15"1,1 13 1,0 10-32,1 4-5,8 6 0,0 1-1,5-1-1,0-4-1,1-9 0,1-7-1,-1-9-1,-1-8 0,-7-19 0,0 0-1,0 0 1,1-20-1,-10-3 0,-4 0 0,-5-4 0,-3 3 1,-4 5 1,-3 5 1,0 8 1,-2 8 0,5 10 2,1 6 0,7 10 1,7 4 0,8 2-1,5 0-1,8 2 0,8-6-1,6-5-2,6-3-2,1-16-2,6-4-10,-6-10-19,3-14-5,2-6 1,-2-7-1</inkml:trace>
  <inkml:trace contextRef="#ctx0" brushRef="#br0" timeOffset="845872.3812">20835 11313 61,'9'0'39,"-8"13"0,-5 6 1,1-1-16,2 16-13,-4-3-4,6 5-2,-2-1-2,3 0-2,2-3-1,1-8-3,4-2-5,-9-22-18,13 2-15,-4-11 1,-1-12-1,1-6 2</inkml:trace>
  <inkml:trace contextRef="#ctx0" brushRef="#br0" timeOffset="846166.398">20867 11142 98,'0'0'40,"-17"0"-1,17 0 0,-14 13-36,14-13-7,7 13-34,4 1-2,2-4 1,7 2-1</inkml:trace>
  <inkml:trace contextRef="#ctx0" brushRef="#br0" timeOffset="846459.4147">21165 11059 77,'-8'-15'37,"8"15"0,-11-11 1,11 11-31,-1 22-2,4 0-1,5 15 0,0 5-2,-1 12-1,0 4 1,-1 4-2,-2-1 0,-2-5-1,-1 0-2,-5-12-1,2-7-3,-5-19-1,5-6-2,2-12 1,-10-14 0,2-9 2,5-5 4,1-3 2,1-4 5,6 8 1,-1-1 4,10 7-1,-2-1 0,8 12-1,0 0 0,6 8-3,-2 0 0,4 4 0,0 0-2,1 4 1,-1 1-1,-1 2-1,-3 0 1,-3 3-1,-2 0 1,-4 4 0,-6 3 0,-2 0 0,-7 0 0,-1 4 0,-3-4 0,0 0-1,-2-4 0,2-2-3,4-4-3,0-9-18,0 0-19,5-15 2,4-3-1,0-5-1</inkml:trace>
  <inkml:trace contextRef="#ctx0" brushRef="#br0" timeOffset="846755.4317">21532 11104 92,'0'0'38,"0"0"-2,0 0 1,-10 13-37,10-13-16,15 13-21,1-2 0,-1-2-1,7 3 1</inkml:trace>
  <inkml:trace contextRef="#ctx0" brushRef="#br0" timeOffset="847048.4484">21785 11282 81,'-12'16'38,"5"3"-2,-2 1 2,-4-1-29,14 6-5,0 0 0,6 5 0,0-2-2,5-1 1,2-3-2,2-3 0,3-8 0,2-7-1,2-8 1,3-11-1,1-7-1,-2-7 0,-2-6 0,-6-10-1,-5 2 0,-9-1 0,-8 4 1,-8 8 0,-5 9 0,-5 6 0,-2 12 2,-1 13-1,3 7 0,4 6-2,6 8-5,1-4-20,9-1-11,8 0 0,4-9 0</inkml:trace>
  <inkml:trace contextRef="#ctx0" brushRef="#br0" timeOffset="847344.4654">22102 11282 82,'8'10'39,"-6"1"-1,2 8 1,6 7-29,-8-3-6,6 3-1,-2-1-1,3 1 0,0-5-1,3-3 0,2-7 0,2-8 0,2-7 0,3-5-1,3-8 1,4-7 0,2-1-1,1 0 2,-2 0 0,-1 5 0,-6 6 1,-3 8 0,-7 7 0,-5 12 0,-5 6-1,-2 7 1,-1 5-2,0 2 0,2-1-1,1 0-1,2-2-3,-3-15-24,8-2-14,-9-13-2,18-5 2,-4-8-1</inkml:trace>
  <inkml:trace contextRef="#ctx0" brushRef="#br0" timeOffset="895216.2035">17105 10043 49,'9'-8'31,"-9"-6"2,1-5-10,-1 5-11,-9-4-3,1 6-2,-8-7 0,1 2-2,-8-5-1,-1-3 0,-6-7 0,-3 1-1,-5-6 0,0-3-1,-7-6 0,-3 0-1,-5-4 0,-4 0 0,-6-3 0,-2-1-1,-5-1 0,-3 3 1,-3-1-1,-4-2 0,-1-1 0,-2 3 0,-2-4-1,-1 4 1,0 3 1,-4 0-1,0 3 0,0 6 0,-1 4 0,-3 4 0,1 6 1,0 1-2,0 3 1,2 5 0,1 1 0,0 1 1,0 2-2,1 1 1,1 1 0,-3 2 1,0 3-1,-2-1 0,2 3 0,1 2 0,-4 4 1,1 3-1,-3 2 0,1 7 0,-4 0 1,-2 4-1,-5 4 0,-2 0 0,-2 2 0,-1 4 0,2 2 0,1 1 0,4 5 0,4 0 0,6 2 0,4 5 0,5 0 0,5 0 0,2 2 0,4 0 1,2 1-1,5 2 0,6-1 1,3-2-1,6 1 1,6-1-1,10 2 1,6-2-1,6 0 0,7 1 0,4 1 0,9 2 0,3 3 0,4-2 0,4 3 0,5 2 0,3 1 0,2-2 1,2 1-1,3-1 0,2-4 0,3 4-1,3-4 1,4-2 0,2-2 0,5 1 0,6-3 0,3 0 0,1 1 0,2-2 0,1-2 0,1 2 0,0 1 0,0-3 0,-1 1 0,2 3 0,1-3 1,4 1-1,2 4 0,1-3 0,1 0-1,3 2 1,0 1 0,-1-3 1,4 3-1,-2 0 0,2 0 0,1 1 1,1-1-1,0 0 1,3-2-1,1 4 0,0-3 0,2-2 0,1-3 0,1-2 0,5 0 0,1-2 0,2-2 0,4-5 1,2-3-1,1-3 0,0 0 0,0 1 0,0 0 1,1-2-2,-5-1 2,0 1-1,0-2 0,0 0 0,-2 0 1,0-5-1,0-2 0,-1-2 0,1-2 1,-2-3-1,-1 0 0,-2-1 0,-3-4 0,0-1 0,-4-3 0,1-1 0,-4-5 0,0 1 0,-2-2 1,-1-6-1,0 0 0,0-5 0,-5-3 0,0 0 1,-2-3-1,-3-4 0,-5-2 0,-5-2 1,-5-6-1,-6-2 0,-3-5 1,-2-5-2,-5-3 2,-2-3-1,-3-5 0,-1-5 0,-2 1 0,-4-3 0,-2-4 0,-8-1 0,-6-3 0,-5-1 0,-6-3 0,-8 0 0,-7 0 0,-7-5 0,-6 0 0,-7 2 0,-5 0 0,-8 0 1,-7 0-1,-8 0-1,-8 1 0,-8 4 0,-8 2-1,-7 0-1,-6 5-6,-14 0-20,0 1-10,-5 3 1,-13-6-1</inkml:trace>
  <inkml:trace contextRef="#ctx0" brushRef="#br0" timeOffset="898375.3842">5838 10070 7,'47'-4'14,"-4"-5"-3,13 7-1,3-1-2,7 4-1,3 2-2,8 3 0,4 1 1,0 0 0,3 0 3,0-2-1,-2-1 0,0-4 0,1 0 0,-3-5-1,0 0-1,-4-2-2,1 1 0,-8-3-2,-1 5-2,-3 1-2,-5-1-7,-5 2-13,4 6-8,-11-8 1,6 10 0</inkml:trace>
  <inkml:trace contextRef="#ctx0" brushRef="#br0" timeOffset="912614.1986">795 11506 30,'0'0'28,"0"0"-3,0 0 0,10 62-3,-10-62-4,0 0-3,18 60-2,-18-60-3,13 54-3,-13-54-2,17 58-2,-17-58-1,16 55 0,-16-55-2,0 0 0,12 56 0,-12-56 0,0 0-1,0 0 1,0 0-1,0 0 0,0 0 1,0 0-1,-15-61 1,15 61 0,1-57 0,-1 57 1,13-63 0,-13 63 1,28-57 0,-28 57 0,0 0 0,71-54-2,-71 54-4,0 0-10,75-11-22,-75 11 1,47 5-2,-27-2-2</inkml:trace>
  <inkml:trace contextRef="#ctx0" brushRef="#br0" timeOffset="912984.2197">1322 11552 58,'9'-3'36,"-9"3"0,18 6-1,-18-6-18,19 6-6,-1-7-2,-2 6-3,2-6-3,2 5 0,-1-4-2,-1 0-1,-1 2-3,-3-4-4,-1 5-10,-2-2-21,-11-1 2,0 0-2,0 0 2</inkml:trace>
  <inkml:trace contextRef="#ctx0" brushRef="#br0" timeOffset="913286.237">1330 11718 52,'1'15'35,"7"-5"0,5-8-4,6 3-13,1-9-3,7 7-4,0-4-5,0 0-4,2 1-6,-6-4-11,2 1-21,1 3 0,-1-5-1,-1 1 1</inkml:trace>
  <inkml:trace contextRef="#ctx0" brushRef="#br0" timeOffset="913641.2573">2158 11401 43,'-8'12'31,"-2"8"1,-11-2 0,-5 6-20,4 9-1,-9-1-2,6 7-3,-6-3-3,5 3 0,-2-4-1,3-3 0,3-4-2,3-6-2,6-5-6,0-5-17,3-11-7,10-1-1,-11-15-1</inkml:trace>
  <inkml:trace contextRef="#ctx0" brushRef="#br0" timeOffset="913665.2587">1755 11526 68,'12'11'36,"2"-2"0,2-1 1,-2-1-24,13 11-2,-3-4-4,6 5-2,-1-3-4,2 2-1,2 2-3,-5-4-4,6 3-13,-2-6-18,-6-7 1,1-1-1,-5-5 2</inkml:trace>
  <inkml:trace contextRef="#ctx0" brushRef="#br0" timeOffset="913971.2762">2350 11618 46,'0'0'32,"0"0"1,9 11-1,-9-11-17,4 19-3,-5-9-4,6 4-4,-3-3-2,1 1-4,2 3-9,-2-2-20,-3-13-1,6 12-3,-6-12 2</inkml:trace>
  <inkml:trace contextRef="#ctx0" brushRef="#br0" timeOffset="916129.3996">991 12414 34,'0'0'31,"0"0"1,0 0 1,0 0-14,0 0-2,-14 51-5,14-51-5,-16 50-2,16-50-2,-9 57 0,9-57-1,-4 61 0,4-61-1,10 59 1,-10-59-1,0 0 0,34 66 0,-34-66-1,0 0-2,56 27-7,-56-27-19,41-16-8,-19 1-1,-1-14 0</inkml:trace>
  <inkml:trace contextRef="#ctx0" brushRef="#br0" timeOffset="916492.4204">1015 12219 63,'0'0'34,"-52"-19"-1,52 19-2,0 0-19,0 0-8,0 0-11,0 0-25,0 0 0,0 0-2,64 24 2</inkml:trace>
  <inkml:trace contextRef="#ctx0" brushRef="#br0" timeOffset="916844.4405">1544 12339 17,'11'-8'27,"2"10"2,-13-2 1,0 0-10,10 7-3,-10-7-5,-9 19-1,-4-10-1,3 8-4,-6-3-1,-1 4-1,-4-3-3,3 4 1,-3-3-1,2 0-1,2-1 1,4 0-1,0-2 1,7-1 0,3-2-1,5-1 1,3 2 0,6-1 0,4-3 0,-1-3 0,5 2 0,2-1-1,1 0-1,-1-5-6,1 3-14,-3 0-15,-4-4 1,-4 4-1,-11-3 0</inkml:trace>
  <inkml:trace contextRef="#ctx0" brushRef="#br0" timeOffset="917148.4579">1444 12675 68,'0'0'36,"0"0"0,11 7 2,-11-7-25,22 6-2,-7-5-4,4 3-3,2 0-2,0 1-2,2 2-3,1-4-7,3 4-20,-2-1-8,-4-4 1,-1 0-1</inkml:trace>
  <inkml:trace contextRef="#ctx0" brushRef="#br0" timeOffset="917472.4765">1951 12457 66,'0'0'36,"0"0"-2,-5 10 3,5-10-27,7 20-2,-2-8-4,3 6-1,1 2 0,6 3-2,-2 0 0,4-1 0,3-2 0,1-3-1,3-4 1,1-4-1,2-7 1,1-6 0,1-8 0,-2-3 0,-2-5 0,-1-4 0,-7-1 0,0 0 0,-6 1 0,-5 5 0,-4 6 0,-2 13-1,0 0 1,-13 4-1,3 17 1,-3 8-1,-2 7 0,-1 5 0,0 7 0,-1 2 0,3 4 1,1 1-1,2-4 0,2-3 0,2-2-4,-2-12-8,4-4-26,1-5 0,-6-12 0,10-13-1</inkml:trace>
  <inkml:trace contextRef="#ctx0" brushRef="#br0" timeOffset="918374.528">576 13285 17,'0'0'29,"0"0"1,0 0 3,0 0-14,0 0-1,50 26-4,-50-26-2,0 0-2,59 7-2,-59-7-2,53-1 0,-53 1-2,56-3 0,-56 3-1,53-1-1,-53 1-1,0 0 1,67 2-1,-67-2-1,0 0 1,0 0 0,55 25-1,-55-25 1,0 0-1,0 0 0,22 63 1,-22-63-1,-1 50 0,1-50 0,0 58 0,0-58 0,-3 61 0,3-61 0,4 57 0,-4-57 0,0 0-1,4 66-1,-4-66-3,0 0-5,0 0-22,0 0-7,0 0 1,0 0 0</inkml:trace>
  <inkml:trace contextRef="#ctx0" brushRef="#br0" timeOffset="918802.5525">1486 13140 35,'0'0'32,"0"0"2,-10 9 0,10-9-11,-18 15-8,9 0-5,-2 2-4,1 9-1,-1 3-2,0 3-1,0 4 0,4 4-2,4 2 2,4 0-2,3-2 0,3-2-1,5-2-1,3-7-4,4 0-14,3-9-17,-4-11 2,2-4-1,-3-13 0</inkml:trace>
  <inkml:trace contextRef="#ctx0" brushRef="#br0" timeOffset="919258.5786">1757 13311 52,'0'0'35,"0"0"-1,-6 14-3,3-2-7,3-12-15,0 19-2,1-7-2,3 4-3,1 1 0,1 0 0,0 0-2,2-1 1,-1-1-1,1-4 0,-1 2-1,-7-13-5,16 9-16,-6-8-15,-6-12 2,7-2-2,-4-11 0</inkml:trace>
  <inkml:trace contextRef="#ctx0" brushRef="#br0" timeOffset="919591.5977">1768 13066 60,'0'0'32,"-12"5"0,12-5-3,0 0-19,0 0-16,11 8-22,-11-8-2,20-1-3,-10-1 2</inkml:trace>
  <inkml:trace contextRef="#ctx0" brushRef="#br0" timeOffset="919907.6157">2276 13185 45,'0'0'33,"0"0"1,-3 10 0,3-10-17,-13 12-5,1-4-4,2 5-4,-6 0 0,2 0-3,-4 0 0,-2 3-1,1-1 1,-1 1-2,3-4 1,1 1 0,3-3-1,2 1 1,5 0 0,6-11 0,1 16 1,-1-16 0,18 15 0,-4-8 0,3-1 1,1 0-1,2-1 0,1 0-1,0 1-4,-4-6-6,1 0-26,0 3 1,-8-7-2,5 3 1</inkml:trace>
  <inkml:trace contextRef="#ctx0" brushRef="#br0" timeOffset="920354.6413">2390 13236 71,'11'15'34,"-11"-15"-1,4 22 0,1-7-28,-4 0-2,3 4 0,0-2-2,3 3-1,-2-2 1,2-3 0,1-2-1,2-4 1,3-6-1,2-4 0,1-4 0,3-6 0,0-6 0,2-2-1,1-3 1,-2-3 0,-2 0 0,-2 2 2,-3 5-1,-3 3 0,-10 15 0,13-9 2,-13 9-2,-1 17 1,-6 1 0,1 8-2,-4 3 2,1 6-2,-5-1 2,3 5-2,-1-3 0,2-1 1,2-4-2,2-6-2,5-3-5,-5-9-19,6-13-10,0 0 1,7-15-1</inkml:trace>
  <inkml:trace contextRef="#ctx0" brushRef="#br0" timeOffset="920712.6618">2761 13033 73,'6'-12'38,"-2"1"-1,-4 11 2,13-9-27,-13 9-4,11-1-2,-11 1-2,21 17-2,-6 0 0,1 5 0,1 2-2,2 5 1,-2 5-1,-2 4 0,-4-1 0,-3-2-1,-3 1 1,-5-1-2,-3-3 2,-3-4-1,-2-6 0,-2-7-1,2-2 0,-4-6-3,12-7-5,-21 10-27,10-13-1,0 0 1,0-4-2</inkml:trace>
  <inkml:trace contextRef="#ctx0" brushRef="#br0" timeOffset="922192.7464">529 13914 12,'0'0'27,"0"0"3,0 0 1,68-8-8,-68 8-4,69-7-2,-69 7 0,102-6-4,-35-2-2,4 9-2,12-3-2,8 4-2,2-3-1,6 2-1,3-1-1,-1 2 0,2-4-1,0 0 0,0-1 0,2 0 0,5-2 0,-3 1 0,1-3 0,-2-1-1,-4 1 1,-4 1-1,-6 1 1,-11 2 0,-12 0-2,-9 1 1,-15 3 1,-11 1-2,-10 4-1,-13-2-1,-8 6-8,-15-2-30,-5-3 0,-3-1 0,-6-4-1</inkml:trace>
  <inkml:trace contextRef="#ctx0" brushRef="#br0" timeOffset="924691.8894">1086 14298 35,'0'0'31,"0"0"2,0 0-10,0 0-2,0 0-4,0 0-3,0 0-4,0 0-3,0 0-1,0 0-2,0 0-1,0 0 0,-20 52-1,20-52 0,0 0 0,-1 56 0,1-56-1,0 0 1,12 58-1,-12-58 0,0 0 0,0 0-1,0 0 0,41 51 1,-41-51-1,0 0 0,25 3-3,-16-5-2,-9 2-4,18-10-13,-6 0-18,-3-6 1,-2-2-1,0-6 3</inkml:trace>
  <inkml:trace contextRef="#ctx0" brushRef="#br0" timeOffset="925040.9093">1129 14112 80,'-54'-49'36,"54"49"-2,0 0-7,0 0-19,0 0-4,0 0-7,0 0-16,9-7-16,-9 7 1,27 5-2,-5-6 1</inkml:trace>
  <inkml:trace contextRef="#ctx0" brushRef="#br0" timeOffset="925380.9288">1445 14205 56,'-15'13'35,"15"-13"0,0 0 2,0 0-21,0 0-4,10 4-4,6-4-2,5-2-2,4-1-1,4 2-2,1-2-3,2 3-2,-4-5-6,3 6-14,-5 0-13,-9-2 0,-4 3-1,-13-2 2</inkml:trace>
  <inkml:trace contextRef="#ctx0" brushRef="#br0" timeOffset="925699.947">1494 14296 47,'-9'16'30,"3"-5"2,4-1-5,5 2-14,-3-12-4,14 18-2,1-12-1,1 2-3,5-2-2,0-2-3,6 3-13,0-1-17,-2-7 0,1 2-2,-5-8 2</inkml:trace>
  <inkml:trace contextRef="#ctx0" brushRef="#br0" timeOffset="926022.9655">1944 14166 60,'0'0'35,"0"0"-2,0 0 1,5 13-22,-5-13-5,4 22-1,-2-8-3,3 7-1,0-2 0,2 5 1,0-2-1,5-2-1,-2-4 1,3 1-1,3-7 0,2-4 1,0-5-1,2-6 0,0-5 0,0-4 0,0-4 0,-2-3 0,-3 0 0,-3 3 1,-3 2 0,-2 4 0,-6 3-1,-1 9 1,0 0-1,-13 7 0,4 7 0,0 8-1,-3 4 0,-2 7 0,-1 5-1,-1 5 2,-1 2-1,1-1 0,0-2-1,-1-1 1,3-4 0,2-4 1,1-5-1,2-3-1,1-2 1,-1-6-2,3 2-4,-4-11-15,10-8-19,-14 16 1,14-16-1,-12 10 1</inkml:trace>
  <inkml:trace contextRef="#ctx0" brushRef="#br0" timeOffset="938543.6817">2687 11523 43,'2'-11'28,"-2"11"1,0 0-2,-1-12-3,1 12-4,0 0-5,0 0-3,-5 9-3,5-9-2,-3 12-2,3-1-2,-2-1 0,1 3 0,-1-1-2,2 6 0,-1 0 0,0 4 0,1 3-1,1 0 1,0 0-1,2 1 0,2 0 0,1-3 0,4-2 0,1-4 0,2-2 0,2-3 0,0-2 0,2-4 0,-1-3 0,2-2 0,-2 0-2,-3-6-1,2 0-8,-8-5-28,1-6-2,-2-5 2,-3-7-2</inkml:trace>
  <inkml:trace contextRef="#ctx0" brushRef="#br0" timeOffset="938880.7009">2760 11225 64,'-3'-12'38,"3"12"0,-2-16-1,-7 4-20,9 12-3,-12-3-3,12 3-3,-16 6-3,16-6-2,-14 11-1,6 1-1,3 1-3,5-13-10,-7 16-29,9-5 0,-2-11 0,10 13 0</inkml:trace>
  <inkml:trace contextRef="#ctx0" brushRef="#br0" timeOffset="984927.3347">18159 6521 10,'0'0'17,"-19"-9"-6,19 9-5,2-16-3,-2 16-1,15-18 0,-4 10-2,2 2 0,0 3 0,3 1 0,-2 0 1,2 5 0,-2 1 0,2 4 0,1 2 0,0-1 1,4 0-2,3 0 0,-2 0 0,1 0-1,-2-3 0,-1-3 1,-2-2-1,-2 2 1,-7-2 1,-9-1 0,13-2 0,-13 2-1,0 0 1,0 0 0,0 0 0,0 0-1,0 0 1,0 0 0,0 0 1,-4 9 1,4-9 0,-10 3 0,10-3 0,-10 8 1,10-8 2,-8 10 0,8-10-1,-5 9 0,5-9 1,-1 11 0,1-11 1,0 0 0,0 0-1,13 9-1,0-14 1,11-3-2,11-8 0,16-1-1,14-6 0,16-7 0,18-6-1,20-6 0,16-3 1,14 1-2,12-1 1,12-3 0,7 1 0,6 3-1,1 2 0,-4 3 0,-9 5 0,-11 2-1,-20 7-3,-23 7-1,-21 10-5,-24-2 0,-24 13-7,-26 7-12,-24 1-6,-15 11 2,-25-3 2</inkml:trace>
  <inkml:trace contextRef="#ctx0" brushRef="#br0" timeOffset="985274.3545">20036 6864 19,'120'-62'26,"27"1"-7,19-2 2,25-4-3,15 3-1,8 1-3,10 5-3,-6 2-2,-4 7-4,-17 5-1,-18 5-2,-30 7-2,-30 11-1,-31 4-5,-37 5-7,-33 4-15,-27 16-3,-37-3-1,-20 15 0</inkml:trace>
  <inkml:trace contextRef="#ctx0" brushRef="#br0" timeOffset="985601.3732">21063 6948 11,'57'1'27,"31"-2"0,10-16 3,28-11-16,19 0-1,19-5-2,14 1-3,7-6-2,1 4-3,-7-2-1,-11 4-1,-19 6-2,-28 5-3,-26 6-11,-22 15-14,-45 0-1,-20 16 0,-48-5 0</inkml:trace>
  <inkml:trace contextRef="#ctx0" brushRef="#br0" timeOffset="1.00646E6">16673 4120 66,'9'-8'37,"2"5"1,-2 2-2,-9 1-19,12 9-5,-7 2-5,7 12-3,-1 4-1,2 6-1,0 5-1,0 1 0,-1 0-1,0 3 0,-3-5 0,-1-7 1,-5-5-1,-1-6 0,-5-8 0,3-11 1,-14-3-1,5-15 1,-1-9-1,1 1 1,4-7 1,3-5 0,5-2 0,7 2-1,2 5 1,5 7 0,0 5 0,3 0-1,0 8-1,0 8-2,1 6-2,-5-2-5,8 12-16,1-2-16,-6 1 0,1 4-1,-3-1 2</inkml:trace>
  <inkml:trace contextRef="#ctx0" brushRef="#br0" timeOffset="1.00688E6">17157 4324 57,'0'0'38,"17"-14"-1,-7 5 2,1-8-12,5 8-19,1-8-2,8 5-2,-1-3-1,6 1-1,4 1 0,1 2-2,0-2 1,-2-1 0,-4 3 0,-5-3 0,-6 2 0,-5-1 0,-10-4 0,-7 0 0,-11-2-1,-6 3 0,-8-1 0,-4 1 1,-4 7-2,-3 6 1,-1 6 0,0 7-1,6 10 2,4 4-2,5 8 2,8 7-2,6-1 2,7 0 0,8 3-1,8-3 0,3-2 0,8-3-1,6-4-2,2-11-3,9 3-9,-1-10-26,3-7 2,3-5 0,0-6-1</inkml:trace>
  <inkml:trace contextRef="#ctx0" brushRef="#br0" timeOffset="1.00734E6">17972 4106 82,'-13'-5'37,"-9"-1"-1,-2 1-8,-1 7-16,-5 0-5,5 6-1,-3 1-3,4 6 0,4 1-1,5 1 0,6 4-2,8 0 0,4-2 1,8 0-1,6-4 0,5-3 1,4-5-1,1-4 0,0-7 1,0-8 0,-4-4 0,0-4 0,-5-4 1,-5-3 0,-6 3 0,-4 1 0,-5 1 0,-2 8 0,-4 3 0,-1 7-1,-2 7 0,3 10 0,1 4-1,1 7 1,2 8-1,1 4 0,3 3-1,1 1 1,3 0 0,-1-6-1,4-2-3,-2-11-1,6-1-6,-11-20-20,16 7-11,-5-18 2,2-7-1</inkml:trace>
  <inkml:trace contextRef="#ctx0" brushRef="#br0" timeOffset="1.00777E6">18210 4015 72,'0'0'36,"-11"5"0,11-5-2,-18 30-22,5-12-3,8 11-3,-2-1-1,7 4-1,1-2-1,6 0 0,3-5-1,6-2 1,1-4-1,3-9 0,3-5-1,1-6 0,1-7 0,1-6 0,-1-6 0,-2-5-1,-2-3 2,-4 3-1,-3-2 0,-4 0 0,-3 5 1,-4 8-1,-3 2 1,0 12-1,0 0 0,0 0-1,-5 18 0,5-1 0,1 4 1,0 1-1,3 3-2,2 0-1,3 0-3,-3-9-8,6 1-27,3-9-1,1-10 0,4-4 0</inkml:trace>
  <inkml:trace contextRef="#ctx0" brushRef="#br0" timeOffset="1.00873E6">18720 4057 88,'0'0'38,"12"0"2,-12 0 1,-4 12-30,6 6-3,-7-1-3,7 7-1,-2 0-2,1 0 0,0 0-3,2 1 0,1-2-3,-4-10-5,9 3-22,-9-16-10,0 0 1,0 0-2,-2-16 3</inkml:trace>
  <inkml:trace contextRef="#ctx0" brushRef="#br0" timeOffset="1.00909E6">18671 3901 66,'0'0'37,"0"0"-2,0 0 1,13-6-21,-13 6-30,18 8-20,-2 0-1,-1-2 0,5 4 0</inkml:trace>
  <inkml:trace contextRef="#ctx0" brushRef="#br0" timeOffset="1.00943E6">18893 4012 96,'0'0'38,"0"0"2,6 17-8,-6-17-23,13 8-3,-13-8-3,20 20-2,-7-7 0,-1 2 0,0 2-1,-2 0 0,-4 0-1,-2 1 1,-2-4 0,-2-14 0,-4 14-1,4-14 1,-11-1 1,5-10 0,0-3 0,3-5 0,1-2 1,3-4-1,4-2 1,5 0 0,2 3-1,4 4-1,5 2-1,1 0-4,6 10-21,-3 2-15,-3 0 1,2 3-2,-2 1 2</inkml:trace>
  <inkml:trace contextRef="#ctx0" brushRef="#br0" timeOffset="1.00977E6">19310 4110 61,'10'2'39,"3"-4"0,3-4 2,4-5-13,5 3-18,-5-6-3,6 2-3,-1-2-2,0 2-1,-2-2-1,-2 2 1,-4 0-1,-2-2 0,-6 2-1,-3-2 1,-4 0 0,-5 0 0,-4 2-1,-4 2 1,-4 2-1,-2 4 0,-3 4 0,-2 5 1,1 8-1,2 4 1,2 7 0,5 3 1,2 5-1,3 2 1,4 1 1,6 3-1,2-3 0,3-2 1,2-4-1,3-2 1,1-9-1,3-3 1,-1-5-3,1-6-1,4 2-13,-2-10-26,-5-9 0,1-6 0,-3-5-1</inkml:trace>
  <inkml:trace contextRef="#ctx0" brushRef="#br0" timeOffset="1.01077E6">20661 3913 69,'0'0'38,"0"0"1,0 0 0,0 0-24,0 0-4,0 0-5,0 0-2,5 20-1,0-4-2,2 5-1,3 2 1,5 2 0,2 1-1,4-1 1,3-3-1,2-3 1,3-7-1,1-6 1,0-4-1,0-2 1,0-7 0,-2-3 0,-3-2 0,-4-3-1,-5 0 1,-3 3-1,-6-1 1,-3 4 0,-4 9-1,-15 4 0,3 11 0,-1 6 0,-3 10 0,3 8 0,-3 6 0,3 8 0,4 1 0,1-4 0,4-1-1,2-5 0,2-6-2,0-9-1,6-4-5,-7-16-23,1-9-9,15-8 1,-8-12-1</inkml:trace>
  <inkml:trace contextRef="#ctx0" brushRef="#br0" timeOffset="1.01119E6">21333 3893 66,'0'0'38,"0"0"-1,0 0 3,0 0-16,23 10-18,-3-8-1,6 4-1,5 0-2,4 2 0,1 1-1,0 0 0,-2 1 0,-3 2-1,-4 0 1,-6 1-1,-8 2 0,-6-1 1,-8 2-1,-6 1 0,-8 1 1,-5 0 0,-10 0-1,-4 2 0,0-3 0,-2 2 0,2-3 1,4-5-2,5-1 0,5-3-2,8 0-2,3-11-7,9 4-27,18-14-1,-2 4 0,7-1 0</inkml:trace>
  <inkml:trace contextRef="#ctx0" brushRef="#br0" timeOffset="1.01155E6">21685 4225 88,'-22'16'36,"-4"2"0,-7 1-8,-1-7-18,8 2-3,0-5-3,5 1-1,3-1-1,4-5-1,5-2-2,9-2-2,0 0-9,0 0-26,0 0 1,18-19-1,-3 3-1</inkml:trace>
  <inkml:trace contextRef="#ctx0" brushRef="#br0" timeOffset="1.01189E6">22007 3997 62,'-19'11'38,"0"9"-1,-6-2 1,-2-2-22,13 15-3,-5-5-6,11 3-2,5-2-2,10 1-1,8-4-1,8-3 0,6-4 0,5-7 0,3-8-1,2-5 0,0-7 1,-1-6 0,-3-7-1,-4-2 0,-5-6 1,-6-6-1,-10 1 0,-9-1 1,-11 2-2,-11 5 2,-10 6-2,-4 5 2,-3 8-4,-3 8-4,13 10-31,-1 8-2,10 3 1,11 6-1</inkml:trace>
</inkml:ink>
</file>

<file path=ppt/ink/ink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0" units="1/dev"/>
        </inkml:channelProperties>
      </inkml:inkSource>
      <inkml:timestamp xml:id="ts0" timeString="2011-02-21T14:43:09.060"/>
    </inkml:context>
    <inkml:brush xml:id="br0">
      <inkml:brushProperty name="width" value="0.05292" units="cm"/>
      <inkml:brushProperty name="height" value="0.05292" units="cm"/>
      <inkml:brushProperty name="color" value="#FF0000"/>
    </inkml:brush>
  </inkml:definitions>
  <inkml:trace contextRef="#ctx0" brushRef="#br0">9229 5139 22,'0'0'19,"0"0"4,0 0 2,0 0-4,0 0-2,7 9-2,-7-9-5,7 14 0,-7-14-4,12 24-2,-5-7-2,4 2-1,0 4-1,0 2-1,0-1 0,-1 3-1,1-4 1,-3-2 0,-3-4-1,-1 0 0,-3-8 0,-1-9 0,-9 9 0,0-12 0,-4-5 0,2-3 0,-2-4-1,3-6 2,3-3-1,4-1 1,3-2 0,7 2 2,4-2-1,6 5 1,0 0-1,5 8 1,-2 0 0,3 6-1,-3 1-2,1 3-2,-2 6-3,-3-1-5,7 8-12,-7-3-17,1 1 2,-2 2-3,-2-2 4</inkml:trace>
  <inkml:trace contextRef="#ctx0" brushRef="#br0" timeOffset="1101.063">9681 5222 56,'0'0'34,"-10"12"0,10-12-7,0 0-13,13 11-1,-1-13-3,6 4-4,3-8 0,5 4-2,-3-6 0,2-2-2,-2-1 0,-3-1 0,-4-3-1,-1 3-1,-9-1 2,-4 0-1,-4 0 0,-4 0 0,-9 2-1,-1 4 0,-5 2 0,-2 2 1,-2 4-2,0 4 1,-2 7-1,1 6 0,5 5 1,3-1 0,3 6 0,6 3-1,5 0 2,6-2-1,5-2 0,5-4 0,6-2 0,4-2-2,7-5-2,-2-11-4,12 1-14,-1-6-16,0-10 0,6 1-1,-3-7 2</inkml:trace>
  <inkml:trace contextRef="#ctx0" brushRef="#br0" timeOffset="1557.0891">10289 5126 62,'-23'-12'35,"4"11"0,-7 1 0,-5 0-22,7 8-4,-5 1-2,5 7-3,2-1-1,5 2 0,4 0-2,10 1 0,5 1 0,6-4 0,5-4-1,8-3 0,2-2 0,4-2 0,1-5 1,-1-4-1,-2-3 0,-2-2 0,-7 0 1,-3-2-1,-5-3 0,-5 1 1,-4 1-1,1 13 1,-8-12-1,8 12 1,-17 0-1,9 10 0,-2 6 1,1 8-1,1 3 1,1 3-1,1 0 0,2 7 1,4-4-1,1-2 0,4-2 0,-1-8-3,4-1-2,-1-8-3,7 3-5,-14-15-9,22-11-14,-5 2-1,-3-8-1,5-4 3</inkml:trace>
  <inkml:trace contextRef="#ctx0" brushRef="#br0" timeOffset="1957.112">10436 5153 55,'-1'-20'35,"2"10"0,-1 10-1,-12-9-15,11 23-8,-7 0-5,5 6-2,0 3-2,4 8-1,2-2 2,3 2-2,5-2 1,5-5-1,1-4 0,6-5-2,1-6 3,2-8-2,0-5 0,-2-7 0,-2-6 0,-1-3 1,-6-3-1,-2-4 1,-7 0-1,-3 5 0,-5 2 1,-2 2 0,-2 7 0,6 11 0,-17-5 0,17 5 0,-13 21-1,7-6 1,2 2-1,4 9 0,2-1 0,2-2-1,5-1-3,-1-6-5,11 0-15,1-6-15,-1-11 2,3-7-2,1-8 1</inkml:trace>
  <inkml:trace contextRef="#ctx0" brushRef="#br0" timeOffset="2152.1231">10939 5098 72,'9'7'38,"-6"5"-2,-3 5-4,0-7-21,9 10-3,-5-3-3,2 1-3,1-2-5,-2-2-3,4 4-16,0-4-16,-9-14 3,7 10-3,-7-10 3</inkml:trace>
  <inkml:trace contextRef="#ctx0" brushRef="#br0" timeOffset="2852.1631">10986 4998 74,'0'0'35,"11"-13"-2,-2 5 0,2 14-29,0-2-1,0 4-4,2 9-5,-4 0-4,6 10-4,-6 0-7,2 4-2,-5-2-1,3 2 4,-4-2 6,1 1 10,-2-6 7,-4-9 9,2-2 9,-2-13 3,-1 13 1,1-13-2,0 0-3,-12-14-8,12 14-4,-9-12-4,9 12-1,-7-21-1,6 9-1,2-3 0,6 3 0,2-3 0,1-3-1,2-1 0,4 5 0,-1 1 0,4 1 1,0 5-1,-3 1 0,3 4-1,-1 6 0,3 3 1,-2 0-1,1 4-1,1-1 0,-3 2 1,1-2 1,1 0 0,-3-6 0,0-3 0,0-1 1,0-6 0,-2-5 1,0-7-1,0-1 0,-2-3 1,-3-3-1,-2-2 0,-3-3-1,-5 0 1,-5 4-2,-3 4 1,-5 5 0,-5 8-1,-1 7 0,-3 11 1,1 13 0,0 8 0,5 8 0,2 4 1,9 7 0,5-3 0,5 3 0,8-6 1,7-7-2,5-7 0,6-12-8,5-7-30,4-7 1,-1-14 0,11-10-2</inkml:trace>
  <inkml:trace contextRef="#ctx0" brushRef="#br0" timeOffset="3534.2022">12411 5083 62,'-12'6'37,"12"-6"1,-1 15 1,1-15-25,8 23-2,0-9-3,6 11-3,0-4-1,3 2-2,3-4-1,2-3-1,1-3 0,4-4 0,0-6 0,2-8 0,0-9-1,4-1 0,-1-6 1,-2-6 1,-3-3-2,-2 0 0,-7 0 1,-4 7-1,-4 4 0,-7 7 0,-3 12 0,-13 7-1,2 16 1,-2 8 1,-3 10-2,1 6 1,-2 8 0,3 3 0,3 1 1,1-2 0,3-6-1,4-1-1,4-6 2,1-9-2,2-5-2,0-13-1,4-2-5,-8-15-31,9-3-1,0-12 1,0-11-1</inkml:trace>
  <inkml:trace contextRef="#ctx0" brushRef="#br0" timeOffset="4155.2377">13135 4961 64,'-16'-5'38,"16"5"0,-11-6 0,11 6-24,0 0-2,0 0-5,20-4-2,-6 7-3,9 7 0,2-2 0,7 2-1,2 1 0,3-2-1,3 1 0,0 4-1,-3-1 1,-6-3 0,-6-1-1,-8 3 0,-10 3 1,-12 0 0,-9 0 0,-10-2 0,-8 2 0,-5 2 0,-4 1 0,-3-4 1,0-1-2,6-2 1,2-1 0,9 0 0,6-3-1,5-4-1,16-3-4,0 0-7,0 0-25,21 3 0,-1-5 0,8-2-1</inkml:trace>
  <inkml:trace contextRef="#ctx0" brushRef="#br0" timeOffset="4417.2527">13521 5239 53,'-20'13'36,"-6"-3"0,-1 4 0,-3 2-18,-2-4-7,8 5-3,-4-8-3,6 4-1,2-1-1,2-1-3,3-4 0,3 2-1,12-9-1,-14 4-2,14-4-4,0 0-17,14-13-13,4 4 1,5-8 0,8 2 1</inkml:trace>
  <inkml:trace contextRef="#ctx0" brushRef="#br0" timeOffset="4837.2767">13882 5031 55,'0'0'34,"0"0"1,-11 12 0,-7-3-20,6 14-4,-10 0-4,5 7-2,-3 0-1,8 4-1,3 0 0,7 0-1,6-5 0,7-5 0,8-7-1,6-3-1,6-5 2,4-12-1,1-10-1,2-1 1,0-9-1,-1-3 1,-3-5 1,-4-7-1,-9-3 0,-7 4 0,-11-1 0,-11 2 0,-11 5-1,-9 4 0,-6 8-1,-6 11-1,4 8-2,-3-1-8,7 14-27,11 0 0,7 2 0,10 5-1</inkml:trace>
  <inkml:trace contextRef="#ctx0" brushRef="#br0" timeOffset="6269.3586">9370 14756 61,'0'0'34,"6"9"-8,9-7 0,0-7-11,14 4-2,-2-9-3,9 1-2,-2-6-3,4 1-1,-2-2-1,-2-1-1,-7 0 0,-4-2-1,-6-1-1,-7 3 1,-6 0 0,-7 0-1,-7 1 0,-6 5 1,-5 2-2,-6 3 1,-4 11 0,-2 4 0,0 6 0,0 10-1,4 5 2,4 4-1,6 6 0,9 3 1,6-1 0,8 1 0,6-4 0,7-3 1,3-5-1,5-3 0,1-6 0,0-8 0,1-5-3,-1-9-3,3-1-12,-3-12-22,0-12 1,2-9-1,-2-8 0</inkml:trace>
  <inkml:trace contextRef="#ctx0" brushRef="#br0" timeOffset="6711.3839">9950 14473 71,'2'13'38,"-7"1"-1,2 6 1,-3 8-23,3-5-9,4 4-3,0 0 0,4 3-3,-1-1 2,0 1-1,2-3-1,-2-3 1,0-3 0,-1-4 0,1-4 0,-4-13 0,6 11 0,-6-11 0,11-18 0,-3 3-1,5-5 0,1-5 1,3-1-1,1-1 0,3 2 1,0 4-1,-1 6 0,0 4 1,-2 5-1,-4 8 0,0 7 1,-2 4-1,-4 5 0,-1 4 0,-2 3 1,0 2-1,-3 1 0,0-2 0,1-4-1,1-2-1,4-2-4,-8-18-16,15 0-18,-1-9 1,1-9-1,6-6 1</inkml:trace>
  <inkml:trace contextRef="#ctx0" brushRef="#br0" timeOffset="7097.406">10746 14414 72,'-20'12'37,"-1"3"-1,-5-3 2,-5-4-28,10 5-2,-4-5-2,5 0-2,3-2-2,5 2 0,12-8 0,-10 14-1,11-5 0,7 3 0,6 0 0,4 4-1,5 1 1,3 2-1,0 3 0,-2 3 0,-3 2 1,-5 1-1,-7 2-1,-7 1 1,-9-3 0,-6 0 0,-6-5 0,-5-7 0,0-5-1,-2-7-1,3-9-2,1-9-3,12 5-10,0-13-22,8-6 0,10-1 0,4-6 1</inkml:trace>
  <inkml:trace contextRef="#ctx0" brushRef="#br0" timeOffset="7500.429">10892 14516 59,'-5'11'37,"0"7"-1,-5 0 0,1-3-16,0 11-13,1-1 0,6 6-3,2-5-1,5 4-1,4-1 1,5-4-1,2-5 0,6-3 0,2-7 0,1-8 0,-1-8 0,3-8-1,0-9 1,-1-5-1,1-8 0,-2-4 0,-5-1 0,-1 1 0,-6 6-1,-2 4 2,-7 8-2,-3 6 0,-1 16 0,-10 2 0,1 16 1,2 4-1,0 8 0,3 7-1,0 2 1,3 4-2,4 3-1,-1-6-3,10 1-9,-7-7-27,5-11 2,1-7 0,0-12 0</inkml:trace>
  <inkml:trace contextRef="#ctx0" brushRef="#br0" timeOffset="7833.4481">11342 14561 78,'12'-16'39,"-4"4"0,-8 12 0,17 0-24,-17 0-8,10 24-3,-3-5-2,1 7-1,1 1 0,2 4-1,-2 1 0,1 0 0,1-5-1,-4-5 1,-2-2 0,-1-9 0,-4-11 0,0 0 0,1-12 0,0-7 1,1-6 0,3-2 1,4-8 0,2 2 1,4 0-1,4 3 1,2 2-1,3 4-2,-1 6-4,-4-2-26,2 8-11,-1 2-1,-2-1 0</inkml:trace>
  <inkml:trace contextRef="#ctx0" brushRef="#br0" timeOffset="8360.4782">11797 14473 33,'0'0'34,"-8"9"3,2 3-1,1 7-12,-5-5-5,8 16-6,-6-3-3,8 5-3,-1-2-3,6 4-1,0-5-1,2-2-1,1-3-3,-1-12-4,6 3-17,-3-8-17,-10-7 1,18-14 0,-15-3 0</inkml:trace>
  <inkml:trace contextRef="#ctx0" brushRef="#br0" timeOffset="8575.4905">11742 14222 85,'-14'-16'36,"14"16"-1,-10-3 0,10 3-35,-2 10-9,12 1-26,6 9 0,1-3-2,9 6 1</inkml:trace>
  <inkml:trace contextRef="#ctx0" brushRef="#br0" timeOffset="8969.513">12052 14520 74,'1'18'38,"-4"-3"-1,2 1 1,2 2-27,-6-3-4,7 7-2,-3 2-2,3 0-1,1 1-1,1 0 1,-1-2-1,4 1 0,3-5-1,1-3 1,1-5 0,4-7-1,-2-6 1,7-8 0,1-5 0,1-8-1,0-4 1,1 0-1,0-2 1,-2 3-1,-3 6 1,-1 4-1,-5 7 0,-1 9 0,-12 0 1,13 19-1,-9 0-1,0 3 0,4 5-3,-3 0-1,8 5-5,-4-11-7,10 0-23,3-1 1,0-12-1,7-4 3</inkml:trace>
  <inkml:trace contextRef="#ctx0" brushRef="#br0" timeOffset="9443.5401">12767 14551 74,'-7'-16'37,"-3"8"0,-10 7 1,-8 4-25,5 14-7,-5 5-1,4 8-2,0 1-1,7 5 0,7-1-1,9-4 1,7-4-2,12-5 1,5-9 0,8-9-1,6-8 0,1-7 0,-2-7 1,-2-4-1,-5-5 0,-8-2 0,-8-1 0,-7 4 1,-7 2 0,-6 3 0,-3 5 0,-3 6 0,0 6-1,3 8 1,3 8 0,3 5-1,5 11 0,5 7 0,3 11 0,1 4 0,2 8 0,-2 4 0,-2 4 0,-4 3 0,-6-5 1,-6-5 1,-10-8-1,-3-7 1,-8-11 0,-3-9 0,-3-10-2,-2-11-3,8-4-24,2-9-15,2-11 1,6-4-1,9-6 0</inkml:trace>
  <inkml:trace contextRef="#ctx0" brushRef="#br0" timeOffset="15431.8827">13824 14502 48,'0'0'34,"0"0"3,12-1-3,-12 1-10,5 12-11,3 4-4,-4 2-3,5 8-3,-1 1 0,2 5-2,1 2 0,-2 1-1,-1 0 0,-3-5 0,-1-3-1,-1-5 1,-3-6-1,0-16 1,-10 9 0,10-9 0,-15-22 1,9 2-1,-1-8 2,5-4-1,2-5 1,6 0 0,6-2 0,3 3 0,5 1-1,4 4-1,1 6-1,1 6-3,8 11-4,-11 0-10,4 10-21,-1 6 0,-3 4-1,-1 8 2</inkml:trace>
  <inkml:trace contextRef="#ctx0" brushRef="#br0" timeOffset="15826.9053">14313 14674 47,'14'-5'36,"2"-1"3,-2-5-2,2-3-13,6 8-9,-8-8-5,7 3-4,-2-4-3,0 3 0,1-1-1,0-1 0,-5 0-2,0 0 2,-5 0-2,-4 2 1,-4 1 0,-5-1-1,-6-2 0,-6 5 0,-4 2 1,-6 1-1,-2 7-1,-2 5 1,-1 7 0,1 9-1,2 8 2,4 3-1,4 4 0,7 2 0,4 3 1,6-1-1,7-2 1,6-7-1,6-3 0,6-5-1,7-4-4,0-15-5,11-5-28,3-7-2,0-10 0,7-3 0</inkml:trace>
  <inkml:trace contextRef="#ctx0" brushRef="#br0" timeOffset="16173.9251">15024 14489 63,'0'0'38,"-11"-10"-1,-4 8 3,-5-1-20,1 11-11,-7-3-2,4 4-3,-2 1 0,3 5-3,4 2 1,5 1 0,6 1-1,8 1-1,5 2 1,6 2-1,4-1 0,3-1 0,0 0 0,-2 1 0,-2 0-1,-7-3 2,-4 2-2,-6-3 1,-6-3 0,-5 1 0,-6-4 0,-3-3 0,0-2-1,-1-5-2,6 0-3,-1-11-5,15-2-29,5-6 1,9-9-1,10-4 1</inkml:trace>
  <inkml:trace contextRef="#ctx0" brushRef="#br0" timeOffset="16588.9488">15200 14480 77,'0'22'38,"-7"3"0,-6 6 0,-5 3-29,6 11-2,0-2-1,6 4-2,4-7-1,8-2 0,5-8-2,8-6 1,4-7-1,7-10 0,3-12 1,2-10-1,0-5 0,0-9 0,-2-6 0,-4 0-1,-6-5 0,-7 1 1,-6 3-1,-4 7 1,-8 6 0,-3 8 0,-5 7 0,0 10-1,-1 8 2,1 7-2,2 8 1,-2 5 0,4 6-1,-1 4 0,4 1 0,0-2 0,4-1-2,2-7-1,5-3-2,1-16-5,13-4-19,-3-16-13,3-10 1,5-14 0,0-15 1</inkml:trace>
  <inkml:trace contextRef="#ctx0" brushRef="#br0" timeOffset="17110.9787">15787 14152 68,'2'-26'41,"-4"13"0,2 13 1,-15 4-13,9 19-18,-5 7-5,7 12-2,-3 6-3,2 5 1,1 5-1,7 5 0,0 0-1,-1-1-1,3-4 0,-1-5-1,5-5-1,0-8-2,4-6-2,-5-20-4,12-2-7,-6-25-9,12-6-9,2-14 0,5-12 2,-2-11 7,5-4 10,-6-4 12,-1-1 13,-1 8 14,-9 3 10,-5 8 5,-8 8-3,1 13-3,-12 4-8,5 21-7,0 0-7,-9 17-3,2 6-3,1 8 0,-1 7-2,2 8 1,0 7-1,-1 6-1,2 2 1,-1 0-1,1-2 0,2-2 0,3-6 1,0-5-1,3-9 0,3-10 0,3-8-2,3-10 0,5-7-3,-2-12-3,8 1-16,-2-11-18,-3-6 0,-3-3 0,-5-3 1</inkml:trace>
  <inkml:trace contextRef="#ctx0" brushRef="#br0" timeOffset="17310.9901">15929 14549 72,'-23'1'40,"6"-1"0,17 0 2,0 0-22,16-4-11,8 2-2,4-6-2,8 3-3,3 0-2,2-1-3,5 4-6,-9-3-32,3-1-1,2-1 1,-2 1-1</inkml:trace>
  <inkml:trace contextRef="#ctx0" brushRef="#br0" timeOffset="17574.0052">16657 14475 104,'0'0'41,"17"7"1,0-15-7,9 8-26,0-6-2,5 1-4,-1-2-2,1 1-3,-1 4-4,-7-9-5,3 9-21,-9-1-11,-6-1 2,-11 4-1</inkml:trace>
  <inkml:trace contextRef="#ctx0" brushRef="#br0" timeOffset="17754.0155">16722 14586 52,'-13'24'39,"4"-5"-1,11-4 3,7 2-15,0-15-12,12 3-4,-3-4-4,3 0-3,-2-1-4,-2-4-8,1-1-31,-7 3-1,-11 2 1,14-11-2</inkml:trace>
  <inkml:trace contextRef="#ctx0" brushRef="#br0" timeOffset="18495.0579">17869 14403 59,'0'0'38,"0"0"-1,0 0-3,6 11-14,-6-11-7,-10 17-3,-2-1-4,1 11-3,-6 3 0,-5 7-1,-6 5 0,-3 6-2,-6 0 1,-2 0 0,0-4 0,1-5-1,4-4 0,5-8-1,7-7-1,4-13-2,18-7-4,-10-6-4,10 6-13,17-28-16,-9-1 2,2-5 0,-4-7 2</inkml:trace>
  <inkml:trace contextRef="#ctx0" brushRef="#br0" timeOffset="18721.0708">17502 14502 32,'-10'-29'36,"6"7"2,2 8 1,2 14-9,15 0-8,-15 0-7,29 26-4,-10-2-2,8 9-4,1 3 0,4 3-2,0 2 0,1 0-2,0-3 0,-2 2-1,-1-7-1,-2-4 0,-3-1-3,-5-6-2,0 6-11,-3-10-26,-6-8 0,0-9 1,-11-1 0</inkml:trace>
  <inkml:trace contextRef="#ctx0" brushRef="#br0" timeOffset="19490.1148">18608 14466 77,'9'-8'40,"-9"8"-1,-18 9 2,-4-1-26,5 14-7,-10 0-2,2 9-3,-4 0-1,3 2 0,1-3-1,4-1-1,3-2 1,1-7-3,7-3-1,-1-9-2,11-8-3,0 0-4,0 0-8,0 0-9,8-16-4,-4-1-1,2-3 1,-3-7 7,5 0 11,-4-4 11,1-2 14,4 5 11,-4 1 8,2 2 5,-3 5-1,5 9-4,-10 0-6,1 11-8,0 0-6,5 24-3,-8-4-1,3 11-3,-1 2 0,2 5-1,2 1 0,1 1-1,3-2 0,0-2-3,4-7-3,-5-11-4,8 0-18,-5-8-13,-9-10 1,9-4 0,-11-10 0</inkml:trace>
  <inkml:trace contextRef="#ctx0" brushRef="#br0" timeOffset="19684.1259">18292 14616 62,'-10'-6'39,"10"6"1,0 0 1,10-2-18,14 10-11,-2-4-4,10 7-3,1-2-2,6 1-3,4 3-2,0-5-5,7 3-7,-9-3-28,3-8 1,0-5 1,-3-6-1</inkml:trace>
  <inkml:trace contextRef="#ctx0" brushRef="#br0" timeOffset="20112.1504">18965 14397 72,'0'0'40,"-16"12"0,6 1 1,1 13-19,-1-5-13,9 8-4,0 0-1,7 3-2,4-2 0,6 1-1,5-4 0,4-5 0,3-10 0,2-3-1,2-8 1,1-6 0,1-5 0,-1-5-1,-5-6 1,-2 1 0,-5 2-1,-6-1 1,-3 5 0,-12 14-1,6-12 0,-6 12 1,-11 23-1,-2 3 0,-2 11 0,-4 12 0,-3 12 1,-2 5-1,-4 5 0,2 4 0,-1 0 1,6-5-1,3-8-1,5-13-1,6-10-4,-3-15-25,10-11-13,0-13 1,5-13 0,-6-8 1</inkml:trace>
  <inkml:trace contextRef="#ctx0" brushRef="#br0" timeOffset="22006.2587">5508 9186 40,'11'-4'32,"0"-9"3,9-2-2,6 0-15,-1-9-3,14 1-3,2-11-4,14 1-1,5-9-2,15 1-1,12-7-1,15-2 0,13-3-2,18 4 1,8 1-1,6 0 0,4 7-1,-4 2 1,-10 6-2,-8 6 1,-16 9 1,-22 4-2,-23 6 1,-17 7 0,-22 6 0,-20 6 1,-13 3-2,-16-1-1,-5 4-7,-6-3-28,-1-9-2,7-4 1,2-12-1</inkml:trace>
  <inkml:trace contextRef="#ctx0" brushRef="#br0" timeOffset="22516.2879">7820 8364 72,'0'0'37,"14"1"-1,-14-1 2,0 0-29,16 18 0,-13-6-2,5 7-2,-5 3-2,3 3-1,-2 0 0,0-2-1,-1-1-3,-2-8-4,3 3-11,-4-17-22,0 0 1,0 0-1,13-31 1</inkml:trace>
  <inkml:trace contextRef="#ctx0" brushRef="#br0" timeOffset="22681.2973">7852 8029 56,'0'0'35,"-11"10"-3,12 1-3,-1-11-15,5 15-33,7-4-13,-3-3-2,10 3 2,-4-6-2</inkml:trace>
  <inkml:trace contextRef="#ctx0" brushRef="#br0" timeOffset="23074.3198">8109 8345 64,'4'14'37,"-1"0"-1,0 1 1,-5 8-19,-2-11-10,3 7-2,-1-2-3,2 0-2,0-4 0,-1-1 0,1-12-1,4 13 1,-4-13-1,16 2 0,-6-6 1,6-2-1,1-4 1,3-3-1,1-1 1,2-1-1,-2 0 0,-4 2 0,-1 5 0,-3 3 0,-2 7 0,-2 6 0,-2 6 0,-1 2 0,0 4 0,1 1 0,1 0-1,-1-2-1,5 0-2,-12-19-4,20 15-23,-7-12-7,-3-9 1,5-3-2</inkml:trace>
  <inkml:trace contextRef="#ctx0" brushRef="#br0" timeOffset="23424.3398">8525 8319 79,'3'11'38,"2"7"-1,1 2-2,-2-4-25,8 9-3,-4-5-2,4 1-2,1-2-3,1 1 1,-1-2-1,0-5 1,-2-4-1,0-4 0,-2-5 0,0-2 0,1-5 1,-1-8 0,-1-4-1,3 1 0,0-4 1,-2-2 0,0 1 0,0-1-2,-2 5 0,-2 1-3,6 7-4,-7-5-8,8 6-23,3 7 1,2-1-1,8 8 1</inkml:trace>
  <inkml:trace contextRef="#ctx0" brushRef="#br0" timeOffset="23855.3645">9157 8359 55,'8'-11'37,"-14"2"0,-1-2 0,-4 9-11,-6-12-14,5 8-4,-7 1-3,2 9-3,0 5 0,0 2 0,0 8-2,4 5 1,3 4-1,5 2 0,6-1 0,5-2 0,5-2 0,8-2-1,4-7 1,3-5 0,-1-8 0,0-6 0,-2-6 1,-2-4-1,-5-6 1,-2-6 0,-7-3 0,-3-2 0,-3 2 1,-2 1 1,-2 3-1,-1 6-1,-1 5 1,5 13-1,-10 2 0,7 9 0,1 8-1,2 7 0,1 5-2,2-1 0,5 5-5,-2-10-6,7 0-27,0-4-2,-1-9 2,2-8-1</inkml:trace>
  <inkml:trace contextRef="#ctx0" brushRef="#br0" timeOffset="24392.3952">9395 8305 94,'0'0'40,"8"12"1,-4-2-4,3 7-27,-3-4-3,5 4-2,-2-2-3,4 5-1,0 0-1,-1 0-1,0-2 0,-2-5-1,-2-2 0,-3-1 0,-3-10 0,-2 9 0,2-9 0,-11-9 1,4-1 0,3-1 0,2-2 1,1-4 0,4-1 1,4 1-1,3-2 2,3 3-1,3-2 1,0 2-1,3 0-1,1 4-1,2 3 0,-2-4-2,0 9-1,-2-1-1,1 6 0,-6 1 0,1 9 2,-7-1 0,-1 4 3,-1 6 1,-4 0 1,1 4 2,-4-2 0,3 3 1,-4-6-1,4 4 1,-3-4-2,3-4 0,-2-2-1,3-1-1,-2-12-2,2 12-1,-2-12-6,0 0-26,0 0-6,10-15 0,-7-2 0</inkml:trace>
  <inkml:trace contextRef="#ctx0" brushRef="#br0" timeOffset="24573.4055">9694 8167 97,'0'0'38,"0"0"0,0 0-8,7-10-29,10 12-17,7-1-20,-2-1-1,5 1-1,3 1 0</inkml:trace>
  <inkml:trace contextRef="#ctx0" brushRef="#br0" timeOffset="24973.4284">10102 8327 97,'-24'3'38,"-1"0"2,0 4-6,-5-10-26,11 7-4,-1 0-1,9 6-2,3 6 0,4 1-1,6 3 0,7 5 0,3 0 0,6 0 0,3-3 0,4-6-1,3-5 0,2-5 1,0-6-1,-2-9 1,-3-9 0,-3-6 1,-3-8 0,-3-3 2,-6-1 0,-4 0 0,-6 1 0,-2 9 0,-4 4 0,-1 9 0,-5 9-2,3 13-1,-1 6 0,4 9-3,7 7-3,0-3-6,15 3-29,-1 2-2,5-6 2,2-8-1</inkml:trace>
  <inkml:trace contextRef="#ctx0" brushRef="#br0" timeOffset="25374.4513">10468 8284 99,'0'0'39,"0"0"1,-6 10-1,1 8-32,-1 1-3,2 6-2,5 3-2,4-1 1,3-2-2,3-4 1,1-3 0,3-8-1,1-7 1,1-7-1,-3-6 0,2-5 1,-2-4 0,0-9 0,-1-5 1,-2 3-1,0 1 2,-3 3-1,-4 3 1,-1 6 0,-4 6 0,1 11 0,-5 13 0,2 0-1,-1 8-1,2 5 0,2 4-1,2 1-1,4 1-2,-2-9-4,10 3-17,-3-9-17,1-11 2,2-9-1,2-9 1</inkml:trace>
  <inkml:trace contextRef="#ctx0" brushRef="#br0" timeOffset="25649.4671">10996 7918 83,'0'0'42,"-3"11"-2,0 7 2,-3 7-23,9 5-12,-2 3-1,5 7-3,-2 4 0,2 5-2,-1-3-1,-1 0 1,-1-4-2,0-1 0,1-4-1,0-8 0,2-3-1,0-13-2,7 0-6,-13-13-17,20-4-14,-4-8 2,-5-9-1,-1-6 2</inkml:trace>
  <inkml:trace contextRef="#ctx0" brushRef="#br0" timeOffset="25824.4771">10954 8264 75,'-23'6'38,"7"3"0,16-9 2,-9 9-28,24-7-3,3-8-1,10 3-3,0-7-3,5 0-3,2 1-6,-7-7-28,0-2-5,-2 0 1,-4-3-2</inkml:trace>
  <inkml:trace contextRef="#ctx0" brushRef="#br0" timeOffset="27420.5684">11808 8461 72,'0'0'33,"13"-5"-2,-13 5-4,17-11-37,-5 6-17,2-5-4,6 8-3,-2-5 3</inkml:trace>
  <inkml:trace contextRef="#ctx0" brushRef="#br0" timeOffset="27573.5771">12126 8530 54,'6'16'35,"-6"-16"0,5 15-4,-5-15-13,0 0-11,23-12-10,-4-4-29,9 1-3,1-9 0,8 2-1</inkml:trace>
  <inkml:trace contextRef="#ctx0" brushRef="#br0" timeOffset="27740.5867">12521 8531 75,'3'21'36,"1"-7"-1,9-7-2,5-9-27,7-7-8,2-7-19,4-5-13,8 2-1,-2-4-1,0 4 1</inkml:trace>
  <inkml:trace contextRef="#ctx0" brushRef="#br0" timeOffset="27846.5927">12854 8545 47,'-1'32'32,"-3"-10"-2,12-1-22,-1-6-21,4-19-14,15 1-2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4BE9E9-CF38-416B-96C4-8D9F33EAF4D8}" type="datetimeFigureOut">
              <a:rPr lang="en-US" smtClean="0"/>
              <a:pPr/>
              <a:t>2011-02-21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D7E23C-B908-4BE6-B759-298985D67EA5}" type="slidenum">
              <a:rPr lang="en-US" smtClean="0"/>
              <a:pPr/>
              <a:t>‹#›</a:t>
            </a:fld>
            <a:endParaRPr lang="en-US"/>
          </a:p>
        </p:txBody>
      </p:sp>
    </p:spTree>
    <p:extLst>
      <p:ext uri="{BB962C8B-B14F-4D97-AF65-F5344CB8AC3E}">
        <p14:creationId xmlns:p14="http://schemas.microsoft.com/office/powerpoint/2010/main" val="1711238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D7E23C-B908-4BE6-B759-298985D67EA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2082D8-B862-4B3F-BCF1-E66899482E2F}" type="slidenum">
              <a:rPr lang="en-US" smtClean="0"/>
              <a:pPr/>
              <a:t>17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2082D8-B862-4B3F-BCF1-E66899482E2F}" type="slidenum">
              <a:rPr lang="en-US" smtClean="0"/>
              <a:pPr/>
              <a:t>18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r>
              <a:rPr lang="en-US"/>
              <a:t>We must ask Fabien for better URLs.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An actual example that works in our system.</a:t>
            </a:r>
          </a:p>
        </p:txBody>
      </p:sp>
      <p:sp>
        <p:nvSpPr>
          <p:cNvPr id="4" name="Slide Number Placeholder 3"/>
          <p:cNvSpPr>
            <a:spLocks noGrp="1"/>
          </p:cNvSpPr>
          <p:nvPr>
            <p:ph type="sldNum" sz="quarter" idx="10"/>
          </p:nvPr>
        </p:nvSpPr>
        <p:spPr/>
        <p:txBody>
          <a:bodyPr/>
          <a:lstStyle/>
          <a:p>
            <a:fld id="{BCD7E23C-B908-4BE6-B759-298985D67EA5}" type="slidenum">
              <a:rPr lang="en-US" smtClean="0"/>
              <a:pPr/>
              <a:t>52</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An actual example that works in our system.</a:t>
            </a:r>
          </a:p>
        </p:txBody>
      </p:sp>
      <p:sp>
        <p:nvSpPr>
          <p:cNvPr id="4" name="Slide Number Placeholder 3"/>
          <p:cNvSpPr>
            <a:spLocks noGrp="1"/>
          </p:cNvSpPr>
          <p:nvPr>
            <p:ph type="sldNum" sz="quarter" idx="10"/>
          </p:nvPr>
        </p:nvSpPr>
        <p:spPr/>
        <p:txBody>
          <a:bodyPr/>
          <a:lstStyle/>
          <a:p>
            <a:fld id="{BCD7E23C-B908-4BE6-B759-298985D67EA5}" type="slidenum">
              <a:rPr lang="en-US" smtClean="0"/>
              <a:pPr/>
              <a:t>62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2082D8-B862-4B3F-BCF1-E66899482E2F}" type="slidenum">
              <a:rPr lang="en-US" smtClean="0"/>
              <a:pPr/>
              <a:t>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2082D8-B862-4B3F-BCF1-E66899482E2F}" type="slidenum">
              <a:rPr lang="en-US" smtClean="0"/>
              <a:pPr/>
              <a:t>10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2082D8-B862-4B3F-BCF1-E66899482E2F}" type="slidenum">
              <a:rPr lang="en-US" smtClean="0"/>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2082D8-B862-4B3F-BCF1-E66899482E2F}" type="slidenum">
              <a:rPr lang="en-US" smtClean="0"/>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2082D8-B862-4B3F-BCF1-E66899482E2F}" type="slidenum">
              <a:rPr lang="en-US" smtClean="0"/>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2082D8-B862-4B3F-BCF1-E66899482E2F}" type="slidenum">
              <a:rPr lang="en-US" smtClean="0"/>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2082D8-B862-4B3F-BCF1-E66899482E2F}" type="slidenum">
              <a:rPr lang="en-US" smtClean="0"/>
              <a:pPr/>
              <a:t>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2082D8-B862-4B3F-BCF1-E66899482E2F}"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493D55-B7B6-4871-9F53-2564914CBC69}" type="datetimeFigureOut">
              <a:rPr lang="en-US" smtClean="0"/>
              <a:pPr/>
              <a:t>2011-02-21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0C350-3472-4F7A-A46F-717DF5D2493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493D55-B7B6-4871-9F53-2564914CBC69}" type="datetimeFigureOut">
              <a:rPr lang="en-US" smtClean="0"/>
              <a:pPr/>
              <a:t>2011-02-21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0C350-3472-4F7A-A46F-717DF5D2493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493D55-B7B6-4871-9F53-2564914CBC69}" type="datetimeFigureOut">
              <a:rPr lang="en-US" smtClean="0"/>
              <a:pPr/>
              <a:t>2011-02-21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0C350-3472-4F7A-A46F-717DF5D2493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493D55-B7B6-4871-9F53-2564914CBC69}" type="datetimeFigureOut">
              <a:rPr lang="en-US" smtClean="0"/>
              <a:pPr/>
              <a:t>2011-02-21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0C350-3472-4F7A-A46F-717DF5D2493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493D55-B7B6-4871-9F53-2564914CBC69}" type="datetimeFigureOut">
              <a:rPr lang="en-US" smtClean="0"/>
              <a:pPr/>
              <a:t>2011-02-21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0C350-3472-4F7A-A46F-717DF5D2493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493D55-B7B6-4871-9F53-2564914CBC69}" type="datetimeFigureOut">
              <a:rPr lang="en-US" smtClean="0"/>
              <a:pPr/>
              <a:t>2011-02-21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F0C350-3472-4F7A-A46F-717DF5D2493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493D55-B7B6-4871-9F53-2564914CBC69}" type="datetimeFigureOut">
              <a:rPr lang="en-US" smtClean="0"/>
              <a:pPr/>
              <a:t>2011-02-21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F0C350-3472-4F7A-A46F-717DF5D2493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493D55-B7B6-4871-9F53-2564914CBC69}" type="datetimeFigureOut">
              <a:rPr lang="en-US" smtClean="0"/>
              <a:pPr/>
              <a:t>2011-02-21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F0C350-3472-4F7A-A46F-717DF5D2493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493D55-B7B6-4871-9F53-2564914CBC69}" type="datetimeFigureOut">
              <a:rPr lang="en-US" smtClean="0"/>
              <a:pPr/>
              <a:t>2011-02-21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F0C350-3472-4F7A-A46F-717DF5D2493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493D55-B7B6-4871-9F53-2564914CBC69}" type="datetimeFigureOut">
              <a:rPr lang="en-US" smtClean="0"/>
              <a:pPr/>
              <a:t>2011-02-21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F0C350-3472-4F7A-A46F-717DF5D2493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493D55-B7B6-4871-9F53-2564914CBC69}" type="datetimeFigureOut">
              <a:rPr lang="en-US" smtClean="0"/>
              <a:pPr/>
              <a:t>2011-02-21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F0C350-3472-4F7A-A46F-717DF5D2493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493D55-B7B6-4871-9F53-2564914CBC69}" type="datetimeFigureOut">
              <a:rPr lang="en-US" smtClean="0"/>
              <a:pPr/>
              <a:t>2011-02-21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F0C350-3472-4F7A-A46F-717DF5D2493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zuneboards.com/forums/zune-news/38143-cause-zune-30-leapyear-problem-isolated.html" TargetMode="External"/><Relationship Id="rId2" Type="http://schemas.openxmlformats.org/officeDocument/2006/relationships/hyperlink" Target="http://pastie.org/349916"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cse.lehigh.edu/~gtan/bug/softwarebug.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hyperlink" Target="http://www.astree.ens.fr/"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absint.com/releases/050427.ht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cs.utexas.edu/users/moore/publications/acl2-papers.html" TargetMode="External"/><Relationship Id="rId2" Type="http://schemas.openxmlformats.org/officeDocument/2006/relationships/hyperlink" Target="http://www.lms.ac.uk/jcm/1/lms1998-001/sub/lms98001.pdf" TargetMode="External"/><Relationship Id="rId1" Type="http://schemas.openxmlformats.org/officeDocument/2006/relationships/slideLayout" Target="../slideLayouts/slideLayout2.xml"/><Relationship Id="rId4" Type="http://schemas.openxmlformats.org/officeDocument/2006/relationships/hyperlink" Target="http://doi.acm.org/10.1145/1111037.1111042" TargetMode="External"/></Relationships>
</file>

<file path=ppt/slides/_rels/slide26.xml.rels><?xml version="1.0" encoding="UTF-8" standalone="yes"?>
<Relationships xmlns="http://schemas.openxmlformats.org/package/2006/relationships"><Relationship Id="rId2" Type="http://schemas.openxmlformats.org/officeDocument/2006/relationships/hyperlink" Target="http://www.coverity.co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microsoft.com/whdc/DevTools/WDK/WDKpkg.mspx"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awards.acm.org/homepage.cfm?srt=all&amp;awd=140" TargetMode="Externa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doi.acm.org/10.1145/359104.359106" TargetMode="External"/><Relationship Id="rId2" Type="http://schemas.openxmlformats.org/officeDocument/2006/relationships/hyperlink" Target="http://www-formal.stanford.edu/jmc/basis/basis.html" TargetMode="External"/><Relationship Id="rId1" Type="http://schemas.openxmlformats.org/officeDocument/2006/relationships/slideLayout" Target="../slideLayouts/slideLayout2.xml"/><Relationship Id="rId6" Type="http://schemas.openxmlformats.org/officeDocument/2006/relationships/hyperlink" Target="http://www.google.com/search?q=Knuth-Bendix_completion_algorithm&amp;btnI=lucky" TargetMode="External"/><Relationship Id="rId5" Type="http://schemas.openxmlformats.org/officeDocument/2006/relationships/hyperlink" Target="http://www.cs.utexas.edu/~EWD/" TargetMode="External"/><Relationship Id="rId4" Type="http://schemas.openxmlformats.org/officeDocument/2006/relationships/hyperlink" Target="http://doi.acm.org/10.1145/360933.360975"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doi.acm.org/10.1145/359576.359579" TargetMode="External"/><Relationship Id="rId2" Type="http://schemas.openxmlformats.org/officeDocument/2006/relationships/hyperlink" Target="http://portal.acm.org/citation.cfm?id=682867" TargetMode="External"/><Relationship Id="rId1" Type="http://schemas.openxmlformats.org/officeDocument/2006/relationships/slideLayout" Target="../slideLayouts/slideLayout2.xml"/><Relationship Id="rId4" Type="http://schemas.openxmlformats.org/officeDocument/2006/relationships/hyperlink" Target="http://dx.doi.org/10.1007/11817963_4"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springerlink.com/content/agm46t6a89ulwpx1/" TargetMode="External"/><Relationship Id="rId2" Type="http://schemas.openxmlformats.org/officeDocument/2006/relationships/hyperlink" Target="http://doi.acm.org/10.1145/512760.512773" TargetMode="External"/><Relationship Id="rId1" Type="http://schemas.openxmlformats.org/officeDocument/2006/relationships/slideLayout" Target="../slideLayouts/slideLayout2.xml"/><Relationship Id="rId4" Type="http://schemas.openxmlformats.org/officeDocument/2006/relationships/hyperlink" Target="http://doi.acm.org/10.1145/268999.269003"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doi.acm.org/10.1145/5397.5399" TargetMode="External"/><Relationship Id="rId2" Type="http://schemas.openxmlformats.org/officeDocument/2006/relationships/hyperlink" Target="http://doi.acm.org/10.1145/876638.876643" TargetMode="External"/><Relationship Id="rId1" Type="http://schemas.openxmlformats.org/officeDocument/2006/relationships/slideLayout" Target="../slideLayouts/slideLayout2.xml"/><Relationship Id="rId4" Type="http://schemas.openxmlformats.org/officeDocument/2006/relationships/hyperlink" Target="http://dx.doi.org/10.1016/0304-3975(94)00202-T"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customXml" Target="../ink/ink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customXml" Target="../ink/ink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cala-lang.org/" TargetMode="External"/><Relationship Id="rId2" Type="http://schemas.openxmlformats.org/officeDocument/2006/relationships/hyperlink" Target="http://moodle.epfl.ch/" TargetMode="External"/><Relationship Id="rId1" Type="http://schemas.openxmlformats.org/officeDocument/2006/relationships/slideLayout" Target="../slideLayouts/slideLayout2.xml"/><Relationship Id="rId4" Type="http://schemas.openxmlformats.org/officeDocument/2006/relationships/hyperlink" Target="http://www.scala-lang.org/node/52"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lara.epfl.ch/w/sav" TargetMode="External"/><Relationship Id="rId2" Type="http://schemas.openxmlformats.org/officeDocument/2006/relationships/hyperlink" Target="http://rise4fun.com/"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cacm.acm.org/magazines/2009/10/42360-retrospective-an-axiomatic-basis-for-computer-programming/fulltext" TargetMode="External"/><Relationship Id="rId7" Type="http://schemas.openxmlformats.org/officeDocument/2006/relationships/hyperlink" Target="http://cacm.acm.org/magazines/2010/6/92498-sel4-formal-verification-of-an-operating-system-kernel/fulltext" TargetMode="External"/><Relationship Id="rId2" Type="http://schemas.openxmlformats.org/officeDocument/2006/relationships/hyperlink" Target="http://cacm.acm.org/magazines/2010/2/69354-a-few-billion-lines-of-code-later/fulltext" TargetMode="External"/><Relationship Id="rId1" Type="http://schemas.openxmlformats.org/officeDocument/2006/relationships/slideLayout" Target="../slideLayouts/slideLayout2.xml"/><Relationship Id="rId6" Type="http://schemas.openxmlformats.org/officeDocument/2006/relationships/hyperlink" Target="http://cacm.acm.org/magazines/2009/7/32099-formal-verification-of-a-realistic-compiler/fulltext" TargetMode="External"/><Relationship Id="rId5" Type="http://schemas.openxmlformats.org/officeDocument/2006/relationships/hyperlink" Target="http://cacm.acm.org/magazines/2010/2/69362-software-model-checking-takes-off/fulltext" TargetMode="External"/><Relationship Id="rId4" Type="http://schemas.openxmlformats.org/officeDocument/2006/relationships/hyperlink" Target="http://cacm.acm.org/magazines/2009/11/48424-model-checking-algorithmic-verification-and-debugging/fulltext"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key-project.org/" TargetMode="External"/><Relationship Id="rId7" Type="http://schemas.openxmlformats.org/officeDocument/2006/relationships/hyperlink" Target="http://dx.doi.org/10.1016/j.conengprac.2004.04.002" TargetMode="External"/><Relationship Id="rId2" Type="http://schemas.openxmlformats.org/officeDocument/2006/relationships/hyperlink" Target="http://www.altran-praxis.com/spark.aspx" TargetMode="External"/><Relationship Id="rId1" Type="http://schemas.openxmlformats.org/officeDocument/2006/relationships/slideLayout" Target="../slideLayouts/slideLayout2.xml"/><Relationship Id="rId6" Type="http://schemas.openxmlformats.org/officeDocument/2006/relationships/hyperlink" Target="http://portal.acm.org/citation.cfm?id=963948.963960" TargetMode="External"/><Relationship Id="rId5" Type="http://schemas.openxmlformats.org/officeDocument/2006/relationships/hyperlink" Target="http://www.absint.com/ait/" TargetMode="External"/><Relationship Id="rId4" Type="http://schemas.openxmlformats.org/officeDocument/2006/relationships/hyperlink" Target="http://www.cs.cornell.edu/ji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 y="381001"/>
            <a:ext cx="9144000" cy="1600199"/>
          </a:xfrm>
        </p:spPr>
        <p:txBody>
          <a:bodyPr>
            <a:normAutofit/>
          </a:bodyPr>
          <a:lstStyle/>
          <a:p>
            <a:r>
              <a:rPr lang="en-US" dirty="0" smtClean="0"/>
              <a:t>Synthesis, Analysis, and Verification</a:t>
            </a:r>
            <a:br>
              <a:rPr lang="en-US" dirty="0" smtClean="0"/>
            </a:br>
            <a:r>
              <a:rPr lang="en-US" sz="3200" dirty="0"/>
              <a:t>Lecture </a:t>
            </a:r>
            <a:r>
              <a:rPr lang="en-US" sz="3200" dirty="0" smtClean="0"/>
              <a:t>01</a:t>
            </a:r>
            <a:endParaRPr lang="en-US" sz="3200" dirty="0"/>
          </a:p>
        </p:txBody>
      </p:sp>
      <p:sp>
        <p:nvSpPr>
          <p:cNvPr id="3" name="Subtitle 2"/>
          <p:cNvSpPr>
            <a:spLocks noGrp="1"/>
          </p:cNvSpPr>
          <p:nvPr>
            <p:ph type="subTitle" idx="1"/>
          </p:nvPr>
        </p:nvSpPr>
        <p:spPr>
          <a:xfrm>
            <a:off x="419100" y="3962400"/>
            <a:ext cx="8458200" cy="2133600"/>
          </a:xfrm>
        </p:spPr>
        <p:txBody>
          <a:bodyPr>
            <a:normAutofit fontScale="70000" lnSpcReduction="20000"/>
          </a:bodyPr>
          <a:lstStyle/>
          <a:p>
            <a:pPr algn="l"/>
            <a:r>
              <a:rPr lang="en-US" sz="3600" dirty="0" smtClean="0">
                <a:solidFill>
                  <a:schemeClr val="tx1"/>
                </a:solidFill>
              </a:rPr>
              <a:t>Lectures: </a:t>
            </a:r>
          </a:p>
          <a:p>
            <a:pPr algn="l"/>
            <a:r>
              <a:rPr lang="en-US" sz="3600" dirty="0">
                <a:solidFill>
                  <a:schemeClr val="tx1"/>
                </a:solidFill>
              </a:rPr>
              <a:t> </a:t>
            </a:r>
            <a:r>
              <a:rPr lang="en-US" sz="3600" dirty="0" smtClean="0">
                <a:solidFill>
                  <a:schemeClr val="tx1"/>
                </a:solidFill>
              </a:rPr>
              <a:t>  </a:t>
            </a:r>
            <a:r>
              <a:rPr lang="en-US" sz="3600" b="1" dirty="0" smtClean="0">
                <a:solidFill>
                  <a:schemeClr val="tx1"/>
                </a:solidFill>
              </a:rPr>
              <a:t>Viktor </a:t>
            </a:r>
            <a:r>
              <a:rPr lang="en-US" sz="3600" b="1" dirty="0" err="1" smtClean="0">
                <a:solidFill>
                  <a:schemeClr val="tx1"/>
                </a:solidFill>
              </a:rPr>
              <a:t>Kuncak</a:t>
            </a:r>
            <a:endParaRPr lang="en-US" sz="3600" b="1" dirty="0" smtClean="0">
              <a:solidFill>
                <a:schemeClr val="tx1"/>
              </a:solidFill>
            </a:endParaRPr>
          </a:p>
          <a:p>
            <a:pPr algn="l"/>
            <a:r>
              <a:rPr lang="en-US" sz="3600" dirty="0" smtClean="0">
                <a:solidFill>
                  <a:schemeClr val="tx1"/>
                </a:solidFill>
              </a:rPr>
              <a:t>Exercises and Labs: </a:t>
            </a:r>
          </a:p>
          <a:p>
            <a:pPr algn="l"/>
            <a:r>
              <a:rPr lang="en-US" sz="3600" dirty="0" smtClean="0">
                <a:solidFill>
                  <a:schemeClr val="tx1"/>
                </a:solidFill>
              </a:rPr>
              <a:t>   </a:t>
            </a:r>
            <a:r>
              <a:rPr lang="en-US" sz="3600" b="1" dirty="0" smtClean="0">
                <a:solidFill>
                  <a:schemeClr val="tx1"/>
                </a:solidFill>
              </a:rPr>
              <a:t>Eva </a:t>
            </a:r>
            <a:r>
              <a:rPr lang="en-US" sz="3600" b="1" dirty="0" err="1" smtClean="0">
                <a:solidFill>
                  <a:schemeClr val="tx1"/>
                </a:solidFill>
              </a:rPr>
              <a:t>Darulová</a:t>
            </a:r>
            <a:endParaRPr lang="en-US" sz="3600" b="1" dirty="0" smtClean="0">
              <a:solidFill>
                <a:schemeClr val="tx1"/>
              </a:solidFill>
            </a:endParaRPr>
          </a:p>
          <a:p>
            <a:pPr algn="l"/>
            <a:r>
              <a:rPr lang="en-US" sz="3600" dirty="0" smtClean="0">
                <a:solidFill>
                  <a:schemeClr val="tx1"/>
                </a:solidFill>
              </a:rPr>
              <a:t>   </a:t>
            </a:r>
            <a:r>
              <a:rPr lang="en-US" sz="3600" b="1" dirty="0" err="1" smtClean="0">
                <a:solidFill>
                  <a:schemeClr val="tx1"/>
                </a:solidFill>
              </a:rPr>
              <a:t>Giuliano</a:t>
            </a:r>
            <a:r>
              <a:rPr lang="en-US" sz="3600" b="1" dirty="0" smtClean="0">
                <a:solidFill>
                  <a:schemeClr val="tx1"/>
                </a:solidFill>
              </a:rPr>
              <a:t> </a:t>
            </a:r>
            <a:r>
              <a:rPr lang="en-US" sz="3600" b="1" dirty="0" err="1" smtClean="0">
                <a:solidFill>
                  <a:schemeClr val="tx1"/>
                </a:solidFill>
              </a:rPr>
              <a:t>Losa</a:t>
            </a:r>
            <a:endParaRPr lang="en-US" sz="3600" b="1" dirty="0" smtClean="0">
              <a:solidFill>
                <a:schemeClr val="tx1"/>
              </a:solidFill>
            </a:endParaRPr>
          </a:p>
        </p:txBody>
      </p:sp>
      <p:sp>
        <p:nvSpPr>
          <p:cNvPr id="8" name="Subtitle 2"/>
          <p:cNvSpPr txBox="1">
            <a:spLocks/>
          </p:cNvSpPr>
          <p:nvPr/>
        </p:nvSpPr>
        <p:spPr>
          <a:xfrm>
            <a:off x="304800" y="2514600"/>
            <a:ext cx="8610600" cy="1143001"/>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200" dirty="0" smtClean="0"/>
              <a:t>Introduction, Overview, Logistics</a:t>
            </a:r>
            <a:endParaRPr kumimoji="0" lang="en-US" sz="3200" b="0" u="none" strike="noStrike" kern="1200" cap="none" spc="0" normalizeH="0" baseline="0" noProof="0" dirty="0" smtClean="0">
              <a:ln>
                <a:noFill/>
              </a:ln>
              <a:effectLst/>
              <a:uLnTx/>
              <a:uFillTx/>
              <a:latin typeface="+mn-lt"/>
              <a:ea typeface="+mn-ea"/>
              <a:cs typeface="+mn-cs"/>
            </a:endParaRPr>
          </a:p>
        </p:txBody>
      </p:sp>
      <p:sp>
        <p:nvSpPr>
          <p:cNvPr id="10" name="TextBox 9"/>
          <p:cNvSpPr txBox="1"/>
          <p:nvPr/>
        </p:nvSpPr>
        <p:spPr>
          <a:xfrm>
            <a:off x="304800" y="6204466"/>
            <a:ext cx="4803303" cy="369332"/>
          </a:xfrm>
          <a:prstGeom prst="rect">
            <a:avLst/>
          </a:prstGeom>
          <a:noFill/>
        </p:spPr>
        <p:txBody>
          <a:bodyPr wrap="none" rtlCol="0">
            <a:spAutoFit/>
          </a:bodyPr>
          <a:lstStyle/>
          <a:p>
            <a:r>
              <a:rPr lang="en-US" dirty="0" smtClean="0"/>
              <a:t>Monday, 21 February </a:t>
            </a:r>
            <a:r>
              <a:rPr lang="en-US" dirty="0" smtClean="0"/>
              <a:t>2011 and </a:t>
            </a:r>
            <a:r>
              <a:rPr lang="en-US" smtClean="0"/>
              <a:t>22 February 2011</a:t>
            </a:r>
            <a:endParaRPr lang="en-US" dirty="0"/>
          </a:p>
        </p:txBody>
      </p:sp>
      <p:pic>
        <p:nvPicPr>
          <p:cNvPr id="11" name="Picture 6" descr="epfl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5638801"/>
            <a:ext cx="2364826" cy="1142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ver.png"/>
          <p:cNvPicPr>
            <a:picLocks noChangeAspect="1"/>
          </p:cNvPicPr>
          <p:nvPr/>
        </p:nvPicPr>
        <p:blipFill>
          <a:blip r:embed="rId3"/>
          <a:stretch>
            <a:fillRect/>
          </a:stretch>
        </p:blipFill>
        <p:spPr>
          <a:xfrm>
            <a:off x="0" y="0"/>
            <a:ext cx="9144000" cy="7279031"/>
          </a:xfrm>
          <a:prstGeom prst="rect">
            <a:avLst/>
          </a:prstGeom>
        </p:spPr>
      </p:pic>
      <p:sp>
        <p:nvSpPr>
          <p:cNvPr id="3" name="Rectangle 2"/>
          <p:cNvSpPr/>
          <p:nvPr/>
        </p:nvSpPr>
        <p:spPr>
          <a:xfrm>
            <a:off x="132732" y="1548268"/>
            <a:ext cx="5763116" cy="369332"/>
          </a:xfrm>
          <a:prstGeom prst="rect">
            <a:avLst/>
          </a:prstGeom>
        </p:spPr>
        <p:txBody>
          <a:bodyPr wrap="none">
            <a:spAutoFit/>
          </a:bodyPr>
          <a:lstStyle/>
          <a:p>
            <a:r>
              <a:rPr lang="en-US" dirty="0" smtClean="0"/>
              <a:t>(Jun 18, 2008 – Scientific data lost from flash memory)</a:t>
            </a:r>
            <a:endParaRPr lang="en-US" dirty="0"/>
          </a:p>
        </p:txBody>
      </p:sp>
      <p:sp>
        <p:nvSpPr>
          <p:cNvPr id="7" name="Rectangle 6"/>
          <p:cNvSpPr/>
          <p:nvPr/>
        </p:nvSpPr>
        <p:spPr>
          <a:xfrm>
            <a:off x="0" y="6211669"/>
            <a:ext cx="3647152" cy="646331"/>
          </a:xfrm>
          <a:prstGeom prst="rect">
            <a:avLst/>
          </a:prstGeom>
          <a:solidFill>
            <a:schemeClr val="tx1"/>
          </a:solidFill>
        </p:spPr>
        <p:txBody>
          <a:bodyPr wrap="none">
            <a:spAutoFit/>
          </a:bodyPr>
          <a:lstStyle/>
          <a:p>
            <a:pPr algn="ctr" eaLnBrk="0" hangingPunct="0"/>
            <a:r>
              <a:rPr lang="en-US" sz="3600" b="1" dirty="0" smtClean="0">
                <a:solidFill>
                  <a:schemeClr val="bg1"/>
                </a:solidFill>
              </a:rPr>
              <a:t>Space Missions</a:t>
            </a:r>
          </a:p>
        </p:txBody>
      </p:sp>
    </p:spTree>
    <p:extLst>
      <p:ext uri="{BB962C8B-B14F-4D97-AF65-F5344CB8AC3E}">
        <p14:creationId xmlns:p14="http://schemas.microsoft.com/office/powerpoint/2010/main" val="27777058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srcRect/>
          <a:stretch>
            <a:fillRect/>
          </a:stretch>
        </p:blipFill>
        <p:spPr bwMode="auto">
          <a:xfrm>
            <a:off x="-398206" y="-988141"/>
            <a:ext cx="9753600" cy="7315200"/>
          </a:xfrm>
          <a:prstGeom prst="rect">
            <a:avLst/>
          </a:prstGeom>
          <a:noFill/>
          <a:ln w="9525">
            <a:noFill/>
            <a:miter lim="800000"/>
            <a:headEnd/>
            <a:tailEnd/>
          </a:ln>
          <a:effectLst/>
        </p:spPr>
      </p:pic>
      <p:sp>
        <p:nvSpPr>
          <p:cNvPr id="3" name="Rectangle 2"/>
          <p:cNvSpPr/>
          <p:nvPr/>
        </p:nvSpPr>
        <p:spPr>
          <a:xfrm>
            <a:off x="0" y="6329653"/>
            <a:ext cx="9144000" cy="584775"/>
          </a:xfrm>
          <a:prstGeom prst="rect">
            <a:avLst/>
          </a:prstGeom>
          <a:solidFill>
            <a:schemeClr val="tx1"/>
          </a:solidFill>
        </p:spPr>
        <p:txBody>
          <a:bodyPr wrap="square">
            <a:spAutoFit/>
          </a:bodyPr>
          <a:lstStyle/>
          <a:p>
            <a:pPr eaLnBrk="0" hangingPunct="0"/>
            <a:r>
              <a:rPr lang="en-US" sz="3200" b="1" dirty="0" smtClean="0">
                <a:solidFill>
                  <a:schemeClr val="bg1"/>
                </a:solidFill>
              </a:rPr>
              <a:t> Air Transport</a:t>
            </a:r>
          </a:p>
        </p:txBody>
      </p:sp>
    </p:spTree>
    <p:extLst>
      <p:ext uri="{BB962C8B-B14F-4D97-AF65-F5344CB8AC3E}">
        <p14:creationId xmlns:p14="http://schemas.microsoft.com/office/powerpoint/2010/main" val="17582019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srcRect/>
          <a:stretch>
            <a:fillRect/>
          </a:stretch>
        </p:blipFill>
        <p:spPr bwMode="auto">
          <a:xfrm>
            <a:off x="-609600" y="0"/>
            <a:ext cx="9753600" cy="7315200"/>
          </a:xfrm>
          <a:prstGeom prst="rect">
            <a:avLst/>
          </a:prstGeom>
          <a:noFill/>
          <a:ln w="9525">
            <a:noFill/>
            <a:miter lim="800000"/>
            <a:headEnd/>
            <a:tailEnd/>
          </a:ln>
          <a:effectLst/>
        </p:spPr>
      </p:pic>
      <p:sp>
        <p:nvSpPr>
          <p:cNvPr id="3" name="Rectangle 2"/>
          <p:cNvSpPr/>
          <p:nvPr/>
        </p:nvSpPr>
        <p:spPr>
          <a:xfrm>
            <a:off x="0" y="6329653"/>
            <a:ext cx="9144000" cy="584775"/>
          </a:xfrm>
          <a:prstGeom prst="rect">
            <a:avLst/>
          </a:prstGeom>
          <a:solidFill>
            <a:schemeClr val="tx1"/>
          </a:solidFill>
        </p:spPr>
        <p:txBody>
          <a:bodyPr wrap="square">
            <a:spAutoFit/>
          </a:bodyPr>
          <a:lstStyle/>
          <a:p>
            <a:pPr eaLnBrk="0" hangingPunct="0"/>
            <a:r>
              <a:rPr lang="en-US" sz="3200" b="1" dirty="0" smtClean="0">
                <a:solidFill>
                  <a:schemeClr val="bg1"/>
                </a:solidFill>
              </a:rPr>
              <a:t> Air Transport</a:t>
            </a:r>
          </a:p>
        </p:txBody>
      </p:sp>
    </p:spTree>
    <p:extLst>
      <p:ext uri="{BB962C8B-B14F-4D97-AF65-F5344CB8AC3E}">
        <p14:creationId xmlns:p14="http://schemas.microsoft.com/office/powerpoint/2010/main" val="14255423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srcRect/>
          <a:stretch>
            <a:fillRect/>
          </a:stretch>
        </p:blipFill>
        <p:spPr bwMode="auto">
          <a:xfrm>
            <a:off x="0" y="0"/>
            <a:ext cx="9753600" cy="7315200"/>
          </a:xfrm>
          <a:prstGeom prst="rect">
            <a:avLst/>
          </a:prstGeom>
          <a:noFill/>
          <a:ln w="9525">
            <a:noFill/>
            <a:miter lim="800000"/>
            <a:headEnd/>
            <a:tailEnd/>
          </a:ln>
          <a:effectLst/>
        </p:spPr>
      </p:pic>
      <p:sp>
        <p:nvSpPr>
          <p:cNvPr id="3" name="Rectangle 2"/>
          <p:cNvSpPr/>
          <p:nvPr/>
        </p:nvSpPr>
        <p:spPr>
          <a:xfrm>
            <a:off x="0" y="6329653"/>
            <a:ext cx="9144000" cy="584775"/>
          </a:xfrm>
          <a:prstGeom prst="rect">
            <a:avLst/>
          </a:prstGeom>
          <a:solidFill>
            <a:schemeClr val="tx1"/>
          </a:solidFill>
        </p:spPr>
        <p:txBody>
          <a:bodyPr wrap="square">
            <a:spAutoFit/>
          </a:bodyPr>
          <a:lstStyle/>
          <a:p>
            <a:pPr eaLnBrk="0" hangingPunct="0"/>
            <a:r>
              <a:rPr lang="en-US" sz="3200" b="1" dirty="0" smtClean="0">
                <a:solidFill>
                  <a:schemeClr val="bg1"/>
                </a:solidFill>
              </a:rPr>
              <a:t> Air Transport</a:t>
            </a:r>
          </a:p>
        </p:txBody>
      </p:sp>
    </p:spTree>
    <p:extLst>
      <p:ext uri="{BB962C8B-B14F-4D97-AF65-F5344CB8AC3E}">
        <p14:creationId xmlns:p14="http://schemas.microsoft.com/office/powerpoint/2010/main" val="30183934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srcRect/>
          <a:stretch>
            <a:fillRect/>
          </a:stretch>
        </p:blipFill>
        <p:spPr bwMode="auto">
          <a:xfrm>
            <a:off x="0" y="0"/>
            <a:ext cx="9753600" cy="7315200"/>
          </a:xfrm>
          <a:prstGeom prst="rect">
            <a:avLst/>
          </a:prstGeom>
          <a:noFill/>
          <a:ln w="9525">
            <a:noFill/>
            <a:miter lim="800000"/>
            <a:headEnd/>
            <a:tailEnd/>
          </a:ln>
          <a:effectLst/>
        </p:spPr>
      </p:pic>
      <p:sp>
        <p:nvSpPr>
          <p:cNvPr id="4" name="Rectangle 3"/>
          <p:cNvSpPr/>
          <p:nvPr/>
        </p:nvSpPr>
        <p:spPr>
          <a:xfrm>
            <a:off x="0" y="6329653"/>
            <a:ext cx="2861187" cy="584775"/>
          </a:xfrm>
          <a:prstGeom prst="rect">
            <a:avLst/>
          </a:prstGeom>
          <a:solidFill>
            <a:schemeClr val="tx1"/>
          </a:solidFill>
        </p:spPr>
        <p:txBody>
          <a:bodyPr wrap="square">
            <a:spAutoFit/>
          </a:bodyPr>
          <a:lstStyle/>
          <a:p>
            <a:pPr eaLnBrk="0" hangingPunct="0"/>
            <a:r>
              <a:rPr lang="en-US" sz="3200" b="1" dirty="0" smtClean="0">
                <a:solidFill>
                  <a:schemeClr val="bg1"/>
                </a:solidFill>
              </a:rPr>
              <a:t> Car Industry</a:t>
            </a:r>
          </a:p>
        </p:txBody>
      </p:sp>
    </p:spTree>
    <p:extLst>
      <p:ext uri="{BB962C8B-B14F-4D97-AF65-F5344CB8AC3E}">
        <p14:creationId xmlns:p14="http://schemas.microsoft.com/office/powerpoint/2010/main" val="41388276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0" y="6329653"/>
            <a:ext cx="2861187" cy="584775"/>
          </a:xfrm>
          <a:prstGeom prst="rect">
            <a:avLst/>
          </a:prstGeom>
          <a:solidFill>
            <a:schemeClr val="tx1"/>
          </a:solidFill>
        </p:spPr>
        <p:txBody>
          <a:bodyPr wrap="square">
            <a:spAutoFit/>
          </a:bodyPr>
          <a:lstStyle/>
          <a:p>
            <a:pPr eaLnBrk="0" hangingPunct="0"/>
            <a:r>
              <a:rPr lang="en-US" sz="3200" b="1" dirty="0" smtClean="0">
                <a:solidFill>
                  <a:schemeClr val="bg1"/>
                </a:solidFill>
              </a:rPr>
              <a:t> Car Industry</a:t>
            </a:r>
          </a:p>
        </p:txBody>
      </p:sp>
    </p:spTree>
    <p:extLst>
      <p:ext uri="{BB962C8B-B14F-4D97-AF65-F5344CB8AC3E}">
        <p14:creationId xmlns:p14="http://schemas.microsoft.com/office/powerpoint/2010/main" val="29467599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0" y="6211669"/>
            <a:ext cx="9144000" cy="584775"/>
          </a:xfrm>
          <a:prstGeom prst="rect">
            <a:avLst/>
          </a:prstGeom>
          <a:solidFill>
            <a:schemeClr val="tx1"/>
          </a:solidFill>
        </p:spPr>
        <p:txBody>
          <a:bodyPr wrap="square">
            <a:spAutoFit/>
          </a:bodyPr>
          <a:lstStyle/>
          <a:p>
            <a:pPr algn="ctr" eaLnBrk="0" hangingPunct="0"/>
            <a:r>
              <a:rPr lang="en-US" sz="3200" b="1" dirty="0" smtClean="0">
                <a:solidFill>
                  <a:schemeClr val="bg1"/>
                </a:solidFill>
              </a:rPr>
              <a:t>Essential Infrastructure: Northeast Blackout</a:t>
            </a:r>
          </a:p>
        </p:txBody>
      </p:sp>
    </p:spTree>
    <p:extLst>
      <p:ext uri="{BB962C8B-B14F-4D97-AF65-F5344CB8AC3E}">
        <p14:creationId xmlns:p14="http://schemas.microsoft.com/office/powerpoint/2010/main" val="39199278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iemens-Therapy.jpg"/>
          <p:cNvPicPr>
            <a:picLocks noChangeAspect="1"/>
          </p:cNvPicPr>
          <p:nvPr/>
        </p:nvPicPr>
        <p:blipFill>
          <a:blip r:embed="rId3"/>
          <a:stretch>
            <a:fillRect/>
          </a:stretch>
        </p:blipFill>
        <p:spPr>
          <a:xfrm>
            <a:off x="-1" y="0"/>
            <a:ext cx="5947319" cy="4129548"/>
          </a:xfrm>
          <a:prstGeom prst="rect">
            <a:avLst/>
          </a:prstGeom>
        </p:spPr>
      </p:pic>
      <p:pic>
        <p:nvPicPr>
          <p:cNvPr id="50178" name="Picture 2"/>
          <p:cNvPicPr>
            <a:picLocks noChangeAspect="1" noChangeArrowheads="1"/>
          </p:cNvPicPr>
          <p:nvPr/>
        </p:nvPicPr>
        <p:blipFill>
          <a:blip r:embed="rId4"/>
          <a:srcRect l="5595" t="49194" r="3528" b="30846"/>
          <a:stretch>
            <a:fillRect/>
          </a:stretch>
        </p:blipFill>
        <p:spPr bwMode="auto">
          <a:xfrm>
            <a:off x="0" y="3982055"/>
            <a:ext cx="8863781" cy="1460091"/>
          </a:xfrm>
          <a:prstGeom prst="rect">
            <a:avLst/>
          </a:prstGeom>
          <a:noFill/>
          <a:ln w="9525">
            <a:noFill/>
            <a:miter lim="800000"/>
            <a:headEnd/>
            <a:tailEnd/>
          </a:ln>
          <a:effectLst/>
        </p:spPr>
      </p:pic>
      <p:sp>
        <p:nvSpPr>
          <p:cNvPr id="3" name="Rectangle 2"/>
          <p:cNvSpPr/>
          <p:nvPr/>
        </p:nvSpPr>
        <p:spPr>
          <a:xfrm>
            <a:off x="0" y="6329653"/>
            <a:ext cx="9144000" cy="584775"/>
          </a:xfrm>
          <a:prstGeom prst="rect">
            <a:avLst/>
          </a:prstGeom>
          <a:solidFill>
            <a:schemeClr val="tx1"/>
          </a:solidFill>
        </p:spPr>
        <p:txBody>
          <a:bodyPr wrap="square">
            <a:spAutoFit/>
          </a:bodyPr>
          <a:lstStyle/>
          <a:p>
            <a:pPr eaLnBrk="0" hangingPunct="0"/>
            <a:r>
              <a:rPr lang="en-US" sz="3200" b="1" dirty="0" smtClean="0">
                <a:solidFill>
                  <a:schemeClr val="bg1"/>
                </a:solidFill>
              </a:rPr>
              <a:t>Life-Critical Medical Devices</a:t>
            </a:r>
          </a:p>
        </p:txBody>
      </p:sp>
      <p:sp>
        <p:nvSpPr>
          <p:cNvPr id="4" name="Title 3"/>
          <p:cNvSpPr>
            <a:spLocks noGrp="1"/>
          </p:cNvSpPr>
          <p:nvPr>
            <p:ph type="title"/>
          </p:nvPr>
        </p:nvSpPr>
        <p:spPr>
          <a:xfrm>
            <a:off x="398203" y="-35070"/>
            <a:ext cx="8627806" cy="1143000"/>
          </a:xfrm>
        </p:spPr>
        <p:txBody>
          <a:bodyPr/>
          <a:lstStyle/>
          <a:p>
            <a:pPr algn="r"/>
            <a:r>
              <a:rPr lang="en-US" sz="4000" dirty="0" smtClean="0"/>
              <a:t>Radio Therapy</a:t>
            </a:r>
            <a:endParaRPr lang="en-US" sz="4000" dirty="0"/>
          </a:p>
        </p:txBody>
      </p:sp>
      <p:sp>
        <p:nvSpPr>
          <p:cNvPr id="5" name="TextBox 4"/>
          <p:cNvSpPr txBox="1"/>
          <p:nvPr/>
        </p:nvSpPr>
        <p:spPr>
          <a:xfrm>
            <a:off x="73759" y="5383163"/>
            <a:ext cx="8849021" cy="923330"/>
          </a:xfrm>
          <a:prstGeom prst="rect">
            <a:avLst/>
          </a:prstGeom>
          <a:solidFill>
            <a:schemeClr val="bg1"/>
          </a:solidFill>
        </p:spPr>
        <p:txBody>
          <a:bodyPr wrap="square" rtlCol="0">
            <a:spAutoFit/>
          </a:bodyPr>
          <a:lstStyle/>
          <a:p>
            <a:pPr algn="r"/>
            <a:r>
              <a:rPr lang="en-US" dirty="0" smtClean="0"/>
              <a:t>Nancy </a:t>
            </a:r>
            <a:r>
              <a:rPr lang="en-US" dirty="0" err="1" smtClean="0"/>
              <a:t>Leveson</a:t>
            </a:r>
            <a:endParaRPr lang="en-US" dirty="0" smtClean="0"/>
          </a:p>
          <a:p>
            <a:pPr algn="r"/>
            <a:r>
              <a:rPr lang="en-US" i="1" dirty="0" err="1" smtClean="0"/>
              <a:t>Safeware</a:t>
            </a:r>
            <a:r>
              <a:rPr lang="en-US" i="1" dirty="0" smtClean="0"/>
              <a:t>: System Safety and Computers</a:t>
            </a:r>
          </a:p>
          <a:p>
            <a:pPr algn="r"/>
            <a:r>
              <a:rPr lang="en-US" dirty="0" smtClean="0"/>
              <a:t>Addison-Wesley, 1995</a:t>
            </a:r>
            <a:endParaRPr lang="en-US" dirty="0"/>
          </a:p>
        </p:txBody>
      </p:sp>
    </p:spTree>
    <p:extLst>
      <p:ext uri="{BB962C8B-B14F-4D97-AF65-F5344CB8AC3E}">
        <p14:creationId xmlns:p14="http://schemas.microsoft.com/office/powerpoint/2010/main" val="36514243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srcRect/>
          <a:stretch>
            <a:fillRect/>
          </a:stretch>
        </p:blipFill>
        <p:spPr bwMode="auto">
          <a:xfrm>
            <a:off x="0" y="0"/>
            <a:ext cx="8701548" cy="6858000"/>
          </a:xfrm>
          <a:prstGeom prst="rect">
            <a:avLst/>
          </a:prstGeom>
          <a:noFill/>
          <a:ln w="9525">
            <a:noFill/>
            <a:miter lim="800000"/>
            <a:headEnd/>
            <a:tailEnd/>
          </a:ln>
          <a:effectLst/>
        </p:spPr>
      </p:pic>
      <p:sp>
        <p:nvSpPr>
          <p:cNvPr id="3" name="Rectangle 2"/>
          <p:cNvSpPr/>
          <p:nvPr/>
        </p:nvSpPr>
        <p:spPr>
          <a:xfrm>
            <a:off x="0" y="6329653"/>
            <a:ext cx="9144000" cy="584775"/>
          </a:xfrm>
          <a:prstGeom prst="rect">
            <a:avLst/>
          </a:prstGeom>
          <a:solidFill>
            <a:schemeClr val="tx1"/>
          </a:solidFill>
        </p:spPr>
        <p:txBody>
          <a:bodyPr wrap="square">
            <a:spAutoFit/>
          </a:bodyPr>
          <a:lstStyle/>
          <a:p>
            <a:pPr eaLnBrk="0" hangingPunct="0"/>
            <a:r>
              <a:rPr lang="en-US" sz="3200" b="1" dirty="0" smtClean="0">
                <a:solidFill>
                  <a:schemeClr val="bg1"/>
                </a:solidFill>
              </a:rPr>
              <a:t>Life-Critical Medical Devices</a:t>
            </a:r>
          </a:p>
        </p:txBody>
      </p:sp>
      <p:pic>
        <p:nvPicPr>
          <p:cNvPr id="3075" name="Picture 3"/>
          <p:cNvPicPr>
            <a:picLocks noChangeAspect="1" noChangeArrowheads="1"/>
          </p:cNvPicPr>
          <p:nvPr/>
        </p:nvPicPr>
        <p:blipFill>
          <a:blip r:embed="rId4"/>
          <a:srcRect/>
          <a:stretch>
            <a:fillRect/>
          </a:stretch>
        </p:blipFill>
        <p:spPr bwMode="auto">
          <a:xfrm>
            <a:off x="5761692" y="3276592"/>
            <a:ext cx="3810000" cy="3048000"/>
          </a:xfrm>
          <a:prstGeom prst="rect">
            <a:avLst/>
          </a:prstGeom>
          <a:noFill/>
          <a:ln w="9525">
            <a:noFill/>
            <a:miter lim="800000"/>
            <a:headEnd/>
            <a:tailEnd/>
          </a:ln>
          <a:effectLst/>
        </p:spPr>
      </p:pic>
    </p:spTree>
    <p:extLst>
      <p:ext uri="{BB962C8B-B14F-4D97-AF65-F5344CB8AC3E}">
        <p14:creationId xmlns:p14="http://schemas.microsoft.com/office/powerpoint/2010/main" val="40231526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62500" lnSpcReduction="20000"/>
          </a:bodyPr>
          <a:lstStyle/>
          <a:p>
            <a:pPr marL="0" indent="0">
              <a:buNone/>
            </a:pPr>
            <a:endParaRPr lang="en-US" b="1" i="1" dirty="0" smtClean="0"/>
          </a:p>
          <a:p>
            <a:pPr marL="0" indent="0" algn="ctr">
              <a:buNone/>
            </a:pPr>
            <a:r>
              <a:rPr lang="en-US" b="1" i="1" dirty="0" smtClean="0"/>
              <a:t>Air-Traffic </a:t>
            </a:r>
            <a:r>
              <a:rPr lang="en-US" b="1" i="1" dirty="0"/>
              <a:t>Control System in LA </a:t>
            </a:r>
            <a:r>
              <a:rPr lang="en-US" b="1" i="1" dirty="0" smtClean="0"/>
              <a:t>Airport</a:t>
            </a:r>
          </a:p>
          <a:p>
            <a:pPr marL="0" indent="0" algn="ctr">
              <a:buNone/>
            </a:pPr>
            <a:endParaRPr lang="en-US" b="1" dirty="0"/>
          </a:p>
          <a:p>
            <a:r>
              <a:rPr lang="en-US" i="1" dirty="0"/>
              <a:t>Incident Date: 9/14/2004 </a:t>
            </a:r>
            <a:endParaRPr lang="en-US" i="1" dirty="0" smtClean="0"/>
          </a:p>
          <a:p>
            <a:r>
              <a:rPr lang="en-US" i="1" dirty="0" smtClean="0"/>
              <a:t>(</a:t>
            </a:r>
            <a:r>
              <a:rPr lang="en-US" i="1" dirty="0"/>
              <a:t>IEEE Spectrum) -- It was an air traffic controller's worst nightmare. Without warning, on Tuesday, 14 September, at about 5 p.m. Pacific daylight time, air traffic controllers lost voice contact with 400 airplanes they were tracking over the southwestern United States. Planes started to head toward one another, something that occurs routinely under careful control of the air traffic controllers, who keep airplanes safely apart. But now the controllers had no way to redirect the planes' courses. </a:t>
            </a:r>
            <a:endParaRPr lang="en-US" dirty="0"/>
          </a:p>
          <a:p>
            <a:r>
              <a:rPr lang="en-US" i="1" dirty="0" smtClean="0"/>
              <a:t>The </a:t>
            </a:r>
            <a:r>
              <a:rPr lang="en-US" i="1" dirty="0"/>
              <a:t>controllers lost contact with the planes when the main voice communications system shut down unexpectedly. To make matters worse, a backup system that was supposed to take over in such an event crashed within a minute after it was turned on. The outage disrupted about 800 flights across the country. </a:t>
            </a:r>
            <a:endParaRPr lang="en-US" dirty="0"/>
          </a:p>
          <a:p>
            <a:r>
              <a:rPr lang="en-US" i="1" dirty="0" smtClean="0"/>
              <a:t>Inside </a:t>
            </a:r>
            <a:r>
              <a:rPr lang="en-US" i="1" dirty="0"/>
              <a:t>the control system unit is a countdown timer that ticks off time in milliseconds. The VCSU uses the timer as a pulse to send out periodic queries to the VSCS. It starts out at the highest possible number that the system's server and its software can handle—2</a:t>
            </a:r>
            <a:r>
              <a:rPr lang="en-US" i="1" baseline="30000" dirty="0"/>
              <a:t>32</a:t>
            </a:r>
            <a:r>
              <a:rPr lang="en-US" i="1" dirty="0"/>
              <a:t>. It's a number just over 4 billion milliseconds. When the counter reaches zero, the system runs out of ticks and can no longer time itself. So it shuts down. </a:t>
            </a:r>
            <a:endParaRPr lang="en-US" dirty="0"/>
          </a:p>
          <a:p>
            <a:r>
              <a:rPr lang="en-US" i="1" dirty="0"/>
              <a:t>Counting down from 2</a:t>
            </a:r>
            <a:r>
              <a:rPr lang="en-US" i="1" baseline="30000" dirty="0"/>
              <a:t>32</a:t>
            </a:r>
            <a:r>
              <a:rPr lang="en-US" i="1" dirty="0"/>
              <a:t> to zero in milliseconds takes just under 50 days. The FAA procedure of having a technician reboot the VSCS every 30 days resets the timer to 2</a:t>
            </a:r>
            <a:r>
              <a:rPr lang="en-US" i="1" baseline="30000" dirty="0"/>
              <a:t>32</a:t>
            </a:r>
            <a:r>
              <a:rPr lang="en-US" i="1" dirty="0"/>
              <a:t> almost three weeks before it runs out of digits</a:t>
            </a:r>
            <a:r>
              <a:rPr lang="en-US" i="1" dirty="0" smtClean="0"/>
              <a:t>.</a:t>
            </a:r>
            <a:endParaRPr lang="en-US" dirty="0"/>
          </a:p>
        </p:txBody>
      </p:sp>
    </p:spTree>
    <p:extLst>
      <p:ext uri="{BB962C8B-B14F-4D97-AF65-F5344CB8AC3E}">
        <p14:creationId xmlns:p14="http://schemas.microsoft.com/office/powerpoint/2010/main" val="2973660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a:t>
            </a:r>
            <a:endParaRPr lang="en-US" dirty="0"/>
          </a:p>
        </p:txBody>
      </p:sp>
      <p:sp>
        <p:nvSpPr>
          <p:cNvPr id="3" name="Content Placeholder 2"/>
          <p:cNvSpPr>
            <a:spLocks noGrp="1"/>
          </p:cNvSpPr>
          <p:nvPr>
            <p:ph idx="1"/>
          </p:nvPr>
        </p:nvSpPr>
        <p:spPr>
          <a:xfrm>
            <a:off x="457200" y="1600200"/>
            <a:ext cx="8229600" cy="4572000"/>
          </a:xfrm>
        </p:spPr>
        <p:txBody>
          <a:bodyPr/>
          <a:lstStyle/>
          <a:p>
            <a:pPr marL="0" indent="0">
              <a:buNone/>
            </a:pPr>
            <a:r>
              <a:rPr lang="en-US" dirty="0" smtClean="0"/>
              <a:t>Introduction and overview of topics</a:t>
            </a:r>
          </a:p>
          <a:p>
            <a:pPr lvl="1"/>
            <a:r>
              <a:rPr lang="en-US" dirty="0"/>
              <a:t>Analysis and Verification</a:t>
            </a:r>
          </a:p>
          <a:p>
            <a:pPr lvl="1"/>
            <a:r>
              <a:rPr lang="en-US" dirty="0" smtClean="0"/>
              <a:t>Synthesis</a:t>
            </a:r>
          </a:p>
          <a:p>
            <a:pPr marL="0" indent="0">
              <a:buNone/>
            </a:pPr>
            <a:r>
              <a:rPr lang="en-US" dirty="0" smtClean="0"/>
              <a:t>Course organization and grading</a:t>
            </a:r>
            <a:endParaRPr lang="en-US" dirty="0"/>
          </a:p>
        </p:txBody>
      </p:sp>
    </p:spTree>
    <p:extLst>
      <p:ext uri="{BB962C8B-B14F-4D97-AF65-F5344CB8AC3E}">
        <p14:creationId xmlns:p14="http://schemas.microsoft.com/office/powerpoint/2010/main" val="4431292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Zune </a:t>
            </a:r>
            <a:r>
              <a:rPr lang="en-US" b="1" dirty="0"/>
              <a:t>30 </a:t>
            </a:r>
            <a:r>
              <a:rPr lang="en-US" b="1" dirty="0" err="1"/>
              <a:t>leapyear</a:t>
            </a:r>
            <a:r>
              <a:rPr lang="en-US" b="1" dirty="0"/>
              <a:t> </a:t>
            </a:r>
            <a:r>
              <a:rPr lang="en-US" b="1" dirty="0" smtClean="0"/>
              <a:t>problem</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December </a:t>
            </a:r>
            <a:r>
              <a:rPr lang="en-US" dirty="0"/>
              <a:t>31, </a:t>
            </a:r>
            <a:r>
              <a:rPr lang="en-US" dirty="0" smtClean="0"/>
              <a:t>2008</a:t>
            </a:r>
            <a:endParaRPr lang="en-US" dirty="0"/>
          </a:p>
          <a:p>
            <a:r>
              <a:rPr lang="en-US" dirty="0" smtClean="0"/>
              <a:t>“After </a:t>
            </a:r>
            <a:r>
              <a:rPr lang="en-US" dirty="0"/>
              <a:t>doing some poking around in the </a:t>
            </a:r>
            <a:r>
              <a:rPr lang="en-US" b="1" dirty="0">
                <a:hlinkClick r:id="rId2"/>
              </a:rPr>
              <a:t>source code for the Zune’s clock driver</a:t>
            </a:r>
            <a:r>
              <a:rPr lang="en-US" dirty="0"/>
              <a:t> (available free from the </a:t>
            </a:r>
            <a:r>
              <a:rPr lang="en-US" dirty="0" err="1"/>
              <a:t>Freescale</a:t>
            </a:r>
            <a:r>
              <a:rPr lang="en-US" dirty="0"/>
              <a:t> website), I found the root cause of the now-infamous Zune 30 </a:t>
            </a:r>
            <a:r>
              <a:rPr lang="en-US" dirty="0" err="1"/>
              <a:t>leapyear</a:t>
            </a:r>
            <a:r>
              <a:rPr lang="en-US" dirty="0"/>
              <a:t> issue that struck everyone on New Year’s Eve. The Zune’s real-time clock stores the time in terms of days and seconds since January 1st, 1980. When the Zune’s clock is accessed, the driver turns the number of days into years/months/days and the number of seconds into hours/minutes/seconds. Likewise, when the clock is set, the driver does the opposite.</a:t>
            </a:r>
          </a:p>
          <a:p>
            <a:r>
              <a:rPr lang="en-US" dirty="0"/>
              <a:t>The Zune frontend first accesses the clock toward the end of the boot sequence. Doing this triggers the code that reads the clock and converts it to a date and </a:t>
            </a:r>
            <a:r>
              <a:rPr lang="en-US" dirty="0" smtClean="0"/>
              <a:t>time...”</a:t>
            </a:r>
          </a:p>
          <a:p>
            <a:r>
              <a:rPr lang="en-US" dirty="0" smtClean="0"/>
              <a:t>“...The </a:t>
            </a:r>
            <a:r>
              <a:rPr lang="en-US" dirty="0"/>
              <a:t>function keeps subtracting either 365 or 366 until it gets down to less than a year’s worth of days, which it then turns into the month and day of month. Thing is, in the case of the last day of a leap year, it keeps going until it hits 366. Thanks to the if (days &gt; 366), it stops subtracting anything if the loop happens to be on a leap year. But 366 is too large to break out of the main loop, meaning that the Zune keeps looping forever and doesn’t do anything else</a:t>
            </a:r>
            <a:r>
              <a:rPr lang="en-US" dirty="0" smtClean="0"/>
              <a:t>.”</a:t>
            </a:r>
            <a:endParaRPr lang="en-US" dirty="0"/>
          </a:p>
          <a:p>
            <a:pPr marL="0" indent="0">
              <a:buNone/>
            </a:pPr>
            <a:r>
              <a:rPr lang="en-US" dirty="0">
                <a:hlinkClick r:id="rId3"/>
              </a:rPr>
              <a:t>http://</a:t>
            </a:r>
            <a:r>
              <a:rPr lang="en-US" dirty="0" smtClean="0">
                <a:hlinkClick r:id="rId3"/>
              </a:rPr>
              <a:t>www.zuneboards.com/forums/zune-news/38143-cause-zune-30-leapyear-problem-isolated.html</a:t>
            </a:r>
            <a:r>
              <a:rPr lang="en-US" dirty="0" smtClean="0"/>
              <a:t> </a:t>
            </a:r>
            <a:endParaRPr lang="en-US" dirty="0"/>
          </a:p>
        </p:txBody>
      </p:sp>
    </p:spTree>
    <p:extLst>
      <p:ext uri="{BB962C8B-B14F-4D97-AF65-F5344CB8AC3E}">
        <p14:creationId xmlns:p14="http://schemas.microsoft.com/office/powerpoint/2010/main" val="20021474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Information</a:t>
            </a:r>
            <a:endParaRPr lang="en-US" dirty="0"/>
          </a:p>
        </p:txBody>
      </p:sp>
      <p:sp>
        <p:nvSpPr>
          <p:cNvPr id="3" name="Content Placeholder 2"/>
          <p:cNvSpPr>
            <a:spLocks noGrp="1"/>
          </p:cNvSpPr>
          <p:nvPr>
            <p:ph idx="1"/>
          </p:nvPr>
        </p:nvSpPr>
        <p:spPr/>
        <p:txBody>
          <a:bodyPr/>
          <a:lstStyle/>
          <a:p>
            <a:pPr marL="0" indent="0">
              <a:buNone/>
            </a:pPr>
            <a:r>
              <a:rPr lang="en-US" dirty="0">
                <a:hlinkClick r:id="rId2"/>
              </a:rPr>
              <a:t>http://mtc.epfl.ch/~</a:t>
            </a:r>
            <a:r>
              <a:rPr lang="en-US" dirty="0" smtClean="0">
                <a:hlinkClick r:id="rId2"/>
              </a:rPr>
              <a:t>tah/Lectures/EPFL-Inaugural-Dec06.pdf </a:t>
            </a:r>
          </a:p>
          <a:p>
            <a:pPr marL="0" indent="0">
              <a:buNone/>
            </a:pPr>
            <a:endParaRPr lang="en-US" dirty="0">
              <a:hlinkClick r:id="rId2"/>
            </a:endParaRPr>
          </a:p>
          <a:p>
            <a:pPr marL="0" indent="0">
              <a:buNone/>
            </a:pPr>
            <a:r>
              <a:rPr lang="en-US" dirty="0" smtClean="0">
                <a:hlinkClick r:id="rId2"/>
              </a:rPr>
              <a:t>http</a:t>
            </a:r>
            <a:r>
              <a:rPr lang="en-US" dirty="0">
                <a:hlinkClick r:id="rId2"/>
              </a:rPr>
              <a:t>://www.cse.lehigh.edu/~</a:t>
            </a:r>
            <a:r>
              <a:rPr lang="en-US" dirty="0" smtClean="0">
                <a:hlinkClick r:id="rId2"/>
              </a:rPr>
              <a:t>gtan/bug/softwarebug.html</a:t>
            </a:r>
            <a:r>
              <a:rPr lang="en-US" dirty="0" smtClean="0"/>
              <a:t>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1214417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Success Stories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8723101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ASTREE </a:t>
            </a:r>
            <a:r>
              <a:rPr lang="en-US" b="1" dirty="0" smtClean="0"/>
              <a:t>Analyzer</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“In Nov. 2003, ASTRÉE was able to prove completely automatically the absence of any RTE in the primary flight control software of the Airbus A340 fly-by-wire system, a program of 132,000 lines of C analyzed in 1h20 on a 2.8 GHz 32-bit PC using 300 Mb of memory (and 50mn on a 64-bit AMD Athlon™ 64 using 580 Mb of memory).” </a:t>
            </a:r>
          </a:p>
          <a:p>
            <a:r>
              <a:rPr lang="en-US" dirty="0">
                <a:hlinkClick r:id="rId2" tooltip="http://www.astree.ens.fr/"/>
              </a:rPr>
              <a:t>http://www.astree.ens.fr</a:t>
            </a:r>
            <a:r>
              <a:rPr lang="en-US" dirty="0" smtClean="0">
                <a:hlinkClick r:id="rId2" tooltip="http://www.astree.ens.fr/"/>
              </a:rPr>
              <a:t>/</a:t>
            </a:r>
            <a:endParaRPr lang="en-US" dirty="0"/>
          </a:p>
        </p:txBody>
      </p:sp>
    </p:spTree>
    <p:extLst>
      <p:ext uri="{BB962C8B-B14F-4D97-AF65-F5344CB8AC3E}">
        <p14:creationId xmlns:p14="http://schemas.microsoft.com/office/powerpoint/2010/main" val="41080055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AbsInt</a:t>
            </a:r>
            <a:endParaRPr lang="en-US" dirty="0"/>
          </a:p>
        </p:txBody>
      </p:sp>
      <p:sp>
        <p:nvSpPr>
          <p:cNvPr id="3" name="Content Placeholder 2"/>
          <p:cNvSpPr>
            <a:spLocks noGrp="1"/>
          </p:cNvSpPr>
          <p:nvPr>
            <p:ph idx="1"/>
          </p:nvPr>
        </p:nvSpPr>
        <p:spPr/>
        <p:txBody>
          <a:bodyPr>
            <a:normAutofit lnSpcReduction="10000"/>
          </a:bodyPr>
          <a:lstStyle/>
          <a:p>
            <a:r>
              <a:rPr lang="en-US" dirty="0">
                <a:hlinkClick r:id="rId2" tooltip="http://www.absint.com/releases/050427.htm"/>
              </a:rPr>
              <a:t>7 April 2005. </a:t>
            </a:r>
            <a:r>
              <a:rPr lang="en-US" dirty="0" err="1">
                <a:hlinkClick r:id="rId2" tooltip="http://www.absint.com/releases/050427.htm"/>
              </a:rPr>
              <a:t>AbsInt</a:t>
            </a:r>
            <a:r>
              <a:rPr lang="en-US" dirty="0">
                <a:hlinkClick r:id="rId2" tooltip="http://www.absint.com/releases/050427.htm"/>
              </a:rPr>
              <a:t> contributes to guaranteeing the safety of the A380, the world's largest passenger aircraft.</a:t>
            </a:r>
            <a:r>
              <a:rPr lang="en-US" dirty="0"/>
              <a:t> The Analyzer is able to verify the proper response time of the control software of all components by computing the worst-case execution time (WCET) of all tasks in the flight control software. This analysis is performed on the ground as a critical part of the safety certification of the aircraft.</a:t>
            </a:r>
          </a:p>
          <a:p>
            <a:pPr marL="0" indent="0">
              <a:buNone/>
            </a:pPr>
            <a:endParaRPr lang="en-US" dirty="0"/>
          </a:p>
        </p:txBody>
      </p:sp>
    </p:spTree>
    <p:extLst>
      <p:ext uri="{BB962C8B-B14F-4D97-AF65-F5344CB8AC3E}">
        <p14:creationId xmlns:p14="http://schemas.microsoft.com/office/powerpoint/2010/main" val="41707922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Interactive Theorem </a:t>
            </a:r>
            <a:r>
              <a:rPr lang="en-US" b="1" dirty="0" err="1" smtClean="0"/>
              <a:t>Provers</a:t>
            </a:r>
            <a:endParaRPr lang="en-US" dirty="0"/>
          </a:p>
        </p:txBody>
      </p:sp>
      <p:sp>
        <p:nvSpPr>
          <p:cNvPr id="3" name="Content Placeholder 2"/>
          <p:cNvSpPr>
            <a:spLocks noGrp="1"/>
          </p:cNvSpPr>
          <p:nvPr>
            <p:ph idx="1"/>
          </p:nvPr>
        </p:nvSpPr>
        <p:spPr/>
        <p:txBody>
          <a:bodyPr/>
          <a:lstStyle/>
          <a:p>
            <a:r>
              <a:rPr lang="en-US" dirty="0">
                <a:hlinkClick r:id="rId2" tooltip="http://www.lms.ac.uk/jcm/1/lms1998-001/sub/lms98001.pdf"/>
              </a:rPr>
              <a:t>A Mechanically Checked Proof of IEEE Compliance of a Register-Transfer-Level Specification of the AMD K7 Floating Point Multiplication, Division and Square Root Instructions</a:t>
            </a:r>
            <a:r>
              <a:rPr lang="en-US" dirty="0"/>
              <a:t>, </a:t>
            </a:r>
            <a:r>
              <a:rPr lang="en-US" dirty="0" err="1"/>
              <a:t>doine</a:t>
            </a:r>
            <a:r>
              <a:rPr lang="en-US" dirty="0"/>
              <a:t> using </a:t>
            </a:r>
            <a:r>
              <a:rPr lang="en-US" dirty="0">
                <a:hlinkClick r:id="rId3" tooltip="http://www.cs.utexas.edu/users/moore/publications/acl2-papers.html"/>
              </a:rPr>
              <a:t>ACL2 Prover</a:t>
            </a:r>
            <a:endParaRPr lang="en-US" dirty="0"/>
          </a:p>
          <a:p>
            <a:r>
              <a:rPr lang="en-US" dirty="0">
                <a:hlinkClick r:id="rId4" tooltip="http://doi.acm.org/10.1145/1111037.1111042"/>
              </a:rPr>
              <a:t>Formal certification of a compiler back-end, or: programming a compiler with a proof assistant.</a:t>
            </a:r>
            <a:r>
              <a:rPr lang="en-US" dirty="0"/>
              <a:t> by Xavier </a:t>
            </a:r>
            <a:r>
              <a:rPr lang="en-US" dirty="0" smtClean="0"/>
              <a:t>Leroy</a:t>
            </a:r>
            <a:endParaRPr lang="en-US" dirty="0"/>
          </a:p>
          <a:p>
            <a:pPr marL="0" indent="0">
              <a:buNone/>
            </a:pPr>
            <a:endParaRPr lang="en-US" dirty="0"/>
          </a:p>
        </p:txBody>
      </p:sp>
    </p:spTree>
    <p:extLst>
      <p:ext uri="{BB962C8B-B14F-4D97-AF65-F5344CB8AC3E}">
        <p14:creationId xmlns:p14="http://schemas.microsoft.com/office/powerpoint/2010/main" val="38561789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hlinkClick r:id="rId2" tooltip="http://www.coverity.com/"/>
              </a:rPr>
              <a:t>Coverity</a:t>
            </a:r>
            <a:r>
              <a:rPr lang="en-US" dirty="0">
                <a:hlinkClick r:id="rId2" tooltip="http://www.coverity.com/"/>
              </a:rPr>
              <a:t> Prevent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SAN </a:t>
            </a:r>
            <a:r>
              <a:rPr lang="en-US" dirty="0"/>
              <a:t>FRANCISCO - January 8, 2008 - </a:t>
            </a:r>
            <a:r>
              <a:rPr lang="en-US" dirty="0" err="1"/>
              <a:t>Coverity</a:t>
            </a:r>
            <a:r>
              <a:rPr lang="en-US" dirty="0"/>
              <a:t>®, Inc., the leader in improving software quality and security, today announced that as a result of its contract with US Department of Homeland Security (DHS), </a:t>
            </a:r>
            <a:r>
              <a:rPr lang="en-US" b="1" dirty="0"/>
              <a:t>potential security and quality defects</a:t>
            </a:r>
            <a:r>
              <a:rPr lang="en-US" dirty="0"/>
              <a:t> in 11 popular open source software projects were </a:t>
            </a:r>
            <a:r>
              <a:rPr lang="en-US" b="1" dirty="0"/>
              <a:t>identified and fixed</a:t>
            </a:r>
            <a:r>
              <a:rPr lang="en-US" dirty="0"/>
              <a:t>. The 11 projects are </a:t>
            </a:r>
            <a:r>
              <a:rPr lang="en-US" b="1" dirty="0"/>
              <a:t>Amanda, NTP, </a:t>
            </a:r>
            <a:r>
              <a:rPr lang="en-US" b="1" dirty="0" err="1"/>
              <a:t>OpenPAM</a:t>
            </a:r>
            <a:r>
              <a:rPr lang="en-US" b="1" dirty="0"/>
              <a:t>, </a:t>
            </a:r>
            <a:r>
              <a:rPr lang="en-US" b="1" dirty="0" err="1"/>
              <a:t>OpenVPN</a:t>
            </a:r>
            <a:r>
              <a:rPr lang="en-US" b="1" dirty="0"/>
              <a:t>, Overdose, Perl, PHP, Postfix, Python, Samba, and TCL.</a:t>
            </a:r>
            <a:endParaRPr lang="en-US" dirty="0"/>
          </a:p>
          <a:p>
            <a:pPr marL="0" indent="0">
              <a:buNone/>
            </a:pPr>
            <a:endParaRPr lang="en-US" dirty="0"/>
          </a:p>
        </p:txBody>
      </p:sp>
    </p:spTree>
    <p:extLst>
      <p:ext uri="{BB962C8B-B14F-4D97-AF65-F5344CB8AC3E}">
        <p14:creationId xmlns:p14="http://schemas.microsoft.com/office/powerpoint/2010/main" val="21804808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15962"/>
          </a:xfrm>
        </p:spPr>
        <p:txBody>
          <a:bodyPr>
            <a:normAutofit fontScale="90000"/>
          </a:bodyPr>
          <a:lstStyle/>
          <a:p>
            <a:pPr lvl="0"/>
            <a:r>
              <a:rPr lang="en-US" dirty="0" smtClean="0">
                <a:latin typeface="Arial" charset="0"/>
                <a:cs typeface="Arial" charset="0"/>
              </a:rPr>
              <a:t>Microsoft’s Static </a:t>
            </a:r>
            <a:r>
              <a:rPr lang="en-US" dirty="0">
                <a:latin typeface="Arial" charset="0"/>
                <a:cs typeface="Arial" charset="0"/>
              </a:rPr>
              <a:t>Driver </a:t>
            </a:r>
            <a:r>
              <a:rPr lang="en-US" dirty="0" smtClean="0">
                <a:latin typeface="Arial" charset="0"/>
                <a:cs typeface="Arial" charset="0"/>
              </a:rPr>
              <a:t>Verifier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93596138"/>
              </p:ext>
            </p:extLst>
          </p:nvPr>
        </p:nvGraphicFramePr>
        <p:xfrm>
          <a:off x="457200" y="822960"/>
          <a:ext cx="8610600" cy="6035040"/>
        </p:xfrm>
        <a:graphic>
          <a:graphicData uri="http://schemas.openxmlformats.org/drawingml/2006/table">
            <a:tbl>
              <a:tblPr/>
              <a:tblGrid>
                <a:gridCol w="8610600"/>
              </a:tblGrid>
              <a:tr h="4876800">
                <a:tc>
                  <a:txBody>
                    <a:bodyPr/>
                    <a:lstStyle/>
                    <a:p>
                      <a:r>
                        <a:rPr lang="en-US" sz="2200" dirty="0" smtClean="0">
                          <a:effectLst/>
                        </a:rPr>
                        <a:t>Static </a:t>
                      </a:r>
                      <a:r>
                        <a:rPr lang="en-US" sz="2200" dirty="0">
                          <a:effectLst/>
                        </a:rPr>
                        <a:t>Driver Verifier (SDV) is a thorough, compile-time, static verification tool designed for kernel-mode drivers. SDV finds serious errors that are unlikely to be encountered even in thorough testing. SDV systematically analyzes the source code of Windows drivers that are written in the C language. SDV uses a set of interface rules and a model of the operating system to determine whether the driver interacts properly with the Windows operating system. </a:t>
                      </a:r>
                    </a:p>
                    <a:p>
                      <a:r>
                        <a:rPr lang="en-US" sz="2200" dirty="0">
                          <a:effectLst/>
                        </a:rPr>
                        <a:t>SDV can verify device drivers (function drivers, filter drivers, and bus drivers) that use the Windows Driver Model (WDM), Kernel-Mode Driver Framework (KMDF), or NDIS miniport model. SDV is designed to be used throughout the development cycle. You should run SDV as soon as the basic structure of a driver is in place, and continue to run it as you make changes to the driver. Development teams at Microsoft use SDV to improve the quality of the WDM, KMDF, and NDIS miniport drivers that ship with the operating system and the sample drivers that ship with the </a:t>
                      </a:r>
                      <a:r>
                        <a:rPr lang="en-US" sz="2200" dirty="0">
                          <a:effectLst/>
                          <a:hlinkClick r:id="rId2"/>
                        </a:rPr>
                        <a:t>Windows Driver Kit (WDK)</a:t>
                      </a:r>
                      <a:r>
                        <a:rPr lang="en-US" sz="2200" dirty="0">
                          <a:effectLst/>
                        </a:rPr>
                        <a:t>.</a:t>
                      </a:r>
                    </a:p>
                    <a:p>
                      <a:r>
                        <a:rPr lang="en-US" sz="2200" dirty="0">
                          <a:effectLst/>
                        </a:rPr>
                        <a:t>SDV is included in the </a:t>
                      </a:r>
                      <a:r>
                        <a:rPr lang="en-US" sz="2200" dirty="0">
                          <a:effectLst/>
                          <a:hlinkClick r:id="rId2"/>
                        </a:rPr>
                        <a:t>Windows Driver Kit (WDK)</a:t>
                      </a:r>
                      <a:r>
                        <a:rPr lang="en-US" sz="2200" dirty="0">
                          <a:effectLst/>
                        </a:rPr>
                        <a:t> and supports all x86-based and x64-based build environments.</a:t>
                      </a:r>
                    </a:p>
                  </a:txBody>
                  <a:tcPr marL="0" marR="142875" marT="0" marB="0">
                    <a:lnL>
                      <a:noFill/>
                    </a:lnL>
                    <a:lnR>
                      <a:noFill/>
                    </a:lnR>
                    <a:lnT>
                      <a:noFill/>
                    </a:lnT>
                    <a:lnB>
                      <a:noFill/>
                    </a:lnB>
                  </a:tcPr>
                </a:tc>
              </a:tr>
            </a:tbl>
          </a:graphicData>
        </a:graphic>
      </p:graphicFrame>
    </p:spTree>
    <p:extLst>
      <p:ext uri="{BB962C8B-B14F-4D97-AF65-F5344CB8AC3E}">
        <p14:creationId xmlns:p14="http://schemas.microsoft.com/office/powerpoint/2010/main" val="29125249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447800"/>
            <a:ext cx="7772400" cy="1470025"/>
          </a:xfrm>
        </p:spPr>
        <p:txBody>
          <a:bodyPr/>
          <a:lstStyle/>
          <a:p>
            <a:r>
              <a:rPr lang="en-US" dirty="0" smtClean="0"/>
              <a:t>Impact on Computer Science</a:t>
            </a:r>
            <a:endParaRPr lang="en-US" dirty="0"/>
          </a:p>
        </p:txBody>
      </p:sp>
      <p:sp>
        <p:nvSpPr>
          <p:cNvPr id="7" name="Subtitle 6"/>
          <p:cNvSpPr>
            <a:spLocks noGrp="1"/>
          </p:cNvSpPr>
          <p:nvPr>
            <p:ph type="subTitle" idx="1"/>
          </p:nvPr>
        </p:nvSpPr>
        <p:spPr>
          <a:xfrm>
            <a:off x="0" y="3276600"/>
            <a:ext cx="9067800" cy="3200400"/>
          </a:xfrm>
        </p:spPr>
        <p:txBody>
          <a:bodyPr>
            <a:normAutofit/>
          </a:bodyPr>
          <a:lstStyle/>
          <a:p>
            <a:r>
              <a:rPr lang="en-US" dirty="0">
                <a:solidFill>
                  <a:schemeClr val="tx1"/>
                </a:solidFill>
                <a:hlinkClick r:id="rId2" tooltip="http://awards.acm.org/homepage.cfm?srt=all&amp;awd=140"/>
              </a:rPr>
              <a:t>Turing </a:t>
            </a:r>
            <a:r>
              <a:rPr lang="en-US" dirty="0" smtClean="0">
                <a:solidFill>
                  <a:schemeClr val="tx1"/>
                </a:solidFill>
                <a:hlinkClick r:id="rId2" tooltip="http://awards.acm.org/homepage.cfm?srt=all&amp;awd=140"/>
              </a:rPr>
              <a:t>award</a:t>
            </a:r>
            <a:r>
              <a:rPr lang="en-US" dirty="0" smtClean="0">
                <a:solidFill>
                  <a:schemeClr val="tx1"/>
                </a:solidFill>
              </a:rPr>
              <a:t> is </a:t>
            </a:r>
            <a:r>
              <a:rPr lang="en-US" dirty="0">
                <a:solidFill>
                  <a:schemeClr val="tx1"/>
                </a:solidFill>
              </a:rPr>
              <a:t>ACM’s most </a:t>
            </a:r>
            <a:r>
              <a:rPr lang="en-US" dirty="0" smtClean="0">
                <a:solidFill>
                  <a:schemeClr val="tx1"/>
                </a:solidFill>
              </a:rPr>
              <a:t>prestigious award and equivalent to Nobel prize in Computing</a:t>
            </a:r>
          </a:p>
          <a:p>
            <a:endParaRPr lang="en-US" dirty="0" smtClean="0">
              <a:solidFill>
                <a:schemeClr val="tx1"/>
              </a:solidFill>
            </a:endParaRPr>
          </a:p>
          <a:p>
            <a:r>
              <a:rPr lang="en-US" dirty="0" smtClean="0">
                <a:solidFill>
                  <a:schemeClr val="tx1"/>
                </a:solidFill>
              </a:rPr>
              <a:t>In the next slides are </a:t>
            </a:r>
            <a:r>
              <a:rPr lang="en-US" dirty="0">
                <a:solidFill>
                  <a:schemeClr val="tx1"/>
                </a:solidFill>
              </a:rPr>
              <a:t>some papers written by the award winners </a:t>
            </a:r>
            <a:r>
              <a:rPr lang="en-US" dirty="0" smtClean="0">
                <a:solidFill>
                  <a:schemeClr val="tx1"/>
                </a:solidFill>
              </a:rPr>
              <a:t>connected </a:t>
            </a:r>
            <a:r>
              <a:rPr lang="en-US" dirty="0">
                <a:solidFill>
                  <a:schemeClr val="tx1"/>
                </a:solidFill>
              </a:rPr>
              <a:t>to the topics of this </a:t>
            </a:r>
            <a:r>
              <a:rPr lang="en-US" dirty="0" smtClean="0">
                <a:solidFill>
                  <a:schemeClr val="tx1"/>
                </a:solidFill>
              </a:rPr>
              <a:t>class</a:t>
            </a:r>
            <a:endParaRPr lang="en-US" dirty="0">
              <a:solidFill>
                <a:schemeClr val="tx1"/>
              </a:solidFill>
            </a:endParaRPr>
          </a:p>
        </p:txBody>
      </p:sp>
    </p:spTree>
    <p:extLst>
      <p:ext uri="{BB962C8B-B14F-4D97-AF65-F5344CB8AC3E}">
        <p14:creationId xmlns:p14="http://schemas.microsoft.com/office/powerpoint/2010/main" val="36625447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8991600" cy="6477000"/>
          </a:xfrm>
        </p:spPr>
        <p:txBody>
          <a:bodyPr>
            <a:normAutofit fontScale="85000" lnSpcReduction="10000"/>
          </a:bodyPr>
          <a:lstStyle/>
          <a:p>
            <a:r>
              <a:rPr lang="en-US" dirty="0">
                <a:hlinkClick r:id="rId2" tooltip="http://www-formal.stanford.edu/jmc/basis/basis.html"/>
              </a:rPr>
              <a:t>A Basis for a Mathematical Theory of Computation</a:t>
            </a:r>
            <a:r>
              <a:rPr lang="en-US" dirty="0"/>
              <a:t> </a:t>
            </a:r>
            <a:r>
              <a:rPr lang="en-US" dirty="0" smtClean="0"/>
              <a:t/>
            </a:r>
            <a:br>
              <a:rPr lang="en-US" dirty="0" smtClean="0"/>
            </a:br>
            <a:r>
              <a:rPr lang="en-US" dirty="0" smtClean="0"/>
              <a:t>by </a:t>
            </a:r>
            <a:r>
              <a:rPr lang="en-US" b="1" dirty="0"/>
              <a:t>John McCarthy</a:t>
            </a:r>
            <a:r>
              <a:rPr lang="en-US" dirty="0"/>
              <a:t>, 1961. </a:t>
            </a:r>
            <a:endParaRPr lang="en-US" dirty="0" smtClean="0"/>
          </a:p>
          <a:p>
            <a:pPr marL="0" indent="0">
              <a:buNone/>
            </a:pPr>
            <a:r>
              <a:rPr lang="en-US" dirty="0" smtClean="0"/>
              <a:t>“It </a:t>
            </a:r>
            <a:r>
              <a:rPr lang="en-US" dirty="0"/>
              <a:t>is reasonable to hope that the relationship between computation and mathematical logic will be as fruitful in the next century as that between analysis and physics in the last. The development of this relationship demands a concern for both applications and for mathematical elegance</a:t>
            </a:r>
            <a:r>
              <a:rPr lang="en-US" dirty="0" smtClean="0"/>
              <a:t>.”</a:t>
            </a:r>
            <a:endParaRPr lang="en-US" dirty="0"/>
          </a:p>
          <a:p>
            <a:r>
              <a:rPr lang="en-US" dirty="0">
                <a:hlinkClick r:id="rId3" tooltip="http://doi.acm.org/10.1145/359104.359106"/>
              </a:rPr>
              <a:t>Social processes and proofs of theorems and programs</a:t>
            </a:r>
            <a:r>
              <a:rPr lang="en-US" dirty="0"/>
              <a:t> a controversial article by Richard A. De </a:t>
            </a:r>
            <a:r>
              <a:rPr lang="en-US" dirty="0" err="1"/>
              <a:t>Millo</a:t>
            </a:r>
            <a:r>
              <a:rPr lang="en-US" dirty="0"/>
              <a:t>, Richard J. Lipton, and Alan J. Perlis</a:t>
            </a:r>
          </a:p>
          <a:p>
            <a:r>
              <a:rPr lang="en-US" dirty="0">
                <a:hlinkClick r:id="rId4" tooltip="http://doi.acm.org/10.1145/360933.360975"/>
              </a:rPr>
              <a:t>Guarded Commands, </a:t>
            </a:r>
            <a:r>
              <a:rPr lang="en-US" dirty="0" err="1">
                <a:hlinkClick r:id="rId4" tooltip="http://doi.acm.org/10.1145/360933.360975"/>
              </a:rPr>
              <a:t>Nondeterminacy</a:t>
            </a:r>
            <a:r>
              <a:rPr lang="en-US" dirty="0">
                <a:hlinkClick r:id="rId4" tooltip="http://doi.acm.org/10.1145/360933.360975"/>
              </a:rPr>
              <a:t> and Formal Derivation of Programs</a:t>
            </a:r>
            <a:r>
              <a:rPr lang="en-US" dirty="0"/>
              <a:t> by </a:t>
            </a:r>
            <a:r>
              <a:rPr lang="en-US" dirty="0" err="1"/>
              <a:t>Edsger</a:t>
            </a:r>
            <a:r>
              <a:rPr lang="en-US" dirty="0"/>
              <a:t> W. </a:t>
            </a:r>
            <a:r>
              <a:rPr lang="en-US" dirty="0" err="1"/>
              <a:t>Dijkstra</a:t>
            </a:r>
            <a:r>
              <a:rPr lang="en-US" dirty="0"/>
              <a:t> from 1975, and other </a:t>
            </a:r>
            <a:r>
              <a:rPr lang="en-US" dirty="0">
                <a:hlinkClick r:id="rId5" tooltip="http://www.cs.utexas.edu/~EWD/"/>
              </a:rPr>
              <a:t>Manuscripts</a:t>
            </a:r>
            <a:endParaRPr lang="en-US" dirty="0"/>
          </a:p>
          <a:p>
            <a:r>
              <a:rPr lang="en-US" dirty="0"/>
              <a:t>Simple word problems in universal algebras by D. Knuth and P. </a:t>
            </a:r>
            <a:r>
              <a:rPr lang="en-US" dirty="0" err="1"/>
              <a:t>Bendix</a:t>
            </a:r>
            <a:r>
              <a:rPr lang="en-US" dirty="0"/>
              <a:t> (see </a:t>
            </a:r>
            <a:r>
              <a:rPr lang="en-US" dirty="0">
                <a:hlinkClick r:id="rId6" tooltip="http://www.google.com/search?q=Knuth-Bendix_completion_algorithm&amp;btnI=lucky"/>
              </a:rPr>
              <a:t>Knuth-</a:t>
            </a:r>
            <a:r>
              <a:rPr lang="en-US" dirty="0" err="1">
                <a:hlinkClick r:id="rId6" tooltip="http://www.google.com/search?q=Knuth-Bendix_completion_algorithm&amp;btnI=lucky"/>
              </a:rPr>
              <a:t>Bendix_completion_algorithm</a:t>
            </a:r>
            <a:r>
              <a:rPr lang="en-US" dirty="0"/>
              <a:t>), used in automated </a:t>
            </a:r>
            <a:r>
              <a:rPr lang="en-US" dirty="0" smtClean="0"/>
              <a:t>reasoning</a:t>
            </a:r>
            <a:endParaRPr lang="en-US" dirty="0"/>
          </a:p>
        </p:txBody>
      </p:sp>
    </p:spTree>
    <p:extLst>
      <p:ext uri="{BB962C8B-B14F-4D97-AF65-F5344CB8AC3E}">
        <p14:creationId xmlns:p14="http://schemas.microsoft.com/office/powerpoint/2010/main" val="13045122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 in One Slide</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We </a:t>
            </a:r>
            <a:r>
              <a:rPr lang="en-US" dirty="0"/>
              <a:t>study how to build software </a:t>
            </a:r>
            <a:r>
              <a:rPr lang="en-US" dirty="0" smtClean="0"/>
              <a:t/>
            </a:r>
            <a:br>
              <a:rPr lang="en-US" dirty="0" smtClean="0"/>
            </a:br>
            <a:r>
              <a:rPr lang="en-US" dirty="0" smtClean="0"/>
              <a:t>	analysis</a:t>
            </a:r>
            <a:r>
              <a:rPr lang="en-US" dirty="0"/>
              <a:t>, verification, and synthesis </a:t>
            </a:r>
            <a:r>
              <a:rPr lang="en-US" dirty="0" smtClean="0"/>
              <a:t/>
            </a:r>
            <a:br>
              <a:rPr lang="en-US" dirty="0" smtClean="0"/>
            </a:br>
            <a:r>
              <a:rPr lang="en-US" dirty="0" smtClean="0"/>
              <a:t>tools that automatically </a:t>
            </a:r>
            <a:br>
              <a:rPr lang="en-US" dirty="0" smtClean="0"/>
            </a:br>
            <a:r>
              <a:rPr lang="en-US" dirty="0" smtClean="0"/>
              <a:t>answer questions </a:t>
            </a:r>
            <a:r>
              <a:rPr lang="en-US" dirty="0"/>
              <a:t>about software </a:t>
            </a:r>
            <a:r>
              <a:rPr lang="en-US" dirty="0" smtClean="0"/>
              <a:t>systems.</a:t>
            </a:r>
          </a:p>
          <a:p>
            <a:pPr marL="0" indent="0">
              <a:buNone/>
            </a:pPr>
            <a:endParaRPr lang="en-US" dirty="0"/>
          </a:p>
          <a:p>
            <a:pPr marL="0" indent="0">
              <a:buNone/>
            </a:pPr>
            <a:r>
              <a:rPr lang="en-US" dirty="0" smtClean="0"/>
              <a:t>We cover </a:t>
            </a:r>
            <a:r>
              <a:rPr lang="en-US" i="1" dirty="0" smtClean="0"/>
              <a:t>theory</a:t>
            </a:r>
            <a:r>
              <a:rPr lang="en-US" dirty="0" smtClean="0"/>
              <a:t> and </a:t>
            </a:r>
            <a:r>
              <a:rPr lang="en-US" i="1" dirty="0" smtClean="0"/>
              <a:t>tool building</a:t>
            </a:r>
            <a:r>
              <a:rPr lang="en-US" dirty="0" smtClean="0"/>
              <a:t> through </a:t>
            </a:r>
            <a:br>
              <a:rPr lang="en-US" dirty="0" smtClean="0"/>
            </a:br>
            <a:r>
              <a:rPr lang="en-US" i="1" dirty="0" smtClean="0"/>
              <a:t>lectures</a:t>
            </a:r>
            <a:r>
              <a:rPr lang="en-US" dirty="0" smtClean="0"/>
              <a:t>, </a:t>
            </a:r>
            <a:r>
              <a:rPr lang="en-US" i="1" dirty="0" smtClean="0"/>
              <a:t>exercises</a:t>
            </a:r>
            <a:r>
              <a:rPr lang="en-US" dirty="0" smtClean="0"/>
              <a:t>, and </a:t>
            </a:r>
            <a:r>
              <a:rPr lang="en-US" i="1" dirty="0" smtClean="0"/>
              <a:t>labs</a:t>
            </a:r>
            <a:r>
              <a:rPr lang="en-US" dirty="0" smtClean="0"/>
              <a:t>.</a:t>
            </a:r>
          </a:p>
          <a:p>
            <a:pPr marL="0" indent="0">
              <a:buNone/>
            </a:pPr>
            <a:endParaRPr lang="en-US" dirty="0" smtClean="0"/>
          </a:p>
          <a:p>
            <a:pPr marL="0" indent="0">
              <a:buNone/>
            </a:pPr>
            <a:r>
              <a:rPr lang="en-US" dirty="0" smtClean="0"/>
              <a:t>Grade is based on </a:t>
            </a:r>
          </a:p>
          <a:p>
            <a:pPr lvl="1"/>
            <a:r>
              <a:rPr lang="en-US" dirty="0" smtClean="0"/>
              <a:t>quizzes</a:t>
            </a:r>
          </a:p>
          <a:p>
            <a:pPr lvl="1"/>
            <a:r>
              <a:rPr lang="en-US" dirty="0" smtClean="0"/>
              <a:t>home works (theory and programming)</a:t>
            </a:r>
          </a:p>
          <a:p>
            <a:pPr lvl="1"/>
            <a:r>
              <a:rPr lang="en-US" dirty="0" smtClean="0"/>
              <a:t>a mini project, presented in the class</a:t>
            </a:r>
            <a:endParaRPr lang="en-US" dirty="0"/>
          </a:p>
        </p:txBody>
      </p:sp>
    </p:spTree>
    <p:extLst>
      <p:ext uri="{BB962C8B-B14F-4D97-AF65-F5344CB8AC3E}">
        <p14:creationId xmlns:p14="http://schemas.microsoft.com/office/powerpoint/2010/main" val="40322033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6705600"/>
          </a:xfrm>
        </p:spPr>
        <p:txBody>
          <a:bodyPr>
            <a:normAutofit fontScale="85000" lnSpcReduction="20000"/>
          </a:bodyPr>
          <a:lstStyle/>
          <a:p>
            <a:r>
              <a:rPr lang="en-US" dirty="0"/>
              <a:t>Decidability of second-order theories and automata on infinite trees by </a:t>
            </a:r>
            <a:r>
              <a:rPr lang="en-US" b="1" dirty="0"/>
              <a:t>Michael O. Rabin</a:t>
            </a:r>
            <a:r>
              <a:rPr lang="en-US" dirty="0"/>
              <a:t> in 1965, proving decidability for one of the most expressive decidable logics</a:t>
            </a:r>
          </a:p>
          <a:p>
            <a:r>
              <a:rPr lang="en-US" dirty="0">
                <a:hlinkClick r:id="rId2" tooltip="http://portal.acm.org/citation.cfm?id=682867"/>
              </a:rPr>
              <a:t>Domains for </a:t>
            </a:r>
            <a:r>
              <a:rPr lang="en-US" dirty="0" err="1">
                <a:hlinkClick r:id="rId2" tooltip="http://portal.acm.org/citation.cfm?id=682867"/>
              </a:rPr>
              <a:t>Denotational</a:t>
            </a:r>
            <a:r>
              <a:rPr lang="en-US" dirty="0">
                <a:hlinkClick r:id="rId2" tooltip="http://portal.acm.org/citation.cfm?id=682867"/>
              </a:rPr>
              <a:t> Semantics</a:t>
            </a:r>
            <a:r>
              <a:rPr lang="en-US" dirty="0"/>
              <a:t> by </a:t>
            </a:r>
            <a:r>
              <a:rPr lang="en-US" b="1" dirty="0"/>
              <a:t>Dana Scott</a:t>
            </a:r>
            <a:r>
              <a:rPr lang="en-US" dirty="0"/>
              <a:t>, 1982</a:t>
            </a:r>
          </a:p>
          <a:p>
            <a:r>
              <a:rPr lang="en-US" dirty="0">
                <a:hlinkClick r:id="rId3" tooltip="http://doi.acm.org/10.1145/359576.359579"/>
              </a:rPr>
              <a:t>Can programming be liberated from the von Neumann style?: a functional style and its algebra of programs</a:t>
            </a:r>
            <a:r>
              <a:rPr lang="en-US" dirty="0"/>
              <a:t> by </a:t>
            </a:r>
            <a:r>
              <a:rPr lang="en-US" b="1" dirty="0"/>
              <a:t>John Backus</a:t>
            </a:r>
          </a:p>
          <a:p>
            <a:r>
              <a:rPr lang="en-US" dirty="0"/>
              <a:t>Assigning meanings to programs by R. W. </a:t>
            </a:r>
            <a:r>
              <a:rPr lang="en-US" b="1" dirty="0"/>
              <a:t>Floyd</a:t>
            </a:r>
            <a:r>
              <a:rPr lang="en-US" dirty="0"/>
              <a:t>, 1967</a:t>
            </a:r>
          </a:p>
          <a:p>
            <a:r>
              <a:rPr lang="en-US" dirty="0">
                <a:hlinkClick r:id="rId4" tooltip="http://dx.doi.org/10.1007/11817963_4"/>
              </a:rPr>
              <a:t>The Ideal of Verified Software</a:t>
            </a:r>
            <a:r>
              <a:rPr lang="en-US" dirty="0"/>
              <a:t> by </a:t>
            </a:r>
            <a:r>
              <a:rPr lang="en-US" b="1" dirty="0"/>
              <a:t>C.A.R. Hoare</a:t>
            </a:r>
          </a:p>
          <a:p>
            <a:r>
              <a:rPr lang="en-US" dirty="0"/>
              <a:t>Soundness and Completeness of an Axiom System for Program Verification by </a:t>
            </a:r>
            <a:r>
              <a:rPr lang="en-US" b="1" dirty="0"/>
              <a:t>Stephen A. Cook</a:t>
            </a:r>
          </a:p>
          <a:p>
            <a:r>
              <a:rPr lang="en-US" dirty="0"/>
              <a:t>An Axiomatic Definition of the Programming Language PASCAL by </a:t>
            </a:r>
            <a:r>
              <a:rPr lang="en-US" dirty="0" smtClean="0"/>
              <a:t/>
            </a:r>
            <a:br>
              <a:rPr lang="en-US" dirty="0" smtClean="0"/>
            </a:br>
            <a:r>
              <a:rPr lang="en-US" dirty="0" smtClean="0"/>
              <a:t>C</a:t>
            </a:r>
            <a:r>
              <a:rPr lang="en-US" dirty="0"/>
              <a:t>. A. R. Hoare and </a:t>
            </a:r>
            <a:r>
              <a:rPr lang="en-US" b="1" dirty="0" err="1"/>
              <a:t>Niklaus</a:t>
            </a:r>
            <a:r>
              <a:rPr lang="en-US" b="1" dirty="0"/>
              <a:t> Wirth</a:t>
            </a:r>
            <a:r>
              <a:rPr lang="en-US" dirty="0"/>
              <a:t>, 1973</a:t>
            </a:r>
          </a:p>
          <a:p>
            <a:r>
              <a:rPr lang="en-US" dirty="0"/>
              <a:t>On the Computational Power of Pushdown Automata, by Alfred V. </a:t>
            </a:r>
            <a:r>
              <a:rPr lang="en-US" dirty="0" err="1"/>
              <a:t>Aho</a:t>
            </a:r>
            <a:r>
              <a:rPr lang="en-US" dirty="0"/>
              <a:t>, Jeffrey D. Ullman, </a:t>
            </a:r>
            <a:r>
              <a:rPr lang="en-US" b="1" dirty="0"/>
              <a:t>John E. </a:t>
            </a:r>
            <a:r>
              <a:rPr lang="en-US" b="1" dirty="0" err="1"/>
              <a:t>Hopcroft</a:t>
            </a:r>
            <a:r>
              <a:rPr lang="en-US" b="1" dirty="0"/>
              <a:t> </a:t>
            </a:r>
            <a:r>
              <a:rPr lang="en-US" dirty="0"/>
              <a:t>in 1970</a:t>
            </a:r>
          </a:p>
          <a:p>
            <a:r>
              <a:rPr lang="en-US" dirty="0"/>
              <a:t>An Algorithm for Reduction of Operator Strength by </a:t>
            </a:r>
            <a:r>
              <a:rPr lang="en-US" dirty="0" smtClean="0"/>
              <a:t/>
            </a:r>
            <a:br>
              <a:rPr lang="en-US" dirty="0" smtClean="0"/>
            </a:br>
            <a:r>
              <a:rPr lang="en-US" b="1" dirty="0" smtClean="0"/>
              <a:t>John </a:t>
            </a:r>
            <a:r>
              <a:rPr lang="en-US" b="1" dirty="0" err="1"/>
              <a:t>Cocke</a:t>
            </a:r>
            <a:r>
              <a:rPr lang="en-US" dirty="0"/>
              <a:t>, Ken Kennedy in </a:t>
            </a:r>
            <a:r>
              <a:rPr lang="en-US" dirty="0" smtClean="0"/>
              <a:t>1977</a:t>
            </a:r>
            <a:endParaRPr lang="en-US" dirty="0"/>
          </a:p>
        </p:txBody>
      </p:sp>
    </p:spTree>
    <p:extLst>
      <p:ext uri="{BB962C8B-B14F-4D97-AF65-F5344CB8AC3E}">
        <p14:creationId xmlns:p14="http://schemas.microsoft.com/office/powerpoint/2010/main" val="13430005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629400"/>
          </a:xfrm>
        </p:spPr>
        <p:txBody>
          <a:bodyPr>
            <a:normAutofit fontScale="92500" lnSpcReduction="20000"/>
          </a:bodyPr>
          <a:lstStyle/>
          <a:p>
            <a:r>
              <a:rPr lang="en-US" dirty="0">
                <a:hlinkClick r:id="rId2" tooltip="http://doi.acm.org/10.1145/512760.512773"/>
              </a:rPr>
              <a:t>A </a:t>
            </a:r>
            <a:r>
              <a:rPr lang="en-US" dirty="0" err="1">
                <a:hlinkClick r:id="rId2" tooltip="http://doi.acm.org/10.1145/512760.512773"/>
              </a:rPr>
              <a:t>Metalanguage</a:t>
            </a:r>
            <a:r>
              <a:rPr lang="en-US" dirty="0">
                <a:hlinkClick r:id="rId2" tooltip="http://doi.acm.org/10.1145/512760.512773"/>
              </a:rPr>
              <a:t> for Interactive Proof in LCF</a:t>
            </a:r>
            <a:r>
              <a:rPr lang="en-US" dirty="0"/>
              <a:t> by Michael J. C. Gordon, </a:t>
            </a:r>
            <a:r>
              <a:rPr lang="en-US" b="1" dirty="0"/>
              <a:t>Robin Milner</a:t>
            </a:r>
            <a:r>
              <a:rPr lang="en-US" dirty="0"/>
              <a:t>, L. Morris, Malcolm C. </a:t>
            </a:r>
            <a:r>
              <a:rPr lang="en-US" dirty="0" err="1"/>
              <a:t>Newey</a:t>
            </a:r>
            <a:r>
              <a:rPr lang="en-US" dirty="0"/>
              <a:t>, Christopher P. Wadsworth, 1978</a:t>
            </a:r>
          </a:p>
          <a:p>
            <a:r>
              <a:rPr lang="en-US" dirty="0"/>
              <a:t>Proof Rules for the Programming Language Euclid, by Ralph L. London, John V. </a:t>
            </a:r>
            <a:r>
              <a:rPr lang="en-US" dirty="0" err="1"/>
              <a:t>Guttag</a:t>
            </a:r>
            <a:r>
              <a:rPr lang="en-US" dirty="0"/>
              <a:t>, James J. Horning, </a:t>
            </a:r>
            <a:r>
              <a:rPr lang="en-US" b="1" dirty="0"/>
              <a:t>Butler W. Lampson</a:t>
            </a:r>
            <a:r>
              <a:rPr lang="en-US" dirty="0"/>
              <a:t>, James G. Mitchell, Gerald J. </a:t>
            </a:r>
            <a:r>
              <a:rPr lang="en-US" dirty="0" err="1"/>
              <a:t>Popek</a:t>
            </a:r>
            <a:r>
              <a:rPr lang="en-US" dirty="0"/>
              <a:t>, 1978</a:t>
            </a:r>
          </a:p>
          <a:p>
            <a:r>
              <a:rPr lang="en-US" dirty="0">
                <a:hlinkClick r:id="rId3" tooltip="http://www.springerlink.com/content/agm46t6a89ulwpx1/"/>
              </a:rPr>
              <a:t>Computational Complexity and Mathematical Proofs</a:t>
            </a:r>
            <a:r>
              <a:rPr lang="en-US" dirty="0"/>
              <a:t> by </a:t>
            </a:r>
            <a:r>
              <a:rPr lang="en-US" b="1" dirty="0"/>
              <a:t>J. </a:t>
            </a:r>
            <a:r>
              <a:rPr lang="en-US" b="1" dirty="0" err="1"/>
              <a:t>Hartmanis</a:t>
            </a:r>
            <a:endParaRPr lang="en-US" b="1" dirty="0"/>
          </a:p>
          <a:p>
            <a:r>
              <a:rPr lang="en-US" dirty="0">
                <a:hlinkClick r:id="rId4" tooltip="http://doi.acm.org/10.1145/268999.269003"/>
              </a:rPr>
              <a:t>Software reliability via run-time result-checking</a:t>
            </a:r>
            <a:r>
              <a:rPr lang="en-US" dirty="0"/>
              <a:t> by </a:t>
            </a:r>
            <a:r>
              <a:rPr lang="en-US" b="1" dirty="0"/>
              <a:t>Manuel Blum</a:t>
            </a:r>
          </a:p>
          <a:p>
            <a:r>
              <a:rPr lang="en-US" dirty="0"/>
              <a:t>The Temporal Logic of Programs, by </a:t>
            </a:r>
            <a:r>
              <a:rPr lang="en-US" b="1" dirty="0"/>
              <a:t>Amir </a:t>
            </a:r>
            <a:r>
              <a:rPr lang="en-US" b="1" dirty="0" err="1"/>
              <a:t>Pnueli</a:t>
            </a:r>
            <a:r>
              <a:rPr lang="en-US" dirty="0"/>
              <a:t> (see also the others of a few hundreds of publications)</a:t>
            </a:r>
          </a:p>
          <a:p>
            <a:r>
              <a:rPr lang="en-US" dirty="0"/>
              <a:t>No Silver Bullet - Essence and Accidents of Software Engineering, by </a:t>
            </a:r>
            <a:r>
              <a:rPr lang="en-US" dirty="0" smtClean="0"/>
              <a:t/>
            </a:r>
            <a:br>
              <a:rPr lang="en-US" dirty="0" smtClean="0"/>
            </a:br>
            <a:r>
              <a:rPr lang="en-US" b="1" dirty="0" smtClean="0"/>
              <a:t>Frederick </a:t>
            </a:r>
            <a:r>
              <a:rPr lang="en-US" b="1" dirty="0"/>
              <a:t>P. Brooks Jr.</a:t>
            </a:r>
            <a:r>
              <a:rPr lang="en-US" dirty="0"/>
              <a:t>, </a:t>
            </a:r>
            <a:r>
              <a:rPr lang="en-US" dirty="0" smtClean="0"/>
              <a:t>1987</a:t>
            </a:r>
            <a:endParaRPr lang="en-US" dirty="0"/>
          </a:p>
        </p:txBody>
      </p:sp>
    </p:spTree>
    <p:extLst>
      <p:ext uri="{BB962C8B-B14F-4D97-AF65-F5344CB8AC3E}">
        <p14:creationId xmlns:p14="http://schemas.microsoft.com/office/powerpoint/2010/main" val="36325344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599"/>
            <a:ext cx="8991600" cy="6629401"/>
          </a:xfrm>
        </p:spPr>
        <p:txBody>
          <a:bodyPr>
            <a:normAutofit fontScale="85000" lnSpcReduction="20000"/>
          </a:bodyPr>
          <a:lstStyle/>
          <a:p>
            <a:r>
              <a:rPr lang="en-US" dirty="0"/>
              <a:t>Formal Development with ABEL, by </a:t>
            </a:r>
            <a:r>
              <a:rPr lang="en-US" b="1" dirty="0"/>
              <a:t>Ole-Johan Dahl</a:t>
            </a:r>
            <a:r>
              <a:rPr lang="en-US" dirty="0"/>
              <a:t> and Olaf Owe</a:t>
            </a:r>
          </a:p>
          <a:p>
            <a:r>
              <a:rPr lang="en-US" dirty="0"/>
              <a:t>Abstraction Mechanisms in the Beta Programming Language, by Bent </a:t>
            </a:r>
            <a:r>
              <a:rPr lang="en-US" dirty="0" err="1"/>
              <a:t>Bruun</a:t>
            </a:r>
            <a:r>
              <a:rPr lang="en-US" dirty="0"/>
              <a:t> </a:t>
            </a:r>
            <a:r>
              <a:rPr lang="en-US" dirty="0" err="1"/>
              <a:t>Kristensen</a:t>
            </a:r>
            <a:r>
              <a:rPr lang="en-US" dirty="0"/>
              <a:t>, Ole </a:t>
            </a:r>
            <a:r>
              <a:rPr lang="en-US" dirty="0" err="1"/>
              <a:t>Lehrmann</a:t>
            </a:r>
            <a:r>
              <a:rPr lang="en-US" dirty="0"/>
              <a:t> Madsen, </a:t>
            </a:r>
            <a:r>
              <a:rPr lang="en-US" dirty="0" err="1"/>
              <a:t>Birger</a:t>
            </a:r>
            <a:r>
              <a:rPr lang="en-US" dirty="0"/>
              <a:t> </a:t>
            </a:r>
            <a:r>
              <a:rPr lang="en-US" dirty="0" err="1"/>
              <a:t>Møller</a:t>
            </a:r>
            <a:r>
              <a:rPr lang="en-US" dirty="0"/>
              <a:t>-Pedersen, </a:t>
            </a:r>
            <a:r>
              <a:rPr lang="en-US" b="1" dirty="0"/>
              <a:t>Kristen </a:t>
            </a:r>
            <a:r>
              <a:rPr lang="en-US" b="1" dirty="0" err="1"/>
              <a:t>Nygaard</a:t>
            </a:r>
            <a:r>
              <a:rPr lang="en-US" dirty="0"/>
              <a:t>, 1983</a:t>
            </a:r>
          </a:p>
          <a:p>
            <a:r>
              <a:rPr lang="en-US" dirty="0"/>
              <a:t>Formalization in program development, by </a:t>
            </a:r>
            <a:r>
              <a:rPr lang="en-US" b="1" dirty="0"/>
              <a:t>Peter </a:t>
            </a:r>
            <a:r>
              <a:rPr lang="en-US" b="1" dirty="0" err="1"/>
              <a:t>Naur</a:t>
            </a:r>
            <a:r>
              <a:rPr lang="en-US" dirty="0"/>
              <a:t>, 1982</a:t>
            </a:r>
          </a:p>
          <a:p>
            <a:r>
              <a:rPr lang="en-US" dirty="0" err="1"/>
              <a:t>Interprocedural</a:t>
            </a:r>
            <a:r>
              <a:rPr lang="en-US" dirty="0"/>
              <a:t> Data Flow Analysis, by </a:t>
            </a:r>
            <a:r>
              <a:rPr lang="en-US" b="1" dirty="0"/>
              <a:t>Frances E. Allen</a:t>
            </a:r>
            <a:r>
              <a:rPr lang="en-US" dirty="0"/>
              <a:t>, 1974</a:t>
            </a:r>
          </a:p>
          <a:p>
            <a:r>
              <a:rPr lang="en-US" dirty="0">
                <a:hlinkClick r:id="rId2" tooltip="http://doi.acm.org/10.1145/876638.876643"/>
              </a:rPr>
              <a:t>Counterexample-guided abstraction refinement for symbolic model checking</a:t>
            </a:r>
            <a:r>
              <a:rPr lang="en-US" dirty="0"/>
              <a:t> by </a:t>
            </a:r>
            <a:r>
              <a:rPr lang="en-US" b="1" dirty="0"/>
              <a:t>Edmund Clarke</a:t>
            </a:r>
            <a:r>
              <a:rPr lang="en-US" dirty="0"/>
              <a:t>, </a:t>
            </a:r>
            <a:r>
              <a:rPr lang="en-US" dirty="0" err="1"/>
              <a:t>Orna</a:t>
            </a:r>
            <a:r>
              <a:rPr lang="en-US" dirty="0"/>
              <a:t> </a:t>
            </a:r>
            <a:r>
              <a:rPr lang="en-US" dirty="0" err="1"/>
              <a:t>Grumberg</a:t>
            </a:r>
            <a:r>
              <a:rPr lang="en-US" dirty="0"/>
              <a:t>, </a:t>
            </a:r>
            <a:r>
              <a:rPr lang="en-US" dirty="0" err="1"/>
              <a:t>Somesh</a:t>
            </a:r>
            <a:r>
              <a:rPr lang="en-US" dirty="0"/>
              <a:t> </a:t>
            </a:r>
            <a:r>
              <a:rPr lang="en-US" dirty="0" err="1"/>
              <a:t>Jha</a:t>
            </a:r>
            <a:r>
              <a:rPr lang="en-US" dirty="0"/>
              <a:t>, Yuan Lu, Helmut </a:t>
            </a:r>
            <a:r>
              <a:rPr lang="en-US" dirty="0" err="1"/>
              <a:t>Veith</a:t>
            </a:r>
            <a:r>
              <a:rPr lang="en-US" dirty="0"/>
              <a:t>, 2003</a:t>
            </a:r>
          </a:p>
          <a:p>
            <a:r>
              <a:rPr lang="en-US" dirty="0">
                <a:hlinkClick r:id="rId3" tooltip="http://doi.acm.org/10.1145/5397.5399"/>
              </a:rPr>
              <a:t>Automatic Verification of Finite-State Concurrent Systems Using Temporal Logic Specifications</a:t>
            </a:r>
            <a:r>
              <a:rPr lang="en-US" dirty="0"/>
              <a:t> by Edmund M. Clarke, </a:t>
            </a:r>
            <a:r>
              <a:rPr lang="en-US" b="1" dirty="0"/>
              <a:t>E. Allen Emerson</a:t>
            </a:r>
            <a:r>
              <a:rPr lang="en-US" dirty="0"/>
              <a:t>, A. Prasad </a:t>
            </a:r>
            <a:r>
              <a:rPr lang="en-US" dirty="0" err="1"/>
              <a:t>Sistla</a:t>
            </a:r>
            <a:endParaRPr lang="en-US" dirty="0"/>
          </a:p>
          <a:p>
            <a:r>
              <a:rPr lang="en-US" dirty="0">
                <a:hlinkClick r:id="rId4" tooltip="http://dx.doi.org/10.1016/0304-3975(94)00202-T"/>
              </a:rPr>
              <a:t>The Algorithmic Analysis of Hybrid Systems</a:t>
            </a:r>
            <a:r>
              <a:rPr lang="en-US" dirty="0"/>
              <a:t> by Rajeev </a:t>
            </a:r>
            <a:r>
              <a:rPr lang="en-US" dirty="0" err="1"/>
              <a:t>Alur</a:t>
            </a:r>
            <a:r>
              <a:rPr lang="en-US" dirty="0"/>
              <a:t>, Costas </a:t>
            </a:r>
            <a:r>
              <a:rPr lang="en-US" dirty="0" err="1"/>
              <a:t>Courcoubetis</a:t>
            </a:r>
            <a:r>
              <a:rPr lang="en-US" dirty="0"/>
              <a:t>, Nicolas </a:t>
            </a:r>
            <a:r>
              <a:rPr lang="en-US" dirty="0" err="1"/>
              <a:t>Halbwachs</a:t>
            </a:r>
            <a:r>
              <a:rPr lang="en-US" dirty="0"/>
              <a:t>, Thomas A. Henzinger, Pei-</a:t>
            </a:r>
            <a:r>
              <a:rPr lang="en-US" dirty="0" err="1"/>
              <a:t>Hsin</a:t>
            </a:r>
            <a:r>
              <a:rPr lang="en-US" dirty="0"/>
              <a:t> Ho, Xavier </a:t>
            </a:r>
            <a:r>
              <a:rPr lang="en-US" dirty="0" err="1"/>
              <a:t>Nicollin</a:t>
            </a:r>
            <a:r>
              <a:rPr lang="en-US" dirty="0"/>
              <a:t>, Alfredo </a:t>
            </a:r>
            <a:r>
              <a:rPr lang="en-US" dirty="0" err="1"/>
              <a:t>Olivero</a:t>
            </a:r>
            <a:r>
              <a:rPr lang="en-US" dirty="0"/>
              <a:t>, </a:t>
            </a:r>
            <a:r>
              <a:rPr lang="en-US" b="1" dirty="0"/>
              <a:t>Joseph </a:t>
            </a:r>
            <a:r>
              <a:rPr lang="en-US" b="1" dirty="0" err="1"/>
              <a:t>Sifakis</a:t>
            </a:r>
            <a:r>
              <a:rPr lang="en-US" dirty="0"/>
              <a:t>, Sergio </a:t>
            </a:r>
            <a:r>
              <a:rPr lang="en-US" dirty="0" err="1" smtClean="0"/>
              <a:t>Yovine</a:t>
            </a:r>
            <a:endParaRPr lang="en-US" dirty="0"/>
          </a:p>
        </p:txBody>
      </p:sp>
    </p:spTree>
    <p:extLst>
      <p:ext uri="{BB962C8B-B14F-4D97-AF65-F5344CB8AC3E}">
        <p14:creationId xmlns:p14="http://schemas.microsoft.com/office/powerpoint/2010/main" val="37975513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a:bodyPr>
          <a:lstStyle/>
          <a:p>
            <a:r>
              <a:rPr lang="en-US" dirty="0" smtClean="0"/>
              <a:t>How to prove programs</a:t>
            </a:r>
            <a:endParaRPr lang="en-US" dirty="0"/>
          </a:p>
        </p:txBody>
      </p:sp>
    </p:spTree>
    <p:extLst>
      <p:ext uri="{BB962C8B-B14F-4D97-AF65-F5344CB8AC3E}">
        <p14:creationId xmlns:p14="http://schemas.microsoft.com/office/powerpoint/2010/main" val="25061807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Proving Program Correctness</a:t>
            </a:r>
            <a:endParaRPr lang="en-US" dirty="0"/>
          </a:p>
        </p:txBody>
      </p:sp>
      <p:sp>
        <p:nvSpPr>
          <p:cNvPr id="3" name="Content Placeholder 2"/>
          <p:cNvSpPr>
            <a:spLocks noGrp="1"/>
          </p:cNvSpPr>
          <p:nvPr>
            <p:ph idx="1"/>
          </p:nvPr>
        </p:nvSpPr>
        <p:spPr>
          <a:xfrm>
            <a:off x="457200" y="1066800"/>
            <a:ext cx="8229600" cy="4419600"/>
          </a:xfrm>
        </p:spPr>
        <p:txBody>
          <a:bodyPr>
            <a:normAutofit fontScale="70000" lnSpcReduction="20000"/>
          </a:bodyPr>
          <a:lstStyle/>
          <a:p>
            <a:pPr marL="0" indent="0">
              <a:buNone/>
            </a:pPr>
            <a:r>
              <a:rPr lang="en-US" dirty="0" err="1" smtClean="0"/>
              <a:t>int</a:t>
            </a:r>
            <a:r>
              <a:rPr lang="en-US" dirty="0" smtClean="0"/>
              <a:t> </a:t>
            </a:r>
            <a:r>
              <a:rPr lang="en-US" dirty="0"/>
              <a:t>f(</a:t>
            </a:r>
            <a:r>
              <a:rPr lang="en-US" dirty="0" err="1"/>
              <a:t>int</a:t>
            </a:r>
            <a:r>
              <a:rPr lang="en-US" dirty="0"/>
              <a:t> x, </a:t>
            </a:r>
            <a:r>
              <a:rPr lang="en-US" dirty="0" err="1"/>
              <a:t>int</a:t>
            </a:r>
            <a:r>
              <a:rPr lang="en-US" dirty="0"/>
              <a:t> y)</a:t>
            </a:r>
          </a:p>
          <a:p>
            <a:pPr marL="0" indent="0">
              <a:buNone/>
            </a:pPr>
            <a:r>
              <a:rPr lang="en-US" dirty="0"/>
              <a:t>{</a:t>
            </a:r>
          </a:p>
          <a:p>
            <a:pPr marL="0" indent="0">
              <a:buNone/>
            </a:pPr>
            <a:r>
              <a:rPr lang="en-US" dirty="0"/>
              <a:t>  </a:t>
            </a:r>
            <a:r>
              <a:rPr lang="en-US" dirty="0" smtClean="0"/>
              <a:t>  </a:t>
            </a:r>
            <a:r>
              <a:rPr lang="en-US" b="1" dirty="0" smtClean="0"/>
              <a:t>if</a:t>
            </a:r>
            <a:r>
              <a:rPr lang="en-US" dirty="0" smtClean="0"/>
              <a:t> </a:t>
            </a:r>
            <a:r>
              <a:rPr lang="en-US" dirty="0"/>
              <a:t>(y == 0) {</a:t>
            </a:r>
          </a:p>
          <a:p>
            <a:pPr marL="0" indent="0">
              <a:buNone/>
            </a:pPr>
            <a:r>
              <a:rPr lang="en-US" dirty="0"/>
              <a:t>    </a:t>
            </a:r>
            <a:r>
              <a:rPr lang="en-US" dirty="0" smtClean="0"/>
              <a:t>    </a:t>
            </a:r>
            <a:r>
              <a:rPr lang="en-US" b="1" dirty="0" smtClean="0"/>
              <a:t>return</a:t>
            </a:r>
            <a:r>
              <a:rPr lang="en-US" dirty="0" smtClean="0"/>
              <a:t> </a:t>
            </a:r>
            <a:r>
              <a:rPr lang="en-US" dirty="0"/>
              <a:t>0;</a:t>
            </a:r>
          </a:p>
          <a:p>
            <a:pPr marL="0" indent="0">
              <a:buNone/>
            </a:pPr>
            <a:r>
              <a:rPr lang="en-US" dirty="0"/>
              <a:t>  </a:t>
            </a:r>
            <a:r>
              <a:rPr lang="en-US" dirty="0" smtClean="0"/>
              <a:t>  } </a:t>
            </a:r>
            <a:r>
              <a:rPr lang="en-US" b="1" dirty="0"/>
              <a:t>else</a:t>
            </a:r>
            <a:r>
              <a:rPr lang="en-US" dirty="0"/>
              <a:t> {</a:t>
            </a:r>
          </a:p>
          <a:p>
            <a:pPr marL="0" indent="0">
              <a:buNone/>
            </a:pPr>
            <a:r>
              <a:rPr lang="en-US" dirty="0"/>
              <a:t>    </a:t>
            </a:r>
            <a:r>
              <a:rPr lang="en-US" dirty="0" smtClean="0"/>
              <a:t>  </a:t>
            </a:r>
            <a:r>
              <a:rPr lang="en-US" b="1" dirty="0" smtClean="0"/>
              <a:t>if</a:t>
            </a:r>
            <a:r>
              <a:rPr lang="en-US" dirty="0" smtClean="0"/>
              <a:t> </a:t>
            </a:r>
            <a:r>
              <a:rPr lang="en-US" dirty="0"/>
              <a:t>(y % 2 == 0) {</a:t>
            </a:r>
          </a:p>
          <a:p>
            <a:pPr marL="0" indent="0">
              <a:buNone/>
            </a:pPr>
            <a:r>
              <a:rPr lang="en-US" dirty="0"/>
              <a:t>      </a:t>
            </a:r>
            <a:r>
              <a:rPr lang="en-US" dirty="0" smtClean="0"/>
              <a:t>    </a:t>
            </a:r>
            <a:r>
              <a:rPr lang="en-US" dirty="0" err="1" smtClean="0"/>
              <a:t>int</a:t>
            </a:r>
            <a:r>
              <a:rPr lang="en-US" dirty="0" smtClean="0"/>
              <a:t> </a:t>
            </a:r>
            <a:r>
              <a:rPr lang="en-US" dirty="0"/>
              <a:t>z = f(x, y / 2);</a:t>
            </a:r>
          </a:p>
          <a:p>
            <a:pPr marL="0" indent="0">
              <a:buNone/>
            </a:pPr>
            <a:r>
              <a:rPr lang="en-US" dirty="0"/>
              <a:t>      </a:t>
            </a:r>
            <a:r>
              <a:rPr lang="en-US" dirty="0" smtClean="0"/>
              <a:t>    </a:t>
            </a:r>
            <a:r>
              <a:rPr lang="en-US" b="1" dirty="0" smtClean="0"/>
              <a:t>return</a:t>
            </a:r>
            <a:r>
              <a:rPr lang="en-US" dirty="0" smtClean="0"/>
              <a:t> </a:t>
            </a:r>
            <a:r>
              <a:rPr lang="en-US" dirty="0"/>
              <a:t>(2 * z);</a:t>
            </a:r>
          </a:p>
          <a:p>
            <a:pPr marL="0" indent="0">
              <a:buNone/>
            </a:pPr>
            <a:r>
              <a:rPr lang="en-US" dirty="0"/>
              <a:t>    </a:t>
            </a:r>
            <a:r>
              <a:rPr lang="en-US" dirty="0" smtClean="0"/>
              <a:t>  } </a:t>
            </a:r>
            <a:r>
              <a:rPr lang="en-US" b="1" dirty="0"/>
              <a:t>else</a:t>
            </a:r>
            <a:r>
              <a:rPr lang="en-US" dirty="0"/>
              <a:t> {</a:t>
            </a:r>
          </a:p>
          <a:p>
            <a:pPr marL="0" indent="0">
              <a:buNone/>
            </a:pPr>
            <a:r>
              <a:rPr lang="en-US" dirty="0"/>
              <a:t>      </a:t>
            </a:r>
            <a:r>
              <a:rPr lang="en-US" dirty="0" smtClean="0"/>
              <a:t>    </a:t>
            </a:r>
            <a:r>
              <a:rPr lang="en-US" b="1" dirty="0" smtClean="0"/>
              <a:t>return</a:t>
            </a:r>
            <a:r>
              <a:rPr lang="en-US" dirty="0" smtClean="0"/>
              <a:t> </a:t>
            </a:r>
            <a:r>
              <a:rPr lang="en-US" dirty="0"/>
              <a:t>(x + f(x, y - 1));</a:t>
            </a:r>
          </a:p>
          <a:p>
            <a:pPr marL="0" indent="0">
              <a:buNone/>
            </a:pPr>
            <a:r>
              <a:rPr lang="en-US" dirty="0"/>
              <a:t>    </a:t>
            </a:r>
            <a:r>
              <a:rPr lang="en-US" dirty="0" smtClean="0"/>
              <a:t>  }</a:t>
            </a:r>
            <a:endParaRPr lang="en-US" dirty="0"/>
          </a:p>
          <a:p>
            <a:pPr marL="0" indent="0">
              <a:buNone/>
            </a:pPr>
            <a:r>
              <a:rPr lang="en-US" dirty="0"/>
              <a:t>  </a:t>
            </a:r>
            <a:r>
              <a:rPr lang="en-US" dirty="0" smtClean="0"/>
              <a:t>  }</a:t>
            </a:r>
            <a:endParaRPr lang="en-US" dirty="0"/>
          </a:p>
          <a:p>
            <a:pPr marL="0" indent="0">
              <a:buNone/>
            </a:pPr>
            <a:r>
              <a:rPr lang="en-US" dirty="0" smtClean="0"/>
              <a:t>}</a:t>
            </a:r>
            <a:endParaRPr lang="en-US" dirty="0"/>
          </a:p>
        </p:txBody>
      </p:sp>
      <p:sp>
        <p:nvSpPr>
          <p:cNvPr id="4" name="Rectangle 1"/>
          <p:cNvSpPr>
            <a:spLocks noChangeArrowheads="1"/>
          </p:cNvSpPr>
          <p:nvPr/>
        </p:nvSpPr>
        <p:spPr bwMode="auto">
          <a:xfrm>
            <a:off x="0" y="5523383"/>
            <a:ext cx="4343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1" eaLnBrk="0" fontAlgn="base" hangingPunct="0">
              <a:spcBef>
                <a:spcPct val="0"/>
              </a:spcBef>
              <a:spcAft>
                <a:spcPct val="0"/>
              </a:spcAft>
              <a:buFontTx/>
              <a:buChar char="•"/>
            </a:pPr>
            <a:r>
              <a:rPr kumimoji="0" lang="en-US" sz="2400" b="0" i="0" u="none" strike="noStrike" cap="none" normalizeH="0" baseline="0" dirty="0" smtClean="0">
                <a:ln>
                  <a:noFill/>
                </a:ln>
                <a:solidFill>
                  <a:schemeClr val="tx1"/>
                </a:solidFill>
                <a:effectLst/>
                <a:latin typeface="Arial" charset="0"/>
                <a:cs typeface="Arial" charset="0"/>
              </a:rPr>
              <a:t> What does ‘f’ compute?</a:t>
            </a:r>
          </a:p>
          <a:p>
            <a:pPr lvl="1" eaLnBrk="0" fontAlgn="base" hangingPunct="0">
              <a:spcBef>
                <a:spcPct val="0"/>
              </a:spcBef>
              <a:spcAft>
                <a:spcPct val="0"/>
              </a:spcAft>
              <a:buFontTx/>
              <a:buChar char="•"/>
            </a:pPr>
            <a:r>
              <a:rPr kumimoji="0" lang="en-US" sz="2400" b="0" i="0" u="none" strike="noStrike" cap="none" normalizeH="0" baseline="0" dirty="0" smtClean="0">
                <a:ln>
                  <a:noFill/>
                </a:ln>
                <a:solidFill>
                  <a:schemeClr val="tx1"/>
                </a:solidFill>
                <a:effectLst/>
                <a:latin typeface="Arial" charset="0"/>
                <a:cs typeface="Arial" charset="0"/>
              </a:rPr>
              <a:t> How can we prove it?</a:t>
            </a:r>
          </a:p>
        </p:txBody>
      </p:sp>
      <mc:AlternateContent xmlns:mc="http://schemas.openxmlformats.org/markup-compatibility/2006">
        <mc:Choice xmlns:p14="http://schemas.microsoft.com/office/powerpoint/2010/main" Requires="p14">
          <p:contentPart p14:bwMode="auto" r:id="rId2">
            <p14:nvContentPartPr>
              <p14:cNvPr id="5" name="Ink 4"/>
              <p14:cNvContentPartPr/>
              <p14:nvPr/>
            </p14:nvContentPartPr>
            <p14:xfrm>
              <a:off x="2603160" y="1001880"/>
              <a:ext cx="6039360" cy="4722120"/>
            </p14:xfrm>
          </p:contentPart>
        </mc:Choice>
        <mc:Fallback>
          <p:pic>
            <p:nvPicPr>
              <p:cNvPr id="5" name="Ink 4"/>
              <p:cNvPicPr/>
              <p:nvPr/>
            </p:nvPicPr>
            <p:blipFill>
              <a:blip r:embed="rId3"/>
              <a:stretch>
                <a:fillRect/>
              </a:stretch>
            </p:blipFill>
            <p:spPr>
              <a:xfrm>
                <a:off x="2596680" y="990720"/>
                <a:ext cx="6059880" cy="4746600"/>
              </a:xfrm>
              <a:prstGeom prst="rect">
                <a:avLst/>
              </a:prstGeom>
            </p:spPr>
          </p:pic>
        </mc:Fallback>
      </mc:AlternateContent>
    </p:spTree>
    <p:extLst>
      <p:ext uri="{BB962C8B-B14F-4D97-AF65-F5344CB8AC3E}">
        <p14:creationId xmlns:p14="http://schemas.microsoft.com/office/powerpoint/2010/main" val="4722714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903" t="20335" r="37228" b="20788"/>
          <a:stretch/>
        </p:blipFill>
        <p:spPr bwMode="auto">
          <a:xfrm>
            <a:off x="37045" y="152401"/>
            <a:ext cx="9137904" cy="6629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20880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685800"/>
          </a:xfrm>
        </p:spPr>
        <p:txBody>
          <a:bodyPr>
            <a:normAutofit fontScale="90000"/>
          </a:bodyPr>
          <a:lstStyle/>
          <a:p>
            <a:r>
              <a:rPr lang="en-US" dirty="0" smtClean="0"/>
              <a:t>An imperative version</a:t>
            </a:r>
            <a:endParaRPr lang="en-US" dirty="0"/>
          </a:p>
        </p:txBody>
      </p:sp>
      <p:sp>
        <p:nvSpPr>
          <p:cNvPr id="3" name="Content Placeholder 2"/>
          <p:cNvSpPr>
            <a:spLocks noGrp="1"/>
          </p:cNvSpPr>
          <p:nvPr>
            <p:ph idx="1"/>
          </p:nvPr>
        </p:nvSpPr>
        <p:spPr>
          <a:xfrm>
            <a:off x="762000" y="1600200"/>
            <a:ext cx="7924800" cy="4525963"/>
          </a:xfrm>
        </p:spPr>
        <p:txBody>
          <a:bodyPr>
            <a:normAutofit fontScale="85000" lnSpcReduction="20000"/>
          </a:bodyPr>
          <a:lstStyle/>
          <a:p>
            <a:pPr marL="0" indent="0">
              <a:buNone/>
            </a:pPr>
            <a:r>
              <a:rPr lang="en-US" dirty="0" err="1" smtClean="0"/>
              <a:t>int</a:t>
            </a:r>
            <a:r>
              <a:rPr lang="en-US" dirty="0" smtClean="0"/>
              <a:t> </a:t>
            </a:r>
            <a:r>
              <a:rPr lang="en-US" dirty="0"/>
              <a:t>fi(</a:t>
            </a:r>
            <a:r>
              <a:rPr lang="en-US" dirty="0" err="1"/>
              <a:t>int</a:t>
            </a:r>
            <a:r>
              <a:rPr lang="en-US" dirty="0"/>
              <a:t> x, </a:t>
            </a:r>
            <a:r>
              <a:rPr lang="en-US" dirty="0" err="1"/>
              <a:t>int</a:t>
            </a:r>
            <a:r>
              <a:rPr lang="en-US" dirty="0"/>
              <a:t> y)</a:t>
            </a:r>
          </a:p>
          <a:p>
            <a:pPr marL="0" indent="0">
              <a:buNone/>
            </a:pPr>
            <a:r>
              <a:rPr lang="en-US" dirty="0"/>
              <a:t>{	</a:t>
            </a:r>
          </a:p>
          <a:p>
            <a:pPr marL="0" indent="0">
              <a:buNone/>
            </a:pPr>
            <a:r>
              <a:rPr lang="en-US" dirty="0"/>
              <a:t>  </a:t>
            </a:r>
            <a:r>
              <a:rPr lang="en-US" dirty="0" smtClean="0"/>
              <a:t>  </a:t>
            </a:r>
            <a:r>
              <a:rPr lang="en-US" dirty="0" err="1" smtClean="0"/>
              <a:t>int</a:t>
            </a:r>
            <a:r>
              <a:rPr lang="en-US" dirty="0" smtClean="0"/>
              <a:t> </a:t>
            </a:r>
            <a:r>
              <a:rPr lang="en-US" dirty="0"/>
              <a:t>r = 0;</a:t>
            </a:r>
          </a:p>
          <a:p>
            <a:pPr marL="0" indent="0">
              <a:buNone/>
            </a:pPr>
            <a:r>
              <a:rPr lang="en-US" dirty="0"/>
              <a:t>  </a:t>
            </a:r>
            <a:r>
              <a:rPr lang="en-US" dirty="0" smtClean="0"/>
              <a:t>  </a:t>
            </a:r>
            <a:r>
              <a:rPr lang="en-US" dirty="0" err="1" smtClean="0"/>
              <a:t>int</a:t>
            </a:r>
            <a:r>
              <a:rPr lang="en-US" dirty="0" smtClean="0"/>
              <a:t> </a:t>
            </a:r>
            <a:r>
              <a:rPr lang="en-US" dirty="0"/>
              <a:t>i = 0;</a:t>
            </a:r>
          </a:p>
          <a:p>
            <a:pPr marL="0" indent="0">
              <a:buNone/>
            </a:pPr>
            <a:r>
              <a:rPr lang="en-US" dirty="0"/>
              <a:t>  </a:t>
            </a:r>
            <a:r>
              <a:rPr lang="en-US" dirty="0" smtClean="0"/>
              <a:t>  </a:t>
            </a:r>
            <a:r>
              <a:rPr lang="en-US" b="1" dirty="0" smtClean="0"/>
              <a:t>while</a:t>
            </a:r>
            <a:r>
              <a:rPr lang="en-US" dirty="0" smtClean="0"/>
              <a:t> </a:t>
            </a:r>
            <a:r>
              <a:rPr lang="en-US" dirty="0"/>
              <a:t>(i &lt; y) {</a:t>
            </a:r>
          </a:p>
          <a:p>
            <a:pPr marL="0" indent="0">
              <a:buNone/>
            </a:pPr>
            <a:r>
              <a:rPr lang="en-US" dirty="0"/>
              <a:t>   </a:t>
            </a:r>
            <a:r>
              <a:rPr lang="en-US" dirty="0" smtClean="0"/>
              <a:t>   </a:t>
            </a:r>
            <a:r>
              <a:rPr lang="en-US" dirty="0"/>
              <a:t>i = i + 1;</a:t>
            </a:r>
          </a:p>
          <a:p>
            <a:pPr marL="0" indent="0">
              <a:buNone/>
            </a:pPr>
            <a:r>
              <a:rPr lang="en-US" dirty="0"/>
              <a:t>    </a:t>
            </a:r>
            <a:r>
              <a:rPr lang="en-US" dirty="0" smtClean="0"/>
              <a:t>  r </a:t>
            </a:r>
            <a:r>
              <a:rPr lang="en-US" dirty="0"/>
              <a:t>= r + x;</a:t>
            </a:r>
          </a:p>
          <a:p>
            <a:pPr marL="0" indent="0">
              <a:buNone/>
            </a:pPr>
            <a:r>
              <a:rPr lang="en-US" dirty="0"/>
              <a:t>  </a:t>
            </a:r>
            <a:r>
              <a:rPr lang="en-US" dirty="0" smtClean="0"/>
              <a:t>  }</a:t>
            </a:r>
            <a:endParaRPr lang="en-US" dirty="0"/>
          </a:p>
          <a:p>
            <a:pPr marL="0" indent="0">
              <a:buNone/>
            </a:pPr>
            <a:r>
              <a:rPr lang="en-US" dirty="0"/>
              <a:t>  </a:t>
            </a:r>
            <a:r>
              <a:rPr lang="en-US" dirty="0" smtClean="0"/>
              <a:t>  </a:t>
            </a:r>
            <a:r>
              <a:rPr lang="en-US" b="1" dirty="0" smtClean="0"/>
              <a:t>return</a:t>
            </a:r>
            <a:r>
              <a:rPr lang="en-US" dirty="0" smtClean="0"/>
              <a:t> </a:t>
            </a:r>
            <a:r>
              <a:rPr lang="en-US" dirty="0"/>
              <a:t>r;</a:t>
            </a:r>
          </a:p>
          <a:p>
            <a:pPr marL="0" indent="0">
              <a:buNone/>
            </a:pPr>
            <a:r>
              <a:rPr lang="en-US" dirty="0" smtClean="0"/>
              <a:t>}</a:t>
            </a:r>
            <a:endParaRPr lang="en-US" dirty="0"/>
          </a:p>
        </p:txBody>
      </p:sp>
      <p:sp>
        <p:nvSpPr>
          <p:cNvPr id="4" name="Rectangle 1"/>
          <p:cNvSpPr>
            <a:spLocks noChangeArrowheads="1"/>
          </p:cNvSpPr>
          <p:nvPr/>
        </p:nvSpPr>
        <p:spPr bwMode="auto">
          <a:xfrm>
            <a:off x="990600" y="5646003"/>
            <a:ext cx="4343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1" eaLnBrk="0" fontAlgn="base" hangingPunct="0">
              <a:spcBef>
                <a:spcPct val="0"/>
              </a:spcBef>
              <a:spcAft>
                <a:spcPct val="0"/>
              </a:spcAft>
              <a:buFontTx/>
              <a:buChar char="•"/>
            </a:pPr>
            <a:r>
              <a:rPr kumimoji="0" lang="en-US" sz="2400" b="0" i="0" u="none" strike="noStrike" cap="none" normalizeH="0" baseline="0" dirty="0" smtClean="0">
                <a:ln>
                  <a:noFill/>
                </a:ln>
                <a:solidFill>
                  <a:schemeClr val="tx1"/>
                </a:solidFill>
                <a:effectLst/>
                <a:latin typeface="Arial" charset="0"/>
                <a:cs typeface="Arial" charset="0"/>
              </a:rPr>
              <a:t> What does ‘fi’ compute?</a:t>
            </a:r>
          </a:p>
          <a:p>
            <a:pPr lvl="1" eaLnBrk="0" fontAlgn="base" hangingPunct="0">
              <a:spcBef>
                <a:spcPct val="0"/>
              </a:spcBef>
              <a:spcAft>
                <a:spcPct val="0"/>
              </a:spcAft>
              <a:buFontTx/>
              <a:buChar char="•"/>
            </a:pPr>
            <a:r>
              <a:rPr kumimoji="0" lang="en-US" sz="2400" b="0" i="0" u="none" strike="noStrike" cap="none" normalizeH="0" baseline="0" dirty="0" smtClean="0">
                <a:ln>
                  <a:noFill/>
                </a:ln>
                <a:solidFill>
                  <a:schemeClr val="tx1"/>
                </a:solidFill>
                <a:effectLst/>
                <a:latin typeface="Arial" charset="0"/>
                <a:cs typeface="Arial" charset="0"/>
              </a:rPr>
              <a:t> How can we prove it?</a:t>
            </a:r>
          </a:p>
        </p:txBody>
      </p:sp>
      <mc:AlternateContent xmlns:mc="http://schemas.openxmlformats.org/markup-compatibility/2006">
        <mc:Choice xmlns:p14="http://schemas.microsoft.com/office/powerpoint/2010/main" Requires="p14">
          <p:contentPart p14:bwMode="auto" r:id="rId2">
            <p14:nvContentPartPr>
              <p14:cNvPr id="5" name="Ink 4"/>
              <p14:cNvContentPartPr/>
              <p14:nvPr/>
            </p14:nvContentPartPr>
            <p14:xfrm>
              <a:off x="190440" y="1401480"/>
              <a:ext cx="8467920" cy="4800960"/>
            </p14:xfrm>
          </p:contentPart>
        </mc:Choice>
        <mc:Fallback>
          <p:pic>
            <p:nvPicPr>
              <p:cNvPr id="5" name="Ink 4"/>
              <p:cNvPicPr/>
              <p:nvPr/>
            </p:nvPicPr>
            <p:blipFill>
              <a:blip r:embed="rId3"/>
              <a:stretch>
                <a:fillRect/>
              </a:stretch>
            </p:blipFill>
            <p:spPr>
              <a:xfrm>
                <a:off x="182520" y="1386360"/>
                <a:ext cx="8492040" cy="4830120"/>
              </a:xfrm>
              <a:prstGeom prst="rect">
                <a:avLst/>
              </a:prstGeom>
            </p:spPr>
          </p:pic>
        </mc:Fallback>
      </mc:AlternateContent>
    </p:spTree>
    <p:extLst>
      <p:ext uri="{BB962C8B-B14F-4D97-AF65-F5344CB8AC3E}">
        <p14:creationId xmlns:p14="http://schemas.microsoft.com/office/powerpoint/2010/main" val="22906495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Preconditions, Postconditions, Invariants</a:t>
            </a:r>
            <a:endParaRPr lang="en-US" dirty="0"/>
          </a:p>
        </p:txBody>
      </p:sp>
      <p:sp>
        <p:nvSpPr>
          <p:cNvPr id="3" name="Content Placeholder 2"/>
          <p:cNvSpPr>
            <a:spLocks noGrp="1"/>
          </p:cNvSpPr>
          <p:nvPr>
            <p:ph idx="1"/>
          </p:nvPr>
        </p:nvSpPr>
        <p:spPr>
          <a:xfrm>
            <a:off x="457200" y="1981200"/>
            <a:ext cx="8229600" cy="4144963"/>
          </a:xfrm>
        </p:spPr>
        <p:txBody>
          <a:bodyPr>
            <a:normAutofit fontScale="85000" lnSpcReduction="20000"/>
          </a:bodyPr>
          <a:lstStyle/>
          <a:p>
            <a:pPr marL="0" indent="0">
              <a:buNone/>
            </a:pPr>
            <a:r>
              <a:rPr lang="en-US" dirty="0" smtClean="0"/>
              <a:t>void </a:t>
            </a:r>
            <a:r>
              <a:rPr lang="en-US" dirty="0"/>
              <a:t>p()</a:t>
            </a:r>
          </a:p>
          <a:p>
            <a:pPr marL="0" indent="0">
              <a:buNone/>
            </a:pPr>
            <a:r>
              <a:rPr lang="en-US" dirty="0"/>
              <a:t>/*: </a:t>
            </a:r>
            <a:r>
              <a:rPr lang="en-US" b="1" dirty="0"/>
              <a:t>requires</a:t>
            </a:r>
            <a:r>
              <a:rPr lang="en-US" dirty="0"/>
              <a:t> Pre</a:t>
            </a:r>
          </a:p>
          <a:p>
            <a:pPr marL="0" indent="0">
              <a:buNone/>
            </a:pPr>
            <a:r>
              <a:rPr lang="en-US" dirty="0"/>
              <a:t>    </a:t>
            </a:r>
            <a:r>
              <a:rPr lang="en-US" dirty="0" smtClean="0"/>
              <a:t>  </a:t>
            </a:r>
            <a:r>
              <a:rPr lang="en-US" b="1" dirty="0" smtClean="0"/>
              <a:t>ensures</a:t>
            </a:r>
            <a:r>
              <a:rPr lang="en-US" dirty="0" smtClean="0"/>
              <a:t> </a:t>
            </a:r>
            <a:r>
              <a:rPr lang="en-US" dirty="0"/>
              <a:t>Post */</a:t>
            </a:r>
          </a:p>
          <a:p>
            <a:pPr marL="0" indent="0">
              <a:buNone/>
            </a:pPr>
            <a:r>
              <a:rPr lang="en-US" dirty="0"/>
              <a:t>{</a:t>
            </a:r>
          </a:p>
          <a:p>
            <a:pPr marL="0" indent="0">
              <a:buNone/>
            </a:pPr>
            <a:r>
              <a:rPr lang="en-US" dirty="0"/>
              <a:t>  s1;</a:t>
            </a:r>
          </a:p>
          <a:p>
            <a:pPr marL="0" indent="0">
              <a:buNone/>
            </a:pPr>
            <a:r>
              <a:rPr lang="en-US" dirty="0"/>
              <a:t>  </a:t>
            </a:r>
            <a:r>
              <a:rPr lang="en-US" b="1" dirty="0"/>
              <a:t>while</a:t>
            </a:r>
            <a:r>
              <a:rPr lang="en-US" dirty="0"/>
              <a:t> </a:t>
            </a:r>
            <a:r>
              <a:rPr lang="en-US" dirty="0" smtClean="0"/>
              <a:t>/*: </a:t>
            </a:r>
            <a:r>
              <a:rPr lang="en-US" b="1" dirty="0" smtClean="0"/>
              <a:t>invariant</a:t>
            </a:r>
            <a:r>
              <a:rPr lang="en-US" b="1" dirty="0" smtClean="0">
                <a:latin typeface="Script MT Bold" pitchFamily="66" charset="0"/>
              </a:rPr>
              <a:t> </a:t>
            </a:r>
            <a:r>
              <a:rPr lang="en-US" b="1" dirty="0">
                <a:latin typeface="Script MT Bold" pitchFamily="66" charset="0"/>
              </a:rPr>
              <a:t>I</a:t>
            </a:r>
            <a:r>
              <a:rPr lang="en-US" dirty="0" smtClean="0"/>
              <a:t> */   (</a:t>
            </a:r>
            <a:r>
              <a:rPr lang="en-US" dirty="0"/>
              <a:t>e) { </a:t>
            </a:r>
          </a:p>
          <a:p>
            <a:pPr marL="0" indent="0">
              <a:buNone/>
            </a:pPr>
            <a:r>
              <a:rPr lang="en-US" dirty="0"/>
              <a:t>   s2</a:t>
            </a:r>
            <a:r>
              <a:rPr lang="en-US" dirty="0" smtClean="0"/>
              <a:t>;</a:t>
            </a:r>
            <a:endParaRPr lang="en-US" dirty="0"/>
          </a:p>
          <a:p>
            <a:pPr marL="0" indent="0">
              <a:buNone/>
            </a:pPr>
            <a:r>
              <a:rPr lang="en-US" dirty="0"/>
              <a:t>  }</a:t>
            </a:r>
          </a:p>
          <a:p>
            <a:pPr marL="0" indent="0">
              <a:buNone/>
            </a:pPr>
            <a:r>
              <a:rPr lang="en-US" dirty="0"/>
              <a:t>  s3;</a:t>
            </a:r>
          </a:p>
          <a:p>
            <a:pPr marL="0" indent="0">
              <a:buNone/>
            </a:pPr>
            <a:r>
              <a:rPr lang="en-US" dirty="0"/>
              <a:t>}</a:t>
            </a:r>
          </a:p>
        </p:txBody>
      </p:sp>
    </p:spTree>
    <p:extLst>
      <p:ext uri="{BB962C8B-B14F-4D97-AF65-F5344CB8AC3E}">
        <p14:creationId xmlns:p14="http://schemas.microsoft.com/office/powerpoint/2010/main" val="28394431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Loop Invariant</a:t>
            </a:r>
            <a:endParaRPr lang="en-US" dirty="0"/>
          </a:p>
        </p:txBody>
      </p:sp>
      <p:sp>
        <p:nvSpPr>
          <p:cNvPr id="3" name="Content Placeholder 2"/>
          <p:cNvSpPr>
            <a:spLocks noGrp="1"/>
          </p:cNvSpPr>
          <p:nvPr>
            <p:ph idx="1"/>
          </p:nvPr>
        </p:nvSpPr>
        <p:spPr>
          <a:xfrm>
            <a:off x="76200" y="838200"/>
            <a:ext cx="9144000" cy="6019800"/>
          </a:xfrm>
        </p:spPr>
        <p:txBody>
          <a:bodyPr>
            <a:normAutofit fontScale="92500"/>
          </a:bodyPr>
          <a:lstStyle/>
          <a:p>
            <a:pPr marL="0" indent="0">
              <a:buNone/>
            </a:pPr>
            <a:r>
              <a:rPr lang="en-US" b="1" dirty="0" smtClean="0">
                <a:latin typeface="Script MT Bold" pitchFamily="66" charset="0"/>
              </a:rPr>
              <a:t>I</a:t>
            </a:r>
            <a:r>
              <a:rPr lang="en-US" dirty="0" smtClean="0"/>
              <a:t> is a loop invariant if </a:t>
            </a:r>
            <a:r>
              <a:rPr lang="en-US" dirty="0"/>
              <a:t>the following three conditions hold: </a:t>
            </a:r>
          </a:p>
          <a:p>
            <a:r>
              <a:rPr lang="en-US" b="1" dirty="0">
                <a:latin typeface="Script MT Bold" pitchFamily="66" charset="0"/>
              </a:rPr>
              <a:t>I</a:t>
            </a:r>
            <a:r>
              <a:rPr lang="en-US" dirty="0" smtClean="0"/>
              <a:t> </a:t>
            </a:r>
            <a:r>
              <a:rPr lang="en-US" b="1" dirty="0"/>
              <a:t>holds initially</a:t>
            </a:r>
            <a:r>
              <a:rPr lang="en-US" dirty="0"/>
              <a:t>: in all states satisfying </a:t>
            </a:r>
            <a:r>
              <a:rPr lang="en-US" i="1" dirty="0"/>
              <a:t>Pre</a:t>
            </a:r>
            <a:r>
              <a:rPr lang="en-US" dirty="0"/>
              <a:t>, when execution reaches loop entry, </a:t>
            </a:r>
            <a:r>
              <a:rPr lang="en-US" b="1" dirty="0">
                <a:latin typeface="Script MT Bold" pitchFamily="66" charset="0"/>
              </a:rPr>
              <a:t>I</a:t>
            </a:r>
            <a:r>
              <a:rPr lang="en-US" dirty="0" smtClean="0"/>
              <a:t> </a:t>
            </a:r>
            <a:r>
              <a:rPr lang="en-US" dirty="0"/>
              <a:t>holds</a:t>
            </a:r>
          </a:p>
          <a:p>
            <a:r>
              <a:rPr lang="en-US" b="1" dirty="0">
                <a:latin typeface="Script MT Bold" pitchFamily="66" charset="0"/>
              </a:rPr>
              <a:t>I</a:t>
            </a:r>
            <a:r>
              <a:rPr lang="en-US" dirty="0" smtClean="0"/>
              <a:t> </a:t>
            </a:r>
            <a:r>
              <a:rPr lang="en-US" dirty="0"/>
              <a:t>is </a:t>
            </a:r>
            <a:r>
              <a:rPr lang="en-US" b="1" dirty="0"/>
              <a:t>preserved</a:t>
            </a:r>
            <a:r>
              <a:rPr lang="en-US" dirty="0"/>
              <a:t>: if we assume </a:t>
            </a:r>
            <a:r>
              <a:rPr lang="en-US" b="1" dirty="0">
                <a:latin typeface="Script MT Bold" pitchFamily="66" charset="0"/>
              </a:rPr>
              <a:t>I</a:t>
            </a:r>
            <a:r>
              <a:rPr lang="en-US" dirty="0" smtClean="0"/>
              <a:t> </a:t>
            </a:r>
            <a:r>
              <a:rPr lang="en-US" dirty="0"/>
              <a:t>and </a:t>
            </a:r>
            <a:r>
              <a:rPr lang="en-US" dirty="0" smtClean="0"/>
              <a:t>loop </a:t>
            </a:r>
            <a:r>
              <a:rPr lang="en-US" dirty="0"/>
              <a:t>condition </a:t>
            </a:r>
            <a:r>
              <a:rPr lang="en-US" i="1" dirty="0"/>
              <a:t>(e</a:t>
            </a:r>
            <a:r>
              <a:rPr lang="en-US" i="1" dirty="0" smtClean="0"/>
              <a:t>)</a:t>
            </a:r>
            <a:r>
              <a:rPr lang="en-US" dirty="0" smtClean="0"/>
              <a:t>, we </a:t>
            </a:r>
            <a:r>
              <a:rPr lang="en-US" dirty="0"/>
              <a:t>can prove that </a:t>
            </a:r>
            <a:r>
              <a:rPr lang="en-US" b="1" dirty="0">
                <a:latin typeface="Script MT Bold" pitchFamily="66" charset="0"/>
              </a:rPr>
              <a:t>I</a:t>
            </a:r>
            <a:r>
              <a:rPr lang="en-US" dirty="0" smtClean="0"/>
              <a:t> </a:t>
            </a:r>
            <a:r>
              <a:rPr lang="en-US" dirty="0"/>
              <a:t>will hold again after executing </a:t>
            </a:r>
            <a:r>
              <a:rPr lang="en-US" i="1" dirty="0"/>
              <a:t>s2</a:t>
            </a:r>
            <a:endParaRPr lang="en-US" dirty="0"/>
          </a:p>
          <a:p>
            <a:r>
              <a:rPr lang="en-US" b="1" dirty="0">
                <a:latin typeface="Script MT Bold" pitchFamily="66" charset="0"/>
              </a:rPr>
              <a:t>I</a:t>
            </a:r>
            <a:r>
              <a:rPr lang="en-US" dirty="0" smtClean="0"/>
              <a:t> </a:t>
            </a:r>
            <a:r>
              <a:rPr lang="en-US" dirty="0"/>
              <a:t>is </a:t>
            </a:r>
            <a:r>
              <a:rPr lang="en-US" b="1" dirty="0"/>
              <a:t>strong enough</a:t>
            </a:r>
            <a:r>
              <a:rPr lang="en-US" dirty="0"/>
              <a:t>: if we assume </a:t>
            </a:r>
            <a:r>
              <a:rPr lang="en-US" b="1" dirty="0">
                <a:latin typeface="Script MT Bold" pitchFamily="66" charset="0"/>
              </a:rPr>
              <a:t>I </a:t>
            </a:r>
            <a:r>
              <a:rPr lang="en-US" dirty="0" smtClean="0"/>
              <a:t>and the negation of loop </a:t>
            </a:r>
            <a:r>
              <a:rPr lang="en-US" dirty="0"/>
              <a:t>condition </a:t>
            </a:r>
            <a:r>
              <a:rPr lang="en-US" i="1" dirty="0" smtClean="0"/>
              <a:t>e,</a:t>
            </a:r>
            <a:r>
              <a:rPr lang="en-US" dirty="0" smtClean="0"/>
              <a:t> </a:t>
            </a:r>
            <a:r>
              <a:rPr lang="en-US" dirty="0"/>
              <a:t>we can prove that </a:t>
            </a:r>
            <a:r>
              <a:rPr lang="en-US" i="1" dirty="0"/>
              <a:t>Post</a:t>
            </a:r>
            <a:r>
              <a:rPr lang="en-US" dirty="0"/>
              <a:t> holds after </a:t>
            </a:r>
            <a:r>
              <a:rPr lang="en-US" i="1" dirty="0" smtClean="0"/>
              <a:t>s3</a:t>
            </a:r>
            <a:endParaRPr lang="en-US" dirty="0"/>
          </a:p>
          <a:p>
            <a:pPr marL="0" indent="0">
              <a:buNone/>
            </a:pPr>
            <a:r>
              <a:rPr lang="en-US" dirty="0"/>
              <a:t>Explanation: because </a:t>
            </a:r>
            <a:r>
              <a:rPr lang="en-US" b="1" dirty="0">
                <a:latin typeface="Script MT Bold" pitchFamily="66" charset="0"/>
              </a:rPr>
              <a:t>I</a:t>
            </a:r>
            <a:r>
              <a:rPr lang="en-US" dirty="0" smtClean="0"/>
              <a:t> </a:t>
            </a:r>
            <a:r>
              <a:rPr lang="en-US" dirty="0"/>
              <a:t>holds </a:t>
            </a:r>
            <a:r>
              <a:rPr lang="en-US" dirty="0" smtClean="0"/>
              <a:t>initially, </a:t>
            </a:r>
            <a:r>
              <a:rPr lang="en-US" dirty="0"/>
              <a:t>and it is preserved, by induction from </a:t>
            </a:r>
            <a:r>
              <a:rPr lang="en-US" b="1" dirty="0"/>
              <a:t>holds initially</a:t>
            </a:r>
            <a:r>
              <a:rPr lang="en-US" dirty="0"/>
              <a:t> and </a:t>
            </a:r>
            <a:r>
              <a:rPr lang="en-US" b="1" dirty="0"/>
              <a:t>preserved</a:t>
            </a:r>
            <a:r>
              <a:rPr lang="en-US" dirty="0"/>
              <a:t> follows that </a:t>
            </a:r>
            <a:r>
              <a:rPr lang="en-US" b="1" dirty="0">
                <a:latin typeface="Script MT Bold" pitchFamily="66" charset="0"/>
              </a:rPr>
              <a:t>I</a:t>
            </a:r>
            <a:r>
              <a:rPr lang="en-US" dirty="0" smtClean="0"/>
              <a:t> </a:t>
            </a:r>
            <a:r>
              <a:rPr lang="en-US" dirty="0"/>
              <a:t>will hold in every loop iteration. The </a:t>
            </a:r>
            <a:r>
              <a:rPr lang="en-US" b="1" dirty="0"/>
              <a:t>strong enough</a:t>
            </a:r>
            <a:r>
              <a:rPr lang="en-US" dirty="0"/>
              <a:t> condition ensures that when loop terminates, the rest of the program will satisfy the desired </a:t>
            </a:r>
            <a:r>
              <a:rPr lang="en-US" dirty="0" err="1"/>
              <a:t>postcondition</a:t>
            </a:r>
            <a:r>
              <a:rPr lang="en-US" dirty="0"/>
              <a:t>. </a:t>
            </a:r>
          </a:p>
          <a:p>
            <a:endParaRPr lang="en-US" dirty="0"/>
          </a:p>
        </p:txBody>
      </p:sp>
    </p:spTree>
    <p:extLst>
      <p:ext uri="{BB962C8B-B14F-4D97-AF65-F5344CB8AC3E}">
        <p14:creationId xmlns:p14="http://schemas.microsoft.com/office/powerpoint/2010/main" val="8856676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685800"/>
          </a:xfrm>
        </p:spPr>
        <p:txBody>
          <a:bodyPr>
            <a:noAutofit/>
          </a:bodyPr>
          <a:lstStyle/>
          <a:p>
            <a:r>
              <a:rPr lang="en-US" sz="3200" dirty="0" smtClean="0"/>
              <a:t>Back to our Program: what is</a:t>
            </a:r>
            <a:br>
              <a:rPr lang="en-US" sz="3200" dirty="0" smtClean="0"/>
            </a:br>
            <a:r>
              <a:rPr lang="en-US" sz="3200" dirty="0" smtClean="0"/>
              <a:t>Invariant, Precondition, </a:t>
            </a:r>
            <a:r>
              <a:rPr lang="en-US" sz="3200" dirty="0" err="1" smtClean="0"/>
              <a:t>Postcondition</a:t>
            </a:r>
            <a:endParaRPr lang="en-US" sz="3200" dirty="0"/>
          </a:p>
        </p:txBody>
      </p:sp>
      <p:sp>
        <p:nvSpPr>
          <p:cNvPr id="3" name="Content Placeholder 2"/>
          <p:cNvSpPr>
            <a:spLocks noGrp="1"/>
          </p:cNvSpPr>
          <p:nvPr>
            <p:ph idx="1"/>
          </p:nvPr>
        </p:nvSpPr>
        <p:spPr>
          <a:xfrm>
            <a:off x="762000" y="1600200"/>
            <a:ext cx="7924800" cy="4525963"/>
          </a:xfrm>
        </p:spPr>
        <p:txBody>
          <a:bodyPr>
            <a:normAutofit fontScale="85000" lnSpcReduction="20000"/>
          </a:bodyPr>
          <a:lstStyle/>
          <a:p>
            <a:pPr marL="0" indent="0">
              <a:buNone/>
            </a:pPr>
            <a:r>
              <a:rPr lang="en-US" dirty="0" err="1" smtClean="0"/>
              <a:t>int</a:t>
            </a:r>
            <a:r>
              <a:rPr lang="en-US" dirty="0" smtClean="0"/>
              <a:t> </a:t>
            </a:r>
            <a:r>
              <a:rPr lang="en-US" dirty="0"/>
              <a:t>fi(</a:t>
            </a:r>
            <a:r>
              <a:rPr lang="en-US" dirty="0" err="1"/>
              <a:t>int</a:t>
            </a:r>
            <a:r>
              <a:rPr lang="en-US" dirty="0"/>
              <a:t> x, </a:t>
            </a:r>
            <a:r>
              <a:rPr lang="en-US" dirty="0" err="1"/>
              <a:t>int</a:t>
            </a:r>
            <a:r>
              <a:rPr lang="en-US" dirty="0"/>
              <a:t> y)</a:t>
            </a:r>
          </a:p>
          <a:p>
            <a:pPr marL="0" indent="0">
              <a:buNone/>
            </a:pPr>
            <a:r>
              <a:rPr lang="en-US" dirty="0"/>
              <a:t>{	</a:t>
            </a:r>
          </a:p>
          <a:p>
            <a:pPr marL="0" indent="0">
              <a:buNone/>
            </a:pPr>
            <a:r>
              <a:rPr lang="en-US" dirty="0"/>
              <a:t>  </a:t>
            </a:r>
            <a:r>
              <a:rPr lang="en-US" dirty="0" smtClean="0"/>
              <a:t>  </a:t>
            </a:r>
            <a:r>
              <a:rPr lang="en-US" dirty="0" err="1" smtClean="0"/>
              <a:t>int</a:t>
            </a:r>
            <a:r>
              <a:rPr lang="en-US" dirty="0" smtClean="0"/>
              <a:t> </a:t>
            </a:r>
            <a:r>
              <a:rPr lang="en-US" dirty="0"/>
              <a:t>r = 0;</a:t>
            </a:r>
          </a:p>
          <a:p>
            <a:pPr marL="0" indent="0">
              <a:buNone/>
            </a:pPr>
            <a:r>
              <a:rPr lang="en-US" dirty="0"/>
              <a:t>  </a:t>
            </a:r>
            <a:r>
              <a:rPr lang="en-US" dirty="0" smtClean="0"/>
              <a:t>  </a:t>
            </a:r>
            <a:r>
              <a:rPr lang="en-US" dirty="0" err="1" smtClean="0"/>
              <a:t>int</a:t>
            </a:r>
            <a:r>
              <a:rPr lang="en-US" dirty="0" smtClean="0"/>
              <a:t> </a:t>
            </a:r>
            <a:r>
              <a:rPr lang="en-US" dirty="0"/>
              <a:t>i = 0;</a:t>
            </a:r>
          </a:p>
          <a:p>
            <a:pPr marL="0" indent="0">
              <a:buNone/>
            </a:pPr>
            <a:r>
              <a:rPr lang="en-US" dirty="0"/>
              <a:t>  </a:t>
            </a:r>
            <a:r>
              <a:rPr lang="en-US" dirty="0" smtClean="0"/>
              <a:t>  </a:t>
            </a:r>
            <a:r>
              <a:rPr lang="en-US" b="1" dirty="0" smtClean="0"/>
              <a:t>while</a:t>
            </a:r>
            <a:r>
              <a:rPr lang="en-US" dirty="0" smtClean="0"/>
              <a:t> </a:t>
            </a:r>
            <a:r>
              <a:rPr lang="en-US" dirty="0"/>
              <a:t>(i &lt; y) {</a:t>
            </a:r>
          </a:p>
          <a:p>
            <a:pPr marL="0" indent="0">
              <a:buNone/>
            </a:pPr>
            <a:r>
              <a:rPr lang="en-US" dirty="0"/>
              <a:t>   </a:t>
            </a:r>
            <a:r>
              <a:rPr lang="en-US" dirty="0" smtClean="0"/>
              <a:t>   </a:t>
            </a:r>
            <a:r>
              <a:rPr lang="en-US" dirty="0"/>
              <a:t>i = i + 1;</a:t>
            </a:r>
          </a:p>
          <a:p>
            <a:pPr marL="0" indent="0">
              <a:buNone/>
            </a:pPr>
            <a:r>
              <a:rPr lang="en-US" dirty="0"/>
              <a:t>    </a:t>
            </a:r>
            <a:r>
              <a:rPr lang="en-US" dirty="0" smtClean="0"/>
              <a:t>  r </a:t>
            </a:r>
            <a:r>
              <a:rPr lang="en-US" dirty="0"/>
              <a:t>= r + x;</a:t>
            </a:r>
          </a:p>
          <a:p>
            <a:pPr marL="0" indent="0">
              <a:buNone/>
            </a:pPr>
            <a:r>
              <a:rPr lang="en-US" dirty="0"/>
              <a:t>  </a:t>
            </a:r>
            <a:r>
              <a:rPr lang="en-US" dirty="0" smtClean="0"/>
              <a:t>  }</a:t>
            </a:r>
            <a:endParaRPr lang="en-US" dirty="0"/>
          </a:p>
          <a:p>
            <a:pPr marL="0" indent="0">
              <a:buNone/>
            </a:pPr>
            <a:r>
              <a:rPr lang="en-US" dirty="0"/>
              <a:t>  </a:t>
            </a:r>
            <a:r>
              <a:rPr lang="en-US" dirty="0" smtClean="0"/>
              <a:t>  </a:t>
            </a:r>
            <a:r>
              <a:rPr lang="en-US" b="1" dirty="0" smtClean="0"/>
              <a:t>return</a:t>
            </a:r>
            <a:r>
              <a:rPr lang="en-US" dirty="0" smtClean="0"/>
              <a:t> </a:t>
            </a:r>
            <a:r>
              <a:rPr lang="en-US" dirty="0"/>
              <a:t>r;</a:t>
            </a:r>
          </a:p>
          <a:p>
            <a:pPr marL="0" indent="0">
              <a:buNone/>
            </a:pPr>
            <a:r>
              <a:rPr lang="en-US" dirty="0" smtClean="0"/>
              <a:t>}</a:t>
            </a:r>
            <a:endParaRPr lang="en-US" dirty="0"/>
          </a:p>
        </p:txBody>
      </p:sp>
      <p:sp>
        <p:nvSpPr>
          <p:cNvPr id="4" name="Rectangle 1"/>
          <p:cNvSpPr>
            <a:spLocks noChangeArrowheads="1"/>
          </p:cNvSpPr>
          <p:nvPr/>
        </p:nvSpPr>
        <p:spPr bwMode="auto">
          <a:xfrm>
            <a:off x="990600" y="5646003"/>
            <a:ext cx="4343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1" eaLnBrk="0" fontAlgn="base" hangingPunct="0">
              <a:spcBef>
                <a:spcPct val="0"/>
              </a:spcBef>
              <a:spcAft>
                <a:spcPct val="0"/>
              </a:spcAft>
              <a:buFontTx/>
              <a:buChar char="•"/>
            </a:pPr>
            <a:r>
              <a:rPr kumimoji="0" lang="en-US" sz="2400" b="0" i="0" u="none" strike="noStrike" cap="none" normalizeH="0" baseline="0" dirty="0" smtClean="0">
                <a:ln>
                  <a:noFill/>
                </a:ln>
                <a:solidFill>
                  <a:schemeClr val="tx1"/>
                </a:solidFill>
                <a:effectLst/>
                <a:latin typeface="Arial" charset="0"/>
                <a:cs typeface="Arial" charset="0"/>
              </a:rPr>
              <a:t> What does ‘fi’ compute?</a:t>
            </a:r>
          </a:p>
          <a:p>
            <a:pPr lvl="1" eaLnBrk="0" fontAlgn="base" hangingPunct="0">
              <a:spcBef>
                <a:spcPct val="0"/>
              </a:spcBef>
              <a:spcAft>
                <a:spcPct val="0"/>
              </a:spcAft>
              <a:buFontTx/>
              <a:buChar char="•"/>
            </a:pPr>
            <a:r>
              <a:rPr kumimoji="0" lang="en-US" sz="2400" b="1" i="0" u="none" strike="noStrike" cap="none" normalizeH="0" baseline="0" dirty="0" smtClean="0">
                <a:ln>
                  <a:noFill/>
                </a:ln>
                <a:solidFill>
                  <a:schemeClr val="tx1"/>
                </a:solidFill>
                <a:effectLst/>
                <a:latin typeface="Arial" charset="0"/>
                <a:cs typeface="Arial" charset="0"/>
              </a:rPr>
              <a:t> How can we prove it?</a:t>
            </a:r>
          </a:p>
        </p:txBody>
      </p:sp>
      <mc:AlternateContent xmlns:mc="http://schemas.openxmlformats.org/markup-compatibility/2006">
        <mc:Choice xmlns:p14="http://schemas.microsoft.com/office/powerpoint/2010/main" Requires="p14">
          <p:contentPart p14:bwMode="auto" r:id="rId2">
            <p14:nvContentPartPr>
              <p14:cNvPr id="5" name="Ink 4"/>
              <p14:cNvContentPartPr/>
              <p14:nvPr/>
            </p14:nvContentPartPr>
            <p14:xfrm>
              <a:off x="1982880" y="1770480"/>
              <a:ext cx="4963320" cy="3736800"/>
            </p14:xfrm>
          </p:contentPart>
        </mc:Choice>
        <mc:Fallback>
          <p:pic>
            <p:nvPicPr>
              <p:cNvPr id="5" name="Ink 4"/>
              <p:cNvPicPr/>
              <p:nvPr/>
            </p:nvPicPr>
            <p:blipFill>
              <a:blip r:embed="rId3"/>
              <a:stretch>
                <a:fillRect/>
              </a:stretch>
            </p:blipFill>
            <p:spPr>
              <a:xfrm>
                <a:off x="1978200" y="1756440"/>
                <a:ext cx="4984200" cy="3765600"/>
              </a:xfrm>
              <a:prstGeom prst="rect">
                <a:avLst/>
              </a:prstGeom>
            </p:spPr>
          </p:pic>
        </mc:Fallback>
      </mc:AlternateContent>
    </p:spTree>
    <p:extLst>
      <p:ext uri="{BB962C8B-B14F-4D97-AF65-F5344CB8AC3E}">
        <p14:creationId xmlns:p14="http://schemas.microsoft.com/office/powerpoint/2010/main" val="11208467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Steps in Developing Tools</a:t>
            </a:r>
            <a:endParaRPr lang="en-US" dirty="0"/>
          </a:p>
        </p:txBody>
      </p:sp>
      <p:sp>
        <p:nvSpPr>
          <p:cNvPr id="3" name="Content Placeholder 2"/>
          <p:cNvSpPr>
            <a:spLocks noGrp="1"/>
          </p:cNvSpPr>
          <p:nvPr>
            <p:ph idx="1"/>
          </p:nvPr>
        </p:nvSpPr>
        <p:spPr>
          <a:xfrm>
            <a:off x="228600" y="990600"/>
            <a:ext cx="8915400" cy="5867400"/>
          </a:xfrm>
        </p:spPr>
        <p:txBody>
          <a:bodyPr>
            <a:normAutofit fontScale="85000" lnSpcReduction="20000"/>
          </a:bodyPr>
          <a:lstStyle/>
          <a:p>
            <a:pPr marL="0" indent="0">
              <a:buNone/>
            </a:pPr>
            <a:r>
              <a:rPr lang="en-US" b="1" dirty="0" smtClean="0"/>
              <a:t>Modeling</a:t>
            </a:r>
            <a:r>
              <a:rPr lang="en-US" dirty="0"/>
              <a:t>: establish precise mathematical meaning </a:t>
            </a:r>
            <a:r>
              <a:rPr lang="en-US" dirty="0" smtClean="0"/>
              <a:t>for:</a:t>
            </a:r>
            <a:br>
              <a:rPr lang="en-US" dirty="0" smtClean="0"/>
            </a:br>
            <a:r>
              <a:rPr lang="en-US" dirty="0" smtClean="0"/>
              <a:t> </a:t>
            </a:r>
            <a:r>
              <a:rPr lang="en-US" i="1" dirty="0"/>
              <a:t>software</a:t>
            </a:r>
            <a:r>
              <a:rPr lang="en-US" dirty="0"/>
              <a:t>, </a:t>
            </a:r>
            <a:r>
              <a:rPr lang="en-US" i="1" dirty="0"/>
              <a:t>environment</a:t>
            </a:r>
            <a:r>
              <a:rPr lang="en-US" dirty="0"/>
              <a:t>, and </a:t>
            </a:r>
            <a:r>
              <a:rPr lang="en-US" i="1" dirty="0"/>
              <a:t>questions</a:t>
            </a:r>
            <a:r>
              <a:rPr lang="en-US" dirty="0"/>
              <a:t> of interest</a:t>
            </a:r>
          </a:p>
          <a:p>
            <a:pPr lvl="1"/>
            <a:r>
              <a:rPr lang="en-US" dirty="0"/>
              <a:t>discrete mathematics, mathematical logic, algebra</a:t>
            </a:r>
          </a:p>
          <a:p>
            <a:pPr marL="0" indent="0">
              <a:buNone/>
            </a:pPr>
            <a:r>
              <a:rPr lang="en-US" b="1" dirty="0" smtClean="0"/>
              <a:t>Formalization</a:t>
            </a:r>
            <a:r>
              <a:rPr lang="en-US" dirty="0"/>
              <a:t>: formalize this meaning using appropriate representation of </a:t>
            </a:r>
            <a:r>
              <a:rPr lang="en-US" i="1" dirty="0"/>
              <a:t>programming languages</a:t>
            </a:r>
            <a:r>
              <a:rPr lang="en-US" dirty="0"/>
              <a:t> and </a:t>
            </a:r>
            <a:r>
              <a:rPr lang="en-US" dirty="0" smtClean="0"/>
              <a:t/>
            </a:r>
            <a:br>
              <a:rPr lang="en-US" dirty="0" smtClean="0"/>
            </a:br>
            <a:r>
              <a:rPr lang="en-US" i="1" dirty="0" smtClean="0"/>
              <a:t>specification </a:t>
            </a:r>
            <a:r>
              <a:rPr lang="en-US" i="1" dirty="0"/>
              <a:t>languages</a:t>
            </a:r>
          </a:p>
          <a:p>
            <a:pPr lvl="1"/>
            <a:r>
              <a:rPr lang="en-US" dirty="0"/>
              <a:t>program analysis, compilers, theory of formal languages, </a:t>
            </a:r>
            <a:r>
              <a:rPr lang="en-US" dirty="0" smtClean="0"/>
              <a:t/>
            </a:r>
            <a:br>
              <a:rPr lang="en-US" dirty="0" smtClean="0"/>
            </a:br>
            <a:r>
              <a:rPr lang="en-US" dirty="0" smtClean="0"/>
              <a:t>formal </a:t>
            </a:r>
            <a:r>
              <a:rPr lang="en-US" dirty="0"/>
              <a:t>methods</a:t>
            </a:r>
          </a:p>
          <a:p>
            <a:pPr marL="0" indent="0">
              <a:buNone/>
            </a:pPr>
            <a:r>
              <a:rPr lang="en-US" b="1" dirty="0" smtClean="0"/>
              <a:t>Designing </a:t>
            </a:r>
            <a:r>
              <a:rPr lang="en-US" b="1" dirty="0"/>
              <a:t>algorithms</a:t>
            </a:r>
            <a:r>
              <a:rPr lang="en-US" dirty="0"/>
              <a:t>: derive algorithms that manipulate such formal objects - key technical step</a:t>
            </a:r>
          </a:p>
          <a:p>
            <a:pPr lvl="1"/>
            <a:r>
              <a:rPr lang="en-US" dirty="0"/>
              <a:t>algorithms, dataflow analysis, abstract interpretation, decision procedures, constraint solving (e.g. SAT), theorem </a:t>
            </a:r>
            <a:r>
              <a:rPr lang="en-US" dirty="0" smtClean="0"/>
              <a:t>proving</a:t>
            </a:r>
            <a:endParaRPr lang="en-US" dirty="0"/>
          </a:p>
          <a:p>
            <a:pPr marL="0" indent="0">
              <a:buNone/>
            </a:pPr>
            <a:r>
              <a:rPr lang="en-US" b="1" dirty="0"/>
              <a:t>E</a:t>
            </a:r>
            <a:r>
              <a:rPr lang="en-US" b="1" dirty="0" smtClean="0"/>
              <a:t>xperimental </a:t>
            </a:r>
            <a:r>
              <a:rPr lang="en-US" b="1" dirty="0"/>
              <a:t>evaluation</a:t>
            </a:r>
            <a:r>
              <a:rPr lang="en-US" dirty="0"/>
              <a:t>: implement these algorithms and apply them to software systems</a:t>
            </a:r>
          </a:p>
          <a:p>
            <a:pPr lvl="1"/>
            <a:r>
              <a:rPr lang="en-US" dirty="0"/>
              <a:t>developing and using tools and infrastructures, </a:t>
            </a:r>
            <a:r>
              <a:rPr lang="en-US" dirty="0" smtClean="0"/>
              <a:t/>
            </a:r>
            <a:br>
              <a:rPr lang="en-US" dirty="0" smtClean="0"/>
            </a:br>
            <a:r>
              <a:rPr lang="en-US" dirty="0" smtClean="0"/>
              <a:t>learning lessons </a:t>
            </a:r>
            <a:r>
              <a:rPr lang="en-US" dirty="0"/>
              <a:t>to improve </a:t>
            </a:r>
            <a:r>
              <a:rPr lang="en-US" dirty="0" smtClean="0"/>
              <a:t>and repeat previous steps</a:t>
            </a:r>
            <a:endParaRPr lang="en-US" dirty="0"/>
          </a:p>
        </p:txBody>
      </p:sp>
    </p:spTree>
    <p:extLst>
      <p:ext uri="{BB962C8B-B14F-4D97-AF65-F5344CB8AC3E}">
        <p14:creationId xmlns:p14="http://schemas.microsoft.com/office/powerpoint/2010/main" val="40861637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Bubbling up an Element in Bubble </a:t>
            </a:r>
            <a:r>
              <a:rPr lang="en-US" dirty="0" smtClean="0"/>
              <a:t>Sort</a:t>
            </a:r>
            <a:br>
              <a:rPr lang="en-US" dirty="0" smtClean="0"/>
            </a:br>
            <a:r>
              <a:rPr lang="en-US" dirty="0" smtClean="0"/>
              <a:t>(not shown)</a:t>
            </a:r>
            <a:endParaRPr lang="en-US" dirty="0"/>
          </a:p>
        </p:txBody>
      </p:sp>
      <p:sp>
        <p:nvSpPr>
          <p:cNvPr id="4" name="Content Placeholder 2"/>
          <p:cNvSpPr>
            <a:spLocks noGrp="1"/>
          </p:cNvSpPr>
          <p:nvPr>
            <p:ph idx="1"/>
          </p:nvPr>
        </p:nvSpPr>
        <p:spPr>
          <a:xfrm>
            <a:off x="762000" y="1600200"/>
            <a:ext cx="7924800" cy="4953000"/>
          </a:xfrm>
        </p:spPr>
        <p:txBody>
          <a:bodyPr>
            <a:normAutofit fontScale="62500" lnSpcReduction="20000"/>
          </a:bodyPr>
          <a:lstStyle/>
          <a:p>
            <a:pPr marL="0" indent="0">
              <a:buNone/>
            </a:pPr>
            <a:r>
              <a:rPr lang="en-US" dirty="0" err="1" smtClean="0"/>
              <a:t>int</a:t>
            </a:r>
            <a:r>
              <a:rPr lang="en-US" dirty="0" smtClean="0"/>
              <a:t> </a:t>
            </a:r>
            <a:r>
              <a:rPr lang="en-US" dirty="0" err="1" smtClean="0"/>
              <a:t>apartmentRents</a:t>
            </a:r>
            <a:r>
              <a:rPr lang="en-US" dirty="0" smtClean="0"/>
              <a:t>[];</a:t>
            </a:r>
          </a:p>
          <a:p>
            <a:pPr marL="0" indent="0">
              <a:buNone/>
            </a:pPr>
            <a:r>
              <a:rPr lang="en-US" dirty="0" err="1" smtClean="0"/>
              <a:t>int</a:t>
            </a:r>
            <a:r>
              <a:rPr lang="en-US" dirty="0" smtClean="0"/>
              <a:t> grades[];</a:t>
            </a:r>
          </a:p>
          <a:p>
            <a:pPr marL="0" indent="0">
              <a:buNone/>
            </a:pPr>
            <a:r>
              <a:rPr lang="en-US" dirty="0" smtClean="0"/>
              <a:t>...</a:t>
            </a:r>
          </a:p>
          <a:p>
            <a:pPr marL="0" indent="0">
              <a:buNone/>
            </a:pPr>
            <a:r>
              <a:rPr lang="en-US" dirty="0" smtClean="0"/>
              <a:t>void </a:t>
            </a:r>
            <a:r>
              <a:rPr lang="en-US" dirty="0" err="1" smtClean="0"/>
              <a:t>bubbleUp</a:t>
            </a:r>
            <a:r>
              <a:rPr lang="en-US" dirty="0" smtClean="0"/>
              <a:t>(</a:t>
            </a:r>
            <a:r>
              <a:rPr lang="en-US" dirty="0" err="1" smtClean="0"/>
              <a:t>int</a:t>
            </a:r>
            <a:r>
              <a:rPr lang="en-US" dirty="0" smtClean="0"/>
              <a:t>[] a, </a:t>
            </a:r>
            <a:r>
              <a:rPr lang="en-US" dirty="0" err="1" smtClean="0"/>
              <a:t>int</a:t>
            </a:r>
            <a:r>
              <a:rPr lang="en-US" dirty="0" smtClean="0"/>
              <a:t> from)</a:t>
            </a:r>
            <a:endParaRPr lang="en-US" dirty="0"/>
          </a:p>
          <a:p>
            <a:pPr marL="0" indent="0">
              <a:buNone/>
            </a:pPr>
            <a:r>
              <a:rPr lang="en-US" dirty="0"/>
              <a:t>{	</a:t>
            </a:r>
          </a:p>
          <a:p>
            <a:pPr marL="0" indent="0">
              <a:buNone/>
            </a:pPr>
            <a:r>
              <a:rPr lang="en-US" dirty="0" smtClean="0"/>
              <a:t>    </a:t>
            </a:r>
            <a:r>
              <a:rPr lang="en-US" dirty="0" err="1" smtClean="0"/>
              <a:t>int</a:t>
            </a:r>
            <a:r>
              <a:rPr lang="en-US" dirty="0" smtClean="0"/>
              <a:t> </a:t>
            </a:r>
            <a:r>
              <a:rPr lang="en-US" dirty="0"/>
              <a:t>i = </a:t>
            </a:r>
            <a:r>
              <a:rPr lang="en-US" dirty="0" smtClean="0"/>
              <a:t>from;</a:t>
            </a:r>
            <a:endParaRPr lang="en-US" dirty="0"/>
          </a:p>
          <a:p>
            <a:pPr marL="0" indent="0">
              <a:buNone/>
            </a:pPr>
            <a:r>
              <a:rPr lang="en-US" dirty="0"/>
              <a:t>  </a:t>
            </a:r>
            <a:r>
              <a:rPr lang="en-US" dirty="0" smtClean="0"/>
              <a:t>  </a:t>
            </a:r>
            <a:r>
              <a:rPr lang="en-US" b="1" dirty="0" smtClean="0"/>
              <a:t>while</a:t>
            </a:r>
            <a:r>
              <a:rPr lang="en-US" dirty="0" smtClean="0"/>
              <a:t> </a:t>
            </a:r>
            <a:r>
              <a:rPr lang="en-US" dirty="0"/>
              <a:t>(i &lt; </a:t>
            </a:r>
            <a:r>
              <a:rPr lang="en-US" dirty="0" err="1" smtClean="0"/>
              <a:t>a.length</a:t>
            </a:r>
            <a:r>
              <a:rPr lang="en-US" dirty="0" smtClean="0"/>
              <a:t>) </a:t>
            </a:r>
            <a:r>
              <a:rPr lang="en-US" dirty="0"/>
              <a:t>{</a:t>
            </a:r>
          </a:p>
          <a:p>
            <a:pPr marL="0" indent="0">
              <a:buNone/>
            </a:pPr>
            <a:r>
              <a:rPr lang="en-US" dirty="0" smtClean="0"/>
              <a:t> </a:t>
            </a:r>
          </a:p>
          <a:p>
            <a:pPr marL="0" indent="0">
              <a:buNone/>
            </a:pPr>
            <a:r>
              <a:rPr lang="en-US" dirty="0" smtClean="0"/>
              <a:t>     </a:t>
            </a:r>
          </a:p>
          <a:p>
            <a:pPr marL="0" indent="0">
              <a:buNone/>
            </a:pPr>
            <a:endParaRPr lang="en-US" dirty="0" smtClean="0"/>
          </a:p>
          <a:p>
            <a:pPr marL="0" indent="0">
              <a:buNone/>
            </a:pPr>
            <a:r>
              <a:rPr lang="en-US" dirty="0" smtClean="0"/>
              <a:t>    }</a:t>
            </a:r>
          </a:p>
          <a:p>
            <a:pPr marL="0" indent="0">
              <a:buNone/>
            </a:pPr>
            <a:r>
              <a:rPr lang="en-US" dirty="0" smtClean="0"/>
              <a:t>}</a:t>
            </a:r>
          </a:p>
          <a:p>
            <a:pPr marL="0" indent="0">
              <a:buNone/>
            </a:pPr>
            <a:r>
              <a:rPr lang="en-US" dirty="0" smtClean="0"/>
              <a:t>Proving</a:t>
            </a:r>
          </a:p>
          <a:p>
            <a:pPr lvl="1"/>
            <a:r>
              <a:rPr lang="en-US" dirty="0" smtClean="0"/>
              <a:t>array indices are within bounds</a:t>
            </a:r>
          </a:p>
          <a:p>
            <a:pPr lvl="1"/>
            <a:r>
              <a:rPr lang="en-US" dirty="0" smtClean="0"/>
              <a:t>the element in a[from] is smaller than those stored after ‘from’</a:t>
            </a:r>
          </a:p>
          <a:p>
            <a:pPr lvl="1"/>
            <a:r>
              <a:rPr lang="en-US" dirty="0" smtClean="0"/>
              <a:t>property sufficient to prove correctness of bubble sort</a:t>
            </a:r>
          </a:p>
        </p:txBody>
      </p:sp>
    </p:spTree>
    <p:extLst>
      <p:ext uri="{BB962C8B-B14F-4D97-AF65-F5344CB8AC3E}">
        <p14:creationId xmlns:p14="http://schemas.microsoft.com/office/powerpoint/2010/main" val="24076747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we automate verification?</a:t>
            </a:r>
            <a:endParaRPr lang="en-US" dirty="0"/>
          </a:p>
        </p:txBody>
      </p:sp>
      <p:sp>
        <p:nvSpPr>
          <p:cNvPr id="3" name="Content Placeholder 2"/>
          <p:cNvSpPr>
            <a:spLocks noGrp="1"/>
          </p:cNvSpPr>
          <p:nvPr>
            <p:ph idx="1"/>
          </p:nvPr>
        </p:nvSpPr>
        <p:spPr>
          <a:xfrm>
            <a:off x="457200" y="1600200"/>
            <a:ext cx="8686800" cy="5105400"/>
          </a:xfrm>
        </p:spPr>
        <p:txBody>
          <a:bodyPr>
            <a:normAutofit fontScale="85000" lnSpcReduction="20000"/>
          </a:bodyPr>
          <a:lstStyle/>
          <a:p>
            <a:pPr marL="0" indent="0">
              <a:buNone/>
            </a:pPr>
            <a:r>
              <a:rPr lang="en-US" dirty="0" smtClean="0"/>
              <a:t>Important algorithmic questions:</a:t>
            </a:r>
          </a:p>
          <a:p>
            <a:pPr lvl="1"/>
            <a:r>
              <a:rPr lang="en-US" b="1" dirty="0" smtClean="0"/>
              <a:t>verification condition generation</a:t>
            </a:r>
            <a:r>
              <a:rPr lang="en-US" dirty="0" smtClean="0"/>
              <a:t>: compute formulas expressing program correctness</a:t>
            </a:r>
          </a:p>
          <a:p>
            <a:pPr lvl="2"/>
            <a:r>
              <a:rPr lang="en-US" dirty="0" smtClean="0"/>
              <a:t>Hoare logic, weakest precondition, strongest </a:t>
            </a:r>
            <a:r>
              <a:rPr lang="en-US" dirty="0" err="1" smtClean="0"/>
              <a:t>postcondition</a:t>
            </a:r>
            <a:endParaRPr lang="en-US" dirty="0" smtClean="0"/>
          </a:p>
          <a:p>
            <a:pPr lvl="1"/>
            <a:r>
              <a:rPr lang="en-US" dirty="0" smtClean="0"/>
              <a:t>theorem proving: prove verification conditions</a:t>
            </a:r>
          </a:p>
          <a:p>
            <a:pPr lvl="2"/>
            <a:r>
              <a:rPr lang="en-US" dirty="0" smtClean="0"/>
              <a:t>proof search, counterexample search</a:t>
            </a:r>
          </a:p>
          <a:p>
            <a:pPr lvl="2"/>
            <a:r>
              <a:rPr lang="en-US" dirty="0" smtClean="0"/>
              <a:t>decision procedures</a:t>
            </a:r>
          </a:p>
          <a:p>
            <a:pPr lvl="1"/>
            <a:r>
              <a:rPr lang="en-US" b="1" dirty="0" smtClean="0"/>
              <a:t>loop invariant inference</a:t>
            </a:r>
          </a:p>
          <a:p>
            <a:pPr lvl="2"/>
            <a:r>
              <a:rPr lang="en-US" dirty="0" smtClean="0"/>
              <a:t>predicate abstraction</a:t>
            </a:r>
          </a:p>
          <a:p>
            <a:pPr lvl="2"/>
            <a:r>
              <a:rPr lang="en-US" dirty="0" smtClean="0"/>
              <a:t>abstract interpretation and data-flow analysis</a:t>
            </a:r>
          </a:p>
          <a:p>
            <a:pPr lvl="2"/>
            <a:r>
              <a:rPr lang="en-US" dirty="0" smtClean="0"/>
              <a:t>pointer analysis, </a:t>
            </a:r>
            <a:r>
              <a:rPr lang="en-US" dirty="0" err="1" smtClean="0"/>
              <a:t>typestate</a:t>
            </a:r>
            <a:endParaRPr lang="en-US" dirty="0" smtClean="0"/>
          </a:p>
          <a:p>
            <a:pPr lvl="1"/>
            <a:r>
              <a:rPr lang="en-US" dirty="0" smtClean="0"/>
              <a:t>reasoning about numerical computation</a:t>
            </a:r>
          </a:p>
          <a:p>
            <a:pPr lvl="1"/>
            <a:r>
              <a:rPr lang="en-US" dirty="0" smtClean="0"/>
              <a:t>pre-condition and post-condition inference</a:t>
            </a:r>
          </a:p>
          <a:p>
            <a:pPr lvl="1"/>
            <a:r>
              <a:rPr lang="en-US" dirty="0" smtClean="0"/>
              <a:t>ranking error reports and warnings</a:t>
            </a:r>
          </a:p>
          <a:p>
            <a:pPr lvl="1"/>
            <a:r>
              <a:rPr lang="en-US" dirty="0" smtClean="0"/>
              <a:t>finding error causes from counterexample traces</a:t>
            </a:r>
            <a:endParaRPr lang="en-US" dirty="0"/>
          </a:p>
        </p:txBody>
      </p:sp>
    </p:spTree>
    <p:extLst>
      <p:ext uri="{BB962C8B-B14F-4D97-AF65-F5344CB8AC3E}">
        <p14:creationId xmlns:p14="http://schemas.microsoft.com/office/powerpoint/2010/main" val="39226921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 Sharp: the Movie</a:t>
            </a:r>
            <a:endParaRPr lang="en-US" dirty="0"/>
          </a:p>
        </p:txBody>
      </p:sp>
      <p:sp>
        <p:nvSpPr>
          <p:cNvPr id="3" name="Content Placeholder 2"/>
          <p:cNvSpPr>
            <a:spLocks noGrp="1"/>
          </p:cNvSpPr>
          <p:nvPr>
            <p:ph idx="1"/>
          </p:nvPr>
        </p:nvSpPr>
        <p:spPr/>
        <p:txBody>
          <a:bodyPr/>
          <a:lstStyle/>
          <a:p>
            <a:r>
              <a:rPr lang="en-US" dirty="0" smtClean="0"/>
              <a:t>Webcasts by Mike Barnett</a:t>
            </a:r>
            <a:br>
              <a:rPr lang="en-US" dirty="0" smtClean="0"/>
            </a:br>
            <a:r>
              <a:rPr lang="en-US" dirty="0" smtClean="0"/>
              <a:t>minutes 8 to </a:t>
            </a:r>
            <a:r>
              <a:rPr lang="en-US" dirty="0" smtClean="0"/>
              <a:t>22</a:t>
            </a:r>
          </a:p>
          <a:p>
            <a:endParaRPr lang="en-US" dirty="0"/>
          </a:p>
          <a:p>
            <a:r>
              <a:rPr lang="en-US" dirty="0" smtClean="0"/>
              <a:t>End of lecture</a:t>
            </a:r>
            <a:endParaRPr lang="en-US" dirty="0"/>
          </a:p>
        </p:txBody>
      </p:sp>
    </p:spTree>
    <p:extLst>
      <p:ext uri="{BB962C8B-B14F-4D97-AF65-F5344CB8AC3E}">
        <p14:creationId xmlns:p14="http://schemas.microsoft.com/office/powerpoint/2010/main" val="7125057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Logistics, Exercises and Demos</a:t>
            </a:r>
            <a:endParaRPr lang="en-US" dirty="0"/>
          </a:p>
        </p:txBody>
      </p:sp>
      <p:sp>
        <p:nvSpPr>
          <p:cNvPr id="3" name="Content Placeholder 2"/>
          <p:cNvSpPr>
            <a:spLocks noGrp="1"/>
          </p:cNvSpPr>
          <p:nvPr>
            <p:ph idx="1"/>
          </p:nvPr>
        </p:nvSpPr>
        <p:spPr>
          <a:xfrm>
            <a:off x="152400" y="1371600"/>
            <a:ext cx="8991600" cy="4754563"/>
          </a:xfrm>
        </p:spPr>
        <p:txBody>
          <a:bodyPr>
            <a:normAutofit/>
          </a:bodyPr>
          <a:lstStyle/>
          <a:p>
            <a:pPr marL="0" indent="0">
              <a:buNone/>
            </a:pPr>
            <a:r>
              <a:rPr lang="en-US" dirty="0" smtClean="0"/>
              <a:t>Everyone should register for the course ‘SAV’ in </a:t>
            </a:r>
          </a:p>
          <a:p>
            <a:pPr marL="0" indent="0" algn="ctr">
              <a:buNone/>
            </a:pPr>
            <a:r>
              <a:rPr lang="en-US" dirty="0" smtClean="0">
                <a:hlinkClick r:id="rId2"/>
              </a:rPr>
              <a:t>http://moodle.epfl.ch</a:t>
            </a:r>
            <a:r>
              <a:rPr lang="en-US" dirty="0" smtClean="0"/>
              <a:t> </a:t>
            </a:r>
          </a:p>
          <a:p>
            <a:pPr marL="0" indent="0">
              <a:buNone/>
            </a:pPr>
            <a:r>
              <a:rPr lang="en-US" dirty="0" err="1" smtClean="0"/>
              <a:t>whatAFunCourse</a:t>
            </a:r>
            <a:endParaRPr lang="en-US" dirty="0" smtClean="0"/>
          </a:p>
          <a:p>
            <a:pPr marL="0" indent="0">
              <a:buNone/>
            </a:pPr>
            <a:r>
              <a:rPr lang="en-US" dirty="0" smtClean="0"/>
              <a:t>Please obtain “The Calculus of Computation” book</a:t>
            </a:r>
          </a:p>
          <a:p>
            <a:pPr marL="0" indent="0">
              <a:buNone/>
            </a:pPr>
            <a:r>
              <a:rPr lang="en-US" dirty="0" smtClean="0"/>
              <a:t>If you do not know Scala, please take a look now</a:t>
            </a:r>
          </a:p>
          <a:p>
            <a:pPr lvl="1"/>
            <a:r>
              <a:rPr lang="en-US" dirty="0" smtClean="0"/>
              <a:t>can write ~Java, can write ~Haskell/</a:t>
            </a:r>
            <a:r>
              <a:rPr lang="en-US" dirty="0" err="1" smtClean="0"/>
              <a:t>Ocaml</a:t>
            </a:r>
            <a:r>
              <a:rPr lang="en-US" dirty="0" smtClean="0"/>
              <a:t>, see more at:</a:t>
            </a:r>
          </a:p>
          <a:p>
            <a:pPr marL="0" indent="0" algn="ctr">
              <a:buNone/>
            </a:pPr>
            <a:r>
              <a:rPr lang="en-US" dirty="0" smtClean="0">
                <a:hlinkClick r:id="rId3"/>
              </a:rPr>
              <a:t>http://scala-lang.org</a:t>
            </a:r>
            <a:r>
              <a:rPr lang="en-US" dirty="0" smtClean="0"/>
              <a:t> </a:t>
            </a:r>
          </a:p>
          <a:p>
            <a:pPr marL="0" indent="0">
              <a:buNone/>
            </a:pPr>
            <a:r>
              <a:rPr lang="en-US" dirty="0" smtClean="0"/>
              <a:t>Example: </a:t>
            </a:r>
            <a:r>
              <a:rPr lang="en-US" dirty="0" smtClean="0">
                <a:hlinkClick r:id="rId4"/>
              </a:rPr>
              <a:t>binary tree</a:t>
            </a:r>
            <a:endParaRPr lang="en-US" dirty="0" smtClean="0"/>
          </a:p>
        </p:txBody>
      </p:sp>
    </p:spTree>
    <p:extLst>
      <p:ext uri="{BB962C8B-B14F-4D97-AF65-F5344CB8AC3E}">
        <p14:creationId xmlns:p14="http://schemas.microsoft.com/office/powerpoint/2010/main" val="38985923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Membership in Binary Search Tree</a:t>
            </a:r>
            <a:endParaRPr lang="en-US" dirty="0"/>
          </a:p>
        </p:txBody>
      </p:sp>
      <p:sp>
        <p:nvSpPr>
          <p:cNvPr id="3" name="Content Placeholder 2"/>
          <p:cNvSpPr>
            <a:spLocks noGrp="1"/>
          </p:cNvSpPr>
          <p:nvPr>
            <p:ph idx="1"/>
          </p:nvPr>
        </p:nvSpPr>
        <p:spPr>
          <a:xfrm>
            <a:off x="457200" y="1600200"/>
            <a:ext cx="8686800" cy="4525963"/>
          </a:xfrm>
        </p:spPr>
        <p:txBody>
          <a:bodyPr>
            <a:normAutofit fontScale="70000" lnSpcReduction="20000"/>
          </a:bodyPr>
          <a:lstStyle/>
          <a:p>
            <a:pPr marL="0" indent="0">
              <a:buNone/>
            </a:pPr>
            <a:r>
              <a:rPr lang="en-US" b="1" dirty="0" smtClean="0"/>
              <a:t>sealed abstract class </a:t>
            </a:r>
            <a:r>
              <a:rPr lang="en-US" dirty="0" smtClean="0"/>
              <a:t>BST {</a:t>
            </a:r>
          </a:p>
          <a:p>
            <a:pPr marL="0" indent="0">
              <a:buNone/>
            </a:pPr>
            <a:r>
              <a:rPr lang="en-US" b="1" dirty="0" smtClean="0"/>
              <a:t>  </a:t>
            </a:r>
            <a:r>
              <a:rPr lang="en-US" b="1" dirty="0" err="1" smtClean="0"/>
              <a:t>def</a:t>
            </a:r>
            <a:r>
              <a:rPr lang="en-US" b="1" dirty="0" smtClean="0"/>
              <a:t> </a:t>
            </a:r>
            <a:r>
              <a:rPr lang="en-US" dirty="0" smtClean="0"/>
              <a:t>contains(key: </a:t>
            </a:r>
            <a:r>
              <a:rPr lang="en-US" dirty="0" err="1" smtClean="0"/>
              <a:t>Int</a:t>
            </a:r>
            <a:r>
              <a:rPr lang="en-US" dirty="0" smtClean="0"/>
              <a:t>): Boolean = (this : BST) match { </a:t>
            </a:r>
          </a:p>
          <a:p>
            <a:pPr marL="0" indent="0">
              <a:buNone/>
            </a:pPr>
            <a:r>
              <a:rPr lang="en-US" dirty="0" smtClean="0"/>
              <a:t>    </a:t>
            </a:r>
            <a:r>
              <a:rPr lang="en-US" b="1" dirty="0" smtClean="0"/>
              <a:t>case</a:t>
            </a:r>
            <a:r>
              <a:rPr lang="en-US" dirty="0" smtClean="0"/>
              <a:t> Node(left: </a:t>
            </a:r>
            <a:r>
              <a:rPr lang="en-US" dirty="0" err="1" smtClean="0"/>
              <a:t>BST,value</a:t>
            </a:r>
            <a:r>
              <a:rPr lang="en-US" dirty="0" smtClean="0"/>
              <a:t>: </a:t>
            </a:r>
            <a:r>
              <a:rPr lang="en-US" dirty="0" err="1" smtClean="0"/>
              <a:t>Int</a:t>
            </a:r>
            <a:r>
              <a:rPr lang="en-US" dirty="0" smtClean="0"/>
              <a:t>, _) </a:t>
            </a:r>
            <a:r>
              <a:rPr lang="en-US" b="1" dirty="0" smtClean="0"/>
              <a:t>if</a:t>
            </a:r>
            <a:r>
              <a:rPr lang="en-US" dirty="0" smtClean="0"/>
              <a:t> key &lt; value =&gt; </a:t>
            </a:r>
            <a:r>
              <a:rPr lang="en-US" dirty="0" err="1" smtClean="0"/>
              <a:t>left.contains</a:t>
            </a:r>
            <a:r>
              <a:rPr lang="en-US" dirty="0" smtClean="0"/>
              <a:t>(key)</a:t>
            </a:r>
          </a:p>
          <a:p>
            <a:pPr marL="0" indent="0">
              <a:buNone/>
            </a:pPr>
            <a:r>
              <a:rPr lang="en-US" dirty="0" smtClean="0"/>
              <a:t>    </a:t>
            </a:r>
            <a:r>
              <a:rPr lang="en-US" b="1" dirty="0" smtClean="0"/>
              <a:t>case</a:t>
            </a:r>
            <a:r>
              <a:rPr lang="en-US" dirty="0" smtClean="0"/>
              <a:t> Node(_,value: </a:t>
            </a:r>
            <a:r>
              <a:rPr lang="en-US" dirty="0" err="1" smtClean="0"/>
              <a:t>Int</a:t>
            </a:r>
            <a:r>
              <a:rPr lang="en-US" dirty="0" smtClean="0"/>
              <a:t>, right: BST) </a:t>
            </a:r>
            <a:r>
              <a:rPr lang="en-US" b="1" dirty="0" smtClean="0"/>
              <a:t>if</a:t>
            </a:r>
            <a:r>
              <a:rPr lang="en-US" dirty="0" smtClean="0"/>
              <a:t> key &gt; value =&gt; </a:t>
            </a:r>
            <a:r>
              <a:rPr lang="en-US" dirty="0" err="1" smtClean="0"/>
              <a:t>right.contains</a:t>
            </a:r>
            <a:r>
              <a:rPr lang="en-US" dirty="0" smtClean="0"/>
              <a:t>(key)</a:t>
            </a:r>
          </a:p>
          <a:p>
            <a:pPr marL="0" indent="0">
              <a:buNone/>
            </a:pPr>
            <a:r>
              <a:rPr lang="en-US" dirty="0" smtClean="0"/>
              <a:t>    </a:t>
            </a:r>
            <a:r>
              <a:rPr lang="en-US" b="1" dirty="0" smtClean="0"/>
              <a:t>case</a:t>
            </a:r>
            <a:r>
              <a:rPr lang="en-US" dirty="0" smtClean="0"/>
              <a:t> Node(_,value: </a:t>
            </a:r>
            <a:r>
              <a:rPr lang="en-US" dirty="0" err="1" smtClean="0"/>
              <a:t>Int</a:t>
            </a:r>
            <a:r>
              <a:rPr lang="en-US" dirty="0" smtClean="0"/>
              <a:t>, _) </a:t>
            </a:r>
            <a:r>
              <a:rPr lang="en-US" b="1" dirty="0" smtClean="0"/>
              <a:t>if</a:t>
            </a:r>
            <a:r>
              <a:rPr lang="en-US" dirty="0" smtClean="0"/>
              <a:t> key == value =&gt; true</a:t>
            </a:r>
          </a:p>
          <a:p>
            <a:pPr marL="0" indent="0">
              <a:buNone/>
            </a:pPr>
            <a:r>
              <a:rPr lang="en-US" dirty="0" smtClean="0"/>
              <a:t>    </a:t>
            </a:r>
            <a:r>
              <a:rPr lang="en-US" b="1" dirty="0" smtClean="0"/>
              <a:t>case</a:t>
            </a:r>
            <a:r>
              <a:rPr lang="en-US" dirty="0" smtClean="0"/>
              <a:t> e : Empty =&gt; false</a:t>
            </a:r>
          </a:p>
          <a:p>
            <a:pPr marL="0" indent="0">
              <a:buNone/>
            </a:pPr>
            <a:r>
              <a:rPr lang="en-US" dirty="0" smtClean="0"/>
              <a:t>  }</a:t>
            </a:r>
          </a:p>
          <a:p>
            <a:pPr marL="0" indent="0">
              <a:buNone/>
            </a:pPr>
            <a:r>
              <a:rPr lang="en-US" dirty="0" smtClean="0"/>
              <a:t>}</a:t>
            </a:r>
          </a:p>
          <a:p>
            <a:pPr marL="0" indent="0">
              <a:buNone/>
            </a:pPr>
            <a:r>
              <a:rPr lang="en-US" b="1" dirty="0" smtClean="0"/>
              <a:t>case class </a:t>
            </a:r>
            <a:r>
              <a:rPr lang="en-US" dirty="0" smtClean="0"/>
              <a:t>Empty </a:t>
            </a:r>
            <a:r>
              <a:rPr lang="en-US" b="1" dirty="0" smtClean="0"/>
              <a:t>extends </a:t>
            </a:r>
            <a:r>
              <a:rPr lang="en-US" dirty="0" smtClean="0"/>
              <a:t>BST</a:t>
            </a:r>
          </a:p>
          <a:p>
            <a:pPr marL="0" indent="0">
              <a:buNone/>
            </a:pPr>
            <a:r>
              <a:rPr lang="en-US" b="1" dirty="0" smtClean="0"/>
              <a:t>case class </a:t>
            </a:r>
            <a:r>
              <a:rPr lang="en-US" dirty="0" smtClean="0"/>
              <a:t>Node(</a:t>
            </a:r>
            <a:r>
              <a:rPr lang="en-US" dirty="0" err="1" smtClean="0"/>
              <a:t>val</a:t>
            </a:r>
            <a:r>
              <a:rPr lang="en-US" dirty="0" smtClean="0"/>
              <a:t> left: BST, </a:t>
            </a:r>
            <a:r>
              <a:rPr lang="en-US" dirty="0" err="1" smtClean="0"/>
              <a:t>val</a:t>
            </a:r>
            <a:r>
              <a:rPr lang="en-US" dirty="0" smtClean="0"/>
              <a:t> value: </a:t>
            </a:r>
            <a:r>
              <a:rPr lang="en-US" dirty="0" err="1" smtClean="0"/>
              <a:t>Int</a:t>
            </a:r>
            <a:r>
              <a:rPr lang="en-US" dirty="0" smtClean="0"/>
              <a:t>, </a:t>
            </a:r>
            <a:r>
              <a:rPr lang="en-US" dirty="0" err="1" smtClean="0"/>
              <a:t>val</a:t>
            </a:r>
            <a:r>
              <a:rPr lang="en-US" dirty="0" smtClean="0"/>
              <a:t> right: BST) </a:t>
            </a:r>
            <a:r>
              <a:rPr lang="en-US" b="1" dirty="0" smtClean="0"/>
              <a:t>extends </a:t>
            </a:r>
            <a:r>
              <a:rPr lang="en-US" dirty="0" smtClean="0"/>
              <a:t>BST</a:t>
            </a:r>
          </a:p>
        </p:txBody>
      </p:sp>
    </p:spTree>
    <p:extLst>
      <p:ext uri="{BB962C8B-B14F-4D97-AF65-F5344CB8AC3E}">
        <p14:creationId xmlns:p14="http://schemas.microsoft.com/office/powerpoint/2010/main" val="10898002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 of Today’s Class</a:t>
            </a:r>
            <a:endParaRPr lang="en-US" dirty="0"/>
          </a:p>
        </p:txBody>
      </p:sp>
      <p:sp>
        <p:nvSpPr>
          <p:cNvPr id="3" name="Content Placeholder 2"/>
          <p:cNvSpPr>
            <a:spLocks noGrp="1"/>
          </p:cNvSpPr>
          <p:nvPr>
            <p:ph idx="1"/>
          </p:nvPr>
        </p:nvSpPr>
        <p:spPr>
          <a:xfrm>
            <a:off x="457200" y="1600200"/>
            <a:ext cx="8458200" cy="4953000"/>
          </a:xfrm>
        </p:spPr>
        <p:txBody>
          <a:bodyPr>
            <a:normAutofit fontScale="92500" lnSpcReduction="20000"/>
          </a:bodyPr>
          <a:lstStyle/>
          <a:p>
            <a:pPr marL="0" indent="0">
              <a:buNone/>
            </a:pPr>
            <a:r>
              <a:rPr lang="en-US" dirty="0"/>
              <a:t>Bookmark this site, gives demo of many interesting related tools:</a:t>
            </a:r>
          </a:p>
          <a:p>
            <a:pPr marL="0" indent="0">
              <a:buNone/>
            </a:pPr>
            <a:r>
              <a:rPr lang="en-US" dirty="0"/>
              <a:t>    </a:t>
            </a:r>
            <a:r>
              <a:rPr lang="en-US" dirty="0">
                <a:hlinkClick r:id="rId2"/>
              </a:rPr>
              <a:t>http://rise4fun.com</a:t>
            </a:r>
            <a:r>
              <a:rPr lang="en-US" dirty="0"/>
              <a:t> </a:t>
            </a:r>
            <a:endParaRPr lang="en-US" dirty="0" smtClean="0"/>
          </a:p>
          <a:p>
            <a:pPr marL="0" indent="0">
              <a:buNone/>
            </a:pPr>
            <a:r>
              <a:rPr lang="en-US" dirty="0" smtClean="0"/>
              <a:t>Check course page and </a:t>
            </a:r>
            <a:r>
              <a:rPr lang="en-US" dirty="0" err="1" smtClean="0"/>
              <a:t>moodle</a:t>
            </a:r>
            <a:r>
              <a:rPr lang="en-US" dirty="0" smtClean="0"/>
              <a:t> page regularly</a:t>
            </a:r>
          </a:p>
          <a:p>
            <a:pPr marL="0" indent="0">
              <a:buNone/>
            </a:pPr>
            <a:r>
              <a:rPr lang="en-US" dirty="0"/>
              <a:t>	</a:t>
            </a:r>
            <a:r>
              <a:rPr lang="en-US" dirty="0" smtClean="0">
                <a:hlinkClick r:id="rId3"/>
              </a:rPr>
              <a:t>http://lara.epfl.ch/w/sav</a:t>
            </a:r>
            <a:r>
              <a:rPr lang="en-US" dirty="0" smtClean="0"/>
              <a:t> </a:t>
            </a:r>
            <a:endParaRPr lang="en-US" dirty="0"/>
          </a:p>
          <a:p>
            <a:pPr marL="0" indent="0">
              <a:buNone/>
            </a:pPr>
            <a:r>
              <a:rPr lang="en-US" dirty="0" smtClean="0"/>
              <a:t>Attend all lectures, exercises, labs that you can</a:t>
            </a:r>
          </a:p>
          <a:p>
            <a:pPr marL="0" indent="0">
              <a:buNone/>
            </a:pPr>
            <a:endParaRPr lang="en-US" dirty="0" smtClean="0"/>
          </a:p>
          <a:p>
            <a:pPr marL="0" indent="0">
              <a:buNone/>
            </a:pPr>
            <a:r>
              <a:rPr lang="en-US" dirty="0" smtClean="0"/>
              <a:t>Next </a:t>
            </a:r>
            <a:r>
              <a:rPr lang="en-US" dirty="0"/>
              <a:t>Eva </a:t>
            </a:r>
            <a:r>
              <a:rPr lang="en-US" dirty="0" smtClean="0"/>
              <a:t>does exercises/labs </a:t>
            </a:r>
            <a:r>
              <a:rPr lang="en-US" dirty="0"/>
              <a:t>using </a:t>
            </a:r>
            <a:r>
              <a:rPr lang="en-US" dirty="0" smtClean="0"/>
              <a:t>Spec#</a:t>
            </a:r>
          </a:p>
          <a:p>
            <a:pPr marL="0" indent="0">
              <a:buNone/>
            </a:pPr>
            <a:r>
              <a:rPr lang="en-US" dirty="0" smtClean="0"/>
              <a:t>Then Viktor </a:t>
            </a:r>
          </a:p>
          <a:p>
            <a:pPr lvl="1"/>
            <a:r>
              <a:rPr lang="en-US" dirty="0" smtClean="0"/>
              <a:t>introduces synthesis</a:t>
            </a:r>
          </a:p>
          <a:p>
            <a:pPr lvl="1"/>
            <a:r>
              <a:rPr lang="en-US" dirty="0" smtClean="0"/>
              <a:t>starts with background</a:t>
            </a:r>
            <a:endParaRPr lang="en-US" dirty="0"/>
          </a:p>
        </p:txBody>
      </p:sp>
    </p:spTree>
    <p:extLst>
      <p:ext uri="{BB962C8B-B14F-4D97-AF65-F5344CB8AC3E}">
        <p14:creationId xmlns:p14="http://schemas.microsoft.com/office/powerpoint/2010/main" val="22867214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Synthesis</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676400"/>
            <a:ext cx="3881438" cy="4414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629400" y="3316069"/>
            <a:ext cx="2319546" cy="923330"/>
          </a:xfrm>
          <a:prstGeom prst="rect">
            <a:avLst/>
          </a:prstGeom>
          <a:noFill/>
        </p:spPr>
        <p:txBody>
          <a:bodyPr wrap="none" rtlCol="0">
            <a:spAutoFit/>
          </a:bodyPr>
          <a:lstStyle/>
          <a:p>
            <a:r>
              <a:rPr lang="en-US" dirty="0" smtClean="0"/>
              <a:t>auxiliary information</a:t>
            </a:r>
          </a:p>
          <a:p>
            <a:r>
              <a:rPr lang="en-US" dirty="0" smtClean="0"/>
              <a:t>(structure of expected </a:t>
            </a:r>
          </a:p>
          <a:p>
            <a:r>
              <a:rPr lang="en-US" dirty="0" smtClean="0"/>
              <a:t>program)</a:t>
            </a:r>
            <a:endParaRPr lang="en-US" dirty="0"/>
          </a:p>
        </p:txBody>
      </p:sp>
      <p:cxnSp>
        <p:nvCxnSpPr>
          <p:cNvPr id="6" name="Straight Arrow Connector 5"/>
          <p:cNvCxnSpPr>
            <a:stCxn id="5" idx="1"/>
          </p:cNvCxnSpPr>
          <p:nvPr/>
        </p:nvCxnSpPr>
        <p:spPr>
          <a:xfrm flipH="1">
            <a:off x="5618634" y="3777734"/>
            <a:ext cx="1010766" cy="184666"/>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31071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Programming Activity</a:t>
            </a:r>
            <a:endParaRPr lang="en-US" dirty="0"/>
          </a:p>
        </p:txBody>
      </p:sp>
      <p:sp>
        <p:nvSpPr>
          <p:cNvPr id="4" name="Content Placeholder 3"/>
          <p:cNvSpPr>
            <a:spLocks noGrp="1"/>
          </p:cNvSpPr>
          <p:nvPr>
            <p:ph idx="1"/>
          </p:nvPr>
        </p:nvSpPr>
        <p:spPr>
          <a:xfrm>
            <a:off x="457200" y="1600200"/>
            <a:ext cx="8229600" cy="5105400"/>
          </a:xfrm>
        </p:spPr>
        <p:txBody>
          <a:bodyPr>
            <a:normAutofit/>
          </a:bodyPr>
          <a:lstStyle/>
          <a:p>
            <a:pPr marL="0" indent="0">
              <a:buNone/>
            </a:pPr>
            <a:r>
              <a:rPr lang="en-US" dirty="0" smtClean="0"/>
              <a:t>Consider three related activities:</a:t>
            </a:r>
          </a:p>
          <a:p>
            <a:r>
              <a:rPr lang="en-US" dirty="0" smtClean="0"/>
              <a:t>Development within an IDE </a:t>
            </a:r>
            <a:br>
              <a:rPr lang="en-US" dirty="0" smtClean="0"/>
            </a:br>
            <a:r>
              <a:rPr lang="en-US" dirty="0" smtClean="0"/>
              <a:t>(Eclipse, Visual Studio, </a:t>
            </a:r>
            <a:r>
              <a:rPr lang="en-US" dirty="0" err="1" smtClean="0"/>
              <a:t>emacs</a:t>
            </a:r>
            <a:r>
              <a:rPr lang="en-US" dirty="0" smtClean="0"/>
              <a:t>, vim)</a:t>
            </a:r>
          </a:p>
          <a:p>
            <a:r>
              <a:rPr lang="en-US" dirty="0" smtClean="0"/>
              <a:t>Compilation and static checking</a:t>
            </a:r>
            <a:br>
              <a:rPr lang="en-US" dirty="0" smtClean="0"/>
            </a:br>
            <a:r>
              <a:rPr lang="en-US" dirty="0" smtClean="0"/>
              <a:t>(optimizing compiler for the language, </a:t>
            </a:r>
            <a:br>
              <a:rPr lang="en-US" dirty="0" smtClean="0"/>
            </a:br>
            <a:r>
              <a:rPr lang="en-US" dirty="0" smtClean="0"/>
              <a:t>static analyzer, contract checker)</a:t>
            </a:r>
          </a:p>
          <a:p>
            <a:r>
              <a:rPr lang="en-US" dirty="0" smtClean="0"/>
              <a:t>Execution on a (virtual) machine</a:t>
            </a:r>
          </a:p>
          <a:p>
            <a:pPr marL="0" indent="0">
              <a:buNone/>
            </a:pPr>
            <a:r>
              <a:rPr lang="en-US" dirty="0" smtClean="0"/>
              <a:t>More compute power available for each of these</a:t>
            </a:r>
          </a:p>
          <a:p>
            <a:pPr marL="0" indent="0">
              <a:buNone/>
            </a:pPr>
            <a:r>
              <a:rPr lang="en-US" dirty="0" smtClean="0">
                <a:sym typeface="Wingdings" pitchFamily="2" charset="2"/>
              </a:rPr>
              <a:t> </a:t>
            </a:r>
            <a:r>
              <a:rPr lang="en-US" dirty="0" smtClean="0"/>
              <a:t>use it to improve programmer productivity</a:t>
            </a:r>
            <a:endParaRPr lang="en-US" dirty="0"/>
          </a:p>
        </p:txBody>
      </p:sp>
      <p:grpSp>
        <p:nvGrpSpPr>
          <p:cNvPr id="19" name="Group 18"/>
          <p:cNvGrpSpPr/>
          <p:nvPr/>
        </p:nvGrpSpPr>
        <p:grpSpPr>
          <a:xfrm>
            <a:off x="6781800" y="1013936"/>
            <a:ext cx="2209800" cy="4472464"/>
            <a:chOff x="6705600" y="914400"/>
            <a:chExt cx="2209800" cy="4472464"/>
          </a:xfrm>
        </p:grpSpPr>
        <p:grpSp>
          <p:nvGrpSpPr>
            <p:cNvPr id="17" name="Group 16"/>
            <p:cNvGrpSpPr/>
            <p:nvPr/>
          </p:nvGrpSpPr>
          <p:grpSpPr>
            <a:xfrm>
              <a:off x="6705600" y="914400"/>
              <a:ext cx="2209800" cy="4182070"/>
              <a:chOff x="6781800" y="1371600"/>
              <a:chExt cx="2209800" cy="4182070"/>
            </a:xfrm>
          </p:grpSpPr>
          <p:sp>
            <p:nvSpPr>
              <p:cNvPr id="5" name="Cloud 4"/>
              <p:cNvSpPr/>
              <p:nvPr/>
            </p:nvSpPr>
            <p:spPr>
              <a:xfrm>
                <a:off x="6781800" y="1371600"/>
                <a:ext cx="2209800" cy="838200"/>
              </a:xfrm>
              <a:prstGeom prst="cloud">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requirements</a:t>
                </a:r>
                <a:endParaRPr lang="en-US" dirty="0">
                  <a:solidFill>
                    <a:schemeClr val="tx1"/>
                  </a:solidFill>
                </a:endParaRPr>
              </a:p>
            </p:txBody>
          </p:sp>
          <p:sp>
            <p:nvSpPr>
              <p:cNvPr id="8" name="Frame 7"/>
              <p:cNvSpPr/>
              <p:nvPr/>
            </p:nvSpPr>
            <p:spPr>
              <a:xfrm>
                <a:off x="7086600" y="2719864"/>
                <a:ext cx="1676400" cy="990600"/>
              </a:xfrm>
              <a:prstGeom prst="frame">
                <a:avLst>
                  <a:gd name="adj1" fmla="val 803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err="1" smtClean="0">
                    <a:solidFill>
                      <a:schemeClr val="tx1"/>
                    </a:solidFill>
                  </a:rPr>
                  <a:t>def</a:t>
                </a:r>
                <a:r>
                  <a:rPr lang="en-US" sz="1600" dirty="0" smtClean="0">
                    <a:solidFill>
                      <a:schemeClr val="tx1"/>
                    </a:solidFill>
                  </a:rPr>
                  <a:t> f(x : </a:t>
                </a:r>
                <a:r>
                  <a:rPr lang="en-US" sz="1600" dirty="0" err="1" smtClean="0">
                    <a:solidFill>
                      <a:schemeClr val="tx1"/>
                    </a:solidFill>
                  </a:rPr>
                  <a:t>Int</a:t>
                </a:r>
                <a:r>
                  <a:rPr lang="en-US" sz="1600" dirty="0" smtClean="0">
                    <a:solidFill>
                      <a:schemeClr val="tx1"/>
                    </a:solidFill>
                  </a:rPr>
                  <a:t>) = {</a:t>
                </a:r>
              </a:p>
              <a:p>
                <a:r>
                  <a:rPr lang="en-US" sz="1600" dirty="0">
                    <a:solidFill>
                      <a:schemeClr val="tx1"/>
                    </a:solidFill>
                  </a:rPr>
                  <a:t> </a:t>
                </a:r>
                <a:r>
                  <a:rPr lang="en-US" sz="1600" dirty="0" smtClean="0">
                    <a:solidFill>
                      <a:schemeClr val="tx1"/>
                    </a:solidFill>
                  </a:rPr>
                  <a:t> y = 2 * x + 1</a:t>
                </a:r>
              </a:p>
              <a:p>
                <a:r>
                  <a:rPr lang="en-US" sz="1600" dirty="0" smtClean="0">
                    <a:solidFill>
                      <a:schemeClr val="tx1"/>
                    </a:solidFill>
                  </a:rPr>
                  <a:t>}</a:t>
                </a:r>
                <a:endParaRPr lang="en-US" sz="1600" dirty="0">
                  <a:solidFill>
                    <a:schemeClr val="tx1"/>
                  </a:solidFill>
                </a:endParaRPr>
              </a:p>
            </p:txBody>
          </p:sp>
          <p:sp>
            <p:nvSpPr>
              <p:cNvPr id="13" name="TextBox 12"/>
              <p:cNvSpPr txBox="1"/>
              <p:nvPr/>
            </p:nvSpPr>
            <p:spPr>
              <a:xfrm>
                <a:off x="7391400" y="4182070"/>
                <a:ext cx="1295400" cy="923330"/>
              </a:xfrm>
              <a:prstGeom prst="rect">
                <a:avLst/>
              </a:prstGeom>
              <a:noFill/>
              <a:ln>
                <a:solidFill>
                  <a:schemeClr val="tx1"/>
                </a:solidFill>
              </a:ln>
            </p:spPr>
            <p:txBody>
              <a:bodyPr wrap="square" rtlCol="0">
                <a:spAutoFit/>
              </a:bodyPr>
              <a:lstStyle/>
              <a:p>
                <a:r>
                  <a:rPr lang="en-US" dirty="0" smtClean="0"/>
                  <a:t>iload_0</a:t>
                </a:r>
              </a:p>
              <a:p>
                <a:r>
                  <a:rPr lang="en-US" dirty="0" smtClean="0"/>
                  <a:t>iconst_1</a:t>
                </a:r>
              </a:p>
              <a:p>
                <a:r>
                  <a:rPr lang="en-US" dirty="0" err="1" smtClean="0"/>
                  <a:t>iadd</a:t>
                </a:r>
                <a:endParaRPr lang="en-US" dirty="0" smtClean="0"/>
              </a:p>
            </p:txBody>
          </p:sp>
          <p:sp>
            <p:nvSpPr>
              <p:cNvPr id="14" name="Down Arrow 13"/>
              <p:cNvSpPr/>
              <p:nvPr/>
            </p:nvSpPr>
            <p:spPr>
              <a:xfrm>
                <a:off x="7677150" y="2209800"/>
                <a:ext cx="361950" cy="5334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7736144" y="3733800"/>
                <a:ext cx="302956" cy="44827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7735222" y="5105400"/>
                <a:ext cx="302956" cy="44827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p:nvSpPr>
          <p:spPr>
            <a:xfrm>
              <a:off x="7582296" y="5017532"/>
              <a:ext cx="418704" cy="369332"/>
            </a:xfrm>
            <a:prstGeom prst="rect">
              <a:avLst/>
            </a:prstGeom>
          </p:spPr>
          <p:txBody>
            <a:bodyPr wrap="none">
              <a:spAutoFit/>
            </a:bodyPr>
            <a:lstStyle/>
            <a:p>
              <a:r>
                <a:rPr lang="en-US" b="1" dirty="0" smtClean="0"/>
                <a:t>42</a:t>
              </a:r>
              <a:endParaRPr lang="en-US" b="1" dirty="0"/>
            </a:p>
          </p:txBody>
        </p:sp>
      </p:grpSp>
    </p:spTree>
    <p:extLst>
      <p:ext uri="{BB962C8B-B14F-4D97-AF65-F5344CB8AC3E}">
        <p14:creationId xmlns:p14="http://schemas.microsoft.com/office/powerpoint/2010/main" val="52226794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1143000"/>
          </a:xfrm>
        </p:spPr>
        <p:txBody>
          <a:bodyPr>
            <a:normAutofit/>
          </a:bodyPr>
          <a:lstStyle/>
          <a:p>
            <a:r>
              <a:rPr lang="en-US" dirty="0" smtClean="0"/>
              <a:t>Synthesis at All Levels</a:t>
            </a:r>
            <a:endParaRPr lang="en-US" dirty="0"/>
          </a:p>
        </p:txBody>
      </p:sp>
      <p:sp>
        <p:nvSpPr>
          <p:cNvPr id="4" name="Content Placeholder 3"/>
          <p:cNvSpPr>
            <a:spLocks noGrp="1"/>
          </p:cNvSpPr>
          <p:nvPr>
            <p:ph idx="1"/>
          </p:nvPr>
        </p:nvSpPr>
        <p:spPr>
          <a:xfrm>
            <a:off x="457200" y="1600200"/>
            <a:ext cx="8229600" cy="5105400"/>
          </a:xfrm>
        </p:spPr>
        <p:txBody>
          <a:bodyPr>
            <a:normAutofit/>
          </a:bodyPr>
          <a:lstStyle/>
          <a:p>
            <a:pPr marL="0" indent="0">
              <a:buNone/>
            </a:pPr>
            <a:r>
              <a:rPr lang="en-US" sz="3000" dirty="0" smtClean="0"/>
              <a:t>Opportunities for implicit programming in</a:t>
            </a:r>
          </a:p>
          <a:p>
            <a:r>
              <a:rPr lang="en-US" b="1" dirty="0" smtClean="0"/>
              <a:t>Development</a:t>
            </a:r>
            <a:r>
              <a:rPr lang="en-US" dirty="0" smtClean="0"/>
              <a:t> within an IDE</a:t>
            </a:r>
          </a:p>
          <a:p>
            <a:pPr lvl="1"/>
            <a:r>
              <a:rPr lang="en-US" b="1" dirty="0" err="1" smtClean="0"/>
              <a:t>isynth</a:t>
            </a:r>
            <a:r>
              <a:rPr lang="en-US" dirty="0" smtClean="0"/>
              <a:t> tool</a:t>
            </a:r>
          </a:p>
          <a:p>
            <a:r>
              <a:rPr lang="en-US" b="1" dirty="0" smtClean="0"/>
              <a:t>Compilation</a:t>
            </a:r>
            <a:endParaRPr lang="en-US" dirty="0" smtClean="0"/>
          </a:p>
          <a:p>
            <a:pPr lvl="1"/>
            <a:r>
              <a:rPr lang="en-US" b="1" dirty="0" err="1" smtClean="0"/>
              <a:t>Comfusy</a:t>
            </a:r>
            <a:r>
              <a:rPr lang="en-US" dirty="0" smtClean="0"/>
              <a:t> and </a:t>
            </a:r>
            <a:r>
              <a:rPr lang="en-US" b="1" dirty="0" err="1"/>
              <a:t>RegSy</a:t>
            </a:r>
            <a:r>
              <a:rPr lang="en-US" b="1" dirty="0"/>
              <a:t> </a:t>
            </a:r>
            <a:r>
              <a:rPr lang="en-US" dirty="0" smtClean="0"/>
              <a:t>tools</a:t>
            </a:r>
            <a:endParaRPr lang="en-US" dirty="0"/>
          </a:p>
          <a:p>
            <a:r>
              <a:rPr lang="en-US" b="1" dirty="0" smtClean="0"/>
              <a:t>Execution</a:t>
            </a:r>
            <a:endParaRPr lang="en-US" dirty="0" smtClean="0"/>
          </a:p>
          <a:p>
            <a:pPr lvl="1"/>
            <a:r>
              <a:rPr lang="en-US" b="1" dirty="0" smtClean="0"/>
              <a:t>Scala</a:t>
            </a:r>
            <a:r>
              <a:rPr lang="en-US" b="1" baseline="30000" dirty="0" smtClean="0"/>
              <a:t>^</a:t>
            </a:r>
            <a:r>
              <a:rPr lang="en-US" b="1" dirty="0" smtClean="0"/>
              <a:t>Z3</a:t>
            </a:r>
            <a:r>
              <a:rPr lang="en-US" dirty="0"/>
              <a:t> </a:t>
            </a:r>
            <a:r>
              <a:rPr lang="en-US" dirty="0" smtClean="0"/>
              <a:t>and </a:t>
            </a:r>
            <a:r>
              <a:rPr lang="en-US" b="1" dirty="0" smtClean="0"/>
              <a:t>UDITA </a:t>
            </a:r>
            <a:r>
              <a:rPr lang="en-US" dirty="0" smtClean="0"/>
              <a:t>tools</a:t>
            </a:r>
            <a:endParaRPr lang="en-US" b="1" dirty="0" smtClean="0"/>
          </a:p>
          <a:p>
            <a:pPr marL="0" indent="0">
              <a:buNone/>
            </a:pPr>
            <a:r>
              <a:rPr lang="en-US" dirty="0" smtClean="0"/>
              <a:t>I next examine these tools, from last to first, </a:t>
            </a:r>
            <a:br>
              <a:rPr lang="en-US" dirty="0" smtClean="0"/>
            </a:br>
            <a:r>
              <a:rPr lang="en-US" dirty="0" smtClean="0"/>
              <a:t>focusing on Compilation</a:t>
            </a:r>
          </a:p>
        </p:txBody>
      </p:sp>
      <p:grpSp>
        <p:nvGrpSpPr>
          <p:cNvPr id="5" name="Group 4"/>
          <p:cNvGrpSpPr/>
          <p:nvPr/>
        </p:nvGrpSpPr>
        <p:grpSpPr>
          <a:xfrm>
            <a:off x="6858000" y="1013936"/>
            <a:ext cx="2209800" cy="4472464"/>
            <a:chOff x="6705600" y="914400"/>
            <a:chExt cx="2209800" cy="4472464"/>
          </a:xfrm>
        </p:grpSpPr>
        <p:grpSp>
          <p:nvGrpSpPr>
            <p:cNvPr id="6" name="Group 5"/>
            <p:cNvGrpSpPr/>
            <p:nvPr/>
          </p:nvGrpSpPr>
          <p:grpSpPr>
            <a:xfrm>
              <a:off x="6705600" y="914400"/>
              <a:ext cx="2209800" cy="4182070"/>
              <a:chOff x="6781800" y="1371600"/>
              <a:chExt cx="2209800" cy="4182070"/>
            </a:xfrm>
          </p:grpSpPr>
          <p:sp>
            <p:nvSpPr>
              <p:cNvPr id="8" name="Cloud 7"/>
              <p:cNvSpPr/>
              <p:nvPr/>
            </p:nvSpPr>
            <p:spPr>
              <a:xfrm>
                <a:off x="6781800" y="1371600"/>
                <a:ext cx="2209800" cy="838200"/>
              </a:xfrm>
              <a:prstGeom prst="cloud">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requirements</a:t>
                </a:r>
                <a:endParaRPr lang="en-US" dirty="0">
                  <a:solidFill>
                    <a:schemeClr val="tx1"/>
                  </a:solidFill>
                </a:endParaRPr>
              </a:p>
            </p:txBody>
          </p:sp>
          <p:sp>
            <p:nvSpPr>
              <p:cNvPr id="9" name="Frame 8"/>
              <p:cNvSpPr/>
              <p:nvPr/>
            </p:nvSpPr>
            <p:spPr>
              <a:xfrm>
                <a:off x="7086600" y="2719864"/>
                <a:ext cx="1676400" cy="990600"/>
              </a:xfrm>
              <a:prstGeom prst="frame">
                <a:avLst>
                  <a:gd name="adj1" fmla="val 803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err="1" smtClean="0">
                    <a:solidFill>
                      <a:schemeClr val="tx1"/>
                    </a:solidFill>
                  </a:rPr>
                  <a:t>def</a:t>
                </a:r>
                <a:r>
                  <a:rPr lang="en-US" sz="1600" dirty="0" smtClean="0">
                    <a:solidFill>
                      <a:schemeClr val="tx1"/>
                    </a:solidFill>
                  </a:rPr>
                  <a:t> f(x : </a:t>
                </a:r>
                <a:r>
                  <a:rPr lang="en-US" sz="1600" dirty="0" err="1" smtClean="0">
                    <a:solidFill>
                      <a:schemeClr val="tx1"/>
                    </a:solidFill>
                  </a:rPr>
                  <a:t>Int</a:t>
                </a:r>
                <a:r>
                  <a:rPr lang="en-US" sz="1600" dirty="0" smtClean="0">
                    <a:solidFill>
                      <a:schemeClr val="tx1"/>
                    </a:solidFill>
                  </a:rPr>
                  <a:t>) = {</a:t>
                </a:r>
              </a:p>
              <a:p>
                <a:r>
                  <a:rPr lang="en-US" sz="1600" dirty="0">
                    <a:solidFill>
                      <a:schemeClr val="tx1"/>
                    </a:solidFill>
                  </a:rPr>
                  <a:t> </a:t>
                </a:r>
                <a:r>
                  <a:rPr lang="en-US" sz="1600" dirty="0" smtClean="0">
                    <a:solidFill>
                      <a:schemeClr val="tx1"/>
                    </a:solidFill>
                  </a:rPr>
                  <a:t> choose y </a:t>
                </a:r>
                <a:r>
                  <a:rPr lang="en-US" sz="1600" dirty="0" err="1" smtClean="0">
                    <a:solidFill>
                      <a:schemeClr val="tx1"/>
                    </a:solidFill>
                  </a:rPr>
                  <a:t>st</a:t>
                </a:r>
                <a:r>
                  <a:rPr lang="en-US" sz="1600" dirty="0">
                    <a:solidFill>
                      <a:schemeClr val="tx1"/>
                    </a:solidFill>
                  </a:rPr>
                  <a:t> </a:t>
                </a:r>
                <a:r>
                  <a:rPr lang="en-US" sz="1600" dirty="0" smtClean="0">
                    <a:solidFill>
                      <a:schemeClr val="tx1"/>
                    </a:solidFill>
                  </a:rPr>
                  <a:t>...</a:t>
                </a:r>
              </a:p>
              <a:p>
                <a:r>
                  <a:rPr lang="en-US" sz="1600" dirty="0" smtClean="0">
                    <a:solidFill>
                      <a:schemeClr val="tx1"/>
                    </a:solidFill>
                  </a:rPr>
                  <a:t>}</a:t>
                </a:r>
                <a:endParaRPr lang="en-US" sz="1600" dirty="0">
                  <a:solidFill>
                    <a:schemeClr val="tx1"/>
                  </a:solidFill>
                </a:endParaRPr>
              </a:p>
            </p:txBody>
          </p:sp>
          <p:sp>
            <p:nvSpPr>
              <p:cNvPr id="10" name="TextBox 9"/>
              <p:cNvSpPr txBox="1"/>
              <p:nvPr/>
            </p:nvSpPr>
            <p:spPr>
              <a:xfrm>
                <a:off x="7391400" y="4182070"/>
                <a:ext cx="1295400" cy="923330"/>
              </a:xfrm>
              <a:prstGeom prst="rect">
                <a:avLst/>
              </a:prstGeom>
              <a:noFill/>
              <a:ln>
                <a:solidFill>
                  <a:schemeClr val="tx1"/>
                </a:solidFill>
              </a:ln>
            </p:spPr>
            <p:txBody>
              <a:bodyPr wrap="square" rtlCol="0">
                <a:spAutoFit/>
              </a:bodyPr>
              <a:lstStyle/>
              <a:p>
                <a:r>
                  <a:rPr lang="en-US" dirty="0" smtClean="0"/>
                  <a:t>iload_0</a:t>
                </a:r>
              </a:p>
              <a:p>
                <a:r>
                  <a:rPr lang="en-US" dirty="0" smtClean="0"/>
                  <a:t>iconst_1</a:t>
                </a:r>
              </a:p>
              <a:p>
                <a:r>
                  <a:rPr lang="en-US" dirty="0" smtClean="0"/>
                  <a:t>call Z3</a:t>
                </a:r>
              </a:p>
            </p:txBody>
          </p:sp>
          <p:sp>
            <p:nvSpPr>
              <p:cNvPr id="11" name="Down Arrow 10"/>
              <p:cNvSpPr/>
              <p:nvPr/>
            </p:nvSpPr>
            <p:spPr>
              <a:xfrm>
                <a:off x="7677150" y="2209800"/>
                <a:ext cx="361950" cy="5334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7736144" y="3733800"/>
                <a:ext cx="302956" cy="44827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7735222" y="5105400"/>
                <a:ext cx="302956" cy="448270"/>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p:nvSpPr>
          <p:spPr>
            <a:xfrm>
              <a:off x="7582296" y="5017532"/>
              <a:ext cx="418704" cy="369332"/>
            </a:xfrm>
            <a:prstGeom prst="rect">
              <a:avLst/>
            </a:prstGeom>
          </p:spPr>
          <p:txBody>
            <a:bodyPr wrap="none">
              <a:spAutoFit/>
            </a:bodyPr>
            <a:lstStyle/>
            <a:p>
              <a:r>
                <a:rPr lang="en-US" b="1" dirty="0" smtClean="0"/>
                <a:t>42</a:t>
              </a:r>
              <a:endParaRPr lang="en-US" b="1" dirty="0"/>
            </a:p>
          </p:txBody>
        </p:sp>
      </p:grpSp>
      <p:sp>
        <p:nvSpPr>
          <p:cNvPr id="14" name="Down Arrow 13"/>
          <p:cNvSpPr/>
          <p:nvPr/>
        </p:nvSpPr>
        <p:spPr>
          <a:xfrm rot="16200000">
            <a:off x="85725" y="2154555"/>
            <a:ext cx="361950" cy="5334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962449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9"/>
          <p:cNvSpPr>
            <a:spLocks noGrp="1" noChangeArrowheads="1"/>
          </p:cNvSpPr>
          <p:nvPr>
            <p:ph type="title"/>
          </p:nvPr>
        </p:nvSpPr>
        <p:spPr/>
        <p:txBody>
          <a:bodyPr>
            <a:normAutofit fontScale="90000"/>
          </a:bodyPr>
          <a:lstStyle/>
          <a:p>
            <a:pPr eaLnBrk="1" hangingPunct="1"/>
            <a:r>
              <a:rPr lang="en-US" sz="4000" b="1" dirty="0" err="1" smtClean="0"/>
              <a:t>isynth</a:t>
            </a:r>
            <a:r>
              <a:rPr lang="en-US" sz="4000" dirty="0" smtClean="0"/>
              <a:t> - Interactive Synthesis of Code Snippets</a:t>
            </a:r>
          </a:p>
        </p:txBody>
      </p:sp>
      <p:sp>
        <p:nvSpPr>
          <p:cNvPr id="32778" name="Rectangle 10"/>
          <p:cNvSpPr>
            <a:spLocks noGrp="1" noChangeArrowheads="1"/>
          </p:cNvSpPr>
          <p:nvPr>
            <p:ph type="body" idx="1"/>
          </p:nvPr>
        </p:nvSpPr>
        <p:spPr>
          <a:xfrm>
            <a:off x="457200" y="1600200"/>
            <a:ext cx="8229600" cy="1828800"/>
          </a:xfrm>
        </p:spPr>
        <p:style>
          <a:lnRef idx="1">
            <a:schemeClr val="accent6"/>
          </a:lnRef>
          <a:fillRef idx="2">
            <a:schemeClr val="accent6"/>
          </a:fillRef>
          <a:effectRef idx="1">
            <a:schemeClr val="accent6"/>
          </a:effectRef>
          <a:fontRef idx="minor">
            <a:schemeClr val="dk1"/>
          </a:fontRef>
        </p:style>
        <p:txBody>
          <a:bodyPr/>
          <a:lstStyle/>
          <a:p>
            <a:pPr eaLnBrk="1" hangingPunct="1">
              <a:buFontTx/>
              <a:buNone/>
              <a:defRPr/>
            </a:pPr>
            <a:r>
              <a:rPr lang="en-US" sz="2400" b="1" dirty="0" smtClean="0"/>
              <a:t>def</a:t>
            </a:r>
            <a:r>
              <a:rPr lang="en-US" sz="2400" dirty="0" smtClean="0"/>
              <a:t> map[A,B](f:A =&gt; B, l:List[A]): List[B] = { ... }</a:t>
            </a:r>
          </a:p>
          <a:p>
            <a:pPr eaLnBrk="1" hangingPunct="1">
              <a:buFontTx/>
              <a:buNone/>
              <a:defRPr/>
            </a:pPr>
            <a:r>
              <a:rPr lang="en-US" sz="2400" b="1" dirty="0" smtClean="0"/>
              <a:t>def</a:t>
            </a:r>
            <a:r>
              <a:rPr lang="en-US" sz="2400" dirty="0" smtClean="0"/>
              <a:t> </a:t>
            </a:r>
            <a:r>
              <a:rPr lang="en-US" sz="2400" dirty="0" err="1" smtClean="0"/>
              <a:t>stringConcat</a:t>
            </a:r>
            <a:r>
              <a:rPr lang="en-US" sz="2400" dirty="0" smtClean="0"/>
              <a:t>(</a:t>
            </a:r>
            <a:r>
              <a:rPr lang="en-US" sz="2400" dirty="0" err="1" smtClean="0"/>
              <a:t>lst</a:t>
            </a:r>
            <a:r>
              <a:rPr lang="en-US" sz="2400" dirty="0" smtClean="0"/>
              <a:t> : List[String]): String = { ... }</a:t>
            </a:r>
          </a:p>
          <a:p>
            <a:pPr eaLnBrk="1" hangingPunct="1">
              <a:buFontTx/>
              <a:buNone/>
              <a:defRPr/>
            </a:pPr>
            <a:r>
              <a:rPr lang="en-US" sz="2400" dirty="0" smtClean="0"/>
              <a:t>...</a:t>
            </a:r>
          </a:p>
          <a:p>
            <a:pPr eaLnBrk="1" hangingPunct="1">
              <a:buFontTx/>
              <a:buNone/>
              <a:defRPr/>
            </a:pPr>
            <a:r>
              <a:rPr lang="en-US" sz="2400" b="1" dirty="0" smtClean="0"/>
              <a:t>def</a:t>
            </a:r>
            <a:r>
              <a:rPr lang="en-US" sz="2400" dirty="0" smtClean="0"/>
              <a:t> </a:t>
            </a:r>
            <a:r>
              <a:rPr lang="en-US" sz="2400" dirty="0" err="1" smtClean="0"/>
              <a:t>printInts</a:t>
            </a:r>
            <a:r>
              <a:rPr lang="en-US" sz="2400" dirty="0" smtClean="0"/>
              <a:t>(</a:t>
            </a:r>
            <a:r>
              <a:rPr lang="en-US" sz="2400" dirty="0" err="1" smtClean="0"/>
              <a:t>intList:List</a:t>
            </a:r>
            <a:r>
              <a:rPr lang="en-US" sz="2400" dirty="0" smtClean="0"/>
              <a:t>[</a:t>
            </a:r>
            <a:r>
              <a:rPr lang="en-US" sz="2400" dirty="0" err="1" smtClean="0"/>
              <a:t>Int</a:t>
            </a:r>
            <a:r>
              <a:rPr lang="en-US" sz="2400" dirty="0" smtClean="0"/>
              <a:t>], </a:t>
            </a:r>
            <a:r>
              <a:rPr lang="en-US" sz="2400" dirty="0" err="1" smtClean="0"/>
              <a:t>prn</a:t>
            </a:r>
            <a:r>
              <a:rPr lang="en-US" sz="2400" dirty="0" smtClean="0"/>
              <a:t>: </a:t>
            </a:r>
            <a:r>
              <a:rPr lang="en-US" sz="2400" dirty="0" err="1" smtClean="0"/>
              <a:t>Int</a:t>
            </a:r>
            <a:r>
              <a:rPr lang="en-US" sz="2400" dirty="0" smtClean="0"/>
              <a:t> =&gt; String): String = </a:t>
            </a:r>
            <a:r>
              <a:rPr lang="en-US" sz="2400" dirty="0" smtClean="0">
                <a:sym typeface="Wingdings"/>
              </a:rPr>
              <a:t></a:t>
            </a:r>
            <a:endParaRPr lang="en-US" sz="2400" dirty="0" smtClean="0"/>
          </a:p>
          <a:p>
            <a:pPr eaLnBrk="1" hangingPunct="1">
              <a:buFontTx/>
              <a:buNone/>
              <a:defRPr/>
            </a:pPr>
            <a:endParaRPr lang="en-US" sz="2400" dirty="0" smtClean="0"/>
          </a:p>
          <a:p>
            <a:pPr eaLnBrk="1" hangingPunct="1">
              <a:buFontTx/>
              <a:buNone/>
              <a:defRPr/>
            </a:pPr>
            <a:endParaRPr lang="en-US" sz="2400" dirty="0" smtClean="0"/>
          </a:p>
        </p:txBody>
      </p:sp>
      <p:sp>
        <p:nvSpPr>
          <p:cNvPr id="6" name="Rectangle 5"/>
          <p:cNvSpPr/>
          <p:nvPr/>
        </p:nvSpPr>
        <p:spPr>
          <a:xfrm>
            <a:off x="2860675" y="4156868"/>
            <a:ext cx="5791200" cy="830263"/>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defRPr/>
            </a:pPr>
            <a:r>
              <a:rPr lang="en-US" sz="2400" dirty="0"/>
              <a:t>Returned value:</a:t>
            </a:r>
          </a:p>
          <a:p>
            <a:pPr>
              <a:defRPr/>
            </a:pPr>
            <a:r>
              <a:rPr lang="en-US" sz="2400" dirty="0" err="1"/>
              <a:t>stringConcat</a:t>
            </a:r>
            <a:r>
              <a:rPr lang="en-US" sz="2400" dirty="0"/>
              <a:t>(map[</a:t>
            </a:r>
            <a:r>
              <a:rPr lang="en-US" sz="2400" dirty="0" err="1"/>
              <a:t>Int</a:t>
            </a:r>
            <a:r>
              <a:rPr lang="en-US" sz="2400" dirty="0"/>
              <a:t>, String](</a:t>
            </a:r>
            <a:r>
              <a:rPr lang="en-US" sz="2400" dirty="0" err="1"/>
              <a:t>prn</a:t>
            </a:r>
            <a:r>
              <a:rPr lang="en-US" sz="2400" dirty="0"/>
              <a:t>, </a:t>
            </a:r>
            <a:r>
              <a:rPr lang="en-US" sz="2400" dirty="0" err="1"/>
              <a:t>intList</a:t>
            </a:r>
            <a:r>
              <a:rPr lang="en-US" sz="2400" dirty="0"/>
              <a:t>))</a:t>
            </a:r>
          </a:p>
        </p:txBody>
      </p:sp>
      <p:pic>
        <p:nvPicPr>
          <p:cNvPr id="32779" name="Picture 11" descr="C:\Documents and Settings\wies\Local Settings\Temporary Internet Files\Content.IE5\APEVQJWH\MC900439808[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26670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28599" y="5189851"/>
            <a:ext cx="8839201" cy="1452705"/>
          </a:xfrm>
          <a:prstGeom prst="rect">
            <a:avLst/>
          </a:prstGeom>
        </p:spPr>
        <p:txBody>
          <a:bodyPr wrap="square">
            <a:spAutoFit/>
          </a:bodyPr>
          <a:lstStyle/>
          <a:p>
            <a:pPr lvl="0">
              <a:spcBef>
                <a:spcPct val="20000"/>
              </a:spcBef>
            </a:pPr>
            <a:r>
              <a:rPr lang="en-US" sz="2600" dirty="0" smtClean="0">
                <a:solidFill>
                  <a:prstClr val="black"/>
                </a:solidFill>
              </a:rPr>
              <a:t>Is there a term of given type in given environment?</a:t>
            </a:r>
          </a:p>
          <a:p>
            <a:pPr lvl="0">
              <a:spcBef>
                <a:spcPct val="20000"/>
              </a:spcBef>
            </a:pPr>
            <a:r>
              <a:rPr lang="en-US" sz="2600" dirty="0" err="1" smtClean="0">
                <a:solidFill>
                  <a:prstClr val="black"/>
                </a:solidFill>
              </a:rPr>
              <a:t>Monorphic</a:t>
            </a:r>
            <a:r>
              <a:rPr lang="en-US" sz="2600" dirty="0" smtClean="0">
                <a:solidFill>
                  <a:prstClr val="black"/>
                </a:solidFill>
              </a:rPr>
              <a:t>: decidable.  Polymorphic: </a:t>
            </a:r>
            <a:r>
              <a:rPr lang="en-US" sz="2600" dirty="0" err="1" smtClean="0">
                <a:solidFill>
                  <a:prstClr val="black"/>
                </a:solidFill>
              </a:rPr>
              <a:t>undecidable</a:t>
            </a:r>
            <a:endParaRPr lang="en-US" sz="2600" dirty="0" smtClean="0">
              <a:solidFill>
                <a:prstClr val="black"/>
              </a:solidFill>
            </a:endParaRPr>
          </a:p>
          <a:p>
            <a:pPr lvl="0" algn="r">
              <a:spcBef>
                <a:spcPct val="20000"/>
              </a:spcBef>
            </a:pPr>
            <a:r>
              <a:rPr lang="en-US" sz="2600" dirty="0" smtClean="0">
                <a:solidFill>
                  <a:prstClr val="black"/>
                </a:solidFill>
              </a:rPr>
              <a:t>with</a:t>
            </a:r>
            <a:r>
              <a:rPr lang="en-US" sz="2600" dirty="0">
                <a:solidFill>
                  <a:prstClr val="black"/>
                </a:solidFill>
              </a:rPr>
              <a:t>: </a:t>
            </a:r>
            <a:r>
              <a:rPr lang="en-US" sz="2600" b="1" dirty="0" err="1">
                <a:solidFill>
                  <a:prstClr val="black"/>
                </a:solidFill>
              </a:rPr>
              <a:t>Tihomir</a:t>
            </a:r>
            <a:r>
              <a:rPr lang="en-US" sz="2600" b="1" dirty="0">
                <a:solidFill>
                  <a:prstClr val="black"/>
                </a:solidFill>
              </a:rPr>
              <a:t> </a:t>
            </a:r>
            <a:r>
              <a:rPr lang="en-US" sz="2600" b="1" dirty="0" err="1">
                <a:solidFill>
                  <a:prstClr val="black"/>
                </a:solidFill>
              </a:rPr>
              <a:t>Gvero</a:t>
            </a:r>
            <a:r>
              <a:rPr lang="en-US" sz="2600" dirty="0">
                <a:solidFill>
                  <a:prstClr val="black"/>
                </a:solidFill>
              </a:rPr>
              <a:t>, </a:t>
            </a:r>
            <a:r>
              <a:rPr lang="en-US" sz="2600" b="1" dirty="0">
                <a:solidFill>
                  <a:prstClr val="black"/>
                </a:solidFill>
              </a:rPr>
              <a:t>Ruzica Piskac</a:t>
            </a:r>
          </a:p>
        </p:txBody>
      </p:sp>
    </p:spTree>
    <p:extLst>
      <p:ext uri="{BB962C8B-B14F-4D97-AF65-F5344CB8AC3E}">
        <p14:creationId xmlns:p14="http://schemas.microsoft.com/office/powerpoint/2010/main" val="35184687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7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6038"/>
            <a:ext cx="8229600" cy="411162"/>
          </a:xfrm>
        </p:spPr>
        <p:txBody>
          <a:bodyPr>
            <a:normAutofit fontScale="90000"/>
          </a:bodyPr>
          <a:lstStyle/>
          <a:p>
            <a:r>
              <a:rPr lang="en-US" dirty="0"/>
              <a:t>Comparison to </a:t>
            </a:r>
            <a:r>
              <a:rPr lang="en-US" dirty="0" smtClean="0"/>
              <a:t>other Sciences</a:t>
            </a:r>
            <a:endParaRPr lang="en-US" dirty="0"/>
          </a:p>
        </p:txBody>
      </p:sp>
      <p:sp>
        <p:nvSpPr>
          <p:cNvPr id="3" name="Content Placeholder 2"/>
          <p:cNvSpPr>
            <a:spLocks noGrp="1"/>
          </p:cNvSpPr>
          <p:nvPr>
            <p:ph idx="1"/>
          </p:nvPr>
        </p:nvSpPr>
        <p:spPr>
          <a:xfrm>
            <a:off x="0" y="533400"/>
            <a:ext cx="9144000" cy="6781800"/>
          </a:xfrm>
        </p:spPr>
        <p:txBody>
          <a:bodyPr>
            <a:normAutofit fontScale="62500" lnSpcReduction="20000"/>
          </a:bodyPr>
          <a:lstStyle/>
          <a:p>
            <a:pPr marL="0" indent="0">
              <a:buNone/>
            </a:pPr>
            <a:r>
              <a:rPr lang="en-US" b="1" dirty="0" smtClean="0"/>
              <a:t>Like </a:t>
            </a:r>
            <a:r>
              <a:rPr lang="en-US" b="1" dirty="0"/>
              <a:t>science</a:t>
            </a:r>
            <a:r>
              <a:rPr lang="en-US" dirty="0"/>
              <a:t> we </a:t>
            </a:r>
            <a:r>
              <a:rPr lang="en-US" dirty="0" smtClean="0"/>
              <a:t>model a part </a:t>
            </a:r>
            <a:r>
              <a:rPr lang="en-US" dirty="0"/>
              <a:t>of reality (software systems and their environment) by introducing </a:t>
            </a:r>
            <a:r>
              <a:rPr lang="en-US" dirty="0" smtClean="0"/>
              <a:t>mathematical </a:t>
            </a:r>
            <a:r>
              <a:rPr lang="en-US" dirty="0"/>
              <a:t>models. Models are by necessity </a:t>
            </a:r>
            <a:r>
              <a:rPr lang="en-US" i="1" dirty="0"/>
              <a:t>approximations</a:t>
            </a:r>
            <a:r>
              <a:rPr lang="en-US" dirty="0"/>
              <a:t> of reality, because </a:t>
            </a:r>
            <a:r>
              <a:rPr lang="en-US" dirty="0" smtClean="0"/>
              <a:t>1) our </a:t>
            </a:r>
            <a:r>
              <a:rPr lang="en-US" dirty="0"/>
              <a:t>partial knowledge </a:t>
            </a:r>
            <a:r>
              <a:rPr lang="en-US" dirty="0" smtClean="0"/>
              <a:t>of the </a:t>
            </a:r>
            <a:r>
              <a:rPr lang="en-US" dirty="0"/>
              <a:t>world </a:t>
            </a:r>
            <a:r>
              <a:rPr lang="en-US" dirty="0" smtClean="0"/>
              <a:t>is partial and </a:t>
            </a:r>
            <a:br>
              <a:rPr lang="en-US" dirty="0" smtClean="0"/>
            </a:br>
            <a:r>
              <a:rPr lang="en-US" dirty="0" smtClean="0"/>
              <a:t>                2) too </a:t>
            </a:r>
            <a:r>
              <a:rPr lang="en-US" dirty="0"/>
              <a:t>detailed models would become </a:t>
            </a:r>
            <a:r>
              <a:rPr lang="en-US" dirty="0" smtClean="0"/>
              <a:t>intractable</a:t>
            </a:r>
            <a:r>
              <a:rPr lang="en-US" dirty="0"/>
              <a:t> </a:t>
            </a:r>
            <a:r>
              <a:rPr lang="en-US" dirty="0" smtClean="0"/>
              <a:t>for automated reasoning</a:t>
            </a:r>
            <a:endParaRPr lang="en-US" dirty="0"/>
          </a:p>
          <a:p>
            <a:pPr marL="0" indent="0">
              <a:buNone/>
            </a:pPr>
            <a:r>
              <a:rPr lang="en-US" b="1" dirty="0"/>
              <a:t>Specific to SAV</a:t>
            </a:r>
            <a:r>
              <a:rPr lang="en-US" dirty="0"/>
              <a:t> is the nature of software as the subject of study, which has several consequences: </a:t>
            </a:r>
          </a:p>
          <a:p>
            <a:r>
              <a:rPr lang="en-US" dirty="0"/>
              <a:t>software is </a:t>
            </a:r>
            <a:r>
              <a:rPr lang="en-US" dirty="0" smtClean="0"/>
              <a:t>an engineering </a:t>
            </a:r>
            <a:r>
              <a:rPr lang="en-US" dirty="0"/>
              <a:t>artifact: to an extent we can choose our reality through </a:t>
            </a:r>
            <a:r>
              <a:rPr lang="en-US" b="1" dirty="0"/>
              <a:t>programming language design</a:t>
            </a:r>
            <a:r>
              <a:rPr lang="en-US" dirty="0"/>
              <a:t> and </a:t>
            </a:r>
            <a:r>
              <a:rPr lang="en-US" b="1" dirty="0"/>
              <a:t>software </a:t>
            </a:r>
            <a:r>
              <a:rPr lang="en-US" b="1" dirty="0" smtClean="0"/>
              <a:t>methodology</a:t>
            </a:r>
            <a:endParaRPr lang="en-US" dirty="0"/>
          </a:p>
          <a:p>
            <a:r>
              <a:rPr lang="en-US" dirty="0"/>
              <a:t>software has complex </a:t>
            </a:r>
            <a:r>
              <a:rPr lang="en-US" b="1" dirty="0"/>
              <a:t>discrete</a:t>
            </a:r>
            <a:r>
              <a:rPr lang="en-US" dirty="0"/>
              <a:t>, </a:t>
            </a:r>
            <a:r>
              <a:rPr lang="en-US" b="1" dirty="0"/>
              <a:t>non-linear</a:t>
            </a:r>
            <a:r>
              <a:rPr lang="en-US" dirty="0"/>
              <a:t> structure: </a:t>
            </a:r>
            <a:r>
              <a:rPr lang="en-US" b="1" dirty="0"/>
              <a:t>millions of lines</a:t>
            </a:r>
            <a:r>
              <a:rPr lang="en-US" dirty="0"/>
              <a:t> of code, </a:t>
            </a:r>
            <a:r>
              <a:rPr lang="en-US" b="1" dirty="0"/>
              <a:t>gigabytes of bits</a:t>
            </a:r>
            <a:r>
              <a:rPr lang="en-US" dirty="0"/>
              <a:t> of state, one condition in if statement can radically change future </a:t>
            </a:r>
            <a:r>
              <a:rPr lang="en-US" dirty="0" smtClean="0"/>
              <a:t>execution path (non-continuous behavior)</a:t>
            </a:r>
            <a:endParaRPr lang="en-US" dirty="0"/>
          </a:p>
          <a:p>
            <a:r>
              <a:rPr lang="en-US" dirty="0"/>
              <a:t>high standards of correctness: </a:t>
            </a:r>
            <a:r>
              <a:rPr lang="en-US" b="1" dirty="0"/>
              <a:t>interest in details</a:t>
            </a:r>
            <a:r>
              <a:rPr lang="en-US" dirty="0"/>
              <a:t> and exceptional behavior (bugs), not just </a:t>
            </a:r>
            <a:r>
              <a:rPr lang="en-US" dirty="0" smtClean="0"/>
              <a:t>in general </a:t>
            </a:r>
            <a:r>
              <a:rPr lang="en-US" dirty="0"/>
              <a:t>trends of </a:t>
            </a:r>
            <a:r>
              <a:rPr lang="en-US" dirty="0" smtClean="0"/>
              <a:t>software behavior</a:t>
            </a:r>
            <a:endParaRPr lang="en-US" dirty="0"/>
          </a:p>
          <a:p>
            <a:r>
              <a:rPr lang="en-US" dirty="0"/>
              <a:t>high standards along with large </a:t>
            </a:r>
            <a:r>
              <a:rPr lang="en-US" dirty="0" smtClean="0"/>
              <a:t>the size of software make </a:t>
            </a:r>
            <a:r>
              <a:rPr lang="en-US" dirty="0"/>
              <a:t>manual analysis </a:t>
            </a:r>
            <a:r>
              <a:rPr lang="en-US" dirty="0" smtClean="0"/>
              <a:t>infeasible </a:t>
            </a:r>
            <a:r>
              <a:rPr lang="en-US" dirty="0"/>
              <a:t>in most </a:t>
            </a:r>
            <a:r>
              <a:rPr lang="en-US" dirty="0" smtClean="0"/>
              <a:t>cases, </a:t>
            </a:r>
            <a:r>
              <a:rPr lang="en-US" dirty="0"/>
              <a:t>and requires </a:t>
            </a:r>
            <a:r>
              <a:rPr lang="en-US" b="1" dirty="0" smtClean="0"/>
              <a:t>automation</a:t>
            </a:r>
            <a:endParaRPr lang="en-US" dirty="0"/>
          </a:p>
          <a:p>
            <a:r>
              <a:rPr lang="en-US" dirty="0"/>
              <a:t>automation requires not just mathematical </a:t>
            </a:r>
            <a:r>
              <a:rPr lang="en-US" dirty="0" smtClean="0"/>
              <a:t>modeling, </a:t>
            </a:r>
            <a:r>
              <a:rPr lang="en-US" dirty="0"/>
              <a:t>where we use everyday mathematical techniques, but also </a:t>
            </a:r>
            <a:r>
              <a:rPr lang="en-US" b="1" dirty="0"/>
              <a:t>formal </a:t>
            </a:r>
            <a:r>
              <a:rPr lang="en-US" b="1" dirty="0" smtClean="0"/>
              <a:t>modeling</a:t>
            </a:r>
            <a:r>
              <a:rPr lang="en-US" dirty="0" smtClean="0"/>
              <a:t>, </a:t>
            </a:r>
            <a:r>
              <a:rPr lang="en-US" dirty="0"/>
              <a:t>which requires us to specify the representation of systems and properties, making techniques from mathematical logic and model theory relevant</a:t>
            </a:r>
          </a:p>
          <a:p>
            <a:r>
              <a:rPr lang="en-US" dirty="0"/>
              <a:t>automation means implementing </a:t>
            </a:r>
            <a:r>
              <a:rPr lang="en-US" b="1" dirty="0"/>
              <a:t>algorithms</a:t>
            </a:r>
            <a:r>
              <a:rPr lang="en-US" dirty="0"/>
              <a:t> for processing representation of software (e.g. source code) and representation of properties (e.g. formulas expressing desired properties), the study of these algorithms leads to questions of </a:t>
            </a:r>
            <a:r>
              <a:rPr lang="en-US" b="1" dirty="0"/>
              <a:t>decidability</a:t>
            </a:r>
            <a:r>
              <a:rPr lang="en-US" dirty="0"/>
              <a:t>, </a:t>
            </a:r>
            <a:r>
              <a:rPr lang="en-US" b="1" dirty="0"/>
              <a:t>computational complexity</a:t>
            </a:r>
            <a:r>
              <a:rPr lang="en-US" dirty="0"/>
              <a:t>, and </a:t>
            </a:r>
            <a:r>
              <a:rPr lang="en-US" b="1" dirty="0"/>
              <a:t>heuristics</a:t>
            </a:r>
            <a:r>
              <a:rPr lang="en-US" dirty="0"/>
              <a:t> that work </a:t>
            </a:r>
            <a:r>
              <a:rPr lang="en-US" dirty="0" smtClean="0"/>
              <a:t>in practice.</a:t>
            </a:r>
            <a:endParaRPr lang="en-US" dirty="0"/>
          </a:p>
        </p:txBody>
      </p:sp>
    </p:spTree>
    <p:extLst>
      <p:ext uri="{BB962C8B-B14F-4D97-AF65-F5344CB8AC3E}">
        <p14:creationId xmlns:p14="http://schemas.microsoft.com/office/powerpoint/2010/main" val="175505372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pPr eaLnBrk="1" hangingPunct="1"/>
            <a:r>
              <a:rPr lang="en-US" sz="4000" b="1" smtClean="0">
                <a:solidFill>
                  <a:srgbClr val="003366"/>
                </a:solidFill>
              </a:rPr>
              <a:t>isynth</a:t>
            </a:r>
            <a:r>
              <a:rPr lang="en-US" sz="4000" smtClean="0">
                <a:solidFill>
                  <a:srgbClr val="003366"/>
                </a:solidFill>
              </a:rPr>
              <a:t> - Interactive Synthesis of Code Snippets</a:t>
            </a:r>
          </a:p>
        </p:txBody>
      </p:sp>
      <p:sp>
        <p:nvSpPr>
          <p:cNvPr id="5123" name="Rectangle 6"/>
          <p:cNvSpPr>
            <a:spLocks noGrp="1" noChangeArrowheads="1"/>
          </p:cNvSpPr>
          <p:nvPr>
            <p:ph type="body" idx="1"/>
          </p:nvPr>
        </p:nvSpPr>
        <p:spPr/>
        <p:txBody>
          <a:bodyPr/>
          <a:lstStyle/>
          <a:p>
            <a:pPr eaLnBrk="1" hangingPunct="1"/>
            <a:r>
              <a:rPr lang="en-US" dirty="0" smtClean="0">
                <a:solidFill>
                  <a:srgbClr val="003366"/>
                </a:solidFill>
              </a:rPr>
              <a:t>supports method combinations, type polymorphism, user preferences</a:t>
            </a:r>
          </a:p>
          <a:p>
            <a:pPr eaLnBrk="1" hangingPunct="1"/>
            <a:r>
              <a:rPr lang="en-US" dirty="0" smtClean="0">
                <a:solidFill>
                  <a:srgbClr val="003366"/>
                </a:solidFill>
              </a:rPr>
              <a:t>based on first-order resolution – combines forward and backward reasoning</a:t>
            </a:r>
          </a:p>
          <a:p>
            <a:pPr eaLnBrk="1" hangingPunct="1"/>
            <a:r>
              <a:rPr lang="en-US" dirty="0" smtClean="0">
                <a:solidFill>
                  <a:srgbClr val="003366"/>
                </a:solidFill>
              </a:rPr>
              <a:t>ranking of returned solutions is obtained through a system of weights</a:t>
            </a:r>
          </a:p>
        </p:txBody>
      </p:sp>
    </p:spTree>
    <p:extLst>
      <p:ext uri="{BB962C8B-B14F-4D97-AF65-F5344CB8AC3E}">
        <p14:creationId xmlns:p14="http://schemas.microsoft.com/office/powerpoint/2010/main" val="283273010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1143000"/>
          </a:xfrm>
        </p:spPr>
        <p:txBody>
          <a:bodyPr>
            <a:normAutofit/>
          </a:bodyPr>
          <a:lstStyle/>
          <a:p>
            <a:r>
              <a:rPr lang="en-US" dirty="0" smtClean="0"/>
              <a:t>Synthesis at All Levels</a:t>
            </a:r>
            <a:endParaRPr lang="en-US" dirty="0"/>
          </a:p>
        </p:txBody>
      </p:sp>
      <p:sp>
        <p:nvSpPr>
          <p:cNvPr id="4" name="Content Placeholder 3"/>
          <p:cNvSpPr>
            <a:spLocks noGrp="1"/>
          </p:cNvSpPr>
          <p:nvPr>
            <p:ph idx="1"/>
          </p:nvPr>
        </p:nvSpPr>
        <p:spPr>
          <a:xfrm>
            <a:off x="457200" y="1600200"/>
            <a:ext cx="8229600" cy="5105400"/>
          </a:xfrm>
        </p:spPr>
        <p:txBody>
          <a:bodyPr>
            <a:normAutofit/>
          </a:bodyPr>
          <a:lstStyle/>
          <a:p>
            <a:pPr marL="0" indent="0">
              <a:buNone/>
            </a:pPr>
            <a:r>
              <a:rPr lang="en-US" sz="3000" dirty="0" smtClean="0"/>
              <a:t>Opportunities for implicit programming in</a:t>
            </a:r>
          </a:p>
          <a:p>
            <a:r>
              <a:rPr lang="en-US" b="1" dirty="0" smtClean="0"/>
              <a:t>Development</a:t>
            </a:r>
            <a:r>
              <a:rPr lang="en-US" dirty="0" smtClean="0"/>
              <a:t> within an IDE</a:t>
            </a:r>
          </a:p>
          <a:p>
            <a:pPr lvl="1"/>
            <a:r>
              <a:rPr lang="en-US" b="1" dirty="0" err="1" smtClean="0"/>
              <a:t>isynth</a:t>
            </a:r>
            <a:r>
              <a:rPr lang="en-US" dirty="0" smtClean="0"/>
              <a:t> tool</a:t>
            </a:r>
          </a:p>
          <a:p>
            <a:r>
              <a:rPr lang="en-US" b="1" dirty="0" smtClean="0"/>
              <a:t>Compilation</a:t>
            </a:r>
            <a:endParaRPr lang="en-US" dirty="0" smtClean="0"/>
          </a:p>
          <a:p>
            <a:pPr lvl="1"/>
            <a:r>
              <a:rPr lang="en-US" b="1" dirty="0" err="1" smtClean="0"/>
              <a:t>Comfusy</a:t>
            </a:r>
            <a:r>
              <a:rPr lang="en-US" dirty="0" smtClean="0"/>
              <a:t> and </a:t>
            </a:r>
            <a:r>
              <a:rPr lang="en-US" b="1" dirty="0" err="1"/>
              <a:t>RegSy</a:t>
            </a:r>
            <a:r>
              <a:rPr lang="en-US" b="1" dirty="0"/>
              <a:t> </a:t>
            </a:r>
            <a:r>
              <a:rPr lang="en-US" dirty="0" smtClean="0"/>
              <a:t>tools</a:t>
            </a:r>
            <a:endParaRPr lang="en-US" dirty="0"/>
          </a:p>
          <a:p>
            <a:r>
              <a:rPr lang="en-US" b="1" dirty="0" smtClean="0"/>
              <a:t>Execution</a:t>
            </a:r>
            <a:endParaRPr lang="en-US" dirty="0" smtClean="0"/>
          </a:p>
          <a:p>
            <a:pPr lvl="1"/>
            <a:r>
              <a:rPr lang="en-US" b="1" dirty="0" smtClean="0"/>
              <a:t>Scala</a:t>
            </a:r>
            <a:r>
              <a:rPr lang="en-US" b="1" baseline="30000" dirty="0" smtClean="0"/>
              <a:t>^</a:t>
            </a:r>
            <a:r>
              <a:rPr lang="en-US" b="1" dirty="0" smtClean="0"/>
              <a:t>Z3</a:t>
            </a:r>
            <a:r>
              <a:rPr lang="en-US" dirty="0"/>
              <a:t> </a:t>
            </a:r>
            <a:r>
              <a:rPr lang="en-US" dirty="0" smtClean="0"/>
              <a:t>and </a:t>
            </a:r>
            <a:r>
              <a:rPr lang="en-US" b="1" dirty="0" smtClean="0"/>
              <a:t>UDITA </a:t>
            </a:r>
            <a:r>
              <a:rPr lang="en-US" dirty="0" smtClean="0"/>
              <a:t>tools</a:t>
            </a:r>
            <a:endParaRPr lang="en-US" b="1" dirty="0" smtClean="0"/>
          </a:p>
        </p:txBody>
      </p:sp>
      <p:grpSp>
        <p:nvGrpSpPr>
          <p:cNvPr id="5" name="Group 4"/>
          <p:cNvGrpSpPr/>
          <p:nvPr/>
        </p:nvGrpSpPr>
        <p:grpSpPr>
          <a:xfrm>
            <a:off x="6858000" y="1013936"/>
            <a:ext cx="2209800" cy="4472464"/>
            <a:chOff x="6705600" y="914400"/>
            <a:chExt cx="2209800" cy="4472464"/>
          </a:xfrm>
        </p:grpSpPr>
        <p:grpSp>
          <p:nvGrpSpPr>
            <p:cNvPr id="6" name="Group 5"/>
            <p:cNvGrpSpPr/>
            <p:nvPr/>
          </p:nvGrpSpPr>
          <p:grpSpPr>
            <a:xfrm>
              <a:off x="6705600" y="914400"/>
              <a:ext cx="2209800" cy="4182070"/>
              <a:chOff x="6781800" y="1371600"/>
              <a:chExt cx="2209800" cy="4182070"/>
            </a:xfrm>
          </p:grpSpPr>
          <p:sp>
            <p:nvSpPr>
              <p:cNvPr id="8" name="Cloud 7"/>
              <p:cNvSpPr/>
              <p:nvPr/>
            </p:nvSpPr>
            <p:spPr>
              <a:xfrm>
                <a:off x="6781800" y="1371600"/>
                <a:ext cx="2209800" cy="838200"/>
              </a:xfrm>
              <a:prstGeom prst="cloud">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requirements</a:t>
                </a:r>
                <a:endParaRPr lang="en-US" dirty="0">
                  <a:solidFill>
                    <a:schemeClr val="tx1"/>
                  </a:solidFill>
                </a:endParaRPr>
              </a:p>
            </p:txBody>
          </p:sp>
          <p:sp>
            <p:nvSpPr>
              <p:cNvPr id="9" name="Frame 8"/>
              <p:cNvSpPr/>
              <p:nvPr/>
            </p:nvSpPr>
            <p:spPr>
              <a:xfrm>
                <a:off x="7086600" y="2719864"/>
                <a:ext cx="1676400" cy="990600"/>
              </a:xfrm>
              <a:prstGeom prst="frame">
                <a:avLst>
                  <a:gd name="adj1" fmla="val 803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err="1" smtClean="0">
                    <a:solidFill>
                      <a:schemeClr val="tx1"/>
                    </a:solidFill>
                  </a:rPr>
                  <a:t>def</a:t>
                </a:r>
                <a:r>
                  <a:rPr lang="en-US" sz="1600" dirty="0" smtClean="0">
                    <a:solidFill>
                      <a:schemeClr val="tx1"/>
                    </a:solidFill>
                  </a:rPr>
                  <a:t> f(x : </a:t>
                </a:r>
                <a:r>
                  <a:rPr lang="en-US" sz="1600" dirty="0" err="1" smtClean="0">
                    <a:solidFill>
                      <a:schemeClr val="tx1"/>
                    </a:solidFill>
                  </a:rPr>
                  <a:t>Int</a:t>
                </a:r>
                <a:r>
                  <a:rPr lang="en-US" sz="1600" dirty="0" smtClean="0">
                    <a:solidFill>
                      <a:schemeClr val="tx1"/>
                    </a:solidFill>
                  </a:rPr>
                  <a:t>) = {</a:t>
                </a:r>
              </a:p>
              <a:p>
                <a:r>
                  <a:rPr lang="en-US" sz="1600" dirty="0">
                    <a:solidFill>
                      <a:schemeClr val="tx1"/>
                    </a:solidFill>
                  </a:rPr>
                  <a:t> </a:t>
                </a:r>
                <a:r>
                  <a:rPr lang="en-US" sz="1600" dirty="0" smtClean="0">
                    <a:solidFill>
                      <a:schemeClr val="tx1"/>
                    </a:solidFill>
                  </a:rPr>
                  <a:t> choose y </a:t>
                </a:r>
                <a:r>
                  <a:rPr lang="en-US" sz="1600" dirty="0" err="1" smtClean="0">
                    <a:solidFill>
                      <a:schemeClr val="tx1"/>
                    </a:solidFill>
                  </a:rPr>
                  <a:t>st</a:t>
                </a:r>
                <a:r>
                  <a:rPr lang="en-US" sz="1600" dirty="0">
                    <a:solidFill>
                      <a:schemeClr val="tx1"/>
                    </a:solidFill>
                  </a:rPr>
                  <a:t> </a:t>
                </a:r>
                <a:r>
                  <a:rPr lang="en-US" sz="1600" dirty="0" smtClean="0">
                    <a:solidFill>
                      <a:schemeClr val="tx1"/>
                    </a:solidFill>
                  </a:rPr>
                  <a:t>...</a:t>
                </a:r>
              </a:p>
              <a:p>
                <a:r>
                  <a:rPr lang="en-US" sz="1600" dirty="0" smtClean="0">
                    <a:solidFill>
                      <a:schemeClr val="tx1"/>
                    </a:solidFill>
                  </a:rPr>
                  <a:t>}</a:t>
                </a:r>
                <a:endParaRPr lang="en-US" sz="1600" dirty="0">
                  <a:solidFill>
                    <a:schemeClr val="tx1"/>
                  </a:solidFill>
                </a:endParaRPr>
              </a:p>
            </p:txBody>
          </p:sp>
          <p:sp>
            <p:nvSpPr>
              <p:cNvPr id="10" name="TextBox 9"/>
              <p:cNvSpPr txBox="1"/>
              <p:nvPr/>
            </p:nvSpPr>
            <p:spPr>
              <a:xfrm>
                <a:off x="7391400" y="4182070"/>
                <a:ext cx="1295400" cy="923330"/>
              </a:xfrm>
              <a:prstGeom prst="rect">
                <a:avLst/>
              </a:prstGeom>
              <a:noFill/>
              <a:ln>
                <a:solidFill>
                  <a:schemeClr val="tx1"/>
                </a:solidFill>
              </a:ln>
            </p:spPr>
            <p:txBody>
              <a:bodyPr wrap="square" rtlCol="0">
                <a:spAutoFit/>
              </a:bodyPr>
              <a:lstStyle/>
              <a:p>
                <a:r>
                  <a:rPr lang="en-US" dirty="0" smtClean="0"/>
                  <a:t>iload_0</a:t>
                </a:r>
              </a:p>
              <a:p>
                <a:r>
                  <a:rPr lang="en-US" dirty="0" smtClean="0"/>
                  <a:t>iconst_1</a:t>
                </a:r>
              </a:p>
              <a:p>
                <a:r>
                  <a:rPr lang="en-US" dirty="0" smtClean="0"/>
                  <a:t>call Z3</a:t>
                </a:r>
              </a:p>
            </p:txBody>
          </p:sp>
          <p:sp>
            <p:nvSpPr>
              <p:cNvPr id="11" name="Down Arrow 10"/>
              <p:cNvSpPr/>
              <p:nvPr/>
            </p:nvSpPr>
            <p:spPr>
              <a:xfrm>
                <a:off x="7677150" y="2209800"/>
                <a:ext cx="361950" cy="5334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7736144" y="3733800"/>
                <a:ext cx="302956" cy="44827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7735222" y="5105400"/>
                <a:ext cx="302956" cy="448270"/>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p:nvSpPr>
          <p:spPr>
            <a:xfrm>
              <a:off x="7582296" y="5017532"/>
              <a:ext cx="418704" cy="369332"/>
            </a:xfrm>
            <a:prstGeom prst="rect">
              <a:avLst/>
            </a:prstGeom>
          </p:spPr>
          <p:txBody>
            <a:bodyPr wrap="none">
              <a:spAutoFit/>
            </a:bodyPr>
            <a:lstStyle/>
            <a:p>
              <a:r>
                <a:rPr lang="en-US" b="1" dirty="0" smtClean="0"/>
                <a:t>42</a:t>
              </a:r>
              <a:endParaRPr lang="en-US" b="1" dirty="0"/>
            </a:p>
          </p:txBody>
        </p:sp>
      </p:grpSp>
      <p:sp>
        <p:nvSpPr>
          <p:cNvPr id="14" name="Down Arrow 13"/>
          <p:cNvSpPr/>
          <p:nvPr/>
        </p:nvSpPr>
        <p:spPr>
          <a:xfrm rot="16200000">
            <a:off x="85725" y="3283484"/>
            <a:ext cx="361950" cy="5334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6200" y="2227698"/>
            <a:ext cx="410690" cy="584775"/>
          </a:xfrm>
          <a:prstGeom prst="rect">
            <a:avLst/>
          </a:prstGeom>
        </p:spPr>
        <p:txBody>
          <a:bodyPr wrap="none">
            <a:spAutoFit/>
          </a:bodyPr>
          <a:lstStyle/>
          <a:p>
            <a:r>
              <a:rPr lang="en-US" sz="3200" b="1" dirty="0">
                <a:solidFill>
                  <a:srgbClr val="00B050"/>
                </a:solidFill>
                <a:sym typeface="Symbol"/>
              </a:rPr>
              <a:t></a:t>
            </a:r>
            <a:endParaRPr lang="en-US" b="1" dirty="0">
              <a:solidFill>
                <a:srgbClr val="00B050"/>
              </a:solidFill>
            </a:endParaRPr>
          </a:p>
        </p:txBody>
      </p:sp>
    </p:spTree>
    <p:extLst>
      <p:ext uri="{BB962C8B-B14F-4D97-AF65-F5344CB8AC3E}">
        <p14:creationId xmlns:p14="http://schemas.microsoft.com/office/powerpoint/2010/main" val="359580544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hape 13"/>
          <p:cNvCxnSpPr>
            <a:endCxn id="9" idx="3"/>
          </p:cNvCxnSpPr>
          <p:nvPr/>
        </p:nvCxnSpPr>
        <p:spPr>
          <a:xfrm rot="16200000" flipH="1">
            <a:off x="5391150" y="3981450"/>
            <a:ext cx="2552700" cy="381000"/>
          </a:xfrm>
          <a:prstGeom prst="bentConnector4">
            <a:avLst>
              <a:gd name="adj1" fmla="val 0"/>
              <a:gd name="adj2" fmla="val 385000"/>
            </a:avLst>
          </a:prstGeom>
          <a:ln>
            <a:tailEnd type="arrow"/>
          </a:ln>
        </p:spPr>
        <p:style>
          <a:lnRef idx="2">
            <a:schemeClr val="dk1"/>
          </a:lnRef>
          <a:fillRef idx="0">
            <a:schemeClr val="dk1"/>
          </a:fillRef>
          <a:effectRef idx="1">
            <a:schemeClr val="dk1"/>
          </a:effectRef>
          <a:fontRef idx="minor">
            <a:schemeClr val="tx1"/>
          </a:fontRef>
        </p:style>
      </p:cxnSp>
      <p:sp>
        <p:nvSpPr>
          <p:cNvPr id="9" name="Rounded Rectangle 8"/>
          <p:cNvSpPr/>
          <p:nvPr/>
        </p:nvSpPr>
        <p:spPr>
          <a:xfrm>
            <a:off x="685800" y="4495800"/>
            <a:ext cx="6172200" cy="1905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Rounded Rectangle 7"/>
          <p:cNvSpPr/>
          <p:nvPr/>
        </p:nvSpPr>
        <p:spPr>
          <a:xfrm>
            <a:off x="685800" y="1676400"/>
            <a:ext cx="5791200" cy="192732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 name="TextBox 3"/>
          <p:cNvSpPr txBox="1"/>
          <p:nvPr/>
        </p:nvSpPr>
        <p:spPr>
          <a:xfrm>
            <a:off x="533400" y="1295400"/>
            <a:ext cx="8153400" cy="2308324"/>
          </a:xfrm>
          <a:prstGeom prst="rect">
            <a:avLst/>
          </a:prstGeom>
          <a:noFill/>
        </p:spPr>
        <p:txBody>
          <a:bodyPr wrap="square" rtlCol="0">
            <a:spAutoFit/>
          </a:bodyPr>
          <a:lstStyle/>
          <a:p>
            <a:r>
              <a:rPr lang="en-US" sz="2400" b="1" dirty="0" smtClean="0"/>
              <a:t>def</a:t>
            </a:r>
            <a:r>
              <a:rPr lang="en-US" sz="2400" dirty="0" smtClean="0"/>
              <a:t> </a:t>
            </a:r>
            <a:r>
              <a:rPr lang="en-US" sz="2400" dirty="0" err="1" smtClean="0"/>
              <a:t>secondsToTime</a:t>
            </a:r>
            <a:r>
              <a:rPr lang="en-US" sz="2400" dirty="0" smtClean="0"/>
              <a:t>(</a:t>
            </a:r>
            <a:r>
              <a:rPr lang="en-US" sz="2400" dirty="0" err="1" smtClean="0"/>
              <a:t>totalSeconds</a:t>
            </a:r>
            <a:r>
              <a:rPr lang="en-US" sz="2400" dirty="0" smtClean="0"/>
              <a:t>: </a:t>
            </a:r>
            <a:r>
              <a:rPr lang="en-US" sz="2400" b="1" dirty="0" err="1" smtClean="0"/>
              <a:t>Int</a:t>
            </a:r>
            <a:r>
              <a:rPr lang="en-US" sz="2400" dirty="0" smtClean="0"/>
              <a:t>) : (</a:t>
            </a:r>
            <a:r>
              <a:rPr lang="en-US" sz="2400" b="1" dirty="0" err="1" smtClean="0"/>
              <a:t>Int</a:t>
            </a:r>
            <a:r>
              <a:rPr lang="en-US" sz="2400" dirty="0" smtClean="0"/>
              <a:t>, </a:t>
            </a:r>
            <a:r>
              <a:rPr lang="en-US" sz="2400" b="1" dirty="0" err="1" smtClean="0"/>
              <a:t>Int</a:t>
            </a:r>
            <a:r>
              <a:rPr lang="en-US" sz="2400" dirty="0" smtClean="0"/>
              <a:t>, </a:t>
            </a:r>
            <a:r>
              <a:rPr lang="en-US" sz="2400" b="1" dirty="0" err="1" smtClean="0"/>
              <a:t>Int</a:t>
            </a:r>
            <a:r>
              <a:rPr lang="en-US" sz="2400" dirty="0" smtClean="0"/>
              <a:t>) =</a:t>
            </a:r>
          </a:p>
          <a:p>
            <a:r>
              <a:rPr lang="en-US" sz="2400" b="1" dirty="0" smtClean="0"/>
              <a:t>    choose</a:t>
            </a:r>
            <a:r>
              <a:rPr lang="en-US" sz="2400" dirty="0" smtClean="0"/>
              <a:t>((h: </a:t>
            </a:r>
            <a:r>
              <a:rPr lang="en-US" sz="2400" b="1" dirty="0" err="1" smtClean="0"/>
              <a:t>Int</a:t>
            </a:r>
            <a:r>
              <a:rPr lang="en-US" sz="2400" dirty="0" smtClean="0"/>
              <a:t>, m: </a:t>
            </a:r>
            <a:r>
              <a:rPr lang="en-US" sz="2400" b="1" dirty="0" err="1" smtClean="0"/>
              <a:t>Int</a:t>
            </a:r>
            <a:r>
              <a:rPr lang="en-US" sz="2400" dirty="0" smtClean="0"/>
              <a:t>, s: </a:t>
            </a:r>
            <a:r>
              <a:rPr lang="en-US" sz="2400" b="1" dirty="0" err="1" smtClean="0"/>
              <a:t>Int</a:t>
            </a:r>
            <a:r>
              <a:rPr lang="en-US" sz="2400" dirty="0" smtClean="0"/>
              <a:t>) ⇒ (</a:t>
            </a:r>
          </a:p>
          <a:p>
            <a:r>
              <a:rPr lang="en-US" sz="2400" dirty="0" smtClean="0"/>
              <a:t>              </a:t>
            </a:r>
            <a:r>
              <a:rPr lang="en-US" sz="2300" dirty="0" smtClean="0"/>
              <a:t> </a:t>
            </a:r>
            <a:r>
              <a:rPr lang="en-US" sz="2400" dirty="0" smtClean="0"/>
              <a:t>h * 3600 + m * 60 + s == </a:t>
            </a:r>
            <a:r>
              <a:rPr lang="en-US" sz="2400" dirty="0" err="1" smtClean="0"/>
              <a:t>totalSeconds</a:t>
            </a:r>
            <a:endParaRPr lang="en-US" sz="2400" dirty="0" smtClean="0"/>
          </a:p>
          <a:p>
            <a:r>
              <a:rPr lang="en-US" sz="2400" dirty="0" smtClean="0"/>
              <a:t>        &amp;&amp; h ≥ 0</a:t>
            </a:r>
          </a:p>
          <a:p>
            <a:r>
              <a:rPr lang="en-US" sz="2400" dirty="0" smtClean="0"/>
              <a:t>        &amp;&amp; m ≥ 0 &amp;&amp; m &lt; 60</a:t>
            </a:r>
          </a:p>
          <a:p>
            <a:r>
              <a:rPr lang="en-US" sz="2400" dirty="0" smtClean="0"/>
              <a:t>        &amp;&amp; s ≥ 0 &amp;&amp; s &lt; 60    ))</a:t>
            </a:r>
          </a:p>
        </p:txBody>
      </p:sp>
      <p:sp>
        <p:nvSpPr>
          <p:cNvPr id="5" name="Title 4"/>
          <p:cNvSpPr>
            <a:spLocks noGrp="1"/>
          </p:cNvSpPr>
          <p:nvPr>
            <p:ph type="title"/>
          </p:nvPr>
        </p:nvSpPr>
        <p:spPr/>
        <p:txBody>
          <a:bodyPr/>
          <a:lstStyle/>
          <a:p>
            <a:r>
              <a:rPr lang="en-US" dirty="0" smtClean="0"/>
              <a:t>An example</a:t>
            </a:r>
            <a:endParaRPr lang="en-US" dirty="0"/>
          </a:p>
        </p:txBody>
      </p:sp>
      <p:sp>
        <p:nvSpPr>
          <p:cNvPr id="6" name="TextBox 5"/>
          <p:cNvSpPr txBox="1"/>
          <p:nvPr/>
        </p:nvSpPr>
        <p:spPr>
          <a:xfrm>
            <a:off x="457200" y="4114800"/>
            <a:ext cx="6858000" cy="2308324"/>
          </a:xfrm>
          <a:prstGeom prst="rect">
            <a:avLst/>
          </a:prstGeom>
          <a:noFill/>
        </p:spPr>
        <p:txBody>
          <a:bodyPr wrap="square" rtlCol="0">
            <a:spAutoFit/>
          </a:bodyPr>
          <a:lstStyle/>
          <a:p>
            <a:r>
              <a:rPr lang="en-US" sz="2400" b="1" dirty="0" smtClean="0"/>
              <a:t>def</a:t>
            </a:r>
            <a:r>
              <a:rPr lang="en-US" sz="2400" dirty="0" smtClean="0"/>
              <a:t> </a:t>
            </a:r>
            <a:r>
              <a:rPr lang="en-US" sz="2400" dirty="0" err="1" smtClean="0"/>
              <a:t>secondsToTime</a:t>
            </a:r>
            <a:r>
              <a:rPr lang="en-US" sz="2400" dirty="0" smtClean="0"/>
              <a:t>(</a:t>
            </a:r>
            <a:r>
              <a:rPr lang="en-US" sz="2400" dirty="0" err="1" smtClean="0"/>
              <a:t>totalSeconds</a:t>
            </a:r>
            <a:r>
              <a:rPr lang="en-US" sz="2400" dirty="0" smtClean="0"/>
              <a:t>: </a:t>
            </a:r>
            <a:r>
              <a:rPr lang="en-US" sz="2400" b="1" dirty="0" err="1" smtClean="0"/>
              <a:t>Int</a:t>
            </a:r>
            <a:r>
              <a:rPr lang="en-US" sz="2400" dirty="0" smtClean="0"/>
              <a:t>) : (</a:t>
            </a:r>
            <a:r>
              <a:rPr lang="en-US" sz="2400" b="1" dirty="0" err="1" smtClean="0"/>
              <a:t>Int</a:t>
            </a:r>
            <a:r>
              <a:rPr lang="en-US" sz="2400" dirty="0" smtClean="0"/>
              <a:t>, </a:t>
            </a:r>
            <a:r>
              <a:rPr lang="en-US" sz="2400" b="1" dirty="0" err="1" smtClean="0"/>
              <a:t>Int</a:t>
            </a:r>
            <a:r>
              <a:rPr lang="en-US" sz="2400" dirty="0" smtClean="0"/>
              <a:t>, </a:t>
            </a:r>
            <a:r>
              <a:rPr lang="en-US" sz="2400" b="1" dirty="0" err="1" smtClean="0"/>
              <a:t>Int</a:t>
            </a:r>
            <a:r>
              <a:rPr lang="en-US" sz="2400" dirty="0" smtClean="0"/>
              <a:t>) =</a:t>
            </a:r>
            <a:endParaRPr lang="en-US" sz="2400" b="1" dirty="0" smtClean="0"/>
          </a:p>
          <a:p>
            <a:r>
              <a:rPr lang="en-US" sz="2400" b="1" dirty="0" smtClean="0"/>
              <a:t>    </a:t>
            </a:r>
            <a:r>
              <a:rPr lang="en-US" sz="2400" b="1" dirty="0" err="1" smtClean="0"/>
              <a:t>val</a:t>
            </a:r>
            <a:r>
              <a:rPr lang="en-US" sz="2400" dirty="0" smtClean="0"/>
              <a:t> t1 = </a:t>
            </a:r>
            <a:r>
              <a:rPr lang="en-US" sz="2400" dirty="0" err="1" smtClean="0"/>
              <a:t>totalSeconds</a:t>
            </a:r>
            <a:r>
              <a:rPr lang="en-US" sz="2400" dirty="0" smtClean="0"/>
              <a:t> </a:t>
            </a:r>
            <a:r>
              <a:rPr lang="en-US" sz="2400" b="1" dirty="0" smtClean="0"/>
              <a:t>div</a:t>
            </a:r>
            <a:r>
              <a:rPr lang="en-US" sz="2400" dirty="0" smtClean="0"/>
              <a:t> 3600</a:t>
            </a:r>
          </a:p>
          <a:p>
            <a:r>
              <a:rPr lang="en-US" sz="2400" dirty="0" smtClean="0"/>
              <a:t>    </a:t>
            </a:r>
            <a:r>
              <a:rPr lang="en-US" sz="2400" b="1" dirty="0" err="1" smtClean="0"/>
              <a:t>val</a:t>
            </a:r>
            <a:r>
              <a:rPr lang="en-US" sz="2400" b="1" dirty="0" smtClean="0"/>
              <a:t> </a:t>
            </a:r>
            <a:r>
              <a:rPr lang="en-US" sz="2400" dirty="0" smtClean="0"/>
              <a:t>t2 = </a:t>
            </a:r>
            <a:r>
              <a:rPr lang="en-US" sz="2400" dirty="0" err="1" smtClean="0"/>
              <a:t>totalSeconds</a:t>
            </a:r>
            <a:r>
              <a:rPr lang="en-US" sz="2400" dirty="0" smtClean="0"/>
              <a:t> + ((-3600) * t1)</a:t>
            </a:r>
          </a:p>
          <a:p>
            <a:r>
              <a:rPr lang="en-US" sz="2400" dirty="0" smtClean="0"/>
              <a:t>    </a:t>
            </a:r>
            <a:r>
              <a:rPr lang="en-US" sz="2400" b="1" dirty="0" err="1" smtClean="0"/>
              <a:t>val</a:t>
            </a:r>
            <a:r>
              <a:rPr lang="en-US" sz="2400" b="1" dirty="0" smtClean="0"/>
              <a:t> </a:t>
            </a:r>
            <a:r>
              <a:rPr lang="en-US" sz="2400" dirty="0" smtClean="0"/>
              <a:t>t3 = min(t2 </a:t>
            </a:r>
            <a:r>
              <a:rPr lang="en-US" sz="2400" b="1" dirty="0" smtClean="0"/>
              <a:t>div</a:t>
            </a:r>
            <a:r>
              <a:rPr lang="en-US" sz="2400" dirty="0" smtClean="0"/>
              <a:t> 60, 59)</a:t>
            </a:r>
          </a:p>
          <a:p>
            <a:r>
              <a:rPr lang="en-US" sz="2400" dirty="0" smtClean="0"/>
              <a:t>    </a:t>
            </a:r>
            <a:r>
              <a:rPr lang="en-US" sz="2400" b="1" dirty="0" err="1" smtClean="0"/>
              <a:t>val</a:t>
            </a:r>
            <a:r>
              <a:rPr lang="en-US" sz="2400" b="1" dirty="0" smtClean="0"/>
              <a:t> </a:t>
            </a:r>
            <a:r>
              <a:rPr lang="en-US" sz="2400" dirty="0" smtClean="0"/>
              <a:t>t4 = </a:t>
            </a:r>
            <a:r>
              <a:rPr lang="en-US" sz="2400" dirty="0" err="1" smtClean="0"/>
              <a:t>totalSeconds</a:t>
            </a:r>
            <a:r>
              <a:rPr lang="en-US" sz="2400" dirty="0" smtClean="0"/>
              <a:t> + ((-3600) * t1) + (-60 * t3)</a:t>
            </a:r>
          </a:p>
          <a:p>
            <a:r>
              <a:rPr lang="en-US" sz="2400" dirty="0" smtClean="0"/>
              <a:t>    (t1, t3, t4)</a:t>
            </a:r>
          </a:p>
        </p:txBody>
      </p:sp>
      <p:grpSp>
        <p:nvGrpSpPr>
          <p:cNvPr id="17" name="Group 16"/>
          <p:cNvGrpSpPr/>
          <p:nvPr/>
        </p:nvGrpSpPr>
        <p:grpSpPr>
          <a:xfrm>
            <a:off x="1447800" y="3683913"/>
            <a:ext cx="5943600" cy="430887"/>
            <a:chOff x="838200" y="5257800"/>
            <a:chExt cx="5943600" cy="430887"/>
          </a:xfrm>
        </p:grpSpPr>
        <p:sp>
          <p:nvSpPr>
            <p:cNvPr id="10" name="TextBox 9"/>
            <p:cNvSpPr txBox="1"/>
            <p:nvPr/>
          </p:nvSpPr>
          <p:spPr>
            <a:xfrm>
              <a:off x="838200" y="5257800"/>
              <a:ext cx="1828800" cy="430887"/>
            </a:xfrm>
            <a:prstGeom prst="rect">
              <a:avLst/>
            </a:prstGeom>
            <a:noFill/>
          </p:spPr>
          <p:txBody>
            <a:bodyPr wrap="square" rtlCol="0">
              <a:spAutoFit/>
            </a:bodyPr>
            <a:lstStyle/>
            <a:p>
              <a:r>
                <a:rPr lang="en-US" sz="2200" dirty="0" smtClean="0"/>
                <a:t>3787 seconds</a:t>
              </a:r>
              <a:endParaRPr lang="en-US" sz="2200" dirty="0"/>
            </a:p>
          </p:txBody>
        </p:sp>
        <p:sp>
          <p:nvSpPr>
            <p:cNvPr id="13" name="TextBox 12"/>
            <p:cNvSpPr txBox="1"/>
            <p:nvPr/>
          </p:nvSpPr>
          <p:spPr>
            <a:xfrm>
              <a:off x="3505200" y="5257800"/>
              <a:ext cx="3276600" cy="430887"/>
            </a:xfrm>
            <a:prstGeom prst="rect">
              <a:avLst/>
            </a:prstGeom>
            <a:noFill/>
          </p:spPr>
          <p:txBody>
            <a:bodyPr wrap="square" rtlCol="0">
              <a:spAutoFit/>
            </a:bodyPr>
            <a:lstStyle/>
            <a:p>
              <a:r>
                <a:rPr lang="en-US" sz="2200" dirty="0" smtClean="0"/>
                <a:t>1 hour, 3 </a:t>
              </a:r>
              <a:r>
                <a:rPr lang="en-US" sz="2200" dirty="0" err="1" smtClean="0"/>
                <a:t>mins</a:t>
              </a:r>
              <a:r>
                <a:rPr lang="en-US" sz="2200" dirty="0" smtClean="0"/>
                <a:t>. and 7 </a:t>
              </a:r>
              <a:r>
                <a:rPr lang="en-US" sz="2200" dirty="0" err="1" smtClean="0"/>
                <a:t>secs</a:t>
              </a:r>
              <a:r>
                <a:rPr lang="en-US" sz="2200" dirty="0" smtClean="0"/>
                <a:t>.</a:t>
              </a:r>
              <a:endParaRPr lang="en-US" sz="2200" dirty="0"/>
            </a:p>
          </p:txBody>
        </p:sp>
        <p:cxnSp>
          <p:nvCxnSpPr>
            <p:cNvPr id="16" name="Straight Arrow Connector 15"/>
            <p:cNvCxnSpPr>
              <a:stCxn id="10" idx="3"/>
              <a:endCxn id="13" idx="1"/>
            </p:cNvCxnSpPr>
            <p:nvPr/>
          </p:nvCxnSpPr>
          <p:spPr>
            <a:xfrm>
              <a:off x="2667000" y="5473244"/>
              <a:ext cx="8382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1219200" y="2286000"/>
            <a:ext cx="4419600" cy="762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Possible starting point: </a:t>
            </a:r>
            <a:br>
              <a:rPr lang="en-US" dirty="0" smtClean="0"/>
            </a:br>
            <a:r>
              <a:rPr lang="en-US" dirty="0" smtClean="0"/>
              <a:t>quantifier elimination</a:t>
            </a:r>
            <a:endParaRPr lang="en-US" dirty="0"/>
          </a:p>
        </p:txBody>
      </p:sp>
      <p:sp>
        <p:nvSpPr>
          <p:cNvPr id="3" name="Content Placeholder 2"/>
          <p:cNvSpPr>
            <a:spLocks noGrp="1"/>
          </p:cNvSpPr>
          <p:nvPr>
            <p:ph idx="1"/>
          </p:nvPr>
        </p:nvSpPr>
        <p:spPr>
          <a:xfrm>
            <a:off x="457200" y="1600201"/>
            <a:ext cx="8229600" cy="685800"/>
          </a:xfrm>
        </p:spPr>
        <p:txBody>
          <a:bodyPr/>
          <a:lstStyle/>
          <a:p>
            <a:r>
              <a:rPr lang="en-US" dirty="0" smtClean="0"/>
              <a:t>A specification statement of the form</a:t>
            </a:r>
            <a:endParaRPr lang="en-US" dirty="0"/>
          </a:p>
        </p:txBody>
      </p:sp>
      <p:sp>
        <p:nvSpPr>
          <p:cNvPr id="4" name="Content Placeholder 2"/>
          <p:cNvSpPr txBox="1">
            <a:spLocks/>
          </p:cNvSpPr>
          <p:nvPr/>
        </p:nvSpPr>
        <p:spPr>
          <a:xfrm>
            <a:off x="452440" y="3733800"/>
            <a:ext cx="8229600" cy="2514600"/>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Corresponds to </a:t>
            </a:r>
            <a:r>
              <a:rPr lang="en-US" sz="3200" dirty="0" smtClean="0"/>
              <a:t>constructively solving</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the</a:t>
            </a:r>
            <a:r>
              <a:rPr kumimoji="0" lang="en-US" sz="3200" b="0" i="0" u="none" strike="noStrike" kern="1200" cap="none" spc="0" normalizeH="0" noProof="0" dirty="0" smtClean="0">
                <a:ln>
                  <a:noFill/>
                </a:ln>
                <a:solidFill>
                  <a:schemeClr val="tx1"/>
                </a:solidFill>
                <a:effectLst/>
                <a:uLnTx/>
                <a:uFillTx/>
                <a:latin typeface="+mn-lt"/>
                <a:ea typeface="+mn-ea"/>
                <a:cs typeface="+mn-cs"/>
              </a:rPr>
              <a:t> </a:t>
            </a:r>
            <a:r>
              <a:rPr kumimoji="0" lang="en-US" sz="3200" b="1" u="none" strike="noStrike" kern="1200" cap="none" spc="0" normalizeH="0" baseline="0" noProof="0" dirty="0" smtClean="0">
                <a:ln>
                  <a:noFill/>
                </a:ln>
                <a:solidFill>
                  <a:schemeClr val="tx1"/>
                </a:solidFill>
                <a:effectLst/>
                <a:uLnTx/>
                <a:uFillTx/>
                <a:latin typeface="+mn-lt"/>
                <a:ea typeface="+mn-ea"/>
                <a:cs typeface="+mn-cs"/>
              </a:rPr>
              <a:t>quantifier</a:t>
            </a:r>
            <a:r>
              <a:rPr kumimoji="0" lang="en-US" sz="3200" b="1" u="none" strike="noStrike" kern="1200" cap="none" spc="0" normalizeH="0" noProof="0" dirty="0" smtClean="0">
                <a:ln>
                  <a:noFill/>
                </a:ln>
                <a:solidFill>
                  <a:schemeClr val="tx1"/>
                </a:solidFill>
                <a:effectLst/>
                <a:uLnTx/>
                <a:uFillTx/>
                <a:latin typeface="+mn-lt"/>
                <a:ea typeface="+mn-ea"/>
                <a:cs typeface="+mn-cs"/>
              </a:rPr>
              <a:t> elimination</a:t>
            </a:r>
            <a:r>
              <a:rPr kumimoji="0" lang="en-US" sz="3200" b="0" u="none" strike="noStrike" kern="1200" cap="none" spc="0" normalizeH="0" noProof="0" dirty="0" smtClean="0">
                <a:ln>
                  <a:noFill/>
                </a:ln>
                <a:solidFill>
                  <a:schemeClr val="tx1"/>
                </a:solidFill>
                <a:effectLst/>
                <a:uLnTx/>
                <a:uFillTx/>
                <a:latin typeface="+mn-lt"/>
                <a:ea typeface="+mn-ea"/>
                <a:cs typeface="+mn-cs"/>
              </a:rPr>
              <a:t> </a:t>
            </a:r>
            <a:r>
              <a:rPr kumimoji="0" lang="en-US" sz="3200" b="0" u="none" strike="noStrike" kern="1200" cap="none" spc="0" normalizeH="0" baseline="0" noProof="0" dirty="0" smtClean="0">
                <a:ln>
                  <a:noFill/>
                </a:ln>
                <a:solidFill>
                  <a:schemeClr val="tx1"/>
                </a:solidFill>
                <a:effectLst/>
                <a:uLnTx/>
                <a:uFillTx/>
                <a:latin typeface="+mn-lt"/>
                <a:ea typeface="+mn-ea"/>
                <a:cs typeface="+mn-cs"/>
              </a:rPr>
              <a:t>problem</a:t>
            </a:r>
            <a:br>
              <a:rPr kumimoji="0" lang="en-US" sz="3200" b="0" u="none" strike="noStrike" kern="1200" cap="none" spc="0" normalizeH="0" baseline="0" noProof="0" dirty="0" smtClean="0">
                <a:ln>
                  <a:noFill/>
                </a:ln>
                <a:solidFill>
                  <a:schemeClr val="tx1"/>
                </a:solidFill>
                <a:effectLst/>
                <a:uLnTx/>
                <a:uFillTx/>
                <a:latin typeface="+mn-lt"/>
                <a:ea typeface="+mn-ea"/>
                <a:cs typeface="+mn-cs"/>
              </a:rPr>
            </a:br>
            <a:r>
              <a:rPr kumimoji="0" lang="en-US" sz="3200" b="0" i="0" u="none" strike="noStrike" kern="1200" cap="none" spc="0" normalizeH="0" baseline="0" noProof="0" dirty="0" smtClean="0">
                <a:ln>
                  <a:noFill/>
                </a:ln>
                <a:solidFill>
                  <a:schemeClr val="tx1"/>
                </a:solidFill>
                <a:effectLst/>
                <a:uLnTx/>
                <a:uFillTx/>
                <a:latin typeface="+mn-lt"/>
                <a:ea typeface="+mn-ea"/>
                <a:cs typeface="+mn-cs"/>
              </a:rPr>
              <a:t/>
            </a:r>
            <a:br>
              <a:rPr kumimoji="0" lang="en-US" sz="3200" b="0" i="0" u="none" strike="noStrike" kern="1200" cap="none" spc="0" normalizeH="0" baseline="0" noProof="0" dirty="0" smtClean="0">
                <a:ln>
                  <a:noFill/>
                </a:ln>
                <a:solidFill>
                  <a:schemeClr val="tx1"/>
                </a:solidFill>
                <a:effectLst/>
                <a:uLnTx/>
                <a:uFillTx/>
                <a:latin typeface="+mn-lt"/>
                <a:ea typeface="+mn-ea"/>
                <a:cs typeface="+mn-cs"/>
              </a:rPr>
            </a:br>
            <a:r>
              <a:rPr kumimoji="0" lang="en-US" sz="3200" b="0" i="0" u="none" strike="noStrike" kern="1200" cap="none" spc="0" normalizeH="0" baseline="0" noProof="0" dirty="0" smtClean="0">
                <a:ln>
                  <a:noFill/>
                </a:ln>
                <a:solidFill>
                  <a:schemeClr val="tx1"/>
                </a:solidFill>
                <a:effectLst/>
                <a:uLnTx/>
                <a:uFillTx/>
                <a:latin typeface="+mn-lt"/>
                <a:ea typeface="+mn-ea"/>
                <a:cs typeface="+mn-cs"/>
              </a:rPr>
              <a:t/>
            </a:r>
            <a:br>
              <a:rPr kumimoji="0" lang="en-US" sz="3200" b="0" i="0" u="none" strike="noStrike" kern="1200" cap="none" spc="0" normalizeH="0" baseline="0" noProof="0" dirty="0" smtClean="0">
                <a:ln>
                  <a:noFill/>
                </a:ln>
                <a:solidFill>
                  <a:schemeClr val="tx1"/>
                </a:solidFill>
                <a:effectLst/>
                <a:uLnTx/>
                <a:uFillTx/>
                <a:latin typeface="+mn-lt"/>
                <a:ea typeface="+mn-ea"/>
                <a:cs typeface="+mn-cs"/>
              </a:rPr>
            </a:br>
            <a:r>
              <a:rPr kumimoji="0" lang="en-US" sz="3200" b="0" i="0" u="none" strike="noStrike" kern="1200" cap="none" spc="0" normalizeH="0" baseline="0" noProof="0" dirty="0" smtClean="0">
                <a:ln>
                  <a:noFill/>
                </a:ln>
                <a:solidFill>
                  <a:schemeClr val="tx1"/>
                </a:solidFill>
                <a:effectLst/>
                <a:uLnTx/>
                <a:uFillTx/>
                <a:latin typeface="+mn-lt"/>
                <a:ea typeface="+mn-ea"/>
                <a:cs typeface="+mn-cs"/>
              </a:rPr>
              <a:t>where</a:t>
            </a:r>
            <a:r>
              <a:rPr kumimoji="0" lang="en-US" sz="3200" b="0" i="0" u="none" strike="noStrike" kern="1200" cap="none" spc="0" normalizeH="0" noProof="0" dirty="0" smtClean="0">
                <a:ln>
                  <a:noFill/>
                </a:ln>
                <a:solidFill>
                  <a:schemeClr val="tx1"/>
                </a:solidFill>
                <a:effectLst/>
                <a:uLnTx/>
                <a:uFillTx/>
                <a:latin typeface="+mn-lt"/>
                <a:ea typeface="+mn-ea"/>
                <a:cs typeface="+mn-cs"/>
              </a:rPr>
              <a:t> </a:t>
            </a:r>
            <a:r>
              <a:rPr kumimoji="0" lang="en-US" sz="3200" b="0" i="1" u="none" strike="noStrike" kern="1200" cap="none" spc="0" normalizeH="0" noProof="0" dirty="0" smtClean="0">
                <a:ln>
                  <a:noFill/>
                </a:ln>
                <a:solidFill>
                  <a:schemeClr val="tx1"/>
                </a:solidFill>
                <a:effectLst/>
                <a:uLnTx/>
                <a:uFillTx/>
                <a:latin typeface="+mn-lt"/>
                <a:ea typeface="+mn-ea"/>
                <a:cs typeface="+mn-cs"/>
              </a:rPr>
              <a:t>a</a:t>
            </a:r>
            <a:r>
              <a:rPr kumimoji="0" lang="en-US" sz="3200" b="0" i="0" u="none" strike="noStrike" kern="1200" cap="none" spc="0" normalizeH="0" noProof="0" dirty="0" smtClean="0">
                <a:ln>
                  <a:noFill/>
                </a:ln>
                <a:solidFill>
                  <a:schemeClr val="tx1"/>
                </a:solidFill>
                <a:effectLst/>
                <a:uLnTx/>
                <a:uFillTx/>
                <a:latin typeface="+mn-lt"/>
                <a:ea typeface="+mn-ea"/>
                <a:cs typeface="+mn-cs"/>
              </a:rPr>
              <a:t> is a parameter</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4"/>
          <p:cNvSpPr txBox="1"/>
          <p:nvPr/>
        </p:nvSpPr>
        <p:spPr>
          <a:xfrm>
            <a:off x="1447800" y="2362200"/>
            <a:ext cx="4191000" cy="584775"/>
          </a:xfrm>
          <a:prstGeom prst="rect">
            <a:avLst/>
          </a:prstGeom>
          <a:noFill/>
        </p:spPr>
        <p:txBody>
          <a:bodyPr wrap="square" rtlCol="0">
            <a:spAutoFit/>
          </a:bodyPr>
          <a:lstStyle/>
          <a:p>
            <a:r>
              <a:rPr lang="en-US" sz="3200" i="1" dirty="0" smtClean="0"/>
              <a:t>r = </a:t>
            </a:r>
            <a:r>
              <a:rPr lang="en-US" sz="3200" b="1" i="1" dirty="0" smtClean="0"/>
              <a:t>choose</a:t>
            </a:r>
            <a:r>
              <a:rPr lang="en-US" sz="3200" i="1" dirty="0" smtClean="0"/>
              <a:t>(x ⇒ F( a, x ))</a:t>
            </a:r>
            <a:endParaRPr lang="en-US" sz="3200" i="1" dirty="0"/>
          </a:p>
        </p:txBody>
      </p:sp>
      <p:sp>
        <p:nvSpPr>
          <p:cNvPr id="6" name="TextBox 5"/>
          <p:cNvSpPr txBox="1"/>
          <p:nvPr/>
        </p:nvSpPr>
        <p:spPr>
          <a:xfrm>
            <a:off x="1447800" y="4800600"/>
            <a:ext cx="3581400" cy="584775"/>
          </a:xfrm>
          <a:prstGeom prst="rect">
            <a:avLst/>
          </a:prstGeom>
          <a:noFill/>
        </p:spPr>
        <p:txBody>
          <a:bodyPr wrap="square" rtlCol="0">
            <a:spAutoFit/>
          </a:bodyPr>
          <a:lstStyle/>
          <a:p>
            <a:r>
              <a:rPr lang="en-US" sz="3200" i="1" dirty="0" smtClean="0"/>
              <a:t>∃ x . F( a, x )</a:t>
            </a:r>
            <a:endParaRPr lang="en-US" sz="3200" i="1" dirty="0"/>
          </a:p>
        </p:txBody>
      </p:sp>
      <p:sp>
        <p:nvSpPr>
          <p:cNvPr id="7" name="TextBox 6"/>
          <p:cNvSpPr txBox="1"/>
          <p:nvPr/>
        </p:nvSpPr>
        <p:spPr>
          <a:xfrm>
            <a:off x="3581400" y="3048000"/>
            <a:ext cx="4800600" cy="492443"/>
          </a:xfrm>
          <a:prstGeom prst="rect">
            <a:avLst/>
          </a:prstGeom>
          <a:noFill/>
        </p:spPr>
        <p:txBody>
          <a:bodyPr wrap="square" rtlCol="0">
            <a:spAutoFit/>
          </a:bodyPr>
          <a:lstStyle/>
          <a:p>
            <a:r>
              <a:rPr lang="en-US" sz="2600" dirty="0" smtClean="0"/>
              <a:t>“</a:t>
            </a:r>
            <a:r>
              <a:rPr lang="en-US" sz="2600" i="1" dirty="0" smtClean="0"/>
              <a:t>let </a:t>
            </a:r>
            <a:r>
              <a:rPr lang="en-US" sz="2600" dirty="0" smtClean="0"/>
              <a:t>r </a:t>
            </a:r>
            <a:r>
              <a:rPr lang="en-US" sz="2600" i="1" dirty="0" smtClean="0"/>
              <a:t>be </a:t>
            </a:r>
            <a:r>
              <a:rPr lang="en-US" sz="2600" dirty="0" smtClean="0"/>
              <a:t>x</a:t>
            </a:r>
            <a:r>
              <a:rPr lang="en-US" sz="2600" i="1" dirty="0" smtClean="0"/>
              <a:t> such that </a:t>
            </a:r>
            <a:r>
              <a:rPr lang="en-US" sz="2600" dirty="0" smtClean="0"/>
              <a:t>F(a, x)</a:t>
            </a:r>
            <a:r>
              <a:rPr lang="en-US" sz="2600" i="1" dirty="0" smtClean="0"/>
              <a:t> holds</a:t>
            </a:r>
            <a:r>
              <a:rPr lang="en-US" sz="2600" dirty="0" smtClean="0"/>
              <a:t>”</a:t>
            </a:r>
            <a:endParaRPr lang="en-US" sz="2600" dirty="0"/>
          </a:p>
        </p:txBody>
      </p:sp>
      <p:cxnSp>
        <p:nvCxnSpPr>
          <p:cNvPr id="9" name="Straight Arrow Connector 8"/>
          <p:cNvCxnSpPr/>
          <p:nvPr/>
        </p:nvCxnSpPr>
        <p:spPr>
          <a:xfrm>
            <a:off x="1553028" y="2508432"/>
            <a:ext cx="2286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a:off x="3381828" y="2508432"/>
            <a:ext cx="2286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a:off x="4508896" y="2508432"/>
            <a:ext cx="2286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a:off x="4882276" y="2508432"/>
            <a:ext cx="2286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a:off x="1918788" y="4946832"/>
            <a:ext cx="2286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a:off x="2743134" y="4946832"/>
            <a:ext cx="2286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a:off x="3124134" y="4946832"/>
            <a:ext cx="2286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a:off x="2047702" y="5574376"/>
            <a:ext cx="2286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4033055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6858000" y="4495800"/>
            <a:ext cx="1905000" cy="457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1" name="Rounded Rectangle 20"/>
          <p:cNvSpPr/>
          <p:nvPr/>
        </p:nvSpPr>
        <p:spPr>
          <a:xfrm>
            <a:off x="7010400" y="3017103"/>
            <a:ext cx="1752600" cy="762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 name="Rounded Rectangle 6"/>
          <p:cNvSpPr/>
          <p:nvPr/>
        </p:nvSpPr>
        <p:spPr>
          <a:xfrm>
            <a:off x="304800" y="457200"/>
            <a:ext cx="5638800" cy="457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nvGrpSpPr>
          <p:cNvPr id="23" name="Group 22"/>
          <p:cNvGrpSpPr/>
          <p:nvPr/>
        </p:nvGrpSpPr>
        <p:grpSpPr>
          <a:xfrm>
            <a:off x="304800" y="5257800"/>
            <a:ext cx="2895600" cy="1219200"/>
            <a:chOff x="381000" y="4876800"/>
            <a:chExt cx="2667000" cy="1219200"/>
          </a:xfrm>
        </p:grpSpPr>
        <p:sp>
          <p:nvSpPr>
            <p:cNvPr id="10" name="Rounded Rectangle 9"/>
            <p:cNvSpPr/>
            <p:nvPr/>
          </p:nvSpPr>
          <p:spPr>
            <a:xfrm>
              <a:off x="381000" y="4876800"/>
              <a:ext cx="2514600" cy="1219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 name="TextBox 3"/>
            <p:cNvSpPr txBox="1"/>
            <p:nvPr/>
          </p:nvSpPr>
          <p:spPr>
            <a:xfrm>
              <a:off x="457200" y="4878738"/>
              <a:ext cx="2590800" cy="1200329"/>
            </a:xfrm>
            <a:prstGeom prst="rect">
              <a:avLst/>
            </a:prstGeom>
            <a:noFill/>
          </p:spPr>
          <p:txBody>
            <a:bodyPr wrap="square" rtlCol="0">
              <a:spAutoFit/>
            </a:bodyPr>
            <a:lstStyle/>
            <a:p>
              <a:r>
                <a:rPr lang="en-US" sz="2400" b="1" dirty="0" err="1" smtClean="0"/>
                <a:t>val</a:t>
              </a:r>
              <a:r>
                <a:rPr lang="en-US" sz="2400" b="1" dirty="0" smtClean="0"/>
                <a:t> </a:t>
              </a:r>
              <a:r>
                <a:rPr lang="en-US" sz="2400" dirty="0" smtClean="0"/>
                <a:t>z = ceil(5*a/12)</a:t>
              </a:r>
            </a:p>
            <a:p>
              <a:r>
                <a:rPr lang="en-US" sz="2400" b="1" dirty="0" err="1" smtClean="0"/>
                <a:t>val</a:t>
              </a:r>
              <a:r>
                <a:rPr lang="en-US" sz="2400" b="1" dirty="0" smtClean="0"/>
                <a:t> </a:t>
              </a:r>
              <a:r>
                <a:rPr lang="en-US" sz="2400" dirty="0" smtClean="0"/>
                <a:t>x = -7*z + 3*a</a:t>
              </a:r>
            </a:p>
            <a:p>
              <a:r>
                <a:rPr lang="en-US" sz="2400" b="1" dirty="0" err="1" smtClean="0"/>
                <a:t>val</a:t>
              </a:r>
              <a:r>
                <a:rPr lang="en-US" sz="2400" b="1" dirty="0" smtClean="0"/>
                <a:t> </a:t>
              </a:r>
              <a:r>
                <a:rPr lang="en-US" sz="2400" dirty="0" smtClean="0"/>
                <a:t>y = 5*z + -2*a</a:t>
              </a:r>
            </a:p>
          </p:txBody>
        </p:sp>
      </p:grpSp>
      <p:sp>
        <p:nvSpPr>
          <p:cNvPr id="5" name="Rectangle 4"/>
          <p:cNvSpPr/>
          <p:nvPr/>
        </p:nvSpPr>
        <p:spPr>
          <a:xfrm>
            <a:off x="397933" y="457200"/>
            <a:ext cx="5497018" cy="461665"/>
          </a:xfrm>
          <a:prstGeom prst="rect">
            <a:avLst/>
          </a:prstGeom>
        </p:spPr>
        <p:txBody>
          <a:bodyPr wrap="none">
            <a:spAutoFit/>
          </a:bodyPr>
          <a:lstStyle/>
          <a:p>
            <a:pPr algn="ctr"/>
            <a:r>
              <a:rPr lang="en-US" sz="2400" b="1" dirty="0" smtClean="0"/>
              <a:t>choose</a:t>
            </a:r>
            <a:r>
              <a:rPr lang="en-US" sz="2400" dirty="0" smtClean="0"/>
              <a:t>((x, y) ⇒ 5 * x + 7 * y == a &amp;&amp; x ≤ y)</a:t>
            </a:r>
          </a:p>
        </p:txBody>
      </p:sp>
      <p:sp>
        <p:nvSpPr>
          <p:cNvPr id="11" name="TextBox 10"/>
          <p:cNvSpPr txBox="1"/>
          <p:nvPr/>
        </p:nvSpPr>
        <p:spPr>
          <a:xfrm>
            <a:off x="5740542" y="5257800"/>
            <a:ext cx="3048000" cy="1200329"/>
          </a:xfrm>
          <a:prstGeom prst="rect">
            <a:avLst/>
          </a:prstGeom>
          <a:noFill/>
        </p:spPr>
        <p:txBody>
          <a:bodyPr wrap="square" rtlCol="0">
            <a:spAutoFit/>
          </a:bodyPr>
          <a:lstStyle/>
          <a:p>
            <a:pPr algn="r"/>
            <a:r>
              <a:rPr lang="en-US" sz="2400" dirty="0" smtClean="0"/>
              <a:t>z = ceil(5*31/12) = 13</a:t>
            </a:r>
          </a:p>
          <a:p>
            <a:pPr algn="r"/>
            <a:r>
              <a:rPr lang="en-US" sz="2400" dirty="0" smtClean="0"/>
              <a:t>x = -7*13 + 3*31 = 2</a:t>
            </a:r>
          </a:p>
          <a:p>
            <a:pPr algn="r"/>
            <a:r>
              <a:rPr lang="en-US" sz="2400" dirty="0" smtClean="0"/>
              <a:t>y = 5*13 – 2*31 = 3</a:t>
            </a:r>
            <a:endParaRPr lang="en-US" sz="2400" dirty="0"/>
          </a:p>
        </p:txBody>
      </p:sp>
      <p:sp>
        <p:nvSpPr>
          <p:cNvPr id="8" name="Rectangle 7"/>
          <p:cNvSpPr/>
          <p:nvPr/>
        </p:nvSpPr>
        <p:spPr>
          <a:xfrm>
            <a:off x="5349780" y="1251466"/>
            <a:ext cx="3438762" cy="461665"/>
          </a:xfrm>
          <a:prstGeom prst="rect">
            <a:avLst/>
          </a:prstGeom>
        </p:spPr>
        <p:txBody>
          <a:bodyPr wrap="none">
            <a:spAutoFit/>
          </a:bodyPr>
          <a:lstStyle/>
          <a:p>
            <a:pPr algn="r"/>
            <a:r>
              <a:rPr lang="en-US" sz="2400" dirty="0" smtClean="0"/>
              <a:t>∃ x ∃ y . 5x + 7y = a ∧ x ≤ y</a:t>
            </a:r>
          </a:p>
        </p:txBody>
      </p:sp>
      <p:grpSp>
        <p:nvGrpSpPr>
          <p:cNvPr id="26" name="Group 25"/>
          <p:cNvGrpSpPr/>
          <p:nvPr/>
        </p:nvGrpSpPr>
        <p:grpSpPr>
          <a:xfrm>
            <a:off x="304800" y="1905000"/>
            <a:ext cx="8483742" cy="1200329"/>
            <a:chOff x="304800" y="1752600"/>
            <a:chExt cx="8483742" cy="1200329"/>
          </a:xfrm>
        </p:grpSpPr>
        <p:sp>
          <p:nvSpPr>
            <p:cNvPr id="12" name="Rectangle 11"/>
            <p:cNvSpPr/>
            <p:nvPr/>
          </p:nvSpPr>
          <p:spPr>
            <a:xfrm>
              <a:off x="6731142" y="1752600"/>
              <a:ext cx="2057400" cy="830997"/>
            </a:xfrm>
            <a:prstGeom prst="rect">
              <a:avLst/>
            </a:prstGeom>
          </p:spPr>
          <p:txBody>
            <a:bodyPr wrap="square">
              <a:spAutoFit/>
            </a:bodyPr>
            <a:lstStyle/>
            <a:p>
              <a:pPr algn="r"/>
              <a:r>
                <a:rPr lang="en-US" sz="2400" dirty="0" smtClean="0"/>
                <a:t>x = 3a</a:t>
              </a:r>
            </a:p>
            <a:p>
              <a:pPr algn="r"/>
              <a:r>
                <a:rPr lang="en-US" sz="2400" dirty="0" smtClean="0"/>
                <a:t>y = -2a</a:t>
              </a:r>
            </a:p>
          </p:txBody>
        </p:sp>
        <p:sp>
          <p:nvSpPr>
            <p:cNvPr id="13" name="Rectangle 12"/>
            <p:cNvSpPr/>
            <p:nvPr/>
          </p:nvSpPr>
          <p:spPr>
            <a:xfrm>
              <a:off x="304800" y="1752600"/>
              <a:ext cx="6280992" cy="1200329"/>
            </a:xfrm>
            <a:prstGeom prst="rect">
              <a:avLst/>
            </a:prstGeom>
          </p:spPr>
          <p:txBody>
            <a:bodyPr wrap="square">
              <a:spAutoFit/>
            </a:bodyPr>
            <a:lstStyle/>
            <a:p>
              <a:r>
                <a:rPr lang="en-US" sz="2400" dirty="0" smtClean="0"/>
                <a:t>Use extended Euclid’s algorithm to find particular solution to  5x + 7y = a:</a:t>
              </a:r>
            </a:p>
            <a:p>
              <a:r>
                <a:rPr lang="en-US" sz="2400" dirty="0" smtClean="0"/>
                <a:t>   </a:t>
              </a:r>
              <a:r>
                <a:rPr lang="en-US" sz="2200" dirty="0" smtClean="0"/>
                <a:t>(5,7 are mutually prime, else we get divisibility pre.)</a:t>
              </a:r>
            </a:p>
          </p:txBody>
        </p:sp>
      </p:grpSp>
      <p:sp>
        <p:nvSpPr>
          <p:cNvPr id="14" name="Rectangle 13"/>
          <p:cNvSpPr/>
          <p:nvPr/>
        </p:nvSpPr>
        <p:spPr>
          <a:xfrm>
            <a:off x="304800" y="2979003"/>
            <a:ext cx="5486400" cy="830997"/>
          </a:xfrm>
          <a:prstGeom prst="rect">
            <a:avLst/>
          </a:prstGeom>
        </p:spPr>
        <p:txBody>
          <a:bodyPr wrap="square">
            <a:spAutoFit/>
          </a:bodyPr>
          <a:lstStyle/>
          <a:p>
            <a:r>
              <a:rPr lang="en-US" sz="2400" dirty="0" smtClean="0"/>
              <a:t>Express general solution of </a:t>
            </a:r>
            <a:r>
              <a:rPr lang="en-US" sz="2400" i="1" dirty="0" smtClean="0"/>
              <a:t>equations</a:t>
            </a:r>
            <a:r>
              <a:rPr lang="en-US" sz="2400" dirty="0" smtClean="0"/>
              <a:t> </a:t>
            </a:r>
            <a:br>
              <a:rPr lang="en-US" sz="2400" dirty="0" smtClean="0"/>
            </a:br>
            <a:r>
              <a:rPr lang="en-US" sz="2400" dirty="0" smtClean="0"/>
              <a:t>for x, y using a new variable z:</a:t>
            </a:r>
          </a:p>
        </p:txBody>
      </p:sp>
      <p:sp>
        <p:nvSpPr>
          <p:cNvPr id="15" name="Rectangle 14"/>
          <p:cNvSpPr/>
          <p:nvPr/>
        </p:nvSpPr>
        <p:spPr>
          <a:xfrm>
            <a:off x="7212470" y="2979003"/>
            <a:ext cx="1576072" cy="830997"/>
          </a:xfrm>
          <a:prstGeom prst="rect">
            <a:avLst/>
          </a:prstGeom>
        </p:spPr>
        <p:txBody>
          <a:bodyPr wrap="none">
            <a:spAutoFit/>
          </a:bodyPr>
          <a:lstStyle/>
          <a:p>
            <a:pPr algn="r"/>
            <a:r>
              <a:rPr lang="en-US" sz="2400" dirty="0" smtClean="0"/>
              <a:t>x = -7z + 3a</a:t>
            </a:r>
          </a:p>
          <a:p>
            <a:pPr algn="r"/>
            <a:r>
              <a:rPr lang="en-US" sz="2400" dirty="0" smtClean="0"/>
              <a:t>y = 5z - 2a</a:t>
            </a:r>
          </a:p>
        </p:txBody>
      </p:sp>
      <p:sp>
        <p:nvSpPr>
          <p:cNvPr id="16" name="Rectangle 15"/>
          <p:cNvSpPr/>
          <p:nvPr/>
        </p:nvSpPr>
        <p:spPr>
          <a:xfrm>
            <a:off x="304800" y="4110335"/>
            <a:ext cx="5017336" cy="461665"/>
          </a:xfrm>
          <a:prstGeom prst="rect">
            <a:avLst/>
          </a:prstGeom>
        </p:spPr>
        <p:txBody>
          <a:bodyPr wrap="none">
            <a:spAutoFit/>
          </a:bodyPr>
          <a:lstStyle/>
          <a:p>
            <a:r>
              <a:rPr lang="en-US" sz="2400" dirty="0" smtClean="0"/>
              <a:t>Rewrite </a:t>
            </a:r>
            <a:r>
              <a:rPr lang="en-US" sz="2400" i="1" dirty="0" err="1" smtClean="0"/>
              <a:t>inequations</a:t>
            </a:r>
            <a:r>
              <a:rPr lang="en-US" sz="2400" dirty="0" smtClean="0"/>
              <a:t> x ≤ y in terms of z:</a:t>
            </a:r>
          </a:p>
        </p:txBody>
      </p:sp>
      <p:sp>
        <p:nvSpPr>
          <p:cNvPr id="17" name="Rectangle 16"/>
          <p:cNvSpPr/>
          <p:nvPr/>
        </p:nvSpPr>
        <p:spPr>
          <a:xfrm>
            <a:off x="7507422" y="4110335"/>
            <a:ext cx="1281120" cy="461665"/>
          </a:xfrm>
          <a:prstGeom prst="rect">
            <a:avLst/>
          </a:prstGeom>
        </p:spPr>
        <p:txBody>
          <a:bodyPr wrap="none">
            <a:spAutoFit/>
          </a:bodyPr>
          <a:lstStyle/>
          <a:p>
            <a:pPr algn="r"/>
            <a:r>
              <a:rPr lang="en-US" sz="2400" dirty="0" smtClean="0"/>
              <a:t>5a ≤ 12z </a:t>
            </a:r>
            <a:endParaRPr lang="en-US" sz="2400" dirty="0"/>
          </a:p>
        </p:txBody>
      </p:sp>
      <p:sp>
        <p:nvSpPr>
          <p:cNvPr id="18" name="Rectangle 17"/>
          <p:cNvSpPr/>
          <p:nvPr/>
        </p:nvSpPr>
        <p:spPr>
          <a:xfrm>
            <a:off x="6846985" y="4491335"/>
            <a:ext cx="1941557" cy="461665"/>
          </a:xfrm>
          <a:prstGeom prst="rect">
            <a:avLst/>
          </a:prstGeom>
        </p:spPr>
        <p:txBody>
          <a:bodyPr wrap="none">
            <a:spAutoFit/>
          </a:bodyPr>
          <a:lstStyle/>
          <a:p>
            <a:pPr algn="r"/>
            <a:r>
              <a:rPr lang="en-US" sz="2400" dirty="0" smtClean="0"/>
              <a:t>z ≥ ceil(5a/12)</a:t>
            </a:r>
          </a:p>
        </p:txBody>
      </p:sp>
      <p:cxnSp>
        <p:nvCxnSpPr>
          <p:cNvPr id="20" name="Straight Arrow Connector 19"/>
          <p:cNvCxnSpPr>
            <a:endCxn id="18" idx="1"/>
          </p:cNvCxnSpPr>
          <p:nvPr/>
        </p:nvCxnSpPr>
        <p:spPr>
          <a:xfrm>
            <a:off x="6324600" y="4719935"/>
            <a:ext cx="522385" cy="223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4" name="Rectangle 23"/>
          <p:cNvSpPr/>
          <p:nvPr/>
        </p:nvSpPr>
        <p:spPr>
          <a:xfrm>
            <a:off x="304800" y="4796135"/>
            <a:ext cx="3764492" cy="461665"/>
          </a:xfrm>
          <a:prstGeom prst="rect">
            <a:avLst/>
          </a:prstGeom>
        </p:spPr>
        <p:txBody>
          <a:bodyPr wrap="none">
            <a:spAutoFit/>
          </a:bodyPr>
          <a:lstStyle/>
          <a:p>
            <a:r>
              <a:rPr lang="en-US" sz="2400" dirty="0" smtClean="0"/>
              <a:t>Obtain synthesized program:</a:t>
            </a:r>
          </a:p>
        </p:txBody>
      </p:sp>
      <p:sp>
        <p:nvSpPr>
          <p:cNvPr id="25" name="Rectangle 24"/>
          <p:cNvSpPr/>
          <p:nvPr/>
        </p:nvSpPr>
        <p:spPr>
          <a:xfrm>
            <a:off x="4147110" y="5638800"/>
            <a:ext cx="1491690" cy="461665"/>
          </a:xfrm>
          <a:prstGeom prst="rect">
            <a:avLst/>
          </a:prstGeom>
        </p:spPr>
        <p:txBody>
          <a:bodyPr wrap="none">
            <a:spAutoFit/>
          </a:bodyPr>
          <a:lstStyle/>
          <a:p>
            <a:r>
              <a:rPr lang="en-US" sz="2400" dirty="0" smtClean="0"/>
              <a:t>For a = 31:</a:t>
            </a:r>
          </a:p>
        </p:txBody>
      </p:sp>
      <p:sp>
        <p:nvSpPr>
          <p:cNvPr id="27" name="TextBox 26"/>
          <p:cNvSpPr txBox="1"/>
          <p:nvPr/>
        </p:nvSpPr>
        <p:spPr>
          <a:xfrm>
            <a:off x="304800" y="1066800"/>
            <a:ext cx="4495800" cy="830997"/>
          </a:xfrm>
          <a:prstGeom prst="rect">
            <a:avLst/>
          </a:prstGeom>
          <a:noFill/>
        </p:spPr>
        <p:txBody>
          <a:bodyPr wrap="square" rtlCol="0">
            <a:spAutoFit/>
          </a:bodyPr>
          <a:lstStyle/>
          <a:p>
            <a:r>
              <a:rPr lang="en-US" sz="2400" dirty="0" smtClean="0"/>
              <a:t>Corresponding quantifier elimination problem:</a:t>
            </a:r>
            <a:endParaRPr lang="en-US" sz="2400" dirty="0"/>
          </a:p>
        </p:txBody>
      </p:sp>
    </p:spTree>
    <p:extLst>
      <p:ext uri="{BB962C8B-B14F-4D97-AF65-F5344CB8AC3E}">
        <p14:creationId xmlns:p14="http://schemas.microsoft.com/office/powerpoint/2010/main" val="4064057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11" grpId="0"/>
      <p:bldP spid="8" grpId="0"/>
      <p:bldP spid="14" grpId="0"/>
      <p:bldP spid="15" grpId="0"/>
      <p:bldP spid="16" grpId="0"/>
      <p:bldP spid="17" grpId="0"/>
      <p:bldP spid="18" grpId="0"/>
      <p:bldP spid="24" grpId="0"/>
      <p:bldP spid="25" grpId="0"/>
      <p:bldP spid="2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04800" y="457200"/>
            <a:ext cx="6705600" cy="457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 name="Rectangle 4"/>
          <p:cNvSpPr/>
          <p:nvPr/>
        </p:nvSpPr>
        <p:spPr>
          <a:xfrm>
            <a:off x="397933" y="457200"/>
            <a:ext cx="6635150" cy="461665"/>
          </a:xfrm>
          <a:prstGeom prst="rect">
            <a:avLst/>
          </a:prstGeom>
        </p:spPr>
        <p:txBody>
          <a:bodyPr wrap="none">
            <a:spAutoFit/>
          </a:bodyPr>
          <a:lstStyle/>
          <a:p>
            <a:pPr algn="ctr"/>
            <a:r>
              <a:rPr lang="en-US" sz="2400" b="1" dirty="0" smtClean="0"/>
              <a:t>choose</a:t>
            </a:r>
            <a:r>
              <a:rPr lang="en-US" sz="2400" dirty="0" smtClean="0"/>
              <a:t>((x, y) ⇒ 5 * x + 7 * y == a &amp;&amp; x ≤ y &amp;&amp; x ≥ 0)</a:t>
            </a:r>
          </a:p>
        </p:txBody>
      </p:sp>
      <p:grpSp>
        <p:nvGrpSpPr>
          <p:cNvPr id="44" name="Group 43"/>
          <p:cNvGrpSpPr/>
          <p:nvPr/>
        </p:nvGrpSpPr>
        <p:grpSpPr>
          <a:xfrm>
            <a:off x="304800" y="1295400"/>
            <a:ext cx="8510787" cy="1557814"/>
            <a:chOff x="304800" y="1295400"/>
            <a:chExt cx="8510787" cy="1557814"/>
          </a:xfrm>
        </p:grpSpPr>
        <p:grpSp>
          <p:nvGrpSpPr>
            <p:cNvPr id="43" name="Group 42"/>
            <p:cNvGrpSpPr/>
            <p:nvPr/>
          </p:nvGrpSpPr>
          <p:grpSpPr>
            <a:xfrm>
              <a:off x="304800" y="1295400"/>
              <a:ext cx="8510787" cy="830997"/>
              <a:chOff x="304800" y="1295400"/>
              <a:chExt cx="8510787" cy="830997"/>
            </a:xfrm>
          </p:grpSpPr>
          <p:sp>
            <p:nvSpPr>
              <p:cNvPr id="14" name="Rectangle 13"/>
              <p:cNvSpPr/>
              <p:nvPr/>
            </p:nvSpPr>
            <p:spPr>
              <a:xfrm>
                <a:off x="304800" y="1295400"/>
                <a:ext cx="5486400" cy="830997"/>
              </a:xfrm>
              <a:prstGeom prst="rect">
                <a:avLst/>
              </a:prstGeom>
            </p:spPr>
            <p:txBody>
              <a:bodyPr wrap="square">
                <a:spAutoFit/>
              </a:bodyPr>
              <a:lstStyle/>
              <a:p>
                <a:r>
                  <a:rPr lang="en-US" sz="2400" dirty="0" smtClean="0"/>
                  <a:t>Express general solution of </a:t>
                </a:r>
                <a:r>
                  <a:rPr lang="en-US" sz="2400" i="1" dirty="0" smtClean="0"/>
                  <a:t>equations</a:t>
                </a:r>
                <a:r>
                  <a:rPr lang="en-US" sz="2400" dirty="0" smtClean="0"/>
                  <a:t> </a:t>
                </a:r>
                <a:br>
                  <a:rPr lang="en-US" sz="2400" dirty="0" smtClean="0"/>
                </a:br>
                <a:r>
                  <a:rPr lang="en-US" sz="2400" dirty="0" smtClean="0"/>
                  <a:t>for x, y using a new variable z:</a:t>
                </a:r>
              </a:p>
            </p:txBody>
          </p:sp>
          <p:sp>
            <p:nvSpPr>
              <p:cNvPr id="15" name="Rectangle 14"/>
              <p:cNvSpPr/>
              <p:nvPr/>
            </p:nvSpPr>
            <p:spPr>
              <a:xfrm>
                <a:off x="7239515" y="1295400"/>
                <a:ext cx="1576072" cy="830997"/>
              </a:xfrm>
              <a:prstGeom prst="rect">
                <a:avLst/>
              </a:prstGeom>
            </p:spPr>
            <p:txBody>
              <a:bodyPr wrap="none">
                <a:spAutoFit/>
              </a:bodyPr>
              <a:lstStyle/>
              <a:p>
                <a:pPr algn="r"/>
                <a:r>
                  <a:rPr lang="en-US" sz="2400" dirty="0" smtClean="0"/>
                  <a:t>x = -7z + 3a</a:t>
                </a:r>
              </a:p>
              <a:p>
                <a:pPr algn="r"/>
                <a:r>
                  <a:rPr lang="en-US" sz="2400" dirty="0" smtClean="0"/>
                  <a:t>y = 5z - 2a</a:t>
                </a:r>
              </a:p>
            </p:txBody>
          </p:sp>
        </p:grpSp>
        <p:sp>
          <p:nvSpPr>
            <p:cNvPr id="16" name="Rectangle 15"/>
            <p:cNvSpPr/>
            <p:nvPr/>
          </p:nvSpPr>
          <p:spPr>
            <a:xfrm>
              <a:off x="304800" y="2391549"/>
              <a:ext cx="5017336" cy="461665"/>
            </a:xfrm>
            <a:prstGeom prst="rect">
              <a:avLst/>
            </a:prstGeom>
          </p:spPr>
          <p:txBody>
            <a:bodyPr wrap="none">
              <a:spAutoFit/>
            </a:bodyPr>
            <a:lstStyle/>
            <a:p>
              <a:r>
                <a:rPr lang="en-US" sz="2400" dirty="0" smtClean="0"/>
                <a:t>Rewrite </a:t>
              </a:r>
              <a:r>
                <a:rPr lang="en-US" sz="2400" i="1" dirty="0" err="1" smtClean="0"/>
                <a:t>inequations</a:t>
              </a:r>
              <a:r>
                <a:rPr lang="en-US" sz="2400" dirty="0" smtClean="0"/>
                <a:t> x ≤ y in terms of z:</a:t>
              </a:r>
            </a:p>
          </p:txBody>
        </p:sp>
        <p:sp>
          <p:nvSpPr>
            <p:cNvPr id="18" name="Rectangle 17"/>
            <p:cNvSpPr/>
            <p:nvPr/>
          </p:nvSpPr>
          <p:spPr>
            <a:xfrm>
              <a:off x="6874030" y="2391549"/>
              <a:ext cx="1941557" cy="461665"/>
            </a:xfrm>
            <a:prstGeom prst="rect">
              <a:avLst/>
            </a:prstGeom>
          </p:spPr>
          <p:txBody>
            <a:bodyPr wrap="none">
              <a:spAutoFit/>
            </a:bodyPr>
            <a:lstStyle/>
            <a:p>
              <a:pPr algn="r"/>
              <a:r>
                <a:rPr lang="en-US" sz="2400" dirty="0" smtClean="0"/>
                <a:t>z ≥ ceil(5a/12)</a:t>
              </a:r>
            </a:p>
          </p:txBody>
        </p:sp>
      </p:grpSp>
      <p:grpSp>
        <p:nvGrpSpPr>
          <p:cNvPr id="42" name="Group 41"/>
          <p:cNvGrpSpPr/>
          <p:nvPr/>
        </p:nvGrpSpPr>
        <p:grpSpPr>
          <a:xfrm>
            <a:off x="304800" y="4572000"/>
            <a:ext cx="4724400" cy="2133600"/>
            <a:chOff x="304800" y="4572000"/>
            <a:chExt cx="4724400" cy="2133600"/>
          </a:xfrm>
        </p:grpSpPr>
        <p:sp>
          <p:nvSpPr>
            <p:cNvPr id="34" name="Rounded Rectangle 33"/>
            <p:cNvSpPr/>
            <p:nvPr/>
          </p:nvSpPr>
          <p:spPr>
            <a:xfrm>
              <a:off x="304800" y="5105400"/>
              <a:ext cx="4648200" cy="1600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 name="TextBox 3"/>
            <p:cNvSpPr txBox="1"/>
            <p:nvPr/>
          </p:nvSpPr>
          <p:spPr>
            <a:xfrm>
              <a:off x="387531" y="5105400"/>
              <a:ext cx="4641669" cy="1569660"/>
            </a:xfrm>
            <a:prstGeom prst="rect">
              <a:avLst/>
            </a:prstGeom>
            <a:noFill/>
          </p:spPr>
          <p:txBody>
            <a:bodyPr wrap="square" rtlCol="0">
              <a:spAutoFit/>
            </a:bodyPr>
            <a:lstStyle/>
            <a:p>
              <a:r>
                <a:rPr lang="en-US" sz="2400" b="1" dirty="0" smtClean="0"/>
                <a:t>assert</a:t>
              </a:r>
              <a:r>
                <a:rPr lang="en-US" sz="2400" dirty="0" smtClean="0"/>
                <a:t>(ceil(5*a/12) ≤ floor(3*a/7))</a:t>
              </a:r>
              <a:endParaRPr lang="en-US" sz="2400" b="1" dirty="0" smtClean="0"/>
            </a:p>
            <a:p>
              <a:r>
                <a:rPr lang="en-US" sz="2400" b="1" dirty="0" err="1" smtClean="0"/>
                <a:t>val</a:t>
              </a:r>
              <a:r>
                <a:rPr lang="en-US" sz="2400" b="1" dirty="0" smtClean="0"/>
                <a:t> </a:t>
              </a:r>
              <a:r>
                <a:rPr lang="en-US" sz="2400" dirty="0" smtClean="0"/>
                <a:t>z = ceil(5*a/12)</a:t>
              </a:r>
            </a:p>
            <a:p>
              <a:r>
                <a:rPr lang="en-US" sz="2400" b="1" dirty="0" err="1" smtClean="0"/>
                <a:t>val</a:t>
              </a:r>
              <a:r>
                <a:rPr lang="en-US" sz="2400" b="1" dirty="0" smtClean="0"/>
                <a:t> </a:t>
              </a:r>
              <a:r>
                <a:rPr lang="en-US" sz="2400" dirty="0" smtClean="0"/>
                <a:t>x = -7*z + 3*a</a:t>
              </a:r>
            </a:p>
            <a:p>
              <a:r>
                <a:rPr lang="en-US" sz="2400" b="1" dirty="0" err="1" smtClean="0"/>
                <a:t>val</a:t>
              </a:r>
              <a:r>
                <a:rPr lang="en-US" sz="2400" b="1" dirty="0" smtClean="0"/>
                <a:t> </a:t>
              </a:r>
              <a:r>
                <a:rPr lang="en-US" sz="2400" dirty="0" smtClean="0"/>
                <a:t>y = 5*z + -2*a</a:t>
              </a:r>
            </a:p>
          </p:txBody>
        </p:sp>
        <p:sp>
          <p:nvSpPr>
            <p:cNvPr id="24" name="Rectangle 23"/>
            <p:cNvSpPr/>
            <p:nvPr/>
          </p:nvSpPr>
          <p:spPr>
            <a:xfrm>
              <a:off x="304800" y="4572000"/>
              <a:ext cx="3764492" cy="461665"/>
            </a:xfrm>
            <a:prstGeom prst="rect">
              <a:avLst/>
            </a:prstGeom>
          </p:spPr>
          <p:txBody>
            <a:bodyPr wrap="none">
              <a:spAutoFit/>
            </a:bodyPr>
            <a:lstStyle/>
            <a:p>
              <a:r>
                <a:rPr lang="en-US" sz="2400" dirty="0" smtClean="0"/>
                <a:t>Obtain synthesized program:</a:t>
              </a:r>
            </a:p>
          </p:txBody>
        </p:sp>
      </p:grpSp>
      <p:grpSp>
        <p:nvGrpSpPr>
          <p:cNvPr id="38" name="Group 37"/>
          <p:cNvGrpSpPr/>
          <p:nvPr/>
        </p:nvGrpSpPr>
        <p:grpSpPr>
          <a:xfrm>
            <a:off x="304800" y="3118366"/>
            <a:ext cx="8510787" cy="461665"/>
            <a:chOff x="304800" y="3118366"/>
            <a:chExt cx="8510787" cy="461665"/>
          </a:xfrm>
        </p:grpSpPr>
        <p:sp>
          <p:nvSpPr>
            <p:cNvPr id="23" name="Rectangle 22"/>
            <p:cNvSpPr/>
            <p:nvPr/>
          </p:nvSpPr>
          <p:spPr>
            <a:xfrm>
              <a:off x="6858000" y="3118366"/>
              <a:ext cx="1957587" cy="461665"/>
            </a:xfrm>
            <a:prstGeom prst="rect">
              <a:avLst/>
            </a:prstGeom>
          </p:spPr>
          <p:txBody>
            <a:bodyPr wrap="none">
              <a:spAutoFit/>
            </a:bodyPr>
            <a:lstStyle/>
            <a:p>
              <a:pPr algn="r"/>
              <a:r>
                <a:rPr lang="en-US" sz="2400" dirty="0" smtClean="0"/>
                <a:t>z ≤ floor(3a/7)</a:t>
              </a:r>
            </a:p>
          </p:txBody>
        </p:sp>
        <p:sp>
          <p:nvSpPr>
            <p:cNvPr id="26" name="Rectangle 25"/>
            <p:cNvSpPr/>
            <p:nvPr/>
          </p:nvSpPr>
          <p:spPr>
            <a:xfrm>
              <a:off x="304800" y="3118366"/>
              <a:ext cx="1880066" cy="461665"/>
            </a:xfrm>
            <a:prstGeom prst="rect">
              <a:avLst/>
            </a:prstGeom>
          </p:spPr>
          <p:txBody>
            <a:bodyPr wrap="none">
              <a:spAutoFit/>
            </a:bodyPr>
            <a:lstStyle/>
            <a:p>
              <a:r>
                <a:rPr lang="en-US" sz="2400" dirty="0" smtClean="0"/>
                <a:t>Rewrite x ≥ 0:</a:t>
              </a:r>
            </a:p>
          </p:txBody>
        </p:sp>
      </p:grpSp>
      <p:grpSp>
        <p:nvGrpSpPr>
          <p:cNvPr id="41" name="Group 40"/>
          <p:cNvGrpSpPr/>
          <p:nvPr/>
        </p:nvGrpSpPr>
        <p:grpSpPr>
          <a:xfrm>
            <a:off x="304800" y="3845183"/>
            <a:ext cx="8520112" cy="867549"/>
            <a:chOff x="304800" y="3845183"/>
            <a:chExt cx="8520112" cy="867549"/>
          </a:xfrm>
        </p:grpSpPr>
        <p:sp>
          <p:nvSpPr>
            <p:cNvPr id="36" name="Rounded Rectangle 35"/>
            <p:cNvSpPr/>
            <p:nvPr/>
          </p:nvSpPr>
          <p:spPr>
            <a:xfrm>
              <a:off x="5624512" y="3857624"/>
              <a:ext cx="3200400" cy="457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nvGrpSpPr>
            <p:cNvPr id="40" name="Group 39"/>
            <p:cNvGrpSpPr/>
            <p:nvPr/>
          </p:nvGrpSpPr>
          <p:grpSpPr>
            <a:xfrm>
              <a:off x="304800" y="3845183"/>
              <a:ext cx="8520112" cy="867549"/>
              <a:chOff x="304800" y="3845183"/>
              <a:chExt cx="8520112" cy="867549"/>
            </a:xfrm>
          </p:grpSpPr>
          <p:grpSp>
            <p:nvGrpSpPr>
              <p:cNvPr id="39" name="Group 38"/>
              <p:cNvGrpSpPr/>
              <p:nvPr/>
            </p:nvGrpSpPr>
            <p:grpSpPr>
              <a:xfrm>
                <a:off x="304800" y="3845183"/>
                <a:ext cx="8510787" cy="461665"/>
                <a:chOff x="304800" y="3845183"/>
                <a:chExt cx="8510787" cy="461665"/>
              </a:xfrm>
            </p:grpSpPr>
            <p:sp>
              <p:nvSpPr>
                <p:cNvPr id="28" name="Rectangle 27"/>
                <p:cNvSpPr/>
                <p:nvPr/>
              </p:nvSpPr>
              <p:spPr>
                <a:xfrm>
                  <a:off x="5567583" y="3845183"/>
                  <a:ext cx="3248004" cy="461665"/>
                </a:xfrm>
                <a:prstGeom prst="rect">
                  <a:avLst/>
                </a:prstGeom>
              </p:spPr>
              <p:txBody>
                <a:bodyPr wrap="none">
                  <a:spAutoFit/>
                </a:bodyPr>
                <a:lstStyle/>
                <a:p>
                  <a:pPr algn="r"/>
                  <a:r>
                    <a:rPr lang="en-US" sz="2400" dirty="0" smtClean="0"/>
                    <a:t>ceil(5a/12) ≤ floor(3a/7)</a:t>
                  </a:r>
                </a:p>
              </p:txBody>
            </p:sp>
            <p:sp>
              <p:nvSpPr>
                <p:cNvPr id="29" name="Rectangle 28"/>
                <p:cNvSpPr/>
                <p:nvPr/>
              </p:nvSpPr>
              <p:spPr>
                <a:xfrm>
                  <a:off x="304800" y="3845183"/>
                  <a:ext cx="2471959" cy="461665"/>
                </a:xfrm>
                <a:prstGeom prst="rect">
                  <a:avLst/>
                </a:prstGeom>
              </p:spPr>
              <p:txBody>
                <a:bodyPr wrap="none">
                  <a:spAutoFit/>
                </a:bodyPr>
                <a:lstStyle/>
                <a:p>
                  <a:r>
                    <a:rPr lang="en-US" sz="2400" dirty="0" smtClean="0"/>
                    <a:t>Precondition on a:</a:t>
                  </a:r>
                </a:p>
              </p:txBody>
            </p:sp>
          </p:grpSp>
          <p:sp>
            <p:nvSpPr>
              <p:cNvPr id="35" name="TextBox 34"/>
              <p:cNvSpPr txBox="1"/>
              <p:nvPr/>
            </p:nvSpPr>
            <p:spPr>
              <a:xfrm>
                <a:off x="5853112" y="4343400"/>
                <a:ext cx="2971800" cy="369332"/>
              </a:xfrm>
              <a:prstGeom prst="rect">
                <a:avLst/>
              </a:prstGeom>
              <a:noFill/>
            </p:spPr>
            <p:txBody>
              <a:bodyPr wrap="square" rtlCol="0">
                <a:spAutoFit/>
              </a:bodyPr>
              <a:lstStyle/>
              <a:p>
                <a:pPr algn="r"/>
                <a:r>
                  <a:rPr lang="en-US" dirty="0" smtClean="0"/>
                  <a:t>(exact precondition)</a:t>
                </a:r>
                <a:endParaRPr lang="en-US" dirty="0"/>
              </a:p>
            </p:txBody>
          </p:sp>
        </p:grpSp>
      </p:grpSp>
      <p:sp>
        <p:nvSpPr>
          <p:cNvPr id="37" name="Oval 36"/>
          <p:cNvSpPr/>
          <p:nvPr/>
        </p:nvSpPr>
        <p:spPr>
          <a:xfrm rot="21100099">
            <a:off x="6057830" y="373420"/>
            <a:ext cx="990600" cy="597055"/>
          </a:xfrm>
          <a:prstGeom prst="ellipse">
            <a:avLst/>
          </a:prstGeom>
          <a:noFill/>
          <a:ln>
            <a:solidFill>
              <a:srgbClr val="FF000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 name="Rectangle 1"/>
          <p:cNvSpPr/>
          <p:nvPr/>
        </p:nvSpPr>
        <p:spPr>
          <a:xfrm>
            <a:off x="5590099" y="5407742"/>
            <a:ext cx="3318344" cy="769441"/>
          </a:xfrm>
          <a:prstGeom prst="rect">
            <a:avLst/>
          </a:prstGeom>
        </p:spPr>
        <p:txBody>
          <a:bodyPr wrap="none">
            <a:spAutoFit/>
          </a:bodyPr>
          <a:lstStyle/>
          <a:p>
            <a:r>
              <a:rPr lang="en-US" sz="2200" dirty="0" smtClean="0"/>
              <a:t>With more inequalities</a:t>
            </a:r>
          </a:p>
          <a:p>
            <a:r>
              <a:rPr lang="en-US" sz="2200" dirty="0" smtClean="0"/>
              <a:t>we may generate a for loop</a:t>
            </a:r>
            <a:endParaRPr lang="en-US" sz="2200" dirty="0"/>
          </a:p>
        </p:txBody>
      </p:sp>
    </p:spTree>
    <p:extLst>
      <p:ext uri="{BB962C8B-B14F-4D97-AF65-F5344CB8AC3E}">
        <p14:creationId xmlns:p14="http://schemas.microsoft.com/office/powerpoint/2010/main" val="3669353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762000" y="4267200"/>
            <a:ext cx="4724400" cy="2362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 name="Rounded Rectangle 5"/>
          <p:cNvSpPr/>
          <p:nvPr/>
        </p:nvSpPr>
        <p:spPr>
          <a:xfrm>
            <a:off x="685800" y="1905000"/>
            <a:ext cx="6172200" cy="1981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Synthesis for sets</a:t>
            </a:r>
            <a:endParaRPr lang="en-US" sz="3800" dirty="0"/>
          </a:p>
        </p:txBody>
      </p:sp>
      <p:sp>
        <p:nvSpPr>
          <p:cNvPr id="4" name="TextBox 3"/>
          <p:cNvSpPr txBox="1"/>
          <p:nvPr/>
        </p:nvSpPr>
        <p:spPr>
          <a:xfrm>
            <a:off x="533400" y="1524000"/>
            <a:ext cx="8153400" cy="2308324"/>
          </a:xfrm>
          <a:prstGeom prst="rect">
            <a:avLst/>
          </a:prstGeom>
          <a:noFill/>
        </p:spPr>
        <p:txBody>
          <a:bodyPr wrap="square" rtlCol="0">
            <a:spAutoFit/>
          </a:bodyPr>
          <a:lstStyle/>
          <a:p>
            <a:r>
              <a:rPr lang="en-US" sz="2400" b="1" dirty="0" smtClean="0"/>
              <a:t>def</a:t>
            </a:r>
            <a:r>
              <a:rPr lang="en-US" sz="2400" dirty="0" smtClean="0"/>
              <a:t> </a:t>
            </a:r>
            <a:r>
              <a:rPr lang="en-US" sz="2400" dirty="0" err="1" smtClean="0"/>
              <a:t>splitBalanced</a:t>
            </a:r>
            <a:r>
              <a:rPr lang="en-US" sz="2400" dirty="0" smtClean="0"/>
              <a:t>[T](s: </a:t>
            </a:r>
            <a:r>
              <a:rPr lang="en-US" sz="2400" b="1" dirty="0" smtClean="0"/>
              <a:t>Set[</a:t>
            </a:r>
            <a:r>
              <a:rPr lang="en-US" sz="2400" dirty="0" smtClean="0"/>
              <a:t>T</a:t>
            </a:r>
            <a:r>
              <a:rPr lang="en-US" sz="2400" b="1" dirty="0" smtClean="0"/>
              <a:t>]</a:t>
            </a:r>
            <a:r>
              <a:rPr lang="en-US" sz="2400" dirty="0" smtClean="0"/>
              <a:t>) : (</a:t>
            </a:r>
            <a:r>
              <a:rPr lang="en-US" sz="2400" b="1" dirty="0" smtClean="0"/>
              <a:t>Set[</a:t>
            </a:r>
            <a:r>
              <a:rPr lang="en-US" sz="2400" dirty="0" smtClean="0"/>
              <a:t>T</a:t>
            </a:r>
            <a:r>
              <a:rPr lang="en-US" sz="2400" b="1" dirty="0" smtClean="0"/>
              <a:t>]</a:t>
            </a:r>
            <a:r>
              <a:rPr lang="en-US" sz="2400" dirty="0" smtClean="0"/>
              <a:t>, </a:t>
            </a:r>
            <a:r>
              <a:rPr lang="en-US" sz="2400" b="1" dirty="0" smtClean="0"/>
              <a:t>Set[</a:t>
            </a:r>
            <a:r>
              <a:rPr lang="en-US" sz="2400" dirty="0" smtClean="0"/>
              <a:t>T</a:t>
            </a:r>
            <a:r>
              <a:rPr lang="en-US" sz="2400" b="1" dirty="0" smtClean="0"/>
              <a:t>]</a:t>
            </a:r>
            <a:r>
              <a:rPr lang="en-US" sz="2400" dirty="0" smtClean="0"/>
              <a:t>) =</a:t>
            </a:r>
          </a:p>
          <a:p>
            <a:r>
              <a:rPr lang="en-US" sz="2400" b="1" dirty="0" smtClean="0"/>
              <a:t>    choose</a:t>
            </a:r>
            <a:r>
              <a:rPr lang="en-US" sz="2400" dirty="0" smtClean="0"/>
              <a:t>((a: </a:t>
            </a:r>
            <a:r>
              <a:rPr lang="en-US" sz="2400" b="1" dirty="0" smtClean="0"/>
              <a:t>Set[</a:t>
            </a:r>
            <a:r>
              <a:rPr lang="en-US" sz="2400" dirty="0" smtClean="0"/>
              <a:t>T</a:t>
            </a:r>
            <a:r>
              <a:rPr lang="en-US" sz="2400" b="1" dirty="0" smtClean="0"/>
              <a:t>]</a:t>
            </a:r>
            <a:r>
              <a:rPr lang="en-US" sz="2400" dirty="0" smtClean="0"/>
              <a:t>, b: </a:t>
            </a:r>
            <a:r>
              <a:rPr lang="en-US" sz="2400" b="1" dirty="0" smtClean="0"/>
              <a:t>Set[</a:t>
            </a:r>
            <a:r>
              <a:rPr lang="en-US" sz="2400" dirty="0" smtClean="0"/>
              <a:t>T</a:t>
            </a:r>
            <a:r>
              <a:rPr lang="en-US" sz="2400" b="1" dirty="0" smtClean="0"/>
              <a:t>]</a:t>
            </a:r>
            <a:r>
              <a:rPr lang="en-US" sz="2400" dirty="0" smtClean="0"/>
              <a:t>) ⇒ (</a:t>
            </a:r>
          </a:p>
          <a:p>
            <a:r>
              <a:rPr lang="en-US" sz="2400" dirty="0" smtClean="0"/>
              <a:t>               a </a:t>
            </a:r>
            <a:r>
              <a:rPr lang="en-US" sz="2400" b="1" dirty="0" smtClean="0"/>
              <a:t>union</a:t>
            </a:r>
            <a:r>
              <a:rPr lang="en-US" sz="2400" dirty="0" smtClean="0"/>
              <a:t> b == s &amp;&amp; a </a:t>
            </a:r>
            <a:r>
              <a:rPr lang="en-US" sz="2400" b="1" dirty="0" smtClean="0"/>
              <a:t>intersect</a:t>
            </a:r>
            <a:r>
              <a:rPr lang="en-US" sz="2400" dirty="0" smtClean="0"/>
              <a:t> b == empty</a:t>
            </a:r>
          </a:p>
          <a:p>
            <a:r>
              <a:rPr lang="en-US" sz="2400" dirty="0" smtClean="0"/>
              <a:t>        &amp;&amp; </a:t>
            </a:r>
            <a:r>
              <a:rPr lang="en-US" sz="2400" dirty="0" err="1" smtClean="0"/>
              <a:t>a.size</a:t>
            </a:r>
            <a:r>
              <a:rPr lang="en-US" sz="2400" dirty="0" smtClean="0"/>
              <a:t> – </a:t>
            </a:r>
            <a:r>
              <a:rPr lang="en-US" sz="2400" dirty="0" err="1" smtClean="0"/>
              <a:t>b.size</a:t>
            </a:r>
            <a:r>
              <a:rPr lang="en-US" sz="2400" dirty="0" smtClean="0"/>
              <a:t> ≤ 1</a:t>
            </a:r>
          </a:p>
          <a:p>
            <a:r>
              <a:rPr lang="en-US" sz="2400" dirty="0" smtClean="0"/>
              <a:t>        &amp;&amp; </a:t>
            </a:r>
            <a:r>
              <a:rPr lang="en-US" sz="2400" dirty="0" err="1" smtClean="0"/>
              <a:t>b.size</a:t>
            </a:r>
            <a:r>
              <a:rPr lang="en-US" sz="2400" dirty="0" smtClean="0"/>
              <a:t> – </a:t>
            </a:r>
            <a:r>
              <a:rPr lang="en-US" sz="2400" dirty="0" err="1" smtClean="0"/>
              <a:t>a.size</a:t>
            </a:r>
            <a:r>
              <a:rPr lang="en-US" sz="2400" dirty="0" smtClean="0"/>
              <a:t> ≤ 1</a:t>
            </a:r>
          </a:p>
          <a:p>
            <a:r>
              <a:rPr lang="en-US" sz="2400" dirty="0" smtClean="0"/>
              <a:t>    ))</a:t>
            </a:r>
          </a:p>
        </p:txBody>
      </p:sp>
      <p:sp>
        <p:nvSpPr>
          <p:cNvPr id="5" name="TextBox 4"/>
          <p:cNvSpPr txBox="1"/>
          <p:nvPr/>
        </p:nvSpPr>
        <p:spPr>
          <a:xfrm>
            <a:off x="533400" y="3886200"/>
            <a:ext cx="6477000" cy="2677656"/>
          </a:xfrm>
          <a:prstGeom prst="rect">
            <a:avLst/>
          </a:prstGeom>
          <a:noFill/>
        </p:spPr>
        <p:txBody>
          <a:bodyPr wrap="square" rtlCol="0">
            <a:spAutoFit/>
          </a:bodyPr>
          <a:lstStyle/>
          <a:p>
            <a:r>
              <a:rPr lang="en-US" sz="2400" b="1" dirty="0" smtClean="0"/>
              <a:t>def</a:t>
            </a:r>
            <a:r>
              <a:rPr lang="en-US" sz="2400" dirty="0" smtClean="0"/>
              <a:t> </a:t>
            </a:r>
            <a:r>
              <a:rPr lang="en-US" sz="2400" dirty="0" err="1" smtClean="0"/>
              <a:t>splitBalanced</a:t>
            </a:r>
            <a:r>
              <a:rPr lang="en-US" sz="2400" dirty="0" smtClean="0"/>
              <a:t>[T](s: </a:t>
            </a:r>
            <a:r>
              <a:rPr lang="en-US" sz="2400" b="1" dirty="0" smtClean="0"/>
              <a:t>Set[</a:t>
            </a:r>
            <a:r>
              <a:rPr lang="en-US" sz="2400" dirty="0" smtClean="0"/>
              <a:t>T</a:t>
            </a:r>
            <a:r>
              <a:rPr lang="en-US" sz="2400" b="1" dirty="0" smtClean="0"/>
              <a:t>]</a:t>
            </a:r>
            <a:r>
              <a:rPr lang="en-US" sz="2400" dirty="0" smtClean="0"/>
              <a:t>) : (</a:t>
            </a:r>
            <a:r>
              <a:rPr lang="en-US" sz="2400" b="1" dirty="0" smtClean="0"/>
              <a:t>Set[</a:t>
            </a:r>
            <a:r>
              <a:rPr lang="en-US" sz="2400" dirty="0" smtClean="0"/>
              <a:t>T</a:t>
            </a:r>
            <a:r>
              <a:rPr lang="en-US" sz="2400" b="1" dirty="0" smtClean="0"/>
              <a:t>]</a:t>
            </a:r>
            <a:r>
              <a:rPr lang="en-US" sz="2400" dirty="0" smtClean="0"/>
              <a:t>, </a:t>
            </a:r>
            <a:r>
              <a:rPr lang="en-US" sz="2400" b="1" dirty="0" smtClean="0"/>
              <a:t>Set[</a:t>
            </a:r>
            <a:r>
              <a:rPr lang="en-US" sz="2400" dirty="0" smtClean="0"/>
              <a:t>T</a:t>
            </a:r>
            <a:r>
              <a:rPr lang="en-US" sz="2400" b="1" dirty="0" smtClean="0"/>
              <a:t>]</a:t>
            </a:r>
            <a:r>
              <a:rPr lang="en-US" sz="2400" dirty="0" smtClean="0"/>
              <a:t>) =</a:t>
            </a:r>
            <a:endParaRPr lang="en-US" sz="2400" b="1" dirty="0" smtClean="0"/>
          </a:p>
          <a:p>
            <a:r>
              <a:rPr lang="en-US" sz="2400" b="1" dirty="0" smtClean="0"/>
              <a:t>    </a:t>
            </a:r>
            <a:r>
              <a:rPr lang="en-US" sz="2400" b="1" dirty="0" err="1" smtClean="0"/>
              <a:t>val</a:t>
            </a:r>
            <a:r>
              <a:rPr lang="en-US" sz="2400" dirty="0" smtClean="0"/>
              <a:t> k = ((</a:t>
            </a:r>
            <a:r>
              <a:rPr lang="en-US" sz="2400" dirty="0" err="1" smtClean="0"/>
              <a:t>s.size</a:t>
            </a:r>
            <a:r>
              <a:rPr lang="en-US" sz="2400" dirty="0" smtClean="0"/>
              <a:t> + 1)/2).floor</a:t>
            </a:r>
          </a:p>
          <a:p>
            <a:r>
              <a:rPr lang="en-US" sz="2400" dirty="0" smtClean="0"/>
              <a:t>    </a:t>
            </a:r>
            <a:r>
              <a:rPr lang="en-US" sz="2400" b="1" dirty="0" err="1" smtClean="0"/>
              <a:t>val</a:t>
            </a:r>
            <a:r>
              <a:rPr lang="en-US" sz="2400" b="1" dirty="0" smtClean="0"/>
              <a:t> </a:t>
            </a:r>
            <a:r>
              <a:rPr lang="en-US" sz="2400" dirty="0" smtClean="0"/>
              <a:t>t1 = k</a:t>
            </a:r>
          </a:p>
          <a:p>
            <a:r>
              <a:rPr lang="en-US" sz="2400" dirty="0" smtClean="0"/>
              <a:t>    </a:t>
            </a:r>
            <a:r>
              <a:rPr lang="en-US" sz="2400" b="1" dirty="0" err="1" smtClean="0"/>
              <a:t>val</a:t>
            </a:r>
            <a:r>
              <a:rPr lang="en-US" sz="2400" dirty="0" smtClean="0"/>
              <a:t> t2 = </a:t>
            </a:r>
            <a:r>
              <a:rPr lang="en-US" sz="2400" dirty="0" err="1" smtClean="0"/>
              <a:t>s.size</a:t>
            </a:r>
            <a:r>
              <a:rPr lang="en-US" sz="2400" dirty="0" smtClean="0"/>
              <a:t> – k</a:t>
            </a:r>
          </a:p>
          <a:p>
            <a:r>
              <a:rPr lang="en-US" sz="2400" dirty="0" smtClean="0"/>
              <a:t>    </a:t>
            </a:r>
            <a:r>
              <a:rPr lang="en-US" sz="2400" b="1" dirty="0" err="1" smtClean="0"/>
              <a:t>val</a:t>
            </a:r>
            <a:r>
              <a:rPr lang="en-US" sz="2400" dirty="0" smtClean="0"/>
              <a:t> s1 = take(t1, s)</a:t>
            </a:r>
          </a:p>
          <a:p>
            <a:r>
              <a:rPr lang="en-US" sz="2400" dirty="0" smtClean="0"/>
              <a:t>    </a:t>
            </a:r>
            <a:r>
              <a:rPr lang="en-US" sz="2400" b="1" dirty="0" err="1" smtClean="0"/>
              <a:t>val</a:t>
            </a:r>
            <a:r>
              <a:rPr lang="en-US" sz="2400" b="1" dirty="0" smtClean="0"/>
              <a:t> </a:t>
            </a:r>
            <a:r>
              <a:rPr lang="en-US" sz="2400" dirty="0" smtClean="0"/>
              <a:t>s2 = take(t2, s </a:t>
            </a:r>
            <a:r>
              <a:rPr lang="en-US" sz="2400" b="1" dirty="0" smtClean="0"/>
              <a:t>minus</a:t>
            </a:r>
            <a:r>
              <a:rPr lang="en-US" sz="2400" dirty="0" smtClean="0"/>
              <a:t> s1)</a:t>
            </a:r>
          </a:p>
          <a:p>
            <a:r>
              <a:rPr lang="en-US" sz="2400" dirty="0" smtClean="0"/>
              <a:t>    (s1, s2)</a:t>
            </a:r>
          </a:p>
        </p:txBody>
      </p:sp>
      <p:grpSp>
        <p:nvGrpSpPr>
          <p:cNvPr id="3" name="Group 2"/>
          <p:cNvGrpSpPr/>
          <p:nvPr/>
        </p:nvGrpSpPr>
        <p:grpSpPr>
          <a:xfrm>
            <a:off x="5791200" y="4800600"/>
            <a:ext cx="3276600" cy="1905000"/>
            <a:chOff x="5715000" y="4518894"/>
            <a:chExt cx="3276600" cy="1905000"/>
          </a:xfrm>
        </p:grpSpPr>
        <p:sp>
          <p:nvSpPr>
            <p:cNvPr id="14" name="Oval 13"/>
            <p:cNvSpPr/>
            <p:nvPr/>
          </p:nvSpPr>
          <p:spPr>
            <a:xfrm rot="20300387">
              <a:off x="5910790" y="5220334"/>
              <a:ext cx="1322270" cy="1174653"/>
            </a:xfrm>
            <a:prstGeom prst="ellipse">
              <a:avLst/>
            </a:prstGeom>
            <a:no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 name="TextBox 15"/>
            <p:cNvSpPr txBox="1"/>
            <p:nvPr/>
          </p:nvSpPr>
          <p:spPr>
            <a:xfrm>
              <a:off x="6652202" y="5909507"/>
              <a:ext cx="364764" cy="338893"/>
            </a:xfrm>
            <a:prstGeom prst="rect">
              <a:avLst/>
            </a:prstGeom>
            <a:noFill/>
          </p:spPr>
          <p:txBody>
            <a:bodyPr wrap="square" rtlCol="0">
              <a:spAutoFit/>
            </a:bodyPr>
            <a:lstStyle/>
            <a:p>
              <a:r>
                <a:rPr lang="en-US" sz="2400" dirty="0" smtClean="0"/>
                <a:t>a</a:t>
              </a:r>
              <a:endParaRPr lang="en-US" sz="2400" dirty="0"/>
            </a:p>
          </p:txBody>
        </p:sp>
        <p:sp>
          <p:nvSpPr>
            <p:cNvPr id="13" name="Oval 12"/>
            <p:cNvSpPr/>
            <p:nvPr/>
          </p:nvSpPr>
          <p:spPr>
            <a:xfrm rot="1556111">
              <a:off x="6958971" y="4572000"/>
              <a:ext cx="1821191" cy="1251908"/>
            </a:xfrm>
            <a:prstGeom prst="ellipse">
              <a:avLst/>
            </a:prstGeom>
            <a:no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TextBox 16"/>
            <p:cNvSpPr txBox="1"/>
            <p:nvPr/>
          </p:nvSpPr>
          <p:spPr>
            <a:xfrm>
              <a:off x="8339855" y="5207513"/>
              <a:ext cx="445946" cy="355087"/>
            </a:xfrm>
            <a:prstGeom prst="rect">
              <a:avLst/>
            </a:prstGeom>
            <a:noFill/>
          </p:spPr>
          <p:txBody>
            <a:bodyPr wrap="square" rtlCol="0">
              <a:spAutoFit/>
            </a:bodyPr>
            <a:lstStyle/>
            <a:p>
              <a:r>
                <a:rPr lang="en-US" sz="2400" dirty="0" smtClean="0"/>
                <a:t>b</a:t>
              </a:r>
              <a:endParaRPr lang="en-US" sz="2400" dirty="0"/>
            </a:p>
          </p:txBody>
        </p:sp>
        <p:sp>
          <p:nvSpPr>
            <p:cNvPr id="11" name="Oval 10"/>
            <p:cNvSpPr/>
            <p:nvPr/>
          </p:nvSpPr>
          <p:spPr>
            <a:xfrm rot="20588707">
              <a:off x="5715000" y="4518894"/>
              <a:ext cx="3276600" cy="1905000"/>
            </a:xfrm>
            <a:prstGeom prst="ellipse">
              <a:avLst/>
            </a:prstGeom>
            <a:no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TextBox 14"/>
            <p:cNvSpPr txBox="1"/>
            <p:nvPr/>
          </p:nvSpPr>
          <p:spPr>
            <a:xfrm>
              <a:off x="6499802" y="4648200"/>
              <a:ext cx="609600" cy="461665"/>
            </a:xfrm>
            <a:prstGeom prst="rect">
              <a:avLst/>
            </a:prstGeom>
            <a:noFill/>
          </p:spPr>
          <p:txBody>
            <a:bodyPr wrap="square" rtlCol="0">
              <a:spAutoFit/>
            </a:bodyPr>
            <a:lstStyle/>
            <a:p>
              <a:r>
                <a:rPr lang="en-US" sz="2400" dirty="0" smtClean="0"/>
                <a:t>s</a:t>
              </a:r>
              <a:endParaRPr lang="en-US" sz="2400" dirty="0"/>
            </a:p>
          </p:txBody>
        </p:sp>
        <p:sp>
          <p:nvSpPr>
            <p:cNvPr id="18" name="Oval 17"/>
            <p:cNvSpPr/>
            <p:nvPr/>
          </p:nvSpPr>
          <p:spPr>
            <a:xfrm>
              <a:off x="7338002" y="4724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8100002" y="4800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338002" y="5257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880802" y="5715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576002" y="5410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423602" y="5943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947602" y="5638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5333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85800" y="2362200"/>
            <a:ext cx="7315200" cy="1371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Synthesis for non-linear arithmetic</a:t>
            </a:r>
            <a:endParaRPr lang="en-US" dirty="0"/>
          </a:p>
        </p:txBody>
      </p:sp>
      <p:sp>
        <p:nvSpPr>
          <p:cNvPr id="3" name="TextBox 2"/>
          <p:cNvSpPr txBox="1"/>
          <p:nvPr/>
        </p:nvSpPr>
        <p:spPr>
          <a:xfrm>
            <a:off x="533400" y="1981200"/>
            <a:ext cx="8153400" cy="1569660"/>
          </a:xfrm>
          <a:prstGeom prst="rect">
            <a:avLst/>
          </a:prstGeom>
          <a:noFill/>
        </p:spPr>
        <p:txBody>
          <a:bodyPr wrap="square" rtlCol="0">
            <a:spAutoFit/>
          </a:bodyPr>
          <a:lstStyle/>
          <a:p>
            <a:r>
              <a:rPr lang="en-US" sz="2400" b="1" dirty="0" smtClean="0"/>
              <a:t>def</a:t>
            </a:r>
            <a:r>
              <a:rPr lang="en-US" sz="2400" dirty="0" smtClean="0"/>
              <a:t> </a:t>
            </a:r>
            <a:r>
              <a:rPr lang="en-US" sz="2400" dirty="0" err="1" smtClean="0"/>
              <a:t>decomposeOffset</a:t>
            </a:r>
            <a:r>
              <a:rPr lang="en-US" sz="2400" dirty="0" smtClean="0"/>
              <a:t>(offset: </a:t>
            </a:r>
            <a:r>
              <a:rPr lang="en-US" sz="2400" b="1" dirty="0" err="1" smtClean="0"/>
              <a:t>Int</a:t>
            </a:r>
            <a:r>
              <a:rPr lang="en-US" sz="2400" dirty="0" smtClean="0"/>
              <a:t>, dimension: </a:t>
            </a:r>
            <a:r>
              <a:rPr lang="en-US" sz="2400" b="1" dirty="0" err="1" smtClean="0"/>
              <a:t>Int</a:t>
            </a:r>
            <a:r>
              <a:rPr lang="en-US" sz="2400" dirty="0" smtClean="0"/>
              <a:t>) : (</a:t>
            </a:r>
            <a:r>
              <a:rPr lang="en-US" sz="2400" b="1" dirty="0" err="1" smtClean="0"/>
              <a:t>Int</a:t>
            </a:r>
            <a:r>
              <a:rPr lang="en-US" sz="2400" dirty="0" smtClean="0"/>
              <a:t>, </a:t>
            </a:r>
            <a:r>
              <a:rPr lang="en-US" sz="2400" b="1" dirty="0" err="1" smtClean="0"/>
              <a:t>Int</a:t>
            </a:r>
            <a:r>
              <a:rPr lang="en-US" sz="2400" dirty="0" smtClean="0"/>
              <a:t>) =</a:t>
            </a:r>
          </a:p>
          <a:p>
            <a:r>
              <a:rPr lang="en-US" sz="2400" b="1" dirty="0" smtClean="0"/>
              <a:t>    choose</a:t>
            </a:r>
            <a:r>
              <a:rPr lang="en-US" sz="2400" dirty="0" smtClean="0"/>
              <a:t>((x: </a:t>
            </a:r>
            <a:r>
              <a:rPr lang="en-US" sz="2400" b="1" dirty="0" err="1" smtClean="0"/>
              <a:t>Int</a:t>
            </a:r>
            <a:r>
              <a:rPr lang="en-US" sz="2400" dirty="0" smtClean="0"/>
              <a:t>, y: </a:t>
            </a:r>
            <a:r>
              <a:rPr lang="en-US" sz="2400" b="1" dirty="0" err="1" smtClean="0"/>
              <a:t>Int</a:t>
            </a:r>
            <a:r>
              <a:rPr lang="en-US" sz="2400" dirty="0" smtClean="0"/>
              <a:t>) ⇒ (</a:t>
            </a:r>
          </a:p>
          <a:p>
            <a:r>
              <a:rPr lang="en-US" sz="2400" dirty="0" smtClean="0"/>
              <a:t>        offset == x + dimension * y &amp;&amp; 0 ≤ x &amp;&amp; x &lt; dimension</a:t>
            </a:r>
          </a:p>
          <a:p>
            <a:r>
              <a:rPr lang="en-US" sz="2400" dirty="0" smtClean="0"/>
              <a:t>    ))</a:t>
            </a:r>
          </a:p>
        </p:txBody>
      </p:sp>
      <p:sp>
        <p:nvSpPr>
          <p:cNvPr id="4" name="Content Placeholder 4"/>
          <p:cNvSpPr txBox="1">
            <a:spLocks/>
          </p:cNvSpPr>
          <p:nvPr/>
        </p:nvSpPr>
        <p:spPr>
          <a:xfrm>
            <a:off x="457200" y="3962400"/>
            <a:ext cx="8534400" cy="23622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The predicate becomes linear </a:t>
            </a:r>
            <a:r>
              <a:rPr kumimoji="0" lang="en-US" sz="3200" b="0" i="1" u="none" strike="noStrike" kern="1200" cap="none" spc="0" normalizeH="0" baseline="0" noProof="0" dirty="0" smtClean="0">
                <a:ln>
                  <a:noFill/>
                </a:ln>
                <a:solidFill>
                  <a:schemeClr val="tx1"/>
                </a:solidFill>
                <a:effectLst/>
                <a:uLnTx/>
                <a:uFillTx/>
                <a:latin typeface="+mn-lt"/>
                <a:ea typeface="+mn-ea"/>
                <a:cs typeface="+mn-cs"/>
              </a:rPr>
              <a:t>at run-time</a:t>
            </a:r>
            <a:endParaRPr lang="en-US" sz="3200" i="1"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t>Synthesized program must do case analysis on the sign of the input variables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t>Some coefficients are computed at run-time</a:t>
            </a:r>
            <a:endParaRPr kumimoji="0" lang="en-US" sz="3200" b="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Oval 5"/>
          <p:cNvSpPr/>
          <p:nvPr/>
        </p:nvSpPr>
        <p:spPr>
          <a:xfrm rot="21397787">
            <a:off x="2610252" y="2619320"/>
            <a:ext cx="1962963" cy="697582"/>
          </a:xfrm>
          <a:prstGeom prst="ellipse">
            <a:avLst/>
          </a:prstGeom>
          <a:noFill/>
          <a:ln>
            <a:solidFill>
              <a:srgbClr val="FF000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73419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Compile-time warnings</a:t>
            </a:r>
            <a:endParaRPr lang="en-US" dirty="0"/>
          </a:p>
        </p:txBody>
      </p:sp>
      <p:sp>
        <p:nvSpPr>
          <p:cNvPr id="4" name="TextBox 3"/>
          <p:cNvSpPr txBox="1"/>
          <p:nvPr/>
        </p:nvSpPr>
        <p:spPr>
          <a:xfrm>
            <a:off x="533400" y="1295400"/>
            <a:ext cx="8153400" cy="2677656"/>
          </a:xfrm>
          <a:prstGeom prst="rect">
            <a:avLst/>
          </a:prstGeom>
          <a:noFill/>
        </p:spPr>
        <p:txBody>
          <a:bodyPr wrap="square" rtlCol="0">
            <a:spAutoFit/>
          </a:bodyPr>
          <a:lstStyle/>
          <a:p>
            <a:r>
              <a:rPr lang="en-US" sz="2400" b="1" dirty="0" smtClean="0"/>
              <a:t>def</a:t>
            </a:r>
            <a:r>
              <a:rPr lang="en-US" sz="2400" dirty="0" smtClean="0"/>
              <a:t> </a:t>
            </a:r>
            <a:r>
              <a:rPr lang="en-US" sz="2400" dirty="0" err="1" smtClean="0"/>
              <a:t>secondsToTime</a:t>
            </a:r>
            <a:r>
              <a:rPr lang="en-US" sz="2400" dirty="0" smtClean="0"/>
              <a:t>(</a:t>
            </a:r>
            <a:r>
              <a:rPr lang="en-US" sz="2400" dirty="0" err="1" smtClean="0"/>
              <a:t>totalSeconds</a:t>
            </a:r>
            <a:r>
              <a:rPr lang="en-US" sz="2400" dirty="0" smtClean="0"/>
              <a:t>: </a:t>
            </a:r>
            <a:r>
              <a:rPr lang="en-US" sz="2400" b="1" dirty="0" err="1" smtClean="0"/>
              <a:t>Int</a:t>
            </a:r>
            <a:r>
              <a:rPr lang="en-US" sz="2400" dirty="0" smtClean="0"/>
              <a:t>) : (</a:t>
            </a:r>
            <a:r>
              <a:rPr lang="en-US" sz="2400" b="1" dirty="0" err="1" smtClean="0"/>
              <a:t>Int</a:t>
            </a:r>
            <a:r>
              <a:rPr lang="en-US" sz="2400" dirty="0" smtClean="0"/>
              <a:t>, </a:t>
            </a:r>
            <a:r>
              <a:rPr lang="en-US" sz="2400" b="1" dirty="0" err="1" smtClean="0"/>
              <a:t>Int</a:t>
            </a:r>
            <a:r>
              <a:rPr lang="en-US" sz="2400" dirty="0" smtClean="0"/>
              <a:t>, </a:t>
            </a:r>
            <a:r>
              <a:rPr lang="en-US" sz="2400" b="1" dirty="0" err="1" smtClean="0"/>
              <a:t>Int</a:t>
            </a:r>
            <a:r>
              <a:rPr lang="en-US" sz="2400" dirty="0" smtClean="0"/>
              <a:t>) =</a:t>
            </a:r>
          </a:p>
          <a:p>
            <a:r>
              <a:rPr lang="en-US" sz="2400" b="1" dirty="0" smtClean="0"/>
              <a:t>    choose</a:t>
            </a:r>
            <a:r>
              <a:rPr lang="en-US" sz="2400" dirty="0" smtClean="0"/>
              <a:t>((h: </a:t>
            </a:r>
            <a:r>
              <a:rPr lang="en-US" sz="2400" b="1" dirty="0" err="1" smtClean="0"/>
              <a:t>Int</a:t>
            </a:r>
            <a:r>
              <a:rPr lang="en-US" sz="2400" dirty="0" smtClean="0"/>
              <a:t>, m: </a:t>
            </a:r>
            <a:r>
              <a:rPr lang="en-US" sz="2400" b="1" dirty="0" err="1" smtClean="0"/>
              <a:t>Int</a:t>
            </a:r>
            <a:r>
              <a:rPr lang="en-US" sz="2400" dirty="0" smtClean="0"/>
              <a:t>, s: </a:t>
            </a:r>
            <a:r>
              <a:rPr lang="en-US" sz="2400" b="1" dirty="0" err="1" smtClean="0"/>
              <a:t>Int</a:t>
            </a:r>
            <a:r>
              <a:rPr lang="en-US" sz="2400" dirty="0" smtClean="0"/>
              <a:t>) ⇒ (</a:t>
            </a:r>
          </a:p>
          <a:p>
            <a:r>
              <a:rPr lang="en-US" sz="2400" dirty="0" smtClean="0"/>
              <a:t>              </a:t>
            </a:r>
            <a:r>
              <a:rPr lang="en-US" sz="2300" dirty="0" smtClean="0"/>
              <a:t> </a:t>
            </a:r>
            <a:r>
              <a:rPr lang="en-US" sz="2400" dirty="0" smtClean="0"/>
              <a:t>h * 3600 + m * 60 + s == </a:t>
            </a:r>
            <a:r>
              <a:rPr lang="en-US" sz="2400" dirty="0" err="1" smtClean="0"/>
              <a:t>totalSeconds</a:t>
            </a:r>
            <a:endParaRPr lang="en-US" sz="2400" dirty="0" smtClean="0"/>
          </a:p>
          <a:p>
            <a:r>
              <a:rPr lang="en-US" sz="2400" dirty="0" smtClean="0"/>
              <a:t>        &amp;&amp; h ≥ 0 &amp;&amp; h &lt; 24</a:t>
            </a:r>
          </a:p>
          <a:p>
            <a:r>
              <a:rPr lang="en-US" sz="2400" dirty="0" smtClean="0"/>
              <a:t>        &amp;&amp; m ≥ 0 &amp;&amp; m &lt; 60</a:t>
            </a:r>
          </a:p>
          <a:p>
            <a:r>
              <a:rPr lang="en-US" sz="2400" dirty="0" smtClean="0"/>
              <a:t>        &amp;&amp; s ≥ 0 &amp;&amp; s &lt; 60</a:t>
            </a:r>
          </a:p>
          <a:p>
            <a:r>
              <a:rPr lang="en-US" sz="2400" dirty="0" smtClean="0"/>
              <a:t>    ))</a:t>
            </a:r>
          </a:p>
        </p:txBody>
      </p:sp>
      <p:sp>
        <p:nvSpPr>
          <p:cNvPr id="5" name="Oval 4"/>
          <p:cNvSpPr/>
          <p:nvPr/>
        </p:nvSpPr>
        <p:spPr>
          <a:xfrm rot="21100099">
            <a:off x="2680313" y="2307242"/>
            <a:ext cx="990600" cy="597055"/>
          </a:xfrm>
          <a:prstGeom prst="ellipse">
            <a:avLst/>
          </a:prstGeom>
          <a:noFill/>
          <a:ln>
            <a:solidFill>
              <a:srgbClr val="FF000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TextBox 5"/>
          <p:cNvSpPr txBox="1"/>
          <p:nvPr/>
        </p:nvSpPr>
        <p:spPr>
          <a:xfrm>
            <a:off x="609600" y="4495800"/>
            <a:ext cx="7924800" cy="1246495"/>
          </a:xfrm>
          <a:prstGeom prst="rect">
            <a:avLst/>
          </a:prstGeom>
          <a:noFill/>
        </p:spPr>
        <p:txBody>
          <a:bodyPr wrap="square" rtlCol="0">
            <a:spAutoFit/>
          </a:bodyPr>
          <a:lstStyle/>
          <a:p>
            <a:r>
              <a:rPr lang="en-US" sz="2500" dirty="0" smtClean="0">
                <a:latin typeface="Courier New" pitchFamily="49" charset="0"/>
                <a:cs typeface="Courier New" pitchFamily="49" charset="0"/>
              </a:rPr>
              <a:t>Warning: Synthesis predicate is not satisfiable for variable assignment:</a:t>
            </a:r>
          </a:p>
          <a:p>
            <a:r>
              <a:rPr lang="en-US" sz="2500" dirty="0" smtClean="0">
                <a:latin typeface="Courier New" pitchFamily="49" charset="0"/>
                <a:cs typeface="Courier New" pitchFamily="49" charset="0"/>
              </a:rPr>
              <a:t>  </a:t>
            </a:r>
            <a:r>
              <a:rPr lang="en-US" sz="2500" dirty="0" err="1" smtClean="0">
                <a:latin typeface="Courier New" pitchFamily="49" charset="0"/>
                <a:cs typeface="Courier New" pitchFamily="49" charset="0"/>
              </a:rPr>
              <a:t>totalSeconds</a:t>
            </a:r>
            <a:r>
              <a:rPr lang="en-US" sz="2500" dirty="0" smtClean="0">
                <a:latin typeface="Courier New" pitchFamily="49" charset="0"/>
                <a:cs typeface="Courier New" pitchFamily="49" charset="0"/>
              </a:rPr>
              <a:t> = 86400</a:t>
            </a:r>
            <a:endParaRPr lang="en-US" sz="2500" dirty="0">
              <a:latin typeface="Courier New" pitchFamily="49" charset="0"/>
              <a:cs typeface="Courier New" pitchFamily="49" charset="0"/>
            </a:endParaRPr>
          </a:p>
        </p:txBody>
      </p:sp>
    </p:spTree>
    <p:extLst>
      <p:ext uri="{BB962C8B-B14F-4D97-AF65-F5344CB8AC3E}">
        <p14:creationId xmlns:p14="http://schemas.microsoft.com/office/powerpoint/2010/main" val="1408315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Compile-time warnings</a:t>
            </a:r>
            <a:endParaRPr lang="en-US" dirty="0"/>
          </a:p>
        </p:txBody>
      </p:sp>
      <p:sp>
        <p:nvSpPr>
          <p:cNvPr id="4" name="TextBox 3"/>
          <p:cNvSpPr txBox="1"/>
          <p:nvPr/>
        </p:nvSpPr>
        <p:spPr>
          <a:xfrm>
            <a:off x="533400" y="1295400"/>
            <a:ext cx="8153400" cy="2677656"/>
          </a:xfrm>
          <a:prstGeom prst="rect">
            <a:avLst/>
          </a:prstGeom>
          <a:noFill/>
        </p:spPr>
        <p:txBody>
          <a:bodyPr wrap="square" rtlCol="0">
            <a:spAutoFit/>
          </a:bodyPr>
          <a:lstStyle/>
          <a:p>
            <a:r>
              <a:rPr lang="en-US" sz="2400" b="1" dirty="0" smtClean="0"/>
              <a:t>def</a:t>
            </a:r>
            <a:r>
              <a:rPr lang="en-US" sz="2400" dirty="0" smtClean="0"/>
              <a:t> </a:t>
            </a:r>
            <a:r>
              <a:rPr lang="en-US" sz="2400" dirty="0" err="1" smtClean="0"/>
              <a:t>secondsToTime</a:t>
            </a:r>
            <a:r>
              <a:rPr lang="en-US" sz="2400" dirty="0" smtClean="0"/>
              <a:t>(</a:t>
            </a:r>
            <a:r>
              <a:rPr lang="en-US" sz="2400" dirty="0" err="1" smtClean="0"/>
              <a:t>totalSeconds</a:t>
            </a:r>
            <a:r>
              <a:rPr lang="en-US" sz="2400" dirty="0" smtClean="0"/>
              <a:t>: </a:t>
            </a:r>
            <a:r>
              <a:rPr lang="en-US" sz="2400" b="1" dirty="0" err="1" smtClean="0"/>
              <a:t>Int</a:t>
            </a:r>
            <a:r>
              <a:rPr lang="en-US" sz="2400" dirty="0" smtClean="0"/>
              <a:t>) : (</a:t>
            </a:r>
            <a:r>
              <a:rPr lang="en-US" sz="2400" b="1" dirty="0" err="1" smtClean="0"/>
              <a:t>Int</a:t>
            </a:r>
            <a:r>
              <a:rPr lang="en-US" sz="2400" dirty="0" smtClean="0"/>
              <a:t>, </a:t>
            </a:r>
            <a:r>
              <a:rPr lang="en-US" sz="2400" b="1" dirty="0" err="1" smtClean="0"/>
              <a:t>Int</a:t>
            </a:r>
            <a:r>
              <a:rPr lang="en-US" sz="2400" dirty="0" smtClean="0"/>
              <a:t>, </a:t>
            </a:r>
            <a:r>
              <a:rPr lang="en-US" sz="2400" b="1" dirty="0" err="1" smtClean="0"/>
              <a:t>Int</a:t>
            </a:r>
            <a:r>
              <a:rPr lang="en-US" sz="2400" dirty="0" smtClean="0"/>
              <a:t>) =</a:t>
            </a:r>
          </a:p>
          <a:p>
            <a:r>
              <a:rPr lang="en-US" sz="2400" b="1" dirty="0" smtClean="0"/>
              <a:t>    choose</a:t>
            </a:r>
            <a:r>
              <a:rPr lang="en-US" sz="2400" dirty="0" smtClean="0"/>
              <a:t>((h: </a:t>
            </a:r>
            <a:r>
              <a:rPr lang="en-US" sz="2400" b="1" dirty="0" err="1" smtClean="0"/>
              <a:t>Int</a:t>
            </a:r>
            <a:r>
              <a:rPr lang="en-US" sz="2400" dirty="0" smtClean="0"/>
              <a:t>, m: </a:t>
            </a:r>
            <a:r>
              <a:rPr lang="en-US" sz="2400" b="1" dirty="0" err="1" smtClean="0"/>
              <a:t>Int</a:t>
            </a:r>
            <a:r>
              <a:rPr lang="en-US" sz="2400" dirty="0" smtClean="0"/>
              <a:t>, s: </a:t>
            </a:r>
            <a:r>
              <a:rPr lang="en-US" sz="2400" b="1" dirty="0" err="1" smtClean="0"/>
              <a:t>Int</a:t>
            </a:r>
            <a:r>
              <a:rPr lang="en-US" sz="2400" dirty="0" smtClean="0"/>
              <a:t>) ⇒ (</a:t>
            </a:r>
          </a:p>
          <a:p>
            <a:r>
              <a:rPr lang="en-US" sz="2400" dirty="0" smtClean="0"/>
              <a:t>              </a:t>
            </a:r>
            <a:r>
              <a:rPr lang="en-US" sz="2300" dirty="0" smtClean="0"/>
              <a:t> </a:t>
            </a:r>
            <a:r>
              <a:rPr lang="en-US" sz="2400" dirty="0" smtClean="0"/>
              <a:t>h * 3600 + m * 60 + s == </a:t>
            </a:r>
            <a:r>
              <a:rPr lang="en-US" sz="2400" dirty="0" err="1" smtClean="0"/>
              <a:t>totalSeconds</a:t>
            </a:r>
            <a:endParaRPr lang="en-US" sz="2400" dirty="0" smtClean="0"/>
          </a:p>
          <a:p>
            <a:r>
              <a:rPr lang="en-US" sz="2400" dirty="0" smtClean="0"/>
              <a:t>        &amp;&amp; h ≥ 0</a:t>
            </a:r>
          </a:p>
          <a:p>
            <a:r>
              <a:rPr lang="en-US" sz="2400" dirty="0" smtClean="0"/>
              <a:t>        &amp;&amp; m ≥ 0 &amp;&amp; m ≤ 60</a:t>
            </a:r>
          </a:p>
          <a:p>
            <a:r>
              <a:rPr lang="en-US" sz="2400" dirty="0" smtClean="0"/>
              <a:t>        &amp;&amp; s ≥ 0 &amp;&amp; s &lt; 60</a:t>
            </a:r>
          </a:p>
          <a:p>
            <a:r>
              <a:rPr lang="en-US" sz="2400" dirty="0" smtClean="0"/>
              <a:t>    ))</a:t>
            </a:r>
          </a:p>
        </p:txBody>
      </p:sp>
      <p:sp>
        <p:nvSpPr>
          <p:cNvPr id="5" name="Oval 4"/>
          <p:cNvSpPr/>
          <p:nvPr/>
        </p:nvSpPr>
        <p:spPr>
          <a:xfrm rot="21100099">
            <a:off x="2795518" y="2673708"/>
            <a:ext cx="990600" cy="597055"/>
          </a:xfrm>
          <a:prstGeom prst="ellipse">
            <a:avLst/>
          </a:prstGeom>
          <a:noFill/>
          <a:ln>
            <a:solidFill>
              <a:srgbClr val="FF000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TextBox 5"/>
          <p:cNvSpPr txBox="1"/>
          <p:nvPr/>
        </p:nvSpPr>
        <p:spPr>
          <a:xfrm>
            <a:off x="609600" y="4495800"/>
            <a:ext cx="8077200" cy="2015936"/>
          </a:xfrm>
          <a:prstGeom prst="rect">
            <a:avLst/>
          </a:prstGeom>
          <a:noFill/>
        </p:spPr>
        <p:txBody>
          <a:bodyPr wrap="square" rtlCol="0">
            <a:spAutoFit/>
          </a:bodyPr>
          <a:lstStyle/>
          <a:p>
            <a:r>
              <a:rPr lang="en-US" sz="2500" dirty="0" smtClean="0">
                <a:latin typeface="Courier New" pitchFamily="49" charset="0"/>
                <a:cs typeface="Courier New" pitchFamily="49" charset="0"/>
              </a:rPr>
              <a:t>Warning: Synthesis predicate has multiple solutions for variable assignment:</a:t>
            </a:r>
          </a:p>
          <a:p>
            <a:r>
              <a:rPr lang="en-US" sz="2500" dirty="0" smtClean="0">
                <a:latin typeface="Courier New" pitchFamily="49" charset="0"/>
                <a:cs typeface="Courier New" pitchFamily="49" charset="0"/>
              </a:rPr>
              <a:t>  </a:t>
            </a:r>
            <a:r>
              <a:rPr lang="en-US" sz="2500" dirty="0" err="1" smtClean="0">
                <a:latin typeface="Courier New" pitchFamily="49" charset="0"/>
                <a:cs typeface="Courier New" pitchFamily="49" charset="0"/>
              </a:rPr>
              <a:t>totalSeconds</a:t>
            </a:r>
            <a:r>
              <a:rPr lang="en-US" sz="2500" dirty="0" smtClean="0">
                <a:latin typeface="Courier New" pitchFamily="49" charset="0"/>
                <a:cs typeface="Courier New" pitchFamily="49" charset="0"/>
              </a:rPr>
              <a:t> = 60</a:t>
            </a:r>
          </a:p>
          <a:p>
            <a:r>
              <a:rPr lang="en-US" sz="2500" dirty="0" smtClean="0">
                <a:latin typeface="Courier New" pitchFamily="49" charset="0"/>
                <a:cs typeface="Courier New" pitchFamily="49" charset="0"/>
              </a:rPr>
              <a:t>Solution 1: h = 0, m = 0, s = 60</a:t>
            </a:r>
          </a:p>
          <a:p>
            <a:r>
              <a:rPr lang="en-US" sz="2500" dirty="0" smtClean="0">
                <a:latin typeface="Courier New" pitchFamily="49" charset="0"/>
                <a:cs typeface="Courier New" pitchFamily="49" charset="0"/>
              </a:rPr>
              <a:t>Solution 2: h = 0, m = 1, s = </a:t>
            </a:r>
            <a:r>
              <a:rPr lang="en-US" sz="2500" dirty="0">
                <a:latin typeface="Courier New" pitchFamily="49" charset="0"/>
                <a:cs typeface="Courier New" pitchFamily="49" charset="0"/>
              </a:rPr>
              <a:t>0</a:t>
            </a:r>
          </a:p>
        </p:txBody>
      </p:sp>
    </p:spTree>
    <p:extLst>
      <p:ext uri="{BB962C8B-B14F-4D97-AF65-F5344CB8AC3E}">
        <p14:creationId xmlns:p14="http://schemas.microsoft.com/office/powerpoint/2010/main" val="3110613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and Verification</a:t>
            </a:r>
            <a:endParaRPr lang="en-US" dirty="0"/>
          </a:p>
        </p:txBody>
      </p:sp>
      <p:grpSp>
        <p:nvGrpSpPr>
          <p:cNvPr id="8" name="Group 7"/>
          <p:cNvGrpSpPr/>
          <p:nvPr/>
        </p:nvGrpSpPr>
        <p:grpSpPr>
          <a:xfrm>
            <a:off x="1447800" y="1897061"/>
            <a:ext cx="6647512" cy="4038599"/>
            <a:chOff x="2048933" y="1676400"/>
            <a:chExt cx="6351179" cy="3657599"/>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8933" y="1676400"/>
              <a:ext cx="5265528" cy="3657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268566" y="3105834"/>
              <a:ext cx="2131546" cy="646331"/>
            </a:xfrm>
            <a:prstGeom prst="rect">
              <a:avLst/>
            </a:prstGeom>
            <a:noFill/>
          </p:spPr>
          <p:txBody>
            <a:bodyPr wrap="none" rtlCol="0">
              <a:spAutoFit/>
            </a:bodyPr>
            <a:lstStyle/>
            <a:p>
              <a:r>
                <a:rPr lang="en-US" dirty="0" smtClean="0"/>
                <a:t>auxiliary information</a:t>
              </a:r>
            </a:p>
            <a:p>
              <a:r>
                <a:rPr lang="en-US" dirty="0" smtClean="0"/>
                <a:t>(hints, proof steps)</a:t>
              </a:r>
              <a:endParaRPr lang="en-US" dirty="0"/>
            </a:p>
          </p:txBody>
        </p:sp>
        <p:cxnSp>
          <p:nvCxnSpPr>
            <p:cNvPr id="6" name="Straight Arrow Connector 5"/>
            <p:cNvCxnSpPr>
              <a:stCxn id="4" idx="1"/>
            </p:cNvCxnSpPr>
            <p:nvPr/>
          </p:nvCxnSpPr>
          <p:spPr>
            <a:xfrm flipH="1">
              <a:off x="5257800" y="3429000"/>
              <a:ext cx="1010766" cy="1"/>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7195467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1143000"/>
          </a:xfrm>
        </p:spPr>
        <p:txBody>
          <a:bodyPr>
            <a:normAutofit/>
          </a:bodyPr>
          <a:lstStyle/>
          <a:p>
            <a:r>
              <a:rPr lang="en-US" dirty="0" smtClean="0"/>
              <a:t>Implicit Programming at All Levels</a:t>
            </a:r>
            <a:endParaRPr lang="en-US" dirty="0"/>
          </a:p>
        </p:txBody>
      </p:sp>
      <p:sp>
        <p:nvSpPr>
          <p:cNvPr id="4" name="Content Placeholder 3"/>
          <p:cNvSpPr>
            <a:spLocks noGrp="1"/>
          </p:cNvSpPr>
          <p:nvPr>
            <p:ph idx="1"/>
          </p:nvPr>
        </p:nvSpPr>
        <p:spPr>
          <a:xfrm>
            <a:off x="457200" y="1600200"/>
            <a:ext cx="8229600" cy="5105400"/>
          </a:xfrm>
        </p:spPr>
        <p:txBody>
          <a:bodyPr>
            <a:normAutofit/>
          </a:bodyPr>
          <a:lstStyle/>
          <a:p>
            <a:pPr marL="0" indent="0">
              <a:buNone/>
            </a:pPr>
            <a:r>
              <a:rPr lang="en-US" sz="3000" dirty="0" smtClean="0"/>
              <a:t>Opportunities for implicit programming in</a:t>
            </a:r>
          </a:p>
          <a:p>
            <a:r>
              <a:rPr lang="en-US" b="1" dirty="0" smtClean="0"/>
              <a:t>Development</a:t>
            </a:r>
            <a:r>
              <a:rPr lang="en-US" dirty="0" smtClean="0"/>
              <a:t> within an IDE</a:t>
            </a:r>
          </a:p>
          <a:p>
            <a:pPr lvl="1"/>
            <a:r>
              <a:rPr lang="en-US" b="1" dirty="0" err="1" smtClean="0"/>
              <a:t>isynth</a:t>
            </a:r>
            <a:r>
              <a:rPr lang="en-US" dirty="0" smtClean="0"/>
              <a:t> tool</a:t>
            </a:r>
          </a:p>
          <a:p>
            <a:r>
              <a:rPr lang="en-US" b="1" dirty="0" smtClean="0"/>
              <a:t>Compilation</a:t>
            </a:r>
            <a:endParaRPr lang="en-US" dirty="0" smtClean="0"/>
          </a:p>
          <a:p>
            <a:pPr lvl="1"/>
            <a:r>
              <a:rPr lang="en-US" b="1" dirty="0" err="1" smtClean="0"/>
              <a:t>Comfusy</a:t>
            </a:r>
            <a:r>
              <a:rPr lang="en-US" dirty="0" smtClean="0"/>
              <a:t> and </a:t>
            </a:r>
            <a:r>
              <a:rPr lang="en-US" b="1" dirty="0" err="1"/>
              <a:t>RegSy</a:t>
            </a:r>
            <a:r>
              <a:rPr lang="en-US" b="1" dirty="0"/>
              <a:t> </a:t>
            </a:r>
            <a:r>
              <a:rPr lang="en-US" dirty="0" smtClean="0"/>
              <a:t>tools</a:t>
            </a:r>
            <a:endParaRPr lang="en-US" dirty="0"/>
          </a:p>
          <a:p>
            <a:r>
              <a:rPr lang="en-US" b="1" dirty="0" smtClean="0"/>
              <a:t>Execution</a:t>
            </a:r>
            <a:endParaRPr lang="en-US" dirty="0" smtClean="0"/>
          </a:p>
          <a:p>
            <a:pPr lvl="1"/>
            <a:r>
              <a:rPr lang="en-US" b="1" dirty="0" smtClean="0"/>
              <a:t>Scala</a:t>
            </a:r>
            <a:r>
              <a:rPr lang="en-US" b="1" baseline="30000" dirty="0" smtClean="0"/>
              <a:t>^</a:t>
            </a:r>
            <a:r>
              <a:rPr lang="en-US" b="1" dirty="0" smtClean="0"/>
              <a:t>Z3</a:t>
            </a:r>
            <a:r>
              <a:rPr lang="en-US" dirty="0"/>
              <a:t> </a:t>
            </a:r>
            <a:r>
              <a:rPr lang="en-US" dirty="0" smtClean="0"/>
              <a:t>and </a:t>
            </a:r>
            <a:r>
              <a:rPr lang="en-US" b="1" dirty="0" smtClean="0"/>
              <a:t>UDITA </a:t>
            </a:r>
            <a:r>
              <a:rPr lang="en-US" dirty="0" smtClean="0"/>
              <a:t>tools</a:t>
            </a:r>
            <a:endParaRPr lang="en-US" b="1" dirty="0" smtClean="0"/>
          </a:p>
          <a:p>
            <a:pPr marL="0" indent="0">
              <a:buNone/>
            </a:pPr>
            <a:r>
              <a:rPr lang="en-US" dirty="0" smtClean="0"/>
              <a:t>I next examine these tools, from last to first, </a:t>
            </a:r>
            <a:br>
              <a:rPr lang="en-US" dirty="0" smtClean="0"/>
            </a:br>
            <a:r>
              <a:rPr lang="en-US" dirty="0" smtClean="0"/>
              <a:t>focusing on Compilation</a:t>
            </a:r>
          </a:p>
        </p:txBody>
      </p:sp>
      <p:grpSp>
        <p:nvGrpSpPr>
          <p:cNvPr id="5" name="Group 4"/>
          <p:cNvGrpSpPr/>
          <p:nvPr/>
        </p:nvGrpSpPr>
        <p:grpSpPr>
          <a:xfrm>
            <a:off x="6858000" y="1013936"/>
            <a:ext cx="2209800" cy="4472464"/>
            <a:chOff x="6705600" y="914400"/>
            <a:chExt cx="2209800" cy="4472464"/>
          </a:xfrm>
        </p:grpSpPr>
        <p:grpSp>
          <p:nvGrpSpPr>
            <p:cNvPr id="6" name="Group 5"/>
            <p:cNvGrpSpPr/>
            <p:nvPr/>
          </p:nvGrpSpPr>
          <p:grpSpPr>
            <a:xfrm>
              <a:off x="6705600" y="914400"/>
              <a:ext cx="2209800" cy="4182070"/>
              <a:chOff x="6781800" y="1371600"/>
              <a:chExt cx="2209800" cy="4182070"/>
            </a:xfrm>
          </p:grpSpPr>
          <p:sp>
            <p:nvSpPr>
              <p:cNvPr id="8" name="Cloud 7"/>
              <p:cNvSpPr/>
              <p:nvPr/>
            </p:nvSpPr>
            <p:spPr>
              <a:xfrm>
                <a:off x="6781800" y="1371600"/>
                <a:ext cx="2209800" cy="838200"/>
              </a:xfrm>
              <a:prstGeom prst="cloud">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requirements</a:t>
                </a:r>
                <a:endParaRPr lang="en-US" dirty="0">
                  <a:solidFill>
                    <a:schemeClr val="tx1"/>
                  </a:solidFill>
                </a:endParaRPr>
              </a:p>
            </p:txBody>
          </p:sp>
          <p:sp>
            <p:nvSpPr>
              <p:cNvPr id="9" name="Frame 8"/>
              <p:cNvSpPr/>
              <p:nvPr/>
            </p:nvSpPr>
            <p:spPr>
              <a:xfrm>
                <a:off x="7086600" y="2719864"/>
                <a:ext cx="1676400" cy="990600"/>
              </a:xfrm>
              <a:prstGeom prst="frame">
                <a:avLst>
                  <a:gd name="adj1" fmla="val 803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err="1" smtClean="0">
                    <a:solidFill>
                      <a:schemeClr val="tx1"/>
                    </a:solidFill>
                  </a:rPr>
                  <a:t>def</a:t>
                </a:r>
                <a:r>
                  <a:rPr lang="en-US" sz="1600" dirty="0" smtClean="0">
                    <a:solidFill>
                      <a:schemeClr val="tx1"/>
                    </a:solidFill>
                  </a:rPr>
                  <a:t> f(x : </a:t>
                </a:r>
                <a:r>
                  <a:rPr lang="en-US" sz="1600" dirty="0" err="1" smtClean="0">
                    <a:solidFill>
                      <a:schemeClr val="tx1"/>
                    </a:solidFill>
                  </a:rPr>
                  <a:t>Int</a:t>
                </a:r>
                <a:r>
                  <a:rPr lang="en-US" sz="1600" dirty="0" smtClean="0">
                    <a:solidFill>
                      <a:schemeClr val="tx1"/>
                    </a:solidFill>
                  </a:rPr>
                  <a:t>) = {</a:t>
                </a:r>
              </a:p>
              <a:p>
                <a:r>
                  <a:rPr lang="en-US" sz="1600" dirty="0">
                    <a:solidFill>
                      <a:schemeClr val="tx1"/>
                    </a:solidFill>
                  </a:rPr>
                  <a:t> </a:t>
                </a:r>
                <a:r>
                  <a:rPr lang="en-US" sz="1600" dirty="0" smtClean="0">
                    <a:solidFill>
                      <a:schemeClr val="tx1"/>
                    </a:solidFill>
                  </a:rPr>
                  <a:t> choose y </a:t>
                </a:r>
                <a:r>
                  <a:rPr lang="en-US" sz="1600" dirty="0" err="1" smtClean="0">
                    <a:solidFill>
                      <a:schemeClr val="tx1"/>
                    </a:solidFill>
                  </a:rPr>
                  <a:t>st</a:t>
                </a:r>
                <a:r>
                  <a:rPr lang="en-US" sz="1600" dirty="0">
                    <a:solidFill>
                      <a:schemeClr val="tx1"/>
                    </a:solidFill>
                  </a:rPr>
                  <a:t> </a:t>
                </a:r>
                <a:r>
                  <a:rPr lang="en-US" sz="1600" dirty="0" smtClean="0">
                    <a:solidFill>
                      <a:schemeClr val="tx1"/>
                    </a:solidFill>
                  </a:rPr>
                  <a:t>...</a:t>
                </a:r>
              </a:p>
              <a:p>
                <a:r>
                  <a:rPr lang="en-US" sz="1600" dirty="0" smtClean="0">
                    <a:solidFill>
                      <a:schemeClr val="tx1"/>
                    </a:solidFill>
                  </a:rPr>
                  <a:t>}</a:t>
                </a:r>
                <a:endParaRPr lang="en-US" sz="1600" dirty="0">
                  <a:solidFill>
                    <a:schemeClr val="tx1"/>
                  </a:solidFill>
                </a:endParaRPr>
              </a:p>
            </p:txBody>
          </p:sp>
          <p:sp>
            <p:nvSpPr>
              <p:cNvPr id="10" name="TextBox 9"/>
              <p:cNvSpPr txBox="1"/>
              <p:nvPr/>
            </p:nvSpPr>
            <p:spPr>
              <a:xfrm>
                <a:off x="7391400" y="4182070"/>
                <a:ext cx="1295400" cy="923330"/>
              </a:xfrm>
              <a:prstGeom prst="rect">
                <a:avLst/>
              </a:prstGeom>
              <a:noFill/>
              <a:ln>
                <a:solidFill>
                  <a:schemeClr val="tx1"/>
                </a:solidFill>
              </a:ln>
            </p:spPr>
            <p:txBody>
              <a:bodyPr wrap="square" rtlCol="0">
                <a:spAutoFit/>
              </a:bodyPr>
              <a:lstStyle/>
              <a:p>
                <a:r>
                  <a:rPr lang="en-US" dirty="0" smtClean="0"/>
                  <a:t>iload_0</a:t>
                </a:r>
              </a:p>
              <a:p>
                <a:r>
                  <a:rPr lang="en-US" dirty="0" smtClean="0"/>
                  <a:t>iconst_1</a:t>
                </a:r>
              </a:p>
              <a:p>
                <a:r>
                  <a:rPr lang="en-US" dirty="0" smtClean="0"/>
                  <a:t>call Z3</a:t>
                </a:r>
              </a:p>
            </p:txBody>
          </p:sp>
          <p:sp>
            <p:nvSpPr>
              <p:cNvPr id="11" name="Down Arrow 10"/>
              <p:cNvSpPr/>
              <p:nvPr/>
            </p:nvSpPr>
            <p:spPr>
              <a:xfrm>
                <a:off x="7677150" y="2209800"/>
                <a:ext cx="361950" cy="5334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7736144" y="3733800"/>
                <a:ext cx="302956" cy="44827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7735222" y="5105400"/>
                <a:ext cx="302956" cy="448270"/>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p:nvSpPr>
          <p:spPr>
            <a:xfrm>
              <a:off x="7582296" y="5017532"/>
              <a:ext cx="418704" cy="369332"/>
            </a:xfrm>
            <a:prstGeom prst="rect">
              <a:avLst/>
            </a:prstGeom>
          </p:spPr>
          <p:txBody>
            <a:bodyPr wrap="none">
              <a:spAutoFit/>
            </a:bodyPr>
            <a:lstStyle/>
            <a:p>
              <a:r>
                <a:rPr lang="en-US" b="1" dirty="0" smtClean="0"/>
                <a:t>42</a:t>
              </a:r>
              <a:endParaRPr lang="en-US" b="1" dirty="0"/>
            </a:p>
          </p:txBody>
        </p:sp>
      </p:grpSp>
      <p:sp>
        <p:nvSpPr>
          <p:cNvPr id="14" name="Down Arrow 13"/>
          <p:cNvSpPr/>
          <p:nvPr/>
        </p:nvSpPr>
        <p:spPr>
          <a:xfrm rot="16200000">
            <a:off x="85725" y="4349115"/>
            <a:ext cx="361950" cy="5334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9445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Scala</a:t>
            </a:r>
            <a:r>
              <a:rPr lang="en-US" b="1" baseline="30000" dirty="0" smtClean="0"/>
              <a:t>^</a:t>
            </a:r>
            <a:r>
              <a:rPr lang="en-US" b="1" dirty="0" smtClean="0"/>
              <a:t>Z3</a:t>
            </a:r>
            <a:br>
              <a:rPr lang="en-US" b="1" dirty="0" smtClean="0"/>
            </a:br>
            <a:r>
              <a:rPr lang="en-US" dirty="0" smtClean="0"/>
              <a:t>Invoking Constraint Solver at Run-Time</a:t>
            </a:r>
            <a:endParaRPr lang="en-US" dirty="0"/>
          </a:p>
        </p:txBody>
      </p:sp>
      <p:sp>
        <p:nvSpPr>
          <p:cNvPr id="3" name="Rounded Rectangle 2"/>
          <p:cNvSpPr/>
          <p:nvPr/>
        </p:nvSpPr>
        <p:spPr>
          <a:xfrm>
            <a:off x="457200" y="1905000"/>
            <a:ext cx="3200400" cy="4191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dirty="0" smtClean="0">
                <a:solidFill>
                  <a:schemeClr val="tx1"/>
                </a:solidFill>
              </a:rPr>
              <a:t>Java Virtual</a:t>
            </a:r>
            <a:r>
              <a:rPr lang="en-US" sz="3200" dirty="0">
                <a:solidFill>
                  <a:schemeClr val="tx1"/>
                </a:solidFill>
              </a:rPr>
              <a:t> </a:t>
            </a:r>
            <a:r>
              <a:rPr lang="en-US" sz="3200" dirty="0" smtClean="0">
                <a:solidFill>
                  <a:schemeClr val="tx1"/>
                </a:solidFill>
              </a:rPr>
              <a:t>Machine</a:t>
            </a:r>
            <a:endParaRPr lang="en-US" sz="2400" dirty="0" smtClean="0">
              <a:solidFill>
                <a:schemeClr val="tx1"/>
              </a:solidFill>
            </a:endParaRPr>
          </a:p>
          <a:p>
            <a:r>
              <a:rPr lang="en-US" sz="2400" dirty="0" smtClean="0">
                <a:solidFill>
                  <a:schemeClr val="tx1"/>
                </a:solidFill>
              </a:rPr>
              <a:t>- functional and</a:t>
            </a:r>
            <a:br>
              <a:rPr lang="en-US" sz="2400" dirty="0" smtClean="0">
                <a:solidFill>
                  <a:schemeClr val="tx1"/>
                </a:solidFill>
              </a:rPr>
            </a:br>
            <a:r>
              <a:rPr lang="en-US" sz="2400" dirty="0" smtClean="0">
                <a:solidFill>
                  <a:schemeClr val="tx1"/>
                </a:solidFill>
              </a:rPr>
              <a:t>   imperative code</a:t>
            </a:r>
            <a:br>
              <a:rPr lang="en-US" sz="2400" dirty="0" smtClean="0">
                <a:solidFill>
                  <a:schemeClr val="tx1"/>
                </a:solidFill>
              </a:rPr>
            </a:br>
            <a:endParaRPr lang="en-US" sz="2400" dirty="0" smtClean="0">
              <a:solidFill>
                <a:schemeClr val="tx1"/>
              </a:solidFill>
            </a:endParaRPr>
          </a:p>
          <a:p>
            <a:endParaRPr lang="en-US" sz="2400" dirty="0" smtClean="0">
              <a:solidFill>
                <a:schemeClr val="tx1"/>
              </a:solidFill>
            </a:endParaRPr>
          </a:p>
          <a:p>
            <a:endParaRPr lang="en-US" sz="2400" dirty="0" smtClean="0">
              <a:solidFill>
                <a:schemeClr val="tx1"/>
              </a:solidFill>
            </a:endParaRPr>
          </a:p>
          <a:p>
            <a:r>
              <a:rPr lang="en-US" sz="2400" dirty="0" smtClean="0">
                <a:solidFill>
                  <a:schemeClr val="tx1"/>
                </a:solidFill>
              </a:rPr>
              <a:t>- custom ‘decision</a:t>
            </a:r>
            <a:br>
              <a:rPr lang="en-US" sz="2400" dirty="0" smtClean="0">
                <a:solidFill>
                  <a:schemeClr val="tx1"/>
                </a:solidFill>
              </a:rPr>
            </a:br>
            <a:r>
              <a:rPr lang="en-US" sz="2400" dirty="0" smtClean="0">
                <a:solidFill>
                  <a:schemeClr val="tx1"/>
                </a:solidFill>
              </a:rPr>
              <a:t>   procedure’ plugins</a:t>
            </a:r>
          </a:p>
        </p:txBody>
      </p:sp>
      <p:sp>
        <p:nvSpPr>
          <p:cNvPr id="4" name="Rounded Rectangle 3"/>
          <p:cNvSpPr/>
          <p:nvPr/>
        </p:nvSpPr>
        <p:spPr>
          <a:xfrm>
            <a:off x="6324600" y="1905000"/>
            <a:ext cx="2438400" cy="4191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3200" dirty="0" smtClean="0">
                <a:solidFill>
                  <a:schemeClr val="tx1"/>
                </a:solidFill>
              </a:rPr>
              <a:t>Z3 </a:t>
            </a:r>
            <a:br>
              <a:rPr lang="en-US" sz="3200" dirty="0" smtClean="0">
                <a:solidFill>
                  <a:schemeClr val="tx1"/>
                </a:solidFill>
              </a:rPr>
            </a:br>
            <a:r>
              <a:rPr lang="en-US" sz="3200" dirty="0" smtClean="0">
                <a:solidFill>
                  <a:schemeClr val="tx1"/>
                </a:solidFill>
              </a:rPr>
              <a:t>SMT Solver</a:t>
            </a:r>
          </a:p>
        </p:txBody>
      </p:sp>
      <p:sp>
        <p:nvSpPr>
          <p:cNvPr id="9" name="TextBox 8"/>
          <p:cNvSpPr txBox="1"/>
          <p:nvPr/>
        </p:nvSpPr>
        <p:spPr>
          <a:xfrm>
            <a:off x="3657600" y="2819400"/>
            <a:ext cx="2565639" cy="430887"/>
          </a:xfrm>
          <a:prstGeom prst="rect">
            <a:avLst/>
          </a:prstGeom>
          <a:noFill/>
        </p:spPr>
        <p:txBody>
          <a:bodyPr wrap="none" rtlCol="0">
            <a:spAutoFit/>
          </a:bodyPr>
          <a:lstStyle/>
          <a:p>
            <a:r>
              <a:rPr lang="en-US" sz="2200" dirty="0" smtClean="0"/>
              <a:t>Q: implicit constraint</a:t>
            </a:r>
            <a:endParaRPr lang="en-US" sz="2200" dirty="0"/>
          </a:p>
        </p:txBody>
      </p:sp>
      <p:sp>
        <p:nvSpPr>
          <p:cNvPr id="10" name="TextBox 9"/>
          <p:cNvSpPr txBox="1"/>
          <p:nvPr/>
        </p:nvSpPr>
        <p:spPr>
          <a:xfrm>
            <a:off x="4234649" y="3578837"/>
            <a:ext cx="1215397" cy="430887"/>
          </a:xfrm>
          <a:prstGeom prst="rect">
            <a:avLst/>
          </a:prstGeom>
          <a:noFill/>
        </p:spPr>
        <p:txBody>
          <a:bodyPr wrap="none" rtlCol="0">
            <a:spAutoFit/>
          </a:bodyPr>
          <a:lstStyle/>
          <a:p>
            <a:r>
              <a:rPr lang="en-US" sz="2200" dirty="0" smtClean="0"/>
              <a:t>A: model</a:t>
            </a:r>
            <a:endParaRPr lang="en-US" sz="2200" dirty="0"/>
          </a:p>
        </p:txBody>
      </p:sp>
      <p:cxnSp>
        <p:nvCxnSpPr>
          <p:cNvPr id="12" name="Straight Arrow Connector 11"/>
          <p:cNvCxnSpPr/>
          <p:nvPr/>
        </p:nvCxnSpPr>
        <p:spPr>
          <a:xfrm>
            <a:off x="2819400" y="3247724"/>
            <a:ext cx="3505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2971800" y="3628724"/>
            <a:ext cx="33528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352800" y="5478959"/>
            <a:ext cx="29718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733800" y="5478959"/>
            <a:ext cx="2151808" cy="769441"/>
          </a:xfrm>
          <a:prstGeom prst="rect">
            <a:avLst/>
          </a:prstGeom>
          <a:noFill/>
        </p:spPr>
        <p:txBody>
          <a:bodyPr wrap="none" rtlCol="0">
            <a:spAutoFit/>
          </a:bodyPr>
          <a:lstStyle/>
          <a:p>
            <a:r>
              <a:rPr lang="en-US" sz="2200" dirty="0" smtClean="0"/>
              <a:t>A: custom theory</a:t>
            </a:r>
            <a:br>
              <a:rPr lang="en-US" sz="2200" dirty="0" smtClean="0"/>
            </a:br>
            <a:r>
              <a:rPr lang="en-US" sz="2200" dirty="0" smtClean="0"/>
              <a:t>consequences</a:t>
            </a:r>
            <a:endParaRPr lang="en-US" sz="2200" dirty="0"/>
          </a:p>
        </p:txBody>
      </p:sp>
      <p:cxnSp>
        <p:nvCxnSpPr>
          <p:cNvPr id="20" name="Straight Arrow Connector 19"/>
          <p:cNvCxnSpPr/>
          <p:nvPr/>
        </p:nvCxnSpPr>
        <p:spPr>
          <a:xfrm flipH="1">
            <a:off x="2971800" y="5147846"/>
            <a:ext cx="33528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658063" y="4390724"/>
            <a:ext cx="2683299" cy="769441"/>
          </a:xfrm>
          <a:prstGeom prst="rect">
            <a:avLst/>
          </a:prstGeom>
          <a:noFill/>
        </p:spPr>
        <p:txBody>
          <a:bodyPr wrap="none" rtlCol="0">
            <a:spAutoFit/>
          </a:bodyPr>
          <a:lstStyle/>
          <a:p>
            <a:r>
              <a:rPr lang="en-US" sz="2200" dirty="0" smtClean="0"/>
              <a:t>Q: queries containing </a:t>
            </a:r>
          </a:p>
          <a:p>
            <a:r>
              <a:rPr lang="en-US" sz="2200" dirty="0" smtClean="0"/>
              <a:t>extension symbols</a:t>
            </a:r>
            <a:endParaRPr lang="en-US" sz="2200" dirty="0"/>
          </a:p>
        </p:txBody>
      </p:sp>
      <p:sp>
        <p:nvSpPr>
          <p:cNvPr id="14" name="TextBox 13"/>
          <p:cNvSpPr txBox="1"/>
          <p:nvPr/>
        </p:nvSpPr>
        <p:spPr>
          <a:xfrm>
            <a:off x="304800" y="6265069"/>
            <a:ext cx="6127640" cy="430887"/>
          </a:xfrm>
          <a:prstGeom prst="rect">
            <a:avLst/>
          </a:prstGeom>
          <a:noFill/>
        </p:spPr>
        <p:txBody>
          <a:bodyPr wrap="none" rtlCol="0">
            <a:spAutoFit/>
          </a:bodyPr>
          <a:lstStyle/>
          <a:p>
            <a:r>
              <a:rPr lang="en-US" sz="2200" dirty="0" smtClean="0"/>
              <a:t>with: </a:t>
            </a:r>
            <a:r>
              <a:rPr lang="en-US" sz="2200" b="1" dirty="0" smtClean="0"/>
              <a:t>Philippe </a:t>
            </a:r>
            <a:r>
              <a:rPr lang="en-US" sz="2200" b="1" dirty="0" err="1" smtClean="0"/>
              <a:t>Suter</a:t>
            </a:r>
            <a:r>
              <a:rPr lang="en-US" sz="2200" dirty="0" smtClean="0"/>
              <a:t>, </a:t>
            </a:r>
            <a:r>
              <a:rPr lang="en-US" sz="2200" b="1" dirty="0" smtClean="0"/>
              <a:t>Ali </a:t>
            </a:r>
            <a:r>
              <a:rPr lang="en-US" sz="2200" b="1" dirty="0" err="1" smtClean="0"/>
              <a:t>Sinan</a:t>
            </a:r>
            <a:r>
              <a:rPr lang="en-US" sz="2200" b="1" dirty="0" smtClean="0"/>
              <a:t> </a:t>
            </a:r>
            <a:r>
              <a:rPr lang="en-US" sz="2200" b="1" dirty="0" err="1" smtClean="0"/>
              <a:t>Köksal</a:t>
            </a:r>
            <a:r>
              <a:rPr lang="en-US" sz="2200" dirty="0" smtClean="0"/>
              <a:t>, </a:t>
            </a:r>
            <a:r>
              <a:rPr lang="en-US" sz="2200" b="1" dirty="0" smtClean="0"/>
              <a:t>Robin </a:t>
            </a:r>
            <a:r>
              <a:rPr lang="en-US" sz="2200" b="1" dirty="0" err="1" smtClean="0"/>
              <a:t>Steiger</a:t>
            </a:r>
            <a:endParaRPr lang="en-US" sz="2200" b="1" dirty="0"/>
          </a:p>
        </p:txBody>
      </p:sp>
    </p:spTree>
    <p:extLst>
      <p:ext uri="{BB962C8B-B14F-4D97-AF65-F5344CB8AC3E}">
        <p14:creationId xmlns:p14="http://schemas.microsoft.com/office/powerpoint/2010/main" val="146173842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1905000"/>
            <a:ext cx="8153400" cy="2308324"/>
          </a:xfrm>
          <a:prstGeom prst="rect">
            <a:avLst/>
          </a:prstGeom>
          <a:noFill/>
        </p:spPr>
        <p:txBody>
          <a:bodyPr wrap="square" rtlCol="0">
            <a:spAutoFit/>
          </a:bodyPr>
          <a:lstStyle/>
          <a:p>
            <a:r>
              <a:rPr lang="en-US" sz="2400" b="1" dirty="0" smtClean="0"/>
              <a:t>def</a:t>
            </a:r>
            <a:r>
              <a:rPr lang="en-US" sz="2400" dirty="0" smtClean="0"/>
              <a:t> </a:t>
            </a:r>
            <a:r>
              <a:rPr lang="en-US" sz="2400" dirty="0" err="1" smtClean="0"/>
              <a:t>secondsToTime</a:t>
            </a:r>
            <a:r>
              <a:rPr lang="en-US" sz="2400" dirty="0" smtClean="0"/>
              <a:t>(</a:t>
            </a:r>
            <a:r>
              <a:rPr lang="en-US" sz="2400" dirty="0" err="1" smtClean="0"/>
              <a:t>totalSeconds</a:t>
            </a:r>
            <a:r>
              <a:rPr lang="en-US" sz="2400" dirty="0" smtClean="0"/>
              <a:t>: </a:t>
            </a:r>
            <a:r>
              <a:rPr lang="en-US" sz="2400" b="1" dirty="0" err="1" smtClean="0"/>
              <a:t>Int</a:t>
            </a:r>
            <a:r>
              <a:rPr lang="en-US" sz="2400" dirty="0" smtClean="0"/>
              <a:t>) : (</a:t>
            </a:r>
            <a:r>
              <a:rPr lang="en-US" sz="2400" b="1" dirty="0" err="1" smtClean="0"/>
              <a:t>Int</a:t>
            </a:r>
            <a:r>
              <a:rPr lang="en-US" sz="2400" dirty="0" smtClean="0"/>
              <a:t>, </a:t>
            </a:r>
            <a:r>
              <a:rPr lang="en-US" sz="2400" b="1" dirty="0" err="1" smtClean="0"/>
              <a:t>Int</a:t>
            </a:r>
            <a:r>
              <a:rPr lang="en-US" sz="2400" dirty="0" smtClean="0"/>
              <a:t>, </a:t>
            </a:r>
            <a:r>
              <a:rPr lang="en-US" sz="2400" b="1" dirty="0" err="1" smtClean="0"/>
              <a:t>Int</a:t>
            </a:r>
            <a:r>
              <a:rPr lang="en-US" sz="2400" dirty="0" smtClean="0"/>
              <a:t>) =</a:t>
            </a:r>
          </a:p>
          <a:p>
            <a:r>
              <a:rPr lang="en-US" sz="2400" b="1" dirty="0" smtClean="0"/>
              <a:t>    choose</a:t>
            </a:r>
            <a:r>
              <a:rPr lang="en-US" sz="2400" dirty="0" smtClean="0"/>
              <a:t>((h: </a:t>
            </a:r>
            <a:r>
              <a:rPr lang="en-US" sz="2400" b="1" dirty="0" err="1" smtClean="0"/>
              <a:t>Var</a:t>
            </a:r>
            <a:r>
              <a:rPr lang="en-US" sz="2400" b="1" dirty="0" smtClean="0"/>
              <a:t>[</a:t>
            </a:r>
            <a:r>
              <a:rPr lang="en-US" sz="2400" b="1" dirty="0" err="1" smtClean="0"/>
              <a:t>Int</a:t>
            </a:r>
            <a:r>
              <a:rPr lang="en-US" sz="2400" b="1" dirty="0" smtClean="0"/>
              <a:t>]</a:t>
            </a:r>
            <a:r>
              <a:rPr lang="en-US" sz="2400" dirty="0" smtClean="0"/>
              <a:t>, m: </a:t>
            </a:r>
            <a:r>
              <a:rPr lang="en-US" sz="2400" b="1" dirty="0" err="1" smtClean="0"/>
              <a:t>Var</a:t>
            </a:r>
            <a:r>
              <a:rPr lang="en-US" sz="2400" b="1" dirty="0" smtClean="0"/>
              <a:t>[</a:t>
            </a:r>
            <a:r>
              <a:rPr lang="en-US" sz="2400" b="1" dirty="0" err="1" smtClean="0"/>
              <a:t>Int</a:t>
            </a:r>
            <a:r>
              <a:rPr lang="en-US" sz="2400" b="1" dirty="0" smtClean="0"/>
              <a:t>]</a:t>
            </a:r>
            <a:r>
              <a:rPr lang="en-US" sz="2400" dirty="0" smtClean="0"/>
              <a:t>, s: </a:t>
            </a:r>
            <a:r>
              <a:rPr lang="en-US" sz="2400" b="1" dirty="0" err="1" smtClean="0"/>
              <a:t>Var</a:t>
            </a:r>
            <a:r>
              <a:rPr lang="en-US" sz="2400" b="1" dirty="0" smtClean="0"/>
              <a:t>[</a:t>
            </a:r>
            <a:r>
              <a:rPr lang="en-US" sz="2400" b="1" dirty="0" err="1" smtClean="0"/>
              <a:t>Int</a:t>
            </a:r>
            <a:r>
              <a:rPr lang="en-US" sz="2400" b="1" dirty="0" smtClean="0"/>
              <a:t>]</a:t>
            </a:r>
            <a:r>
              <a:rPr lang="en-US" sz="2400" dirty="0" smtClean="0"/>
              <a:t>) ⇒ (</a:t>
            </a:r>
          </a:p>
          <a:p>
            <a:r>
              <a:rPr lang="en-US" sz="2400" dirty="0" smtClean="0"/>
              <a:t>              </a:t>
            </a:r>
            <a:r>
              <a:rPr lang="en-US" sz="2300" dirty="0" smtClean="0"/>
              <a:t> </a:t>
            </a:r>
            <a:r>
              <a:rPr lang="en-US" sz="2400" dirty="0" smtClean="0"/>
              <a:t>h * 3600 + m * 60 + s == </a:t>
            </a:r>
            <a:r>
              <a:rPr lang="en-US" sz="2400" dirty="0" err="1" smtClean="0"/>
              <a:t>totalSeconds</a:t>
            </a:r>
            <a:endParaRPr lang="en-US" sz="2400" dirty="0" smtClean="0"/>
          </a:p>
          <a:p>
            <a:r>
              <a:rPr lang="en-US" sz="2400" dirty="0" smtClean="0"/>
              <a:t>        &amp;&amp; 0 &lt;= h</a:t>
            </a:r>
          </a:p>
          <a:p>
            <a:r>
              <a:rPr lang="en-US" sz="2400" dirty="0" smtClean="0"/>
              <a:t>        &amp;&amp; 0 &lt;= m &amp;&amp; m &lt; 60</a:t>
            </a:r>
          </a:p>
          <a:p>
            <a:r>
              <a:rPr lang="en-US" sz="2400" dirty="0" smtClean="0"/>
              <a:t>        &amp;&amp; 0 &lt;= s &amp;&amp; s &lt; 60    ))</a:t>
            </a:r>
          </a:p>
        </p:txBody>
      </p:sp>
      <p:sp>
        <p:nvSpPr>
          <p:cNvPr id="5" name="Title 4"/>
          <p:cNvSpPr>
            <a:spLocks noGrp="1"/>
          </p:cNvSpPr>
          <p:nvPr>
            <p:ph type="title"/>
          </p:nvPr>
        </p:nvSpPr>
        <p:spPr/>
        <p:txBody>
          <a:bodyPr>
            <a:normAutofit/>
          </a:bodyPr>
          <a:lstStyle/>
          <a:p>
            <a:r>
              <a:rPr lang="en-US" dirty="0" smtClean="0"/>
              <a:t>Executing </a:t>
            </a:r>
            <a:r>
              <a:rPr lang="en-US" b="1" dirty="0" smtClean="0"/>
              <a:t>choose </a:t>
            </a:r>
            <a:r>
              <a:rPr lang="en-US" dirty="0" smtClean="0"/>
              <a:t>using Z3</a:t>
            </a:r>
            <a:endParaRPr lang="en-US" dirty="0"/>
          </a:p>
        </p:txBody>
      </p:sp>
      <p:grpSp>
        <p:nvGrpSpPr>
          <p:cNvPr id="17" name="Group 16"/>
          <p:cNvGrpSpPr/>
          <p:nvPr/>
        </p:nvGrpSpPr>
        <p:grpSpPr>
          <a:xfrm>
            <a:off x="1447800" y="4569131"/>
            <a:ext cx="5943600" cy="430887"/>
            <a:chOff x="838200" y="5257800"/>
            <a:chExt cx="5943600" cy="430887"/>
          </a:xfrm>
        </p:grpSpPr>
        <p:sp>
          <p:nvSpPr>
            <p:cNvPr id="10" name="TextBox 9"/>
            <p:cNvSpPr txBox="1"/>
            <p:nvPr/>
          </p:nvSpPr>
          <p:spPr>
            <a:xfrm>
              <a:off x="838200" y="5257800"/>
              <a:ext cx="1828800" cy="430887"/>
            </a:xfrm>
            <a:prstGeom prst="rect">
              <a:avLst/>
            </a:prstGeom>
            <a:noFill/>
          </p:spPr>
          <p:txBody>
            <a:bodyPr wrap="square" rtlCol="0">
              <a:spAutoFit/>
            </a:bodyPr>
            <a:lstStyle/>
            <a:p>
              <a:r>
                <a:rPr lang="en-US" sz="2200" dirty="0" smtClean="0"/>
                <a:t>3787 seconds</a:t>
              </a:r>
              <a:endParaRPr lang="en-US" sz="2200" dirty="0"/>
            </a:p>
          </p:txBody>
        </p:sp>
        <p:sp>
          <p:nvSpPr>
            <p:cNvPr id="13" name="TextBox 12"/>
            <p:cNvSpPr txBox="1"/>
            <p:nvPr/>
          </p:nvSpPr>
          <p:spPr>
            <a:xfrm>
              <a:off x="3505200" y="5257800"/>
              <a:ext cx="3276600" cy="430887"/>
            </a:xfrm>
            <a:prstGeom prst="rect">
              <a:avLst/>
            </a:prstGeom>
            <a:noFill/>
          </p:spPr>
          <p:txBody>
            <a:bodyPr wrap="square" rtlCol="0">
              <a:spAutoFit/>
            </a:bodyPr>
            <a:lstStyle/>
            <a:p>
              <a:r>
                <a:rPr lang="en-US" sz="2200" dirty="0" smtClean="0"/>
                <a:t>1 hour, 3 </a:t>
              </a:r>
              <a:r>
                <a:rPr lang="en-US" sz="2200" dirty="0" err="1" smtClean="0"/>
                <a:t>mins</a:t>
              </a:r>
              <a:r>
                <a:rPr lang="en-US" sz="2200" dirty="0" smtClean="0"/>
                <a:t>. and 7 </a:t>
              </a:r>
              <a:r>
                <a:rPr lang="en-US" sz="2200" dirty="0" err="1" smtClean="0"/>
                <a:t>secs</a:t>
              </a:r>
              <a:r>
                <a:rPr lang="en-US" sz="2200" dirty="0" smtClean="0"/>
                <a:t>.</a:t>
              </a:r>
              <a:endParaRPr lang="en-US" sz="2200" dirty="0"/>
            </a:p>
          </p:txBody>
        </p:sp>
        <p:cxnSp>
          <p:nvCxnSpPr>
            <p:cNvPr id="16" name="Straight Arrow Connector 15"/>
            <p:cNvCxnSpPr>
              <a:stCxn id="10" idx="3"/>
              <a:endCxn id="13" idx="1"/>
            </p:cNvCxnSpPr>
            <p:nvPr/>
          </p:nvCxnSpPr>
          <p:spPr>
            <a:xfrm>
              <a:off x="2667000" y="5473244"/>
              <a:ext cx="8382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
        <p:nvSpPr>
          <p:cNvPr id="3" name="Rectangle 2"/>
          <p:cNvSpPr/>
          <p:nvPr/>
        </p:nvSpPr>
        <p:spPr>
          <a:xfrm>
            <a:off x="538752" y="5334000"/>
            <a:ext cx="8553945" cy="1200329"/>
          </a:xfrm>
          <a:prstGeom prst="rect">
            <a:avLst/>
          </a:prstGeom>
        </p:spPr>
        <p:txBody>
          <a:bodyPr wrap="none">
            <a:spAutoFit/>
          </a:bodyPr>
          <a:lstStyle/>
          <a:p>
            <a:r>
              <a:rPr lang="en-US" sz="2400" dirty="0" smtClean="0">
                <a:solidFill>
                  <a:prstClr val="black"/>
                </a:solidFill>
              </a:rPr>
              <a:t>It works, certainly for constraints within Z3’s supported theories</a:t>
            </a:r>
          </a:p>
          <a:p>
            <a:endParaRPr lang="en-US" sz="2400" dirty="0">
              <a:solidFill>
                <a:prstClr val="black"/>
              </a:solidFill>
            </a:endParaRPr>
          </a:p>
          <a:p>
            <a:r>
              <a:rPr lang="en-US" sz="2400" dirty="0" smtClean="0">
                <a:solidFill>
                  <a:prstClr val="black"/>
                </a:solidFill>
              </a:rPr>
              <a:t>Implemented as a library (jar + z3.so / </a:t>
            </a:r>
            <a:r>
              <a:rPr lang="en-US" sz="2400" dirty="0" err="1" smtClean="0">
                <a:solidFill>
                  <a:prstClr val="black"/>
                </a:solidFill>
              </a:rPr>
              <a:t>dll</a:t>
            </a:r>
            <a:r>
              <a:rPr lang="en-US" sz="2400" dirty="0" smtClean="0">
                <a:solidFill>
                  <a:prstClr val="black"/>
                </a:solidFill>
              </a:rPr>
              <a:t>) – no compiler extensions</a:t>
            </a:r>
          </a:p>
        </p:txBody>
      </p:sp>
      <p:cxnSp>
        <p:nvCxnSpPr>
          <p:cNvPr id="11" name="Straight Arrow Connector 10"/>
          <p:cNvCxnSpPr/>
          <p:nvPr/>
        </p:nvCxnSpPr>
        <p:spPr>
          <a:xfrm flipH="1" flipV="1">
            <a:off x="5537483" y="3059164"/>
            <a:ext cx="558517" cy="36983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029200" y="3302913"/>
            <a:ext cx="3341171" cy="430887"/>
          </a:xfrm>
          <a:prstGeom prst="rect">
            <a:avLst/>
          </a:prstGeom>
          <a:noFill/>
        </p:spPr>
        <p:txBody>
          <a:bodyPr wrap="none" rtlCol="0">
            <a:spAutoFit/>
          </a:bodyPr>
          <a:lstStyle/>
          <a:p>
            <a:r>
              <a:rPr lang="en-US" sz="2200" dirty="0" smtClean="0">
                <a:solidFill>
                  <a:srgbClr val="0070C0"/>
                </a:solidFill>
              </a:rPr>
              <a:t>will be constant at run-time</a:t>
            </a:r>
            <a:endParaRPr lang="en-US" sz="2200" dirty="0">
              <a:solidFill>
                <a:srgbClr val="0070C0"/>
              </a:solidFill>
            </a:endParaRPr>
          </a:p>
        </p:txBody>
      </p:sp>
      <p:cxnSp>
        <p:nvCxnSpPr>
          <p:cNvPr id="15" name="Straight Arrow Connector 14"/>
          <p:cNvCxnSpPr/>
          <p:nvPr/>
        </p:nvCxnSpPr>
        <p:spPr>
          <a:xfrm flipH="1" flipV="1">
            <a:off x="4013484" y="2971800"/>
            <a:ext cx="750046" cy="9144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616245" y="3804560"/>
            <a:ext cx="2824684" cy="430887"/>
          </a:xfrm>
          <a:prstGeom prst="rect">
            <a:avLst/>
          </a:prstGeom>
          <a:noFill/>
        </p:spPr>
        <p:txBody>
          <a:bodyPr wrap="none" rtlCol="0">
            <a:spAutoFit/>
          </a:bodyPr>
          <a:lstStyle/>
          <a:p>
            <a:r>
              <a:rPr lang="en-US" sz="2200" dirty="0" smtClean="0">
                <a:solidFill>
                  <a:srgbClr val="0070C0"/>
                </a:solidFill>
              </a:rPr>
              <a:t>syntax tree constructor</a:t>
            </a:r>
            <a:endParaRPr lang="en-US" sz="2200" dirty="0">
              <a:solidFill>
                <a:srgbClr val="0070C0"/>
              </a:solidFill>
            </a:endParaRPr>
          </a:p>
        </p:txBody>
      </p:sp>
    </p:spTree>
    <p:extLst>
      <p:ext uri="{BB962C8B-B14F-4D97-AF65-F5344CB8AC3E}">
        <p14:creationId xmlns:p14="http://schemas.microsoft.com/office/powerpoint/2010/main" val="4211705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Programming in Scala</a:t>
            </a:r>
            <a:r>
              <a:rPr lang="en-US" baseline="30000" dirty="0" smtClean="0"/>
              <a:t>^</a:t>
            </a:r>
            <a:r>
              <a:rPr lang="en-US" dirty="0" smtClean="0"/>
              <a:t>Z3</a:t>
            </a:r>
            <a:endParaRPr lang="en-US" dirty="0"/>
          </a:p>
        </p:txBody>
      </p:sp>
      <p:sp>
        <p:nvSpPr>
          <p:cNvPr id="4" name="Rectangle 3"/>
          <p:cNvSpPr/>
          <p:nvPr/>
        </p:nvSpPr>
        <p:spPr>
          <a:xfrm>
            <a:off x="1295400" y="1447800"/>
            <a:ext cx="6324600" cy="830997"/>
          </a:xfrm>
          <a:prstGeom prst="rect">
            <a:avLst/>
          </a:prstGeom>
        </p:spPr>
        <p:txBody>
          <a:bodyPr wrap="square">
            <a:spAutoFit/>
          </a:bodyPr>
          <a:lstStyle/>
          <a:p>
            <a:r>
              <a:rPr lang="en-US" sz="2400" dirty="0"/>
              <a:t>find </a:t>
            </a:r>
            <a:r>
              <a:rPr lang="en-US" sz="2400" dirty="0" smtClean="0"/>
              <a:t>triples of integers </a:t>
            </a:r>
            <a:r>
              <a:rPr lang="en-US" sz="2400" dirty="0"/>
              <a:t>x, y, z such that x &gt; 0, y &gt; x,</a:t>
            </a:r>
          </a:p>
          <a:p>
            <a:r>
              <a:rPr lang="en-US" sz="2400" dirty="0"/>
              <a:t>2x + 3y </a:t>
            </a:r>
            <a:r>
              <a:rPr lang="en-US" sz="2400" dirty="0" smtClean="0"/>
              <a:t>&lt;= </a:t>
            </a:r>
            <a:r>
              <a:rPr lang="en-US" sz="2400" dirty="0"/>
              <a:t>40, x · z = 3y</a:t>
            </a:r>
            <a:r>
              <a:rPr lang="en-US" sz="2400" baseline="30000" dirty="0"/>
              <a:t>2</a:t>
            </a:r>
            <a:r>
              <a:rPr lang="en-US" sz="2400" dirty="0"/>
              <a:t>, and y is </a:t>
            </a:r>
            <a:r>
              <a:rPr lang="en-US" sz="2400" dirty="0" smtClean="0"/>
              <a:t>prime</a:t>
            </a:r>
            <a:endParaRPr lang="en-US" sz="2400" dirty="0"/>
          </a:p>
        </p:txBody>
      </p:sp>
      <p:sp>
        <p:nvSpPr>
          <p:cNvPr id="5" name="Rectangle 4"/>
          <p:cNvSpPr/>
          <p:nvPr/>
        </p:nvSpPr>
        <p:spPr>
          <a:xfrm>
            <a:off x="381000" y="2551836"/>
            <a:ext cx="8229600" cy="1477328"/>
          </a:xfrm>
          <a:prstGeom prst="rect">
            <a:avLst/>
          </a:prstGeom>
        </p:spPr>
        <p:txBody>
          <a:bodyPr wrap="square">
            <a:spAutoFit/>
          </a:bodyPr>
          <a:lstStyle/>
          <a:p>
            <a:r>
              <a:rPr lang="en-US" b="1" dirty="0" err="1"/>
              <a:t>val</a:t>
            </a:r>
            <a:r>
              <a:rPr lang="en-US" dirty="0"/>
              <a:t> results = </a:t>
            </a:r>
            <a:r>
              <a:rPr lang="en-US" b="1" dirty="0"/>
              <a:t>for</a:t>
            </a:r>
            <a:r>
              <a:rPr lang="en-US" dirty="0"/>
              <a:t>(</a:t>
            </a:r>
          </a:p>
          <a:p>
            <a:r>
              <a:rPr lang="es-ES" dirty="0" smtClean="0"/>
              <a:t>         (</a:t>
            </a:r>
            <a:r>
              <a:rPr lang="es-ES" dirty="0" err="1" smtClean="0"/>
              <a:t>x,y</a:t>
            </a:r>
            <a:r>
              <a:rPr lang="es-ES" dirty="0" smtClean="0"/>
              <a:t>) </a:t>
            </a:r>
            <a:r>
              <a:rPr lang="es-ES" dirty="0" smtClean="0">
                <a:sym typeface="Wingdings" pitchFamily="2" charset="2"/>
              </a:rPr>
              <a:t> </a:t>
            </a:r>
            <a:r>
              <a:rPr lang="es-ES" b="1" dirty="0" err="1" smtClean="0"/>
              <a:t>findAll</a:t>
            </a:r>
            <a:r>
              <a:rPr lang="es-ES" dirty="0"/>
              <a:t>((x: Var[</a:t>
            </a:r>
            <a:r>
              <a:rPr lang="es-ES" dirty="0" err="1"/>
              <a:t>Int</a:t>
            </a:r>
            <a:r>
              <a:rPr lang="es-ES" dirty="0"/>
              <a:t>], y: Var[</a:t>
            </a:r>
            <a:r>
              <a:rPr lang="es-ES" dirty="0" err="1"/>
              <a:t>Int</a:t>
            </a:r>
            <a:r>
              <a:rPr lang="es-ES" dirty="0"/>
              <a:t>]) </a:t>
            </a:r>
            <a:r>
              <a:rPr lang="es-ES" dirty="0" smtClean="0"/>
              <a:t>) =&gt; </a:t>
            </a:r>
            <a:r>
              <a:rPr lang="es-ES" dirty="0"/>
              <a:t>x &gt; 0 &amp;&amp; y &gt; x &amp;&amp; x </a:t>
            </a:r>
            <a:r>
              <a:rPr lang="es-ES" dirty="0" smtClean="0"/>
              <a:t>* 2 </a:t>
            </a:r>
            <a:r>
              <a:rPr lang="es-ES" dirty="0"/>
              <a:t>+ y </a:t>
            </a:r>
            <a:r>
              <a:rPr lang="es-ES" dirty="0" smtClean="0"/>
              <a:t>* 3 &lt;= </a:t>
            </a:r>
            <a:r>
              <a:rPr lang="es-ES" dirty="0"/>
              <a:t>40);</a:t>
            </a:r>
          </a:p>
          <a:p>
            <a:r>
              <a:rPr lang="en-US" dirty="0" smtClean="0"/>
              <a:t>           </a:t>
            </a:r>
            <a:r>
              <a:rPr lang="en-US" b="1" dirty="0" smtClean="0"/>
              <a:t>if</a:t>
            </a:r>
            <a:r>
              <a:rPr lang="en-US" dirty="0" smtClean="0"/>
              <a:t> </a:t>
            </a:r>
            <a:r>
              <a:rPr lang="en-US" dirty="0" err="1" smtClean="0"/>
              <a:t>isPrime</a:t>
            </a:r>
            <a:r>
              <a:rPr lang="en-US" dirty="0" smtClean="0"/>
              <a:t>(y);</a:t>
            </a:r>
            <a:endParaRPr lang="en-US" dirty="0"/>
          </a:p>
          <a:p>
            <a:r>
              <a:rPr lang="en-US" dirty="0" smtClean="0"/>
              <a:t>          </a:t>
            </a:r>
            <a:r>
              <a:rPr lang="pl-PL" dirty="0" smtClean="0"/>
              <a:t>z</a:t>
            </a:r>
            <a:r>
              <a:rPr lang="en-US" dirty="0" smtClean="0"/>
              <a:t> </a:t>
            </a:r>
            <a:r>
              <a:rPr lang="en-US" dirty="0" smtClean="0">
                <a:sym typeface="Wingdings" pitchFamily="2" charset="2"/>
              </a:rPr>
              <a:t> </a:t>
            </a:r>
            <a:r>
              <a:rPr lang="pl-PL" b="1" dirty="0" smtClean="0"/>
              <a:t>findAll</a:t>
            </a:r>
            <a:r>
              <a:rPr lang="pl-PL" dirty="0"/>
              <a:t>((z: Var[Int]) ) </a:t>
            </a:r>
            <a:r>
              <a:rPr lang="en-US" dirty="0" smtClean="0"/>
              <a:t>=&gt; x * z</a:t>
            </a:r>
            <a:r>
              <a:rPr lang="pl-PL" dirty="0" smtClean="0"/>
              <a:t> </a:t>
            </a:r>
            <a:r>
              <a:rPr lang="pl-PL" dirty="0"/>
              <a:t>=== 3 </a:t>
            </a:r>
            <a:r>
              <a:rPr lang="en-US" dirty="0" smtClean="0"/>
              <a:t>*</a:t>
            </a:r>
            <a:r>
              <a:rPr lang="pl-PL" dirty="0" smtClean="0"/>
              <a:t> </a:t>
            </a:r>
            <a:r>
              <a:rPr lang="pl-PL" dirty="0"/>
              <a:t>y </a:t>
            </a:r>
            <a:r>
              <a:rPr lang="en-US" dirty="0" smtClean="0"/>
              <a:t>*</a:t>
            </a:r>
            <a:r>
              <a:rPr lang="pl-PL" dirty="0" smtClean="0"/>
              <a:t> </a:t>
            </a:r>
            <a:r>
              <a:rPr lang="pl-PL" dirty="0"/>
              <a:t>y))</a:t>
            </a:r>
          </a:p>
          <a:p>
            <a:r>
              <a:rPr lang="en-US" dirty="0" smtClean="0"/>
              <a:t>      </a:t>
            </a:r>
            <a:r>
              <a:rPr lang="en-US" b="1" dirty="0" smtClean="0"/>
              <a:t>yield</a:t>
            </a:r>
            <a:r>
              <a:rPr lang="en-US" dirty="0" smtClean="0"/>
              <a:t> </a:t>
            </a:r>
            <a:r>
              <a:rPr lang="en-US" dirty="0"/>
              <a:t>(x, y, z)</a:t>
            </a:r>
          </a:p>
        </p:txBody>
      </p:sp>
      <p:sp>
        <p:nvSpPr>
          <p:cNvPr id="6" name="TextBox 5"/>
          <p:cNvSpPr txBox="1"/>
          <p:nvPr/>
        </p:nvSpPr>
        <p:spPr>
          <a:xfrm>
            <a:off x="3227881" y="2312313"/>
            <a:ext cx="5687519" cy="430887"/>
          </a:xfrm>
          <a:prstGeom prst="rect">
            <a:avLst/>
          </a:prstGeom>
          <a:noFill/>
        </p:spPr>
        <p:txBody>
          <a:bodyPr wrap="none" rtlCol="0">
            <a:spAutoFit/>
          </a:bodyPr>
          <a:lstStyle/>
          <a:p>
            <a:r>
              <a:rPr lang="en-US" sz="2200" dirty="0" smtClean="0">
                <a:solidFill>
                  <a:srgbClr val="0070C0"/>
                </a:solidFill>
              </a:rPr>
              <a:t>model enumeration (currently: negate previous)</a:t>
            </a:r>
            <a:endParaRPr lang="en-US" sz="2200" dirty="0">
              <a:solidFill>
                <a:srgbClr val="0070C0"/>
              </a:solidFill>
            </a:endParaRPr>
          </a:p>
        </p:txBody>
      </p:sp>
      <p:cxnSp>
        <p:nvCxnSpPr>
          <p:cNvPr id="7" name="Straight Arrow Connector 6"/>
          <p:cNvCxnSpPr/>
          <p:nvPr/>
        </p:nvCxnSpPr>
        <p:spPr>
          <a:xfrm flipH="1">
            <a:off x="2286000" y="2590800"/>
            <a:ext cx="990600" cy="26756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2372475" y="3290500"/>
            <a:ext cx="3875925" cy="1192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248400" y="3048000"/>
            <a:ext cx="2521203" cy="430887"/>
          </a:xfrm>
          <a:prstGeom prst="rect">
            <a:avLst/>
          </a:prstGeom>
          <a:noFill/>
        </p:spPr>
        <p:txBody>
          <a:bodyPr wrap="none" rtlCol="0">
            <a:spAutoFit/>
          </a:bodyPr>
          <a:lstStyle/>
          <a:p>
            <a:r>
              <a:rPr lang="en-US" sz="2200" dirty="0" smtClean="0">
                <a:solidFill>
                  <a:srgbClr val="0070C0"/>
                </a:solidFill>
              </a:rPr>
              <a:t>user’s Scala function</a:t>
            </a:r>
            <a:endParaRPr lang="en-US" sz="2200" dirty="0">
              <a:solidFill>
                <a:srgbClr val="0070C0"/>
              </a:solidFill>
            </a:endParaRPr>
          </a:p>
        </p:txBody>
      </p:sp>
      <p:cxnSp>
        <p:nvCxnSpPr>
          <p:cNvPr id="16" name="Straight Arrow Connector 15"/>
          <p:cNvCxnSpPr/>
          <p:nvPr/>
        </p:nvCxnSpPr>
        <p:spPr>
          <a:xfrm flipH="1" flipV="1">
            <a:off x="1104900" y="3962400"/>
            <a:ext cx="495300" cy="39043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600200" y="4157618"/>
            <a:ext cx="7239098" cy="769441"/>
          </a:xfrm>
          <a:prstGeom prst="rect">
            <a:avLst/>
          </a:prstGeom>
          <a:noFill/>
        </p:spPr>
        <p:txBody>
          <a:bodyPr wrap="none" rtlCol="0">
            <a:spAutoFit/>
          </a:bodyPr>
          <a:lstStyle/>
          <a:p>
            <a:r>
              <a:rPr lang="en-US" sz="2200" dirty="0" err="1" smtClean="0">
                <a:solidFill>
                  <a:srgbClr val="0070C0"/>
                </a:solidFill>
              </a:rPr>
              <a:t>Scala’s</a:t>
            </a:r>
            <a:r>
              <a:rPr lang="en-US" sz="2200" dirty="0" smtClean="0">
                <a:solidFill>
                  <a:srgbClr val="0070C0"/>
                </a:solidFill>
              </a:rPr>
              <a:t> existing mechanism for composing iterations</a:t>
            </a:r>
            <a:br>
              <a:rPr lang="en-US" sz="2200" dirty="0" smtClean="0">
                <a:solidFill>
                  <a:srgbClr val="0070C0"/>
                </a:solidFill>
              </a:rPr>
            </a:br>
            <a:r>
              <a:rPr lang="en-US" sz="2200" dirty="0" smtClean="0">
                <a:solidFill>
                  <a:srgbClr val="0070C0"/>
                </a:solidFill>
              </a:rPr>
              <a:t>(reduces to standard higher order functions such as </a:t>
            </a:r>
            <a:r>
              <a:rPr lang="en-US" sz="2200" dirty="0" err="1" smtClean="0">
                <a:solidFill>
                  <a:srgbClr val="0070C0"/>
                </a:solidFill>
              </a:rPr>
              <a:t>flatMap</a:t>
            </a:r>
            <a:r>
              <a:rPr lang="en-US" sz="2200" dirty="0" smtClean="0">
                <a:solidFill>
                  <a:srgbClr val="0070C0"/>
                </a:solidFill>
              </a:rPr>
              <a:t>-s)</a:t>
            </a:r>
            <a:endParaRPr lang="en-US" sz="2200" dirty="0">
              <a:solidFill>
                <a:srgbClr val="0070C0"/>
              </a:solidFill>
            </a:endParaRPr>
          </a:p>
        </p:txBody>
      </p:sp>
      <p:cxnSp>
        <p:nvCxnSpPr>
          <p:cNvPr id="19" name="Straight Arrow Connector 18"/>
          <p:cNvCxnSpPr/>
          <p:nvPr/>
        </p:nvCxnSpPr>
        <p:spPr>
          <a:xfrm flipH="1" flipV="1">
            <a:off x="3505200" y="3638728"/>
            <a:ext cx="685800" cy="32367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191000" y="3746956"/>
            <a:ext cx="314510" cy="430887"/>
          </a:xfrm>
          <a:prstGeom prst="rect">
            <a:avLst/>
          </a:prstGeom>
        </p:spPr>
        <p:txBody>
          <a:bodyPr wrap="none">
            <a:spAutoFit/>
          </a:bodyPr>
          <a:lstStyle/>
          <a:p>
            <a:r>
              <a:rPr lang="el-GR" sz="2200" dirty="0" smtClean="0">
                <a:solidFill>
                  <a:srgbClr val="0070C0"/>
                </a:solidFill>
              </a:rPr>
              <a:t>λ</a:t>
            </a:r>
            <a:endParaRPr lang="en-US" dirty="0"/>
          </a:p>
        </p:txBody>
      </p:sp>
      <p:sp>
        <p:nvSpPr>
          <p:cNvPr id="25" name="Rectangle 24"/>
          <p:cNvSpPr/>
          <p:nvPr/>
        </p:nvSpPr>
        <p:spPr>
          <a:xfrm>
            <a:off x="410496" y="4927059"/>
            <a:ext cx="8504904" cy="1815882"/>
          </a:xfrm>
          <a:prstGeom prst="rect">
            <a:avLst/>
          </a:prstGeom>
        </p:spPr>
        <p:txBody>
          <a:bodyPr wrap="square">
            <a:spAutoFit/>
          </a:bodyPr>
          <a:lstStyle/>
          <a:p>
            <a:pPr marL="342900" lvl="0" indent="-342900"/>
            <a:r>
              <a:rPr lang="en-GB" sz="2800" dirty="0" smtClean="0">
                <a:solidFill>
                  <a:srgbClr val="000000"/>
                </a:solidFill>
              </a:rPr>
              <a:t>Use Scala syntax to construct Z3 syntax trees</a:t>
            </a:r>
          </a:p>
          <a:p>
            <a:pPr marL="342900" lvl="0" indent="-342900"/>
            <a:r>
              <a:rPr lang="en-GB" sz="2800" dirty="0">
                <a:solidFill>
                  <a:srgbClr val="000000"/>
                </a:solidFill>
              </a:rPr>
              <a:t>	</a:t>
            </a:r>
            <a:r>
              <a:rPr lang="en-GB" sz="2800" dirty="0" smtClean="0">
                <a:solidFill>
                  <a:srgbClr val="000000"/>
                </a:solidFill>
              </a:rPr>
              <a:t>a type system prevents certain ill-typed Z3 trees</a:t>
            </a:r>
          </a:p>
          <a:p>
            <a:pPr marL="342900" lvl="0" indent="-342900"/>
            <a:r>
              <a:rPr lang="en-GB" sz="2800" dirty="0" smtClean="0">
                <a:solidFill>
                  <a:srgbClr val="000000"/>
                </a:solidFill>
              </a:rPr>
              <a:t>Obtain models as Scala values</a:t>
            </a:r>
          </a:p>
          <a:p>
            <a:pPr marL="342900" lvl="0" indent="-342900"/>
            <a:r>
              <a:rPr lang="en-GB" sz="2800" dirty="0" smtClean="0">
                <a:solidFill>
                  <a:srgbClr val="000000"/>
                </a:solidFill>
              </a:rPr>
              <a:t>Can also  </a:t>
            </a:r>
            <a:r>
              <a:rPr lang="en-GB" sz="2800" dirty="0">
                <a:solidFill>
                  <a:srgbClr val="000000"/>
                </a:solidFill>
              </a:rPr>
              <a:t>w</a:t>
            </a:r>
            <a:r>
              <a:rPr lang="en-GB" sz="2800" dirty="0" smtClean="0">
                <a:solidFill>
                  <a:srgbClr val="000000"/>
                </a:solidFill>
              </a:rPr>
              <a:t>rite own plugin decision procedures in Scala</a:t>
            </a:r>
          </a:p>
        </p:txBody>
      </p:sp>
    </p:spTree>
    <p:extLst>
      <p:ext uri="{BB962C8B-B14F-4D97-AF65-F5344CB8AC3E}">
        <p14:creationId xmlns:p14="http://schemas.microsoft.com/office/powerpoint/2010/main" val="291354877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Other Forms of Synthesis</a:t>
            </a:r>
            <a:endParaRPr lang="en-US" dirty="0"/>
          </a:p>
        </p:txBody>
      </p:sp>
      <p:sp>
        <p:nvSpPr>
          <p:cNvPr id="3" name="Content Placeholder 2"/>
          <p:cNvSpPr>
            <a:spLocks noGrp="1"/>
          </p:cNvSpPr>
          <p:nvPr>
            <p:ph idx="1"/>
          </p:nvPr>
        </p:nvSpPr>
        <p:spPr/>
        <p:txBody>
          <a:bodyPr/>
          <a:lstStyle/>
          <a:p>
            <a:pPr marL="0" indent="0">
              <a:buNone/>
            </a:pPr>
            <a:r>
              <a:rPr lang="en-US" dirty="0" smtClean="0"/>
              <a:t>Automata-Theoretic Synthesis</a:t>
            </a:r>
          </a:p>
          <a:p>
            <a:pPr lvl="1"/>
            <a:r>
              <a:rPr lang="en-US" dirty="0" smtClean="0"/>
              <a:t>reactive synthesis</a:t>
            </a:r>
          </a:p>
          <a:p>
            <a:pPr lvl="1"/>
            <a:r>
              <a:rPr lang="en-US" dirty="0" smtClean="0"/>
              <a:t>regular synthesis over unbounded domains</a:t>
            </a:r>
          </a:p>
          <a:p>
            <a:pPr marL="0" indent="0">
              <a:buNone/>
            </a:pPr>
            <a:r>
              <a:rPr lang="en-US" dirty="0" smtClean="0"/>
              <a:t>Synthesis of Synchronization Constructs</a:t>
            </a:r>
          </a:p>
          <a:p>
            <a:pPr marL="0" indent="0">
              <a:buNone/>
            </a:pPr>
            <a:r>
              <a:rPr lang="en-US" dirty="0" smtClean="0"/>
              <a:t>Quantitative Synthesis</a:t>
            </a:r>
          </a:p>
          <a:p>
            <a:pPr marL="0" indent="0">
              <a:buNone/>
            </a:pPr>
            <a:r>
              <a:rPr lang="en-US" dirty="0"/>
              <a:t>Synthesis from examples:</a:t>
            </a:r>
          </a:p>
          <a:p>
            <a:pPr lvl="1"/>
            <a:r>
              <a:rPr lang="en-US" b="1" dirty="0" err="1"/>
              <a:t>Sumit</a:t>
            </a:r>
            <a:r>
              <a:rPr lang="en-US" b="1" dirty="0"/>
              <a:t> </a:t>
            </a:r>
            <a:r>
              <a:rPr lang="en-US" b="1" dirty="0" err="1"/>
              <a:t>Gulwani</a:t>
            </a:r>
            <a:r>
              <a:rPr lang="en-US" dirty="0"/>
              <a:t>: </a:t>
            </a:r>
            <a:r>
              <a:rPr lang="en-US" i="1" dirty="0"/>
              <a:t>Automating String Processing in Spreadsheets using Input-Output </a:t>
            </a:r>
            <a:r>
              <a:rPr lang="en-US" i="1" dirty="0" smtClean="0"/>
              <a:t>Examples</a:t>
            </a:r>
            <a:endParaRPr lang="en-US" i="1" dirty="0"/>
          </a:p>
        </p:txBody>
      </p:sp>
    </p:spTree>
    <p:extLst>
      <p:ext uri="{BB962C8B-B14F-4D97-AF65-F5344CB8AC3E}">
        <p14:creationId xmlns:p14="http://schemas.microsoft.com/office/powerpoint/2010/main" val="314106727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Recommended Reading</a:t>
            </a:r>
            <a:endParaRPr lang="en-US" dirty="0"/>
          </a:p>
        </p:txBody>
      </p:sp>
      <p:sp>
        <p:nvSpPr>
          <p:cNvPr id="3" name="Content Placeholder 2"/>
          <p:cNvSpPr>
            <a:spLocks noGrp="1"/>
          </p:cNvSpPr>
          <p:nvPr>
            <p:ph idx="1"/>
          </p:nvPr>
        </p:nvSpPr>
        <p:spPr/>
        <p:txBody>
          <a:bodyPr>
            <a:normAutofit fontScale="92500" lnSpcReduction="20000"/>
          </a:bodyPr>
          <a:lstStyle/>
          <a:p>
            <a:r>
              <a:rPr lang="en-US" dirty="0"/>
              <a:t>Recent </a:t>
            </a:r>
            <a:r>
              <a:rPr lang="en-US" i="1" dirty="0"/>
              <a:t>Research Highlights</a:t>
            </a:r>
            <a:r>
              <a:rPr lang="en-US" dirty="0"/>
              <a:t> from the </a:t>
            </a:r>
            <a:r>
              <a:rPr lang="en-US" b="1" dirty="0"/>
              <a:t>Communications of the ACM</a:t>
            </a:r>
            <a:endParaRPr lang="en-US" dirty="0"/>
          </a:p>
          <a:p>
            <a:pPr lvl="1"/>
            <a:r>
              <a:rPr lang="en-US" dirty="0">
                <a:hlinkClick r:id="rId2" tooltip="http://cacm.acm.org/magazines/2010/2/69354-a-few-billion-lines-of-code-later/fulltext"/>
              </a:rPr>
              <a:t>A Few Billion Lines of Code Later: Using Static Analysis to Find Bugs in the Real World</a:t>
            </a:r>
            <a:endParaRPr lang="en-US" dirty="0"/>
          </a:p>
          <a:p>
            <a:pPr lvl="1"/>
            <a:r>
              <a:rPr lang="en-US" dirty="0">
                <a:hlinkClick r:id="rId3" tooltip="http://cacm.acm.org/magazines/2009/10/42360-retrospective-an-axiomatic-basis-for-computer-programming/fulltext"/>
              </a:rPr>
              <a:t>Retrospective: An Axiomatic Basis for Computer Programming</a:t>
            </a:r>
            <a:endParaRPr lang="en-US" dirty="0"/>
          </a:p>
          <a:p>
            <a:pPr lvl="1"/>
            <a:r>
              <a:rPr lang="en-US" dirty="0">
                <a:hlinkClick r:id="rId4" tooltip="http://cacm.acm.org/magazines/2009/11/48424-model-checking-algorithmic-verification-and-debugging/fulltext"/>
              </a:rPr>
              <a:t>Model Checking: Algorithmic Verification and Debugging</a:t>
            </a:r>
            <a:endParaRPr lang="en-US" dirty="0"/>
          </a:p>
          <a:p>
            <a:pPr lvl="1"/>
            <a:r>
              <a:rPr lang="en-US" dirty="0">
                <a:hlinkClick r:id="rId5" tooltip="http://cacm.acm.org/magazines/2010/2/69362-software-model-checking-takes-off/fulltext"/>
              </a:rPr>
              <a:t>Software Model Checking Takes Off</a:t>
            </a:r>
            <a:endParaRPr lang="en-US" dirty="0"/>
          </a:p>
          <a:p>
            <a:pPr lvl="1"/>
            <a:r>
              <a:rPr lang="en-US" dirty="0">
                <a:hlinkClick r:id="rId6" tooltip="http://cacm.acm.org/magazines/2009/7/32099-formal-verification-of-a-realistic-compiler/fulltext"/>
              </a:rPr>
              <a:t>Formal Verification of a Realistic Compiler</a:t>
            </a:r>
            <a:endParaRPr lang="en-US" dirty="0"/>
          </a:p>
          <a:p>
            <a:pPr lvl="1"/>
            <a:r>
              <a:rPr lang="en-US" dirty="0">
                <a:hlinkClick r:id="rId7" tooltip="http://cacm.acm.org/magazines/2010/6/92498-sel4-formal-verification-of-an-operating-system-kernel/fulltext"/>
              </a:rPr>
              <a:t>seL4: Formal Verification of an Operating-System </a:t>
            </a:r>
            <a:r>
              <a:rPr lang="en-US" dirty="0" smtClean="0">
                <a:hlinkClick r:id="rId7" tooltip="http://cacm.acm.org/magazines/2010/6/92498-sel4-formal-verification-of-an-operating-system-kernel/fulltext"/>
              </a:rPr>
              <a:t>Kernel</a:t>
            </a:r>
            <a:endParaRPr lang="en-US" dirty="0"/>
          </a:p>
        </p:txBody>
      </p:sp>
    </p:spTree>
    <p:extLst>
      <p:ext uri="{BB962C8B-B14F-4D97-AF65-F5344CB8AC3E}">
        <p14:creationId xmlns:p14="http://schemas.microsoft.com/office/powerpoint/2010/main" val="14481832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of Interest</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Example questions in analysis and verification (with sample </a:t>
            </a:r>
            <a:r>
              <a:rPr lang="en-US" dirty="0" smtClean="0"/>
              <a:t>links to tools or papers): </a:t>
            </a:r>
            <a:endParaRPr lang="en-US" dirty="0"/>
          </a:p>
          <a:p>
            <a:r>
              <a:rPr lang="en-US" dirty="0">
                <a:hlinkClick r:id="rId2" tooltip="http://www.praxis-his.com/sparkada/publications_journals.asp"/>
              </a:rPr>
              <a:t>Will the program crash?</a:t>
            </a:r>
            <a:endParaRPr lang="en-US" dirty="0"/>
          </a:p>
          <a:p>
            <a:r>
              <a:rPr lang="en-US" dirty="0">
                <a:hlinkClick r:id="rId3" tooltip="http://www.key-project.org/"/>
              </a:rPr>
              <a:t>Does it compute the correct result?</a:t>
            </a:r>
            <a:endParaRPr lang="en-US" dirty="0"/>
          </a:p>
          <a:p>
            <a:r>
              <a:rPr lang="en-US" dirty="0">
                <a:hlinkClick r:id="rId4" tooltip="http://www.cs.cornell.edu/jif/"/>
              </a:rPr>
              <a:t>Does it leak private information?</a:t>
            </a:r>
            <a:endParaRPr lang="en-US" dirty="0"/>
          </a:p>
          <a:p>
            <a:r>
              <a:rPr lang="en-US" dirty="0">
                <a:hlinkClick r:id="rId5" tooltip="http://www.absint.com/ait/"/>
              </a:rPr>
              <a:t>How long does it take to run?</a:t>
            </a:r>
            <a:endParaRPr lang="en-US" dirty="0"/>
          </a:p>
          <a:p>
            <a:r>
              <a:rPr lang="en-US" dirty="0">
                <a:hlinkClick r:id="rId6" tooltip="http://portal.acm.org/citation.cfm?id=963948.963960"/>
              </a:rPr>
              <a:t>How much power does it consume?</a:t>
            </a:r>
            <a:endParaRPr lang="en-US" dirty="0"/>
          </a:p>
          <a:p>
            <a:r>
              <a:rPr lang="en-US" dirty="0">
                <a:hlinkClick r:id="rId7" tooltip="http://dx.doi.org/10.1016/j.conengprac.2004.04.002"/>
              </a:rPr>
              <a:t>Will it turn off automated cruise control?</a:t>
            </a:r>
            <a:r>
              <a:rPr lang="en-US" dirty="0"/>
              <a:t> </a:t>
            </a:r>
          </a:p>
        </p:txBody>
      </p:sp>
    </p:spTree>
    <p:extLst>
      <p:ext uri="{BB962C8B-B14F-4D97-AF65-F5344CB8AC3E}">
        <p14:creationId xmlns:p14="http://schemas.microsoft.com/office/powerpoint/2010/main" val="487456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a:bodyPr>
          <a:lstStyle/>
          <a:p>
            <a:r>
              <a:rPr lang="en-US" dirty="0" smtClean="0"/>
              <a:t>Viewer Discretion is Advised</a:t>
            </a:r>
            <a:endParaRPr lang="en-US" dirty="0"/>
          </a:p>
        </p:txBody>
      </p:sp>
    </p:spTree>
    <p:extLst>
      <p:ext uri="{BB962C8B-B14F-4D97-AF65-F5344CB8AC3E}">
        <p14:creationId xmlns:p14="http://schemas.microsoft.com/office/powerpoint/2010/main" val="33969708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riane501_2"/>
          <p:cNvPicPr>
            <a:picLocks noChangeAspect="1" noChangeArrowheads="1"/>
          </p:cNvPicPr>
          <p:nvPr/>
        </p:nvPicPr>
        <p:blipFill>
          <a:blip r:embed="rId3"/>
          <a:srcRect/>
          <a:stretch>
            <a:fillRect/>
          </a:stretch>
        </p:blipFill>
        <p:spPr bwMode="auto">
          <a:xfrm>
            <a:off x="3371850" y="0"/>
            <a:ext cx="5772150" cy="8877300"/>
          </a:xfrm>
          <a:prstGeom prst="rect">
            <a:avLst/>
          </a:prstGeom>
          <a:noFill/>
        </p:spPr>
      </p:pic>
      <p:pic>
        <p:nvPicPr>
          <p:cNvPr id="5" name="Picture 3" descr="ariane501_3"/>
          <p:cNvPicPr>
            <a:picLocks noChangeAspect="1" noChangeArrowheads="1"/>
          </p:cNvPicPr>
          <p:nvPr/>
        </p:nvPicPr>
        <p:blipFill>
          <a:blip r:embed="rId4"/>
          <a:srcRect/>
          <a:stretch>
            <a:fillRect/>
          </a:stretch>
        </p:blipFill>
        <p:spPr bwMode="auto">
          <a:xfrm>
            <a:off x="-1257300" y="-2019300"/>
            <a:ext cx="5829300" cy="8877300"/>
          </a:xfrm>
          <a:prstGeom prst="rect">
            <a:avLst/>
          </a:prstGeom>
          <a:solidFill>
            <a:schemeClr val="bg1"/>
          </a:solidFill>
        </p:spPr>
      </p:pic>
      <p:sp>
        <p:nvSpPr>
          <p:cNvPr id="6" name="Text Box 4"/>
          <p:cNvSpPr txBox="1">
            <a:spLocks noChangeArrowheads="1"/>
          </p:cNvSpPr>
          <p:nvPr/>
        </p:nvSpPr>
        <p:spPr bwMode="auto">
          <a:xfrm>
            <a:off x="228600" y="304800"/>
            <a:ext cx="4257897" cy="830997"/>
          </a:xfrm>
          <a:prstGeom prst="rect">
            <a:avLst/>
          </a:prstGeom>
          <a:noFill/>
          <a:ln w="12700" cap="sq">
            <a:noFill/>
            <a:miter lim="800000"/>
            <a:headEnd type="none" w="sm" len="sm"/>
            <a:tailEnd type="none" w="sm" len="sm"/>
          </a:ln>
          <a:effectLst/>
        </p:spPr>
        <p:txBody>
          <a:bodyPr wrap="none">
            <a:spAutoFit/>
          </a:bodyPr>
          <a:lstStyle/>
          <a:p>
            <a:pPr eaLnBrk="0" hangingPunct="0"/>
            <a:r>
              <a:rPr lang="en-US" sz="2400" dirty="0" smtClean="0">
                <a:solidFill>
                  <a:schemeClr val="bg1"/>
                </a:solidFill>
              </a:rPr>
              <a:t>French </a:t>
            </a:r>
            <a:r>
              <a:rPr lang="en-US" sz="2400" dirty="0">
                <a:solidFill>
                  <a:schemeClr val="bg1"/>
                </a:solidFill>
              </a:rPr>
              <a:t>Guyana, June 4, </a:t>
            </a:r>
            <a:r>
              <a:rPr lang="en-US" sz="2400" dirty="0" smtClean="0">
                <a:solidFill>
                  <a:schemeClr val="bg1"/>
                </a:solidFill>
              </a:rPr>
              <a:t>1996</a:t>
            </a:r>
          </a:p>
          <a:p>
            <a:pPr eaLnBrk="0" hangingPunct="0"/>
            <a:r>
              <a:rPr lang="en-US" sz="2400" dirty="0" smtClean="0">
                <a:solidFill>
                  <a:schemeClr val="bg1"/>
                </a:solidFill>
              </a:rPr>
              <a:t>t = 0 sec</a:t>
            </a:r>
            <a:endParaRPr lang="en-US" sz="2400" dirty="0">
              <a:solidFill>
                <a:schemeClr val="bg1"/>
              </a:solidFill>
            </a:endParaRPr>
          </a:p>
        </p:txBody>
      </p:sp>
      <p:sp>
        <p:nvSpPr>
          <p:cNvPr id="7" name="Text Box 5"/>
          <p:cNvSpPr txBox="1">
            <a:spLocks noChangeArrowheads="1"/>
          </p:cNvSpPr>
          <p:nvPr/>
        </p:nvSpPr>
        <p:spPr bwMode="auto">
          <a:xfrm>
            <a:off x="4638364" y="2396613"/>
            <a:ext cx="4004622" cy="830997"/>
          </a:xfrm>
          <a:prstGeom prst="rect">
            <a:avLst/>
          </a:prstGeom>
          <a:noFill/>
          <a:ln w="12700" cap="sq">
            <a:noFill/>
            <a:miter lim="800000"/>
            <a:headEnd type="none" w="sm" len="sm"/>
            <a:tailEnd type="none" w="sm" len="sm"/>
          </a:ln>
          <a:effectLst/>
        </p:spPr>
        <p:txBody>
          <a:bodyPr wrap="none">
            <a:spAutoFit/>
          </a:bodyPr>
          <a:lstStyle/>
          <a:p>
            <a:pPr eaLnBrk="0" hangingPunct="0"/>
            <a:r>
              <a:rPr lang="en-US" sz="2400" dirty="0" smtClean="0">
                <a:solidFill>
                  <a:schemeClr val="bg1"/>
                </a:solidFill>
              </a:rPr>
              <a:t>t = 40 sec</a:t>
            </a:r>
          </a:p>
          <a:p>
            <a:pPr eaLnBrk="0" hangingPunct="0"/>
            <a:r>
              <a:rPr lang="en-US" sz="2400" dirty="0" smtClean="0">
                <a:solidFill>
                  <a:schemeClr val="bg1"/>
                </a:solidFill>
              </a:rPr>
              <a:t>$</a:t>
            </a:r>
            <a:r>
              <a:rPr lang="en-US" sz="2400" dirty="0">
                <a:solidFill>
                  <a:schemeClr val="bg1"/>
                </a:solidFill>
              </a:rPr>
              <a:t>800 million software failure</a:t>
            </a:r>
          </a:p>
        </p:txBody>
      </p:sp>
      <p:sp>
        <p:nvSpPr>
          <p:cNvPr id="8" name="Rectangle 7"/>
          <p:cNvSpPr/>
          <p:nvPr/>
        </p:nvSpPr>
        <p:spPr>
          <a:xfrm>
            <a:off x="0" y="6211669"/>
            <a:ext cx="3647152" cy="646331"/>
          </a:xfrm>
          <a:prstGeom prst="rect">
            <a:avLst/>
          </a:prstGeom>
        </p:spPr>
        <p:txBody>
          <a:bodyPr wrap="none">
            <a:spAutoFit/>
          </a:bodyPr>
          <a:lstStyle/>
          <a:p>
            <a:pPr algn="ctr" eaLnBrk="0" hangingPunct="0"/>
            <a:r>
              <a:rPr lang="en-US" sz="3600" b="1" dirty="0" smtClean="0">
                <a:solidFill>
                  <a:schemeClr val="bg1"/>
                </a:solidFill>
              </a:rPr>
              <a:t>Space Missions</a:t>
            </a:r>
          </a:p>
        </p:txBody>
      </p:sp>
    </p:spTree>
    <p:extLst>
      <p:ext uri="{BB962C8B-B14F-4D97-AF65-F5344CB8AC3E}">
        <p14:creationId xmlns:p14="http://schemas.microsoft.com/office/powerpoint/2010/main" val="300494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9395</TotalTime>
  <Words>3963</Words>
  <Application>Microsoft Office PowerPoint</Application>
  <PresentationFormat>On-screen Show (4:3)</PresentationFormat>
  <Paragraphs>528</Paragraphs>
  <Slides>65</Slides>
  <Notes>14</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Office Theme</vt:lpstr>
      <vt:lpstr>Synthesis, Analysis, and Verification Lecture 01</vt:lpstr>
      <vt:lpstr>Today</vt:lpstr>
      <vt:lpstr>SAV in One Slide</vt:lpstr>
      <vt:lpstr>Steps in Developing Tools</vt:lpstr>
      <vt:lpstr>Comparison to other Sciences</vt:lpstr>
      <vt:lpstr>Analysis and Verification</vt:lpstr>
      <vt:lpstr>Questions of Interest</vt:lpstr>
      <vt:lpstr>Viewer Discretion is Advised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Radio Therapy</vt:lpstr>
      <vt:lpstr>PowerPoint Presentation</vt:lpstr>
      <vt:lpstr>PowerPoint Presentation</vt:lpstr>
      <vt:lpstr>Zune 30 leapyear problem</vt:lpstr>
      <vt:lpstr>More Information</vt:lpstr>
      <vt:lpstr>Success Stories</vt:lpstr>
      <vt:lpstr>ASTREE Analyzer</vt:lpstr>
      <vt:lpstr>AbsInt</vt:lpstr>
      <vt:lpstr>Interactive Theorem Provers</vt:lpstr>
      <vt:lpstr>Coverity Prevent</vt:lpstr>
      <vt:lpstr>Microsoft’s Static Driver Verifier</vt:lpstr>
      <vt:lpstr>Impact on Computer Science</vt:lpstr>
      <vt:lpstr>PowerPoint Presentation</vt:lpstr>
      <vt:lpstr>PowerPoint Presentation</vt:lpstr>
      <vt:lpstr>PowerPoint Presentation</vt:lpstr>
      <vt:lpstr>PowerPoint Presentation</vt:lpstr>
      <vt:lpstr>How to prove programs</vt:lpstr>
      <vt:lpstr>Proving Program Correctness</vt:lpstr>
      <vt:lpstr>PowerPoint Presentation</vt:lpstr>
      <vt:lpstr>An imperative version</vt:lpstr>
      <vt:lpstr>Preconditions, Postconditions, Invariants</vt:lpstr>
      <vt:lpstr>Loop Invariant</vt:lpstr>
      <vt:lpstr>Back to our Program: what is Invariant, Precondition, Postcondition</vt:lpstr>
      <vt:lpstr>Bubbling up an Element in Bubble Sort (not shown)</vt:lpstr>
      <vt:lpstr>How can we automate verification?</vt:lpstr>
      <vt:lpstr>Spec Sharp: the Movie</vt:lpstr>
      <vt:lpstr>Logistics, Exercises and Demos</vt:lpstr>
      <vt:lpstr>Membership in Binary Search Tree</vt:lpstr>
      <vt:lpstr>Rest of Today’s Class</vt:lpstr>
      <vt:lpstr>Synthesis</vt:lpstr>
      <vt:lpstr>Programming Activity</vt:lpstr>
      <vt:lpstr>Synthesis at All Levels</vt:lpstr>
      <vt:lpstr>isynth - Interactive Synthesis of Code Snippets</vt:lpstr>
      <vt:lpstr>isynth - Interactive Synthesis of Code Snippets</vt:lpstr>
      <vt:lpstr>Synthesis at All Levels</vt:lpstr>
      <vt:lpstr>An example</vt:lpstr>
      <vt:lpstr>Possible starting point:  quantifier elimination</vt:lpstr>
      <vt:lpstr>PowerPoint Presentation</vt:lpstr>
      <vt:lpstr>PowerPoint Presentation</vt:lpstr>
      <vt:lpstr>Synthesis for sets</vt:lpstr>
      <vt:lpstr>Synthesis for non-linear arithmetic</vt:lpstr>
      <vt:lpstr>Compile-time warnings</vt:lpstr>
      <vt:lpstr>Compile-time warnings</vt:lpstr>
      <vt:lpstr>Implicit Programming at All Levels</vt:lpstr>
      <vt:lpstr>Scala^Z3 Invoking Constraint Solver at Run-Time</vt:lpstr>
      <vt:lpstr>Executing choose using Z3</vt:lpstr>
      <vt:lpstr>Programming in Scala^Z3</vt:lpstr>
      <vt:lpstr>Other Forms of Synthesis</vt:lpstr>
      <vt:lpstr>Recommended Reading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Decision Procedures for Algebraic Data Types with Abstractions</dc:title>
  <dc:creator>psuter</dc:creator>
  <cp:lastModifiedBy>kuncak</cp:lastModifiedBy>
  <cp:revision>879</cp:revision>
  <dcterms:created xsi:type="dcterms:W3CDTF">2009-12-16T09:41:49Z</dcterms:created>
  <dcterms:modified xsi:type="dcterms:W3CDTF">2011-02-22T13:07:40Z</dcterms:modified>
</cp:coreProperties>
</file>