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15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56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72" d="100"/>
          <a:sy n="72" d="100"/>
        </p:scale>
        <p:origin x="-852" y="-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27:25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3988 9612 8,'7'-11'25,"-7"11"0,0 0-6,6-11 0,-6 11-2,0 0-3,0 0-2,-11 3-2,8 7-2,-5 0-1,1 4-1,-6 4-2,4 5-1,-5 1 0,-1 4-1,-2 0-1,0 2 0,-3-1 0,1 1 1,0-1-1,1-2 0,0-4 0,5-4 0,-1-2 0,5-6-1,3 0 0,6-11-4,0 0-2,-13-5-8,13 5-8,2-15-12,-5 1-1,3 0 1,-6-8 1</inkml:trace>
  <inkml:trace contextRef="#ctx0" brushRef="#br0" timeOffset="287.0163">3649 9691 24,'-5'-9'30,"5"9"1,0 0 2,0 0-13,0 0-4,14 8-3,1 4-3,-1-3-3,7 10-2,0-3-1,5 3-1,0-2-2,4 3 0,-2-5 0,-2 4-1,0-3 0,-3-5 0,-1-1-1,-5-1-1,0-1-1,-17-8-5,20 5-13,-20-5-14,10-5 0,-10 5-2,1-12 3</inkml:trace>
  <inkml:trace contextRef="#ctx0" brushRef="#br0" timeOffset="708.0404">4306 9660 51,'0'0'30,"0"0"2,0 0-1,0 0-21,0 0-6,-3 11-8,3-11-13,8 13-14,-8-13-1,2 12 1,-2-12 0</inkml:trace>
  <inkml:trace contextRef="#ctx0" brushRef="#br0" timeOffset="895.0511">4319 9846 50,'0'0'32,"0"17"1,0-17 0,0 0-22,-2 12-3,2-12-5,0 0-12,0 0-22,13 14-1,-13-14-1,0 0 0</inkml:trace>
  <inkml:trace contextRef="#ctx0" brushRef="#br0" timeOffset="5437.311">4836 9535 14,'0'0'28,"0"0"1,0 0 3,0 0-12,0 0-3,4 14-4,-4-14-3,2 19-1,-4-4-3,6 11-1,-5 1 0,2 8-2,-4 0 0,3 3-1,-3 1-1,3 5 0,-1-4 1,1-5-1,-2-5 0,3-4-1,-1-5 1,1-5 0,-1-3-1,0-13 0,0 0-1,0 0-3,0 0-4,-10-9-7,9-2-16,1 2-6,-7-5 1,7 3 0</inkml:trace>
  <inkml:trace contextRef="#ctx0" brushRef="#br0" timeOffset="5954.3405">5196 9608 23,'-3'-10'30,"3"10"3,-10 0-1,10 0-12,-14 8-6,3-1-2,6 9-2,-6 1-4,6 10-1,-4 0-2,5 7 1,0 2-1,3 1-1,1 0 1,5 2-2,6-8 1,2-2-2,3-7 2,3-5-2,5-8 1,0-8 0,2-9-1,-2-8 1,-1-5-2,-1-5 2,-5-6-1,-3-2 1,-7-6-1,-5 1 1,-8-2 0,-4 5-1,-8 0 1,-6 5 0,-6 7-1,-1 7 0,-1 10 0,-1 10-1,3 11-3,0 1-9,5 9-25,7 6 1,3 0-1,7 2 1</inkml:trace>
  <inkml:trace contextRef="#ctx0" brushRef="#br0" timeOffset="7102.4062">3770 10777 37,'-4'9'29,"8"8"3,-4-1-6,1-2-12,8 10-1,-1-6-3,7 3 0,-2-5-4,5 4-2,-1-7 0,2-2-1,-3-3-1,3-4 0,-4-4-1,-2-1 1,-1-6 0,1-2-1,-2-4 1,-1 1 0,0-2 0,-2 0 0,-3 1 1,1 4-1,-6 9 0,4-13 0,-4 13-1,0 0 1,-4 19-2,2 0 1,-1 5-1,-1 6 0,-2 5 0,0 3 0,2 1 0,-2 2 0,1 2 1,0-6-1,0-4 1,0-3-1,2-4 1,-2-3-1,0-4 0,1-4 0,0-5-1,-1 0 0,5-10-1,-9 11-1,9-11-3,0 0-5,0 0-16,0 0-11,0 0 0,5-18 0,-1 1 2</inkml:trace>
  <inkml:trace contextRef="#ctx0" brushRef="#br0" timeOffset="7603.4349">4329 10758 61,'0'0'36,"9"10"0,-9-10-1,0 0-17,0 0-9,0 0-5,0 0-4,0 0-7,0 0-9,0 0-20,9 7 0,-9-7 0,7 9 1</inkml:trace>
  <inkml:trace contextRef="#ctx0" brushRef="#br0" timeOffset="7865.4499">4340 10979 22,'0'0'27,"-4"19"1,4-9-10,0-10-1,-1 18-2,1-18-2,2 12-3,-2-12-2,0 0-3,0 0-1,0 0 0,0 0-2,0 0-4,0 0-7,0 0-12,0 0-11,3-9-2,-4-1 2,1 10-1</inkml:trace>
  <inkml:trace contextRef="#ctx0" brushRef="#br0" timeOffset="16205.9269">4785 10912 14,'0'0'14,"-11"0"2,11 0 0,-13-2 2,13 2 0,-14 2-1,14-2-1,-11-1-2,11 1-3,0 0-1,0 0-1,0 0-2,0 0-1,0 0-1,22 1-1,-7-3-1,8 2 1,-2-3-1,6 3-1,0 0-1,0 0 1,-1 1-2,-1 0 1,-4 2-1,-3-2 0,-5 2 1,-2-2 0,-11-1-1,13-1 1,-13 1 0,0 0-1,0 0 0,0 0-1,0 0-1,-11-10-4,11 10-6,0 0-15,-10-5-11,10 5 1,1-11-1,-1 11 2</inkml:trace>
  <inkml:trace contextRef="#ctx0" brushRef="#br0" timeOffset="16898.9665">5250 10796 39,'-4'-15'32,"4"15"2,1-21 0,-3 3-16,8 7-2,-3-6-4,7 4-2,-4-3-3,6 5-1,0-4-3,-1 5 0,3 3 0,1 3-2,-2 1 0,3 5 0,-1 3-1,0 5 1,-4 5-1,2 1 1,-5 3-1,-4 6-1,-3 5 1,-6 0 0,-4 1-1,-3 1 1,-3 1-1,-3-2 1,-1-1-1,1-5 2,0-3-2,3-3 1,3-1 0,1-5 0,3-4-1,5 1 1,3-10 0,3 11 0,-3-11 1,19 6 0,-6-6 0,6 3 0,3 0 1,2-2-1,0 1 1,3 0-1,0 1 0,-3 1-1,1 1 0,-4-2 0,-2 1-1,-4 0-2,1 2-2,-16-6-4,20 2-19,-20-2-12,0 0 1,0 0 0,-4-15 1</inkml:trace>
  <inkml:trace contextRef="#ctx0" brushRef="#br0" timeOffset="18372.0508">3761 11957 26,'0'0'31,"0"0"2,0 0 1,0 0-14,0 0-3,0 0-4,9-3-4,5 2-2,-2-2-1,7 2-2,-3-1-2,7 3 0,0 0 0,0 3-1,-1 1 0,-1 1-1,-1 1 1,-5 2-1,1 1 0,-6-1 1,-4 3-2,-3 0 1,-5-1 0,-5 3 0,-3 1 0,-4 1 0,-4 0-1,-2 2 1,-1 2 0,-3-3 0,3 2 0,0-1 0,2 0 0,5 0 0,3-2 0,2-3 0,6-1 0,7-1 0,5 0 0,1-4 1,3 0-1,4-1 1,2-4 0,1 3 0,3 0 0,-1-3 0,-2-1 0,4 1 0,0-2-1,-3-1-1,-1-1-1,-1-4-1,-2 3-4,-8-8-6,3 1-22,-12 10-2,-2-18-1,-7 8 1</inkml:trace>
  <inkml:trace contextRef="#ctx0" brushRef="#br0" timeOffset="18606.0642">3753 12195 53,'13'-5'34,"-4"-4"-1,6-1-8,4 6-10,-5-6-2,9 8-5,-4-2-4,4 2-2,-2 2-4,1-1-2,0 2-10,-2 3-19,-2-7-1,2 1-1,-6-5 1</inkml:trace>
  <inkml:trace contextRef="#ctx0" brushRef="#br0" timeOffset="18918.082">4345 11979 70,'0'0'34,"10"-6"0,-10 6 0,0 0-30,0 0-5,0 0-11,0 0-12,4 10-10,-4-10 0,4 11 0</inkml:trace>
  <inkml:trace contextRef="#ctx0" brushRef="#br0" timeOffset="19146.0951">4375 12147 47,'-2'22'33,"2"-22"2,-5 12-4,5-1-14,0-11-3,-5 13-5,5-13-4,-4 13-2,4-13 0,0 0-2,5 11-3,-5-11-3,0 0-11,12 4-20,-12-4 1,5-14-2,-6 3 2</inkml:trace>
  <inkml:trace contextRef="#ctx0" brushRef="#br0" timeOffset="28119.6083">4847 11961 17,'0'0'26,"0"0"-2,0 0-4,0 0-1,0 0-4,0 0-2,0 0-3,-7-10-3,7 10-1,0 0-1,11-12 0,-11 12-1,16-15 0,-7 3-1,6 5 0,-2-2 0,5 0 0,-3-1-1,6 6 0,-4 1 0,2 1-1,-2 1 0,0 2 0,0 0 0,-2 4-1,0 5 0,-2 1 1,-2 1-1,0 5 0,-5 1 1,-2 1-1,-4 2 1,-2-1-1,-4-2 0,-1 1 0,-4-5 0,0-2 1,-2-1-1,2-3 0,1-2 1,0-2 0,10-4 0,-14 2 0,14-2 0,0 0 1,0 0-1,0 0 0,0 0 0,16-9 0,-5 8 0,3 2 0,2 1-1,1 2 1,2 4-1,0 2 0,-2 3 0,-2 2 0,-3 1 0,-2 2 0,-3 1 0,-3 1 0,-5 1-1,-4-2 2,-5 0-2,0-1 1,-2-4 1,-4-1-1,-2-3 1,0-5 0,-4-4 0,5 0 1,-3-4 0,1-2 0,2-2 0,1-1 0,3 1-1,2 2 1,11 5-2,-14-11 0,14 11-1,0 0-1,0 0-3,0 0-6,20-5-28,-7 5-2,2-3 2,3 0-1</inkml:trace>
  <inkml:trace contextRef="#ctx0" brushRef="#br0" timeOffset="34123.9518">3220 9474 5,'-3'15'13,"-7"-4"0,7 9 0,-8-3-1,0 10 0,-1 3-2,-1 6 0,2 7-1,-3 5-1,-1 9-1,-2 4-1,2 9-1,1 4-1,0 8 0,0 3-1,0 5 0,1 3-1,1 5 0,2 3 0,-1 3 0,-1 0 0,2 2-1,0 1 1,0 5-1,1-1 1,0 1 0,1 1-1,3-3 1,2 1 0,2-1 0,2-3-1,6-7 0,-1-4 0,4-6 1,2-8-1,2-6 1,0-11-1,4-4 1,-3-12-1,2-1 0,-3-11 1,1-6-1,-4-7 0,1-6-1,-4-3 0,-8-15-2,12 9-9,-12-9-21,4-20-1,0 2-1,-10-12 0</inkml:trace>
  <inkml:trace contextRef="#ctx0" brushRef="#br0" timeOffset="35086.0068">5967 9327 16,'0'0'23,"0"0"1,0 0-9,0 0-3,0 0-1,0 0-1,2 12-2,-2-12 0,8 24 0,-1-5-1,7 10 1,0 6-2,7 16 1,-1 7-2,6 8 1,-1 10-2,4 10 0,-1 6-2,1 10 1,-4 5-2,-2 6 1,-1 4-1,-1 8 0,-6 3-1,-1 1 1,-6 3-1,-2 1 1,-4-2 0,-4-1-1,-2-2 0,-4-8 1,-2-4-1,0-2 0,-2-8 0,-2-6 1,0-8-1,0-7 1,3-10 0,1-7 0,-2-15 1,2-9 0,1-13-1,2-7 1,1-13 0,6-11 0,-13 1-1,13-1-1,-12-18-2,8 4-3,5 4-7,-5-3-26,0-4 1,4 0-1,-3-5 1</inkml:trace>
  <inkml:trace contextRef="#ctx0" brushRef="#br0" timeOffset="36207.0709">7653 10937 15,'0'0'26,"0"0"0,0 0 0,0 0-10,12-2-2,1 0-2,2-6-2,9 7-1,4-6-1,11 6 0,2-3-2,13 2-1,4-2-1,14 4 0,4-3 0,10-1 0,4 1-2,9 1 0,6-1 0,4 3 0,2 0-1,3 0 1,2 2-2,4 5 1,7-3 1,1 1 0,3-1-1,4 2 1,5-3 0,3 1-1,4-1 1,1-2 0,-3-2-2,2 1 0,-4-3 1,-7 0 0,-8 0-1,-10 2 0,-13-4 1,-13 4-1,-17 0 0,-18 1 1,-17 1-1,-13 0 0,-13 1-1,-14-2-1,0 0-2,-23 4-1,5 0-5,-7-8-7,4 0-22,-2 1 0,-2-4 1,5 2 1</inkml:trace>
  <inkml:trace contextRef="#ctx0" brushRef="#br0" timeOffset="36703.0992">11177 10669 74,'-2'9'36,"2"-9"-2,0 0 1,12 14-27,1-8-3,13 5 1,3-1-1,6 2-1,4-1-1,6 5-2,1-3 1,2 4-1,-2 1-1,-4-3 1,-8 3-1,-4-1 0,-9 0 1,-11 1 0,-11 3-1,-9 0 0,-13 1 1,-7 3-1,-7 1 1,-8 0-1,-1-1 1,0-4-1,3-1 0,6-4 0,9-3-4,4-11-7,9-3-27,15 1 0,3-19 0,11 3-1</inkml:trace>
  <inkml:trace contextRef="#ctx0" brushRef="#br0" timeOffset="37820.1631">8144 9951 43,'0'0'34,"22"-3"0,-9-2 1,-1-1-17,9 8-2,-4-5-6,7 9-2,-4-4-3,4 7-2,-3 0-1,-2 0 0,-1 0-1,-3 4 0,-4 0 0,-4-1 0,-5 1 0,-3 3-1,-5 0 1,-4 3-1,-5 3 0,-4-2 1,-4 3-1,0 1 0,0-1-1,2-2 2,2 1-1,3-3 0,5-2-1,5-1 1,4-4 0,3 1 0,5-4 0,2 1 0,4 0 1,3 0-1,2-1 1,1-1 0,2 0-1,4 0 1,-1-1-1,0 0 0,-1-1 0,0-3 0,-2 0 0,-1-1-2,-4-1 0,-4-4-1,-11 3-3,7-12-1,-7 12-3,-9-16-6,-2 8-9,-7-4-11,-7-6 0,-2 3 2,-9-6 2</inkml:trace>
  <inkml:trace contextRef="#ctx0" brushRef="#br0" timeOffset="38007.1738">8083 10240 16,'-17'2'28,"-3"-5"3,20 3 2,0 0-10,0 0-4,27 1-4,-6-5-3,12 8-2,-4-5-3,7 2-2,-4-2-2,0 2-3,1-1-4,-8-3-7,-2-1-26,-2 4 2,-11-5-2,3 4 1</inkml:trace>
  <inkml:trace contextRef="#ctx0" brushRef="#br0" timeOffset="38461.1997">8624 10103 55,'0'0'35,"10"-2"-1,1 3 1,2-1-19,-4-5-7,9 7-2,-4-3-2,4 2-2,-2-2-2,3 2-1,0 2-2,-7-5-3,3 6-6,-15-4-13,0 0-11,11 0 0,-11 0-1,-17 6 1</inkml:trace>
  <inkml:trace contextRef="#ctx0" brushRef="#br0" timeOffset="38662.2112">8628 10215 64,'0'0'36,"5"10"-1,-5-10-8,20 5-11,2-1-4,-2-4-3,8 6-3,0-6-3,1 2-2,-1 0-3,-3-1-4,1 2-10,-3-3-22,-7-2 2,-6 1-1,-10 1 1</inkml:trace>
  <inkml:trace contextRef="#ctx0" brushRef="#br0" timeOffset="39356.2509">9643 10020 58,'9'1'35,"-9"-1"-1,-7 10 1,1 2-18,-10-3-8,2 9-4,-7 1-1,-1 5-2,-2 2 0,1 2-1,-1-1 0,3 1 0,3-3-1,2-2 0,5-4-1,3-5-1,5 0-3,3-14-3,-4 9-10,4-9-17,-3-10 0,3 10-2,-5-27 3</inkml:trace>
  <inkml:trace contextRef="#ctx0" brushRef="#br0" timeOffset="39612.2656">9368 9992 51,'0'0'35,"20"-9"-1,-10 10-4,-1 1-12,10 12-4,-5 0-4,9 11-4,-1 2-1,4 5-2,1 0-1,2 5-1,0-1 0,-1-4-1,-2 0-1,-4-7-1,-1-2-4,-5-10-4,3-2-18,-6-5-8,-13-6 0,16-16-1,-13-4 2</inkml:trace>
  <inkml:trace contextRef="#ctx0" brushRef="#br0" timeOffset="39898.282">9921 10005 61,'17'2'34,"-17"-2"-1,15 9 1,-6 3-24,-5 1-3,3 6 0,-6 3-3,3 6 0,-5-2-2,2 4 0,-2 1 0,0-1-1,0-2-2,1-1-1,2-2-3,-3-11-5,7 3-12,-2-6-13,-4-11 0,0 0-1,0 0 1</inkml:trace>
  <inkml:trace contextRef="#ctx0" brushRef="#br0" timeOffset="40105.2938">9820 10206 50,'0'0'36,"0"0"-1,0 0-1,12-3-9,-2-2-14,13 5-2,-1-4-2,6 7-3,3 1-2,1-1-3,2 2-2,-3-3-4,5 5-10,-9 0-21,-1-9 1,-2 0-1,-7-9 2</inkml:trace>
  <inkml:trace contextRef="#ctx0" brushRef="#br0" timeOffset="40593.3218">10315 9960 60,'0'0'34,"-1"24"0,-6-9 0,0 6-21,8 10-5,-2-4-1,8 6-2,1-4 0,4 1-2,1-8 0,6-3 0,-1-5-1,3-8 1,0-6-1,1-7-1,-3-7 1,3-3-1,-1-2 0,-3-3 0,-1-1-1,-4 1 1,-1 1 0,-5 6 0,-2 4-1,-5 11 1,0 0 0,0 0-1,-14 21 1,3 6-1,-2 8 0,-4 8 0,-1 7 0,-2 6 0,0 3 1,0 0-1,1-3 1,3-5-1,1-5 2,6-8-2,1-8 1,2-7 0,3-9-1,3-5-1,0-9-3,0 0-13,3-11-22,2-4-1,-3-5 1,5-2-2</inkml:trace>
  <inkml:trace contextRef="#ctx0" brushRef="#br0" timeOffset="49436.8275">13000 9209 21,'0'0'17,"9"-4"-1,-9 4 1,0 0-2,0 0 0,0 0-3,0 0 0,0 0-2,0 0-1,0 0-2,-7 9 0,7-9-3,-15 19 0,2-4 0,-2 3-2,-2 2 0,-4 6-1,-1 1 1,-2 2-2,0-1 1,-2 2-1,4-3 0,4 0 0,-1-3 0,4-4 1,1-5-1,6 1 0,1-6 0,7-10 1,-8 14-1,8-14-1,0 0-2,0 0-2,0 0-5,-4-13-3,4 13-8,9-13-11,-9-4-1,6 4 2,-9-8 1</inkml:trace>
  <inkml:trace contextRef="#ctx0" brushRef="#br0" timeOffset="49742.8451">12627 9280 10,'0'0'26,"-8"-11"1,8 11 2,0 0-10,0 0-2,20 14-4,-9-6-2,9 8-3,-2-3-1,7 8 0,1-3-1,3 6-3,1-4 0,0 2 0,-2-4-2,0 2 1,-1-3-1,-3-3 0,-4-2-1,-2-4 0,-3-1-1,-3-3-3,-2 2-3,-10-6-7,10-8-12,-10 8-9,8-10 0,-8 10 0</inkml:trace>
  <inkml:trace contextRef="#ctx0" brushRef="#br0" timeOffset="50177.87">13307 9260 41,'4'17'31,"-4"-17"1,0 0 0,-3 12-19,3-12-4,0 0-5,0 0-7,-1 10-8,1-10-15,10 10-5,-10-10-1,6 14 0</inkml:trace>
  <inkml:trace contextRef="#ctx0" brushRef="#br0" timeOffset="50364.8807">13331 9498 29,'5'13'32,"-5"-13"2,4 13-1,-4-13-15,0 0-3,0 0-3,0 0-7,0 0-7,0 0-12,0 0-18,4-12-2,-4 12-1,4-13 2</inkml:trace>
  <inkml:trace contextRef="#ctx0" brushRef="#br0" timeOffset="55662.1837">13730 9152 15,'0'0'23,"0"0"-3,0 0-2,0 0 1,0 0-5,0 0-3,0 0-3,0 0-1,0 0-1,0 0-2,5 16 0,-3-1-1,-1 5 1,1 6 0,-3 1-1,3 6 0,-4 1 1,3 2-3,0-3 1,0 0 0,-3-4-1,4-5 0,-1-3-1,1-5 1,3-5-1,-5-11 0,7 13-1,-7-13-2,0 0-6,0 0-8,4-18-15,-4 18-2,-3-21 1,4 10 1</inkml:trace>
  <inkml:trace contextRef="#ctx0" brushRef="#br0" timeOffset="56184.2135">14052 9206 23,'0'0'26,"0"0"2,0 0-10,-10 15-2,2-1-3,0 5-3,-2 2-3,2 7-1,1-1-1,5 6 0,0-1 0,9 1-1,0-6 0,8-1 0,4-7-1,5-3 1,1-7-1,5-5-1,-2-9 0,1-2 0,0-8 0,-3-2 0,-2-6-1,-4-2 0,-4-3 0,-6-3 0,-5-1 0,-5 0-1,-7-1 0,-6 3 0,-6 3 0,-7 5 0,-4 3 0,-1 6-2,1 5 0,-2 6-3,10 10-8,-1 5-23,1-3 1,11 7-2,-2-1 2</inkml:trace>
  <inkml:trace contextRef="#ctx0" brushRef="#br0" timeOffset="61391.5114">12735 10614 15,'0'0'24,"0"0"3,0 0-5,0 0-6,0 0-1,9 16-2,-9-16-2,10 19-3,-10-19 0,15 25-2,-5-11 0,1 2-2,0-2-2,4 2 1,-2-3-2,2-1 1,-2-1-1,3-2 0,-1-5 1,2-3-1,-1-3 0,2-4 0,-2-6 0,4 0-1,-4-6 1,2 0 1,-4-2-1,1-2 0,-4 1 0,0 2 0,-4 3 1,-2 3 0,-5 13-1,0 0 0,0 0 0,-3 10 0,-5 13 1,0 4-1,-1 7 0,0 9-1,-1 1 1,1 0 0,2 2-1,2-5 1,3-4-1,1-3 1,0-7-1,2-9 0,0-5-1,-1-13-2,5 16-2,-5-16-3,0 0-13,11-12-17,-7-3 1,2-3-1,-1-6 2</inkml:trace>
  <inkml:trace contextRef="#ctx0" brushRef="#br0" timeOffset="61605.5235">13358 10552 52,'0'0'33,"0"0"-2,0 0 1,3 10-23,-3-10-10,-3 11-10,6 2-19,-3-13 0,0 0-3,0 0 2</inkml:trace>
  <inkml:trace contextRef="#ctx0" brushRef="#br0" timeOffset="61799.5347">13389 10730 27,'2'18'32,"-4"-9"2,3 4-1,-3 0-11,2-13-9,2 13-2,-2-13-7,0 0-6,9 13-12,-9-13-18,0 0-2,10 2 0,-10-2 1</inkml:trace>
  <inkml:trace contextRef="#ctx0" brushRef="#br0" timeOffset="62226.5591">13719 10669 67,'0'0'35,"-10"4"-1,10-4-4,0 0-16,0 0-3,10 4-4,-1-8-2,8 2-2,1-1 0,4 0-1,2-1 0,3 1 0,0-1-1,-2 2 0,-2 1 0,1 2 0,-3-1-1,-3 0-1,0 2-1,-5-2-3,0 3-4,-13-3-11,10-4-19,-10 4 2,0 0-1,9-11 1</inkml:trace>
  <inkml:trace contextRef="#ctx0" brushRef="#br0" timeOffset="62719.5873">14269 10516 72,'0'0'37,"13"-10"-1,-13 10 2,10-14-28,1 11-1,-11 3-3,23-12-1,-9 6-1,6 4-2,-1 2 0,3 0 0,-1 2-1,0 4-1,-1 2 1,-1 2-1,-4 3 0,-4 0 0,-6 5-1,-3 3 0,-4 0 0,-5 0 0,-8 3-1,-3-1 1,-4 3 0,-1-1 0,2-3-1,0-2 2,3 0 0,4-2 0,7-3 1,5 0 0,4-5 0,6-1 1,5-4-1,4 2 2,2-4-1,2-1 0,1-2-1,0 1 0,0-1 0,-2 0-3,-3 5-4,-6-8-16,-2 3-18,-9 0 1,0 0-2,0 0 2</inkml:trace>
  <inkml:trace contextRef="#ctx0" brushRef="#br0" timeOffset="63702.6436">12748 11885 28,'0'0'32,"0"0"2,0 0 1,0 0-12,0 0-7,20-3 0,-10-3-6,7 4-3,2-3-1,5 5-1,4-3-2,3 2 0,-1-1-1,2 2-1,-1 1 0,-1 2-1,-2 2 0,-5 0-1,-4 4 1,-5 2-1,-4 3 0,-7 2 0,-9 5 0,-4-1 0,-4 2 0,-6 4 0,-2 0 1,-3-2 0,-1 3-1,1-1 0,2-2 1,2-2 1,6-2-1,4-3 1,6-7-1,6 2 1,-1-12 1,20 10 0,-2-10-1,5 2 1,4-2-1,3 0 1,0 2-1,0-2 0,-2 0-2,-2 1 0,-2 2-2,-8-5-3,0 5-3,-16-3-10,13-14-21,-13 14 2,-3-14-1,-5 4 2</inkml:trace>
  <inkml:trace contextRef="#ctx0" brushRef="#br0" timeOffset="63918.6559">12831 12081 46,'-13'-4'33,"13"4"4,14-10-2,3-4-13,8 10-13,-5-5-1,10 5-1,-3-1-3,4 3-3,1 1-5,-3-1-5,4 5-15,-3-2-12,-7-4 0,2 2-1,-6-5 1</inkml:trace>
  <inkml:trace contextRef="#ctx0" brushRef="#br0" timeOffset="64318.6788">13464 11851 71,'0'0'34,"-1"11"-2,1-11-2,0 0-32,-5 9-11,5-9-18,0 0-1,10 7-1,-2 4 1</inkml:trace>
  <inkml:trace contextRef="#ctx0" brushRef="#br0" timeOffset="64505.6895">13504 12072 57,'7'18'33,"-7"-18"-1,9 18 0,1-9-24,-5 0-9,-1 4-28,-4-13-1,0 0-2,0 0 0</inkml:trace>
  <inkml:trace contextRef="#ctx0" brushRef="#br0" timeOffset="66408.7983">13995 11862 27,'-17'-11'27,"17"11"1,-10 0-7,1 0-7,9 0 0,-19 14-3,12-1-2,-5 0-1,5 6-2,-3 0 1,5 3-2,-1-3 0,7 4-1,3-6 0,5 0-1,5-3 0,6-3 0,4-5-1,6 0 0,3-7-1,2-3 1,0-4-1,2-3-1,-5-5 1,-5 1-1,-2-3 0,-6-4 1,-8 2-1,-5-1 0,-8 2 0,-6 2 0,-9 1-1,-7 3 2,-4 4-2,-7 5 0,-1 7 1,-4 1-1,1 8-2,2 1-2,9 8-4,0-3-16,6 0-11,11 1 0,3-6-1,10 3 2</inkml:trace>
  <inkml:trace contextRef="#ctx0" brushRef="#br0" timeOffset="66809.8213">14078 12110 67,'-22'15'35,"3"8"0,2-2 2,-7 0-28,11 9-2,1-4-1,8 3-1,2-3-2,13-3 0,6-6-2,8-1 1,5-7-1,6-8 0,2-6 0,2-5 0,0-8 0,-4-3-1,-5-3 1,-3-3-1,-9-4 0,-5 3 0,-10-2 1,-6 1-1,-8 3 0,-7 4 0,-6 4 0,-5 3-1,-1 7-1,-3 0-4,12 5-27,-1 2-5,6-4 0,15 5 0</inkml:trace>
  <inkml:trace contextRef="#ctx0" brushRef="#br0" timeOffset="68427.9137">12330 8910 9,'-7'16'10,"0"-6"1,0 6 0,-5 1-2,1 6-1,-5 2 1,2 4 1,-5 8 1,0 5-2,-1 5 0,-2 3 0,3 9-1,-1 4-1,1 11 0,1 3-2,2 9 0,-1 4 0,6 9-2,-1 2 1,2 6-1,2 0-1,4 1 1,0 1 0,4 1-1,3-3 0,3 4 0,-2-2 0,6 1-1,-2-2 1,2 1-1,1-5 0,1-1 0,0-4 0,1-5-1,2-4 1,1-3-1,-2-6 1,3-1-1,-2-6 1,1 0-1,-1-5 1,1-4-1,-1-3 2,1-4-2,0-6 1,0-6 0,0-5 0,1-3 0,-3-7 0,1-4 0,-4-6 0,0-5 0,-3-4-1,-2-3-1,-6-9-4,0 0-11,0 0-20,8-22 1,-8-4-2,8-6 1</inkml:trace>
  <inkml:trace contextRef="#ctx0" brushRef="#br0" timeOffset="69503.9754">14734 8795 12,'15'8'16,"-15"-8"0,17 17 1,-10-5 0,4 4-1,-1 8-2,1 5-2,6 8-1,-2 4-3,7 11-1,-2 5-1,4 10-3,0 7 1,3 6-2,-1 5 0,0 6 0,-1 2 0,-2 4 1,-1-1-2,-1 2 0,-3 0 1,0 2-1,-5-3 1,2-3-1,-6 0 0,0 0 0,-2-4 0,-4 0 1,-3-3-1,0-1 1,-5-3-1,1 5 0,-3-4 1,1 0-1,-2 1 1,1-2-1,-3 2 0,0-1 0,-1 0-1,-2-4 1,1 2-1,-1-1 0,0-5 1,-2 0-1,0-5 1,1-4-1,0-6 0,-2-2 1,2-8-1,-1-6 1,0-5-1,2-5 0,0-5 1,2-3 0,1-5-1,0-2 1,3-1-1,0-2 1,1-2-1,6-15-1,-12 17-1,12-17-4,0 0-9,0 0-22,-9-3 1,11-7-1,-3-10 1</inkml:trace>
  <inkml:trace contextRef="#ctx0" brushRef="#br0" timeOffset="72440.1433">3245 14768 40,'0'0'32,"10"-11"-2,-10 11-5,0 0-3,0 0-5,0 0-5,-17 9-4,9 4-2,-6 3-1,3 4-2,-6 1 0,2 5 0,-4 3-1,0 2 0,-3 0 0,3 1-1,-1-2-1,0 1 1,0-2 0,2-5 0,0-4-2,5-4 0,4-3-2,-2-4-2,11-9-3,-11 3-8,11-3-17,4-12-5,-4-3 0,1-1 2</inkml:trace>
  <inkml:trace contextRef="#ctx0" brushRef="#br0" timeOffset="72741.1605">2906 14800 59,'0'0'37,"0"0"-1,14 6 3,-2 5-24,-3-5-5,10 10-2,-1 1-3,6 6 0,1 1-2,4 5 0,-1-1-2,0 2 0,-1-1 0,-1-2 0,-3-3-1,-3-3-1,-1-4 0,-5-3-1,1-3-1,-5-5-3,2 2-3,-12-8-10,17-6-20,-5 4 0,-2-5 1,3-1 1</inkml:trace>
  <inkml:trace contextRef="#ctx0" brushRef="#br0" timeOffset="80255.5903">3867 14721 42,'0'0'27,"0"0"3,0 0-2,0 0-8,-8-10-4,8 10-2,-16-8-4,16 8-3,-21-6-2,10 4-1,-4 1-2,3 1-1,-5 2 1,1 4-1,-2 2 0,0 5 0,-1 1 0,-1 6-1,3 0 1,0 5 0,3 2-1,3 0 0,5 0 0,2 1 1,4-2-1,6-2 1,2 0-1,5-2 0,1-4 1,1 0 0,1-4 0,5-2 0,-1-3-1,-1-1 1,1-1 0,1-2-1,-1-2 1,1 0-1,-2-2 0,-3 1-1,0-2 0,-3-3-1,-1 1-1,-12 2-4,16-8-6,-16-4-13,0 2-14,2-1 2,-7-4-1,0 3 2</inkml:trace>
  <inkml:trace contextRef="#ctx0" brushRef="#br0" timeOffset="80529.606">3646 14922 40,'-10'0'34,"10"0"3,0 0 0,9-9-15,8 11-7,-4-9-3,10 6-4,-3-6-2,10 4-2,-3-2-2,1 0 0,-1 1-1,-1-1 0,-2-1-2,-3 2 0,-3 1-1,-6-1-2,-1 4-7,-11 0-24,0 0-3,0 0-1,2-12 0</inkml:trace>
  <inkml:trace contextRef="#ctx0" brushRef="#br0" timeOffset="92634.2984">4637 14446 8,'0'0'25,"0"0"3,0 0-7,0 0-2,0 0-1,6 9-2,-6-9-3,0 0-1,-13 4-2,13-4-3,-15 6-2,15-6-1,-22 8-1,9-4 0,-3-1 0,-2 0-1,0-1-1,1 1 0,2-2 0,-1 1 1,3-1-1,3 1 0,10-2 0,-13 6-1,13-6 1,-1 15 0,2-4-1,3 5 0,1 1 1,2 6-1,-2 3 1,1 4-1,2 2 0,1 4 0,-1 0 1,-1 0-1,-2 3 0,0-2 0,1-2 0,-2-1 0,-3-3 0,0-3 0,-1-3-1,0-2 1,1-6 0,-1-1 0,0-3 0,0-13 0,2 16 0,-2-16 0,5 10 0,-5-10 0,9 4 1,-9-4-1,16 2 1,-16-2 0,18 3 0,-4-3-1,-3-2 1,3 3-1,-1-1 1,1-1-1,-1 1 0,0-2-1,2 1-3,-6-2-3,7 6-12,-3-6-21,-13 3 3,15-16-2,-11 3 2</inkml:trace>
  <inkml:trace contextRef="#ctx0" brushRef="#br0" timeOffset="93170.329">4923 14707 30,'0'0'32,"0"0"0,0 0 0,0 0-11,-8 11-11,7 3-2,-3 0-1,4 7-3,-3 1 0,4 3-1,-1-2 1,5 2-1,1-3 0,4 0 0,0-7 0,6-3 0,-1-6 0,5-2-1,-2-7 0,2-5 0,0-4-1,-1-5 1,-1-4-1,-2-2 0,-4-2 0,-3-2 0,-3-2 0,-4 2-1,-5-1 1,-4 1 0,-5 3-1,-4 0 1,0 6-1,-3 5 0,-2 7 1,0 4-1,-1 7-1,2 5 1,3 7-1,0 5 0,2 4-3,0-3 0,7 9-5,-2-9-5,11 5-20,1-3-4,1-7-1,6 0 2</inkml:trace>
  <inkml:trace contextRef="#ctx0" brushRef="#br0" timeOffset="93464.3458">5404 14875 40,'0'0'34,"18"19"2,-15-7-4,-3-12-9,6 23-10,-10-10-3,5 4-4,-6-1-2,3 3 0,-3-1-2,1-1-1,-3-3 0,1-1-2,2 0-2,4-13-5,-7 17-14,7-17-15,0 0 0,0 0-1,1-13 3</inkml:trace>
  <inkml:trace contextRef="#ctx0" brushRef="#br0" timeOffset="93878.3695">5739 14571 60,'0'0'37,"11"-17"0,-11 17 0,0 0-17,0 0-10,6 10-2,-6-10-3,2 24-3,-1-3 1,0 3-1,-1 3 0,1 6-1,-2 3 1,-1 3-1,0-1 0,0 1 0,0-4 0,2 0-1,0-6 0,0-8-1,3-4-2,-3-17-2,13 13-6,-13-13-16,11-22-13,3 1 0,-3-8 0,5-3 2</inkml:trace>
  <inkml:trace contextRef="#ctx0" brushRef="#br0" timeOffset="94284.3927">6045 14569 72,'-8'13'37,"0"8"0,-5 1 0,-2 0-27,7 8-3,-1-3-2,7 6 0,1-2-3,5 0 1,2-5-2,6-1 0,2-5 0,3-3 0,1-7 0,5-6 0,-1-7-1,2-3 1,0-5-1,-2-7 1,-3-4-1,-2-2 0,-3-2 1,-7-2-1,-6-1 0,-4 0 1,-9 1-2,0 1 1,-7 3 0,-2 5 0,-3 1-1,-2 9 1,3 5-2,0 5-1,6 8-4,-5-3-10,9 7-23,7 2 2,0-2-1,10-3 1</inkml:trace>
  <inkml:trace contextRef="#ctx0" brushRef="#br0" timeOffset="94974.4321">6343 14348 92,'10'-1'38,"-10"1"2,16-8-9,-3 5-23,-4-4-2,5 4-1,2 0-3,5 2 0,-2-1-1,2 5 0,1 0 0,-1 1 0,-3 1-1,1 1 0,-5 3 1,-2 1 0,-3 2 0,-1-1-1,-4-1 0,-2 4 1,1 1 0,-4-1-1,-3 1 1,2 0-1,-2 3 0,-1 4 0,0 1 1,2 1-1,-1 1 0,1 3 0,3 2 1,-1 1-1,2 2 0,3 1 1,-2 1-2,1 5 1,1 3 1,0 0-1,-2 3 0,3 0 0,-1 0 0,-1-3 1,-1 2-1,0-6-1,-3-5 2,1-2-2,-2-6 2,-5-6-1,-2-4 0,0-3 0,-4-6 0,-1-4 1,0-2-1,-1-2 1,-2-1-2,3 0 0,3-2-3,-2-3-5,13 7-31,-6-9-1,6 9 0,-11-12 0</inkml:trace>
  <inkml:trace contextRef="#ctx0" brushRef="#br0" timeOffset="96183.5014">3030 16046 59,'7'12'34,"-7"-12"-1,5 22 0,-5-6-21,1 3-9,6 4 0,0 0 0,4 3 0,-1-2 0,5 1 0,2-6-1,3 1 0,-3-7 0,3-1 0,-4-6-1,3-1 0,-4-5 1,1-2-1,-5-4 0,1-1 0,-3-7 0,-1 3 0,-1-5 1,0 1-1,-3-1 1,0 4-1,-1-3 1,-3 15 0,0-14-1,0 14 1,0 0-1,-5 18 0,2-2-1,-1 8 1,-2 8-1,2 1 1,0 7-1,-2 4 0,3-1 0,0 1 0,0-4 0,0-3 0,2-3 0,-2-4 0,2-3-1,1-8-1,0-3-2,-3-7-3,7 5-9,-4-14-24,0 0 1,0 0-1,5-14 2</inkml:trace>
  <inkml:trace contextRef="#ctx0" brushRef="#br0" timeOffset="96643.5277">3935 16120 59,'6'-13'32,"-6"13"2,1-15-11,-6 1-12,5 14 0,-8-22-4,8 22-1,-12-17-1,3 14 0,-8 3-1,2 6 0,-6 3-1,-2 6 0,-3 6-1,2 3 1,-1 4-1,2 4 0,7-1-1,2 1 1,8-3-1,7-2 0,5-2 0,7-2 0,2-4-1,5-5 1,4-3-1,1-1 0,0-3-1,-1-4 0,0 0-2,-3-6-2,3 4-3,-9-9-10,1 1-21,-2-1 0,-9-2-1,0 1 2</inkml:trace>
  <inkml:trace contextRef="#ctx0" brushRef="#br0" timeOffset="96870.5407">3746 16240 60,'0'0'37,"0"0"0,10 7 1,2-3-25,-2-7-4,8 7-3,-1-3-2,2 1-3,1 1-3,0-5-5,3-2-31,-3 4 1,-10-7-1,1 0 1</inkml:trace>
  <inkml:trace contextRef="#ctx0" brushRef="#br0" timeOffset="97794.5934">4592 15914 31,'0'0'29,"-16"3"1,6-2-8,-3 4-7,-3-8-3,3 8-2,-6-4-2,5 1-2,-5-1-1,4 4 0,-3-3-1,4 3-1,-4 0 0,6 3 0,-2-3 0,5 4-1,0-2 0,2 3 1,2 0-1,5 3 0,1 3-1,2 1 1,1 4-2,3 4 1,0 1 0,0 3-1,0 1 0,0 1 1,-3 2-1,0-1 0,-1 1 0,-4-2 1,0 1-1,-2-2 0,-1-4-1,-1-3 1,3-4 0,-2-2 0,3-2 0,0-6-1,1-9 2,0 0-1,14 8 1,-14-8-1,16-6 1,-4 1 0,1-2-1,2 4 1,1 0 0,-1 0-1,2 1 0,0 1-2,0 3 0,-3-3-4,3 5-5,-7-7-18,3 1-8,-1 1-1,-2-6 0</inkml:trace>
  <inkml:trace contextRef="#ctx0" brushRef="#br0" timeOffset="98186.6159">4749 16218 59,'-4'10'38,"4"-10"0,10-6 0,-10 6-15,18-6-14,4 4-1,-3-5-3,7 6-1,0-2-1,1 2 0,-2 2-2,0 1 1,-3-1-2,-4 1 1,-5 1 0,-3-3-1,-10 0 0,13 3-1,-13-3 0,0 0-4,0 0-5,0 0-30,-2-17-2,-1 8 2,-1-8-1</inkml:trace>
  <inkml:trace contextRef="#ctx0" brushRef="#br0" timeOffset="109199.2458">5374 15965 9,'0'0'25,"0"0"0,4 16 2,-9-5-13,0 3-2,3 4-3,-2-2-1,3 6-1,-2-1 0,5 4-1,-4-4-1,5 3 0,-1-5-1,3 2 0,-2-5 1,7-3-2,-1-3 0,3-2 0,-1-5-1,4-1 0,-1-3-1,2-1 0,0 1 0,-3 0 0,0 2-1,1-1 1,-1 1-1,-2 3 0,-2 2 0,-9-6 0,12 17 1,-8-5-1,-1 0 0,-6 3 0,-1 1 1,-2-2-1,-3 0 0,-3 1 0,-1-4 0,-2 1 1,-3-4-1,1-2 1,-2-1 0,0-1 0,1 0-1,1-4 1,2-1-1,0-3-3,6 3-6,-4-4-22,5-5-5,4 1-1,-3-9 2</inkml:trace>
  <inkml:trace contextRef="#ctx0" brushRef="#br0" timeOffset="109459.2607">5305 16001 64,'3'-9'36,"-3"9"-1,10-11-5,-5 2-17,4 8-6,2-4-1,7 6-2,1-3-2,4 3 0,4 1-2,0-2-2,4 5-7,-4-6-11,0 4-16,4 2 0,-5-3-2,0 5 2</inkml:trace>
  <inkml:trace contextRef="#ctx0" brushRef="#br0" timeOffset="109701.2745">5810 16251 30,'9'26'32,"-7"-7"3,5 6-1,-7-3-12,-1-7-9,5 6-2,-4-6-5,2 2-2,-3-3-2,1-3-1,0 0-5,0-11-7,-4 11-25,4-11 1,0 0-1,-9 10 0</inkml:trace>
  <inkml:trace contextRef="#ctx0" brushRef="#br0" timeOffset="110316.3097">5993 16051 62,'7'-15'35,"-7"15"0,6-13-5,-9 3-15,3 10-5,0 0-3,0 0-2,0 0-2,9 2-1,-9-2 1,1 19-1,-2-5-1,1 2 0,-1 3 0,1-1 0,0 1-1,2 1 1,3-4-1,0-1 1,3-3-1,4-4 1,1-4-1,1 1 0,2-2 0,1-3 1,0 1-1,0 0 0,2-1 1,-3 3-1,0 3 0,0 0 0,-1 3 1,-3 4-1,-3 0 0,-1 2 0,-6 2 0,0 1 0,-3-2 1,-4 2-1,-3-3 0,-2-4 1,-1-3-1,-2 1 0,-1-2 0,-2-4 0,1-2 0,-1-1 0,2-1 0,-1 0-2,4 1 0,-2-8-4,13 8-11,0 0-23,-14-17 2,11 7-2,-1-11 2</inkml:trace>
  <inkml:trace contextRef="#ctx0" brushRef="#br0" timeOffset="110598.3258">6011 15973 78,'0'0'40,"0"0"-2,5-12 2,-5 12-30,14-11-3,-5 7-2,-9 4-1,21-4-2,-9 1-1,0 4 0,3 0-2,-2 0 0,5 3-2,-3-2-2,8 4-10,-8-1-25,2-5 0,3-1 1,-4-3 0</inkml:trace>
  <inkml:trace contextRef="#ctx0" brushRef="#br0" timeOffset="111699.3888">6517 15755 28,'0'0'32,"0"0"3,-2 9 0,2-9-10,0 0-8,10 6-5,-10-6-4,18 1-2,-5-3-1,3 2-1,1-3-1,0 3-2,2 0 1,-2-1-1,0 1-1,2 0 0,-3 0 1,0 1-1,-3 3 0,0-3 1,-13-1-1,16 3 0,-16-3 0,11 6 0,-11-6 0,4 9 1,-4-9-1,-5 17 1,3-7-1,-1 4 1,-3 3-1,2 3 1,-1 2-1,0 3 0,1 3 1,2 1-2,0 4 2,2 0-2,2 3 1,1 1 1,1 0-2,2 0 2,0-1-1,0 0 0,1-2 0,-1-4 1,0-4-1,-1-1 0,-1-3 0,-1-5 0,-2-1 1,-1-4-1,-3-1 0,-1-2 1,4-9 0,-18 13-1,6-9 1,-1 1 0,-2-1 0,-1 0-1,2-2 1,3-1-1,0-1-1,2 0-2,9 0-5,-10 6-30,10-6-2,0 0 1,0 0-2</inkml:trace>
  <inkml:trace contextRef="#ctx0" brushRef="#br0" timeOffset="112968.4614">3086 17363 53,'5'11'34,"-5"-11"1,19 0-6,-2-5-15,-4-4-7,10 2 0,-4-2-2,6 5-2,-1-1-1,1 3-1,-4 2 0,0 5 0,-1 2-1,-6 2 1,-3 4 0,-3 3 1,-6 4-1,-5 4 0,-5 5 1,-5-1 0,-5 3-2,-2 5 2,-3-4-2,-4 8 1,0-2 0,2-2 1,4-6-1,21-30 0,-33 63 4,24-39-2,9-24-1,0 0 1,0 0 2,28 54-4,-28-54 3,0 0 0,62 12-3,-62-12-2,0 0 4,68 3-6,-68-3-3,0 0-7,0 0-24,54 21-4,-54-21 0,1-11 2</inkml:trace>
  <inkml:trace contextRef="#ctx0" brushRef="#br0" timeOffset="113208.4751">3143 17705 69,'13'13'35,"1"-12"-1,-3 0 0,-1-3-26,9 0-2,-2-2 0,7 0-3,0 2-2,2-2-2,5 2-5,-1-1-9,1-3-21,7 2 2,-6-6-2,7 0 1</inkml:trace>
  <inkml:trace contextRef="#ctx0" brushRef="#br0" timeOffset="113629.4992">4124 17404 44,'-11'3'30,"11"-3"1,-21 1-6,2-4-13,4 5-3,-6 0-1,2 4 3,-5 3-5,4 8 3,-6-1-3,2 7 1,-3 4-3,7 0 2,0 0-3,6 5 0,6-5-2,7-4 2,4 0-2,11 0 0,5-9-1,2 5 1,4-2 0,3-6 0,-1-1-1,0-2-1,1 0 0,-7-2-5,3 5-3,-9-13-13,-5-2-17,1-3 1,-10-4 0,-4 0 0</inkml:trace>
  <inkml:trace contextRef="#ctx0" brushRef="#br0" timeOffset="113817.51">3917 17624 66,'-6'10'35,"6"-10"0,0 0 2,0 0-26,16-6-3,-4 3-3,4 1-4,6 3-11,3-5-25,-1-6 0,5 4-1,-5-15 0</inkml:trace>
  <inkml:trace contextRef="#ctx0" brushRef="#br0" timeOffset="114605.555">4678 17126 9,'0'0'29,"22"10"2,-22-10 2,12 6-11,-12-6-5,5 9-1,-5-9-1,0 0-4,-2 15-3,-7-14-1,9-1-2,-21 6-1,8-2-2,-5-1 0,-1 3-1,-1-1 0,0-1-1,1 0 1,0 3 0,1-4 0,3 6-1,3-3 1,6 3-1,4 0 0,3 5-1,2 1 2,8 2-2,2 6 2,1 3 0,2 3 0,-2 3 2,0 7-2,0-3 2,-2 4-2,-3 0 1,-2 1-2,-2-8 1,-2 0-1,-2-1 0,-1-5 0,-3-3 1,2-4-2,1-7 1,-1-3 0,1-10-1,6 13 2,-6-13-1,11-5 0,-1 2 0,1-2 1,0 6-1,3-2 1,3 2 0,0-3-1,-2 9 0,4-1-2,-4-5-3,6 6-5,-8-8-13,1 3-17,4-6 1,-4-5-1,3-7 2</inkml:trace>
  <inkml:trace contextRef="#ctx0" brushRef="#br0" timeOffset="115020.5788">5088 17387 51,'-12'13'38,"2"10"-4,-4 2 4,-7 0-24,13 4-1,0-5-5,9 8-2,1-9-1,8 1-1,3-6-1,6-3-1,4-4 0,3-4 1,-2-6-2,2-7 1,-1-4-1,-3-3 0,-4-5 0,-2-4-1,-8-5 1,-3-3-2,-5 1 1,-5-2-2,-5 3 1,-1-1-2,-8 3 2,0 6-1,-1 7 1,-3 3-1,1 6 1,2 8 1,1 4-2,-1 5-4,13 11-12,-1-3-18,2 2-2,8 0 2,1-3-1</inkml:trace>
  <inkml:trace contextRef="#ctx0" brushRef="#br0" timeOffset="115260.5924">5401 17570 77,'10'6'36,"0"2"0,-5 2 2,-9 3-29,9 2-1,-6-2-2,4 6-1,-3 1-2,2 0 0,-2 2-2,-1-2-1,2-1-3,-6 1-6,8-2-11,-1-6-19,-2-12 2,0 0-2,-4-12 2</inkml:trace>
  <inkml:trace contextRef="#ctx0" brushRef="#br0" timeOffset="115533.6081">5720 17330 63,'0'0'38,"3"12"-2,-4 0 4,-5-2-25,7 8-6,-3 5-2,6 5 0,-3-2-3,2 2 1,0 0-2,1 1-2,0-5 0,-2-1-3,4-6-6,-6-4-12,0-13-20,8 10 2,-8-10-2,8-19 2</inkml:trace>
  <inkml:trace contextRef="#ctx0" brushRef="#br0" timeOffset="115935.6311">5918 17328 87,'-3'23'38,"-2"-2"1,2 7-4,2 5-25,-3-5-5,10 7 1,-1-3-2,6 2-2,4-6 0,3-2 0,4-8-1,4-11 0,0-5 0,-2-4 0,1-5 0,-1-9 1,-5-7-2,-3-1 0,-4-5 1,-9 1-1,-5 2-1,-3-5-1,-6 3 1,-4 4-2,-6 5 3,-2 1-2,-2 8 0,3 5 0,-1 6 2,2 2-2,7 4-1,0-2-5,14 7-14,4-3-17,-4-9 1,12 10 0,-2-14-1</inkml:trace>
  <inkml:trace contextRef="#ctx0" brushRef="#br0" timeOffset="116603.6693">6272 17108 91,'0'0'39,"0"0"1,11 1-1,-11-1-29,14 0-6,1 0-1,-1 1-1,5-1-1,2 3-1,-1 2 1,-1 2-1,0-2 1,-1 3-1,-4 0 1,-2 1-1,-3 1 0,-9-10 1,13 16 0,-13-16-1,6 19 1,-5-8-1,-1 1-1,-3 0 1,3 1-1,0 2 2,-3 3-2,0 2 1,3-3 1,2 1 0,-1 5 2,5 2-2,-4 2 2,0 3-3,4 1 3,0 5-2,-3 2-1,2 6 1,-2-2 0,-1 0-1,-2-42 1,6 85 5,-6-85-6,1 69 0,-1-69 0,-4 52 0,4-52 0,0 0 0,0 0 0,-51 38 0,51-38 0,0 0 0,-57-3 0,57 3 0,0 0 0,0 0 0,-54-10-10,54 10-30,0 0-2,0 0 5,0 0-3</inkml:trace>
  <inkml:trace contextRef="#ctx0" brushRef="#br0" timeOffset="118631.7853">2374 14680 5,'-6'25'19,"8"17"2,-15 3-3,5 13-10,-8 12 0,-4 16 3,-4 17 1,-5 12-1,3 13 1,-3 6 0,3 12-2,-2 4-1,7 10-2,0-3 0,11 1-2,1 0-1,8 1-1,3-7 0,8-6 0,6-8 1,6-2 0,5-10-2,5-3 1,3-11-1,4-6 2,0-9-2,-1-8-8,7-11-11,-1-12-19,-8-11 0,-36-55-4,67 63 5</inkml:trace>
  <inkml:trace contextRef="#ctx0" brushRef="#br0" timeOffset="119553.8381">7052 14414 26,'0'0'30,"0"0"3,13 12-2,-2 1-12,0 1-4,8 13-1,-3 2-1,11 15-4,-2 8-2,6 15-3,0 12-1,2 13 0,0 10-1,2 15 0,0 11-1,-2 9 1,0 7-1,-4 5-1,-4 3 1,-5-1-1,-9 0 0,-5-7 0,-6-5 1,-5-2-1,-5-9-1,-3-5 3,-1-7-2,-1-5 0,1-12 2,1-4 0,0-9 1,2-10-1,-1-9 1,3-10-1,0-13 0,0-8 0,3-5-3,0-17-1,3-4-6,3-10-20,-9-10-12,7-5 1,-1-9-1,1-11-1</inkml:trace>
  <inkml:trace contextRef="#ctx0" brushRef="#br0" timeOffset="120456.8897">8320 16255 22,'0'0'30,"0"0"1,0 0-3,0 0-9,0 0-2,-9-9-4,9 9-1,0 0-4,0 0-2,14 4 0,0-1-2,2-2 0,12 6 0,4-5 0,7 3-1,6-2 0,9-1-1,7-1 0,9 2-1,3 0 0,5-3 0,5-1 0,8 2-1,5-2 1,8 0 0,0-1 1,7-1-1,3-4 0,5 4 0,4-3 0,1 1 0,-2 1-1,-2 1 1,0 0-1,-4 3 0,-1 1 0,-5 1 0,-8 1 0,-1 3 0,-7-2 0,-6 2 0,-8 0 0,-2 1 0,-10 1 1,-5 1-1,-6-3 0,-8 0 0,-4 1 0,-7-3 0,-6 2 0,-9-3 0,-7-1-1,-16-2-2,0 0-4,0 0-7,-11-9-27,-5 9 1,-9-5 0,1 0-1</inkml:trace>
  <inkml:trace contextRef="#ctx0" brushRef="#br0" timeOffset="121117.9275">11396 16062 62,'0'0'37,"-10"6"0,10-6 1,0 0-21,0 0-8,10 10-2,-10-10-2,19 8-2,-4-1-1,4 2 0,2 2 0,2 2-1,2 2 0,0 0 0,1 1 0,-2-1-1,-2 3 1,-2-3-1,-2 1 0,-3-2 1,-6 0-1,-4 0 0,-4 0 0,-3-1 0,-3-1 0,-5 2 1,-2-1-1,-2 0 0,-4-1 0,-2 0 1,-1 2-1,-1-3 0,-1 1 1,3-3-1,1-2 0,3 0 0,3 1 0,13-8-1,0 0-5,-10 3-19,10-3-15,16-3 0,-4-4 0,2 0 0</inkml:trace>
  <inkml:trace contextRef="#ctx0" brushRef="#br0" timeOffset="122373.9994">12781 14484 36,'-15'20'30,"5"11"0,-7 9-7,-4 7-4,1 17-2,-10 7-4,6 13-1,-8 6-4,4 15-1,-4 6-1,2 13-1,-2 5-1,4 6-1,-1 4 0,4 11 0,-2-1-1,3-1-1,4-3 1,9-4-2,6-4 1,6-6 0,11-12-1,9-9 1,9-9-1,6-6 1,5-6 0,3-10 1,0-9-2,2-4 2,-6-9-2,-3-7 1,-4-7 0,-6-10-2,-5-11-2,-10-10-2,1-3-9,-13-9-24,-6-16-2,-4-9 1,-6-16-1</inkml:trace>
  <inkml:trace contextRef="#ctx0" brushRef="#br0" timeOffset="123002.0353">13461 14718 45,'-7'13'34,"7"-13"2,-6 11-1,6-11-19,-9 20-3,-2-6-4,3 8-3,-7 2-3,-2 6 0,-5 2-2,-3 3 0,-3 2-1,-2 0 1,1-2-1,1-4-1,3-6-1,3-7-4,9-3-5,0-15-11,13 0-14,-7-19 0,7-6-1,6-1 1</inkml:trace>
  <inkml:trace contextRef="#ctx0" brushRef="#br0" timeOffset="123236.0487">13141 14769 61,'0'0'37,"4"9"-1,-4-9 2,12 15-24,3 3-4,3 2-3,9 8 0,2 1-3,6 6-1,3 0-1,3 1-1,2-1 0,-2-2-2,-2-5-2,-6-6-2,1 2-8,-13-10-21,-1-5-4,-6-4-1,-14-5 1</inkml:trace>
  <inkml:trace contextRef="#ctx0" brushRef="#br0" timeOffset="123684.0743">14069 14837 37,'11'-8'33,"-12"-4"2,1 12 0,-10-12-16,-7 3-5,1 8-4,-6-5-2,1 7-2,-4 3-2,2 5 0,-2 3-1,0 4 0,-2 5-1,3 4 1,4 3-1,5 4-1,5 0 1,7 1-1,5-2 0,8 0 1,6-4-2,9-3 1,3-2 0,3-4 0,3-7-1,-1-3-1,0-4 0,-4-4-1,-2 0-2,-8-8-4,-1 3-8,-13-5-20,-4-3-2,-3 2-2,-10-3 2</inkml:trace>
  <inkml:trace contextRef="#ctx0" brushRef="#br0" timeOffset="123905.0869">13823 15013 59,'0'0'37,"0"0"1,0 0 1,0 0-20,17-14-8,1 10-3,0-2-2,7 1-3,1-1-1,2 3-3,0 1-1,-5-3-5,6 4-26,-8 1-7,-9-4 2,-12 4-2</inkml:trace>
  <inkml:trace contextRef="#ctx0" brushRef="#br0" timeOffset="134218.6768">13255 15908 64,'12'7'35,"-12"-7"-1,9 18 3,-5-1-27,-4-3-3,5 8-2,-2-1 0,3 5-2,0 1 0,5 0 0,-1-4-2,5-1 1,-1-3 0,4-5-1,0-4 0,3-4 0,2-8 0,-2-3 0,1-4 0,0-5-1,-2-4 1,1 1-1,-2-4 0,-4 0 1,-2 3-1,-3 2 1,-2 4 0,-8 12 0,5-9 0,-5 9 0,-7 14-1,1 6 1,-2 7-1,-1 6 1,0 7-1,0 4 0,2 3 0,0 2 0,2-1 0,2-6 1,1 3-2,1-6 1,2-6-1,-1-5 0,3-4-3,-2-10-2,6 0-5,-7-14-24,0 0-3,8-13-1,-5-6 0</inkml:trace>
  <inkml:trace contextRef="#ctx0" brushRef="#br0" timeOffset="134665.7024">14130 16019 43,'12'-13'32,"4"4"3,-8-8-1,-5 2-18,7 5-2,-10-7-5,4 5-1,-9-3-3,1 6 0,-9-1-2,-2 9 1,-7 2-1,-2 6-1,-7 2 1,0 10-2,-1 2 1,1 8 0,3 4 0,5 1-2,4 1 1,9 1 0,8-1 0,10-2 0,7-2-1,10-4 1,4-6-1,5-2 0,4-4 0,-2-7 0,1-2-1,-5-6-1,-1 0-3,-10-9-6,3 7-12,-6-10-17,-11-2 0,-4 0 0,-8-4 2</inkml:trace>
  <inkml:trace contextRef="#ctx0" brushRef="#br0" timeOffset="134887.7151">13982 16140 51,'0'0'37,"0"0"0,9-7 0,1 8-12,2-12-13,13 8-4,-2-6-1,7 5-4,-3 1-1,-1 0-3,-2 6-5,-8-5-8,0 3-25,-6 4 0,-10-5 0,0 0 1</inkml:trace>
  <inkml:trace contextRef="#ctx0" brushRef="#br0" timeOffset="146578.3837">13263 17192 8,'0'0'28,"-5"9"2,5-9 2,-9-3-11,9 3-3,0 0-4,0 0-1,6-11-3,3 10-2,-9 1-2,24-4-2,-6 2 0,2 2-1,1 0 0,3 2-2,0-3 0,0 4 0,-2 5 0,-1-2-2,-6 1 2,0 5-2,-5-2 1,-2 2 0,-4 1 0,-4 0-1,-3-2 2,-2 4-1,-4 1 1,-5 0-1,-2 2 2,-1 3-1,-1 2 0,-1 3 1,1 2-1,0-3 1,2 1-2,5 4 1,2-3 0,1-1-1,3-4 0,5-6 1,2 0-1,4-2 0,2-4 1,3-6 1,2 3-2,1-6 1,3-2 0,-2 6 0,4-2-1,-1-2 0,0 2 0,1 2-1,-3-7-1,0 6-2,1 4-4,-7-10-8,2-4-22,-2 4 0,-10 2 0,6-18 2</inkml:trace>
  <inkml:trace contextRef="#ctx0" brushRef="#br0" timeOffset="146879.4009">13347 17394 36,'3'10'31,"-3"-10"5,6 9-3,-6-9-12,10 4-11,4-1 1,1-6-3,5 3-3,0 0-1,3-4-2,-2 2 0,0 2-6,3 2-1,-5-7-12,-1-1-19,4 2-1,-10-5 1,6 2-1</inkml:trace>
  <inkml:trace contextRef="#ctx0" brushRef="#br0" timeOffset="147554.4395">14224 17208 42,'0'0'31,"0"0"1,-10 5-8,1 0-9,-8-6-3,3 5-2,-7-2-1,7 5-3,-7 0-2,3 6 0,-2 2 0,1 3-3,1 1 2,4 6 1,1 2-1,1-1 0,5 2 0,4 1 0,3-2-2,4-2 2,5-4-2,3 2 0,2-10 0,4 6-1,1-11 0,3 1 1,0-4 0,2-2-1,-1-2 0,1 0-2,0-1 0,-5-5-4,3 8-8,-9-9-12,-2-1-13,0 3 2,-7-5-1,-3-2 2</inkml:trace>
  <inkml:trace contextRef="#ctx0" brushRef="#br0" timeOffset="147801.4536">14070 17400 62,'0'0'38,"0"0"-2,0 0-6,0 0-14,11-7-8,1 0-1,7 3-3,1 1 0,3-4-4,2 3-1,0 0-5,3 4-13,-1-1-19,-11-5 2,2 0-2,-9-5 1</inkml:trace>
  <inkml:trace contextRef="#ctx0" brushRef="#br0" timeOffset="159675.1329">17482 14305 3,'0'0'24,"0"0"2,-9 0-6,9 0 0,0 0-4,-11-4-3,11 4-2,0 0-1,0 0-3,3 19 0,1-5-2,7 9 0,-1 4 0,9 10-1,-1 6 1,5 11-2,-1 4 1,3 7-1,-3 1-1,1 9 0,-2-1 1,0 3-1,-5 1-1,1-2 0,-5-1 0,0 1 0,-3 1-1,-2-2 1,-2 1-1,-2-2 1,-1-2-1,-2 3 1,0-1-1,1-3 0,-2-1 1,0 1-1,0-1 0,-1 1 0,0-2 1,1-2-1,-3-1 0,0 3 1,0-3-1,-3-2 1,-2 0-1,1 2 1,-2 0-1,-3 2 1,0 1-1,0-3 1,-2 0-1,0 3 1,1-3 0,-2-2 1,0-3 0,2 0-1,0-1 1,1 0 0,-1-5 0,2-8 0,0-2-1,1 0 0,1-5-1,-2-6 1,2-7-1,1-2 1,-1-2 0,2-3-1,0-3 1,1-6 0,0-1-1,7-10 1,-10 15-1,10-15 0,-7 9 0,7-9-3,0 0-1,-6 11-29,6-11-7,4-19 1,-4 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53:31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8093 8833 29,'0'0'24,"0"0"-2,0 0-1,0 0-3,14-5-5,-3 2-2,6 4-2,2-4-3,2 3-2,2 0-1,0-1-1,-2-1-2,3 1 0,-2-1-1,-6-2-3,-1 4-5,-15 0-10,9-10-13,-9 10-1,0 0 2,-19 3 1</inkml:trace>
  <inkml:trace contextRef="#ctx0" brushRef="#br0" timeOffset="252.0144">8049 8966 19,'0'0'30,"26"10"0,-15-11 0,10-1-11,-1 6-5,-2-6-4,8 6-4,-3-5-2,3-1-2,-2-1-2,1 0-2,-1 3-5,-4-5-12,-8-3-13,6 3-1,-12-5 1,4 8 0</inkml:trace>
  <inkml:trace contextRef="#ctx0" brushRef="#br0" timeOffset="1048.06">8985 8678 7,'0'0'28,"0"0"0,0 0 2,0 0-11,-17-11-5,3 12-3,-4-2-2,-1 10-4,-3-3 0,-1 1-2,-4 2 0,4 2-2,0 0 1,4 2-1,3 2 1,4-3 0,4 1-1,5 1 0,4-2 0,4 0 0,5-2 0,5-2-1,2 0 1,5 0 0,0 1-1,1-2 1,1 1-1,0 3 0,-2 1 0,-4 2 0,-2 3-1,-4 2 1,-4 0-1,-3 4 0,-1 1 1,-6-2 0,-3 0-1,-1 0 0,-3-4 1,-4 0 1,0-5-1,-3-5 2,-3-4-1,0 0 0,-1-4 0,-2-2 1,1-4-1,4 1 0,0-1-1,6 1-1,11 5-1,-13-11-3,13 11-8,10-2-17,0-3-3,7 4-2,-5-5 1</inkml:trace>
  <inkml:trace contextRef="#ctx0" brushRef="#br0" timeOffset="1963.1122">9258 9038 21,'0'0'27,"-9"23"0,1-10-8,2 0-4,1-2-3,0-2-4,5 3-1,0-12-2,3 15-1,-3-15 0,10 8-1,-10-8-1,16-3 1,-5-1-1,0-2 0,0-3-1,1-1 0,-1-2 0,-2 1-1,0-1 1,-4-1-1,-3 1 0,-2 12 0,-7-14 1,-3 11-1,-3 3 1,-2 4-1,-2 3 0,0 5 1,2-1-1,1 2 2,4-2-2,5 2 0,3-1 1,4-2-1,-2-10 0,16 10 1,-3-9-2,0-1 2,3-2-1,-2-4 0,1-2 0,-4-2 0,-1-1 1,-2 0-1,-4-1 0,-4-1 1,-2 2-1,2 11 0,-13-16 1,4 12 0,-2 3 0,-1 3 0,0 3 0,1 5 0,2-1 0,3 0 0,1 1-1,4 2 1,1-12-1,8 16 0,-8-16 0,19 6 0,-9-6 0,2 0 1,1-4-1,-4-3 0,-9 7 0,14-17 0,-12 7 0,-4 1 1,2 9-1,-12-18 0,2 10 0,-2 5 0,1 2 0,-1 1 0,0 4-1,3 2 0,9-6-1,-11 18-4,13-5-14,3-1-14,-5-12 0,8 14-2,-8-14 3</inkml:trace>
  <inkml:trace contextRef="#ctx0" brushRef="#br0" timeOffset="2858.1635">9526 8732 22,'0'0'31,"18"2"2,-18-2-1,0 0-12,15 16-5,-11-7-5,3 8-2,-1 1-4,-1 6-1,-1 0-2,0 5 0,-2 1 0,-1 2 0,-1 0-1,-1-4 0,0-3 0,0-6 0,0-2-1,1-17 0,0 0 0,0 0-1,1-14 0,1-4-1,1-4 1,-1-8-2,3 2 1,0 0 0,2 2 2,-3-1-1,1 6 1,1 1 0,2 4 1,-1 5 0,-7 11 0,15-13 0,-15 13 0,19-4 0,-10 4 1,1 0 0,-1 2-1,0 0 1,-9-2 0,16 2 0,-16-2 0,12-3 0,-12 3-1,0 0 1,9-15 0,-9 15 0,1-14-1,-1 14 1,-5-16-1,5 16 0,-5-9 1,5 9-1,0 0 1,-11-6-1,11 6 0,0 0 0,0 0 2,-1 12-2,1-12 0,7 11-2,-7-11 0,9 8-6,-9-8-24,17 2 1,-17-2-3,0 0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53:14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1159 8935 11,'0'0'25,"0"0"1,0 0 3,0 0-13,6 10-6,-6-10 1,7 21-2,-3-9-2,-4 9-1,0-2 0,3 6-2,0 0-1,-4 4 1,-1-1-1,3 3 0,0 1-1,0-2-1,-1-1 0,-2-2 0,0-3 0,4-3-1,0-3 1,-5-5-1,3-13-1,1 14-1,-1-14-3,0 0-5,0 0-13,0 0-11,0 0 0,0 0 1</inkml:trace>
  <inkml:trace contextRef="#ctx0" brushRef="#br0" timeOffset="422.0241">846 8960 44,'0'0'31,"0"0"1,0 0-6,0 0-12,0 0-1,51-12-1,-51 12-3,52-12-2,-52 12-2,72-10-1,-29 2-2,3 0-1,2 4 0,-1 0 0,-1 2-1,-1 1 0,-8 0-1,-3 0 2,-6 3-1,-7 1 0,-7-4-1,-2 2-1,-12-1-1,0 0-4,0 0-8,0 0-22,0 0 1,-2-10-1,2 10 1</inkml:trace>
  <inkml:trace contextRef="#ctx0" brushRef="#br0" timeOffset="1008.0577">1935 8791 26,'-10'15'31,"-6"-1"1,1 10 2,-2 3-20,-4 0-1,6 11 0,-5 0-3,10 8-3,-2-4-2,7 3-1,2 2-1,6-2-1,3-1 0,3-7-1,5-4-3,2-3-1,3-1-4,-2-11-12,2-6-17,4-3 0,-3-11-1,4 1 1</inkml:trace>
  <inkml:trace contextRef="#ctx0" brushRef="#br0" timeOffset="1570.0898">2435 8915 44,'0'0'32,"5"-9"2,-5 9-2,0 0-21,-12-10 0,12 10-1,-22 0-4,7 5-2,-6-3 0,-2 5-2,-5 2 0,-1 3 0,-3 0 0,3 4-1,2-3 0,5 0 0,3 1 0,7-1-1,6-1 0,6-12 1,13 16-1,6-11 0,3 1 0,6 2 0,3-1 0,3 1 1,1 3-1,-1 0 0,-6 4 0,-4 3 0,-4 4 0,-6-1 0,-7 2-1,-5 3 0,-8-1 2,-4 1-2,-6-3 2,-4-3-1,-5-3 1,-2-1-1,1-5 2,0-5-1,0-4-1,2-2 1,4-3-1,4-1 0,5-2-3,3-4-2,8 10-8,2-10-18,6 0-6,8 3-1,1-2 2</inkml:trace>
  <inkml:trace contextRef="#ctx0" brushRef="#br0" timeOffset="1811.1036">2699 9298 58,'20'23'35,"-16"-12"-1,-1 8 0,0 2-25,-7-4-3,2 4-1,-5 0-3,-1 2-3,0 3-6,-7-2-20,-1-5-8,2-1 0,-6-11 0</inkml:trace>
  <inkml:trace contextRef="#ctx0" brushRef="#br0" timeOffset="3600.2059">3027 8950 16,'12'-2'23,"-12"2"-5,0 0-1,10-5-2,-10 5-4,4 17-2,-3-3-1,1 7-1,-2 2-3,3 2-1,-1 1-2,2 3 0,-1-3 0,-1-3 0,0-4-1,0-4 1,-1-4-1,0-1 1,-1-10 0,0 0 0,-4-10-1,4-2 0,-1-5 1,0-4-1,1-4 0,3-2 0,2 1 0,1 1 0,2 5 0,3 0 0,2 5-1,1 6 1,1 5-1,1 1 1,-2 4 0,2 1 0,-1 0-1,-1 2 1,-1-2 0,-1-3 1,-1-1-1,-2-1 1,-9 3-1,11-13 1,-8 3 0,-3 1 0,-4 0 0,4 9-1,-13-13 1,4 8-1,-4 4 1,0 3-1,0 3 0,0 4 0,4 2-2,-1-2-4,6 4-13,9 4-10,-5-17-2,11 22 1</inkml:trace>
  <inkml:trace contextRef="#ctx0" brushRef="#br0" timeOffset="3989.2281">3387 8671 35,'10'1'31,"-10"-1"1,22 8 1,-11 7-19,6 0-7,8 8-1,-3 4-1,4 8-1,-2 7 0,-1 1-1,-5 3-2,0 4 0,-9 0-1,-6-2 1,-5-3 0,-4-3-1,-4-5 1,-4 0-1,-1-7 1,-3-8-1,2-3 0,2-5-1,5-2 0,0-6-4,9-6-10,0 0-18,0 0-1,13-6-1,-4-10 2</inkml:trace>
  <inkml:trace contextRef="#ctx0" brushRef="#br0" timeOffset="4276.2446">4012 8963 45,'0'0'32,"0"0"1,7-15 0,9 4-23,6 4-5,2-5 0,4 6-2,1 2-3,-1-3-4,-1 5-7,-5 5-16,-8-4-5,-2 8-2,-12-7 2</inkml:trace>
  <inkml:trace contextRef="#ctx0" brushRef="#br0" timeOffset="4470.2557">4015 9089 41,'10'11'34,"0"-11"2,7-2-7,7 4-11,-2-8-2,7 7-7,-3-4-4,2 0-5,1 4-12,1 0-24,-7-4 1,1 2-1,-6-7 0</inkml:trace>
  <inkml:trace contextRef="#ctx0" brushRef="#br0" timeOffset="5299.3031">4966 8788 15,'0'0'25,"-24"2"1,5 3-10,-4 3-1,-3 0-1,-2 5-3,-2 0-2,3 1-1,0-2-3,10 3-1,1-3-1,8 3-1,7-4-1,8-1 0,8-2 0,8 0-1,6 1 1,4-1-1,1 0 1,2 2-1,-3 2 0,-2 2 1,-6 3-1,-7 0 1,-9 3-1,-6 2 0,-9-1 1,-8 0 0,-5-3-1,-3 1 1,-5-5-1,1-2 1,-1-5 0,4-3-1,4-3-2,4-4-3,15 3-7,0 0-16,-6-17-4,17 6-2,2-6 2</inkml:trace>
  <inkml:trace contextRef="#ctx0" brushRef="#br0" timeOffset="5559.318">5137 8963 24,'15'5'30,"-15"-5"1,10 25 1,-8-8-13,-2 1-9,4 10-2,-4-1-2,2 5-2,-2-1-1,4-1 0,-3 0-2,0 0-1,0-4-1,-1-5-4,2-3-2,-2-18-7,1 14-11,-1-14-8,0 0 0,0-22 1</inkml:trace>
  <inkml:trace contextRef="#ctx0" brushRef="#br0" timeOffset="5886.3367">5103 8914 29,'-5'-24'32,"11"10"2,-4-4 0,6 3-16,12 10-5,-4-5-2,10 10-4,0 0-2,3 4-2,0 3-1,2 4-1,-7 3 0,-1 0 0,-5 0-2,-6 3 2,-7 2-2,-8 0 2,-6-1-2,-8-3 1,-5 1 0,-3-2 0,-2-1 0,-2-4 1,2-2-1,5-3-1,5-2 0,3-2-3,14 0-3,0 0-10,0-15-18,15 8-1,0-9 0,10 4 2</inkml:trace>
  <inkml:trace contextRef="#ctx0" brushRef="#br0" timeOffset="6214.3554">5971 8500 27,'2'-12'29,"-2"12"2,-11 3 0,-7 8-18,-1 15-1,-8 3-2,3 13-1,-5 3-1,6 11-3,1 2 0,8 7-1,2 0-1,10-3 0,8-5-2,7-2 0,3-9-1,4-5 0,1-4-3,0-14-2,2-2-9,-3-2-23,-4-15 2,1 0-2,-7-10 3</inkml:trace>
  <inkml:trace contextRef="#ctx0" brushRef="#br0" timeOffset="6776.3876">6545 8645 6,'11'-6'29,"-12"-7"1,1 13 1,-2-9-12,-8 1-4,1 8-1,-8-1-5,0 3-2,-8 0-3,0 9-1,-7-2 1,-2 5-2,-2 1 1,2 2-2,1-4 1,6 5-1,3-4 1,8-3-1,7 2 0,11-4-1,9-1 1,6 0-1,6 0 1,5-2-1,3 1 0,2 4 1,0 0 0,-3 1-1,-3 5 1,-2 2-1,-5-1 0,-3 6 1,-7-1-1,-6-1 1,-7 2-1,-2 0 0,-7-3 0,-5-4 0,-5 0 1,-1-5-1,-3-4 0,2-2 0,0-4 0,2-4 1,3-2-2,2-1-1,8 1-2,-2-5-7,11 9-15,2-12-9,-2 12-2,14-11 2</inkml:trace>
  <inkml:trace contextRef="#ctx0" brushRef="#br0" timeOffset="7024.4018">6765 9067 31,'20'17'29,"-12"-7"3,4 3-10,-5 7-7,-4-3-3,-2 3-3,-6-3-3,2 2-2,-4 0-4,-5-7-4,2 3-10,2-5-18,-10-10 0,9 3-1,-8-11 2</inkml:trace>
  <inkml:trace contextRef="#ctx0" brushRef="#br0" timeOffset="7791.4456">7163 8686 14,'0'0'25,"25"30"0,-19-13-4,6 9-9,0 5-4,-3 2-3,0 1-2,-4 3-1,-1-2-1,-3-4-1,-1-1 1,-1-6 0,-2-8-1,3-16-1,-6 9-2,6-9 0,-2-24-1,4 3-1,0-9 0,2-3-1,2 0 1,0-2 0,2 2 2,-1 6 1,1 4 1,-1 4 2,2 7 0,1 4 1,0 2 0,3 6 2,1 2-1,2 1 1,0 1 0,2 0 0,0 0 0,-1-3 0,-2 1 0,-1-2 0,-5-2 1,-9 2-1,9-9 0,-9 9 0,-4-15 0,4 15 0,-16-12-1,1 7 0,4 5-1,-5 0 0,1 2-1,0 2 0,4 2 0,3 3-3,8-9-3,-5 18-9,10-8-16,-5-10-2,19 15 2,-7-14-1</inkml:trace>
  <inkml:trace contextRef="#ctx0" brushRef="#br0" timeOffset="8226.4705">7591 8477 62,'16'-5'36,"-7"7"0,6 6 1,4 5-26,-3 0-2,6 11-3,-2 3 0,3 10-4,1 4 1,-3 5-1,-3 4-1,-4 5-1,-3 2 1,-6-4 0,-6-3-1,-3-3 0,-6-6-1,-1-6-1,0-3-2,-6-12-4,8-2-19,-2-5-12,1-7 2,10-6-2,-14 7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53:31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8093 8833 29,'0'0'24,"0"0"-2,0 0-1,0 0-3,14-5-5,-3 2-2,6 4-2,2-4-3,2 3-2,2 0-1,0-1-1,-2-1-2,3 1 0,-2-1-1,-6-2-3,-1 4-5,-15 0-10,9-10-13,-9 10-1,0 0 2,-19 3 1</inkml:trace>
  <inkml:trace contextRef="#ctx0" brushRef="#br0" timeOffset="252.0144">8049 8966 19,'0'0'30,"26"10"0,-15-11 0,10-1-11,-1 6-5,-2-6-4,8 6-4,-3-5-2,3-1-2,-2-1-2,1 0-2,-1 3-5,-4-5-12,-8-3-13,6 3-1,-12-5 1,4 8 0</inkml:trace>
  <inkml:trace contextRef="#ctx0" brushRef="#br0" timeOffset="1048.06">8985 8678 7,'0'0'28,"0"0"0,0 0 2,0 0-11,-17-11-5,3 12-3,-4-2-2,-1 10-4,-3-3 0,-1 1-2,-4 2 0,4 2-2,0 0 1,4 2-1,3 2 1,4-3 0,4 1-1,5 1 0,4-2 0,4 0 0,5-2 0,5-2-1,2 0 1,5 0 0,0 1-1,1-2 1,1 1-1,0 3 0,-2 1 0,-4 2 0,-2 3-1,-4 2 1,-4 0-1,-3 4 0,-1 1 1,-6-2 0,-3 0-1,-1 0 0,-3-4 1,-4 0 1,0-5-1,-3-5 2,-3-4-1,0 0 0,-1-4 0,-2-2 1,1-4-1,4 1 0,0-1-1,6 1-1,11 5-1,-13-11-3,13 11-8,10-2-17,0-3-3,7 4-2,-5-5 1</inkml:trace>
  <inkml:trace contextRef="#ctx0" brushRef="#br0" timeOffset="1963.1122">9258 9038 21,'0'0'27,"-9"23"0,1-10-8,2 0-4,1-2-3,0-2-4,5 3-1,0-12-2,3 15-1,-3-15 0,10 8-1,-10-8-1,16-3 1,-5-1-1,0-2 0,0-3-1,1-1 0,-1-2 0,-2 1-1,0-1 1,-4-1-1,-3 1 0,-2 12 0,-7-14 1,-3 11-1,-3 3 1,-2 4-1,-2 3 0,0 5 1,2-1-1,1 2 2,4-2-2,5 2 0,3-1 1,4-2-1,-2-10 0,16 10 1,-3-9-2,0-1 2,3-2-1,-2-4 0,1-2 0,-4-2 0,-1-1 1,-2 0-1,-4-1 0,-4-1 1,-2 2-1,2 11 0,-13-16 1,4 12 0,-2 3 0,-1 3 0,0 3 0,1 5 0,2-1 0,3 0 0,1 1-1,4 2 1,1-12-1,8 16 0,-8-16 0,19 6 0,-9-6 0,2 0 1,1-4-1,-4-3 0,-9 7 0,14-17 0,-12 7 0,-4 1 1,2 9-1,-12-18 0,2 10 0,-2 5 0,1 2 0,-1 1 0,0 4-1,3 2 0,9-6-1,-11 18-4,13-5-14,3-1-14,-5-12 0,8 14-2,-8-14 3</inkml:trace>
  <inkml:trace contextRef="#ctx0" brushRef="#br0" timeOffset="2858.1635">9526 8732 22,'0'0'31,"18"2"2,-18-2-1,0 0-12,15 16-5,-11-7-5,3 8-2,-1 1-4,-1 6-1,-1 0-2,0 5 0,-2 1 0,-1 2 0,-1 0-1,-1-4 0,0-3 0,0-6 0,0-2-1,1-17 0,0 0 0,0 0-1,1-14 0,1-4-1,1-4 1,-1-8-2,3 2 1,0 0 0,2 2 2,-3-1-1,1 6 1,1 1 0,2 4 1,-1 5 0,-7 11 0,15-13 0,-15 13 0,19-4 0,-10 4 1,1 0 0,-1 2-1,0 0 1,-9-2 0,16 2 0,-16-2 0,12-3 0,-12 3-1,0 0 1,9-15 0,-9 15 0,1-14-1,-1 14 1,-5-16-1,5 16 0,-5-9 1,5 9-1,0 0 1,-11-6-1,11 6 0,0 0 0,0 0 2,-1 12-2,1-12 0,7 11-2,-7-11 0,9 8-6,-9-8-24,17 2 1,-17-2-3,0 0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55:54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1148 10100 21,'0'0'24,"0"0"-2,0 0 1,0 0-4,0 0-1,0 0-3,-3-54-2,3 54-4,0 0-1,0 0-2,0 0-2,9 17-2,-5-5-1,-3 3-1,2 4 0,-4 6 1,-1 1-1,5 4 0,-3 2-1,-1 0 2,2 0-2,-2 0 2,2-4-1,1-5 0,2 0 0,-4-4 0,1-5 0,3-2 0,-3-3-1,-1-9-1,-4 9-1,4-9 0,0 0-2,0 0-3,0 0-6,0 0-16,0 0-3,0 0 0,0 0 3</inkml:trace>
  <inkml:trace contextRef="#ctx0" brushRef="#br0" timeOffset="675.0386">956 10092 28,'0'0'22,"0"0"-2,0 0-1,-21-50-2,21 50-3,0 0-2,0 0-1,0 0-2,0 0-1,0 0-1,0 0 0,0 0-2,0 0-1,0 0 1,0 0-1,0 0 0,57-14 0,-57 14-1,0 0 0,57-3 0,-34 2-2,4 1 0,0 1-1,-2-2 0,3 2 0,0-1 0,1 1 0,-2 0-1,-4-1 2,-2 1 0,-2-1-1,0 3 1,-6-2-1,-2 0 1,-11-1-2,16 4 1,-16-4-2,10 1-3,-10-1-4,0 0-18,0 0-11,9-11 0,-9 11 0,1-9 0</inkml:trace>
  <inkml:trace contextRef="#ctx0" brushRef="#br0" timeOffset="1337.0765">1601 9895 11,'0'0'25,"0"0"1,0 0-6,0 0-4,0 0-1,10 7-3,-10-7-3,5 17 0,1-1-3,-3 2 0,1 5-2,-3 0 0,0 4-2,-3-2 0,2 4 1,-1-2-2,-2-2 0,0-5-1,1 0 0,1-3-1,-1-7-3,4-1-2,-2-9-4,0 0-10,0 0-12,7-17-1,-2 5 2,-3-9 0</inkml:trace>
  <inkml:trace contextRef="#ctx0" brushRef="#br0" timeOffset="1598.0913">1747 9879 20,'5'20'25,"-5"-20"1,0 25-5,1-4-10,0-1 0,0 3-2,-1-2-2,1 1-3,-1-4 0,2 2-2,-2-5-5,-2-2-5,2-13-13,3 20-8,-3-20 1,0 0-1</inkml:trace>
  <inkml:trace contextRef="#ctx0" brushRef="#br0" timeOffset="1946.1112">1472 10076 27,'0'0'28,"0"0"3,15-10-9,-1 2-6,4 5-2,3-4-2,5 6-2,2-4-3,1 2 0,-1-4-3,-1 4 0,0-2-2,-2 0 0,-1-2-2,-4 2-1,-3-1-1,-4 0-3,-2 7-6,-11-1-5,0 0-14,0 0-3,0 0-2,-7 14 3</inkml:trace>
  <inkml:trace contextRef="#ctx0" brushRef="#br0" timeOffset="2259.1293">1529 10108 29,'0'0'30,"12"5"1,1-2 1,3 0-19,-1-4 0,5 2-3,-1-3-4,2 3 0,1-3-2,2 1-1,-1-2 0,-1 1-2,-1-3 1,0 3-1,-3-1-1,-3-3-3,0 4-5,-15 2-16,12-9-10,-12 9 0,0 0 0,0-11 1</inkml:trace>
  <inkml:trace contextRef="#ctx0" brushRef="#br0" timeOffset="6711.3839">2249 9811 8,'15'-1'26,"-15"1"2,0 0-7,0 0 0,0 0-5,0 0-3,-12 10-3,4-1-1,-5-1-3,0 6-2,-4 2-1,3 8-1,-3 3 2,2 6-3,-2 5 1,6 4 0,0 3-1,4 2 0,4 0-1,5-4 1,3-2-1,3-5 0,5-4-2,2-7-1,4-3-3,0-9-4,6-3-7,-1-3-15,-3-12-3,7 2 3,-9-14 0</inkml:trace>
  <inkml:trace contextRef="#ctx0" brushRef="#br0" timeOffset="7205.4122">2670 9936 4,'0'0'27,"0"0"1,-12 0 2,12 0-13,-17 3-4,3 0-1,4 1-3,-5-1-2,0 5-1,-1-1-3,-1 5 1,-3-2-2,3 5 0,-1-1-1,1 3 0,2-2 0,7-2 0,1-1-1,7 0 2,5-2-2,5-2 0,5-3 0,4 0 1,2-1-1,2 1 0,0 1 0,1-1 0,-3 0 1,-3 4-1,-3 1 0,-4 1 0,-5 3 1,-4 2-1,-6-1 0,-4 3 1,-4-1-1,-4-1 1,-1-2-1,-5 0 0,4-3-1,-1-6-3,6 3-7,-2-7-12,2-8-10,13 7-1,-1-17 1</inkml:trace>
  <inkml:trace contextRef="#ctx0" brushRef="#br0" timeOffset="7453.4264">2808 10185 37,'14'20'31,"-16"-11"2,5 11-2,-6-1-19,-5-3-3,4 5-3,-4-4-3,1 5-1,0 0-3,0-7-3,3 2-5,-1-7-12,-4-6-11,9-4-1,0 0 1,-5-10 0</inkml:trace>
  <inkml:trace contextRef="#ctx0" brushRef="#br0" timeOffset="7988.457">2996 9978 33,'14'6'31,"-14"-6"1,17 14-4,-18 2-14,4-4-5,3 9-2,-2-1-2,0 0-2,-2 2-1,1-2-1,0-1-1,-1 0 0,-1-3-1,-2-5 0,1-11-1,-1 12 0,1-12 0,0 0 0,-4-12 0,2-2 1,3-2 0,1-1 0,1-2 1,2-1 0,1-2 1,3 5-1,1 0 1,0 3-1,2 1 0,0 3 1,3 2-2,-1 1 1,2 2 0,-2-2 0,-1 3 0,2-1 0,-4 1-1,1-3 2,-12 7-1,13-11 1,-13 11-1,2-13 2,-2 13-2,-8-14 2,8 14-1,-19-9 0,7 8 1,-2 3-2,2 3 0,-2-2-3,3 7-6,3 0-13,8-10-10,-7 17 0,7-17 0</inkml:trace>
  <inkml:trace contextRef="#ctx0" brushRef="#br0" timeOffset="8376.479">3407 9722 45,'-10'5'32,"12"4"2,-2-9-5,0 14-18,12 6-2,-4-2-2,5 6 0,1 4-3,3 6-1,-1-1-1,-4 6 0,-1-2-1,-3 1 0,-3 0-1,-3 1 0,-5-4 0,-3-3 1,-4 1-1,0-3 0,0-5-1,-2-4-1,4-2-1,-1-11-3,7 1-11,2-9-18,1-9 1,5-1-2,-1-10 2</inkml:trace>
  <inkml:trace contextRef="#ctx0" brushRef="#br0" timeOffset="8762.5012">3859 9984 39,'0'0'32,"13"2"2,-13-2 0,19-12-20,2 5-3,-5-1-1,8 2-4,-2 0-2,1-2-1,-2 1-2,1-1-2,-3 4-2,-6 0-3,3 5-5,-16-1-6,10-4-7,-9 13-10,-11-4-1,0 8 2</inkml:trace>
  <inkml:trace contextRef="#ctx0" brushRef="#br0" timeOffset="8942.5115">3910 10077 31,'-6'14'31,"-4"-7"2,10-7-8,0 0-5,17 1-5,1-2-4,0-7-1,5 3-4,0-3-2,1 3-3,0 0-3,-3-3-9,-1 2-25,1 3 2,-10-4-3,5 4 2</inkml:trace>
  <inkml:trace contextRef="#ctx0" brushRef="#br0" timeOffset="15706.8984">4660 9829 4,'13'-4'22,"-13"4"2,0 0-9,-14-2-1,14 2 0,-16 9-3,1-4-2,3 3-1,-6 1-1,1 1 0,-3-2-2,1 5-1,0-1-1,2 0 0,1 0-1,3 1-1,3-2 1,7 1-2,4-1 2,7-1-1,3-4 0,7 3-1,2-5 1,2 1 0,2 1 0,1-1 0,-4 1 0,-2 2-1,-1 1 0,-6 3 1,-2 3 0,-4 3 0,-6 0 0,-3 1 1,-5 1 0,-2-2 0,-4-1-1,0-3 1,-1-2-1,-1-3 0,2-3 0,1-3-2,3-2-2,1-5-2,9 4-9,0 0-6,-2-20-14,13 9-1,-2-7 1,10 3 1</inkml:trace>
  <inkml:trace contextRef="#ctx0" brushRef="#br0" timeOffset="16292.9319">4856 10016 26,'0'0'30,"14"4"2,-14-4-1,0 0-11,-3 21-8,-1-9-4,4 7-3,-3 1-2,5 7 1,-1 0-2,1 2 0,0 0-1,3 2-1,-1-3 0,0-2 0,0-2-2,-1-9-1,0 0-3,-3-15-1,4 10-4,-4-10-2,-1-19-1,-4-2 0,2-3 0,-3-4 1,1-4 3,-3-1 3,1 0 6,-1 1 4,1 2 4,3 3 3,-1 1 3,5 3 0,0 3 0,8 3 1,-2-3-2,9 7-2,-3 0-2,10 4-1,-2 2-3,3 7-1,0 1 0,0 6-2,-3 2 0,0 4 0,-5 0 0,-4 3 0,-6 0 0,-3 2 0,-6-2 0,-6-2-1,-5 2 1,-3-4 0,-5-1 0,-1 0-1,0-5 0,0-1 0,1-1 1,4-4-2,4 1-1,1-2-1,14 1-5,-12 1-7,12-1-15,12-1-5,-12 1-1,24-7 1</inkml:trace>
  <inkml:trace contextRef="#ctx0" brushRef="#br0" timeOffset="16600.9496">5186 9747 24,'-3'-13'30,"3"13"2,0 0-3,0 0-14,0 0-3,0 0-1,9 24-4,-6-8-2,3 5 0,-3-1-3,2 6 1,-2 0-2,-2-3 0,1-1-1,-1-4-3,1-3-3,-2-15-5,1 9-10,-1-9-13,4-14 0,1 3 0,-5-15 2</inkml:trace>
  <inkml:trace contextRef="#ctx0" brushRef="#br0" timeOffset="16835.963">5284 9614 6,'0'0'27,"0"0"1,9 9 1,-3 0-11,-3 11-5,-2 1-2,3 8-1,-3-2-3,2 6-2,-2-4-2,1 0 0,0-6-3,1-1-2,1-1-3,-5-9-5,4-2-8,-3-10-13,0 0-2,0 0 1</inkml:trace>
  <inkml:trace contextRef="#ctx0" brushRef="#br0" timeOffset="17101.9782">5097 9802 10,'0'0'28,"-13"4"2,13-4 1,0 0-11,11-2-7,8 2 0,-2-5-4,9 2-1,0-3-3,6 4 0,-2-4-3,2 3-1,-3 2-2,-4-3-1,1 3-5,-8-1-2,1 5-4,-10-4-5,-9 1-10,14 5-6,-14-5 3,-13 8 0</inkml:trace>
  <inkml:trace contextRef="#ctx0" brushRef="#br0" timeOffset="17322.9909">5208 9867 18,'-4'9'28,"4"-9"2,0 0-8,0 0-2,0 0-4,23 0-2,-9-5-4,10 5-1,-3-5-2,5 4-3,0-1-1,0 0-3,0-1-4,-3-1-5,3 4-9,0-1-16,-8-4-1,-2 2 1,-7-7 0</inkml:trace>
  <inkml:trace contextRef="#ctx0" brushRef="#br0" timeOffset="17704.0127">5896 9589 3,'-11'28'29,"-11"-3"2,6 9 2,-2 3-13,-2-1-2,9 6-2,-1-3-5,12 5-2,1-7-4,10 0-2,4-4-1,2-4-4,4-2-2,-3-7-10,6-5-18,1 1-2,-10-7-1,3-1 2</inkml:trace>
  <inkml:trace contextRef="#ctx0" brushRef="#br0" timeOffset="18252.044">6435 9643 14,'0'-12'29,"0"12"1,1-11 2,-1 11-13,-13-8-5,0 3-1,0 12-3,-10-4-3,1 9 0,-6 0-2,1 6-2,-3 0 0,2 2-1,4-2 0,5 2-1,7-4 0,6 0 0,10-3-1,7-3 0,6-2 0,7 0 0,3 0 1,2-2-1,-1 1 0,2 0 0,-3 1-1,-3 5 1,-7 1 0,-3 3 0,-6 1 0,-5 4 0,-5-1 0,-5 1 0,-7 0 1,-3-3-1,-3-4 1,-3-2-1,1-3 0,-2-6-1,3-2-2,0-5-2,10 3-8,-1-5-14,5-4-9,7 9 0,3-20 1</inkml:trace>
  <inkml:trace contextRef="#ctx0" brushRef="#br0" timeOffset="18459.0558">6586 10050 47,'13'16'32,"-1"6"0,-8-2-5,-5-1-13,1 4-4,-9-4-2,3 4-4,-1-6-4,-3-5-8,10-12-24,-11 9-1,1-16-2,10 7 2</inkml:trace>
  <inkml:trace contextRef="#ctx0" brushRef="#br0" timeOffset="18967.0849">6851 9768 51,'0'0'31,"23"8"0,-17 1-2,-2 6-24,5 5-1,-3 1 0,4 6 0,-2-1-2,2-1-1,-3-2 1,0-3-2,-1-5 0,-1-4-1,-5-11 0,0 0-2,0 0-1,5-23 0,-3 7 0,-3-7 0,2 1 0,1-3 1,1 2 0,0 1 1,3 5 2,0 1 0,2 4 0,1 2 1,1 3 0,1 4 1,0 1-1,1 1 1,0 1 0,1 2 1,-2-1-1,-1 0 1,-10-1 0,12-3 0,-12 3 0,0 0-1,0 0 0,-7-12 0,7 12-2,-15-9-3,15 9-4,-18-4-13,8-2-12,10 6-1,-11-7 1,11 7 1</inkml:trace>
  <inkml:trace contextRef="#ctx0" brushRef="#br0" timeOffset="19374.1082">7267 9502 51,'13'15'35,"-1"-2"1,-2 3-4,4-2-13,4 13-9,-3-3-1,6 12-4,-1-1-1,1 2-2,-1 3 0,0 2-1,-4-2 0,-2-3 0,-6 0 1,-3-5-1,-4-5-1,-3-2 1,-3-4 0,-3-8-3,0-3-2,8-10-7,-11-2-28,11 2 2,-10-16-2,9 4 1</inkml:trace>
  <inkml:trace contextRef="#ctx0" brushRef="#br0" timeOffset="21154.21">2698 9767 3,'0'0'7,"0"0"0,0 0-2,6-10-3,-6 10-1,0 0-3,5-10 0,-5 10-2,0 0 0,0 0 0,0 0 0,9-9 3,-9 9 0,0 0 4,0 0 1,0 0 2,5 11 2,-5-11 0,1 14 3,-1-4-1,-1-1 1,1 5-1,-1 2-2,0 2 1,0-1-3,-1 3-1,1 0-1,0-3-2,1-1 0,0-2-2,1-4-3,1 0-2,-2-10-6,0 0-11,7 10-3,-7-10 0</inkml:trace>
  <inkml:trace contextRef="#ctx0" brushRef="#br0" timeOffset="21434.226">2817 9672 9,'0'0'24,"0"0"0,2 13 2,-2 5-17,0 2-1,0 3-1,4 6-1,0-2-2,0-1-1,2-1-1,0-4-3,3-2-5,-4-4-5,-2-5-11,6 1-5,-9-11 1,0 0-2</inkml:trace>
  <inkml:trace contextRef="#ctx0" brushRef="#br0" timeOffset="21715.2421">2617 9811 16,'16'-7'27,"-16"7"2,23-10-7,-5 7-7,3-4-1,6 3-3,4-3-4,3 0-2,3-2-2,0-1-3,-2 1-2,-4-1-4,-2 4-7,-7 5-17,-22 1-1,17-3 0,-17 3 1</inkml:trace>
  <inkml:trace contextRef="#ctx0" brushRef="#br0" timeOffset="21942.2551">2662 9853 4,'0'0'28,"0"0"4,16-1 1,1-3-12,3-3-3,8 6-2,0-5-4,7 3-2,-3-4-4,4 2-4,-2 0-5,-5-3-15,-2 0-15,2 2-1,-11-10-2,2 6 1</inkml:trace>
  <inkml:trace contextRef="#ctx0" brushRef="#br0" timeOffset="23652.3528">6560 9459 11,'0'0'24,"9"-2"0,-9 2-10,0 13 0,-1-2-3,-3 2-1,2 9-2,-3 0-2,2 2 0,-2 2-3,3 1 0,0-2-2,1 1 1,2-3-2,-1-5 1,1-3-1,1-1-2,2-3-1,-4-11-2,4 11-1,-4-11-3,0 0-5,0 0-7,5-23-7,-5 23 1</inkml:trace>
  <inkml:trace contextRef="#ctx0" brushRef="#br0" timeOffset="23885.3662">6644 9423 11,'9'2'24,"-9"-2"1,-2 14-9,3 2-4,-2 3-2,1 7-2,-2 4-1,1 0-2,-2 1-2,2 0-2,-2-2-3,1-4-2,1-4-3,0-6-5,1-15-10,3 19-5,-3-19 1</inkml:trace>
  <inkml:trace contextRef="#ctx0" brushRef="#br0" timeOffset="24155.3816">6478 9585 17,'15'1'28,"-8"-11"1,5 2-8,6 2-5,-2-2-1,7 5-4,-3-2-3,2 1-3,0-1-3,0 4-3,2 1-2,-8-3-4,2 4-6,-6-1-4,-12 0-15,14 3 2,-14-3 0</inkml:trace>
  <inkml:trace contextRef="#ctx0" brushRef="#br0" timeOffset="24395.3954">6496 9687 19,'0'0'29,"0"0"1,15-2-7,3-1-5,0-6-2,7 3-2,-2-6-5,8 4-3,-3-2-3,0 1-2,1 1-4,-6-1-5,3 3-9,-3 5-15,-8-10-2,-1 10 2,-9-8-1</inkml:trace>
  <inkml:trace contextRef="#ctx0" brushRef="#br0" timeOffset="26429.5117">7132 9795 4,'0'0'19,"0"0"-6,10 8-1,1-5 0,-2-4-1,1 0-2,0-3 0,-10 4-3,19-9-1,-19 9 0,11-14 0,-11 14 0,2-13-1,-2 13 1,-10-10-2,10 10 1,-18-4-1,6 4-1,-1 1-1,0 3 0,0 1 0,2-1-1,11-4 1,-13 10-1,13-10 1,-2 11 0,2-11-1,9 8 1,-9-8-1,16 8-2,-16-8-5,16 2-13,-5 3-9,-11-5-1,0 0 0</inkml:trace>
  <inkml:trace contextRef="#ctx0" brushRef="#br0" timeOffset="26924.54">6915 9772 26,'0'0'22,"0"0"-1,0 0-1,0 0-4,0 0-2,0 0-2,2 18-2,3-3-2,-4-1-2,5 5-1,-2 2-1,2 1-2,-2-1 0,1-1 1,-1-3-3,1 0 0,-2-4 1,0-2 0,-3-11-1,2 11-1,-2-11-1,0 0-7,0 0-13,11-5-10,-10-5-2,-1 10 2</inkml:trace>
  <inkml:trace contextRef="#ctx0" brushRef="#br0" timeOffset="28198.6128">7309 9569 6,'0'0'19,"0"0"0,9 3 0,-9-3-3,0 0 0,0 0-3,0 0-1,14 10-2,-14-10-1,14 13-2,-4-3-1,4 2-1,-3 2-1,7 5 0,-1 1-2,-1 1 2,0 2-3,-1 3 0,-1-1 0,-3 4 0,-2 0-1,-4 1 1,1-1 0,-4 0-1,-2-3 1,-5 0 0,0 0-1,-2-3 1,-1-4-1,1 1 0,-5-1 0,3-4 0,1 1 0,2-3 0,2-2 1,2 0-1,2-11 1,-2 12 0,2-12 0,0 0 0,0 0 1,0 0 0,0 0-1,0 0 0,0 0 1,0 0-1,0 0 0,0 0 0,0 0-1,0 0 0,0 0 1,0 0-1,0 0 0,0 0-1,0 0 1,0 0 0,0 0 0,0 0 0,0 0 0,0 0 0,0 0 0,0 0 0,0 0 0,0 0 0,0 0 0,-1 10 0,1-10 1,0 0-1,-10 1 0,10-1-1,0 0 1,0 0 0,0 0 0,0 0-2,0 0-2,-9-3-5,9 3-17,0 0-9,0 0 0,0-11-1</inkml:trace>
  <inkml:trace contextRef="#ctx0" brushRef="#br0" timeOffset="39563.2628">7815 9813 10,'0'0'26,"0"0"1,0 0-8,7-9-1,-7 9-3,15-8-2,-15 8-3,20-8-2,-11 1-3,7 5 0,-4-1-1,4 1-1,0 0-1,2 0 1,0-1 0,3 4-1,0 0 0,-1 0 0,0 1 0,0 3-1,-1-1 0,2 4 0,-1-1 0,-3 0 0,1 1-1,-1 2 1,0 0-1,-2-1 1,-3-1-1,-1 3 0,-4-1 0,-1 2 1,-2 0-1,-2-2 0,-4 2 1,1 0-1,-3 1 1,-2-1-1,-1 0 1,-1 2-2,-3-5 2,-4 4-1,-2 0 0,-2-3 1,-5 2-2,-1-1 1,-3-1 0,-1 0 0,0-2 0,4-2 1,-1-1-1,5-1 0,3-3 1,4-1 0,5-2-1,9 2 0,0 0 1,0 0-1,4-9-1,-4 9-1,19-5-3,-7 1-7,5 1-20,1 4-3,-6-6-1,5 8 1</inkml:trace>
  <inkml:trace contextRef="#ctx0" brushRef="#br0" timeOffset="40164.2972">7847 10268 11,'0'0'26,"0"0"-2,0 0-3,0 0-1,0 0-2,11-4-3,-11 4-3,10-6-1,-10 6-3,17-8 0,-6 2-3,5 4 0,0-2-1,6 2-1,1-2-1,1 0 0,2 0-1,2 1 0,1-2 0,0 3 0,-1 0-1,-2-2 1,-3 2-1,-3 0 0,-2 1 0,-5 0 0,-13 1 0,15-1 0,-15 1-1,0 0 0,0 0-3,0 0-4,0 0-19,0 0-9,-16-10 0,16 10-1</inkml:trace>
  <inkml:trace contextRef="#ctx0" brushRef="#br0" timeOffset="41121.352">8847 9861 36,'0'0'29,"0"0"2,-18-1-11,7 0-5,11 1-4,-23 4-2,12 0-3,-5-1-1,3 4-2,-4-1 0,1 2 1,-3-1-3,3 2 1,-3 3 0,6 0 0,-1 0-1,6-2 1,1-1-1,7 2 0,3-2 1,-3-9-1,16 11-1,-3-6 1,3-1 0,2 1-1,2 0 1,-1-1 0,2 0-1,1 3 0,-2 1 1,-3 0-1,-3 2 0,-2 0 0,-4 2-1,-6 1 1,-5 3 0,-6-3 0,-4 1 0,-3 1 0,-2-1 0,-2-4 0,0-1 0,2-3 0,3-1 0,1-2 0,5-1-1,9-2-1,-11-3-2,11 3-3,0 0-8,0 0-15,13-8-4,-1 5-2,-2-7 2</inkml:trace>
  <inkml:trace contextRef="#ctx0" brushRef="#br0" timeOffset="41427.3695">9022 10021 49,'0'0'32,"0"0"1,0 0 0,-1 14-23,1-14-3,-2 22 0,1-4-3,3 5-2,-2 0 0,4 6 0,-2-1-1,1 0 0,-1 0-1,0-3-1,2-2 0,-2-5-1,1-1-2,-3-17-3,3 18-6,-3-18-7,0 0-13,0 0-1,-7-21 2,6 9 1</inkml:trace>
  <inkml:trace contextRef="#ctx0" brushRef="#br0" timeOffset="41800.3909">8982 9998 32,'2'-20'31,"8"6"3,-3-3-2,2-3-13,8 7-4,-4-4-3,10 8-4,-3-2-3,3 8-2,0 0 0,0 4-2,-2 2 0,-3 4-1,-1 5 1,-6 2-1,-4 3 1,-4 0-1,-5 0 1,-2 4-2,-5-2 2,-6 1-1,-1-4-1,-2-1 1,0-4 0,0 1 0,2-5 0,0-3 0,3-2 0,13-2 0,-14-3-1,14 3-2,-3-9-3,3 9-6,4-16-17,-4 16-6,13-13-2,-13 13 3</inkml:trace>
  <inkml:trace contextRef="#ctx0" brushRef="#br0" timeOffset="43165.469">9697 9619 33,'-11'7'28,"6"9"3,-10-4-6,-2 2-13,3 6-1,-4 1-2,4 7-2,-2 0-2,5 6 0,0 2 0,6 7-2,3-1 0,4 0-1,3 0 0,5-2-2,1-3 0,1-4-1,4-3-3,-4-9-2,5 0-9,-5-2-16,-2-14-3,2 0 0,-12-5 2</inkml:trace>
  <inkml:trace contextRef="#ctx0" brushRef="#br0" timeOffset="43679.4983">10074 9691 29,'0'0'29,"0"0"1,0 0 1,-17 10-21,-1-5 0,1 7-2,-6 0-2,2 3 0,-6-1-1,4 5-1,-2-1 0,5 1 0,1-2-2,6-1 1,3-2-1,8-1-1,5-2 0,-3-11 0,22 13-1,-3-8 0,1-1 1,4 0-1,2 1 1,-1 0-1,-3 1 1,-1 4-2,-4 2 2,-6 2-1,-6 2 1,-5 3-1,-8 0 1,-6 2 0,-4-1-1,-5 0 2,-4-1-1,2-1 0,1-1 0,1-7-1,4-1-2,4-7-2,15-2-7,-13 1-18,14-11-6,9 0-2,-2-8 1</inkml:trace>
  <inkml:trace contextRef="#ctx0" brushRef="#br0" timeOffset="43893.5106">10241 10077 46,'10'14'32,"1"9"2,-10-5-1,-4-1-21,1 7-3,-5-1-2,0-1-3,-2-2-2,1-2-2,4-2-5,4-16-10,-14 5-19,14-5 0,1-13 0,4 1 0</inkml:trace>
  <inkml:trace contextRef="#ctx0" brushRef="#br0" timeOffset="44421.5408">10405 9810 44,'21'2'31,"-21"-2"2,21 22-1,-10-4-21,-3 0-3,3 5-2,-5-1-3,4 2-3,-2-2 2,-2-3-4,-2-4 1,-2-3-1,-2-12 0,-1 10-1,1-10 1,-9-5 1,9 5-1,-8-20 0,5 6 1,1-3 0,3 0 1,2-1 0,2-1 0,4 3 1,0-1 0,2 3 2,0 0-1,2 5 0,-1 2 1,0 1-1,-1-1 0,2 3 1,-4 1-2,0 3 0,-9 0 0,15-1 0,-15 1-1,10-3 0,-10 3 0,0 0 0,0 0 0,0-9 0,0 9 0,-10-7 0,10 7 0,-17-7 0,8 6-1,0-1-1,9 2-3,-17 1-4,17-1-14,0 0-10,0 0 0,-5 11 0</inkml:trace>
  <inkml:trace contextRef="#ctx0" brushRef="#br0" timeOffset="44867.5663">10785 9518 77,'0'0'37,"22"18"0,-12-2-8,-1 0-20,11 13 0,-6 0-2,5 6-3,-4 3-1,1 2-1,-5 3 1,0 5-2,-6-1 1,-4 0 0,-5-4-1,-4 4 0,-2-5 1,-4-2-1,-2-6 0,0-8-1,0-5 1,3-3-2,2-7 0,11-11-1,-9 4-4,9-4-5,6-16-22,-6 16-8,11-21 2,-7 10-1</inkml:trace>
  <inkml:trace contextRef="#ctx0" brushRef="#br0" timeOffset="47100.6939">7081 11037 25,'0'0'30,"0"0"2,0 0-8,12-5-6,2 0-2,-2-9-3,9 4-3,-2-9-2,7 3-3,1-8 0,5-1-2,-1-4-1,4 3-1,4-2 1,2 1-1,-1 0 0,0 3 0,-1 1 0,-5 5-1,-4 3 1,-7 2-1,-5 3 1,-5 4-1,-13 6 0,13-7 0,-13 7-2,0 0-1,0 0-2,0 0-5,0 0-10,-9-2-15,9 2-1,0 0 0,-13-13 2</inkml:trace>
  <inkml:trace contextRef="#ctx0" brushRef="#br0" timeOffset="47431.7129">7540 10594 21,'-11'5'32,"11"-5"1,0 0 2,0 0-13,0 0-6,10-9-2,5 9-3,-3-9-4,9 7-2,-2-5-1,5 5-2,-4 2 0,2 2 0,-5 5-1,0 3-1,-4 1 1,-2 3-1,-6 4 1,-2 3-1,-4-1 1,-2 2-1,-2-3 0,-3-1-1,0 2-1,-2-10-3,7 6-13,3-16-21,-11 8 2,11-8-1,0 0 0</inkml:trace>
  <inkml:trace contextRef="#ctx0" brushRef="#br0" timeOffset="56802.2489">4243 11564 11,'0'0'17,"14"-3"-1,-14 3 1,9-1-2,-9 1-1,0 0-1,14-1-2,-14 1-2,0 0 0,0 0-2,0 0-2,0 0 0,0 0-1,0 0-1,-16-7-1,4 6 0,0 0-1,-2 0-1,-3 3 1,1-2-1,1 3 0,-2-2 0,5 3 0,1-1 0,0 3 0,11-6 0,-11 12 0,11-12-1,-5 16 1,7-5 0,-2-11 1,7 17-1,2-9 1,2 0 0,3 2 0,1-1 0,4-2 0,0-1 0,2 3 1,0-1-1,-2 2 0,-3-1-1,-1 3 1,-4 1 0,-4 3-1,-6 3 1,-2-2 0,-6 1 0,-5 2 0,-1-3-1,-5 0 1,-2-5-1,-2-2 1,1-2-1,2-2 1,1-4 0,2-3-1,2-2 1,14 3-1,-14-10 1,14 10-1,-6-10 0,6 10-3,6-13-1,-3 3-6,9 5-5,-2 1-17,0-6-2,10 4-2,-4-8 3</inkml:trace>
  <inkml:trace contextRef="#ctx0" brushRef="#br0" timeOffset="57409.2836">4617 11629 0,'0'0'27,"-2"-10"1,2 10 3,0 0-12,-11-12-4,11 12-2,-13-8-2,13 8-3,-18-3-2,18 3-1,-21 4-1,7 1 0,-2 3-1,0 1-1,1 2 0,0 5-1,1 0 0,2 3 0,4 0 0,5 2-1,3-1 0,3 0 0,5-4 0,5 0 0,1-7 0,3-1 0,1-5 1,0-5-1,0-3 0,0-3 1,-2-3 0,-3-3-1,-2-1 1,0-3 0,-4-2-1,-2 3 0,-1 0 1,-2 0-1,-3 2 1,0 4 0,1 11-1,-7-13 1,7 13-1,0 0 1,-11 8-1,9 2 0,1 3 0,2 3 0,1 0 0,2 3 0,1 0 0,1-2-1,4 1-1,-3-6-3,5 2-3,-12-14-8,20 8-12,-7-4-7,-3-7-1,2 0 1</inkml:trace>
  <inkml:trace contextRef="#ctx0" brushRef="#br0" timeOffset="57858.3093">5037 11437 7,'6'-10'29,"-8"-5"1,2 15 3,-2-17-13,-3 4-3,5 13-3,-11-10-3,11 10-4,-18-3 0,9 8-2,-3-2-1,-2 6-1,0 5 0,0 1-2,2 4 1,1 4-1,1 0 0,3 3 0,2 1-1,5 1 1,2 0-1,2 0 0,2-2 0,3-1 1,0-2-1,0 2 0,0-3 0,-1-3-1,-1 2-1,-2-4-2,2 0-3,-7-5-2,7 6-8,-12-7-16,5-11-2,-4 10-2,-5-11 3</inkml:trace>
  <inkml:trace contextRef="#ctx0" brushRef="#br0" timeOffset="58099.3231">4803 11719 17,'-1'-11'32,"1"11"1,10-12 2,-3 3-13,7 5-7,-4-6-3,9 5-2,-5-4-5,7 6-2,-3-1-1,1-1-5,1 4-8,-6-1-15,0-3-9,2 5-1,-7-6 1</inkml:trace>
  <inkml:trace contextRef="#ctx0" brushRef="#br0" timeOffset="58633.3537">5131 11700 26,'0'0'31,"19"-4"1,-8-5 0,-1 1-15,6 2-5,-3-6-3,6 4-3,-4-5-3,4 4 0,-3-1 0,-1 1-2,0-2 1,-3 4-1,0 0 0,-12 7 0,14-15 0,-9 6 0,-4-1-1,-1-1 1,-4 2 1,-1-2-1,-5-1 0,-1 3-1,-3 1 1,-3 5 0,-1 2 0,-1 3 0,-3 4-1,1 6 1,0 4 0,4 2-1,0 4 1,5 3-1,3 1 1,4 0 0,8-2 0,4 1 0,4-3 0,2 2 0,3-5 1,1-1-1,1-5 0,3-1 1,-3-4-1,1-1 0,0-4 0,1-3 0,0-2-1,-2 0-1,2 0-4,-8-9-10,2 3-24,0-1 2,-7-3-2,3 4 1</inkml:trace>
  <inkml:trace contextRef="#ctx0" brushRef="#br0" timeOffset="59481.4022">5951 11600 8,'4'-14'27,"-4"14"2,-9-9-2,9 9-7,-18-12-3,3 6-3,3 8-3,-3-4-2,-1 7-1,-2-1-3,3 5-1,-2 1-1,3 7-1,1 4 0,2 2-1,0 3 0,8 3 1,2 0-1,5-2 0,4-3 0,6-4 1,2-8-1,6-3 0,1-9 0,2-8 0,-3-4 0,1-5-1,-3-3 1,-4-3-1,-2-1 1,-5-2 0,-4 2-1,-4 1 1,-2 3 0,-3 3-1,-3 4 1,7 13 0,-17-9 0,17 9-1,-14 17 1,9 0 0,2 6-1,3 3 0,3 2 0,1 1 1,3 0-2,2-4 0,4-2-3,-3-7-2,9 1-8,-9-12-16,5-6-8,2-4 0,-2-8 1</inkml:trace>
  <inkml:trace contextRef="#ctx0" brushRef="#br0" timeOffset="59736.4168">6197 11604 58,'0'0'35,"8"12"0,-10 3-5,-3 0-17,7 10-4,-5-2-4,3 10-1,-3 2-2,2 3-1,-2-1 0,2 1-2,1-2 1,-3-6-3,4-1-2,-5-10-5,8-3-11,-4-16-14,0 0-2,0 0 2,-3-18 1</inkml:trace>
  <inkml:trace contextRef="#ctx0" brushRef="#br0" timeOffset="60076.4362">6130 11639 61,'15'-16'36,"-3"0"-2,6-6-9,4 13-9,-3-6-4,5 10-4,-2-1-3,4 4-1,-4 3-2,-1 4 0,-3 3-1,-3 3 0,-6 3-1,-2 3 0,-6 3 0,-5 1 0,-5 0 0,-5 1 0,-2-2 0,-2-2-1,-2-2 1,-1-5 0,0-2 0,2-5-1,7-2-2,-1-5-3,13 3-5,-9-12-14,10 1-12,10-1 0,0-5-1,8 5 2</inkml:trace>
  <inkml:trace contextRef="#ctx0" brushRef="#br0" timeOffset="60344.4515">6466 11641 39,'0'0'32,"15"14"3,-15-14 0,3 19-20,0 3-1,-8-2-6,4 12-2,-7 3-2,2 3-1,-6 1-1,3 3 0,-2-2-1,0-2 0,2-4-1,2-7-1,4-7-3,-1-9-2,4-11-5,0 0-8,7-15-16,1 0-1,-3-15 0,4 1 2</inkml:trace>
  <inkml:trace contextRef="#ctx0" brushRef="#br0" timeOffset="60672.4703">6425 11635 24,'6'-17'32,"-4"-3"3,10 6-1,0 3-11,2-3-7,8 8-3,-5-4-4,7 8-3,-3 2-1,2 5-2,-4 1-1,-2 3-1,-4 2-1,-3 5 1,-2 3-1,-7-2 0,-5 3 0,-3-1-1,-4 0 1,-4 1 0,0-5 0,-4-2 0,2-3 0,1-3-1,3-3 0,-3-4-2,16 0-3,-16-9-4,16 9-13,4-11-14,-1-3 1,3 4-1,0-6 2</inkml:trace>
  <inkml:trace contextRef="#ctx0" brushRef="#br0" timeOffset="61360.5097">6715 11591 63,'18'5'35,"-18"-5"-1,20 8-9,-11 5-14,-4-3-2,3 5-4,-4 0-3,1 7 0,-4-1-2,-3-3 1,0 1-1,-3-3 0,0-2 0,-2-4 0,7-10-1,-12 6 1,12-6 0,-4-12-1,5 0 1,4-4 0,2-3 0,5-2 0,1-2 0,3 1 0,1 0 1,0 4-1,0 0-1,0 6 0,0 3 0,-3 3 0,-1 5-1,0 1 1,-3 9-1,-10-9 1,13 21 0,-8-8 1,-5 3 0,1 3 1,-2 1 1,-1 0-1,-2-2 0,4 0 1,1-2 0,5 0 0,-2-3 0,4-2 0,1-4 0,4 0 0,-1-4 1,3-2 0,-1-3-1,1-3 0,0-4-1,1 0 0,-1-3 1,1-3-2,-4 0 1,0-2-1,-3 1 1,-5 0-1,-4 0 0,-3 0 0,-7 2 0,-2 2 0,-5 5 0,-4 3 0,-3 6-1,2 2 1,1 4-2,-1 4 0,5 3-1,2-5-4,11 8-6,2-5-23,2-13 0,21 14-2,-4-14 2</inkml:trace>
  <inkml:trace contextRef="#ctx0" brushRef="#br0" timeOffset="61647.5261">7496 11520 67,'0'0'34,"0"0"0,-4 10-6,-9-5-20,4 12-2,-7 1-1,-1 7-1,-4 1-1,1 5 0,-5-2-1,2 2-1,1-2 1,2-5-2,3-5-2,5-7-3,12-12-9,-8 10-21,8-20-1,5-4-1,-4-9 1</inkml:trace>
  <inkml:trace contextRef="#ctx0" brushRef="#br0" timeOffset="61894.5402">7243 11517 65,'0'0'37,"0"0"0,10 16-11,-10-16-10,16 18-5,-6-8-2,5 7-3,-1-1-3,6 6-1,-1-2 0,1 0-2,-1 3 0,-1-2-1,0-3-2,-3-2-2,5 1-6,-10-10-15,2-3-12,2-4 0,-4-9 0,5 0 1</inkml:trace>
  <inkml:trace contextRef="#ctx0" brushRef="#br0" timeOffset="62121.5532">7653 11531 64,'8'9'37,"-8"-9"-1,3 24 2,2-7-27,-5-5-3,5 10-3,-3-5-2,3 2-1,-1-1-3,1-3-1,2-2-3,-7-13-7,0 0-18,10 7-6,-10-17-2,1-1 2</inkml:trace>
  <inkml:trace contextRef="#ctx0" brushRef="#br0" timeOffset="62315.5643">7656 11377 66,'0'0'38,"-2"-13"-1,2 13 2,0 0-26,0 0-5,0 0-4,0 0-5,0 0-10,8 9-27,-8-9 1,7 10-2,-7-10 2</inkml:trace>
  <inkml:trace contextRef="#ctx0" brushRef="#br0" timeOffset="63210.6155">7864 11518 35,'0'0'33,"8"18"2,-8-18-1,0 18-15,5 5-7,-4-4-1,3 7-4,-3-2-3,3 3-2,0-4 0,0 0 0,0-4-2,2-5 1,-6-14 0,12 14-1,-12-14 1,13-3-1,-4-7 0,0-1 0,2-7 1,0-4-1,2-3 0,0-2 0,1 0 0,-2 3 0,0 4 0,-3 0 1,-3 4-1,-6 16 0,9-7 0,-9 7 0,1 14 0,-2-1 0,2 4 0,2 5 0,1 2 0,0 0 0,2-1 0,2-2 0,3-5 0,0-3 0,3-6 0,0-9 0,1-5 0,2-4 0,-1-5 0,1-6 1,-3-2-1,2-2 0,-3-1 0,0 3 1,-3 4-1,-1 2 1,0 5-1,-9 13 1,15-10 0,-15 10-1,13 15 1,-7-1 0,-1 4-1,0 4 0,0 0 1,-1 1-1,0 1-1,-1-6 0,2 1-2,-2-7-3,6 3-8,-9-15-23,11 5 0,-1-9-1,-1-9 1</inkml:trace>
  <inkml:trace contextRef="#ctx0" brushRef="#br0" timeOffset="63751.6464">8613 11475 49,'0'0'33,"0"0"1,-3-11-3,3 11-19,-21 2 0,9 5-4,-5-2-1,3 10-2,-4-3-1,1 5 0,1 2-1,3 4-1,3 1 1,7 1-2,3-2 1,5-1-1,5-2-1,6-3 1,1-2-1,3-7 0,1-6 0,-3-2 0,0-6 0,-2-3 0,0-3 0,-5-4 0,-3-5 0,-1 1 0,-4-1 0,-3-1 0,-2 1 0,-1 3 0,-2 2 0,1 5 1,4 11-1,-8-11 1,8 11-1,-3 9 0,3 0 1,1 5 0,1 3-1,1 4 1,0 1-1,3 1 1,1 1-1,-1-3 1,0-1-2,1-2 0,2-5-3,-9-13-4,21 14-9,-21-14-22,18-8 1,-5-4-2,-4-5 3</inkml:trace>
  <inkml:trace contextRef="#ctx0" brushRef="#br0" timeOffset="64059.664">8883 11227 69,'0'0'37,"0"0"0,0 0 1,0 0-26,-3 19-3,5 0-3,-4 2-2,3 8-1,1 4-1,1 4 0,0 4-1,3-2 1,-2-1-2,1 2 0,1 0-1,-2-7-1,2-3-2,-1-7-3,3-2-4,-8-21-10,2 13-18,-2-13 1,0-10-1,-1 0 2</inkml:trace>
  <inkml:trace contextRef="#ctx0" brushRef="#br0" timeOffset="64440.6858">8808 11533 35,'0'0'33,"-6"-12"2,6 12 0,16-3-15,-16 3-5,27-9-4,-9 4-4,7 4-1,-2-2-2,4 3-2,-3-2 0,-1 1-1,-1 1-1,-2 0 0,-3-1 1,-1 3-1,-4 0 0,0 0 1,-2 2 0,0 4 0,-10-8 1,15 18 0,-10-5 0,2 0 0,-4 0 0,4 4 0,-5 0 0,0-1 0,-1-1-1,2 0 0,-2-2 0,0-1-1,0-3-1,-1-9 0,0 0-3,0 0-3,0 0-10,0 0-24,6-9 2,-6-6-1,-2-3 1</inkml:trace>
  <inkml:trace contextRef="#ctx0" brushRef="#br0" timeOffset="64626.6965">9095 11319 65,'0'0'36,"0"0"-1,0-9 0,0 9-23,0 0-11,0 0-11,17-3-25,-6 9 1,-11-6-3,21 9 3</inkml:trace>
  <inkml:trace contextRef="#ctx0" brushRef="#br0" timeOffset="65102.7236">9322 11426 73,'-8'11'36,"-5"-2"0,4 2-8,0 6-19,-3 1-2,9 7-1,1-2-2,5 4-2,2-1 0,4-1 0,1-2-1,5-3 0,-1-3 0,2-5 0,0-6 0,3-3-1,-1-8 1,0-3-1,2-4 0,-2-6 0,-1-2 0,-1-2 0,-4-3 0,-6-3 0,-1 2 0,-6-1-1,-4 2 1,-4 3 0,-4 4 0,-3 4 0,-5 7-1,2 5 1,-1 6 0,0 5-1,5 6-1,-1 0-1,7 6-3,2-4-4,13 7-11,0-3-15,1-8-1,7 0 0,-4-7 1</inkml:trace>
  <inkml:trace contextRef="#ctx0" brushRef="#br0" timeOffset="65622.7534">9645 11415 78,'2'17'38,"-3"-6"-1,1 7 1,1 1-29,-2-1-4,4 5-1,1-3-2,1 2 0,2-1-1,0-4 0,0-3 0,1-2-1,-1-3 1,-7-9 0,12 7-1,-12-7 0,12-8 0,-12 8 0,15-18 0,-8 3-1,3-1 1,1-2 0,1-1-1,-1-1 2,1 1-2,0 2 2,0 1-1,0 4 1,-3 5-1,-9 7 1,16-1 0,-16 1 0,15 16-1,-8-3 1,1 3-1,0 3 0,-2 0 0,2 4 0,1-1 1,-3-2-1,-1 0 0,1-1 0,-1-4 0,-1-3 0,-4-12-3,0 0-4,13 3-28,-13-3-5,4-19 2,-2 5-2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59:34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7651 12084 13,'0'0'12,"0"0"-1,0 0-1,0 0-1,0 0-2,0 0-2,8 16-1,-1-5 1,2 4-1,1 6 1,3 4-2,1 4 0,3 6-1,1 2 0,3 3 0,0 2-2,0 0 1,2 3-1,-1 0 0,1-3 1,-1-1-1,1-3 0,-2 0 0,1 0 0,-1-1 1,1-2-1,0-2 0,-1 0 0,0 1 0,0 0 0,-2-1 0,-1-1 0,0 1 1,0-1-1,-3-2 0,-1-2 0,-1-2 1,-1 0-1,0-2 1,-2-3 0,-1-3-1,-2-3 2,1-1-2,-2-3 1,-1-1 0,-5-10-2,0 0-2,0 0-6,10 5-10,-15-17-5,5 12-1,-8-16 0</inkml:trace>
  <inkml:trace contextRef="#ctx0" brushRef="#br0" timeOffset="482.0275">8118 13101 5,'0'0'16,"12"4"-10,-12-4-2,10 14 1,-10-14 0,17 18-1,-7-9 0,3 5 0,0-3 0,1 4-1,1-5-1,-3 0 0,2 0-1,-3-2 0,-1-4 0,0 0 0,-10-4-1,13 4 1,-13-4 0,10 0 0,-10 0 0,7-10 1,-7 10 1,6-19 0,-3 6 2,-1-6-2,1 1 1,0-6 0,1 1-1,1 2-3,-1-3-5,-1-4-18,5 12-1,-12-9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2:41:59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8445 2532 36,'-24'44'34,"7"9"1,3-7-3,-4-2-17,10 9-1,3-9-3,10 1-3,2-10-4,6 0-2,7-7-3,0-7-6,9-2-16,3-9-12,-6-9-1,2-1-2,-3-9 3</inkml:trace>
  <inkml:trace contextRef="#ctx0" brushRef="#br0" timeOffset="259.0148">8665 2811 52,'-3'-9'36,"3"9"0,5-17 1,-1 5-21,12 3-7,-2-6 0,10 7-5,4-2-1,7-3 0,3 2-3,3 0-4,0 5-1,-2-5-11,3 4-23,0-2 3,-7-1-2,-3 7-1</inkml:trace>
  <inkml:trace contextRef="#ctx0" brushRef="#br0" timeOffset="902.0515">9430 2501 32,'-31'28'31,"-4"-6"4,8 3-11,5 11-4,3-5-5,12 3-4,3-6-4,14 3-1,4-9-3,9 2 1,7-8-3,6-7 1,4-6-2,3-2 1,0-6 1,1-5-2,-2-4 1,-1-5-1,-1-4 1,-3 2-2,-5 0 2,-2-1-2,-4 1 0,-2 6 0,-3 3 2,-3 7-1,-3 4-1,-3 3 1,0 6 1,-3 4 1,-2 4-1,-1 0 0,1-3-1,-4 3 1,-1-3 0,-3 1 2,1-14-3,-15 15-1,1-12 3,-7-1-1,-8-2 1,-2-3 0,-7-2-1,-3-5 0,-7-3 1,2-3 0,-6-4-2,5-2 0,3 0 0,1 3 0,3 1 0,6 4 0,6-1 0,6 8-1,7 4 1,4 4-1,11-1-3,-5 13-2,17 3-12,2 3-22,8-4 2,7 6-2,6 0 2</inkml:trace>
  <inkml:trace contextRef="#ctx0" brushRef="#br0" timeOffset="1135.0648">10091 2863 74,'10'2'38,"-1"1"1,-9-3 0,9 15-27,2-2-5,-4-2-1,1 7-4,-1-1-1,1 0-1,-2 5-4,-5-10-5,6 3-26,-6 1-4,-2-7-1,1-9 1</inkml:trace>
  <inkml:trace contextRef="#ctx0" brushRef="#br0" timeOffset="1398.0799">10522 2551 73,'9'-12'37,"-9"12"0,9-6 2,-9 6-33,-2 21 0,2 1-2,1 5-1,0 4-1,1 0 0,1 5-1,-1-2 0,2 1-3,-1-9-2,4 3-13,-6-8-23,-1-9 2,0 0-1,0-12 1</inkml:trace>
  <inkml:trace contextRef="#ctx0" brushRef="#br0" timeOffset="1582.0905">10378 2796 72,'-11'-2'39,"11"2"1,12-10 1,1 1-28,13 4-3,-1-5-4,7 2-4,4 1-5,2-9-7,12 1-26,-1 1-6,0-5 3,2 1-4</inkml:trace>
  <inkml:trace contextRef="#ctx0" brushRef="#br0" timeOffset="2123.1214">11049 2487 29,'-12'12'32,"-9"-3"2,4 10 0,-6 8-12,3-3-10,10 7-2,0-7-4,7 10-1,4-6-1,8-1 0,4-6-2,6 0 1,2-10-1,6-3-1,0-5 0,4-6-1,3-7 2,1-1 1,1-9 0,6-3-2,4-4 0,1 3 1,3-1 1,1 3-2,-2 5 0,0 4-1,-5 5 0,-5 10 1,-7 5 0,-5 3 1,-7 2-2,-9 6 0,-5 1 1,-9 2 1,-5 2-2,-6-3 1,-7-2-1,-6-1 1,-5 1-1,-3-9 2,-2-3-2,-1-6 1,-4-8 1,2-7 0,-1-10-1,2-11 0,1-9-1,2 4 0,-1-4 1,5 0-1,2 4-1,4 7-1,5 9 0,4 11-2,6 16-1,11-2-8,0 0-29,14 14 0,6-2 1,7 9-1</inkml:trace>
  <inkml:trace contextRef="#ctx0" brushRef="#br0" timeOffset="2364.1352">11719 2455 78,'14'-17'41,"1"8"-2,2 10 3,-17-1-33,24 26 0,-8-4-5,-2 11-3,-3 8 0,-3-1-1,-5 9-5,-12-13-10,-2 1-27,-4 1 2,-9-6-1,-4-4 3</inkml:trace>
  <inkml:trace contextRef="#ctx0" brushRef="#br0" timeOffset="2813.1609">9628 3085 36,'-1'-10'32,"1"10"2,0 0 0,-16 19-19,13 4-2,-6 1-3,7 10-8,0 5-7,6 4-27,-3-7-2,11 1-1,-5-8 0</inkml:trace>
  <inkml:trace contextRef="#ctx0" brushRef="#br0" timeOffset="4907.2806">12460 5478 20,'-29'4'23,"6"9"4,-7 4-7,2 6-3,6 5-2,1 5-3,12 8-2,4 0-1,11 3-3,7-5-2,12 2 0,7-7 0,9-5-2,2-7-1,6-7 0,-1-9 0,2-5-1,-2-8 2,-5-6-2,-5-8 1,-6-2-1,-9-8 1,-9-6 0,-9-3-1,-11-6-1,-11 0 0,-9 3-1,-7 3-2,-9 1-3,1 11-6,-6 3-8,2 6-13,9 14 0,1-3 1,13 7 2</inkml:trace>
  <inkml:trace contextRef="#ctx0" brushRef="#br0" timeOffset="5147.2944">12701 5333 27,'11'0'31,"-11"0"1,-9 8 1,-5 12-16,-9 4-1,-3 14-6,-7 5-4,-3 18-1,-6 1 0,4 6 0,0 1-3,3-4-2,6-2-5,3-8-11,5-11-20,11-5 1,0-13-2,5-6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2:10:48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 675 6,'0'0'18,"0"0"-3,0 0-3,0 0 0,0 0 1,0 0 2,0 0-3,0 0 0,0 0-2,0 0 1,0 0 2,0 0-3,0 0-2,0 0-4,0 0 1,0 0 1,-50-34-4,50 34-1,-46-6-2,46 6 0,-49 4 3,49-4 0,-52 1-2,52-1-2,0 0 8,-50 55-5,50-55 1,0 0-1,-24 57-1,24-57 0,0 0 5,11 61-3,-11-61-5,0 0 3,54 28 4,-54-28-2,58 10-1,-58-10 0,64-12-4,-64 12 3,61-23 2,-61 23-1,0 0-4,63-67 3,-63 67 3,0 0-2,19-62 0,-19 62 0,0 0-4,0 0 3,0 0 1,0 0-1,0 0-3,0 0 4,0 0-3,0 0 2,0 0 2,-21 67-1,21-67-2,0 0 0,23 80 5,-23-80-3,13 62-1,-13-62 0,12 64 2,-12-64-4,3 56 3,-3-56-1,0 0-5,-14 60 3,14-60-1,0 0 1,-47 43 1,47-43 3,-44 5-6,44-5 1,-51-10 5,51 10-4,-44-25 0,44 25-9,0 0-23,-45-46-4,45 46 1,0 0 4</inkml:trace>
  <inkml:trace contextRef="#ctx0" brushRef="#br0" timeOffset="454.026">1285 654 37,'0'0'33,"0"0"2,0 0 0,0 0-13,0 0-10,0 0 1,0 0-8,0 0-2,52 19-1,-52-19 3,22 53-2,-22-53-4,0 0 3,30 63-1,-30-63-2,0 0 2,22 54-1,-22-54-4,0 0 2,0 0 4,0 0-3,0 0-1,0 0 2,-18-51-1,18 51-1,0 0 6,-15-62-3,15 62-4,6-51 4,-6 51 2,0 0-2,0 0 1,53-27-2,-53 27-4,0 0 1,65 10-3,-65-10-20,0 0-10,69 8-1,-69-8 0,0 0 1</inkml:trace>
  <inkml:trace contextRef="#ctx0" brushRef="#br0" timeOffset="860.0492">1787 642 52,'0'0'36,"0"0"0,0 0-2,0 0-18,0 0-6,-51 40-4,51-40 0,0 0-2,-24 68-3,24-68 0,0 0 3,3 68-3,-3-68 3,0 0-3,0 0 0,63 47-1,-63-47 2,0 0 0,70-7-5,-70 7 4,0 0-2,61-60 2,-61 60-2,19-55 2,-19 55-2,-10-75 0,10 75 2,0 0-1,-49-56 0,49 56-1,0 0 0,-70-19-2,70 19 1,0 0-1,-51 50-5,51-50-10,0 0-21,-15 58 2,15-58 2,0 0 0</inkml:trace>
  <inkml:trace contextRef="#ctx0" brushRef="#br0" timeOffset="1221.0699">1996 622 53,'0'0'36,"0"0"-2,0 0 0,48 50-18,-48-50-8,0 0-2,11 58-3,-11-58-3,0 0 0,13 57-1,-13-57 2,0 0 0,0 0-3,0 0 1,35 55 3,-35-55-2,0 0 0,0 0 0,0 0 1,60-53-1,-60 53 2,0 0 0,0 0-4,56-69 0,-56 69-1,0 0-15,0 0-17,0 0 1,51 0-2,-51 0 0</inkml:trace>
  <inkml:trace contextRef="#ctx0" brushRef="#br0" timeOffset="1628.0931">2233 673 68,'0'0'37,"0"0"-3,0 0 3,0 0-22,0 0-6,0 0-6,13 50 0,-13-50-1,24 54-2,-24-54 2,0 0-1,42 52-2,-42-52 0,0 0 3,0 0-1,0 0 0,0 0 1,0 0-1,52-5-2,-52 5 2,0 0 1,13-53-2,-13 53 0,0 0 0,11-56 1,-11 56-3,0 0-1,0 0-11,13-61-26,-13 61 2,0 0-1,0 0 1</inkml:trace>
  <inkml:trace contextRef="#ctx0" brushRef="#br0" timeOffset="2324.133">2996 379 36,'0'0'33,"0"0"0,0 0-2,0 0-12,0 0-6,0 0-4,0 0-6,7 61-1,-4-11 0,-3-50 0,5 72-1,-5-72-1,1 94-1,-1-94 2,5 84 1,-5-84-2,0 0-1,11 78 1,-11-78 1,0 0 0,0 0-1,0 0-1,64 37 0,-64-37 0,0 0-4,59-18-11,-59 18-17,0 0-1,0 0-1,50-43 2</inkml:trace>
  <inkml:trace contextRef="#ctx0" brushRef="#br0" timeOffset="2531.1447">3001 678 70,'0'0'36,"0"0"-1,0 0 0,0 0-27,0 0-1,0 0-4,34-59-6,-34 59-6,0 0-12,60-16-13,-60 16-1,0 0-1,72-43 2</inkml:trace>
  <inkml:trace contextRef="#ctx0" brushRef="#br0" timeOffset="3025.1731">3219 329 57,'0'0'32,"0"0"3,0 0 0,0 0-23,-24 54-5,24-54-1,15 57 0,-15-57-4,16 79 1,-16-79-3,15 75-1,-15-75 0,12 91 2,-12-91 0,7 64-3,-7-64 2,0 0 0,9 65 1,-9-65-1,0 0 1,0 0-2,0 0 0,0 0 0,0 0 1,0 0 0,42-50-1,-42 50 2,0 0 1,37-65-1,-37 65 3,0 0-2,44-58-1,-44 58 1,0 0 1,0 0-1,59 10-3,-59-10 2,0 0-3,32 69 3,-32-69-1,0 0 0,24 63-2,-24-63 1,12 52-2,-12-52-6,0 0-14,0 0-15,0 0 1,0 0 0,0 0 2</inkml:trace>
  <inkml:trace contextRef="#ctx0" brushRef="#br0" timeOffset="3513.201">3652 754 47,'0'0'33,"0"0"0,0 0 1,54-19-20,-54 19-1,0 0-5,57-15-3,-57 15-1,0 0-1,56-31 0,-56 31-1,0 0 1,0 0-2,57-45-1,-57 45 1,0 0 0,0 0 0,0 0-1,0 0-1,0 0 1,0 0 0,0 0 2,-53-60-3,53 60 2,0 0-2,-54-4 3,54 4-2,0 0 1,0 0-1,-59 42-2,59-42 4,-20 63-2,20-63 3,0 0-2,-7 57 0,7-57 0,0 0 1,33 66 1,-33-66-1,0 0-1,56 38 1,-56-38 0,0 0-1,63 24-1,-63-24-2,0 0-4,56-15-11,-56 15-24,0 0 1,0 0-1,58-67 3</inkml:trace>
  <inkml:trace contextRef="#ctx0" brushRef="#br0" timeOffset="3910.2237">4402 581 69,'0'0'36,"0"0"1,0 0 0,7 69-27,-7-69-1,3 50-3,-3-50-2,0 0-2,5 63-3,-5-63-1,0 0-3,-1 51-4,1-51-16,0 0-13,0 0 0,0 0 0,0 0 2</inkml:trace>
  <inkml:trace contextRef="#ctx0" brushRef="#br0" timeOffset="4083.2336">4413 456 60,'0'0'37,"0"0"-2,0 0-2,0 0-22,0 0-21,0 0-20,0 0-3,0 0-1,0 0 0</inkml:trace>
  <inkml:trace contextRef="#ctx0" brushRef="#br0" timeOffset="4603.2632">4579 591 61,'0'0'35,"0"0"-3,20 52 2,-20-52-24,0 0-4,15 55-1,-15-55-1,0 0-1,0 0-2,17 63 3,-17-63-2,0 0-1,0 0-1,0 0 2,0 0-2,0 0 0,0 0 1,0 0-2,52-23 0,-52 23 2,0 0-1,16-61 0,-16 61 0,0 0 0,15-54 0,-15 54 2,0 0-1,0 0 0,0 0 0,0 0-1,0 0 2,51-25-1,-51 25 0,0 0-1,0 0-1,40 50 2,-40-50 0,0 0 1,0 0-2,32 70 1,-32-70-1,0 0 2,0 0-3,7 53 0,-7-53-3,0 0-2,0 0-6,0 0-19,0 0-5,0 0-1,0 0 0</inkml:trace>
  <inkml:trace contextRef="#ctx0" brushRef="#br0" timeOffset="5017.2869">5066 229 80,'0'0'37,"0"0"2,0 0-1,0 0-27,0 0-6,0 0-1,15 50-1,-15-50 0,12 58-1,-12-58-2,12 72 2,-8-20-2,-4-52 1,6 65 1,-6-65-2,2 90 0,-2-90-1,2 82 1,-2-82 0,0 0-1,8 73 1,-8-73-2,0 0 2,0 0 0,0 0 0,0 0-2,62 39 1,-62-39 0,0 0-3,0 0-3,55-34-12,-55 34-20,0 0 1,0 0 1,40-60 0</inkml:trace>
  <inkml:trace contextRef="#ctx0" brushRef="#br0" timeOffset="5251.3004">5084 561 63,'-62'-11'37,"62"11"0,0 0 2,0 0-21,0 0-7,0 0-2,0 0-2,50-47-4,-50 47 2,54-20-4,-54 20-2,62-12-4,-62 12-28,53 12-8,-53-12 1,0 0 0</inkml:trace>
  <inkml:trace contextRef="#ctx0" brushRef="#br0" timeOffset="6298.3603">5489 640 16,'0'0'31,"0"0"0,34 53-1,-34-53-8,0 0-2,0 0-3,0 0-5,0 0-4,53-42-4,-53 42 1,0 0-1,52-14-3,-52 14-1,0 0 1,50-25 1,-50 25 0,0 0 0,0 0-1,0 0-2,0 0 2,0 0 1,39-58-1,-39 58-1,0 0-1,0 0 0,0 0 2,-65-38 1,65 38-1,0 0-2,0 0 2,-63-6 0,63 6 1,0 0-1,0 0-2,0 0 0,-57 80 1,57-80 0,0 0-2,-15 63 2,15-63-2,-1 56 3,1-56-1,0 0 2,20 57-2,-20-57 0,0 0 2,0 0-3,64 45 3,-64-45-1,0 0-2,57-1 0,-57 1 1,0 0-1,50-14-3,-50 14-1,0 0-18,0 0-16,0 0 3,60-55-2,-60 55 2</inkml:trace>
  <inkml:trace contextRef="#ctx0" brushRef="#br0" timeOffset="6825.3904">5942 548 62,'0'0'36,"0"0"-1,0 0-2,0 0-10,0 0-18,0 0-2,0 0-2,28 57-2,-28-57-1,7 55 3,-7-55 0,0 0-2,9 52-2,-9-52 2,0 0-3,0 0 3,0 0 0,0 0-2,0 0 1,0 0 1,0 0 1,0 0 1,0 0 1,0 0-1,0 0 1,0 0-1,17-58 0,-17 58-1,0 0 0,0 0 2,51-25 0,-51 25-1,0 0 0,0 0 0,56-35 0,-56 35 3,0 0-1,0 0-3,0 0 1,0 0 0,0 0 1,0 0 0,17-56-1,-17 56-2,0 0-1,0 0 0,0 0-1,0 0-7,0 0-24,0 0-2,0 0-1,-17 60 1</inkml:trace>
  <inkml:trace contextRef="#ctx0" brushRef="#br0" timeOffset="7200.4119">6353 593 100,'0'0'39,"0"0"1,0 0-11,0 0-25,0 0 1,0 0-3,0 0-1,17 66-1,-17-66-2,0 0 3,19 75-1,-19-75 1,0 0-2,0 0 0,0 0 1,0 0 1,56 22 1,-56-22-2,0 0-1,31-54 2,-31 54 1,19-51-2,-19 51 0,0 0-2,24-67-3,-24 67-7,0 0-27,0 0 0,35-56 0,-35 56 0</inkml:trace>
  <inkml:trace contextRef="#ctx0" brushRef="#br0" timeOffset="7680.4392">6781 583 80,'0'0'38,"0"0"0,0 0 2,0 0-29,0 0-3,0 0-5,0 0 0,0 0-1,-54 0-1,54 0-2,0 0 1,-41 62 1,41-62-1,-7 53 2,7-53-2,0 0 0,0 0 0,51 46 1,-51-46 1,0 0-2,72-33 1,-72 33-1,0 0 1,61-59-2,-61 59 3,24-59-2,-24 59 0,10-50 1,-10 50 1,0 0-1,-2-59-2,2 59 2,0 0-1,0 0 1,0 0 0,0 0-3,-1 49 0,1-49 2,6 75 0,-6-75 0,9 53 0,-9-53-3,0 0-1,17 56-1,-17-56-3,0 0-18,0 0-15,0 0 3,0 0-3,45-56 5</inkml:trace>
  <inkml:trace contextRef="#ctx0" brushRef="#br0" timeOffset="7921.4531">7043 218 68,'0'0'37,"0"0"2,0 0 2,0 0-18,20 63-12,-20-63-6,2 99-3,0-43 1,1-2 0,-3-54-3,7 86-2,-3-31 0,-4-55 2,11 73-3,-11-73-4,0 0-16,21 54-16,-21-54 0,0 0-1,49 8 2</inkml:trace>
  <inkml:trace contextRef="#ctx0" brushRef="#br0" timeOffset="8295.4745">7482 521 60,'0'0'38,"39"-57"-1,-39 57 1,0 0-15,0 0-13,0 0-3,0 0-3,-65 18 0,65-18-2,0 0 1,-56 44-1,56-44 0,0 0-2,0 0 1,0 0-1,0 0-1,0 0 2,7 59-1,-7-59 0,0 0 0,56 29 0,-56-29-1,0 0 1,0 0 0,31 54 0,-31-54 0,0 0 2,0 0-3,-42 58 0,42-58 1,0 0-2,-54 18-11,54-18-25,0 0-3,0 0 1,0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2:42:25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12359 2782 8,'0'0'27,"-11"0"1,11 0 3,-10 12-13,1-3-3,1 8-4,-5 0-3,3 9-2,-3 1-1,3 4-1,2 4-2,2 5 1,2 1-1,4-1 1,2-1-3,4 0 1,0 0 0,5-5-1,0-4-3,2-12-8,2-6-23,2 1 0,-6-12 1,4 3-1</inkml:trace>
  <inkml:trace contextRef="#ctx0" brushRef="#br0" timeOffset="368.0209">12446 3073 34,'-5'9'33,"5"-9"2,10 3 0,1-5-12,4-4-16,9 8 2,-4-6-4,9 1-3,0 0-3,-1-6-5,3 4-18,-3 4-11,-4-8-1,3 2 1,-7-7 0</inkml:trace>
  <inkml:trace contextRef="#ctx0" brushRef="#br0" timeOffset="897.0513">12888 2930 44,'-15'4'33,"1"15"1,-9-3 0,2 5-23,6 8-2,-1-4-1,6 6-3,5-3-1,10-1-1,6-7-1,8-5-1,5-8 0,2-3-1,3-6 1,3-6 0,-2-6-1,0-3 1,-3-6 0,0-2 0,-3-1-1,1-2 0,-2 4 1,-1 2 0,-2 4-1,1 4 1,-1 7-1,-3 8 1,-1-1 0,-3 6-1,-1 4 0,-4-1 0,-3 4 0,-4 0 0,-4 1 0,-4-4 0,-5 3 0,-4-3 0,-5-4 0,-5 1 0,-6-5 1,-3-3-1,-5-3 0,-2-3 0,-2-1 1,1 1 0,-1-2 0,7-3-1,6 1 0,4 5 0,10 3-1,6 0-4,11 3-8,14 11-25,6-7 1,9 9-1,4-3 1</inkml:trace>
  <inkml:trace contextRef="#ctx0" brushRef="#br0" timeOffset="1096.0627">13305 3199 42,'0'0'36,"13"17"1,-13-17 0,7 15-12,-2-2-16,-5-13-2,6 19-5,-2-6-6,-4-13-8,9 12-24,-9-12 0,16 6-1,-6-6 0</inkml:trace>
  <inkml:trace contextRef="#ctx0" brushRef="#br0" timeOffset="1363.0779">13668 2898 81,'-1'9'38,"1"5"-2,-5 11-2,0-5-29,4 9 0,0 1-3,2 1-1,2-1 0,1-1-2,3-1-2,-1-10-5,4 0-16,0-5-14,-10-13 1,5 10-1,-5-10 2</inkml:trace>
  <inkml:trace contextRef="#ctx0" brushRef="#br0" timeOffset="1558.0891">13510 3110 39,'0'0'35,"0"0"4,14-2-2,-2 6-10,2-10-14,10 8-2,-4-7-6,7 6-1,0-2-4,2-8-5,6 6-8,-6-7-25,4-7 0,2 4-2,-3-7 2</inkml:trace>
  <inkml:trace contextRef="#ctx0" brushRef="#br0" timeOffset="2071.1184">13963 2885 41,'-8'15'31,"-8"-4"2,6 12 0,0 5-21,-4-3-3,7 5-3,2-3 0,4 6-2,1-6-1,7-3 0,2-5-2,6-3 0,0-7 1,7-4 0,-2-8-2,3-7 1,3-4 0,1-2 1,0-9 0,2-2 0,1-3 0,0 2 0,1 1 1,2 6 0,-3 1-1,0 5-1,2 7 1,-2 10-1,-3 4 0,-3 3-1,-3 5-1,-4 5 0,-3 1 0,-4 4 0,-7 1 0,-7-4-1,-1 0 0,-8 0 1,-6-4 0,-5-5 2,-7-4-1,-7-4 1,-7-6 1,-5-2 0,-6-9 0,3-5 1,0-2-1,5-1 0,5-2 0,9 2-1,8 6-2,8-2-3,18 17-2,-5-10-22,16 11-11,7 4 0,7-4-1</inkml:trace>
  <inkml:trace contextRef="#ctx0" brushRef="#br0" timeOffset="2339.1338">14390 2804 95,'13'-10'40,"-1"13"1,2 14-7,1-1-28,7 15 2,-2 4-5,3 6 0,-6 6-2,-1 4 0,-7 0 0,-3-1-1,-5-6-2,-8-10-2,2 2-4,-13-7-31,6-11-3,-2-8 2,3-8-2</inkml:trace>
  <inkml:trace contextRef="#ctx0" brushRef="#br0" timeOffset="4680.2676">12368 6264 21,'0'0'20,"0"0"-1,-10-8 0,10 8-2,-11 0-3,1-1-2,10 1-1,-17 4-3,7 1-1,-2-4-2,2 6-1,-2 0-1,1-1 0,0-1-2,0 4 0,2 1 0,2 0 0,0 3-1,2-2 0,2 1 0,1 6 0,2-2 0,-1 1 1,1 0-1,0 0 0,0 0 0,0 3 2,0-2-2,-2-4 0,0 1 0,-1 0 0,0 1 0,-1-3 0,1-2-2,-2 0 2,2-2 0,1 1-1,1 3 2,1-13-1,1 13 0,2-3 0,-3-10 2,13 12-2,-13-12 1,17 9-1,-5-8 1,1 4 0,1-4 0,0 1 0,-1-2 0,3 4-1,-3-2 0,1-1-1,0 2-1,-2-3-5,1 4-9,-1 1-17,-12-5-1,21-4 0,-14-5 2</inkml:trace>
  <inkml:trace contextRef="#ctx0" brushRef="#br0" timeOffset="5196.2972">12575 6366 15,'0'0'27,"0"0"1,-17 13-8,17-13-5,-14 21-1,6-9-4,1 5-2,0-1-2,4 8-1,1-3-1,3 1 0,3 0-1,3 0-1,3-1 1,3-5-1,3-2 0,1-4 0,2-8-1,2-1 0,1-6 0,0-4 0,-1-7-1,-2-1 0,0-7 1,-5 2-1,-3-5 1,-5-3 0,-9-3 0,-4 3-1,-8-1 0,-2 6 1,-7 4-1,-1 4 0,-3 7 0,2 10 0,2 9 0,5 2-1,3 8-2,3-1-2,9 8-9,1 2-16,3-3-3,9 0-2,-2-9 2</inkml:trace>
  <inkml:trace contextRef="#ctx0" brushRef="#br0" timeOffset="5430.3106">12851 6587 30,'21'9'32,"-21"-9"1,13 18 0,-12-1-14,-1-8-9,3 10-5,-5-2-1,2 2-3,-2-4 0,-1 0-3,2-2-2,1-13-8,-5 11-17,5-11-4,0 0-1,0 0 2</inkml:trace>
  <inkml:trace contextRef="#ctx0" brushRef="#br0" timeOffset="6506.3721">13228 6221 58,'0'0'37,"0"0"0,0 0 1,20 0-25,-9-8-4,10 9-1,-2-9-3,5 4-1,0 1-2,1-2 0,-4 0-1,1 3 0,-3 1-1,-4-3 1,-3 4-1,-1 2 0,-11-2 0,12 5 1,-12-5-1,4 15 0,-4-15 0,-1 24 0,-2-5 0,2-1 1,-1 6-2,2 2 1,0 3 0,1 2 0,1 3 1,1-3-1,0-2-1,1 4 1,1-4 0,-2-1 0,3-2 1,0-3-2,3-2 1,-2 0-1,0-2 2,-1-4-2,0-2 1,-2 0-1,-2-3 0,-2-10 1,-5 17-1,5-17 1,-16 9 0,5-4 0,-5 1 0,-1-5 0,-3 0 0,3 1 0,2-2 0,-1 0 0,5 1-2,1-3-2,10 2-9,0 0-25,0 0 0,0 0-1,10-10 1</inkml:trace>
  <inkml:trace contextRef="#ctx0" brushRef="#br0" timeOffset="52442.9995">12365 9146 4,'0'0'23,"-14"1"3,14-1-7,-10 4 0,10-4-5,-12 3-1,2-3-2,0 3-3,-3-2-3,-2 0 0,-1-2-3,-1 4-1,0 0 0,-2 0 0,2-1-1,0 2 0,4 0 0,2 2 1,11-6 0,-10 16-1,10-16 1,2 20 0,2-4 1,1 2-1,0 4 1,2 3-2,-2 3 1,0 3 0,-2 3 0,-1 1-1,0-1 0,0 1 0,-1 0 0,-1-1 0,0 0 0,-1-4-1,1 0 0,0-3 0,0-3-1,-1-4 1,2-4 0,1-2 0,2-5 0,-4-9 1,12 10 0,-2-10 1,2-1 1,3-1-1,2-1 0,1-2 0,2 3-6,-3 1-23,-3-8-3,2 7-1,-10-7 1</inkml:trace>
  <inkml:trace contextRef="#ctx0" brushRef="#br0" timeOffset="55910.1978">12515 9315 0,'0'0'9,"0"0"-1,-9 4-2,9-4 0,0 0-1,0 0 0,0 0-1,-11 3 1,11-3 0,0 0 0,-14 10 0,14-10 0,-9 7-1,9-7-1,-12 9 1,12-9-1,-10 15 2,10-15-2,-9 18 0,3-6 1,2 0 0,-2 3 0,4-1-1,1 1 1,3-1 1,1 1-1,6-2-1,-1-2 1,6 1-1,1-5 0,2-1-1,-2-2 1,2-1-2,-2-5 0,0 2 0,0-3 0,-4-4 0,1-3-1,0-1 1,-1-3-1,0-2 1,-3-3 0,-1-3-1,-2-2 0,-3 0 1,-4 1-1,-3-3 1,-4 2-2,-5 3 1,-3 5 0,-2 3 0,-3 7 0,0 4-1,1 5 1,1 4-3,8 7-2,-1-1-8,6-1-16,10 6-1,-3-18 1,16 26 0</inkml:trace>
  <inkml:trace contextRef="#ctx0" brushRef="#br0" timeOffset="56272.2186">12798 9502 37,'11'25'29,"-10"-10"2,7 10-7,-3 2-11,-2 1-5,1 3-4,0 1-7,-4-7-6,-1-6-20,6 0-2,-5-19 2,0 0-1</inkml:trace>
  <inkml:trace contextRef="#ctx0" brushRef="#br0" timeOffset="67958.887">16024 12429 39,'0'0'31,"0"0"-1,-14-4-1,-1 4-11,-6-4-6,3 7-4,-6-3-2,1 5-2,-3-2-1,6 5 0,-1-1-2,5 3 1,2-1-1,6 4 0,3 2-1,5 3 1,4 6-1,4 3 1,2 4-1,5 4 0,-1 2 1,1 3-1,-1 1-1,-1 1 1,-3-2-1,-3 2 0,-2-3-1,-3-2 1,0-2 0,-1-5 0,0-2 0,2-5 1,-1-5-1,3-5 2,1-3 0,3-2 0,3-1 0,1-2 0,3-2 0,1 0 0,3 1-1,0-3-4,5 3-9,0-3-22,-5-7 1,5 0-2,-6-10 2</inkml:trace>
  <inkml:trace contextRef="#ctx0" brushRef="#br0" timeOffset="68332.9084">16280 12665 75,'-10'-8'35,"10"8"0,-12 12 1,9-1-28,0 11-6,4 7 0,3 2-1,3 1 0,4 1 1,3-3-2,4-6 1,5-8-1,2-7 1,-1-12-1,2-9 1,-3-4 0,0-8 0,-6-7 0,-2-2 0,-10-6 0,-6-2 1,-7 2-2,-7 4 1,-8 6-1,-3 9 0,-6 12-1,-2 7-1,1 15-3,0 6-4,11 15-9,1 5-19,8-2 0,11 2 0,5-8 1</inkml:trace>
  <inkml:trace contextRef="#ctx0" brushRef="#br0" timeOffset="68532.9197">16591 12869 70,'21'15'36,"-9"-4"0,0 7 1,-2 6-24,-9-4-8,1 5-2,-4 2-2,0-1-2,1-1-4,-4-7-16,0-4-16,6-3 1,-1-11-1,0 0 0</inkml:trace>
  <inkml:trace contextRef="#ctx0" brushRef="#br0" timeOffset="69341.966">17109 12316 59,'-20'1'36,"20"-1"0,-6 9 0,6-9-15,18 8-15,0-5-2,10 2 0,1-2 0,7 4-1,-3-1-1,1 3 0,-8 3 0,-3-1-1,-7 2-1,-5 6 1,-9 2-1,-2-1 1,-5 2-1,-1 2 1,1 2-1,-3 2 0,3 2 1,2-1-1,2 4 0,2 6 0,3 2 1,1 4-1,2 1 0,-1 3 0,-2-1-1,2 1 2,-2-4-1,-4-5 0,-5-5 0,-4-4 0,-6-5 0,-2-8 0,-3 1-2,-5-9-2,6 4-17,0-8-19,0-7 2,9-1-2,3-10 2</inkml:trace>
  <inkml:trace contextRef="#ctx0" brushRef="#br0" timeOffset="72652.1554">12328 16544 27,'0'0'24,"0"0"-1,0 0 0,0 0-5,0 0-4,-15-11-2,15 11-2,-10-4-2,10 4-3,-15 0-1,15 0-1,-18 3-1,9-3-1,-2 1-1,1 3 1,-1 3-1,11-7 0,-16 8 0,16-8 1,-9 12-1,5-2 0,4-10 1,-1 16-1,4-5 0,0 3 1,2-2-1,0 4 0,0 3 0,2 1 0,-2 3 0,1 3 0,0-1 0,-2 1 0,0 3-1,-1-1 1,-1 0-2,-2-1 1,1 0-1,-3-4 0,2 0-1,-2-3 1,3 0 0,-1-2 1,1-1 0,1-4 0,1-1 1,-1 0 0,2-1 0,0 2 0,0-3 0,1-1 0,2 1 1,-1 0 0,2 0 0,1 0-1,1-6 2,1 1 1,0-2 0,3-1-1,-1-3 0,1 2-1,-2-5 0,-2 5 1,1 0-2,-11-1 0,13 1-2,-13-1-4,0 0-9,12 4-20,-12-4 3,0 0-2,-15-14 0</inkml:trace>
  <inkml:trace contextRef="#ctx0" brushRef="#br0" timeOffset="76501.3756">12678 16688 52,'10'-18'33,"4"3"1,-4 2-11,0-4-6,4 8-5,-3 1-5,4 7-3,-3 4-3,2 5 0,-3 5 0,1 1-1,-4 5 0,-3 1 0,-3 5-1,-4-1 1,-4 2 0,-5-2-1,-1 1 1,-3-1 0,-2-1 0,1-5 0,-1-3 0,4-3 0,1-1 0,12-11 1,-13 12-1,13-12 1,0 0-1,10 7 1,0-4 0,4-1 1,1-2-1,5 7 1,0-5-1,2 3 0,0-1-1,1-4-2,3 4-9,-6-1-25,0-7 1,1 3-1,-5-8 0</inkml:trace>
  <inkml:trace contextRef="#ctx0" brushRef="#br0" timeOffset="76708.3874">13161 16943 69,'2'18'35,"2"8"0,-1-8 0,-7 0-26,7 7-4,-3-4-3,3-1-3,1 2-5,-4-6-13,0-16-16,6 14 0,-6-14-1,2-17 1</inkml:trace>
  <inkml:trace contextRef="#ctx0" brushRef="#br0" timeOffset="90823.1948">2381 2029 13,'-6'-13'29,"6"13"2,-8-11-2,8 11-10,-17-9-5,3 3-3,1 6-5,-3-3-1,0 6-2,-2 3-1,0-6 1,0-3-2,-1 9-1,2 0 1,3-2 0,3-1 1,1 6-1,10-9 1,-7 17 0,7 0 0,4-5 2,0-2-2,4 15 0,-1 1 1,2 3-1,-4 8-1,0 1 0,-1 6-1,-2 4 0,-1 3-1,-3-8 1,-2-2-2,-1-1 1,1-8 0,1-2 0,2-4 1,-1-9 0,3-4 0,1-1-2,2 1 3,-4-13 0,18 12-1,-5-12 0,2-1 1,1 2 0,2 2-1,0-6 3,2-2-6,0-1-4,3 2-16,4-1-10,-8-6-2,9 0-3,-7-13 2</inkml:trace>
  <inkml:trace contextRef="#ctx0" brushRef="#br0" timeOffset="91216.2171">2626 2102 36,'-5'17'30,"-8"-4"2,5 12-6,-1 11-17,-1 8 0,6 1-1,0 2-4,8-3 0,3-7-1,7-2 0,5-10-1,6-13 0,4-15 1,2-6-2,2-11 0,-1-6 1,-1-5-1,-6-7 0,-8-3 0,-7 6 0,-12-1 0,-8 2 1,-12 6-2,-7 7 1,-8 4-1,-2 12 0,-1 12-1,0-1 1,9 11-5,4 6-5,16 11-13,9 2-12,5-4 1,15-1-1,3-10 1</inkml:trace>
  <inkml:trace contextRef="#ctx0" brushRef="#br0" timeOffset="91405.228">2984 2494 37,'11'17'33,"-7"-4"2,4 4-1,-8 5-16,-1-1-8,2-2-5,-2 3-11,-6 0-14,1-6-13,6 2 0,0-18-1,-1 11 1</inkml:trace>
  <inkml:trace contextRef="#ctx0" brushRef="#br0" timeOffset="91771.249">3323 2073 46,'-13'12'34,"-5"-5"1,0 14-1,5 5-23,-5 3-1,11 2-3,4 2-6,7-1 1,6-4-2,8-3 0,5-3 1,4-11 0,4-9-2,-1-2 1,-2-5 1,-1-7 0,-2-5-1,-7 0 1,-5-9 0,-7 2-1,-6-2 1,-6-3 0,-5 0-1,-7 6-1,-4 0-2,-3 4-2,0 15-6,-5-2-16,3 5-8,8 9-1,2-6 1</inkml:trace>
  <inkml:trace contextRef="#ctx0" brushRef="#br0" timeOffset="92366.283">3533 1869 32,'11'5'34,"-2"-2"1,10 3 1,4-1-17,-7-6-1,10 11-7,-8-6-3,5-2-4,-4-1-1,0 0 0,-5 1 0,0 4-2,-3-2-1,-2-1 1,-9-3 0,11 17-1,-7-1 1,-2 2 0,0 3-1,-2-1 0,1 3 0,0 5 1,0 2-1,2-3 0,0-1-1,0 5 1,2 1-1,1 4 1,0 7 0,-1-2 0,-1 1 0,-2 4-1,-1 1 1,-1-5 0,-2-6 1,-3-3-2,-1-8 1,-2-2 1,-1-3 0,-1-8 0,-4-8 0,0-2-2,-3 1 2,3-6 1,-1-4-4,1-3-4,8-3-21,-2 1-13,3-1 2,9-2-1</inkml:trace>
  <inkml:trace contextRef="#ctx0" brushRef="#br0" timeOffset="93352.3394">5304 1832 12,'0'0'26,"-18"-8"4,9 4-1,-5 2-14,-6 1 0,1 5-3,-4-2-4,3 0-2,-3-1-1,4 8-2,0-2 2,4-5-1,1 0-4,14-2 2,-15 12 0,15-12-1,-4 15 0,4-15 0,2 19-1,1 2-1,0 8 3,1-3-3,1 7 1,-1 5-1,0 0 2,2 4-1,-3 6 0,0-5 0,0-3-1,-2 4 0,-2-1 0,1-7 1,0 0-1,-2-4 0,2-10 0,-1 1 0,2-5 1,1-7 0,-2-11 0,8 10 0,-8-10 1,18 3 0,-6-2 0,3-5 0,-1-3-1,3 4-2,1 2-8,0-3-23,-3-5 0,5 0-1,-5-12 0</inkml:trace>
  <inkml:trace contextRef="#ctx0" brushRef="#br0" timeOffset="93798.3649">5479 2003 63,'11'-21'37,"0"-5"-1,5 3-1,1 8-25,-2-4-3,7 9-1,-5 3-4,4 2 0,-3 5 0,-3 12-2,-4 9 3,-2 2-3,-6 6 1,-5 3-1,-6 2 0,-3 4-1,-5 4 0,-4-6 1,-1-3-2,-3 2 0,4-4 2,1-6 0,4-1-1,3-6 1,6-7 0,5 3 0,1-14 2,17 11-1,-3-11 0,5 2 0,2-1-1,3 3-1,2 3-4,-2-13-6,4 3-24,-1 6-2,-4-6 0,5 4 0</inkml:trace>
  <inkml:trace contextRef="#ctx0" brushRef="#br0" timeOffset="93972.3749">5938 2367 33,'6'23'31,"-8"-8"2,3 5 0,-3-1-15,-2-6-8,0 5-7,0 1-10,-1-3-17,-1-4-7,7-1-2,-1-11 0</inkml:trace>
  <inkml:trace contextRef="#ctx0" brushRef="#br0" timeOffset="94420.4004">6068 1935 76,'-3'-16'37,"6"5"-1,0-3-7,1 0-20,12 6 1,-3-1-5,8-2-1,-1 2-3,2 9 1,-1 1 0,-1 7-2,-2 2 0,-5 3-1,-1 3 1,-8 10-3,-3 8 3,-4-4-3,-2 3 1,-6 0 0,0-2 1,-2 4-1,1-3 1,2-8 1,4-3-1,2 0 1,2-4 0,7-3 1,2-1 0,6-6 0,2 5 0,3-6-1,3-2-1,2-9-3,4 4-14,1-2-19,-6-11 0,2 6 0,-2-11 0</inkml:trace>
  <inkml:trace contextRef="#ctx0" brushRef="#br0" timeOffset="94920.4291">6382 1767 39,'6'-9'33,"4"5"2,-1-4-1,4-3-13,5 10-13,-2 0 0,5-5-2,-2-2-3,-1 16 0,-2-4 0,0-3 0,-2 2-1,-5 6 0,-9-9-1,12 21 0,-9-3 1,-1-9 0,-1 5-2,-2 9-1,-1 2 3,0-2-2,1 1 1,-1-2-1,1 9 1,1 5-2,1 2 3,0-6-2,3 3 0,-1 0 0,0 3 0,1 1 0,-1-7 0,-2-2 0,-1-2 0,-2 5 0,-4-3 0,-3-6 0,-2-2 0,-2-2 0,-4-3 0,0-3-2,1-2-2,-3-14-12,4 0-22,6 2 0,-3-6 0,12 6 0</inkml:trace>
  <inkml:trace contextRef="#ctx0" brushRef="#br0" timeOffset="97689.5875">4306 1925 9,'0'0'16,"-15"-10"-1,15 10 1,0 0-2,0 0-1,-9-4 1,9 4-4,0 0-2,-7 10-1,7-10-2,-5 18-2,1-1-1,2 3-1,0 6-1,0 6 0,2-4 1,1 4-1,1 4 0,2 2 1,4-5 0,0 3-1,2-3 1,3-4-1,1 2 1,2-2 0,2-11 0,0-4-1,1-1 1,1-7 0,1-3 1,-2-4-1,1-9 1,-1-6 0,-2 4-1,-2-5 2,1-7 0,-4-7-2,0 3 0,-3-8 2,0 5-3,-3-5 2,-1-5-1,-1-4 0,-2 11-1,-2 3 1,0-3 0,-2 8 0,0 5-1,-1 2 2,3 19 0,-6-10-2,6 10 1,0 0-4,0 0-4,0 0-20,1 20-5,-1-11-3,7 1 2</inkml:trace>
  <inkml:trace contextRef="#ctx0" brushRef="#br0" timeOffset="98407.6286">7182 1868 24,'0'0'31,"0"0"3,10-10-1,3 5-16,-2-6-4,8 10 0,-4-4-5,5 2-2,-2 2-5,0-3-1,1 3-3,-8 5-8,3 7-8,-1-2-15,-13-9 0,8 17 0,-8-17 1</inkml:trace>
  <inkml:trace contextRef="#ctx0" brushRef="#br0" timeOffset="98626.6411">7207 2062 26,'0'0'29,"18"-3"1,-8-8-1,2 6-17,5 4-2,-1-1-3,3-5-4,2 4-5,-2 0-6,2-10-21,4 15-1,-9-8 0,9 6 1</inkml:trace>
  <inkml:trace contextRef="#ctx0" brushRef="#br0" timeOffset="99428.687">8033 1595 44,'0'0'30,"-24"-15"3,13 9-11,0 3-9,-4 2-1,3 4-4,-3 0-2,4 5 0,-2 4-3,3-3 1,-1 2-3,4 12 1,1 1 0,4-8-1,2 3 0,3 4-1,3-3 0,3 6 0,1-1 0,1-11 1,0-3-1,0 7 0,-3 0 2,-2-5-2,-3-2 1,-3-11-1,-7 15 1,-2-1-2,-5-2 1,-2-4 0,-2-1-1,-2 1 1,1-1 0,1-2 0,5-2-1,2-5 1,11 2 0,0 0-1,0 0 1,17-4-1,0 0 1,-1 5-1,4 2 2,0 5-1,-5 3 0,-1-4 0,-1 7 0,-5 4 0,-2 5 1,-3-3-1,0 0-1,-2 0 2,-1-4-1,-1 5 0,2-5-1,1-6 2,-2-10-1,9 17-1,-9-17 1,16 11-3,0-5-7,-3-3-25,1-7 1,3 6-2,-3-9 1</inkml:trace>
  <inkml:trace contextRef="#ctx0" brushRef="#br0" timeOffset="100671.7581">8415 1676 2,'-13'-4'21,"12"17"-1,1-13-1,-12 19-3,7-4-1,-1-1-3,2 5 1,-3 2-3,6-3 0,-3 0-1,6 4-2,-2 3 0,7-4-1,-2-3 0,3 6-4,0-6 3,5 3-4,-3-10 1,2-1-1,2-3 1,-1 2-1,0-2 0,1-8 0,1-6 0,0-2 0,1 1 1,1-6-2,-2-5 0,0-8 3,-1-4-4,-3 5 3,-4 4-2,-3-10 3,-4 0-4,-5 3 2,-5 3 0,-5 11-1,-5 7 0,-4-4 0,-1 6-2,-3 11-1,4 10-3,0-6-5,9 10-17,5-6-7,5 4-2,9 8 1</inkml:trace>
  <inkml:trace contextRef="#ctx0" brushRef="#br0" timeOffset="100972.7753">8800 1936 54,'15'13'34,"-15"-13"-1,7 20 1,-3 0-26,-6-1 1,3 4-3,-4 0-3,0-3-2,1-3-5,-3-1-10,-5-7-20,6 0 1,4-9-3,-13 6 2</inkml:trace>
  <inkml:trace contextRef="#ctx0" brushRef="#br0" timeOffset="101557.8087">9030 1658 55,'0'0'38,"1"-24"0,0 13 2,-1 11-21,-2-11-6,9 0-4,-3-5-5,-4 16-1,17-6-1,-6 4-1,4 4 0,0 2-1,1 0-1,-2 11 0,-1 7 1,-4-8-1,-2 6-1,-4 7 0,-4-3 0,-6 3 0,-3 2 0,-4-5 0,0 1 1,-2 2-1,1-1 2,0-9-1,4-1 1,2-2-1,3-2 3,4 0-2,3-2 0,-1-10 2,15 4-1,-5 4 0,4-4 0,3-3 0,0-2-1,-1 0-1,3 3-3,-7-2-7,4-1-27,-2 0 1,-4-4-3,0 0 3</inkml:trace>
  <inkml:trace contextRef="#ctx0" brushRef="#br0" timeOffset="102219.8465">9336 1396 57,'-1'-18'37,"2"6"1,-1 12 1,0 0-13,9-31-18,-9 31 0,19-8-2,-6 10-4,-13-2 1,0 0-1,64-6-2,-38 15 1,0-6 1,-2 2-3,-3 14 0,-2 0 1,-4 2 0,-6 7-1,-4-10 0,-5 4-1,-7 11 0,-4-4 2,-3-6 0,-3 2-2,0 8 2,0-3-1,3 4 2,3-2 0,7-9 0,5 0-1,6 1 0,2-3 1,5-7-1,3-7 1,0-7-1,0-2-1,-3 5 1,-1-3 1,-2-6-1,-4-5 0,-7 11-1,0 0 1,0 0 0,0 0 1,-9 4-1,9-4 1,-17 18-3,8 1 3,2-5-2,3 4 1,1 1-1,3 8 1,2 1-1,2 4 0,0-5 1,0 2 0,-2 2-1,-2-1 1,-1-3 0,-4-8 0,-3 1-2,-2-8-1,-6-2-7,4-1-29,-1-3 2,-2-5-2,3 5-1</inkml:trace>
  <inkml:trace contextRef="#ctx0" brushRef="#br0" timeOffset="105384.0276">2370 3171 35,'0'0'23,"4"12"-2,-4-12 0,0 0-6,-12 12-2,2-10-2,1 6-2,-5-4-2,-3 3-1,-3-1-2,-1 0-2,-3-2 2,-2 3-2,1-3-2,0-1 1,3 0 0,3 2-1,2-3 0,5 1 1,3 0-2,9-3 1,-8 13 0,8 0 1,3 3 0,3 3-1,0 5 1,2 3 0,0 6 1,1 0-1,0 2 0,-1 2 0,1 4-1,-3 1 0,-1 0-1,-3 0 1,0 0-1,-1-3 1,-1-4-2,-2-5 1,2-5 0,-2-5 0,4-4 0,1-4 1,-3-12-1,12 14 1,-2-10 1,2-2-1,3-1 1,2-2 0,1-1 0,2-1-1,0 0-2,0-5-7,2-5-22,0 5-2,-5-8-1,4 4 0</inkml:trace>
  <inkml:trace contextRef="#ctx0" brushRef="#br0" timeOffset="105784.0505">2563 3436 27,'-5'11'28,"-13"-2"0,9 15 2,-4 3-21,-1 3 0,8 3-2,-2 1-1,8 2-2,2-4-1,8-3 1,4-7-1,4-6 0,3-9-1,5-6 0,0-13 0,2-4 1,-1-8-1,-2-3-1,-2-7 1,-4 1-1,-5 0 1,-7 4-1,-8 4 1,-6 5-1,-10 5 0,-5 8-1,-6 10-2,-7 3-2,1 11-5,-3-2-2,10 6-13,9 4-9,2-4-2,16 2 2</inkml:trace>
  <inkml:trace contextRef="#ctx0" brushRef="#br0" timeOffset="106007.0631">2974 3738 47,'10'9'34,"1"3"1,-11-12 0,5 16-21,1 0-2,-9-3-6,0 4-5,0 1-8,-6-3-21,-2-3-6,4 4-2,-5-11 1</inkml:trace>
  <inkml:trace contextRef="#ctx0" brushRef="#br0" timeOffset="106441.0881">3327 3332 19,'-9'7'28,"0"9"1,-8 1-8,-2 2-5,0 10 1,-1 0-4,3 7-4,2-3-2,4 3 0,4-3-3,9-3-1,5-7-1,8-9-1,5-10 1,7-4-2,0-7 0,6-7 0,-1-8 1,-5-1 0,-2-3-1,-3 2 1,-5-1-1,-8 0 1,-7 0 0,-8 7-1,-10 2 0,-4 4 0,-7 4 0,-5 5-2,-1 7-1,-4 0-3,8 6-8,4 2-19,7-7 0,18-5-2,0 0 2</inkml:trace>
  <inkml:trace contextRef="#ctx0" brushRef="#br0" timeOffset="107036.1221">3472 3225 55,'0'-14'36,"0"14"-3,14-10 0,-5 2-20,12 8-2,-3-5-4,4 4-4,3 0-1,1 4 0,-2 0-1,1 2 1,-3 1-2,-2-2 0,-3 1 1,-3 1-1,-3 0 1,-1-2-1,-10-4 0,10 9 0,-10-9 1,4 16 0,-5-7-2,1 1 1,-2 6 1,-1 4-1,1 2 0,1 3 1,-1 2-1,1 3-1,2 4 2,0 1-1,3-1-1,1 1 1,0 4-1,-1 0 1,3-1-1,-2-3 0,0-2 1,-2-1-1,-3-3 1,0-6 0,-3-5 1,-2-2-1,-4-5 1,-2-2 0,-4-2 0,-2-2 0,0-4-1,-1 2 1,0-4-2,3-3-1,5 3-5,-1-8-14,8-1-16,3 10 0,8-22 0,5 8 0</inkml:trace>
  <inkml:trace contextRef="#ctx0" brushRef="#br0" timeOffset="107803.166">4148 3227 54,'0'0'34,"2"-11"0,-2 11-4,0 0-15,4 12-2,0 2-7,-2 6-2,3 8-2,-2 1 1,3 5-1,-1-1-1,-1 2-1,-1 0 1,0-1-1,-2-6 0,2-4-1,0-2 0,-3-3 1,1-2-1,1-5 0,-2-12 0,3 16 1,-3-16-1,7 10 0,-7-10 1,15 0-1,-4-1 1,3 1 0,0-2-1,4 0 1,0-1 0,1 1 1,1 2-1,0 0 0,0-1 0,1 2 0,-1-1 1,-1 2-1,2 0 0,-2-1 0,-2-3 0,-1 3 1,-2 0-1,-4-3 0,-10 2 1,16-8-1,-16 8 1,5-21-1,-4 7 0,0-6 1,-2-6-1,1-5 0,0-7-1,-1-4 1,0-1 0,1-1 0,-1 3 0,0 3 0,0 2 0,0 8 0,0 7 1,0 5-2,1 16 0,-1-16-2,1 16-5,0 0-15,0 0-12,4 15 0,-4-15-2,3 17 2</inkml:trace>
  <inkml:trace contextRef="#ctx0" brushRef="#br0" timeOffset="108947.2314">5192 3065 18,'4'-10'30,"-4"10"2,0 0 1,-15-10-14,15 10-3,-19-10-4,10 12-4,-5-8-1,3 7-2,-3-2-2,0 0-1,1 2 0,2 5 1,-1-4-2,12-2 0,-15 5 0,15-5 0,0 0 0,-7 13 0,7-13-1,5 17 0,0-5 1,1 8 1,1 0-1,2 6 0,-1 3 0,-1 6-2,-2 0 2,1 4-1,-1-2 0,-2 0 0,-1 1 1,-3 1-1,0-3-1,-1-3 2,-1-3-1,-2-3 0,1-2 0,1-5-1,1-4 1,2-5 0,0-11 0,3 11-1,-3-11 1,13 4 0,-2-6 0,1 0 0,3-1 0,0 1-2,3 0-2,-4-5-8,5-3-25,1 5 1,-7-5-1,5 1 1</inkml:trace>
  <inkml:trace contextRef="#ctx0" brushRef="#br0" timeOffset="109420.2585">5329 3336 37,'-1'-19'33,"7"2"2,-1-6-1,7 1-12,3 5-8,-4-6-4,8 10-3,-7-2-1,5 9-2,-4 0-1,3 5 0,-1 4-2,-1 4 0,-3 3 1,0 3-1,-1 3-2,-4 0 0,-2 5 0,-7 1 0,-4 2 0,-2 1 0,-3 1 1,-2-1-2,0-2 3,1 0-2,2-5 2,2-4-1,6-2 1,3-12 0,1 12-1,-1-12 1,19 2 1,-3-3-1,2-1 0,2-1-2,2 2-2,-1-4-4,7 7-8,-7-4-15,-1 0-8,3 3-1,-5-4 2</inkml:trace>
  <inkml:trace contextRef="#ctx0" brushRef="#br0" timeOffset="109587.268">5761 3483 29,'7'14'34,"-7"-14"1,6 23 0,-3-4-12,-3-6-5,6 8-7,-6-1-5,3-1-5,0 5-9,-4-2-27,1-11-1,4-1 0,-4-10 0</inkml:trace>
  <inkml:trace contextRef="#ctx0" brushRef="#br0" timeOffset="110155.3005">5944 3227 60,'0'0'37,"-1"-13"-1,1 13 3,-4-15-23,4 15-4,8-13-4,-8 13-4,15-15 0,-2 10-1,-2 0-2,4-2 0,0 3 0,2 3 1,-3 2-1,3 0-1,-3 4 0,-2 2 0,-2 3-1,-4 3 0,-2 5 0,-5-3-2,-1 8 1,-6 2-1,-2 0 2,-4 3-1,1 0 0,-5 0 1,3 0 1,-1 1 0,2-5 1,3-2-1,5-4 1,2-1 0,4-5 0,5-2 0,-5-10 0,19 5 1,-5-4-1,3-1-1,-1 0 0,3-2-1,3 3-7,-8-1-26,5 0-5,-1-1 1,-3-4-1</inkml:trace>
  <inkml:trace contextRef="#ctx0" brushRef="#br0" timeOffset="110737.3338">6172 3018 51,'0'0'36,"15"-4"-1,-5-3 1,8-9-16,3 12-11,-2-6 0,9 5-3,-3 0-3,3 1-1,-4 1 0,1 2 0,-2 1-1,-3 0 0,-4 1-1,-3 1 0,1 3 2,-2 6-1,-3 1-1,-5 4 1,-2 3 0,-1 5 0,-1 3-1,2 2 1,-1 0-1,-1 2 0,1 0 0,4 5-1,0 1 2,1 0-1,1 0 1,-3 3-1,0-2 1,0 0-1,-1-2-1,1-5 2,-2-3-1,0-4-1,-3-4 1,-2-3 0,-1-2 0,-5-3 1,-4 1-2,-1-5 2,-1-3-1,-3 1 0,-1-1-1,1-4-2,3 2-5,-1-12-13,5-1-18,7-2 1,2-3-2,5-2 2</inkml:trace>
  <inkml:trace contextRef="#ctx0" brushRef="#br0" timeOffset="111017.3498">6718 3299 72,'0'0'38,"11"3"-2,-11-3 3,18-21-30,0 15-2,-1-5-1,5 5-2,-1-3-3,1 2-2,1 6-6,-8-5-13,-2 5-18,1 3 0,-14-2 0,13 7 0</inkml:trace>
  <inkml:trace contextRef="#ctx0" brushRef="#br0" timeOffset="111185.3594">6781 3421 69,'4'11'40,"-4"-11"-2,22 11 2,3-9-27,-7-7-3,7 0-10,2-3-35,1 1-3,-8-9 0,3 1-2</inkml:trace>
  <inkml:trace contextRef="#ctx0" brushRef="#br0" timeOffset="115077.582">7616 2950 9,'0'0'26,"0"0"1,0 0-3,0 0-6,0 0-1,0 0-4,-16 3-4,16-3-2,-21-1 1,11 1-2,-7-1 0,3-1-2,-5-1 0,3 5-1,-3-3 0,4 0-1,1-2 0,1 5-1,2-5 1,11 3 0,-12 6-1,12-6 0,-4 10-1,6 4 1,0 5 0,5 4 0,2 4-1,1 4 1,2 3-1,0 6 1,0-4 0,0 2-2,-1 1 2,-2-1-1,-4-4 0,-1-4 0,-1-3 1,-2-4-2,0-3 1,-1-5 1,0-4-2,0-11 1,6 13 0,-6-13 0,12 7-1,-3-6 1,1-1 0,3 0 0,0-1 1,1 2-1,-1-2 0,1 0 0,-1 2 0,-3 0-1,2 2-3,-12-3-5,14 2-13,-5-2-13,-9 0-1,0 0-1,5-9 2</inkml:trace>
  <inkml:trace contextRef="#ctx0" brushRef="#br0" timeOffset="119330.8253">8009 3064 14,'0'0'19,"0"0"1,0 0-2,0 0 0,0 0-2,-12 12-2,1-4-2,1 7-2,-6 0-3,4 12 1,-5-1-2,6 5-1,1-1 1,5 4-3,5-5 1,10-1-1,5-9 0,10-4-1,6-10 0,8-4 0,3-12-1,3-6 1,0-5-2,-5-1 2,-4-4-1,-7 1 0,-8-2-1,-10 2 1,-11 1 0,-9 6 0,-12-1 1,-7 1-1,-9 4-1,-3 4 0,-3 2 0,3 7-1,4 3-1,5-2-3,12 11-5,5-5-15,14-5-11,11 16 0,6-7-1,13 1 1</inkml:trace>
  <inkml:trace contextRef="#ctx0" brushRef="#br0" timeOffset="119584.8398">8562 3332 61,'10'4'35,"4"8"1,-7-3-1,-3 4-24,2 11-2,-6-1-4,-1 7-2,-2 0-2,-3-4-1,0-2-3,-4-9-6,10-15-25,-10 15-2,10-15 0,-9-13 0</inkml:trace>
  <inkml:trace contextRef="#ctx0" brushRef="#br0" timeOffset="120197.8749">8812 3023 67,'0'0'37,"-19"-13"-1,14 3 2,7 1-26,-2-11-1,13 5-4,-1-5-3,9 4-1,0-1 0,6 6-1,-1 3-1,2 1 1,-1 8-2,-2 7 0,-4 5 1,0 5 0,-4 5-1,-4 3-1,-4 4 1,-4 4 0,-6 0 0,-3-1-1,-4 1-1,-5-1 1,-5-3 0,-2-2 1,0-5-1,0-4 1,4-4 0,0-1-1,6-6 2,10-8 0,0 0-2,5 9 2,9-10-1,6 0 2,3 0-2,3-3 1,4 3-4,-3-2-2,4 6-10,-7-5-24,-3-2 1,-2 0-2,-4-4 2</inkml:trace>
  <inkml:trace contextRef="#ctx0" brushRef="#br0" timeOffset="120845.9119">9319 2654 71,'0'0'36,"0"0"2,0 0 0,-2-13-28,2 13-1,15 0-3,0-2-2,1 0 0,2 0-3,4 2 1,3-1 0,-1 0-1,-1 1-1,-1 1 1,-5 8-1,0-1 1,-3-1 0,-4 2 0,-3 4 0,-4 2 0,-1 3 1,-3 4-2,-1-1 1,-2 3-1,-1 7 1,-1 5-2,2 1 1,2 5 0,0 3 0,2 2 0,2-1 0,3 1 0,1-4 0,1 1 0,-2-2 0,1-4 0,1-5 0,-2-3 0,0-2 0,-1-3 0,-1-3 0,-2-7 0,0-1 0,-3-5 0,-5 0 0,-2-2-1,-3-5 1,-3 0 0,-4 0 1,0-2-2,-1-1 1,2-1-1,4-2-1,4 0-1,-1-2-6,11 6-22,0 0-9,4-15 0,-4 15 0</inkml:trace>
  <inkml:trace contextRef="#ctx0" brushRef="#br0" timeOffset="158603.0715">18414 10321 27,'0'0'21,"0"0"-1,-4-16-2,4 16-3,0 0-4,-2-9-1,2 9-3,0 0-1,9 13-2,-7-3-1,2 5 0,-2 2 0,2 3-1,-3 0-1,0 2 0,-2-2 0,2 3-1,-2-3 0,0-6 0,1-1-3,0-13-4,0 14-7,0-14-14,0 0-3,12-11 1,-12-13 0</inkml:trace>
  <inkml:trace contextRef="#ctx0" brushRef="#br0" timeOffset="158769.0809">18409 10099 17,'-6'12'25,"6"-12"-1,-1 9 2,1-9-19,0 0-13,19 15-17,-19-15-1,23 6 0</inkml:trace>
  <inkml:trace contextRef="#ctx0" brushRef="#br0" timeOffset="159277.1101">18877 10234 29,'0'0'18,"0"0"0,0 0-2,0 0-2,-7 10-3,-2-1-2,-5 3-3,0 1-1,-4 3-2,-1 0 0,-5 2-1,2 2 1,0-5-1,4 3 1,2-8 0,5 2 0,11-12 0,-10 16 0,10-16 1,11 6-1,2-6 0,4 1-1,2-1 0,3-1 1,1-1-2,-1 2-2,1 1-4,-6-4-3,0 5-7,-7-2-8,-10 0-9,10 2-2,-10-2 3</inkml:trace>
  <inkml:trace contextRef="#ctx0" brushRef="#br0" timeOffset="159478.1215">18699 10517 17,'-11'3'28,"11"-3"1,0 0-4,12 6-8,3-8-3,3-4-3,3 2-3,1-1-4,2 0-4,0 3-7,-4-3-8,-1-2-15,2 9-3,-11-6 3,8 6-1</inkml:trace>
  <inkml:trace contextRef="#ctx0" brushRef="#br0" timeOffset="159939.148">19141 10184 12,'0'0'22,"0"0"0,0 0-7,0 0 0,-7 17-3,7-17-1,1 22-2,-1-6 1,3 9 1,-2 0-3,3 8 0,-2-1-3,1 2-2,-1 0-9,-2 1-24,-3-12-1,4 3-2,-9-16 1</inkml:trace>
  <inkml:trace contextRef="#ctx0" brushRef="#br0" timeOffset="171751.8235">16911 12557 13,'0'0'17,"0"0"0,-10 11-3,10-11-4,-5 14-2,5-14-1,-3 16-3,3-16 0,-2 16-2,2-16 0,-1 18 0,1-6 1,0 1 0,-1 3 0,2 4 0,-1 3-1,1-1 1,0 3-1,2-2-1,-1-2 1,1-1-1,0-3-1,0-4 1,0-4-1,-3-9 1,2 14-1,-2-14 1,-2 10-1,2-10 1,0 0-1,-6 13-1,6-13-1,0 0-5,-4 11-10,4-11-11,0 0 1,3 9 0</inkml:trace>
  <inkml:trace contextRef="#ctx0" brushRef="#br0" timeOffset="179121.2451">7693 13354 33,'0'0'30,"-7"12"2,-3-7-5,-2 0-11,2 2-3,-4-4-5,1 3-1,-1-5 0,1 4-3,-5-5 0,1 1-1,-2-2-1,0 3-1,1 0 1,1 0-1,-1 1-1,6 0 1,2 1-1,10-4 0,-12 16 0,12-16 1,1 19-2,4-4 1,2 2 0,-1 3 1,3 5-1,0 4 0,-1 2 0,-2 3 0,0 2 0,-4-1 0,-2 0-1,-1-2 1,-2-3 0,-1-4-1,-1-1 1,0-4 0,1-5 0,0-1 0,4-2 1,1-3-1,-1-10 0,11 16 0,-11-16 1,18 5-1,-4-2 1,1-3-1,1 1-1,0-2-2,4 2-4,-5-7-13,-1 1-16,6 3 1,-7-9-2,5 4 2</inkml:trace>
  <inkml:trace contextRef="#ctx0" brushRef="#br0" timeOffset="179534.2687">7779 13595 9,'9'-17'28,"-5"-10"1,8 7 3,0 0-14,-1-1-5,8 5-2,-6 2-3,6 7-2,-5 3-2,0 6-1,-3 6-1,-2 3-1,-4 4 0,-3 4 0,-4 5 0,-3 0 0,-4 2-1,-2 3 0,-2 0 0,-2-1 0,-1-1 0,3-2 2,1-5-1,5-1 0,3-6 2,5-3-1,-1-10 1,14 10 0,-2-10-1,4-1-1,1 1-3,-1-6-4,6 5-10,-3 0-19,-3-6 0,3 4-1,-6-6 1</inkml:trace>
  <inkml:trace contextRef="#ctx0" brushRef="#br0" timeOffset="179722.2795">8087 13763 45,'3'19'30,"-6"-10"2,3 6-10,1 1-9,-4 2-4,3 6-4,-3-4-3,0 1-2,4-1-7,-5-5-12,4-15-12,-1 17-1,1-17 0,4-12 1</inkml:trace>
  <inkml:trace contextRef="#ctx0" brushRef="#br0" timeOffset="180865.3449">8397 13353 21,'10'-4'29,"-10"4"1,11-8-4,-11 8-8,14-4-2,-4 6-3,-10-2-4,21-3 0,-12 1-3,3 3-2,-1 0-1,0 2-1,-11-3 0,18 8-1,-18-8 1,13 11 0,-13-11-1,8 13 0,-8-13 0,5 9 0,-5-9 0,0 0-1,5 10 0,-5-10 1,0 0-1,4 13 1,-4-13-1,1 15 0,0-4 0,0 0 1,-1 3-1,1 2 0,0-1 0,1 3 0,1 2 0,0-1 0,0 2 0,3 5 0,0 2-1,0 0 1,0 2 0,-1 0 0,-1-3 0,-1 2 0,-2-2 0,-2-6 0,-3-6 0,-2-2 1,-2-4-1,-3-3 2,0-3-1,-2-1 0,-2-4 1,1 4-1,-1-2 0,2 0 0,1-2 0,12 2-2,-10 3-2,10-3-9,0 0-26,0 0 0,10-18-1,2 8 1</inkml:trace>
  <inkml:trace contextRef="#ctx0" brushRef="#br0" timeOffset="185568.6139">8815 15690 20,'0'0'21,"0"0"-1,0 0-1,0 0-1,0 0-3,0 0-3,0 0-2,0 0-2,0 0-3,0 0-1,-15-8-1,15 8-1,-13-3 0,13 3 0,-16-5-1,6 3 0,-1-1-1,-1 1 1,0-1-1,0 2 1,-1 0-1,2 0 1,-1 1 0,2 1-1,1-1 1,9 0-1,-15 7 2,15-7-2,-6 11 0,4-1 0,2 1 0,2 2 0,0 3 0,2 3 1,1 1-1,-1 2 0,1 5 0,-1 1 0,-1 1 0,0 2-3,0 2 3,-1-4-1,-1 0 0,0-3-1,2-2 1,-3-6 1,1 0-1,0-6 1,1-2-1,0 1 1,1-2 0,-3-9 0,8 11 0,-8-11 0,15 10 1,-6-5 0,-9-5 1,18 6-1,-6-3 0,1 2 2,-1-1-2,0-2 0,0 1-1,0-3-1,1 3-3,-13-3-2,21 2-6,-12 2-21,-9-4-1,15-6 1,-15-5 1</inkml:trace>
  <inkml:trace contextRef="#ctx0" brushRef="#br0" timeOffset="186912.6908">9040 15744 33,'0'0'27,"-12"-3"-1,12 3-9,0 0-3,-4-13-5,4 13-3,0 0-4,6-9-2,-6 9-2,0 0-1,0 0 1,9-1-1,-9 1 1,0 0 0,0 0 0,0 0 0,0 0 2,-2 11 0,2-11 1,0 0 0,0 0 0,0 0 1,-4 11 0,4-11 1,0 0-1,-2 16 1,0-7 0,1 5 0,-1-1 0,1 5 1,-1-2-1,1 5 0,0-2 0,2-2-1,-1-2 0,2-2-1,-2-13 1,6 16-1,-6-16 1,11 1-1,-11-1 0,18-3 1,-7-3-2,1 2 3,2 2-2,2 1 0,-2 1-1,2 4 0,-2 2 1,0 1-2,-2 5 2,-1 2-2,-1 2 0,-4 0 0,-1 2-1,-4-1 1,-2-1 1,-3-2-1,-2-1 1,-5-4 1,1 1-1,-4-5 1,-1-5-1,0-1 0,1-1 0,0-5-2,3 0-4,2-5-7,3-8-20,7 7 0,-3-9 1,6-1 0</inkml:trace>
  <inkml:trace contextRef="#ctx0" brushRef="#br0" timeOffset="187141.7039">9064 15697 38,'-10'7'33,"10"-7"1,0 0-4,0 0-14,13 9-5,-3-11-5,7 5 0,0-2-5,2 1-3,5 3-4,-1-5-6,5 3-13,3 4-9,-9-7 0,5 8 0</inkml:trace>
  <inkml:trace contextRef="#ctx0" brushRef="#br0" timeOffset="187339.7152">9465 15944 21,'10'29'26,"-12"-10"2,6 10 1,-3-6-18,-5 0-5,1 0-1,-1-2-3,4-3-3,-2-1-6,0-2-12,2-15-10,1 10 1,-1-10-1</inkml:trace>
  <inkml:trace contextRef="#ctx0" brushRef="#br0" timeOffset="190288.8838">14199 15458 9,'-1'18'24,"-9"-18"1,10 0-8,-17 13-3,6-10-1,-1 0-4,-1-2-1,0 0-2,-2-2-1,1 3-1,-3-2-1,2 3-1,-1-1 0,2 2 0,0 1 0,1 2-1,4 1 1,9-8-1,-11 16 0,10-4 0,2 1 0,4 2 0,1 2 0,3 5-1,1 1 1,-1 2-1,-1 4 0,0 0-1,0 0-1,-2 1 0,-3 1 0,0-2 0,-3-1 0,1-4-1,-1-1 1,0-5 1,2-1 0,-1-5 1,-1-12 1,7 13 0,-7-13 2,12 10-1,-12-10 1,16 8 1,-6-5-1,1 3 0,0-2 0,4-1-1,-3-1 0,5 1-1,-3-3 0,0-2-3,-1 2-6,-1 2-23,-7-12-1,-5 10-1,4-15 0</inkml:trace>
  <inkml:trace contextRef="#ctx0" brushRef="#br0" timeOffset="193423.0631">14454 15716 27,'-10'2'29,"10"-2"-4,0 0-2,-10-4-4,10 4-4,-3-12-3,3 12-3,-1-13-2,1 13 0,4-18-3,2 9-1,-1-1 0,1 0-2,-6 10 0,14-18 0,-14 18 0,17-13 0,-8 10-1,-9 3 1,18-3-1,-9 5 0,0 1 0,1 4 1,-1-1-1,-9-6 0,15 15 0,-7-3-1,-2-2 0,-3 1 0,0 3-1,-3-2 1,-1 4-1,-2-1 0,-2 2 0,-3-2 0,0 2 1,0-3-1,-2 5 1,0-6 1,1 3-1,0-3 1,1-1 1,3-2-1,5-10 2,-8 18-1,8-18 1,-2 9 0,2-9 0,0 0 0,0 0 0,10 7 0,-10-7-1,12 4 0,-12-4 0,16 1 0,-4-1-1,1-3-1,4 1-2,-2-7-8,6-3-25,-1 5 1,-4-6-1,3 2 1</inkml:trace>
  <inkml:trace contextRef="#ctx0" brushRef="#br0" timeOffset="193658.0766">14810 15823 16,'0'0'27,"19"19"2,-19-19 1,16 15-13,-8 0-8,-4-4-1,5 5 0,-5-4-2,1 3-2,-2-5-3,-2 3-4,1-1-9,1 1-19,-3-13-1,-9 13 1,-3-15 0</inkml:trace>
  <inkml:trace contextRef="#ctx0" brushRef="#br0" timeOffset="195288.1698">15074 15574 40,'0'0'32,"0"0"-3,0 0-6,-9-11-3,9 11-5,1-9-2,-1 9-5,7-10-1,2 6-2,1-1-2,2 0 0,1 2-1,2 0 0,-2 1-1,4 2 0,-4 1-1,-1 5 0,-1 3 0,-4 1-1,-1 5 0,-3 0 0,-3 3-1,-4 2 0,-2 1 1,-2-2 0,-1-2-1,-2-1 2,1-4-1,1-1 1,9-11 1,-14 11-1,14-11 1,0 0-1,0 0 1,0 0 0,10 1 0,0-2-1,1 1 0,4 1 1,-1 0-2,2 1 1,-1 1-1,-1 5 0,-1 1-1,-4 1 1,-2 3-1,-5 0 0,-1 3 0,-6-1 1,-2 4 1,-3-5-1,-2 0 2,-2-1-1,0-3 1,-2 0 1,1-5 0,0 1-2,1-5 2,2 1-2,3-2 0,9 0-2,-9-6-4,9 6-10,-4-18-19,4 18 0,10-19-2,-1 5 2</inkml:trace>
  <inkml:trace contextRef="#ctx0" brushRef="#br0" timeOffset="196028.2121">15361 15395 46,'0'0'32,"0"0"3,10 6-1,-10-6-20,0 0-5,12 2-1,-12-2-2,18 3-1,-8-2-1,4 3-1,0-3 0,-1 4-2,1 0 1,0-2-1,-2 1 0,-2 0-1,-10-4 1,14 6-1,-14-6 1,0 0-1,11 3 0,-11-3 0,0 0 1,0 0-1,2 9 0,-2-9 0,-1 15 1,0-4-1,1 3 0,0 1 0,0 5 0,0 2 0,1 3 0,0 0 0,1 1 0,1 2-1,1 1 1,-1 1 0,2 0 0,-1-1-1,3 2 1,-2 0-1,-1-2 1,2-2 0,-1 0 0,2-2-1,-1-2 1,-1-4 0,-1-4-1,-1-4 1,-2 0 0,-1-11 0,-8 9-1,-2-6 1,-5-3 0,-2 3 0,-6-1 0,-2 2 0,0 2 1,3-1-2,2 1-1,5-5-5,15-1-29,0 0-1,1-11-1,13-1 2</inkml:trace>
  <inkml:trace contextRef="#ctx0" brushRef="#br0" timeOffset="205511.7545">13796 16474 29,'0'0'30,"8"12"1,-8-12-11,0 0-3,13 15-3,-13-15-2,18 7-3,-8-9-1,5 4-2,-2-5-2,4 1-1,-2-1-1,2 2 0,-3 0-1,0 1 0,-3 0-1,-1 4 1,0-1-1,-10-3 0,12 13 1,-12-13-1,11 12 0,-6-2 0,-1-1 0,-4-9 0,4 16 1,-3-4-1,0-3 1,-4 5-1,2-1 0,-1 1 0,0 3 1,-1 4-1,2 3 0,0 0 0,2 3 0,4 2 0,-2-2-1,2 1 1,1 1 0,1-4-1,0-1 0,1 0 0,-2-1 1,-1-4-1,-1 0 1,-1 0-1,-2-6 1,-1 1 0,-2-3 0,-2-1 1,4-10-1,-15 15 1,3-10 0,-2 1 1,-3-1 0,0 0-1,-2 1 1,2 0-1,0-1 0,4-1-1,3 1-1,10-5-5,0 0-30,0 0 0,16-8 0,0 1-1</inkml:trace>
  <inkml:trace contextRef="#ctx0" brushRef="#br0" timeOffset="334243.1176">9955 15586 61,'14'1'34,"-2"-8"1,8 0-9,0-1-15,0-7 0,6 6-4,-3-3-2,4 3-2,-3 4-1,-1 4 0,-5 0-2,0 7 1,-6 4 0,-2 3 0,-5 2 0,-3 3 0,-2 1 0,-1 3 0,-1-1-1,1 2 1,0 1-1,2 1 0,2 0 0,1-1 1,2 2-1,1 1 0,1-1 0,0-1 0,-1-1 0,0-1-1,-1-1 1,-3 2-1,-3-4 1,-3 0 0,-6 1 1,-3 1 1,-6 0 0,-3 1 0,-5-2 1,3 0-1,0-4-1,4-8-7,9-9-32,10 0-1,-5-23 0,17-3-1</inkml:trace>
  <inkml:trace contextRef="#ctx0" brushRef="#br0" timeOffset="341219.5166">13059 6425 20,'6'-10'28,"-6"10"0,0 0-4,0 0-8,4 10-2,-4-10-1,0 0-5,1 14-1,2-1-2,-3 1 0,2 1-1,0 3-2,0 4 0,1 4-1,1 1-1,0-1 1,-1 0-1,2-3 0,1-3-1,1-2 0,-1-8-2,-6-10-6,0 0-6,11 4-12,-11-4-6,4-9-1,-4 9 2</inkml:trace>
  <inkml:trace contextRef="#ctx0" brushRef="#br0" timeOffset="352303.1506">20674 5599 2,'0'0'20,"0"0"-3,0 0-3,0 0 0,0 0-2,0 0 0,0 0-3,-11-8-1,11 8-2,0 0-1,-9 5-1,9-5-1,-12 2 0,12-2-1,-17 5-1,8-3 1,-3-2-1,0 1 0,2 4-1,-2-1 1,2-3 0,-1 0-1,1 1 1,0 1-1,10-3 0,-18 9 0,18-9 1,-13 4-1,13-4 0,-9 15 0,9-15 1,-5 17-1,5-7 1,0 3-1,1 2 1,1 5-1,-1-1 1,0 2-1,1 4 1,-1-1-1,0 1 1,-1-1-1,-1-2 0,-2 2 1,0 0-2,-1-1 0,-1-2 0,2 1-1,-2-3-1,2 2 0,-1-1 0,4-2 0,-1-5 1,2 0-1,0-2 1,2 0 1,-3-11 0,8 17 1,-8-17 0,8 11-1,-8-11 1,10 12 0,-10-12 1,10 5-1,-10-5-1,13 5 2,-13-5-1,15 3 0,-15-3 1,20-3-1,-10 3 0,0 0 1,0-1 0,-1 0-1,-9 1 1,15-2-2,-15 2-2,10 1-9,-10-1-15,0 0 1,0 0-1,0 0 1</inkml:trace>
  <inkml:trace contextRef="#ctx0" brushRef="#br0" timeOffset="353132.1979">20819 5724 19,'0'-13'23,"0"13"-3,0 0-2,0 0-3,5 16-5,-6-6-2,-1 8-3,-1 0 0,1 4-1,-1 1-2,-1 4 0,-1 1 0,2-4 0,-2 1-1,2-3 0,-1-5 0,3 0-1,1-4-2,0-13-1,0 0-5,2 11-7,-2-11-15,0 0 2,3-12 1</inkml:trace>
  <inkml:trace contextRef="#ctx0" brushRef="#br0" timeOffset="353578.2235">20985 5761 25,'0'0'26,"4"9"1,-12 2-1,1 3-17,2 8-2,-1-1 0,2 3-2,0 0-2,3 3 0,4-4 0,4-6 0,4-2-1,5-2 1,3-8-1,4-1 1,0-5 0,1-5 0,-1-4-2,-2 3 1,-2-6 0,1-3-1,-6-2 1,-3 1 0,-2-4-1,-4 2 0,-4 0 1,-4-3 0,-7 1-1,-2 6-1,-5 3 1,-4 2-1,-3 6 1,0 2-2,2 4-1,-1 5-2,7 6-7,1 0-15,5-5-7,15 7-1,-5-15 1</inkml:trace>
  <inkml:trace contextRef="#ctx0" brushRef="#br0" timeOffset="353809.2367">21264 5948 19,'3'14'26,"8"10"0,-11-8 1,3 5-16,-2 5-4,-1 0-3,-2-2-2,-2 0-2,0-5-3,0-1-7,3 3-17,-9-16 1,10-5 0,0 0-1</inkml:trace>
  <inkml:trace contextRef="#ctx0" brushRef="#br0" timeOffset="354134.2553">21566 5755 34,'0'0'30,"4"14"3,-4-14 0,-11 17-20,11 4-2,-7-2 0,5 6-2,-6-2-3,4 5-2,-5-2-1,3 2-1,0-3-1,0-4 0,2-5-1,1-1-3,3-2-2,0-13-8,0 0-16,0 0-5,11 1-2,-11-1 2</inkml:trace>
  <inkml:trace contextRef="#ctx0" brushRef="#br0" timeOffset="355530.3351">21837 5546 21,'0'0'28,"0"0"2,0 0-5,0 0-8,0 0-1,11 3-4,0 3-2,-1-3-2,6 1-1,-2-1-3,5 3-1,-1-3-2,-2 3 0,1-1 0,-1-3 0,0-1-1,-4 3 1,-2 0-1,-10-4 1,15 2 0,-15-2-1,0 0 0,8 9 1,-8-9-1,0 0 1,-7 13-1,3 0 0,-1 1 0,-1 0 0,0 2 0,3 2 0,-2 3 0,2 4 0,-2 2 0,2-2 1,0 1-2,-2 3 1,2 4 1,-2-1-1,1 1 1,0-2-2,2-2 2,0 0-2,2-2 1,1-5 0,1-4 0,0-3-1,0-3 1,0-3 0,-1 0 1,-1-9-1,-2 10 0,2-10 0,0 0 0,-12 9 0,12-9 0,-10 3 0,10-3 0,-9-1 0,9 1 1,0 0-1,-12-4 0,12 4 0,0 0 0,0 0 0,-11-4-1,11 4 0,0 0 0,0 0-2,0 0 1,0 0-3,0 0-4,0 0-3,0 0-1,4-9-1,-4 9-5,0 0-14,0 0 1,10-3 2</inkml:trace>
  <inkml:trace contextRef="#ctx0" brushRef="#br0" timeOffset="381565.8243">13360 9075 17,'-5'-9'27,"5"9"-5,0 0-2,0 0-4,0 0-2,-3-11-4,3 11-1,9-5-1,4 3-2,-13 2-1,24-11 0,-10 4-1,5 5-1,-4 0 1,4 0-3,-2 3 1,0 3-2,-2 2 1,0-1 0,-3 0 0,1 0 0,-3-2 0,-10-3 0,16 11 0,-16-11 0,0 0 0,12 8 0,-12-8 0,2 14 0,-3-5 0,-1 3 0,0 2-1,1 7 1,-1 2 0,1 5-1,0 1 0,1 3 0,1 0 1,1 0-1,0 0 0,2-2 1,-1-1-2,0-1 2,0-1-1,-1-1 0,-1-2 0,-2-1 0,-1-1 0,-2-1 0,0-3 0,-2-4 1,0-3-1,0 1 0,6-12 1,-11 13 0,11-13 0,-12 7-1,12-7-1,-10-4-4,10 4-14,8-11-17,-8-6 0,6 0 0,-2-14-1</inkml:trace>
  <inkml:trace contextRef="#ctx0" brushRef="#br0" timeOffset="389553.2811">8306 13482 19,'0'0'15,"0"0"0,0 0 0,0 0-3,-4-9 0,4 9-3,0 0-1,-15-3-2,15 3 0,-20 0-2,7 3-1,-2 1 0,-2 1-1,0 1 0,1 2-1,0 0 0,4 6 0,1 0-1,4 0 1,4 4-1,5 1 0,3-1 0,4-1 1,2-3-1,2-4 1,3-4 0,2-3 0,0-6 1,1-7 0,-3-5 0,2-3 0,-4-4 1,0-2-1,-4-3 0,-1 2 0,-4-1 0,1 7 0,-5 1 0,0 6 1,-1 12-1,0 0-1,0 0 1,-9 11-1,8 7 0,1 1 0,4 7-1,0 4 0,2 2 0,1 2 1,0 1-1,2 2 0,-2-3 0,-1-2 0,-1-1 0,-2-4 0,-1-6-2,-1-3-5,2 0-7,4-4-19,-7-14 0,-1 9-1,-5-19 1</inkml:trace>
  <inkml:trace contextRef="#ctx0" brushRef="#br0" timeOffset="393493.5065">9677 15808 31,'0'0'21,"0"0"1,0 0-2,1-12-3,-1 12-3,0 0-2,0 0-4,10 13-2,-8-2-2,4 9-1,-4 1 0,1 3-1,-1 4-1,0 1 0,-2-2 0,2 0-1,-1-3-1,0-8 0,1 0-2,-2-16-3,5 14-6,-5-14-7,0 0-14,7-12 1,-8-4 0</inkml:trace>
  <inkml:trace contextRef="#ctx0" brushRef="#br0" timeOffset="394014.5363">9810 15881 22,'0'0'28,"0"-13"1,5 2-1,-1 0-12,-1-7-3,7 7-3,-3-6-3,8 3-2,-5-4-1,4 5-1,0 2 0,1 1-1,1 3 0,-1 4-2,1 3 1,-4 6-2,0 5 0,-4 1 0,-1 8-1,-6 0 0,-1 5 0,-5 0 0,-2 1 0,-2-1 1,-4-3 0,2 1 2,-2-6 1,4-2 0,-1-6 0,5 1 1,5-10 2,0 0-1,0 0 0,0 0-2,17 5 1,-2-4-1,1 0 0,3-1 0,2 1-1,1 1-1,1 1-2,-5-5-6,3-4-29,0 3 3,-12-9-3,2-1 1</inkml:trace>
  <inkml:trace contextRef="#ctx0" brushRef="#br0" timeOffset="401561.968">13396 16677 1,'0'0'11,"0"0"-1,0 0-2,0-10-2,0 10-2,0 0-1,0 0 0,0 0 0,9-7 1,-9 7 1,0 0 2,0 0 0,0 0 1,0 0 1,0 0-1,0 0-1,0 0 0,0 0-2,7 15 0,-5-6-1,0 5-1,1 4-1,1 5 0,-2 3 0,3 1-1,-1 1 1,2 0-1,-2-1 0,2-2 0,0-4 1,-2-6-2,2-1 0,-2-3 0,-4-11-3,5 14-2,-5-14-5,0 0-8,0 0-12,0 0 1,0 0 0</inkml:trace>
  <inkml:trace contextRef="#ctx0" brushRef="#br0" timeOffset="402597.0272">13626 16736 5,'0'0'22,"0"0"-6,0 0 1,-5-11-3,5 11 0,0 0-4,5-15-1,-5 15-1,7-13 0,-7 13-1,12-20 0,-12 20-1,15-19-2,-15 19 0,17-15-1,-8 11-1,-9 4-1,18-2-1,-18 2 0,13 10 0,-6 0-1,-3 3 0,2 4-1,-5 2 1,-1 5-2,-4-4 2,2 3-2,-3 0 2,-1 2-1,0-6 2,-2 0-1,1-4 1,2-1 0,0-3 0,5-11 1,-5 15 0,5-15 1,0 0 0,0 0 0,0 0 0,0 0 1,15 5-1,-15-5 0,19-2 0,-9 3-1,3-3 0,-1 0-1,2 1 0,-1 0 0,0 0 0,-1 0 1,-2 0-2,-1-2 2,-9 3-1,14 0 0,-14 0 0,0 0 0,9-2-3,-9 2-3,0 0-12,0 0-14,1 10 0,-1-10 0,0 0 0</inkml:trace>
  <inkml:trace contextRef="#ctx0" brushRef="#br0" timeOffset="410016.4516">13243 6426 26,'0'0'26,"0"0"-7,0 0 0,0 0-4,0-9-2,0 9-3,-1-9-1,1 9-2,0 0 0,8-13-1,-8 13-1,12-12 0,-12 12 0,17-10-2,-8 7 0,2-1-1,-1 4 0,0 3-1,-10-3-1,15 16 1,-12-2 0,-2 1-1,-5 3 0,-2 5 0,-3 3-1,-2-1 1,-4 1 0,0 2-1,1-2 1,2-2 0,2 0 0,1-7 0,6-5 0,3 0 0,0-12 2,16 7 0,-3-7 0,5-1 0,-1-5-1,4 4 1,-1 0-1,-2-1-2,2 4-12,-3 3-23,-7-10 0,-10 6-1,0 0 2</inkml:trace>
  <inkml:trace contextRef="#ctx0" brushRef="#br0" timeOffset="414476.7067">21734 5800 11,'0'0'9,"0"0"0,0 0 1,0 0 0,0 0-1,0 0-2,0 0 1,0 0 0,0 0 1,0 0-2,9-4-1,-9 4 0,0 0 0,0 0 0,10-1 0,-10 1-1,9-6 0,-9 6-2,12-2 1,-12 2-2,14-6-1,-14 6 0,13-2 0,-13 2-1,16 5 0,-16-5 1,16 5-1,-16-5 0,17 14 0,-10-4 1,-1-1-1,-1 2 0,1 0 0,-4 1 1,-1 1 0,-2 0-1,-3-3 1,-3 4-1,-2 0 1,-2 1 0,-4 1 0,0 1-1,-3-2 0,-2 3 0,3-1 1,-1-1-1,3-4 0,0 3-1,3-7 1,1-1 0,11-7 0,-13 13 0,13-13-1,0 0 1,-11 10 0,11-10 0,0 0 0,0 0-1,0 0 1,-3 10 0,3-10 1,0 0-1,9 7 0,-9-7 0,10 7 1,-10-7-1,14 4 1,-14-4 0,12 0-1,-12 0 1,11 4-1,-11-4 1,0 0-1,12 3 0,-12-3 1,11 4-1,-11-4 1,20 6 0,-8-5-1,3 3 1,-1 0 0,2-3 0,-4 1-2,-3-2-5,-9 0-25,12 2-1,-12-2-1,-14-6 2</inkml:trace>
  <inkml:trace contextRef="#ctx0" brushRef="#br0" timeOffset="419722.0066">13221 9248 23,'0'0'24,"-1"-9"-6,1 9-1,0 0-2,-3-14-3,3 14-3,-6-10-3,6 10-1,-11-6-2,11 6 0,-15-5-1,4 3-1,-2 3 0,2 2 0,-4-1 0,0 2 0,2 2-1,-1 5 1,2 1-1,0 2 1,5 4-1,-2-2 0,5 5 0,2-1 1,1-2-1,6-4 0,0 1 1,4-7 0,5-2 1,1-6 0,4-4 0,1-6-1,4-2 2,-5-2-1,4-4 0,-4 0-2,-3 2 2,-2 1-2,-5 4 2,-9 11-2,8-13 1,-8 13-1,0 0 1,-10 13 2,4-1-3,0 4 1,1 2-1,2 4 1,2 3-1,3 0 1,0 2 0,3 0-1,-1 1 0,0-4 0,-1 1 0,-1-4 0,-2-4 0,0-4 1,-1-3-1,1-10 0,-2 10 0,2-10-2,0 0-4,0 0-12,5 12-15,-5-12-1,0 0 1,-4-12 0</inkml:trace>
  <inkml:trace contextRef="#ctx0" brushRef="#br0" timeOffset="448887.6749">14407 797 6,'0'0'28,"0"0"2,0 0 2,0 0-13,0 0-3,0 0-4,0 0-2,0 0-2,0 0-1,0 0-1,-55-45-2,55 45 0,0 0-1,-72 25-1,72-25 0,-65 25-2,65-25 0,-67 31 1,67-31-2,-61 31 2,61-31-2,0 0 1,-52 37-1,52-37 2,0 0 1,0 0-2,0 0 1,0 0 0,62 48 0,-62-48 1,61-2 0,-61 2-1,67 13 0,-67-13 0,58 30 0,-58-30-1,0 0 0,52 59 3,-52-59-2,10 51 0,-10-51-1,0 0 0,-18 63 1,18-63 0,-31 50-1,31-50-1,0 0 1,-64 29 0,64-29 1,-52 4 0,52-4-2,-53-9 1,53 9 1,0 0-1,-65-11-3,65 11-3,0 0-15,0 0-16,-24-53 1,24 53-2,0 0 1</inkml:trace>
  <inkml:trace contextRef="#ctx0" brushRef="#br0" timeOffset="449307.6989">14507 521 66,'0'0'34,"0"0"0,0 0-2,0 0-22,0 0-2,26 52-3,-26-52 0,4 53-2,-4-53 1,2 62-2,-2-62 0,1 56 0,-1-56-1,0 0-2,0 62-2,0-62 0,0 0-2,0 0-2,2 61-7,-2-61-16,0 0-7,0 0 0,0 0 3</inkml:trace>
  <inkml:trace contextRef="#ctx0" brushRef="#br0" timeOffset="449569.7139">14679 520 63,'0'0'33,"0"0"-1,0 0 1,0 0-24,0 0-2,0 0-4,30 69-1,-30-69 1,1 80 0,-1-80 2,-1 63-4,1-63-1,-1 59-1,1-59-3,0 0-8,-3 49-17,3-49-6,0 0-3,0 0 3</inkml:trace>
  <inkml:trace contextRef="#ctx0" brushRef="#br0" timeOffset="449842.7295">14348 673 69,'0'0'38,"0"0"-1,0 0-6,77-57-18,-77 57-1,67-26-7,-67 26-1,75-12-1,-75 12-2,68 3-1,-68-3-2,59 8-2,-59-8-3,0 0-9,66 33-21,-66-33-1,0 0 0,0 0 2</inkml:trace>
  <inkml:trace contextRef="#ctx0" brushRef="#br0" timeOffset="450116.7452">14450 709 59,'0'0'38,"0"0"-2,0 0 3,0 0-22,0 0-8,59 10 1,-59-10-5,0 0-3,74-22 0,-74 22 0,54 10-1,-54-10 0,56-7 1,-56 7-4,50 5 0,-50-5-3,50 5-18,-50-5-17,0 0 1,0 0-2,53-22 3</inkml:trace>
  <inkml:trace contextRef="#ctx0" brushRef="#br0" timeOffset="451727.8373">15197 670 27,'0'0'30,"0"0"-2,0 0-2,0 0-5,0 0-4,0 0-6,0 0-1,0 0-3,0 0-3,0 0 1,-31 65-3,31-65 0,-29 68 0,29-68 1,-19 78-1,19-78 1,-8 80 0,8-80-2,12 90-4,-12-90-4,30 59-19,-30-59-9,0 0 0,54 57-3,-54-57 1</inkml:trace>
  <inkml:trace contextRef="#ctx0" brushRef="#br0" timeOffset="455651.0617">15625 710 4,'0'0'25,"0"0"1,0 0-3,0 0-5,0 0-1,0 0-3,0 0-5,0 0-3,0 0 0,0 0-1,0 0-1,0 0 0,0 0-1,0 0 1,0 0 0,0 0-1,0 0-1,0 0 0,0 0 0,0 0 0,0 0-1,-34-57-1,34 57 0,0 0 2,0 0-2,0 0 1,-53 14-1,53-14-1,0 0 1,0 0 1,0 0-1,0 0 0,0 0 0,-30 52 1,30-52-1,0 0 0,1 53-1,-1-53 1,5 51 1,-5-51-1,0 0 0,19 65-2,-19-65 2,0 0 0,19 62 0,-19-62 0,0 0 0,0 0 1,13 54-1,-13-54 0,0 0 2,0 0-2,0 0 0,0 0 0,0 0 1,0 0-1,0 0-1,0 0 2,0 0-2,0 0 1,0 0 0,0 0 0,0 0-1,0 0 1,0 0 0,3 57-1,-3-57 1,0 0 1,0 0 1,0 0-2,0 0 0,0 0-1,0 0 1,0 0-1,0 0 1,0 0-5,0 0-6,0 0-6,0 0-16,0 0-1,0 0 0,0 0 0</inkml:trace>
  <inkml:trace contextRef="#ctx0" brushRef="#br0" timeOffset="456199.0931">15373 928 12,'0'0'28,"0"0"4,0 0 1,0 0-15,0 0-1,63-15-4,-63 15-4,0 0-1,65-13-4,-65 13-1,54 3-1,-54-3-1,0 0-1,69-3 1,-69 3-2,0 0-1,57 11-5,-57-11-9,0 0-19,0 0 2,50-1-3,-50 1 2</inkml:trace>
  <inkml:trace contextRef="#ctx0" brushRef="#br0" timeOffset="456560.1137">15683 644 50,'0'0'31,"0"0"2,0 0-6,52-22-17,-52 22 1,0 0-3,51 55-3,-51-55 0,41 55-2,-41-55 0,45 77-2,-45-77 1,38 93 1,-23-43-2,-15-50 1,16 80-3,-16-80 3,0 80-1,0-80 0,-6 56 0,6-56-2,0 0-1,0 0-11,0 0-22,0 0 0,0 0-2,0 0 0</inkml:trace>
  <inkml:trace contextRef="#ctx0" brushRef="#br0" timeOffset="457577.1719">16259 1012 13,'0'0'26,"0"0"0,0 0-4,0 0-6,0 0-4,0 0-2,0 0-1,0 0-3,0 0 0,-46 55 1,46-55-3,0 0-1,0 0 0,0 0-2,0 0 1,0 0 0,57 15 1,-57-15-2,0 0-1,0 0 1,0 0 1,0 0 0,0 0-1,0 0 0,32-57 0,-32 57-1,0 0 1,0 0 0,0 0-1,-53 17-1,53-17 1,0 0-1,0 0 1,0 0 1,0 0-2,0 0 1,0 0 1,0 0 0,0 0 1,0 0-1,0 0 0,0 0-2,50 6 2,-50-6-1,0 0-3,0 0-3,0 0-6,0 0-18,0 0-4,0 0-1,0 0 1</inkml:trace>
  <inkml:trace contextRef="#ctx0" brushRef="#br0" timeOffset="459639.2898">16559 687 16,'0'0'14,"0"0"-3,0 0 2,0 0 3,0 0 2,0 0 0,0 0-2,0 0-2,0 0-1,39 60-3,-39-60-4,19 53 1,-19-53-4,17 65 0,-17-65-2,11 60 0,-11-60 1,1 56-2,-1-56 1,0 0-1,3 54 1,-3-54-1,0 0 0,0 0 2,0 0-2,0 0 0,0 0 0,0 0 0,0 0 0,0 0 0,18-63 0,-18 63 0,-1-53 0,1 53-1,-1-75 2,1 75-2,0 0 1,3-69 1,-3 69-1,0 0-2,0 0 1,0 0 2,37-54-1,-37 54 1,0 0-2,0 0-1,65-24 3,-65 24-1,0 0 1,0 0-1,55-24 0,-55 24-1,0 0 3,0 0 0,0 0-2,0 0 1,0 0-1,0 0 0,0 0 0,0 0 0,0 0 0,0 0 0,0 0-1,0 0 1,0 0 1,0 0-1,0 0 0,0 0 0,0 0 1,0 0-1,0 0 2,0 0-1,51 27-2,-51-27 1,0 0 1,0 0 0,0 0-1,0 0 1,0 0 0,-1-57-1,1 57 2,0 0-2,0 0-1,0 0 1,0 0-1,-52-5 1,52 5-2,0 0 1,0 0-2,0 0-4,0 0-16,0 0-12,0 0 0,0 0-1,0 0 1</inkml:trace>
  <inkml:trace contextRef="#ctx0" brushRef="#br0" timeOffset="461871.4175">17079 923 20,'0'0'28,"0"0"-1,0 0-3,0 0-5,0 0-3,0 0-2,0 0-5,0 0-2,0 0 0,0 0-3,0 0 0,0 0-1,0 0-1,-58-45-1,58 45 3,0 0-2,0 0 0,-57 27 0,57-27-1,0 0-1,0 0 1,0 0 0,-39 60-2,39-60 0,0 0 0,0 0 0,10 63 1,-10-63 0,0 0 1,0 0 0,32 64 1,-32-64 0,0 0-1,23 53 0,-23-53 0,0 0 0,0 0-4,17 56-1,-17-56-2,0 0-4,0 0-8,0 0-17,0 0-1,0 0 0,0 0 3</inkml:trace>
  <inkml:trace contextRef="#ctx0" brushRef="#br0" timeOffset="462132.4324">16829 1130 38,'0'0'32,"0"0"1,0 0-2,0 0-14,0 0-8,50-41 4,-50 41-7,0 0-5,50-6 3,-50 6-4,0 0 0,55 1 0,-55-1-2,0 0-4,56 2-10,-56-2-18,0 0-1,0 0 1,56 10 0</inkml:trace>
  <inkml:trace contextRef="#ctx0" brushRef="#br0" timeOffset="462906.4767">17307 1056 23,'0'0'33,"0"0"1,0 0-1,0 0-12,0 0-4,0 0-6,0 0-6,0 0 1,0 0-3,0 0 0,0 0 0,0 0-1,0 0-1,-55-19 1,55 19 0,0 0-1,0 0 0,0 0 1,-51 30 0,51-30-2,0 0 1,0 0 1,0 0-1,-11 52 1,11-52-1,0 0-1,0 0 0,0 0 1,53 38-1,-53-38 0,0 0-1,53 4 2,-53-4-1,0 0 0,0 0 1,57-29-1,-57 29 1,0 0-2,0 0 1,0 0-1,22-52 2,-22 52-3,0 0 2,0 0-1,0 0 0,0 0 2,0 0-1,0 0 0,0 0 1,0 0 1,0 0-3,9 56 3,-9-56-1,0 0-1,6 62 1,-1-39-1,2 8-1,-3-5 0,0-3 0,-3 10 0,0-5 2,-1-17 0,-4 7-2,-4 0 1,-1-4 0,-2-5 1,-1 0 0,1-10-1,-1 0 0,-1 19-1,4-14 2,0-7-1,9 3-4,-13-13-5,13 13-29,0 0 0,5-16 0,-5 16 0</inkml:trace>
  <inkml:trace contextRef="#ctx0" brushRef="#br0" timeOffset="468084.7729">18431 688 13,'0'0'13,"0"0"0,0 0-1,0 0-1,0 0 1,0 0 1,0 0-2,0 0 0,0 0-2,0 0-1,0 0-1,0 0-1,0 0 0,0 0 0,0 0-1,0 0-2,0 0 1,0 0-2,0 0 1,-55-8 1,55 8-2,0 0-1,0 0 1,-51-1 0,51 1-1,0 0 2,0 0-2,-54 1-2,54-1 3,0 0-2,0 0 1,-65 8-1,65-8 2,0 0-2,-51 19 1,51-19 0,0 0-1,-51 24 1,51-24-2,0 0 2,0 0-1,0 0-1,-45 66 1,45-66 0,0 0 1,-9 50-1,9-50 0,0 0-1,0 0 1,8 67 1,-8-67-2,0 0 0,0 0 0,33 54 2,-33-54-2,0 0 1,0 0 0,69 28-1,-69-28 1,58 14 1,-58-14 0,68-9-1,-68 9 1,72-5-1,-72 5 1,63 12 0,-63-12 0,50-5-1,-50 5-2,0 0-1,0 0-2,57 6-2,-57-6-7,0 0-12,0 0-10,0 0 0,0 0 2</inkml:trace>
  <inkml:trace contextRef="#ctx0" brushRef="#br0" timeOffset="468458.7943">18096 1119 16,'0'0'28,"0"0"2,0 0 1,0 0-14,0 0-1,0 0-1,0 0-3,0 0-1,0 0-4,61 10-1,-61-10-1,61 5-2,-61-5-1,72-13 0,-72 13-1,72-5 1,-72 5-4,59 7 1,-59-7 1,49-7-4,-49 7 1,0 0-11,0 0-23,0 0 0,0 0 1,0 0 0</inkml:trace>
  <inkml:trace contextRef="#ctx0" brushRef="#br0" timeOffset="472273.0124">19527 705 10,'0'0'25,"0"0"2,0 0 3,-49 30-16,49-30 0,0 0-1,-52-4-2,52 4-2,0 0-2,-71 1-2,71-1-2,0 0 0,-68 4-2,68-4 1,0 0-1,-53 24-1,53-24 2,0 0-1,0 0 1,-8 53 1,8-53-1,0 0-1,62 33 0,-62-33 0,66 22 0,-66-22 1,69 24-2,-69-24-1,58 33 0,-58-33 1,0 0 0,0 0 0,52 74-1,-52-74 1,0 0 0,-23 58 1,23-58 0,0 0 2,-66 51 0,66-51-2,-54 19 2,54-19 1,-53 15 0,53-15-1,0 0-1,-50 9-3,50-9-3,0 0-2,0 0-16,0 0-18,0 0 1,11-67 0,-11 67 1</inkml:trace>
  <inkml:trace contextRef="#ctx0" brushRef="#br0" timeOffset="472648.0339">19719 519 26,'0'0'29,"0"0"1,13 62-2,-13-62-11,5 49 0,-5-49-5,0 0-4,14 73-1,-14-73-1,8 55-3,-8-55 0,0 0-2,5 55 0,-5-55-1,0 0 0,0 0-3,-5 58-3,5-58-10,0 0-19,0 0 0,0 0 0,0 0-1</inkml:trace>
  <inkml:trace contextRef="#ctx0" brushRef="#br0" timeOffset="472914.0491">19847 466 45,'0'0'28,"22"74"2,-22-74-4,9 53-23,-9-53 1,7 58 1,-7-58-1,9 60-2,-9-60 0,0 0-1,14 71-1,-14-71-1,0 0-8,0 0-14,0 0-8,0 0 0,0 0 1</inkml:trace>
  <inkml:trace contextRef="#ctx0" brushRef="#br0" timeOffset="473182.0644">19616 693 46,'0'0'32,"0"0"2,0 0-2,0 0-22,67-1-1,-67 1 2,89-14-4,-37-2-4,-52 16-3,90-15-1,-90 15-5,65 2-5,-65-2-9,0 0-15,54 4-2,-54-4 3,0 0 2</inkml:trace>
  <inkml:trace contextRef="#ctx0" brushRef="#br0" timeOffset="473436.079">19684 800 53,'0'0'33,"0"0"-2,0 0-3,0 0-17,53-6 0,-53 6-2,56-14-4,-56 14-1,64 7 1,-64-7-3,64-16-4,-64 16-2,58 2-5,-58-2-18,0 0-7,58-13-2,-58 13 0</inkml:trace>
  <inkml:trace contextRef="#ctx0" brushRef="#br0" timeOffset="474212.1234">20428 550 25,'0'0'32,"-41"60"4,41-60-2,0 0-11,-57 61-9,57-61-1,-37 57-6,37-57 0,-28 62-1,28-62-2,-11 65-1,11-65 1,8 80-2,-8-80 0,31 60 0,-31-60 1,42 69-1,-42-69-1,0 0-2,62 56-2,-62-56-6,0 0-22,0 0-9,0 0 0,0 0-1</inkml:trace>
  <inkml:trace contextRef="#ctx0" brushRef="#br0" timeOffset="475885.219">20744 758 7,'0'0'24,"0"0"2,0 0-10,0 0 1,5-60-4,-5 60-2,0 0-3,0 0-2,-67-12-2,67 12 0,-51 20-2,51-20-2,-53 38 1,53-38 0,-45 52-1,45-52 0,-26 60 1,26-60-2,0 0 1,15 72 2,-15-72-1,0 0-1,70 26 2,-70-26 0,61-7 1,-61 7 0,59-26 1,-59 26-2,0 0 1,59-53 1,-59 53-2,0 0 1,13-59-1,-13 59 0,0 0-1,0 0-1,0 0 1,0 0-1,-50-25 1,50 25-1,0 0 0,0 0 0,8 59 0,-8-59-1,0 0 1,41 76-1,-41-76 1,36 60-1,-36-60 3,30 75-1,-30-75 1,19 64 0,-19-64 0,0 55 0,0-55 0,0 0-1,-34 60 0,34-60 0,0 0-2,-66 25-3,66-25-6,0 0-14,-66-11-10,66 11 2,0 0-3,0 0 1</inkml:trace>
  <inkml:trace contextRef="#ctx0" brushRef="#br0" timeOffset="476178.2358">20871 492 58,'0'0'35,"73"63"-2,-73-63 1,57 79-28,-30-30 2,-27-49-2,57 88-3,-32-34 0,-11-4-3,-14-50 1,17 93-1,-17-93-2,-7 69-2,7-69-7,-24 67-19,24-67-5,0 0 3,-54 46-1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38:37.2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6268 9528 45,'0'0'24,"0"0"2,0 0-1,0 0-9,0 0-3,0 0-2,-13-3-3,3 2-1,-1 6-3,-1-4 0,-3 1-1,-1-1-1,0 2 0,0-1-1,-2-1 1,0 1-2,1 0 1,1-2-1,1 1 0,3 1 1,-1-2-1,3 1 0,10-1 0,-10 2 1,10-2-1,0 0 0,-2 10 0,2-10 0,6 15 0,0-4 1,-1 3-1,2 4 1,2 4-1,-1 1 1,-1 5-1,0 3 0,0 0 1,-2 1-1,0 4 0,-2 0 1,-2-1-1,-1 1 1,0-2-1,-1-2 0,-1 1 0,-1 0 1,0-3-1,-1-2 0,0 0 0,2-3-1,-1-1 1,2-2 0,2-2 0,1-2 0,1-2-1,2-2 1,1-5 0,-6-9 0,16 14 0,-4-11 0,1 0 0,2-3 0,1-5 0,4-1 0,0 2 0,1 0 1,0 0-1,-3 2 0,0 1 1,-1 0-1,-4 4 0,-4 2 1,-9-5-1,13 7 0,-13-7-3,6 12-10,-6-12-22,0 0 0,0 0-1,-8-12 1</inkml:trace>
  <inkml:trace contextRef="#ctx0" brushRef="#br0" timeOffset="2506.1433">6551 9937 29,'0'0'21,"0"0"3,0 0-1,0 0-3,11 7-7,-11-7-1,12-2-2,-2-5-2,5 7-2,2-5 0,2 3-2,4-3-1,2 2-1,1-4 0,-1 5 0,0-1 0,-2 1-1,-3-2 0,-3 2 0,-4 1 0,-4 0 0,-9 1 0,9-1 0,-9 1-2,0 0-2,0 0-5,-14 5-11,14-5-14,-10 5-1,10-5-1,0 0 1</inkml:trace>
  <inkml:trace contextRef="#ctx0" brushRef="#br0" timeOffset="3270.187">7172 9644 27,'-1'-10'30,"1"10"1,0 0-1,-13-7-13,13 7-4,-12 13-2,9 0-4,-7 1-2,6 3-2,-3 1-2,4 3 0,2 0 0,1-2 0,2-5 0,2 1-1,5-3 1,2-2-1,1-2 1,3-2-1,0-3 1,3 1-1,-1 0 0,1-1 1,-3-1-1,2 1 0,-2 3 0,0 1 0,-2 4 0,0 2 1,-4 2-1,0 4 0,-1-1 0,-5 3 0,-1 0 0,-2-1 0,-3-3 0,-3-3 0,0-1 0,-3-4 1,-3-2 0,0 0 0,-3-5 1,-1-3-1,0 0 1,1-2 0,-1-3 0,2 2-1,3-2 0,0-1-1,11 7-1,-11-15-4,11 15-10,3-14-20,-1 2 1,4-1-1,-2-6 0</inkml:trace>
  <inkml:trace contextRef="#ctx0" brushRef="#br0" timeOffset="3564.2038">7143 9708 58,'0'0'32,"-10"-16"0,10 16 1,17-16-24,-9 1-1,8 4-1,0-5-2,4 7-1,2-2-2,-1 4 0,-1 0-1,1 4 0,-2 1-2,2 1-2,2 7-6,-8-6-10,2 4-14,3 4-1,-7-3-1,3 5 1</inkml:trace>
  <inkml:trace contextRef="#ctx0" brushRef="#br0" timeOffset="3910.2236">7670 9978 52,'11'13'34,"-11"-13"0,9 15 1,-1 0-19,-7-4-2,4 10-3,-7-1-5,2 3-1,-3 0-3,0 3-2,0 0-2,-4-7-8,5-2-26,0-1 0,2-16 0,-4 14-1</inkml:trace>
  <inkml:trace contextRef="#ctx0" brushRef="#br0" timeOffset="8796.5031">8221 9567 13,'0'0'22,"0"0"2,0 0 2,0 0-9,0 0-4,-3 11-2,3-11-3,-8 21-3,4-6-1,2 1-1,-1 3-2,2 2 1,0 0-1,2-2 0,-1-1-1,2-3 1,1-1-1,2-3 0,-5-11 1,14 12 0,-14-12 0,20 3 0,-6-4 1,1 0-1,2-2 1,3 0-1,-1-1 0,3 4 0,-2 2 0,-2-1 0,0 3-1,-3 4 1,1 4-1,-5 2 1,-2 3-1,-2 1 0,-6 3 2,0 3-2,-3-1 0,-5-1 0,-2-1 1,-2-2-2,-4-3 2,1-1-1,-3-6 1,-1-3 0,-3-4 0,0 0 0,0-6 0,-1 0 0,2-2 0,2 0 0,2-3-1,4-1-2,12 10-5,-14-21-7,13 6-18,6 3 1,-2-7-2,6 4 1</inkml:trace>
  <inkml:trace contextRef="#ctx0" brushRef="#br0" timeOffset="9057.518">8240 9597 47,'-12'-14'29,"12"14"3,6-13-1,-1 3-19,11 2-3,-2-3-2,7-1 0,-1 2-3,3 2-2,0-2-3,-2 6-3,3 3-10,-5 4-18,-3-6 0,3 6-1,-7-8 1</inkml:trace>
  <inkml:trace contextRef="#ctx0" brushRef="#br0" timeOffset="9726.5562">8486 9299 54,'0'0'32,"0"0"-2,10 2 1,1 3-23,-1-4-2,10 5 1,-1-4-1,5 3-2,1-3-2,4 5 0,-3-4 0,1-1-1,-1 2-1,-2 1 1,0-2-1,-3 4 1,-3 1-1,-3-1 1,-2 1-1,0 3 0,-4-2 0,0 0 1,0 2-1,-2 0 0,-1 0 0,2 4 1,0 0-1,-2 3 0,1 2 0,-1 3 1,0 4-1,1 3 0,-2 6 0,0 0-1,-1 3 1,0 2-1,-1-1 1,0 2-1,1-1 1,-2-3 0,0-5 0,-1-2 0,-1-2 1,0-5-1,-2-4 0,-1-3 0,-5-5 0,0-2 0,-4-2 1,-3-2-1,-2-2 0,-2 3 1,-1-3-1,1-2 1,0 0-1,3-2 1,3 0-1,3 0 0,10 0-2,-10-3-5,10 3-27,0 0 1,10-7-2,-10 7 2</inkml:trace>
  <inkml:trace contextRef="#ctx0" brushRef="#br0" timeOffset="12966.7416">13543 9313 4,'0'0'21,"-3"11"2,-6-13-4,9 2-6,-10 1-1,10-1-1,-15 0-2,15 0-2,-16-5 0,5 3-3,2 4 0,-2-3 0,0 0-1,-1 2 0,2-1-1,-2 0 0,3 4-1,-1-2 1,10-2 0,-17 4-1,17-4 0,-12 7 1,12-7 0,-11 9-1,11-9 1,-8 15-1,7-4 1,0 0 0,2 4-1,0 1 1,3 7 0,0 3-1,3 2 0,-1 6 1,1 2-1,-2 4-1,2 3 1,-2 0 0,0 0 0,-3-4-1,1 0 0,-2-2 1,0-2-1,0-3 1,-1-1-1,-1-3 1,1-1-2,-1 0 2,0-2-2,1-3 1,0-3 0,1-2 0,-1-2 0,2-1 0,0-5 0,-2-9 0,9 15 0,-9-15 0,15 7 0,-5-6 0,1-3 0,3-2 0,1 0-1,2 1 2,-2-2-1,2 2 0,-1-1 0,0 1 0,-3 1 0,-1 3 0,-2-2 0,-10 1 0,15 1 0,-15-1 0,9 1 0,-9-1-2,0 0-5,9-5-20,-9 5-6,0 0 0,9-3 0</inkml:trace>
  <inkml:trace contextRef="#ctx0" brushRef="#br0" timeOffset="14211.8128">13958 9472 15,'0'0'25,"0"0"2,0 0-2,0 0-9,0 0 0,10 18-2,-7-5-4,6 14-3,-3 3 0,2 7-2,-3 2 0,1 4-2,-2-2 0,0-1-1,-2-5-1,0-7 0,-2-7-1,2-3 0,0-4-3,-2-14-3,5 11-10,-5-11-17,0 0 1,11-14-2,-6-1 2</inkml:trace>
  <inkml:trace contextRef="#ctx0" brushRef="#br0" timeOffset="14650.8379">14238 9570 37,'-10'21'27,"5"12"2,-8-2 0,3 4-21,6 5-1,0-5 1,11-2-1,2-8-1,7-5-1,4-8-1,7-4 0,2-8-1,2-6-1,-2-7 0,2-1-1,-4-7 0,-2-2 0,-6-4-1,-1-3 1,-8-1-1,-5 0 1,-4 0 0,-7 1-1,-7 1 1,-5 4-1,-6 5 1,-5 6-1,-3 8 0,-2 6 0,-1 4 0,0 7 0,5 4 0,4 1 0,8 6-1,4-3-2,11 3-4,3-6-12,5-2-14,14 2 0,-2-7-1,9 2 1</inkml:trace>
  <inkml:trace contextRef="#ctx0" brushRef="#br0" timeOffset="14905.8525">14683 9808 46,'21'11'31,"-11"-5"1,5 7-1,-8 4-19,-1 0-4,-1 5-1,-5-1-2,-1 3-3,-3 0-1,-2-2-3,0 1-8,1-3-22,-7-11 0,8 0-1,-5-12 0</inkml:trace>
  <inkml:trace contextRef="#ctx0" brushRef="#br0" timeOffset="15746.9006">15114 9461 24,'0'0'28,"3"-11"0,-3 11-8,0 0-4,0 0-1,0 0-3,6 17-3,-4 1-2,-2 4-3,4 8 0,-3 5 1,4 6-2,-2-1 0,1 1 0,0-2-1,2-1 0,-2-5-1,1-3 0,-2-9 0,1-5-1,0-3-1,-4-13-2,6 12-7,-6-12-25,0 0 3,0 0-3,-3-20 2</inkml:trace>
  <inkml:trace contextRef="#ctx0" brushRef="#br0" timeOffset="16843.9634">15426 9484 32,'0'0'27,"0"0"-5,0 0 0,0 0-4,0 0-3,-10 14-3,9 1-2,-3-2-4,2 8 0,-4 1-3,5 1 0,-2 0-2,3 1 0,1-5-1,3-1 1,1-5-1,3-1 1,2-8-1,3 0 0,0-2 1,2-4-1,-1-2 0,2 2 0,-2 0 1,1-1-1,-2 3 0,1 1 0,-2 0 0,0 3 0,-1 4 0,-1-1 1,-1 4-2,0 1 1,-3 1 0,-1 2 1,-3 1-1,-1 0 0,-3-1-1,-2 2 1,-3-1 0,-4-3 1,0-3-1,-4 0 0,0-3 1,-2-2-1,-2-2 1,0-3 0,1-3 0,-1 2-1,3-1 0,1-4-3,15 6-8,-18-9-23,13-3 1,5 12-2,3-21 2</inkml:trace>
  <inkml:trace contextRef="#ctx0" brushRef="#br0" timeOffset="17116.979">15383 9481 54,'0'0'33,"-2"-13"0,2 13 0,11-10-21,-1 4-3,6 1-2,1-1-2,3 5-1,2-2-2,2 1-1,1 2-5,-5-3-9,-1 1-23,4 5 2,-8-4-1,2 2 1</inkml:trace>
  <inkml:trace contextRef="#ctx0" brushRef="#br0" timeOffset="17793.0177">15801 9319 54,'14'7'33,"-14"-7"0,16 1 1,-16-1-20,20 0-7,0 2 0,1-2-1,4 0-2,1-3-1,4 4-1,0-4 1,1 2-1,-3 0 0,-2 1-1,-4 0 0,-4 4 0,-2-2 0,-6 1 0,-10-3 0,10 10-1,-10-10 1,0 18 0,-1-5-1,-2 2 0,0 1 0,0 6 1,0 5-1,1 1 0,1 1 0,2 8 0,0 1 0,3 2 1,2 3-1,0-1 0,2-1 0,0 3 0,-1 0 0,-1-4 0,0-1 1,-2-3-1,-1-1 1,-3-4-1,-1-3 0,-4-3 1,-4-6-1,-1-3 0,-4-4 1,-4-3 0,-3-5 0,0 0-1,-2-6 1,1 0 0,1-1 0,5-2-1,4 1-1,2-1-4,10 5-15,0 0-18,4-14 0,-4 14-1,16-21 0</inkml:trace>
  <inkml:trace contextRef="#ctx0" brushRef="#br0" timeOffset="25853.4787">10326 7822 3,'0'0'10,"0"0"-2,0 0 0,0 0 0,0 0 1,0 0-1,0 0-1,0 0-1,0 0 0,0 0-2,-11 0 0,11 0 1,0 0-2,-14-6-1,14 6 0,-13-5-1,13 5 1,-16-2 0,7-1 0,0 1 0,-2 2 0,2 1 0,-1-2 1,-1 2 0,2 1 0,0-1 0,9-1 1,-15 7 0,15-7 0,-11 6-1,11-6 0,0 0-1,-7 13 1,7-13-1,-2 10 0,2-10 0,1 20 0,0-6-1,0 1 1,-1 6 0,1 5-1,-1 3 1,1 3-1,-2 3 0,1 0 0,-1 2 0,1 3-1,-1-3 0,0-3 0,0 1 0,-1-1 0,-1-2-1,1-1 1,2-2-1,-2-6 0,2-3 0,0-1 1,2-5-1,0-2 1,-2-12-1,9 11 1,-9-11 0,14 5 0,-5-4 0,3-2 1,0-1 0,4 1 0,-1 0 0,2 1 1,-2-2 0,0 1 0,-3-1 0,0 4 1,-12-2-2,14-1 0,-14 1-2,0 0-3,0 0-7,0 0-21,0 0 2,0 0-3,2-15 1</inkml:trace>
  <inkml:trace contextRef="#ctx0" brushRef="#br0" timeOffset="26288.5036">10457 8146 10,'-9'4'24,"9"-4"1,0 0 3,0 0-12,11 7-2,-11-7 0,19 1-4,-10-4-1,6 3-1,-3-3-2,4 0 0,-5-1-3,2 4-1,-1-2 0,-2 0-1,-10 2 0,17-2-2,-17 2-1,14-4-6,-14 4-4,14 1-13,-14-1-7,12-4-1,-12 4 0</inkml:trace>
  <inkml:trace contextRef="#ctx0" brushRef="#br0" timeOffset="26789.5321">10736 7971 4,'0'0'25,"5"-10"1,-5 10 2,0 0-10,0 0-5,0 0-1,0 0-4,-2 13-4,2-13-1,-6 17-1,2-6-1,2 2 0,0-2 0,1 4-1,2-4 0,2-1 1,-3-10-1,11 17 0,-11-17 1,19 12 0,-7-5-1,2-2 1,-1-1-1,2 2 0,0 2 1,-2-1 0,-1 2-1,-2 2 0,-1 3 0,-3-1 0,-3 3 0,-3-3 0,-2 0 0,-3 1 0,-3-3-1,-2 0 1,-1-2 1,-3-3-1,0 0 0,-1-1 1,0-1-1,0-5 1,2-1-2,3-2-3,10 4-10,-10-10-15,3-6-1,9 2 1,-6-10-1</inkml:trace>
  <inkml:trace contextRef="#ctx0" brushRef="#br0" timeOffset="27015.5452">10728 7937 36,'0'0'30,"13"-5"1,-13 5 0,18-9-18,-1 10-2,-2-4-2,5 3-6,-1 5-6,-2 0-16,-2 3-11,6 4-2,-10-4 1,4 6 0</inkml:trace>
  <inkml:trace contextRef="#ctx0" brushRef="#br0" timeOffset="27251.5587">11057 8222 51,'1'17'30,"5"9"1,-7-9-1,2 2-22,3 5-2,-4-2-1,1-2-3,-1-1-2,0 0-3,1-3-5,-3-2-13,2-14-9,-1 13-1,1-13 0</inkml:trace>
  <inkml:trace contextRef="#ctx0" brushRef="#br0" timeOffset="27764.588">11232 7981 55,'0'0'32,"0"0"-1,0 0 0,0 0-22,0 0-2,0 0 0,1 16-5,0-4-1,0 0 1,1-2-1,-1 5 0,0-3 0,-1 0 0,2 1 0,0-2 0,0-2-1,3 0 1,1 0-1,-6-9 1,18 11-1,-8-6 0,1 0 0,1-1 0,-1 4 0,0-3 0,-2 1 0,0 4-1,-2 2 1,-3-1 0,0 1-1,-4 2 1,-2-4-1,-3 4 1,0-3 0,-4-2 0,-1-4 0,-1 4 0,0-5 0,1-2 0,-2 1 0,1-3-1,0 0-2,2-4-5,9 4-9,0 0-15,-13-16 0,13 16-2,-3-26 2</inkml:trace>
  <inkml:trace contextRef="#ctx0" brushRef="#br0" timeOffset="28005.6018">11250 7990 49,'0'0'33,"0"0"0,14 0 1,-14 0-15,10 0-9,1 0-2,-2-3-4,5 6-3,-1-2-2,1-7-5,0 7-15,4-1-13,-8-6 0,2 5-2,-2-6 2</inkml:trace>
  <inkml:trace contextRef="#ctx0" brushRef="#br0" timeOffset="28667.6396">11411 7766 56,'0'0'33,"0"0"1,15 0 0,-2-2-21,-1-4-4,8 7 0,-3-3-4,1 2-1,2-1-2,1 1 0,-3-2-1,0 5-1,-2 0 1,-1-3 0,-4 1-2,0 3 2,-11-4-1,15 9 1,-15-9-1,7 11 0,-7-11 0,1 17 0,-1-6 1,-2-1-1,1-1-1,-1 3 1,1 4 1,0 1-1,0 3 0,0 0 0,0 2 0,1 2-1,0 3 1,0-2 0,0 2 0,0 0-1,1-2 0,1 1 0,0 2 0,0-3 1,-1-1-1,0 0 0,-1 0 1,-1-5 0,-2 0-1,-2-5 1,-2-2 0,-3-1 0,-1-1 0,-2-3 0,-3-2 1,3 0-1,-2-1 1,2-1 0,0 0-1,3-3 0,10 0 1,-12 2-1,12-2-1,0 0-2,0 0-6,0 0-27,0 0 1,15 0-2,-15 0 3</inkml:trace>
  <inkml:trace contextRef="#ctx0" brushRef="#br0" timeOffset="29535.6893">11929 7927 21,'0'0'27,"0"0"1,0 0 2,0 0-14,-6 16-3,6-16-2,-3 15-4,0-2-1,1 3-2,-3-1-1,3 5-1,-1-1 1,-1 0-2,2 3-1,1 3 0,0-3 0,2 3 1,2-2-1,0-1 1,3-2-1,3 0 0,1-2 1,1-3 0,4 0-1,-1-6 1,3-1-1,2 0 1,1-3-1,1-4 1,-1-3 0,3-3-1,-1-4 0,0-1 1,-3-2-1,0-5 1,-3-4-1,0 0 1,-3-2 0,-2-3-1,-4-3 1,0 0 0,-3-3 0,-1 2 1,-2 1 0,0 1 0,-3 0 0,2 8 0,-3 0 1,2 5-1,-1 0 0,1 6 0,1 9-1,0-10 0,0 10 0,0 0 0,0 0-2,9-1 0,-9 1-7,7 18-29,-7-18 1,4 10 0,-4-10-1</inkml:trace>
  <inkml:trace contextRef="#ctx0" brushRef="#br0" timeOffset="31022.7744">12742 7718 22,'0'0'26,"0"0"1,0 0-9,0 0 1,-9-7-4,9 7-3,-13-5-3,13 5-1,-19 0-3,9-1 0,-4 0-3,1 4 1,-4 0-2,2 3 0,-2-1-1,2 2 1,-1-2-2,3 3 2,1 0-1,3-1 0,9-7 0,-11 14 0,11-14 0,-2 19 0,3-8 1,2 1-1,1 2 0,1 4 1,1 3-1,0 1 1,-1 4 0,-1 3-1,-1 0 1,-1 4-1,-1 2 0,-3-3 0,0 1 0,0-1-1,-1-2 0,0-5 1,2-4-1,0-3 1,2-7-1,2 1 1,1-3 0,-4-9 0,12 6 0,-2-3 1,0-1 0,1 1 0,3 1 1,-1-3-1,2 0 0,-1 3 0,-1 0 0,1-5-1,-2 4-2,0-4-3,0 3-10,-2 1-18,-10-3 0,18-15-1,-12-2 2</inkml:trace>
  <inkml:trace contextRef="#ctx0" brushRef="#br0" timeOffset="31309.7908">12919 7824 33,'0'0'26,"0"0"1,8 22 0,-7-2-20,-2 6 0,2 6 1,-3 0-2,3 6-1,-2-1 0,1-1-1,-1-5-1,2-2-1,0-8-1,1-6-4,5-3-8,-7-12-18,10-1-2,1-6 0,-3-13 0</inkml:trace>
  <inkml:trace contextRef="#ctx0" brushRef="#br0" timeOffset="31717.8141">13107 7871 50,'-10'16'30,"3"12"2,-3-2-1,0 5-24,9 0-1,1-5 0,9 4-2,2-5 1,5-4-3,4-9 0,1-5-1,3-8 0,1-3 0,-3-4 0,-1-5 0,-1-6-1,0-2 1,-5-1-1,-3-3 1,-4-1-1,-3-2 0,-6-1 0,-4 3 1,-5 3-1,-4 1 0,-3 5-1,-1 7 1,-3 8 0,1 5-1,0 8-1,-1 1-4,8 9-9,0 7-16,5-6-2,8 3 0,2-8 0</inkml:trace>
  <inkml:trace contextRef="#ctx0" brushRef="#br0" timeOffset="31944.8271">13427 8083 42,'0'0'31,"15"12"1,-15-12-1,3 17-17,0-1-5,-6-3-2,2 7-3,-4-3-4,0 0-3,1 1-6,-1-2-12,-5-8-11,9 3 0,1-11 0,0 0 1</inkml:trace>
  <inkml:trace contextRef="#ctx0" brushRef="#br0" timeOffset="32245.8443">13680 7785 48,'0'0'33,"0"0"1,0 0-1,0 0-10,2 22-16,-7-7 0,4 6-3,-2 4-2,0 6 0,2-1 0,1-1-1,1-1-1,3 0-1,0-4 1,-1-4-3,3-2-4,-6-18-8,5 10-21,-5-10 2,11 2-2,-11-2 3</inkml:trace>
  <inkml:trace contextRef="#ctx0" brushRef="#br0" timeOffset="32713.8711">13870 7751 57,'0'0'31,"0"0"0,-4 11 0,-2 0-24,-4 1-1,5 5-1,-1-1-1,2-1-2,1-1 0,4 1-1,2-3 1,3 1-1,2-4-1,3-2 0,0 0 1,1-1-1,2 2 0,-1-4 1,2 1-2,1 2 1,0 0 1,-2 1-1,1 1 0,-3 0 0,-2 0-1,-2 4 0,-3 1 0,-5 0 0,-3 1 0,-3-2-1,-2 1 1,-2-2 0,-1-1 0,-3-4 1,1-3 0,-1-2 0,1-4 0,0-1-1,1-2-4,0-6-4,2-1-16,10 12-7,-14-24 0,12 9 1</inkml:trace>
  <inkml:trace contextRef="#ctx0" brushRef="#br0" timeOffset="32954.8849">13850 7755 73,'0'0'35,"0"0"0,15-3 0,-3 2-29,1-2-1,4-3-3,2 1-4,-2-2-11,1-3-22,5 9 1,-6-4-2,4 3 2</inkml:trace>
  <inkml:trace contextRef="#ctx0" brushRef="#br0" timeOffset="33615.9226">14156 7592 68,'0'0'34,"7"11"0,-7-11 1,12-3-29,4 4-1,-1-2 0,4 1-1,-2 0-2,5 2-1,-3-1 1,0 0-1,-2-1-1,-3 2 0,-3-2 1,1 2 0,-12-2-1,12 6 1,-12-6-1,4 11 0,-4-1 1,-1-1-1,0 4 0,0 3 0,0-2 0,1 6 0,0 1 0,1-3 0,-1 4 0,1 1 0,0 1 0,-1-1 0,2 4-1,-1 2 0,1 0 1,1 5-1,2 0 0,-2 0 0,2 4 0,-1-1-1,3-2 1,-4-5 0,0-2 0,-2-5 0,-2-6 1,-3-2-1,4-15 1,-18 10 1,2-9-1,0-3 0,-2 1 0,0-3 0,0 1 0,1-5-1,7 7-6,-1-3-17,11 4-9,-5-10-1,6 1-1,-1 9 2</inkml:trace>
  <inkml:trace contextRef="#ctx0" brushRef="#br0" timeOffset="36369.0802">11164 4994 33,'0'0'14,"2"16"4,-2-16 0,-11 0-7,11 0 0,-18-2 0,8 8-2,-2-5-1,12-1 0,-23 1-2,12 2-1,-3-4 0,4 1-1,-1-1-1,1 0-1,1-2 0,-1 5 0,10-2-1,-15 3 0,15-3 0,-12 8-1,12-8 1,-11 16-1,7-4 1,2 1-1,-1 3 0,3 6 1,1 1 0,2 3 0,0 5-1,2 5 1,0 2 0,1 0 0,-1 3-1,-1 1 1,-1-3-1,-1 0 0,-1-6 1,-1-7-1,-1-3 0,-1-3 0,1-4 0,-1-3 0,2-2 1,0-11-1,-1 10-1,1-10 1,4 14 0,-4-14 0,9 9 0,-9-9 0,19 2 0,-5 2 0,4 0 1,1-4 0,0-2-1,2 3 1,-3-2 0,1 2-1,-2 1 1,-5-3-3,-3-1-3,-9 2-11,12-9-17,-12 9 0,7-12-1,-4 2 0</inkml:trace>
  <inkml:trace contextRef="#ctx0" brushRef="#br0" timeOffset="36737.1012">11290 5369 27,'0'0'30,"0"0"2,0 0 0,0 0-14,15-4-5,-15 4 0,14-2-2,-14 2-6,23-2 0,-11-1-1,6-2-1,-1 2-2,5-2 0,0-1 1,2 1-1,-2-3-1,-2 0 1,0-1-2,-5 5 1,-1 0-2,-14 4-3,11-1-8,-11 1-20,0 0-1,-13 1-3,2 0 3</inkml:trace>
  <inkml:trace contextRef="#ctx0" brushRef="#br0" timeOffset="37432.1409">11765 5104 6,'13'-3'24,"-13"3"3,0 0-6,0 0-2,0 0-2,-10 13-3,10-13-3,-11 17-3,3-6-1,4 5-3,0 0-1,1 0-1,-1-1-1,2-1 0,2 1-1,2-2 1,2-1 0,-4-12 0,14 12-1,-1-6 2,0 0-1,5-5 0,-2-1 0,4 1 0,-4 0-1,3 3 0,-4 0 1,-1-2 0,-3 0-1,0 8 0,-4 1 1,-2 1-1,-1 0 0,-3 2 0,-2-1 0,-1 5 0,-1-2 0,-4-4 0,-2 0 0,0 0-1,-2-2 2,-2-1-1,1-2 1,0-1 0,-2-4-1,1 1 1,1-3 0,1-3 0,1-1-1,0 0-1,10 4-3,-10-14-5,10 14-10,7-15-13,-6 3-2,8 2 1,-4-8 0</inkml:trace>
  <inkml:trace contextRef="#ctx0" brushRef="#br0" timeOffset="37732.1581">11744 5098 62,'0'0'33,"20"0"0,-9-3-8,2-6-15,8 8 1,-3-7-2,4 4-4,-1-3-2,1 4 0,-6 0-1,0 3-1,-4 2 0,-2-4-1,-10 2-2,13 1-3,-13-1-9,8 11-21,-8-11 0,0 0-1,0 0 1</inkml:trace>
  <inkml:trace contextRef="#ctx0" brushRef="#br0" timeOffset="39670.2689">12285 5425 8,'16'13'24,"-16"-13"0,7 25 0,-8-4-13,-1 2-4,-2-1 0,0 2-3,-1-1-3,0-3-1,-1-5 0,3-2-4,3-13-5,0 0-11,-4 10-4,-1-21 0,5 11 0</inkml:trace>
  <inkml:trace contextRef="#ctx0" brushRef="#br0" timeOffset="40010.2884">12477 5131 20,'6'-19'26,"-6"19"1,0-15 1,0 15-17,1-11 0,-1 11 0,0 0-3,0 0-3,6 17 0,-6-3-1,3 7-1,-2 1 0,1 2 0,-2 0-1,1 6-1,0-4 2,0-2-1,1-3-1,-1-1-1,0-5-1,1 0-1,1-2-3,-3-13-6,6 10-12,-6-10-9,9-2-1,-9 2 1</inkml:trace>
  <inkml:trace contextRef="#ctx0" brushRef="#br0" timeOffset="40527.318">12765 4983 21,'0'0'26,"1"13"1,-1 5 1,-5-5-17,-2 3-2,3 5 0,-4-2-3,4 3-1,-1-4-2,2 2 0,-1-3-1,3 3 0,0-4 0,1-3-1,0-13-2,4 18 1,-4-18 1,12 9-1,-1-7 0,1-4 1,4 0-2,-1 2 2,3 0-1,-3-1 1,1 1-1,-1 3-1,-4 6 1,1-1 0,-6 6 0,0 0-1,-3 1 1,-1 3-1,-3 3 2,-2-2-2,-1-5 1,-4 4 0,0-9 0,-4 0 0,1 0 0,-5-7 1,1-4-1,0 1 0,0-5 0,-1-2-2,3 3-3,3-7-8,-2-7-17,11 8 0,-4-6 0,6 4 1</inkml:trace>
  <inkml:trace contextRef="#ctx0" brushRef="#br0" timeOffset="40780.3325">12720 5016 30,'0'0'28,"0"0"3,0 0-2,18 5-18,-3-8-2,2-2-1,3-4-2,4 4-4,0-2-6,-1-2-10,-3 0-15,5 2-2,-10-7 0,5 10 0</inkml:trace>
  <inkml:trace contextRef="#ctx0" brushRef="#br0" timeOffset="41510.3742">13041 4832 46,'0'0'31,"-7"9"0,7-9 1,0 0-18,18-1-9,-1 2-1,0-4 3,3 2-4,1 1 0,2-1-1,-1-1-1,1 4 0,-3-1 0,-3-1 0,-2 0-1,-3 2 0,-3-1 1,-9-1-1,12 6 1,-12-6 0,0 0 0,3 10-1,-4-1 2,1-9-1,-4 19-1,3-4 0,0-1 0,0 6 1,0 4-1,1-2 0,0 0 0,1 7 0,1-2 0,-2 0 0,2 3 0,-1-1 0,-1-1 0,0 2 0,-1 2 0,0-4 1,0-3-1,1 4-1,-1-5 1,1-1 0,0-3 0,0-5 0,1-4 1,-4 0-1,3-11 0,-12 10 1,2-6-1,-2-1 0,-2 0 1,0 2-1,-2-1 0,3-3 0,1 2-2,12-3-2,-10 10-10,10-10-21,0 0 1,14-1-1,-14 1 0</inkml:trace>
  <inkml:trace contextRef="#ctx0" brushRef="#br0" timeOffset="45498.6023">7870 8812 13,'35'-34'11,"1"-10"-1,5 1 0,0-7-3,9 0-1,1-3-1,1-3-2,2-2 0,2 1 0,-1 0-1,-2-3 0,3 3 0,0-2 0,1-4 0,5-1 0,2-1 1,1-5-1,0 0 1,5-1-1,3-5 0,-3 0 0,3 1 0,0 0-1,1-1 1,1 0-2,1 1 1,-2-1-1,-1 2 0,0 0 0,2 1 1,-5 1-1,0 2 1,-1 2-1,-1 0 1,1 1-1,-2 1 1,-3 1-1,-2 3 0,-2 4 1,-1-2-1,-5 2 0,-2 5 0,-1 1 1,-3 6-1,-2 4 0,-2 2 0,-7 5-1,-5 6 2,-3 9-2,-9 2-3,-3 6-12,2 12-9,-19 0 1,13 1 0</inkml:trace>
  <inkml:trace contextRef="#ctx0" brushRef="#br0" timeOffset="47006.6886">13712 5614 0,'0'0'7,"19"20"3,-11-10-2,5 11 0,1 0 1,5 8-1,1 1-1,6 10 0,2 1-1,5 8-1,3 6 0,4 5 1,1 2-2,5 4-1,3 6 0,-1 1 1,2 3-2,-1-4 0,2-1 1,-3-1-2,0 3 0,-2-1 1,-2-1-1,1-1 1,0 0-1,-3-2 0,1-3 1,-1 5 0,1-5-1,-1-2 1,0 1-1,-4 0 2,1 0-1,-1 3 0,-3 4 0,0-3-1,-1 0 2,-2 2-1,1 1 0,0-3-1,2 1 0,-2-4 1,1-1-1,0-2 0,0-1 0,0-5 0,-1-1-1,0 0 1,0-9 0,-5 2-1,1-2 1,-3-5-1,-1 1 1,-4-2-1,-1-4 1,-3-6-1,-3 4 0,0-5-1,-5-6 1,0 1-1,-3-5-1,0 0-3,-3-2-3,1-2-12,3 1-9,-7-16-2,3 16 2</inkml:trace>
  <inkml:trace contextRef="#ctx0" brushRef="#br0" timeOffset="47817.7349">11895 6076 28,'0'0'22,"-1"10"1,1-10-5,-7 10-13,5-1-5,2 2-4,1 1-7,-1-12-12,7 23 1,-6-14-1</inkml:trace>
  <inkml:trace contextRef="#ctx0" brushRef="#br0" timeOffset="47979.7442">11934 6403 11,'-2'12'25,"6"7"2,-4-19-1,-3 20-17,4-6-16,-1-14-14,2 20-1,-2-20-3</inkml:trace>
  <inkml:trace contextRef="#ctx0" brushRef="#br0" timeOffset="48159.7545">11931 6716 29,'4'26'26,"-8"-14"0,8 7 1,-4-5-21,5 1-10,1-3-13,-6-12-9,12 13 0,-12-13 0</inkml:trace>
  <inkml:trace contextRef="#ctx0" brushRef="#br0" timeOffset="48332.7643">11961 6987 17,'-9'20'26,"8"10"0,-8-7 1,7 1-15,2-1-6,2-4-8,2 0-10,-4-19-10,12 25-4,-12-25 0,14 13 0</inkml:trace>
  <inkml:trace contextRef="#ctx0" brushRef="#br0" timeOffset="48480.7728">11985 7252 13,'-8'14'25,"8"7"1,-8-7-5,5 0-7,2-1-3,2-4-8,0 1-19,-1-10-8,10 1-1,-8-13-1</inkml:trace>
  <inkml:trace contextRef="#ctx0" brushRef="#br0" timeOffset="49201.8141">9404 9274 70,'0'0'30,"20"-12"-4,-20 12-9,14-14-28,0 6-12,2-8-7,7 3 1,-2-11 0</inkml:trace>
  <inkml:trace contextRef="#ctx0" brushRef="#br0" timeOffset="49367.8235">9718 9110 43,'0'0'27,"0"0"0,0 0-9,0 0-11,17-3-7,-17 3-12,15-19-15,5 14 0,-6-13 1,11 10-1</inkml:trace>
  <inkml:trace contextRef="#ctx0" brushRef="#br0" timeOffset="49522.8325">9982 8983 10,'0'0'23,"10"-1"0,-10 1 0,10-7-9,-10 7-13,17-10-12,0 7-10,-10-11-2,9 11 0</inkml:trace>
  <inkml:trace contextRef="#ctx0" brushRef="#br0" timeOffset="49862.8519">10366 8755 28,'0'0'29,"0"0"1,11 13-1,-11-13-15,0 0-12,10 9-20,-10-9-8,13-4-3,-10-9 0</inkml:trace>
  <inkml:trace contextRef="#ctx0" brushRef="#br0" timeOffset="50718.9009">13167 8530 57,'0'0'30,"0"0"-1,0 0 1,0 0-26,2 10-3,-2-10-3,18 10-3,-3-2-6,1 3-15,-3-7-4,9 9 1,-10-7-1</inkml:trace>
  <inkml:trace contextRef="#ctx0" brushRef="#br0" timeOffset="50897.9112">13369 8730 37,'0'0'30,"0"0"1,0 0-1,0 0-17,4 11-5,-4-11-3,0 0-7,14 10-9,-14-10-12,15 8-7,1-2-1,-3-6 1</inkml:trace>
  <inkml:trace contextRef="#ctx0" brushRef="#br0" timeOffset="51046.9197">13540 8832 10,'10'17'22,"-10"-17"1,10 18 0,-10-18-11,12 11-10,-12-11-6,14 1-18,-1 9 0,-13-10 0</inkml:trace>
  <inkml:trace contextRef="#ctx0" brushRef="#br0" timeOffset="51372.9383">13820 9062 37,'6'19'28,"-6"-19"1,0 0-7,5 12-26,-5-12-17,0 0-5,0 0-2,0 0-1</inkml:trace>
  <inkml:trace contextRef="#ctx0" brushRef="#br0" timeOffset="56923.2558">16415 4722 31,'0'0'20,"0"0"0,-11-5-1,11 5-5,-18 5-1,7-2-2,-5-1-2,4 5-1,-5-4-2,3 1 0,-1 0-2,1 1 0,0-3 1,3 3-2,-2-2 0,4 2 0,0-4-1,9-1-1,-14 7 1,14-7-1,-7 10 0,5-1 0,0 3-1,3 5 0,0 5 1,2 2 0,0 7-1,1 3 0,1 4 1,-1 3-1,2 0 0,-3-3 1,-1 0-2,-1 2 2,-1-3-1,-1-8 1,-2-2-1,1-3 0,-2-3 0,1-1 0,1-4 0,0-3 0,2-13 0,-1 18-1,1-18 1,4 11 0,-4-11 0,14 4-1,-5-5 1,4 4 0,0-2 0,2-3 1,2 1-2,1 1 1,0 1 1,2-2-1,-3 2 1,0-3-1,-4 0 0,0 3 0,-4 0 1,-9-1-1,9-2-2,-9 2-2,0 0-6,0 0-13,-11-5-11,11 5 0,0 0-2,-6-12 2</inkml:trace>
  <inkml:trace contextRef="#ctx0" brushRef="#br0" timeOffset="57332.2792">16531 5083 71,'0'0'35,"-10"-5"0,10 5 0,11-10-27,-11 10-2,19-13-1,-6 4-2,5 5-2,0-1 1,2 0 0,-1 2-1,-1 0-1,1-1 1,-2 4 0,-4 2-1,-2-6 1,-1 1-2,-10 3 0,13 1-1,-13-1-1,0 0-5,0 0-13,3-13-16,-3 13 1,0 0 0,0 0 1</inkml:trace>
  <inkml:trace contextRef="#ctx0" brushRef="#br0" timeOffset="57886.3109">16999 4818 40,'4'-11'31,"-4"11"3,8-18-2,-8 9-17,0 9-3,5-13 0,-5 13-6,0 0-2,0 0-1,0 0-1,-6 15-1,0-3 0,0 2-2,0 3 2,1-3-1,2 4-1,1-1 1,3-1 1,3-3-1,2-1 0,2-1 0,1-4 1,1 4-1,4-3 1,-1-3-1,0-2 0,0 2 0,-1-2 0,1 3 1,-2 3-2,-1-3 2,-1 3-2,-3 4 1,-1 1 0,-2 0 0,-1 2 0,-2-2 0,-4 0 0,-1 0 0,-2 0 0,-5-5 0,0-1 0,-2 0 0,0-2 1,1-5-1,-1 1 0,3-5-1,0-2-2,11 5-5,-11-18-22,11 8-5,-4-8-1,5 3 1</inkml:trace>
  <inkml:trace contextRef="#ctx0" brushRef="#br0" timeOffset="58121.3243">16988 4768 78,'9'0'38,"-9"0"-2,21-9 1,-4 8-31,-2-1 0,5-1-3,-1 2-4,0 3-5,6 5-14,-3 2-17,-6 0 0,2 3 0,-6 0 0</inkml:trace>
  <inkml:trace contextRef="#ctx0" brushRef="#br0" timeOffset="58334.3365">17409 5100 66,'5'24'36,"4"4"-3,-7-5 3,-4-2-27,6 7-4,-4-2-1,-1-5-5,2 3-6,-6-7-20,-1-4-7,3 0-1,-6-8 1</inkml:trace>
  <inkml:trace contextRef="#ctx0" brushRef="#br0" timeOffset="58902.369">17670 4794 59,'0'0'36,"0"0"0,0 0 0,-3-12-13,3 12-17,0 0-1,-2 16-2,-1-5-1,2 0-1,0 2-1,0 4 0,1 2 0,-1-4 1,2 2-1,0-3 0,3-2 0,0 2 0,1-1 0,-5-13 1,19 11-2,-7-4 1,3 1 0,0-3 1,1 3-2,-1-2 1,1 2 0,-2 5 0,-3 1 0,-3-2 0,-2 0-1,-3 5-1,-3-3 2,-3 0-1,-3 1 0,-3-5 1,-4 0-1,-3 1 0,-1-2 2,0-5-1,0-1 0,2-3 0,1-3-1,2-1-2,12 4-4,-16-10-22,12-2-6,4 0-1,0-3 0</inkml:trace>
  <inkml:trace contextRef="#ctx0" brushRef="#br0" timeOffset="59143.3828">17631 4792 71,'0'0'37,"0"0"0,8-10 1,-8 10-20,18-7-13,-9 4-1,8 4-2,-1-1-2,3-2-2,1 6-7,-5-2-26,2-5-2,2 4-1,-4-3 0</inkml:trace>
  <inkml:trace contextRef="#ctx0" brushRef="#br0" timeOffset="59910.4266">17954 4620 68,'0'0'36,"0"0"0,11 1 1,-11-1-20,17 0-13,1-1 0,2-1-1,1 1-1,2 0-1,1 1-1,0 2 1,-4-3 0,0 1-1,-4 1 0,-3 1 0,-1 0 0,-12-2 1,15 2-1,-15-2 0,0 0 1,8 16 0,-8-16-1,1 16 0,-3-3 0,0 2 1,-1 5-1,0 1 0,-1 1 0,-1 4-1,1 5 1,0 1 1,0 2-1,1 3 0,2 2 0,0-1 0,3 2 0,1-3 0,0-6 0,3 0-1,0-3 1,2-2-1,-1-2 1,-1-1-1,-1-3 1,-1-2-1,0 1 1,-2-1 0,-2-4 0,-2-1 0,-5-1-1,7-12 1,-18 16 0,3-7 1,-1-4 0,-4 0-1,0 5 0,3-4 1,1-2 0,2 1 0,3-2-1,11-3 0,-10 1-2,10-1-8,12 0-27,-12 0-1,18-12 2,-8-1-3</inkml:trace>
  <inkml:trace contextRef="#ctx0" brushRef="#br0" timeOffset="61174.4989">18815 4632 19,'2'-10'28,"-2"10"2,0-9 2,0 9-17,0 0-1,-2-14-1,2 14-3,0 0-1,0 0-2,2 14-1,3-2-2,-4 0 2,3 6-2,-1 1-1,3 6 0,-1 2 1,2 6-2,-1 0 0,1 3-1,-1 2 0,0 6 0,-2 1 0,-1-2 0,0 1-1,-1-1 0,-3-5 0,1 1 0,1-3 1,-2-10-1,3-4 0,-1-2 0,3-5 0,-1 0-1,1-3 2,-4-12-1,10 11 0,-10-11 1,14 8 0,-14-8-1,16-1 0,-5 2 1,1-5-1,1 6 0,6-2 1,2 1-2,3-7 1,-1 5 0,4 2 1,2-8 0,-1 4-2,2-3 1,-3 1-1,0 2 2,0 1 0,-1 0-1,-6-5-1,1 6 1,-4-1 0,1 1 1,-4-1-1,0 0 0,-4 1 0,0 2 1,1-1-1,-2 0 1,-9 0-1,16-2-1,-16 2 2,13 3-1,-13-3 0,9-3 0,-9 3 0,10-1-1,-10 1 2,0 0-2,0 0-1,6-12-2,-6 12-9,0 0-26,-8-10 1,3 1 0,-4-6-1</inkml:trace>
  <inkml:trace contextRef="#ctx0" brushRef="#br0" timeOffset="61835.5367">19444 4585 29,'0'0'27,"0"0"-2,1-10-2,-1 10-3,-2-9-3,2 9-2,0 0-3,0 0 0,-3-14-4,3 14-2,0 0 0,0 0-2,0 0-2,0 0 0,0 0 0,0 0-1,3 16 0,-1-1 0,0 2 0,2 9-1,0 4 2,1 6-1,0 2 0,2 7 0,-2 0 0,0 3-1,-1-2 0,0-1 1,-1-5-1,0-2 1,-3-5-1,0-3 0,0-5 1,-1-7-1,1-7 0,-1 1 0,1-12 1,-2 12-1,2-12 0,0 0 0,0 0-1,0 0 1,0 0 0,10-2 0,-10 2-3,0 0-1,0 0-8,0 0-27,0 0 2,0 0-1,-2-16-1</inkml:trace>
  <inkml:trace contextRef="#ctx0" brushRef="#br0" timeOffset="62932.5995">20260 4576 23,'2'-10'29,"-2"10"0,0 0-5,-11-2-4,11 2-3,-18 4-3,9-1-3,-6-3-1,2 5-4,-4-1-1,0 0-2,-2-1 0,2 1-1,-1-2-1,2 3 0,1-2 1,2-1-1,2-1 0,11-1-1,-15 7 1,15-7 0,-6 10-1,6 0 0,2 1 1,1 5-2,1 4 2,1 0-1,2 4 1,0 5-1,-1 2 1,-1 2 0,-1 2-1,-1 2 1,-1-2-1,0 2 0,0 0 0,-2-5 1,0-2-1,-2-4 0,1-2-1,0-3 1,1-3 0,0-7 0,0-1-1,1-1 0,-1-9 1,11 11 0,-2-10-1,3-1 1,3 0 0,4 2 0,0 0 1,3-3-1,-1-1 0,-1 2 0,-1 1-1,-3-4-1,1 4-8,-8-7-20,1-4-6,0 2-1,-4-6 0</inkml:trace>
  <inkml:trace contextRef="#ctx0" brushRef="#br0" timeOffset="63258.6181">20467 4731 61,'8'-14'34,"-8"14"1,0 0-1,0 0-22,0 0-5,7 17 1,-2 0-3,-3 3-2,1 7 1,-1 0-2,1 4 1,-2-2-2,1 1 1,-1-4-2,1 1 1,0-4-2,-2-10-1,4 1-5,-4-14-11,0 0-19,13-7 0,-7-6-1,4-4 2</inkml:trace>
  <inkml:trace contextRef="#ctx0" brushRef="#br0" timeOffset="63658.641">20715 4748 57,'-11'22'33,"3"6"1,-2-3-1,0 2-22,11 4-3,1-5 0,8 2-2,6-7-2,3-5 0,5-7-1,2-3-1,2-6 1,2-5-2,-3-8 0,1-1-1,-6-6 0,0-1 1,-5 0-1,-5-4 0,-5-1 1,-5 2-1,-7 1 0,-4-1 1,-7 6-1,-4 4 0,-5 3 1,-4 7-1,-2 5 0,0 4 1,1 6-2,3 4-2,7 5-3,3-5-12,5 3-20,16 2 2,3-7-2,10 6 1</inkml:trace>
  <inkml:trace contextRef="#ctx0" brushRef="#br0" timeOffset="63881.6538">21151 4960 40,'7'10'28,"6"11"2,-11-5-2,-1 7-19,-1 3-4,-4-2-3,0-1-4,-2-5-12,6 3-14,0-21-2,-7 14 2,7-14-1</inkml:trace>
  <inkml:trace contextRef="#ctx0" brushRef="#br0" timeOffset="64214.6728">21515 4668 81,'0'0'36,"0"0"0,0 0 1,-2 13-30,2 4-2,-1 0 0,3 2-1,-2 3-1,2 6-1,0-2-1,0 5 1,0-2-1,1-4 0,0-1-2,-2 0 0,3-2-2,-4-10-2,5 6-12,-5-18-22,0 0 1,0 0-2,9-5 3</inkml:trace>
  <inkml:trace contextRef="#ctx0" brushRef="#br0" timeOffset="64708.701">21734 4677 73,'0'0'35,"0"0"0,1 9 1,-10-2-26,6 6-4,-5-4-1,5 7-2,-1-2-1,3 0 0,0 0-2,3 0 1,1-1 0,1-3-1,2 0 0,-6-10 0,14 14 1,-14-14-1,18 12 0,-8-8 0,1 0 0,2 3 0,0-2 0,1 2 0,-2 3 0,-1-2 0,1 0 0,-4 4 0,-3 2 0,-1-4 0,-3 3 0,-2 0 0,-2-1-1,-3 3 1,-1-1 0,7-14 1,-18 15-2,8-7 1,1-2 0,-1-5 0,10-1-1,-16-5-1,16 5-1,-16-13-3,16 13-9,-10-13-22,2-1 1,4 1-2,-3-6 3</inkml:trace>
  <inkml:trace contextRef="#ctx0" brushRef="#br0" timeOffset="64977.7165">21711 4698 86,'0'0'36,"0"0"2,0 0 1,7-15-31,7 12-1,-2-6-2,5 0-2,1 0-2,0 2-1,2-1-2,-2 1-1,3 8-12,-3-5-25,-5 1 2,-2 2-1,-11 1 0</inkml:trace>
  <inkml:trace contextRef="#ctx0" brushRef="#br0" timeOffset="65730.7595">22079 4486 77,'0'0'36,"23"-4"0,-10 3 0,1-5-30,7 6 0,-4-2-1,4-1-2,-4-1-1,2 4 0,-5-1-1,0 1 0,-3 0-1,-1-1 1,-10 1-1,12 2 1,-12-2-1,0 0 0,10 13 0,-8-3 0,0 2 1,-1 1-1,2 4 0,0 0 0,-1 3 1,0 6-1,0 2 1,1-1-1,0 2 0,0 2 0,1 0 1,-1 4-1,1-2-1,4-2 2,-1 0-2,0 2 1,-1-2 0,2-2 1,-1-1-1,0-2 0,0-5 0,-4 2-1,1-4 2,-1-5-1,0-3-1,-3-1 1,0-10 0,-2 12-1,2-12 1,-14 6 0,4-6-1,-3 1 1,-2 0-1,-1-1 2,0 1-2,0-1 1,3 0-1,3 2 1,10-2-2,-16 0-2,16 0-13,0 0-21,0 0 1,0 0-1,0 0 2</inkml:trace>
  <inkml:trace contextRef="#ctx0" brushRef="#br0" timeOffset="73174.1853">14640 5105 11,'11'-5'15,"13"6"-2,-1-1 2,10 5-3,1-4-2,6 1 1,5 2-2,3-3 0,8 2 0,-1-3-1,6 0-1,-2-2-1,4 3-1,-2-1 0,0-2-2,-5-2-1,-4 2-1,-4 1-1,-9-3-1,-8 2-3,-10-2-8,-21 4-18,14 6-1,-26-2 2,-3 9 0</inkml:trace>
  <inkml:trace contextRef="#ctx0" brushRef="#br0" timeOffset="73771.2194">14793 4971 8,'1'10'23,"-10"-10"2,9 0-6,-14 11-3,3-3-1,-1 0-4,-6-1-3,0 6-1,-4-3-1,0 1-2,-3-1-1,3 3 0,1-4-1,2 2 0,2 0 0,7-3-1,5 1 0,7 5 0,7-1 0,8 1 0,7 1-1,5 2-1,9 3-10,4 4-19,-3-8 1,7 7-3,-10-14 2</inkml:trace>
  <inkml:trace contextRef="#ctx0" brushRef="#br1" timeOffset="85598.8959">17347 5948 62,'7'-10'33,"-7"10"0,0 0-2,0 0-20,0 0-4,4 16-3,-3 2-1,0 2-1,1 7 0,-2 4 0,2 6-1,-3 0 1,1 5-1,-2 2 0,0-2 0,0-4-1,-1-3 0,-1-6 0,2-8 1,2-4-1,1-6 0,-1-11 0,0 0 0,17 7 1,-4-10 1,0 2-1,5 0 0,-1-1 0,3 3 0,0-2 0,0-1-1,-1 1-2,-3 3-4,4 2-6,-6-5-17,-1-1-6,3-2-1,-3-3 0</inkml:trace>
  <inkml:trace contextRef="#ctx0" brushRef="#br1" timeOffset="86058.9221">17675 6315 9,'1'-9'26,"11"6"2,-7-8 2,7 3-13,5 1-2,-2-1-2,5 2-3,-3-3-2,3 5-3,-2-2-1,1-3-2,-3 0-1,-1 2 1,0-6-1,-3 2 0,0 1 0,-5-4 0,-3-1-1,-4 3 1,-4-2 0,-3-1 0,-6 3-1,-1 3 0,-5-1 1,-2 6-1,-3 5 1,0 2 0,0 6-1,3 8 1,0 5 1,3 1 0,3 5-1,7 2 2,2-3-1,6 7 0,2-3 1,6-5-1,4-3 0,4 0 0,1-6-1,3-2 0,2-4-2,1-9-2,4-1-5,-3-8-10,0-2-18,6-1 0,-5-6 0,2 1 1</inkml:trace>
  <inkml:trace contextRef="#ctx0" brushRef="#br1" timeOffset="86600.9531">18192 6195 46,'6'-10'32,"-6"10"3,-1-14-2,1 14-14,-3-9-7,3 9-5,-12-8-3,3 7 0,-1 1-1,-2 0-1,-1 7 0,-2 0-1,0 5 1,-1 6-1,2 0 0,1 1 0,4 6-1,2 0 1,3-4 0,8-2-2,4-1 2,6-5-1,3-1 0,6-5 0,-1-7 1,4-3-1,-1 0 0,-2-4 0,-3-4 0,-2-2 0,-5 0 0,-3-2 0,-3 0-1,-3-1 1,-3-4 0,-4 1 0,-1 2 0,-3 1 0,-1 1 0,0 5 0,-2 2 0,10 8 0,-17 0 0,11 10 0,2 0 0,2 4 0,2 2 0,1 2 0,4 2 0,1 3 0,2-7-2,4 2-3,-3-6-5,8-2-23,-1 1-3,0-10 1,1-2-2</inkml:trace>
  <inkml:trace contextRef="#ctx0" brushRef="#br1" timeOffset="87036.9782">18568 6136 56,'0'0'32,"-6"-14"0,6 14 0,-10-5-23,-4 1-2,4 8-2,-4 1-1,1 1-1,-1 3 0,2 5-1,1-3 0,3 3 0,3 2-1,1-3 0,5-1-1,5 2 0,2-1 1,2-3-1,3 1 0,-1 0 1,1-1-1,0 4 0,-2 2 0,-1-3 0,-4 1 0,-1 4-1,-3 0 2,-3 0-1,-2-2 0,-2-4 0,-3-2-1,0 0 1,-1-2 0,0-8 0,9 0-3,-18-3-1,18 3-3,-13-10-10,13 10-16,-6-18-1,4 2 0,8 4 0</inkml:trace>
  <inkml:trace contextRef="#ctx0" brushRef="#br1" timeOffset="87388.9982">18705 5902 74,'9'-8'35,"-9"8"-1,0 0 1,-2 21-27,4 0-3,0 1-2,2 6-1,-2 5 0,3 7 0,-2 3 0,0 0-2,0-2 1,1 1-1,0-5 1,1-3-1,2-2 1,3-8-1,0-7 0,5-3 1,-1-5 0,3-5-1,0-4 0,1-4-1,0-2-2,-3-4-4,3 6-12,-3-8-17,-8-3 0,-1 4-1,-8-6 1</inkml:trace>
  <inkml:trace contextRef="#ctx0" brushRef="#br1" timeOffset="87577.0091">18661 6167 68,'0'0'36,"1"-9"-1,11 7 0,6-8-24,12 7-3,-1-4-3,4 6-3,-2 0-4,-4-2-12,-4 5-22,-2 1 1,-10-2-2,0 4 2</inkml:trace>
  <inkml:trace contextRef="#ctx0" brushRef="#br1" timeOffset="88432.058">19365 5862 27,'0'0'28,"0"0"4,0 0-2,-5 15-10,-3-1-7,3 10-3,-3 2-4,3 6 0,0 2-1,5 9-1,-2 1 0,7 2-1,3-4 0,6-3 0,1-4-1,7-4 0,3-7-1,4-13 1,3-9-1,1-5-1,0-8 1,0-8 0,-3-6-1,-3-4 1,-4-4-1,-6 3 0,-4-1 1,-6-3 0,-5-1-1,-6 3 0,-3 3 0,-5 3 1,-1 6-1,-2 1 0,2 7-1,-1 4-1,5 13-2,0-2-4,9 8-29,3 2 2,2 0-1,7 7-1</inkml:trace>
  <inkml:trace contextRef="#ctx0" brushRef="#br1" timeOffset="88713.0741">19899 6137 77,'8'22'34,"-8"-6"-1,3 7 2,-2 4-31,-3 3-1,2 7-1,0-2 0,0 6-1,1-2 0,0-7 0,2-2-2,-1-3-1,3-6-1,-4-10-5,-1-11-15,14 5-11,-14-17 0,3 0-1,-6-11 2</inkml:trace>
  <inkml:trace contextRef="#ctx0" brushRef="#br1" timeOffset="89041.0927">19848 6177 69,'2'-15'36,"0"-2"0,6-1-4,7 7-15,-4-3-5,11 5-4,-3-3-3,4 10-1,-1 1-1,1 2-1,-2 4-2,0 7 0,-3-1 0,-5 5 0,-3 3-1,-2-1 1,-5-1-1,-5 4 0,-7-1 1,0-4 0,-4 0 0,-5-5 0,-1-4-1,2 3 1,-1-6-1,2-5-1,5 0-3,0-3-3,11 4-11,0 0-19,10-7 1,2 0-1,2-1 1</inkml:trace>
  <inkml:trace contextRef="#ctx0" brushRef="#br1" timeOffset="89614.1256">20275 6130 81,'0'0'38,"0"14"-1,-4 1 1,-4 0-27,8 11-4,-4 0-3,4 10-1,0 0-2,2 3 0,1-1 0,3 0-1,-1-3-1,0-4 1,0-3-1,-2-10-1,1-6-3,-4-12-2,0 0-2,0 0-5,1-20-5,-8-7-2,4-1-1,-6-8 0,1 1 2,-2-8 5,1 3 7,-3-2 9,1 1 8,3 9 6,0 0 5,4 4 2,-1 0-1,9 14 0,-3-8-3,11 8-5,-4 0-4,10 6-2,-3-3-2,7 8-1,2 2-1,0 2 0,-1 4-2,1 9-1,-4 1 1,-4 3-1,-5 5-1,-2 3 1,-8-1-1,-5 3 0,-7-3 1,-2-3 0,-5-5-1,-1-1 0,-1-8 0,0-1 0,4-1-2,0-12-1,16 6-7,-12-5-26,13-4 0,-1 9-1,16-21 0</inkml:trace>
  <inkml:trace contextRef="#ctx0" brushRef="#br1" timeOffset="90089.1528">20612 6170 78,'0'0'35,"20"-1"1,-10-4 0,-10 5-28,25-10-3,-8 4-1,2-1-2,-1-2-1,1 3 0,-1-3 0,-1 2 0,-5-1 0,-2-4 0,-6-1-1,-3 3 0,-5-1 2,-7-1-2,-4 2 1,-3 1-1,-3 3 0,-3 5 0,0 6 0,0 2 1,2 3-2,4 9 1,5 1 1,3 2 0,5 3 0,6 2 1,4-4-1,5 2 0,1-2 0,4-6 1,1-2-2,3 1 0,-1-3 0,0-6-1,1-2-1,-3-7-3,5 2-5,-9-7-11,1-2-17,2-2 0,-5-4 0,2-1 1</inkml:trace>
  <inkml:trace contextRef="#ctx0" brushRef="#br1" timeOffset="90428.1722">20863 6080 46,'0'0'33,"10"-9"1,-1 11 1,3 2-17,-12-4-5,19 17-5,-10-5-3,2 5-1,-3 2-2,3 4-1,-3-2-1,-2 0-1,0-2 1,-3-7-1,-3-12 0,4 13 1,-4-13 0,-4-11 0,1-2 1,0-6 0,2-3 0,1 1 1,2-2 2,3 2-1,2-2 0,6 5 1,2 2-1,2 5 0,1 4-1,1 0-1,0 6-6,-5-1-16,1 3-18,-5 5 1,-10-6-1,12 6 1</inkml:trace>
  <inkml:trace contextRef="#ctx0" brushRef="#br1" timeOffset="90938.2013">21656 5873 55,'-2'-11'34,"2"11"0,0 0 1,0 0-19,5 19-5,-5 2-4,5 8-3,-1 2-1,3 4 0,0-1-2,2 2 0,0-4-1,0-8-2,5-5-4,-5-10-3,4-5-17,-1-3-10,-12-1 1,11-21-1,-13 1 2</inkml:trace>
  <inkml:trace contextRef="#ctx0" brushRef="#br1" timeOffset="91486.2326">21563 5821 52,'-4'-12'34,"1"0"1,3 12 1,18-10-14,-4-3-11,14 10-2,-1-1-3,8 2-1,0 0-1,2 6-2,-1 3-1,-2 5 0,-3 1-2,-6-2 0,-6 5 0,-7 3-1,-7 1 0,-8-2 0,-7-2 0,-6 1 0,-4-1 1,-4 0 0,0-3 1,1-4 0,3-3 0,4 1 0,5-4 2,11-3-1,0 0-1,10-12 2,4 8-1,6 3 1,4 1-1,1-1 1,2 4-1,0 7-1,-3 2 1,-1 5 0,-7 3-1,-2-2-1,-6 3 1,-5 5-1,-3 0 1,-5-7 0,-3 1-1,-5-1 1,-1-6 1,-2-2 0,-3-2 0,0-7 1,-1-4-1,3 2 0,-1-5 0,3-2-1,1 2-1,3-2-3,11 7-3,-11-14-6,11 14-26,8-13 2,-8 13-2,19-13 2</inkml:trace>
  <inkml:trace contextRef="#ctx0" brushRef="#br1" timeOffset="91920.2574">22232 6002 64,'-8'10'33,"-10"-1"0,5 6 1,0 1-24,-3 1-3,6 7-2,0-2 0,7 3-1,3-1-2,8 0 0,2-5 0,6-1-1,3-6 1,4-8-1,-2-6 0,3-3 0,0-6 0,1-5 1,-5-1-1,0-4 0,-4-5 0,-5 5 0,-6-4 1,-6 0-1,-6 2-1,-7 5 0,-3 1 0,-4 5 0,-5 9 0,-1 3-1,1 4-2,0 5 0,6 8-3,-2-5-4,13 7-20,4 0-6,5-5-1,9 1 0</inkml:trace>
  <inkml:trace contextRef="#ctx0" brushRef="#br1" timeOffset="92402.2851">22555 5978 73,'6'-9'35,"-6"9"-1,0 0 1,-16 4-26,10 9-5,-1 1 0,2 5-3,-1 2 1,2 4-1,3-1 0,2 2 0,3-3 1,4-2 0,0-5-1,3-3 1,2-9 0,2-1-1,1-6 1,1-6-1,1-5 0,-1 1 0,-4-4 0,0-2 0,-2-1-1,-5-1 1,-4 3 0,-2 1 0,-4 5 0,1-2 0,-1 4 0,4 10 0,-11-4 0,11 4 0,-4 12-1,5 1 1,2 0-2,3 6 1,0 2-1,0 0-2,4 3-4,-5-7-4,10-3-28,-5 1 1,0-6-1,2-5 1</inkml:trace>
  <inkml:trace contextRef="#ctx0" brushRef="#br1" timeOffset="92895.3133">22932 5969 87,'0'0'36,"-6"11"0,6-11 2,-15 17-32,12 3-2,-2 0-1,3 3-1,1-1-1,2 1 0,1-2 0,0 0-1,1-2 1,4-8 0,-7-11-1,15 14 1,-15-14 0,15-4 0,-5-4 0,1-3 0,1-6 1,1 0-1,-2-4 0,2-2 0,0 1 0,-3 1-1,1-2 1,-2 6 0,-4 1-1,0 5 0,-5 11 1,0 0 0,11-4 0,-11 4 0,10 18 1,-6-1-2,3 2 2,0 2-1,-3 3-1,3-2 0,0-2-1,-5 2-1,1-3-1,2-7-3,0 4-4,-5-16-16,0 0-15,10-4 1,-6-7 0,3-1 2</inkml:trace>
  <inkml:trace contextRef="#ctx0" brushRef="#br1" timeOffset="93463.3458">23359 5609 71,'9'-2'38,"-9"2"-1,12 5 2,0 14-23,-14-1-9,9 9-1,-1 4-3,0 10 1,-2 5-2,8 3 0,-2-2-1,-1 0-1,0-6 1,1-3-1,1-5 1,0-7-1,-2-7 1,-3-5-1,-6-14 1,12 9-1,-12-9 0,0 0-1,4-15 1,-5 4-1,-2-1 0,-3-2 0,-1-1 0,-8 5-1,-4 0 1,-1 1 0,-1 5 1,-3 3-1,-2 2 1,3 4-1,-3 4 2,10-2-1,4 3 1,2 4-1,3-2 1,7 3 1,2 0-1,2-1 1,6 0-1,-1 2 1,3-4 0,7-3 0,2-2-1,-2 1 0,2-7 1,5-1-2,-4-1 1,0-5-2,-4 2-2,-7-1-2,0 5-5,-11 0-27,0 0-4,-2-10 1,2 10-2</inkml:trace>
  <inkml:trace contextRef="#ctx0" brushRef="#br1" timeOffset="103735.9332">19001 6892 21,'0'0'23,"0"0"2,8-10 1,-8 10-8,0 0-1,0 0-4,0 0-3,5 16-3,-6-7-1,3 2 0,-2 3-2,3 8-1,-1-2 0,1 2 0,-1 2-2,1 1 0,0-1 0,-1 4 0,1-2 0,-3-3-1,-2-4 1,2 1-1,-1-2 0,0-4 1,1-3-1,0-1-1,0-10 1,11 14 0,-11-14 1,18 11 0,-5-10 0,1 3 0,2-3 0,1 3 0,-2-4 1,1 0-1,0-1 0,0 3 0,-1 0 0,-2-1-1,-1-1 1,-2 2-2,-10-2 1,14 4-3,-14-4-4,0 0-9,10-1-20,-10 1 1,0 0-1,0 0 1</inkml:trace>
  <inkml:trace contextRef="#ctx0" brushRef="#br1" timeOffset="104443.9737">19525 6895 33,'0'0'27,"0"0"-2,0 0-4,0 0-5,0 0-2,0 0-3,0 0-3,-9 5-1,5 7-2,-3 0-2,1 3 0,-2 3-2,3 5 0,-1 2 1,2-1-1,2 3-1,2-1 0,1-1 1,2-2-1,2-1 0,3-5 1,1-2-2,1 0 1,0-3 0,3-3 0,-1-2 0,1 1 0,1-2 0,-1 0 0,2-2 1,-1-3-1,0 0 0,0-1 0,3-2 1,-2-1 0,1-4 0,-2-1 0,-1-3 1,-2 1-1,-1-2 1,1-3 0,-6-2-1,0 0 0,-1-1 1,0-1-1,0 0 0,0 2 1,-3-4-1,1 5 0,-2 2 0,0-2 1,-1 2-2,-1 4 1,-1-1 0,1 2-1,2 9 1,-3-14-1,3 14-1,-2-10 1,2 10 0,0 0 0,0 0-4,3-9-4,-3 9-28,10 5 1,-10-5-1,9 8 0</inkml:trace>
  <inkml:trace contextRef="#ctx0" brushRef="#br1" timeOffset="104832.996">19986 6930 27,'0'0'29,"0"0"2,0 0-1,0 0-11,-2 11-5,4-2-4,-3 2-3,3 4 0,-3-1-3,4 5 1,-1 2-2,1 1 1,-2-3-2,2 6-1,-1-3 1,0 0-1,1-3-1,-1-1 0,-3-3-1,3 0 0,-2-2-3,0-13-2,2 14-7,-2-14-11,0 0-10,0 0-1,-5-13 2,5 13 1</inkml:trace>
  <inkml:trace contextRef="#ctx0" brushRef="#br1" timeOffset="105548.037">19964 6974 39,'-1'-12'33,"-4"-3"1,8 4-2,-3 11-10,3-22-4,6 19-6,-9 3-4,14-14-1,-14 14-4,23-11 0,-8 6-1,1 2-1,3 2 0,-1-1 0,1 0 0,1 5-1,-2 2 1,-1-3-1,-2 3 0,-1 4 0,-4-1 0,-2 2 0,-2 4 1,-2-2-1,-6 2 0,-4 3-1,-2 1 2,-4-4-1,-4 2 0,0-2-1,-2-1 1,0-2-1,2-2 1,0-4 1,4-1-2,2 2 1,10-6 1,-14 5-1,14-5 0,0 0 1,0 0-1,6 9 0,-6-9 0,20 8 1,-5-4-2,3 1 1,2 2 1,2-2-1,-1 1 0,0 1 0,-2 1 0,-3 3-1,-1 1 1,-6-2 0,-3 2-1,-3 2 1,-3 0-1,-3 0 1,-3-2-1,-3-1 1,-2 2 0,-2 0-1,-2 0 2,-2-4-1,-2 0 1,1-2 0,-2 0 1,2-2-1,0-4 1,2-1 0,1-5-2,4 5 1,2-2 0,9 2 0,-11-4 0,11 4-2,0 0-1,1-13-1,8 19-6,-9-6-29,11-3-1,2 3 0,-3-8 0</inkml:trace>
  <inkml:trace contextRef="#ctx0" brushRef="#br1" timeOffset="108126.1844">18502 7820 22,'0'0'26,"0"0"1,0 0 3,0 0-12,0 0-3,-11-8-3,11 8-3,-19 6-4,6 0-1,-5-1 0,1 2-2,-3 1 0,-1 0 0,1 0-1,0 0 0,1 2 0,6-3 1,2-1-2,1 1 1,10-7 0,-6 15-1,6-15 1,6 11 0,4-7-1,1 4 1,3 3 0,6-4 0,-1 2 0,1 4-1,-1 0 1,-1 4-1,-4 0 2,-3 0-2,-3-2 0,-6 7 1,-4-5-1,-6-2 1,-1 0-1,-4-4 0,-3-3 1,0-1-1,-2-2 0,1-4 1,-2-2-1,4 1 0,2 0 0,2-3 0,11 3-1,-15 0-2,15 0-3,0 0-9,0 0-21,15-7 2,-4-1-2,8 1 1</inkml:trace>
  <inkml:trace contextRef="#ctx0" brushRef="#br1" timeOffset="108614.2122">18679 7871 56,'0'0'32,"0"0"-1,0 0 1,-10 17-24,8-1-2,-2 4-1,2 4-1,-2 2-1,3 4 0,1-3 1,5 1-1,-2-4-1,7-1 1,1-11 0,8-2 0,2-7-1,4-7 0,2-8 0,3-1-1,0-9 0,0-3 0,-5-2-1,-3 1 1,-6-2-1,-2 4 1,-7 2 0,-4 2 1,-4 1-2,-2 9 1,3 10 0,-15-11 0,6 14 0,9-3 0,-18 18 0,12 3-1,0 3 1,3 2 0,1 4-1,2-1 0,2 0 0,2 0-2,4-2-1,0-10-3,5 1-12,0-7-20,-1-11 0,2-1 0,0-8 0</inkml:trace>
  <inkml:trace contextRef="#ctx0" brushRef="#br1" timeOffset="108908.2292">19170 7908 76,'0'0'36,"4"13"1,-4 1 1,2 9-27,-6 1-3,3 6-4,-4 4-1,1 8-2,-2 1 0,0-3 0,1-1-2,0 1 2,1-7-2,1-2 1,2-6-2,-1-10-1,3-2-4,-1-13-3,0 0-8,0 0-10,0-11-8,2-4-1,-3-8 1,3 3 3</inkml:trace>
  <inkml:trace contextRef="#ctx0" brushRef="#br1" timeOffset="109242.2483">19108 8099 32,'-6'-34'33,"6"6"1,1 0-4,2-1-5,7 6-4,-1-4-7,9 9-3,-2-4-4,4 12-2,0 0-1,2 3-2,-1 5-1,0 4-1,0 5 1,-4 3-1,-2 2 1,-2 4-1,-5 0 0,-4 5-1,-4 0 1,-6 0 0,-5-2 0,-3 0-1,-2-1 1,-5-5 0,1 1 0,-2-6 0,1-3 0,4 0 0,1 0 0,4-7-2,12 2-3,-15-1-7,15 1-27,0 0 2,15-14 0,-2 5-2</inkml:trace>
  <inkml:trace contextRef="#ctx0" brushRef="#br1" timeOffset="109636.2708">19547 7818 79,'0'0'37,"0"0"0,-2 11 0,4 1-26,-5 2-5,6 6-2,-1 3-2,1 2-1,0 0 0,2 3-1,0-2 1,-1-4-1,-2-2 0,-1-4-1,-1-4 0,0-12 0,-3 14 1,3-14-1,0 0 0,-12-16 0,10 1 0,0-6 1,4-2 0,3-2 0,1 1 0,2 4 1,2 0-1,3 1 1,-1 6-2,3 4-2,2 8-6,-5 3-29,-1-2 2,3 3 0,-2-2-2</inkml:trace>
  <inkml:trace contextRef="#ctx0" brushRef="#br1" timeOffset="110143.2998">19859 7981 62,'0'0'35,"23"5"0,-14-10 0,7-3-18,5 7-8,-5-7-3,6 0-2,-1-1-1,3-2-1,-1 1-1,1 4 1,-4 0 0,-1-4-1,-3 0-1,-2 4 0,-5-1 1,-9 7 0,6-18 0,-9 8-1,-4-2 1,-5 5-1,-5 1 0,-4-1 1,-1 3-2,-4 5 1,-3 6 0,1 5 0,1 4 0,1 1 1,7 7-1,3 4 0,4 2 2,5-1-1,3-3 0,7 2 0,3-5 1,4 1-1,2-5 1,5-6 0,3-4-1,-2 0 0,3-6 1,1-4-2,-1 0 0,0-4-2,2-2-3,-8-4-9,2 2-25,2-4-2,0 0 2,0 0-1</inkml:trace>
  <inkml:trace contextRef="#ctx0" brushRef="#br1" timeOffset="110839.3396">20408 7834 71,'0'0'37,"0"0"1,0 0-1,-11 12-13,11-12-19,-11 19-1,7-3-2,1 4-1,2 3 1,3 1-1,1 0 1,0-4-1,3-1 0,0-2 0,1-4 0,2-9 0,1-5 0,2-2-1,0-7 1,3-6-1,0-2 1,2-4-1,-1-4 0,1 4 0,-3-1 0,0 3 0,-3 3 0,-1 8 0,-10 9 0,9-6 0,-9 6 1,1 12-1,-2 1 0,-1 5-1,1 3 2,0-2 0,1 3-1,2-2 0,2-4 0,1 1 0,2-4 0,3-9 0,1-4 0,1-2 0,3-8 0,1-3 1,3-5-2,2-5 2,1-3-2,2 2 1,0-1 1,3-1-1,-2 5 0,-2 5 0,-2 4 0,-3 6 0,-4 5 0,-3 3 1,-11-2-1,15 21 0,-12-6 0,-1 3 0,-1 0 0,0 4 0,0 1 1,-1 1-1,0-1 0,0-7-2,2 1-1,-2-6-3,4 2-6,-4-13-26,0 0-3,10-2 1,-4-10 0</inkml:trace>
  <inkml:trace contextRef="#ctx0" brushRef="#br1" timeOffset="111340.3683">21132 7754 81,'-2'11'37,"-1"3"0,-3 1 1,-3 1-29,6 13-3,-3-1-1,2 3-1,1-2-2,4-1 0,1-3 0,5-1-1,0-5 1,4-7 0,2-7-1,2-1 0,3-6 0,1-3 0,1-4 0,2-6 0,0-4-2,0 2 2,0-4-1,0-2 1,-4 1-2,-1 2 2,-4 1-1,-2 6 1,-5 3-1,-6 10 1,4-13 0,-4 13-1,-8 13 1,1-3 0,1 2 0,1 7-1,0 2 1,2 1-1,2 2 1,3-2-1,2-3 0,2 2-1,1-1 1,1-9-2,4-1-1,-12-10-4,24 12-5,-24-12-25,17-2-4,-5-6 1,-2-5-1</inkml:trace>
  <inkml:trace contextRef="#ctx0" brushRef="#br1" timeOffset="112015.4068">21602 7801 83,'0'0'39,"0"0"-1,0 0 3,0 0-27,4 12-6,-5 2-3,2 7-2,1 1 0,0 2-2,1 1 0,1 2 0,1-3 0,1-3-1,1-3 1,0-4-1,0-4 0,4-4 1,1-4 0,1-6-1,2-5 0,0 0 0,3-7 0,1-6 1,0-1-2,0-4 1,-1 1-1,1 5 1,-3 1 0,-3 2 1,-2 6-2,-11 12 1,15-5 0,-15 5 1,5 19-1,-4-6 1,-1 4-1,-1 6 0,1 2 1,0-4-1,1 1 1,1-3-2,1-3 2,2-3-1,1-3 0,-6-10 0,19-2 0,-5-1 0,-1-5 0,4-8 1,1-1-2,3-5 2,2-1-2,0 4 2,0 1-1,-1 1 0,0 2 0,-5 11 0,-1 5 1,-5 5-1,-2 4 1,-3 1 0,-1 7 0,-1 2 0,-1 0 0,1 0 0,-1-3-1,1 2-1,-1-4 0,0-2-3,6-3-9,-9-10-28,11-2-2,-3-7 2,2-10-2</inkml:trace>
  <inkml:trace contextRef="#ctx0" brushRef="#br1" timeOffset="119176.8164">19535 8648 6,'0'0'25,"0"0"2,0 0-4,0 0-3,0 0-3,0 0-1,0 0-3,-11-11-3,11 11-2,-10-2-1,10 2-2,-18-2-1,9 7-1,-4-4 0,-2 3-1,-1-2 0,-2 6-1,0-5 0,0 5 0,-1-1 0,2 0-1,1-3 1,5 3-1,2-1 0,9-6 1,-6 12-1,6-12 1,16 11-1,-1-4 1,5 1-1,3-1 1,2-1 0,2 4-1,-2-1 1,0 2 0,-4 2-1,-4 3 1,-6-1 0,-4 6-1,-6-3 1,-5-1 0,-4 2-1,-4-2 1,-3-2-1,-3-3 1,-1-3 0,-1-5-1,0 0 1,3-1-1,1-5 0,2-4 0,2 2 1,12 4-2,-13-9 0,13 9-2,0 0-4,-1-15-10,1 15-21,16-10 2,-3 3-2,4-2 2</inkml:trace>
  <inkml:trace contextRef="#ctx0" brushRef="#br1" timeOffset="119719.8475">19646 8692 32,'0'0'29,"12"-6"1,-12 6 0,0 0-17,0 0-1,-1 12-3,4 2-1,-4-2 1,3 6-3,-4 1-1,4 4 0,-3-1-1,3 2 0,-1-2-1,3-1 0,1-6-1,7-1 0,1-8-1,2-5 0,3-4 1,2-6-2,-1-6 1,3 1 0,-1-3 0,-5-4 0,-2 3-1,-2-1 1,-4 1-1,-1 2 0,-3 4 1,-3-2-1,-1 3 1,0 11-1,-2-11 0,2 11 1,0 0 0,0 0-1,0 0 0,-9 14 1,8 1-1,1 1 1,-1 3-1,2 6 0,0 1 0,1-1 1,2 1-1,-1-3 0,1-4-3,0-3-2,4 0-3,-8-16-12,11-1-19,1-4 1,-1-8-1,5-2 2</inkml:trace>
  <inkml:trace contextRef="#ctx0" brushRef="#br1" timeOffset="119991.8631">20057 8720 58,'12'-1'36,"-12"1"0,2 10 1,4 6-19,-10-2-6,8 12-4,-7-2-2,4 11-2,-4 2-1,2 2-1,-2 0-1,0 0 0,1-4-1,1-5 0,2-2-1,-1-9-1,5-5-3,-5-14-3,9 12-6,-9-12-15,4-15-8,1 2-1,-5-6 1,2 1 1</inkml:trace>
  <inkml:trace contextRef="#ctx0" brushRef="#br1" timeOffset="120359.8841">20012 8772 71,'-2'-18'37,"2"4"-1,1 1-7,3-5-13,12 7-4,-3-2-3,11 4-3,-1-3-1,5 7-2,1 3 0,1 2-1,-4 3-1,-2 7 0,-6 3 0,-5 3 0,-6 4-1,-2 2 0,-6-2 0,-3 2 1,-2-1-1,-2-6 0,-2-2 0,-2-3 0,0-4 1,-3-2-1,-1-2 0,-1-4 0,1-2 0,0 3 0,1-1 0,2-2 0,4 1-2,9 3-3,0 0-5,0 0-30,0 0 0,21 5 0,-7-8 0</inkml:trace>
  <inkml:trace contextRef="#ctx0" brushRef="#br0" timeOffset="139477.9776">10704 12647 10,'-20'-8'13,"2"8"2,-6-1-2,3 7 0,-4 1-1,0 6 2,-2 3-2,-2 5-1,5 6-1,0 2-1,4 6 0,1 3-2,10 6-1,5-1-1,12 5-1,7-4-1,7 0 2,6 0-2,12-1 0,6-9 0,8-2-1,2-8 0,5-4-1,1-8 2,1-3-2,-1-14-1,-3-4 2,-8-8-2,-3-6 2,-9-8-2,-5-9 1,-8-6 0,-5-8-1,-12-6 1,-6-3-1,-8-2 0,-10-1 0,-6 2 0,-7 7 0,-8 8-1,-8 12 1,-6 12-1,-7 12 1,-5 13-1,-1 10-1,-2 11 1,0 3-2,8 7-1,1-4-5,18 4-10,10-1-15,8-14 0,15 0 0,5-16 1</inkml:trace>
  <inkml:trace contextRef="#ctx0" brushRef="#br0" timeOffset="139959.0052">11245 12319 31,'10'-5'31,"-10"5"2,0 0 0,0 0-10,-16 16-12,5 7 0,-9 2-3,-3 15-1,-11 7-3,-5 16 0,-8 7 0,-7 9-1,-7 8-1,-1 5 0,-3 3 0,3-1-1,5-5 1,6-4-1,6-9 0,10-9-1,7-11 1,7-12-1,7-13 0,5-9-1,2-9-1,7-13-2,0 0-8,1-22-20,6-3-5,1-3-1,-2-7 0</inkml:trace>
  <inkml:trace contextRef="#ctx0" brushRef="#br0" timeOffset="140914.0598">8504 10796 18,'3'10'24,"16"14"3,-3 0-6,14 6-9,12 9-1,9 4 0,9 6 0,6 5-2,10 8-3,1-1-1,6 8 0,1 2-2,0 4 0,-2 3 1,-1 1-1,-5-5-1,-5-3 2,-7-4-1,-1-4 0,-9-10 0,-3-6-1,-9-9 0,-2-7 0,-8-7-3,-6-4-6,1-10-28,-6 1 1,-9-11-3,1-1 3</inkml:trace>
  <inkml:trace contextRef="#ctx0" brushRef="#br0" timeOffset="141823.1118">13549 10701 30,'-8'13'17,"-10"0"0,-4 10 0,-8 5-1,-8 10-3,-7 9-1,-10 8-2,-7 12-2,-14 8-1,-1 9-1,-10 2-1,-1 8-1,-3 1-1,3 2-1,0-3 1,8-1-2,4-8 0,7-3 0,5-8 0,5-7 0,4-12 0,6-4 1,5-11-1,6-5 1,5-10-1,5-5 0,5-9 1,6-3-1,4-4-1,3-4 1,10 0-1,-15-3-1,15 3-1,-13 1-2,9 8-6,-3 1-25,7-10 1,-12 14-1,3-17 2</inkml:trace>
  <inkml:trace contextRef="#ctx0" brushRef="#br0" timeOffset="155154.8743">13637 12910 29,'24'3'28,"-2"-7"3,10 3-1,3-3-17,4-6-2,10 5-1,4-2-4,6 1-1,-1 2-1,5 1-1,1 5-1,-3 0 0,-3 2-3,-3-1-1,-8 6-3,-10-1-4,-7 5-11,-6 1-12,-24-14-1,8 18 1,-24-17 1</inkml:trace>
  <inkml:trace contextRef="#ctx0" brushRef="#br0" timeOffset="155629.9014">13716 12753 27,'-4'10'26,"-12"-7"1,3 5-6,-7 5-7,-5 0-3,3 5 0,-4-2-4,3 6 0,0-2 0,7 0-2,4-2-2,9 2 2,8-6-2,9-1 0,7-4-1,9-1 1,6-5-1,5 1-1,3 0-3,-3-5-6,0 2-26,1 7 0,-12-4 0,1 7-1</inkml:trace>
  <inkml:trace contextRef="#ctx0" brushRef="#br0" timeOffset="156524.9527">15516 12605 32,'0'0'28,"0"0"2,-18-12-10,4 7-5,1 4-2,-7-2-4,2 2-3,-5-2 0,1 4-2,-1-1 0,2 2 0,-1-1-1,4 4-1,3-3 1,3 6-2,0-1 1,5 3-1,2 1 0,4 6 0,3 2 0,2 2 0,1 6-1,2 5 1,2 4-1,-2 3 0,0 2 0,-1 2 1,-3 1-2,-1-1 1,-2 0-1,-2-2 1,-1-3 0,0-4-1,-2 0 1,1-5 0,2-3 0,1-4 0,3-4 0,2-3 0,3-4 0,3 0-1,2-7 1,2-1 1,3-3-1,1 2 0,0-2-1,1-3-1,2 4-6,-3-3-20,-1-4-6,1 2-1,-6-10 1</inkml:trace>
  <inkml:trace contextRef="#ctx0" brushRef="#br0" timeOffset="156798.9683">15658 13004 43,'7'10'32,"-7"-10"2,22 2 0,-6 0-11,1-9-16,9 2-1,-1-3 0,5 1-2,-3 1-3,1-1-3,-3 7-9,-4-1-24,-8-3 0,0 5-1,-13-1 1</inkml:trace>
  <inkml:trace contextRef="#ctx0" brushRef="#br0" timeOffset="157259.9946">16169 12724 71,'-10'10'33,"-2"-3"-1,-5 10-1,1-2-27,2 0-1,5 2-1,3-1 0,4 1 0,4-3 0,5-1-1,3-2 1,6-3 0,-1-1-1,4-2 1,0 2-1,-1-1 0,1 1 0,-2 1 0,-1 1 0,-1 4-1,-2 0 1,-3 5-1,-2 1 0,-2 0 0,-4 1-1,-3 2 1,-4-2 0,-1-1 0,-4-4-1,-2-1 2,-3-4-1,-2-2 0,-1-1 1,-1-5-1,0-1 1,0-1-1,3 0-1,-1-4-3,7 0-6,-2 0-27,4-8 2,6 1-1,-3-8 1</inkml:trace>
  <inkml:trace contextRef="#ctx0" brushRef="#br0" timeOffset="157501.0085">16117 12702 68,'17'-9'36,"-7"3"0,4 1 2,1 2-27,-1-6-5,11 4 0,-2 0-3,1 3-2,1 4-3,-2-1-3,3 8-12,-1 0-20,-11 1 0,2 4 0,-8-1 0</inkml:trace>
  <inkml:trace contextRef="#ctx0" brushRef="#br0" timeOffset="157795.0253">16620 13135 49,'5'16'33,"3"6"2,-7-2-1,3 0-11,-5 4-17,-4-1-2,-1 2-2,-1-2-2,-1-1-2,4-3-6,-5-7-13,9-12-14,-9 12 2,9-12-3,-4-15 3</inkml:trace>
  <inkml:trace contextRef="#ctx0" brushRef="#br0" timeOffset="158195.0482">16926 12811 72,'0'0'36,"-5"12"0,-4-2 0,2 2-27,-2 6-4,0 1-2,3 5-1,0-1-1,5 1 0,3-1-1,4-3 1,2-2-1,3-1 1,3-3-1,1-1 1,2-3-1,-1 0 0,-1-1 0,-1 2 1,-1 0-1,-3 1 0,-3 1 0,-4 2-1,-2-1 1,-5 2 0,-3 0 1,-3 0-2,-3-3 2,-2-2-3,-1-1 1,-3-8-4,4 3-7,-3-7-25,0-11 1,6 0-2,-5-10 2</inkml:trace>
  <inkml:trace contextRef="#ctx0" brushRef="#br0" timeOffset="158409.0603">16866 12769 63,'9'-1'37,"-9"1"-1,23-7 2,-9 8-20,0-9-11,9 4-1,2-2-4,3 2-2,0 2-4,-3-4-10,2 4-24,-1 1 1,-6-1-1,0 2 1</inkml:trace>
  <inkml:trace contextRef="#ctx0" brushRef="#br0" timeOffset="158984.0933">17248 12523 71,'19'8'36,"-7"-10"0,6-1-3,2 5-21,-1-6-6,10 5-1,-1-2 0,3 2-3,-2-1 0,1 2 0,-4 2-2,-2 1 1,-6 2 0,-3 3-1,-5 1 1,-3 4-1,-2 0 1,-3 2-1,-2 4 0,-1-1 1,-1 4-1,-1 0 0,1 2 0,0 1 1,-1 2-1,1 1 0,0 0 0,1 3 0,0 0 0,0-2 0,0 1-1,1-2 1,0 0-1,-2-2 1,-1-3 0,-2-2-1,-2-1 1,-2-1 0,-2-5 1,-3 0 0,-1-2-1,-2 0 1,0-4 0,1-1 0,1-2 1,2-1-2,4-2-1,-1-5-8,10 1-28,3-11-3,-3 11 3,8-19-3</inkml:trace>
  <inkml:trace contextRef="#ctx0" brushRef="#br0" timeOffset="161670.247">18080 13238 11,'0'0'28,"-10"-4"1,10 4 1,1-15-11,-1-3-3,4 5-3,-3-11-4,4 0-2,-4-8-2,2 0 0,-4-4-2,1-2-1,-2-3 0,0 0 0,-3-1 0,2 5 0,-1 0 0,2 8 1,-3 3-1,4 5 0,-2 1 0,3 8 0,0 2 0,0 10-1,2-15-1,-2 15 1,12-4-1,-1 5 1,1 2 0,2 0-1,4 1 1,4 2-1,0 0 1,3-2 0,1 0 0,3-1 0,1-2 0,2 1-1,0-2 1,1-1 0,-1-2 0,1 2-1,-2-2 1,0 0-1,-4 1 0,-2 0 1,-3-1-1,-4 1 1,-1 4 0,-4-4-1,-2 4 1,-11-2 0,13 11 0,-8-2 0,-2 4-1,0 2 1,-1 5 0,-1 5 0,-1 5-1,-1 2 1,-2 3-1,0 3 1,0 0-1,-1 0 1,1-1-1,0-4 0,0-4 0,1-3 0,1-4 0,0-4 0,1-4-2,0-3 0,2 0-2,-2-11-4,5 9-11,-5-9-21,10-5 2,-10 5-2,14-25 2</inkml:trace>
  <inkml:trace contextRef="#ctx0" brushRef="#br0" timeOffset="162285.2821">19603 12538 19,'0'0'28,"-12"-5"3,12 5 1,-16 3-12,2-7-5,1 4-1,-8-6-3,5 7-2,-8-5-2,4 5-1,-5-3-2,4 3-1,-1-2 0,4 4-1,1 0 0,4 3-1,2-2 0,11-4 0,-11 19 0,10-5 0,3 3 0,1 3-1,0 2 0,2 5 1,0 3-1,-1 3 1,0 0-2,-2 3 2,-3 2-2,-1 1 1,-1 2 0,-3-2 0,-1-1-1,-1-1 1,0-4-1,0-3 1,0-6 0,4-3 0,2-6 0,3-1 0,-1-14 0,14 12 0,-3-12 1,5 0-1,3-1 1,2-1-1,-1-2 0,2 1 0,-2 1-1,-2-1-2,2 7-9,-11-3-25,1-4 0,-10 3-1,12-11 0</inkml:trace>
  <inkml:trace contextRef="#ctx0" brushRef="#br0" timeOffset="162572.2986">19727 12717 76,'0'0'35,"16"-8"0,-16 8-8,4 12-19,0 1-1,-2 2-2,2 7-2,-3 1 0,1 3 0,-2 3-2,0-2 0,-2 1 0,-1-2-1,0-2-1,-1-6-2,3 2-9,-4-5-25,5-15 1,0 0-2,0 0 2</inkml:trace>
  <inkml:trace contextRef="#ctx0" brushRef="#br0" timeOffset="162974.3215">20010 12729 77,'-22'31'36,"4"7"-1,3-4 1,-4 3-32,7 3 0,7-6 0,9-3-2,7-7-1,7-6 1,8-7-1,6-6 0,3-6 1,2-7-1,1-6 0,-2-3 0,-4-2 0,-3-4 0,-5-4-1,-7-1 1,-5-4-1,-7 3 0,-5 0 1,-6 3-1,-7 2 0,-3 8-1,-8 6 1,-4 7 0,-5 8-2,-1 5-1,4 12-5,-4-4-10,8 2-20,8 4 1,5-5-1,13 1 2</inkml:trace>
  <inkml:trace contextRef="#ctx0" brushRef="#br0" timeOffset="163202.3345">20417 12981 66,'9'13'35,"0"7"-1,-7-3 1,-8 2-25,3 5-6,-1 2-6,-7-2-9,7-5-21,1 5-1,-6-10-2,6-2 1</inkml:trace>
  <inkml:trace contextRef="#ctx0" brushRef="#br0" timeOffset="163468.3498">20803 12653 66,'0'0'38,"9"4"-2,-9-4 2,-2 26-21,-3-10-11,6 9 0,-2 2-3,2 6 0,-1 4-1,2 1-2,0 0 0,0 1 0,1-2-2,-2-8-1,4-1-7,-7-11-14,3-5-14,-1-12 0,0 0 0,13-1 1</inkml:trace>
  <inkml:trace contextRef="#ctx0" brushRef="#br0" timeOffset="163895.3742">21127 12658 89,'0'0'36,"-8"12"2,-1 5-5,0-9-26,2 8-3,0 1-1,4 3-1,0 1-1,3 1 0,2 0-1,3-3 0,3-2 1,6-3 0,1 0-1,5-4 1,1-2-1,0 2 1,1-2-1,-1 1 1,-3 1-1,-2 0 0,-6 1 0,-4 2 0,-5 1-1,-4 1 1,-4-1-1,-5 3 1,-3-1 0,-3-2 0,-1-1 0,-2-1 0,1-3-1,0-3 0,2-2-1,1-8-6,8 3-8,-4-4-23,6-9 2,4-2-2,-1-9 2</inkml:trace>
  <inkml:trace contextRef="#ctx0" brushRef="#br0" timeOffset="164121.3872">21157 12677 46,'8'-10'35,"4"5"3,-3-2-2,2-2-13,5 8-10,-4-5-3,5 5-4,-1-3-2,2 2-3,1 3-4,-5-6-6,8 5-20,-3 0-9,-6-4 0,-1 2 0</inkml:trace>
  <inkml:trace contextRef="#ctx0" brushRef="#br0" timeOffset="164831.4278">21589 12457 62,'0'0'35,"-3"9"-1,3-9-4,0 0-15,18-7-8,-3 3-2,7 3 0,0-2-2,4 3 0,-3 0-1,2 0 0,-3 1-2,-2 2 1,-7 1 0,-3 2 0,-10-6-1,11 18 0,-10-7 1,-2 3-1,-1 3 1,-1 2-1,2 1 0,-1 2 0,2 3 1,1 2-2,0 1 2,3 2-1,-1 1 0,1 2 0,-1 2 0,2-2 0,0 1 0,-1 0 0,0-2-1,1-1 2,-2-2-1,-2-2 0,-2-2 0,-2 0 0,-4-2 1,-1-4 1,-3-3-1,-1-1 2,-3-4 0,3-2 0,-4-4 0,5-3 0,-2-3 0,3 2-1,-1-2 0,1-1-2,10 2-2,-14-8-2,14 8-6,0 0-28,0 0-2,1-14-1,4 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58:18.68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17381 9546 38,'10'9'30,"-1"9"1,-5 0-1,-1 5-18,2 9-1,-2-1-2,1 7-4,-1 0-1,1-2-2,-2-6-2,1-4-2,1-3-3,-4-9-3,2-5-13,-2-9-11,0 0 0,0 0 0,-10-25 2</inkml:trace>
  <inkml:trace contextRef="#ctx0" brushRef="#br0" timeOffset="502.0287">17297 9543 49,'-6'-21'32,"10"10"2,1 1-8,2-3-9,13 7-4,1-4-3,10 9-3,-1-2-3,5 6 0,-2 3-1,-1 4-1,-3 3-1,-3 5 0,-11 3-1,-5 3 1,-10 2-1,-9 0 0,-6-1-1,-7-2 1,-4 0 0,-2-6 0,0-6 0,4-2 0,3-2 0,4-5 0,8-3 0,9 1 1,12-10-1,5 8 1,7-1-1,4 1 1,2 3 0,4 3 0,-2 6-1,-3 2 1,-7 4-1,-7 1 1,-7 4-2,-5 1 2,-8-1-2,-5 1 2,-7-3-2,-3-3 1,-5-2 0,-1-2 1,0-4-1,1-3 0,4-3 0,3-3 0,8-1-1,10 2-1,0 0-4,5-18-9,11 6-22,6 4 0,1-1 1,6-1 0</inkml:trace>
  <inkml:trace contextRef="#ctx0" brushRef="#br0" timeOffset="936.0536">17813 9816 49,'0'0'31,"22"-11"0,-11 4-7,4-5-11,8 4-2,-1-5-3,3 0-2,-2-1-2,2 3-1,-2-3 0,-2-2 0,-4-1-1,-1 3-1,-9-3 1,-4 3-1,-5-2 1,-5 1-1,-9 2-1,-4 5 1,-4 3-1,-4 3 1,-2 6-2,1 7 1,-1 8 0,4 6 0,6 2 0,3 4 0,6 2 1,6 2-1,7-3 2,5-4-1,4-4 0,5-1 1,0-5-1,5-3 0,1-3-1,-2-8-3,5 1-7,-3-7-17,1-5-8,6-2-1,-2-8-1,3-2 1</inkml:trace>
  <inkml:trace contextRef="#ctx0" brushRef="#br0" timeOffset="1326.0759">18362 9593 56,'0'0'32,"0"0"1,-20 6-1,-4 3-21,6 5-3,-6 2-2,3 2-1,1 0-2,4 1-1,3-1 0,4 0 0,6-4-1,6 1 1,6-3-1,3-1-1,4-1 1,1 0 0,1-2-1,-1 2 0,-3 0 1,-3-1-1,-4 1 1,-4 2-1,-5-2 0,-4 1 0,-4-1 1,-4-2-1,-3-1 0,-1 0 0,0-3 0,-1-2-2,6-1-1,-2-8-5,15 7-16,-2-13-12,5-3 2,8-3-2,3-10 1</inkml:trace>
  <inkml:trace contextRef="#ctx0" brushRef="#br0" timeOffset="1592.091">18535 9321 65,'0'0'35,"5"23"0,-6-3 1,1 3-23,0 15-7,-4 3-2,4 11 0,-4 0-3,1 5 0,1-2-1,1-5 1,2-6-1,2-3 1,3-4-1,4-14-1,2-5-2,0-11-3,7-2-10,-5-5-20,-2-9 1,0-2-2,-8-11 3</inkml:trace>
  <inkml:trace contextRef="#ctx0" brushRef="#br0" timeOffset="1765.101">18430 9710 56,'-17'-6'36,"8"0"0,12-5-3,12 8-13,3-8-7,15 5-3,-1-3-4,9 4-4,-4 3-3,-4-4-10,-5 3-27,0 3 1,-11-4 0,-1 1-2</inkml:trace>
  <inkml:trace contextRef="#ctx0" brushRef="#br0" timeOffset="2489.1423">19259 9621 22,'-2'-18'28,"2"8"0,-10-1-4,-1 3-4,-6 3-4,-5 2-4,-2 14-3,-5 2-1,3 8-1,-2 3-2,7 8 0,2-2-2,8 5 1,8-4-1,9-2 0,6-8-1,10-2-1,4-10 1,5-8-1,3-8 0,2-6-1,-3-7 1,-3-5 0,-5-3-1,-7-4 1,-6 0-1,-8 6 0,-7 2 1,-5 3-1,-6 7 0,0 10 0,-3 9 0,3 10 0,3 8 0,4 4 1,6 5-1,4 4 0,6 0 0,5-3 0,4-6-2,1-6-3,8-5-5,-6-10-15,2-7-10,4-3-1,-3-11-1,2-4 1</inkml:trace>
  <inkml:trace contextRef="#ctx0" brushRef="#br0" timeOffset="2982.1706">19541 9583 62,'0'0'36,"8"17"0,-6 0 2,0 5-23,8 12-6,-7 0-1,5 6-2,-5 4-4,2-1 0,-3-3 0,1-1-2,0-7-1,-3-9-2,3-3-2,-3-20-4,2 16-5,-6-27-10,3-4-4,-6-11-3,-1-10 0,-3-9 5,-2 0 9,-4-8 8,0 1 12,1 7 11,1 4 9,3 3 5,7 9 1,6 7-2,3 0-5,14 14-5,-1-5-5,13 8-4,-2-1-3,7 9-1,-1 2-2,-2 8 0,-4 1-1,-5 4 0,-8 2-1,-7 6 0,-8-1 0,-7-1 1,-7-3-2,-6 0 1,-4-2 0,0-4-1,-1-1 0,0-9-2,7 0-4,1-8-8,17 3-23,-2-13 2,9 1-2,10-3 2</inkml:trace>
  <inkml:trace contextRef="#ctx0" brushRef="#br0" timeOffset="3223.1843">19944 9550 73,'-1'13'36,"-1"11"0,-4 0 1,-5 3-27,8 11-3,-3-2-2,4 5-2,-2 3-1,2-2-2,1-4 1,0-6-1,1-4-2,-2-8-3,5-2-4,-3-18-13,0 0-15,-5-12 1,0-7-1,3-5 2</inkml:trace>
  <inkml:trace contextRef="#ctx0" brushRef="#br0" timeOffset="3502.2003">19846 9568 46,'0'-32'34,"1"4"3,4 11 0,0 8-12,2-5-9,10 11-6,-1-2-2,7 8-4,2 2 0,4 4-2,0 5-1,1 1 0,-4 4 0,-5 2-1,-7 1 0,-8 2 0,-11-2 0,-6 1-1,-9-2 1,-6-3 0,-3-4-2,-1-2 0,5-4-2,1-7-5,12 4-12,3-9-18,5-6 1,9-1-1,6-5 3</inkml:trace>
  <inkml:trace contextRef="#ctx0" brushRef="#br0" timeOffset="4110.2351">20236 9486 80,'0'0'38,"16"12"-1,-10-1 1,-4 5-28,8 7-3,-5-1-3,3 8-1,-2-2-1,0 0-2,0-2 0,-3-4-1,-1-7 0,-2-4 0,0-11-1,0 0 1,-3-13 0,2-5-1,1-6 1,2-4 0,4-2 1,6-2-1,5 1 1,3 4 0,4 4 1,2 4-1,3 5 0,-1 6 1,-1 4-1,-5 5 0,-5 4 1,-5 2-1,-4 4 0,-6 5 0,-5 2 0,-6 1 0,-1 3 0,0 3 1,-2 0-1,3 1 1,4-1 1,5-3 0,5-2-1,7-2 0,6-4 1,7-7 0,4-7-1,4-5 0,3-6-1,0-2 1,-3-6-1,-4-2 1,-6-6-1,-9 1 0,-8-2 1,-12 0-1,-8 2 1,-9 6-2,-8 2 1,-4 8 0,-2 8 0,-1 4 0,5 11-1,4 5-2,9 6-2,7-6-5,18 3-27,8 0-3,11-8 2,12-3-1</inkml:trace>
  <inkml:trace contextRef="#ctx0" brushRef="#br0" timeOffset="4338.2482">21265 9450 70,'0'0'36,"-4"16"-1,-15 2 1,-3 1-22,-2 9-7,-13 0-2,4 6-3,-3-2-1,3 0 0,3-3-1,4-9-2,7-4-5,0-9-10,19-7-19,-6-13 0,10-6-1,6-5 1</inkml:trace>
  <inkml:trace contextRef="#ctx0" brushRef="#br0" timeOffset="4532.2593">21005 9452 57,'-15'6'36,"12"11"0,1 3 0,-1 4-16,16 7-8,1-3-4,8 7-2,2-5-3,4-2-1,2-6-3,0-4-1,1-2-5,-9-13-12,-2-6-19,4-6 1,-5-7-1,-2-2 1</inkml:trace>
  <inkml:trace contextRef="#ctx0" brushRef="#br0" timeOffset="4733.2707">21420 9487 72,'11'13'37,"-9"0"0,2 2 2,1 8-26,-6-4-3,6 7-4,-3-2-4,1 1-1,0-2-3,1-8-3,4 1-8,-8-16-25,12 2 1,-4-14-2,-3-9 3</inkml:trace>
  <inkml:trace contextRef="#ctx0" brushRef="#br0" timeOffset="4885.2795">21457 9262 61,'0'0'31,"-9"10"-4,14 5-11,5 2-41,-10-17-4,15 26 1,-9-17-3</inkml:trace>
  <inkml:trace contextRef="#ctx0" brushRef="#br0" timeOffset="5459.3123">21666 9463 63,'-3'12'34,"3"8"-1,-5-2 0,-5 1-21,9 11-6,-2-1-1,6 1-1,-1-3-2,3 0 0,5-5 0,2-6 1,2-10-1,3-6 0,2-8 0,0-4-1,1-8 1,0-7-2,-3-6 1,-1 1-1,-3 1 1,0 4-1,-4 4 0,-3 7 0,-2 6 0,-4 10 0,1 12 0,-2 2 0,-2 6 0,0 5 0,0 0 1,2 0-1,1-2 1,3-6 0,3-6-1,4-4 1,4-7 0,5-7-1,0-6 1,4-4-1,2-4 0,3 0 1,-1 0-1,0 0 0,-4 4 1,-3 7-1,-4 3 2,-2 6-1,-14 1 0,11 19 0,-12-2 0,-2 7 0,-1 2 0,3 0 0,1 1-3,1-3-1,6-5-3,-1-10-10,13-6-23,3-7 1,1-10-2,7 0 2</inkml:trace>
  <inkml:trace contextRef="#ctx0" brushRef="#br0" timeOffset="5875.3361">22491 9446 51,'-11'4'35,"-2"6"0,-11 0 0,0 4-10,2 8-14,-7-1-4,6 5-3,1 0-1,8 2-2,4-5 1,15-1-1,5-5 1,5-7-1,6-5 0,4-6-1,2-6 1,1-4-1,-3-7 0,-4-4 0,-5-2 0,-4-1-1,-5-1 1,-6 4 0,-2 2 0,-4 6 0,-5 7 1,0 5 0,1 7 0,1 10 0,1 2 0,5 7 1,1 2-1,4 0 1,3 0-1,2 1-1,0-4 0,3-8-1,1 1-3,-12-16-5,21 6-19,-9-11-11,-2-10 1,2-2-1,-1-9 1</inkml:trace>
  <inkml:trace contextRef="#ctx0" brushRef="#br0" timeOffset="6416.367">22776 9155 59,'14'-5'37,"-12"14"-1,0 13 3,-4 8-18,-3 3-12,8 10-2,-4 4-2,1 8-3,1-1 0,7 1-2,-1-4-1,1-6 0,2-3-1,-2-9-2,3-5-1,-3-17-2,3-2-1,-11-9 0,6-10-1,-8-8 1,2 1 2,-6-8 1,-1 0 3,-1 3 2,0 0 3,5 4 1,-1 1 2,5 6 0,1 1 1,9 7 0,1-2-1,9 5 0,-2-2-2,3 5 0,4-2 0,4 2-1,-2-1-1,-3 2 0,-3-2-1,-1 1 1,-4 1 0,-2-1-1,-4 2 0,-11-5 0,4 15 0,-2-5 0,-3 4 0,-4 1-1,3 1 0,-1 2 1,-4 1-1,4-5-1,3 2-1,0-16-3,0 17-12,10-15-23,-10-2 2,13-20-1,-2 0 0</inkml:trace>
  <inkml:trace contextRef="#ctx0" brushRef="#br0" timeOffset="6570.3758">23157 9320 42,'0'10'23,"-10"-5"-13,10-5-10,6 17-19,-6-17-6</inkml:trace>
  <inkml:trace contextRef="#ctx0" brushRef="#br0" timeOffset="6958.398">23292 9584 50,'-10'21'31,"14"5"2,-4-7-1,4-3-21,12 1-3,-1-9 0,10 1-3,-1-8 1,6 0-1,-5-9-1,8-1 0,-6-8-1,-5 2 0,-7-8-1,-3 0 0,-7-3-1,-5 0 0,-9 0-1,-8 5 1,-7 7-1,-1 2 1,-2 7-1,-2 8 0,0 7 0,5 3-1,2 7-2,5-2-1,13 7-4,-2-7-6,13 6-8,5-3-11,2-7-3,11-2-1,0-10 2</inkml:trace>
  <inkml:trace contextRef="#ctx0" brushRef="#br0" timeOffset="7358.4209">23634 9483 57,'8'-13'34,"-6"1"-1,-2 12-8,0 0-8,0 0-4,-1 23-5,-6-5-3,6 8 0,0 0-1,4 5 0,-1-3-1,12 0 1,2-6-1,-2-4-1,6-7 0,3-3 0,0-8-1,4-9 0,3-5 0,-5-2-1,0-4 1,5-1-1,-4-1 0,-7 1 0,-4 3 0,-2 6 1,-13 12-1,0 0 1,12-3 0,-17 15 0,-1 4 0,10 7 0,0 2 0,-2 1-1,8 0 0,-2-2-1,7 2-5,1-13-12,-2-1-23,1-6 2,2-8-1,-2-2-1</inkml:trace>
  <inkml:trace contextRef="#ctx0" brushRef="#br0" timeOffset="7805.4465">24487 9524 31,'0'0'31,"0"0"2,-18 55 0,18-55-13,0 0-7,-27 53-2,27-53-3,0 0-2,9 56-1,-9-56-1,0 0-1,54 19-1,-54-19 0,58-14 0,-58 14-1,50-31 0,-50 31 0,0 0-1,33-65-1,-33 65 1,0 0-1,-31-59 1,31 59-1,-61-23 0,61 23 0,-64-4 0,64 4-1,-50 11-1,50-11-2,0 0-7,0 0-13,0 0-10,21 53-1,-21-53 1,58 10 1</inkml:trace>
  <inkml:trace contextRef="#ctx0" brushRef="#br0" timeOffset="8119.4644">25087 9361 43,'0'0'31,"0"0"3,0 0-1,0 0-17,0 0-5,-61-38-3,61 38-2,-66 21-1,66-21 0,0 0-1,-53 63 0,53-63-2,-36 63 1,36-63-1,-12 73-1,12-73 0,15 71 0,-15-71-1,-3 62-1,3-62-1,0 0-4,32 58-8,-32-58-20,0 0-2,0 0-2,0 0 2</inkml:trace>
  <inkml:trace contextRef="#ctx0" brushRef="#br0" timeOffset="8281.4737">24729 9580 55,'0'0'39,"0"0"-2,79-2 3,-79 2-18,73 13-10,-73-13-7,62 18-12,-62-18-30,0 0 0,61-2-1,-61 2-1</inkml:trace>
  <inkml:trace contextRef="#ctx0" brushRef="#br0" timeOffset="9509.5439">17446 10410 32,'0'0'26,"-2"27"2,-9-10-6,-2 7-9,3 8-4,-3-1 1,8 4-1,-2-6-1,11 1-1,2-8 1,10-4-3,1-14-1,9-6 0,2-11-2,4-5 0,-1-6 0,1-5 0,-6-4-1,-2 1 1,-8 1 0,-2 4-1,-9 2 1,-2 7 1,-6 6-2,3 12 1,-13-1-1,13 1 0,-16 23-1,10-3 1,2 5 0,1 3-1,2 3 1,3-2 0,2-3-1,1-2-1,3-4-1,-1-8-4,6 0-5,-13-12-12,18-6-15,-5-1 2,-2-7-2,3 0 3</inkml:trace>
  <inkml:trace contextRef="#ctx0" brushRef="#br0" timeOffset="9946.5688">17783 10425 39,'0'0'32,"6"-11"2,-6 11 0,4 13-12,-6-3-7,3 9-6,-5 1-3,5 9-1,-3-1-2,2 1 0,0-2-1,3-2-1,0-3 1,3-5-1,2-6 0,-8-11-1,18 3 0,-5-11 1,0-6-1,3-3 0,0-7 0,2 0 0,-2 0 0,-1 0 1,-3 3-2,-2 4 1,-3 6 0,-7 11 1,0 0-1,0 0 1,0 0-1,-6 23 0,3-3 1,0 2 0,2 1-1,2-1 0,1-2 1,2-2-2,5-4 0,-9-14-3,19 12-4,-9-20-8,7 2-11,1-5-10,-3-8 1,4 0-1,-4-8 2</inkml:trace>
  <inkml:trace contextRef="#ctx0" brushRef="#br0" timeOffset="10145.5803">18190 10399 56,'0'0'36,"9"-4"-1,-7 15-6,-2-11-8,4 29-6,-8-13-7,7 9-2,-6 3-2,3 1-2,-1-1 0,1-3-2,1-5-1,2-3-2,2-5-2,-5-12-10,10-6-23,-1-3 2,-1-10-2,0-2 2</inkml:trace>
  <inkml:trace contextRef="#ctx0" brushRef="#br0" timeOffset="10328.5908">18165 10253 68,'0'0'34,"-11"3"0,11-3 1,3 12-26,-3-12-6,10 11-6,3 2-10,-1-4-10,2 0-10,5 4-2,-1-7 2,5 2 0</inkml:trace>
  <inkml:trace contextRef="#ctx0" brushRef="#br0" timeOffset="10679.6109">18430 10411 44,'-3'19'32,"-10"-2"1,4 5-1,-1 1-17,-3-1-4,6 4-2,0-5-4,8-1-1,5-4 0,9-3-2,2-5 1,6-6-2,3-9 0,4-2 0,-1-6-1,0-3 1,-7-3-1,-4-3 1,-7 0-1,-6 2 0,-9-1 1,-6 4-1,-7 3 0,-4 6 0,-6 7 1,-2 6-1,0 8-1,3 4 0,5 7-2,4 0-3,14 6-8,0-6-15,9-7-5,12-1-2,3-9 2</inkml:trace>
  <inkml:trace contextRef="#ctx0" brushRef="#br0" timeOffset="11061.6327">18687 10413 43,'0'0'32,"4"-16"2,-4 16-1,0 0-15,-1 17-5,4 1-5,-7 2-4,6 3-1,-1-1-2,4 0 1,2-2 0,1-4 0,5-6-1,2-6 1,4-8-1,0-2 1,3-9 0,1-5 0,-2-4 0,4 1-1,-4-1 1,-2 2 0,-3 6 0,-3 4-1,-3 8 0,-10 4 0,9 19 0,-10-1-1,-2 3 1,0 7 0,0 1-1,0 1 0,0-2 0,0-6-2,5-2-4,-4-7-19,2-13-13,11 2-1,-4-17 1,8-3 0</inkml:trace>
  <inkml:trace contextRef="#ctx0" brushRef="#br0" timeOffset="11548.6605">19336 10186 58,'9'-9'34,"3"10"0,-12-1 1,9 17-21,-2 6-4,-8 3-3,1 11-2,-4 1-2,-1 4 0,-1-1-1,0 0 0,2-2-1,4-3 0,1-6 0,4-4-1,5-7 1,5-4-1,3-7-1,4-7-2,2-4-2,-5-9-6,7 3-10,-7-4-15,-7-3 0,-4 1-1,-11-2 2</inkml:trace>
  <inkml:trace contextRef="#ctx0" brushRef="#br0" timeOffset="11716.6702">19268 10461 39,'-30'-5'33,"16"6"2,4-6-1,10 5-12,24-5-7,0-1-8,10 2-3,3-1-4,2-1-6,6 2-13,-5 0-16,-8-4 1,-2-2-2,-8-5 3</inkml:trace>
  <inkml:trace contextRef="#ctx0" brushRef="#br0" timeOffset="12129.6938">19590 10085 67,'0'0'35,"0"0"0,10 16 2,-3 6-25,-4 4-4,3 9-2,-3 7-3,2 7 0,-5 4-1,1-1 0,-2-3-2,0-6 2,1-4-2,1-9 0,2-10 0,3-11 1,3-10-1,3-6 0,3-8 0,3-6 0,0-6 0,0-1 0,-2 1 0,0 4 0,-4 5 0,-2 7 0,-10 11 0,0 0 1,0 0-1,4 26 1,-7-4-1,1 1 1,-2 2-1,2 3 0,3-3-1,1-7-1,7-1-5,-9-17-13,16 3-18,2-6 0,3-10 1,6-5 0</inkml:trace>
  <inkml:trace contextRef="#ctx0" brushRef="#br0" timeOffset="12550.7179">20084 10391 63,'-24'18'37,"3"-2"-1,-6 2 2,1-5-19,2 12-9,-4-1-3,10 3-4,4-4 0,5-1-2,9-3 1,11-5-2,3-4 1,8-9 0,5-8-2,2-3 2,0-5-1,-1-3 1,-4-3-1,-5 0 0,-6-3 1,-4 3-1,-10 1 0,-6 4 0,-4 4 1,-2 0-1,-3 6 0,0 5 0,3 7 0,2 3 0,5 6 0,4 2 1,5 2-2,3 5 1,5 1 0,3-4-2,1-1 0,3-6-3,3 1-3,-3-15-4,5 1-7,-6-13-8,2-5-6,-1-2-3,-2-6 2,-1-4 7</inkml:trace>
  <inkml:trace contextRef="#ctx0" brushRef="#br0" timeOffset="12751.7294">20279 10329 0,'10'-50'24,"-5"-2"7,5 8 2,-5 6-5,-1 8-2,4 16-4,-8 14-3,9 14-6,-9 9-4,4 14-3,-4 4-3,0 7 0,-2 3-2,1 0 0,-3-1-1,1-9 0,1 0-3,-2-14-2,4 0-6,-4-9-26,4-18 0,0 0-1,-5-13 0</inkml:trace>
  <inkml:trace contextRef="#ctx0" brushRef="#br0" timeOffset="12925.7393">20195 10410 60,'-13'2'36,"13"-2"0,11 6 0,1-6-20,12 4-6,1-4-6,7 1-3,3 2-8,-2-5-11,1 0-18,4 1 0,-5-6 0,1 3 0</inkml:trace>
  <inkml:trace contextRef="#ctx0" brushRef="#br0" timeOffset="13259.7584">20776 10276 51,'0'0'34,"10"15"0,-8-6 0,4 4-11,0 9-16,-4 0-3,4 5-2,-1-1-1,2-1 0,1-3-1,1-2 1,-2-6 0,3-5 1,-10-9-1,17-1 0,-9-9 1,2-5 0,-2-6-1,1-1 0,2-3-1,-1 1 0,0 3-1,-2-3-3,4 12-6,-8 0-15,-4 12-11,11-8 0,-11 8 0,0 0 1</inkml:trace>
  <inkml:trace contextRef="#ctx0" brushRef="#br0" timeOffset="13615.7788">20902 10290 62,'1'13'34,"-4"-1"1,7 5-1,2 6-19,-2-4-8,8 4-2,-3-2-1,5 3-2,-2-6 0,2-1 0,2-7-1,-1-6 0,1-5-1,-2-5 1,1-5 0,-2-7 0,0-4-1,-1-2 1,-3-2 0,0 1-1,-3 2 0,0 1-1,-1 6-2,-4 1-4,-1 15-7,0 0-17,0 0-5,13 2-1,-13-2 1</inkml:trace>
  <inkml:trace contextRef="#ctx0" brushRef="#br0" timeOffset="14022.8021">21215 10378 27,'10'0'33,"5"2"2,-2-6 1,6-4-11,3 5-4,-5-9-7,9 5-5,-7-6-2,5 1-3,-5-3-1,0 3-1,-5 1-1,-2-2 0,-7 2 0,-3-1-1,-6 0 1,4 12-1,-20-14 0,6 7 0,-1 3 0,-2 6 0,-1 2 0,0 6 0,2 3 0,2 5 0,3 1 1,3 6 0,1 0 0,5 1 1,3 0 1,6 2-1,1-5 2,4 0-1,4-4 0,4-4 0,1-4-1,3-3-1,2-5-1,0-6-2,2-2-5,-6-10-13,2 1-21,-1-5-1,-4-5 1,-2-5 0</inkml:trace>
  <inkml:trace contextRef="#ctx0" brushRef="#br0" timeOffset="14662.8387">21868 9987 56,'19'-2'35,"-8"1"-1,1 5-4,-6 10-12,-8 3-7,2 12-3,-8 2-2,1 10-2,-3 3-1,4 1 0,1 0-1,5-5 0,2-4-1,5-8 0,4-8 0,4-6-1,1-11 1,4-5-1,2-8 1,3-7-1,-1-5 1,2-3-1,-2 0 0,-2 0 1,-3 4-1,-4 5 1,-6 5-1,-9 11 1,0 0 0,4 15-1,-7 3 1,-2 6-1,2 4 0,1 1 0,2 2 0,1-3-1,5-2-1,0-6-3,9-3-6,-4-10-22,8-8-5,4-5-1,1-8 1</inkml:trace>
  <inkml:trace contextRef="#ctx0" brushRef="#br0" timeOffset="15102.8638">22524 10268 51,'0'0'35,"-16"11"0,0-1 1,-4-2-9,-1 8-17,-8-3-3,4 10-2,-3-4-2,6 3 0,4-1-1,9-3 0,7 0-2,9-4 1,8-1 0,7-8 0,6-5 0,3-2-1,1-7 1,4-4-1,-6-2 0,-4-6 0,-3-1 1,-8 1-1,-9-2 0,-4 2 1,-6 4-1,-7 4 0,-1 5 1,-1 5-1,-2 6 1,3 3-1,4 7 0,3 2 0,3 4 1,5 0-1,2-1 0,3 0 0,1-2 0,2-3-1,2-1-2,-4-8-2,8 1-5,-17-5-13,14-11-16,0 3 1,-4-4-1,2-1 2</inkml:trace>
  <inkml:trace contextRef="#ctx0" brushRef="#br0" timeOffset="15423.8822">22738 10235 61,'2'-10'38,"-2"10"-1,0 0 1,0 0-19,12 16-6,-8 0-6,3 6-2,-1 3-2,2 4-1,-1 2-1,3-1 0,2-3-1,-2-3 0,2-7 0,2-5 0,2-7 0,-2-6 0,0-7 0,0-5 0,-2-3 0,-2-4 0,-2-2 0,-2 2-1,-3 0 1,1 1-1,1 6-2,-3-1-2,-2 14-5,4-14-8,-4 14-21,16-3 1,-7 3-1,2 4 3</inkml:trace>
  <inkml:trace contextRef="#ctx0" brushRef="#br0" timeOffset="15812.9045">23087 10349 57,'0'0'35,"20"13"0,-9-6-4,1-7-11,10 6-8,-2-10-4,3 3-3,-4-5-1,7-1 0,-6-5-2,-5-1 0,-3-2-1,1 0 0,-8 0 0,-3-3 0,-5 2-1,-8 2 1,-3 4-1,1 3 0,-5 5 0,-7 2 0,3 5 0,0 5 0,2 5 0,5 1 1,6 5-1,0 1 0,7 2 1,7 0 0,5 0 0,0 0 0,5-4 1,4 0-1,-1-6 0,1-2-1,0-6-1,-4-5-1,4 0-4,-1-11-9,-6-1-25,8-1 0,0-7 1,0 1-1</inkml:trace>
  <inkml:trace contextRef="#ctx0" brushRef="#br0" timeOffset="16106.9213">23840 10281 41,'0'0'32,"0"0"3,-12 10 0,9 0-15,-6-4-4,5 11-4,2-6-4,4 11 0,-4-4-2,8 2-2,2-3-3,-2-1 0,1-4-3,3-5-1,-1-1-4,-9-6-5,21-11-13,-12 0-14,-4-7 1,0-2 1,-6-8 1</inkml:trace>
  <inkml:trace contextRef="#ctx0" brushRef="#br0" timeOffset="16245.9292">23875 10083 57,'0'0'34,"-4"-11"-1,4 11 0,5 11-19,-8-2-13,3-9-13,10 17-21,-7-1 0,2-3-1,5 5 1</inkml:trace>
  <inkml:trace contextRef="#ctx0" brushRef="#br0" timeOffset="16686.9545">24006 10246 33,'18'1'29,"-18"-1"2,14-3-9,-4 7-7,-10-4-1,16 15-3,-15-6-2,7 8-1,-3-3-2,2 6-1,0-2-2,-3 5 1,0-4-1,9-1 0,0-3-1,-5-2 1,-4-3-1,6-3 0,2-5-1,4-3 0,-1-4 0,-5-4 0,-1-3 0,-9 12 1,0 0 0,64-47 1,-64 47-1,0 0 1,41-45 0,-41 45 0,0 0-1,0 0 0,0 0-1,0 0 1,0 0-1,55 56-1,-55-56 1,33 54-1,-33-54-1,14 51-2,-14-51-4,0 0-12,36 52-22,-36-52 0,0 0 2,0 0-2</inkml:trace>
  <inkml:trace contextRef="#ctx0" brushRef="#br0" timeOffset="17429.997">17717 11128 18,'-10'3'28,"6"13"1,-11-3 2,1 6-12,4 8-5,-3-3-2,8 6-3,3-4-2,9 0-1,4-6-2,8-4-1,2-9 0,6-6 0,1-7-1,1-7-1,-3-8 0,0-2 1,-8-4 0,-4 1 0,-9-3-2,-6 3 2,-8 1-2,-6 5 1,-6 7-1,-4 4 1,-4 6-1,1 5-1,1 7 1,4 4-1,6 7-2,4-1-3,13 9-7,2-4-17,6-5-5,12 0-1,0-12 2</inkml:trace>
  <inkml:trace contextRef="#ctx0" brushRef="#br0" timeOffset="17858.0215">18038 11072 67,'0'0'33,"0"0"0,-10 17-7,6 2-14,-6 2-4,9 8-2,-2 0-1,8 2-1,4-5-1,6-1 0,4-7 0,5-3-1,0-9 0,5-8-1,1-11-1,-2-2 1,-1-6 0,-3-4 0,-6 0-1,-3-1 1,-6-1-1,-4 6 0,-4 5 1,-3 1 0,2 15 0,-12-10-1,12 10 0,-13 14 1,8 2-1,2 3 0,2 3 0,2 6-1,3-1 1,2-3-3,5-2-1,-2-8-4,10-1-7,-6-13-12,2-4-10,8-6-1,-5-9 2,3 2 2</inkml:trace>
  <inkml:trace contextRef="#ctx0" brushRef="#br0" timeOffset="18178.0398">18467 11093 32,'-1'-13'33,"1"13"3,2-9-2,-2 9-9,13 9-5,-13-9-8,16 21-4,-8-7-3,6 4-1,-3 0-2,-1 0-1,0-1-1,-4-2-1,-1-2 1,-1-4-1,-4-9 0,0 0 0,0 0 1,0 0-1,2-22 1,-1 6 0,1-5 1,4-1 0,1-2 0,5 0 1,3 1 0,2 4 0,-1 1 0,3 6-1,-1 3 0,0 2-3,0 10-5,-6-3-22,-1 1-10,1 4 1,1-3-1</inkml:trace>
  <inkml:trace contextRef="#ctx0" brushRef="#br0" timeOffset="18640.0662">19394 11049 31,'0'0'29,"12"-8"3,-12 8-7,12-8-7,-12 8-1,0 0-4,0 0-1,-2-11-3,2 11-1,-28 6-3,8 0 0,-6 0-2,0 7 0,-4 0 0,3 6-1,0 2 1,3 2-1,3 5-1,7 3 1,6 0 0,6-2-1,7-1 0,6-4-1,6-7 0,5-5-2,4-7-2,1-14-6,6-3-24,-3-2-5,-4-8 0,1 1-1</inkml:trace>
  <inkml:trace contextRef="#ctx0" brushRef="#br0" timeOffset="19075.0911">19586 11039 90,'-6'15'36,"-1"5"0,-3 6-5,-3-6-23,7 7-2,0-1-2,4 2-2,3-4 1,6-1-2,4-6 1,5-3-1,4-7 0,0-8 0,4-8-1,2-5 1,-2-5-1,-2-5 0,-1-2 0,-2-1 1,-5-2-1,-3 3 0,-4 3 0,-4 0 0,-2 6 1,-3 6-1,2 11 0,0 0 1,-11 4-1,9 11 0,0 4 1,2 7-1,0 1 1,2 1-1,1 2 1,2-3-1,1-3 0,1-6-2,3-3-3,-10-15-7,21-4-26,-6-1-2,-1-10 1,3-2-1</inkml:trace>
  <inkml:trace contextRef="#ctx0" brushRef="#br0" timeOffset="19441.1119">20031 11044 93,'0'0'38,"3"15"2,-2-1-9,-4-4-19,8 9-5,-3 1-2,3 3-2,-2 0-2,1 5 0,2-2 0,-3-1-1,1-4 0,-1-5 0,0-6 1,-3-10-1,9 1 0,-2-13 0,1-8 0,2-1 0,2-6 0,2-1 1,3-1-2,0 3 1,2 1 0,-2 6 0,-1 4 0,-1 4-1,-1 5 0,-3 0-3,0 10-2,-11-4-4,18 10-9,-18-10-18,11 11-2,-1-6 0,-10-5 1</inkml:trace>
  <inkml:trace contextRef="#ctx0" brushRef="#br0" timeOffset="20090.1491">20421 11049 60,'0'0'37,"19"-7"0,-10 10-7,-9-3-6,17 10-8,-17-10-5,13 21-4,-7-5-2,1 6-2,-2 1-1,-1 3-1,-1 1-1,-2 1 0,-1-3 0,0-4 0,0-4 0,-2-6-2,2-11 2,0 0-1,0 0 0,7-21 0,-1 1 0,0-3 0,3-3 1,1 0-1,2 0 1,1 3 0,1 3 0,1 4 0,1 3 1,0 2-1,2 5 1,-1 5-1,3 1 1,1 2 0,-1 0-1,2 3 1,0 1-1,0 2 1,0-1-1,-1-3 1,-1-2-1,-1 1 1,0-3-1,-2-4 1,1-3-1,-2-3 0,0-1 0,-3-1 1,-1-3-1,-3-1 0,-3-2 0,-4 3 0,-5 2 0,-5 3 0,-5 3 0,-4 6 0,-6 6 0,-2 6 0,-3 9 0,1 3 0,0 4 0,4 4 0,6 3 0,9 0 1,6-1-1,7-3 1,9-5-1,3 0 1,6-6-1,2-7 0,2-3-2,-4-8-3,7 0-4,-12-13-23,6 0-8,0-6 0,-4-1-1</inkml:trace>
  <inkml:trace contextRef="#ctx0" brushRef="#br0" timeOffset="20523.1738">21226 10961 86,'0'0'38,"2"16"1,-5-1 2,-7 1-27,5 13-6,-4 0-4,2 5-1,-1 0-1,6 2-1,2-3-1,2-3 1,6-8 0,3-5-1,2-11 1,6-8-1,3-8 0,-1-7 0,2-8 1,0-3-1,-1-2 0,-2-2 0,1 3 0,-5 5 0,-2 4 0,-3 4 1,-11 16-1,14-8 0,-14 8 0,6 19 0,-6 0 1,1 2 0,-1 3-1,-1 2 1,2-1-1,1-3 0,2-2 0,0-6-2,2-3-2,-6-11-5,20 1-20,-8-11-13,2-7 2,-1-5-2,1-6 2</inkml:trace>
  <inkml:trace contextRef="#ctx0" brushRef="#br0" timeOffset="20805.19">21708 10673 93,'14'20'40,"-16"0"1,-5 5 0,6 8-29,-9 3-5,4 9-1,-3 3-3,1 1-1,1 1-2,1-3 1,4-3-1,-1-3 0,4-6 1,5-6-1,3-5 0,2-4-1,1-9 1,1-3-2,4-5-2,-4-10-6,10-1-27,-9-7-5,-3-3 2,-3-6-2</inkml:trace>
  <inkml:trace contextRef="#ctx0" brushRef="#br0" timeOffset="21007.2016">21496 10970 110,'11'11'41,"7"2"1,11-6-8,8 1-25,1-5-2,5-2-4,-3-2-2,0-5-4,-2 4-6,-11-4-32,-3-7-1,-6-1 1,-5-5-2</inkml:trace>
  <inkml:trace contextRef="#ctx0" brushRef="#br0" timeOffset="21485.2289">22385 10759 80,'0'0'38,"0"27"-1,-8 0 0,-2 5-26,-1 10-5,-2 5-2,2 6-1,-1 1-2,5-2 1,4-5-2,3-3 0,6-10-2,2-10-2,8-3-8,-3-8-27,3-15 2,3-6-1,0-10 0</inkml:trace>
  <inkml:trace contextRef="#ctx0" brushRef="#br0" timeOffset="21987.2576">22725 11049 74,'0'12'37,"0"-12"-1,-24 14 1,4-9-25,-2 9-5,-6-3-2,4 5-1,1-1-1,3 4 0,1-1-1,12 3 0,4-1 0,6-2-1,6-2 0,8-3 0,3-3 0,3-4-1,1-7 0,0-5 1,1-6-1,0-1 0,-4-5-1,-3-2 2,-6-5-2,-3-2 2,-3 2-1,-3-1 0,-4 3 0,-3 5 0,-3 3 1,7 15-1,0 0 1,-12 1-1,10 14 0,2 5 1,3 2-1,4 4 1,4 2-1,-2 0 0,3-3 0,3-1-1,-1-5 0,-2-3-2,1-5-1,-13-11-7,19 1-17,-19-1-13,16-21 2,-6 6-1,-1-8 2</inkml:trace>
  <inkml:trace contextRef="#ctx0" brushRef="#br0" timeOffset="22244.2723">23164 10779 71,'0'0'39,"0"0"0,-3 13 2,-4 12-12,-4 4-23,1 11 0,-2 5-3,4 7-1,-6 2 0,8 2-1,4-3-1,-3-4 0,4-6-2,4-11-1,4-4-2,-6-16-6,15-4-16,-6-13-15,0-9 3,7-7-2,-3-7 2</inkml:trace>
  <inkml:trace contextRef="#ctx0" brushRef="#br0" timeOffset="22475.2855">23411 10769 91,'0'0'38,"3"12"1,-9 6 1,-10 7-31,6 11-3,-3 8-2,10 4-2,-1 5 0,-2 0-2,3 0 0,5-3-1,1-5-2,0-11-2,8-4-4,-15-15-13,2-4-18,2-11 1,0 0-1,-13-15 3</inkml:trace>
  <inkml:trace contextRef="#ctx0" brushRef="#br0" timeOffset="22688.2977">22979 11080 94,'14'8'39,"8"-2"1,12-5-1,10 6-33,2-3-1,8-1-2,-2-1-3,0-2-1,-4-1-3,-1-5-3,0 5-7,-14-4-27,0-6 2,-8 2-1,-6-3 2</inkml:trace>
  <inkml:trace contextRef="#ctx0" brushRef="#br0" timeOffset="22917.3108">23711 11034 78,'0'0'40,"18"16"0,-10 0 0,-9-5-27,7 10-3,-5-1-3,-1 9-3,-7 1-2,9 0-1,0 0-1,-4-3-2,4-2 0,2-6-5,5-1-8,0-9-24,5-11-2,-14 2 2,15-24-1</inkml:trace>
  <inkml:trace contextRef="#ctx0" brushRef="#br0" timeOffset="23098.3211">23771 10908 91,'-6'-9'38,"6"9"0,0 0 1,0 0-31,15 5-7,-15-5-5,15 9-18,-1-4-17,-4-4 1,4 1-1,0-4 1</inkml:trace>
  <inkml:trace contextRef="#ctx0" brushRef="#br0" timeOffset="23585.3489">24360 11076 61,'0'0'36,"0"0"0,0 0-2,0 0-15,0 0-7,-14-16-4,14 16-2,-21-7-2,-2 6 0,4 1-2,-5 7 0,-3 3 0,6 6-1,0 3 1,-6 4-1,8 5 1,11 2-1,10 1 0,14-4-1,-5-2 0,4-5-1,8-2-1,4-9-2,-27-9-5,63 5-18,-63-5-13,0 0 0,77-35 0,-77 35 1</inkml:trace>
  <inkml:trace contextRef="#ctx0" brushRef="#br0" timeOffset="24205.3845">24644 11222 62,'58'-4'35,"-58"4"-1,0 0-5,50-20-13,-50 20-5,0 0-3,0 0-2,0 0-1,56-39-2,-56 39-1,0 0 0,0 0-2,0 0 1,8-59 0,-8 59 0,0 0 0,0 0 0,0 0 0,12-56-1,-12 56 1,0 0 0,0 0 0,0 0 0,0 0-1,0 0 1,0 0 0,-59-9 0,59 9 1,0 0-1,0 0 0,0 0 1,-60 28-1,60-28 1,0 0-1,0 0 1,-53 47-1,53-47 1,0 0 0,-47 56-1,47-56 0,0 0 1,-25 74-1,25-74 1,0 0-1,6 70 0,-6-70 2,0 0-3,33 51 0,-33-51 0,0 0 0,66 17 0,-66-17 0,0 0 0,55-10 0,-55 10 0,0 0 0,49-24-5,-49 24-3,0 0-11,0 0-24,62-24-1,-62 24 2,0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2:17:25.6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7263 13939 26,'2'-12'28,"-2"12"-5,-3-12-1,3 12-4,0 0-3,-16-8-3,16 8-4,-15 1-1,15-1-4,-17 12 0,6-2-1,-3 3 1,1 4-3,-3 3 1,3 4 0,-2 3 0,3-1 0,3 2 0,6-1 0,5-4 1,5-2-1,4-4 0,6-5-1,2-4 1,4-1-1,1-6 0,0-3-1,-2 1-1,-3-7-3,2 5-6,-10-5-9,-3-4-14,-8 12 0,7-21 1,-7 21 1</inkml:trace>
  <inkml:trace contextRef="#ctx0" brushRef="#br0" timeOffset="218.0125">7141 14095 25,'0'0'30,"18"4"3,-5-9-4,2-1-11,7 4-3,-4-5-4,6 5-4,-3-1-4,-1-1-7,1 4-10,1 4-18,-7-11-1,5 6-1,-5-6 1</inkml:trace>
  <inkml:trace contextRef="#ctx0" brushRef="#br0" timeOffset="3687.2109">7790 13994 18,'0'0'27,"0"0"1,0 0-7,0 0-5,-8 19-2,0-8-2,4 10-3,-5 3-3,3 7-1,-3 4-1,2 5 0,-2 2-1,2 2 0,-3-3 0,4-2-1,-1-6-1,3-4 1,1-8-1,2-6 0,1-15 0,2 10-1,-2-10 1,7-20-1,-3-1 1,1-5 0,-1-6 0,0-7 0,-1-3 1,2 0-1,-1-3 1,-1 4 0,1 1 0,2 7 0,0 1 0,2 10 0,-2 4-1,1 7 1,2 3-1,3 8-1,-1 7 1,2 5 0,0 8 0,3 6 0,2 7-1,2 5 2,-3 5-2,3 3 1,0 0-1,1 1 1,1-4-1,-1-2 0,-2-4 0,1-5 1,-3-7-2,-2-3 0,-2-4 0,-5-9-1,-8-9-3,0 0-3,0 0-7,0 0-12,-14-15-9,3 2-2,-10-6 2,3 2 1</inkml:trace>
  <inkml:trace contextRef="#ctx0" brushRef="#br0" timeOffset="3861.2209">7717 14297 45,'0'0'34,"-11"7"2,11-7 0,21 5-16,-2-16-7,14 5-4,7-7-6,6 2-25,3-9-14,6 9 1,-5-10-2</inkml:trace>
  <inkml:trace contextRef="#ctx0" brushRef="#br0" timeOffset="46321.6495">8439 15510 41,'0'0'32,"0"0"2,5-10-9,6 9-6,-11 1-4,26-11-3,-13 2-3,9 6-3,-5-3-1,6 5-2,-4 1-1,0 1-1,-1 2-1,-1 4 0,-1 1 0,-3 2 0,-2 1 0,-1 2 0,-6 0 0,-5 5-1,-3 1 1,-7 1 0,-4 3-1,-4 1 0,-4 4 0,0 0 1,-1 0 0,-1-2 0,5-1-1,5-3 1,5 0 0,2-4 0,6-3 1,5 0-1,4-5 1,4 0 0,1-1 0,4-2 0,0-3-1,4 1 1,-1-3-1,0-1-1,3 1-2,-5-6-5,7 7-9,-8-2-20,-3-7 1,-1 1-2,-12 5 2</inkml:trace>
  <inkml:trace contextRef="#ctx0" brushRef="#br0" timeOffset="46539.6618">8477 15734 50,'3'-9'33,"-3"9"3,19-5-2,-3 4-20,-2-4-4,7 7-5,0-1-4,2-2-5,7 5-13,3-1-18,-2-8 1,4 4-2,-2-7 2</inkml:trace>
  <inkml:trace contextRef="#ctx0" brushRef="#br0" timeOffset="46859.6802">9090 15575 69,'0'0'37,"11"9"-1,2-6 1,-3-7-28,10 6-3,-2-4-2,5-2-4,3 3-4,-3-3-3,4 6-8,-7-5-13,-2 0-8,-2 5-1,-16-2 1</inkml:trace>
  <inkml:trace contextRef="#ctx0" brushRef="#br0" timeOffset="47060.6916">9118 15732 53,'14'10'37,"-1"-11"-1,5 2 0,3 2-19,-7-5-7,9 2-6,-2 1-8,-5-3-15,3 2-18,2 1 1,-5-5-1,6 3 1</inkml:trace>
  <inkml:trace contextRef="#ctx0" brushRef="#br0" timeOffset="47431.7129">9995 15514 66,'0'0'33,"-11"27"1,-4-6-9,-3 0-17,2 8 0,-4 0-4,0 3 0,-2-2-3,2-1 1,0-3-1,2-3-1,6-5-3,-1-7-3,8-2-10,5-9-14,-12-3-4,12 3-2,-1-22 2</inkml:trace>
  <inkml:trace contextRef="#ctx0" brushRef="#br0" timeOffset="47661.726">9780 15531 69,'20'-2'38,"-11"7"-2,4 5-2,2 10-21,-8-1-4,6 10-3,-1 1-3,2 5 0,-1-1-2,4-1 0,-2-3-1,0-5-2,3 1-4,-5-13-11,-1-5-21,2-3 0,-4-7-1,1-3 2</inkml:trace>
  <inkml:trace contextRef="#ctx0" brushRef="#br0" timeOffset="47912.7405">10212 15511 58,'0'0'37,"15"17"-1,-10-3-1,-5-14-16,13 34-13,-8-11-2,2 8-1,-2-1-2,1-1-1,-1-1-1,-2-1-2,4 0-4,-8-7-20,1-4-8,0-3-1,0-13-1</inkml:trace>
  <inkml:trace contextRef="#ctx0" brushRef="#br0" timeOffset="48129.7529">10134 15729 64,'0'0'38,"14"-16"0,-1 7-1,-3 9-17,-10 0-12,27-2-3,-11 6-3,3 0-3,4 4-4,-2-6-7,5-2-27,3 4 1,-4-8-1,4 2 2</inkml:trace>
  <inkml:trace contextRef="#ctx0" brushRef="#br0" timeOffset="48627.7813">10644 15451 73,'11'12'36,"-6"4"-1,-4 0-3,-3 2-24,6 9-3,2-1-1,5 1-1,1-3-2,4-2 0,3-6 1,3-3-1,0-8 0,4-6 0,-1-7 0,1-2 0,-1-7 0,-3-2 0,-3-6 0,-1-1 0,-3-1 0,-3 4 0,-5 3 0,-3 2 1,-3 7-1,-1 11 1,0 0-1,-12 23 1,-1 0 0,1 10-1,-3 5 0,1 6 0,-2 1 0,3-1 1,-1 1-1,5 0 0,1-7 1,1-2-1,0-6 0,1-3-1,1-3 0,-1-5-2,2-1-4,-9-11-17,13-7-19,-17 9 2,6-13-2,11 4 2</inkml:trace>
  <inkml:trace contextRef="#ctx0" brushRef="#br1" timeOffset="61293.5058">14774 14548 27,'0'0'29,"6"-10"4,-6 10-7,0 0-5,-18-10-6,18 10-4,-24-1-2,11 3-3,-6-4-2,2 4 0,-4-2-1,2 2-1,-1 0 1,0 2-1,0-1-1,3 2 1,0 3 0,3 2-1,0 3 1,5 1-2,2 3 2,3 4-1,3 2 0,1 4-1,2 2 1,3 4-1,1 3 0,0 7 1,0 0-1,1 3 0,-3 0 0,0 1 0,-1-3 0,-3-5 0,-1-2 0,1-9 0,-2-4 0,0-4 0,3-4 0,-1-6 0,0-10 0,5 10 0,-5-10 1,11 1-1,-1-3 0,0 0 1,1-2-1,3 4 0,-1-3 1,3 2-2,3 4-2,-2-5-3,6 7-18,0-4-15,-6-4 2,1 2-2,-4-5 2</inkml:trace>
  <inkml:trace contextRef="#ctx0" brushRef="#br1" timeOffset="61780.5336">15147 14774 42,'0'0'33,"0"0"1,0 0 1,0 0-18,-21 20-2,8 5-6,-5 2-2,2 9-1,-2 0-2,6 5 0,2-1-1,9-1-1,7-6-1,7-6 1,7-9-2,5-5 1,5-11 0,2-7-1,1-10 1,0-6-1,-4-7 1,-3-5-1,-4-4 1,-7-3 0,-8-3-1,-5 0 1,-8 2-1,-6 1 1,-7 7-1,-3 6 0,-1 5 0,-3 10-1,2 10-1,1 6-1,8 15-4,-2 1-10,10 7-23,8 6 2,3 0-1,9 2 1</inkml:trace>
  <inkml:trace contextRef="#ctx0" brushRef="#br1" timeOffset="61999.5462">15450 15034 74,'12'1'38,"0"4"-1,-12-5 1,0 0-26,10 15-6,-9-2-3,-2 2-2,-1 3-1,-2-1-2,1 4-2,-5-5-4,6 5-14,2-8-16,0-13 1,-9 9-2,9-9 3</inkml:trace>
  <inkml:trace contextRef="#ctx0" brushRef="#br1" timeOffset="62286.5626">15907 14696 64,'0'16'35,"-6"1"0,2 9 1,3 3-27,-6 0-4,4 7 0,-2-1-1,1 1-2,0-1-1,1-1 1,0-4-2,0-6-1,3-1-5,-2-11-18,2-12-12,3 10 0,-3-19 0,7-3 0</inkml:trace>
  <inkml:trace contextRef="#ctx0" brushRef="#br1" timeOffset="62660.584">16145 14696 46,'-16'31'35,"-3"0"1,4 6 0,-2 1-15,3-5-11,15 3-3,0-7-2,11-1-1,3-9-2,6-2 0,-1-8 1,4-2-2,-1-6 1,-1-6 0,-3-7-1,1-2 0,-4-6 1,0-3-2,-4-4 1,-1-4-1,-4-2 0,-3 4 0,-5 1 0,-4 2 0,-3 5-1,-5 5-1,1 5-1,-5 4-4,8 11-18,-2-1-14,-1-1 1,12-2-1,-10 14 2</inkml:trace>
  <inkml:trace contextRef="#ctx0" brushRef="#br1" timeOffset="63324.622">16478 14508 72,'0'0'39,"0"0"0,0 0-1,13-8-19,-7-1-10,12 5-2,-1-2-2,4 2-2,1-2-2,0 4 0,0 1-1,-1 2 0,-3 1 1,-3 2-1,-2 0 0,-3 3 0,-3 2 1,-3 1-1,0 0 0,-2 4 0,-1 3 0,-1 1 0,-1 3 1,-1 0-1,-1 1 0,0 4 0,-1 2 0,1 0 0,1 2 0,1 2 0,1 2 0,0 5 0,0 2 0,-1-2 1,-2 1-1,0 0 0,-2-2 0,-2-2 0,-2-3 0,-2-6 0,-1-3 0,-1-1 0,1-8 0,-1-1 1,2-6-1,1-5 0,1-2-1,-1-5-2,10 4-9,-13-15-28,4-1-2,-1-7 1,-2-5-1</inkml:trace>
  <inkml:trace contextRef="#ctx0" brushRef="#br1" timeOffset="63765.6472">16257 14739 21,'0'-12'30,"0"12"4,-2-10-6,0 0-6,2 10-4,-2-13-6,2 13-2,-7-10-4,7 10-2,-21 3-1,4 6-2,-5 2-3,-6 2-22,2-1-11,4 7 1,-3-8-3,14 0 3</inkml:trace>
  <inkml:trace contextRef="#ctx0" brushRef="#br1" timeOffset="67800.878">14992 15754 22,'0'0'32,"0"0"2,0 0 0,2-9-10,-2 9-7,-10-6-2,-1-1-4,11 7-2,-20-4-3,9 5 0,-6-3-2,2 4-1,-4-2 0,2 2-2,-2 0 1,0 4-1,1-1 1,2 2-1,2 1-1,1 5 1,5 2-1,4 6 1,3 3 0,6 3-1,3 6 0,2 3 0,3 5 1,0 1 0,1 4-1,-2 0 0,-2 2 0,-3-3 0,-3 2-1,-3-3 1,-2-2-1,-3-3 1,-2-1 0,-2-7 0,0-4 0,0 0 0,1-5 0,1-6 1,1-2-1,5-4 1,0-10-1,11 11 0,0-7 0,4-4 1,2 0-1,4-1-1,4-3 0,-2-2-2,5 5-4,-5-13-9,2 4-24,2-1-1,-4-7 0,1 4 1</inkml:trace>
  <inkml:trace contextRef="#ctx0" brushRef="#br1" timeOffset="68053.8924">15143 16236 71,'11'4'39,"-11"-4"-2,14 5 2,-5 4-25,2-8-8,5 2-2,2 0-1,2-5-3,2 2-3,-4-5-6,7-1-29,-8 2 0,-6-5 0,3 2-1</inkml:trace>
  <inkml:trace contextRef="#ctx0" brushRef="#br1" timeOffset="68575.9222">15660 15915 53,'0'0'38,"0"0"-3,0 0-1,0 0-10,-17 10-14,13 1-3,-3 1-3,2 5-2,-1 2-1,2 4 1,1 1-1,0-1 0,4 0-1,3-2 0,2-1 1,3-5-1,5-2 0,2-4 0,4-3 0,2-1 0,1-2 0,0-2 0,0-1-1,-4 2 1,-1 1-1,-6 0 1,-12-3-1,13 14 1,-14-2-1,-4 0 0,-2 6 1,-6 0 0,-3 2 1,-1 2-1,-2-2 1,0 0 0,-2-3 0,2-2 0,2-5-1,3-5 0,5-3-1,0-6-3,9 4-7,-8-10-28,7-9 1,4-1-1,-2-9 2</inkml:trace>
  <inkml:trace contextRef="#ctx0" brushRef="#br1" timeOffset="68821.9363">15633 15908 87,'0'0'40,"17"-5"1,-8 5-2,-6-10-27,13 8-4,0-5-5,5 6 0,2 5-3,0-3-2,4 6-3,-2-4-8,5 3-27,-1 1-1,-4-2 0,1 1 1</inkml:trace>
  <inkml:trace contextRef="#ctx0" brushRef="#br1" timeOffset="69056.9497">16076 16224 86,'1'34'38,"-4"0"0,-2 1 1,6-3-30,-5-2-5,3-4-3,1-3-4,1-6-3,6 5-9,-3-10-24,-4-12 1,0 0-2,0 0 2</inkml:trace>
  <inkml:trace contextRef="#ctx0" brushRef="#br1" timeOffset="69512.9759">16382 15955 100,'0'0'39,"-12"3"0,12-3-10,0 0-22,-3 9-2,3-9-3,3 20-1,0-4 1,-1 6-1,0 3 0,1 2 0,4 3 0,0-1 0,2 0 0,4-4 0,2-1 0,5-5-1,0-4 0,3-1 0,-1-5 0,-2-1 0,-1 1-1,-3 1 1,-6-2-1,-6 2 0,-4 0 0,-5 1 1,-5 1-1,-4 1 0,-3-5 1,-1-1-1,-1-1 0,3-2-1,-2-8-2,6 2-3,-6-13-5,13 3-22,-1-3-5,-3-6 0,4 2 0</inkml:trace>
  <inkml:trace contextRef="#ctx0" brushRef="#br1" timeOffset="69744.9892">16421 15986 92,'0'0'40,"17"2"1,-4-2-1,5 0-31,-1-6-3,7 3-4,0 2-4,1-4-3,5 8-13,0-4-23,-5-3 0,1 0 0,-5-3 1</inkml:trace>
  <inkml:trace contextRef="#ctx0" brushRef="#br1" timeOffset="70303.0211">16774 15719 98,'0'0'40,"9"15"0,3-1-4,-1-13-31,9 6-1,2-3-1,2 2-1,2 2-1,0 2 0,-3 0 0,-3 2 0,-1-1-1,-3 2 0,-4-2 0,-2 3 0,-2 1 1,-3-2-2,-3 3 2,-1 1-2,-1 3 2,-1 2-1,-1 1 0,0 3 1,1 3-2,1 3 1,2 2 0,0-2 1,1 4-1,2-2 0,-2-1 0,2-1 0,-3-3 0,-2-3 1,-2-4-1,-2 0 0,-3-3 0,-4-5 1,-3-3-1,-1-1 0,-1-3 1,1-2 0,-1-2-1,1-3 1,2-1-2,3-4-3,10 5-11,0 0-27,-9-13 0,11 2 1,0-4-1</inkml:trace>
  <inkml:trace contextRef="#ctx0" brushRef="#br1" timeOffset="93312.3372">14910 17012 13,'0'0'16,"0"0"0,0 0 0,0 0-1,0 0 1,-11-2-3,11 2 0,0 0-2,0 0-1,-10-1-2,10 1-2,0 0-1,-10-4-2,10 4 0,-13-3-1,13 3-1,-15-6 2,5 4-2,1 2 1,-2-1-1,0-1 0,1-1 0,-1 1 0,1 0 0,1 1 0,0 0-1,9 1 1,-13-1-1,13 1 1,0 0-1,-10 6 1,10-6-1,-4 9 0,4-9 1,-3 14-1,2-4 0,1 3 0,1 2 0,-1 4 0,1 1 0,0 2 1,0 4-1,0 5-1,2-2 1,-1 1-1,0 1 3,1 1-1,0-2 0,1 3 1,0-2 0,-1-7 0,1 3-1,0-2 2,0-3-3,0-1 0,-1-5 0,1-3 0,-2-2 0,1-1 0,-3-10 0,4 14-1,-4-14 1,3 9 1,-3-9-2,4 10 1,-4-10 1,0 0-1,9 11 0,-9-11 0,13 6 0,-13-6 0,16 6 0,-3 0 1,-1-3-1,3 3 1,-1-1 0,3-4 0,-2-1 0,3 1-1,-2 4 1,-1-7 0,-2 3-1,-1-4 1,0 2-2,-12 1 0,15 7-2,-15-7-3,10 4-12,-10-4-18,0 0 0,0 0 0,0 0 1</inkml:trace>
  <inkml:trace contextRef="#ctx0" brushRef="#br1" timeOffset="93813.3658">15100 17338 20,'0'0'31,"0"0"0,0 0 2,0 0-16,6-13-3,-6 13-3,11-7-4,1 8-3,-12-1 1,23 1-2,-10 0 0,4-2-2,-1 4 1,3 0-1,-1-1 0,0-3 0,-3 4-1,-1-2 0,-1 1-1,-4-1-2,2-1-2,-11 0-10,9-10-19,-9 10-2,8-14 1,-8 14 0</inkml:trace>
  <inkml:trace contextRef="#ctx0" brushRef="#br1" timeOffset="94603.4109">15560 17076 18,'0'0'29,"0"0"-1,0 0-4,0 0-4,0 0-3,0 0-4,-13 1-4,13-1-1,-5 10-2,3 0-3,-1-1-1,1 4-1,0 2 0,2-2 0,1 5 0,2 0-2,2-2 1,1 0-1,4-2 2,0-1-2,1-2 1,3-1-1,1-4 1,1-3 0,0 1 1,2 1-1,1-3 0,0-1 0,0 1 1,0 0-2,-1-2 1,-1 5 1,-2-1-2,0 1 1,-5 2-1,-2 3 0,-1-1 1,-3 8 2,-1 0-2,-2-1 1,-3 2 0,-3 3 1,-1 2-1,-2-2 1,-1 3-2,-5-9 0,-1-1 0,-1 1 1,0-5 0,-1-8 0,1-4 0,1-1 0,2-7 0,2 0-1,3-1-1,2-5-2,3 4-7,-2-1-18,0-8-7,6 0-3,-4-1 4</inkml:trace>
  <inkml:trace contextRef="#ctx0" brushRef="#br1" timeOffset="94944.4304">15602 17002 32,'0'0'33,"0"0"1,0 0-2,13-15-9,-3 17-10,-10-2-2,21 1-4,-9 0-3,4 3-1,1-2 0,4 3-2,-2-3-1,2-1-1,3 2-4,-4-7-10,2 2-22,6 1 1,-7-6-1,4 5 1</inkml:trace>
  <inkml:trace contextRef="#ctx0" brushRef="#br1" timeOffset="95365.4546">16231 17411 70,'1'9'34,"6"8"-1,-1 1 2,-6-1-29,4 3-2,-3 5 1,2 3-4,-3 0-1,-1 7-1,0-4-5,-5-6-16,-1-2-11,4-7 0,3-16-2,0 0 1</inkml:trace>
  <inkml:trace contextRef="#ctx0" brushRef="#br1" timeOffset="95744.4763">16517 16978 48,'8'19'35,"-7"-6"1,3 5-1,-3 6-15,-4-4-11,6 10-1,-5-1-4,5 5-2,-2-1 0,2-1-1,0 0 0,-1-4-2,1-1 1,-2-6-4,5 0-14,2-9-19,-8-12 1,0 0-2,6-13 2</inkml:trace>
  <inkml:trace contextRef="#ctx0" brushRef="#br1" timeOffset="96560.523">16831 17090 38,'0'0'31,"0"0"2,0 0-10,-5 12-6,5-12-2,0 0-4,0 0-3,9 15-1,-9-15-1,2 20-2,-2-5-1,1 3-1,-1 2 0,0 0-2,-1 2 1,3-1-1,0-5 0,1 2 0,3-9 1,-6-9-1,13 13 0,-13-13 1,19 3-2,-10-4 2,1 3-1,0-6 0,-10 4-1,17-2 1,-17 2 0,16-5 0,-16 5 0,13 4-1,-13-4 0,14 7 0,-14-7 1,12 13-1,-8-3 0,-1 5 3,-1-1-2,-3 0 1,-2 3 0,-2 2 1,-2-3-3,-2 7 4,-2-3-2,0-10 0,-3 3 0,1-7-1,-1-5 1,2-3-1,2-4 0,0-8 1,4-1-2,0 1-6,5 2-7,-1-4-26,-1 1 4,4-4-3,-4 1 2</inkml:trace>
  <inkml:trace contextRef="#ctx0" brushRef="#br1" timeOffset="96880.5413">16883 17054 88,'0'0'37,"13"6"-2,-13-6-6,13 6-20,2-3-2,-2-4-4,3 0-2,5 4-6,-7-12-11,-1 4-23,5 0 1,-2-6 0,-1 1 0</inkml:trace>
  <inkml:trace contextRef="#ctx0" brushRef="#br1" timeOffset="97823.5952">17186 16871 39,'0'0'33,"0"0"0,0 0 1,0 0-17,9 4-7,-9-4-1,22 0-4,-8-1-1,6 5-1,-1-3 0,3 2-1,-1-3 0,-1 2 0,-2 1-1,-2 0 0,-1 2-1,-4-3 1,-1 0-1,-10-2 1,13 8-1,-13-8 1,0 0-1,8 13 1,-8-13-1,0 12 1,-2-1-1,1-1 1,-2 2-1,1 5 0,0 0 0,-1 2 1,2 2-1,0-1 0,0 3-1,0 0 2,1 5-1,-1-1-1,0-1 0,0 2 0,1 0 1,0 1-1,-1 0 2,0 0 0,2-5-1,-1 1 1,2 1-1,-3-7 1,2 4-3,-3-2 2,3-4-3,-5-1 1,2-2-1,-1-3 2,3-11-1,-10 16 1,10-16 2,-19 10 1,5-10-1,-1 2 1,-3-2 1,-1 3-1,2-1 0,0-1-1,4-1-5,2-1-32,11 1 0,-5-11 0,7 1-1</inkml:trace>
  <inkml:trace contextRef="#ctx0" brushRef="#br1" timeOffset="99628.6984">17023 17044 5,'0'0'22,"0"0"-5,0 0-2,-11 2-2,11-2-3,0 0 0,0 0-3,-11 10-2,11-10-1,0 0-2,-14 11 0,14-11-1,-10 13 0,10-13 0,-15 9 1,15-9 1,-17 13 1,6-7 0,0-3-1,1 1 0,0 0-10,6 6-19,-10-8-3,14-2 1,-18 12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43:42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15728 9964 5,'-7'-9'17,"7"9"-2,-13-6-2,13 6 0,-15-3-1,15 3-1,-19 2-2,9 1-1,-2 1-1,-1 0-2,1 6 0,-1-2-1,1 3 0,0-2 0,2 5-1,2-5 0,2 6 1,0-4-1,3 0 0,1 1-1,4 0 0,-1-1 0,3 2 0,1-2 0,2 1-1,2-2 0,0 3 0,0-1 0,0-1 0,0 1 0,-1 3 0,-3-3-1,-1 3 1,-4-1 0,-3 0 0,-3 0-1,-2 2 2,-4-4-2,-2-2 1,-2 2-1,-1-3 0,0-2 0,2 0 1,0-4-1,3-2 1,2-2 0,10 1 0,-10-2 0,10 2 0,0 0 0,11-8 0,-11 8 0,20-2-1,-7 3 1,0 0 0,-1 3-1,1 4 0,-5 2 0,-1 7 1,-5 1-1,-2 3 0,-3 2 0,-2 2 0,0 1 0,-2-1 0,0 1 1,1-2-2,3-5 1,3 1 0,1-5 1,4 0-1,2-6 1,1 2-1,3-5 2,0-1-1,-1-2-1,1-1 0,1 1-3,-12-3-8,11-4-24,-11 4 2,0 0-3,11-6 2</inkml:trace>
  <inkml:trace contextRef="#ctx0" brushRef="#br0" timeOffset="1795.1026">16061 10151 6,'5'-9'9,"-5"9"0,0 0-2,0 0 0,0 0 0,0 0 0,0 0 0,0 0 0,0 0 2,0 0 2,0 0 0,0 0 0,0 0 0,0 0-1,0 0 0,0 11-2,1 1 0,-5-3-2,3 11-1,-3 0-1,2 8-1,-2 2-1,1 2 0,1 3 0,-1 1-1,2-2 0,1-3 1,0-4-2,1-3 1,1-4 1,0-3-1,-2-7 0,0-10 0,1 9-1,-1-9 0,0 0-3,0 0-4,2-9-16,-2 9-12,1-15 1,-1 15-2,1-20 3</inkml:trace>
  <inkml:trace contextRef="#ctx0" brushRef="#br0" timeOffset="2804.1603">16261 9982 27,'1'-15'30,"-1"15"1,9-10 0,-9 10-12,16-12-8,-16 12-3,17-11-2,-8 9-2,2 3 0,-1 0-2,2 5 0,-1 3 0,0 1 0,0 1 0,1 2 0,-3-3-1,0 6 0,-2-3 0,-3 3 1,-4 1-1,-1 3-1,-6-2 1,2 5 0,-4 1 0,1 1 0,-3-1 0,4-1 0,1-1 0,3 1 1,1-3-1,5-1 1,1-3 0,6-1-1,4-2 1,1-1 0,4-5-1,1 0 0,0-4-1,2 2 1,-2-3 0,-4-3 0,-4-3-1,-1 3 1,-11 1-1,11-5 1,-11 5-1,0 0 1,0 0-1,-13-2 0,13 2 0,-16 13 1,9-4-2,-1 5 1,2 4 0,-1 2 0,2 2 0,2 2 0,1 1 0,0 5 0,1 0 0,0-1 0,1 0 0,-1-1 0,0-3 1,-1-1-1,-2-2 0,2-7 0,-4-3 0,1-2 1,5-10-1,-14 8 1,3-9 0,2 1-1,-1-4 1,-1 2-1,11 2-2,-16-8-1,16 8-6,-12 2-30,12-2 1,0-9 0,4-1-1</inkml:trace>
  <inkml:trace contextRef="#ctx0" brushRef="#br0" timeOffset="4153.2374">20379 9952 33,'-15'-6'27,"15"6"3,-17 0-7,7-2-7,10 2-4,-17 0-3,17 0-3,-16 7 0,16-7-1,-15 9 0,9 1-2,6-10 0,-13 21-1,5-10 0,4 4 0,0-1-1,2 3 1,2 1-1,2-3 0,2 0 0,3 1 0,0 0 0,1-3 0,-1 0-1,-1 1 1,-3-2-1,-2 3 0,-4-2 1,-4 0 0,-4-3-1,-4 1 0,-2 0 1,-4-3-1,0-2 0,1-1 1,0 0-1,4 0 0,2-2 0,4-1 1,10-2-1,0 0 1,0 0-1,0 0 1,15 2-1,-1-1 0,0 2 0,4 2 1,-2 3-1,1 3 0,-4 2 0,1 4 0,-6 3 0,-2 2 1,-3 1-1,-3 1 0,-2-1 0,-1 3 0,0 0 0,0-1 1,1-4-1,2 0 0,2-3 1,1-3-1,2-2 0,-5-13-1,15 13-3,-15-13-8,14-5-25,-3 3 2,-2-10-2,4 3 1</inkml:trace>
  <inkml:trace contextRef="#ctx0" brushRef="#br0" timeOffset="4842.2769">20556 10147 20,'1'-11'28,"8"8"2,-7-7 2,-2 10-14,11-8-4,-11 8 0,13-6-4,-13 6-1,20-1-3,-11-1 0,5 6-1,-1-1-2,2 3 0,-1 2-1,0 1-1,0 1 0,-2 0-1,-1 3 1,-1 1-1,-4 0 0,-2 2 1,-4 2-1,-3-1 1,-4 2-1,-3 2 0,-3 0 0,-1-1 1,-4 1-1,0 0 0,0-2 0,1 1 0,2-4 0,1-1 1,5-3-1,2-1 0,3 0 0,4-11 1,4 12-1,-4-12 2,16 6-1,-2-2 1,0-2 1,4 1-1,-1-3 0,3 3 0,0 0-1,-1 1 1,-1-1-2,-2 1 0,1 0-1,-3 1-1,2 0-2,-6-5-2,6 5-12,-4-5-22,-3-6 2,3 2-1,-4-9 2</inkml:trace>
  <inkml:trace contextRef="#ctx0" brushRef="#br0" timeOffset="5617.3213">20937 9987 29,'0'0'30,"19"-7"2,-19 7 0,12-9-13,-1 14-4,-11-5-5,15 3-2,-15-3-3,21 8-1,-10-4-1,3 2 0,-4 2-1,2 1 0,-2 0 0,-1 5-1,-6 0 1,-2 2-1,-3 1 0,-5 3 0,-3-2 1,0 4-1,-1 1 1,0-3 0,1 0 0,3 3 0,1-3-1,5-2 1,6-1 0,3-4-1,2-3 1,4 3-2,0-6 1,4-3 0,-2-2 0,3-1 0,-6-2-1,1 0 1,-3-2-1,-2-1 1,-9 4-1,12-6 0,-12 6 0,0 0 1,0 0-1,-13 10 0,5 0 0,0 3 0,0 4 0,0 2 0,2 3 0,2 3 0,2-1 0,2 0 0,1 2 0,3 0 0,1-1 1,1-2-2,-1-1 2,0-2-1,-2-3 0,-3-1 0,0-4 0,-5-1 0,5-11 0,-18 15 0,7-11 0,-3 0 0,2-1 0,1-1 0,0-1 0,11-1 0,-11-1-2,11 1-1,0 0-4,0 0-21,5-11-12,-5 11 1,11-10-1,-11 10 2</inkml:trace>
  <inkml:trace contextRef="#ctx0" brushRef="#br0" timeOffset="60876.4819">20724 7630 1,'0'0'11,"0"0"-1,0 0-1,4-14-1,-4 14-1,0 0 0,0 0 0,0 0 0,0 0 0,0 0-1,0 0 2,0 0 0,10 5-1,-10-5 1,4 20-2,0-2 1,-2 4-1,2 3 0,-3 3-1,3 8 0,-2 3 0,3 8-1,-3 1-1,3 3 0,-2 1-1,2 6 0,-1-4 0,2-1 1,0-3-2,-1-3 1,-2-1-1,1-2 0,-2-2 1,1-4-1,-1 2 1,0 2-2,1-2 1,2 1-1,-1 0 1,0 1-1,1-1 1,-1 2-1,1-1 0,0-5 0,-1 1 0,-2-2 0,-1-2 1,-1-3-1,0-3 0,1-2 0,-1-3 0,0 2 0,2-2 0,1-3 1,0 1-1,2-1 0,0 1 0,0-2 1,1 1-1,-1-1 0,-1-1 1,0 0-2,-1 0 2,0-1-1,-2-2 0,0 0 0,-1 0 0,0-4 1,-1 1-1,0-2 0,0-1 0,0 2 1,1-11-1,-2 15 0,2-15 1,0 14-1,0-14 0,0 0 0,1 12 0,-1-12 0,0 0 0,0 0 0,6 11 0,-6-11 0,0 0 0,8 12 1,-8-12-1,0 0-1,5 10-1,-5-10-3,0 0-15,0 0-14,-1-20 0,-1 9-2,-9-14 2</inkml:trace>
  <inkml:trace contextRef="#ctx0" brushRef="#br0" timeOffset="62346.566">16187 7183 16,'0'0'16,"0"0"-2,0 0-4,0 0 0,0 0 0,0 0 0,-3 10-1,1 5-2,-1 7 1,0 5-1,-1 8 0,2 8-1,-3 7 0,5 13-2,0 6 0,2 7-1,0 3-1,3 8 0,1 1-1,1 4 0,1 4 0,1-3 0,-2-4-1,-1-2 1,-2-1-1,0-7 1,-2-3-1,-2-7 0,-2-4 1,0-6-1,-1-2 1,1-4-1,2-4 0,0-1 0,-2-1 1,2-5-1,0-2 0,1-2 1,0-2-1,1 0 1,-1-3 0,2-5-1,0-1 0,1 0 1,0-2-1,-1 0 1,-1-3-1,0-2 1,0-2-1,0 2 0,-1-4 1,0-3-1,-1-3 1,1-1-1,-1-9 0,3 10 2,-3-10-2,0 0 0,0 0-2,0 0 0,0 0-1,0 0-5,0 0-16,10 15-7,-10-15-2,0 0 1</inkml:trace>
  <inkml:trace contextRef="#ctx0" brushRef="#br0" timeOffset="63576.6363">16987 9634 10,'2'-15'22,"12"8"-7,-5-8 0,7 1-1,-1-4 0,3-2-4,4-3 0,3-4-1,5 1-1,0-6-1,9-2 0,3-8-2,7 2 0,3-5-1,5-2 0,2-3-1,5-3 0,-1-4-1,3 2 1,-2 2-2,0-2 0,1 0 0,0 0 0,-2 3-1,-1 1 1,-2 1-1,1 1 0,-2-1 0,0 2 1,-4 0-1,-1 2 0,-1-1 0,1 3 0,-2 1 1,0 1-1,1 3 0,-1-1 0,2 0 0,-1 3 1,1 0-1,0-1 0,1 0 0,-2 3 0,-1-1 0,1 3 0,-3 1 0,-1 0 1,-5 1-1,0 2 0,-3 1 0,-2-1 1,-2 1-1,-2 0 0,-2 0 0,-1 4 0,-1 1 0,-2-1 0,0 1 0,-1 6 0,-3 0 1,-3 3-1,-3 3 1,-4 3-1,-2 1 0,-4 3 0,-9 4 1,0 0-1,9-8 0,-9 8 0,0 0 0,0 0-4,9-12-26,-9 12-3,-4-14-2,4 14 1</inkml:trace>
  <inkml:trace contextRef="#ctx0" brushRef="#br0" timeOffset="71700.101">17375 6024 17,'0'0'14,"0"0"-3,0 0 1,10-5 0,-10 5-1,14-9 1,0-1-1,2-4 0,7-3-1,6-6-1,2-6-2,8 4 0,2-8-1,6-4-1,-2-2-1,3 3 0,-5 0-1,0 5-1,-6 3 1,-2 1-1,-9 6-1,-4 9-1,-7 5 1,-4-1 0,-11 8-1,11-6 0,-11 6 0,0 0 0,0 0 1,0 0-2,0 0-1,11-5-9,-11 5-21,14-7 0,-14 7-2,14-10 1</inkml:trace>
  <inkml:trace contextRef="#ctx0" brushRef="#br0" timeOffset="72770.1621">20213 5530 21,'0'0'28,"0"0"-2,-9-10-3,9 10-3,0 0-3,0 0-3,-10-6-4,10 6-3,0 0 0,2 15-3,3-2-1,4 6-1,2 8 0,7 7 1,1 6-2,8 2 2,4 2-2,3 6 1,-2 1 1,5-3-1,-2-2 0,0-1-1,-2-3 2,-3 1-2,-4-3 1,-2-1 0,-1-8-1,-3 0-1,-3-7 1,0-4 0,-3-4-1,0-5 1,-14-11-1,16 9 0,-16-9-1,12-3-3,-12 3-7,0 0-27,2-9 0,-2 9 1,-8-15-2</inkml:trace>
  <inkml:trace contextRef="#ctx0" brushRef="#br0" timeOffset="75924.3425">18392 11884 17,'0'0'26,"-12"6"1,0-6-9,-1 0-2,4 2 0,-6 0-3,2 4-2,-4-2-1,2 9-3,-3-1-2,1 9 1,-6-1-2,3 7-1,0 0 0,5 9 0,1-2 0,9 4 0,3 1 0,10 1 0,9-2-2,5 0 1,5-5 0,10-4-1,6-7 0,2-2 0,4-9 0,4-7 0,-2-5-1,5-6 1,0-7-1,-5-5 0,-5-6 1,-4-4-1,-5-3 1,-11-3-1,-7-2 0,-11 0 1,-11 0-1,-13 0 0,-12 4 0,-9 5-1,-10 6 0,-8 4 1,-5 9-1,-3 6-1,3 7-1,7 3-2,9 10-4,5-6-14,12 0-14,15 3 1,12-14-2,0 0 3</inkml:trace>
  <inkml:trace contextRef="#ctx0" brushRef="#br0" timeOffset="76278.3627">18825 11636 53,'0'0'30,"-1"14"3,-14-1-2,-5 4-25,4 12 0,-9 5 1,0 12 1,-9 3-1,1 13-1,-9 0-1,1 10 0,-5 1-1,0 1-1,-4-5-1,5-1 0,3-8-1,5-9 0,6-9 0,9-11-1,7-9 0,4-6-1,7-7-2,4-9-4,0 0-19,10-3-12,-8-7 1,-2 10-2,1-26 2</inkml:trace>
  <inkml:trace contextRef="#ctx0" brushRef="#br0" timeOffset="76934.4004">16679 11036 30,'9'11'30,"-9"-11"3,26 15-5,-5-2-11,1-2-3,12 9-2,1-3-3,7 6-2,0-2-2,7 7-1,-2-2-1,2 5 0,0-2-1,-2 1 0,0-3 0,-3 2-1,-1-3 0,-8-5 0,-3-2-1,-4-3 0,-6-2-1,-6-6-1,0 4-4,-16-12-12,9 5-20,-9-5 2,10 4-1,-10-4 0</inkml:trace>
  <inkml:trace contextRef="#ctx0" brushRef="#br0" timeOffset="77688.4434">20358 11053 10,'0'0'28,"17"-11"1,-17 11-1,5-13-8,-5 13-2,0 0-4,0 0-2,0 0-4,-10 10 0,-6 0-4,-2 10 0,-10 1 0,-3 6-1,-13 5 0,-3 7-1,-9 1 1,-5 4 0,-4 1-1,2 4-1,-1-2 0,3 2 0,5-5 0,6-2 0,8-5-1,8-4 1,6-7-1,7-6 1,8-6-1,13-14 0,-9 8-1,9-8-2,14-6-7,-14 6-24,19-19-4,-7 8 1,-5-3-1</inkml:trace>
  <inkml:trace contextRef="#ctx0" brushRef="#br0" timeOffset="109588.2681">1176 10838 31,'0'0'20,"0"0"-1,0 0 1,0 0-3,0 0-2,0 0-2,0 0-2,0 0-3,0 0-1,0 0-2,0 0 0,0 0-2,-53-37-1,53 37 0,0 0-1,0 0 0,0 0 0,0 0-1,-51 4 1,51-4-1,0 0 0,0 0 0,0 0 0,0 0 0,-23 63 0,23-63 1,0 0-1,8 50 0,-8-50 1,0 0-1,19 56 1,-19-56-1,0 0 1,12 57-1,-12-57 1,0 0 0,0 0-1,-9 54 1,9-54 0,0 0-1,0 0 0,0 0 1,-60 31-1,60-31 0,0 0 0,0 0 0,0 0 0,0 0 0,0 0 0,0 0-1,0 0 1,0 0 0,0 0-1,0 0 1,0 0 0,0 0 0,0 0 0,49 52 1,-49-52-1,0 0 0,25 56 1,-25-56-1,0 0 0,-1 63 0,1-63 0,0 0 0,-13 54 0,13-54 0,0 0 0,0 0 0,0 0 0,0 0 0,0 0 0,0 52 0,0-52 0,0 0-1,0 0-1,0 0-6,0 0-19,57 6-8,-46-13-1,2 3 2</inkml:trace>
  <inkml:trace contextRef="#ctx0" brushRef="#br0" timeOffset="110214.3039">1382 10943 16,'0'0'28,"0"0"0,0 0 1,0 0-12,0 0-2,0 14-3,2 0-4,-2 1-2,2 8-2,-1 3 1,0 3 0,-3-1-3,2 3 0,0-2 0,-1-3-1,2-3 0,-2-5-1,-1-3-1,4-4-1,0 0-1,-2-11-6,0 0-4,0 0-7,0 0-12,0 0-3,0 0 4,5-9-1</inkml:trace>
  <inkml:trace contextRef="#ctx0" brushRef="#br0" timeOffset="111018.3498">1496 10809 32,'0'0'29,"0"0"2,0 0-5,4-12-11,-4 12-2,0 0-4,17 0-3,-6 1-3,0 2 0,3 3 0,1 1-1,-2 1 0,3 2 0,-3 2-1,-2 0 0,-4 0 0,0 1 0,-3-4 0,-3 1 0,-1 1-1,-5 0 1,-1 1-1,0 2 0,-2 1 1,-1-1-1,1 3 0,1 2 0,1-2 0,4 1 0,2-1 0,1-3 0,2 0 0,7-1 0,0-1 1,0-3-1,2-3 1,0-1-1,0-2 1,0 0 0,-1-3-1,-11 0 1,12-6 0,-12 6 0,0 0 0,0 0 0,0 0-1,0 0 1,0 0-1,-10 10 0,6 2 0,0 1 0,0 7 0,3 4-1,2 2 1,0 1 0,1-1 0,-1 2-1,1 0 1,0-1-1,0-3 1,-3-4 0,-2-5 0,0 0 0,-3-5 0,6-10 0,-16 10 0,6-10 1,-1-3-2,0 0 0,11 3-2,-18-11-6,18 11-24,-7-11-1,2 2-2,5 9 1</inkml:trace>
  <inkml:trace contextRef="#ctx0" brushRef="#br0" timeOffset="119859.8556">5254 10720 26,'0'0'27,"-11"-13"-5,11 13-2,-11-2-3,11 2-4,-14-1-3,5 0-3,0 4-2,9-3-2,-19 5-1,8 1 0,0-1 0,0 1-1,1 2 1,0 1 0,3 0 0,-1 0-1,5 3 0,2-1 0,2 0 0,3 2-1,2 0 1,2 1-1,3 1 2,0 0-1,-1 0 0,-1 1 0,-2-1 0,-4 1 0,-3-1 0,-5-2 0,-3 0 0,-3-3 0,-1 1 0,-1-4-1,0 0 1,1-4-1,2-1 0,10-2 0,-9 1-1,9-1 1,0 0 0,0 0 0,15 7-1,-1-1 1,-1 3 0,2 3 0,-2 3 1,0 2-1,-3 5 0,-1 2 0,-2 0 1,-6 0-1,0 1 0,-2 0 1,-2 0-2,2-1 2,1-6-1,-1-2 0,1-1 0,4-2-1,-4-13-1,10 14-3,-10-14-9,13-8-20,0 7 1,-4-13-1,3 4 0</inkml:trace>
  <inkml:trace contextRef="#ctx0" brushRef="#br0" timeOffset="120379.8853">5497 10870 44,'9'-16'32,"-9"16"1,9-13-1,-8 2-21,10 8-3,-11 3-2,22-6 0,-10 7-3,6 2-1,-4 2 0,5 6 0,-3 0-1,-3 4 0,-3 1-1,-2 4 1,-5 0-1,-4 4 1,-3 0-1,-5 1 1,-3-2-1,-1 1 0,0-2 0,-3-1 0,3-4-1,3-1 1,0-3 0,6 1 0,3-4 0,4-1 0,-3-9 0,16 14 1,-4-9-1,3 1 1,0-2 0,2-2 0,0-1-1,1 0-1,-1 0-2,-3-5-7,3 0-17,0-1-8,-7-6 0,4 1 0</inkml:trace>
  <inkml:trace contextRef="#ctx0" brushRef="#br0" timeOffset="121021.922">5869 10715 29,'17'-5'32,"-8"-4"1,7 6 0,-4 1-16,-3-2-3,6 5-4,-4-2-3,4 7-3,-3-1-1,0 2-1,-4 3 0,0 2-1,-4 3 0,-4 3 0,-4 2-1,-2 0 1,-3 0 0,-1 4-1,2 0 1,-1-1 0,1-1-1,6 1 1,1-3 0,4-1 0,4-1 0,2-4 0,2-3-1,5-3 1,0-3 0,1-3 0,0-2 0,1-4-1,-5-2 1,0 2-1,-13 4 1,11-13 0,-11 13-1,0 0 0,0 0 0,-9 2 0,4 11 0,-2 1 0,1 6 0,1 5 0,3 1-1,-1 4 1,3 2 1,2 2-1,-1-3 0,-2-3 0,1 0 1,-2-4-1,-5-5 0,0-3 0,-3-5 0,-1-4 0,0-1-1,-1-6-4,12 0-13,-13 2-19,13-2 0,-14-14 0,9 1 0</inkml:trace>
  <inkml:trace contextRef="#ctx0" brushRef="#br0" timeOffset="122545.0091">9368 10574 4,'0'0'25,"0"0"1,0 0-5,0 0-4,0 0-3,-18-2-2,9 2-3,-5-3-2,1 7-2,-3 1-1,1 1 0,-1 3-1,3 2-1,1 0 1,4 4-1,2 0 1,5 2-1,2-3 0,5 6 0,2-2 1,2-2-1,2 2-1,0 0 1,-3 0-1,1-1 1,-5 1-1,-2-1 0,-6-2 0,-2 2-1,-5-5 1,-1-2 0,-2-1-1,0-3 1,1-3-1,1 1 0,11-4 0,-11 0 0,11 0 0,0 0 0,9 8 0,-9-8 0,19 13 0,-8-4 1,1 4-1,0 3 1,-3 3-1,-3 0 1,0 3-1,-2 1 0,-2-1 0,-1 0 1,0-1-1,-1-5 0,1-2 0,1-3 0,0-2 0,-2-9 0,5 10 0,-5-10 0,0 0-2,12 1-1,-3-2-3,-9 1-11,10-14-17,5 9 0,-5-7-1,6 2 2</inkml:trace>
  <inkml:trace contextRef="#ctx0" brushRef="#br0" timeOffset="123281.0512">9729 10623 41,'0'0'33,"8"-15"1,2 7 0,-10 8-17,15-19-4,-1 15-5,-5-4-4,6 6 0,-4-1-2,4 4-1,-4 4 0,3 1 0,-4 4 0,-2 3-1,-1 1 1,0 3-1,-4 1 1,-3 1-1,-3-1 1,-3 0-1,-3 0 0,-4-3 1,-2 2-1,0-5 0,0 0 0,3-3 0,2-2 0,10-7 0,-10 8 0,10-8-1,15 4 1,-2-4 0,5 2 1,0 0-1,2 0 0,1 3 0,-4-1 0,-1 3 0,-3 3 0,-3 3 1,-3-1-1,-2 5 0,-4 0 0,-3 1 0,-3 1 0,-3-2 0,-2 2 1,-2-5-1,-3 0 0,0-4 0,-2-2 0,1-1 0,0-3 1,2-2-1,0-2 0,4-2-1,10 2 0,-14-9-4,14 9-8,0 0-24,14-15 2,-2 4-2,0-7 1</inkml:trace>
  <inkml:trace contextRef="#ctx0" brushRef="#br0" timeOffset="123916.0876">10173 10525 40,'21'-7'32,"-4"-4"3,5 7-1,-8-4-12,-3 1-11,6 7-3,-5-1-3,1 5-1,-13-4-1,17 17 0,-12-6-1,-2 9 0,-4 2 1,-2 1-1,-6 2-1,-2 4 0,-2-1 1,-1 2-1,1 1 0,3-5 0,2-1-1,7-3 1,5-2 0,7-4 0,3-4 0,5-4 0,3-6 0,1-1-1,-1-5 2,-2-3-2,-4-1 1,-2-1 0,-5 0-1,-9 9 1,6-11-1,-6 11 0,0 0 1,-14 6-1,6 6 0,0 5 0,1 2 0,0 6 0,1 3 0,3 3 0,-1 1 0,1 0 0,0 0 0,-1 1 0,-1-2 0,-2-1 1,-5 1-1,-2-4 0,-5-1 1,-1-3 0,-2-4-1,-2-4-1,1-3-2,0-8-5,12-8-29,-1-2-3,-2-5 1,8-5-2</inkml:trace>
  <inkml:trace contextRef="#ctx0" brushRef="#br0" timeOffset="125119.1564">5492 12531 23,'-13'4'26,"-12"-7"3,4 5-7,2 1-5,-3 2-5,4 3 0,-3-1-3,5 10-2,-5-3 0,5 7 0,-3 2-2,4 7-1,-2-2-1,4 9 0,3-2-1,4 2 0,6 0 0,8 3-1,4-5 1,9-4 0,7-6-1,7-7 0,5-8 0,7-7 0,2-12 0,1-7 0,-2-10 0,0-7-1,-5-6 1,-6-5 0,-9-1 0,-9-5-1,-12 3 0,-8 0 0,-12 6 0,-14 6 0,-11 8 0,-8 9-1,-4 10 1,-6 11-1,3 13-1,2 3-2,10 9-3,6-4-10,16 0-20,10 0 0,8-7 0,11-3 1</inkml:trace>
  <inkml:trace contextRef="#ctx0" brushRef="#br0" timeOffset="125431.1742">5771 12305 59,'0'0'32,"-13"6"1,-6 16-6,-10 9-18,-12 6-2,-1 15-1,-9 6 0,0 10-1,-2 1 0,3 9-2,2-3 0,6-1 0,3-8-1,9-4-1,5-12 0,6-7 0,7-12-2,3-13 0,2-5-3,7-13-5,0 0-26,-2-9-1,-1-4-1,1 2 0</inkml:trace>
  <inkml:trace contextRef="#ctx0" brushRef="#br0" timeOffset="126555.2385">2258 11687 32,'-5'12'29,"5"-12"2,0 0-9,-10 0-6,10 0-5,0 0-2,0 9-2,11-1-1,3 0-1,9 7 1,5-1-1,14 7-1,3 1 0,12 5 0,6 1-1,8 7 0,9 0 0,8 2-1,3-2 1,2 4-1,1-1 0,3 1 0,-4-3 0,1 0-1,-8-2 0,-6 0-1,-7-1 1,-6-4 0,-7-3-1,-7-1 0,-10-2 1,-8-5-1,-6-1-2,-5-7-2,2 5-15,-1-6-21,-7-7 2,3-1-1,0-8 0</inkml:trace>
  <inkml:trace contextRef="#ctx0" brushRef="#br0" timeOffset="127351.284">5537 11668 34,'10'-2'31,"-10"2"2,0 0-1,0 0-15,0 0-7,-7 14-2,7-14-1,-5 23-1,1-8-2,7 10 0,-2 3 0,1 8 1,-1 1-2,4 5 0,-1-2-1,1 1-1,0-4 1,0-5-2,-1-6 0,0-6-1,1-5 0,-5-15-3,3 11-7,-3-11-26,-9-12 0,6 2 0,-8-5 0</inkml:trace>
  <inkml:trace contextRef="#ctx0" brushRef="#br0" timeOffset="128533.3516">9268 11532 19,'0'0'29,"0"0"2,0 0-3,-14 3-5,4 2-5,-10-6-4,-1 12-2,-10-7-4,-3 7-1,-11 2-3,-4 4 0,-10 2-1,-8 6-1,-7 1-1,-7 3 0,-7 3 0,-5 5-1,-6 0 1,-1 1 0,-2 2-1,2 1 1,0-1-1,4 0 1,1 1-1,1-1 0,1-3-1,1 2 1,1-1-1,-2-2 1,3-2-1,3-3 1,6-3-1,5-4 1,10-2 0,7-6 0,10-6 0,13-2 0,8-3 0,8-2 0,6-2-1,14-1-1,0 0-2,-7-11-6,18 6-25,1 4-1,-3-6-1,8 2 0</inkml:trace>
  <inkml:trace contextRef="#ctx0" brushRef="#br0" timeOffset="149231.5355">9356 8760 25,'0'0'27,"0"0"-4,0 0-1,-2-9-3,2 9-3,0 0-3,0 0-3,-10-5-2,10 5-1,0 0-3,-13-3-1,13 3 0,-16-1-1,6 2 1,1 0-1,-3 1-1,2 4 1,0 2 0,10-8-1,-16 20 0,13-5 0,1 2 0,4-1-1,2 3 1,3 1-1,2-2 0,1 4 1,0 0-1,0-3 1,-3 1-1,-1 1 0,-3-1 1,-2-1-1,-4-2 1,-2-3-1,-4-2 1,-1 0-1,-2-4 1,-3-2 0,1-2-1,-1-1 0,1-1 0,1 2 0,2-3 0,2-2 1,9 1-1,-10 1-1,10-1 1,0 0 0,0 0 0,0 0 0,11 8 0,-2-1 0,2 1 0,0 1 0,1 2 0,1 1 0,-2 4 0,-2-1 0,-2 3 0,-1 1 0,-3-1 0,-1 1 0,-2 0 1,-2-2-1,-1-1 1,0-2-1,2-4 0,1-10 0,-3 17 0,3-17 0,0 0 0,9 12-1,-9-12 2,15 0-1,-4 1 0,-1-1 0,1-2-1,0 0-1,2 3-2,-13-1-5,21-3-15,-9 3-12,-12 0 0,15-9-1,-15 9 2</inkml:trace>
  <inkml:trace contextRef="#ctx0" brushRef="#br0" timeOffset="153627.787">10456 8753 28,'10'-6'33,"-4"-4"1,6 6 0,-12 4-13,13-16-5,2 14-3,-6-4-4,5 6-3,-4-3-2,5 7 0,-4-1-1,1 3-1,0 1 0,0 3 0,-12-10-1,18 22 0,-11-6 0,-2-2 1,-4 3-2,0 2 1,-3 0 0,-2 2-1,0-3 1,-1-1 0,-2-2-1,4 3 0,1-2 1,1-3 0,2-3-1,2 0 0,3 0 1,0-1-1,3-3 0,0-3 1,2-4-1,1 0 0,0 0 0,2-5 1,-1-1-1,-2 1 0,0-3 0,-11 9 0,17-8 0,-17 8 0,8-9 0,-8 9-1,0 0 1,0 0 1,-5 16-2,5-16 1,-7 22 0,3-4 0,2 1 0,-1 1 0,1 3 0,2 1 0,-1 2 0,1 0 0,0-2 0,-1 0 0,-1-2 0,1-1 0,-2-3 1,-2-6-1,-2-3 0,1 1 0,-4-5 1,1-4 0,-1 0-1,0-4 0,1 1-2,9 2-1,-13-1-4,4-8-16,9 9-17,0 0 1,-9-13-1,9 13 1</inkml:trace>
  <inkml:trace contextRef="#ctx0" brushRef="#br0" timeOffset="155153.8743">5168 8945 15,'-10'5'28,"10"-5"0,-16 4 2,4-6-15,12 2-3,-20-6-3,20 6-3,-21-4-2,12 4-1,-1-1 0,10 1 0,-16 3-1,16-3 0,-12 19 1,6-8-1,1 5-1,4 3 0,-1 2 0,4 3 1,0-1-1,1 0 0,1-1 0,3 3-1,-2-2 1,0-2 0,-4 1-1,-1 2 0,-3-4 1,-3 1-1,-6-1 1,-1-5 0,-4-1 0,2-2-1,0-4 1,-1-5 0,2 0-1,4-2 0,10-1 0,-10-3 0,10 3 1,0 0-1,12-8 1,0 9-1,1 0 1,3 1-1,-1 3 0,3 3 1,-4 1-1,2 4 0,-3 3 1,-2 0-1,-2 2 0,-2 3 0,-2-2 1,-3 0-1,-1 2 0,-1-5 0,-1 0 0,1-1 0,1-6 1,-1-9-1,2 16 0,-2-16 0,0 0 1,16 11-1,-6-11-2,1-4-1,6 6-14,3-5-17,-5-7-1,4 3 0,-5-7 0</inkml:trace>
  <inkml:trace contextRef="#ctx0" brushRef="#br0" timeOffset="157257.9945">6234 8949 41,'0'0'34,"0"0"1,16-9 0,-16 9-15,10-10-7,1 8-4,-11 2-2,25-6-3,-9 3-1,1 3 0,1 1-1,-1 4-1,-2-1 0,1 4 0,-2 2-1,-5 0 1,-2 4 0,0 3-1,-6 1 0,-2 2 1,-5 3 0,-1-3-1,-2 1 0,0 2 0,-1-2 0,0-2 1,2-2-1,3-1 0,3-3 1,4 1-1,2-4 0,-4-10 1,14 12-1,-2-8 0,0-2 1,0 0-1,0-5 0,-3 0 1,0 0-1,-9 3 0,12-4 1,-12 4 0,0 0-1,0 0 0,0 0 0,0 0 0,-14 14 0,8-1-1,1 4 1,1 4-1,2 1 1,-1 2-1,2 2 0,2-1 0,3-2 1,-1-3-1,-1-1 1,-1-5 0,-1-4 0,0 1 0,0-11 0,-7 13 1,7-13-1,-16 10 0,7-7 1,0 2-1,-2 1 0,1-2 0,10-4-2,-18 8-3,18-8-16,-4 14-18,4-14 2,0 0-2,-8-11 1</inkml:trace>
  <inkml:trace contextRef="#ctx0" brushRef="#br0" timeOffset="158588.0707">1320 8945 12,'0'0'26,"-16"4"2,16-4-5,-15-1-4,15 1-2,-16 1-4,7-2-2,9 1-3,-20 8-1,20-8 0,-17 12-2,3-4-2,4-1 0,1 7 0,-1-3-1,5 1 1,3 0-2,-2 2 0,4 0 1,7 1-1,1 1-1,1-2 1,2 1 0,0 1 0,-2 1-1,4-1 1,-4 1-1,-5-1 1,-4 3 0,-1 0 0,-8-1 0,9-18 0,0 0 1,-48 50-1,48-50 0,0 0 0,-62 30 0,62-30-1,0 0 1,0 0-2,0 0 1,0 0 0,-28-12-1,37 7 0,9 1 0,4 2 0,2 5 0,-2-1 1,4 5-1,-6 6 0,-2 1 1,-3 5 0,-7 4 0,-7 1 0,-3 1 0,2 4 0,-5-1 0,-3-3 0,3 0-1,1-4 1,2-3 0,5-2 0,3-5 0,-6-11 0,14 11-1,-2-6-1,4-1-4,-1-11-9,2 1-22,1 0 1,-1-7-1,2 1 1</inkml:trace>
  <inkml:trace contextRef="#ctx0" brushRef="#br0" timeOffset="160913.2037">2464 8889 24,'1'-10'32,"-1"10"1,7-12 0,-5 0-11,-2 12-4,4-16-4,-4 16-5,11-13-2,-11 13-2,14-5-1,-1 3-1,-3 2-1,4 6-1,0 2 1,1 1-2,-3 4 1,2 1-1,-3 2 1,-4 4-1,-1 1 0,-3-3 1,-3 1-1,-1 2 0,-1 1 1,-3 0-1,-2 0 1,1-2-1,1 1 0,0 1 0,2 0 0,2-3 0,0-1 0,3-1 0,3-1 0,2-2 0,4-3 1,2-3-1,3-4 0,1 0 1,2-3-1,1-2 0,-2-3 1,0 0-1,-6 0 0,-3-1 1,-9 5-1,0 0 0,0 0 0,0 0 0,-15-1 1,2 8-1,2 1 0,1 5-1,0 2 2,4 3-2,2 3 2,3 1-2,2 0 1,2 4 0,0 0 0,-1 1 0,-1 2-1,-1 0 1,-2 3 0,-4 1 0,-1-1 0,-3-1 0,-4-3 1,2-2-1,-3-3 1,-1-5 0,0-3-2,2-7-2,14-8-28,-20 7-9,11-16 1,4-7-1</inkml:trace>
  <inkml:trace contextRef="#ctx0" brushRef="#br0" timeOffset="162860.315">4970 6358 28,'-3'-14'30,"3"14"2,0 0-10,-14-13-3,14 13-2,-16-7-3,16 7-3,-16-1-3,16 1-2,-21-2-2,12 8-1,-3-1 0,2 0-1,0 1-1,1 4 0,3 0 0,2 3 0,3 3-1,3 1 1,3-1-1,2 6 0,2-1 0,-1-1 1,-2 1-1,0 1 0,-6 0 0,-4 1 1,-5 2-1,-4-2 0,-6-2 1,-3 0-2,-2-1 2,-2-6-1,0-1 1,3-6-1,2-4 0,4-2 0,3-1 0,5-4 0,9 4 0,0-9 0,0 9 0,20-10 1,-5 8-2,4 2 2,0 0-2,3 7 1,0 3 0,-5 0 0,-1 5 0,-3 4-1,-2 5 1,-7 0 0,-1 3 0,-4 0 0,-2-3-1,0 2 1,1 1 0,-2-7 1,2-3-2,4 1 1,3-5 0,-1-1 0,-4-12 0,14 13 0,-4-12-2,-1-3-5,7-1-22,0-1-7,-4-10-1,6-2 0</inkml:trace>
  <inkml:trace contextRef="#ctx0" brushRef="#br0" timeOffset="163202.3345">5147 6487 35,'0'0'31,"9"-11"3,-9 11-2,13 0-13,-13 0-5,0 0-2,8 14-5,-3 2-1,-5 1-1,4 5-1,-6 3 0,0 5-2,-1 0 1,-1 0-1,-2-3-1,2 0-1,0-3 0,0-4-1,4 1-3,-1-10-2,3 6-11,-2-5-21,0-12 1,9 11-1,-9-11 1</inkml:trace>
  <inkml:trace contextRef="#ctx0" brushRef="#br0" timeOffset="163437.348">5406 6772 75,'12'13'37,"-6"-2"-1,0 0-6,-3 7-18,-7-1-5,2 1-2,-3 0-3,0 2-1,0-2-1,-3-3-1,4 0-4,4-15-5,-7 16-19,7-16-8,0 0 1,0 0-1</inkml:trace>
  <inkml:trace contextRef="#ctx0" brushRef="#br0" timeOffset="163931.3763">5593 6553 75,'0'0'37,"16"-20"-1,-3 5-10,4 7-16,-5-4-1,7 1-3,-3 1-2,5 6-2,-2 1 1,-2 2-2,-1 3 0,-3 4 0,-2 3-1,-3 8 0,-4 2 0,-4-3 1,-3 6-2,-2 5 0,-4-1 1,-3-1-1,-2 2 1,-1-4-1,2 0 1,1-2-1,2-3 2,2-7-1,3 1-1,5-3 1,0-9 0,7 10 1,-7-10-1,15 7 2,-3-6-1,1 4 0,1-2 0,-1-1 1,-1 2-2,2 0 0,0 0-1,-1 0-3,2 8-5,-15-12-15,18 4-16,-9 1 2,-9-5 0,17 5 1</inkml:trace>
  <inkml:trace contextRef="#ctx0" brushRef="#br0" timeOffset="164178.3903">6100 6786 56,'9'1'37,"-9"-1"0,11 13-1,-11-13-12,6 18-14,-9-2-3,1 4-2,-4-2-3,3 8 0,-1-3-1,0-2 0,1 1-4,-1-2-1,5 0-10,-4-2-25,3-18 2,2 9-2,-2-9 1</inkml:trace>
  <inkml:trace contextRef="#ctx0" brushRef="#br0" timeOffset="164905.432">6371 6450 39,'0'0'34,"10"-11"3,-6 2-2,-4 9-13,7-12-3,-7 12-7,11-19-4,-11 19-3,15-14 0,-5 7-2,-1 1-1,5 0 0,1 0-1,0 6 0,2 6 0,-1-2-1,0 3 0,-2 6 0,-1 3 0,-7 2 0,-1 4-1,-5-3 1,-2-1-1,-3 4 0,-1-2 0,-6-5 1,0-2-1,0-1 1,1-2 0,2 1 0,0-5 0,9-6 0,-15 4-1,15-4 1,4 9 1,-4-9-1,14 1 0,-4 0 0,2 1 0,3 3 0,-1 3 1,2-2-1,-5 2 0,2 6-1,-4 2 2,-2 1-1,-2 2 0,-2 0-1,-4 0 1,-2 0-1,-3 1 0,-2-6 1,-4 2 0,2-1-1,-3-2 1,-4-5 1,2 1-1,-1-6 0,1-2 0,3 2 0,2-4-1,0-5-1,10 6-3,-9-15-7,15 2-27,-6 13 1,12-20-1,-2 5 1</inkml:trace>
  <inkml:trace contextRef="#ctx0" brushRef="#br0" timeOffset="165741.4798">6781 6239 0,'0'0'27,"0"0"3,0 0 1,0 0-9,0 0-2,9-6-2,1 5-3,-10 1-4,16-7-2,-16 7-3,20-4-1,-11 2-2,4 7-1,-1 1-1,-1 0 0,2 3-1,-2-2 0,1 3 1,2 6-1,-3 1 0,-3-2 0,-1 1 1,-3 5-1,-3 2 1,-3 2-1,-3-1 1,-4-1 0,0-1 0,2 4 0,1-4 0,1-2 0,3-5-1,6 1 1,2-3 0,3 0 0,3-5-1,3-5 1,0-2 0,3 0-1,-3-1 1,0-4 0,-3-1-1,-2-1 0,-10 6 0,13-5 1,-13 5-1,0 0 1,0 0-1,-13 16 0,5-4 0,0 5 1,0 1-1,1 1 0,1 2 0,3 2 0,2 2 1,2-2-1,1 2 0,3 1 0,0 0 0,-2-3 1,1 3-1,-2-2 0,-3-4-1,-2 0 1,-3-2 1,-5-5-1,-1-2 0,-1-1 0,-3-4-1,-1-3-2,7 7-7,-2-8-28,0-9-1,12 7 0,-7-18-1</inkml:trace>
  <inkml:trace contextRef="#ctx0" brushRef="#br0" timeOffset="166891.5456">2179 8473 1,'20'-18'25,"14"5"1,-4-14 3,6-2-9,9-6-3,3-8-2,8 1-3,5-7-3,12-2-2,1-5-2,9 3 0,1-1-2,5 2-1,-2-2 0,3 0 0,-3 2 0,-4 4-1,-4 0 0,-1 0 0,-2 1 0,-3 3-1,-2 2 1,-5 4 0,-5 2-1,-3 0 0,-8 5-1,-5 3-1,-8 8 0,-9-1-3,-6 10-6,-10-2-11,-7 3-12,-5 10-1,0 0 2,12-3 0</inkml:trace>
  <inkml:trace contextRef="#ctx0" brushRef="#br0" timeOffset="167816.5985">5642 7276 3,'0'0'24,"0"0"2,0 0 0,0 0-9,3 15-3,-1-2-1,-1 2-2,2 11-2,-3 9-2,2 8 0,-2 7-2,2 15 0,-2 3-1,0 3 0,-2 7-2,0 1 0,-1-4-1,0 1 0,-1-6-1,1-6 1,-1-5-1,2-3 0,0-9 1,1-6-1,0-8 0,1-5 0,-3-8 0,3-6 0,2-2 0,-2-12-4,0 0-12,7 11-18,-7-11 1,0 0-2,12-15 1</inkml:trace>
  <inkml:trace contextRef="#ctx0" brushRef="#br0" timeOffset="172786.8828">7478 7130 15,'0'0'16,"0"0"-1,0 0-2,0 0 0,0 0-3,0 0 2,11 12-3,2-2-1,5-1 1,6 4 0,3 1 0,10 9-1,1-1-1,8 7 0,-2-2-2,5 7 0,-1-1-1,4 5-1,2-1-1,1 1 1,1 1-2,2 3 1,0-1 0,-1 2 0,-2-3-1,0-1 0,-4-3 0,-1 4 0,-5-2 0,0-5 1,-3-1-1,1 2 0,-1-2 1,-2 0-1,-2-1 1,0-4 0,-2-2 0,-1 2-1,-3-4 0,-2-3 1,-4-1-2,-2 0 1,-3-3 0,-3-1-1,-4-2 1,-3-5-1,-11-8 0,16 15-1,-16-15-2,0 0-3,12 6-14,-12-6-17,0 0 0,0 0-2,0 0 3</inkml:trace>
  <inkml:trace contextRef="#ctx0" brushRef="#br0" timeOffset="199532.4126">1559 9177 18,'7'-10'27,"-7"10"-1,0 0-3,0 0-2,12-7-3,-12 7-3,0 0-3,0 0-2,0 0-3,0 0-2,11 18 0,-9-9-2,3 8 0,-2 1-1,2 6 0,-2-1 0,-1 3-1,-1-3 0,2 3 0,-2-2 0,-3-1-1,1-5-1,-3-2-2,4 0-4,0-16-8,-6 19-14,6-10-7,0-9-1,1 9 2</inkml:trace>
  <inkml:trace contextRef="#ctx0" brushRef="#br0" timeOffset="199752.4251">1724 9482 21,'13'8'29,"-13"-8"2,18 12 1,-15-2-12,-3-10-5,8 18-4,-8-18-4,3 24-2,-5-10-2,1 1-1,-3-1-3,0-1-2,1 1-10,0-1-13,3-13-7,0 0 0,0 0 1</inkml:trace>
  <inkml:trace contextRef="#ctx0" brushRef="#br0" timeOffset="200325.4579">1903 9246 37,'0'0'31,"8"-11"2,-8 11-11,3-19-3,-3 19-3,12-21-3,0 13-3,-2-5-3,6 3-1,-2 0-2,4 3 0,-1-1-2,3 4-1,0 3 0,-2 4 0,-1 3-1,-2 2 1,-2 3-1,-6 5 0,-3 3 1,-6 4-1,-5 1 0,-5 1 0,-3 1 0,-3-2-1,-1 2 1,0-4 0,1-4 0,4 0-1,1-5 1,3 1-1,6-3 1,4-11 0,2 12 1,-2-12-1,22 8 2,-6-6-1,4-1 0,1 1 1,-1-2-1,3 3-1,1 0 0,-2-2-2,1 4-4,-8-3-8,4 0-25,-1 4 2,-6-3-1,-2 2 1</inkml:trace>
  <inkml:trace contextRef="#ctx0" brushRef="#br0" timeOffset="201248.5107">1545 9949 11,'16'3'23,"-16"-3"0,9-8 2,-9 8-14,6-10-1,-6 10-2,0 0-1,0 0-2,7-13 0,-7 13 1,0 0 0,0 0-1,0 0-1,0 0-1,-5 14 1,0 4-1,-3 4 0,-4 4-1,-3 5 0,2 10 0,-2-2 0,-2 4 1,2 4-2,2 1 1,-1-3 0,7 1-1,0-4 1,-1-6-1,4-6 0,2-5-1,1-8 1,2-7-2,-1-10-3,0 0-16,7-12-14,-1 1 0,-1-12 0,3 3 0</inkml:trace>
  <inkml:trace contextRef="#ctx0" brushRef="#br0" timeOffset="202586.5873">2928 9919 13,'0'0'23,"0"0"4,10 6-10,0-3-1,-1 2-1,8 1-1,2 0-3,7 5-1,2-2-3,8 6-1,0-3-2,9 6-2,3-3 1,4 6 0,4-1-2,5 1 0,0 3 1,1 1 0,-1 0-1,-1-2-1,-3 3 1,0 0 0,-4-1 0,-4 1 0,-4-3 0,3 1 0,-4-1-1,4 3 1,-2-4 0,0-2 0,-1 1-1,3-3 1,-3 0-1,0 1 0,0-2 1,-1 0 0,-1 1 0,-2 2-1,3 0 2,-3-1-2,1 0 1,1-2 0,-4 0-1,-3-2-2,2 2-9,-6-7-25,-9-6 1,1 1-1,-11-11 0</inkml:trace>
  <inkml:trace contextRef="#ctx0" brushRef="#br0" timeOffset="204271.6836">5360 9154 28,'15'-10'30,"-9"-1"2,3-1-6,1 2-7,-3-5-3,8 4-2,-6-4-4,6 9-3,-5-3-3,1 3 0,-1 0-2,0 8-1,-1 3 0,-9-5-1,16 18 0,-9-3 1,-2 1-1,-2 6 0,-4 2 0,-5-1 1,-4 3-1,-3 3-1,-2-1 2,-5-2-1,0 1 0,0-4 0,1-3 0,4 0 0,3-5 0,2-4 0,4-1 0,6-10 0,0 15 0,0-15 0,15 9 1,-1-7 0,-2 0-1,4 1 1,2-2-1,0-1 0,1 1-2,-1-2-2,2 3-8,-6-5-10,4 0-14,2 1 1,-5-3-2,2 2 2</inkml:trace>
  <inkml:trace contextRef="#ctx0" brushRef="#br0" timeOffset="204477.6954">5696 9414 28,'0'0'33,"12"6"1,-12-6 0,0 0-13,15 15-5,-15-15-4,10 21-5,-7-7-3,1 3-2,-2 1-1,0-1 0,1-2-3,-3-1-2,4 3-7,-4-17-17,-5 10-8,5-10 0,1-10 2</inkml:trace>
  <inkml:trace contextRef="#ctx0" brushRef="#br0" timeOffset="205179.7356">5856 9058 25,'0'0'30,"0"0"3,0 0-3,0 0-11,0 0-5,0 0-3,0 0-2,14 2-3,-14-2-2,11 0 0,-11 0 0,19 3-1,-7-2-1,3 4-1,0 0 1,-1 1-1,1 2 0,-2 0-1,-5 1-1,-2 3 1,-4 2-1,-7-1 1,-3 0-1,-1 2 0,-6-1 0,-1-1 1,1-1-1,0-3 1,3-1 0,2-1 0,10-7 0,-8 9 1,8-9-1,0 0 1,17 4 0,-6-1 0,0-2 0,4 2 0,-2 3-1,2 4 0,0 0 1,-1 4-1,-2-1 0,-1 2 0,-2 1 1,-4 2-1,-1-3 0,-4 0 0,-4-2-1,-2-2 1,-4-1 0,-3-1 1,-3-2-1,1-2 0,-2-4 0,1-1 1,1 2-2,1-5-2,14 3-6,-16 4-27,16-4 0,0 0-1,0 0 0</inkml:trace>
  <inkml:trace contextRef="#ctx0" brushRef="#br0" timeOffset="205966.7806">5622 9783 31,'0'0'29,"0"0"2,0 0-10,10-3-5,-10 3-3,0 0-2,0 0-4,7 14-1,-7-14-1,5 25-1,-4-9 0,2 9-1,-1 4-1,1 7 1,-2 3-1,2 6 0,-2 0 0,1 2-1,0 0 0,2-1 1,0-3-2,0-5 2,0-4-2,1-4 1,2-5-1,-3-5 1,-1-7-1,-3-13 0,6 10-4,-6-10-5,2-12-28,-2 12 1,-1-24-1,2 9 1</inkml:trace>
  <inkml:trace contextRef="#ctx0" brushRef="#br0" timeOffset="207358.8602">6850 9650 0,'0'0'23,"0"0"2,0 0 2,0 0-10,16 12-4,-16-12 0,21 14-1,-6-8-2,11 9-2,0-5 0,9 6-1,3 0-2,6 4 1,2-2-3,5 6 0,0-2-1,3 0 0,4 2 0,4 3-1,-1-4 1,-1 1 0,0-3 0,-1 1-1,-4-2 1,1 0-1,-6-3 0,-4-3 0,-1 1-1,1-1 1,0 1-1,-2-1 0,3 1 1,-2-2-1,1 0 0,-1 3 0,1 1 1,-3-3-1,0-1 0,2 2 0,-2-1 0,2 2 1,0-1-1,0 0 0,-1-1 0,-1 1 0,-1 0 1,-3 0-1,-1-2 0,-3 0 0,0-1 0,-5-1 0,-4 0-1,-1-1 2,-3-2-2,0 1 0,-4 0 0,-2-6-6,1-1-29,-2 0 0,-6-8 0,4 0-1</inkml:trace>
  <inkml:trace contextRef="#ctx0" brushRef="#br0" timeOffset="210158.0203">9677 8913 34,'0'0'29,"3"9"3,-3-9-10,0 0-4,0 0-2,1 13-5,3-4-2,-5 0-3,5 10 0,-5 0-1,3 2-1,-5 1-1,2 7 0,-2-3 0,1 2-1,-1-2 0,2-3-1,-1-4 0,2-1 0,0-4 0,1-5 0,-1-9-2,2 11 0,-2-11-2,0 0-2,0 0-3,0 0-7,0 0-16,11 2-7,-11-2 2,0 0 1</inkml:trace>
  <inkml:trace contextRef="#ctx0" brushRef="#br0" timeOffset="210379.033">9837 9238 20,'13'1'31,"3"8"0,-16-9 3,11 11-13,-5 2-5,-6-3-4,2 8-4,-4-3-4,0 3-2,-3-1 0,1 0-1,-1-4-1,1 0-2,1-2-3,3-11-8,0 0-16,-5 12-4,5-12-2,0 0 2</inkml:trace>
  <inkml:trace contextRef="#ctx0" brushRef="#br0" timeOffset="211088.0735">10043 8928 37,'12'-5'32,"-12"5"0,10-5 1,-10 5-18,0 0-4,18-3-1,-18 3-4,24 1-2,-11 3 0,7 1 0,-1 0-1,0 4 0,-1-2-1,-1 5 0,-3-2 0,-4 1-1,-2 1-1,-2 1 0,-5 0 0,-5-1 0,-2 0 0,-2 1 0,-5-2-1,-2 0 1,0 2-1,-2-6 1,4-1 0,2 2 0,11-8 0,-10 7 1,10-7 0,10 5-1,2-5 1,3 3 0,2 1 1,0-1-1,0 0 0,1 4-1,-1 1 0,-4 1 1,-2 4-2,-4-2 1,-3 3 0,-2 3-1,-4 3 2,-5-2-2,-3 0 1,-3-1 0,-1-2 1,-4-1-1,-1 0 0,-1-6 1,0-4-1,3 0 0,1-2 0,1-4-2,15 2-4,-17-4-14,17 4-18,0 0 2,9-18-2,6 14 2</inkml:trace>
  <inkml:trace contextRef="#ctx0" brushRef="#br0" timeOffset="211862.1178">10004 9688 37,'0'0'26,"9"-13"0,-9 13-4,5-12-2,-5 12-4,3-11-3,-5 2-2,2 9-3,0 0-1,0 0-2,6-11-1,-6 11-1,0 0 0,7 12-1,-4-2 0,1 6 0,-2 3 0,3 8-1,0 5 1,-1 1-1,1 5 1,2 4-1,-3 0 0,1 0 0,-1 0 0,0-2-1,0-5 1,1 1-1,1-9 1,-3-6-1,1-5 0,0-5 1,-4-11-1,0 0-1,0 0-1,4-9-3,-4 9-14,2-12-20,-9-1 1,1 2-1,-4-3 0</inkml:trace>
  <inkml:trace contextRef="#ctx0" brushRef="#br0" timeOffset="213850.2315">2104 10910 9,'10'2'8,"-1"-2"1,-9 0 0,24-7 2,-9 2-1,7 0 0,1-2-1,4 1-2,6-2 0,-1-1-3,3 2-1,0-1-2,3-1 0,0-3-1,4 3 1,0-3-1,1 0 1,5 0-1,2-2 1,3 1 1,5 0-1,1 0 1,2 0-1,5-1 1,5-1-1,2-2 1,4 0 0,3-3-1,3-1 0,0 1 0,3-1 0,-2 0-1,0 3 1,-1-1-1,-1 2 0,0 0 0,-3 2 0,2-1 0,-2 1 0,1-2 0,0 0 0,-2 2 0,1-2 1,-1 1-1,2-2 0,1 2 1,1 1-1,0 0 0,1-1 0,-1 1 1,2-1-1,-1 2 0,-1-1 0,0 0 0,0-2 0,-1 2 1,0-1-1,1 1 0,-1-1 0,1 0 0,-1 1 0,2-1 0,0 1 0,0 2 1,2-4-1,0 2 0,2-2 0,1 0-1,-3-3 1,2 1-1,0-1 1,0-1-1,0 2 1,2 0 0,-4-1 0,1 2 0,1 0 0,-1 2 0,-1-3 0,-1 1 0,0 0 0,-2 0 0,-2 0 0,1 2 0,-3-2 1,0 0-1,0 3 0,1-1 1,0-1 0,-2 1-1,2 0 1,-3-1-1,2 1 0,-2 1 1,-2-3-1,-3 4 0,-3 0 0,-1 0-7,-2 9-19,-13-11-1,3 9 0,-22-12 0</inkml:trace>
  <inkml:trace contextRef="#ctx0" brushRef="#br0" timeOffset="282357.1498">17013 7121 14,'0'0'23,"0"0"-4,13 3-4,-13-3-1,16 7-4,-6 0-3,3 2-1,3 4 1,1 0-1,2 2 0,1 1-1,5 6 1,0 1-1,6 4 0,-1 0 0,5 5-1,1 0-1,5 4 0,3 2 0,2 0-1,0-2 1,1 2-1,4 1-1,1-1 2,-2-2-2,0 2 1,-4-4-1,1 3 1,-4-2 0,1-1 0,-4-1-1,-1 2 0,-1-2 1,1-1 0,-1 0-1,0-1 0,0 0 1,0 3-2,-4-1 1,2-3 0,-3 3 0,-1 1 0,-3 1-1,-1 0 1,-1 2-1,-1-4 1,0 1 0,-1 2-1,2-3 1,2-1 0,0-1 0,3 2-1,1-2 1,1 2 0,0-2 0,0 0-1,-1-1 1,0 3-1,-1-2 1,1-1-1,-2 2 0,-1-1 1,-1 0-2,1 4 2,-1 1-1,0-4 1,-2 1-2,1 0 2,-3 0-1,1 0 0,1 0 1,1-3-1,-3 0 1,2-1-1,2 2 1,0-3 0,0 0-1,1 0 0,-2-2 0,-1 1 0,2 2 1,-3-2-1,-3-2 0,1 2 0,-2 1 0,-1-3 0,0-1 0,1 0 0,-1-3 0,-2 0 0,0 2 0,-2-8-1,-1-2-1,-4-4-3,1 4-9,-4-9-26,-9-4 3,0 0-3,0 0 3</inkml:trace>
  <inkml:trace contextRef="#ctx0" brushRef="#br0" timeOffset="296744.9728">20193 6690 5,'0'0'14,"0"0"-1,0 0 0,0 0-2,0 0-1,-2-9-1,2 9-2,0 0 0,-10-6-2,10 6-1,-13-7 0,13 7 0,-17-2-1,5-1-1,-1 3 1,-3 4-2,1-3 1,0 8 0,-1-4 0,2 0 0,0 1 0,4 4 0,-1-2 0,11-8 1,-9 13 0,8-4 0,1-9 1,4 18 0,1-8 0,5 1 0,0 0-1,2 2 1,2 0-2,0 1 1,-1 1-2,0 0 0,-4 1 1,0 3-2,-5 1 1,-2-1 0,-4-1-1,-2 2 1,-5 1-1,-2-3 1,-3-1-1,0-3 1,-1-3-1,-2 0 0,2-2 1,1-4-1,2-3 0,12-2 0,-13-1 0,13 1 0,0 0 0,0 0 0,19-11 0,-5 9 0,4 1 0,1 0 1,-2 4-1,0 1 1,-4 2-1,-2 6 0,-5 2 1,-4 1-1,-5 1 0,-2 4 0,-1-1 0,0 2 1,2-2-2,0-4 1,4 0 0,1-1 0,4 1 0,-5-15 0,19 15 0,-7-10-1,1 1 1,2-5-4,2 3-5,-3-6-12,-3-7-12,6 9-2,-8-9 3,6 5 0</inkml:trace>
  <inkml:trace contextRef="#ctx0" brushRef="#br0" timeOffset="297221">20472 6737 22,'0'0'27,"0"0"2,0 0-4,0 0-8,0 0-3,-2 12-3,6-2-1,-3 0-3,4 8-1,-3 2 1,3 4-2,-4 1-2,2 4 0,-3 0-2,0 4 1,-2-2-1,1-3 0,-2-4-1,0-3 1,1-2-1,1-5-1,1-3-3,0-11-3,5 9-7,-5-9-13,0 0-7,12 4-1,-12-4 0</inkml:trace>
  <inkml:trace contextRef="#ctx0" brushRef="#br0" timeOffset="297502.0161">20681 7057 43,'0'0'32,"7"9"0,-7 3-8,0-12-10,-1 17-1,-4-8-6,5 8 0,-3-3-4,0 3-1,0-4-2,-4 0-1,6 0-4,1-13-7,-8 14-19,8-14-2,0 0 0,0 0-1</inkml:trace>
  <inkml:trace contextRef="#ctx0" brushRef="#br0" timeOffset="298068.0484">20797 6804 13,'4'-13'28,"8"6"1,-6-4 3,5 1-14,1 4-3,-3-4-2,7 7-4,-6-3-1,6 2-1,-4 0-3,4 4-2,-4-1 1,3 1-2,-4 4 1,0 2-2,-11-6 1,15 17-1,-12-3 1,-3 0 0,-2 4-1,-4 2 0,-3-1 0,-1 1 1,-3 2-1,-2-3 0,0 0 0,-1-1 0,0 1 0,1-5 0,3 2 0,0-3 0,5-2 0,2 1 0,5-3 1,0-9 0,12 10 0,0-4 0,1-3 1,4 1 0,-1-3-1,2 3 1,-3-4-1,1 5-1,-3 0-1,-1-4-3,2 7-4,-14-8-8,10 4-21,1 3 2,-11-7-2,14 9 2</inkml:trace>
  <inkml:trace contextRef="#ctx0" brushRef="#br0" timeOffset="298329.0634">21167 7072 26,'16'3'30,"-16"-3"3,12 4-1,-8 5-12,-4-9-5,5 19-4,-6-10-4,2 7-2,-3 0-2,1-1 0,-2 1-2,0-3-1,-1 0-1,-2-2-2,4 1-4,2-12-7,0 0-18,-8 11-3,8-11 1,0 0 0</inkml:trace>
  <inkml:trace contextRef="#ctx0" brushRef="#br0" timeOffset="299252.1162">21403 6706 18,'0'0'27,"0"0"-1,0 0-3,0 0-2,0 0-5,0 0-3,0 0-3,-10 4-2,10-4 0,-6 16-4,2-2-2,-4 2 1,3 1-1,-3 2-2,1 1 1,0-2-2,-2 0 1,3 1 0,1-5-1,2-1 0,0-2 0,3-11 1,-2 16-1,2-16 1,4 10-1,-4-10 1,0 0-1,15 11 2,-4-10-1,1 0-1,2 1 1,3 0 0,0 2 0,1-2 1,1-2-1,-2-2 0,0 3 0,-3 0 0,0-3 0,-3-3 0,-1 1 0,-10 4 0,16-11 0,-16 11 1,10-16-1,-7 7 0,-3 9 0,2-15 1,-2 15-1,0-14 0,0 14 0,0 0 0,0 0 0,0 0 1,-5 15-1,4 0 0,0 6 1,0 0 0,0 4 0,0 0-1,1 0 1,0-1 0,0-2-1,1-4 1,0-5-1,1-2 0,-2-11-1,5 12 0,-5-12-4,10 2-7,-10-2-21,4-12-1,-4 12-1,8-21 1</inkml:trace>
  <inkml:trace contextRef="#ctx0" brushRef="#br0" timeOffset="300214.1712">21750 6590 10,'0'0'25,"0"0"1,9-10-6,-9 10-2,9-2-4,-9 2-4,9 0 0,-9 0-2,13 4-1,-13-4-1,17 6-1,-7-3 0,2 3-1,0 1 1,0 3-2,-3-2-1,-1 4 0,-1 0 0,-2 0-1,-3 1 0,-2 3-1,-3-2 1,1 0 0,-3 2-1,0 0 1,-1-2-1,2 4 0,-1-2 1,2-1 0,1-1 0,1 1 0,1-2 1,3 1-1,0-1 1,2-2 0,-5-11-1,16 18 0,-7-12 0,3-1 0,1-1-1,0-1 1,2-2-1,-1 1 0,-1-2 1,-1-2 0,-3 0-1,-9 2 0,13 1 1,-13-1-1,0 0 0,0 0 0,0 0 0,0 0 0,-11 15 0,11-15 0,-7 19 0,3-5-1,1 4 1,2-2 1,0 5-1,1-4 0,0 1 0,1 1-1,0-2 2,1-1-1,1-4-1,-1 2 1,1-3 1,-1-1-1,-2 2 0,0-12 0,-3 12 0,3-12 0,-11 15 1,11-15-1,-18 11 0,9-8-1,9-3-1,-17 6-3,17-6-14,-2 10-18,2-10 1,0 0-2,-7-14 1</inkml:trace>
  <inkml:trace contextRef="#ctx0" brushRef="#br0" timeOffset="301658.2538">15182 6212 3,'0'0'23,"-11"-4"3,-4-1-5,15 5-4,-20-5-2,11 0-4,-2 5-1,1-2-2,1 1-2,-4-2-1,13 3-1,-18 5 0,8-1-2,-2 2 1,2 4-1,-5-4 0,5 7 1,0-1-1,0-2 1,2 2-1,5 4 0,1-3 0,4 4 1,2-3-2,4 0 1,2-1 0,2 6-1,-1-3 1,1 0-1,-3-2 0,-1 4 0,-4-1-1,-3 2 1,-4-4-1,-3 0 1,-3-2-1,-2 2 0,-4-3 0,1-5 1,0 0-1,2-2 0,2-2 0,10-3 0,-12 2 0,12-2 0,0 0 0,9-8 0,2 8 0,1-1 0,3 0 0,-1 3-1,0 2 1,0 3 0,-4 4 1,-4 0-1,-2 3 0,-4 5 0,-3 0 0,-2 2 0,0 2 1,-2 0-2,1-6 2,2 5-2,0-6 1,3-4 1,4-2-1,-3-10 0,10 16 0,-10-16 1,19 6-1,-6-6 1,-1-2-2,2 4 1,-2-1-2,-2-5-4,5 5-7,-5-1-23,-10 0 1,20-8-1,-12-2 0</inkml:trace>
  <inkml:trace contextRef="#ctx0" brushRef="#br0" timeOffset="302004.2736">15392 6302 23,'0'0'29,"15"5"1,-15-5-2,0 12-12,3 8-1,-4-3-4,2 7-2,-4 0-2,3 6 0,-3-4-3,3 4 0,-2-6-2,3-2 0,-2-2-1,3-2 0,-1 1-2,1-9-4,1 5-5,-3-15-17,-2 14-7,6-5-2,-4-9 2</inkml:trace>
  <inkml:trace contextRef="#ctx0" brushRef="#br0" timeOffset="302252.2878">15595 6616 40,'16'6'34,"-16"-6"1,7 12 0,-5 4-17,-4-6-4,2 6-6,-4 0-3,0 6-3,1-4 0,-2 2-1,3 0-1,-2-6-1,2 1-3,-2-5-6,4-10-20,2 14-5,-2-14-1,0 0 0</inkml:trace>
  <inkml:trace contextRef="#ctx0" brushRef="#br0" timeOffset="302800.3191">15706 6429 38,'6'-18'31,"8"8"0,-5-6-5,4 1-13,5 3-1,-3-3-3,5 4-1,-8-1-2,7 11-1,-6-1-1,1 3 0,-1 1-2,-1 6 0,-1 3-1,-3 3 1,-1 1-1,-2-1 0,-2 1-1,-2 4 0,-1 0 0,-5-1 1,0 0-2,-4-1 1,-3 0 0,0 2-1,0-2 1,-3-3 0,3-1-1,0-1 0,3 1 1,3-2 1,6-11-1,-3 15 0,3-15 1,6 17 0,-6-17 1,21 12 0,-11-8 1,3 3-2,1-2 2,0 1-1,0-1-1,-1-3-1,-1 0-4,-12-2-4,20 7-15,-7-5-14,-13-2-1,17 0 0,-7-5 0</inkml:trace>
  <inkml:trace contextRef="#ctx0" brushRef="#br0" timeOffset="303049.3334">16149 6635 67,'0'0'34,"16"10"1,-9-1-9,-7-9-13,11 21-4,-9-11-3,1 8-3,-3 2 1,1 1-2,-1-4-1,-1 2 0,-1-3 0,0-2-1,1 0-5,1-14-10,-9 3-23,9-3 2,0-10-1,2-1 1</inkml:trace>
  <inkml:trace contextRef="#ctx0" brushRef="#br0" timeOffset="306443.5275">16419 6359 21,'0'0'24,"5"-11"-4,-5 11 0,6-9-4,-6 9-2,7-13-3,-7 13-1,0 0-2,15-7-1,-15 7-1,0 0-1,12-9-1,-12 9 0,17 2 0,-8-2-1,1-2-1,4 6 0,-3-1-1,1 4 1,0 0-2,-1 0 1,-11-7 0,16 20-1,-12-5 0,-4-3 1,-3 2-1,-2 2 0,-3-1 0,-2 2 1,-1-1-1,-2-4 0,2-3 0,0 3 0,2-3 0,9-9 1,-13 9-1,13-9 0,0 0 0,0 0 0,0 0 0,17 1 1,-4-3-1,2 3 0,2 0 1,0 1 0,0 3-1,-2-1 0,-2 3 0,-2 3 0,-1 4 0,-3-2 1,-4 5-1,-3 1-1,-2 1 2,-2-2-1,-3 1 0,-2-4 0,-1-2 0,-1-1 0,0-3 0,-1-3 0,-2-2 0,2-2 1,-1-3-1,3 1 0,0 1 1,-1-2-1,11 2 0,-13-4-2,13 4-1,0 0-5,0 0-11,-4 10-16,4-10 0,0 0-2,0 0 2</inkml:trace>
  <inkml:trace contextRef="#ctx0" brushRef="#br0" timeOffset="307285.5757">16761 6237 11,'9'1'30,"-9"-1"1,16-8 2,-5 4-11,-11 4-4,24-8-5,-14 3-3,6 4-2,-6-3-3,3 8-2,-3-1 0,0 2-1,-1 2-1,-9-7 0,14 14 0,-6-3 0,-2-2-1,-1 0 2,-1 2-2,0 5 1,-4 1-1,-4 1 1,-3 4 0,-4 0 0,-4 0 0,1 2-1,-4 0 1,3-4 0,0-2 0,4 0 0,5-4 0,4 1 0,5-3 1,-3-12-1,17 14 0,-1-9 0,0-2 0,2-2 0,-1-1 0,-2-2-1,-2 0 0,-1 2 0,-12 0 1,12 1-1,-12-1 0,0 0 0,0 0 0,6 14 0,-6-14 0,1 16 0,1-6 1,1 7-2,1 0 2,0 2-1,1 2 1,0 1-1,0 1 0,1 3 0,-1-1 0,-3-6 0,-1 0 0,-3 2-1,-1-5 2,-3-3-1,-1-3 0,7-10-1,-17 9-1,7-9-3,10 0-20,-10-3-13,3-7-1,4-1 1,-2-8-1</inkml:trace>
  <inkml:trace contextRef="#ctx0" brushRef="#br0" timeOffset="310846.7794">17985 4473 20,'0'0'25,"0"0"-4,0 0-5,-13-9-1,3 8-4,0-1-1,-2 1-3,1 6-1,-5-2-2,4 2 0,-2-1-2,2 5 1,-1-1-1,5 4 0,0 1 0,4-1 0,2-2-1,4 6 1,3 0 0,4-1 0,1 0-1,2 3 0,-1-3 1,1 6-1,-4-1 1,-2-2-1,-3-1 0,-3 2 1,-4-1-1,-3-3 1,-4-2-1,-2-3 0,-1-2 0,-1-1-1,-1-2 1,0-3 0,3-2-1,0 2 0,4-3 1,9 1 0,-11-1-1,11 1 0,0 0 1,0 0-1,14 11 0,-14-11 0,18 16 0,-9-2 0,0 2 0,-1 2 0,-1 2 0,-3-1 1,0 2-1,-2 5-1,-2-2 2,-1-1-1,-1-2 0,0 0 0,-2-2 0,2 0 0,2-4 0,1-5 1,-1-10-1,9 13 0,-9-13 1,19 7 0,-6-6-1,2-3 0,1 1-1,0-1-4,3 4-9,-3-3-20,-2-9-1,4 2 0,-6-7 1</inkml:trace>
  <inkml:trace contextRef="#ctx0" brushRef="#br0" timeOffset="311168.7978">18253 4680 27,'0'0'29,"8"-13"1,-8 13-10,0 0-3,0 0-2,0 0-3,1 18-2,0 1-3,-5 0 0,4 8-2,-4 0-1,3 6 0,-1-2-1,3-1-1,-2 0-1,2-1 0,1-3-2,-1-9-3,4 3-5,-5-20-12,5 10-14,-5-10-1,12-2 0,-2-2 2</inkml:trace>
  <inkml:trace contextRef="#ctx0" brushRef="#br0" timeOffset="311389.8104">18504 4954 48,'0'0'34,"15"18"1,-13-8 0,-6 3-21,3 8-3,-6-2-6,2 6-1,-3-2-3,2 0-1,-1-5-2,0 0-4,6-2-13,0-4-15,1-12-1,0 0-1,-1-15 2</inkml:trace>
  <inkml:trace contextRef="#ctx0" brushRef="#br0" timeOffset="311829.8356">18620 4755 44,'0'0'33,"11"-12"1,-1 7 0,3 0-21,-5-7-1,10 6-5,-1-3-3,3 7-1,-1-3 0,1 4-1,-2 3-1,-3 4-1,-1 1 1,-4 4 0,-5 4-1,-2-2 1,-6 6 0,-3 1-2,-3 1 2,-1 1-1,-4 0-1,1-3 1,0-2 0,2 2-1,3-5 1,3-4 0,5-10 1,-4 14-1,4-14 2,11 7-1,-11-7 1,15 3 0,-5-3-1,1 4 0,0 2-1,2-4-1,1 6-4,-4-7-10,6-4-22,3 10 1,-4-6-1,3-3 1</inkml:trace>
  <inkml:trace contextRef="#ctx0" brushRef="#br0" timeOffset="312051.8482">19141 4987 49,'9'4'34,"2"7"2,-8 1-1,-3-12-16,2 21-7,-5-10-5,2 9-3,-4 1-1,0-2-1,1-1-3,-1 0 0,2 1-2,-3-6-4,6 2-14,0-15-15,0 0 0,0 0-2,0 0 3</inkml:trace>
  <inkml:trace contextRef="#ctx0" brushRef="#br0" timeOffset="312692.885">19243 4696 32,'17'-12'34,"-7"3"0,5-1 1,0 1-14,-5-5-4,11 7-6,-7-3-4,6 4-3,-3-2-1,1 7-1,-2 2 0,-2 0-2,2 2 0,-5 4 0,0 1 1,-3 4-1,-3 2 1,-4-3-1,-2 2 0,-3 2-1,-2 0 2,-4-4-2,2 1 1,-2-4 0,10-8-1,-13 15 1,13-15 0,0 0 1,6 11-2,-6-11 1,18 7 1,-5-5-1,1 2 1,0-1-1,1 2 0,-2 4 0,-2 2 0,-2-2 1,-3 4-1,-2 3-1,-5 0 1,-3 1 1,-2 2-1,-5-5 0,-2 0 0,-2 3 0,-3-4 1,1-6 1,-2-1-2,1 1 1,0-4 0,3 0 0,2 0-1,4-6 0,9 3-4,-12-2-2,12 2-10,2 9-22,-2-9 1,15-4-1,-5-1 0</inkml:trace>
  <inkml:trace contextRef="#ctx0" brushRef="#br0" timeOffset="312912.8976">19686 4992 43,'15'14'35,"-6"0"1,2 3-3,-10 5-8,-4-6-13,3 5-5,-9-1-4,1 3-2,-1-3-1,-1-1-1,-1-2-5,0-7-15,-1-4-14,12-6-1,-12 0-1,12 0 2</inkml:trace>
  <inkml:trace contextRef="#ctx0" brushRef="#br0" timeOffset="313659.9403">20003 4565 39,'0'0'32,"13"4"2,-13-4-2,0 0-14,0 0-5,0 0-3,10 17-4,-10-5 0,0 3-3,-2 1 0,1 4-1,-4-2 0,1 4-1,-3 1 0,0-4 0,-2 0-1,0 0 0,2-4 0,-1-1 1,3-1-1,0-4 0,5-9-1,5 15 1,-5-15 0,18 1 1,-3-3-1,3-1 0,0-3 1,1 1-1,0 1 1,-2-1-1,-3 1 0,-2 1 0,-2 2 0,-10 1 0,11 0 0,-11 0 0,0 0 0,12 7 0,-12-7 0,7 18 0,-5-7 0,0 9 0,2-1 1,-2 4 0,0 4-1,0-2 1,-2-1-1,0 4 0,-1-2 0,0-7 1,0-4-2,-2-3-1,3-12-2,0 0-8,0 0-26,-1-12 1,-2-5-1,5-2 1</inkml:trace>
  <inkml:trace contextRef="#ctx0" brushRef="#br0" timeOffset="314642.9965">20311 4412 37,'15'2'32,"-15"-2"3,13-4-2,-13 4-10,11-7-11,4 5-4,-3-2-3,6 5 0,-3 0-1,6 2-1,-3 0-1,3 5 0,-1-1 0,-3 3 0,0 0-1,-2 0 0,-3 1-1,-3 1 1,-4 3 0,-3-3 0,-4 3-1,-2 3 0,-2 2 1,-2 3-1,-2 2 1,1 0-1,1-1 1,1 2-1,2-2 2,3 0-1,2-3 0,1-1 0,3-4-1,1 0 1,2-1 0,1-4 0,1-2-1,2-2 1,-2-2 0,1-5 0,0 0-1,-10 0 0,13-6 1,-13 6-1,0 0 1,0 0-1,3-10 0,-3 10 0,-9 1 0,9-1 1,-14 7-2,14-7 1,-14 13 0,8 1 0,3 2 0,1-1 0,3 0 0,1 6-1,1 1 2,2-2-1,0 5 0,2-4 0,-1-1 0,0 6-1,-2 1 2,-1-4 0,-3-1-2,-1 0 1,-2 1 1,-4-1-1,-2-3 1,-2-3 0,-1-3 0,-1 3-1,1-3 2,-1-3-1,2-5-1,11-5 0,-16 8-1,16-8-1,0 0-4,-12 0-19,12 0-16,1-12 0,0 0 1,3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49:42.7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14054 14126 19,'0'0'26,"0"0"0,-9 8 0,9-8-12,-17-4-3,17 4 0,-12-2-2,12 2-1,-16-1-2,16 1-1,-16 2-1,16-2-1,-19 6 1,10-2-2,-2 1-1,2 3 0,0 1 0,1 1 1,1 0-2,4 2 1,2 0-1,1 2 1,2 0 0,2-1 0,3 1 0,0 1 0,1 1 0,0 0 0,0 2 0,0-1 0,-1 0-1,-2-1 1,-3 1 0,-2-2-1,-4-2 1,-3 0-1,-3-2 1,-3-3-1,-2 0 1,0-3-1,0-1 0,0 0 0,4-3 0,2-1 0,9 0 0,0 0 0,0 0 0,0 0 0,0 0-1,11-6 1,-2 7 0,2 4 0,1 0 0,-2 3 1,0 1-1,-3 4 0,-1 4 0,-3 4 0,-2 2 1,-2 0-2,-1 0 2,0 1-2,-1 0 2,2-4-1,1-3-1,3-4 1,2-2 0,-5-11 0,19 15 1,-9-13-1,5-2 0,-2-1 0,0-1-1,2-1-1,0 2-5,-5-5-5,5 6-12,-2 0-11,-13 0-1,14-4 1,-14 4 0</inkml:trace>
  <inkml:trace contextRef="#ctx0" brushRef="#br0" timeOffset="482.0275">14336 14259 9,'0'0'29,"8"-10"1,-8 10 1,0 0-10,0 0-2,8-9-4,-8 9-4,3 10-1,-1 2-3,-5 0-2,4 9-1,-3 1-1,0 7-2,-2 2 0,0 2 1,0 0-1,1 3 0,-1-2 0,0-3-1,2-3 0,0-6-1,1-3-1,-1-6-4,5 2-8,-3-15-16,0 0-7,0 0 1,0 0 0</inkml:trace>
  <inkml:trace contextRef="#ctx0" brushRef="#br0" timeOffset="3919.2241">14590 14089 39,'0'0'22,"0"0"0,17-9-1,-17 9-7,17-14-3,-3 9-2,-3-2-3,5 4-2,-1 2-2,2 1 0,-3 1-1,1 5 0,-3 0 0,-2 2-1,-2 3 1,-3 1-1,-3 2 1,-4 1 0,-4 2 1,-3-1 0,-2 2-1,0 1 1,-4 1 0,2 0 2,-2-3-2,5 2 0,0-3 0,4 2 0,2-1-1,5-2 1,1-3-1,5 3 0,1-4 0,2 1 0,0-4-1,1-1 1,-1-2 0,0 3-1,0-4 0,-10-4 1,14 3-1,-14-3 1,11 3 0,-11-3-1,0 0 0,0 0 1,9 0 0,-9 0-1,0 0 0,-1 11 1,1-11-1,-4 17 0,3-6 0,-3 4 0,1 4 1,1 3-1,1 0 0,2 1-1,3 1 2,-2-1-1,-1-1 0,1-2 0,2-2 0,-4-3 0,0-1 0,-3-4 1,3-10-1,-12 15 0,12-15 0,-18 7 0,5-5 0,2-2 0,0-1 0,0 0 0,11 1 0,-17-2-2,17 2-2,-10 1-6,10-1-19,0 0-6,11 4-2,-11-4 2</inkml:trace>
  <inkml:trace contextRef="#ctx0" brushRef="#br0" timeOffset="5027.2874">15205 14122 25,'0'0'30,"-12"-9"1,12 9-9,0 0-3,-10 6-4,12 5-3,-4 0-4,4 8-2,-1 3 0,1 7-3,-1 3 0,3 4-1,-3 2-1,-1 3 1,-1-1-2,1-2 1,-4 1 0,1-5-1,0-4 0,-1-5 0,1-2 1,2-5-2,1-4 2,1-2-1,-1-12 0,9 13 0,-9-13 0,14 7 0,-5-6 0,4 0 0,1 0 1,2-1-1,2-2 0,2 1 0,1-1 1,-2-1 0,3 2-1,-1 0 0,-1-1 0,-1 2 1,-3 2-1,-1 0 0,-3-1 0,1 2 0,-13-3 1,15 2-1,-15-2 0,10 0 1,-10 0-1,7-9 0,-7 9 1,4-20 0,-3 5-1,2-4 0,0-2 0,0-6 1,1-2-2,2-4 2,-1-3-2,2 0 1,0 0 0,0-1 1,1 0-1,-2 3-1,-2 1 2,-2 3-1,-1 5 1,-2 3-1,-2 5 0,-2 5 1,5 12-1,-12-13 1,12 13-1,-10 2 0,10-2 0,-7 12-1,6 1-3,1-13-10,-4 13-22,9-2 0,-5-11-1,8 10 1</inkml:trace>
  <inkml:trace contextRef="#ctx0" brushRef="#br0" timeOffset="6365.364">16132 14071 29,'0'0'23,"0"0"-2,0 0 0,-14-9-4,4 4-2,10 5-3,-22-6-1,13 6-3,-5-2-2,4 3-1,-5-1 0,6 3-2,-1 1-1,10-4 0,-15 14-1,12-4 0,2 0 0,2 1 0,2 4 0,3-1 0,0 2 0,2 0 0,-1 1-1,-2 3 1,-1 0 0,2 1 0,-6 0-1,0 0 0,-5-2 1,-2 1-1,-1-5 0,-1-1 0,-4-4 0,0-1 1,-2-3-1,2-3 0,-1-1 1,4-1-1,10-1 0,-15-3 0,15 3 0,0 0 0,0 0 0,0 0 0,15-7 0,-3 8 0,1 1 0,1 5 0,1 1 0,-3 3 1,0 2-1,-4 1 0,-2 3 0,-3 1 0,-3 5 0,-2-1 0,-3-3 1,2 2-1,-1-2 0,1-2 0,-1-1 1,3-4-1,4-3 1,-3-9-1,10 14 0,-10-14 0,17 9-2,-6-7-4,5 2-7,-2-1-23,-2-6 0,6 1 0,-5-5 0</inkml:trace>
  <inkml:trace contextRef="#ctx0" brushRef="#br0" timeOffset="6993.4">16375 14204 53,'10'-14'32,"-1"11"0,-7-6 0,-1 0-23,8 5-4,-9 4 0,20-8 0,-11 7-2,5 3 0,-3-1 0,2 5-1,-2 2-1,-2 2 0,-1 1 0,-1 4-1,-5 3 1,-1 0 0,-4 3-1,-2 0 1,-3-1-1,-1 0 0,-3 1 0,-4-1 1,-2-1-1,2-1 0,-1 0 0,2-1 0,0-1 0,4-2 0,2-2 0,6 0 0,3-1 1,0-11 1,11 14-1,2-8 2,3-2-1,1 2 1,3-2 0,0-1-1,0-2 0,3 3-1,-6-1 0,-2-1 0,0-2-1,-3 1-2,0 1-1,-12-2-4,22 0-11,-13-3-21,-9 3 2,15-14-1,-11 2 1</inkml:trace>
  <inkml:trace contextRef="#ctx0" brushRef="#br0" timeOffset="7849.4489">16730 14025 28,'0'0'30,"9"-6"2,-9 6 0,9 0-13,-9 0-8,12-2-2,-12 2 0,17 1-3,-17-1 0,23 5-1,-12-4-1,5 4 0,-3-1-2,2 1 0,-6 2 0,3 1-1,-2 2 0,-4 2 0,-3 1-1,-2 3 0,-4 1 0,-2 2 1,-2-1-1,-2 0 0,-1 0 0,1 2 0,0 1 0,1-2 1,3 0-1,3 0 0,2-1 0,1 0 1,4-3-1,3-1 1,4-5-1,0-1 1,4-3-1,0-1 1,1-3-1,1-3 1,-3-6-1,-1 2 1,0-1 0,-3-2 0,-4-1 0,-1 1 0,-6 9 1,2-11-1,-2 11 0,0 0 0,-15 7-1,8 4 1,1 3-1,-1 3 0,1 4 0,1 1 0,2 1 0,1 5-1,1 3 2,0-1-1,0 0 0,1 2-1,-1-1 2,1-2-1,-2-2 0,-2-2 0,-2-7 0,0-1 0,-1-1 1,-3-7-1,-2-2 0,0-1 0,-2-3 0,2-1 0,1-1 0,-2-2 1,4 0-2,9 1 0,-10-2-2,10 2-3,0 0-19,9-12-14,-3 2 0,7 0-1,-3-6 1</inkml:trace>
  <inkml:trace contextRef="#ctx0" brushRef="#br0" timeOffset="8738.4998">17375 14278 53,'0'13'37,"0"-13"-2,12-4 1,0 6-17,1-9-10,5 6-3,2-4-2,1 3-1,-1-1-2,3 2 0,-3-1 0,-4 0-2,-1 1-2,-6-2-2,-9 3-4,0 0-5,0 0-8,2 11-15,-12-11 0,10 0 2,-26 11 1</inkml:trace>
  <inkml:trace contextRef="#ctx0" brushRef="#br0" timeOffset="8978.5135">17352 14427 38,'2'10'35,"-2"-10"3,19 2-1,-5-1-12,-1-8-11,13 7-2,-7-4-5,4 3-3,-1-1-1,0 0-2,-2 1-1,-5 1-2,1 1 0,-7-5-5,3 6-11,-1-1-21,-11-1 1,0 0 0,1-9 0</inkml:trace>
  <inkml:trace contextRef="#ctx0" brushRef="#br0" timeOffset="11769.6732">1538 14610 53,'0'0'32,"0"0"-6,-10 5-1,10-5-11,-10 0-4,10 0-2,-11 1-1,11-1-2,-11 1-1,11-1-1,-18 6 0,6-1-1,-1 2-1,0 0 0,-1 1 0,-1 3-1,0 1 1,3 0 0,3 3 0,1-2-1,4 3 2,2-1-1,4 1 0,4 1 0,4 0 0,1-1 0,0 1 0,4-1 0,-1-2 0,1 1 0,-6 1-1,0-1 1,-1 2-1,-6 0 1,-2 0-1,-3 3 1,-6-2-1,-2-1 0,-1 0 1,-4-3-1,0-2 0,-2-1 0,1-4 0,2-2 0,5 0 0,10-5 0,-14 4 0,14-4-1,0 0 1,0 0 0,14-3 0,-3 2 0,0 0 0,1 3 0,3 2 0,-1 3 1,-3 0-1,-1 3 0,-1 3 0,-2 1 1,-2 2-1,-1 1 0,-4 0 0,-1-2 0,1 3-1,0-3 1,0-1 0,0-3 0,-1-2 0,1-9 0,6 12-1,-6-12 1,0 0-1,14 6-1,-14-6-4,16 1-5,-16-1-15,16-10-12,-4 4 1,0-2-2,-1-2 3</inkml:trace>
  <inkml:trace contextRef="#ctx0" brushRef="#br0" timeOffset="13539.7744">1801 14811 38,'0'-13'34,"0"13"2,0 0-2,0 0-14,0 0-4,0 0-6,0 0-3,6 20-3,-2-7-1,-3 3 0,2 5 0,0 2-1,-2 2 0,-2-1 0,1 1-1,-3-3 0,0 1 0,-1-3 0,-2-6-1,1-2 0,1-1 0,4-11-2,-7 12 0,7-12-2,0 0-3,-4 13-6,4-13-13,0 0-12,0 0 1,0 0 0,9 11 1</inkml:trace>
  <inkml:trace contextRef="#ctx0" brushRef="#br0" timeOffset="15283.8742">1982 14643 18,'0'0'20,"4"-9"1,-4 9 0,3-11 0,-3 11-2,7-9-2,-7 9-2,12-8-4,2 7-1,-5-5-4,5 7 0,1-2-2,1 3-2,-1 0 0,-1 3-1,0 1 0,-2 3 0,-4 2 1,-1 1-2,-5 2 1,-2 2 0,-2 4 0,-3 1-1,-3 3 1,0 0-1,0 1 1,1-2-1,1-1 0,4-2 1,1-4-1,2 0 0,4-2 1,3-4-1,-8-10 0,17 15 1,-5-11-1,-3 2 1,0-3 0,0-4-1,-9 1 1,13 1-1,-13-1 1,0 0-1,0 0 0,0 0 0,0 0 1,6 14-1,-6-14 0,-2 18 0,2-6 0,-1 5 0,1 0 0,0 3 0,2 0-1,1 2 1,1 1 0,0 0 0,1-1 0,1-1 0,-1-1 0,-1-1 0,-1-2 0,-2-2 0,-5-1 0,-1-2-1,-3-2 2,-3 0-2,0-3 1,-2-1 0,1-2 0,-1 2 0,1-2 0,3-1 0,9-3-1,-13 4-1,13-4-1,-10 2-1,10-2-5,0 0-13,0 0-16,0 0 1,0 0-1,0 0 2</inkml:trace>
  <inkml:trace contextRef="#ctx0" brushRef="#br0" timeOffset="16279.9311">2643 14746 50,'3'-10'36,"-3"10"-1,0 0 1,0 0-21,0 0-4,0 0-4,0 0-3,0 0-2,0 0 0,1 13 0,1 0-2,-2 1 1,1 6 0,0 3 0,0 4 0,-2 4-1,1 5 0,-1 2 0,0 1 1,0 1-1,1-1 0,-1-3-1,0-2 1,-1-4 0,2-5 0,0-6 0,1-5 0,2-4 0,-3-10 0,8 12 0,-8-12 0,20-2 0,-10-3 0,2 3 1,6-2-1,-1-1 0,2 2 1,0 2-1,4-1 0,-6 4 0,6 1 0,2-2 0,-7 2 1,3 1-1,0-1 0,0-2 0,-3 3 0,1-3 0,-3-3 1,-6 1-1,4-3 0,-5-1 0,-9 5 1,14-12-1,-10 2 0,-1-2 1,0 0-1,2-6 0,-5 0 0,2-4 0,0-4 0,-1-3 0,1-2 0,-1-2 1,-2 2 0,0 0 0,1 0 0,-1 2 0,1 5 0,-2 6 0,0 2 0,1 4-1,1 2 0,0 10 0,-2-9 0,2 9-1,0 0-1,0 0-3,0 0-16,0 0-18,0 0 1,0 0-2,0 0 2</inkml:trace>
  <inkml:trace contextRef="#ctx0" brushRef="#br0" timeOffset="17463.9988">3612 14666 10,'0'0'26,"0"-16"2,0 16-5,0 0-5,-8-12-2,8 12-3,-16-4-2,16 4-3,-19-3-1,6 6-1,-3-2-1,3 4-1,-3 0-2,2 4 0,1 0 0,0 2 0,2 0-1,6 1 0,2-1 0,1 4 1,2-2-1,6 2 0,-1-1 0,6 4 0,0-1 0,0 2 0,0 0 0,-1-1 0,-1 2 0,-3-1-1,-2 0 1,-6-4 0,-4-1-1,1-1 1,-4-1-1,-3-3 1,-1-3-1,1-3 0,-1-1 1,3-1-1,10-1 0,-18 1 0,18-1 0,0 0-1,0 0 1,0 0 0,0 0 0,16 2 0,-4 4-1,2 1 1,0 2 1,0 2-1,-4 2 0,1 1 0,-2 3 0,-3 0 0,-3 2 0,-2 0 1,-3-3-1,1 0 0,0 1 0,0-1 0,0-2 0,4-1 0,0-4 0,-3-9 0,15 15-2,-15-15-3,24 10-9,-9-6-24,1-11 2,4 1-2,-3-4 2</inkml:trace>
  <inkml:trace contextRef="#ctx0" brushRef="#br0" timeOffset="18093.0348">3837 14822 46,'0'0'33,"-1"-19"3,1 19-1,7-14-21,-8 1-2,1 13-5,11-19-1,-1 11-1,-10 8-2,19-14 1,-9 7-1,5 3-1,-2 0 0,1 5 0,-1 1-1,2 0 0,-4 2 0,1 5-1,-2 0 0,-3 4 1,-2 1-2,-1 4 1,-4 1-1,-5 5 0,-1 2 0,-4 1 1,-3 1-2,0 2 2,-2-1-1,-1-2 0,0-3 1,5-3 0,-1-4 0,4-3 0,4-4 0,4-10 1,0 12 0,0-12 0,13 5 1,-2-4-1,0 0 1,4 0-1,-3-2 0,2 3-1,2-2 0,-4 0-2,3 1-1,-4-4-5,9 6-13,-4-4-19,-2-5 2,0-1-1,-2-6 2</inkml:trace>
  <inkml:trace contextRef="#ctx0" brushRef="#br0" timeOffset="18827.0768">4157 14622 66,'0'0'38,"0"0"-2,8-16-1,7 12-24,-4-6-4,8 3 0,-2-1-3,7 1-1,-1 3-1,-3 2-1,-2 5 1,-3 1-2,-2 1 0,-3 6 0,-4 4 1,-5 2-1,-4 2 1,1 3-1,-3-1 0,-2 6 0,1 1 0,-2-2 0,4 2 0,3-1 0,1-3 0,1 0 0,2-2 0,4-4 1,0-3-1,1-2 0,1-3 0,-9-10 1,18 5-1,-7-7 1,-1-1-1,-10 3 0,15-10 1,-15 10-1,10-14 0,-10 14 0,0 0 1,0 0-1,0 0 0,0 0 0,0 0 0,5 18 0,-8-4 0,2 3 0,1 3 0,0 5-1,1 2 2,1 0-1,-1 1 0,1 3 0,1 0 0,-1 0 0,1-1 0,-2-2 0,-1-4 0,0 0 0,-2-3 0,-2-6 0,-2-4 1,6-11-1,-16 10 0,6-9 0,0-4 0,1-2 0,9 5-2,-14-15-3,14 15-5,-8-13-27,8 3-2,4-2 0,3-4 0</inkml:trace>
  <inkml:trace contextRef="#ctx0" brushRef="#br0" timeOffset="19128.094">4679 14903 81,'0'0'40,"0"0"-1,0 0 1,11 3-28,-11-3-7,25-4-2,-12 2-1,7 0-1,1 0-1,-2 1-1,3 2-1,-4-4-4,2 6-7,-10-5-21,2 2-5,-3 0 0,-9 0-1</inkml:trace>
  <inkml:trace contextRef="#ctx0" brushRef="#br0" timeOffset="19334.1058">4744 15022 60,'-9'14'39,"8"-3"0,1-2 1,0-9-22,13 13-5,-4-11-3,9 3-4,-3-3-2,5-2-3,-2 0-3,-4-5-5,8 1-33,-8 1-1,-2-4 1,-3-2-2</inkml:trace>
  <inkml:trace contextRef="#ctx0" brushRef="#br0" timeOffset="20411.1674">5751 14563 28,'0'0'30,"-13"-8"-2,4 4-3,9 4-4,-22-3-2,12 10-3,-8-7-2,5 13-5,-6-7-1,3 8-3,-4-2 0,3 6-3,3-4 1,2 2-1,1 0 0,7-1-1,2 1 0,6 0 0,4 1 0,3-4-1,2 2 0,3-2 1,0 1-1,0 1 0,-3 0 1,-2-3-1,-3-1 0,-3 4 0,-5 0 0,-5-1 0,-5 0 0,-4-1 0,-1-3 0,-3 1 0,-1-1 0,1-3 0,0-2 0,6-1 0,12-4-1,-16 3 2,16-3-2,0 0 2,0 0-1,17 6-1,-4-1 1,0 2 1,0 1-1,3 1 0,-1 5 0,-1 0 0,-3 3 0,-3-2 0,-2 3 0,0-1 0,-4 1 0,-2-1 1,-1-1-2,1-4 2,-1 0-2,1-2 1,0-10 0,3 14 1,-3-14-1,11 5-1,-11-5 1,17 0-1,-7 0-1,0-5-3,7 5-8,-8-4-23,9-4-2,-1 0-1,1-5 0</inkml:trace>
  <inkml:trace contextRef="#ctx0" brushRef="#br0" timeOffset="20731.1857">6042 14662 54,'0'0'37,"0"0"-1,-11-1 1,4 11-12,7-10-16,-5 25-2,3-9-3,6 10 0,-2 1-1,4 4 0,-2-1 0,0 2-1,-2-2-1,0 0 0,-2-2 0,-1-7-2,1-4-2,0-7-2,7 2-7,-7-12-14,0 0-14,19-7 1,-7-3-1,7 3 2</inkml:trace>
  <inkml:trace contextRef="#ctx0" brushRef="#br0" timeOffset="20913.1961">6237 14960 36,'14'12'35,"-5"-2"3,1 3-2,-2 7-9,-7-6-11,7 7-5,-10-4-4,4 3-3,-5 0-3,-1-3-1,0-2-3,4-15-4,-5 18-20,5-18-12,0 0 2,0 0-2</inkml:trace>
  <inkml:trace contextRef="#ctx0" brushRef="#br0" timeOffset="21528.2313">6528 14730 87,'0'0'38,"2"-15"1,3 5 1,5 1-32,-1-5-3,5 6-1,2-2-1,0 1-2,3 3 0,0 2 0,-2 2-1,-2 6 0,-1 4 1,-5 4-1,-5 3 0,-2 6 0,-4 3-1,-4 2 1,-2 3 0,-5-1-1,1 1 1,0 2-1,-1-2 1,0-3 0,0-3 0,3-3 0,1-3 0,3-1 0,1-5 1,5-11-1,0 13 1,0-13 0,14 12 0,-3-8 1,2-1-1,3 1 1,0-3-1,0 2-1,2-3 0,-2-3-1,2 3-6,-7-10-13,1 1-22,-1 0 2,1-3 0,-3-3-2</inkml:trace>
  <inkml:trace contextRef="#ctx0" brushRef="#br0" timeOffset="22582.2916">6868 14517 67,'0'0'38,"0"0"0,0 0 2,13-4-23,-4-5-8,7 5-2,-3-2-2,6 2-3,-1 0 0,1 4-1,-1 1 0,-5 2-1,-2 2 1,-1 4-1,-5 4 1,-3 3-1,-3 4 1,-3 1-1,-3 3 1,0 2 0,-2 1 0,1 2 0,0-5 0,3 3-1,3-4 1,0 0 0,5-1 0,1-1 0,1-4-1,5 0 0,2-4 1,0-3-1,2-4 0,4-3 0,1-2 0,-1-3 0,1-3 1,-4-4-1,-1 1 0,-3 0 0,-11 8 1,8-12-1,-8 12 0,-11-11 0,1 8 0,-1 6 0,1 3 0,-1 2 0,0 2 0,4 4 0,4 3 0,3 5 0,0 3 0,2-1 0,2 2 0,0 2 0,1 0 0,-3-2 0,-2-1 0,-2-4 0,-1-2 0,-3 0 0,-3-3 0,-4-4 1,0-1-1,1-1 0,-2-5 1,1 0-1,1-4 0,3-3-2,9 2-4,-10-8-24,10 8-12,4-9 0,-4 9 0,8-18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2:52:43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3316 3573 12,'1'-9'26,"-1"9"-2,0 0-1,-12-8-4,12 8-3,-14-2-2,14 2-3,-20 1-2,11 3-1,-7-5-3,0 4 1,-4-2-2,-1 2 0,-3-2-1,0 1-1,-5-2 1,0 2-1,-4 1 0,2 1-1,-2-1 0,-1 2 0,1 0 0,-1 4 0,1 0 0,3-2 0,1 3-1,3 0 1,2 1 0,3 2-1,2-1 0,4-1 0,2 2 1,2 3-1,5-1 0,3 1 0,2 3 1,5 1-1,3-1 1,4 2 0,2 0 0,7-2 0,1 0 0,3-2 1,3-2-1,3-2 0,1 0 0,1-2 0,0-1-1,-1 2 1,0-3 0,-1 1 0,-1-1 0,-2 0-1,0-2 1,-1-1 0,-1 0 0,-1-2-1,0-2 0,-3 0 0,-3-2 0,0-1 0,-4 0-1,-3-1 0,-1 0-1,-10 2-1,12-7-4,-12 7-6,8-11-19,-8 11-7,-1-10 1,1 10-1</inkml:trace>
  <inkml:trace contextRef="#ctx0" brushRef="#br0" timeOffset="647.0369">2718 4170 20,'0'0'31,"-4"13"3,4-13-6,-6 9-5,6-9-3,0 0-4,13 17-4,-13-17-3,22 7 0,-9-4-3,12 5-1,1-5-1,6 1-1,3-1-1,6 2-1,1-5 1,2 3-1,1-1-1,-3-3 1,-5 2-1,-1 2 0,-6-2 0,-6 2 0,-6 2 0,-4-1-1,-4-3 0,-10-1-1,10 8-3,-10-8-5,2-11-31,-2 11 2,-4-15-2,1 5 1</inkml:trace>
  <inkml:trace contextRef="#ctx0" brushRef="#br0" timeOffset="165846.4859">18232 13987 50,'0'0'36,"0"0"1,0 0-3,0 0-12,3 22-9,-6-4-4,7 10-3,-3 2-2,4 9 0,-1 2-2,3 3 0,0-2-1,3 2 0,0-6-1,0-6 0,2-6-1,-3-9 0,0-4 0,-9-13-1,15 5 0,-14-15 0,-2-4 0,-5-5 0,-4-3 1,-5-6 0,-4 3 1,-5-1-1,-1 4 1,-4 6 0,-1 4 1,-1 7-1,0 8 2,1 10-1,1 6 1,5 5 0,4 4 1,9 3 0,7 1 0,8 3 0,10-7-1,11-2 1,7-6-1,9-6-1,4-4 0,5-6-1,0-3-1,0-6-3,0-3-4,-10-9-15,-3 0-19,-3-2 1,-5-5 0,-5-2 0</inkml:trace>
  <inkml:trace contextRef="#ctx0" brushRef="#br0" timeOffset="166218.5072">18582 14209 63,'-7'10'38,"-4"2"-1,2 3 2,4 5-25,-6-5-5,11 8-3,0-1-2,8 0-1,5-2-1,7-1-1,5-5 0,5-2 0,4-7 0,1-5-1,1-8 1,-3-3-1,-3-4 1,-6-9-1,-9-3 1,-5-6 0,-11-3 0,-10-1-1,-11 0 1,-4 3-1,-8 5 0,-4 8 0,0 5 0,-1 10 0,4 7 0,5 8-1,9 9 0,6 4-2,13 5-4,5-7-13,10 5-20,15 0 0,7-6 0,9-1 1</inkml:trace>
  <inkml:trace contextRef="#ctx0" brushRef="#br0" timeOffset="166674.5332">19023 14271 62,'-11'7'38,"11"-7"0,15 8 0,4-16-22,12 6-7,3-5-3,7-1-3,3-3 0,0 2-1,-4-8-1,-1 3 1,-7-3-1,-5-2 1,-11-3-1,-9 2 0,-10-4 1,-7 0-2,-8 3 1,-5 2 0,-6 4-1,-3 9 0,-2 8 1,-1 9-1,1 13 1,1 11 0,3 7 0,9 6 1,6 4-1,9-3 1,8-2-1,11-4 0,11-10-1,12-10-1,10-8-2,3-14-3,12-3-2,-4-16-13,7-2-21,2-5 1,-2-8 0,-3 2 1</inkml:trace>
  <inkml:trace contextRef="#ctx0" brushRef="#br0" timeOffset="167035.5539">19935 14042 45,'-8'-14'35,"8"14"2,-20-16 0,-2 7-13,7 11-12,-11-2-3,4 11-2,-6-1-1,4 8-1,0 0-1,5 5-1,3 1-1,11-1 0,6-2-1,10 1 0,7-5 0,8 0-1,5-1 0,2-3 0,0-1 0,-7 2-1,-8 0 0,-11 1 1,-13 4-1,-15 1 0,-15 4 1,-15 1 0,-7-2-1,-5-3 2,2-3-1,8-5 0,9-6-2,13-9-4,25-6-30,11-5-5,14-6 2,16-3-2</inkml:trace>
  <inkml:trace contextRef="#ctx0" brushRef="#br0" timeOffset="167583.5852">20612 13987 64,'14'-9'38,"0"12"1,-5 7 1,-11 7-20,8 19-8,-12 2-4,4 12-3,-7 3-1,3 2-1,-1-3-1,3-4-1,3-9 0,3-6-1,4-13 1,3-12-1,5-13 0,6-10 0,2-13 1,4-11-1,3-9 0,3-3 0,0 0 0,0 4 0,-2 8 0,-4 9 0,-5 16 0,-6 16 0,-6 13 0,-3 14 1,-5 10-1,-3 6 0,1 2-1,-1 1 0,6-5-3,0-11-1,11-4-7,-2-21-20,9-11-10,6-11 1,2-16 0</inkml:trace>
  <inkml:trace contextRef="#ctx0" brushRef="#br0" timeOffset="167902.6035">21210 14038 86,'-17'11'39,"-7"8"1,1 7-9,6 17-14,-5-2-8,12 8-3,4-3-3,9-2 0,8-6-2,8-5 0,7-12 0,7-11-1,2-11 1,2-10-1,-3-11 0,-2-7 1,-7-7-1,-6-10 0,-9-1 1,-10 0-1,-5 2 0,-6 2 0,-7 10 0,-2 8 0,-2 10 0,-1 11 0,5 12-1,1 6-2,8 10-2,1-3-7,14 2-29,5-1-1,8-7 1,9-10 0</inkml:trace>
  <inkml:trace contextRef="#ctx0" brushRef="#br0" timeOffset="168126.6163">21595 13754 73,'-4'-33'41,"-2"12"0,-1 10 1,7 11-18,-8 12-14,3 23-4,4 10-2,-3 10-2,2 7-1,1 5-2,-1 0-1,1 1-3,-2-11-3,5-2-8,-8-19-17,6-14-10,0-22 1,0 0 1</inkml:trace>
  <inkml:trace contextRef="#ctx0" brushRef="#br0" timeOffset="168293.6258">21496 13977 92,'-14'-20'41,"6"7"1,8 13-10,0 0-15,21 1-7,5 3-6,11 1-3,7 1-2,2-4-3,6 4-9,-10-3-28,-5-4-2,-13 2 2,-24-1-1</inkml:trace>
  <inkml:trace contextRef="#ctx0" brushRef="#br0" timeOffset="168924.6619">18842 15020 42,'10'6'35,"10"0"2,3-12-1,7-5-15,10 5-7,-3-11-6,6 2-2,-6-7-3,-1 3 1,-7-4-2,-6-1 0,-13 1 0,-7 4-2,-11-1 1,-10 6-1,-8 3 1,-6 3-1,-4 6 0,1 8 0,0 5 1,2 8 0,5 7 0,10 6 1,6 5 0,9 4 0,5 2 1,7-3 0,5-3-2,6-3 1,4-7 0,4-8-2,2-8-2,1-9-3,7-5-3,-2-13-8,10-3-19,1-5-7,0-7 2,6-2-1</inkml:trace>
  <inkml:trace contextRef="#ctx0" brushRef="#br0" timeOffset="169127.6735">19692 14807 49,'30'-19'39,"-7"11"0,-14 8 0,-9 0-12,-22 37-12,-9-5-7,-4 11-2,-14 7-4,-3 6 0,-3 0-1,1-2 0,6-6-3,4-10-2,13-7-3,3-21-14,17-8-19,11-2-1,5-32 1,9 0 1</inkml:trace>
  <inkml:trace contextRef="#ctx0" brushRef="#br0" timeOffset="169327.685">19371 14832 80,'0'0'40,"0"0"-1,-3 18-4,7-1-18,13 14-8,-2 1-4,8 8 0,1-1-2,5 0 0,0-1-2,0-6-2,1-4-2,-4-9-2,7 0-6,-7-16-22,1-7-9,3-7 1,-2-6 0</inkml:trace>
  <inkml:trace contextRef="#ctx0" brushRef="#br0" timeOffset="169527.6963">19907 14981 56,'0'0'41,"11"-10"-1,-11 10 2,3 9-15,2 10-13,-9-3-5,6 13-3,-4 1-1,2 4-3,-1-1 0,1 0-3,0-4 0,0-4-3,5-3-4,-5-22-19,0 0-16,16-10 1,-2-12-1,2-9 2</inkml:trace>
  <inkml:trace contextRef="#ctx0" brushRef="#br0" timeOffset="169703.7065">20020 14700 83,'-11'-13'40,"-2"9"-1,3 12 1,5 5-30,-2 1-6,5 3-4,6 4-4,3-6-6,16 9-12,1-5-17,7-8 0,7-2 0,1-6 1</inkml:trace>
  <inkml:trace contextRef="#ctx0" brushRef="#br0" timeOffset="170035.7255">20344 14814 47,'0'0'38,"10"-7"0,-10 7-1,-23-3-11,10 12-11,-12-6-6,8 7-3,-5-1-1,6 4-1,-1 0-2,7 6 0,2 1-1,5 3 0,4 1-1,5 4 1,1 1 0,5 0-1,2 0 0,1-4 1,1-1-2,-1-1 2,-2-3-1,-3-5 0,-6-1 0,-4-4 0,-8-1 0,-6 4 0,-5-2 1,-5-2-2,0 2 0,-1-3-1,6 1-2,2-6-2,17-3-15,0 0-21,14-13 2,7-4-2,7-11 2</inkml:trace>
  <inkml:trace contextRef="#ctx0" brushRef="#br0" timeOffset="170329.7423">20570 14683 90,'0'-21'40,"0"7"3,0 14-1,-10 1-29,12 19-5,-4 7-4,2 11-1,0 6-1,1 9 0,-2 4-1,1 5 0,0-2 0,-1 2-1,0-3 0,1-7 0,1-6 0,1-8 0,2-9 0,2-9-1,4-10-2,1-12-1,6-6-4,-7-18-12,5-3-22,-4-2-1,-1-3 0,-5-2 1</inkml:trace>
  <inkml:trace contextRef="#ctx0" brushRef="#br0" timeOffset="170484.7512">20490 15009 81,'-21'1'42,"8"2"1,13-3 0,10 7-26,5-8-6,17 2-4,3-4-3,6 2-2,5 2-6,-5 1-38,3-4-2,-1-1 1,-6-2-1</inkml:trace>
  <inkml:trace contextRef="#ctx0" brushRef="#br0" timeOffset="180159.3044">15723 16139 13,'0'0'28,"-12"7"-1,12-7-3,-11 11-4,11-11-3,-8 14-2,8-14-4,-5 15-2,5-15-1,-3 25-2,1-10 0,4 7-1,-1 0-1,4 6 0,-2-1 0,3 2-1,-1-4 0,3-1-1,-3-4-1,2-2-1,-1-5 1,-6-13-1,17 10 0,-8-12 0,-9 2 1,18-22-1,-8 4 0,2-7 1,1-3-1,0-3 0,4 1 0,0-2 0,4 3 0,2 3 0,1 7 0,-2 7 0,2 7 1,-4 10-1,-4 9 0,-2 9 0,-6 8 0,-2 5 1,-3 2-2,0-2 1,-3 0-1,2-5-2,7-4-5,-5-17-11,7-8-20,9-6 1,1-13-1,6-6 2</inkml:trace>
  <inkml:trace contextRef="#ctx0" brushRef="#br0" timeOffset="180499.3239">16325 16274 59,'-19'30'35,"11"3"0,0-2-11,6-10-9,14 3-4,2-9-5,10-2-1,3-7-2,4-5-1,1-5-1,0-3 0,-3-4-1,-3-6 1,-8-3 0,-5-2-1,-8-1 1,-8-3 0,-9 0-1,-8 0 1,-7 1-1,-2 4 0,-2 6 1,1 1-1,4 8 0,4 5-1,9 8-3,13-7-4,1 22-21,12-6-7,4-5-1,10 1-1</inkml:trace>
  <inkml:trace contextRef="#ctx0" brushRef="#br0" timeOffset="180736.3375">16743 16025 55,'-2'-27'36,"1"10"0,-5 6 0,-6 7-19,9 17-8,-5 7-2,8 15-2,-2 7-2,2 7 0,4 2-3,3 2 1,5-1-4,0-8-3,8-2-13,-1-13-19,-3-15 1,1-7-2,-8-13 2</inkml:trace>
  <inkml:trace contextRef="#ctx0" brushRef="#br0" timeOffset="180916.3478">16623 16065 78,'-1'-9'41,"11"6"-1,3 4 1,2-1-27,15 7-6,2 2-4,6 2-5,6 3-8,-3 1-30,7-7-2,5-5 1,0-5-2</inkml:trace>
  <inkml:trace contextRef="#ctx0" brushRef="#br0" timeOffset="181549.3839">17636 16145 62,'-1'13'37,"-10"-4"-1,-4 2-5,-3 9-15,-11-3-7,4 9-3,-3-3-1,5 3-1,6 0-1,7 0 0,8-4-2,11-1 1,6-6-1,8-4 0,6-6 0,3-4-1,1-7 1,-2-3-1,-2-6 1,-3-6-1,-6-4 1,-3-3-1,-7-3 0,-7-4 0,-4-1 0,-3 1 0,-4 2 0,0 7 0,-1 6 0,2 8 0,7 12 1,-6 11-1,9 13 0,3 8 1,2 8-1,2 5 1,1-1-1,2 1 1,0-5-1,0-8 1,2-6-3,-5-11-2,6-2-15,-3-12-22,-5-13 2,3-7-2,-4-11 1</inkml:trace>
  <inkml:trace contextRef="#ctx0" brushRef="#br0" timeOffset="182037.4119">18554 15945 71,'0'0'37,"10"16"1,-8 3-5,-8 7-20,9 14-6,-5 5-2,5 10 0,-1 0-3,5 1 1,1-1-2,3-5 0,5-7-1,1-10-3,4-6-4,-6-17-8,9-5-25,-1-5 1,-3-11 0,2-1 0</inkml:trace>
  <inkml:trace contextRef="#ctx0" brushRef="#br0" timeOffset="182544.4409">18928 16225 45,'0'0'34,"1"-10"3,-1 10-2,-12 3-16,-6-4-7,3 8-5,-8-2-2,2 8-1,-2-1 0,5 4-2,2 1 0,7 1 0,7-4-1,8 3 0,9-4 0,6-1 0,5-4 0,5-3-1,1-3 0,-1-1 0,-2-3 0,-2-3 0,-4-2 0,-6-2 0,-3-3 0,-7-3 1,-4-6-1,-3-1 1,-3-5 0,-3 3-1,-2-3 2,-2 4-1,0 1 1,3 11 0,7 11-1,-15-6 1,15 6-1,-8 23 1,6-1-1,2 5 0,3 4 0,1 2 0,2 1-1,6-1 1,-1-2-2,2-4 1,3-3-3,-2-10 0,4 1-5,-6-15-7,5-5-27,-4-4 1,-1-7 0,0-8 2</inkml:trace>
  <inkml:trace contextRef="#ctx0" brushRef="#br0" timeOffset="182806.4559">19371 15817 80,'0'0'39,"0"0"0,2 17-2,0 11-23,-11 1-7,5 6-2,0 5-2,4 4-1,2 2 1,2-3-2,4 1-1,2-6 0,-1-3-2,2-5-1,1-5-3,-5-14-6,8-5-22,-5-7-7,-2-13 1,1-7-1</inkml:trace>
  <inkml:trace contextRef="#ctx0" brushRef="#br0" timeOffset="183046.4696">19579 15832 88,'0'0'39,"0"0"1,1 17-3,0 7-27,-5 0-3,3 8-4,-1 3 0,2 5-1,1 4-1,0-1 0,1 4-1,1-3 0,1 0-2,-1-6-3,5-1-4,-9-15-17,2-5-16,1-5 2,-2-12-1,0 0 1</inkml:trace>
  <inkml:trace contextRef="#ctx0" brushRef="#br0" timeOffset="183254.4815">19261 16110 57,'0'0'40,"0"0"1,26 2 0,-2-9-13,11 11-17,-3-9-3,8 6-4,0 2-3,1-2-4,-1 4-5,-8-8-14,3 4-20,-3 0 2,-5-5-3,-2-2 3</inkml:trace>
  <inkml:trace contextRef="#ctx0" brushRef="#br0" timeOffset="183481.4944">19839 16050 55,'0'0'39,"18"4"0,-18-4 0,14 7-14,-5 8-12,-7-3-7,3 5-1,-3 4-2,1 4-1,-2 1 0,0 4-1,0-1-2,-1-2 0,2-2-5,-5-10-9,3-4-26,0-11 0,0 0 0,7-21 1</inkml:trace>
  <inkml:trace contextRef="#ctx0" brushRef="#br0" timeOffset="183648.5041">19941 15763 75,'-15'2'38,"15"-2"-1,-10 14 1,10-14-28,6 9-16,7-3-31,1 5 0,2-3-1,10 5 1</inkml:trace>
  <inkml:trace contextRef="#ctx0" brushRef="#br0" timeOffset="184127.5314">20622 16145 13,'0'0'31,"0"-11"1,-9 0-6,-4-4-5,4 5-3,-8-6-2,7 5-3,-5-5-6,4 5-3,-2 1-2,0 1 0,0 2 0,1 0-1,-3 1 0,2 3 0,-1 0 0,2 0 1,-1 1 0,2 3-1,-3-2 2,3 5 0,-3 0 1,2 4-1,-4 3 1,1 6 0,-3-1 0,2 6-1,-1 0 0,2 5-1,3 1 0,4 1 0,6 0 0,5-2 0,7-1-1,10-4 0,5-2 0,6-1 0,3-8-1,1-2 1,0-2-2,-3-4-2,-1 0-2,-11-12-8,0 1-29,-5-2-1,-5-7 1,1-1 0</inkml:trace>
  <inkml:trace contextRef="#ctx0" brushRef="#br0" timeOffset="184649.5613">20786 16250 60,'16'-6'39,"2"1"-1,0-2-2,0-10-11,2 11-15,-4-7-4,2 4-2,-1-5-1,4 1 0,-1-3 0,3-1-1,-3-2 0,-1 1-1,-2-2 0,-2 3 0,-4 1 0,-6 1-1,-8 1 0,-7 5 0,-3 1 0,-5 1 0,-2 1 0,-3 5 0,-1 2 0,1 6-1,2 5 1,2 4 0,3 7 0,1 6 0,5 7 0,2 3 1,1 2 0,6 1 0,4-3 0,5-3 1,2-6 1,7-6-1,1-6 1,4-5-1,-2-5 1,3-5-1,-1-4-2,-2-5 0,-1 0-6,-7-9-26,2-1-11,-1-2-2,1-5 1,-3-4-1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50:58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10750 12945 5,'0'0'25,"-17"-7"1,17 7-3,-20-8-7,5 3-3,3 5-1,-4-1-1,4 3-2,-6-2-3,5 4 0,-4 1-2,2 3 0,-4-1-1,3 4 0,-5 0-1,0 4 1,-2 0-1,3 1 0,-2 0 0,2 4-1,1 0 0,2 2 0,3 1 0,3-1 0,3 4 0,3 3 0,2 1 0,3 2 0,3-1 0,2 3 0,2-2 1,5 1-1,1-2 0,5-2 1,0-3-2,3-2 1,2-3 0,2-5 0,0-2-1,4-5 0,0-5 0,1-2 0,1-3 1,0-2-1,2-4 0,2-2 0,-2-3 1,-1-1-1,-1-4 0,-4-2 0,-1 0 0,-3-3-1,-3-1 1,-6 0 0,-2 0 0,-5 0 0,-3 0-1,-4-1 2,-3 0-2,-4-2 2,-2 2-2,-2 1 2,0 0-2,-3 0 2,0 1-1,0 2 0,2 0 0,-2 0 0,1 1 0,-1-1 0,-1 1 0,2 4 0,-3 0 0,0 2 0,-4 4-1,0 1 0,0 4 0,-1 3-2,0 6-3,-3-1-2,4 8-10,-3 4-18,-2-3 1,3 7-1,-7-3 2</inkml:trace>
  <inkml:trace contextRef="#ctx0" brushRef="#br0" timeOffset="794.0454">10898 12845 19,'0'0'16,"7"-13"1,-7 13-1,0 0 1,5-11-1,-5 11-1,0 0-2,0 0-2,-6 11-2,2 3-1,-7-2-3,0 12-1,-7 3 0,0 7 0,-8 4-2,0 8 1,-5 1 0,-1 7-2,-3 1 1,2 0 0,-1 0 0,3 3-1,0-5 1,2-3-1,3-5 0,4-4 0,5-7 0,3-4 0,3-8 0,3-7-1,2-5 0,6-10 1,-2 10-1,2-10 0,0 0-1,0 0 0,-1-12-2,1 12-4,5-12-12,-5 12-16,6-17-1,-6 17-1,2-20 2</inkml:trace>
  <inkml:trace contextRef="#ctx0" brushRef="#br0" timeOffset="3175.1816">7001 11342 27,'0'0'24,"-3"-9"-2,3 9-1,0 0-5,-9-8-2,9 8-2,-11-7-2,11 7-3,-14-5-1,14 5-1,-18-6 1,8 6-2,-2 0-1,0 3-1,-1 0 0,0 3 0,1 1-1,0 3 0,1 0 0,3 4 0,2-2-1,1 3 1,3 3 0,3-1 1,1 0-2,5 2 1,1 0 0,0 2 0,1-1-1,1-1 1,-3 1-1,-1 4 1,-4-2-1,-6 0 0,-3-2 0,-4 0 1,-5 0-1,-3-1 0,-4-6 0,0-2 0,0-3 0,2-2 0,3-2 0,2-4 0,3-1 0,13 1 0,-10-3 0,10 3 0,0 0 0,10-2 0,1 3-1,1 3 1,2 1 1,0 1-1,1 2 0,2 1 0,-2 2 0,-1 3 0,-2 0 0,-1 0 0,-2 0 0,-1 3 0,-3 1 1,-2-1-1,-1-1 1,1 0-2,-2-3 2,0 0-2,2-2 2,-3-11-1,5 12 0,-5-12-1,14 7 1,-14-7-1,20 0-1,-9-2-3,4 1-4,-4-4-18,3-4-8,0 0-2,-4-6 2</inkml:trace>
  <inkml:trace contextRef="#ctx0" brushRef="#br0" timeOffset="3596.2057">7271 11440 21,'10'-7'31,"-10"7"2,0 0-6,0 0-5,0 0-3,0 0-4,0 0-4,1 21-4,-4-4-1,4 6-2,-2 4-2,2 7 0,0 2 0,1 1-1,0 0 0,2 1-1,0-6-1,-2-2 0,2-6-2,-4-7-4,5-4-7,-5-13-18,0 0-4,0 0-2,-2-19 3</inkml:trace>
  <inkml:trace contextRef="#ctx0" brushRef="#br0" timeOffset="4382.2506">7458 11259 27,'14'-5'31,"-14"5"4,20-7-2,-10 5-12,-10 2-7,21-10-2,-11 4-4,7 6-3,-4-1-2,4 3 0,-2-1-2,3 3 0,-1 2 0,-3 0 0,-2 3 0,1 3-1,-5-1 1,-3 3 0,-4 3 0,-4 2-1,-5 1 1,-1 5-1,-4-2 1,-1 2-1,0 1 0,3 2 1,2-1-1,4 0 0,4-1 1,6-3 0,2-2 0,6-1-1,4-5 1,0-2 0,3-4-1,0-4 1,-1-3-1,0-2 1,-3-3-1,-3-2 1,-4-1-1,-9 6 1,10-14-1,-10 14 0,0 0 0,0 0 1,-9-6-2,9 6 1,-9 19 0,4-5 0,1 6 0,0 2 1,2 3-2,1 2 1,0 3 0,1-2 1,0 2-1,0 0 0,0-2 0,-2-2 0,-1-1 0,-3-6 0,-1-2 1,-3-2-2,-1-6 1,-2-4 1,-2-4-2,2-2 0,0-2-2,-2-5-13,2-1-22,5-2 0,0-6 0,9-1 0</inkml:trace>
  <inkml:trace contextRef="#ctx0" brushRef="#br0" timeOffset="5939.3396">13132 11122 25,'0'0'22,"0"0"0,-13 0-1,13 0-3,-17-2-2,17 2-2,-16-6-4,16 6-2,-20-3-3,20 3-1,-21-1-1,21 1 0,-16 7 0,16-7-1,-13 17-1,9-6 1,0 1-1,3 6 0,1-1 0,1 2 0,0 1 0,2 3-1,0-2 1,0 2-1,-2-2 1,-1-1 0,-3-2-1,-2 1 0,-1-6 1,-4-3-1,-3-3 1,-1-1-1,-4-5 0,1-1 0,-1-3 0,-1-1 0,3-1 0,2 1 0,3 0 0,11 4 0,0 0 0,-3-10 0,3 10 0,19 1-1,-4 2 1,3 3 0,0 1 0,2 4 0,-3 2 0,-2 3 0,-3 5 0,-3 1 1,-4 3-2,-3 2 1,-5 2 0,-1-1 0,-3 1 0,2-1 0,0-4 0,1-2 0,1-3 0,2-3 1,4-5 0,4-2 0,-7-9-1,18 13 1,-6-12 0,3 1-1,1-2-3,-3-4-5,6-1-22,-2 2-6,-4-8 0,2 2 1</inkml:trace>
  <inkml:trace contextRef="#ctx0" brushRef="#br0" timeOffset="6755.3864">13429 11253 30,'0'0'32,"15"-8"1,-6-2 1,3 1-16,4 4-4,-1-5-3,8 5-3,-6-2-3,5 4-1,-5 0-1,0 2-1,-5 2-1,0 4-1,-6 6 1,-4 3-1,-4 3 1,-3 2-1,-4 4 1,-3 3-1,-2 2 0,-4 0 1,-3-1-1,2-1 0,0 0 0,2-3 0,1-1 0,1-4 0,4-2 0,4-2-1,6-4 2,1-10-1,7 13 0,5-9 1,1-1 0,6-1 0,2 0 0,3-2 1,-1 1-1,2 0 0,-2 1-1,-1 0 0,0-2-1,-4 0-2,-1-2-4,-6-3-10,2-1-21,-1-2 2,-5-8-2,3 1 2</inkml:trace>
  <inkml:trace contextRef="#ctx0" brushRef="#br0" timeOffset="7403.4234">13848 11032 62,'15'-7'34,"-2"-4"1,4 4-9,0 4-15,-3-3-1,6 9-3,-5 0-3,2 4 0,-2 1-2,-1 5-1,-3 0 0,-3 5 0,-8 0 0,-3 2-1,-3 0 1,-3 3-1,-1 2 1,-4 1-1,2 0 1,3 0 0,3-1 0,6-2 0,5-2 1,3-2-2,4-8 2,4-1-2,6-4 1,-1-5 0,3-3-1,-2-4 1,-2-1 0,-2 0-1,-3-1 1,-5-1 0,-10 9 0,5-10-1,-5 10 1,-9-1-1,9 1 1,-19 12-1,10 0 0,2 3 0,2 4 0,-2 3 0,5 2 0,3 5 0,0 0 0,2 1 0,-2 3 0,-1-2 0,-1 0 0,-1 0 0,-4-3 0,-3-2 0,-6-3 0,0-3 0,-1-4 0,0-3 0,-2-2 0,0-6-2,2-1-4,0-8-15,4-1-18,7-5 1,0-3-2,6-2 2</inkml:trace>
  <inkml:trace contextRef="#ctx0" brushRef="#br0" timeOffset="8596.4917">8433 12104 1,'2'14'25,"-2"-14"4,13 7-6,2 5 0,3 0-4,11 8-1,3 0-4,13 11-2,4-1-3,15 9-3,4-1-1,10 2-2,4-3-1,5 4 0,3-4 1,0-1-2,-5-4 0,-5-4-4,-6 2-8,-7-3-25,-15-9 1,-7 3-2,-16-7 1</inkml:trace>
  <inkml:trace contextRef="#ctx0" brushRef="#br0" timeOffset="9544.5458">12773 12047 23,'0'0'31,"0"0"1,-8 12-4,-5-4-9,-8 2-4,0 5-4,-13 4-3,0 6-2,-10 4-1,-6 7-2,-9 2 1,-4 6-1,-8 2 0,-3 3 0,-1-2-1,2 4 1,1-6-2,8-1 1,4-6-1,8-5 0,8-5-1,9-6-1,9-8-1,3-8-3,23-6-9,-12 6-23,7-17-1,12 0 1,-1-12 1</inkml:trace>
  <inkml:trace contextRef="#ctx0" brushRef="#br0" timeOffset="13877.7937">6997 8088 33,'0'0'30,"0"0"2,-10-3-11,10 3-4,-12-3-2,12 3-4,-14-4-3,14 4-1,-15-4-2,15 4-2,-19-1 0,6 1-1,0 2-1,-2 5 0,1 0-1,-4 2 1,2 3-1,1 2 1,3-1-1,4 1 0,1 2 1,4-3 0,4 1-1,7 2 1,2-2-1,1 0 1,4 1 0,-1-1 0,1 0-1,0 2 1,-2 2 0,-4-4 0,-3 3-1,-3 1 1,-5 0 0,-5 1 0,-4 0 0,-6-2 0,-3-2-1,0 4 1,-3-4-1,0-2 1,0-4-1,4-2 0,2-1 0,5-1 0,3-4 0,9-1 0,0 0 0,0 0 0,9-3 0,1 0 0,5 2 0,3 3 0,3 1 0,0 4 0,-1 2 1,-3-1-1,-4 7 0,1 5 0,-6 2 1,-5 0-1,-1 4 0,-3 0 0,-2-3 0,0 3 0,1-4-1,0-5 2,2-3-2,3 0 1,3-3 0,-6-11 0,19 13 0,-7-10 0,1-3 0,1 1 0,2 0-1,-3-5-2,2 3-4,-4-4-12,0-1-19,3 1 2,-5-4-2,3 0 2</inkml:trace>
  <inkml:trace contextRef="#ctx0" brushRef="#br0" timeOffset="21673.2395">7244 8247 16,'5'-10'24,"-5"10"1,0-9-5,0 9-5,0 0-1,-1-15-2,1 15-2,0 0-1,0 0-1,0 0-2,7 14-1,-7 0-1,3 7 1,-1 4-2,0 4 0,-1 1-1,1 6 0,-2-1 0,1-1 1,-1-5-2,1 0 0,-1-4 0,1-3 0,-1-5 0,1-4 0,-1-4-1,0-9-1,3 13 1,-3-13-3,0 0-4,0 0-5,0 0-14,0 0-10,0 0 1,11-9 1</inkml:trace>
  <inkml:trace contextRef="#ctx0" brushRef="#br0" timeOffset="21966.2564">7494 8603 50,'17'6'33,"-17"-6"2,11 3-9,-4 7-10,-7-10-1,7 12-5,-7-12-4,2 22-2,-4-13 0,0 7-2,0-2 0,-2 1-1,-2 1-2,0 0 0,0-2-1,-3-2-4,7 7-12,-1-8-19,3-11 0,0 0 0,0 0 1</inkml:trace>
  <inkml:trace contextRef="#ctx0" brushRef="#br0" timeOffset="24518.4023">7748 8216 16,'-10'1'20,"10"-1"0,0 0-2,0 0-2,0 0-3,0 0-2,0 0-1,-3-14-2,3 14-2,0 0 0,0 0-1,0 0 0,0 0 0,2-12-1,-2 12-1,0 0 2,0 0-1,10-5-1,-10 5 0,12-8-1,-12 8 0,18-4 1,-5 0-1,-2-2-1,4 4 0,-2 0 1,1 0-1,0 2-1,-1 2 1,-3 2-1,-2 5 1,-2 6-1,-3-2 1,-3 2-1,-1 4 0,-3 3 1,-3 0-1,-1-1 0,-4-1 1,-1-5-2,1 3 1,0-3 1,1-5-1,0-4 0,11-6 0,-14 6 0,14-6 1,0 0-1,0 0 1,0 0-1,14-9 0,-2 9 1,1-3 0,2 2-1,1 3 0,0 1 0,0 2 0,-4 4 0,0-1 0,-2 1 0,-2 6 0,0 2 0,-5-4 0,-1 4 0,-2-1 0,-3 0 0,-2 1 0,-2-1 0,-2-5 0,-2 0 0,-1-1 1,-1-1-1,-3-3 1,1-3 0,0-3 0,1 0 0,2-1 0,1 0 0,2-3 0,9 4 0,-11-5-1,11 5-1,0 0-1,0 0-4,0 0-6,0 0-20,12-4-6,-3 4 2,2 0-3</inkml:trace>
  <inkml:trace contextRef="#ctx0" brushRef="#br0" timeOffset="25486.4577">8076 8071 7,'0'0'26,"10"-6"3,-10 6 2,0-16-13,0 16-2,0 0-1,14-12-4,-14 12-2,0 0-3,13-12 1,-13 12-3,18-5-1,-5 4 0,2-3-1,1 5 0,3 0 0,-1-1-1,-2 4 0,0 3 0,-3 2 0,-3 1 0,-5 5-1,-3 1 1,-3 2-1,-2 3 1,-3 2 0,-1 1 0,-2-2 0,1 3-1,0-1 1,3 1 1,1 0-1,2-5 0,1-2 0,6 2 0,1-3 0,2-3 1,3-5-2,2-1 1,2-3 0,1-2-1,0-1 1,-1-6-1,-1-2 0,-2 2 1,-12 4 0,14-13-1,-14 13 1,3-13-1,-3 13 0,-9-7 1,9 7-1,-17 8 1,5 1-2,1 4 1,1 6 0,-1 1 0,2 5 0,2 2 0,0 3 1,5 2-2,2 0 2,2-1-1,4-1 0,-1-2 0,3-1 1,-2-3-1,2-5 0,-3-2 0,-3-3 0,-1-1-1,-3-4 2,2-9-1,-16 9 0,6-6 0,-3-4 0,-1-1 0,1 2-1,-2-4-2,5 4-6,-4-1-30,14 1 1,-10-9-1,10 9 0</inkml:trace>
  <inkml:trace contextRef="#ctx0" brushRef="#br0" timeOffset="29256.6734">12863 8119 20,'0'0'18,"0"0"1,0 0-5,-12-7-4,12 7 1,-10-7-1,10 7-1,-15-10-2,15 10 0,-16-2-1,16 2-1,-21 2-1,12 2 0,-6 0-1,5 3 0,-2 2 0,3 0 0,-2-1 0,4 5 0,-1 1 1,3-1 0,3 2-1,3 1-1,0-3 0,3 3 0,0-1-1,3-1 1,0 2-1,2 1-1,-1 0 2,1 0-1,-4 2 0,0 0 0,-4-1 0,0 3 0,-5-5 1,-4 0-1,-5-1 1,1 0-1,-5-3 0,0-1 1,-1-4-2,2-2 1,-1-2 0,6 1-1,1-3 0,10-1 1,-9-5-2,9 5 1,0 0 0,14-2 0,-3 2 0,1-1 1,3 1-2,0 5 1,-1 2 0,0 2 1,-4 2-2,-1 3 1,-3 7 1,-3 1-1,-1 1 0,-3-1 0,1 0 1,-1 1-2,1-4 2,0-2-1,1-5-1,0 1 1,2-4 0,-3-9 0,12 17 0,-12-17 1,15 7-2,-15-7-1,22 8-4,-22-8-20,18 1-10,-3-2 0,-5-7-2</inkml:trace>
  <inkml:trace contextRef="#ctx0" brushRef="#br0" timeOffset="33104.8935">13909 8074 31,'12'-6'32,"-6"-4"2,5 4 2,-11 6-17,15-13-6,-1 10 1,-5-5-5,5 8-3,-2-2-1,3 2-1,-2 1-2,5 6 0,-4-2 0,1 3-1,-3 3 0,-1 4 0,-4 1-1,-4 6 1,-4 4-1,-7-2 1,0 1-1,-2 5 0,0-2 1,-3 0-1,4-1 1,4-4 0,4-4-1,4-1 1,3 0 0,4-8 0,4-5-1,6 0 1,1-5-1,1-2 1,-1 0 0,1-4-1,-4-1 0,-3 3 0,-3 0 1,-12 4-1,0 0 0,0 0 0,0 0 0,0 0 0,-9 16 0,1-1 0,2 2 0,-1 6 0,2 3 0,0 0 0,3-1-1,1 3 1,0-3 0,0 2 0,-3-1 1,-2-4-1,-1-1 0,-5 0 0,-1-5 1,-4-1-2,-1-1 0,-3-5-2,3 2-7,-4-1-28,1-7-2,2 1 1,0-7-2</inkml:trace>
  <inkml:trace contextRef="#ctx0" brushRef="#br0" timeOffset="34458.9709">9836 5957 17,'0'0'28,"0"0"-3,0 0 2,4-9-5,-4 9-3,-12 1-4,12-1-3,-20 0-2,11 5-3,-5 0-1,3 4-2,-3-5-1,3 5-2,0-1 2,2 5-2,0 0 0,2 1 0,2-3-1,4 4 0,3 1 1,3-3-1,1 6 1,4-4-1,-1 0 0,1 6 0,-1-4 0,-2 3 1,-5-4-1,-1 4 0,-5-1 0,-2 0 1,-5 1-1,-1-6 1,-3-1-1,1-1 0,-1 0 0,2-4 0,2-3 0,0-1 0,11-4 0,-13 2 0,13-2 0,0 0 0,0 0 0,10-8-1,0 7 1,3-1 1,0 2-1,1-1 0,-1 3 0,0 7 0,-4 6 0,-4-2 0,-2 6 0,-4 1 0,-3 3 0,-1 1 0,-1 0 0,-3-6 0,3-1-1,2-1 1,2-1 0,3-5 1,-1-10-1,12 17-1,-1-7 2,4-3-1,3 0 1,0-2-1,2-3-2,1 0-2,0 4-6,-3-8-22,2-7-4,-3-1-2,-1-6 0</inkml:trace>
  <inkml:trace contextRef="#ctx0" brushRef="#br0" timeOffset="34792.99">10096 6092 12,'0'0'30,"5"-13"1,-5 13 4,0 0-13,0 0-4,8 10-1,-10-1-4,5 10-3,-5 1-2,4 9-2,-2 2-1,2 4-1,-3 1-1,1 1-1,-1-6-1,0-4-1,3 0-2,-3-10-2,6-2-9,-5-15-26,0 0 0,17 6 0,-8-13 1</inkml:trace>
  <inkml:trace contextRef="#ctx0" brushRef="#br0" timeOffset="35007.0023">10355 6403 61,'9'21'36,"-5"-2"-1,3 3 0,-3 4-21,-4-6-6,1 1-3,-5-2-4,0-2-2,2 3-4,2-20-12,-15 13-19,15-13 0,-10-1-1,10 1 1</inkml:trace>
  <inkml:trace contextRef="#ctx0" brushRef="#br0" timeOffset="35500.0305">10516 6144 70,'0'0'37,"5"-17"-1,-5 17 2,15-16-29,-7 2-3,9 4 0,-3 0-2,5 0-2,-1 1 0,3 5-1,-1 4 0,-2 1 0,-1 8-1,-5 3 0,-4 5 0,-1 4 1,-6 6-1,-6-1 0,-2-1 0,-3 5 0,-1 0 0,-2-4 0,1 1 0,-1-5-1,3-3 1,2-1 0,3-1 0,1-5 0,4-12-1,4 19 1,-4-19 1,16 12-1,-3-6 1,1-4-1,3 2 0,0 0 0,4 1-1,-3-6-1,5 3-3,-5-4-5,5 6-9,-6-1-20,1-2 2,1-2-1,-5-5 1</inkml:trace>
  <inkml:trace contextRef="#ctx0" brushRef="#br0" timeOffset="35682.0409">10974 6419 30,'0'0'33,"12"10"1,-12-10 1,9 16-17,-2 0-2,-7-4-4,5 11-6,-5-4-3,0-1-4,2 5-8,-6-3-24,1-10-2,5 0-1,-2-10 2</inkml:trace>
  <inkml:trace contextRef="#ctx0" brushRef="#br0" timeOffset="36328.0778">11181 6054 44,'3'-10'33,"-3"10"3,8-14 0,-6 2-19,10 9-1,-6-11-6,8 6-3,-1 0-2,4 3-1,-2 1-1,4 8-2,-1 2 2,-3 1-2,0 7 0,-3 4-1,-5 2 1,-1 4-1,-4-1 1,-5-2-1,-4 2 0,-1 1 0,-1-1 0,-3-6 0,2 0-1,1-4 1,9-13 0,-12 17 0,12-17 0,0 0 0,0 0-1,15 3 2,-2-4-1,3-2 0,0 4 1,2 1-1,0-1 0,0 2 1,0 7-1,-3 2 0,-2 2 0,-4 4 0,-2 1 0,-4 3 0,-3 2-1,-5-3 1,-3-1 0,-2 3 0,-2-5 1,-3-4-1,-1-3 0,1-2 0,0-3-1,2-3-1,3-1-5,-3-11-10,5-1-22,7 1 0,0-7 0,6 0 0</inkml:trace>
  <inkml:trace contextRef="#ctx0" brushRef="#br0" timeOffset="37031.118">11604 5899 31,'1'-9'33,"-1"9"2,14-11 1,-3 2-11,3 5-11,-5-7-2,8 11-3,-4-5-3,4 2 0,-4-2-3,2 5 0,1 3 0,-1 4-1,-1 1-1,-3 0 1,-1 3-2,-4 5 1,-4 5 0,-1 0-1,-5 2 1,-2 2-1,-1-1 1,2 1-1,0 1 1,3-4 0,5-4-1,0 0 0,4-4 1,3-5 0,1-2 0,2-1-1,1-7 0,-1 1 1,1-2 0,-2-7-1,0 0 0,-2 2 1,-10 7-1,12-12 1,-12 12-1,0 0 0,0 0 0,-3 10 0,-1 3 0,-2 2 1,2 2-2,2 7 0,0-1 1,1 2 0,1 2 0,1 2 0,-1-3-1,1 3 1,-3 0 0,-3-4 0,-1-3 0,-1-4 0,-3 0 1,0-3-1,0 0 0,-1-10-3,11-5-5,-22 11-32,12-13 0,10 2-1,-11-8 0</inkml:trace>
  <inkml:trace contextRef="#ctx0" brushRef="#br0" timeOffset="38213.1856">8218 7615 9,'9'5'18,"-9"-5"3,9-8-7,2 4 1,2-3 2,6-5-3,-1-4-1,9 0-2,0-6-1,6 1-3,-2-3-1,4 0-1,-1-6-2,3 4 0,2-4 1,1 0-2,0-1 0,3 4-1,1-5 0,3 0 0,-1 1 0,1-1 0,-3 0-1,-1 3 0,0 2 0,-4-3 1,-4 4-1,-4 4 0,-4 1 0,-3 8 0,-5 3 0,-5-1-1,-14 11-2,13-7-2,-13 7-1,0 0-4,14-3-19,-14 3-4,10-7-1,2 6 2</inkml:trace>
  <inkml:trace contextRef="#ctx0" brushRef="#br0" timeOffset="39234.244">12102 6650 19,'0'0'23,"11"12"2,-11-12-7,6 17-8,6-4 1,1-1 1,9 11-1,-1-1-1,10 9-1,-1 0-1,7 8-2,0-1-1,4 9 0,-1-2-2,2 1 0,-3-2 0,2 1-1,-1-5 0,0 1 0,-4-1 1,0-3-2,-2-3 1,2 1 0,-4-3-1,-1-3 1,-5-1-1,0-4 0,-4-5 0,-2-2 0,-5-1-1,-4-6-1,0-1-1,-11-9-3,12 17-9,-12-17-22,1 10 0,-1-10-1,0 0 1</inkml:trace>
  <inkml:trace contextRef="#ctx0" brushRef="#br0" timeOffset="40756.331">7411 9203 15,'-2'-12'12,"2"12"0,0 0-1,0 0-2,0 0 0,-4 18-1,4-1 1,0 4-3,0 6 0,-2 6 0,3 10-2,-1 10 1,0 5-2,0 4 0,0 4-1,-1 5-1,2 4 0,1-1 1,0-2-1,0-4-1,3 0 0,-3-2 1,2-2 0,-1-3-1,1-4 0,-3-1 0,2-1 1,-3-2-1,-1-3 1,0-5 0,-1-2-1,0-4 1,-1-3 1,0-4 0,0-3 0,0-6 0,0-2-1,0-4 2,0-4-1,1-2 0,2-11-1,-3 12-1,3-12 0,0 0-1,0 0-2,0 0-3,0 0-6,9-5-18,2 6 0,-11-1 1,13-10 0</inkml:trace>
  <inkml:trace contextRef="#ctx0" brushRef="#br0" timeOffset="41958.3998">13437 9126 18,'0'0'25,"0"0"2,0 0-7,0 0-7,0 0 2,0 0-1,-10 11-4,5-1 0,3 7-2,-1 2-1,3 10-1,-1 2-1,2 7-2,0 5 0,3 6 0,-3 5-1,5 7 0,-4 3 0,-1 2 0,-2 3 0,3 4-1,-3-4 1,2 0-1,-2-1 0,0-4 0,0-4-1,3-1 1,0-6-1,-1-7 1,1-3-1,1-7 0,0-6 0,1-6 0,0-5 1,-1-6-1,3-4-1,-6-9 0,8 13-2,-8-13-3,0 0-9,0 0-23,0 0 2,0 0-2,0 0 3</inkml:trace>
  <inkml:trace contextRef="#ctx0" brushRef="#br0" timeOffset="103784.936">13059 8261 29,'0'0'29,"0"0"1,0 0-9,0 0-5,7-9-2,-7 9-5,1 13-3,2-2-1,-3 2-1,3 9-1,1 2 1,-1 4-1,0 2 0,1 2 0,-1-3 0,-1 3-1,0-3 0,-1-5 0,-1-3-1,2-3 0,-1-2-1,-1-7-1,3 1-2,-3-10-3,6 10-9,-6-10-16,0 0-3,13 9-2,-13-9 2</inkml:trace>
  <inkml:trace contextRef="#ctx0" brushRef="#br0" timeOffset="104018.9494">13290 8592 37,'18'7'34,"-18"-7"1,5 15-1,-6 0-12,1-15-10,-3 24-4,-2-11-4,4 5-2,-4-5 0,2 3-1,2-1-3,-3-3-1,3 1-6,1-13-10,-6 11-16,6-11 1,0 0-3,0 0 4</inkml:trace>
  <inkml:trace contextRef="#ctx0" brushRef="#br0" timeOffset="104599.9826">13481 8289 38,'0'0'34,"8"-20"2,-3 11 0,-5 9-12,5-24-10,6 13-3,-5-5-3,9 7-2,-2-2-1,4 2-2,-2 1-1,4 6 0,-1 3-1,-2 5 0,0 6 0,-4 0-1,-3 6 0,-2 4 1,-3 7-1,-5-1 0,-3 0-1,-4 1 0,-1 1 0,-3 0 0,-2-1 1,0-6-1,-1-5 0,2 1 1,2-4 0,3-4 0,8-11 0,-6 11 1,6-11 0,14 3 0,1-3 1,2-2 0,2 0-1,4 3 1,-1 1 0,2 0-1,-2 0-1,-2 1 0,-4 4-3,-2-3-4,2 3-24,-5-1-10,-11-6 1,0 0-1</inkml:trace>
  <inkml:trace contextRef="#ctx0" brushRef="#br0" timeOffset="106171.0726">8269 11125 6,'0'0'22,"24"0"1,-14-4-2,6-1-3,4-4-2,5-1-3,6-2-3,4-7-3,8-3-1,4-7-2,9-2 0,9-8 0,7-1-1,0-7 0,8-1 0,2-6 0,6 1-1,3-4 1,4 1-1,-2-2 0,2-1-1,0 2 1,-1 2-1,-4 2 1,-1 4-1,-4 0 0,-3 6 0,-5 3 0,-1-1 0,-3 2-1,1 2 0,0 2 1,-1 0-1,-2 3 0,1 0 1,-2-1-1,2 5 0,-1-2 0,-3-2 1,1-1-1,-2 0 0,-2-2 0,0 0 0,-1 0 0,-2-1 0,-1-1 1,2 5-1,-1 0 0,-2 0 1,-1 2-2,0 1 1,-1 1 0,-3 1 0,0 2-1,-4-1 2,-1 0-2,0 2 1,0 3 0,-1-1 0,-4 2 0,-2 1 0,-6 1 0,-4 6 0,-6 2 0,-8 0 0,-6 4-3,-13 6-3,13-6-24,-13 6-4,0 0-2,0 0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2:57:37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16841 6497 48,'8'35'32,"5"8"1,-5-2-7,0-2-16,7 2-1,-2-5-1,7 2-2,-2-10-2,2-5-1,3-6-1,2-11 0,0-8-1,1-6 0,-2-12 0,2-9-1,-3-6 0,-1-4 1,-6-1-1,-1 1 0,-5 2 0,-3 6 1,-3 5-1,-5 15 1,1 11 0,-10 4 1,0 14 0,-2 16 0,-3 7 2,-4 13-2,-3 7 0,3 5 1,-2 2-2,5 2 1,2-6-2,4-9 1,4-8-3,5-11 0,9-9-4,-4-18-9,6-9-23,4-12 0,-2-19 0,3-7 1</inkml:trace>
  <inkml:trace contextRef="#ctx0" brushRef="#br0" timeOffset="387.022">17404 6572 68,'11'7'36,"7"4"0,1-4-6,-5-6-20,15 3-2,-2-8-2,8 1-3,0-7 0,3-4-1,-3-2 0,0-2-1,-6-1 1,-5-3-1,-9-2-1,-8 1 0,-10-1 0,-11 3 0,-10 2 0,-8 4-1,-7 6 0,-5 10 1,-5 8 0,2 6 1,4 9-1,4 10 1,9 3 0,7 6 0,13 0 1,14-1-1,11-5-1,12-3-3,13-4-1,2-15-8,14-4-27,5-7 2,-2-11-3,2-3 3</inkml:trace>
  <inkml:trace contextRef="#ctx0" brushRef="#br0" timeOffset="760.0434">18239 6298 40,'-21'-10'34,"-3"11"1,-7 3 0,-1 5-11,0 7-13,-4-3-3,10 9-3,3 0-2,10 0 0,9 0 0,8 3-1,9-2-1,11 0 0,5-2 0,5 1-1,2 4 1,1 0 0,-5 0-1,-6 1 0,-8 2 1,-10 0-1,-11 1 1,-10-1 0,-14-5-1,-7-2 0,-7-7 0,-2-1 1,2-6-1,1-6 0,8-5-2,9-4-1,13-3-3,6-8-9,19 0-23,6 1 1,7-3-2,10 5 2</inkml:trace>
  <inkml:trace contextRef="#ctx0" brushRef="#br0" timeOffset="930.0532">18370 6779 82,'15'31'39,"-1"-1"0,-5 1-8,-8-4-16,10 8-6,-10-6-4,5-1-2,-2-2-5,-3-12-6,5-3-31,-1 0-1,-5-11 1,5-12-2</inkml:trace>
  <inkml:trace contextRef="#ctx0" brushRef="#br0" timeOffset="7578.4333">19030 6122 73,'1'16'37,"1"8"-1,-2 5 1,-7 3-28,8 10-3,-4 2-4,4 6 0,1 1-1,4-2 0,4-2 0,1-1-1,4-7 1,1-5-1,4-3 0,0-9-2,4-7-1,-2-8-4,6-3-8,-5-8-21,-3-8-1,1-5 0,-11-8 0</inkml:trace>
  <inkml:trace contextRef="#ctx0" brushRef="#br0" timeOffset="7753.4433">18909 6508 72,'-20'2'37,"20"-2"-1,0 0-9,25-4-13,5 0-5,13 1-6,4-3-4,5-6-7,8-3-22,-1-2-7,-6-8 1,-1-5-2</inkml:trace>
  <inkml:trace contextRef="#ctx0" brushRef="#br0" timeOffset="8172.4674">19394 5897 71,'-6'-12'38,"6"12"0,-5 13-5,14 19-17,-6 4-5,8 18-5,-2 10-1,3 7-2,-1 2-1,1 6-1,-1-5 0,1-2-1,-1-8 0,1-11 0,2-15 0,-1-10 0,5-13 0,-2-16 1,1-11-2,1-8 1,-2-10-1,1-9 2,-1 1-2,0-1 1,0 4-1,-1 8 0,-2 6 2,0 6-1,-2 9 0,-1 13 1,0 8-1,-1 7 1,-2 5-1,1-1 1,0 3-1,1 5-1,0-2 1,0-7-3,3-2-4,-6-11-14,-6-12-19,17 15 0,-17-15 0,18-15 2</inkml:trace>
  <inkml:trace contextRef="#ctx0" brushRef="#br0" timeOffset="8361.4782">19968 6309 83,'11'13'40,"-7"6"-1,4 4 2,-1 7-31,-4-3-3,6 4-4,4 1-4,-2-8-4,5 0-9,-5-5-27,1-13 2,2-4-1,-5-12 1</inkml:trace>
  <inkml:trace contextRef="#ctx0" brushRef="#br0" timeOffset="8528.4877">19999 6079 87,'0'0'36,"-10"1"0,10-1-3,0 0-37,14 5-22,-1-1-10,11-1 0,1-2-2</inkml:trace>
  <inkml:trace contextRef="#ctx0" brushRef="#br0" timeOffset="8881.508">20447 6269 56,'0'0'35,"-6"12"0,-7-14 0,-6-5-20,5 6-6,-9-5-4,3 2 0,-4 3-1,4 6-1,-2-3 1,8 2-1,1 4-1,7 6 0,6 4-1,6 1 0,6 4-1,6 2 0,4 4-2,2 4 1,2-1-1,-5-5 0,-1 0-1,-7-1 0,-3-2 1,-14-4 1,-4-1 0,-7-9 0,-5-4-1,-3-4-1,2 1-2,-6-11-9,6-4-22,9 3 0,-1-8-1,11 7 1</inkml:trace>
  <inkml:trace contextRef="#ctx0" brushRef="#br0" timeOffset="9162.524">20980 6188 74,'-13'10'38,"4"5"-1,3 3 2,-6 4-29,10 7-1,-1-1-5,5 7-1,1-2-1,1-1-2,4-1-3,-4-12-4,6-1-15,-3-6-18,-7-12 2,0 0-2,7-18 3</inkml:trace>
  <inkml:trace contextRef="#ctx0" brushRef="#br0" timeOffset="9349.5347">20990 5946 83,'-9'-3'37,"9"3"0,0 0 0,5 11-32,5-6-8,3-2-7,7 4-23,4 6-3,1-4-2,6 1 2</inkml:trace>
  <inkml:trace contextRef="#ctx0" brushRef="#br0" timeOffset="9689.5542">21319 6147 69,'-8'13'36,"-2"-12"-1,-1 0-8,-1 3-12,-7-5-8,1 9-2,-2 0-2,5 0 0,0 2-1,8 6 0,4-2 0,6 1 0,7 2 0,3 2-1,5-1 0,3 4-1,1 1 1,1-3-1,-1 3-1,-1 4 1,-4-2 0,-7 0 0,-7-2 0,-7 0 0,-8 0-1,-8 1 1,-5-5 0,-3-6-1,2-1-4,-2-7-12,5-5-21,6 0 0,3-6 0,7-5 0</inkml:trace>
  <inkml:trace contextRef="#ctx0" brushRef="#br0" timeOffset="10826.6192">17896 7471 38,'-14'8'33,"14"-8"2,-23 9-1,6-10-13,-1 8-9,-5-3-4,3 3-4,-4 1-1,2 4 0,3-1-1,2 3 1,5-2-2,7 4 1,4-1-1,11 6 0,5 0 0,7-1 1,5 2-2,3 3 1,2 2 0,2-1-1,-3-3 0,-5 0 0,-5-2-1,-7 0 1,-7-2 0,-9-3 0,-7-3-1,-11 1 1,-6 1 1,-10-6-1,-2-2 0,-2-1 0,0-4 0,5 1 0,5-1-1,7-6-1,10 0-7,13 4-24,1-16-4,16 8 0,4-6 0</inkml:trace>
  <inkml:trace contextRef="#ctx0" brushRef="#br0" timeOffset="11220.6417">18125 7572 87,'0'0'38,"0"0"0,10 1-3,-2 14-26,-5 5-4,2 5-2,-2 6-2,2 5 0,-2 2 0,-1-1-1,-1 0 0,0 3 0,0-6 0,1-4 0,2-3 1,3-5-1,3-3 0,5-5 0,3-1 1,3-8-1,3-3-1,0-2 1,4-3-2,-3-6-2,1 5-2,-8-10-5,2 3-14,-5-2-15,-8-4 3,-4 0-2,-9-5 2</inkml:trace>
  <inkml:trace contextRef="#ctx0" brushRef="#br0" timeOffset="11415.6528">18178 7743 74,'0'0'39,"-1"12"1,13-5 1,13 1-27,-3-6-4,9 5-4,2-2-4,0-5-3,1 2-5,-7-11-6,3 7-13,-8-5-17,-6-5 2,-6-6 0,-10-4 1</inkml:trace>
  <inkml:trace contextRef="#ctx0" brushRef="#br0" timeOffset="11603.6637">18194 7492 48,'-30'-13'37,"5"3"1,13 7 1,12 3-12,0 0-12,29 8-6,1-4-4,11 3-2,6 1-3,1-6-4,6 5-6,-8-5-15,-4 2-16,0-2 2,-6-2-1,-5-3 2</inkml:trace>
  <inkml:trace contextRef="#ctx0" brushRef="#br0" timeOffset="12249.7006">18684 7460 52,'0'0'38,"9"11"-1,-8 6 1,2 4-15,-8-2-11,6 13-5,-3 1-3,0 7-2,0 1-1,-2 0 0,0-2-1,0-1-1,0-5 1,1-9 0,2-8-1,2-6 1,-1-10-1,0 0 1,7-15-1,-2-8 1,-2-4-1,0-7 0,0-5 0,0-9 1,-2 1-1,1 2 0,-3 4 2,-1 6 0,3 7 0,-1 8 0,1 9 0,-1 11 0,10 10 1,-1 2 1,6 3-2,2 7 0,2-1 1,4 3-1,3-1 1,0-5 0,1-6-1,1-1 0,0-9 1,4-9 0,-1-6-1,0-4 1,0-7 0,-1 1 0,-2-2 0,-3 0 0,-5 3-1,-3 5 0,-5 6 0,-3 3 0,-9 8 0,11 7-1,-10 4 0,-2 11 1,-1 2-1,-2 4 1,-3 5-1,1 5 0,-1 1 0,-1-4 1,-1-1-1,3-6-1,2-1 0,0-5 0,4-6-2,0-16-1,6 12-4,-6-12-5,15-14-28,-7 4-2,0-7 1,3-6 1</inkml:trace>
  <inkml:trace contextRef="#ctx0" brushRef="#br0" timeOffset="12530.7167">19378 7435 87,'14'-3'41,"-14"3"1,9 13-1,-2 3-28,-9 3-5,2 5-3,-4 3-1,2 9-2,-1 1 0,0-2-1,0 2 0,1 0-1,-2-4 1,0-3-1,2-1 0,-2-5-1,0-4-1,0-5-2,5 1-6,-1-16-31,0 0-1,0 0-1,3-13 0</inkml:trace>
  <inkml:trace contextRef="#ctx0" brushRef="#br0" timeOffset="13165.753">20056 7331 60,'2'-16'39,"3"7"0,-5 9 1,0 0-22,3 11-4,-9 10-5,5 17-3,-5 7-1,1 15-2,-1 5-1,2 2 0,-1-2-2,2-1 1,3-6-2,2-8 0,6-8-1,1-16-3,9-9-3,-1-15-12,6-6-21,7-8 0,1-14 0,3-7 2</inkml:trace>
  <inkml:trace contextRef="#ctx0" brushRef="#br0" timeOffset="13612.7786">20555 7576 58,'-11'21'37,"-7"-6"1,-9 4 0,-8 7-17,-5-3-10,4 3-4,-1-2-2,8 1 0,6-4-2,9 3 1,11-4-2,11-7 1,11-4-1,10 2-1,4-6 0,5-5 0,0-4-1,-1-2 0,-5-4 1,-5 0-1,-8-3 0,-7-6 0,-5-7 0,-5-2 0,-6-4 0,-2-1 1,-1 1-1,0 2 0,1 5 1,1 10-1,5 15 1,0 0-1,-6 14 1,8 14-1,2 5 1,1 6-1,1 4-1,3-3 1,1-1-2,1-3-2,2-6-1,-1-16-4,6-2-15,-1-12-18,-3-12 1,3-6-1,-1-9 3</inkml:trace>
  <inkml:trace contextRef="#ctx0" brushRef="#br0" timeOffset="13838.7915">20871 7226 79,'4'-10'41,"-4"10"-1,4 25 2,-10 2-27,6 17-5,-7 7-5,2 13-1,-1 5-2,0 2 0,1-1-2,0-2 0,4-7-2,-1-12-2,7-7-3,-4-19-6,12-10-22,-3-9-8,2-13 3,4-13-1</inkml:trace>
  <inkml:trace contextRef="#ctx0" brushRef="#br0" timeOffset="14079.8052">21134 7169 70,'10'-9'41,"-10"9"0,6 27 1,-10 11-20,-6 0-11,3 16-4,-2 5-3,2 3-1,0 3-2,3 2-1,3-6-1,3-7 0,2-2-3,-2-16-1,6-1-6,-10-16-12,2-5-19,0-14 1,0 0 0,-18-2 1</inkml:trace>
  <inkml:trace contextRef="#ctx0" brushRef="#br0" timeOffset="14294.8175">20834 7620 49,'-25'-14'40,"11"7"-1,14 7 0,-4-11-10,24 13-13,2-7-6,17 7-4,6-5-2,5-3-2,4 0-3,2-4-2,2 5-4,-10-6-4,4 8-10,-17-8-17,-4 2-2,-3 4-1,-6 1 5,-6 0 11</inkml:trace>
  <inkml:trace contextRef="#ctx0" brushRef="#br0" timeOffset="14461.8271">21393 7518 10,'13'14'30,"-6"2"7,-8-3 2,0 6-3,-1 7-7,-11-8-11,10 11-6,-10-7-4,6 3-2,-3-2-3,5 0-1,1-1-1,3-11-4,6 1-4,-5-12-18,0 0-16,15-10 1,-4-4-2,2-7 3</inkml:trace>
  <inkml:trace contextRef="#ctx0" brushRef="#br0" timeOffset="14634.837">21473 7372 76,'0'0'38,"0"0"-1,0 0 1,0 0-27,0 0-10,18 9-10,-7-5-23,3-4-5,6 3 0,-3-3-2</inkml:trace>
  <inkml:trace contextRef="#ctx0" brushRef="#br0" timeOffset="14916.8532">21782 7515 35,'0'0'34,"0"0"2,-11 3-7,2 2-5,-11-5-4,4 9-7,-11-2-4,5 8-2,-5 0-1,5 6-1,-1 3-2,5 2 0,7 2-1,5 2-1,4-1 0,6-5-1,5 0-4,0-6-2,12 0-8,-4-5-27,1-11 1,2-4 0,-3-7 1</inkml:trace>
  <inkml:trace contextRef="#ctx0" brushRef="#br0" timeOffset="15369.879">21837 7695 75,'13'13'41,"-3"-8"-1,7-1 1,0-9-22,15 5-9,-2-7-4,7 1-3,2-1 0,0-7-2,-3 2 0,-4-2 0,-4-3-1,-8 2 0,-7-1 0,-5-4 1,-5-1-1,-8 3-1,-4-3 1,-3 1-1,-5 7 1,-2 1-1,-6 4 1,-2 10-1,-4 9 1,-2 4 0,1 9 0,1 8 0,3 5 0,4 5 2,5 2-2,8-1 1,7-1 0,8-1 1,7-7-1,9-5 1,6-8-1,8-6-1,5-7 1,5-4-1,3-8-3,-2-7-2,0 3-8,-12-6-30,-5-6 0,-10-1 1,-14-1-1</inkml:trace>
  <inkml:trace contextRef="#ctx0" brushRef="#br0" timeOffset="15972.9136">19568 7739 69,'32'11'39,"1"1"-2,6 2 1,4 2-26,-2-2-20,3-2-27,-10-9-2,3 2-2,-7-10 2</inkml:trace>
  <inkml:trace contextRef="#ctx0" brushRef="#br0" timeOffset="36994.1159">22489 7700 59,'9'28'38,"1"2"1,5 0-2,1 5-18,-3-1-5,7 10-5,-6 0-3,0 1-3,-5 3-3,-4-3-4,0 2-7,-13-5-26,-2-11-3,-3-5 0,-8-10-1</inkml:trace>
  <inkml:trace contextRef="#ctx0" brushRef="#br0" timeOffset="38049.1763">17563 8551 61,'-14'1'36,"7"12"-1,-4-2-4,-8 4-19,12 13-2,-2 1-1,7 9-3,-3 5 0,8 10-3,1 1 1,3 4-1,1-1-2,1-2 0,1-3-1,0-3-1,-1-8 0,1-9 1,-2-7-2,-2-7 1,0-4 0,-6-14 0,11 12 1,-11-12-1,12-4 1,-1 2 0,5-2 1,7-4 0,7 0 0,7 0-1,7-3 1,9 0-1,3 0 1,3-3 0,1 2-1,-5 3 0,-4 1 0,-8 1 1,-5 2-1,-11 1 0,-8-1 1,-5 0-1,-8-5 1,-4-6 0,-5-9 0,-2-4-1,-4-8 1,-1-11-1,-2-8 0,-1-7 0,-1-5 0,0-1 0,2 1 0,2 0 0,1 3 0,3 12 0,4 7 0,1 10 1,2 9-1,2 14-1,-3 13 0,0 0-3,14 27-11,-6-4-25,-4 5 1,5 3-2,4-2 2</inkml:trace>
  <inkml:trace contextRef="#ctx0" brushRef="#br0" timeOffset="38866.2229">18780 8872 38,'-3'10'33,"16"4"3,0-10-1,7-5-19,14 9-1,0-9-4,9 1-4,-2-7-1,4 0-2,-6-4-1,2-1-1,-8-3-1,-4-3 0,-12-3 0,-6 2-1,-9 1 1,-9-3-1,-8 1 1,-9 2-1,-6 0-1,-5 7 1,-2 6 1,-4 4-1,2 8 0,1 11 0,5 7 1,8 10 1,8 5-1,7 3 1,7 2 0,10 1 0,9-1 0,6-7 0,4-5-1,6-6-1,3-7 0,0-8-2,3-6-3,-6-15-8,7-6-27,-3-3 0,-1-10 0,-1-1 0</inkml:trace>
  <inkml:trace contextRef="#ctx0" brushRef="#br0" timeOffset="39101.2363">19621 8732 68,'-3'22'37,"-7"0"0,0 2-2,-8 9-22,-1-3-6,4 3 0,-1-2-4,1 2-1,1-4 0,1-3-2,1-4-2,-3-8-3,8-3-10,-7-7-24,1-15 1,3-3-1,-1-9 1</inkml:trace>
  <inkml:trace contextRef="#ctx0" brushRef="#br0" timeOffset="39326.2492">19334 8696 77,'0'0'41,"12"16"-1,-4-2-2,8 11-23,-4 0-4,7 9-4,1-1-4,6 5 0,4 0-2,1-1-1,3-5-1,-2-5-2,4-3-2,-4-12-4,4 2-11,-9-14-21,-3-7 0,-2-3 0,-7-8 1</inkml:trace>
  <inkml:trace contextRef="#ctx0" brushRef="#br0" timeOffset="39535.2611">19813 8823 49,'0'0'38,"2"-9"0,-2 9 1,0 0-16,11 26-7,-8-11-6,6 8-3,-4 3-3,2 5-1,-1-1-2,0-4 0,2-4-4,-2-5-3,4 2-9,-10-19-26,16 3 1,-8-17-1,-1-9 1</inkml:trace>
  <inkml:trace contextRef="#ctx0" brushRef="#br0" timeOffset="39715.2714">19851 8474 62,'-13'2'37,"3"7"-1,10-9 2,-9 19-20,11-10-19,10 7-14,7-1-22,0-2 2,9 1-3,-3-5 2</inkml:trace>
  <inkml:trace contextRef="#ctx0" brushRef="#br0" timeOffset="40115.2943">20204 8682 88,'-16'8'37,"6"-6"0,-7-2-8,-3-2-22,1 3-3,-3 1-1,1 3-1,-1 1 0,2 5 0,2 1 0,6 3 0,4-1 0,8 6-1,5-2 0,8 2 0,8 2 0,5-2 0,3 3-1,3 4 0,-2 1-1,0-1 1,-4 1-1,-8 0 0,-4 0 0,-8-1 1,-7-1-1,-6-5 0,-7-4 1,-3-2-1,-5-4 1,-1-4 0,0-7 0,2-1-1,4-3-3,0-9-7,12-3-26,1-2-2,3-8 1,6 0-1</inkml:trace>
  <inkml:trace contextRef="#ctx0" brushRef="#br0" timeOffset="40436.3128">20457 8501 96,'13'11'39,"-11"5"2,-1 1-6,2 12-28,-7 3-1,4 8-3,-2 6-1,1 4-2,0 1 1,1 0 0,0 0-2,1-3 1,3-2 0,1-7 0,5-6 0,1-8 0,3-9 0,5-5-1,3-8 0,1-12-3,1 2-6,-6-12-22,3-4-9,-7-3 1,-7-4-1</inkml:trace>
  <inkml:trace contextRef="#ctx0" brushRef="#br0" timeOffset="40622.3233">20381 8759 79,'0'0'41,"25"-2"0,7 0 1,0-5-28,15 6-4,-6-4-3,2 4-5,-2 4-5,-10-6-24,0 3-15,-4 0 1,-7-5-2,2 1 1</inkml:trace>
  <inkml:trace contextRef="#ctx0" brushRef="#br0" timeOffset="142543.153">17010 16444 46,'0'0'35,"-1"13"2,-3-3-1,-4 5-17,9 13-8,-5-2-4,7 10-2,1-2-1,4 7-1,2-3-1,7 2 0,1-8-1,4-6 0,3-1-1,3-8 0,2-12 0,1-7 1,0-7-1,-1-8 0,0-6 1,-5 0-1,-3-5 0,-4 3 0,-6 5 1,-4 5-1,-5 5 0,-3 10 0,-8 14 0,-1 4 0,-2 11 0,-2 13 0,-1 8 0,-4 8 1,-1 8-1,1 7 1,-1 0-2,2 5 3,0-1-2,3-11-1,4-11-5,2-17-9,6-16-24,2-22 0,10-17 0,3-19-1</inkml:trace>
  <inkml:trace contextRef="#ctx0" brushRef="#br0" timeOffset="142976.1777">17587 16670 55,'11'2'34,"10"-1"1,-1-3-10,4-13-10,10 2-4,-2-10-5,6 1-1,-1-3-1,0 0 0,-4-2-1,-5 0 0,-9 1-1,-4 6 1,-9 1 0,-8 7-1,-9 1-1,-9 5 0,-6 5 0,-4 7-1,-5 6 1,-2 5-1,-1 6 0,1 6 0,4 3 1,5 2-1,7 3 1,6 1 0,9-2 0,9-1 0,9-7 0,9-5 0,9-1-2,5-8-2,11-3-4,-3-16-14,8-3-19,5-4 1,-4-6-2,1-3 2</inkml:trace>
  <inkml:trace contextRef="#ctx0" brushRef="#br0" timeOffset="143411.2026">18310 16372 42,'-8'-21'36,"8"21"1,-16-12-1,7 5-12,9 7-13,-23 2-5,14 6-1,-2 2-1,2 6-1,1-1-1,4 5 0,2 0 0,4 0-1,3 0-1,5-1 1,4-3-1,3 4 0,3-2 0,1 0-1,2 1 1,-1 0-1,-3 3 1,-7-1 0,-5 1 0,-6-2 0,-6 1 0,-4 0 0,-12-3 1,-3-3 0,-4-4 0,0-2-1,-2-6 1,2-2-1,2-3 0,3-6-1,8-1-2,3-5-2,13 5-7,-1-3-25,10-2-1,5 0-1,2-3 0</inkml:trace>
  <inkml:trace contextRef="#ctx0" brushRef="#br0" timeOffset="143633.2153">18533 16688 87,'13'16'41,"-3"-3"-2,0 0-4,2 13-21,-8-6-6,3 9-4,-2 2-3,-4-2-5,3 5-21,-5-3-16,-8-2 0,-4-4-1,-6-8 1</inkml:trace>
  <inkml:trace contextRef="#ctx0" brushRef="#br0" timeOffset="145580.3266">16455 17741 15,'1'-11'28,"-1"11"2,-1-10-6,0-2-5,1 12-2,0 0-3,0 0-4,0 0-2,2 20-1,-2-20-3,6 55 2,-6-55 1,5 67-4,-5-67 0,3 77-2,-3-77 2,0 70-3,0-70 1,-2 57-8,2-57 0,0 0 1,6 53-8,-6-53-8,0 0-12,0 0-4,0 0 3,0 0 6</inkml:trace>
  <inkml:trace contextRef="#ctx0" brushRef="#br0" timeOffset="145815.3401">16655 17744 22,'19'10'29,"-13"3"0,5 3-3,-11-16-6,0 0-4,19 72-2,-19-72-6,15 54-1,-15-54-4,14 60-3,-14-60-3,16 53-8,-16-53-9,0 0-15,0 0 2,0 0-4,0 0 6</inkml:trace>
  <inkml:trace contextRef="#ctx0" brushRef="#br0" timeOffset="146034.3525">16620 17838 43,'-2'-12'32,"2"12"1,10-11-1,-5-1-18,10 6-4,5-2-3,7-2-3,2 0-2,6 1 0,3 7-4,-2-9-9,1 7-22,3 7 0,-13-12-1,3 8 1</inkml:trace>
  <inkml:trace contextRef="#ctx0" brushRef="#br0" timeOffset="146334.3697">17335 17724 64,'5'18'33,"-5"-18"0,0 0 2,-5 79-32,5-79 3,5 71-4,-5-71-2,11 81 0,-11-81-5,16 72-15,-16-72-16,22 53 6,-22-53-5,0 0 1</inkml:trace>
  <inkml:trace contextRef="#ctx0" brushRef="#br0" timeOffset="146842.3989">17666 17691 20,'0'0'28,"-2"14"2,2-14-3,-14 7-7,14-7-3,-18 6-5,18-6-2,-18 10-4,18-10-2,-13 15-1,8-6 0,5-9-2,0 0 0,-8 39 3,9-23-3,-1-16 0,0 0 1,0 0 2,21 62 0,-21-62-1,0 0-7,0 0 2,0 0 0,64 54 6,-64-54-4,0 0-2,0 0-1,0 0-1,46 51 5,-46-51-2,0 0 2,0 0-4,-40 56 0,40-56 4,0 0-2,-65 37 2,65-37 2,0 0-2,0 0-1,-54 19-3,54-19-5,0 0-18,0 0-12,0 0 3,0 0 0</inkml:trace>
  <inkml:trace contextRef="#ctx0" brushRef="#br0" timeOffset="147430.4325">18292 17706 65,'8'10'38,"-8"-10"0,10 16 1,-4-6-24,-6-10-5,4 14-3,-4-1-4,0-13-4,3 50 6,-3-50-5,1 65 3,-1-65-3,3 77 2,-3-77-2,4 69 1,-4-69 3,7 52-7,-7-52 4,0 0-3,0 0-2,0 0 3,59 47-3,-59-47 4,0 0-4,59-20 4,-59 20-3,0 0 0,61-33 2,-61 33-8,0 0-15,59-20-16,-59 20 5,0 0-5,57-33 2</inkml:trace>
  <inkml:trace contextRef="#ctx0" brushRef="#br0" timeOffset="147905.4596">18842 17713 71,'0'0'38,"0"0"-2,0 0-1,0 0-17,-10 23-10,10-23-3,-16 63-7,16-63 4,-13 84-6,13-84 6,-8 85-2,8-85 1,-3 74-1,3-74-1,0 0 2,0 0-1,0 0 5,0 0-5,0 0 2,16-46 2,-10-6-4,0-7 1,1 1 3,-2 3-3,2 2-1,-2 11 1,2 8-2,-3 15-1,-4 19 3,14-3 0,-4 18 1,1 13-1,-11-28 1,26 84-2,-10-33 0,2 0 0,1 4-1,2 3 1,-21-58-2,39 84 0,-39-84-2,35 53 2,-35-53-6,0 0-9,0 0-17,0 0-5,0 0-2,0 0 4</inkml:trace>
  <inkml:trace contextRef="#ctx0" brushRef="#br0" timeOffset="148093.4704">18826 17909 74,'-56'67'37,"56"-67"0,0 0-2,0 0-23,0 0-4,75 13-6,-75-13-2,85-18-4,-85 18-20,87-22-12,-40 5 0,-6 0-2,2-1 1</inkml:trace>
  <inkml:trace contextRef="#ctx0" brushRef="#br0" timeOffset="148340.4845">19398 17506 69,'-10'10'37,"5"9"-1,-5 4 1,9-6-18,-2 16-14,2 5-2,3 2-1,-2-40-1,17 90 1,-17-90-4,20 88-6,-20-88-17,22 66-13,-22-66 1,0 0-3,0 0 7</inkml:trace>
  <inkml:trace contextRef="#ctx0" brushRef="#br0" timeOffset="148559.4971">19171 17527 89,'13'8'39,"3"-10"0,8-5-6,7 3-20,1-3-6,13 0-2,4-2-3,2-3-4,3 4-4,-6 2-13,-1-2-22,-1-4 2,-10-1-1,-6 0 1</inkml:trace>
  <inkml:trace contextRef="#ctx0" brushRef="#br0" timeOffset="148768.509">19789 17412 66,'2'26'40,"3"5"-3,-4 4 4,-7 0-29,7 14-2,-2-7-6,2 7 0,-1-49-2,1 96 0,-1-96-8,4 93-17,-4-93-16,5 58-1,-5-58 1,0 0-4</inkml:trace>
  <inkml:trace contextRef="#ctx0" brushRef="#br0" timeOffset="149575.5552">19687 17451 29,'-2'16'33,"2"-16"2,0 0-11,15 4-2,-5-6-3,13 1-3,-2-1-5,9 0-4,-2-1-5,4 4-7,3 6-12,-2-7-20,-5-11 1,0 4-1,-8-4 1</inkml:trace>
  <inkml:trace contextRef="#ctx0" brushRef="#br0" timeOffset="149823.5693">20210 17433 91,'3'24'37,"-4"1"2,4-1-9,0 11-23,-3 0-3,3 5-3,1 3-1,0-3-1,-4-40-4,10 87-4,-10-87-20,14 72-10,-14-72 2,0 0 0</inkml:trace>
  <inkml:trace contextRef="#ctx0" brushRef="#br0" timeOffset="150204.5912">20636 17451 56,'-16'-2'35,"6"6"1,-7 0 0,-6-7-19,8 7-6,-8 4-4,7-1-1,-4 5-3,4 8 0,0 4 0,2 0-1,2 3 0,5 6 0,3-2-1,5 9 0,4-1 0,-5-39 0,29 64-1,-29-64 0,46 48 0,-46-48-4,55 27-5,-32-21-21,2-18-9,-1 1 1,-5-16-2</inkml:trace>
  <inkml:trace contextRef="#ctx0" brushRef="#br0" timeOffset="150598.6137">20870 17484 86,'-5'11'38,"3"2"1,-3 7-1,-5-11-25,7 11-7,-1 5-3,4 12-2,-1-5 0,1-3 0,0 7-2,0-36 1,4 71 3,-4-71-5,10 65 2,-10-65-2,0 0 4,26 60-1,-26-60 2,0 0-2,0 0-4,71 25 5,-71-25 0,49-7 1,-49 7-3,53-10 0,-53 10-4,53-4 2,-53 4 1,0 0-7,65-14-8,-65 14-15,0 0-8,17-12 0,-23 0 1</inkml:trace>
  <inkml:trace contextRef="#ctx0" brushRef="#br0" timeOffset="150813.626">20908 17743 52,'-12'1'37,"12"-1"0,0 0 1,3-16-12,12 14-12,-4-7-5,11 5-3,-4 8-1,5-1-3,-1 2-2,-4-6-4,3-1-5,-12-2-12,1-2-19,-10 6 1,8-19-1,-9 6 1</inkml:trace>
  <inkml:trace contextRef="#ctx0" brushRef="#br0" timeOffset="151033.6386">20881 17427 51,'0'0'38,"-11"6"1,11-6-1,8 15-6,-8-15-18,29 3-4,-7 1-2,9-2-1,-2 2-3,3 7-2,-2-3-3,-4-2-3,0 7-7,-12-6-29,-3-7-4,-11 0 3,0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31:45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3513 4740 34,'12'-7'33,"-12"7"-2,0 0 3,10 1-14,-10-1-5,-7 10-3,-3-2-3,4 6-3,-9 0-3,2 11 0,-6-1-2,0 4 1,-4 5-1,0 0 0,-1 2-2,1 4 1,0-3 1,1-4-1,2-1 0,2 0 0,4-6-1,0-4 0,6-5-2,-1-7-2,9-9-3,0 0-4,0 0-12,0 0-12,-8-15-1,8 0 2,-6-11 2</inkml:trace>
  <inkml:trace contextRef="#ctx0" brushRef="#br0" timeOffset="246.0141">3092 4869 28,'0'0'32,"-10"-18"3,10 18-1,0 0-13,0 0-5,17 2-2,-5 6-4,9 5-3,-1 0-3,10 9 0,1 1-1,4 2-1,2-1-1,2 1-1,-4-2-1,1 3-2,1 1-3,-9-12-7,4 1-24,-4-1-1,-5-7 0,1 2 0</inkml:trace>
  <inkml:trace contextRef="#ctx0" brushRef="#br0" timeOffset="647.0369">4129 4800 46,'0'0'34,"-19"-10"1,4 8 0,-6-1-21,5 6 0,-9-1-5,4 7-2,-7-2-3,4 8-1,-1 4 0,-1 2-1,0 5 0,5 7-1,3 0-1,4 3 2,9 0-2,5-1 1,5-4-1,9 1 1,5-4 0,4-7 0,3-6-1,3-2 0,0-3 0,-2-5-1,0 0-1,-6-7-4,1 2-6,-10-2-27,-2-3 1,-10 5 0,4-16 0</inkml:trace>
  <inkml:trace contextRef="#ctx0" brushRef="#br0" timeOffset="860.0492">3880 5046 69,'0'0'37,"15"-11"0,0-1-3,6 12-22,-4-5-1,8 2-3,-3-1-4,2 5-2,2 2-5,-5-8-11,-1 6-25,0-1 1,-5-7-1,1 6 0</inkml:trace>
  <inkml:trace contextRef="#ctx0" brushRef="#br0" timeOffset="1910.1093">4941 4614 22,'0'0'29,"10"-4"-5,-10 4 2,0 0-5,-10 3-2,-1-5-3,11 2-2,-26 2-4,11 0-2,-8-3-2,3 4-2,-4-2 0,0-1-1,-1-1-1,2 3-1,1 0 1,5 0-1,-2-1-1,5 0 1,0 1-1,5 7-1,3 3 2,0 0-1,1 5 1,4 3-2,1 9 2,1 3-1,4 6 1,-2-2-1,2 3 0,2 5 0,-1 3 0,1-1 1,-3 0-1,-1-3 0,-2 0-1,-1-1 1,-1-2 0,-4-5 1,0-4-1,0-4-1,2-4 2,1-2-2,3-4 2,2-5-1,-3-12 0,14 15 0,-2-10 1,3-2 0,1-1-1,3 0 0,-1-3 1,4 3 0,-1 0 0,-2-3-1,0-1-2,-5 1-3,5 5-14,-2-4-20,-17 0 0,12-7 0,-12-5 0</inkml:trace>
  <inkml:trace contextRef="#ctx0" brushRef="#br0" timeOffset="7580.4336">5493 4822 28,'0'0'27,"0"0"1,0 0-3,-3-16-9,3 16-3,-3-9 0,3 9-4,-8-13-1,8 13-1,-11-10-2,11 10 0,-19-6-2,7 3-1,-4-2 0,1 7-1,-2 3 1,-3-2-1,-2 2-1,3 5 0,-1 2 0,1 3 0,1 6 0,1-1 0,2 3 0,4 7 0,2 3 0,2-2 0,5 3 1,2-2-1,3-3 0,4 0 0,5-3 1,0-9 0,3-6-1,3-1 0,1-4 1,0-8 0,2-4 0,0-5 1,-2-5-1,2 0-1,-3-5 2,-4-5 0,-3-3-1,1-1 0,-6-1 0,-3 3 0,-3 1 0,0 2-1,-3 2 1,2 8-2,-2 3 2,3 12-1,-4-9-1,4 9 0,0 13 1,0 1 0,4 7 0,-1 2 0,2 4 0,2 5 0,1 0 0,1-1 1,1-4-1,1-2 0,-1-4 0,-1-3 0,2-4-1,-11-14-2,16 14-4,-16-14-7,14 0-24,-14 0 1,12 0-2,-12 0 2</inkml:trace>
  <inkml:trace contextRef="#ctx0" brushRef="#br0" timeOffset="7979.4564">5905 5093 57,'0'0'35,"0"0"0,0 0-4,0 0-19,0 0-1,0 0-3,0 0-4,-3 16-1,-2-5-1,-3 3-1,0 5 0,-6 2 0,1 0 1,-2-2-2,1 0 1,2 1-1,0 0 1,3-2-1,-1-7-1,6 1-2,4-12-4,-5 17-6,5-17-13,-10-7-10,10 7-2,-6-22 2,4 10 1</inkml:trace>
  <inkml:trace contextRef="#ctx0" brushRef="#br0" timeOffset="8241.4714">5705 5138 36,'0'0'34,"0"0"2,0 0 0,0 0-15,0 0-5,12 1-3,-12-1-4,13 15-3,-13-15-2,18 24 0,-5-9-1,3 4 0,1 0-2,1-3 1,-1 0-2,4 2 0,-2 0-1,-2-9-1,4 3-7,-10-11-17,1-1-14,3 3 1,-5-9-1,1-4 2</inkml:trace>
  <inkml:trace contextRef="#ctx0" brushRef="#br0" timeOffset="8489.4855">6184 5210 66,'15'5'38,"-4"1"0,2 6 0,2 3-24,-9-5-5,5 8-2,-6-1-3,0 4-1,-3 0-1,-3-1-1,-1-3-1,-2 2-4,1 4-7,-4-9-28,-4-4 0,2-4 1,-3-11-3</inkml:trace>
  <inkml:trace contextRef="#ctx0" brushRef="#br0" timeOffset="9098.5204">6626 4403 41,'9'-3'32,"-9"3"4,15 4-1,-7 10-19,-4 2-2,7 15-3,-5 1-3,4 10-2,-5 5-1,3 8-3,-2-2 0,-1 5 0,-3-2-1,1-1-1,-3-3 0,1-1 0,1-5-1,-3-10-2,4-2-6,-7-16-5,7-4-19,-3-14-5,0 0 1,-1-9 0</inkml:trace>
  <inkml:trace contextRef="#ctx0" brushRef="#br0" timeOffset="9457.541">6677 4850 56,'2'-15'36,"8"6"0,1 3-5,5-2-15,12 6-2,-1-4-4,10 10-2,0 0-3,4 3-1,-1 2-2,1 4-1,-4 0 0,-4 6 0,-8 1-1,-6-1 0,-9 2 0,-7 7-1,-9 1 1,-11-1 1,-11 0-2,-8 1 1,-6-1 0,-6-1 0,-1-4 1,-1-6 0,6-7-1,7 0 0,8-4 1,10-4 0,9-4-2,10 2 0,12-10-3,3 2-6,13 3-27,3 1-3,4-3 2,3 2-2</inkml:trace>
  <inkml:trace contextRef="#ctx0" brushRef="#br0" timeOffset="9838.5628">7583 5036 40,'0'0'33,"13"-6"2,-13 6 0,-4-9-19,3 18-2,-11-4-3,-1 13-4,-7-2-3,-3 7-1,-5 0-1,0 6 1,-2 1-2,1-3 1,2-2-1,5-2 0,3 0-1,5-7-1,3-1-2,11-15-8,-9 7-14,9-7-12,0 0 1,2-13-1,-3-6 0</inkml:trace>
  <inkml:trace contextRef="#ctx0" brushRef="#br0" timeOffset="10079.5764">7260 5025 59,'4'-12'37,"-4"12"1,0 0 1,14-3-17,-3 17-12,-1-4-2,6 9-2,2-4-3,4 6 0,1 0-2,4 2 0,2 0-1,-2-5-1,1 0-2,-4-3-3,2 2-6,-12-4-23,2-6-5,-3-5 1,-13-2 0</inkml:trace>
  <inkml:trace contextRef="#ctx0" brushRef="#br0" timeOffset="10761.6155">7909 4388 73,'0'0'38,"16"-9"-1,-16 9 1,10-15-28,6 11-4,0 0 0,7 2-1,-1-4-2,4 6-1,2-1 0,0 0-1,-3-1 0,0 2 0,-4-1-1,-5 2 1,-1 2-1,-6-3 1,-9 0-1,9 8 0,-9-8 0,-1 18 1,-1-6-1,-1 3 0,0 3 0,0 6 0,1 3 0,-2 0 1,0 4-1,3 6 0,-1 4 0,0 2 1,1 1-1,0 1 0,2 3 0,1 3 0,1 1 0,-1-4 1,1 2-2,1 0 0,0-2 1,0-2 0,-1-1 0,-1-5 0,-1-4 0,-1-2-1,-3-7 2,-5-6 0,-3-5-1,-5-3 0,-2-9 0,-3 0 0,-3-4 1,-3-5 0,1 0-2,4 0 1,4-4-1,0 2-1,7 5-4,0-6-29,8-1-5,3 9 0,8-15 0</inkml:trace>
  <inkml:trace contextRef="#ctx0" brushRef="#br0" timeOffset="13539.7745">3202 6495 15,'10'-1'25,"-10"-12"4,0 13-3,0 0-11,7-11-3,-7 11-2,0 0-3,0 0-1,6 17-1,-1 2-1,-2 4 0,4 3 0,-1 2 0,4 7 1,-1-3-1,1 2-1,1-5-1,1-2 0,0-7-1,3 1 1,-1-4-1,1-8 0,0-3 0,3-2 1,-1-6-1,1-4 0,3-4 0,-1-7 0,1-4 0,1 2 0,-2-4 0,-1-3-1,-3 1 0,-2 5 0,-4 2 1,-2 6-1,-8 12 1,0 0-1,0 0 1,-9 22-1,-1 7 1,-2 5 0,-2 9 0,0 4-1,0 5 0,2 3 1,1-1-1,5-4 1,2-4-1,4-4 0,1-5 0,1-6 0,1-7-1,1-7-1,2-5-2,-6-12-4,12 10-12,-12-10-17,11-14 1,1-1-2,-3-7 3</inkml:trace>
  <inkml:trace contextRef="#ctx0" brushRef="#br0" timeOffset="14005.8011">4254 6519 11,'-1'-16'26,"1"16"1,-7-19-1,7 19-11,-21-13-1,1 9-1,0 10-2,-10-1-3,1 9 1,-9-1-2,6 12 0,-7 1-1,6 6-1,1-1-1,9 4-1,4-2 1,11 4-2,6-2 0,8-4 0,7-5-1,9 1 0,5-6 1,4-4-1,3-2 0,1-8-1,0-3-1,-3-3-1,0 1-5,-10-11-9,-2 1-22,-3-1 2,-9-5-2,-1 5 1</inkml:trace>
  <inkml:trace contextRef="#ctx0" brushRef="#br0" timeOffset="14214.8131">3962 6768 56,'0'0'36,"16"-13"-1,1 6-1,4 7-23,0-5-1,4 4-4,3 1-9,-2-1-23,0-1-8,3 3-1,-7-3-2</inkml:trace>
  <inkml:trace contextRef="#ctx0" brushRef="#br0" timeOffset="15829.9054">5006 6306 26,'0'0'27,"-3"-13"-6,3 13-1,0 0-4,-11-10-2,11 10-3,-13-7-2,3 1-1,10 6-1,-21-2-1,8 0 0,-3 0-2,0 7 0,-4-4-1,2 3 0,-3-1-1,3 5 0,-1-2 0,3 6-1,2-1 0,4-1 1,2 6-2,6 3 1,3 5 0,3 1-1,0 4 1,3 2-1,0 6 2,2 4-2,-1 2 1,-3-3 0,-3 0 0,0 3-1,0-3 1,-2-3 0,-3-4-2,1-3 1,-1-5-1,0 1 1,0-4-1,-1-8 1,3 0-1,0-3 0,2-1 1,-1-10-1,2 18 1,-2-18 0,10 8-1,-10-8 1,19 11 0,-6-7 1,4-2 0,3-2-1,2-3 2,1 4-1,1-4 0,-1-3 1,-3 0-1,0 2-1,-3-1 1,-5 1 0,-1 1-1,-11 3 0,10-8-3,-10 8-4,0 0-22,0 0-9,0 0 1,0 0-1</inkml:trace>
  <inkml:trace contextRef="#ctx0" brushRef="#br0" timeOffset="16966.9705">5642 6472 27,'-2'-10'27,"2"10"-3,-3-13 0,3 13-5,-12-13-4,0 3-2,0 4-3,-7-3-3,0 8 1,-4-2-3,0 3 0,-4 1-3,1 7 0,-3 5 0,2 7-1,1 5 0,2 5 0,2 3-1,6 8 1,4 1 0,7-3 0,7-2 0,7-5 0,7-7 0,8-4-1,5-10 2,3-10-1,2-7 0,3-5 0,-3-9 0,-2-6 1,-4-3-1,-3-4 1,-10-3-2,-2 3 2,-9 0-1,-6-1 0,-6 2 0,-3 8-1,-2 4 0,-2 7 1,1 6-1,-2 4 0,4 10 0,6 8-1,4 9 1,4 2 1,5 6-1,4 4 0,4 0 1,4 1-1,3 0 0,-1-6 0,1-4-3,-2-4-3,3-2-8,-7-6-22,2-9-3,1-5 1,-4-7 0</inkml:trace>
  <inkml:trace contextRef="#ctx0" brushRef="#br0" timeOffset="17427.9968">5916 6653 57,'3'13'34,"-6"-2"-1,5 8 1,0 5-26,-3-5 1,6 4-2,-1-2-1,6 1-2,-1-9-1,4 4 0,3-8 0,0-6-1,2-5 0,2-3-1,-2-8 1,1 1-1,-4-3 0,0-2 0,-5-2 0,-1 7-1,-1 2 2,-5-1-1,-3 11-1,0 0 0,0 0 1,-1 15 0,-1 4-1,-2 3 1,-3 4-2,3 7 1,-2 1 1,0 1-1,-1 0 1,0 1-1,0-7-1,2-2 0,3-3-2,-3-8-2,7-2-7,-2-14-10,0 0-17,0 0 1,15-13 0,1-2 2</inkml:trace>
  <inkml:trace contextRef="#ctx0" brushRef="#br0" timeOffset="17648.0094">6414 6817 52,'18'-4'36,"-8"1"-1,0 9 1,-10-6-18,4 13-8,2 3-3,-7 0-2,1 0-2,-4 4-2,2 0-1,1 0-2,-3-3-3,4 3-9,-4-5-23,4-15 0,0 0 0,0 0 1</inkml:trace>
  <inkml:trace contextRef="#ctx0" brushRef="#br0" timeOffset="18336.0488">6780 6234 65,'3'-9'37,"-3"9"-2,0 0 2,0 0-27,0 0-2,1 23-2,3-2-2,-1 6-2,4 4 0,-2 9 1,1 2-1,0 3 0,0 3-1,-2-2 1,1-2-1,0 0-1,-1-5 2,-2-6-2,0-7 0,1-4 0,-2-8-1,0-5 1,-1-9-1,0 0 1,-2-14-1,0 1 0,2-8 0,-2 1 0,2-4 1,2 0 0,-1-1-1,5 5 2,4 1-1,1 2 1,3 1 1,7 5-1,1 0 0,5 6 1,2 3-1,1 0 0,3 4-1,0 5 1,-2 6 0,-3 1 0,-4 4 0,-3 1-1,-6 0 1,-5 4-1,-8 2 1,-4-3-1,-9-3 1,-5 1-2,-4-4 1,-4-3 1,-4 2-1,0-6 0,-2-4 0,3 1 0,3-2 1,3-5 0,4 1-1,5 0-1,12 0 2,-14-5-2,14 5 0,0 0-1,0 0-3,0 0-5,17 14-12,-6-7-18,-1-1 1,3 3-1,-2-6 1</inkml:trace>
  <inkml:trace contextRef="#ctx0" brushRef="#br0" timeOffset="18883.0801">7432 6702 87,'0'0'36,"-4"16"0,2-2-8,2-14-22,4 25-1,1-11 0,6 1-2,1 4-1,4-3-1,0-3 0,3 1 0,0-2 1,0-7-1,-1-4-1,2-2 1,-3-9 0,-1-2-1,1-1 1,-4-7-1,1-1 1,-3 3-1,-1 1 1,-3 1 0,-2 3-1,-5 13 0,0 0 0,0 0 1,-6 16-1,-1 4 1,-2 7-1,0 11 0,-2 6 1,0 1 1,0 3-2,0 0 2,2-3-2,2 1 1,0-4 0,0-10 0,2-6-3,1-6-1,5-1-5,-1-19-18,-4 9-14,4-9 0,3-17 0,2 0 0</inkml:trace>
  <inkml:trace contextRef="#ctx0" brushRef="#br0" timeOffset="19732.1286">7979 6121 52,'0'0'35,"11"-4"0,-11 4 0,20-14-19,-2 9-8,-2-4 0,9 6-2,-3-4-1,5 2-1,-3 1-2,2 3 0,-5-2 0,-2 3 0,-2 2-1,-5-1 1,-2 2-2,-10-3 1,13 17 0,-13-17 0,3 19-1,-2-3 1,-2-1-1,2 7 0,-1 2 1,0 0-1,-1 5 0,3 7 0,0 2 0,1-1 1,2 5-1,0-2 0,0 1 0,1 4 0,1-1 1,1-5-1,0-1 0,0 3 0,-1-7 1,0 0-1,-1-3 1,-3-6-1,-3-5 0,-3 1 1,-3-5-1,-3-6 1,-3-2 0,-4-3-1,-1-7 0,-2 2 1,-1-3-1,-1-6-1,2 3-1,1-4-3,6 5-8,-2 3-27,3-2 1,11 4 1,-13-8-3</inkml:trace>
  <inkml:trace contextRef="#ctx0" brushRef="#br0" timeOffset="43844.5078">3305 8201 38,'0'0'31,"5"-14"1,-5 14-5,12-9-11,-8-1-3,9 11-2,0-5-2,5 6-2,1-2-3,8 3 0,1-4-1,4 5-1,1 0 1,0-3-2,-2 1 0,1 4-1,-3-2 1,-6 2 0,-5 2 0,-3 1 0,-9 3-1,-3 4 0,-8 4 1,-7 1 0,-4 2-1,-4 3 0,-2 2 1,-4 2-2,0 0 1,1-3 0,4-2 0,4-1-1,4-2 1,4-2 0,7-4-1,7-1 1,6 0 0,3 0 0,5-2 1,2-2 0,3-1 0,4-1-1,-3-1 1,-1-2-1,-3-3-1,-2-2-1,0 0-4,-7-6-3,-1 5-7,-11 0-18,5-14-3,-5 14 0,-12-20 1</inkml:trace>
  <inkml:trace contextRef="#ctx0" brushRef="#br0" timeOffset="44039.5189">3340 8494 18,'-15'-10'29,"15"10"1,4-11 0,10 5-12,5 5-4,5-1-3,7 2-3,2 0-4,5 4-5,5 3-9,-3 1-17,-3-5-4,3 4-2,-7-11 1</inkml:trace>
  <inkml:trace contextRef="#ctx0" brushRef="#br0" timeOffset="44459.543">4435 8136 23,'-3'-9'28,"3"9"2,-12-4 1,-3 4-15,-1 6-3,-6 0-3,0 10-2,-7 1-1,0 8 0,-4 3-2,6 5-1,-2 0 0,7 5-1,4-2 0,5-2 0,8-2-1,12-2 0,6-4-1,5-3 1,3-4-1,5-5 0,2-2 0,2-2-1,-1-5 0,-4-5-3,-2-1-4,-5-8-5,2 0-15,-5 1-9,-7-6-1,-1-1 1,-10-5 1</inkml:trace>
  <inkml:trace contextRef="#ctx0" brushRef="#br0" timeOffset="44680.5556">4213 8393 46,'-19'14'33,"19"-14"0,5 10-2,-5-10-15,31 2-1,-12-3-4,10 4-1,-2-6-4,5 4-1,-2-2-3,-3 1-2,0 2-4,-8-7-10,0 3-23,-1 2-1,-18 0 0,16-5 1</inkml:trace>
  <inkml:trace contextRef="#ctx0" brushRef="#br0" timeOffset="46472.6581">5028 8485 34,'0'0'31,"0"0"3,0 0-1,7 16-15,-7-16-5,-1 11-3,1-11-4,2 16-2,1-7-5,-3-9-5,10 12-8,-10-12-14,12 4-5,2 1-2,-5-8 1</inkml:trace>
  <inkml:trace contextRef="#ctx0" brushRef="#br0" timeOffset="46667.6692">5230 8502 38,'10'1'30,"-10"-1"3,0 0-1,8 10-19,-8-10-3,0 0-5,1 11-5,-1-11-5,0 0-8,13 9-19,-13-9 0,13-2 0,-13 2 0</inkml:trace>
  <inkml:trace contextRef="#ctx0" brushRef="#br0" timeOffset="46840.6792">5448 8510 44,'15'8'32,"-15"-8"2,0 0-2,7 12-18,-7-12-9,0 0-12,0 0-23,11-2-2,-11 2-1,12-11 1</inkml:trace>
  <inkml:trace contextRef="#ctx0" brushRef="#br0" timeOffset="48179.7556">2592 4441 14,'-25'31'28,"2"17"2,-12 1-2,-1 9-12,-1 10-1,-4 7-1,3 13-2,-4 5-2,7 13-1,-1 3-2,10 6 0,-2 2-3,9 12 0,0-2 0,5 5-2,1-2 0,5-1-1,-2-2 0,3 2 0,1-2 0,2-7 0,1 1-1,0 0 1,1-1 0,-1 1 0,2 0 0,1-2 0,0-1-1,-1 1 0,3-2 1,3-2 0,1-4-1,2-4 1,2-2-1,4-4 0,3-5 1,4-6-1,3-6 0,2-2 0,1-5 0,0-3 0,3-4 1,-1-2-1,-1-4 0,-3 0 1,-1-4-1,-1-4 1,-4 0 0,2-2-2,0-1 1,-2-4 0,-2-1 0,0-6 0,0-1 0,-2-5-2,2-5 0,-8-13-5,7-6-31,-7-8-1,-5-15 0,-1-9-1</inkml:trace>
  <inkml:trace contextRef="#ctx0" brushRef="#br0" timeOffset="49448.8283">8768 3907 15,'0'0'26,"0"0"3,1 9 1,-1-9-13,7 18-3,1-1-1,-1 3-4,7 10-1,-2 2-1,6 10-1,-2 3-1,6 8-1,-1 4-1,3 7 0,-2 5-1,4 4 1,-4 4-1,1 7 0,0 2-1,2 2 1,-2 0-2,-2-3 1,0 4 0,-1 1-1,-3 1 0,1-2 1,-4 1-1,-3 0 0,-3-1 0,-1 3 1,0-3-1,-2-4 1,0-1-1,-1 0 0,-1-1 1,0-2-1,0 0 1,-2-3-1,-1 4 1,0 3 0,-1 1-1,0 0 1,-1 1-1,1 4 1,-1 0 0,0 4-1,0-1 0,0 0 1,-1 0-1,0 7 0,0-3 0,-2 0 0,1 1 1,-2-1-1,-1 0 0,-1 5 0,-1-1 1,-3-5-1,-2 3 0,2-2 1,-4 0-1,1-1 0,-1-1 0,1-7 0,-2-3 0,4-1 0,-1-10 0,0-5 0,2-7 0,1-8 0,3-9 1,1-8-1,3-7 0,-1-10 0,4-8-2,1-13-3,0 0-15,9-10-19,-11-15 2,2-9-2,-5-21 1</inkml:trace>
  <inkml:trace contextRef="#ctx0" brushRef="#br0" timeOffset="50236.8733">9924 6886 27,'-1'10'28,"1"-10"-4,0 0-1,0 0-4,0 0-2,19 4-2,-5-9-4,11 7-1,1-7-2,10 5-3,2-1 0,9 1-2,0-4-1,6 7-1,3-2 1,0-2 0,3-1-2,1 2 1,0-3 0,-1 5-1,-1 2 1,-3-4-1,-6 1 1,-4 4-1,-6 0 0,-7-1 0,-7 1-1,-7-2 0,-7-1-2,-11-2-2,12 5-4,-12-5-5,-3-12-17,3 12-5,-11-15 0,11 15 2</inkml:trace>
  <inkml:trace contextRef="#ctx0" brushRef="#br0" timeOffset="50570.8925">10781 6745 52,'0'0'31,"24"6"1,-13 0-6,3-1-15,7 5-2,-2 0-4,4 6 0,-1-3-1,2 7-1,-3-1-1,-1 0 1,-3-3-2,-2 6 1,-3-1 0,-5-3 0,-6 1-1,-4-1 0,-5-3 0,-5 4 0,-2-1 0,-5-3-1,-2-3-2,1 1-2,5 1-8,-2-2-24,5-6 2,13-6-3,-11-6 2</inkml:trace>
  <inkml:trace contextRef="#ctx0" brushRef="#br0" timeOffset="52358.9948">12362 4033 16,'4'-11'25,"-4"11"-5,0 0-1,0 0-1,0 0-4,0 0-3,-14 21-2,0-3-2,0 11-3,-7 4 0,-2 9 0,-3 7-2,-3 8 1,-1 5 0,3 6 0,-2 3 0,2 5 0,-1 1 1,3 8-2,-1 3 0,3 3 1,-4 3-1,2 6 0,-2-1 0,4 4-1,1 3 1,3-3-1,1-4 0,2 4 0,4-3 0,1-2 0,1 1 0,-1 0 0,1-2-1,2 1 1,0 3 1,2-3-1,0 0 0,3 6 0,1-3 0,2 2 0,0-2 1,1-1-1,2-3-1,2 5 1,2-3-1,0-5 1,1-2 0,2 0-1,2-4 1,-1 1-1,3-1 1,-1-6-1,0-1 0,3 0 0,-1 0 1,1 0-1,2-1 0,-1-1 0,3-2 0,-1 3 0,3-2 1,-1-2-1,1-3 0,3-6 1,0-3-1,1-1 0,-1-4 0,-3-4-1,1-5 1,0 0 0,-2-1 1,-2-1-1,0-2 0,-1-2 1,0 2-1,0-2 0,-1-1 1,0-7-1,-2-4 0,1-2 0,-4-7 0,-1-7-1,3-6-2,-14-10-5,17-16-25,-8-2-6,-11-17 2,1-8-1</inkml:trace>
  <inkml:trace contextRef="#ctx0" brushRef="#br0" timeOffset="53359.052">13404 4418 16,'11'0'26,"-9"-9"1,-2 9-7,0 0-1,0 0-3,9 11-4,-15 2-3,-1 9-1,-6-1-3,-3 9 0,-2 4-1,-3 2-1,-3 2-1,-1-1-2,0-3 1,2-3 0,1-1-2,2-8-2,6-5-6,-2-6-5,7-9-11,9-2-8,-10-7 0,10 7 2</inkml:trace>
  <inkml:trace contextRef="#ctx0" brushRef="#br0" timeOffset="53601.0657">13078 4457 23,'2'-16'30,"9"20"0,-11-4 3,18 11-17,3 7-3,0 0-1,9 5-2,-1 0-3,5 9-2,-3-2-1,2 0-2,-2 0-1,-1-2-2,3-2-3,-6-5-6,3-3-20,-1-2-4,-9-10-2,4 0 2</inkml:trace>
  <inkml:trace contextRef="#ctx0" brushRef="#br0" timeOffset="53962.0865">13999 4518 11,'0'0'26,"0"0"1,-26-6 0,10 8-8,-7 5-8,-8 0 0,1 6-2,-5 3-1,3 4-1,-2 3 0,6 5-2,1-2 2,8 5-3,6-1 1,10 1-1,7-4-1,10 0 0,6-6-1,7-1 0,2-3-1,4-6-1,1-6-2,-3-2-1,1-1-4,-11-7-6,1-1-18,-8 0-5,-11-8-1,-5 5 3</inkml:trace>
  <inkml:trace contextRef="#ctx0" brushRef="#br0" timeOffset="54148.097">13678 4706 42,'0'0'33,"0"0"1,23 0-1,-5 0-19,3-2-3,9 3-2,-1-3-6,3 3-6,7 2-12,2 1-18,-10-6-1,2 1-1,-5-8 1</inkml:trace>
  <inkml:trace contextRef="#ctx0" brushRef="#br0" timeOffset="54809.1349">14821 4305 35,'-12'-6'33,"12"6"1,-10-6 0,-4 3-16,1 3-4,-4-4-3,3 8-4,-5-3-1,0 2-2,-1-1-1,6 3-2,-2-3 1,3 2-1,1 2 0,12-6 0,-15 11-1,14 1 0,-1 3 1,3 1-1,3 2 0,2 7 1,1 0-1,0 4 0,0 3 1,-2-2 0,1 4-1,0 3 1,-2 0 0,-3-2-1,0 3 1,-1-2-2,-2 0 2,1 0-1,-1-3-1,-3-6 1,0-3 0,2-2-1,0-7 1,0-3 0,3-12-1,-3 10 1,3-10 0,0 0-1,11 2 1,-11-2 1,21-4-2,-4 4 1,5-1 1,1-1-1,2 2 0,1-4-2,1 3-2,-4-3-5,5 6-9,-9-2-20,-6-4 1,1-3-1,-6-4 2</inkml:trace>
  <inkml:trace contextRef="#ctx0" brushRef="#br0" timeOffset="57217.2727">15387 4419 26,'0'0'28,"8"-9"0,-8 9-6,-3-9-6,3 9-2,-7-11-3,7 11-4,-11-4 0,11 4-1,-20-1-3,7 2 1,-4 2-1,3 6-2,-7 0 0,2 2 0,-3 5 0,1 3 0,-1 5-1,4 2 1,0 0 0,5 1 0,3 1 0,6 2 0,5-4 1,6-5-1,5-4 1,4-4-1,8-8 1,0-6-1,5-7 0,-1-6 1,1-6-1,0 1 0,-2-2 0,-3-4 1,-4-1-2,-3 3 1,-9-1 0,-3 2-1,-6 0 1,-4 0 0,-6 4-1,3 6 0,-4 8 1,-1 4 0,1 9-2,2 6 2,3 7-2,4 6 1,3 3 1,4-2-1,6 3 0,4 2 0,5-2 1,-2-5-1,3-4 0,1-3-2,0-2-2,-7-5-5,3-1-8,-3-7-20,-2-5-1,3-1 0,-6-8 2</inkml:trace>
  <inkml:trace contextRef="#ctx0" brushRef="#br0" timeOffset="57476.2875">15846 4615 48,'0'0'32,"7"21"2,-11-8-1,2-2-19,-3 11-9,-7-4 3,-1 5-4,-4-2-2,2 3 0,-1-6-1,2-1 0,1-1-1,0-6-3,6-1-4,-2-8-9,9-1-11,0 0-6,-1-16-2,2 5 2</inkml:trace>
  <inkml:trace contextRef="#ctx0" brushRef="#br0" timeOffset="57691.2997">15683 4611 35,'0'0'32,"0"0"3,0 11-1,0-11-13,3 15-7,6 2-4,0-6-3,6 8-3,0-3-1,4 2-3,2 0-2,-1-2-4,4 2-5,-3-9-12,-4 2-13,5-2 0,-5-7 0,1 3 2</inkml:trace>
  <inkml:trace contextRef="#ctx0" brushRef="#br0" timeOffset="57891.3112">16183 4767 38,'19'14'30,"-11"-3"1,2 11-2,-6-2-16,-5-2-5,2 8-4,-4-3-5,-1-4-4,2 1-10,4-2-15,-2-18-2,-1 10 1,1-10 0</inkml:trace>
  <inkml:trace contextRef="#ctx0" brushRef="#br0" timeOffset="58471.3444">16559 4187 69,'15'-9'35,"-2"10"0,-6 8-6,-6 1-18,4 14-4,-7 4-2,5 10-3,-3 6 0,-3 2 0,1 2-2,0 1 1,-1-1 0,2-5-1,0-7 0,-2-5-1,4-8 1,0-4 0,1-5 1,-2-14-1,0 0-1,0 0 1,7-15 0,-3 2 1,-1 0 0,1-2 0,-1 0 0,4 6 0,-7 9 2,19-16-2,-8 11 1,4 4-1,1 3 1,3 4-2,3 2 1,1 2-1,-3 4 0,-3 4-2,-1 0 2,-2 2-1,-10-1 0,-2 0 0,-11 0 1,-7 0-2,-6-1 2,-5-5 0,-4 1 0,-5-1 0,2-4 0,1-2 1,6-1-1,4-3 0,8-3 0,5-1-1,10 1-3,0 0-10,15-10-24,4 6 2,-1-8-3,8 6 3</inkml:trace>
  <inkml:trace contextRef="#ctx0" brushRef="#br0" timeOffset="58714.3583">17059 4726 59,'-3'10'35,"0"6"-1,-4-1 0,2-5-20,-2 8-9,-5-1-3,3 2-1,-1-3-2,0-1-3,6 0-3,-5-10-7,9-5-13,-5 11-8,-6-17 0,11 6 2</inkml:trace>
  <inkml:trace contextRef="#ctx0" brushRef="#br0" timeOffset="58901.369">16891 4777 42,'0'0'34,"20"8"2,-11-2-1,-9-6-17,23 19-3,-11-10-6,4 7-5,-1-4-3,-2 1-5,7 5-10,-2-7-22,-5-8 1,2 1-2,-15-4 1</inkml:trace>
  <inkml:trace contextRef="#ctx0" brushRef="#br0" timeOffset="59521.4045">17301 4138 53,'0'0'36,"14"-7"-1,-4 6 1,1 2-13,5-5-17,9 6 0,-2-2-2,7 2-1,-2-1 0,3 6-2,-1-2 1,-1 2 0,-5-2-1,-1 0 0,-7 0-1,0 1 1,-4 1 0,1-3 0,-13-4-1,15 16 0,-11-4 0,-1 0 1,-1 5-1,1 1 1,-3 5-2,-2 8 2,0 3-1,-3 1 1,1 5-2,-2 4 1,1 4 1,-2 2-1,-1 0 1,3-5-1,-1 0 0,1 0 0,1-1 1,0-3-1,1-9-1,-1 1 1,2-5 0,-1-3 0,1-4 1,-1-4-1,-4-8 0,-1 0 0,-2 0 1,-4-4 0,-7-1-1,-1 1-1,-3-3 0,0 3-1,3 3-3,-5-9-7,5 3-27,5-2 1,1-7-1,4 2 0</inkml:trace>
  <inkml:trace contextRef="#ctx0" brushRef="#br0" timeOffset="60695.4716">13169 6162 41,'16'-1'30,"-16"1"0,10 9-7,-5 9-9,-1 1-2,3 4-3,-3 0-3,6 8-1,-1-4-1,3-1 0,0-6-2,3 1 1,-4-9-1,4 3-1,2-7 1,-4-8-1,3-6 0,-2-1-1,1-6 1,-1-4 0,1-3-1,-2-5 1,1 0-1,-2 7 1,-3 2 0,-1 2 0,-8 14 0,0 0 0,5 13 0,-10 15 1,-5 7-1,2 9 1,-5 6-2,0 11 1,0 1 1,0-1 0,2-1-1,2-3 0,1-3 0,0-6 0,5-8 0,2-11-1,0-7-2,1-5-2,3-7-4,-3-10-9,1-13-21,7-3 1,-2-8-1,3 0 1</inkml:trace>
  <inkml:trace contextRef="#ctx0" brushRef="#br0" timeOffset="61091.4943">14087 6213 40,'5'-10'30,"-8"-1"1,-1 2-6,-6 7-10,-10 0-2,2 13-3,-10-2-1,5 15-2,-8 4-2,2 6 0,-2 2-1,7 7 0,3 1-1,9-2 0,4 0-1,9-5 0,4-5 0,9-2-1,5-6 0,4-12-1,1-5-2,1-5-3,5 0-5,-6-11-14,0-3-14,-4-6 1,-6-7-2,-4 4 3</inkml:trace>
  <inkml:trace contextRef="#ctx0" brushRef="#br0" timeOffset="61277.5049">13853 6421 49,'4'16'32,"-4"-16"1,24 8-5,-7-6-18,6-3-5,5 2-4,4 1-16,7 2-16,-8-8-1,7 0 0,-7-10-1</inkml:trace>
  <inkml:trace contextRef="#ctx0" brushRef="#br0" timeOffset="61917.5415">14848 6013 19,'0'0'31,"15"-7"2,-15 7 1,5-12-12,-5 12-6,0 0 0,0 0-5,-10-4-4,0 8-1,-8-4-2,-1 8-2,-3-6 1,-2 2-1,-3-1 0,2 5-2,2-2 1,3 0 0,2 0 0,4-2-1,1 1 1,13-5-1,-11 20 1,8-10-1,3 6 0,4 4 0,0 5 0,1 4 1,2 7-1,-2 2 0,-2 7 0,2 3 0,-4 3-1,-2-1 2,0 2-1,-3-2-1,0-4 2,0-3-2,2-5 2,-3-8-1,4-5 0,-1-5 0,3-9 0,-1-11 0,8 11 1,1-12-1,3-2 1,0 1-1,2-2 1,5-1 0,-1 3-1,3 0 0,1-1-2,-4 1-4,2 4-5,-2-7-15,-1 2-13,2 1 1,-4-5-1,0 1 2</inkml:trace>
  <inkml:trace contextRef="#ctx0" brushRef="#br0" timeOffset="62481.5738">15332 6219 59,'0'0'35,"-9"-18"-2,-1 6-2,-9 8-15,-5-2-9,7 9-1,-10-3-2,3 13-2,-5 1 1,3 5 0,2 5 0,3 7-1,4-1 0,7 3 1,7 1-1,8-5-1,9-2 0,6-2 0,7-7 0,1-7 0,3-7 0,1-4-1,-2-7 1,-4-3 0,-2-5-1,-3-6 1,-5-5-1,-3 2 0,-2-4 1,-8-4-1,-1-1 1,-2 2-2,-1 3 2,-3 6-1,-1 6 0,0 4 1,5 12-2,-11 6 1,7 11 1,-1 4-1,-1 10 1,7 2-1,2 6 0,3 2 0,1 0 0,4-6-1,1-1-3,0-7-4,9 1-10,-4-7-22,-2-9 1,0-4-1,-2-9 2</inkml:trace>
  <inkml:trace contextRef="#ctx0" brushRef="#br0" timeOffset="62939.6">15620 6478 78,'0'23'38,"-5"-10"-1,1 3 1,7 0-30,-5-4-1,7 2-4,-3-1 0,4-4-2,3-4 0,4 0 0,-1-1 0,1-5 0,0-4 0,0-4-1,0-1 0,2-1 0,1 0 1,-3-2-1,-2 1 0,1 3 0,-3 1 0,-9 8 1,17-3 0,-17 3-1,0 0 1,6 17 0,-6-5 0,1 3 0,-3 1 0,-1 8 0,0 1 0,-3 1 0,0 2 0,1-4-1,-2-1 0,-3-1-1,4-2-2,6-20-3,-8 19-5,8-19-8,0 0-22,4-11 2,2 0-1,7-2 3</inkml:trace>
  <inkml:trace contextRef="#ctx0" brushRef="#br0" timeOffset="63148.6119">15969 6607 48,'21'-2'37,"-3"-1"1,3 4-1,-2 10-12,-9-6-9,9 8-5,-12-3-4,2 9-3,-4 0 0,-2-2-2,-3 2-1,-2-4-1,-3 0-2,-3-6-5,9 3-27,-1-12-6,-9 1 0,9-1-1</inkml:trace>
  <inkml:trace contextRef="#ctx0" brushRef="#br0" timeOffset="64082.6652">16480 5914 46,'12'-12'33,"-1"-2"2,0 5-1,-1-2-18,-4-2-4,5 11-3,-11 2-3,8 9-1,-7 4-1,0 9-1,-2 6 0,3 11-1,-3 7 1,1 4 0,-1 1-2,0 7 0,-3-1 0,3-1 0,-3-6-1,1-5 1,-1-8-1,2-4 0,-2-6 0,1-13 0,3-14 0,0 0 0,0 0 0,3-14 0,2-5 0,0-6 0,5-4 0,2 2-1,1 0 1,-1 3 1,2 4-1,1 4 0,3 5 1,2 9-1,1 5 0,1 3 1,-2 4-1,0 8 0,-5 1 0,-2 5 1,-4 3-1,-10-2 1,-5 1-2,-6 1 2,-7-1-1,-5-4 1,-4-3-2,-3-5 1,-1-2 0,3-2 0,0-5 1,4-5-1,9-3 0,5 2 0,11 1 0,-12-8-1,12 8-1,8-14-2,6 11-4,-3-4-7,12 4-24,2 0 0,2-3 0,3 2 1</inkml:trace>
  <inkml:trace contextRef="#ctx0" brushRef="#br0" timeOffset="64482.6882">16906 6480 56,'0'0'36,"1"23"-1,-2-9 0,4-3-15,0 7-13,-2-1-1,5 5-3,1-4 0,4-1 0,1-5 0,2 1-2,3-10 1,5-1 0,-2-10-1,3-2 1,-2-5-2,1-1 1,-2 1 0,-1-4 0,-5 6 0,-2 1-1,-12 12 1,14-7 0,-14 7 0,-4 12-1,-1 2 1,-4 9-1,0 2 1,-2 4 0,-3 2-1,2 2 0,-1-2 0,1-1-1,7-1-3,-4-15-6,10-4-29,-1-10-1,0 0 1,14-15-1</inkml:trace>
  <inkml:trace contextRef="#ctx0" brushRef="#br0" timeOffset="65338.7372">17538 5856 41,'0'0'33,"0"0"2,12 4 0,-1-5-16,-11 1-7,18-6-2,-7 3-4,2 2-1,-1-2-2,4 3-1,-2 0 0,2 3-1,2-1 0,-2-2 0,2 1 0,-2 3 0,-1 0-1,-3 1 1,-3 0 0,2 2-1,-11-7 1,6 21-1,-4-6 1,-1 1 0,-2 4-1,2 4 0,0 1 1,-2 2 0,4 3 0,-1 2-1,0 2 0,-1 1 1,0 3-1,-1-1 1,2 3-2,1 3 1,-2-1 0,5 1 1,-6 0-1,2-4 0,1-4 0,-4 4 0,0-5 0,1-7 1,-4-2-1,-1-3 0,1-4 1,-4-4-1,-2 1 1,-2-8 0,-2-2-1,-4 3 0,0-4 0,-2 2 1,-1-2-1,2 0-1,2-2-1,4 0-2,13-2-6,-15 8-29,15-8 0,0 0 1,12-19-2</inkml:trace>
  <inkml:trace contextRef="#ctx0" brushRef="#br0" timeOffset="74739.2749">12629 8541 13,'0'0'27,"-11"10"3,11-10-5,-7 11-4,7-11-4,0 0-2,0 0-4,0 13-3,0-13 0,17 2-3,-4-3 0,7 3-2,1-1 1,5-1-2,2-1 0,3 1-1,0-1 0,1 4 0,-3 0 0,-2 0-1,-4 1 1,-4 4 0,-5 4 0,-6 2 0,-6 2 0,-4 2 0,-5 4 0,-6 5 0,-4 2 0,-5 2-1,-3 0 0,0 5 0,-1 0 0,-1 0 0,3 0 0,4-5 0,5-3-1,6-1 1,7-4 0,3-8 1,6-5-1,6 0 0,5-6 1,3 1 0,1-3 0,3-3 1,-1 0-2,1 2 1,-3 1 0,-2-3-1,-2 1-2,-4-2 0,1 2-3,-6-5-3,3 5-7,-12 0-19,5-15-3,-5 15-1,-6-21 2</inkml:trace>
  <inkml:trace contextRef="#ctx0" brushRef="#br0" timeOffset="75017.2907">12681 8869 29,'0'0'33,"0"0"2,0 0-1,0 0-14,0 0-3,23 0-3,-9-9-6,10 8-1,-1-6-2,5 3-3,-1 2 0,0-2-2,-1 2-2,-2 0-2,1 7-6,-8-7-10,-3 3-18,4 1 1,-6-5 0,3 5 1</inkml:trace>
  <inkml:trace contextRef="#ctx0" brushRef="#br0" timeOffset="75692.3294">13484 8671 32,'0'0'28,"0"0"-1,0 0-3,0 0-4,-10-2-3,10 2-3,-21 9-3,12-3-3,-9-2-2,3 7-2,-6 0 1,2 2-2,-4 0 0,4 4 0,0-2-2,0 6 1,4 0-1,3-1 0,3 1-1,6 3 0,3-1 1,3-1-1,4 1 0,4-3 1,-1-2-1,4 1 1,2-5-1,1-1 1,0-5-1,2 0 0,0-1 0,1-2 1,2-2-1,-3-4 0,0 1-1,-3-3-1,3 1-1,-6-8-4,4 7-5,-11-10-11,-1-1-15,-5 14 1,2-23-1,-5 11 3</inkml:trace>
  <inkml:trace contextRef="#ctx0" brushRef="#br0" timeOffset="75941.3435">13334 8855 52,'0'0'36,"0"0"1,3-10-1,-3 10-19,14-7-3,-14 7-5,21 2-4,-9-1-1,6 2-1,-2 2-2,4-3 0,0 2-4,-4-3-4,10 2-20,-8-2-11,-5-7 0,0 0-1,-3-6 2</inkml:trace>
  <inkml:trace contextRef="#ctx0" brushRef="#br0" timeOffset="81007.6334">24739 3717 10,'0'0'11,"0"0"-1,0 0-1,0 0-1,0 0-2,0 0-1,0 0 0,0 0 0,0 0 0,0 0 0,0 0 1,0 0-1,44 65 0,-44-65 0,20 51-1,-20-51 0,24 68 0,-24-68-1,25 83 1,-25-83 0,27 103-1,-18-45 0,14 6 1,-8 5-1,-5 0 0,1 0 0,9 2 1,-11 1-1,4-4 0,-8 2 1,-4-5 0,-5 1-1,15-2 1,-2 2-1,-12-4 0,3-1 0,9 0 0,0 2-1,5-5 0,-2 3 0,-13 2 0,1-3 0,13 2 0,0 6-1,-12-2 0,-1 0 1,-1 3-1,2 3-1,3-7 1,-3 8 0,-15-3 0,-2-4 0,6 1 0,4 2-1,-6-3 1,-2-2 1,0 3-1,0-1 0,18-4 0,5 4 0,-13-1 0,-3-2 1,7-1-2,3 3 1,0-4 0,-6-1 0,-11 2-1,-1-4 0,14-4 0,1 0 0,-14 0 0,-3-2 1,1 1-1,2-1-1,9 0 2,-3 3-1,-17 0 0,5-1 1,13 0-2,-2 4 1,-3-4 0,-1 0 0,-3-1 1,5-2-2,9-2 1,2-49 0,-27 100 1,27-100-1,-24 94 0,24-94 0,-18 94 0,18-94 0,-22 90 0,22-90 0,-6 83 0,6-83-1,-4 80 2,4-80-1,-8 73 0,8-73-1,-2 79 2,2-79-1,-17 79 0,17-79 0,-15 82 0,15-82 0,-14 86 0,14-86 1,-21 80-2,21-80 1,-22 85 0,22-85 0,-21 85 1,21-85-1,-23 82 0,23-82 0,-23 82 0,23-82 0,-22 78 0,22-78 0,-17 72 0,17-72 0,-16 70 0,16-70 0,-21 62 0,21-62 0,-13 51 0,13-51 0,0 0-1,-34 55 1,34-55-1,0 0 0,-13 33 0,13-33-1,0 0 0,-20 17-3,20-17-1,0 0-10,0 0-23,-12 9 1,12-9 0,-17-14 0</inkml:trace>
  <inkml:trace contextRef="#ctx0" brushRef="#br0" timeOffset="90125.1549">14047 8455 21,'14'5'17,"-14"-5"-1,0 0-1,9 7 1,-9-7-2,0 0-2,0 0 0,0 0-2,0 0-2,-2 11 0,2-11-3,-11 4-1,2-2 0,-3 1-2,-2-1 0,0 3-1,-1-3 0,-1 1 1,0-1-1,1-2 0,2 0 0,2 1 0,-1-2-1,12 1 1,-15-1 0,15 1-1,-11 2 0,11-2 1,0 0-1,-7 14 1,6-3-1,1 2 1,1 8 0,0 2 0,0 4 1,1 5-1,-1 4 0,1 4 0,0 4 1,2 1-2,-2-1 1,0 3-1,-1-1 0,0 0 1,-1-2-1,0-6 0,2-3 0,-3-2 0,3-9 0,-1-4 0,0-5 0,2-3 0,0-2 0,-3-10 0,6 13 1,-6-13-1,0 0 1,14 7-1,-14-7 1,11 2 0,-11-2 0,17-1 0,-8 0 0,2 1 0,0 0 0,1-1 0,-1-1-1,1 3 0,-2 1 0,-10-2-3,16 4-7,-16-4-27,0 0 2,11 2-2,-11-2 2</inkml:trace>
  <inkml:trace contextRef="#ctx0" brushRef="#br0" timeOffset="94245.3906">9594 6051 33,'0'0'21,"10"9"2,-10-9 2,0 0-9,10-1-1,-10 1-1,12 0-2,-1 2-3,-11-2-1,19-1-2,-9 3 0,2 0-2,-2 0-2,2 3 0,-2-1 0,0 1-1,0 4 0,-10-9 0,14 12 0,-8-3-1,-1 1 1,-2 0 0,-4 3-1,-4 3 0,-2 0 0,-2 4 0,-3 5 0,-1-2 0,-2 1-1,0 4 0,3-1 1,0-2 0,3 0-1,3-5 1,3-2-1,3 1 1,4-3 0,2-7 1,-6-9-1,19 16 1,-7-11 0,1 0 0,1 0 0,-1-2 0,0-1 0,0 3-1,-1 0 1,-2-3-1,1 0-2,-11-2-1,17 4-2,-17-4-4,9 1-6,-9-1-10,-7-15-11,7 15-1,-17-21 2,8 12 1</inkml:trace>
  <inkml:trace contextRef="#ctx0" brushRef="#br0" timeOffset="94473.4035">9590 6314 27,'0'0'30,"-13"-11"3,13 11-2,0 0-13,1-13-1,8 15-5,-9-2-1,17-3-4,-7-2-2,5 7 0,-1 0-2,1-1-2,2 0-1,-1-1-3,7 4-5,-7-6-13,3 2-15,3-2 0,-4-6-1,3 6 2</inkml:trace>
  <inkml:trace contextRef="#ctx0" brushRef="#br0" timeOffset="94773.4207">9988 6208 51,'0'0'34,"12"0"-1,-12 0 2,15-13-21,-4 14-6,-1-5-2,5 4-2,-3 0-3,2-1-1,1 0-4,-2 0-8,1 0-21,0 5-1,-14-4-1,0 0 1</inkml:trace>
  <inkml:trace contextRef="#ctx0" brushRef="#br0" timeOffset="94986.4328">10005 6378 51,'0'0'34,"16"1"0,-4 1-7,1-6-14,8 3 1,-5-5-6,8 8-4,-3-1-5,-2-3-7,3 0-26,0 5 0,-5-6-1,5 6 0</inkml:trace>
  <inkml:trace contextRef="#ctx0" brushRef="#br0" timeOffset="95328.4524">10627 6115 47,'-7'10'31,"2"8"3,-6-4-1,-1 4-22,3 9-1,-5 0-1,2 3-2,-3-2-4,2 4 0,-4-4-1,3 2 0,2-6 0,0-5-1,1-4-3,3-5-1,5 0-4,3-10-8,0 0-12,-1-10-7,-2-4-2,4 2 1</inkml:trace>
  <inkml:trace contextRef="#ctx0" brushRef="#br0" timeOffset="95588.4674">10393 6191 37,'-3'-17'33,"3"17"3,0 0-1,0 0-13,16 1-6,-16-1-3,20 20-4,-9-8-3,5 8-1,0-1-1,0 1-1,1 2-1,0-1-1,-2-3-1,0 3 0,1-2-2,-5-6-1,4 2-5,-15-15-8,22 17-16,-11-8-6,-11-9 0,13 3-1</inkml:trace>
  <inkml:trace contextRef="#ctx0" brushRef="#br0" timeOffset="95903.4854">10819 6137 70,'0'0'37,"0"0"-1,0 0 1,-3 9-28,6 7-2,-3 0-2,3 4-1,-1 2-2,4 7 1,-4 1-1,3-1-1,-3-1 0,0 2 0,-1-4-1,0 1-1,1-2-2,-4-10-2,5 0-8,-3-15-9,-5 10-16,5-10 0,0 0 0,0 0 2</inkml:trace>
  <inkml:trace contextRef="#ctx0" brushRef="#br0" timeOffset="96108.497">10691 6387 47,'0'0'34,"0"0"2,0 0 0,12-3-15,-2-4-9,9 8-2,-1-7-3,7 3-3,-3-3-2,5 6-1,0 3-4,-3-9-7,4 6-21,-5 1-6,-3-5 0,1 1-2</inkml:trace>
  <inkml:trace contextRef="#ctx0" brushRef="#br0" timeOffset="96631.527">11070 6147 70,'0'0'35,"3"20"1,-4-11 0,-4 6-28,9 6-2,-3-5-1,8 8-1,1-4-1,1-1 0,3-7-2,2 4 1,2-8 0,1-6 0,1-6 0,0-1 0,-3-6-1,2-3 1,-2-1-1,-1-7 1,-2 0-2,0 5 1,-2 1 0,-1 2 0,-4 4-1,-7 10 1,0 0-1,0 0 0,3 17 1,-10 3 0,-3 9-1,0 7 0,-2 6 1,-2 3 0,1 4 0,-1-4 0,2-1 0,5 2 0,-2-6 0,3-9 0,3-5 0,2-5-1,0-7 0,3-3-1,1-2 0,-3-9-5,0 0-19,13-10-16,-11-1 0,-2 11 0,2-22 0</inkml:trace>
  <inkml:trace contextRef="#ctx0" brushRef="#br0" timeOffset="117216.7044">1476 11269 4,'0'0'21,"0"0"2,0 0-9,-10 9-1,10-9 1,-11 11-3,6 1-1,0-2 0,-1 11-2,-1 0 0,-2 7-2,-2 5 0,0 11-2,-3 5 0,1 10 0,-4 8-2,-2 9 1,0 3-1,0 11 1,0 5-1,-2 6 0,2 1 0,3 5-1,2 2 1,5 2 0,2 1-1,3 1 1,2-1 0,5 0-1,1 0 1,0-1-1,0-1 0,3 0 0,2-4 0,-1 1-1,3 1 1,0-2 0,-1 3 0,2-1-1,2 1 1,-4-2 0,1 0-1,2-1 1,-3-2 0,3-3-1,-1-4 1,0-2-1,-1-1 1,3 1-1,0 3 0,0-1 1,-3-1-1,3 0 0,1 1 1,1 2-2,2-2 2,0 2 0,0-3-1,1 2 0,4-3 1,-1-3-1,1 0 0,0-3 1,1-3-1,1-3 0,0-3 1,-1-7 0,4 0-2,-1-6 1,0-5-1,0-4 1,-1-6-1,-4-5 0,0-10 0,-1-3-1,-6-9 2,-1-5 0,-2-5 0,-1-4-2,-11-11 0,13 9-2,-13-9-10,17-1-24,-20-11 2,1 1-1,-8-9 0</inkml:trace>
  <inkml:trace contextRef="#ctx0" brushRef="#br0" timeOffset="118660.787">2270 11734 22,'11'-3'30,"-11"3"1,0 0 1,0 0-12,-12 8-6,4 4-4,-5 0-4,1 7 0,-6 1-3,1 8 0,-4 2 0,-2 5-1,-2 0 0,1 2 0,-2-2 0,3 2-1,-1-2 1,4-5-2,2-5 0,3-4 0,5-5-3,1-7-1,9-9-2,-11 4-6,11-4-3,-2-15-4,3 0-3,-3-3 0,1-3 0,-3-3 3,1-1 2,-1-1 5,-4 0 6,-2 0 8,2 2 6,-3-1 5,2 4 3,-1 2 2,1 1 4,0 7-2,4-1-2,5 12-3,-2-12-2,2 12-4,15 9 0,-2 3-3,4 2-2,5 9-1,0 1 2,7 5-3,0 1 2,2 1-2,1 1 0,2 2-1,-2-2 0,0-3 1,0-4-3,-3-3 0,0-3-3,-6-10-5,4 1-16,-3-8-11,-9-10-1,1-2-1,-5-6 2</inkml:trace>
  <inkml:trace contextRef="#ctx0" brushRef="#br0" timeOffset="119109.8127">2871 11850 43,'0'0'29,"-6"-17"2,-1 3-9,-5 7-9,-7-1-2,1 6-2,-8-1-3,4 6 0,-7 2-2,2 7 0,-3 3-1,4 4 1,-1 2-1,2 5 0,6 0 0,4 4 0,6-1-1,7-1 0,3-1 0,7 0-1,6-5 0,6 0 0,0-2 0,4-5 0,0-1-1,2-2 0,0-2-1,-2-6-2,3 3-3,-8-12-7,7 1-18,-5 0-6,-10-7-1,-4-2 2</inkml:trace>
  <inkml:trace contextRef="#ctx0" brushRef="#br0" timeOffset="119323.825">2591 12016 63,'0'0'36,"0"0"0,0 0-8,0 0-13,23 7-5,-9-10-3,8 5-1,1-2-4,0-1-5,6 6-8,-3-3-26,-3-2 0,1 2-1,-7-5 1</inkml:trace>
  <inkml:trace contextRef="#ctx0" brushRef="#br0" timeOffset="120721.9049">3515 11568 24,'0'0'22,"0"0"-1,-15 4 1,5-4-4,-3-3-2,1 6-4,-8-6-2,4 3-1,-6-4-3,3 5 0,-2-2-1,3 2-2,-3-1 1,5 0-2,2 1 0,2 1 0,2 7-1,3 1 0,1 4-1,5 8 1,0 8-2,1 5 1,3 11 0,2 1 0,-1 3 1,1 3-1,1-2 0,-2-1 0,0-2 0,0-2-1,0-8 1,-2-3 0,2-2-1,-1-7 1,0-3-1,4-6 0,-1-3 1,1-5 0,2-2 0,2-2 0,1-5 1,4 1-1,0-2 0,1-3 1,1 2-2,2-4-2,5 5-10,-5 1-21,2-9 0,1 1-1,-3-8 1</inkml:trace>
  <inkml:trace contextRef="#ctx0" brushRef="#br0" timeOffset="121290.9374">3948 11765 36,'0'0'30,"-4"-19"2,4 19-1,-16-7-19,2 1-2,0 7-3,-5 1-1,0 8-2,-2 3 0,1 6-1,-2 9-1,3 6-1,1 2 1,6 3-1,4-1 0,7-1 0,6-6 0,8-3-1,6-10 1,5-8 0,3-8-1,3-6 1,0-8 0,-2-6 0,-3-7 0,-2-2 1,-6-4 0,-4 1 1,-7-2-1,-1 0 0,-7 1 0,-2 6 0,-2 5 0,-4 4-1,0 4 0,10 12 0,-16-3-1,9 13 0,4 6 1,2 5-1,2 5 0,2 5 0,2 1 0,2 0 1,0-1-1,3-2 0,0-4 0,0-5-2,3-2-3,-2-11-2,7 4-9,-4-8-16,1-6-6,5-1 0,-5-5 1</inkml:trace>
  <inkml:trace contextRef="#ctx0" brushRef="#br0" timeOffset="121579.954">4373 11915 25,'17'0'31,"-7"-6"3,2 12-2,-12-6-9,0 0-7,0 19-6,-6-10-2,1 9-2,-7-1 0,3 5-3,-5-2 0,-1 4-1,-1-1 0,0 0-1,0-2 0,2-3-1,3 1-1,-1-9-2,6 3-3,6-13-4,0 0-11,0 0-14,-8-13-1,9 1-1,-4-9 2</inkml:trace>
  <inkml:trace contextRef="#ctx0" brushRef="#br0" timeOffset="121776.9653">4201 12000 47,'0'0'33,"0"0"1,0 0-4,6 10-12,-6-10-4,15 11-5,-15-11-3,24 21 0,-11-9-2,3 1-2,-2 3-2,3-2-3,1 4-4,-4-8-8,6 3-13,1-4-8,-3-5-2,2-1 2</inkml:trace>
  <inkml:trace contextRef="#ctx0" brushRef="#br0" timeOffset="121984.9772">4576 12097 26,'0'0'32,"17"-4"2,-17 4 1,0 0-12,13 9-6,-13-9-5,9 16-4,-7-5-2,3 7-2,-4 0-2,3 0-1,-2 3-3,-2-2-3,4 3-8,-4-4-24,0-18 1,0 0-2,0 0 2</inkml:trace>
  <inkml:trace contextRef="#ctx0" brushRef="#br0" timeOffset="122633.0142">4825 11654 45,'12'-12'33,"-7"-4"2,4 7-5,-9 9-11,0 0-5,0 0-4,10 2-3,-2 14-1,-4 4-2,2 5 0,-2 4-1,3 4-1,-2 4 0,0 3-1,-1 0 1,-1-2-1,-1-2 0,2 0-1,-1-6 1,-1-2 0,-2-8 0,1-6 0,-1-4 0,0-10-1,0 0 1,0 0 0,3-21-1,0 4 0,2-1 0,-1-5 0,4 0 0,1 2 0,2 2-1,3 5 1,2 3-1,-1 4 1,3 6 0,3 7 0,-2 2-1,2 4 1,1 1 1,-2 3-2,-1 0 2,-2 2-2,-5-3 1,-4 1 0,-4 0 1,-5-1-1,-6-2-1,-4 1 1,-4-3 0,-2-2 0,-3 1 0,0-4 1,2-3-1,1 1 0,3-1 0,3-2 1,2-1-1,9 0 0,0 0-1,0 0-1,0 0-2,0 0-3,9 16-7,-4-7-24,5-3-1,-1 0-1,0-1 2</inkml:trace>
  <inkml:trace contextRef="#ctx0" brushRef="#br0" timeOffset="123068.0391">5563 12007 61,'0'0'36,"0"0"-1,0 0 1,0 0-17,0 0-14,-6 16-2,-2-3-1,-3 3-1,0 2 0,-2 0 0,2 3-1,-1 1 0,0-5-2,1 2-2,0-10-5,5 3-13,6-12-12,-16 6-2,16-6 0,-13-18 0</inkml:trace>
  <inkml:trace contextRef="#ctx0" brushRef="#br0" timeOffset="123269.0506">5400 12078 38,'16'-4'34,"-16"4"2,13 4 0,-3 2-15,-10-6-5,17 12-6,-17-12-3,23 22-2,-12-7-2,2-2-2,1 4-2,0-3-2,6 4-4,-9-10-10,1 0-21,2-3 1,-4-9-1,4-1 2</inkml:trace>
  <inkml:trace contextRef="#ctx0" brushRef="#br0" timeOffset="123870.085">5713 11457 73,'0'0'35,"19"-8"0,-10 3-3,2-4-25,8 5-2,1-3-2,3 2 0,0 1-2,3 1 0,-2 0 0,-1 4 0,-4 1 0,-3 1 0,-4 1 0,0 2 1,-12-6-1,13 12 0,-13-12 1,9 17-1,-7-8 0,2 5 0,-2 2 0,-1 2 0,-1 4-1,1 4 1,-1 4-1,-2 5 1,0 3-1,-1 1 0,0 0 0,1 5 1,0 0-1,0-1 0,0-1 1,2-1-1,1-3 0,0 0 0,2-2 0,-2-5 0,-1-4 0,1-1 1,-3-7-1,-2-2 1,-3-4 0,-3-4 0,-7-2 0,-1-1 0,0 0 0,-6-3-2,1 2-2,1-3-4,5 2-27,2 3-5,-1-5 0,4 4-1</inkml:trace>
  <inkml:trace contextRef="#ctx0" brushRef="#br0" timeOffset="126067.2107">2008 13304 41,'0'0'31,"0"0"-3,-10-8-5,10 8-4,0 0-5,0 0-4,0 0-2,0 16-3,2-6-2,3 8-1,0 3-1,1 4 1,2 4-2,0 3 1,1-1 0,2 0 0,-1-2-1,1-3 1,2-3-1,-1-5 1,1-4 0,0-6 0,-2-5 0,4-5 0,-2-7 1,2-3-1,-1-6 0,2-6 0,0-3 0,1 0-1,-3-1 1,0 3 0,-3 2-1,-2 4 1,-4 5 0,-5 14 0,0 0-1,0 0 1,0 12-1,-4 12 1,-2 5-1,1 6 0,-2 7 0,-1 5 0,0 3 0,-1 0 0,-1 2 1,2-5-1,0-1 1,0-5-1,2-5 1,-1-7-2,4-3-1,0-8-2,7-5-5,-4-13-15,0 0-15,12-11 2,-4-9-1,5-4 1</inkml:trace>
  <inkml:trace contextRef="#ctx0" brushRef="#br0" timeOffset="126483.2345">2956 13264 14,'0'0'29,"1"-9"1,-1 9 2,0 0-13,-12-18-5,12 18-2,-23-10-3,8 9-2,-7 0-1,2 10-2,-7 0 0,0 8-1,-4 6 0,4 7-1,-2 4 1,6 6-1,2 1 0,6-1-1,6-1 0,7-2 1,8-4-1,8-5 0,3-6-1,7-7 1,3-8-1,3-4-2,2-3-1,-3-9-3,3 3-9,-8-3-23,-4-8 2,0 2-2,-12-6 2</inkml:trace>
  <inkml:trace contextRef="#ctx0" brushRef="#br0" timeOffset="126690.2462">2754 13477 46,'0'0'34,"0"0"2,8 10-2,1-8-17,-9-2-6,24-7-4,-7 4-3,7 0-5,6 3-7,-3 1-27,1-5-1,5 0 0,-5-5 0</inkml:trace>
  <inkml:trace contextRef="#ctx0" brushRef="#br0" timeOffset="127365.2849">3644 13122 39,'0'0'33,"0"0"3,0 0-6,0 0-7,-16-14-6,16 14-5,-20-4-2,10 2-4,-7-2-1,4 4-2,-5-2 0,2 4-1,-2 1 0,4 1-1,-2 2-1,4 4 0,0 1 1,2 3-1,3 4 0,3 5 0,3 4 1,0 3-1,2 3 0,2 4 0,-1 2 0,1 5 0,-1 2 0,-2-1-1,-3 0 0,1 0 0,0-2 0,-3-2 0,1-4 1,1-6-1,1-4 0,1-5 1,4-5-1,-2-4 1,5-4 0,-6-9 0,14 10 0,-3-7 0,4-3 1,0 0-1,3-2 1,3-1-1,1 0-2,1-3-3,4 6-7,-5-4-28,0-5 2,3-2-2,-4-2 2</inkml:trace>
  <inkml:trace contextRef="#ctx0" brushRef="#br0" timeOffset="127945.3181">4102 13353 68,'1'-10'36,"-9"-4"-1,0 5-1,8 9-25,-20-18-2,6 13-1,-4 1-2,4 7 0,-2 1-2,0 9 0,1 4 0,-1 7-1,0 5 0,3 5 0,4 2 0,3 2 0,3 0-1,7-4 1,4-4-1,4-3 1,5-8-1,3-7 1,1-5 0,1-8 0,2-8 0,-2-5 0,-3-7 0,1-5 0,-6-6-1,0-1 1,-5-2 0,-3-2-1,-4 2 1,0 3-1,-2 4 0,-4 7 1,3 5-1,-2 5 0,3 11 0,0 0 0,-5 14 0,3 3 0,3 5 0,1 4 0,1 4 0,1 3 0,3 0-1,1-2 1,3 1-4,3-6-1,6 1-5,-5-11-18,4-4-12,2-7 1,-1-9-1,0-2 1</inkml:trace>
  <inkml:trace contextRef="#ctx0" brushRef="#br0" timeOffset="128373.3426">4420 13491 63,'8'19'37,"-5"-8"-1,1 3 3,0 2-24,-3-7-7,7 6-3,-1-5-1,1 1-1,0-2-1,4 0 0,0-4-1,0 0 0,1-4-1,-2-2 1,0-3 0,1-1-1,-3-3 1,-9 8-1,16-17 0,-9 7 0,-1 0 0,-6 10 0,13-12 0,-13 12 0,10-3 0,-10 3 0,8 13 0,-6 1 1,-1 2-1,-1 3 1,-2 3-1,1 2 1,-2-1-1,-1 0 0,0-1 0,1-4-2,0 0-2,0-7-5,9 2-8,-6-13-21,0 0 0,10 2-2,-4-12 2</inkml:trace>
  <inkml:trace contextRef="#ctx0" brushRef="#br0" timeOffset="128568.3537">4743 13643 47,'19'-5'35,"-19"5"3,14 6-2,-6 4-15,-8-10-8,8 19-5,-9-8-3,6 3-3,-4 2-3,-3-3-5,9 4-19,-7-3-13,0-14 1,-3 15-1,3-15 1</inkml:trace>
  <inkml:trace contextRef="#ctx0" brushRef="#br0" timeOffset="129415.4021">4999 12998 47,'0'0'32,"0"0"3,12 11 0,-2 1-21,-5-1-4,8 11-2,-2 0-1,3 8-1,-3 3-2,2 7-1,-4 0-1,-1 3-1,-4 1 1,-2-3-2,-2-3 1,-1-2 0,0-6-1,-1-6 0,0-6 0,1-9 0,1-9 0,0 0 1,10-9-1,-3-4 0,2-2 1,3-1-1,0 1 0,3 1 1,0 4-1,4 4 1,-1 3-1,2 7 0,2 2 1,-3 4-1,1 5 0,0 1 1,-4 5 0,-3-1-1,-3 1 1,-5 0 0,-6-2-1,-1 0 1,-5-3 0,-5-3-1,-3-3 1,-2 0-1,-1-6 0,0 0 1,2-1-1,-1-3 1,3-1-1,4 0-1,10 1 0,-10-7-1,10 7-1,0 0-4,18-9-4,-9 0-14,4 2-15,7 1 2,-1-1 0,4-2 1</inkml:trace>
  <inkml:trace contextRef="#ctx0" brushRef="#br0" timeOffset="129836.4261">5560 13466 51,'0'0'37,"7"9"-1,-7-9 0,1 13-13,4 1-13,-5-1-3,6 6-2,-2-2-2,5 3-1,2 0 0,1-4 0,2-1-1,1-1 1,2-5-1,-1-3 1,-1-5-1,0-4 0,-2-4 1,0-2-2,-3-3 2,0-3-1,-5 3-1,2 0 1,-7 12-1,6-15 0,-6 15 1,0 0-1,-3 16 0,0 2 0,-1 5 0,-3 4 0,-2 2 0,2 3 1,-1-1-2,2 0 1,-1-3-1,1-8-3,4 3-4,-4-13-13,6-10-20,-3 13 1,3-13 0,0 0 0</inkml:trace>
  <inkml:trace contextRef="#ctx0" brushRef="#br0" timeOffset="130252.45">5181 13569 32,'0'0'31,"-1"12"1,1-12 0,0 0-13,-7 16-9,3-7-5,1 6-2,2 0-2,-3 3-4,9 1-12,5 1-17,-8-10-1,12 1 0,-3-11 1</inkml:trace>
  <inkml:trace contextRef="#ctx0" brushRef="#br0" timeOffset="131114.4993">6038 12937 39,'11'9'35,"-11"-9"2,0 0-1,5 11-11,-5-11-12,0 0-4,0 0-4,16-9-1,-16 9-1,20-4-2,-6 1 1,4 2-1,0 0 1,3 2-1,0 2 0,-2 2 0,2 0 0,-4 1-1,-2 1 1,-1 0-1,-4 1 1,-2 1-1,-3 1 1,-1 0-1,-2 0 1,-1 4-1,-2 1 1,-1 1-1,-1 1 1,0 3-1,0 2 0,1 4 0,-1 0 0,2 3 0,0 1 1,2 3-1,1 2 0,0 2 1,1 0-1,0 0 1,3 0-1,0 1 1,1 0-1,0-4 0,0-2 0,1-2 0,-1-3 0,-4-5 0,-2-3-1,-3-3 1,-5-6 0,-1 0 0,-4 0 0,-3-5 1,0-2-2,0-1 1,2 0-2,-1-4-4,14 2-16,0 0-19,-6-9 2,10-1-1,2-7 1</inkml:trace>
  <inkml:trace contextRef="#ctx0" brushRef="#br0" timeOffset="132830.5975">2029 15493 59,'4'10'33,"-4"-10"0,13-3-11,0 4-14,0-5-1,8 6-1,3-4 0,6 3-2,0-3-1,3 5 0,-3 0-1,-2 4 0,-5-1-1,-4 6 1,-7 1-1,-6 8 0,-10 3 1,-3 5-1,-8 2-1,-8 4 1,-3 3-1,-2 1 0,-1 0-1,3-2 1,6-4 0,3-3-1,8-4 2,10-6-1,7-2 1,7-5-1,4-4 1,6 0 0,0-3 0,1-3 0,1 0-1,-5-2-2,0 2-2,-7-7-8,1 0-26,-5 4 2,-11 0-2,4-11 2</inkml:trace>
  <inkml:trace contextRef="#ctx0" brushRef="#br0" timeOffset="133039.6095">2048 15821 39,'0'0'34,"0"10"2,10-4-2,0 1-10,2-3-16,12 2-3,4-2-2,6-4-5,9 6-13,1-4-20,1-7 1,6 1-3,-1-8 2</inkml:trace>
  <inkml:trace contextRef="#ctx0" brushRef="#br0" timeOffset="133360.6278">3015 15597 45,'-15'-7'31,"2"10"3,-13-4-2,-9 5-20,4 8-4,-8 1 1,2 11-3,-4-3 0,6 11-1,-1-2-1,9 5 1,3-2-2,9 4-1,6-2 1,10-4-1,8-3 0,7-4-1,6-4 0,5-2-1,4-6 0,3-6-2,4-3-3,-6-7-6,7 1-17,-2-4-10,-12-5 0,-1-2-1</inkml:trace>
  <inkml:trace contextRef="#ctx0" brushRef="#br0" timeOffset="133585.6407">2779 15803 47,'0'0'33,"-18"1"3,18-1-2,2 9-17,-2-9-7,17 3-4,0-3-2,5 4-2,6-1-1,2 0-3,7 5-4,-4-9-14,2 1-15,4 4 0,-4-7-2,5 2 1</inkml:trace>
  <inkml:trace contextRef="#ctx0" brushRef="#br0" timeOffset="133826.6544">3532 15821 58,'12'9'35,"-12"-9"0,0 0-1,14 11-20,-14-11-9,4 9-3,-4-9-4,0 0-7,18 14-21,-6-4-5,-12-10 0,19 10 0</inkml:trace>
  <inkml:trace contextRef="#ctx0" brushRef="#br0" timeOffset="133983.6635">3856 15902 52,'15'10'30,"-15"-10"-2,15 1-7,-6 0-42,-6-10-8,9 7-1,-7-10 0</inkml:trace>
  <inkml:trace contextRef="#ctx0" brushRef="#br0" timeOffset="134134.6721">4091 15874 33,'0'0'28,"16"8"-3,-16-8-6,0 0-26,20-1-19,-20 1 0,20-5-2</inkml:trace>
  <inkml:trace contextRef="#ctx0" brushRef="#br0" timeOffset="134301.6815">4253 15886 31,'0'0'32,"9"15"0,-9-15-1,0 0-20,12 15-33,-14-24-6,2 9-3,10-24-1</inkml:trace>
  <inkml:trace contextRef="#ctx0" brushRef="#br0" timeOffset="135752.7646">6496 11125 38,'0'0'29,"13"-3"1,-13 3-2,0 0-18,0 0-4,3-10-3,-3 10-1,0 0-1,0 0 0,12 7 1,-12-7 1,9 14 0,-2 1 1,1 3 1,3 9 1,-1 2-1,6 9-1,-2 4 1,5 10-1,-1 4-1,5 6 1,1 1-2,3 6 1,1 4-1,1 0-1,0 2 0,1 0 0,0 2 0,-2 3-1,-3 2 1,-3-1 0,-4-1-2,-3 3 2,-3-1-1,-3 0 1,-4-1-1,-2-4 1,-1 1-1,-2 1 0,-1 0 1,2-3-1,-3 2 1,2 0-1,-1 0 0,0 1 0,-1 1 1,1-1-1,0 0 0,-1 3 0,0-2 0,-2 2 1,1 3-1,-1 0 0,0 1 1,-1 3-1,0 3 1,-3-1 0,0 2-1,1 3 0,0 3 0,-3-1 0,1 0 1,-1 0-1,-2-2-1,1 4 1,0 1 0,-3-5 0,0-1 0,1-2 0,3-2 0,-2-2 0,0-3 0,1-4 1,-1 0-1,0-4 0,1-1 0,-3-6 0,-1-4 0,0-4 0,0-4 0,-2-2 0,3-6 0,-1-8 0,0-3 0,2-4 0,2-5 1,0-3-1,1-4 1,4-5-1,-1-3 1,2 0-1,1-3 1,-1-1-1,0-1 1,3-1-1,2-10 0,-3 16 1,3-16-2,-1 9-1,1-9 0,1 10-2,-1-10-3,0 0-3,7 12-26,-7-12-2,0 0-1,0 0 1</inkml:trace>
  <inkml:trace contextRef="#ctx0" brushRef="#br0" timeOffset="140818.0543">7426 14194 14,'0'0'26,"0"0"0,1 10 2,-1-10-10,21 1-3,2 0-3,4-3-3,13 4-1,3-3-2,14 4-1,4-4 1,12 5-2,6-5 1,12 3-1,4 0 0,9 0 0,3-3 0,6 2-1,3-1 0,3 0-1,-1 1 0,-3 0 0,-5-2-1,2 4 0,-5-1 0,-5-2 0,-6 0-1,-7 1 1,-5-1 0,-5-1-1,-7 3 1,-9-2-1,-10 1 1,-10 3-1,-9-1 0,-10-1-1,-9 4-2,-15-6-3,1 10-8,-16-7-20,-6-2-4,-1 1-1,-8-5 1</inkml:trace>
  <inkml:trace contextRef="#ctx0" brushRef="#br0" timeOffset="141220.0774">9636 13991 74,'0'0'37,"0"0"-1,0 0-1,13-1-25,-13 1-3,19 13-1,-6-4-1,10 4-1,1 0 0,5 3-1,-2-3 0,4 5-1,-2-2-1,-2 2 0,-5 1 0,-7-1-1,-6 1 1,-7 2-1,-6 1 1,-9-2-1,-6 1 0,-4 2 1,-5-1-1,-3-1 1,0-2-1,1-3-1,3-2-1,3-4-4,13 2-17,11-12-18,-11 1 1,11-1-1,7-22 2</inkml:trace>
  <inkml:trace contextRef="#ctx0" brushRef="#br0" timeOffset="142867.1716">7430 13335 37,'0'0'33,"-11"9"1,11-9 2,0 0-17,9 0-5,11 2-4,-2-6-2,9 3-2,1-2-2,5 2-2,1 0 0,0 3-1,-4 1 0,-4 1 0,-5 2-1,-5 4 0,-6 4 1,-8 3-1,-8 7 0,-5 3 0,-6 2 0,-6 6-1,-4 2 1,-2 0 0,1 0-1,3-2 1,5-5 0,5-2-1,7-3 1,7-7 1,7-2-1,7-4 0,6-3 1,2-1 0,0-5-1,4 0 0,-1-2-1,-2-3-2,0 3-5,-8-10-10,-1 1-20,1 0 0,-6-3 0,-2 0 1</inkml:trace>
  <inkml:trace contextRef="#ctx0" brushRef="#br0" timeOffset="143076.1834">7472 13591 59,'0'0'36,"-5"-10"0,5 10-2,20-8-19,-10 1-6,11 9-3,0-1-3,3-1-3,4 6-6,-1-5-7,5-3-22,3 8-1,-4-9-2,1 6 2</inkml:trace>
  <inkml:trace contextRef="#ctx0" brushRef="#br0" timeOffset="143349.1991">7985 13429 66,'-6'13'38,"6"-13"-2,0 0 2,-8 11-23,8-11-8,11-1-2,1 0-3,5 1-2,4 1-1,-1-3-1,5 4-4,-6-5-8,2 4-24,-3 6 1,-18-7-1,10 16 1</inkml:trace>
  <inkml:trace contextRef="#ctx0" brushRef="#br0" timeOffset="143536.2098">7947 13643 51,'0'0'36,"-7"10"1,7-10 0,11-6-19,7 6-6,-2-10-4,8 8-2,0-2-5,-1-3-5,7 9-12,-2-2-22,-4-2 1,2 5-2,-4-3 2</inkml:trace>
  <inkml:trace contextRef="#ctx0" brushRef="#br0" timeOffset="143978.2351">8778 13383 63,'0'0'37,"0"0"-1,-11 4-1,7 12-20,-9-5-5,5 11-2,-6 0-3,3 7-2,-7 3-1,1 4 0,-3 1 0,-1 1-1,-1-3-1,1 0 1,0-4-1,3-4-1,4-7 0,3-8-2,11-12-3,-14 6-5,14-6-17,6-15-12,-3-4 2,2-4-1</inkml:trace>
  <inkml:trace contextRef="#ctx0" brushRef="#br0" timeOffset="144304.2538">8487 13402 58,'-12'-6'37,"12"6"0,0 0 2,0 0-21,10 21-5,-2-10-4,9 7-3,-2 0-1,8 5-1,-2 1-1,3 1-1,-3 1-1,4 1 0,-2 0 0,-3-2 0,-2-2-1,-2-2 0,-4-3 0,-2-2 1,-1-3-1,-9-13 0,9 15-1,-9-15 0,0 0-2,0 0-2,15 6-7,-15-6-24,4-12-5,-4 12 1,11-22-1</inkml:trace>
  <inkml:trace contextRef="#ctx0" brushRef="#br0" timeOffset="145180.3039">9368 13407 59,'0'0'38,"-1"-11"-1,1 11 1,-17-14-22,17 14-5,-16 4-4,8 6-2,-6 2-2,2 5 0,-3 4-2,1 4 1,-2 5-1,1 2 0,-1 1 0,2-2 0,-1-2-1,4-3 0,2-5-1,-1-6 0,7-5-3,3-10-1,0 0-4,3-17-5,8 6-5,-8-13-5,7 3 0,-5-10 0,4 3 1,-7-6 5,2 4 8,-4 0 9,-2-1 9,1 7 8,-3 0 6,1 10 0,-2 0 0,5 14 0,0 0-3,0 0-4,-2 9-5,8 10-2,-4 2-2,6 8-2,-3 4 0,2 4-2,0 4-1,1-1 0,-1-1-2,-1-3 0,2-1-3,-5-10-2,5 1-7,-8-14-10,0-3-18,0-9 2,0 0 0,0 0 1</inkml:trace>
  <inkml:trace contextRef="#ctx0" brushRef="#br0" timeOffset="145389.3158">9031 13612 57,'-9'-10'37,"9"10"0,0 0-8,11-12-9,11 14-6,-4-6-5,11 8-2,-1-4-3,4 3-2,0 0-2,1-1-2,2 8-8,-10-5-21,1-3-8,0-1 1,-7-3-2</inkml:trace>
  <inkml:trace contextRef="#ctx0" brushRef="#br0" timeOffset="145882.3439">9589 13420 81,'-5'10'38,"4"3"-1,-2 4 2,0 0-32,9 4-1,-2-1-2,7 4 0,2-1-2,2-1 1,2-4-2,2-3 1,1-8-1,2 0 0,1-7-1,-1-7 1,-1-6 0,2-4-1,-1-4 1,-1-3-1,-1 0 0,-2-1 1,-4 1 0,-3 6 0,-3 3 0,-2 6 0,-6 9 0,0 0 0,-4 13 0,-1 7 0,-2 7-1,-1 7 1,-4 6-1,2 7 0,-1 2 1,-5 1 0,2-1 0,-1-3 0,3-4 0,-1-6-1,4-9-1,1-9-3,9-2-27,-1-16-11,0 0 0,13-16 0,-6-7 0</inkml:trace>
  <inkml:trace contextRef="#ctx0" brushRef="#br0" timeOffset="153012.7519">11013 10849 22,'0'0'16,"-10"-1"-1,10 1-1,-6 16-1,2-2-1,-3 2-2,-2 6-2,1 7 0,-5 1-2,0 9 0,-4 2-1,-1 5-1,-4 6 1,0 8-1,0 2-1,0 6 1,1 5-1,2 5-1,-2 0 0,3 7 0,3-1-1,2 5 1,-3 0 1,1 6-2,-2 0 1,1 1-1,-1 3 1,3 3-1,-4 1 1,2-1-1,2-1 0,3-2 0,-1-3 1,5 0-1,1-3 1,3-1-1,1-1 0,2 1 0,-1-1 0,1 0-1,-2-1 1,2-2 0,-1 2-1,1 0 1,3 0-1,-1 0 1,1-2-1,0 2 0,1 0 0,3 2 1,1 1-1,1-1 0,0-2 0,3 0 0,1 1 1,0-5 0,3-1-1,0-2 0,1-2 1,2-1-1,-1-2 1,1-2 0,-1-3-1,3 1 1,-1-1-1,-1 1 0,1-2 0,-2 0 0,1 3 0,2-1 0,-2 1 1,0-3-1,1-1 0,-1-4 0,1-5 0,-2-2 0,1-5 0,-1-1 0,-2-2 0,0 1 0,0-3 0,0 2 0,-2 0 1,2-2 0,-3-2-1,2-1 0,-2-3 0,0-4-1,-2-4 1,-1-6 0,-2-7 0,1-3-2,-3-5 2,-6-15-2,8 11 1,-8-11-3,0 0-2,5-11-9,-5 11-22,3-12 2,-3 12-1,0 0 0</inkml:trace>
  <inkml:trace contextRef="#ctx0" brushRef="#br0" timeOffset="161254.2232">11834 11116 5,'0'0'27,"0"0"1,0 0-2,-9 14-6,0 1-3,-2 2-3,0 11-4,-6 0-2,2 6-2,-4 0-2,0 2-2,1-4-2,2-1-2,3-6-1,-1-9-8,5-7-13,9-9-7,-11-2-3,11 2 3</inkml:trace>
  <inkml:trace contextRef="#ctx0" brushRef="#br0" timeOffset="161481.2362">11499 11128 32,'-11'-11'29,"11"11"2,3 11-7,2-1-6,9 8-4,1 2-3,10 7-4,-3-1 1,10 4-3,-1-2-3,4-2-3,5 0-5,-2-7-10,2-6-18,5 1 0,-5-7-1,7 2 1</inkml:trace>
  <inkml:trace contextRef="#ctx0" brushRef="#br0" timeOffset="161834.2563">12403 11048 22,'0'0'25,"-19"0"-1,1 10-4,-3 7-2,-5 3-3,0 10-2,-4 2-2,4 6-3,-1-3 0,10 7-2,3-7-1,10 0-1,7-4-2,11-2 0,3-7 0,8-5 0,2-3-2,2-7-1,2-3-2,-4-8-6,2 1-11,-3-3-14,-8-8-1,-4 4 0,-10-8 1</inkml:trace>
  <inkml:trace contextRef="#ctx0" brushRef="#br0" timeOffset="162036.268">12144 11323 32,'10'-1'32,"2"-3"0,10 5-1,5-1-15,-6-2-5,9 4-5,-4 1-7,1-2-14,-5-1-17,7 3 0,-7-5-1,4 4 1</inkml:trace>
  <inkml:trace contextRef="#ctx0" brushRef="#br0" timeOffset="163819.37">11514 11984 20,'0'0'29,"0"0"2,5 18-6,-6 0-4,5 9-3,-3 3-5,10 7-2,-3-3-2,9 5-3,-3-5-1,7-5-2,0-7-1,3-7-1,1-13 0,0-5 0,4-11 0,0-6-1,-1-6 1,0-3-1,-3-2 1,-5-2-1,-2 2 1,-5 3-1,-5 5 0,-6 5 0,-2 18 1,-5-9-1,-4 19 0,-1 13 0,-4 13 0,-1 9 0,-2 10 0,3 4 0,-1 2 0,4 1 0,1-1 0,3-7 0,6-9-2,1-10-1,8-5-6,-5-12-19,5-8-7,6-11-2,-5-13 0</inkml:trace>
  <inkml:trace contextRef="#ctx0" brushRef="#br0" timeOffset="164173.3902">12413 11901 63,'0'0'34,"0"0"-1,-23 9-6,-3-2-19,5 6 0,-4-2-2,2 8-1,-2 0-1,5 5-1,1 1 1,4 4-2,6 1 0,4 1-1,5 0 0,8-2 0,6-4 0,5-2 0,4-6-1,2-4 0,2-5-1,-3-6-2,4-1-4,-8-8-10,-4-2-20,2 1 1,-12-7-2,-1 3 2</inkml:trace>
  <inkml:trace contextRef="#ctx0" brushRef="#br0" timeOffset="164368.4013">12218 12147 49,'0'0'34,"1"10"1,13-12-4,-3 3-16,4-7-6,8 5-3,1-3-5,1-1-13,2-1-21,4 4-1,-7-6-2,3 8 1</inkml:trace>
  <inkml:trace contextRef="#ctx0" brushRef="#br0" timeOffset="166159.5038">11284 13289 54,'0'0'35,"5"9"0,-5-9-1,11-8-19,5 5-5,0-3-2,8 5-1,2-2-2,5 1-1,0 0-2,3 2 0,-4 0-1,-1 4 0,-4 0 0,-4-1-1,-5 2 1,-4 3-1,-6 3 2,-5 1-2,-5 4 0,-5 3 1,-4 2-1,-2 4 0,-5 1 0,-3 1 0,0-1 0,1 1-1,3 0 1,3-4 0,2-3 0,4-2 0,7-5-1,5 0 1,4-2 0,5-5 1,2-1-1,1-1 0,5-1 1,-1-1 0,0 1-1,-3-2 0,1 0 0,-2 1-2,-1 1-1,-4-4-3,3 6-4,-12-5-13,6-9-16,-6 9 1,3-9 0,-3 9 1</inkml:trace>
  <inkml:trace contextRef="#ctx0" brushRef="#br0" timeOffset="166372.516">11331 13491 59,'0'0'35,"15"-2"1,1-5-1,-4 1-24,12 4-3,-3-4-2,7 4-5,2 1-6,-3-1-15,-1 1-15,1 4-1,-8-3 0,2 6 0</inkml:trace>
  <inkml:trace contextRef="#ctx0" brushRef="#br0" timeOffset="166793.5401">12228 13296 41,'0'0'33,"-7"-12"2,-2 10 0,-6 2-17,-8-1-5,6 8-3,-8-1-3,1 11-1,-4-1-2,3 6 1,-1 1-2,7 5-1,1-1 0,5 0 0,3 2 0,9 0-1,3-4 0,7 1 0,2-3 0,6-5 0,0-1 0,3-4-1,2-2 0,0-5-1,2-1-1,-3-7-3,1 3-4,-7-12-12,-1-1-19,1 0 2,-9-6-1,-2 2 0</inkml:trace>
  <inkml:trace contextRef="#ctx0" brushRef="#br0" timeOffset="166987.5511">12059 13491 58,'0'0'36,"-3"11"1,3-11 2,15-10-22,4 8-7,-2-6-3,7 4-2,-2-2-3,4-1-2,2 3-6,-4-5-16,0 1-17,-3 2 2,-6-4-2,-2-2 1</inkml:trace>
  <inkml:trace contextRef="#ctx0" brushRef="#br0" timeOffset="171639.8173">13011 10853 24,'0'0'21,"-12"-3"-3,-4 4-1,2 1-3,-4 0-3,0 0-1,-2 1-1,0-4-2,3 4-1,-1-4 0,4 3 0,0 0-2,5 6-1,0 0 0,2 4-1,3 5 0,2 5-1,2 2 0,3 8-1,0 3 1,1 3-1,-1 0 0,2 2 1,-2 3-1,1 0 1,-2-3-1,1-2 0,-2-4 2,3-3-2,-1-3 0,1-5 0,2-4 0,-1-6 1,2-3-1,2-2 2,2-3-1,1-3 0,1-1 0,2-1 0,2-3 0,-1 1-3,4 2-7,-5-4-15,1-5-10,8 3 0,-12-10 1</inkml:trace>
  <inkml:trace contextRef="#ctx0" brushRef="#br0" timeOffset="172138.8458">13302 11054 30,'-3'-18'29,"3"18"1,-11-3-2,1 5-14,-1 5-3,-6 3-3,4 8-2,-3 2 0,3 8-1,-3-1 0,6 5-1,-1-3 0,7 0-1,3-6 0,5-3-1,6-9 0,5-7 0,5-10-1,2-8 0,5-7-1,2-5 1,-3-6-1,-2 0 0,-3-1 0,-4 3 0,-6 3 0,-6 5 0,-9 5 0,-5 6 0,-1 6 0,-3 7 1,0 6 0,-1 5-1,1 6 1,5 3 1,4 3-1,6 1 0,2 1 0,5 2 0,4-2 0,0-4-1,3-4-2,-2-2-2,6-1-3,-8-10-9,8-1-18,-1-4-2,-4-5-1,3-3 1</inkml:trace>
  <inkml:trace contextRef="#ctx0" brushRef="#br0" timeOffset="172393.8603">13678 11165 29,'20'-6'29,"-20"6"1,13-1 1,-13 1-16,2 9-4,0 2-4,-5 0-2,-1 9 0,-6-2 0,1 4-1,-4-2-1,0 1-1,0-2-1,0-4-3,2-1-1,1-10-7,10-4-7,0 0-14,0 0-3,-5-12 1,2-7 0</inkml:trace>
  <inkml:trace contextRef="#ctx0" brushRef="#br0" timeOffset="172588.8714">13593 11186 41,'-9'-5'33,"9"5"3,0 0-4,-1 13-13,1-13-4,10 21-6,-4-10-3,8 5-2,-2-2-2,4 0-3,-1 0-2,-1-6-5,9 2-6,-6-7-14,1-5-8,3 1 0,-3-5 0</inkml:trace>
  <inkml:trace contextRef="#ctx0" brushRef="#br0" timeOffset="172761.8813">13867 11266 45,'0'0'32,"0"0"-5,13 17-6,-11-8-4,5 7-5,-10-4-4,7 6-4,-8-3-4,1 0-9,3-15-21,-1 19-2,1-19-1,0 0 1</inkml:trace>
  <inkml:trace contextRef="#ctx0" brushRef="#br0" timeOffset="173357.9155">14090 10702 75,'11'-2'36,"-2"11"0,-7 3-4,-3 7-25,7 9-2,-2 3-2,3 7-1,0 3-1,-1 1 0,-1 1-1,1-3 1,-1-4-1,-1-4 0,-2-5 0,1-5 1,-2-8-1,1-3 0,-2-11 0,0 0 0,0 0 0,4-13 1,0 1-1,-1-1 0,2 0 0,2-1 0,2 0 1,2 2 0,0 1 0,3 5-1,0 2 1,2 3 0,-2 4 0,2 5-1,-4 5 1,-2 3-1,-4 4-1,-2-1 1,-4 5-1,-4-1 1,-1 3 0,-7-7 0,2 0 0,-3-1-1,0-5 2,-3-2-1,2-3 1,1-7 0,-1-6-1,14 5 1,-17-9-1,17 9 1,-9-15-2,9 15 1,3-13-3,-3 13-4,19-1-10,-8-1-22,0-2 3,3 3-3,0-4 3</inkml:trace>
  <inkml:trace contextRef="#ctx0" brushRef="#br0" timeOffset="173971.9506">14447 11169 68,'9'2'34,"-9"-2"0,0 0-7,6 18-15,-6-18-6,0 19-1,-1-9-2,3 1-1,-2 0 0,1-1 0,-1-10-1,3 14 1,-3-14-2,0 0 2,4 10-1,-4-10 0,0 0 0,0 0 0,0 0-1,3-11 1,-3 11 0,0 0 0,1-11-1,-1 11 0,0 0 1,0 0-1,0 0 0,0 0 1,3-9-1,-3 9 0,0 0 0,0 0 0,0 0 0,0 0 0,0 0 0,-5 9 0,5-9 0,0 0 0,2 9 0,-2-9 0,5 11 1,-5-11-2,5 14 2,-5-14-1,5 13 0,-5-13 0,5 13 0,-5-13 0,6 11 0,-6-11 0,9 12 0,-9-12 0,12 14 0,-12-14 0,16 14 0,-16-14 0,14 14 0,-14-14 0,12 16 0,-12-16-1,12 12-2,-12-12-4,9 8-18,-9-8-12,0 0-1,0 0 1,0 0-1</inkml:trace>
  <inkml:trace contextRef="#ctx0" brushRef="#br0" timeOffset="174565.9845">14600 11240 43,'2'13'33,"-2"-13"2,0 16-2,-2-3-14,2-13-9,-12 24-2,2-11-4,1 6-2,-5-3 0,2 5-3,-3-2-3,0-8-12,-2 0-18,7 1-1,-2-12-1,12 0 2</inkml:trace>
  <inkml:trace contextRef="#ctx0" brushRef="#br0" timeOffset="175310.0272">14708 10601 70,'0'0'36,"0"0"0,0 0-4,15 1-22,-15-1-3,15-4-2,-1 0-1,1 2-3,5-4 1,1 6-1,2 0 0,-1-1 0,-4 1 0,1 1-1,-7 5 1,0 0 0,-12-6 0,9 17-1,-8-6 0,-1 3 0,-2 2 1,0 2-1,1 0 0,0 3 0,3-1 0,-1 4 1,0 4-1,3 0 0,0 7 0,-1 2 0,1 3 0,-1 5 1,-1 0-1,-1 1 0,-1-1 0,-1 3 0,-2-5 1,-2-3-1,-1-5 1,-1-3 0,-1-6 1,-3-4-1,-1-4 1,1-7 0,-2-5-1,1-2-1,1-4-1,-1-5-3,12 5-7,-14-4-29,14 4 1,-16-15 0,5 6-1</inkml:trace>
  <inkml:trace contextRef="#ctx0" brushRef="#br0" timeOffset="176270.0821">12996 11801 20,'0'0'30,"0"0"2,0 0 1,0 0-12,0 0-7,0 0-1,0 0-3,0 0-4,0 0 0,-13-2-2,13 2 0,-13-4-1,3 1-1,1 0 0,-2 2-1,-3 0 1,1 0-1,1 0 0,-1 0 0,2 3-1,1 1 1,10-3 0,-15 10 0,13-1-1,1 3 1,2 4 0,2 4-1,2 3 0,1 2 1,3 5-1,-2 2 1,0 0-1,-1 2 1,0 4-1,-2-2 0,-1 0 1,-3 0-2,-1-2 1,0-2 0,-1-2 0,-1-2-1,2-6 1,0-4 0,2-1 0,3-6 0,0 0 0,-4-11 0,16 9 1,-5-7-1,2-2 1,1-1-1,2 0 1,-1-3-1,2 0 0,0 0-2,-4-3-4,8 6-12,-4-3-21,-2-4 1,-2 0-1,-3-5 1</inkml:trace>
  <inkml:trace contextRef="#ctx0" brushRef="#br0" timeOffset="176830.1141">13466 11910 55,'0'0'34,"-9"-19"1,-1 14-3,10 5-20,-28-13-2,13 14-2,-8-1-2,6 8-1,-6 4-2,4 6 0,-1 6 0,1 4-2,1 4 1,6 1-1,4 0 1,5-1-1,6-3 0,7-7 1,7-7-2,6-5 1,5-11 0,4-6 0,1-7-1,2-5 1,-2-4-1,-6-2 0,-4-1 1,-5 0-1,-7-2 0,-5 4 0,-6 2 0,-6 1 0,-2 5 0,-1 2 0,-4 5-1,2 7 1,-1 7 1,2 6-1,4 5 1,3 5-1,2 1 1,3 5 0,4 1 0,2-2-1,5-2 0,0-1 0,4-3-2,-3-5-1,5 2-4,-5-13-12,1-1-21,1-1 0,-3-7 0,-1-2 2</inkml:trace>
  <inkml:trace contextRef="#ctx0" brushRef="#br0" timeOffset="177333.1429">13729 12051 76,'8'11'38,"-8"-11"-1,7 17-3,3-3-21,-9-2-6,7 4-2,-1-2-1,3 3-2,-1-1 0,2-3 0,0-1-1,-2 0-1,2-4 0,-1-3 1,-10-5-1,19 2 0,-10-6 0,0-1 0,2-2 1,0-5-1,0-2 0,0 2 0,-1-1 0,-1 4 0,-9 9 0,16-9 0,-16 9 0,0 0 1,7 18-1,-8-3 1,-2 4-1,-2 4 1,-1 3-1,-3 3 1,0-1-1,0-1 1,-1-2-1,2 0 0,2-2 1,0-5-1,2-5-1,-1-3 0,5-10-1,-2 11-2,2-11-4,0 0-5,15-12-27,-6 4 1,-2-6-1,6-1 2</inkml:trace>
  <inkml:trace contextRef="#ctx0" brushRef="#br0" timeOffset="177547.1551">14178 12213 78,'0'0'38,"15"22"-1,-12-3-1,-10-4-25,9 7-3,-6-4-4,3 3-1,0-2-1,0-4-2,3 0-3,-2-15-5,8 12-16,-8-12-16,0 0 2,10-17-1,-9-1 1</inkml:trace>
  <inkml:trace contextRef="#ctx0" brushRef="#br0" timeOffset="178153.1898">14483 11732 79,'9'-4'39,"-9"4"-2,2 14 2,0-5-29,-3 12-5,0 0-1,1 6-2,-1 4 1,2 6-2,0 1 2,-1 1-2,0 3 0,0-1 0,0-3 0,1-2-1,-1-6 1,1-4-1,-2-6 0,3-8 0,-2-12 0,0 0 1,8-11-1,-3-7 0,2-3 1,1-2-1,2-1 0,1-1 0,0 4 0,3 3 0,0 2 0,0 6 0,0 5 0,2 3 0,0 3 1,0 6-1,-2 4 0,-1 4 0,-2 5 0,-4 2 0,-1 3 0,-5 1 0,-4 0 0,-3-2 0,-4-5 0,-3 0 0,-2-6 0,-3-3 0,1-6 0,-1-2 0,2-5 0,2 1 0,4-3 0,10 5 0,-12-9-1,12 9 0,0 0-2,11-11-2,2 12-4,-13-1-9,26-10-23,-8 9 2,-2-4-1,2 1 2</inkml:trace>
  <inkml:trace contextRef="#ctx0" brushRef="#br0" timeOffset="178530.2114">14825 12128 68,'8'13'38,"-8"-3"-1,3 5 1,1 0-24,-6-2-6,8 4-3,-4-2-2,4-2 0,1-3-1,3-3-1,2-6 0,1 0 0,1-2 0,-1-6 0,3 0 0,-2-2 0,-1 0-1,-1-1 1,-2 4-1,-10 6 1,17-8-1,-17 8 0,0 0 1,9 19-1,-9-3 0,-1 4 1,-1 1-1,-1 4 0,-2-2 0,0 0 0,2-3-2,-1-6-3,5 0-7,-1-14-28,0 0 0,0 0 1,-5-14-1</inkml:trace>
  <inkml:trace contextRef="#ctx0" brushRef="#br0" timeOffset="179251.2526">15238 11634 63,'0'0'37,"10"0"0,-10 0 1,0 0-23,9-3-5,-9 3-3,13-1-2,-13 1-2,23 3 0,-9-3-1,2 3-1,1 0 1,0-1-1,1 0 0,-1 2 0,0-1-1,-3 1 1,-1 2 0,-4 0-1,-9-6 1,15 18-1,-11-9 0,-1 3 0,-1-1 0,-1 3 1,1-1-1,-2 2 0,1 3 0,0 1 1,-1 3-2,0 3 1,-1 3 1,0 1-1,-1 1 0,1 3 0,-1 0 0,1 4 0,0 0 1,1-3-1,-1 0 0,2 2 0,0 0 0,0-3 0,-1-3 0,1-3 0,0-6 0,-1-1 0,0-4 1,0-16-1,-6 11 0,6-11 0,-16 3 1,5-4-1,-5-1 0,0 1 0,-2-1 0,1 3-1,2 2-1,1-5-4,14 2-17,0 0-18,0 0 1,0 0-1,16-16 1</inkml:trace>
  <inkml:trace contextRef="#ctx0" brushRef="#br0" timeOffset="182104.4158">24058 10815 16,'0'0'18,"5"-13"0,-5 13 0,0 0 0,0 0-2,0 0-1,0 0-3,7 19-2,-6-3-3,8 4-2,-1 7 0,-4 8-1,1 6-1,6 6 0,1 8 1,2 7-1,-4 6-1,0 10 0,-1 6 0,7 6 0,-1 6-1,-8 6-1,-2-1 1,9 3-1,1 3 0,0-1 1,-3-2-1,-4 0 0,2-2 0,4 3 1,0 0-1,-1 3 1,-6-2 0,9 3-1,-10-2 2,2 1-2,11-1 1,-2-1-1,-2-1 1,-7-4-1,0 1 1,-8-2-1,15 1 0,-5 0 0,-19 0 0,1-4 1,3 0-1,-1 0 0,-4-3 0,5 1 0,-9-3 0,1-2 0,8-1 0,-7 0-1,-7-1 0,8-3 0,0 3 0,-7-1 1,4 0-1,-3 0 0,4 0 0,4 0 1,-1 2 0,-7 0 0,4 2 0,2-2 0,2 2 0,-4-3 0,-1 1 0,-7-1 0,4-1 0,3 0 0,-3-1 1,-6-4-1,-2-3 0,0-1 1,-1-3-1,0-6 1,0-1-1,0-2-2,2-9 2,7-1-1,0-3 1,3-3-1,4-6 0,4 0 0,1-9 1,1-2 4,4-2-4,-4-4 3,1-4-2,3 1 2,-6-1-2,0 1 2,4-4-3,-5 4 1,-3-1-1,0 2 0,2-4-3,-9-8-8,8-5-26,9-8 2,-25-6-2,20-9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2:20:15.66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14598 8707 3,'-15'-13'18,"15"13"1,-12-7 0,12 7-7,-16-7-1,16 7 2,-15-7-3,15 7-1,-15-2-1,6 0 0,9 2-2,-15 2 0,15-2-1,-15 4-1,6 3 0,-1-2-1,-1 4 0,-2 0 0,1 4-1,-2 1 0,1 3 1,0 0-1,3 1-1,-1 2 1,5-1-1,1 3 0,3 0 1,1-2-1,2 0 1,1-2-1,2 3 0,0-1 0,1-3 1,0-2-2,3-1 1,1-4-1,1-1 1,4-4-1,0-6 0,2-5 1,2-2-1,2-6 0,1-2 1,-3-2-1,2-5 0,-3-1 1,0-2-1,-3 0 1,-3-2-1,-5 1 1,-3 1-1,-6 2 0,-2 4 0,-2 4 1,-3 4-1,0 4 0,0 7 0,0 4 1,10-3-1,-14 18 1,10 1-1,1 3 0,2 4 1,2 3 0,2 1 0,3 3-1,3 2 1,3-1-1,2-5 1,2-6-1,0-1 0,2-4 0,-2-6-2,3-2-4,-7-12-16,1-2-16,0-1 2,-4-5-2,2-2 2</inkml:trace>
  <inkml:trace contextRef="#ctx0" brushRef="#br0" timeOffset="486.0278">15034 8978 40,'-2'14'32,"-8"-7"2,3 9 0,-2 6-21,-7-5-1,6 5-2,-7-4-4,5 4-2,-2-6-1,3 1-1,0-4-1,4-3-2,7-10-3,-12 9-6,12-9-10,0 0-15,0 0 0,0 0-1,-6-25 2</inkml:trace>
  <inkml:trace contextRef="#ctx0" brushRef="#br0" timeOffset="706.0404">14848 8961 45,'0'0'35,"0"0"2,9 4-1,2 9-16,-11-13-5,21 28-5,-11-10-4,8 4-1,-3-1-3,2 3 0,-2-2-2,1-4-1,-1 1-3,-3-9-5,6-3-28,-4 2-1,-4-7 0,4-3 0</inkml:trace>
  <inkml:trace contextRef="#ctx0" brushRef="#br0" timeOffset="1830.1047">15349 8597 49,'0'0'36,"0"0"-1,4 12 0,-1 4-18,-4-4-7,6 13-1,-4 2-4,5 4-1,-4-2-2,2 4-1,-1-2-1,2-2 0,-1-1-4,-3-10-3,5 3-9,-5-5-21,-1-16 0,-3 14 0,3-14 1</inkml:trace>
  <inkml:trace contextRef="#ctx0" brushRef="#br0" timeOffset="2045.117">15209 8819 48,'0'0'37,"10"-14"0,0 7 1,8 5-18,-4-9-5,10 7-3,-3-2-4,7 3-4,0-3-1,3 4-4,2 3-4,-7-8-14,1 6-21,1 0 1,-4-5-2,-1 4 2</inkml:trace>
  <inkml:trace contextRef="#ctx0" brushRef="#br0" timeOffset="2736.1565">16040 8662 61,'-9'-20'37,"1"10"-2,-6-2 2,1-3-25,-4 11-4,-3-4-3,-1 6-2,-3 5 0,1 6-2,-1 6 2,-3 2-1,1 6 0,3 7 0,3 3 1,5 4-1,9-1 0,7-1 0,6 0-1,11-2 0,7-5 0,5-8 0,3-6-1,3-5 1,-1-10-1,-2-1 0,-2-9 1,-4-6-1,-4-7 0,-5-2 0,-5-4 1,-6-6-1,-6-2 0,-3-2-1,-3 0 1,-4 6 0,-1 4 0,1 4 0,-1 8 0,4 7 0,6 11 1,-9 11-1,10 4 1,3 10-1,1 4 1,5 7-1,1 2 1,2 0-1,5 0-2,0-7-1,0 2-3,-3-13-11,1 0-24,1-5 2,-3-7-2,2 0 2</inkml:trace>
  <inkml:trace contextRef="#ctx0" brushRef="#br0" timeOffset="3319.1897">16346 8830 57,'11'0'38,"-11"0"-2,2 17 3,1 0-22,-5-8-6,7 10-2,-4-1-3,3 4-2,-1-2-2,2-2 0,2-4 0,3 4-1,-1-2 0,3-6 0,-1-5-1,0-2 1,3-5-1,0-2 1,1-5-1,-3-7 1,-1-2-1,2 2 1,-3-1 0,-1-1-1,-2 2 1,-1 5 0,-3 2-1,-3 9 1,0 0 0,0 0 0,-2 19-1,-2 3 0,-1 4 0,-3 4 1,0 5-1,0-1 1,1 3-1,-1 1 0,2-5 0,-1-2 1,3-5-1,0-3 0,2-4 1,0-4-1,-1-2 0,3-13 0,-4 15-1,4-15-2,0 0-3,0 0-20,-4-12-16,6 3 1,0-7-1,3 1 1</inkml:trace>
  <inkml:trace contextRef="#ctx0" brushRef="#br0" timeOffset="4317.2469">17240 8957 48,'0'0'38,"13"9"0,-1-3 0,6 11-16,-7-8-8,8 11-3,-7-4-4,5 7-2,-6-1-2,-1 2-2,-7-2-1,-5-5-2,-2-1-4,-7-6-7,11-10-27,-20 18 0,3-13 1,2-1-1</inkml:trace>
  <inkml:trace contextRef="#ctx0" brushRef="#br0" timeOffset="6234.3566">18126 8159 27,'-3'-15'32,"3"15"2,0 0-1,-9-3-15,10 18-3,-5 0-2,6 13-6,-6 5-2,7 11-1,-6 4-1,6 4 1,-3-4-2,0 5-1,0-4 1,2-3-2,0-5 1,-2-6-2,1-5 0,-1-5-1,2-3 0,-2-9-1,3-1 1,-3-12-1,0 0 1,0 0 0,9-12 1,-5-5 0,0-5 0,3-2 1,-1-3 0,2-1 2,-1 0-1,3 1 1,-1 0 0,1 8 1,2 2 0,2 4 0,-1 4 0,2 6-1,1 5 0,2 6 0,0 5 0,0 3-1,0 3 1,-2 7-1,-3 1 0,-3-1 0,-5 0 0,-5 0-1,-4-2 1,-5-1-1,-7-2 1,-2-4-1,-7-6 0,-2 1-1,-3-4 2,0-5-1,0-1 0,3-2 0,4-3 0,3 1 1,6 1-1,5-2 0,9 3-1,0 0-2,0 0-2,16 0-6,4 5-16,2-1-12,2-3 1,6 4-1,0-6 2</inkml:trace>
  <inkml:trace contextRef="#ctx0" brushRef="#br0" timeOffset="6543.3742">18789 8722 37,'13'-3'33,"-9"-6"1,-4 9 1,11-5-19,-11 5-1,0 0-5,-12 10-3,4 3-2,-9 1-1,0 3 0,-6 3-3,-1 4 1,-3-4-1,0 2 0,3-2 0,1-2-1,4-3-1,4-3-2,7-1-5,-2-11-10,10 0-20,4-10 1,3-3-1,4-2 2</inkml:trace>
  <inkml:trace contextRef="#ctx0" brushRef="#br0" timeOffset="6766.387">18598 8740 43,'0'0'35,"1"10"3,-1-10-1,10 7-16,6 4-6,-5-3-3,8 4-5,-2-4-2,3 7-1,0-1-2,0 1-1,-3-4-1,0 1-2,0 0-2,-3-8-8,1 0-27,2-1 0,-4-7 0,2-1 0</inkml:trace>
  <inkml:trace contextRef="#ctx0" brushRef="#br0" timeOffset="7551.4319">19280 8511 41,'10'3'33,"-10"-3"2,14 23 0,-10 1-18,-3-3-6,6 14-2,-8-2-3,2 4-3,-4 1 0,-1-1-2,1-6-2,-1-2-1,4-2-5,-4-11-10,2-4-18,3-1-1,-1-11 0,0 0 1</inkml:trace>
  <inkml:trace contextRef="#ctx0" brushRef="#br0" timeOffset="7743.4429">19119 8715 53,'0'0'37,"0"0"-1,17-12 2,3 12-21,-1-7-5,12 8-2,-1-5-4,5 4-4,3 1-3,-2-7-11,-1 3-27,2 1 1,-4-9-2,1 2 3</inkml:trace>
  <inkml:trace contextRef="#ctx0" brushRef="#br0" timeOffset="8045.4602">19798 8182 64,'-2'-13'38,"2"13"-1,0 0 2,0 0-20,-1 32-11,-1-1-2,5 13-1,-3 7-2,2 6 0,-1 6-1,0-2-1,-1-1 0,1-2 0,1-5-1,-2-9-2,3-4-1,-3-10-4,4-3-5,-6-14-10,2-13-18,0 0 1,0 0-1,2-17 3</inkml:trace>
  <inkml:trace contextRef="#ctx0" brushRef="#br0" timeOffset="8371.4787">19763 8650 55,'3'-12'37,"2"0"0,8 3 2,10 4-18,-6-6-8,13 10-3,-1 0-2,5 10-4,-2 1 1,1 2-3,-4 3 0,-2 6-2,-6 3 1,-7 0-1,-8-2-1,-4 3 1,-7 0-1,-5 1 1,-7-1-1,-3-4 1,-6-4 0,-1-3 0,-3-2 0,0-6 2,3-5-2,0-4 1,5-5 0,4 0-1,6-1 0,4-1-2,9 0-3,3-2-6,13 6-23,0 3-7,2-1 0,5 1 1</inkml:trace>
  <inkml:trace contextRef="#ctx0" brushRef="#br0" timeOffset="8813.5041">20195 8790 78,'0'0'38,"0"0"-1,12 3 2,-5 8-30,-7-11-3,11 24-2,-4-7-1,5 1-1,0-5 0,3 1-1,-1-2 0,2-5 0,-1-4 0,0-2-1,-1-4 1,0-1-1,-1 0 1,-3-1-1,-10 5 1,16-9-1,-16 9 1,0 0-1,6 10 1,-9 0-1,-4 4 0,-2 8 1,-1 3 0,-3-1 0,-2 3-1,2 2 1,-1-2-1,4-1 1,1-5-2,2-7-2,7-1-3,0-13-13,0 0-22,12-5 1,-2-12-1,8-4 1</inkml:trace>
  <inkml:trace contextRef="#ctx0" brushRef="#br0" timeOffset="9654.5522">20869 8198 50,'-9'0'37,"9"0"-1,0 0 2,0 0-18,0 0-5,10 1-5,-10-1-3,20-1-2,-7 1-1,6-1 0,-1-1-2,7 1 1,-2-1-1,2-1 0,-4 4-1,1-3 0,-4 0 0,-3 4-1,-1 0 1,-14-2-1,13 10 1,-13-10-1,6 13 0,-6 0 0,-1 0 1,-2 1 0,-2 3-1,0 5 0,-2 2 0,0 3 1,1 3-1,0 1 0,2 3 0,2 4 0,1 2 1,4-1-1,1 0 1,3 0-2,0-1 2,3 0-1,-1-1 1,0-3-1,1-3-1,-3 1 1,-1-4 0,-3-2 1,-3-3-2,-1-2 1,-4-2 0,-2-2 0,-2-2 0,-3-6 1,-3-3-2,-2 0 1,-2-2 0,1-3 0,-1-5 0,1 0 0,-1-2 0,2 1-1,5 1 1,2-3-1,10 7-2,-14-14-7,14 14-31,3-9-1,-3 9 0,21-9 0</inkml:trace>
  <inkml:trace contextRef="#ctx0" brushRef="#br0" timeOffset="59373.3959">13045 13099 3,'0'0'15,"0"0"-1,0 0 0,9-4 0,-9 4-2,0 0 1,0 0 0,0 0-2,10 2 0,-10-2-2,0 0-1,0 0-1,-11-1-1,11 1-2,-12-1-1,3-1-1,9 2-1,-18-2 1,8 1-1,-2 0 1,2-1 0,0-1 1,10 3-1,-18-1 0,18 1 0,-14-1 0,14 1-1,0 0 0,-11 14 1,9-5-2,2 1 1,0 5 0,1 4-1,-1 5 1,2 2-1,0 2 1,0 2-1,0 1 1,0 3-1,-1 1 1,0-1-1,1-3 0,0 3 0,0-1 0,-1-3 0,0 0-1,0-6 1,1-1-1,0-3 1,-1-3-1,0-5 1,-1-12-1,2 15 1,-2-15 0,4 9-1,-4-9 1,0 0 0,11 5 0,-11-5 0,13 2 0,-3-3 1,0 0-1,2 1 1,3-1-1,0 2 1,1 1-1,0-1 1,0 0-1,-1 2 0,0-1 0,-3 0 0,-12-2 0,17 4-2,-17-4-2,0 0-1,12 5-8,-12-5-11,0 0-10,-3-10-1,-2 1 1</inkml:trace>
  <inkml:trace contextRef="#ctx0" brushRef="#br0" timeOffset="61406.5122">13808 13204 13,'0'0'13,"0"0"-1,-8-13 0,8 13-1,-10-6 1,10 6-3,-13-5 1,13 5-1,-19-5-2,6 3-2,2 2-1,-3-1-1,2 2 0,-4 1-2,4 3 0,-2 1 1,3 2-1,1 4 0,-1 5 1,2 2 0,2 3-1,2 3 1,0 4 0,3 1 0,4 2 0,2-3 0,3-1-1,2-2 1,4-2-1,0-6 1,5-3-1,0-7 1,1-3-1,0-4 1,2-4-1,-1-5 0,-2-4 0,0-2 1,-2-4-1,-2-2-1,0-3 1,-3-3 0,-2 0 0,-2-2 0,-1-3-1,-4 0 1,0 3 0,-3 3-1,0 2 3,-4 3-3,2 7 1,3 13 0,-10-9 1,10 9-1,-7 19 1,3-3 0,4 6-1,0 3 1,3 4-1,0 0 1,2 3-1,1-4 0,1 0 0,2-1 0,-1-6 0,0-2-2,2-5-1,3 1-3,-13-15-4,25 11-11,-11-8-15,-4-8-1,6 3 1,-7-7 1</inkml:trace>
  <inkml:trace contextRef="#ctx0" brushRef="#br0" timeOffset="61765.5328">14184 13405 0,'17'-2'25,"-13"-9"1,5 9-4,-9 2-3,0 0-2,10 5-3,-10-5-2,-3 16-3,-5-4-1,2 7-2,-4-2-1,-1 5-2,-1 0 1,-1 0-1,1-2-2,2 1 1,0-5-2,2-4-1,4 0-3,4-12-5,0 0-8,0 0-15,-3-9-2,9 0 1,-10-10 0</inkml:trace>
  <inkml:trace contextRef="#ctx0" brushRef="#br0" timeOffset="62012.5469">14056 13418 12,'0'0'29,"15"2"3,-15-2 2,10 6-12,-1 4-6,-9-10-2,19 24-3,-9-12-4,3 7-1,0-5-3,3 5-2,-2-3 1,0 0-2,-1-4 0,-1 0-3,2-1-4,-14-11-14,14 6-14,-5-5 0,-9-1-1,8-11 2</inkml:trace>
  <inkml:trace contextRef="#ctx0" brushRef="#br0" timeOffset="64012.6612">14616 13233 9,'0'0'24,"0"0"2,0 0-5,-9 9-6,1 0-5,1 0-4,-4 5-2,3 0-1,-4 1-1,3-1-1,0 2-1,3-4-1,-1-2-2,3 0-3,4-10-3,-4 9-4,4-9-6,0 0-6,0 0-1</inkml:trace>
  <inkml:trace contextRef="#ctx0" brushRef="#br0" timeOffset="64258.6753">14545 13203 31,'4'-15'27,"-4"15"-4,0 0-2,0 0-6,6 13-3,-8 0-5,4 2-2,-2 3-1,2 2-2,0 0 1,1 2-2,3-3-1,-5-1-1,5-3-2,-4-3-4,3-3-6,-5-9-8,1 9-10,-1-9 1,0 0 0</inkml:trace>
  <inkml:trace contextRef="#ctx0" brushRef="#br0" timeOffset="64480.6881">14481 13295 23,'0'0'29,"0"0"0,0 0 2,0 0-18,0 0-3,0 0-3,15 2-3,-4 1-2,1 0-1,2 0-2,3 1-3,-1-3-9,-3-4-16,9 7-2,-10-9 1,7 7 0</inkml:trace>
  <inkml:trace contextRef="#ctx0" brushRef="#br0" timeOffset="65373.739">15098 13222 10,'-3'-17'27,"3"17"1,-16-15 3,4 10-15,-2 2-2,-5 0-4,2 6-2,-6-2-1,4 8-1,-5 1 0,5 8-2,0-2 1,4 7-3,3 1 1,5 2-2,5 1 1,6 1-2,6-5 0,2-1 1,7-2-1,2-6 0,4-5 0,-1-4 0,1-9 0,0-4 1,-2-6 0,-1-4 0,-3-7 1,-1-4 0,-8-5 0,2-2 0,-5-3 0,-2 3 0,-1 1-1,-1 2 2,-3 7-2,0 8 0,-2 8 0,2 10 0,-1 9 0,1 5 0,0 8 0,1 8-1,1 3 1,2 3-1,3 2 1,3-2-1,0-2 0,1-1-1,3-1-3,-2-11-1,5 1-8,-8-6-17,2-7-8,1-2 0,-12-7 1</inkml:trace>
  <inkml:trace contextRef="#ctx0" brushRef="#br0" timeOffset="65826.7651">15409 13365 52,'2'19'31,"-7"-5"2,5 6-1,3-2-26,-1-2-1,5 2 0,1-6-1,5 2 1,-1-6-3,3-2 1,-3-2-1,4-2 0,-5-4 0,2-1-1,-2-3 1,-1-1-1,-3-2 0,3 1 0,-10 8 0,11-14 0,-11 14-1,0 0 1,0 0 0,0 0 0,4 21-1,-8-4 1,-1 6-1,1 5 1,-2 3-1,-2 0 1,1 1 0,2-1-1,-1-3 1,2-2-1,0-5-4,-1-7-5,5-14-28,1 15 0,-1-15 0,0 0 0</inkml:trace>
  <inkml:trace contextRef="#ctx0" brushRef="#br0" timeOffset="66597.8092">16065 13507 40,'24'-3'34,"-12"2"2,5 3-4,-2 6-14,-4-3-2,6 11-6,-9 0-4,1 6-1,-7 2-3,-2 3 0,-4 1-2,-5-1-1,0-2-1,-3-6-1,2 0-3,-3-10-7,13-9-24,0 0 1,-12-4-1,18-8 2</inkml:trace>
  <inkml:trace contextRef="#ctx0" brushRef="#br0" timeOffset="67679.8711">16794 12856 43,'0'0'32,"5"15"2,-8-5-4,1-1-16,8 12-3,-5 0-2,6 10-3,-2 3-2,5 8-1,-3 5-1,2 1 0,0 2-1,-1-1-1,0 1 0,0-4-1,0 0-2,-3-9-3,3-3-5,-4-8-10,-1-8-14,3-2 0,-6-16 1,0 0 0</inkml:trace>
  <inkml:trace contextRef="#ctx0" brushRef="#br0" timeOffset="68127.8967">16845 13316 27,'0'0'30,"15"-7"3,-15 7-10,13-18-5,4 12-2,-5-3-3,11 1-2,-4-2-4,5 5-2,1 3-1,2 6-1,-2 2-1,-1 6-2,-4 2 0,-4 6-1,-5 2 1,-2 3-1,-8 1-1,-7-2 1,-3 1-1,-3-3 1,-4-1 0,-2-2 0,-2-3 1,-1-3 1,-2-7 0,3 1 0,0-4 1,4-3-1,-1-3 0,5-1-1,2 0-1,10 4-5,-2-10-12,2 10-17,16-15-1,-3 11 0,3-7 1</inkml:trace>
  <inkml:trace contextRef="#ctx0" brushRef="#br0" timeOffset="68444.9147">17533 13390 32,'-1'12'32,"1"-12"1,-13 23-2,0-6-12,-3 0-10,3 7-1,-7 0-2,4 4-2,-4-3-2,2 1 0,0-4-3,2-3-1,5 1-3,-1-12-6,12-8-8,-5 11-14,5-11-2,1-15 2,-5-4 0</inkml:trace>
  <inkml:trace contextRef="#ctx0" brushRef="#br0" timeOffset="68641.9261">17323 13470 49,'0'0'33,"15"12"2,-15-12-4,12 14-18,2-1-1,-1-1-4,4 4-3,-1 0-2,2 3-1,2 1-1,-3-2-2,-1 0-3,-2-7-5,2 1-18,0-2-8,-16-10-1,19 4 0</inkml:trace>
  <inkml:trace contextRef="#ctx0" brushRef="#br0" timeOffset="69190.9574">17940 13132 56,'0'0'34,"-1"13"-2,1-13 1,-23 17-27,11 0-2,-4 1-1,2 5 0,-4-1-1,3 0-1,0 1-1,2-3-1,1-2-2,2-5-8,7-3-9,4-1-13,-1-9-1,0 0 1,-2-14 0</inkml:trace>
  <inkml:trace contextRef="#ctx0" brushRef="#br0" timeOffset="69416.9704">17788 13131 60,'0'0'33,"3"17"-1,2-3-7,0 9-14,-2-2-2,5 7-3,-3-1-2,4 2-1,-1-4-1,1-2-3,0-4-3,-5-8-5,6 1-12,-5-2-13,-5-10-2,0 0 1,0 0 1</inkml:trace>
  <inkml:trace contextRef="#ctx0" brushRef="#br0" timeOffset="69605.9812">17708 13276 37,'0'0'33,"10"1"1,2 0 0,3 0-19,-6-3-3,11 5-3,-6-3-4,7 3-3,0 1-5,-2-3-13,0-1-18,4 3 0,-5-6-2,5 3 2</inkml:trace>
  <inkml:trace contextRef="#ctx0" brushRef="#br0" timeOffset="70309.0214">18180 12838 36,'0'0'35,"10"6"1,-5 7 0,-4 9-13,-3-4-9,8 13-5,-3-1-2,5 11-3,-2-1-1,3 3-1,-1 3 0,-1-1-2,1-3 1,-1-1-2,-1-1 1,-1-6-2,-2 0-1,-4-9-3,4-1-2,-7-11-4,7-1-3,-3-12 1,0 0-1,-12-17 2,11 3 1,-5-7 6,1-1 6,-1 1 5,-3-5 5,7 6 3,-4-4 1,9 8 1,-4-4-1,12 10-2,-2-4-4,8 6-1,2 1-3,5 7 0,2 1-2,4 4 0,-1 6 0,1 0-1,-1 4 0,-3 1-2,-2 3 2,-5-1-1,-6 2 0,-6-1 0,-4-2-1,-8 2 1,-6-2 0,-6-1 0,-4-3 0,-6 1 0,-3-6 0,2 0 1,1-3-1,3-3 1,4-1-1,4-1 0,6-1-2,10 1-3,0 0-10,0 0-24,13-13 0,1 9 0,0-4 1</inkml:trace>
  <inkml:trace contextRef="#ctx0" brushRef="#br0" timeOffset="70750.0466">18644 13326 80,'9'5'37,"-9"-5"-2,3 16-5,3-2-23,-6 0-4,6 3-1,-2 1-1,3 0 0,3-3 0,4 0-1,-1-4 1,2-4 0,0-3-1,2-3 1,-1-4-1,3-1 1,-2-3-1,0-1 0,-4-2 1,0 2-1,-3 1 0,-10 7 1,14-4-1,-14 4 1,2 9-1,-3 4 1,-4 4 0,1 5 1,-2 2-2,1 6 2,-1-1-1,1 2 0,0-2 0,2-4-1,1-1-3,0-11-7,2-13-29,2 11 1,-2-11 1,3-19-2</inkml:trace>
  <inkml:trace contextRef="#ctx0" brushRef="#br0" timeOffset="71724.1024">19142 12692 15,'0'0'29,"0"0"2,0 0 1,0 0-13,8 9-5,-8-9 0,21 1-3,-10-2-2,7 5-3,-2-5-2,4 4 0,-1-2-2,-1 0-1,0 1 0,-3 1-1,-3-1 0,-2 0 1,-10-2-1,12 5 1,-12-5-1,0 0 0,4 13 0,-4-13 1,-3 17-1,2-6 1,-1 3-1,1 3 1,-1 3-1,1 1 1,0 5-1,-1 4 1,0 2 0,2 2-1,0 3 1,2 0 0,-1 1-1,3 5 0,2-1 1,3-2-1,1 0 1,2 1-1,1-4 0,-1-1 0,2-1 0,-4-6-1,-1-3 1,-2-2-1,-2-4 1,-5-4 0,-3-3 0,3-13-1,-15 14 2,5-11-1,-4-4 0,0-2 0,-5-2 1,0 0-1,-1 0 0,1 2 1,3 0-1,0 1-1,6 3-2,0-4-12,10 3-23,0 0 2,0 0-2,9 0 1</inkml:trace>
  <inkml:trace contextRef="#ctx0" brushRef="#br0" timeOffset="81016.6339">20809 12903 16,'17'-9'26,"-12"-9"0,5 4-1,-9-1-11,-4-2-3,-3 6-1,-8 3-4,-3 6 0,-8 3-1,0 10 0,-5 5-1,-1 10-1,-1 4 0,3 7-1,3 1 0,8 3 0,6-4-1,9-2 0,9-6 1,8-4-2,8-8 1,5-6 0,5-8 0,1-6 0,0-6 1,0-5-1,-7-3 0,-3-7 0,-5-3 1,-6-3-2,-5-3 1,-5 1 0,-4 3-1,-3 2 0,1 4 0,-1 10 1,5 13-1,0 0 2,-5 11 0,10 12 0,0 2 1,5 7 0,-1 2-1,2 0 1,0-3 0,0 0-2,-1-5 0,0-6-1,-2-3-2,-3-6-3,5-2-7,-10-9-15,10 1-9,-1-3-2,-1-7 1,7 1 0</inkml:trace>
  <inkml:trace contextRef="#ctx0" brushRef="#br0" timeOffset="81481.6605">21238 13110 61,'0'0'36,"0"0"-2,0 0-3,-1 20-17,-12-12-7,1 7-2,-3-1-3,-1 3-1,2-2 0,0 0-2,5-2-2,-1-8-3,8 5-6,2-10-11,0 0-12,0 0-2,-5-21 2,10 11 1</inkml:trace>
  <inkml:trace contextRef="#ctx0" brushRef="#br0" timeOffset="81669.6712">21121 13111 30,'0'0'33,"0"0"3,0 0-1,9 14-13,3-2-6,-6-3-5,9 9-3,-4 1-3,3 0-2,0 2-2,-1-2-4,4 0-4,-9 0-27,2-10-2,3-2-1,-13-7 0</inkml:trace>
  <inkml:trace contextRef="#ctx0" brushRef="#br0" timeOffset="81863.6823">21453 13232 74,'-4'14'35,"5"4"-2,-8 2-7,0-4-21,-2 4-7,5 0-7,-3-4-13,1-6-12,9 0 0,-3-10 0</inkml:trace>
  <inkml:trace contextRef="#ctx0" brushRef="#br0" timeOffset="82405.7132">21807 12921 24,'0'0'30,"0"0"-1,4-15 4,-4 15-17,-15-2-2,0 2-3,-1 5-4,-8 2 0,2 4-3,-6 3 0,2 5-1,-1 3-1,4 4 0,4-1-1,7 3 0,6-2-1,7-2 1,6-3 0,6-4-1,6-6 1,3-4-1,2-5 1,0-5-1,-2-5 1,-1-4 0,-2-4 0,-3-3 0,-5-4 0,-1-3 0,-4-4 1,-1 1-1,-3 1 1,0 3-1,-2 3 0,1 6 0,-1 6 1,0 10-1,0 0 0,4 22 0,-1-1-1,0 6 1,1 4-1,0 1-2,2 3-1,-2-6-4,6 4-8,-4-7-22,2-10 0,2-3-2,0-10 2</inkml:trace>
  <inkml:trace contextRef="#ctx0" brushRef="#br0" timeOffset="82816.7367">21992 13111 50,'13'-3'33,"-13"3"2,-1 10-2,-1-1-18,2-9-8,-7 21-2,3-10-3,6 3 1,2-1-1,2-3-1,-6-10 2,19 15-2,-6-12 0,2-1 0,2-3 1,-2-3-1,1-2 0,-1 1 0,-2-1-1,-2 0 1,-11 6 0,16-9 0,-16 9 0,0 0 0,0 0 0,-1 12 0,-6 0 0,-1 6-1,-2 2 1,-1 0-1,2 4 0,-1-1-1,2-1 0,0-2-1,5 2-5,-4-12-8,7-10-23,5 15 1,-5-15 0,13-6 1</inkml:trace>
  <inkml:trace contextRef="#ctx0" brushRef="#br0" timeOffset="83006.7476">22280 13221 42,'0'0'34,"13"8"2,-14 1-1,0 1-9,-2 9-17,-6-2-2,2 5-5,-1-4-3,1-1-3,6-1-9,-2-4-23,3-12 0,0 0 0,11-14 0</inkml:trace>
  <inkml:trace contextRef="#ctx0" brushRef="#br0" timeOffset="83504.7761">22472 12714 80,'0'0'36,"0"0"0,5 13-1,-8 7-28,-4 5-4,1 10 0,-3 7-2,0 4 0,3 1 0,1 0-1,2-3-1,3-7 0,3-5-1,-1-9 0,4-6-1,0-7 0,-6-10 1,13 0 0,-6-10 0,-3-5 0,0-4 2,1-5 0,1-2 1,3-1 1,0 1 0,3 4 0,2 4 1,3 6-1,1 6 1,-1 10 0,-3 5-2,-1 9 1,-4 4-1,-5 3-1,-4 2 0,-5 2 1,-6-1-1,1-1 0,-4-5 0,-5-3 0,1-4 1,3-5-1,-2-4 0,5-3 0,2-6 0,10 3-1,-12-8-3,12-3-5,8 2-20,2-1-9,1-4 2,6 3-3</inkml:trace>
  <inkml:trace contextRef="#ctx0" brushRef="#br0" timeOffset="83729.7891">22856 13127 39,'11'16'33,"-14"-4"2,-1 7-1,-11 0-13,-7-4-9,2 8-5,-7-4-2,4 2-2,-4-3 0,9 0-1,2-5-4,2-6-5,14-7-14,-4 15-14,4-15-1,0 0-1,11-23 1</inkml:trace>
  <inkml:trace contextRef="#ctx0" brushRef="#br0" timeOffset="83893.7984">22728 13151 32,'0'0'33,"0"0"0,10 10 1,-4-1-12,4 6-12,-4-2-4,1 5-6,0-1-12,1 2-14,-4-9-7,9 4-1,-13-14 0</inkml:trace>
  <inkml:trace contextRef="#ctx0" brushRef="#br0" timeOffset="84080.8091">22960 13312 53,'1'9'35,"3"8"-2,-10-3-7,-1-2-11,2 3-6,-1-2-4,0 0-5,0 0-5,-3-6-12,9-7-16,0 0-1,0 0-1,2-10 1</inkml:trace>
  <inkml:trace contextRef="#ctx0" brushRef="#br0" timeOffset="84585.838">23074 12795 68,'3'-23'36,"4"14"0,-7 9-5,0 0-19,3 22-5,-6 3-3,4 10-1,-5 5-1,3 5 0,1 2-1,-3-1 0,3-2-1,3-4 0,1-6 0,-2-7-1,4-6 1,-2-7 0,-4-14-1,12 11 1,-12-11-1,15-14 1,-8-2-1,6-3 1,-3-3-1,1 1 1,7 0 0,-3 2 0,-1 4 1,5 5 0,-1 5-1,-6 9 1,0 3-1,-2 6 0,-9 5 1,-1 2-1,-3 2 0,-9 2 0,-6-1 1,3-2-1,-5-2 1,-3-4-1,6-2 1,-1-4-1,1-2 0,6-6-1,11-1-3,0 0-4,3-10-12,-3 10-17,17-20 0,4 9-1,-3-8 2</inkml:trace>
  <inkml:trace contextRef="#ctx0" brushRef="#br0" timeOffset="84917.857">23310 13145 26,'3'20'33,"-11"-10"1,7 11 0,1-1-13,-2-5-6,5 6-5,-3-6-4,6 4-2,-3-8 0,12 1-2,0-7 1,-1-2-1,3-4-1,7-2 1,0-3-1,0-3-1,-1-1 1,-3 0-1,-4 0 0,-1 3 0,-15 7 0,10-5 0,-10 5 0,-8 9 0,0 3 0,-4 1 0,2 4 0,-3 1 0,3 2-1,1-3-1,8 3-6,-6-6-20,7-14-8,2 11-1,-2-11-1</inkml:trace>
  <inkml:trace contextRef="#ctx0" brushRef="#br0" timeOffset="85293.8785">23579 12879 67,'-9'4'37,"9"-4"0,2 18-4,-2-18-24,15 22-3,4-8 0,8 2-2,1 0-2,1 3-1,-1-2 0,7 0-1,-8-1 1,-4-2-1,-9 1 0,-4-2 0,-11 3 0,-3-2 0,-6 1 0,-10 0 0,-3 3 0,1-3-1,0 3 1,-2-4-3,6 2 0,0-5-5,6 3-4,12-14-15,-9 9-10,18-9 0,-9 0 0</inkml:trace>
  <inkml:trace contextRef="#ctx0" brushRef="#br0" timeOffset="85666.8999">24008 13071 34,'-14'9'33,"4"12"2,2-3-1,0 5-14,0 7-10,5-2-3,9 1-4,2-3-1,12-3-1,3-6 1,-1-3-1,6-10 1,7-4-1,-5-6 1,1-7 1,-2-5-2,-10-4 1,-1-6-1,4-2 1,-21-4-1,-11 2 0,-4 1 0,-4 5-1,-4 5 1,-3 5-4,0 11-16,-7 7-18,6 1 0,13 9-1,5 2 1</inkml:trace>
  <inkml:trace contextRef="#ctx0" brushRef="#br0" timeOffset="103129.8987">11908 14289 14,'0'0'27,"11"6"0,-11-6 2,0 0-15,0 0-4,0 0-2,-7 14-2,6-4-1,3 3-2,1 0 1,1 6 0,-2 1-1,3 3 1,-3 1-1,2 2-1,-3 0 0,1 1-1,-1-4 1,-1 0-2,1-3 2,-1-5-4,2-1-1,-2-14-4,3 15-6,-3-15-10,0 0-9,0 0-2,-6-12 2</inkml:trace>
  <inkml:trace contextRef="#ctx0" brushRef="#br0" timeOffset="103800.9371">11870 14303 28,'-1'-22'33,"5"8"2,-1-7 0,2-1-13,6 9-7,-3-9-3,9 10-4,-2-4-3,7 6-2,1 1 0,3 4-1,1 4-1,2 5 0,0 3 0,0 5 0,-4 2-1,-2 3 0,-6 3 0,-4 1 0,-6 0-1,-5-1 1,-6-1-1,-6-2 0,-2 1 0,-6-4 0,-1-3 1,-4-3 0,1-4 0,0-1 1,2-2 0,4-3 0,3-2 0,13 4 0,0 0 0,0-9 0,10 5 0,8 4-1,4 3 1,3 2-1,2 2 0,0 2 0,-1 4-1,-2 1 1,-3 4 0,-8 0-1,-4 1 0,-6 1 1,-5-3-1,-5 1 0,-5-1 1,-5-3 0,-3-2 1,-2-1-1,-3-6 0,-2 1 1,0-2 1,0-4-1,3-4 0,2 3 0,5-4 0,2 0 1,3 3-1,12 2-1,-9-8 0,9 8-2,0 0-2,14 2-5,3 2-21,1 1-9,0-6 1,7 6-1</inkml:trace>
  <inkml:trace contextRef="#ctx0" brushRef="#br0" timeOffset="104266.9636">12599 14335 45,'0'0'36,"0"0"2,14 0-1,-5 1-14,-9-1-11,23-9-4,-8 6-2,2 1-3,2-1-1,2 3-3,-1 0 0,-1-2-2,0 8-5,-9-9-13,-10 3-17,13 7 0,-13-7 0,-10 10 1</inkml:trace>
  <inkml:trace contextRef="#ctx0" brushRef="#br0" timeOffset="104460.9748">12627 14441 56,'-6'10'37,"6"-10"-1,0 0 0,13 7-18,-13-7-9,18-2-4,-4 2-3,1 1-3,6 2-5,-4-7-11,0 0-20,5 2 1,-5-3-1,5 1 0</inkml:trace>
  <inkml:trace contextRef="#ctx0" brushRef="#br0" timeOffset="105284.0219">13298 14071 20,'0'0'32,"0"0"3,-15-5-1,3 1-11,1 6-7,-5-4-2,3 5-4,-4-3-4,2 4-1,0-2-1,2 4-1,1 0-1,3 2 0,9-8-1,-12 20 0,11-7 0,3 3 0,2 1 0,4 1-1,0-2 0,2 3 1,2 0-1,-2-2 0,-1 1 0,-2-2 0,-1 1 0,-5-2 1,-4 1-1,-3-3-1,-3 0 1,-3-2 0,-6-3 0,-2 1 0,1-4-1,0 0 1,2-3 0,0 0 0,5-1 1,1-2-1,11 1 0,0 0 1,0 0-1,0 0 1,0 0-1,19 1 1,-6 4-1,2 2 0,-1 4 0,2-2 0,-3 3-1,-2 4 0,-1 3 1,-7-1-1,-1 4 0,-3 1 0,-2-2 1,-2 1 0,1-1 0,1-4 0,0 0 1,1-2 0,4-5 0,-2-10 0,8 13 0,-8-13 0,14 6 0,-3-4 0,-1-1-1,0-2-2,3 4-6,-13-3-28,13 0-4,-13 0 1,0 0-1</inkml:trace>
  <inkml:trace contextRef="#ctx0" brushRef="#br0" timeOffset="110216.304">13789 14271 24,'9'-9'20,"-9"9"-1,-5-10 0,5 10-1,-10-11-3,10 11-2,-20-9-3,8 6-2,-7-2-2,3 4-1,-6-2-1,4 5-1,-4 5 0,2 2 0,1 4-1,3 7 0,3 2-1,3 2 1,3 5-1,7-1 0,4-2-1,6-1 1,3-5 0,5-4 0,1-8 1,6-3-1,1-10 1,1-1-1,-2-7 1,-2-4 0,-3-3-1,-2-3 1,-4-2-1,-4-2 1,-8-1-1,-1 1 0,-4 3 0,-2 3-1,0 6 0,-2 5 1,7 10-1,-11 6 0,9 12 0,1 7 0,3 5 0,4 3 0,0 2 0,2 2 0,2-3-1,1-6-1,4-1-4,-2-13-6,5-3-23,0 0-2,-6-11 0,4-1 0</inkml:trace>
  <inkml:trace contextRef="#ctx0" brushRef="#br0" timeOffset="110471.3186">14132 14413 27,'14'4'30,"-14"-4"2,0 0-4,-10 18-8,0-8-12,3 3-1,-4-1-3,1 4-1,-1-3-1,3 1-1,-1-1-1,0-2-3,3 0-3,-3-6-8,9-5-13,0 0-6,-12-3 2,12 3-1</inkml:trace>
  <inkml:trace contextRef="#ctx0" brushRef="#br0" timeOffset="110692.3312">14025 14427 53,'0'0'34,"11"-4"0,-11 4-8,0 0-10,10 14-3,-10-14-6,10 20-2,-5-9-1,4 4-2,0-1-1,-1-1-1,4 1-2,-3-5-4,6 5-9,-3-2-22,-12-12 2,19 5-2,-19-5 2</inkml:trace>
  <inkml:trace contextRef="#ctx0" brushRef="#br0" timeOffset="111006.3492">14399 14332 64,'10'13'35,"-10"-13"-1,6 15-1,-6-15-27,3 15-11,-3-15-17,-8 11-11,8-11-2,0 0 1</inkml:trace>
  <inkml:trace contextRef="#ctx0" brushRef="#br0" timeOffset="111974.4046">14906 14183 41,'0'0'31,"3"-17"2,-4 7-3,1 10-18,-16-16-4,16 16-2,-20-8-2,8 13-1,-4 0 1,-1 8-2,-4 7 0,3 8 1,-2 2-1,4 5 1,1-1-2,8 1 1,5-2-1,6-5 1,6-5-1,7-9-1,2-4 1,5-7 0,-1-7 0,0-6 0,-3-4 0,-1-5 0,-4-4 0,-2-1 0,-5-6 0,-2 0-1,-3-2 1,-2 4-1,-1 3 1,-1 3 0,0 6-1,-1 6 1,2 10-1,0 0 1,-5 19 0,5 2-1,2 3 1,2 9-1,2 2 1,0-1-1,3 0-1,1-2-1,4-3-4,-5-10-6,6-1-16,-2-7-10,-4-8 2,4-5-3</inkml:trace>
  <inkml:trace contextRef="#ctx0" brushRef="#br0" timeOffset="112360.4266">15116 14369 59,'0'0'35,"10"24"-2,-11-9-9,1-5-13,8 5-1,-8-15-3,9 21-2,-9-21-1,15 11 0,-15-11-2,19 0 0,-6-4 0,-1-2-1,1-4 0,-1-2 0,-1 0 0,1 0-1,-2 2 1,-3 1-1,-7 9 1,11-11 0,-11 11-1,0 0 1,0 14 0,-2-2-1,-2 3 1,0 3-1,-1 2 0,1 2 0,0 0-1,1-2-2,2 1-2,-2-9-6,7 5-17,-1-5-10,-3-12 1,2 13 0</inkml:trace>
  <inkml:trace contextRef="#ctx0" brushRef="#br0" timeOffset="112576.439">15426 14510 61,'0'0'36,"15"16"-1,-11-6 0,-3 1-21,3 9-10,-4-2-1,0 4-2,-1 0-3,-3-5-6,3-3-27,1 3 0,0-17-1,-7 13 1</inkml:trace>
  <inkml:trace contextRef="#ctx0" brushRef="#br0" timeOffset="113728.5049">15993 14151 18,'0'0'15,"-17"-6"-1,17 6 0,-14 0 0,14 0 2,-13-3-2,13 3-2,0 0-1,-15-12-1,15 12-3,-14-2-1,14 2-1,-18 0-1,9 6-1,-6-1 0,4 4 1,-4 1-1,4 5 0,-3 1 0,3 7-1,-1 2 1,3 3-1,3 1 0,3 1 0,3-1-1,4-1 1,3-7 0,7-2 0,1-7 0,5-4 0,1-6-1,3-5 1,-3-6-1,2-1 0,-2-5 0,-3-1 0,-1-5 0,-5-4 0,-4-3 0,-3 1-1,-4-1 1,-3 0-1,-3 2 0,0 5 1,1 5-1,4 16 0,0 0 0,0 0 0,-6 12 0,11 11 1,1 4-1,1 4 0,1 2 0,1 0 0,0 0 1,1-1-1,0-3-1,-2-8 1,3-3-3,-4-5-4,7 0-7,-14-13-18,18 4-6,-6-6-1,-1-7 2</inkml:trace>
  <inkml:trace contextRef="#ctx0" brushRef="#br0" timeOffset="113955.5179">16347 14385 41,'0'0'33,"14"2"1,-14-2-1,0 0-14,-13 15-9,-2-3-5,1 2-2,-4 1-1,3 1 0,2 0 0,1-2-1,1-2-2,2-4-3,9-8-10,-5 14-19,5-14-1,0 0-2,4-18 2</inkml:trace>
  <inkml:trace contextRef="#ctx0" brushRef="#br0" timeOffset="114152.5291">16247 14386 52,'9'11'36,"-9"-11"0,12 20 1,-2-7-19,-10-13-7,20 25-4,-10-13-2,2 4-3,3-2-2,-3-2-1,4 0-3,-4-6-8,3-3-25,-1 2-1,-3-12 0,3 2 1</inkml:trace>
  <inkml:trace contextRef="#ctx0" brushRef="#br0" timeOffset="114345.5402">16604 14319 53,'0'0'28,"0"0"-1,0 0-5,0 0-38,0 0-13,0 0 0,3 14-1</inkml:trace>
  <inkml:trace contextRef="#ctx0" brushRef="#br0" timeOffset="114949.5747">16775 14018 63,'5'-16'37,"-4"4"-1,-1 12 2,12 13-27,-12 2-4,5 11-1,-4 4-2,4 6-1,-2 5-1,1 2 0,-2 1-2,-1-1 1,1-4-1,-1-5 1,0-6-2,-1-6 1,0-5-1,1-6 0,-1-11 0,0 0 0,0 0 0,0 0 0,5-16 0,-4 2 0,2 0 2,0-4-1,1 1 1,4 0-1,2 1 2,3 1-1,2 4 1,3 2-1,2 3 0,1 7 0,-1 4 0,-1 4-1,-3 4 0,-2 3-1,-6 3 0,-3 1 1,-5 3-1,-4-4 0,-5 0-1,-5-1 2,-1 0-1,-5-4 1,-3-3-1,0-3 1,0-2 0,2-2 1,3-1 0,2-4 0,4-3-1,12 4 0,0 0 0,-5-10-4,14 10-4,-9 0-18,15-11-12,0 8 0,0-3 0,4 3 0</inkml:trace>
  <inkml:trace contextRef="#ctx0" brushRef="#br0" timeOffset="115352.5978">17131 14404 71,'9'5'37,"-9"-5"-1,7 13-2,-7-13-21,4 15-8,0-5-3,2 2 0,-1-1-1,3 1 0,0-3-1,2-2 1,1-4-1,1-3 0,3-3 0,-1-2 0,3-3 0,-2-2 0,2-2 0,-4 3 0,1 0 0,-14 9 0,14-11 0,-14 11 0,0 0 0,-4 14 1,-4-1-1,-3 4 1,-3 3-1,2 6 0,-3 0 1,3-1-2,0-1-1,2-7-5,9 2-17,2-5-14,-1-14 1,0 0-1,17-8 1</inkml:trace>
  <inkml:trace contextRef="#ctx0" brushRef="#br0" timeOffset="115536.6083">17473 14545 73,'13'22'37,"-12"-10"0,2 7 0,1 2-29,-9-3-4,1 1-4,-1 0-2,-2-3-6,5-3-25,-2 5-3,-6-10-1,6 2 1</inkml:trace>
  <inkml:trace contextRef="#ctx0" brushRef="#br0" timeOffset="116499.6634">17752 13971 60,'13'-2'34,"-13"2"0,14 1-4,-7 14-21,-8 2-2,3 10-2,-3 3-1,4 6-1,0 1-1,1 2 0,3-2-1,0-3 0,-1-5-1,2-5 0,-1-5 0,-1-4-1,-6-15 0,9 12-1,-9-12 1,0 0 0,2-15 0,-4 3-1,0-2 3,2 0-1,1-1 2,2 2 0,2-2 1,9 7 0,0 1 0,5 8 0,1 3-1,3 4 0,-2 5-1,-1 6 0,-3 4-1,-6 2 0,-3 0-1,-7 1 1,-7-2 0,-5-1-1,-3-4 1,-6-2 0,-1-6 0,0 0 0,-2-7 0,1-2 0,5-4 0,3-3-1,14 5-1,-11-16-2,11 16-3,9-17-7,10 8-14,3 3-9,3-4 0,6 4 0</inkml:trace>
  <inkml:trace contextRef="#ctx0" brushRef="#br0" timeOffset="116706.6752">18239 14413 38,'13'12'32,"-13"-12"2,5 14-2,-7 0-15,-6-5-7,3 7-2,-7-2-3,2 3-1,-1-3-1,0 4-3,2-3-1,-1-7-6,7 5-11,0-3-16,3-10 0,0 0-2,-3-16 2</inkml:trace>
  <inkml:trace contextRef="#ctx0" brushRef="#br0" timeOffset="116900.6863">18148 14406 59,'2'11'36,"8"0"-1,-2 0 2,2 0-24,7 6-4,-3-4-5,4 3-2,2 1-3,-2-7-3,4 5-8,-6-3-21,-4-11-3,3 0-1,-3-7 1</inkml:trace>
  <inkml:trace contextRef="#ctx0" brushRef="#br0" timeOffset="117095.6975">18520 14322 61,'5'11'33,"-5"-11"-1,6 19-6,-2-10-20,4 1-15,-2 5-21,-6-15-1,16 9-1,-6-12 0</inkml:trace>
  <inkml:trace contextRef="#ctx0" brushRef="#br0" timeOffset="117615.7272">19019 14139 67,'0'0'35,"-9"-12"0,9 12-6,-17-9-19,-1 2-3,2 7-1,-5 0-2,2 8-1,-5 2-1,1 7 0,2 5-1,1 4 0,3 5 0,6 4-1,5 0 1,7-2-1,6-4 0,6-3 1,5-8-1,3-5 1,0-8-1,1-8 0,-1-7 1,-2-5-1,-3-6 0,-3-6 1,-1-3-1,-4-5 0,-1-2 0,2 3 0,-3 3 1,-1 3-1,-1 7 1,-1 8-1,-3 13 1,0 0-1,0 20 1,-4 3 0,-1 6 0,1 7 0,-1 5-1,1-1 1,3-1-2,1-5 0,7-1-3,-3-11-7,9-6-27,2-6-1,-2-10 0,5-4 0</inkml:trace>
  <inkml:trace contextRef="#ctx0" brushRef="#br0" timeOffset="118005.7495">19204 14357 64,'1'15'38,"-4"1"0,2 0 1,-2 4-20,-2-9-12,8 4-2,-3-4-2,5 2-1,-5-13-1,18 11 0,-4-10-1,2-2 0,3-2 1,2-2-1,-4-3 0,2 1 0,-3 0 0,-1 2 0,-3 2 0,-2 0 1,-10 3-1,0 0 1,6 12 0,-8-1 0,-5 3 0,-2 4-1,-2 2 1,0 4-1,-2-1 1,1-1-1,1 2-1,1-5-2,6 0-4,4-19-14,-12 13-20,12-13 2,9-2-2,-9 2 2</inkml:trace>
  <inkml:trace contextRef="#ctx0" brushRef="#br0" timeOffset="118217.7617">19499 14549 70,'0'0'38,"6"20"-2,-4-10 2,-2-10-23,-5 24-11,1-10-2,0 5-2,-1-2 0,-1-1-2,2 2-4,-7-8-9,3-1-23,8-9 1,-9 7 0,9-7 0</inkml:trace>
  <inkml:trace contextRef="#ctx0" brushRef="#br0" timeOffset="119132.814">19822 13855 57,'11'3'34,"-11"-3"1,10 12-1,-13 9-19,2-1-9,5 10-2,-2 3 0,3 9-1,0-1 0,3 6-1,0-4-1,1-2 0,-1-2 0,-1-5-1,0-5 0,-2-7-1,-1-3 1,-1-8-1,-3-11 1,0 0-1,0 0 0,-8-16 1,4-3 0,1 2 0,0-4 1,6 1 1,1 0 0,6 3 0,3 5 0,6 9 0,3 0 0,4 5 1,0 5-3,1 6 1,-3 5-1,-3 3-1,-6 2 0,-5-1 0,-7 4 0,-9-4-1,-5-1 1,-9-4-1,-3-2 1,-6-3 0,-3-4 1,1 0 0,0-2 0,5-3 1,4-1-1,9-4-1,13 2-4,0-9-12,13 1-20,11 0 0,6-8 0,10 4 0</inkml:trace>
  <inkml:trace contextRef="#ctx0" brushRef="#br0" timeOffset="119365.8273">20334 14326 79,'0'0'37,"4"12"0,-5-3 1,1 2-30,-12-3-5,4 4-1,-2 2-1,-2 1 0,1 0 0,-1-2-2,-1 0-2,0-4-2,6 4-7,-7-6-18,14-7-7,-11 5-2,11-5 3</inkml:trace>
  <inkml:trace contextRef="#ctx0" brushRef="#br0" timeOffset="119574.8393">20201 14362 63,'0'0'38,"0"0"0,12 3 1,-2 5-23,-10-8-6,15 13-4,-15-13-2,17 19-2,-8-7-1,3 0 0,-3 0-3,1-4-1,6 2-7,-7-4-25,7-6-4,1-2 0,0-4 0</inkml:trace>
  <inkml:trace contextRef="#ctx0" brushRef="#br0" timeOffset="119799.8521">20652 14185 78,'14'1'39,"-14"-1"-1,0 0-4,10 17-19,-10-17-10,4 12-2,-4-12-5,3 13-4,3-3-18,-6-10-15,0 0 1,0 0-1,0 0 1</inkml:trace>
  <inkml:trace contextRef="#ctx0" brushRef="#br0" timeOffset="120140.8716">20969 13803 94,'-9'6'39,"9"-6"1,-3 12-8,5 9-23,-6 1-3,3 8-2,-2 4-2,2 5 0,-1 1-1,1 4-1,-1-2 1,4-7-1,0-1-2,0-6-1,3 0-4,-5-13-11,3-3-23,0-3 1,-3-9-1,0 0 2</inkml:trace>
  <inkml:trace contextRef="#ctx0" brushRef="#br0" timeOffset="120476.8909">20956 14130 68,'16'-6'41,"3"-1"-2,2 3 3,6 5-24,-9-6-7,9 11-4,-5 0-3,1 7-2,-3 1-2,-3 4 0,-4 3 0,-4 1-1,-3 2 0,-6-1 0,-6 0 1,-4-1-1,-4-3 1,-4-3 0,-2-4 0,-2-1 0,0-6 0,3-5 0,2-2 0,3-2 1,3 0-1,11 4 0,-10-12-2,10 12-1,6-9-6,-6 9-28,0 0-4,18-8 1,-6 2 0</inkml:trace>
  <inkml:trace contextRef="#ctx0" brushRef="#br0" timeOffset="120914.9159">21376 14280 98,'0'0'39,"0"0"1,-13 13-8,2-9-24,9 6-5,0 2 0,6 2-2,3 3 0,1-2 0,1-1-1,5 2 0,0-2 1,1-2 0,0-2-1,2-4 1,0-2-1,0-2 0,1-5 0,-1-3 0,0-1 1,-2-2-1,-1-1 0,-4 2 1,-10 8 0,14-13 0,-14 13 0,0 0 0,0 0 0,0 10 0,-4 0-1,-1 4 1,-1 1-1,-1 4 1,-2 1-1,2-4 0,1 1-2,-1-6-2,5 3-6,-8-4-29,10-10-3,0 0 1,3-18-1</inkml:trace>
  <inkml:trace contextRef="#ctx0" brushRef="#br0" timeOffset="121865.9703">21845 13852 59,'12'-11'37,"-12"11"1,16-13 0,-2 8-22,-8-6-6,8 8-3,-4-4-3,2 3-2,-1 2 0,-1 1-2,-1-1 1,-9 2-1,17 7 0,-17-7 0,12 16 0,-10-4 1,-1 3-1,-3 6 0,-2 1 1,-1 3-1,-2 2 1,0 0-1,-1-1 0,3 1 1,1-2-1,4-6 1,2-1-1,2-1 0,3-2 1,4-3 0,1-1-1,3-5 1,0-4 0,1 1-1,-2-4 1,0-2-1,-2-2 1,-12 5-1,13-13 1,-13 13 0,0 0-1,1-11 1,-1 11 0,-14 3-1,4 3 0,1 3 1,-1 4-1,1 2 0,3 1 1,0 3-1,4 3 1,3-1-1,1 0 0,3-1 1,0 2-1,1-3 0,-1 1 0,-1-2 1,-2-3-1,-1 1 0,-4-5 0,-1-1 1,4-10-1,-16 16 0,4-9 1,1-2-1,0-1-2,-1-4-3,12 0-25,0 0-12,-15 2 1,15-2-1</inkml:trace>
  <inkml:trace contextRef="#ctx0" brushRef="#br0" timeOffset="123541.0661">11775 15599 41,'0'0'34,"-12"-3"3,12 3-1,10 5-12,-10-5-13,29-9-2,-11 4-3,12 7-2,2 2-1,4 3-1,-6 0-1,-1 9 0,-5 2-2,-6 6 1,-9 4 0,-8 2 0,-8 4-1,-8 4 0,-6-1 0,-4-1 1,-1-1 0,3-4-1,3-5 1,3-4 0,7-5 1,5-6 0,6-1 0,-1-10 1,16 9-1,0-5 1,2-1 0,5 1 0,3-3-1,3 1 0,3 1-1,-1-3-2,3 1-2,-5-8-4,3 6-9,-10-3-20,-5-4-1,-3 0-1,-11-5 0</inkml:trace>
  <inkml:trace contextRef="#ctx0" brushRef="#br0" timeOffset="123729.0769">11903 15852 41,'-15'-6'35,"1"-3"2,14 9-1,0 0-12,-4-14-11,18 16-5,-2-3-3,8 1-3,5 2-5,2-5-7,12 1-25,0 3-2,0-5 0,5 2 0</inkml:trace>
  <inkml:trace contextRef="#ctx0" brushRef="#br0" timeOffset="124102.0982">12675 15689 62,'-9'-4'37,"9"4"0,-26-1-8,2-5-12,8 8-4,-11-4-5,6 7-2,-6-1-2,5 5 0,-1 4-2,4 3 0,3 4-1,4 0 0,5 5-1,6 3 0,5 0 1,4 1-1,4-1 1,4 1-1,5-4 1,1-1-2,3-3 2,-1-7-2,3-3-2,-1-7-1,2 1-4,-6-12-7,5 2-18,-8-4-6,-5-5-1,-4 1 2</inkml:trace>
  <inkml:trace contextRef="#ctx0" brushRef="#br0" timeOffset="124297.1094">12544 15868 58,'-18'-3'39,"8"2"-1,10 1 3,-14-11-23,14 11-6,12-1-4,3 4-2,1-2-3,5 2-2,4 4-3,1-9-6,9-1-31,-4-1-2,-2-2 2,2-3-2</inkml:trace>
  <inkml:trace contextRef="#ctx0" brushRef="#br0" timeOffset="126161.2159">13580 15352 20,'0'0'28,"0"0"-3,0 0-5,0 0-3,-17-6-2,17 6-2,-23 5-3,11 2-2,-6-5 0,3 6-1,-6-5-2,6 3 0,-6-4-1,4 2 0,-2-1 0,2 0-1,0 0-1,3 0 0,0 2 1,1-1-2,0 2 1,5 3 0,-1 2-1,5 6 0,1 1 0,3 5 0,1 6-1,3 7 1,3 4-1,0 2 1,0 3-1,0 1 1,-1 2-1,2-1 0,-2-1 0,-2-5-1,-2-3 1,0-3-1,-2-4 1,-2-4-2,0-2 2,-2-5 0,-1-3-1,0 0 1,0-4 0,1-2 0,1-1 0,5-1 0,-2-9 0,14 15 1,-1-10 0,6-1 0,3-2 0,7 3 0,2-3 1,2 0-1,-1-2 0,1 0-1,-5 1 0,-3 0-2,-3 5-2,-10-9-14,-1 3-22,-11 0 2,0 0-2,0 0 1</inkml:trace>
  <inkml:trace contextRef="#ctx0" brushRef="#br0" timeOffset="131453.5187">13884 15727 41,'8'-13'35,"-8"13"2,3-10 0,-7 1-16,4 9-6,0 0-5,0 0-2,0 0-3,7 21-2,-5-5-1,1 3 0,0 3-1,2 1-1,-2 2 1,4-1-1,-1-2 1,2-7-1,-8-15 0,17 13 1,-7-14-1,0-6 1,3-8-1,-3-3 1,2-5-1,0-1 1,-2 1 0,-1 1-1,-1 3 1,-2 3-1,-1 7 0,-5 9 0,0 0 0,9 4 1,-8 8-1,1 4 0,0 3 0,3-1 0,-1 1 0,2-2 0,2-1 0,-1-5 1,5-5-1,-2-3 0,4-6 0,-2-3 0,0-5 0,2-3 0,-2-1 0,2-1 0,-1 1 0,-2 0 0,1 4 0,-2 3 0,-1 5-1,-9 3 1,17 8 0,-12 3 0,0 5 1,-1 0-1,1 4 0,-1 2 0,0-2 1,-1-1-1,0-5 0,1-2-2,1-3-1,-5-9-4,13 6-9,-13-6-25,11-17 2,-4 3-2,-1-1 2</inkml:trace>
  <inkml:trace contextRef="#ctx0" brushRef="#br0" timeOffset="131667.5309">14458 15766 73,'0'0'38,"8"16"-2,-8-5 1,0-11-27,7 19-3,-5-9-3,1 5-2,0-1-2,0-3-3,2 0-5,-5 0-28,0-11-1,0 0 0,0 0-1</inkml:trace>
  <inkml:trace contextRef="#ctx0" brushRef="#br0" timeOffset="132291.5666">14487 15636 83,'-1'-9'38,"1"9"-1,0 0 1,0 0-33,11 6-6,-11-6-3,16 15-7,-16-15-4,19 16-8,-19-16-2,20 15 0,-20-15 0,17 8 6,-17-8 8,12 3 9,-12-3 9,0 0 8,13 2 8,-13-2 0,0 0 2,0 0-3,13 5-3,-13-5-5,5 11-4,-5-11-3,8 19-3,-4-7-1,4 3-1,-1 2 0,0 0-1,-1-1-1,3-1 0,-2-2 1,-1 1-1,-1-3 0,-5-11 1,15 8-1,-15-8 0,13-3 1,-13 3-1,13-16 0,-8 1 1,2-4-1,-2 3 0,2 0 0,1-2 0,-1 2 1,1 2-1,-1 5 0,3 5 0,-10 4 0,13 3 1,-13-3-1,8 20 1,-5-5-1,-1 3 1,-2-1-1,3 3 0,-1-1 0,-1 0-1,0-1 1,1-6-3,5 0-2,-7-12-10,13 0-24,-2-5-1,1-5 0,5-2 1</inkml:trace>
  <inkml:trace contextRef="#ctx0" brushRef="#br0" timeOffset="132617.5853">15359 15390 58,'0'0'38,"-16"-17"-1,16 17 2,-17 5-24,1 4-3,5 15-3,-7 3-3,3 13-1,-1 5-2,3 5 0,1 4-1,6 1 0,4-2-1,5-4-1,4-7-1,4-7-1,6-4-2,-2-11-4,10 4-10,-8-10-23,-4-7 1,0-3 0,-13-4 1</inkml:trace>
  <inkml:trace contextRef="#ctx0" brushRef="#br0" timeOffset="132883.6005">15548 15529 100,'0'0'39,"7"20"2,-6-2-7,1 4-30,-1 3-2,2 6 0,0 2-1,0 2-1,-1 0-2,0-5 0,1 1-3,-4-10-5,10 2-16,-5-6-14,-4-17 1,0 0-1,0 0 3</inkml:trace>
  <inkml:trace contextRef="#ctx0" brushRef="#br0" timeOffset="133440.6324">15508 15580 90,'-1'-13'40,"3"1"3,4-2-2,10 3-30,-2-4-4,9 7-2,2 1-1,7 3-2,1 6-1,2 1 0,-3 5-2,-2 6 1,-5 2-2,-6 3 1,-5 3 0,-10 1-1,-4 1 1,-10 0-1,-5-2 1,-2-2 1,-5-3 0,0-6 0,0-3 0,1-2 0,2-3 1,7-4 0,12 1 0,-10-9 0,10 9-1,12-8 1,0 5 0,6 1-1,2 2-1,-1 4 1,2 3-1,-2 2 0,-2 4 0,-2 1 0,-3 4-1,-5-1 1,-3 2 0,-4-1 0,-3-2 0,-3 1 0,-6-3 1,-5-1 0,-5-4 1,0 0 0,-3-3 1,-1-1-2,1-3 2,2-1 0,6-1-2,3-1 0,14 1-2,-10-2-3,10 2-6,0 0-28,19-4-3,-6-3 1,3-2 0</inkml:trace>
  <inkml:trace contextRef="#ctx0" brushRef="#br0" timeOffset="133820.654">15923 15334 69,'5'-13'42,"-5"13"-1,18 4 2,2 9-17,-5-3-18,10 12-2,1 2-1,4 9-2,2 5-1,0 5-1,-3 3-1,-4 2 1,-4 1-2,-7-3 2,-6 2-2,-7-3 1,-7-3 0,-5-6 0,-5-5 1,-1-6-2,-2-6 0,-1-6-3,7-2-4,-5-11-25,8-1-10,10 1 1,-8-15-1</inkml:trace>
  <inkml:trace contextRef="#ctx0" brushRef="#br0" timeOffset="134262.6794">16537 15855 96,'24'7'39,"1"7"2,0 7-8,-5 2-27,5 8-2,-4 6-2,-3 2-3,-4 0-2,-7-8-7,2-1-30,-7-4 0,-7-10 1,-1-6-1</inkml:trace>
  <inkml:trace contextRef="#ctx0" brushRef="#br0" timeOffset="135118.7283">17102 15620 78,'14'27'37,"-11"-7"0,2 8 2,0 5-32,-3 2-1,4 4-3,0-6 0,6-1-2,0-10 2,7-4-2,0-11 1,4-7-1,-1-10-1,-2-5 2,-2-3-2,-3-4 1,-3-3-1,-5 0 1,-4 0-1,-2 5 0,-2 4 0,1 1 0,0 15 0,0 0 0,0 0 0,10 7 0,-2 10-1,1 4 2,1 3-2,3 1 1,-1-3 0,1-2-1,1-4 1,1-9 0,3-5 0,2-7 0,-1-7 0,2-5 0,0-3 1,1-5 0,0 0-1,-2 4 0,-4 5 1,-2 2-1,-4 8 1,-1 5-1,-9 1 0,10 18 0,-7-2 1,-1 2-1,2-1 0,2 2 0,0 1-1,2-3-1,4 2-4,-12-19-12,13 13-22,0-6 0,0-8 0,3-1 0</inkml:trace>
  <inkml:trace contextRef="#ctx0" brushRef="#br0" timeOffset="135544.7527">18037 15658 82,'-24'0'40,"8"7"-2,-6 2-1,-6-1-30,10 6-1,-2-1-1,8 3-2,2 1-1,10 0-1,5 1 0,7-4 0,3 0-1,6-3 1,-1-5-1,1-2 0,1-3 0,-2-2 0,-5-4 0,-1-2 0,-6-3 0,-4-5 0,-3-2 1,-2-3 0,-2-1 0,0 4 0,-4-1 1,-1 6-1,0 2 1,8 10 0,-10 5-1,7 7 0,0 5 0,3 1 0,1 3-2,3 1 0,4 0-1,1-5-4,10 5-5,-7-10-28,6-6-3,1-4 1,5-5 0</inkml:trace>
  <inkml:trace contextRef="#ctx0" brushRef="#br0" timeOffset="135784.7664">18454 15655 86,'0'0'40,"-3"12"-1,3-12-1,-21 17-26,14 0-8,-3 2-1,-2 2-1,0-1-1,0 0-1,0 1-1,-2-5-1,4 3-4,-3-12-5,7 2-13,6-9-17,0 0 1,-10-9 0,6-4 2</inkml:trace>
  <inkml:trace contextRef="#ctx0" brushRef="#br0" timeOffset="135969.777">18289 15713 60,'0'0'40,"-4"-10"1,4 10 1,0 0-17,3 11-11,8-1-5,-3-1-3,7 6-2,1-1-2,3 3-1,-1 1-1,1 1-4,1 4-2,-4-8-17,-1 4-21,0-3 2,-1-1-1,0-4 1</inkml:trace>
  <inkml:trace contextRef="#ctx0" brushRef="#br0" timeOffset="136419.8028">18985 15475 73,'0'0'38,"-13"28"0,5-2 1,-15 9-31,7 13-1,-5 4-1,6 7 0,1-1-2,8-1-2,7-4-2,5-9-5,13-2-15,4-11-21,-1-16 2,9-6-2,-2-13 1</inkml:trace>
  <inkml:trace contextRef="#ctx0" brushRef="#br0" timeOffset="136679.8176">19185 15585 103,'10'6'39,"-6"7"2,-1 2-11,4 14-25,-2 5-2,2 8-1,-2 3-1,1 2-1,0-1-2,-2-6-3,3-1-2,-8-12-10,4-5-23,-1-5 0,-2-17 0,0 0 2</inkml:trace>
  <inkml:trace contextRef="#ctx0" brushRef="#br0" timeOffset="137187.8467">19233 15616 71,'0'0'42,"2"-18"-1,-2 18 2,17-18-16,3 15-20,4 0-1,8 5-2,2 2-1,1 5-2,-1 4-1,-4 2 0,-6 2-1,-6 1 0,-9 3-1,-10 1 0,-7 1 0,-11-1 1,-5-3-1,-4 0 1,-2-4 0,1-4 1,5-5 0,3-4 0,10-5 0,11 3 1,4-16 0,12 6 1,8 0-1,4 2-1,4 3 1,0 3-1,-3 5-1,-3 5 0,-7 5 0,-6 7-1,-7 4 1,-8 3 0,-6 2 0,-6 0 1,-4-1 1,-4-2-1,-3-2 2,0-7-1,1-5 0,0-4 0,2-6 0,6-4-2,1-2 0,6-7-2,7 1-7,-3-3-28,8-8-4,4-1 1,3-3-1</inkml:trace>
  <inkml:trace contextRef="#ctx0" brushRef="#br0" timeOffset="137463.8625">19617 15401 117,'21'6'43,"2"8"1,1 7-11,0 11-27,1 9-2,0 7 1,-5 5-4,-5 5-1,-6 2 0,-5-3 0,-7-2-1,-5-10-2,-2-4-4,-9-15-12,3-6-25,2-8 1,0-10 0,14-2-1</inkml:trace>
  <inkml:trace contextRef="#ctx0" brushRef="#br0" timeOffset="138330.9121">20098 15285 74,'0'0'40,"2"-10"0,7 4 2,-6-3-27,17 11-5,-2-4-2,8 3-2,1 0-2,8 6-1,-1 2 0,2-2-1,-3 1-1,-2 0 0,-5 0 0,-3-1-1,-6 1 1,-6-2 0,-5 4-1,-4 0 0,-5 1 1,-4 2-1,0 0 0,-2 4 2,2 0-2,-1 6 0,2-2 0,3 3 0,2 4 0,2 4 0,3 4 0,2-2 0,1 2 0,0-1 0,1 3 0,-1 3-2,-2-3 2,-1-1-1,-4 1 1,-3-2-1,-1 1 2,-4-2-1,-6-4 0,-3-4 1,-2-2-1,0-4 0,-2-4 2,1-3-2,-1-5 0,2-5 0,5-3-2,0-6-2,14 5-8,-14-8-31,12-4-2,4-4 2,5-2-1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38:51.87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2722 9370 18,'0'0'25,"19"2"0,-19-2-6,13-7-1,-3 3-3,1-4-2,7 3-3,-3-6-1,6 2-2,-5-3-1,6 1 1,-6-3-2,3 4 0,-5-3-1,1 3 0,-7-2-1,3 4 0,-5-3 0,-6 11 0,9-13 0,-9 13-1,0-16 0,0 16-1,-6-15 0,6 15 0,-20-13 0,7 5-1,-6 3 0,-1 3 0,-3 2 0,-4 2 0,0 3 0,0 3-1,2 5 1,2 7-1,4 3 2,5 1-2,3 0 1,7 4 0,7-1 1,6-3-1,5 0 2,7-4-2,5-6 1,2 2 0,4-5 1,3-4 0,-3-1 0,1-1-1,-2-4 1,-3-1 0,-4 0 0,-2-3 0,-4-1-1,-3 1 0,-1 1 0,-5-2-1,-9 4-2,13-10-2,-13 10-7,0 0-29,11-16-1,-10 6 1,-4-4-1</inkml:trace>
  <inkml:trace contextRef="#ctx0" brushRef="#br0" timeOffset="2951.1687">2163 7394 10,'0'0'25,"12"-5"2,-12 5 2,0 0-15,0 0-2,3 20-1,0-2-3,-1 4-3,3 9 0,0 1 0,3 5-1,-1 1-1,2 3 0,-1-3-1,1-1-1,0-7 1,-1-5-1,-1-9 0,-1-4 1,-6-12 0,0 0-1,0 0 1,6-20-1,-13 4 0,-2-2 0,-5-1 0,-3 0-1,-5 1 0,-1 3 0,-3 4 0,-1 9 0,-2 5 0,3 5 1,0 7-1,3 5 1,1 1 0,5 4 1,2-2-1,6 1 1,2-4 0,7 1 0,4-6 1,7-1 0,2-7 0,8 1 0,2-3 1,5-3-1,0-6 0,6 0-1,-2-2 0,1 2-1,-1 0-1,-5-3-3,0 5-7,-8 1-28,-4-3 0,-4 5-1,-11-1 0</inkml:trace>
  <inkml:trace contextRef="#ctx0" brushRef="#br0" timeOffset="5971.3415">4010 6115 17,'1'-11'26,"-1"11"2,0 0-5,8-13-5,-8 13-4,0 0-1,0 0-2,1 10-2,3 5-3,-4 3 1,4 5-3,-2 3-1,4 5-1,-2 2 0,2 4 0,-2 2-1,1-4 0,-2-3 0,-1-1-1,0-3 1,-2-5 0,0-7-1,0-3 1,0-13-1,-3 14 1,3-14-1,0 0 1,0 0-1,0 0 0,-8-11 1,8 11-1,-4-18 0,3 7 0,0-2 0,3 3 0,0 0 1,2-3 0,2-1-1,4 3 0,0 0 2,5 2-1,1-1 0,4 0 0,2 3 0,2 5-1,1 2 1,-1 0 0,-1 5-1,0 5 0,-4 2 0,-2 6 1,-6-1-1,-3 0 0,-2 1 0,-4 4 0,-4-1 1,-5-3 0,-4-2-1,-2-3 0,-5-1 1,-3 0 0,-2-5 1,-3-4 0,-1-4 0,2 0-1,0-2 1,2 0 1,2-2-2,5-2 0,3 2-2,3 1-1,10 4-2,-10-4-8,10 4-27,10 1-1,-10-1 1,20 5-2</inkml:trace>
  <inkml:trace contextRef="#ctx0" brushRef="#br0" timeOffset="8248.4718">1714 4266 27,'0'0'26,"-18"-7"-2,7 1-1,-4 2-8,-4-2-2,1 6-2,-5 0-2,2 7-2,-2 3-1,2 8 0,-1 2-2,4 8 0,0 2-2,7 3 0,3-2-1,5 4 1,0-8-1,9 1 1,4-6 0,8-5 1,2-9-1,5-3 0,2-9 1,4-6-1,2-8 1,-2-7-1,-3-6 0,-2-1-1,-7-1 2,-2-1-1,-7 2 1,-5 6-1,-5 2 1,-3 11-1,3 13-1,-13-6 1,13 6-1,-16 28-1,10-2 0,3 3 1,3 8-2,2-1 1,3 0 0,4 1 0,3-6 0,1-10-3,9-3-8,0-8-29,2-11 0,0-4 0,-2-8 0</inkml:trace>
  <inkml:trace contextRef="#ctx0" brushRef="#br0" timeOffset="12830.7339">2617 12322 11,'-2'-13'28,"2"13"0,0 0-3,-9-12-5,9 12-2,-13-10-4,13 10-3,-13-11-3,13 11-1,-14-8-3,4 7 0,-2 0-1,0 3-1,-1-1 0,-1 5 0,0 1-1,0 3 1,0 0 0,5 6-2,-1 2 1,3 3 0,2 2-1,2 0 1,4 2-1,1 3 1,2 1-1,3-1 1,0-2-1,4-1 0,-3-3 0,0 0 0,-1-2 1,-2-4-1,-1-3 0,-3-2-2,-1-2 1,0-9-3,-5 14-5,5-14-8,-13-2-16,13 2-2,-17-3-2,17 3 3</inkml:trace>
  <inkml:trace contextRef="#ctx0" brushRef="#br0" timeOffset="13059.747">2293 12554 38,'10'-1'31,"-10"1"4,23-12-1,-4 9-18,-2-9-4,9 6 0,1-3-6,8 2-1,-1-3-3,3 2-1,-1-1-3,-2-4-7,1 0-27,-3 7 0,-15-5 0,-2 7 0</inkml:trace>
  <inkml:trace contextRef="#ctx0" brushRef="#br0" timeOffset="16882.9656">2174 14066 35,'0'0'23,"0"0"-2,0 0 0,0 0-4,0 0-3,0 0-3,-7-11-1,7 11-3,0 0-1,-9-9 0,9 9-2,-13-10-1,2 5 0,2 3 0,-6-1-2,1 1 1,-4 0-1,2 4 0,-2 1 0,2 2 0,-3 0 0,5 6-1,-1 0 1,5 3 0,0 3 0,4 0-1,2 0 0,4 3 1,4-3-1,4 0 0,4-4 0,3-1 1,5-5-1,2-1 1,3-5-1,2-4 1,0-5 0,1-2 0,-3-4 0,-1-1 0,-6-2 0,-2-2 0,-5 1 0,-3 1 0,-6 2 0,-3 1 0,-2 3 0,3 11 0,-11-13-1,11 13 1,-11-1-1,11 1 0,-5 18 0,5 0 0,3 5 0,1 3 0,3 5 0,1 7 0,2 0 0,0 2 0,0-1-1,0 0 2,-4-2-2,-2-1 2,-4-4-1,-2-3 0,-5-3 1,-4-3 0,-4-6 0,-2-2 0,-2-6 1,-1-2-1,-2-4 0,1-1 1,0-4-2,3 0 1,3 1-2,0-1-3,15 2-4,-20 1-19,20-1-14,-8 9 2,8-9-1,-5 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43:03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 7356 25,'9'-5'19,"-9"5"0,0 0-1,0 0-1,-10-9-4,10 9-3,-12-4-3,12 4-1,-18 1-2,4 0-1,-2 1-2,1 4 1,-4-1-1,2 1 0,0 1 0,0-1 0,0-1 0,3 4-1,2-3 1,1-2 0,2 2-1,9-6 1,-14 7-1,14-7 0,-1 11 1,1-11-1,0 0 1,13 14-1,-13-14 1,19 13 0,-6-5-1,-2 0 1,3 2-1,-1 4 1,4 1-1,-1 1 1,3 0-1,-3 3 1,2 2-1,-1 0 1,0 1-1,-2-2 1,-5-3-1,-2 3 1,-5-2 0,-2-4 0,-5-4 0,-5 2 0,-6-4 0,-2 1 1,-3-3-1,-1 0 0,-3-3-1,2 0 1,-1 0-1,4-2 1,1 0-1,4-1 1,1 0-1,3 1 0,10-1 0,-13 3-1,13-3 0,0 0-2,-2 9-4,2-9-3,12 5-8,-2-3-15,3-9 0,1 5 1,2-10 1</inkml:trace>
  <inkml:trace contextRef="#ctx0" brushRef="#br0" timeOffset="494.0282">2095 7244 15,'0'0'26,"0"0"0,0-11-6,0 11-1,-12-7-5,12 7-1,-21 5-4,8 1-1,-4-1-3,2 9-2,-6 3 2,3 4-2,-2 4 1,1 6-2,1 4 0,4 4 0,2 3-1,3-1 1,5 0-2,4 0 1,3-3-1,4-4 0,3-5-1,1-7-2,1-2-1,1-8-8,3-4-8,3-2-14,-6-10 0,6-1 1,-7-10 1</inkml:trace>
  <inkml:trace contextRef="#ctx0" brushRef="#br0" timeOffset="1142.0653">2413 7378 22,'0'0'28,"-18"-10"0,18 10-1,-16 2-13,4-1-1,-1 5-4,-3 2-1,-1 4-2,-1 1-2,-1 8-1,-1 4 0,3 1 0,0 3-1,5 3 0,4-1-1,5 0 0,5-2-1,6-7 1,4-4-1,7-4 1,2-6-1,2-9 1,1-7-1,2-3 1,-3-8-1,-1-1 1,-4-5 0,0-4 0,-6-3 0,-1 3-1,-4-1 1,-3 1 0,-3 3 0,-1 6 0,-1 1 0,-2 7 0,3 12 0,-8-14 0,8 14 0,0 0-1,-9 14 1,7-4-1,1 4 0,1 3 0,2 1 0,1 3 1,1 2-1,2-2 0,4-1 0,2 1-1,1-2 0,-1-4-1,3 2-3,-2-9-4,4 2-10,0 0-16,-7-9 0,3 0 0,-13-1 1</inkml:trace>
  <inkml:trace contextRef="#ctx0" brushRef="#br0" timeOffset="1536.0879">2590 7092 26,'0'0'30,"0"0"2,0 0 0,9 10-17,-9-10-4,15 25-1,-6-7-3,6 7 0,-2 2-2,5 11-2,-2 0 1,0 3-2,-4 4 0,0 0 0,-4 0-1,-2 0 0,-3-3-1,-4-5 1,-1-5-1,0-2 1,-2-8-1,0-4-1,-1-5-1,5-13-3,-6 11-7,6-11-24,-10 0 1,10 0-1,-5-12 1</inkml:trace>
  <inkml:trace contextRef="#ctx0" brushRef="#br0" timeOffset="8657.4952">2993 7388 15,'13'4'30,"-13"-4"0,0 0 3,9-3-14,-9 3-4,0 0-3,9-9-4,-9 9-2,11-4-1,0 5-2,-11-1 0,19-3 0,-7 2-1,2 1 0,1-4 0,1 4-1,2 0 0,0-1 0,0-1-1,0 3 0,-2-3 0,-1 1-1,-2 3 0,-3-5-2,0 2-2,-10 1-3,11 0-6,-11 0-4,0 0-17,0 0 0,0 0 1,0 0 2</inkml:trace>
  <inkml:trace contextRef="#ctx0" brushRef="#br0" timeOffset="9493.543">3015 7587 10,'0'0'23,"0"-10"-3,0 10-4,0 0-2,0 0-1,0 0-2,0 0-1,0 0 0,10-10-2,-10 10 1,12 0-2,-3 0 0,-9 0-1,19-3 1,-8-2-3,3 5 0,-1-3 0,2-1-2,2-1 0,1 4-1,0-2 0,-3-2 0,0 1-1,-2 3 0,-1-2 0,-2 3 0,-10 0 0,0 0 1,10-2-2,-10 2 0,0 0 0,0 0-2,0 0-3,0 0-3,0 0-10,2 11-16,-2-11-1,0 0 2,0 0 1</inkml:trace>
  <inkml:trace contextRef="#ctx0" brushRef="#br0" timeOffset="21287.2176">3784 7026 29,'0'0'27,"-11"-3"-6,11 3-3,-13-2-4,13 2-3,-14 3-2,14-3-3,-14 12 0,14-12-3,-11 19 0,6-7-1,1 5 0,1 0 0,2 2 0,0 0-1,1 2-1,1 1 1,0-3 0,-1-2 0,2 0-1,-2 0 1,-2-2 0,-2-2 1,-3-2-1,0-2 0,-4 1 0,0-2 0,-4-2 2,0-5-3,3 3 1,-3-3 0,5 2-1,0-2 1,10-1-1,-12 2 0,12-2 0,6 9 1,-6-9-1,17 11 0,-3-3 0,1-1 0,3 4 1,1 1-1,-1-1 1,-2 4-1,0-1 0,-3 1-1,-3-1 2,-3 4-1,-4-4 0,-3 3 0,-3 1-1,-3-3 1,-2 1 0,-1 1 0,1-4 0,-1 0 0,3 0 0,2 0 0,2-4 0,3 1 0,3-1-1,3 1 0,-7-10-6,18 14-18,-6-6-8,-12-8-1,21 6 1</inkml:trace>
  <inkml:trace contextRef="#ctx0" brushRef="#br0" timeOffset="23501.3442">4066 7530 50,'0'0'30,"0"0"0,10-6-2,-10 6-24,0 0-4,17-4-10,-6 3-11,-11 1-9,29-5 0,-15-2 1</inkml:trace>
  <inkml:trace contextRef="#ctx0" brushRef="#br0" timeOffset="23667.3537">4254 7497 19,'0'0'28,"0"0"0,0 0 2,0 0-18,0 0-8,12 7-10,-12-7-15,16 0-7,-16 0 0,19 0 0</inkml:trace>
  <inkml:trace contextRef="#ctx0" brushRef="#br0" timeOffset="23844.3638">4394 7508 39,'0'0'31,"0"0"1,0 0-11,12-3-6,-12 3-6,0 0-9,9-1-14,-9 1-15,11-1-3,-1 6 0,-10-5 1</inkml:trace>
  <inkml:trace contextRef="#ctx0" brushRef="#br0" timeOffset="24077.3771">4569 7504 16,'16'1'31,"-16"-1"1,16 3 3,-16-3-13,11 3-6,-1 6-3,-10-9-4,9 16-3,-6-4-2,-1 2-2,-4 0 0,0 3-2,-1 1-2,-4-7-6,4-1-27,-1 1 0,4-11-1,0 0 0</inkml:trace>
  <inkml:trace contextRef="#ctx0" brushRef="#br0" timeOffset="24357.3932">4702 7335 44,'0'0'35,"0"0"0,17 1 1,-3 1-21,-2-7-4,9 6-2,-2-3-3,5 2-2,-1-3-1,3 4-2,-5-1-2,-1-5-3,2 7-10,-7-1-24,-1-7 2,0 3-2,-4-5 2</inkml:trace>
  <inkml:trace contextRef="#ctx0" brushRef="#br0" timeOffset="24750.4156">5081 7180 58,'0'0'37,"7"-18"0,-7 18-1,17-14-20,-7 5-7,6 2-2,-1 0-3,4 6-2,-3 2 0,1 3-1,-3 5 0,-2 2-2,-7 1 1,-3 6-1,-4 3 1,-6-3 0,-4 4 0,-4 2-1,0-2 1,-2 2 0,2-1 0,1-6 0,3 1 1,3-1-2,7-5 2,2-12-1,5 15 0,5-8 1,1-5-1,4 3 1,0-1-1,0-3-2,1 5-6,-3-6-13,0 1-18,2 2 2,-2-1-1,3 1 1</inkml:trace>
  <inkml:trace contextRef="#ctx0" brushRef="#br0" timeOffset="24931.426">5402 7471 43,'17'13'35,"-17"-13"2,11 15-1,-4-1-15,-8-5-8,7 5-5,-8-1-5,2 2-3,2 4-6,-9-9-12,0 1-20,7-1 2,0-10-1,0 0 1</inkml:trace>
  <inkml:trace contextRef="#ctx0" brushRef="#br0" timeOffset="25198.4413">5563 7271 64,'9'-10'38,"-9"10"-1,12-7 2,-12 7-25,16-4-5,-6 1-3,9 5-2,-3 0-2,4 1 0,-2-1-1,2 0-2,-1 0-1,-3-1-2,5 6-8,-11-7-24,2-4-2,1 0-2,-5-6 2</inkml:trace>
  <inkml:trace contextRef="#ctx0" brushRef="#br0" timeOffset="25447.4555">5910 7041 64,'10'-6'37,"-10"6"-1,3 15 2,-7-4-26,5 10-3,-6-1-4,4 9-2,-3 2-1,1-1-1,-3 2 0,3-1-2,1-2-1,-2-4-3,6 2-7,-4-13-13,2-2-13,6-1 1,-6-11-1,18 1 2</inkml:trace>
  <inkml:trace contextRef="#ctx0" brushRef="#br0" timeOffset="25647.4669">6037 7324 27,'22'10'33,"-22"-10"2,17 20 0,-8-2-12,-3-4-5,4 5-6,-8-2-5,5 4-3,-6-2-2,1-1-1,-1 0-3,-3-6-4,3 1-16,0-2-14,-1-11 0,-9 5 0,9-5 0</inkml:trace>
  <inkml:trace contextRef="#ctx0" brushRef="#br0" timeOffset="26248.5013">6435 7124 51,'0'0'34,"-13"5"0,0 4 1,-1 4-22,6 8-3,-4 0-4,6 8-1,3-2-1,5 1-1,4-2 0,5-5-2,6-7 1,3-1-1,4-8 1,-1-12-1,0-3-2,-1-7 2,-2-5-2,-1-2 1,-8-4 0,-4-4 0,-5-2-1,-3 8 0,-5 2 1,-7 5 0,-5 6-1,-5 6 0,-1 10-2,-4 7-3,5 13-10,-2 4-21,2-2 1,11 7-1,5-7 2</inkml:trace>
  <inkml:trace contextRef="#ctx0" brushRef="#br0" timeOffset="26463.5135">6737 7353 73,'1'10'37,"1"9"-1,-8-3 1,-2 1-30,4 7-1,-2 0-5,-3-5-4,5 4-13,1-6-21,3-17 1,-4 16-1,4-16 1</inkml:trace>
  <inkml:trace contextRef="#ctx0" brushRef="#br0" timeOffset="26723.5285">6968 7106 58,'6'-11'39,"-6"11"-2,11-4 2,-11 4-17,11 13-14,-11-3-2,5 9-3,-4 2 0,0 3-1,-1 1-2,-1-2 0,0 3-2,-1-3-2,4 4-6,-6-12-12,3 2-18,4-2 2,-1-5-1,5 2 1</inkml:trace>
  <inkml:trace contextRef="#ctx0" brushRef="#br0" timeOffset="26897.5384">7134 7387 43,'15'12'35,"-8"-3"0,1 8 0,-4 1-16,-7-2-7,2 3-6,-5 1-6,-2-2-5,5-1-19,-2 1-10,5-18-1,-9 15 0,9-15 0</inkml:trace>
  <inkml:trace contextRef="#ctx0" brushRef="#br0" timeOffset="27297.5613">7327 7156 66,'0'0'38,"5"-13"0,-5 13 0,18-8-22,-5 1-9,8 3-1,0-2-3,5 5-1,-2 1-1,-1 5 0,-5 2-1,-4 3 0,-7 1-2,-7 4 1,-7 5 0,-7-1 0,-2 0 0,-3 3-1,0 0 2,2 0-1,3 0 1,4-4 0,6-3 1,4 2-1,5-3 1,2-4 0,5-3-1,2-3-1,5-1-5,-3-5-12,2 1-20,4-1 2,-4-2-3,5 3 1</inkml:trace>
  <inkml:trace contextRef="#ctx0" brushRef="#br0" timeOffset="27456.5704">7661 7420 56,'4'23'37,"-5"-10"-1,2 4-1,-1 1-18,-6-2-8,6 4-5,-3-2-7,-3-5-15,1-1-19,6-1 1,-1-11-1,0 0 1</inkml:trace>
  <inkml:trace contextRef="#ctx0" brushRef="#br0" timeOffset="27973.6">7812 7140 74,'10'-7'39,"0"1"-1,4 1 1,0 3-26,-2-4-7,11 5-1,-5-1-2,0 5-2,0 0 0,-3-1 0,-4 2-2,-4 5 0,-5 2 1,-6 0 0,-3 1-1,-4 1 0,-1-1 0,-1 3 1,2-2 0,1-4 0,10-9 0,-6 14-1,6-14 1,8 11 1,1-8-1,4-1 1,0 1-1,4 2 0,-4 3 1,-1-1 0,-1 1-1,-5 6 0,-4 0 1,-5 3-1,-3 3 1,-7-1-1,0 0 0,-3 1 0,0-1 0,-1-4 0,2-3-1,3-2 0,3-4-2,9-6-3,0 0-4,-8-9-9,8 9-16,17-17-3,-6 5-1,4 4 2</inkml:trace>
  <inkml:trace contextRef="#ctx0" brushRef="#br0" timeOffset="28146.6098">8054 7421 49,'18'6'36,"4"4"1,-3 6-7,-2-2-6,2 7-8,-9-2-6,2 5-4,-9 1-3,-3 0-1,-6 0-3,-4-6-3,1 2-12,-1-3-23,-1-9 1,1-5-1,10-4 1</inkml:trace>
  <inkml:trace contextRef="#ctx0" brushRef="#br0" timeOffset="28373.6229">8322 7449 64,'5'14'38,"-5"-14"0,5 10 0,-5-10-16,5 11-17,-5-11-5,16 1-8,-16-1-24,17-4-5,-4 1-1,-1-4 0</inkml:trace>
  <inkml:trace contextRef="#ctx0" brushRef="#br0" timeOffset="28520.6313">8522 7448 53,'0'0'34,"14"0"-1,-14 0-3,11-3-26,0 3-20,-11 0-14,20-5-3,-10 1 0</inkml:trace>
  <inkml:trace contextRef="#ctx0" brushRef="#br0" timeOffset="28701.6416">8711 7440 70,'10'8'38,"-10"-8"0,12 4-4,2 5-19,-14-9-5,18 10-2,-18-10-4,21 7-3,-9 0-7,-12-7-31,14 3-3,-4-7 1,-3-7-1</inkml:trace>
  <inkml:trace contextRef="#ctx0" brushRef="#br0" timeOffset="29575.6916">9056 6922 52,'0'0'35,"10"-9"1,-10 9-7,11-9-11,6 12-4,-4-5-5,7 5-3,-2 0-3,3 1 0,-1 4 0,-1 4-1,-7 2-1,-5 1 1,-5 0-1,-5 7-1,-5-1 2,-3 4-1,-4-2 0,2 0 1,-1 0-1,5 2 0,3-2 0,5-3 1,4-3-2,6-1 1,3-2 0,4-4-1,3-5 0,-1-2 0,1-6 0,-1 2 0,-2-1 0,-5-3 0,-11 5-1,12-10 1,-12 10 0,0 0 0,-18 9 0,7-4 0,0 6 0,1 7-1,1 4 2,2-1-1,3 4 0,3 2 0,2 2 1,3 3-1,-2-3 0,0-1 1,-1-4-1,-1 0 0,-3-2 1,-4-6 0,0-1 0,-2-4 0,-4-3-1,2-1-1,-2 0-1,-3-6-2,16-1-9,-22 14-28,11-15 0,2 3 0,9-2 1</inkml:trace>
  <inkml:trace contextRef="#ctx0" brushRef="#br0" timeOffset="30867.7655">9596 7186 46,'0'0'34,"0"-9"0,0 9-8,12-15-7,2 13-2,-4-6-6,9 5-4,-4-4-3,3 4-4,1 2-4,-6-5-12,2 3-21,-3 6 0,-12-3-1,9 7 2</inkml:trace>
  <inkml:trace contextRef="#ctx0" brushRef="#br0" timeOffset="31026.7746">9610 7258 32,'-2'12'33,"2"-12"3,0 0-1,18 10-15,-3-11-8,9 2-1,-1-1-8,2-1-11,4-4-26,1 12-1,-6-4 0,4 7 0</inkml:trace>
  <inkml:trace contextRef="#ctx0" brushRef="#br0" timeOffset="31683.8121">10331 6987 66,'0'0'38,"9"-3"-1,2-2 0,8-3-24,6 5-7,1-3-1,8 8-2,1 1-2,3-1 1,1 1-2,1 2 1,-4 2-1,-5 1 0,-5 1 1,-6-3-1,-9 5 0,-7 1-1,-9 5 1,-10-2 0,-6 6-1,-6 0 0,-4 6 0,-7 2-1,-4 4 2,-1 0-1,1 3 0,0 0 0,3 0 1,3-1 0,4-2 1,7-2-1,6-5 0,7 1 1,6-5 0,5-6 1,6-2 0,6-2 0,4-6 0,5 0 0,2-3 1,4-3-1,1-2-1,0 1-1,0-2-2,-6-4-2,4 10-10,-10-6-25,-1-4-1,-4 3 0,-10 4 1</inkml:trace>
  <inkml:trace contextRef="#ctx0" brushRef="#br0" timeOffset="32371.8516">10706 7179 17,'-15'20'28,"-13"-8"3,3 15 1,-3 3-15,-5 1-3,2 4-3,-3-4-4,5 3-2,0-4-1,5 0 0,4-9-4,1-6-3,6 0-5,0-6-8,4-7-17,9-2 0,-11 3 0,11-3 0</inkml:trace>
  <inkml:trace contextRef="#ctx0" brushRef="#br0" timeOffset="32725.8718">10375 7349 54,'0'0'38,"0"12"-1,19-9 1,5 1-17,5-6-11,13 5-4,4-1-16,5-2-26,-5-4-1,-4-2-1,-7-8 0</inkml:trace>
  <inkml:trace contextRef="#ctx0" brushRef="#br0" timeOffset="42515.4316">10334 7547 3,'0'0'10,"-5"11"1,5-11 0,0 0-1,0 0 0,0 0 0,0 0-1,14 0 2,-14 0-2,0 0-1,12-7-1,-12 7 0,10-3-1,-10 3 0,12 0-1,-12 0-1,17 3 0,-5-1-1,3-1 1,0 1-2,2 2 0,1-4 0,1 2 0,-1-2 0,3-1-1,-3-2 0,1 3-1,-1-3 1,0 0-1,-2 2 1,-2-1-1,-2 0 0,0 4 0,-3-1 0,-9-1 0,12 5 0,-12-5 0,10 4 1,-10-4-1,0 0 0,10 5 0,-10-5 1,0 0 0,0 0 0,9-1 0,-9 1-1,0 0 1,0 0 1,0 0-1,0 0-1,0 0 0,0 0-3,0 0-6,-8-12-24,8 12 1,0 0-2,-8-13 2</inkml:trace>
  <inkml:trace contextRef="#ctx0" brushRef="#br0" timeOffset="43451.4853">10301 7002 15,'0'0'12,"0"0"0,14 0 2,-14 0-1,14 2-1,-5-3-1,3 0-4,1 2-3,5-3-11,7 6-16,-9-14 0,10 6-2</inkml:trace>
  <inkml:trace contextRef="#ctx0" brushRef="#br0" timeOffset="49644.8395">1667 8410 31,'0'0'30,"0"0"2,9-6-9,-9 6-4,0 0-3,-6-13-4,6 13-2,-11-3-3,2 0-2,-5-2-1,0 4-1,-5-1-1,-1 1 0,-1 2-1,-2 0 0,-2 1-1,1 5 0,0 1 0,2 1 0,2 0-1,3 2 1,1 0-1,7 2 1,4-1 0,3-1 0,5 0 0,5 1 0,5 1 0,3-1 1,4 1-1,0 0 1,2 3-1,3 0 1,-2 2 0,-2-2-1,-2 2 1,-3 1-2,-6-2 2,-4 2-1,-6-2 0,-7 0 0,-5-3 0,-4 2 0,-3-2 0,-1-4 0,1-1 1,-2-1-1,-1-7 1,4 0 1,1-1-1,3-2 1,-1-2-1,3 3 0,2-1-1,10 2-2,-11-1-3,11 1-7,0 0-26,13-3 1,-3 0-2,5 1 2</inkml:trace>
  <inkml:trace contextRef="#ctx0" brushRef="#br0" timeOffset="50066.8636">2057 8312 34,'0'0'28,"4"16"3,-16-2-10,-2-1-6,4 12-3,-10 1-3,4 10 0,-7 0-2,3 7 0,-4-3-1,7 4-2,3-3 0,7-1-2,4-4-1,5-4 0,6-7-1,5-5-2,6-2-4,-2-13-5,6-1-19,0-3-4,-4-12-2,3 2 1</inkml:trace>
  <inkml:trace contextRef="#ctx0" brushRef="#br0" timeOffset="50687.8992">2227 8293 65,'0'0'34,"10"-9"0,-10 9-6,14 15-17,-16 0-5,6 10-1,-3 4-2,2 6 0,-1 3-1,1 2 0,-3 0-1,1 4-1,-2-4 0,-1-6 0,0-2 0,0-5-2,2-3 1,-1-8-1,1-5 1,0-11 0,0 0 0,9-9 0,-3-4 1,-1-7 1,-2-1 1,2 2 0,-2-2 0,1 5 2,-3-1-2,5 5 2,-3 1-2,-3 11 0,16-6-1,-4 8 0,1-1 0,5 3-1,0 4 1,1 2-1,-2 3 1,1-1-1,-4 2 0,-1 0 0,-5 3 1,-6-4-1,-3-1 0,-5 2 0,-3-5 0,-4 1 0,-3-2 1,-3-3 0,-1-1 0,3 0 0,-2-5 0,4 1 0,1-1 0,4-1-1,10 2-1,-12-4-2,12 4-4,0 0-13,0 0-20,14-10 2,-14 10-1,23-9 1</inkml:trace>
  <inkml:trace contextRef="#ctx0" brushRef="#br0" timeOffset="51048.9198">2603 8264 86,'8'-11'37,"-8"11"0,10 12-8,-11 4-23,8 7-1,3 5-3,2 11-1,1 4 1,0 3-1,-3 4-1,-2-1 0,-1-4 1,-6 1-2,-3-4 1,-4-6 0,-3-4-1,-1-5-1,-1-5 1,0-8-2,3 1-3,-3-15-8,11 0-24,0 0 2,-7-16-2,10 7 2</inkml:trace>
  <inkml:trace contextRef="#ctx0" brushRef="#br0" timeOffset="51462.9435">2996 8563 36,'0'0'34,"13"-3"4,-3 0-3,-10 3-11,11-8-9,3 7-5,-5-3-3,6 5-3,-3-1-2,2 1-1,3 1-2,2-2-1,0 2-3,-3-3-4,3 4-13,-2-2-15,-8-4 0,-9 3-1,0 0 3</inkml:trace>
  <inkml:trace contextRef="#ctx0" brushRef="#br0" timeOffset="51689.9565">3040 8655 45,'-5'15'36,"5"-15"1,11 4 1,-2 1-16,-9-5-9,20 1-3,-10-3-3,7 6-3,-4-3-1,4-1-1,-2 2-2,2-1-1,0-1-3,-5-5-7,4 0-29,-2 0 2,-14 5-2,18-11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2:29:46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3746 8257 14,'0'0'26,"-3"-12"-5,3 12 0,0 0-2,-9-6-4,9 6-3,-10-6-3,10 6-1,-13-5-2,13 5-1,-15-8-1,15 8-1,-18-1 0,8 1 1,-2 1-2,1 3-1,-1-1 1,0 3-1,1-1 0,0 1 0,11-6-1,-16 15 1,11-6-1,1 1 0,2 2 0,2-1 0,2 3 0,2 1 1,1 2-1,0-3 0,1 0 0,1-1 0,0 1 0,-2-1 0,-1-1 1,0-1-1,0-2 0,-3 2 0,0 0 1,-1-11-1,-6 16 1,6-16-1,-8 16 0,2-7 1,6-9-1,-15 11 0,15-11 1,-17 11-1,7-8 0,-1-1 1,0-1-1,2-2 1,9 1-1,-16-1 0,16 1 1,-11-2 0,11 2-1,0 0 0,0 0 0,0 0 0,0 0 0,14 3 0,-14-3 0,16 7 0,-16-7 0,15 13 0,-15-13 0,14 17 0,-8-3 0,-2 1 0,-1 2 0,-1-3 0,0 2 0,-1 2-1,0 0 2,-3-3-2,1-1 1,0 0 0,0-1 0,-2-1 0,2-1 0,0-1 0,1-1-1,0-9 1,5 14 1,-5-14-1,7 10 0,-7-10 0,16 7 1,-6-3-1,0-1 0,1-2 0,0 3-3,0-4-6,2-2-27,-1 5 2,-12-3-2,16 0 1</inkml:trace>
  <inkml:trace contextRef="#ctx0" brushRef="#br0" timeOffset="3179.1818">4027 8378 28,'0'0'28,"0"0"-6,0 0-2,0 0-4,-12-6-4,12 6-3,0 0-2,-12 5-2,12-5-1,-14 9-1,5-2-1,1 6 1,-4 2-1,2 2 0,-2-1-1,2 4 0,0 1 1,3 1-2,1 1 1,4-2 1,0-2-1,6 2-1,1-1 2,2-4-1,1-1 0,5-2 0,-1-4 1,1 1-1,0-6 0,-1-3 1,1-1-2,1 0 1,0-4 0,-1-6 0,1-1-1,1-2 1,-3-3-1,4 1 1,-4-6 0,-1-1 0,-4-3 0,0 4 0,-5-1 0,-2 1 0,-2 1 0,-4 0 0,-1 2-1,0 5 0,-2 3 1,-2 1-1,11 9-1,-17-11-1,17 11-2,-13-2-5,13 2-13,-1 9-14,1-9 0,0 0 0,-12 9 1</inkml:trace>
  <inkml:trace contextRef="#ctx0" brushRef="#br0" timeOffset="3513.2009">3962 8446 12,'0'0'30,"0"0"0,-10 5 3,10-5-12,0 0-4,-1 12-4,7-2-3,-6-10-2,11 22-1,-4-11-2,3 3 0,0 0-2,3 1-1,-2 3 0,2-1 0,-1 0-1,2-3-3,-1 1-1,-3-6-8,7-2-25,-5 2-1,-2-12 0,2 2 0</inkml:trace>
  <inkml:trace contextRef="#ctx0" brushRef="#br0" timeOffset="4597.2629">4353 8750 39,'0'0'32,"0"0"1,10 4-9,-10-4-8,6 10-3,0 1-4,-4-2-3,3 3-2,-2 0-1,1 4-1,-2 2-1,-3-5-1,-1 3-3,-2-4-5,2-1-16,0 0-11,-8-7 0,10-4 1</inkml:trace>
  <inkml:trace contextRef="#ctx0" brushRef="#br0" timeOffset="13475.7708">1673 9308 17,'0'0'21,"0"0"-7,-11-2-1,11 2-1,0 0-1,-12 2-2,12-2-2,-12 3-1,12-3 0,-15 6-1,15-6 0,-18 11 0,8-8-1,-2 5-1,1-3 1,1 4 0,-1-3-1,0 1 0,-1-1-1,2 1 0,1-1 0,9-6 0,-13 10-1,13-10 0,-12 10 1,12-10-1,0 0 0,2 13 0,-2-13 0,10 12 1,-1-4 0,2 0-1,1 2 1,1 2-1,-1 1 0,4 1 0,-1 2 0,-1-2 0,-2 3-1,1 0 1,-1 1-1,-2-3 1,0 2-1,-4-3 1,-3 1-1,-1-1 1,-2 0-1,-3-3 1,-4-2 0,-3 1 0,-4-2-1,-1-3 1,-2-2-1,-4-2 1,-3-2-1,5 1 1,0-2 0,3-1 0,0-1-1,4 2 1,1-1-1,11 3 0,0 0-1,-11-7-1,11 7-2,0 0-2,0 0-6,0 0-8,11-5-14,1 3-2,1-6 2,7 4 1</inkml:trace>
  <inkml:trace contextRef="#ctx0" brushRef="#br0" timeOffset="14644.8376">2274 9177 18,'-18'0'27,"18"0"0,-16 3-6,5 0-4,0 3-4,-5-1-3,6 7-1,-7 1-2,2 9-2,-4 2-1,3 4-1,-3 5-1,4 3 0,-3 4-1,4 2 0,0 1 0,4-4-1,1 0 0,5-1 2,3-4-2,4-4 0,4-7 1,2-4-1,5-7-3,-2-3-2,8-4-9,2-3-19,-6-12-1,8 0 2,-7-10-1</inkml:trace>
  <inkml:trace contextRef="#ctx0" brushRef="#br0" timeOffset="15231.8712">2491 9147 2,'11'-2'24,"-11"2"2,0 0-1,0 0-9,0 19-5,0 1 1,-5 4-3,4 7-2,-1 2-1,2 7 0,-1 0-1,1 2-1,1-2-1,0-1-2,6-7 0,-4-3-1,0-7 1,0-5 0,-3-17 1,6 13-1,-6-13 0,0 0 0,-1-18-1,-1 4 0,-4-3 0,0 0-1,-5-1 0,0 0-1,-3 1 1,0 4-1,-4 4 1,1 3-1,-2 7 2,1 1-2,3 6 1,-2 2 1,3 3 0,1 1 0,3 0 1,3 3 1,4-6 0,4 6 0,2-5 2,6 2-1,1-7 2,7 2-1,-2-3-1,5-2 0,-2 1 0,1-4-1,3-1-3,-4-1 0,2 3-5,-3-9-7,3-1-18,1 5-4,-4-9-1,2 4 1</inkml:trace>
  <inkml:trace contextRef="#ctx0" brushRef="#br0" timeOffset="15592.8919">2634 9202 18,'0'0'29,"10"-17"2,-1 16 1,-9 1-14,11 3-6,2 7-1,-5 5-4,5 7-1,-3 2 0,3 7-3,-1 2 0,-1 7-1,0-1 0,-1 3-1,-3-4 0,2-1 0,-4-3-1,0-1 1,-3-4-1,0-5 0,-4-5 0,-2-3 0,2-4-1,2-12-1,-8 14-5,8-14-8,-9-14-19,9 14-1,1-15 0,5 4 1</inkml:trace>
  <inkml:trace contextRef="#ctx0" brushRef="#br0" timeOffset="15981.9141">3230 9351 28,'0'0'34,"0"0"2,11-3-3,-11 3-12,14-3-2,-2 5-6,-12-2-5,24-4-2,-10 2-1,4 1-2,-3 0-1,5 0-1,-1 0-1,-3 0-2,1 3-3,-6-5-5,3 8-8,-14-5-21,12 2 1,-12-2 0,0 0 1</inkml:trace>
  <inkml:trace contextRef="#ctx0" brushRef="#br0" timeOffset="16301.9324">3238 9451 26,'0'0'30,"0"0"3,0 0-11,0 0-4,18 9-1,-18-9-5,19 2-2,-8-1-2,4 1-3,-1-1-1,2 3-1,1-2-1,-1 1-1,1 0 0,0 0 0,-2-1-1,1 0-1,-1 1 0,-4-5-2,1 3-4,-12-1-8,14-13-21,-14 13 1,6-9-2,-6 9 3</inkml:trace>
  <inkml:trace contextRef="#ctx0" brushRef="#br0" timeOffset="21044.2037">3999 9132 16,'0'0'25,"0"0"0,0 0-8,-8-10 0,8 10-3,-11-2-2,11 2-3,-15-2-1,2 0-3,13 2-1,-19 0-1,8 2-1,1 1-1,1 0 0,-1 1 0,10-4 0,-14 18-1,7-6 1,2 2-1,5-2 0,1 6 0,4-1 0,2 4 1,4-2-1,1 2 0,4 0 0,0-2 0,-3 2 0,2-3 1,-5 0-1,-1-3 0,-4-1 0,-3 0 0,-4-4 0,-2 0 0,4-10 0,-16 16 0,4-11 0,0 1 0,-2-4 0,-1-1 0,1 2 1,1-1 0,0-1 3,1-2-2,12 1 0,-15-3 0,15 3 1,0 0-1,0 0-1,0 0 0,14 6-1,-2 0 1,2 1-1,1 3 0,2 1 0,-1 2-1,-3 4 0,-1 1 0,-4 0-1,-2 2 0,-2 1 0,-2 0 0,-4-1 0,2 1-1,-3-3 2,1-3 1,1 0 0,1-3 0,0-2 1,0-10-1,3 15 2,-3-15-1,9 10-1,-9-10 0,16 6-6,-4-2-9,4-1-18,-16-3-1,23-5 1,-11-2 0</inkml:trace>
  <inkml:trace contextRef="#ctx0" brushRef="#br0" timeOffset="21631.2372">4347 9306 12,'0'0'26,"-14"-3"2,14 3-2,-17 15-9,5-5-3,-1 5-2,-1 0-4,1 8-1,2 0-1,1 3-1,-1 2-1,7 2-1,1-2 0,5 3-1,2-3-1,6-5 0,-1-2 0,5-2-1,2-6 1,0-4 0,0-2-1,2-5 1,1-6-1,0-2 1,-2-6 0,1-3 0,0-5 1,-2-1-1,0-5 1,-5-2-1,-4-3 1,-3 1-1,-5-3 1,-1 3-1,-9 1-1,-1-1 1,-6 4-2,1 4 2,1 4-2,-3 5 1,0 8-3,3 0-1,2 9-6,-2 2-16,5 2-9,4 6-2,0-3 2</inkml:trace>
  <inkml:trace contextRef="#ctx0" brushRef="#br0" timeOffset="21946.2553">4253 9366 69,'-6'-12'36,"6"12"1,0 0-11,0 0-12,23 20-4,-12-9-5,6 10-2,0 0 0,3 3-1,-3 0-1,1 1-1,-2-3 0,-2-2 0,-2-3-3,-4-6-3,3 4-10,-11-15-23,13 7 2,-13-7-1,0 0 1</inkml:trace>
  <inkml:trace contextRef="#ctx0" brushRef="#br0" timeOffset="22266.2736">4620 9676 50,'0'0'37,"0"0"0,0 0 0,0 0-18,2 9-7,0 6-5,-4-3-3,0 5-1,-2-1-2,-1 1-3,0 2-6,-4-1-27,3-4-2,1 0-1,5-14-1</inkml:trace>
  <inkml:trace contextRef="#ctx0" brushRef="#br0" timeOffset="150248.5937">1589 10301 34,'0'0'33,"0"0"2,0 0-8,0 0-5,4-9-5,-11-1-4,7 10-6,-15-21-3,5 14 0,-4-2-2,0 2 0,-3 3-1,-2 3 0,-5 3 0,-1 7-1,1 5 0,0 1 0,2 4 0,3 4 0,6 0 0,6 0 0,7 1 0,6-2 0,4-2 0,8 1 1,1 0-1,3-4 1,1 0 0,0 1-1,0 0 1,-1-1 0,-4 2-1,-7-1 1,-5-1 0,-6 2-1,-6-4 2,-7-1-2,-5-3 1,-4 0-1,-5-5 1,4-4 0,1-1 0,-1-4-1,3-1 0,6 0 0,0-1-1,14 5 0,-9-6-4,9 6-10,0 0-24,10-6 1,5 7-2,4 1 3</inkml:trace>
  <inkml:trace contextRef="#ctx0" brushRef="#br0" timeOffset="152726.7355">2010 10166 35,'0'0'31,"-4"-11"2,-5 10-7,-6 12-8,-7 1-4,4 15-1,-7 2-4,9 10-3,-2 2-1,9 5-1,6 0-3,6-4-3,8-3-7,4-11-11,5-8-16,10-6-1,-3-12 0,5-4 1</inkml:trace>
  <inkml:trace contextRef="#ctx0" brushRef="#br0" timeOffset="153113.7576">2126 10418 61,'0'0'34,"9"-1"1,7-3-3,4 2-19,-2-9-4,9 5-3,-3-5-1,3 2-2,-3-5 0,0 0 0,-6-5-1,-4 5-1,-5-2 1,-3-2-1,-6 1 0,-5 0 0,-4 0 0,-4 5-1,-4 3 0,-3 2 1,-6 6-2,-1 9 1,-1 9-1,0 6 1,2 9 0,6 5 0,4 3-1,7 2 1,8 1 0,7-6 1,6-7-2,8-5 0,8-7-2,-2-13-6,10-4-16,1-11-13,-4-15 1,0-6-2,-6-12 2</inkml:trace>
  <inkml:trace contextRef="#ctx0" brushRef="#br0" timeOffset="153293.7679">2455 10040 86,'13'12'38,"-4"11"0,3 5-4,4 15-25,-6 3-2,4 8-3,-3 6-5,-1 0-3,0 5-8,-13-3-26,-1-9-1,-4-5 0,-11-9 1</inkml:trace>
  <inkml:trace contextRef="#ctx0" brushRef="#br0" timeOffset="153881.8014">1458 11251 34,'0'0'33,"0"0"1,-18 0 0,4-7-12,-3 11-9,-6-3-5,0 5-2,3-3-2,0 4-1,5-2 0,7 5-2,7 1 2,5 3-2,9-1 0,6 5 0,4 2 0,3 4 1,-3 1-1,0 2 0,-5 0 0,1 0 0,-11-5 0,-5 0 0,-6-3 0,-7-3-1,-5-3 1,-5-6-1,-1-5 0,-9-3 0,5-2-2,0-8-1,5 2-4,6-12-8,8 1-24,8-2 1,9-4 0,14 1 1</inkml:trace>
  <inkml:trace contextRef="#ctx0" brushRef="#br0" timeOffset="154162.8176">2037 11064 48,'-24'0'34,"-4"10"1,-5 1 1,-6 7-24,9 13-1,-3 5-4,8 11-2,4 1-1,6 5-1,9 1-3,5-2-1,6 0-2,3-8-4,11-1-18,0-6-11,-2-13 0,3-2-1,-4-16 1</inkml:trace>
  <inkml:trace contextRef="#ctx0" brushRef="#br0" timeOffset="154450.834">2447 11060 54,'-12'-16'35,"-1"11"-1,-11 2 1,-10 2-21,8 10-4,-5 3-4,3 8-2,2 5-1,5 5 0,2 4-1,7 5-1,5 1 0,4 1-2,6 3-2,1-8-3,8 4-5,-7-8-16,1-7-10,0-1-1,-10-9 2</inkml:trace>
  <inkml:trace contextRef="#ctx0" brushRef="#br0" timeOffset="154624.8439">1985 11451 64,'0'-16'36,"12"10"1,2-1-4,4-5-18,11 7-8,4-2-6,4-2-11,7-2-27,6 2 2,-3-10-2,4 0 1</inkml:trace>
  <inkml:trace contextRef="#ctx0" brushRef="#br0" timeOffset="154877.8584">2600 10840 83,'0'0'37,"0"0"0,0 0-6,-9 15-24,19 14-4,3 8-1,-1 8 0,2 6-1,-1 8 0,-4 3-1,-3 4 0,-6 2-1,-7-4-2,0-1-3,-7-12-9,-1-7-23,2-10 1,-2-15-2,15-19 3</inkml:trace>
  <inkml:trace contextRef="#ctx0" brushRef="#br0" timeOffset="155406.8887">2948 10194 78,'0'0'38,"19"-2"0,-2 5-2,1-8-27,6 7-3,1-3-2,6 1-3,0 1-2,0-2-3,1 4-3,-11-6-8,0 3-24,-8 2 1,-13-2 0,-11 11 1</inkml:trace>
  <inkml:trace contextRef="#ctx0" brushRef="#br0" timeOffset="155560.8976">2980 10312 41,'-6'12'35,"6"-12"2,19 7 0,0-3-15,-2-7-11,10 6-6,4 1-13,4 2-27,2-5 0,6 7-3,-3-3 1</inkml:trace>
  <inkml:trace contextRef="#ctx0" brushRef="#br0" timeOffset="155947.9197">2961 11190 41,'7'17'33,"8"-14"3,11 3-1,3-2-18,-1-5-4,9 1-8,-4 1-7,-5-3-12,-6-1-20,-2 4-1,-20-1-1,0 0 1</inkml:trace>
  <inkml:trace contextRef="#ctx0" brushRef="#br0" timeOffset="156095.9282">3011 11400 65,'20'9'37,"2"-6"-1,9-3-2,0 2-26,-2-3-28,1 2-13,-10-6-2,1 4-2</inkml:trace>
  <inkml:trace contextRef="#ctx0" brushRef="#br0" timeOffset="156961.9777">1534 12093 44,'0'0'34,"-5"-20"1,-5 9-8,10 11-8,-26-14-3,11 16-7,-9-1-3,-5 8 0,-7 1-2,2 6-1,0 2 0,3 3 0,3 2-1,4 2 0,8 1-1,14 1 0,13 1 0,7-3 0,4 1 0,9 1 0,3 0 0,1-1 0,3-1-1,-5-2 0,-8 0 0,-2 1 0,-10 0 0,-9 0 0,-7-1-1,-7-1 1,-7-1 0,-8-6-1,-2-2 1,-6-3 0,0-4-1,3-6-1,3 2-8,3-3-30,7-7 1,2 3 0,10-7-1</inkml:trace>
  <inkml:trace contextRef="#ctx0" brushRef="#br0" timeOffset="157739.0222">2182 12011 63,'-21'9'35,"1"12"0,-7 2-4,-10 5-21,9 14-1,-5 1-3,10 10-1,-1-1-2,9 4-1,7-2-4,5-5-3,11 0-12,8-8-21,1-13 1,6-5 0,2-16 0</inkml:trace>
  <inkml:trace contextRef="#ctx0" brushRef="#br0" timeOffset="158227.0501">2453 12196 43,'-21'14'31,"-14"1"3,6 5-6,-2 7-16,0-4-2,10 8-3,6-5 0,13 1-1,7-7-3,11-1 0,8-9-1,6-3-1,2-7 0,4-6-1,-3-7 0,-3-3 0,-6-5 0,-9-5 1,-9 0-1,-4-3 0,-5-1 1,-7 4 0,0 3 1,0 3-1,-1 5 1,11 15-2,0 0 1,0 0 0,8 23-1,2 4 0,1 7 0,1 8 0,-3 5-1,-3 5 1,-6-1 1,-2 3-1,-8-4 1,-6-4 0,-3-7 0,-3-8 0,-1-8 0,-1-13-2,7-6-3,-3-18-7,9-10-26,4-4 0,-1-15-1,10-5 1</inkml:trace>
  <inkml:trace contextRef="#ctx0" brushRef="#br0" timeOffset="158474.0642">2748 11876 72,'21'28'38,"-5"4"0,1 10 1,-2 10-29,-5 0-5,0 7-1,-6 0-1,1 2-1,-5-2-2,-1-2 0,-4-3-3,-4-10-1,2-3-6,-7-12-20,5-14-8,9-15-1,-16 4 1</inkml:trace>
  <inkml:trace contextRef="#ctx0" brushRef="#br0" timeOffset="158769.081">3163 12209 70,'10'-1'39,"5"1"-1,0-2 1,4-10-22,-1 11-11,-3-3-3,-2 2-3,-1 1-3,-1-3-4,2 7-6,-13-3-14,0 0-12,0 0 1,0 0-1,-16 11 2</inkml:trace>
  <inkml:trace contextRef="#ctx0" brushRef="#br0" timeOffset="158895.0883">3172 12322 61,'-8'16'37,"12"2"0,5-4-7,1-12-14,13 5-9,2-5-11,1 0-31,-1-13 0,2 4-3,-7-7 1</inkml:trace>
  <inkml:trace contextRef="#ctx0" brushRef="#br0" timeOffset="164412.4039">1483 13191 11,'0'0'27,"0"0"3,0 0-7,0 0-1,-18 10-5,8-1-3,-5-6-2,-4 5-1,-4-3-1,2 4-4,-3-2-1,1 2-1,4-6-1,1 5-2,6-1 1,7 3-1,5-10 0,11 18-1,1-5 0,10 2 1,3 4-1,0 2 0,1 1 0,0 4 1,-3 2-2,0 0 2,-6 1-2,-7-1 1,-7 0 0,-3-1-1,-3-4 1,-7-3 1,-4-6-1,-5-1 0,-4-8 1,4-3 0,-2-4 0,-3-4 0,1-2 0,4-1-2,2 1-1,4-4-4,13 12-7,0 0-24,-1-18 0,14 12-2,8-8 2</inkml:trace>
  <inkml:trace contextRef="#ctx0" brushRef="#br0" timeOffset="164713.421">2026 13185 39,'-21'-3'34,"2"8"1,-6-1 1,-7 7-20,10 12-2,-4 2-4,7 10-3,0 4-2,5 9-1,4 2-1,8 5-2,6-2-2,3-3-3,10 0-8,0-11-18,9-11-7,7-8-2,-1-16 2</inkml:trace>
  <inkml:trace contextRef="#ctx0" brushRef="#br0" timeOffset="164986.4367">2400 13318 58,'-17'8'36,"-9"1"-1,2 3-1,0 7-21,-9-4-4,8 9-2,-1-1-2,10 6-1,5-4-1,8 2-1,8 1-2,8-4 0,8-1-4,2-9-4,11 1-16,0-9-14,-5-7 0,1-6 0,-5-12 1</inkml:trace>
  <inkml:trace contextRef="#ctx0" brushRef="#br0" timeOffset="165261.4523">2504 13095 55,'12'-3'35,"-2"3"1,6 6 0,0 13-18,-1-1-10,9 13-4,-3 3-1,1 8-1,-3 1 0,0 6-2,-7 2 1,-4 3-1,-6-3 0,-4-5 0,-5-2-2,-2-8-1,1-4-2,-6-14-7,14-18-24,-9 13 0,4-25-2,7-2 2</inkml:trace>
  <inkml:trace contextRef="#ctx0" brushRef="#br0" timeOffset="165595.4714">3042 13371 75,'10'0'40,"2"-3"-1,6 2-3,6 3-23,-7-5-7,9 2-1,-3-2-3,4 3-2,-1 2-2,-4-5-2,2 7-5,-9-10-5,3 3-26,-9 5 1,-9-2 0,0 0 1</inkml:trace>
  <inkml:trace contextRef="#ctx0" brushRef="#br0" timeOffset="165797.483">3105 13525 75,'8'12'39,"2"-5"-2,5-6-8,3 9-14,-5-10-6,5 3-4,-3-2-4,0-2-5,5 5-15,-4-3-21,-6-6 1,-10 5-1,12-12 2</inkml:trace>
  <inkml:trace contextRef="#ctx0" brushRef="#br0" timeOffset="166907.5466">3661 9997 39,'-11'-10'33,"11"10"1,-18-7-7,3 2-9,5 7-5,-8-3-3,3 5-4,-3 0-2,5 6-2,0-2 0,2 6-1,5-1 0,6 2-1,4 1 0,5 4 0,3 1 0,2 0 0,0 4 0,1 0 0,-2-2 0,-6-1 0,-3-1 0,-4-4 1,-4-4-2,-4-2 1,-4-3 1,-4-7-1,-2-2 0,3 0 0,1-4 0,2 0 0,2-1 0,10 6 1,-8-11-1,8 11 0,15 0 0,-3 0 0,1 5 0,3 1-1,1 7 1,-2 1-1,-2 5 1,-3-1-1,-5 6 1,-3 4-1,-2-1 0,-6 3 1,0-2 0,0-1 0,3-1 0,3 1 1,5-4 0,3-5-3,6 1-10,6-5-24,-2-8 2,6 3-3,-2-11 3</inkml:trace>
  <inkml:trace contextRef="#ctx0" brushRef="#br0" timeOffset="167661.5896">3715 10950 39,'0'0'33,"-14"-1"1,14 1 0,0 0-19,-12-10-3,12 10-3,-11-3-5,11 3 0,0 0-1,-10 16-1,6-5 0,2 3-1,1 4-1,3 1 0,1 4 1,1 0-1,1 0 0,5-1 0,-1-1 0,-1-1 0,-2-3 0,-3-1 0,-5-4 0,-4-2-1,-5 0 1,-8-3 0,-3-2 0,1-2 0,0-2 1,2 0-1,5-1 0,4-1 0,10 1 0,0 0 0,10 2 0,1 3 0,2 5 0,1 0-1,0 5 2,0 1-1,-1 3 0,-5 0 0,-1 1 0,-1 0 0,0-4 0,-1 1 0,-3-2 0,-1-1 0,-2-2 0,0 0 0,-2 0 0,-4-1 0,1 3-1,0-5-3,6 4-12,2 3-20,-2-16 0,2 19 0,-2-19 0</inkml:trace>
  <inkml:trace contextRef="#ctx0" brushRef="#br0" timeOffset="168523.639">3703 11971 42,'-5'-10'32,"-5"5"-3,-2 0-5,0 6-5,-9-4-4,4 5-4,-7-1-4,5 6-3,1-1 0,2 3-1,4 3-1,8 1-1,3 3 0,7 1-1,4 3 1,3 1 0,0 1-1,3 2 1,-1 0-1,-3-1 1,-3-2-1,-4-1 0,-4-1 0,-4-2 0,-6-3 0,-3-3 0,-3-4 0,1-1 1,1-2-1,0-3 1,13-1-1,-12-1 1,12 1-1,0 0 1,17 3-1,-5 2 0,-1 5 0,3 3 0,-4 2 0,0 5 0,-4 1 0,-2 2 0,-1 0 0,-1 2 0,1-3 0,-1-1 0,3-2-1,1-4 0,5 2-4,-2-8-6,4-2-26,1 7 0,-14-14-1,17 20 1</inkml:trace>
  <inkml:trace contextRef="#ctx0" brushRef="#br0" timeOffset="169277.6821">3761 13035 40,'0'0'33,"-19"5"3,9-4-8,-2 6-8,-9-7-5,7 9-4,-8-7-3,7 5-2,-4-3-2,4 3 0,3-2-2,12-5 0,-8 19 0,11-8-1,3 2-1,5 2 0,4 3 1,1 3-1,1 1 1,-4 0-1,-1 1 0,-3 0 0,-4-2 1,-7 0-1,-5-3 0,-6-3 0,-4-2 0,-2-2 0,0-4-1,-2-3 1,2-1 0,6-1 0,4-2 0,9 0 0,0 0 1,0 0-1,9 3 0,4 2 0,3 2 0,-2 2 0,1 5 0,-2 2 0,-1 5 0,-5 2 0,-4 4 0,-6 3 0,-4 4 1,-2-1 0,-2-1 0,1 2 1,0-6-1,4-2 2,3-4-2,6-2 0,4-4-4,-7-16-10,13 18-26,-2-12-3,-11-6 2,16 1-2</inkml:trace>
  <inkml:trace contextRef="#ctx0" brushRef="#br0" timeOffset="179085.2431">4144 10985 30,'7'-23'31,"-7"23"1,-8-22-2,-4 12-15,1 10-4,-9 3-4,1 11-3,-5 7-1,3 8-1,-2 6-1,5 7 1,2 6 1,7 0-1,7-2 0,7-2-1,9-5 1,6-5-1,6-10 1,6-5 0,2-14-1,1-4 1,0-9 0,-1-8 0,-8-6 0,-2-5-1,-9-5 0,-7-3 0,-10-1-1,-9-5-1,-6 2-2,-9 1-1,1 9-1,-9-2-2,3 13-1,-2 2 0,7 13 1,-1 4 1,9 9 1,0 1 2,7 4 2,4 3 3,4-1 1,6 4 2,2-6 1,8 6 2,-2-6-1,10 7 1,-2-3-1,5 1-1,-3 0-1,5 2-3,-2-4 1,-2 0-3,-2-2 1,-2-2-4,-1-1-4,-7-5-16,0-4-14,1-1 1,-11-3-2,17-1 2</inkml:trace>
  <inkml:trace contextRef="#ctx0" brushRef="#br0" timeOffset="186742.681">4042 12150 43,'0'0'37,"-5"-17"1,4 4 0,5 4-16,-6-14-7,10 11-5,-3-7-3,7 5-2,-2-2-2,4 5 0,1-1-2,1 5 0,1 3 0,3 2 0,0 4-1,0 5 0,0 5 0,-1 2 1,-4 5-1,-4 5 0,-6 3-1,-6 2 1,-7 4-1,-5-2 1,-6 0-1,-1-1 0,-1-3 1,-2-5 0,2-2 0,5-4 0,3-3-1,5-3 2,8-10-1,-4 13 1,4-13 0,16 10 0,0-7 1,3 0-1,4-1 1,5 1-1,3-1 1,1 0-1,0 0 0,-1 0-1,-3 0-2,-2-2-2,-1 7-7,-12-4-30,-1-2-1,-12-1 1,9 0-1</inkml:trace>
  <inkml:trace contextRef="#ctx0" brushRef="#br0" timeOffset="227815.0303">18475 14561 4,'-46'-5'3,"-1"3"1,-3-3 0,-2 0 0,-5 1 0,-1 2 0,-3-1 0,-2-1-1,-4 2 0,0 2-1,1 1 0,-1 8-1,1-2-1,1 4 1,3 4 0,3 3-1,4 3 0,1 5 0,3 3 1,3 4-1,4 6 1,4 2 0,2 5-1,1 3 1,2 3-1,3 4 1,-1 1-1,0 3 0,-1 3 0,1 3 0,0 1 0,3 1 0,-1 0 1,4 0-1,2 0 0,9-3 0,1-1 1,8-3 0,5-1 1,6-2-1,5 0 1,6-2 0,5-2-1,1 2 1,7-1-1,0-1 0,5-3-1,5 0 1,6-3 0,3-2-1,7-3 1,7-4 0,5-3 1,7-3-1,3-2 0,4-3 0,2-4 1,6-2-2,1-2 1,4-2 0,2-6-1,4-4 1,4-2 0,1-5 0,4-4 0,3-4 0,2-2 0,0-7 2,1-2-3,-2-3 2,0-3-2,-3-5 1,-7-2-1,-7-4 1,-5-6 0,-7-3 1,-7-6 0,-5-7 0,-9-6 0,-7-4 1,-7-8-1,-7-6 0,-7-6-1,-14-7 0,-9-7 0,-10-5 0,-11-2-1,-10-6 0,-13-1 0,-12 1-1,-10-1 0,-11 3-1,-11 9 0,-10 5-2,-12 6-1,-11 8-1,-10 9-2,-9 6-1,-7 19-7,-12 2-8,4 25 1</inkml:trace>
  <inkml:trace contextRef="#ctx0" brushRef="#br0" timeOffset="231562.2446">20244 16272 4,'0'0'28,"-6"-9"0,6 9 1,-15 0-12,4-2-4,-2 4-2,0-1-3,0 3-1,1-1-3,2 6 0,-1-2-1,4 4 0,1-1-1,4 3-1,0 1 0,2 0 0,1 2-1,3-1 1,0 0-1,3 1 1,2 0 0,1-1 0,0-2 2,3 0-2,-2-1 1,2 0-1,-3-2 1,-1 1 0,-3-1-1,-3 0-1,-3 2 0,-3 0 1,-3-1-1,-4 2-1,-2-1 1,-3 2 0,-2-5 0,-1 2-1,0-2 2,1-2-1,1-1 0,3-2 0,3-1-1,10-3 2,-11 3-1,11-3 0,0 0 1,11-1 0,-11 1 0,20 2-1,-8-3 1,3 6-1,-3 0 1,1 2-1,-2 5-1,-2 4 1,-1 2 0,-3 4 0,-1 6-1,-2-4 1,1 4 0,-1 1 0,2-1 0,0-3 0,2-1 0,1-4 0,1 0 0,2-1 0,1-5-1,-1-5-3,5-1-14,1-1-16,-7-12 0,4 3-1,-6-13 1</inkml:trace>
  <inkml:trace contextRef="#ctx0" brushRef="#br0" timeOffset="232135.2774">20778 16268 35,'-2'12'31,"-12"-9"2,6 12-4,-8 4-11,-3-3-11,8 8-1,-6 0 1,7 7-1,-1 4-2,6 7 0,2-2-1,5 5 0,1-3-1,4 0-2,3 0 0,2-6-4,9-2-6,-5-10-16,0-8-9,7-1-1,-6-18 0</inkml:trace>
  <inkml:trace contextRef="#ctx0" brushRef="#br0" timeOffset="233111.3332">21023 16482 39,'0'0'35,"0"0"1,0 0-5,0 0-11,0 0-5,0 0-5,-15 16-4,12-1-2,-2-1-2,3 5-1,1-1 1,2 4-1,2 1 1,2 0-2,3-6 1,0 1 0,0-6-1,3-2 1,-1 0-1,0-8-2,1-3-1,-5-9-2,6 2-4,-5-16-5,7 8-5,-7-12-9,-2-6-9,4 3 0,-8-8 3</inkml:trace>
  <inkml:trace contextRef="#ctx0" brushRef="#br0" timeOffset="233264.342">21043 16268 34,'0'0'33,"0"14"1,0-14-1,0 0-16,3 15-14,-3-15-30,11 17-2,-11-17-4,9 18 0</inkml:trace>
  <inkml:trace contextRef="#ctx0" brushRef="#br0" timeOffset="234248.3982">21308 16729 58,'10'17'38,"-10"-17"-2,10 20 3,-4-5-25,-8-4-6,4 7-3,-5-1-5,-3-7-6,4 1-29,-4 2-2,-6-6-1,2 1 1</inkml:trace>
  <inkml:trace contextRef="#ctx0" brushRef="#br0" timeOffset="234661.4219">21510 16448 56,'11'4'36,"-11"-4"1,4 15-2,-1 0-20,-7-1-8,4 9 0,-5-1-3,2 4-2,-1 0 1,2 2-1,0-3-1,4 1 1,0-7-1,4-2-1,3-5-2,2-7-2,6 1-11,-4-9-23,0-10 0,4-2-2,-8-11 3</inkml:trace>
  <inkml:trace contextRef="#ctx0" brushRef="#br0" timeOffset="234849.4326">21619 16300 80,'0'0'37,"-10"9"-1,10-9-5,0 0-27,6 16-7,-6-16-17,1 11-16,8-2 1,-9-9-2,17 12 2</inkml:trace>
  <inkml:trace contextRef="#ctx0" brushRef="#br0" timeOffset="235229.4543">21777 16184 71,'0'0'39,"0"0"-1,12 17-3,-3 2-18,1-2-11,9 8 0,-2-1-2,4 6-1,-1 3-1,0 4-1,-4 0-2,-2 0-1,-4 1-1,-8-3-1,-1 0 0,-8-5-1,-4 0 1,-5-9-1,1 1-2,-5-12-3,5 0-13,5-2-12,-6-12-2,16 4 3,-15-17-1</inkml:trace>
  <inkml:trace contextRef="#ctx0" brushRef="#br0" timeOffset="235704.4814">22153 16034 85,'0'0'38,"7"14"1,-6 4-2,1 15-30,0 7-3,4 10 0,-1 7-1,6 7-1,-1 3-1,2 4 0,1-1 0,-1-1-1,1-2 0,-3-3-1,-2-7 0,-4-8-2,0-3-3,-8-16-10,0-6-24,2-7 1,2-17-1,-12-8 2</inkml:trace>
  <inkml:trace contextRef="#ctx0" brushRef="#br0" timeOffset="236252.5129">21654 16011 81,'12'21'39,"-3"6"-1,3 8-2,5 12-28,-10 2-5,5 7-2,0 8-19,1-4-20,-8-5 0,1-7-1,-4-12 1</inkml:trace>
  <inkml:trace contextRef="#ctx0" brushRef="#br0" timeOffset="239114.6766">22574 16393 30,'0'0'33,"11"-8"2,-11 8-7,0 0-8,0 0-3,0 0-4,0 0-4,-14 14-2,10 6-3,-5 4-1,6 5 0,0 3 0,3 5-2,3-3 1,5 1-2,3-5 1,5-7-4,7-3-7,-7-12-21,3-10-7,4-4 0,-6-15-1</inkml:trace>
  <inkml:trace contextRef="#ctx0" brushRef="#br0" timeOffset="239316.6881">22582 15989 38,'-19'-7'32,"19"7"1,0 0-2,-10-3-21,10 3-11,0 0-22,17 18-6,-17-18-3,12 18 0</inkml:trace>
  <inkml:trace contextRef="#ctx0" brushRef="#br0" timeOffset="240105.7333">22846 16126 55,'0'0'36,"8"9"-1,-8-9 0,-1 24-22,4 0-7,-3 3-4,-1 6-5,1 6-9,-4-2-12,-2-4-11,6 4-2,-8-15 2</inkml:trace>
  <inkml:trace contextRef="#ctx0" brushRef="#br0" timeOffset="240646.7642">23043 16443 45,'1'-10'34,"8"9"1,-9 1-2,16-14-17,-1 14-5,-4-6-3,9 9-3,-5-2-2,2 1-2,-2 3-4,0-3-4,2 6-15,1 1-14,-18-9 0,12 13-1,-12-13 2</inkml:trace>
  <inkml:trace contextRef="#ctx0" brushRef="#br0" timeOffset="240845.7756">23070 16560 56,'15'11'35,"-15"-11"0,24 3-2,-13 0-18,5-5-14,0 2-3,3 6-10,-4-2-12,-2-5-10,5 8-2,-4-13 2</inkml:trace>
  <inkml:trace contextRef="#ctx0" brushRef="#br0" timeOffset="241132.792">23503 16442 53,'0'0'36,"0"0"1,-6 16-1,-3 0-19,-3-6-11,1 5 0,0 3-1,8 5-1,-1-1-1,6 2-1,5-3 0,3 0-2,4-1 0,5-3-3,6-2-4,-9-13-14,1-2-19,3-1 2,-9-9-1,4-4 0</inkml:trace>
  <inkml:trace contextRef="#ctx0" brushRef="#br0" timeOffset="241301.8017">23537 16228 75,'-14'-16'36,"14"16"-4,-11-7-9,11 7-18,0 0-14,0 0-24,6 10-2,-6-10 0,14 20 0</inkml:trace>
  <inkml:trace contextRef="#ctx0" brushRef="#br0" timeOffset="241587.818">23833 16406 81,'13'6'36,"-13"-6"1,0 0-8,14 15-25,-13-4-2,-2 4-1,0 6 0,3 5 0,-5 3-1,3 0-1,4 4-1,-7-3 0,4 3-6,0-7-14,-8-6-14,7 0 1,-4-9-2,0 1 2</inkml:trace>
  <inkml:trace contextRef="#ctx0" brushRef="#br0" timeOffset="241814.831">23692 16579 56,'9'-5'37,"1"-7"2,9 5-1,5 4-27,-6-5-3,13 8-1,-3-2-3,1 6-1,2 0-3,0-2-7,1 2-27,-1 5-4,-7-9 0,-1 6-2</inkml:trace>
  <inkml:trace contextRef="#ctx0" brushRef="#br0" timeOffset="242476.8689">24259 16301 53,'0'0'37,"2"-9"-1,-2 9 2,15-17-28,-15 17-2,0 0-1,0 0-1,0 0-2,58 6 0,-58-6-3,0 0 1,0 0-1,41 53 0,-41-53-2,0 0 0,10 67-1,-10-67 1,-17 56-2,7-29 1,-3 2-1,-7-1 0,-5-2 2,8 0-1,2-2 1,-5-2 0,10-5 1,-1 0 1,8-5 1,10-1-1,3-3 1,-10-8-1,0 0 2,0 0 0,62 20-2,-62-20 0,0 0-4,71 1-5,-71-1-25,52-6-4,-52 6-2,0 0 1</inkml:trace>
  <inkml:trace contextRef="#ctx0" brushRef="#br0" timeOffset="243196.9101">24504 16016 35,'0'0'33,"0"0"3,53-8-1,-53 8-17,0 0-5,0 0-3,61 5-4,-61-5-1,0 0-2,59 31 0,-59-31-1,0 0-1,31 65 0,-31-65 0,-4 57-1,4-57 1,-26 69-1,26-69 1,-22 72-1,22-72 0,-30 65 1,30-65-1,-1 52 0,1-52 0,0 0 1,0 0-1,54 57 0,-54-57 0,53 4 0,-53-4 0,0 0 1,0 0-1,56-16 0,-56 16 0,0 0 0,0 0 1,0 0-1,0 0 0,0 0 0,0 0 0,-52 48 0,52-48 0,-18 49-1,18-49 1,2 62 0,-2-62 0,-10 71 0,10-71 0,19 70 1,-19-70-1,14 74 0,-14-74 1,5 73 0,-5-73-1,27 63 2,-27-63-1,-5 49 0,5-49 0,0 0 0,0 0-1,-34 58-1,34-58-2,-52 19-11,52-19-27,-57 17 2,57-17-1,-52 10 1</inkml:trace>
  <inkml:trace contextRef="#ctx0" brushRef="#br0" timeOffset="254848.5765">1004 16686 14,'0'0'28,"0"0"2,0 0-4,0 0-7,0 0-3,0 0-6,0 0-2,0 0-2,-57 5-1,57-5-2,0 0 0,-50-4 0,50 4-2,0 0 0,-51 13 0,51-13-1,0 0-1,0 0 1,0 0 0,-54 59 0,54-59 0,0 0 0,0 0 1,-1 61-1,1-61 2,0 0 0,0 0 0,0 0 0,58 53 0,-58-53 0,0 0-1,55 20 1,-55-20-1,0 0 0,57 34-1,-57-34 1,0 0 0,0 0-1,43 55 1,-43-55 0,0 0 0,0 0-1,-8 56 1,8-56-1,0 0 1,0 0-1,-61 41 0,61-41 1,0 0-1,-67 13 1,67-13 0,0 0 0,-63-4 0,63 4 0,0 0 0,0 0-1,0 0-2,0 0-2,0 0-4,0 0-17,0 0-12,0 0-1,0 0 0,24-61 1</inkml:trace>
  <inkml:trace contextRef="#ctx0" brushRef="#br0" timeOffset="255323.6037">1496 16549 13,'0'0'32,"-6"12"-1,-5-12 3,1 2-15,3 9-4,-6-6-3,2 10-4,-5-3 1,4 10-3,-7 0-2,2 7 0,-2 1-1,6 7-1,-1 2-1,6 1 1,5 3-1,2-2-1,6-3-2,6-2-1,6 0-6,-3-11-15,9-4-13,-4-7 1,-1-13-2,6 1 1</inkml:trace>
  <inkml:trace contextRef="#ctx0" brushRef="#br0" timeOffset="256084.6472">1838 16714 33,'0'0'32,"-7"-10"2,7 10-6,-9-10-10,-4 0-4,13 10-5,-22-7-1,11 7-3,-4 0-1,3 4-1,-4 1 0,3 6-1,-1 1-1,3 5 0,2 1-1,5 4 1,3 0-1,2 0 0,4 0 0,4-3 0,2-5 0,4 0 0,0-7 0,1-4 1,-2-5-1,1-3 1,2-6-2,-4-1 2,0-2-1,-5-6 0,3 0 0,-2 2-1,-3-2 1,-3 1 0,-2 3 1,-1 3 0,1 3 0,-1 10-1,-1-9 0,1 9 1,0 0-1,7 10-1,-3 1 1,4 3-1,-2 8 1,6 1 0,-4 7 0,1 2 1,2 2-1,-3 1 1,1-2-1,-3 1 0,-2-4 1,-1-4-1,-3-5 1,-4-2 0,-4-5-1,0-2 1,-5-4 0,1-4 0,-6-5 0,1 1 1,-1-3-1,2-2-1,2-1-2,0-5-5,14 11-19,-14-17-13,10 0 0,7 5 0,1-12 1</inkml:trace>
  <inkml:trace contextRef="#ctx0" brushRef="#br0" timeOffset="256537.6731">2055 16449 35,'12'8'35,"-12"-8"1,16 11-1,-3 1-17,-6 0-4,11 12-4,-5-3-2,6 8-3,-3 2-1,3 7-1,-4 1-1,3 4-1,-5-3 1,0 0-1,-3-3-1,-3 1 1,-2-3 0,-2-6 0,-3-7-1,-3-5 0,-2-4-1,5-13-1,-8 11-3,8-11-10,-11-18-25,9 9 2,0-8-1,5 3 0</inkml:trace>
  <inkml:trace contextRef="#ctx0" brushRef="#br0" timeOffset="257073.7038">2595 16719 47,'0'0'38,"0"0"1,0 0-1,0 0-15,0 0-11,0 0-4,9-4-3,-9 4-2,17-5-1,-7 5-1,5-2 0,0 0-1,1 1 0,1 0 0,0-2-2,1 3 0,-2-2-2,2 2-3,-18 0-5,24 0-13,-13 0-14,-11 0 1,0 0-1,0 0 1</inkml:trace>
  <inkml:trace contextRef="#ctx0" brushRef="#br0" timeOffset="257393.7221">2625 16848 42,'0'0'36,"0"0"3,0 0-2,0 0-13,15 7-12,-15-7-2,13 1-4,-3-2-1,6 6 0,-1-4-1,6 2-2,-1-3 0,1 3-2,2-1-1,-2-5-4,2 9-6,-10-3-28,-1-4-2,-2 3 1,-10-2-2</inkml:trace>
  <inkml:trace contextRef="#ctx0" brushRef="#br0" timeOffset="286029.3599">3892 16492 17,'0'0'28,"0"0"-2,0 0-5,-13-7-3,13 7-4,-13-2-1,2-1-4,11 3-1,-22 1-1,11 0-3,-3-2 1,2 3-2,-3-2-1,0 4 0,-1-2-1,1 1 0,0 0 0,0 2 0,-1 4 0,1-3 0,0 4 0,2-2-1,2 1 1,-1 2-1,0 0 0,3 0-1,9-11 1,-16 16 0,16-16 1,-9 15-1,9-15 1,-1 13 0,1-13 0,8 12 1,-8-12 0,20 11-1,-7-6 0,5 0 0,2 0 0,0 1 0,2 0-1,2-2 1,4 2-1,-2 2 0,0 1 0,-2-1 0,-2 1 0,-1 2 0,-2-1 0,-3 3 0,-6 1 0,-1-2 1,-2-2-1,-2 5 0,-4-2 0,-1 1 1,-3-2-1,-1-1 0,-3-2 0,-1 1 0,-3 2 0,-4-5 1,-2 0 0,-2 1 0,-2-4 0,0 1 1,-3-5 0,2-1 0,-3-4 0,5 2-1,-1-3 1,2-2 0,2 0-1,2-1 0,3 0 0,-1 3-1,4 0 1,9 6-1,-10-11-1,10 11-1,0 0 0,0 0-3,0 0-3,0 0-8,19 11-25,-5-5 1,-3-3 0,5 1 2</inkml:trace>
  <inkml:trace contextRef="#ctx0" brushRef="#br0" timeOffset="287118.4222">4466 16436 20,'0'0'32,"0"0"3,1-9-7,-1 9-6,0 0-4,-10-6-5,10 6-3,-15 4-4,15-4-1,-20 15-2,8-2 0,-2 5-1,-1 6 0,-1 3 0,1 5-1,4 5-1,0 5 1,4 2 0,3 1-1,2 2 0,3 0 1,3 1-2,1-1 2,0-5-2,2-5 1,1-4-2,-1-3 1,0-5-3,-2-8-3,3-4-7,-8-13-25,0 0 2,11 0-1,-10-12 2</inkml:trace>
  <inkml:trace contextRef="#ctx0" brushRef="#br0" timeOffset="287632.4516">4912 16607 21,'0'0'32,"-2"-16"1,2 16 0,-8-14-13,-4 0-6,12 14-5,-20-16-3,10 15 1,-5-2-3,4 3 0,-5 2 0,4 7-1,-2 2 0,3 4-2,1 2 1,1 5-1,4 0 0,2 7-1,3 0 1,2 1-1,2 4 0,4 0 1,-1-2-2,-1 1 2,-2-1-2,2-5 0,-1-2-5,-5-9-5,0-16-27,4 17 1,-4-17-1,-12-6 1</inkml:trace>
  <inkml:trace contextRef="#ctx0" brushRef="#br0" timeOffset="287853.4643">4616 16780 58,'10'10'37,"-10"-10"-2,21-1-4,-6 7-19,-1-4-5,7 2-2,0-2-3,2 4-2,4 3-1,-5-6-4,7 5-8,-6-6-13,0-3-10,2 3-1,-6-10 1</inkml:trace>
  <inkml:trace contextRef="#ctx0" brushRef="#br0" timeOffset="288214.4849">5038 16390 40,'0'0'35,"14"3"1,-14-3 0,17 8-13,-3 9-13,-1-2-4,6 10-1,0 2-2,2 8-1,0-1-1,-1 6 1,-4 3-1,0 3 0,-9 2 0,-3 1-1,-5-1 1,-5-1 0,-6-3 0,-1-5 1,-4-7-1,1-5 0,1-4-1,3-14-2,6 0-6,-4-12-23,10 3-7,-3-16 0,4 1-2</inkml:trace>
  <inkml:trace contextRef="#ctx0" brushRef="#br0" timeOffset="289643.5666">5550 16920 27,'-9'4'34,"-2"-6"1,11 2 0,-10 7-12,-2-12-10,12 5-3,-12 2-5,12-2-1,0 0-2,-7 10 0,7-10-1,2 15-1,1-5 1,2 1-1,2-2 0,1 1 1,2-3-1,1 2 0,0-5 0,2-4 1,-1-3-1,-1 0 0,-1-4 1,-2-2-1,-3-1 1,-2-4-1,-3 0 1,-3 3-1,-3 1 2,-3 0-2,-1 3 1,-1 4 0,-2 4 0,2 3-1,0 3 1,11-7-1,-13 19 0,11-5 0,3-1 0,5 1 0,3-3 0,2 2 0,1-2 0,1-3 1,-1-3-1,1-2 1,-4-4-1,-9 1 0,12-5 1,-12 5-1,1-18 0,-2 7 0,-2 1 1,-2 0-1,5 10 0,-10-15-1,10 15 1,-11-9-1,11 9 1,0 0 0,-9 7 0,9-7 0,5 11-1,-5-11 1,9 12 0,-9-12 1,14 8-1,-14-8 0,16 4 0,-16-4 0,11-5 0,-11 5 0,7-12 0,-7 12 0,-3-12 1,3 12-1,-14-11-1,14 11 0,-16-2 0,6 1-2,10 1-7,-16 11-27,16-11 0,0 0-2,0 0 2</inkml:trace>
  <inkml:trace contextRef="#ctx0" brushRef="#br0" timeOffset="291532.6746">19983 14862 44,'0'0'33,"20"5"2,-20-5-1,10 13-19,0 4-5,-3 3-6,3 7 0,0 1-3,2 4 1,-1-1-2,3-1 2,-3-4-2,0-2 1,-1-4 0,-4-3-1,-2-7 1,-4-10-1,0 0 0,0 0-1,-9-12 1,4-7-1,0-6 0,2-5 0,4-4 0,3-2 1,5 1-1,1 1 1,4 3 0,1 5 0,3 6 0,-1 4 0,1 6 0,-1 4 1,0 4-1,-1 3 0,-1 3 1,-3 1-1,-1 2 1,-2 0-1,-9-7 1,11 12 0,-11-12-1,2 9 1,-2-9-1,0 0 1,-11 5 0,11-5 0,-12 3 0,12-3 0,-12 3 0,12-3 0,0 0 0,0 0 0,0 0-1,0 0 0,14 4 0,-4-8 1,1 0-1,1-4 0,0-2 1,-4 0-1,-4-2 0,-4-2 1,-4 0-1,-3 3 0,-5 0 0,-3 3 0,-2 4 0,1 2 0,3 4 0,2 6 0,4 4 0,4 0 0,4 1 0,4 1 0,2 1 0,3-2 0,0 0 0,-10-13-3,19 15-5,-19-15-29,0 0 0,11 1 0,-13-12 1</inkml:trace>
  <inkml:trace contextRef="#ctx0" brushRef="#br0" timeOffset="293942.8126">5942 16553 43,'-5'-14'32,"5"14"-2,0-11-7,0 11-5,6 9-4,-6-9-4,14 27-6,-3-7 0,0 5-2,0 1-1,3 3-1,-1-2 1,-1-1-1,-2 1-1,-2-6 1,-1-3-1,-2-5 0,-5-13 0,3 9 1,-3-9-1,-8-11 0,4-6 1,-2-1-1,0-4 1,2-1 0,0 0 0,3 4 1,3-3-1,2 6 1,2 1 0,6 6 0,2 0 0,2 2 0,5 0 0,4-1-1,1 0 1,2-2-1,-4 2 1,-1 1 0,-3-2 0,-5 2 0,-5 1-1,-10 6 2,0 0-1,-10-5-1,-1 6 1,-2 1-1,0 3 0,-1 0-1,1 4 2,4 0-2,5 0 1,3 2 0,1-11 0,14 16 0,1-11 1,2 0-1,4-6 0,1 1 1,-4-3-1,2-3 0,-6-1 1,0-1-1,-6-2 1,-4 1 0,-5-2 0,-2-1-1,-2 0 0,5 12 1,-16-15 0,16 15-1,-16-12 0,16 12-1,0 0 1,-12-1 0,12 1 0,2 9-1,-2-9-4,8 15-16,-8-15-16,8 17 0,-8-17 0,5 15 0</inkml:trace>
  <inkml:trace contextRef="#ctx0" brushRef="#br0" timeOffset="298640.0812">20769 14998 20,'-1'-12'28,"1"12"-2,8-16-3,-6 4-4,0 3-3,-4-4-2,2 13-4,-5-18-3,5 18 0,-17-10-4,7 8 0,-4 2-2,-2 3 1,-2 4-2,0 3 1,-3 5 0,4 2 0,-1 4-1,3 4 2,1 1-2,6 1 1,3 0 0,3 2 0,3 3 0,4-1-1,1 0 1,2 0-1,2-1 0,-1-1 0,0 0-1,-3-5-1,2-2-3,-6-7-2,3 4-6,-5-19-8,-9 10-14,9-10 0,-17 0 0,8-2 3</inkml:trace>
  <inkml:trace contextRef="#ctx0" brushRef="#br0" timeOffset="298866.0942">20435 15310 42,'0'0'30,"4"-13"1,9 8-9,3 3-9,1-3-4,5 4-2,1-2-2,3 4-1,-1-3-1,3 3 1,-3-2-3,0 1-2,2 1-4,-4-7-7,1 0-14,2 5-7,-7-9-1,5 6 1</inkml:trace>
  <inkml:trace contextRef="#ctx0" brushRef="#br0" timeOffset="299502.1305">21042 15213 22,'0'0'30,"0"0"0,1-13 3,-1 13-15,-4-10-6,-7 4-4,11 6-1,-20-4-2,9 8 0,-4 3-2,3 1 0,-2 4-1,3 5 0,3 1 0,4 3-1,2 1 0,3 0-1,4-4 0,2 1 0,4-5 0,1-4 0,4-6 0,-1-5 1,1-5-1,-1-4 0,-1-5 1,-2-3 0,-3-5 0,-1 1 0,-6 0 0,0 2 1,-3 4-1,1 2 1,-1 4-1,1 10 0,0 0 1,6 11-1,-2 5 0,3 5-1,1 3 1,3 5 0,-2 4-1,1 2 1,-2-1-1,-3 0 0,-2-1 0,-4-2 1,-4-3-1,-4-1 0,-3-6 1,-3-2-2,-3-5 0,0-5-2,8 3-13,10-12-22,-23-2 1,23 2-1,-16-18 0</inkml:trace>
  <inkml:trace contextRef="#ctx0" brushRef="#br0" timeOffset="300527.1892">6569 16718 31,'-2'-9'29,"2"9"3,-9-4-12,-1 1-4,0 4-5,-4 1-3,2 2-1,-3 1-3,3 9 0,-1-1 0,3 5 0,0 0-3,5 6 1,1 1-1,3 5-1,3 1 1,2-2 0,3 0-1,2 1 0,1-2 0,-2-5 0,2-1-3,-4-7-2,1-1-8,-5-1-20,-2-13-1,0 0-1,-21-1 2</inkml:trace>
  <inkml:trace contextRef="#ctx0" brushRef="#br0" timeOffset="300751.202">6332 16948 74,'0'0'36,"12"-1"1,-12 1-7,15-2-22,3 4-2,0-5-2,6 5-2,1-2-1,2-3-4,4 5-6,-4-5-19,2-5-9,0 6-1,-8-3 1</inkml:trace>
  <inkml:trace contextRef="#ctx0" brushRef="#br0" timeOffset="301437.2412">6937 16832 54,'0'0'34,"-14"-7"-1,14 7-9,-18 1-12,0 2-4,4 5-1,-5 0-4,5 8-1,-3-1 0,6 4-1,1 0 0,6 3-1,5-3 1,5 1-1,4-5 0,6-2 0,4-6 0,2-2 0,2-4 0,-2-5 0,-1-3 1,-2-4 0,-5-1 0,-3-3 1,-6 0 1,-1-1-1,-6-1 0,0 0 0,-4 0 0,-1 3 0,0 2 0,7 12-1,-10-10 0,10 10 0,-5 9 0,5 4 0,2 7-1,3 3 0,2 9 0,1-1 0,2 5 0,1 2 0,1 2-1,1 2 0,-3-1 1,-3-1 0,-1-5 0,-4 0 0,-4-10 1,-6-2-1,-4-4 3,-3-10-1,-3-5-1,-1-2-1,2-6-3,-7-3-20,2 0-15,7-6-2,-4-4-1,9 4 2</inkml:trace>
  <inkml:trace contextRef="#ctx0" brushRef="#br0" timeOffset="310254.7456">5661 16957 20,'0'0'23,"0"0"1,-10-11-10,10 11 1,0 0-3,-13-13-1,13 13-2,-13-7-1,13 7-1,-14 1 0,14-1-1,-20 7-2,11 0 0,-2 0-2,1 4 0,1 1 1,1-1-1,0-2-1,4 6 0,2-4 0,2 1 0,2-1 1,5-1 0,-7-10-1,21 15 1,-7-11 0,2-3 0,0-6 0,3-2-1,-1-6 0,-2-2 0,-3-1 1,-3-5-1,-3-1 0,-3 2 0,-5-2 0,-5-1 0,-3 5 0,-2 1-1,-4 2 1,0 3-1,-4 6 0,0 3 0,0 6 0,2 4 0,3 9-1,1 3 1,4 1 0,5 2-1,4 0 1,4 0 0,5-3 0,1-1 0,3-8 0,5-3 0,-2-4 0,0-2 1,-3-3-1,1-5 1,-5-2-1,-1-2 0,-5-1 1,-1-3-1,-5 2 1,-1 2-1,-3-2 0,-3 8-1,-4 3 2,0 1-1,-1 6 0,1 5 0,3 2 0,0 1-1,6 4 0,3-4-3,10 4-9,3-2-26,1-8 2,6 1-1,-3-6 0</inkml:trace>
  <inkml:trace contextRef="#ctx0" brushRef="#br0" timeOffset="317778.1758">4030 17557 54,'-9'-13'34,"9"13"-1,-13-12-5,-1 3-12,4 2-4,-7 0-5,4 4-2,-5 1-1,-2 5 0,-3 5-2,3 0 0,-1 3-2,1 4 1,4 5-1,0-4 1,5 0-1,6 5 0,5-21 0,1 26 0,3-11 0,4-3 0,5-3 0,3 3 0,2-3 1,1-6-2,2 15 2,2-12-1,2-2-1,-2 11 2,-2 0-1,-1-3 0,-3 5 0,-1-4 0,-16-13 0,0 0 3,18 51 2,-18-51-5,0 0 4,-23 61-3,23-61 0,0 0-3,-61 61 4,61-61-4,-52 25 1,52-25 4,-51 9-4,51-9-1,0 0 4,-51 6-2,51-6-1,0 0-2,0 0-10,0 0-28,0 0 2,0 0 2,0 0-2</inkml:trace>
  <inkml:trace contextRef="#ctx0" brushRef="#br0" timeOffset="318205.2003">4505 17408 22,'-6'26'29,"-12"-3"1,3 2-8,-1 12 0,-5 0-5,7 9 1,-6-4-5,9 12-2,11-54 1,-14 99-5,13-42-2,1-57-7,15 91 4,-15-91-1,27 76-1,-27-76-5,30 60-28,-30-60-5,0 0 2,0 0 2</inkml:trace>
  <inkml:trace contextRef="#ctx0" brushRef="#br0" timeOffset="319240.2595">4745 17801 36,'9'7'30,"-9"-7"2,23-4-7,-6-2-7,-1-6-4,10 2-5,-2-7 0,7 5-4,-2-3-1,1 0-1,-6-9 0,2 6 0,-9 2 0,-3 0-1,-8 6 1,-1-5-1,-9 4 1,4 11-1,-19-14 0,2 9 0,-5-1-2,-4 2 1,-4 2-1,-1 14 1,-1 2-1,1-3 0,2 12 0,3 3 0,6 4 1,7 3 0,7-1-1,6-32 1,3 56 4,-3-56-2,21 56 3,-21-56-4,0 0 3,66 55-1,-66-55-1,52 23 0,-52-23-7,56 4 1,-56-4-7,55-8-14,-55 8-16,49-32-1,-31 11 0,2 1 0</inkml:trace>
  <inkml:trace contextRef="#ctx0" brushRef="#br0" timeOffset="319582.2791">5062 17442 73,'-5'-12'35,"5"12"3,0 0-5,15-9-21,3 21-4,1 2-2,8 6 1,-2 5-4,4 14 1,0 3-2,-2 10 1,-4 0-2,-4 3 1,-7 6-1,-4 7-4,-5 1 5,-3-8-4,-6-5 4,-1-5-4,7-51 5,-20 73-3,20-73 0,0 0-1,0 0-8,0 0-32,0 0 1,0 0-1,0 0-3</inkml:trace>
  <inkml:trace contextRef="#ctx0" brushRef="#br0" timeOffset="320563.3352">5580 17911 72,'0'0'39,"0"0"-4,0 0 5,0 0-27,0 0-6,-19 52-7,19-52 0,0 0-4,0 0 3,0 0-1,0 0 0,63 36 7,-63-36-4,0 0 5,0 0 0,51-7-1,-51 7-3,0 0 4,0 0-1,15-50-3,-21 35 3,6 15-5,0 0 0,0 0 4,-61-35-3,61 35 0,0 0-5,-53 10 5,53-10-5,0 0 5,0 0-3,-20 58-1,20-58 4,0 0-3,0 0 3,52 54-1,-52-54 3,0 0-4,52 24 0,-52-24 3,0 0-2,0 0 4,0 0-3,0 0 0,35-59-2,-35 59 2,0 0 2,-26-49-3,26 49 2,0 0-2,0 0-2,-55-18-1,55 18 5,0 0-4,0 0 0,-34 64 2,34-64-3,0 0 2,12 64 1,-12-64 4,0 0-5,0 0-1,58 35 2,-58-35 1,0 0-1,0 0-4,0 0 4,54-44-1,-54 44 1,2-51 7,-2 51-8,0 0 0,0 0 0,-27-61 8,27 61-7,0 0 2,0 0 0,0 0-5,-56 10 3,56-10-3,0 0 3,0 0-3,-12 59 1,12-59-12,0 0-25,0 0-2,25 51 0,-25-51-1</inkml:trace>
  <inkml:trace contextRef="#ctx0" brushRef="#br0" timeOffset="321867.4098">6000 17666 55,'0'0'35,"10"8"1,-10-8-9,0 0-6,0 0-6,12 7-4,-12-7-4,7 17-1,-4-1-2,5-3-1,-2 10-2,-6-23 0,20 53 4,-20-53-5,20 67 1,-20-67 0,20 60-1,-20-60-1,12 52 2,-12-52 0,0 0-5,0 0 4,0 0 2,0 0 0,0 0 1,-10-28-1,5-2-4,1-3 0,0-5 1,1 4 1,1 0-4,4 5 0,2-4 0,-1 11 1,2 3 4,2 8-1,-7 11 0,21-14 0,-8 19 1,2-7-1,0 5 0,3-3 1,2 4-2,-2 5 2,0 0 0,-2-6-1,-2-5 0,-1 5 0,-4-2 0,-9-1 1,14-4 0,-14 4-1,6-20 0,-6 20 0,1-12 0,-1 2 1,0 10-1,-1-14-1,1 14 0,0-9 1,0 9 0,0 0 0,6 10-1,-6-10 1,9 12 0,-9-12 1,7 12-1,-7-12 0,0 0 0,9 5 0,-9-5 1,0 0-1,0 0 0,3-9-1,-3 9 2,0 0-1,0 0 0,1-12 0,-1 12-1,0 0 0,0 0 0,0 0 0,0 0 0,0 0 0,0 0 0,6 10 0,-6-10 1,0 0-1,0 0 1,0 0 0,0 0 0,0 0 0,-12 2 1,12-2-1,-7-14 0,7 14 0,0 0 0,-14-8 0,14 8 0,0 0 0,-11 4-1,11-4-3,-6 20-22,7-10-12,-1-10 1,0 0-1,0 0 1</inkml:trace>
  <inkml:trace contextRef="#ctx0" brushRef="#br0" timeOffset="323449.5003">6553 18067 3,'0'0'19,"0"0"5,51 42-8,-51-42-6,0 0-1,0 0-5,0 0 3,59 0 3,-59 0 0,0 0-3,0 0 4,0 0 1,0 0-1,60-5 3,-60 5-2,0 0-9,0 0 8,45-63 1,-45 63-5,20-51-1,-20 51-4,13-50 0,-13 50-3,2-45 11,-5 23-12,-2 3 0,-5 8-1,-3 5 1,-5 6 3,0-4 0,-4-1-2,22 5-1,0 0 6,-64 38-5,64-38 5,0 0-4,-45 56 1,45-56 0,-12 59-1,12-59 0,4 50-2,-4-50 0,20 57 0,-20-57-1,0 0 5,50 54 1,-50-54 0,0 0-3,65 14 2,-65-14 0,0 0-3,75 1 4,-75-1-9,0 0-7,73-6-21,-73 6-5,0 0-1,54-11 3</inkml:trace>
  <inkml:trace contextRef="#ctx0" brushRef="#br0" timeOffset="324225.5446">7217 17944 44,'0'0'34,"0"0"2,0 0-2,0 0-18,22-20 5,-22 20-16,-18-24 2,18 24-5,0 0-1,0 0 3,-64-25-1,64 25 4,0 0-10,-50 25 7,50-25-5,0 0 3,-28 60-1,28-60-3,0 0-3,8 70 3,-8-70 5,0 0-3,36 51-4,-36-51 6,0 0 0,53 15-2,-53-15 5,0 0-4,49-19 0,-49 19 1,0 0 7,35-50-8,-35 50 0,0 0-1,17-61 2,-17 61 1,0 0 3,0 0-2,0 0-7,-7-54 7,7 54 0,0 0-3,0 0-1,-12 52-2,12-52-2,7 56 0,-7-56 5,15 74-3,-15-74-1,26 87 5,-26-87-1,26 84-1,-26-84 1,19 82 0,-19-82-1,7 69 0,-7-69 0,0 0-1,-31 65 0,31-65 2,0 0-6,-67 8 6,67-8-5,0 0 3,-70-17-4,70 17-24,0 0-17,0 0 7,0 0 2,-50-34-3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2:36:25.04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14832 17520 10,'0'0'21,"0"0"1,11-5-1,-11 5-3,4-13-2,-4 13 0,0 0-1,8-12-1,-8 12-2,0 0 0,0 0-3,0 0-2,-11-7-1,11 7-2,-15-4-1,4 1 0,-6 1 0,1 1-1,-5-6-1,-2 3 1,-2 0-1,1 1 0,-1 2 1,1-1-1,3-1-1,2 1 1,3 5 1,4-3-1,3 5-1,9-5 1,-10 20 0,10-6-1,3 5 1,2 0-1,2 7 1,1 5-1,0-3 1,0-1-1,1 3 0,-3 3 0,-6-33 1,9 71-1,-9-71 3,0 66-4,0-66 2,-7 65-5,7-65 4,-12 57 1,12-57 0,0 0 0,-22 67-4,22-67 3,0 0 0,-11 50 0,11-50 1,0 0-6,0 0 5,0 0 1,0 0-1,36 53 0,-36-53 2,0 0-2,49 4 1,-49-4 3,0 0-3,70 16-4,-70-16 4,0 0-1,71 8 0,-71-8 3,0 0-7,54 18-10,-54-18-27,0 0-1,0 0 2,0 0-2</inkml:trace>
  <inkml:trace contextRef="#ctx0" brushRef="#br0" timeOffset="5716.3269">15171 17612 30,'0'0'28,"-7"13"-4,7-13 0,0 0-4,-12-3-2,12 3-2,0 0-2,-2-10-3,0 0-1,2 10-3,6-14-1,-6 14-2,13-13-1,-4 8-2,4 0 1,1-1-1,3 1-1,1 8 0,2-4 0,1 4 1,-1 4-1,0 0 0,-1 5-1,-2 3 1,-5 4-1,-3-1 1,-5 4-1,-4 0 0,-5-1-1,-7 3 2,-3 5-1,15-29 1,0 0 3,-66 68 0,66-68 1,0 0-1,-68 51-2,68-51 2,0 0-2,-37 11 4,37-11-7,0 0 2,0 0-1,0 0 4,27-8 2,-27 8-4,0 0 4,65 19-6,-65-19 1,60 13 1,-60-13 3,63 19-8,-63-19-1,57 23-2,-57-23 1,0 0-10,68 17-22,-68-17-3,0 0-1,0 0 2</inkml:trace>
  <inkml:trace contextRef="#ctx0" brushRef="#br0" timeOffset="5922.3386">15664 17875 85,'0'0'33,"52"59"3,-52-59 1,0 0-27,10 65-5,-10-65-2,4 58-3,-4-58 3,1 65-2,-1-65-4,-7 58-7,7-58-25,0 0-2,-21 54-1,21-54-4</inkml:trace>
  <inkml:trace contextRef="#ctx0" brushRef="#br0" timeOffset="6498.3717">16067 17516 63,'0'0'37,"0"0"-1,15 9 1,-10 3-22,-7-3-6,5 9-2,-5 5-3,4 13 0,-5 3-2,3-39 2,-9 90 2,9-90-5,-9 90 2,9-90-3,-8 80 2,8-80-3,-3 54 0,3-54-4,0 0-8,0 0-13,0 0-14,0 0 2,0 0-2,18-30 6</inkml:trace>
  <inkml:trace contextRef="#ctx0" brushRef="#br0" timeOffset="6746.3858">16324 17526 77,'7'11'38,"-8"6"-1,-3 4-1,-9-1-25,12 11-1,-4 2-4,5 5-2,0-38-1,0 71 2,0-71 1,3 69-9,-3-69 3,2 51-3,-2-51-8,0 0-29,0 0 1,0 0-2,-4 27-3</inkml:trace>
  <inkml:trace contextRef="#ctx0" brushRef="#br0" timeOffset="7460.4267">16557 17374 70,'0'0'40,"0"10"-2,0-10 2,0 0-27,17-8-5,-3 6-2,8 0-3,0-2-1,4 5 3,1-1-3,1-2 1,-2 7-1,0-1 1,-3-1-1,-3 4 1,-1-2-1,-4-1-2,-4 4 2,-2 2-1,-3-1 1,-4 2-2,-3 2 1,-2 0-1,-1 2 0,-2 7 0,0-1 0,-2 2 0,1 2-2,3-2 2,0 7 0,2 4 1,1 1-1,1-4 1,0-31-1,2 71 4,-2-71-3,1 78-5,-1-78 5,-1 71-2,1-71 1,-5 64-1,5-64 3,-10 54-6,10-54 5,0 0 3,-28 53-4,28-53 1,0 0 0,0 0-4,-66 24 3,66-24-1,0 0 0,-53 0 2,53 0-6,0 0-25,0 0-12,0 0 0,0 0-1,0 0-3</inkml:trace>
  <inkml:trace contextRef="#ctx0" brushRef="#br0" timeOffset="9571.5474">20007 12604 54,'0'0'33,"0"0"1,-19-6-8,0 1-11,4 8-4,-6-6-3,4 0-1,-6 1-3,6 7 1,-3-7-1,4 7-1,0-4 0,4 2-1,0 2-1,4 4 0,2 1 0,2 2 0,2 4-1,3 4 0,1 6 0,2 4 1,1 6-1,1 5 1,-2 4-1,1 2 0,-2 2 0,-3 1 0,-1-2 0,-4-2 0,1-3 0,-2-2 0,1-3 0,-1-6 0,2-2 1,1-6-2,2-3 2,2-3-1,3-7 0,-4-11 1,14 9 0,-1-8-1,2-3 1,3-1 0,0-1 0,3 0 0,1 0-1,-2 0-1,1 3-4,-8-5-7,3 1-29,-4 3 2,-12 2 0,12-7-1</inkml:trace>
  <inkml:trace contextRef="#ctx0" brushRef="#br0" timeOffset="10074.5762">20320 12843 42,'-25'14'33,"12"7"1,-7 0-2,-7 4-18,13 9-5,-2-4 0,9 9-3,3-5-3,8 0 1,7-7-3,7-5 1,8-6-1,5-6 0,2-8 0,2-5 0,-2-8 0,-2-5 0,-4-4 1,-6-4-1,-11-3 1,-7-3-1,-9-3 0,-10 5 0,-8 2 0,-5 5-1,-4 5 0,0 6-2,3 11-3,0 2-8,11 10-24,12 8 0,5 0-1,13 7 0</inkml:trace>
  <inkml:trace contextRef="#ctx0" brushRef="#br0" timeOffset="10255.5865">20574 13279 58,'10'15'35,"-10"-15"-2,5 20-2,-6-6-18,-6-3-15,-2-2-8,-4-2-23,6 4 0,-7-9-3,14-2 3</inkml:trace>
  <inkml:trace contextRef="#ctx0" brushRef="#br0" timeOffset="10649.6091">20937 12851 29,'22'-25'34,"-13"3"1,-1 11 0,-8 11-12,-11-5-11,6 20 0,-8 4-4,4 11-2,-1 4-2,6 5-1,1 1-2,6 0 1,5-4-1,5-4 0,7-6-1,4-7 1,4-8 0,1-6-1,0-8 1,0-8 0,-4-7 0,-3-8 0,-6-6-1,-8-4 1,-6-2-1,-6-2 0,-5 2 0,-8 6-1,-4 6 1,-4 6-1,-2 10-2,-2 5-3,7 15-10,1 0-22,3-2 0,7 3-1,11-11 1</inkml:trace>
  <inkml:trace contextRef="#ctx0" brushRef="#br0" timeOffset="11184.6397">21362 12529 74,'9'6'39,"4"-3"0,4 2 1,5 4-25,1-7-9,5 6-1,-3-1-1,3 0-3,-3-2 1,-2 2-1,-3-2 1,-4 0-2,-4 0 2,-2 0-2,-10-5 1,8 11 0,-8-11-1,0 17 1,-2-4-1,0 2 0,-2 2 1,-1 4-1,0 4 0,1 3 1,-1 2-1,0 6 0,1 3 0,-1 5 0,2 0 0,0 3 0,0-2 0,0 1 0,1-3 1,1-6-1,-1-6 1,-1-4-1,-3-7 0,-1-4 0,-5-4 1,0-6-1,-3-2 1,0 0-1,-2-1 0,2-2 0,2 2-3,0-6-8,13 3-30,0 0-1,-9-7 0,9 7 0</inkml:trace>
  <inkml:trace contextRef="#ctx0" brushRef="#br0" timeOffset="12652.7237">13153 12896 43,'0'0'33,"0"0"-3,0 0-6,-14 0-5,4-4-6,10 4-2,-22 4-5,11-2-2,-6-2-2,1 3 0,-3-2 0,3 2-1,-2 0 0,2 1 1,-1 0-1,3 4 0,1 0 0,5 2 0,1 1 0,4 1 0,1 1 0,5 4-1,0-1 1,2 3 0,1 3 0,1 2-1,2 3 1,-2 3-1,-1 3 1,0 0-1,-3 0 1,0 1-1,-2-2 1,-3-1-1,0-1 0,-2-3 0,1-4-1,-1-3 1,0-1 0,1-4 0,2-3-1,2-2 1,-1-10 0,5 13 0,-5-13 1,12 6-1,-12-6 1,19-3 0,-9-1-1,0 1 1,1-1 0,0-1-2,2 2-2,-13 3-4,22-6-21,-11 3-10,-11 3 0,16-11-1</inkml:trace>
  <inkml:trace contextRef="#ctx0" brushRef="#br0" timeOffset="13120.7504">13224 13073 79,'2'-12'39,"5"-1"0,3 4-4,-3-7-25,10 6-3,0 0-1,5 8-3,-1 1-1,-1 4 0,-1 6-2,-5 6 0,-3 4 0,-5 4-1,-7 4 0,-7 0 0,-4 6 0,-4 1-1,-1-2 2,-3-2-2,0-3 2,1-2-1,4-6 2,4-1-1,4-9 1,7-9 0,-5 9 1,5-9-1,10 2 1,-1-2 0,2 0-1,1-1-2,4 2-3,-4-4-10,8-1-26,-1 2 1,-1-3-1,5 0 0</inkml:trace>
  <inkml:trace contextRef="#ctx0" brushRef="#br0" timeOffset="13327.7623">13585 13344 66,'15'15'39,"-15"-15"-2,7 17 1,-4-4-23,-3-13-8,-7 21-3,2-9-2,2 1-1,0-1-2,1-1-2,3 0-5,-1-11-13,0 0-17,0 0 0,-3-9 0,8-4 0</inkml:trace>
  <inkml:trace contextRef="#ctx0" brushRef="#br0" timeOffset="13708.7841">13849 13005 60,'-11'4'35,"-4"4"-1,4 3-8,1 9-16,-1-2-1,8 6-3,1-3-3,5 2 0,5-5-1,5-3 0,1-3-1,6-4 0,0-5 0,1-6 1,0-5 0,1-4-1,-3-4 1,-1-3 0,-3-4-1,-5-3 1,-5 0-1,-5 3-1,-5 1 1,-8 5-2,-3 6 0,-5 6-2,-2 10-3,-3 3-7,3 6-26,2 7 2,1-1-1,8 4 1</inkml:trace>
  <inkml:trace contextRef="#ctx0" brushRef="#br0" timeOffset="14043.8032">13878 13192 34,'-18'5'33,"5"10"1,0-5 0,0 2-18,9 9-5,-1-4-1,7 2-5,3-2-1,8 0-1,0-4 0,6-4 0,1-5 0,4-3-1,0-5 0,0-2 0,-4-5 0,0-2-1,-5-3-1,-3-2 1,-6 1-1,-5 2 0,-2 1-2,-6 0-2,7 14-7,-20-16-24,7 6-2,1 3-1,0-5 1</inkml:trace>
  <inkml:trace contextRef="#ctx0" brushRef="#br0" timeOffset="14676.8394">14059 12706 71,'1'17'39,"-1"-17"-1,20 7-4,2 0-19,-7-8-7,7 4-1,-4-1-3,4 1-1,-2 0-2,-2 0 0,-1 1 0,-2-2-1,-3 0 0,-1 3 1,-2 0-1,-9-5 0,12 16 0,-10-4 1,-1 2-1,-2 2 0,0 4 1,-2 1-1,-1 3 0,2 5 0,1 2 0,-1 1 0,2 2 0,0 3 0,1 2 0,-1 2 0,2 1 1,-2-3-1,0-2 0,1-3 0,-2-3 1,0-3-1,-1-3 0,0-8 0,-3-2 0,-2-2 0,-1-1 0,-4-2 0,-1-1 0,-1-2 1,0-1-1,1-2 0,2-2 0,11-2-1,-14-1 0,14 1-4,0 0-5,-7-10-26,7 10-5,3-11 1,-3 11-1</inkml:trace>
  <inkml:trace contextRef="#ctx0" brushRef="#br0" timeOffset="16518.9448">14970 9874 40,'0'0'32,"-9"-11"0,-2 3-4,0-3-16,11 11-3,-21-13-2,12 8-1,-5-1 0,2 6-3,-2 0 0,2 3 0,-1 1-2,1 3 1,3 1-2,3 5 0,2 4 0,5 0 0,3 0 1,2 4-1,3 2 0,2 0 1,0 2-1,0 2 0,-2-1 0,-2 3 0,-3 3-1,-3-2 0,-3 2-1,-3-1 0,-1 0 1,-4-5 0,1 0-1,-1-6 2,2-1-1,1-5 1,4 0 1,3-14 0,1 11 1,-1-11 0,13 4 0,-1-3 1,-1-4-1,4 1 0,-3-3 0,4 3-1,-1 0-1,0-2-2,1 3-6,-2-3-22,-1-6-6,5 5-1,-6-8 2</inkml:trace>
  <inkml:trace contextRef="#ctx0" brushRef="#br0" timeOffset="16932.9685">15259 9958 37,'-18'0'30,"8"11"3,-8 0 0,-3 3-21,8 12 0,-4-4-4,8 10 0,1-3-3,8 1-1,2-4-1,8-3-1,4-5 0,5-6 0,2-6-1,5-8 0,2-6 0,-2-4 0,-1-6 0,-2-4 0,-5-3 0,-3-2 0,-7-2-1,-6-1 1,-8 0-1,-7 1 0,-6 3 0,-4 9 0,-5 4-1,-1 6 1,-1 8-1,1 9-2,9 8-4,1 0-8,11 4-21,8 3 0,5-3-1,10 2 1</inkml:trace>
  <inkml:trace contextRef="#ctx0" brushRef="#br0" timeOffset="17141.9804">15528 10162 69,'16'2'36,"-5"-2"-1,0 6 0,1 3-25,-12-9-6,0 22-1,-4-8-2,0 3-1,-2 3-3,-4-8-6,5 5-18,1-2-8,4-15-2,-13 20 1</inkml:trace>
  <inkml:trace contextRef="#ctx0" brushRef="#br0" timeOffset="17529.0026">15804 9945 63,'0'0'37,"0"0"-1,5 14-1,-5-14-19,0 26-8,-5-9-3,3 8-1,-3 0-1,2 5-2,-1-2 1,1-3-1,-1-1-1,1-3-1,2-2-2,-1-9-4,6 3-9,-4-13-22,0 0 0,9-8-1,-6-5 1</inkml:trace>
  <inkml:trace contextRef="#ctx0" brushRef="#br0" timeOffset="17783.0171">15914 9960 43,'13'-9'34,"-6"-2"2,3 10 0,-10 1-12,0 0-13,6 24-3,-10-7-3,2 3-1,-2 3 0,2 4-2,-2-3 0,3 2-1,0-2 0,1-2 0,2 1-3,0-7-3,5 1-9,0-6-25,-7-11 1,0 0 0,13-6-1</inkml:trace>
  <inkml:trace contextRef="#ctx0" brushRef="#br0" timeOffset="18470.0564">16104 9814 35,'-6'10'34,"6"-10"2,0 0 0,12 12-16,-12-12-4,22-1-3,-10-3-4,9 4-3,-2-2-1,2 1-1,-2-2-2,0 5-1,-3-1 0,-1 0 0,-3 2-1,-2 0 0,-10-3 0,15 9 1,-15-9-1,7 14 1,-7-14-1,0 19 0,-1-3 0,-3 2 1,-1 0 0,-1 3-1,0-1 0,2 4 0,-2 1 0,2 0 1,0-1-2,2 1 1,0 2 0,2-1 0,1 2 0,-1-1 0,0-1-1,1 0 1,-2-4-1,0-3 1,-1 0 0,-2-5 0,-3-3 0,-1 0 0,-1-3 1,-2-5-1,0 0 1,2-2-1,0-3 1,9 2-2,-11-2 1,11 2-3,-1-9-5,1 9-25,-1-15-7,1 15 0,2-13 0</inkml:trace>
  <inkml:trace contextRef="#ctx0" brushRef="#br0" timeOffset="20388.1661">22248 10292 15,'15'0'30,"-15"0"1,11-5 3,-11 5-13,-13 0-4,13 0-3,-26 8-3,10-2-4,-7-4-1,0 5-1,-5-2 0,5 0-2,-2-2-1,2 0 0,3 0 0,5 2-1,2 0 0,3 3 0,10-8-1,-12 16 1,9-3-1,2 2 1,0 4-1,1 2 0,2 3 0,0 3 0,-1 4 1,1 2-2,-1 3 1,-2-1 0,1 0 0,-3-2-1,-1-1 1,0-4-1,1-6 1,0-3 0,2-6-1,3-1 1,-2-12 1,11 10 0,-1-9-1,5 0 1,1-2 0,5-2 0,1 0-1,1-2 0,1 1-2,-2-4-4,2 6-9,-4-5-24,-3-6 1,-2 0-1,-3-4 1</inkml:trace>
  <inkml:trace contextRef="#ctx0" brushRef="#br0" timeOffset="20628.1797">22363 10471 75,'14'-7'38,"-14"7"0,0 0-4,15 21-21,-16-7-5,8 9-3,-7 1-1,3 3-1,-3-1-1,0 1-2,0-2-1,-2-7-6,6 2-13,-3-8-19,-1-12 0,0 0-1,0 0 1</inkml:trace>
  <inkml:trace contextRef="#ctx0" brushRef="#br0" timeOffset="20863.1933">22528 10448 60,'13'-10'38,"-13"10"1,11 11 0,-5 3-14,-6 0-17,6 11-2,-7-1-2,3 6-1,-3-1-1,1 0-1,-1-3-1,1-2-3,3 0-4,-8-13-13,7-1-21,-2-10 2,13 10-2,0-9 1</inkml:trace>
  <inkml:trace contextRef="#ctx0" brushRef="#br0" timeOffset="21050.204">22759 10748 64,'4'16'35,"-10"-3"0,0 6 1,1 0-27,-6-3-5,-1 2-2,3-2-4,-3-4-5,11 0-14,7-1-13,-6-11-1,0 0-1,8-16 1</inkml:trace>
  <inkml:trace contextRef="#ctx0" brushRef="#br0" timeOffset="21323.2195">22916 10444 77,'12'-7'39,"0"9"-1,-2 2 3,-10 7-32,7 12-2,-6 2-2,2 7-1,-5 0 0,1 3-2,-1-3-1,2-3-1,2-3 0,-4-7-3,4-4-1,-2-15-5,11 13-8,-11-13-23,15-6 1,-5-3-1,0-9 1</inkml:trace>
  <inkml:trace contextRef="#ctx0" brushRef="#br0" timeOffset="21532.2314">23092 10454 63,'2'-10'39,"-2"10"0,0 0-1,9 4-19,-2 16-7,-11 1-3,7 8-3,-4 3-2,-1 3-2,-3 0-1,3-1-2,-3-1 0,0-10-4,8-1-5,-9-8-23,6-14-8,0 0 1,0 0-1</inkml:trace>
  <inkml:trace contextRef="#ctx0" brushRef="#br0" timeOffset="22104.2643">23204 10247 58,'18'5'39,"-1"-6"0,1 0 2,8 2-16,-5-7-16,4 6-1,-6-1-3,7 1-1,-5-1-2,-5 2-1,2 0 0,-7 2-1,2 0 1,-3 2-1,1 2 0,-9 2 1,-2 5-1,4 3 0,-4 5 0,-1 2 1,-4 5-1,0 3 0,-2 1 0,5 2 0,2 2 1,-6-1-1,5-1 0,4 3 0,1-3 0,5-1 0,4-2 0,-6-3 0,-1-3 0,7-3 0,-4-3 0,-7-6 0,-2-5 0,0-9 0,-18 12 0,2-11 0,-3-2 1,-9 1-2,-2-1 1,5-1-2,1 5-6,-7-5-26,12-2-8,6-1 1,3-2-1</inkml:trace>
  <inkml:trace contextRef="#ctx0" brushRef="#br0" timeOffset="26596.5212">13264 4590 20,'-18'16'31,"6"10"1,-3 0 2,-1 6-15,6 15-3,-2-1-2,8 11-4,0-5-4,8 1-1,2-4-3,4-1-2,4-6-3,1-14-4,7-3-19,-1-8-10,-4-13 0,4 0 0,-6-11 2</inkml:trace>
  <inkml:trace contextRef="#ctx0" brushRef="#br0" timeOffset="26836.5349">13368 4874 66,'-3'13'37,"3"-13"-1,22 3 0,6 0-29,2-6-2,8 2 0,1 0-3,-1-3-3,1 4-7,-8 3-21,-1-8-7,-1 4-1,-8-2 1</inkml:trace>
  <inkml:trace contextRef="#ctx0" brushRef="#br0" timeOffset="27383.5662">13915 4729 24,'-13'19'32,"-10"0"1,6 13 0,-5 3-14,8-8-7,7 6-1,4-4-4,8-4-2,6-5-2,7-2-1,5-12 0,6-4-1,0-5 1,4-6-1,0-11 0,2 0 0,-2-4 2,1-4-1,-3-3 1,0 4-2,-1-1 1,-1 4 0,-2 8 0,-2 2-1,0 4-1,-2 7 0,-2 5 0,1 1 0,-3 5-1,-4 2 0,-4 1 0,-6 2 0,-4 3 1,-7-4-1,-4 1 0,-11 0 0,-3-1 1,-7-4 0,-6-1 0,-1-4 1,-3-4 0,-2-1 0,2-6 0,3-8 1,4-3-1,6 4 0,5-3 1,8-1-2,3 4 0,6 1-2,6 14-3,-4-15-6,4 15-23,16 9-3,-7 0-2,3 5 2</inkml:trace>
  <inkml:trace contextRef="#ctx0" brushRef="#br0" timeOffset="27770.5884">14623 4971 47,'13'17'38,"-13"-17"-1,10 18 0,-4-2-16,-9-6-7,3 7-6,-5-1-5,1 1-3,-1-2-4,-4-2-8,6-4-26,3-9 1,-11 10-2,11-10 1</inkml:trace>
  <inkml:trace contextRef="#ctx0" brushRef="#br0" timeOffset="28039.6037">14924 4654 79,'0'0'36,"16"0"1,-13 14-10,-1-1-19,6 12-1,-4 5-3,2 4-1,-1 0 0,0 2-2,-2 0 1,1-6-2,-2-3-2,-2-9-2,4 0-9,-5-5-26,1-13 2,0 0-1,0 0 0</inkml:trace>
  <inkml:trace contextRef="#ctx0" brushRef="#br0" timeOffset="28233.6148">14817 4887 43,'-13'7'35,"13"-7"3,12 4-1,3-13-16,9 13-10,-2-10-1,7 1-5,2-1-4,0-5-6,9 2-11,0-1-23,-3-6 2,2-2-1,-3-3 1</inkml:trace>
  <inkml:trace contextRef="#ctx0" brushRef="#br0" timeOffset="28820.6484">15354 4624 50,'-24'7'36,"10"7"-2,-5-3 2,1 2-21,5 11-6,0-2-1,7 4-4,1-2-1,9 1 0,3-4 0,4-1-2,6-5 0,3-4 0,1-7 0,5-1-1,0-4 1,3-5-1,-1-5 0,1-1 0,-2-3 1,0 0-2,2 0 2,-2-2-1,-1-2-1,1 5 1,2-1 0,1 1 0,0 4 0,1 3 0,-1 1 0,1 5 0,-1 5 1,-2 0-1,-5 6 0,-2 5 0,-5 0 0,-5 2 0,-5 3 1,-5-2-1,-6-1 0,-4 3 0,-4-4 0,-4-7 1,-4-1-1,-1-3 0,-4-5 0,-1-4 1,-3-3 0,-2-6-1,-4-6 1,0 1-1,-3-3 1,-1-6 0,-1 2-1,2 1 0,2 2-1,1 6 1,4 6-1,1 3 1,6 8-3,1 8-2,9 8-7,-5 0-26,8 2 0,5 0 0,4-3-1</inkml:trace>
  <inkml:trace contextRef="#ctx0" brushRef="#br0" timeOffset="29148.6672">15968 4506 80,'11'-12'40,"4"6"-1,2 4 3,-2 4-33,10 15-2,-4 5-2,4 8-1,-3 6-1,-2 5 0,-6 3-2,-3 8 0,-5 0-1,-5-5-2,-1 0-7,-10-3-32,1-12-1,1-4 1,-3-11-1</inkml:trace>
  <inkml:trace contextRef="#ctx0" brushRef="#br1" timeOffset="49423.8269">7654 2446 12,'17'4'22,"-10"-13"1,5 6-15,1 2 2,-1 2 0,1-3-1,-13 2-1,16-2 1,-16 2 0,0 0-2,7-18 0,-7 18 0,-7-18 1,7 18 0,-18-17-2,7 9 2,-7-3-3,-1 11-1,-7 1 1,0 1-2,-4 0-1,0 6 0,2-2 0,1 11-1,2 0 1,6-2-1,6 0 0,5 8-1,5 0 1,11-1 1,4-1-2,9 0 1,5 1 1,5 4 0,3 2-1,4-2 1,0-1-2,-3 4 0,-1 4 0,-9-2 0,-5 2-2,-10-2 1,-5-1-1,-9 3 1,-7-1 0,-8-6 1,-8-3 0,-3-4 0,-4-6 2,-3-3 0,-2-8-1,3-7 0,1-3 1,5-2-2,4-3 1,6-1-3,11 1-5,-2-8-13,11 4-19,6 3 1,3-5-1,11 0 2</inkml:trace>
  <inkml:trace contextRef="#ctx0" brushRef="#br1" timeOffset="49737.8448">8252 2241 59,'-2'-10'33,"-14"7"0,0 18-6,-5 5-19,-9 9 0,3 20 2,-5 6-5,6 11 1,-2 7-1,10 4 0,4-5-2,9 2 0,7-3-1,10-12-2,9-6-4,2-12-4,13-10-23,0-10-7,-4-14 1,2-10-2</inkml:trace>
  <inkml:trace contextRef="#ctx0" brushRef="#br1" timeOffset="50264.875">8540 2200 78,'5'14'38,"0"14"-1,-2 10-2,-4 8-30,6 8 1,-3 6-2,3 3-1,-1 0-1,2 2 1,-1-5-3,2-8 2,-2-9-2,-1-3 1,0-10-1,-1-10 1,0-6-3,-3-14 0,0 0 1,0 0-1,-3-21 1,-4 0 0,-2 0-1,-9-2 1,-3-4 0,-2 2 0,-6 9 1,-2-4-1,-1 7 2,-4 9-2,1 3 2,4 5 0,1 10-1,3 2 2,6 0 0,5 9-1,8 3 0,10-5 2,8 1-3,8 0 2,8-4-1,6-3 1,7-4-1,3-6-1,2-5-1,-3-4-1,1 0-4,-8-13-18,-1 1-16,-2-7 1,-8-1-1,2-2 2</inkml:trace>
  <inkml:trace contextRef="#ctx0" brushRef="#br1" timeOffset="50579.8929">8802 2207 87,'0'0'39,"17"10"0,-2 0-7,11 13-24,-9 4-2,8 13-1,0 4-2,0 9 0,-3 9-2,-3 1 0,-6 2-1,-6 0 1,-5-4-2,-6-7 2,-3-2-3,-5-8 1,1-8-1,-1-11-2,3-1-4,-4-18-8,13-6-24,0 0 1,-9-16 0,16-2 1</inkml:trace>
  <inkml:trace contextRef="#ctx0" brushRef="#br1" timeOffset="50905.9116">9262 2557 81,'-9'6'40,"9"-6"-1,12-3-4,-7-6-25,16 4-1,2-5-2,7 5-3,3-6-2,4 2 1,-1 1-2,-1 3-2,-1 3 1,-5-3-2,-3 3-2,-8-3-2,0 8-4,-18-3-7,10-3-23,-10 3 0,-10 3 0,-5 2 1</inkml:trace>
  <inkml:trace contextRef="#ctx0" brushRef="#br1" timeOffset="51180.9273">9249 2712 50,'-9'12'38,"7"-1"1,2-11 1,0 0-21,19 3-3,-6-7-5,8 4-3,1-7-2,5 4-1,0 0-2,5-3 0,0-2-2,-2 6-1,0-3 1,0-1-1,-2 5-2,-3-4-1,-3 3-2,-7-5-9,-1 4-27,-3 1-1,-11 2 0,0 0 0</inkml:trace>
  <inkml:trace contextRef="#ctx0" brushRef="#br1" timeOffset="58490.3454">10256 2132 10,'0'0'25,"-24"-4"0,6 4-8,-2 0-1,-5-2-3,0 4-3,-5 4-1,3 0-2,-3 1-1,4 6-1,1 2-1,5 1-1,2 5-1,6 4 0,4 0-1,6 4 1,3 6-1,6-4 1,4-2-1,4 6 0,3-6 0,2 1 0,0-4 0,-3-2 0,0-5-1,-5 2 1,-6-1 0,-3-6 2,-7-1-2,-6-1-1,-3 1 1,-5-5 1,-4-2-1,1-3-1,-1-2 2,2 1-2,1 4 1,5-7 2,2-4-3,12 5 0,-10 3 2,10-3 1,0 0-3,14 5 1,-2-4 0,2 7-1,-1 0 2,3-1 0,-2 1-2,-1 3-1,-2 0 1,-4 4 1,-2-2-1,-2 0 0,-3 1-1,-4 4 0,-3-2 1,-3 2 1,-3 0-2,-2 0 0,-1 0 1,2 1 0,0 1 0,7-3 0,5 2 0,6 3 0,7-1 0,7 0 1,6 4-4,2-8-14,1 1-19,4 3 1,-9-9-1,3 2 0</inkml:trace>
  <inkml:trace contextRef="#ctx0" brushRef="#br1" timeOffset="60990.4884">10556 2476 15,'-4'18'28,"-12"-4"2,1 18 0,-5 6-14,-3 2-2,5 7-3,2-2-3,7 8 0,5-7-2,15-3 1,5-15-4,10-6 0,6-14-1,6-6 1,4-12-1,-2-9 0,-6-10 0,-4 0 0,-7-10 0,-9 3 0,-13-1-2,-11 0 0,-15 3 1,-6 8-2,-10 7 0,-4 4-1,1 11-2,-1 4-1,10 14-8,5 9-20,14 0-2,17 0-1,8-1 0</inkml:trace>
  <inkml:trace contextRef="#ctx0" brushRef="#br1" timeOffset="61197.5003">10997 2939 72,'13'29'35,"-10"-1"-1,-1-2-5,-4 7-22,-5-3-3,-1 0-2,-2-5-4,-1-8-8,0-6-24,11-11-1,-14-6 0,13-6 0</inkml:trace>
  <inkml:trace contextRef="#ctx0" brushRef="#br1" timeOffset="61592.5229">11160 2506 52,'9'-20'37,"0"10"-1,0-2 1,-4-3-24,15 8-2,-3-5-4,8 10-2,-1 4-1,1 1-2,-2 2-1,-4 11-1,-4 3-1,-9 5 1,-7 6-1,-9 3 0,-6 2 0,-7 7 1,-5-2 1,-1-4-1,2-3 0,4-1 1,5-7 0,8-4 0,8-6-1,9-6 1,7-3-1,7 0-1,7 2-2,1-7-3,8 7-18,0-7-14,-3 1 1,0 3-1,-3-5 0</inkml:trace>
  <inkml:trace contextRef="#ctx0" brushRef="#br1" timeOffset="61765.5328">11653 2949 69,'9'18'37,"2"8"-1,-5 4-11,-4-8-10,6 7-4,-6-6-8,1-1-3,-1-2-2,-4-6-6,5-3-21,-3-11-7,0 0 0,10-6-3</inkml:trace>
  <inkml:trace contextRef="#ctx0" brushRef="#br1" timeOffset="62198.5575">11972 2456 59,'12'-20'36,"-11"5"1,-1 15-1,0 0-25,-19-12-3,19 12-3,-20 20-1,10-6-1,-1 4-1,1 6-1,0 1 0,3 0 0,1 4-1,5-5 0,4-4 1,5 0 0,7 0 0,5-6 0,6-2 0,6 2 0,2-2 1,4 2-1,-1 3-1,-3-2 1,-4 0-1,-6 4 0,-8 3-1,-7-5 2,-9 4-3,-9-2 2,-7-3 0,-7 1 0,-5-5 0,-3-7 0,-1-5-1,-1-3-2,3-3-3,-1-11-16,3-4-17,9-6 1,1-8 0,3-1-1</inkml:trace>
  <inkml:trace contextRef="#ctx0" brushRef="#br1" timeOffset="62400.569">11793 2390 49,'15'-3'39,"11"0"-1,5 5 0,4-1-11,9 4-18,-2-7-3,3 10-4,2 6-6,-5-8-16,-3 8-19,3-2 1,-7-2-3,-2 4 2</inkml:trace>
  <inkml:trace contextRef="#ctx0" brushRef="#br1" timeOffset="62619.5816">12509 2743 60,'14'32'38,"-5"-3"-1,-1 2 2,-3 2-23,-5-5-8,0 7-3,-4-3-2,-1-2-1,-3-5-2,-1-4-2,1-2-4,-7-9-14,2-6-19,13-4 1,-10-17-1,10 1 1</inkml:trace>
  <inkml:trace contextRef="#ctx0" brushRef="#br1" timeOffset="63028.605">12954 2347 69,'-15'8'36,"-10"2"0,0 2-11,-1 19-14,-4-3-2,9 6-4,2-2-1,10 3 0,9-4-1,11 0 1,12-6-2,10-11 0,4-9-1,5-3 0,2-5 0,-2-8 0,-2-7-2,-9-2 0,-9-6 1,-8 3-2,-11-2 1,-9-4 1,-12-2-2,-10 8 1,-5 8-1,-6-3-1,2 13-3,-8-6-15,7 11-18,6 11 1,5 4 0,14 0 1</inkml:trace>
  <inkml:trace contextRef="#ctx0" brushRef="#br1" timeOffset="63414.627">12989 2625 60,'-15'12'36,"-5"-2"0,1 2-10,0 12-13,-4-2-2,9 6-4,2-6-2,7 8-1,7-6 0,10-1-1,6-7-1,8-4 0,4-10 0,5-1 0,-1-7-1,0-7 0,-4-4 0,-5 0-1,-6-4 1,-9 1-1,-10 1-1,-8-6 1,-10 4-2,-5 0 0,-4 3-1,-3-2-2,5 6-9,0 0-26,5-4 2,10 8-2,8-3 3</inkml:trace>
  <inkml:trace contextRef="#ctx0" brushRef="#br1" timeOffset="64157.6695">13228 2119 85,'0'0'39,"13"-1"0,1 2-6,-3-2-24,16 1 0,0-3-3,7 10-1,-1-3-2,2 2 1,-3 7-3,-3-2 0,-5-1 0,-5 11-1,-9 5 1,-7-3-1,-6-1 0,-8 11-1,-4 1 1,-2 2 1,0 1-2,1-2 1,2-7 0,7 5-1,5-1 2,7-11-1,5-5 0,7 0 0,3-4 0,0-4 0,2-1 1,-3-11 0,-4-3-2,-3 4 1,-2 0 1,-10 3-1,2-17-1,-2 17 1,-14-6 0,2 10 0,-1 6 0,-1-1 1,2 5-1,0 9 0,4 5 1,4-1 0,0 3-1,4 2 0,2 1 1,-1 7-1,2-3 0,-1-5 0,-2-3-1,-1 0 1,-1-2 0,-2-5 1,-2-4-1,-3-9 0,-2-3 1,0 1-1,-1-4 0,0-7-1,12 4-3,-20-17-19,13 6-18,6 1-2,4-7 2,8-5-2</inkml:trace>
  <inkml:trace contextRef="#ctx0" brushRef="#br1" timeOffset="69853.9954">7788 3625 22,'0'0'31,"-14"0"-1,2 6 2,-5 1-13,-12-5-2,3 7-3,-8-6-3,-1 8-4,-4-3-1,3 0-2,0-2-1,5 2-1,5-2 0,6 3-1,9 1-1,10 1 1,8 1-1,8 4 1,8 4-1,6 1 1,4 5-1,4 3 1,3 3-1,-3 1 1,-2 2-1,-5 2-1,-4 1 1,-8-4 0,-4-1-1,-8-3 0,-6-5 1,-4-4-1,-6-5 2,-6-6 0,-6-6 0,-2-1 1,-5-6 0,-2-4 1,-2-2-1,0-2 0,3 0-1,4 2-2,8 2-3,2-6-8,14 4-28,2 9 2,19-18-2,4 11 1</inkml:trace>
  <inkml:trace contextRef="#ctx0" brushRef="#br1" timeOffset="70208.0156">7919 3493 38,'12'7'34,"-12"-7"1,3 24 0,-4 2-16,-3-2-8,4 11-1,-5-1-3,4 5-3,-2-1-1,2-1-1,1-5-2,2-5-1,3-6-3,-2-8-6,8-4-14,0-7-12,-11-2 0,19-19-2,-10-5 3</inkml:trace>
  <inkml:trace contextRef="#ctx0" brushRef="#br1" timeOffset="70455.0298">8044 3503 42,'-2'-12'34,"2"12"3,0 0-1,0 0-18,11 19-3,-10-5-5,7 12-4,-6 4-1,4 3-2,-4 2-1,2 3-1,-2-2-1,1-2-1,0-4 0,0-7-1,1-5-3,-2-5-2,3-2-5,-5-11-9,0 0-14,0 0-2,-18-12 1,7 5 1</inkml:trace>
  <inkml:trace contextRef="#ctx0" brushRef="#br1" timeOffset="70676.0423">7821 3688 39,'-21'-15'33,"12"8"3,9 7-5,-6-21-10,19 19-2,1-7-7,13 4-4,1-7-1,9 7-2,4-3-1,1 3-2,0 0-2,0-4-1,-2 4-2,-8 0-4,-1 10-4,-14-10-8,-5 3-18,-12 2-2,0 0 1,-12 8 1</inkml:trace>
  <inkml:trace contextRef="#ctx0" brushRef="#br1" timeOffset="70883.0543">7854 3718 23,'-11'18'33,"6"-8"3,5-10 0,27 12-13,-6-16-3,14 5-3,-4-9-6,10 3-3,-1-4-3,-1 2-3,-1 0-3,-5-3-4,2 6-9,-9 0-25,-4-4 1,-3 5-2,-4-5 2</inkml:trace>
  <inkml:trace contextRef="#ctx0" brushRef="#br1" timeOffset="71371.0821">8550 3546 42,'0'0'32,"0"0"3,-15 13-1,4 1-19,0 10-1,-6-1-6,2 15-2,-5 2-1,4 6-2,-1 1 0,4 4-1,4-2 0,6 0-1,6-5-1,6-4 0,6-5-1,5-6-2,6-1-5,-3-15-11,2-3-19,4-2 1,-2-11 0,1-2 1</inkml:trace>
  <inkml:trace contextRef="#ctx0" brushRef="#br1" timeOffset="71905.1127">8910 3511 70,'0'0'37,"0"0"-1,-9 12 2,10 2-29,2 8-4,-1 3 0,4 7-3,-1 3 0,3 3 0,-1-4-1,1 1 0,-2-4 0,0 1 0,0-5-1,-1-3 0,-1-6 1,-1-2-1,-1-5 0,-2-11 0,1 10-1,-1-10 1,0 0 0,-11-10 0,0 1-1,-3-2 1,-4 0 0,-5 0 0,-3 0-1,-2 4 1,-1 4 0,1 2-1,1 5 1,3 3 1,5 5-1,6 1 0,7 4 1,6-1 0,6-1 0,9 0 0,7-2 0,5-1 0,5-6 1,3 0-1,-1-6-1,-2-2-1,-1-1-1,-5-5-4,-1 2-14,-5-8-20,-8-1 2,1-2-2,-5-3 2</inkml:trace>
  <inkml:trace contextRef="#ctx0" brushRef="#br1" timeOffset="72233.1315">9066 3497 79,'2'-14'39,"5"5"1,-7 9 0,18-14-29,1 19-2,-4 3-3,7 9-2,-2 8-2,1 11 1,-2 6-2,-2 5 0,-4 3 0,-4 2-1,-4 1 0,-2-4 0,-4-3 0,0-5 0,-2-7 0,-1-9-2,1-1 0,-2-10-4,3-1-7,2-13-28,0 0 0,-10-3 0,10-11 0</inkml:trace>
  <inkml:trace contextRef="#ctx0" brushRef="#br1" timeOffset="73229.1884">9587 3756 53,'0'0'38,"0"0"-1,11-12 1,3-3-16,8 9-11,-2-8-3,12 6-3,0-1-1,2 0-2,-1 2-2,-2 1-1,-3 4-2,-8-1-4,-1 11-9,-19-8-24,3 10 2,-8 0-2,-11-4 3</inkml:trace>
  <inkml:trace contextRef="#ctx0" brushRef="#br1" timeOffset="73422.1995">9610 3866 71,'7'12'38,"5"-11"0,6-3-9,5 4-15,-5-7-2,9 3-5,-1 0-5,0-3-4,4 7-17,-3-4-20,-5-5 1,2 1-2,-4-7 2</inkml:trace>
  <inkml:trace contextRef="#ctx0" brushRef="#br1" timeOffset="74278.2484">10482 3505 46,'17'-1'36,"-17"1"1,0 0 0,0 0-17,0 0-5,0 0-5,-17 4-5,7-1-2,-6-2 0,1 0-1,-4-1 0,0 4 0,0-1-1,2-1 0,1-1 0,1 2 0,2 2 0,2 2 0,11-7-1,-14 17 1,11-4-1,3 3 1,1 6-1,2 2 1,1 3-1,2 3 1,2 3-1,-2 1 0,0 1 0,0 0 0,-2-1 0,2 1 1,-4-2-1,-1-3 0,-1-2 0,1-3 0,-1-2 0,-1-6 0,1-2 0,0-5-1,0-10 1,4 12 0,-4-12 0,0 0 0,16 2 1,-6-2-1,1 0 1,1-3-1,3 3 0,-1 0 0,0 0 0,-1 2 0,0 1-3,-13-3-1,19 8-10,-19-8-27,14 5 1,-14-5 0,13-3 0</inkml:trace>
  <inkml:trace contextRef="#ctx0" brushRef="#br1" timeOffset="74792.2778">10845 3685 67,'-18'-11'36,"7"14"1,-8 9-7,-3-4-17,7 15-1,-7 0-5,8 9-2,-1-2-1,10 6 0,4-5-2,8 0 1,8-6-2,8-3 0,6-7 0,6-4-1,2-8 1,2-5 0,-1-6-1,-1-5 0,-4-3 1,-7-7-1,-8-2 0,-6-5 0,-8-3 0,-10-1 0,-8 0-1,-9 1 1,-7 4-1,-4 4 1,-4 9-1,-2 6-1,3 11-3,0 4-3,15 10-17,5 3-15,7 1 1,10 5 0,8-3 0</inkml:trace>
  <inkml:trace contextRef="#ctx0" brushRef="#br1" timeOffset="75455.3158">11258 3985 61,'0'0'40,"17"-3"-1,-6 11 2,-1 10-16,-2-7-15,4 9-2,-6-1-3,3 6-2,-7-1-1,-2-3-1,-3-1-3,-4-6-4,4 0-24,-5-2-12,8-12 1,-17 4 0,8-6 0</inkml:trace>
  <inkml:trace contextRef="#ctx0" brushRef="#br1" timeOffset="80707.6161">11766 3512 18,'0'0'25,"-2"-14"-1,2 14 3,-15 4-8,2-2-3,1 7-2,-7-3-4,4 8-2,-7-2-1,3 9-2,-1-3-1,3 4-2,3 0-1,4 0 1,6 0-2,6 0 1,6-4 0,9-3 0,4-4 0,8-1 0,3-7 0,5-4 0,-3-7 0,1 0 0,-5-2 0,-3-5 0,-7-1 0,-6-1 0,-10 0 0,-6-1-1,-6 2 1,-10-3-1,-6-1 0,-3 4 0,-3 1 0,-2 2-1,2 6-2,0-3-1,7 8-7,0 4-16,6 4-8,11 4-2,1-1 2</inkml:trace>
  <inkml:trace contextRef="#ctx0" brushRef="#br1" timeOffset="81161.6421">11694 3783 34,'-28'6'31,"12"9"1,-5 2-9,6-4-7,8 7-3,1-6-3,10 5-3,3-5-1,7 1-2,3-5 0,6 2-2,5-6 0,3-1 0,0-4-1,1-2 0,-3-4 0,-1-1 0,-3-5-1,-4-1 1,-9-1 0,-4-4 0,-6-1 0,-6 0-1,-6-2 1,-4 1-1,-10 2 1,-2 2-1,0 2 0,-2 3-3,4 7-4,0-5-14,5 5-14,19 3-1,0 0-1,0 0 1</inkml:trace>
  <inkml:trace contextRef="#ctx0" brushRef="#br1" timeOffset="81970.6884">12053 3446 54,'0'0'37,"0"0"0,0 0 0,0 0-22,19-4-2,-8 0-5,10 2-2,-3 0-2,7 2-1,-1-1-1,2-1-1,-3 1 0,0 2 0,-5 0-1,-3-1 0,-2 0 1,-4 1-1,-9-1 0,9 6 1,-9-6-1,0 0 0,0 10 1,0-10 0,-4 17-1,0-5 0,1 2 1,-1 2-1,2 2 0,0 3 1,2 4-2,-1 2 1,2 4 0,1 2 1,1 2-2,-1 3 1,1-2 0,1 2 0,1-3-1,0-3 1,4 0 0,-3-3-1,2-3 0,0-4 0,2 0 1,-3-5-1,0-1 0,-3-2 0,-4-14 1,2 13 0,-2-13-1,-13 7 1,1-6 0,-4 1 0,-2-2 1,-1-1 0,-1 0-1,3 1 1,1-1 0,5-2-1,11 3-1,-16-3-3,16 3-14,0 0-22,0 0 1,16-3-1,-16 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09:53:14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1159 8935 11,'0'0'25,"0"0"1,0 0 3,0 0-13,6 10-6,-6-10 1,7 21-2,-3-9-2,-4 9-1,0-2 0,3 6-2,0 0-1,-4 4 1,-1-1-1,3 3 0,0 1-1,0-2-1,-1-1 0,-2-2 0,0-3 0,4-3-1,0-3 1,-5-5-1,3-13-1,1 14-1,-1-14-3,0 0-5,0 0-13,0 0-11,0 0 0,0 0 1</inkml:trace>
  <inkml:trace contextRef="#ctx0" brushRef="#br0" timeOffset="422.0241">846 8960 44,'0'0'31,"0"0"1,0 0-6,0 0-12,0 0-1,51-12-1,-51 12-3,52-12-2,-52 12-2,72-10-1,-29 2-2,3 0-1,2 4 0,-1 0 0,-1 2-1,-1 1 0,-8 0-1,-3 0 2,-6 3-1,-7 1 0,-7-4-1,-2 2-1,-12-1-1,0 0-4,0 0-8,0 0-22,0 0 1,-2-10-1,2 10 1</inkml:trace>
  <inkml:trace contextRef="#ctx0" brushRef="#br0" timeOffset="1008.0577">1935 8791 26,'-10'15'31,"-6"-1"1,1 10 2,-2 3-20,-4 0-1,6 11 0,-5 0-3,10 8-3,-2-4-2,7 3-1,2 2-1,6-2-1,3-1 0,3-7-1,5-4-3,2-3-1,3-1-4,-2-11-12,2-6-17,4-3 0,-3-11-1,4 1 1</inkml:trace>
  <inkml:trace contextRef="#ctx0" brushRef="#br0" timeOffset="1570.0898">2435 8915 44,'0'0'32,"5"-9"2,-5 9-2,0 0-21,-12-10 0,12 10-1,-22 0-4,7 5-2,-6-3 0,-2 5-2,-5 2 0,-1 3 0,-3 0 0,3 4-1,2-3 0,5 0 0,3 1 0,7-1-1,6-1 0,6-12 1,13 16-1,6-11 0,3 1 0,6 2 0,3-1 0,3 1 1,1 3-1,-1 0 0,-6 4 0,-4 3 0,-4 4 0,-6-1 0,-7 2-1,-5 3 0,-8-1 2,-4 1-2,-6-3 2,-4-3-1,-5-3 1,-2-1-1,1-5 2,0-5-1,0-4-1,2-2 1,4-3-1,4-1 0,5-2-3,3-4-2,8 10-8,2-10-18,6 0-6,8 3-1,1-2 2</inkml:trace>
  <inkml:trace contextRef="#ctx0" brushRef="#br0" timeOffset="1811.1036">2699 9298 58,'20'23'35,"-16"-12"-1,-1 8 0,0 2-25,-7-4-3,2 4-1,-5 0-3,-1 2-3,0 3-6,-7-2-20,-1-5-8,2-1 0,-6-11 0</inkml:trace>
  <inkml:trace contextRef="#ctx0" brushRef="#br0" timeOffset="3600.2059">3027 8950 16,'12'-2'23,"-12"2"-5,0 0-1,10-5-2,-10 5-4,4 17-2,-3-3-1,1 7-1,-2 2-3,3 2-1,-1 1-2,2 3 0,-1-3 0,-1-3 0,0-4-1,0-4 1,-1-4-1,0-1 1,-1-10 0,0 0 0,-4-10-1,4-2 0,-1-5 1,0-4-1,1-4 0,3-2 0,2 1 0,1 1 0,2 5 0,3 0 0,2 5-1,1 6 1,1 5-1,1 1 1,-2 4 0,2 1 0,-1 0-1,-1 2 1,-1-2 0,-1-3 1,-1-1-1,-2-1 1,-9 3-1,11-13 1,-8 3 0,-3 1 0,-4 0 0,4 9-1,-13-13 1,4 8-1,-4 4 1,0 3-1,0 3 0,0 4 0,4 2-2,-1-2-4,6 4-13,9 4-10,-5-17-2,11 22 1</inkml:trace>
  <inkml:trace contextRef="#ctx0" brushRef="#br0" timeOffset="3989.2281">3387 8671 35,'10'1'31,"-10"-1"1,22 8 1,-11 7-19,6 0-7,8 8-1,-3 4-1,4 8-1,-2 7 0,-1 1-1,-5 3-2,0 4 0,-9 0-1,-6-2 1,-5-3 0,-4-3-1,-4-5 1,-4 0-1,-1-7 1,-3-8-1,2-3 0,2-5-1,5-2 0,0-6-4,9-6-10,0 0-18,0 0-1,13-6-1,-4-10 2</inkml:trace>
  <inkml:trace contextRef="#ctx0" brushRef="#br0" timeOffset="4276.2446">4012 8963 45,'0'0'32,"0"0"1,7-15 0,9 4-23,6 4-5,2-5 0,4 6-2,1 2-3,-1-3-4,-1 5-7,-5 5-16,-8-4-5,-2 8-2,-12-7 2</inkml:trace>
  <inkml:trace contextRef="#ctx0" brushRef="#br0" timeOffset="4470.2557">4015 9089 41,'10'11'34,"0"-11"2,7-2-7,7 4-11,-2-8-2,7 7-7,-3-4-4,2 0-5,1 4-12,1 0-24,-7-4 1,1 2-1,-6-7 0</inkml:trace>
  <inkml:trace contextRef="#ctx0" brushRef="#br0" timeOffset="5299.3031">4966 8788 15,'0'0'25,"-24"2"1,5 3-10,-4 3-1,-3 0-1,-2 5-3,-2 0-2,3 1-1,0-2-3,10 3-1,1-3-1,8 3-1,7-4-1,8-1 0,8-2 0,8 0-1,6 1 1,4-1-1,1 0 1,2 2-1,-3 2 0,-2 2 1,-6 3-1,-7 0 1,-9 3-1,-6 2 0,-9-1 1,-8 0 0,-5-3-1,-3 1 1,-5-5-1,1-2 1,-1-5 0,4-3-1,4-3-2,4-4-3,15 3-7,0 0-16,-6-17-4,17 6-2,2-6 2</inkml:trace>
  <inkml:trace contextRef="#ctx0" brushRef="#br0" timeOffset="5559.318">5137 8963 24,'15'5'30,"-15"-5"1,10 25 1,-8-8-13,-2 1-9,4 10-2,-4-1-2,2 5-2,-2-1-1,4-1 0,-3 0-2,0 0-1,0-4-1,-1-5-4,2-3-2,-2-18-7,1 14-11,-1-14-8,0 0 0,0-22 1</inkml:trace>
  <inkml:trace contextRef="#ctx0" brushRef="#br0" timeOffset="5886.3367">5103 8914 29,'-5'-24'32,"11"10"2,-4-4 0,6 3-16,12 10-5,-4-5-2,10 10-4,0 0-2,3 4-2,0 3-1,2 4-1,-7 3 0,-1 0 0,-5 0-2,-6 3 2,-7 2-2,-8 0 2,-6-1-2,-8-3 1,-5 1 0,-3-2 0,-2-1 0,-2-4 1,2-2-1,5-3-1,5-2 0,3-2-3,14 0-3,0 0-10,0-15-18,15 8-1,0-9 0,10 4 2</inkml:trace>
  <inkml:trace contextRef="#ctx0" brushRef="#br0" timeOffset="6214.3554">5971 8500 27,'2'-12'29,"-2"12"2,-11 3 0,-7 8-18,-1 15-1,-8 3-2,3 13-1,-5 3-1,6 11-3,1 2 0,8 7-1,2 0-1,10-3 0,8-5-2,7-2 0,3-9-1,4-5 0,1-4-3,0-14-2,2-2-9,-3-2-23,-4-15 2,1 0-2,-7-10 3</inkml:trace>
  <inkml:trace contextRef="#ctx0" brushRef="#br0" timeOffset="6776.3876">6545 8645 6,'11'-6'29,"-12"-7"1,1 13 1,-2-9-12,-8 1-4,1 8-1,-8-1-5,0 3-2,-8 0-3,0 9-1,-7-2 1,-2 5-2,-2 1 1,2 2-2,1-4 1,6 5-1,3-4 1,8-3-1,7 2 0,11-4-1,9-1 1,6 0-1,6 0 1,5-2-1,3 1 0,2 4 1,0 0 0,-3 1-1,-3 5 1,-2 2-1,-5-1 0,-3 6 1,-7-1-1,-6-1 1,-7 2-1,-2 0 0,-7-3 0,-5-4 0,-5 0 1,-1-5-1,-3-4 0,2-2 0,0-4 0,2-4 1,3-2-2,2-1-1,8 1-2,-2-5-7,11 9-15,2-12-9,-2 12-2,14-11 2</inkml:trace>
  <inkml:trace contextRef="#ctx0" brushRef="#br0" timeOffset="7024.4018">6765 9067 31,'20'17'29,"-12"-7"3,4 3-10,-5 7-7,-4-3-3,-2 3-3,-6-3-3,2 2-2,-4 0-4,-5-7-4,2 3-10,2-5-18,-10-10 0,9 3-1,-8-11 2</inkml:trace>
  <inkml:trace contextRef="#ctx0" brushRef="#br0" timeOffset="7791.4456">7163 8686 14,'0'0'25,"25"30"0,-19-13-4,6 9-9,0 5-4,-3 2-3,0 1-2,-4 3-1,-1-2-1,-3-4-1,-1-1 1,-1-6 0,-2-8-1,3-16-1,-6 9-2,6-9 0,-2-24-1,4 3-1,0-9 0,2-3-1,2 0 1,0-2 0,2 2 2,-1 6 1,1 4 1,-1 4 2,2 7 0,1 4 1,0 2 0,3 6 2,1 2-1,2 1 1,0 1 0,2 0 0,0 0 0,-1-3 0,-2 1 0,-1-2 0,-5-2 1,-9 2-1,9-9 0,-9 9 0,-4-15 0,4 15 0,-16-12-1,1 7 0,4 5-1,-5 0 0,1 2-1,0 2 0,4 2 0,3 3-3,8-9-3,-5 18-9,10-8-16,-5-10-2,19 15 2,-7-14-1</inkml:trace>
  <inkml:trace contextRef="#ctx0" brushRef="#br0" timeOffset="8226.4705">7591 8477 62,'16'-5'36,"-7"7"0,6 6 1,4 5-26,-3 0-2,6 11-3,-2 3 0,3 10-4,1 4 1,-3 5-1,-3 4-1,-4 5-1,-3 2 1,-6-4 0,-6-3-1,-3-3 0,-6-6-1,-1-6-1,0-3-2,-6-12-4,8-2-19,-2-5-12,1-7 2,10-6-2,-14 7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2011-04-18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7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26.emf"/><Relationship Id="rId4" Type="http://schemas.openxmlformats.org/officeDocument/2006/relationships/customXml" Target="../ink/ink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4.png"/><Relationship Id="rId7" Type="http://schemas.openxmlformats.org/officeDocument/2006/relationships/customXml" Target="../ink/ink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12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customXml" Target="../ink/ink14.xml"/><Relationship Id="rId5" Type="http://schemas.openxmlformats.org/officeDocument/2006/relationships/image" Target="../media/image14.emf"/><Relationship Id="rId10" Type="http://schemas.openxmlformats.org/officeDocument/2006/relationships/image" Target="../media/image17.emf"/><Relationship Id="rId4" Type="http://schemas.openxmlformats.org/officeDocument/2006/relationships/customXml" Target="../ink/ink11.xml"/><Relationship Id="rId9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 dirty="0"/>
              <a:t>Lecture </a:t>
            </a:r>
            <a:r>
              <a:rPr lang="en-US" sz="3200" dirty="0" smtClean="0"/>
              <a:t>09a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458200" cy="213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Lectures: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Viktor </a:t>
            </a:r>
            <a:r>
              <a:rPr lang="en-US" sz="3600" b="1" dirty="0" err="1" smtClean="0">
                <a:solidFill>
                  <a:schemeClr val="tx1"/>
                </a:solidFill>
              </a:rPr>
              <a:t>Kuncak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209800"/>
            <a:ext cx="86106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/>
              <a:t>Abstract Interpretation</a:t>
            </a:r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2365" r="7425" b="11594"/>
          <a:stretch/>
        </p:blipFill>
        <p:spPr bwMode="auto">
          <a:xfrm>
            <a:off x="1317286" y="1143000"/>
            <a:ext cx="773159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20040" y="78480"/>
              <a:ext cx="2387880" cy="326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360" y="64440"/>
                <a:ext cx="24159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50240" y="167760"/>
              <a:ext cx="7186680" cy="6017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000" y="161280"/>
                <a:ext cx="7211880" cy="60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0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of Sets by Supersets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70080" y="1607040"/>
              <a:ext cx="6296040" cy="326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760" y="1592640"/>
                <a:ext cx="6324480" cy="32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24760" y="3294000"/>
              <a:ext cx="2806920" cy="80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7200" y="3286080"/>
                <a:ext cx="2826360" cy="8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7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Ordered Families of Sets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6840" y="1582920"/>
              <a:ext cx="7552800" cy="3154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880" y="1569960"/>
                <a:ext cx="7579800" cy="31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79520" y="5046120"/>
              <a:ext cx="5855400" cy="480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20" y="5033880"/>
                <a:ext cx="58798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955440" y="1279440"/>
              <a:ext cx="6894000" cy="4653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1760" y="1268640"/>
                <a:ext cx="6915600" cy="46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7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every element in this order have </a:t>
            </a:r>
            <a:br>
              <a:rPr lang="en-US" dirty="0" smtClean="0"/>
            </a:br>
            <a:r>
              <a:rPr lang="en-US" dirty="0" smtClean="0"/>
              <a:t>least upper bound?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06960" y="2103120"/>
              <a:ext cx="2715840" cy="2815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3640" y="2088720"/>
                <a:ext cx="2743920" cy="2843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395832" y="5791200"/>
            <a:ext cx="5540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Dually, does it have </a:t>
            </a:r>
            <a:r>
              <a:rPr lang="en-US" sz="2400" b="1" dirty="0" smtClean="0"/>
              <a:t>greatest lower bound</a:t>
            </a:r>
            <a:r>
              <a:rPr lang="en-US" sz="2400" dirty="0" smtClean="0"/>
              <a:t>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923440" y="2118600"/>
              <a:ext cx="2219760" cy="4408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1920" y="2108160"/>
                <a:ext cx="2245320" cy="44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1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Way to infer properties of e.g. computations</a:t>
            </a:r>
          </a:p>
          <a:p>
            <a:pPr marL="0" indent="0">
              <a:buNone/>
            </a:pPr>
            <a:r>
              <a:rPr lang="en-US" dirty="0" smtClean="0"/>
              <a:t>Consider assignment:    z = </a:t>
            </a:r>
            <a:r>
              <a:rPr lang="en-US" dirty="0" err="1" smtClean="0"/>
              <a:t>x+y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Interpreter: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Abstract interpreter: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52040" y="3166200"/>
              <a:ext cx="5644800" cy="3336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440" y="3163320"/>
                <a:ext cx="5671440" cy="33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558880" y="5006520"/>
              <a:ext cx="3714120" cy="1366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6640" y="4995360"/>
                <a:ext cx="3740040" cy="13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1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and Multiplying Intervals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28040" y="1338120"/>
              <a:ext cx="8602200" cy="504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080" y="1330560"/>
                <a:ext cx="8628480" cy="50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234680" y="2930760"/>
              <a:ext cx="4495320" cy="2903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3880" y="2920320"/>
                <a:ext cx="4519440" cy="29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4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as Control-Flow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672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= 0;</a:t>
            </a:r>
          </a:p>
          <a:p>
            <a:pPr marL="0" indent="0">
              <a:buNone/>
            </a:pPr>
            <a:r>
              <a:rPr lang="en-US" dirty="0"/>
              <a:t>while (i &lt; 10) {</a:t>
            </a:r>
          </a:p>
          <a:p>
            <a:pPr marL="0" indent="0">
              <a:buNone/>
            </a:pPr>
            <a:r>
              <a:rPr lang="en-US" dirty="0"/>
              <a:t>  if (i &gt; 1)</a:t>
            </a:r>
          </a:p>
          <a:p>
            <a:pPr marL="0" indent="0">
              <a:buNone/>
            </a:pPr>
            <a:r>
              <a:rPr lang="en-US" dirty="0"/>
              <a:t>    i = i + 3;</a:t>
            </a:r>
          </a:p>
          <a:p>
            <a:pPr marL="0" indent="0">
              <a:buNone/>
            </a:pPr>
            <a:r>
              <a:rPr lang="en-US" dirty="0"/>
              <a:t>  else</a:t>
            </a:r>
          </a:p>
          <a:p>
            <a:pPr marL="0" indent="0">
              <a:buNone/>
            </a:pPr>
            <a:r>
              <a:rPr lang="en-US" dirty="0"/>
              <a:t>    i = i + 2;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2365" r="7425" b="11594"/>
          <a:stretch/>
        </p:blipFill>
        <p:spPr bwMode="auto">
          <a:xfrm>
            <a:off x="3143926" y="2514600"/>
            <a:ext cx="577147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26320" y="1527480"/>
              <a:ext cx="1034280" cy="3731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720" y="1516680"/>
                <a:ext cx="1060920" cy="37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45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739"/>
            <a:ext cx="8153400" cy="220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Suppose</a:t>
            </a:r>
            <a:endParaRPr lang="en-US" dirty="0"/>
          </a:p>
          <a:p>
            <a:pPr lvl="1"/>
            <a:r>
              <a:rPr lang="en-US" dirty="0"/>
              <a:t>program state </a:t>
            </a:r>
            <a:r>
              <a:rPr lang="en-US" dirty="0" smtClean="0"/>
              <a:t>given only </a:t>
            </a:r>
            <a:r>
              <a:rPr lang="en-US" dirty="0"/>
              <a:t>by the value of </a:t>
            </a:r>
            <a:r>
              <a:rPr lang="en-US" dirty="0" smtClean="0"/>
              <a:t>i</a:t>
            </a:r>
            <a:endParaRPr lang="en-US" dirty="0"/>
          </a:p>
          <a:p>
            <a:pPr lvl="1"/>
            <a:r>
              <a:rPr lang="en-US" dirty="0"/>
              <a:t>initially, it is possible that i has any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Task: for each point, find set S of possible states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2365" r="7425" b="11594"/>
          <a:stretch/>
        </p:blipFill>
        <p:spPr bwMode="auto">
          <a:xfrm>
            <a:off x="3143926" y="2514600"/>
            <a:ext cx="577147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91040" y="2485440"/>
              <a:ext cx="3373920" cy="69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360" y="2472480"/>
                <a:ext cx="340164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84760" y="2958840"/>
              <a:ext cx="8639280" cy="3697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160" y="2946960"/>
                <a:ext cx="8665920" cy="37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tes in CF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7898" b="11035"/>
          <a:stretch/>
        </p:blipFill>
        <p:spPr bwMode="auto">
          <a:xfrm>
            <a:off x="2783828" y="1905000"/>
            <a:ext cx="609049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672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= 0;</a:t>
            </a:r>
          </a:p>
          <a:p>
            <a:pPr marL="0" indent="0">
              <a:buNone/>
            </a:pPr>
            <a:r>
              <a:rPr lang="en-US" dirty="0"/>
              <a:t>while (i &lt; 10) {</a:t>
            </a:r>
          </a:p>
          <a:p>
            <a:pPr marL="0" indent="0">
              <a:buNone/>
            </a:pPr>
            <a:r>
              <a:rPr lang="en-US" dirty="0"/>
              <a:t>  if (i &gt; 1)</a:t>
            </a:r>
          </a:p>
          <a:p>
            <a:pPr marL="0" indent="0">
              <a:buNone/>
            </a:pPr>
            <a:r>
              <a:rPr lang="en-US" dirty="0"/>
              <a:t>    i = i + 3;</a:t>
            </a:r>
          </a:p>
          <a:p>
            <a:pPr marL="0" indent="0">
              <a:buNone/>
            </a:pPr>
            <a:r>
              <a:rPr lang="en-US" dirty="0"/>
              <a:t>  else</a:t>
            </a:r>
          </a:p>
          <a:p>
            <a:pPr marL="0" indent="0">
              <a:buNone/>
            </a:pPr>
            <a:r>
              <a:rPr lang="en-US" dirty="0"/>
              <a:t>    i = i + 2;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68320" y="761400"/>
              <a:ext cx="5798880" cy="580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5720" y="746640"/>
                <a:ext cx="5826960" cy="58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0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tates in CF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7898" b="11035"/>
          <a:stretch/>
        </p:blipFill>
        <p:spPr bwMode="auto">
          <a:xfrm>
            <a:off x="4153710" y="1905000"/>
            <a:ext cx="49353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are Given by Equations</a:t>
            </a:r>
            <a:endParaRPr lang="en-US" dirty="0"/>
          </a:p>
        </p:txBody>
      </p:sp>
      <p:pic>
        <p:nvPicPr>
          <p:cNvPr id="5122" name="Picture 2" descr="\begin{displaymath}&#10;\begin{array}{l}&#10;  R(i=0) = \{ (i,i') \mid i' = 0 \}  \\&#10;  R(i=i+2) = \{ (i,i') \mid i' = i+2 \}  \\&#10;  R(i=i+3) = \{ (i,i') \mid i' = i+3 \}  \\&#10;  R([i&lt;10]) = \{ (i,i') \mid i'=i \land i &lt; 10 \} \\&#10;\end{array}&#10;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69623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begin{displaymath}&#10;\begin{array}{l}&#10;S(a) = \{ \ldots, -2, -1, 0, 1, 2, \ldots \} \\&#10;S(b) = T(S(a),i=0) \cup T(S(g),skip) \\&#10;S(c) = T(S(b),[\lnot(i&lt;10)]) \\&#10;S(d) = T(S(b),[i&lt;10]) \\&#10;S(e) = T(S(d),[i&gt;1]) \\&#10;S(f) = T(S(d),[\lnot(i&gt;1)]) \\&#10;S(g) = T(S(e),i=i+3) \cup T(S(f),i=i+2) &#10;\end{array}&#10;\end{displaymath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495800"/>
            <a:ext cx="514280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04560" y="3049920"/>
              <a:ext cx="2512440" cy="38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040" y="3040920"/>
                <a:ext cx="25383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897640" y="3120120"/>
              <a:ext cx="617400" cy="171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2600" y="3109680"/>
                <a:ext cx="630360" cy="1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8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tates in CF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7898" b="11035"/>
          <a:stretch/>
        </p:blipFill>
        <p:spPr bwMode="auto">
          <a:xfrm>
            <a:off x="4208601" y="1905000"/>
            <a:ext cx="49353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are Given by Equations</a:t>
            </a:r>
            <a:endParaRPr lang="en-US" dirty="0"/>
          </a:p>
        </p:txBody>
      </p:sp>
      <p:pic>
        <p:nvPicPr>
          <p:cNvPr id="5122" name="Picture 2" descr="\begin{displaymath}&#10;\begin{array}{l}&#10;  R(i=0) = \{ (i,i') \mid i' = 0 \}  \\&#10;  R(i=i+2) = \{ (i,i') \mid i' = i+2 \}  \\&#10;  R(i=i+3) = \{ (i,i') \mid i' = i+3 \}  \\&#10;  R([i&lt;10]) = \{ (i,i') \mid i'=i \land i &lt; 10 \} \\&#10;\end{array}&#10;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69623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04560" y="3049920"/>
              <a:ext cx="2512440" cy="38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040" y="3040920"/>
                <a:ext cx="25383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897640" y="3120120"/>
              <a:ext cx="617400" cy="171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2600" y="3109680"/>
                <a:ext cx="630360" cy="193320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\begin{displaymath}&#10;\begin{array}{l}&#10;S^\#(a) = \top \\&#10;S^\#(b) = T^\#(S^\#(a),i=0) \sqcup T(S(g),skip) \\&#10;S^\#(c) = T^\#(S^\#(b),[\lnot(i&lt;10)]) \\&#10;S^\#(d) = T^\#(S^\#(b),[i&lt;10]) \\&#10;S^\#(e) = T^\#(S^\#(d),[i&gt;1]) \\&#10;S^\#(f) = T^\#(S^\#(d),[\lnot(i&gt;1)]) \\&#10;S^\#(g) = T^\#(S^\#(e),i=i+3) \sqcup T(S(f),i=i+2) &#10;\end{array}&#10;\end{displaymath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3" y="4495800"/>
            <a:ext cx="5181829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336600" y="3392280"/>
              <a:ext cx="3601440" cy="954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280" y="3387240"/>
                <a:ext cx="3629520" cy="9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754360" y="4350240"/>
              <a:ext cx="252000" cy="419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8240" y="4344120"/>
                <a:ext cx="26316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8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itial State of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14098" cy="5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009240" y="867240"/>
              <a:ext cx="1600200" cy="1306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7000" y="852120"/>
                <a:ext cx="1625040" cy="13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09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26670</TotalTime>
  <Words>181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Synthesis, Analysis, and Verification Lecture 09a</vt:lpstr>
      <vt:lpstr>Abstract Interpretation</vt:lpstr>
      <vt:lpstr>Adding and Multiplying Intervals</vt:lpstr>
      <vt:lpstr>Programs as Control-Flow Graphs</vt:lpstr>
      <vt:lpstr>PowerPoint Presentation</vt:lpstr>
      <vt:lpstr>PowerPoint Presentation</vt:lpstr>
      <vt:lpstr>Sets are Given by Equations</vt:lpstr>
      <vt:lpstr>Sets are Given by Equations</vt:lpstr>
      <vt:lpstr>PowerPoint Presentation</vt:lpstr>
      <vt:lpstr>PowerPoint Presentation</vt:lpstr>
      <vt:lpstr>Approximation of Sets by Supersets</vt:lpstr>
      <vt:lpstr>Partially Ordered Families of Sets</vt:lpstr>
      <vt:lpstr>Does every element in this order have  least upper bound?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1299</cp:revision>
  <dcterms:created xsi:type="dcterms:W3CDTF">2009-12-16T09:41:49Z</dcterms:created>
  <dcterms:modified xsi:type="dcterms:W3CDTF">2011-04-18T18:51:30Z</dcterms:modified>
</cp:coreProperties>
</file>