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</p:sldMasterIdLst>
  <p:notesMasterIdLst>
    <p:notesMasterId r:id="rId19"/>
  </p:notesMasterIdLst>
  <p:sldIdLst>
    <p:sldId id="256" r:id="rId2"/>
    <p:sldId id="262" r:id="rId3"/>
    <p:sldId id="257" r:id="rId4"/>
    <p:sldId id="258" r:id="rId5"/>
    <p:sldId id="264" r:id="rId6"/>
    <p:sldId id="265" r:id="rId7"/>
    <p:sldId id="259" r:id="rId8"/>
    <p:sldId id="271" r:id="rId9"/>
    <p:sldId id="272" r:id="rId10"/>
    <p:sldId id="260" r:id="rId11"/>
    <p:sldId id="261" r:id="rId12"/>
    <p:sldId id="263" r:id="rId13"/>
    <p:sldId id="273" r:id="rId14"/>
    <p:sldId id="267" r:id="rId15"/>
    <p:sldId id="269" r:id="rId16"/>
    <p:sldId id="270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DD7A28-0247-4596-A497-6E7227DD7F04}">
          <p14:sldIdLst>
            <p14:sldId id="256"/>
            <p14:sldId id="262"/>
            <p14:sldId id="257"/>
            <p14:sldId id="258"/>
            <p14:sldId id="264"/>
            <p14:sldId id="265"/>
            <p14:sldId id="259"/>
            <p14:sldId id="271"/>
            <p14:sldId id="272"/>
            <p14:sldId id="260"/>
            <p14:sldId id="261"/>
            <p14:sldId id="263"/>
            <p14:sldId id="273"/>
            <p14:sldId id="267"/>
            <p14:sldId id="269"/>
            <p14:sldId id="270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63" autoAdjust="0"/>
    <p:restoredTop sz="77273" autoAdjust="0"/>
  </p:normalViewPr>
  <p:slideViewPr>
    <p:cSldViewPr>
      <p:cViewPr varScale="1">
        <p:scale>
          <a:sx n="72" d="100"/>
          <a:sy n="72" d="100"/>
        </p:scale>
        <p:origin x="-852" y="-84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3:26:47.0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11155 5692 66,'0'0'25,"0"0"0,0 0-1,1 10-12,-8 2-2,-2 10-2,-4 2-4,0 12-1,-5 7 0,-1 3 0,-2 2-1,2 9-1,-4 0 1,2-1 0,-1 0-1,0-3 0,0-7-1,1-1 1,0-4-1,-1-10 1,3-6-1,0-2 0,4-6 0,1-6 0,4-2-1,1-7-2,9-2-2,-12-5-5,12 5-23,4-16-2,-3-5-1,7 0 2</inkml:trace>
  <inkml:trace contextRef="#ctx0" brushRef="#br0" timeOffset="615.0352">11118 5741 0,'0'0'3,"-11"-4"0,11 4 1,0 0 1,0 0 2,-8-14 3,8 14 1,0 0 1,0 0 2,-11-10 3,11 10-1,-13 4-1,3 0-2,2 10-1,-7-4-2,3 5-2,-5-5-2,3 9 0,-3-5-1,4 2-1,-2-5 0,5-2-1,10-9 0,-11 12 0,11-12-1,0 0 1,19-24-2,-1 10 1,3-6 0,6-3 0,1-4-1,1 3 0,-2 2 0,-1 11 0,-4 7 0,-5 6 1,-2 9-2,-6 10 0,-4 8 1,0 4 0,0 3-1,-2-4 0,0 0-3,-1-5-6,4-4-29,1-7 1,-7-16 0,14 11-2</inkml:trace>
  <inkml:trace contextRef="#ctx0" brushRef="#br0" timeOffset="1885.1079">9040 7042 40,'0'0'31,"-9"-6"2,9 6-9,0 0-4,-17-12-5,17 12-3,-15-1-3,6-1-2,-7-3-2,3 6-2,-5-1 0,1 1-1,-4 2-1,0 2 0,0-1-1,0 7 0,1 3 1,4-5 0,2 3-1,3 1 0,5 0 0,5 2 1,5-2-1,6-3 1,4 0-1,3 3 1,5 2 0,2-5 0,0 2-1,2 2 1,-2 0-1,-2 7 0,-4 2 1,-4 0 0,-6 1-1,-3 5 0,-4 1 1,-5-3-1,-4-1 1,-5-4-1,-1-6 0,-4-2 0,-1-4 0,-4-8 1,-2-4-1,1-1 0,2-3 1,1-2-1,4-1 0,3 1 0,4-3 0,10 11-1,-8-15 0,10 6-2,8 3-3,-3-5-6,13 1-23,-1 2-2,3-2-1,6-1 0</inkml:trace>
  <inkml:trace contextRef="#ctx0" brushRef="#br0" timeOffset="2392.1369">9206 7129 49,'0'0'32,"0"0"1,0 0 0,0 0-20,-3 15-1,-3-2-5,5 7-2,-2 2-1,2 4-1,-1 0 1,3 4-1,0 0 0,4-3-1,2-4 0,2-2-1,1-6 1,4-5 0,1-3-1,2-7 1,1-9-1,2-1 0,1-5 0,-2-8 0,1-2-1,-2-1 1,-1-4-1,-3 1 0,-2 3 1,-5 0-1,-4 2 0,-2 10 1,-1 4 0,0 10 0,-6-9-1,6 9 0,-7 19 0,4 0 0,2 7 1,1-1-1,1 3 0,0 3 0,4-1 1,1-5-1,4-2-1,2-6-4,5-2-6,-2-5-28,4-8 0,5-3 1,-1-5-2</inkml:trace>
  <inkml:trace contextRef="#ctx0" brushRef="#br0" timeOffset="2767.1583">9966 7157 62,'0'0'34,"-18"-15"1,7 3-9,11 12-10,-25-20-4,14 16-4,-6-4-1,-2 7-2,-4 1-2,2 6 0,-5 6 0,2 6-1,-1 3-1,2 3 1,4 3 0,7 5 0,5-2 0,6-1-1,7-1 1,5-5-1,6-2 0,5-2-2,3-6-1,1-8-1,4 5-8,-6-6-26,4-11-3,2 3 1,-3-6-1</inkml:trace>
  <inkml:trace contextRef="#ctx0" brushRef="#br0" timeOffset="3114.1782">10350 7090 67,'0'0'35,"-13"-4"0,1 1 2,-9-1-27,7 9-2,-8-1-2,1 7-1,-5 2-1,0 6 0,-1 2-2,3 11 1,2 2 1,6-2-1,4 1-1,8 2 0,8-4 1,9-1-2,4-3 2,7-6-2,2-7 0,3 3-1,2-6 0,-2-7-3,0 5-8,-4-9-29,-5-5-1,-1-3 1,-5-3-2</inkml:trace>
  <inkml:trace contextRef="#ctx0" brushRef="#br0" timeOffset="4016.2298">10965 6908 38,'0'0'30,"-16"6"1,4 4-7,-6 6-8,-9 3-2,5 15-2,-9 1-2,5 9-1,-4 6-1,10 9-3,3-1 1,9 4-2,7-5 0,10-3-2,4-4 0,9-4-1,4-9 0,-2-12-2,2-5-2,-1-6-4,1-4-13,-2-5-18,-7-10 0,0-3 0,-5-9 1</inkml:trace>
  <inkml:trace contextRef="#ctx0" brushRef="#br0" timeOffset="4765.2726">11616 6926 48,'0'0'33,"-17"-8"3,1 6-2,-3-1-13,0 6-11,-8-4-1,6 9-2,-5-5-2,4 2-1,0-2-1,3 5 0,2-3-1,4 8-1,4 1 0,1-1 0,2 0 0,6 6-1,5-1 1,2 0-1,2 0 1,1 0-1,2-2 0,0 3 0,-3 1 1,-3-4-1,-4-1 0,-5 1 0,-3-1 0,-5-3 0,-3 0-1,-6-4 1,-1-3 0,1 0-1,-1-1 1,1-5 0,4-2 0,2 0-1,5 0 1,9 3 0,0 0 0,0-11-1,10 5 1,7 5 0,4 2 0,0-1 1,6 4-1,0 0 0,-2 5 0,0 5 0,-7 6 1,-5-1-1,-7 3 0,-5 7 0,-5 3 1,-5 0 0,0 1-1,-3 0 0,0-2-1,3-1 2,3-2-1,3-5 0,3-4-1,1-1 0,5-5 0,-6-13-2,23 12-11,-9-12-24,3-9 0,3-2 0,1-10-1</inkml:trace>
  <inkml:trace contextRef="#ctx0" brushRef="#br0" timeOffset="5118.2928">11731 6824 73,'2'-10'37,"-1"-1"-1,-1 11 2,10-5-29,-10 5 0,11 18-2,-7 1-3,5 13 0,-4 6-1,1 9 1,-4 6-3,-2 4 1,-3 3 0,0 3-1,-2 0 0,-3-7 0,-1-6-1,1-6-1,2-7 1,1-8-2,4-10-3,1-19-4,0 0-23,9-6-8,-3-14 1,5-6-1</inkml:trace>
  <inkml:trace contextRef="#ctx0" brushRef="#br0" timeOffset="5526.3161">11972 7150 39,'0'0'33,"15"6"1,-15-6 1,5 9-12,-4 5-10,-1-14-4,-12 22-2,-1-11-3,1 7 1,-7-2-1,3 2-1,-5-4 0,2 4-1,1-4 1,1 0-1,3-3 1,3-2-1,11-9 0,-11 11-1,11-11 0,0 0 1,9 9-1,2-4 0,3-3 0,5 2 0,2 1 0,2 1 0,1-2 0,3 3-1,-2 1 1,-3-3-2,-2 4 0,-5-2-2,-2-1-2,-13-6-5,21 4-29,-21-4-1,0 0 0,10-13 0</inkml:trace>
  <inkml:trace contextRef="#ctx0" brushRef="#br0" timeOffset="6222.3559">12060 6908 72,'-1'-9'37,"1"-4"0,2 4 1,8-1-27,-2-6-2,11 11-3,0-1-1,6 2-2,0 1 0,3 6-2,-2 0 0,0 6 0,-5 5 0,-4 0-1,-6-2 0,-4 9 0,-5 0 1,-3-1-1,-5 3 1,-2 0-1,-3 0 1,0 4-1,-1 3 1,0-7 0,1 2 0,4-1-1,2 0 1,5-5-1,5-2 1,2-6-1,4-5 0,5 3-1,0-5 2,3-7-1,-2-4 0,1 2 0,-3-2 0,-1-1 0,-5 2 0,-4-4 1,-5 10-1,0 0-1,0 0 2,-14 3-1,5 6 0,-2 5-1,3 3 1,2 3 0,1 4 0,2 0 1,2 0-1,2 4-1,1 1 2,-1-6 0,-2 3-1,-1-1 0,-4-5 0,0-1 0,-3-3 0,-4-5 1,-1-5-1,0 3 0,-1-6 0,1-4 1,1 2-2,2-4-1,11 3-1,-10-7-4,10 7-8,9 0-24,2-5-2,5 0 1,1-4 0</inkml:trace>
  <inkml:trace contextRef="#ctx0" brushRef="#br0" timeOffset="6428.3677">12486 7469 58,'6'13'38,"0"1"0,-2 6 2,-5-4-19,5 10-6,-8-3-6,2 6-4,-3-4-3,0-2-1,1 0-5,-7-11-9,0 1-26,11-13-1,-15 6 1,15-6-1</inkml:trace>
  <inkml:trace contextRef="#ctx0" brushRef="#br0" timeOffset="7657.438">12989 6900 29,'6'-12'32,"-6"12"3,0 0-2,-12-11-11,12 11-5,-16-4-3,16 4-5,-22 6-3,11-3-1,-6-1-2,3 6-1,-3-2 1,3 4-2,0 1 0,2-1 0,1 2 0,5 3-1,3 2 1,4-3 0,4 2-1,4 3 0,0-3 1,4 3-1,0 1 1,-1-2 0,-2-2-1,-1 2 0,-5-1 0,-4-5 0,-4 1 0,-5-3-2,-3-2 2,-5-1-2,-1-1 2,-4-5-1,2 0 0,0-1-1,3 1 2,2-2 0,5-2 0,10 3 0,-7-10-1,7 10 1,19-2 1,-4-1-1,5 3 0,1 0 0,1 3 0,0 7 0,-1 0 1,-6 0-1,-4 4 1,-4 8-2,-5 1 2,-4 2-1,-2 2 1,-2-1-1,-3-2 0,3 3 0,1-2 0,2-7 1,3-4-1,5 2 0,4-7 0,3-2 0,3-2 0,2-5-2,3 0-5,-4-4-18,1-2-13,0-3 1,-3-5-1,2 0 1</inkml:trace>
  <inkml:trace contextRef="#ctx0" brushRef="#br0" timeOffset="7998.4575">13214 6777 93,'-1'-14'38,"0"5"2,1 9-1,0 0-32,0 0-1,1 21-1,5 5-3,-1 8 1,2 4-1,0 11-1,0 3 0,-3 3 0,0 5 0,-3-1 0,-3-5 0,-1-6-1,-1-2 0,-1-9 0,-1-8-2,3-7-2,3-22-3,0 0-13,0 0-22,11-18 2,-1-8 0,3-5-1</inkml:trace>
  <inkml:trace contextRef="#ctx0" brushRef="#br0" timeOffset="8332.4766">13473 7055 73,'17'7'37,"-17"-7"-1,-2 19 2,-4-2-28,-9-3-1,-1 6-4,-5-2-1,-3 1-1,-3-2 0,2 2 0,-1-3 0,5-2 0,1-5-2,6 0 1,4-1 0,10-8 0,-3 11-1,12-7 0,5 1 0,3 2 0,5 2 1,6-2-1,1 0 0,2 1-2,0 0-1,-3-1-1,0 1-4,-7-9-8,2 0-26,-6 3 0,-4-5 1,-1-1 0</inkml:trace>
  <inkml:trace contextRef="#ctx0" brushRef="#br0" timeOffset="8620.4931">13774 6989 92,'11'-10'39,"-11"10"1,-1 13-1,1 1-29,-3 2-3,3 5-3,-3 3-1,3 8-1,0 2 0,-1-2 0,1 2-1,1 1-1,-1-2 1,-4-3-1,3-1-1,-3-7-2,3-3-3,-5-7-6,6-12-26,0 0-2,0 0-1,4-12 0</inkml:trace>
  <inkml:trace contextRef="#ctx0" brushRef="#br0" timeOffset="8846.506">13629 7220 59,'-13'-1'37,"-1"-1"1,14 2 2,0 0-16,0 0-12,15-6-3,1 3-3,11 2-2,1-3-2,5 1 0,-1 0-2,0 3-1,-1 2-2,-5-7-3,2 6-6,-13-9-13,0 4-16,-3 0 2,0-3 0,-2-4 1</inkml:trace>
  <inkml:trace contextRef="#ctx0" brushRef="#br0" timeOffset="9095.5203">14032 6962 62,'6'-13'39,"-6"13"-1,13-3 2,-13 3-19,5 23-7,-9-5-5,5 12-2,-4 2-3,2 4 0,-3 2-2,4 5-1,-3-1 1,4-5-1,1-2-1,0-6-1,1-5-1,-2-6-4,4 0-6,-5-18-28,0 0-2,0 0 1,4-10 0</inkml:trace>
  <inkml:trace contextRef="#ctx0" brushRef="#br0" timeOffset="9875.5649">14136 6773 39,'0'0'35,"0"0"2,0 0 0,0 0-9,2-10-12,10 8-3,-3-5-5,8 4-2,-1-4-2,6 4 0,0 1-1,0 1-1,-3 2-2,0 8 1,-5 1 0,-3 5 0,-5 4-1,-5 4 0,-3 2 0,0 3 0,-3 4 0,-4-4 0,1 2 0,2 1 0,0-3 0,1-2 0,3-1 0,1-6 1,3-3-1,5-2-1,2-5 2,2-4-1,3-5 0,-1-2-1,2-3 1,-1 1 0,-4 0 0,0-3 1,-10 7-2,9-8 1,-9 8 0,0 0 1,-2 14-2,-2-3 1,0 4 0,1 4 0,-2 3 0,2 0 1,1-1-2,2 5 1,1 0 0,-1-1 0,1 1 1,-1-3-1,-1 1 0,-2 1 0,-2 0 1,-3-7-1,-3 0 0,1-2 0,-2-8 0,-2 0 0,1-4 0,1-4 0,1-1-1,11 1 0,-14-3-1,14 3-3,0 0-18,0-12-18,0 12 2,11-14-1,-2 2-1</inkml:trace>
  <inkml:trace contextRef="#ctx0" brushRef="#br0" timeOffset="10350.5921">14520 6686 49,'-1'-11'36,"1"11"0,0 0 1,13-8-12,-13 8-10,20 6-4,-4 4-3,3 6-1,2 7-2,5 10-2,-1 1 0,1 14 0,-1 3-1,-2 3-1,-10 4-1,-1 5 1,-9-2-1,-6-4 1,-3-1-1,-8-10 0,1-9 0,-3-6 0,2-6-1,0-12 0,5-4-4,9-9-6,-12-4-29,12 4-2,0-13 2,6 1 0</inkml:trace>
  <inkml:trace contextRef="#ctx0" brushRef="#br0" timeOffset="15305.8755">19965 5512 34,'14'10'31,"-14"-10"-2,4 16 2,-3-3-9,-4 1-7,9 9-1,-7 1-6,7 12-1,-6 1-2,4 6 0,-2 1-3,2 8 0,-2-2 1,2-3-2,-1-4 0,1-3-1,1-8 0,1-7-2,0-5-2,-6-20-1,9 15-5,-9-15-7,4-10-21,-4 10 2,-2-17 0,1 3 2</inkml:trace>
  <inkml:trace contextRef="#ctx0" brushRef="#br0" timeOffset="15746.9007">19989 5511 34,'0'0'29,"0"0"0,0 0 1,-11 4-18,1 2-1,0 7-1,-3-3-4,0 12 1,-4-6 0,5 5 0,-3-6-2,7 4 0,1-7-1,7-12 0,1 10-1,-1-10-1,20-20 0,-3 2-1,2-2 2,2-8-2,1 1 1,-2 4-1,-3 4 0,-2 5 1,-5 7-1,-10 7 1,13 9-2,-7 12 1,-2 1 0,3 1 0,2 3-2,4 4 1,2 1-3,0-8-6,4-1-29,1-5-1,-4-1 1,2 0-1</inkml:trace>
  <inkml:trace contextRef="#ctx0" brushRef="#br0" timeOffset="16508.9443">19779 6348 49,'1'-14'33,"1"5"3,-6-5-1,-5-1-18,9 15-4,-19-12-4,6 10-2,-4 0-3,-1 8 0,-3 0-1,1 10 0,-1 0 0,3 7-1,2 5 0,2 7 0,3 3 0,5 6 0,3 1 0,6 1-1,2-2 1,5 0-1,0-1 0,3-6 0,1-2 0,-2-1-1,-2-4-1,-1-5-1,-3-3-3,-6-9-2,1-1-6,-10-10-11,-2-1-16,0-9 1,-8-4-1,0-3 3</inkml:trace>
  <inkml:trace contextRef="#ctx0" brushRef="#br0" timeOffset="16702.9554">19434 6772 54,'-4'-17'36,"13"7"0,1-1 1,3-3-18,12 7-6,-4-8-4,8 9-2,-1 0-3,2 0-3,2 7-3,-2-3-4,3 6-7,-7-3-17,1-2-8,1 0 1,-3-4-1</inkml:trace>
  <inkml:trace contextRef="#ctx0" brushRef="#br0" timeOffset="16910.9673">19955 6608 51,'0'0'36,"1"20"0,-4-6 1,2 0-14,2 11-11,-6-7-4,5 11-3,-2-2-3,4-3 1,-1 1-2,3-5-1,1-2-2,-5-18-3,17 18-15,-6-21-18,-2-7 1,0-3-1,-4-11 1</inkml:trace>
  <inkml:trace contextRef="#ctx0" brushRef="#br0" timeOffset="17090.9776">19946 6406 83,'0'0'36,"-11"-1"1,11 1-1,-1 15-28,-1-4-7,2 1-8,9 5-19,2 3-11,0-2 2,4-1-3,0-6 2</inkml:trace>
  <inkml:trace contextRef="#ctx0" brushRef="#br0" timeOffset="17518.002">20181 6594 69,'0'0'38,"10"21"-1,-7-9 1,-3-2-24,7 14-5,-5 0-4,4 4-2,-4-4-1,3 4-2,0-1 1,1-4 0,1-4-1,3-4 0,-1-8 0,1-6 1,2-3 0,-1-9 0,2-7-1,-3 0 0,1-7 1,0-5 0,-1 0-1,2 0 0,0 1-1,0 6 2,-2 6-1,0 1 1,-10 16-2,15-3 1,-9 15 1,-4 3 0,-1 7 0,1 0-1,0 1 0,0 4 0,1 0 1,0-5-1,1-4-2,0-1-2,3-3-4,-7-14-14,0 0-17,12 7 1,-7-17-2,4 1 3</inkml:trace>
  <inkml:trace contextRef="#ctx0" brushRef="#br0" timeOffset="17746.0151">20669 6571 90,'5'9'38,"-7"4"0,1 7 1,2 1-31,-6 1-3,4 6-3,-1 0 0,2 0-1,-1-1-2,2-8 0,2-3-5,-3-16-5,0 0-28,15 5 1,-13-16 0,2-3-1</inkml:trace>
  <inkml:trace contextRef="#ctx0" brushRef="#br0" timeOffset="17913.0246">20614 6418 77,'-10'-4'39,"0"0"-1,10 4-1,-15 3-22,15-3-13,0 0-7,0 0-32,13 3 0,-2-3-1,6 4-1</inkml:trace>
  <inkml:trace contextRef="#ctx0" brushRef="#br0" timeOffset="18207.0414">20877 6175 88,'0'0'37,"10"0"0,-5 16 1,6 10-30,-7 4-4,3 5 0,1 4-4,0 9 1,-1 2 0,0 4-1,0-1 1,-2-5-1,-2-4 0,-1 0 0,-1-5 0,-2-9-1,0-5-1,-1-11-2,4-2-6,-2-12-26,0 0-2,0 0 1,-10-24-1</inkml:trace>
  <inkml:trace contextRef="#ctx0" brushRef="#br0" timeOffset="18394.0521">20837 6532 97,'0'0'40,"10"-3"0,5 6-5,0-10-26,11 7-1,-1-1-4,5-2-4,1 5-5,-6-4-16,-2 6-20,-1 4 0,-5 1 2,-2 1-2</inkml:trace>
  <inkml:trace contextRef="#ctx0" brushRef="#br0" timeOffset="18828.0769">21213 6655 83,'20'2'36,"-5"-3"-1,7-6-4,1 3-23,-4-7-3,7 5-1,-4-4-1,2 1 0,-5-2 0,1-1-1,-7-4-1,-3 6 1,-7-2 0,-6-2-1,-8 1-1,-3 2 1,-6 4 0,-2 5-1,-4 5 1,-1 2 0,0 8 0,3 8-1,2 4 3,6 2-1,1 1 1,8 2-1,3-3 1,6 2 0,3-5 0,7-3 1,1-5-2,4 0 0,3-6 0,3-3 0,2-3-2,0-3 0,2-3-6,-8-8-16,3 1-20,-1-5-1,-3-5 0,0-3 0</inkml:trace>
  <inkml:trace contextRef="#ctx0" brushRef="#br0" timeOffset="20038.1462">19553 7353 27,'9'-11'26,"2"9"-1,-5-7-2,-6 9-5,0 0-4,3-11-2,-3 11-4,-14 2-3,2 3 0,-3 0-3,-3 5 1,0-2 0,-4 5-1,2-4-1,1 6 1,3-3-1,3-1 0,5-1 1,4-1-1,4-9 0,10 18 1,0-10 0,5 0-1,0 1 1,3 4-1,-2 0 1,0 3-1,-5 0 0,-2 1 0,-5-2-1,-1 3 0,-8-2 1,-3 0-1,-6-3 1,-5 0-1,-2-4 0,0-1 0,-3 0 1,4-6-1,2-2 0,5-3-2,13 3-2,-4-17-4,19 8-16,3-5-10,5-6-2,6 3 1,2-9 0</inkml:trace>
  <inkml:trace contextRef="#ctx0" brushRef="#br0" timeOffset="20446.1695">19788 7369 32,'-7'11'30,"3"12"3,-10 2-1,7 3-13,-2 8-6,0-1-1,7 7-5,1-7 0,7-2-3,2-9 0,7-5-1,2-11-2,5-4 1,1-11-1,2-8 0,0-9-1,0-1 0,-2-5 1,-2-3 0,-5-1 0,-5 2-1,-6 0 0,-2 8 0,-5 6 1,-4 2 0,-3 9-1,-2 11 1,2 6 0,2 10 0,-2 6 0,4 3 0,2 3 0,4 5 0,3-1-2,5-6 1,2-1-4,1-10-3,7-1-10,-3-5-21,0-15 1,4-5 0,-6-8 0</inkml:trace>
  <inkml:trace contextRef="#ctx0" brushRef="#br0" timeOffset="21026.2027">20079 7150 47,'1'-15'34,"-1"15"2,0 0-1,0 0-9,6 14-15,0 9-3,-3 5-4,3 10-1,-1 3 0,1 3-1,1-1-1,0-1 0,-1-4 0,0-1-1,1-8 0,-1-9 0,-1-3 1,1-6-1,-6-11 0,0 0 1,0 0 0,9-1-1,-9-9 1,-1 0-1,0-4 0,1-1 1,1-1-1,2 2-1,3-2 1,2 1 1,1 3-1,3-1 0,1 5 0,0 2 0,3 4 0,-3 1 0,2 6 0,-1 4 0,1 1 0,-3 7 0,1 1 0,-2 2 0,-3 1 0,-2 2 0,-5 0 0,-2-2 0,-6-1 0,-2-4 0,-6-2 1,-2-2 0,-4-4 0,-1-5 0,1-4-1,1 0 1,3-2 0,3-1 0,5-1-1,9 5-1,-4-16-2,4 16-2,14-6-6,-14 6-26,23-9-1,-7 0 0,1-2-1</inkml:trace>
  <inkml:trace contextRef="#ctx0" brushRef="#br0" timeOffset="21535.2318">20708 7366 35,'1'-9'33,"-1"9"1,-2-11 0,2 11-10,-19-3-9,-4 3-6,5 7-3,-7 0-2,4 3-1,0 2-1,1 0-1,4 0 0,7 3 0,5-2-1,6-1 1,6 0 0,7 0-1,2-1 1,5 1 0,-1-2 0,-1 2 1,-1-1-2,-3 4 1,-6-2 0,-4 0 0,-8 2-1,-5-1 0,-5 1 1,-3-1-1,-5-2 0,0-6 0,-1 1-2,0-5-2,7 1-3,-2-8-12,7-3-19,9 8 2,4-23-2,8 12 1</inkml:trace>
  <inkml:trace contextRef="#ctx0" brushRef="#br0" timeOffset="21957.2559">20791 7512 54,'20'-4'35,"6"-1"0,-2 0 0,-3-4-16,9 1-7,-6-6-6,1 7-1,-3-5-1,-2 0-1,-4 1-1,-4 0 0,-3-3-1,-5 2 0,-6-1 0,-4-4 0,-5-2-2,-5 3 1,-4 1 0,-5 3 0,-2 7-1,-2 5 1,0 5-1,0 9 1,4 10 1,2 1 0,5 5-1,8 6 0,5-2 2,8 1 0,5-2-1,7-1 0,4-5 1,4 0-1,1-4 0,0-8-1,1-4-2,-1-6-2,3 2-4,-7-13-13,0-1-19,3-5 2,-3-4-2,-1-2 3</inkml:trace>
  <inkml:trace contextRef="#ctx0" brushRef="#br0" timeOffset="22217.2708">21149 7035 71,'0'0'37,"0"0"0,14 5 2,-6 19-25,-1 2-7,5 13-1,-1 6-2,0 7-2,-3 2-1,1 0 0,-3-4-1,-2-2-1,0-4-1,-1-11-1,2-3-4,-7-14-5,9 2-14,-6-7-11,-1-11 0,0 0 0,-16-12 1</inkml:trace>
  <inkml:trace contextRef="#ctx0" brushRef="#br0" timeOffset="22391.2807">21109 7433 69,'-12'-14'37,"12"14"0,-6-11-6,6 11-12,20-9-7,-5 6-4,10 2-4,1-2-1,5 2-3,2 4-4,-3-7-7,5 3-28,-4 4 1,-4-5 0,0 3-2</inkml:trace>
  <inkml:trace contextRef="#ctx0" brushRef="#br0" timeOffset="22885.309">21707 7367 69,'-16'18'35,"-3"-2"-1,5 7 1,3 3-27,1-5-2,10 4-2,4-3-2,7-4 0,3-2 0,2-2-1,3-5 0,2-10 1,0-6-2,2-1 1,-2-7 0,-2-3-1,0-1 1,-3-5 0,-6-3-1,-4 2 0,-6-2 1,-4-1 0,-7 3-1,-5 5-1,-6 4 2,-2 5-1,-4 8 0,1 3-1,2 8 0,1 5-2,9 4-3,0-3-5,15-3-26,7 3 1,7-6-1,7 0 2</inkml:trace>
  <inkml:trace contextRef="#ctx0" brushRef="#br0" timeOffset="23219.3281">22255 7078 68,'-2'-10'36,"-7"-1"0,9 11 0,-20-5-24,4 1-5,3 9-3,-5 0-1,1 8-1,-3 4 0,3 2 0,0 2-1,3 5 1,2 4-1,7 1 1,4 0-1,4 1 0,4-2 0,3 0-1,0 1 0,0-6-2,3-1-2,-8-7-4,4 1-21,-6-3-9,-5-4 0,2-11 0</inkml:trace>
  <inkml:trace contextRef="#ctx0" brushRef="#br0" timeOffset="23406.3388">21921 7420 65,'-10'-11'35,"10"11"1,20-9 0,-1 2-23,12 4-4,1-1-4,6-1-5,3 5-8,-5 1-27,-1-5-1,2 1 1,-7-2-3</inkml:trace>
  <inkml:trace contextRef="#ctx0" brushRef="#br0" timeOffset="25055.4331">19415 8086 31,'-5'-9'30,"5"9"3,-10-12-2,-1 7-13,0 3-4,-9-1-5,2 6-3,-5-1-2,0 6 0,-5 1-1,0 2 0,-2 1 0,5 6-1,-2 0 0,4 0 1,1-3-1,8 5 0,3-4-1,8 2 1,5-3 0,7 0-1,6-2 0,6 4 0,-1 1 0,0 0 0,-2-1-1,-3 5 0,-6 1 1,-7 1-1,-5 0 1,-8-1-1,-5-3 1,-3 1-1,-3-4 0,-3-5 1,1-2 0,4-3-1,3-3 0,5-1 0,12-3 1,-12 1-1,12-1 1,14 4-2,-1 2 2,4 0-1,1 1-1,1 2 2,0 6-1,-2 2 0,-2 3 1,-5 0-1,-2-1 1,-3 6-2,-1-1 3,-4-2-2,-1-3 0,-4-2 0,2-3-2,0-1-1,3-2-2,0-11-4,0 0-16,20 2-14,-7-13 1,9-2-1,1-6 3</inkml:trace>
  <inkml:trace contextRef="#ctx0" brushRef="#br0" timeOffset="25451.4558">19549 8432 61,'0'0'35,"-13"8"0,1 7 1,0 8-24,-5 2-2,9 9-2,-2-2-1,8 3-2,4-3 0,9-1-2,7-8 0,8-3-1,4-12 0,6-6-1,1-10 0,2-6 0,-5-6-1,-1-5 1,-7-3-1,-6-1 1,-8-2-1,-9 0 0,-12 1-1,-7 2 0,-8 5 0,-5 4 0,-3 7 1,-3 4-1,1 7-1,2 5 0,8 7-1,3 3-2,13 7-3,2-8-6,15 7-10,3-3-14,8-3 1,9-1-1,2-5 4</inkml:trace>
  <inkml:trace contextRef="#ctx0" brushRef="#br0" timeOffset="25626.4658">19839 8571 27,'23'1'32,"4"8"3,-5 1-3,-2 2-9,-1 8-4,-7-7-5,1 14-6,-8-2-1,0 2-4,-6-2-2,-2-1-3,0-1-2,-5-8-8,0-3-24,1-3 0,-2-9-1,9 0 1</inkml:trace>
  <inkml:trace contextRef="#ctx0" brushRef="#br0" timeOffset="26254.5017">20267 8301 49,'7'-10'34,"-7"10"4,12-16-1,-13 6-19,1 10-3,4 10-5,-2 8-2,-6 3-3,3 7-1,-3 5-2,3 6 0,-1 1 0,1-3 0,1-1 0,2-4-2,1-8-1,0-5-1,3-3-5,-6-16-12,0 0-21,13-5 1,-7-7-2,1 1 3</inkml:trace>
  <inkml:trace contextRef="#ctx0" brushRef="#br0" timeOffset="26467.5139">20486 8534 64,'18'11'37,"-4"2"0,0 3 2,0 5-22,-12-5-6,4 8-6,-8 0-1,0 0-3,-4-2-2,-1-3-2,2 0-4,-5-9-14,10-10-18,-12 14 2,12-14-2,0 0 3</inkml:trace>
  <inkml:trace contextRef="#ctx0" brushRef="#br0" timeOffset="26880.5375">20720 8390 66,'1'-17'38,"3"4"-1,2-4 2,0-5-25,11 11-4,-2-4-1,10 3-4,-2 0-1,5 7-1,-2 0-1,0 4 0,-3 5-1,-3 2-1,-5 5 0,-5 5 0,-7 4-1,-4-2 1,-5 7-1,-5 1 0,-5 2 0,-2-1 0,-2-2 1,1-3 0,4-1 0,3 0 1,5-5 0,5-2 0,2-14-1,17 15 1,-1-11-1,3-2-1,2-1-1,1-5-5,7 6-12,-2-4-21,-5-2 1,-1 2-1,-2-3 1</inkml:trace>
  <inkml:trace contextRef="#ctx0" brushRef="#br0" timeOffset="27040.5467">21154 8559 65,'14'18'37,"-9"-5"0,0 3 1,3 5-22,-9-4-6,4 4-6,-4-1-4,-1-2-5,5 3-11,-2-5-21,-1-16 0,-1 13 0,1-13-1</inkml:trace>
  <inkml:trace contextRef="#ctx0" brushRef="#br0" timeOffset="27616.5796">21355 8305 91,'13'-14'39,"1"1"2,-1 1-2,-3 0-27,10 7-5,-1-1-4,3 6-1,0 2 0,2 4-1,-1 3-1,-2-1 1,-2 6-2,-5 1 0,-4 5 1,-5-4-1,-6 1 0,-5 3 0,-5-4 0,-3 1 0,-1-3 1,1-6 0,0-1-1,3-2 1,2 0 0,9-5 0,0 0 0,0 0 0,0 0 0,15-4 1,-2 5-1,1 0 1,2 2 0,-1 2-1,1 4 1,-4 3-1,-1 3 0,-3 2 0,-4 2 0,-3 5 0,-4 0 0,-5-2 0,-2-1 0,-2-1 0,-4-5 0,0 1-1,-1-5 2,2-4-1,0-4 0,3 0 0,12-3-1,-16-1-1,16 1-3,0 0-4,0 0-14,12-4-17,-12 4 0,20-9 0,-7 3 1</inkml:trace>
  <inkml:trace contextRef="#ctx0" brushRef="#br0" timeOffset="27818.5912">21714 8642 71,'22'8'40,"-3"-3"-2,-2 3 3,3 8-21,-20-16-9,20 24-4,-14-8-4,-2 3-1,-2 4-2,-3-1 0,0 0-3,-4-3 0,2 3-5,-8-12-13,1 1-19,10-11 1,-17 1-1,17-1 1</inkml:trace>
  <inkml:trace contextRef="#ctx0" brushRef="#br0" timeOffset="28037.6037">22062 8632 91,'10'6'36,"0"4"0,-3 0-3,-7-10-28,17 6-6,-3-1-10,-3-2-26,0-6 1,5 2-1,-5-4 0</inkml:trace>
  <inkml:trace contextRef="#ctx0" brushRef="#br0" timeOffset="28198.6129">22247 8619 63,'16'0'37,"-16"0"0,18 3 0,-6 2-19,-12-5-10,15 1-11,-4-1-29,0 3-4,-11-3 0,17 3-2</inkml:trace>
  <inkml:trace contextRef="#ctx0" brushRef="#br0" timeOffset="28364.6224">22461 8626 65,'16'6'36,"-16"-6"-1,13 8 1,-5 2-23,-8-10-7,12 7-8,-2 0-17,0-1-17,-10-6 1,14 4-1,-14-4 0</inkml:trace>
  <inkml:trace contextRef="#ctx0" brushRef="#br0" timeOffset="29233.6721">22879 8115 57,'11'-17'38,"-3"7"0,-3 0 2,0-3-20,11 8-6,-16 5-5,19-8-4,-19 8-1,21 1-1,-12 5-2,1 3-1,-5 1 0,-3 5 0,-1 2 1,1 1-1,-5 1 0,-4 5 0,-4-2 0,3 2 1,1 0 0,1 0 0,-1 0 0,4 2 0,3-5 1,7-2-1,4-1 0,2-5 1,2-5-1,3-3 0,0-5 0,-1-4 0,1-3 0,-7 3-1,-1 0 1,-10 4-1,0 0 0,0 0 0,0 0 0,-11 16 0,-3 0 0,5 0 0,-3 4-1,1 4 1,2 3-1,6 4 1,5-1 1,-4 1-1,9-2 1,-3 3-1,1 0 1,1-4 0,0-5 0,-7-1-1,-3-3 0,2-4 0,-8 0 1,-2-5-1,0-4-1,-4 4 1,-1-3-1,4-3-2,2 2-3,-6-9-17,17 3-19,-14-3-1,14 3 1,2-22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4:30:21.3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4259 6814 31,'-8'1'21,"-11"-5"-2,2 3 0,-4 1-4,-1-1-2,0 3-3,-5-1-1,4 4-2,-4-1-1,4 5-1,-1 2-1,1 4 0,-3 1-2,5 9 1,0 1 1,-1 5-2,3 1 0,4 5 1,3-3-2,5 6 1,4-2 0,6-1 0,3-2 0,9 4-1,1-7 1,7-1-1,4-4 1,5-5-1,4-5-1,5 0 1,5-9-1,0-5 1,1-5-1,2-1 0,-4-4 0,-2-8 1,-3-3-1,-6-6 0,-1-3 0,-3-3 0,-4-5 0,-3-5 0,-2-8 0,-5 6-1,-3-7 2,-5 0 0,-9 1-1,-6 0 1,-7 2-1,-5 9 1,-7 6 0,-5 1 0,-6 10-1,-3 4 0,-5 5 1,1 9-2,-2 7-1,-3-2-6,5 5-29,4 7 1,2-3-1,8 10 1</inkml:trace>
  <inkml:trace contextRef="#ctx0" brushRef="#br0" timeOffset="702.0402">3473 6933 33,'2'-19'32,"-2"19"2,-1-12-1,1 12-16,0 0-3,-10-1-2,16 12-5,-1 1-1,6 3-2,3 4-2,5 3 1,4 1-1,4 4 0,3-4 0,1-4-1,0-1 0,2 0 0,1-5-1,-4-3 1,-1-2-1,-4-4 0,-6-1 0,-1 1 1,-9-1 0,-9-3 0,0 0-1,-15 8 1,-3 0 0,-5 0 0,-1 3 0,-7 1-1,-4 2 0,0 2-1,1 5-1,-2-5-2,4 8-6,-1-2-28,6-5 1,7 3 0,3-7-1</inkml:trace>
  <inkml:trace contextRef="#ctx0" brushRef="#br0" timeOffset="5216.2984">10657 1527 26,'6'-12'30,"-6"3"2,0 9 0,12-14-14,-12 14-3,12 16-4,-6-2-4,4 11-2,-3 6-1,4-5-1,-3 6-2,-2 14-1,-3-8 1,3-6-1,-4 1-2,-2-13-2,0-2-2,-6-2-13,6-16-14,0 0-1,-14 0-1,6-17 1</inkml:trace>
  <inkml:trace contextRef="#ctx0" brushRef="#br0" timeOffset="5529.3163">10595 1436 38,'7'-62'33,"-7"62"2,22-53-4,-22 53-14,0 0-1,63-43-5,-63 43-3,62-11-4,-31 15-2,-1-1 0,-2 20-2,-6 9 1,-3-8-2,-8 1 1,-7 17-1,-7-2 1,-6-1 1,-9-2-2,-4-10 2,-5-10-2,-3 5 2,-4-1-1,3-15 0,3-9 0,4 2-3,9-1-2,0-6-10,15 8-21,2-9 0,9-1-1,5 11 1</inkml:trace>
  <inkml:trace contextRef="#ctx0" brushRef="#br0" timeOffset="6095.3487">10736 2101 18,'-16'28'30,"-7"-3"1,9 11-1,-6 4-10,8 0-7,5 0-1,6-5-5,10 3-2,5-8 0,10-4-2,5-8-1,7-10 0,1-10-1,2-1 0,-1-9 0,-1-6 1,-6-10-2,-4-2 1,-11-2 1,-5-3-1,-10 1 0,-7-7-1,-8 4 0,-7 9-2,-4 2 1,-8 5-1,3 9-4,-3 4-4,6 8-9,4 11-15,-1-2-1,9 3 2,1-2-1</inkml:trace>
  <inkml:trace contextRef="#ctx0" brushRef="#br0" timeOffset="6337.3625">10800 2257 63,'6'14'37,"-6"-14"0,0 0 0,7 16-24,-7-16-3,0 15-4,0-15-4,7 21 0,2-3 0,3 4-1,4-3 0,5 1-1,4-3-1,-1 3-2,8 5-6,-8-9-24,2-5-5,-1-2 1,-7-3-2</inkml:trace>
  <inkml:trace contextRef="#ctx0" brushRef="#br0" timeOffset="6771.3873">10728 2862 85,'0'0'35,"0"0"1,2 19-4,-4-4-26,4 9-2,-5 5-1,2 5-2,-1 5 1,-1 5 0,0-3-1,0-3 0,1-4 0,-1-5-2,3-6-2,-3-9-1,6-2-9,-3-12-19,0 0-4,-3-17-3,-3-5 3</inkml:trace>
  <inkml:trace contextRef="#ctx0" brushRef="#br0" timeOffset="7146.4088">10636 2918 78,'9'-19'38,"3"0"0,6 0-6,6 10-19,-1-4-2,10 8-6,1 3-1,2 8-2,-1 3-1,-2 4-1,-3 5-2,-6 0 0,-7 4 1,-12 0 0,-10 6-1,-9-4 1,-10 1-1,-6 1 1,-6-3 1,-2 1 1,1-4 0,5-6-1,5 0 2,9-2-1,18-12 1,-5 14 0,18-10-1,7 0 0,8 2 0,5 0 1,2 2-2,3 1 0,-2 1-2,-3-2-2,0 7-13,-6-7-23,-9-5 1,-3-2-1,-6-5 1</inkml:trace>
  <inkml:trace contextRef="#ctx0" brushRef="#br0" timeOffset="8661.4955">12223 1236 5,'0'0'23,"-54"-9"1,54 9-6,-17 22-2,1-2-1,-3 15-5,-5 20-1,1 2-1,-6 24 1,3 12-5,-1 16 1,4 0-2,4 13 0,5 5-2,2 5 2,8 1-2,4 1-1,7-7 2,3-3-1,5-2 0,4-13 0,3-9 1,2-14-3,2-8-1,1-14-3,-6-10-13,-2-24-13,2-12-2,-9-20 2,3-7-2</inkml:trace>
  <inkml:trace contextRef="#ctx0" brushRef="#br0" timeOffset="9971.5704">12644 1199 30,'0'0'26,"0"0"-2,0 0-4,0 0-3,0 0-4,-31 16-3,22 6-2,-5 15-2,6 5-1,-1 1 1,5 11-3,4-5 2,7-6-3,5-4-1,8-2 0,2-15 0,6-14 1,5-5-1,1-11 0,0-12-1,-2 3 0,-4-7 1,-4-13 0,-24 37-1,26-84-1,-26 84 1,-9-85 0,9 85-3,-45-68 1,45 68-6,-66-35-9,66 35-15,-75 19-2,38 10 0,10 7 1</inkml:trace>
  <inkml:trace contextRef="#ctx0" brushRef="#br0" timeOffset="10853.6208">12679 1991 38,'5'-10'31,"0"21"1,-5-11 0,-12 22-19,12 1-3,-6 1-4,6 11-2,-3 5 2,3 0-2,-2-2-2,3-1-1,0-4-4,1-5-9,1-3-22,1-3 1,-4-12-2,2 4 0</inkml:trace>
  <inkml:trace contextRef="#ctx0" brushRef="#br0" timeOffset="11388.6514">12611 3047 45,'-6'35'30,"-3"-4"3,9 5-1,1-3-22,3-9-1,8 1-3,5-11-1,5 0-1,1-11-2,5-4 0,0-7 0,1-6-1,-3-6 1,0-4-1,-7-5-1,-3-3 0,-4-1 1,-8 0 0,-9 2-1,-7 2 0,-7 7 1,-6 8-1,-5 6 0,-1 4 0,1 7-2,1 2-5,12 6-16,5 2-12,0-9 2,12-4-3,10 3 2</inkml:trace>
  <inkml:trace contextRef="#ctx0" brushRef="#br0" timeOffset="12135.6942">13060 1085 14,'0'0'28,"0"0"2,0 0-1,0 0-10,0 0-1,0 0-3,33 80-3,-15-34-2,10 15-2,-1 7-2,7 15-2,-4 9-1,2 1-2,-3 16 1,-5 5-2,-9 8 1,-6-5-1,-9 5 1,-8-2-1,-7 2 0,-4-2 1,-3-6-2,-1-4 2,1-8-1,4-6 1,2-6 0,4-10-1,1-11 0,2-12-3,5-9-1,-3-18-8,4-14-26,3-16 2,0 0-1,-11-7 0</inkml:trace>
  <inkml:trace contextRef="#ctx0" brushRef="#br0" timeOffset="17107.9786">10651 1308 11,'0'0'21,"1"13"-7,3-1-3,-1 12-7,0 5-16,9 13-6,-12 0 0</inkml:trace>
  <inkml:trace contextRef="#ctx0" brushRef="#br0" timeOffset="30678.7548">4895 6816 17,'-1'14'26,"1"-14"1,0 0-8,0 0-4,8-13-1,2 11-1,0-4-2,3 0-2,1-5-2,4 6-1,-1-5 1,2-2-3,0-2-1,5 3 0,-2-9-1,4 0 0,0-3 0,1-5-1,-1-2 0,3 2-1,-2-4 1,-2-5 1,-3-4-1,1 2-1,-4-5 1,-3-2 0,-1-5 0,-6-4 0,-4-6-1,-2 3 0,-4-2 1,-6-1-1,-5 1 0,-4 0 1,-5 0-1,-6 7 0,-4 5 1,-5-3 0,-4 5-1,-4 5 0,-3 6 1,-3 3-1,-1 8 0,-1 4 0,-1 2 0,2 12-1,0 3 2,0 3-1,3 6 0,-1 5-1,3 2 1,1 5 1,3 7-1,2-1 0,2 6-1,4 9 1,2 3 0,4 0 0,4 3-1,6 2 1,-1 4 0,4 0 0,4 1 1,1-3-1,4-3-1,3 3 1,3-4 1,-1-2-1,3-5-1,0-4 1,2-2 0,-1-4 0,3-3 0,-3-7 0,1-4 0,0 2-1,-1-6 2,-3-10-1,4 11 0,-4-11-1,0 0-1,0 0-1,0 0-2,0 0-4,0 0-15,0 0-12,4-9 1,-4 9-1,-4-18 2</inkml:trace>
  <inkml:trace contextRef="#ctx0" brushRef="#br0" timeOffset="31213.7854">4073 6257 9,'0'0'22,"0"0"1,0 0-9,-6 11-1,6-11 1,8 19-3,-3-9-2,8 4-1,-2-1 0,6 6 0,-1 0-1,4-2-2,-3-2-2,4 5-1,-2-2 0,-4-1-1,1-2-1,-2-3 1,-2-4-1,-1 6 0,-2-5 1,1-6-1,-10-3 1,17 1 0,-8-5 1,2-2 0,0-7 1,0-3-2,1-5 1,2 4-1,-1-3-2,-4-5-5,1 0-27,2 7 1,-12-6-2,6 8 0</inkml:trace>
  <inkml:trace contextRef="#ctx0" brushRef="#br0" timeOffset="40372.3092">5645 4940 20,'-8'5'16,"8"-5"-2,-10 9-1,10-9-2,-10 12-3,10-12 0,-7 14-2,4-2 0,0 1-1,1 4 0,0-2-1,0 1-1,4 7 1,-2-6-1,3 4 1,-1-5-1,4 0 0,1-4 0,5 2-1,0-6 1,3-5 0,0-4 0,4-2-1,1-4 0,0-3 0,2-5-1,-1-5 1,-3-2-1,0 0 0,-4 0 1,-4-3-1,-6 3 0,-6 1-1,-7 0 1,-6 9-1,-5 1 0,-3 0-1,-2 4-1,0 7-2,1 4-2,3-1-6,2 4-14,8 7-7,-3-7 2,11 13 0</inkml:trace>
  <inkml:trace contextRef="#ctx0" brushRef="#br0" timeOffset="40828.3353">5755 5306 13,'6'18'25,"-6"-18"2,-3 22-5,0-2-6,1 1-1,1 3-3,-5-6-3,6 7-1,-3-7-1,4 2 0,-2-5-3,2-3-1,-1-12-1,1 17-6,2-8-5,-3-1-23,0-8-1,0 0 0,-10-13 0</inkml:trace>
  <inkml:trace contextRef="#ctx0" brushRef="#br0" timeOffset="42312.4202">5744 4385 24,'4'10'29,"-4"-10"1,-2 11-4,1-1-8,-3 1-3,4 8-5,-3 0-3,3 4-2,-2-1-2,2 2 0,-1 1-3,3-1-2,0 2-3,-2-7-6,2 0-19,2 5-3,-8-9 0,6 10 1</inkml:trace>
  <inkml:trace contextRef="#ctx0" brushRef="#br0" timeOffset="43058.4628">5461 4473 1,'-12'41'23,"-11"-3"1,9 11-7,-1 6 0,6 8-1,5 8-3,1 4-2,8 2-2,3 4-3,6 0-2,6-3-3,0-8-3,4-6-4,0-8-3,2-7-9,5-4-12,-10-19 0,5-4 2</inkml:trace>
  <inkml:trace contextRef="#ctx0" brushRef="#br0" timeOffset="43400.4824">5970 4395 29,'19'2'31,"-19"-2"2,21 27-1,-12 5-13,4 2-9,2 10 0,0 7-1,0 18-5,-3 5 0,-2 8-2,-6 2 0,1 4-2,-3-2 0,-2-3-1,-1-3-2,-5-16-2,3-3-8,-4-6-19,-4-21-2,3-4 0,-6-17 0</inkml:trace>
  <inkml:trace contextRef="#ctx0" brushRef="#br0" timeOffset="43596.4936">6235 5434 16,'6'35'23,"-13"-9"-1,4 9 0,-2-9-23,-3-10-18,6 4-2,-11-12 0</inkml:trace>
  <inkml:trace contextRef="#ctx0" brushRef="#br0" timeOffset="43960.5144">6693 4406 14,'4'-30'29,"-9"0"3,4 11-3,-10 8-8,-1 6-5,5 18-1,-6 11-4,3 10-3,-2 14-2,4 16-2,-4 8 0,6 11 0,0 5-2,5 4 0,1-2 0,5 1-1,3-6 0,4-9 0,1-8-2,2-8-2,4-10-4,-4-15-14,-2-11-16,4-11 1,-7-17-2,4-1 3</inkml:trace>
  <inkml:trace contextRef="#ctx0" brushRef="#br0" timeOffset="44476.544">6883 4898 30,'-13'10'32,"10"2"2,-8-3-1,6-1-11,-4 14-10,1-4-3,4 5-4,-1-2-2,7 5-1,3 0 0,2-8 0,3-3-1,5-4 0,2-8 0,3-3-1,0-7 1,-2-9 0,1-6-1,-2-1 0,-2-7 1,-5-5-1,-8-2-1,-4-2-1,-5 5-1,-10 4-1,2 12-2,-12-1-7,1 12-13,-1 14-8,-3 1-1,6 14 2</inkml:trace>
  <inkml:trace contextRef="#ctx0" brushRef="#br0" timeOffset="45732.6158">6929 5326 6,'-5'21'26,"-11"-3"1,8 4-3,-4 3-8,5 1-1,5-1-3,1 0-3,8-2-4,2-8-1,6 0-1,2-7-1,1-7-1,1-7 0,-2 0 0,0-7 1,-4-5 0,-2-3 0,-4 0 0,-5-6 0,-1 6 0,-5-1 0,-2-2 0,-4 7-3,-1-1-3,1 8-6,-4 8-22,1-6 0,13 8-1,-20-18 1</inkml:trace>
  <inkml:trace contextRef="#ctx0" brushRef="#br0" timeOffset="46305.6486">6871 4439 44,'-13'14'31,"7"8"2,-5 0-5,5-6-15,8 5-1,-1-7-3,12 2-4,3-8-1,7-4-1,-1-7-1,5-1-1,-2-4 0,0-3-1,-5-5 1,-3-3-1,-6 1 0,-5-3 0,-2 2 0,-8-3 0,-2-1 0,-3 3-1,-2 4 0,-2 1-1,2 10-2,-6-2-2,9 10-8,-2 2-8,0 2-12,10 5 0,0-12 1,5 16 1</inkml:trace>
  <inkml:trace contextRef="#ctx0" brushRef="#br0" timeOffset="46627.667">7121 4204 69,'-4'-11'37,"4"11"0,0 0-1,6 13-25,9 15-3,-1 5-2,6 12-2,-2 8-2,5 14 0,-2 4 0,-2 10-1,-5 7-2,-2-5 0,-6 3-2,-4-1 0,-2-3-1,-7-10 0,0-3-2,-6-11-2,3-6-3,-5-13-11,0-11-13,6-8 0,-5-11 2,14-9 0</inkml:trace>
  <inkml:trace contextRef="#ctx0" brushRef="#br0" timeOffset="46835.6789">7452 5306 56,'7'24'33,"3"7"-1,-10-8 0,-6 4-26,1-4-12,-3-8-23,6 10-3,-11-11 0,8 2-1</inkml:trace>
  <inkml:trace contextRef="#ctx0" brushRef="#br0" timeOffset="47302.7056">7935 4179 37,'-2'23'30,"-4"-8"3,3 9 0,-4 1-18,-10 2-3,6 12 0,-10 1-5,5 10 0,-5 3-2,6 10 0,-3 2-1,6 11 0,1 4-2,7 2 1,8 1-2,7 1 0,2-2 0,6-6-2,3-3-2,1-15-6,6-9-28,-3-4 0,-11-17 0,-1-11-2</inkml:trace>
  <inkml:trace contextRef="#ctx0" brushRef="#br0" timeOffset="48948.7998">8120 4766 18,'10'-7'31,"-10"7"0,3-12-3,-3 12-7,0 0-2,0 0-6,0 0-3,-7 9-5,1 4-2,4 6-2,-1 5 0,2 2-1,0 1 0,1 2-2,3 0-2,0-4-4,7 1-12,1-3-13,-9-10-2,4 1 2,-6-14 0</inkml:trace>
  <inkml:trace contextRef="#ctx0" brushRef="#br0" timeOffset="49322.8211">8157 5142 22,'0'0'28,"-7"26"1,2-11 1,7 2-14,-2 3-4,-2 2-1,9 3-4,-1-3-1,6 0-2,-1-4 1,8-1-2,-2-7 0,5-2-2,0-8 1,1-6 0,-5-2-2,3-5 1,-7 1 0,-2-4 0,-8 0-1,-6-4 0,-6 2-1,-6 3 0,-5 3 1,-6-4-1,0 3-2,-3-2-3,6 8-8,1 5-20,2-8 1,8 1-1,2-5 1</inkml:trace>
  <inkml:trace contextRef="#ctx0" brushRef="#br0" timeOffset="49917.8552">8116 4355 66,'0'14'33,"5"6"-1,-5 3-8,2-4-15,2 3-2,0-2-6,0 0-3,4 1-7,-4-6-11,-1-6-12,4 1-2,-7-10 2,0 0-1</inkml:trace>
  <inkml:trace contextRef="#ctx0" brushRef="#br0" timeOffset="50303.8773">8309 4103 42,'0'0'33,"0"0"1,0 0 1,14 25-18,-9-3-3,10 13-4,-2 6-3,7 14-2,2 5 0,6 7-1,0 4-2,2 7-1,-1 1 0,0 2-2,-4 1 1,-6-4-2,-5-1-1,-7-5 0,-5-1 0,-6-11 0,-2-5 0,-7-12-2,3-6-1,-4-13-7,5-4-9,3-7-12,-3-18-1,9 5 2,-9-17-1</inkml:trace>
  <inkml:trace contextRef="#ctx0" brushRef="#br0" timeOffset="50531.8903">8845 5224 83,'5'20'35,"-10"-1"1,-4-1-10,-1 6-20,-5-1-2,3 3-2,1 2-5,1-6-5,7-3-21,0-2-6,3-17-2,-1 15 2</inkml:trace>
  <inkml:trace contextRef="#ctx0" brushRef="#br0" timeOffset="51087.9221">9269 4116 47,'0'0'34,"-2"-14"1,2 14-1,0 0-19,-16 9-3,9 8-4,-6 8-3,3 16-1,-4 11-1,2 13 1,0 12-1,1 13 0,2 6 0,9 6 0,3-1-1,7-6-1,3-7-2,6-5-1,4-8-2,-3-20-3,7-2-13,-7-19-19,-10-18 1,1-6 0,-11-10 2</inkml:trace>
  <inkml:trace contextRef="#ctx0" brushRef="#br0" timeOffset="51633.9533">9439 4751 48,'7'-17'35,"-7"17"0,4-16 1,-8 7-18,4 9-3,0 0-6,0 0-3,4 9-1,-1 7-2,-2 3 0,2 4-2,-1 2 0,0 4-1,0 2 0,-2-4-3,3 3-6,-6-11-16,3-3-14,1-3 1,-1-13 0,4 11 0</inkml:trace>
  <inkml:trace contextRef="#ctx0" brushRef="#br0" timeOffset="51942.971">9504 5121 60,'0'0'37,"11"17"0,-7-7 1,-4-10-22,9 25-4,-7-12-5,5 8-4,-2-2-1,-3-3-4,1 4-7,-4 0-27,0-5-1,2-3 0,-1-12-1</inkml:trace>
  <inkml:trace contextRef="#ctx0" brushRef="#br0" timeOffset="54844.1369">9471 4244 26,'3'-13'27,"-3"13"0,0 0-7,0 0-2,0 0-4,6 15-3,-2-2-4,-6 2-2,4 5-1,-4 4-1,0 1 0,-1 0-3,-2-5 1,4 1-4,-1 0-1,4-5-3,-3-4-4,6-1-8,4 2-13,-9-13 0,15 21 1</inkml:trace>
  <inkml:trace contextRef="#ctx0" brushRef="#br0" timeOffset="55304.1633">9710 4123 9,'0'0'28,"-10"7"1,10-7 3,-2 20-12,3-7-2,5 10-2,-2 2-5,7 13 0,-1 2-3,4 10-1,0 5-3,2 7 0,-1 0-2,-1 5-1,-1 3-2,-1-3 0,-1 1 0,0 5-1,-6-2 1,-4-5-1,-2 1-1,-8-1 0,-3-4-1,-6-6-3,2-3-17,-4-11-10,-2-11-1,4-4 1,-2-16 0</inkml:trace>
  <inkml:trace contextRef="#ctx0" brushRef="#br0" timeOffset="96644.5278">4324 6942 11,'0'0'13,"0"0"-1,0 0-1,0 0 0,-9 1-1,9-1-1,0 0 1,-13 1-1,13-1 0,-14-1-2,14 1 0,-17-2-1,7 3-2,0-1 1,-4-3-2,2 2-1,-1 2 0,-2-1-1,3 0 1,-4 3-1,4-1 0,-2 0 0,3 5 0,-1 0 0,1-4 0,-1 3-1,3 3 1,-1 1-1,2 0 0,-1 1 0,3 1 1,-1-2-2,3 5 1,1-1 0,0-3 1,1 2-2,1 0 1,1-1 0,0 1 0,2 0 0,0-2 0,0-2 0,2 2 0,1 2 0,0-5 1,-5-8-1,11 16 0,-11-16 0,14 15 1,-14-15-1,16 12 1,-16-12-1,18 9 1,-6-6 0,-2 1 0,3-2 0,0 0-1,1-1 1,2 2-1,-1-1 1,1-1 0,-2-1-1,2 3 0,-1-3 0,0 0 0,-2 0 0,2-2 0,-3 1 1,2 0-1,-3-1 0,0-2 0,1-2 0,-2 1 0,1-1 1,-2-1-1,-2-3 1,1 0-1,-2-4 1,2 3 0,-5-2 0,0-2 2,-3-3-2,0 1 0,-2-1 0,0 2 0,-3-1 0,-2-3 0,0 1 0,0 3-1,-1 1 1,-1 2 0,0 1-1,-2 3 0,2-1 0,-1 6 0,-1 1 0,-4 2 0,4 1-3,-5-1-2,4 5-9,-5 5-18,-3-8-1,2-1-1,-5-2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3:25:02.7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2744 2075 52,'9'-8'23,"-9"8"5,4-10-2,-4 10-11,0 0-3,-2-15-3,3 26-1,-1-11-3,1 16-1,-1-3-2,1 8 0,1 7-1,2 6 0,-1 10 0,0 0 0,1 0-2,0 4 2,0 2-1,1-8 1,0-2-2,-2-4 1,-1-9 1,2-5-1,-1-2-1,0-9 0,-3-11-1,5 13-2,-5-13 0,0 0-3,0 0-11,10 2-17,-13-16 1,7 3-2,-8-8 4</inkml:trace>
  <inkml:trace contextRef="#ctx0" brushRef="#br0" timeOffset="272.0156">2746 2076 48,'0'0'34,"-6"-19"2,6 8-1,0 11-25,0 0 1,14-10-2,-1 0-4,4 6-2,4 4 0,6 5 0,2 3-2,5-6 2,-2-2-4,-2 9-1,1 3-1,-5-7-4,2 4-9,-13-4-14,-2-4-8,-4 10 1,-10-2 1</inkml:trace>
  <inkml:trace contextRef="#ctx0" brushRef="#br0" timeOffset="486.0278">2756 2326 33,'-18'13'34,"12"0"1,5-2 0,1-11-14,27 4-8,-5-18-2,12 13-3,0-9-1,9 1-3,-2-5-3,-1 4-2,3 6-6,-9-1-11,-3 9-19,1 2 0,-7 3-2,-4 9 1</inkml:trace>
  <inkml:trace contextRef="#ctx0" brushRef="#br0" timeOffset="846.0484">3335 2621 54,'1'-10'35,"-1"10"-1,5-21 0,-4 4-25,6 5-2,-4-9-1,4 11-4,-2 1 0,3-2 1,0 1-2,-8 10 0,12-6 0,-12 6 0,13 9 0,-13-9 0,10 16 0,-6 0-1,-1 4 2,1-3-2,-1 2 0,-1 1-1,1-1-1,-1 1 0,3 1-5,-4-8-3,6 2-19,-2 1-5,-4-5-3,4 3 4</inkml:trace>
  <inkml:trace contextRef="#ctx0" brushRef="#br0" timeOffset="1075.0615">3377 2791 65,'0'0'36,"0"0"0,0 0 1,0 0-26,12-6-2,2 4-3,0-1-3,3-2-1,3-2-1,4 2-1,2 0-2,-3-6-5,8 6-22,-4-3-8,-4-5 1,1 6-3</inkml:trace>
  <inkml:trace contextRef="#ctx0" brushRef="#br0" timeOffset="1588.0908">3814 2022 49,'0'0'31,"12"23"1,-6-7 0,3 10-27,6 3 1,-4 0-1,8 13-1,-4 0-2,4-1 0,-1-3 1,-2-1-3,1-3 1,-1-3-1,-2-4 0,-2-10 1,0-9-1,-12-8 0,12 7 1,-8-18 0,-1-12 0,-1-6 0,0-12 0,2-2 1,3-3 0,3-9 1,1-6-1,4 9-1,1 5 2,4 6-2,-1 7-1,-5 0-4,6 7-23,-6 16-8,-14 11 0,18-2-2</inkml:trace>
  <inkml:trace contextRef="#ctx0" brushRef="#br0" timeOffset="1977.1131">4598 1903 75,'0'0'35,"-5"9"-1,5 2-2,3 7-28,1 5 0,5 8-1,-2 6 1,3 4-2,-1 4-1,2-6 1,-1-2-2,-3 6 0,1-3 0,-3-12-2,0-2-4,-5-13-9,0-13-22,2 12 1,-2-12-1,-5-17 2</inkml:trace>
  <inkml:trace contextRef="#ctx0" brushRef="#br0" timeOffset="2225.1273">4564 1889 72,'0'0'36,"-5"-20"2,8 7 0,12 13-28,-5-1-2,9-7 0,4 0-6,7 4 0,4 0 0,8 1 0,-1-4-2,1-4-1,0 0-3,-8 8-4,0 7-10,-8 1-21,-13-1 1,-13-4-1,0 18 2</inkml:trace>
  <inkml:trace contextRef="#ctx0" brushRef="#br0" timeOffset="2432.1391">4660 2131 61,'5'10'37,"5"-1"0,7-9 2,4 0-26,2-6-3,9 1-1,-2-6-5,2 4-2,1 3-3,-2-10-8,2 10-30,-4 2 1,-6 0 0,-3 8-1</inkml:trace>
  <inkml:trace contextRef="#ctx0" brushRef="#br0" timeOffset="2886.1651">5061 2317 83,'0'0'40,"1"-14"-1,4 2 2,11 5-31,-7-4-4,6 0 0,-2 3-4,4 2 0,-4 11-1,-1-3-1,-1 5-2,-6 10-1,-4 6 0,-4 4 1,-4 5-1,-6 0 0,1 0 0,-3 4 1,0 0 1,2-9 1,4-4 0,2-4 0,3-6 2,5-1 0,-1-12 1,15 6 0,0-13 0,2 5-1,3-1 2,3-3-1,0-1-2,0 2-1,-1 2-1,-1 2-3,-1 11-22,-4-7-14,-4-3-1,-1 4-1,-2-4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4:32:58.8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2965 3318 16,'11'-6'26,"-11"6"0,4-10-2,-4 10-5,0 0-2,0 0-5,-12-6-3,12 6-2,-19 16-3,4-2 0,-1-2-2,-2 5 0,-2-2 1,4 4-2,-1-6 0,6 3-1,2-3 1,7-1 0,3-1-1,5-2 0,5 0 1,1 1-1,2 0 1,2 1-1,-2-2 0,-2 5 1,-2 2-1,-6 5 1,-6 1-1,-3 3 0,-5 1 0,0 1 1,0 0-1,-2-2 0,4-7-1,4-1 1,4-5 0,2-2 0,-2-10 0,14 14-1,-4-9 1,0-1 0,-2 2 0,-8-6 1,15 18-1,-10-7 0,-3 3 0,-4 0 0,-1 3 0,-2-1-1,-3 2 1,2-2 0,-1 3 0,1-3 0,1 0 1,0 1-2,0-2 2,1-1-1,0 1 0,2-2 0,0-2-1,0 0 1,2-1 0,0-10 0,2 16-1,-2-16 1,7 15 0,-7-15 0,7 14 0,-7-14-1,1 15 1,-2-4-1,-4 2 1,-4-1 0,1 0 0,-3 5-1,1 0 1,0-4 0,3 2-1,2-4 1,3 0 0,2 0 0,1-2-1,-1-9 0,4 18-2,-4-18 0,8 16-1,-8-16-6,1 18-6,-5-9-11,-6-3-6,5 9 1,-10-11 2</inkml:trace>
  <inkml:trace contextRef="#ctx0" brushRef="#br0" timeOffset="334.0191">2632 4332 8,'-5'14'25,"5"-14"0,-2 26 3,2-12-16,2 4-2,1 3-2,1-1-2,4 2-2,-3-7-1,6 1 1,1-5-1,3 1 1,3-6 0,1-4 0,5-4 0,1 0 0,0-3-1,1-3 1,-3-1-2,2 1-1,-3 0-2,-6-2-10,-1 0-20,2 3-1,-8-4-1,5 7 1</inkml:trace>
  <inkml:trace contextRef="#ctx0" brushRef="#br0" timeOffset="1263.0723">2962 4880 0,'-61'-3'0</inkml:trace>
  <inkml:trace contextRef="#ctx0" brushRef="#br0" timeOffset="2346.1342">2763 4896 0,'-80'16'1,"-6"9"0,-6 7 1,-4 0 0,1 5 0,-1 6 2,3-3 1,5-3 0,7 6 0,8-4-1,5 1 0,7 4 0,4-1 0,5 1-2,2 3-2,0 6 0,-1 4 1,1-2-1,-6 6 0,2 1 1,-7 4 1,10 2 1,-6 3 0,7-2 1,-3 6 0,10 4 0,0 3 1,9 1-2,4-1 0,2 3 0,4-2-1,5 3 1,5-4-2,5-5 0,4-2 0,3 2-1,3 0 1,5 2 0,2-4 0,1 3 0,2 0 0,3 6 0,6-1 0,1-2 0,6-1 1,1-1-1,4-1 1,6-4-1,9-3 1,-3-4 0,9-3 0,0-2 0,6-5 1,-1-6-1,13-3 0,-6-5 1,6-5-1,-1-3 1,12-8-2,-2-4 1,11-2-1,-1-2 0,6-5 1,-3-5 0,7-2-1,0-4-1,1-5 2,4-4-1,-3-3 0,-1-3 0,0-7-1,2 4 0,-5-8 2,4-4-1,-3-1 0,1-4 0,-4-4 0,2-4 0,-4-4 0,1-5-1,-3-3 1,3-3-1,-8-3 1,0-4-1,-2-5 0,-1-1 1,-8-9-1,0 0 0,-4-6 1,-5-4-1,-6-2 0,-2 0 0,-4-4 1,-7 0-1,-2 1 0,-8-1 1,-7 0-2,-5 5 1,-9 0 0,-4 1 1,-11 4-2,-4 3 1,-8 1 0,-6 4 1,-6 5 0,-4-1-1,-3 2 0,-5 5 1,-1 2-1,-2 0 1,-3 2 0,2 1 0,-5-4-1,1 6 1,-3-2 1,1-1-1,-2 0-1,-1 1 1,-3 2 0,-6 0 0,3 3-1,-4 1 1,-3 0 1,-4 7-1,-3 1 1,0 3 0,-3 3 0,0 5-1,-3 0 1,-4 5-1,-1 1 0,-3 1 0,-1 3-1,-1 7 0,-5 3-1,-4-1-2,-2 9-4,-7 2-14,-7 6-13,1 14-1,-20 4 1,-2 10 0</inkml:trace>
  <inkml:trace contextRef="#ctx0" brushRef="#br0" timeOffset="3464.1982">1388 6616 20,'-15'-2'19,"-2"7"-1,-3 0-2,2 6-1,-1 1-4,1 0-2,-3 9-2,2-3 0,3 7-2,4 2 0,3 2-1,4 1 0,6 3-1,5 2 0,8-4-1,3-1 0,4-3 0,2-5-1,7-3 1,1-5 0,-3-6 0,1-6 0,0-2 0,-2-7 1,-1-5-1,-2-3 2,-5-5-2,-3-4 0,-4-2 0,-1-4 0,-9-1-1,-8-4 0,-4 0-1,-6 2 0,-4-3 0,-3 5-2,-2 2 0,-3 9-3,1 2-5,3 15-8,4 2-15,2 3-1,1 11 1,4-3 1</inkml:trace>
  <inkml:trace contextRef="#ctx0" brushRef="#br0" timeOffset="4038.231">988 6705 3,'0'0'24,"0"0"3,0 0 0,0 0-11,0 0-2,13 49-1,-13-49-1,0 0-3,0 0-3,65 35-1,-65-35-2,0 0-1,47 27-1,-30-21-2,-5 3 1,0-1 0,-2-1 0,1 0 0,-11-7-1,11 12 1,-11-12 1,11 16 0,-11-16 0,-3 10 0,3-10 0,-11 13 0,11-13 1,0 0 0,0 0-1,0 0 0,0 0 1,-60 48-2,60-48 0,0 0-2,0 0-4,0 0-4,0 0-11,0 0-11,-45 54-1,45-54 2,0 0 0</inkml:trace>
  <inkml:trace contextRef="#ctx0" brushRef="#br0" timeOffset="8095.4631">5399 2992 21,'9'18'25,"-9"-18"0,4 9-5,-2 1-7,-1 0-1,7 1-4,0 0-2,3 7-1,3-3-1,4 5-1,0 0-1,3-1-1,2 0 0,-2 5 0,1-4-1,2 0 1,-2 2 0,-1-2 0,0 1 0,-5 1-1,0-3 1,-3 2 0,-2-1 0,-3 1-1,-2-1 0,0 0 0,-1-1 1,-1 0-1,1 3-1,0-3 1,5 1 0,0-2 1,4 2-2,4-1 1,0-2 0,5-2 1,2-2-1,2 0 0,-1 1 0,2-3 0,-2 4 0,-5 4 0,-1-1-1,-9 7 1,-7 2 0,-4 2 0,-4 1-1,-3 1 1,-3 0 0,3-1-1,7-4 2,9-4-2,6-3 2,8-2-1,5-4 0,8-1 0,2-4 0,3 1 1,-1 1-1,-3-2 0,-4 4 1,-3 3-1,-6 3 0,-7 1 0,-4 6 0,-4 0 0,-3 1 0,-1 5 0,-1-1 0,1-6 0,-1-1 0,2 1-1,3-4 0,-2-7-5,6-3-15,0-2-9,-13-8-2,22-5 2</inkml:trace>
  <inkml:trace contextRef="#ctx0" brushRef="#br0" timeOffset="8504.4865">6535 4114 14,'0'0'26,"5"19"2,-5-19 1,-1 16-18,6 0 1,2 1-1,1 0-4,-1 2-3,2 3-1,0-2-1,-1 2 0,-1-2-1,-1-1 0,-3-1-1,2 1 0,-5-1 1,-5-2 0,-1-4 0,-2-1 0,-6 1 0,-1 0-1,-3-2 1,0-2 0,-1-2-2,3-2-5,2-4-24,14 0-1,-13 4-1,13-4 1</inkml:trace>
  <inkml:trace contextRef="#ctx0" brushRef="#br0" timeOffset="10401.595">8714 4668 17,'-12'-16'11,"3"0"1,-8-5 0,-1 7-1,-4-2 0,-8 0 1,-3 2-2,-7 1-1,-3 3 0,-5 2-2,-6 2-1,-6 2-2,-3 3-1,-5 1 0,-2 7-1,-6 1 0,-2 2 0,-5 4-1,-2 2 0,-2 6 2,1 3-2,-3 4 1,1 1-1,0 3 0,2 8 0,-1 5 0,2 7-1,-1-2 0,2 10 0,1 1-1,1 7 2,3 9 0,2-1-1,3 4 0,7 8 0,6 2 0,1 3 0,4 4 1,6 1-1,4 1-1,5 2 2,5 3-1,6-4 0,4 0 1,7 2-2,8-3 2,3 4-1,7-4 0,3 1 0,5-7 0,4 4 0,7-4 1,4-3-1,6 1 1,4-6 0,3-2-1,6-1 1,2-4 0,6-5 0,1 0 0,6-2-1,0-7 1,5-1 0,4-4-1,4-5 1,2-1-1,2 0 0,4-6 0,0-1 2,3-6-2,2 0 0,2-6 0,3-1 1,2-4 0,1-7-1,3-4 1,3 0-1,4-6 1,2-5 0,0-5-1,0-1 0,3-4 1,2-1-1,-2-3 1,6-5-1,-3-4 0,-2 3 0,-1-3 0,0-3 0,-3-4 0,-2-4-1,0-1 0,-5-6 1,-4-1-1,-1-6 1,-5-5-1,0 2 1,-5-6 0,-2-3 1,-1-3-1,-5-2 0,-2-4 0,-2-4 0,-4-2 0,-5-6 1,-3-2-1,-1 0 0,-7-4 0,-4-3 0,-3 1 0,-5-5 0,-4-2 0,-1 2 0,-6-2 0,-6 0 0,-1-1 0,-6 2-1,-4-2 2,-3 5-1,-7 1 0,-3-3 0,-5 2 0,-2 3 0,-7 3 0,-2-3 1,-4 3-1,-4 0 0,-3 3 0,-3 1 0,-4 4 0,-5 0 0,-3 1 0,-5 3 0,-2 4 0,-3 2 1,-3-1-1,0 3 0,-3-2 0,-2 3 0,0 0 0,-3 1 1,-3 0-1,-3 9 0,-3 0 0,-3 4 1,-4 5-1,-1-3 0,-2 4 0,-3 4 0,1 2-1,-2 0 1,1 3-4,-3 0-7,0 0-22,4 15-1,-10-4 1,1 10 0</inkml:trace>
  <inkml:trace contextRef="#ctx0" brushRef="#br0" timeOffset="11645.6661">6565 6713 16,'-14'-3'12,"14"3"1,-12 0-1,12 0-2,-15 7-2,15-7 0,-19 13-1,8-1-2,-1 3-1,2 2 0,2 5 0,-3 0-1,5 2 0,4 4 0,3 0 0,5 0 1,3-4-1,4-1 0,4-5 0,2-3 1,3-5-1,1-7 1,1-5-1,-1-9 0,1 2 1,-2-7-1,-3-2-1,-1-6 0,-3 1-1,-4-5 1,-4 4-1,-5 0 0,-4-2 0,-6 1 0,-4 4-1,-4 3 0,-5 1 0,-1 6-2,-1 3-1,-1 2-3,-2 3-7,2-2-19,4 12 0,-4-4 1,8 6 1</inkml:trace>
  <inkml:trace contextRef="#ctx0" brushRef="#br0" timeOffset="12333.7055">6240 6780 31,'0'0'25,"0"0"-5,-9-3-1,9 3-5,0 0-3,0 0-2,0 0-3,0 0-1,12 8-2,0 0-1,1-1 1,5 2-1,-1 1 0,3-2-1,-1 2 1,1 2-1,-2 0 0,-1-4 0,-4 1-1,-1 1 1,-2-2-1,-4 1 1,-6-9 0,1 14 0,-1-14-1,-13 17 1,1-7-1,-3 1 1,-4 1-2,-2 3 1,2 1-1,-3-2-1,4 5-3,-1-9-4,6 4-10,8 4-13,-6-13 0,10 8 1,1-13 1</inkml:trace>
  <inkml:trace contextRef="#ctx0" brushRef="#br1" timeOffset="43455.4856">4311 9840 30,'0'0'27,"0"0"-3,-12-5-4,12 5-2,-15-2-3,15 2-4,-20 0-2,12 4-1,-6-5-2,-1 2 0,0-1-2,0 3-1,-1-1 0,0 0-1,0 0-1,1 0 0,-1 1 0,1 2-1,0 1 1,-1-1-1,0 8 0,1 0 1,2 0-1,-4 5 0,4 0 1,1 0-1,0 1 1,4 1-1,-1-3 1,1 0-1,2 2 0,2 0 1,1-1-1,0 4 1,2 0 0,2-3 0,-1 3-1,3-1 1,1 2 0,0 0 0,1-3-1,2 0 1,1-3-1,0 2 0,1-1 1,0-2-1,2-4 0,2 4 0,1-4 0,-1-1 0,2 0 0,3-3 1,-1-1-1,1 1 0,0-3 0,-1-2 0,2-3 1,1 2-1,1-2 0,-1 0 0,1-2 0,0-2 1,1-1-1,-1 0 0,-1 2 0,0-6 0,-2 2 0,0-2 0,0 1 0,-3 0 1,-1 1-1,-1-4 0,2 1 0,-2 1 0,1-4 0,-3 2 1,-1-1-1,2-2 0,-2 1 0,-1 2 0,-2 1 1,0-2-1,-2-2 0,1 2 0,-3-3 1,1 0-1,-4 0 0,2-3 1,-2-2-1,0 3 0,-1-1 1,0-1-1,-4 6 1,3-2-1,-4-2 0,0 2 1,-1 1-1,1 2 1,-1-6-2,-3 7 2,0-4-1,1 1 1,-1 1-1,0 1 0,0 0 0,0 3 0,-1 3 1,2-2-1,-1 4 0,1 0 1,-3 0-1,-1 3 0,-1-2 1,-2 0-1,2 1 0,-4 1 0,-1 0 0,-2-1 0,0 0-1,-1 2 0,1 0-2,-2-2-2,7 6-8,-2-4-27,2-5 2,6 3-2,-1-1 3</inkml:trace>
  <inkml:trace contextRef="#ctx0" brushRef="#br1" timeOffset="44585.5502">3695 10020 18,'0'0'28,"0"0"-1,0 0-4,0 0-3,0 0-1,0 0-4,0 0-4,0 0 0,0 0-4,0 0-1,0 0-1,0 0-1,12 1-1,-12-1 0,13 9 1,-13-9-2,17 11 1,-4-2-1,-1-3 0,0 1 0,1 3-1,2-3 0,-1 0-1,1 6 0,0-6 1,-3 0-1,2-1 0,0 2 0,-4-1 0,0-1 1,-10-6-1,17 8 0,-17-8 0,10 6 0,-10-6 1,0 0-1,0 0 0,0 0 0,6 10 1,-6-10-1,-4 11 1,4-11-1,-9 16 0,3-3 0,-1 2 1,-2 0-1,-2 4 0,0 0 0,-4 1 0,1 1 0,1-1 0,1-1 0,0-2 0,1-1 0,3-3 0,0-2 1,2-1-1,6-10 0,-8 10-1,8-10 1,0 0-2,0 0-3,0 0-8,0 0-28,0 0 3,0 0-3,-5-20 3</inkml:trace>
  <inkml:trace contextRef="#ctx0" brushRef="#br1" timeOffset="50189.8707">906 7135 27,'0'0'23,"0"0"1,0 0-1,35-54-3,-35 54-3,0 0-3,54-67-4,-54 67-2,49-53-2,-49 53-6,45-56-9,-23 30-14,4-2-11,-8 2 0,-2 1 0</inkml:trace>
  <inkml:trace contextRef="#ctx0" brushRef="#br1" timeOffset="50450.8857">1007 6700 28,'0'0'27,"0"0"1,5 82 2,-5-82-20,33 101-4,-8-42-2,-5 1-8,5-8-22,2 10-2,-2-19 0,-2 2-1</inkml:trace>
  <inkml:trace contextRef="#ctx0" brushRef="#br1" timeOffset="51298.9342">6437 6747 14,'-5'13'23,"7"14"0,-14-4-4,5 11-9,-5 3-3,-2 1-4,-2 2 0,-2-2-2,-1-4 1,-1-7-4,2-1-5,1-16-16,8 4-1,-7-20 0,16 6 0</inkml:trace>
  <inkml:trace contextRef="#ctx0" brushRef="#br1" timeOffset="51504.946">6240 6817 36,'13'16'32,"-8"-7"1,8 12-2,-2 2-18,-2 3-3,8 4-1,-3-3-6,3 6-6,1-3-14,5 0-15,-10-9-1,4 0 0,-8-11 0</inkml:trace>
  <inkml:trace contextRef="#ctx0" brushRef="#br1" timeOffset="52910.0263">1606 7203 8,'0'0'12,"0"0"1,0 0 0,0 0 1,8-12-1,-8 12 1,0 0-2,0 0-2,0 0 0,0 0-2,2 15-1,-2-5-1,3 1-1,-2 2 0,3 7-1,1-2-1,2 8 0,0 2 1,2 2-2,3 1-1,2 6 2,2-1-2,4 0 0,1 4 0,2-2-1,4 2 0,3 2-1,1-1 1,1-2 0,4 4-1,0 0 0,3-2 1,-1 0-2,3 0 4,-1-1-2,3 1 0,-1 0 0,-1 0 1,0-1 0,-2 2-1,0 0 0,-2-1 0,-1-1 0,-5-1 0,1-2-1,-1 1 1,0 0-1,1-4 1,0 0-2,-1 0 4,2 0-2,0-2 1,-1 1 0,3 1 0,0-3 0,-1 4-1,2 1 1,-2-2 0,0 0 0,-3 3 0,2-2 0,-3-3-1,0 3 1,1-2-1,0-2 1,-1-2-1,3 1 1,-5 0-1,2 1 0,0-1 1,1 0-1,-1-2 1,-4 2 0,2-3 0,-3 0 0,1 1-1,1-5 1,0 4 0,-2-2 0,-1 0-1,2 2 1,-2-3-1,2 2 1,-3-4-1,-2 1 1,-1-3-1,1-3 1,-3 0-2,-3-7 0,-2 3-5,-13-13-18,14 4-11,-14-4-1,-7-14 0,-4 2 0</inkml:trace>
  <inkml:trace contextRef="#ctx0" brushRef="#br1" timeOffset="53843.0797">1650 7316 14,'0'0'17,"-14"-8"-2,14 8-1,0 0-2,-9 15-1,5-2-1,-2 1-1,3 4 0,-1 4-2,0 0-1,-1 1-2,3 4 0,-2-4-1,2-5 0,-1-1-1,2-1-1,-3-6 1,4-10-1,0 0 0,0 0 0,-10-5 0,8-5 0,-1-5 1,2-5-1,-1-4 1,1 4-1,2-5 1,1 2 0,1 4 0,3 1 0,-2 4 1,8 7-1,0 2 1,1 5 0,4 2-1,1 3 1,3-2-1,4 4 0,2-1-1,0-3-1,5 1-7,-2 0-18,1-5-9,2 2-1,-5-7 0</inkml:trace>
  <inkml:trace contextRef="#ctx0" brushRef="#br1" timeOffset="56044.2056">4706 9757 9,'0'0'21,"0"0"-5,0 0-3,-7 9-1,7-9 0,0 0 0,0 0-3,0 0 0,14 1-1,-3-6 0,8-4-1,2-4 0,9-1-1,5-7-1,6-2-1,3-9 0,8-5-1,2-6-1,6 0 1,1-6-1,3 0-1,0-7 0,4 3 0,-1-1 0,1 1-1,-5-3 1,-4 0-1,-1 1 1,-4 2-1,-5 1 1,-5-1-1,-4 1 0,0 4 1,-1-4-2,-2 5 2,-1-2-1,-3 1 0,2-2 0,-1 3 0,0-4 0,0 0 1,-2 1-1,-1 0 0,1-2 0,0 2 0,-2 0 1,0-5-1,0 5 0,1-1-1,0-1 2,-1-3-1,1 4 0,-1 0 0,0 1 0,-3 3 1,-2 4-1,-3-2 0,-2 4 0,-2 4 0,0 4 0,-4-1 1,-2 6-1,-3 0 0,-2 1 0,0 5 1,-3 3-1,-1-1 0,-3 2 0,0 5 1,0-1-1,0 5 1,0 9-2,-3-16 2,3 16-1,-2-11 0,2 11 1,0 0-1,0-10 0,0 10-1,0 0 1,0 0 0,0 0 1,2-11-1,-2 11 0,0 0 0,0 0 0,-3-11 1,3 11-2,0 0 1,-5-10 1,5 10-1,0 0 0,0 0 0,-13-15 0,13 15 0,0 0 0,0 0 0,-11-6 0,11 6 0,-12-1-1,12 1 1,-14 15 0,3-8 1,-3 3-2,-1 7 0,-5 3 2,1 3-1,-1 1 0,-2-1 0,3-3 1,1 0-2,4-1 2,5-8-1,9-11-1,-4 10 1,4-10 0,11-6 0,-1-1 0,6-5 0,-5-5-1,8 3 1,-5-2 0,0-2 0,-1 1-1,0 1 1,-3-1-1,0 5 1,-1 4 1,-2-3-1,-2 1 0,-5 10 0,13-8 0,-13 8 1,10-4-1,-10 4 0,16 2 1,-16-2 0,20 17 0,-9-9 0,0 1 0,1 5 0,2 1 1,0-3-1,0 4 0,0-4-2,1 1-1,-1-1-4,7 5-10,-4-3-20,-2-7 0,2 6-1,-4-9 2</inkml:trace>
  <inkml:trace contextRef="#ctx0" brushRef="#br1" timeOffset="72393.1407">2981 9200 3,'0'0'18,"-5"-9"-6,5 9-2,-14-3-2,5 2-2,-6-1 0,2 2 0,-5-1-1,1 2-1,-4 2 0,0 0 0,3 1-1,1 1-1,4 3 0,2 0-1,11-8 2,-11 18-1,14-8 0,4 0 0,2 0-1,4-1 2,3-2-1,2 0 0,2-1 0,0-2-1,-3-2 0,-3-1 0,0 0 0,-14-1 0,11 7 0,-11-7-1,-11 11 1,-3-3-1,-5 3 0,-3 2 0,-2 2 0,0-1 0,2 0-1,7-1 1,5 2 0,7-3 1,8-2 0,8-1 0,6-2 0,2-1 1,4 0 1,-1-2-2,0-3-2,-3 0-5,-1 3-10,-20-4-12,23-2 1,-23 2-1</inkml:trace>
  <inkml:trace contextRef="#ctx0" brushRef="#br1" timeOffset="73517.205">6100 8960 29,'-31'19'18,"-3"-1"-2,6 2-1,2-5-1,9 1-4,8 0-3,8-8-1,1-8-2,26 11-1,-1-12-1,6-2 0,3-1 0,2 0 0,-4-3-2,-2 1 1,-6 2-1,-9 1 0,-15 3 0,0 0 1,-7 13-1,-12-5 0,-5 7 0,-6 1 0,0 3 1,-2 3-2,6-1 1,-1 3 1,10 0 0,5-1 0,11-2 0,7-4 1,10-1 0,8-2 1,3-1-1,7-9 0,-1 3-2,2-4-5,-5 3-22,-9-9-3,0 6 0,-21-3 0</inkml:trace>
  <inkml:trace contextRef="#ctx0" brushRef="#br1" timeOffset="82293.707">10018 9813 49,'-5'-10'30,"5"10"2,-6 10-9,-1 2-13,7 11 0,-4 1 0,7 12-3,-2 2-1,5 2-2,-3 1-1,6 0-1,-2-2-1,0-4-2,1-5-1,-4-7 0,1-5-2,-4-4 0,1-3-3,-2-11 1,0 0 1,-17-3 0,17 3 1,-19-20 1,9 9 2,-1-6 0,-5 1 2,4 1 1,-2-1 0,0 6 1,-2 0 1,1 6 0,-2 2 0,2 6 0,0 1 1,2 7-1,1 1 0,6 7 0,1-2-1,5 5 1,3-2-2,6 1 1,1-3-1,8-1-1,2-5 0,2-3 0,6-3 0,-1-3-1,2-6-1,1-2-1,2-1-2,-5-8-6,4 3-15,-2-1-10,-11-5-1,0 5-1,-7-4 3</inkml:trace>
  <inkml:trace contextRef="#ctx0" brushRef="#br1" timeOffset="82699.7302">10278 10205 41,'11'-4'32,"6"3"2,0-6-4,0-5-14,6 3-2,-1-10-5,4 6-4,-2-4-2,-2 1-1,-2-5-1,-2 5-1,-5-2 1,-2 2-1,-8 1 0,-4 1 0,-7 2-1,-6 3 0,-7 6 1,-3-1-1,-3 8 0,-3 4 0,-2 5 1,2 6 0,4 4 1,6 4 0,3 2 1,7 4 0,9-3 0,4-2 1,7-3-1,6-2 1,3-5-1,5-1 0,1-6-1,3-5 0,0-1-4,-1-6-2,2 3-10,-5-4-22,-4-9 1,2-7-1,-6-7 0</inkml:trace>
  <inkml:trace contextRef="#ctx0" brushRef="#br1" timeOffset="82966.7455">10683 9762 54,'0'0'33,"9"-12"1,-9 12 0,9 29-21,-6-10-6,8 12-1,-5 2 0,4 8-2,-3 5-1,3 1-2,-2 0 1,1 2-1,2-4-1,-2-7-1,0-2-3,-3-12-3,7 0-8,-9-11-15,-4-13-6,0 0 0,-11-12 1</inkml:trace>
  <inkml:trace contextRef="#ctx0" brushRef="#br1" timeOffset="83148.7559">10618 10098 54,'0'0'36,"-8"-11"-1,8 11 1,22-8-20,-7-4-5,13 7-2,1-6-3,7 5-3,3 3-2,-1-1-5,1 6-7,-6-1-21,-2 0-5,-4 1 0,-7 0-1</inkml:trace>
  <inkml:trace contextRef="#ctx0" brushRef="#br1" timeOffset="83561.7795">11034 10111 51,'0'0'35,"18"-1"0,-6-2 0,0-8-20,8 5-4,-1-2-3,1 1-4,0-1-1,0-2-2,-3 1 0,1 2 0,-7-2-1,-3-1 1,-4 1-1,-3 0 0,-5-2 0,-5-3 0,-1 5-1,-8-1 1,0 5-1,-3 4 1,0 2 0,2 5 0,1 4 1,3 10-1,4-2 2,6 5-1,4 1 1,3 1-1,4 1 0,3 0-1,6-3 0,-1-1 0,2-2-1,0-5-1,1-3-2,-4-5-3,5 2-4,-18-9-12,16-5-13,-5-1 0,-6-6 0,3 2 2</inkml:trace>
  <inkml:trace contextRef="#ctx0" brushRef="#br1" timeOffset="83922.8002">11295 10055 48,'0'0'35,"12"-9"2,-12 9-1,16 3-14,-16-3-10,12 10-3,-5 1-4,2 2-2,0 4-2,0 0 1,0 4-2,-1-1 0,-1-1-1,0-1 0,-2-5-1,-1-1-1,-1-3 1,-3-9 0,0 0-1,0 0 1,3-9 1,-4-4 0,1 0 1,1-3 0,2-2 1,5 2 0,0-3 0,3 3 0,4-3 0,1 8-1,3 2-2,-3-4-3,4 9-6,-6-3-11,-1 2-11,3 7-3,-6-3 0,0 3 2</inkml:trace>
  <inkml:trace contextRef="#ctx0" brushRef="#br1" timeOffset="84503.8334">11631 10048 39,'0'0'33,"13"-3"3,-13 3-6,0 0-7,2 20-5,-5-8-7,3 3-5,-1 1-1,1 4-3,1-1 0,1-1-1,2-2 0,2 0-1,1-6 1,6-5-1,-2-3 0,2-5-1,-1-6 1,0 0-1,2-7 1,-1-1-1,0-2 1,-2-2-1,-2 5 1,0-1 0,-4 5 0,1 3 0,-6 9 0,0 0 0,0 0 1,0 0-1,5 17 0,-4 0 0,0-2 0,0 4 0,3-3 0,-1 1 1,3-6-1,1-2 0,-7-9 0,17 4 0,-5-8 0,-1-5 1,0-4-1,3 0 0,0-2 1,-1-2-1,-2 1 0,1 1 1,-2 3-1,0 3 1,-10 9 0,16-10 0,-16 10-1,11 4 1,-11-4 0,11 15-1,-6-6 1,-1 6-1,-2-2 0,1 1-1,1 3-1,-4-7-3,7 5-5,-7-15-17,2 11-12,-2-11 2,13-5-2</inkml:trace>
  <inkml:trace contextRef="#ctx0" brushRef="#br1" timeOffset="84712.8453">12156 10059 72,'10'7'37,"-10"-7"-1,5 11-4,0 2-21,-5 0-3,4 4-3,-1 2-3,-1-2-1,0 2-2,0-2-2,4-3-7,-6-2-22,0-12-4,0 0-1,2-11 0</inkml:trace>
  <inkml:trace contextRef="#ctx0" brushRef="#br1" timeOffset="84884.8552">12179 9889 74,'0'0'35,"0"0"-1,0 0-2,3 9-39,-3-9-24,16 8-2,-16-8-2,20 9 0</inkml:trace>
  <inkml:trace contextRef="#ctx0" brushRef="#br1" timeOffset="85312.8797">12320 10026 70,'0'0'37,"1"19"1,0-8-3,-1-11-18,5 26-10,-5-8-1,1-1-3,-1 1-2,3 2-1,-1-1 1,2-3 0,1-4-2,1-1 1,-6-11 1,17 5-1,-5-11 0,2-4 0,1-6 0,5-2-1,-1-4 2,0-4-1,1 2 0,-1 2 0,-3 1 1,-3 6 0,-2 4 0,-11 11 0,10-4 0,-7 13 0,-3 5 0,0 2-1,-1 3 0,0 3 0,1-2-1,1 1 0,2-1-2,-2-8-2,7 3-5,-8-15-20,0 0-9,13 6 0,-13-6 0</inkml:trace>
  <inkml:trace contextRef="#ctx0" brushRef="#br1" timeOffset="85546.893">12716 10050 58,'11'-1'38,"-11"1"-1,8 10 2,1 1-19,-9-11-10,8 20-2,-3-3-5,1-1-1,-2 2-2,0 2 0,1-2-2,-3-2-1,3 0-5,-5-16-9,-1 13-22,1-13 2,0 0-2,0 0 2</inkml:trace>
  <inkml:trace contextRef="#ctx0" brushRef="#br1" timeOffset="85726.9033">12707 9902 70,'-13'-13'37,"13"13"-3,0 0 1,2-11-30,-2 11-9,18-5-28,-2 8-2,-4-5-2,9 9 0</inkml:trace>
  <inkml:trace contextRef="#ctx0" brushRef="#br1" timeOffset="86159.9281">12964 9979 72,'0'0'39,"0"0"0,0 0-1,0 0-19,13 0-12,8-4 0,-1-2-2,6 2-2,-2-1-2,3 4 0,-3 3 0,-4-1 0,-3 4-2,-7 4-1,-4 1 1,-5 3-1,-4 4 1,-5-1-1,-5 5 0,-4 3 0,2-1 0,-5-1 2,3 2-1,3-2 1,4-3 1,2-1-1,11-7 1,-3-11 0,18 12 0,-3-12-1,4-4 1,0-2-2,2-1-3,-4-9-5,7 4-27,-8 4-4,-2-3 1,-3 1 0</inkml:trace>
  <inkml:trace contextRef="#ctx0" brushRef="#br1" timeOffset="86614.9541">13290 10137 47,'12'0'35,"0"-9"2,5 4-1,5 0-15,-4-6-9,9 2-4,-5-3-4,6 3-2,-2-6 0,2 3-1,-1 2 0,-1-7 0,-3 5-1,-4-2 1,-3-1-1,-7 0 1,-5 1-1,-6 0 0,-6 3 0,-6 4 1,-3 3-1,-6 3 0,-2 7 1,0 5 0,1 4 1,1 5-1,1 3 1,6 2 0,2-1 1,7 2-2,5-2 1,4 0 1,5-4-2,5-1 2,2-5-1,4-2 0,1-4 0,2-3 0,-2-6-1,2 0-2,-1-3-2,-5-7-7,3 1-31,-6-5-1,0 0 0,-4-2 0</inkml:trace>
  <inkml:trace contextRef="#ctx0" brushRef="#br1" timeOffset="89331.1095">977 3919 59,'0'0'35,"0"0"-3,48-54-6,-48 54-10,0 0-1,43-52-7,-43 52-1,0 0-3,44-52 0,-44 52-1,0 0 0,0 0-1,0 0 0,0 0-1,0 0 0,0 0 0,0 0-1,0 0 0,20 68 0,-20-68 0,-6 65 1,10-32-2,-4-33 0,7 61-1,0-33 0,-4-1-1,0-7-2,5 0-3,-8-20-11,0 0-18,4 26-1,-4-26 0,0 0 2</inkml:trace>
  <inkml:trace contextRef="#ctx0" brushRef="#br1" timeOffset="89911.1427">1101 3555 14,'-69'-38'28,"69"38"2,-55-10 0,55 10-12,-58 4-2,58-4-4,-59 25-3,59-25-3,-58 50-2,58-50 1,-55 72-1,55-72-1,-42 92 0,25-42 0,9 6 0,5-5 0,5 5 0,6-4 0,7-1-1,-15-51 0,45 90-1,-45-90 0,72 63 1,-72-63-1,97 33 0,-41-30-1,9-6 0,3-8 0,-1-10 0,2-4-1,-8-4 0,-4-5 1,-2-7-1,-10-2 2,-13-1-1,-9-5 0,-10-2 0,-12-3 1,-10-3-1,-14-1 0,-19 1 0,-11 3 1,-5 5-1,-9 10 0,2 7-2,1 13-4,4 9-28,60 10-2,-78 7 1,78-7-3</inkml:trace>
  <inkml:trace contextRef="#ctx0" brushRef="#br1" timeOffset="90899.1992">8881 10012 76,'0'0'37,"14"26"0,-9 6-4,-7-5-22,6 14-1,-5 2-2,4 8-2,-3 3-3,5-2 0,2-2-1,2-3-1,1-7-2,2-8-1,3 0-4,-4-15-4,6 4-15,-5-13-15,-12-8 1,10-4-1,-14-7 3</inkml:trace>
  <inkml:trace contextRef="#ctx0" brushRef="#br1" timeOffset="91073.2091">8706 10344 78,'4'-15'40,"9"2"0,12-1 0,12 9-27,3-4-4,10 7-3,3-1-4,4 2-6,8 1-35,-4 2-1,-6-7 0,3-5-1</inkml:trace>
  <inkml:trace contextRef="#ctx0" brushRef="#br1" timeOffset="92368.2832">934 12556 39,'0'0'32,"0"0"3,0 0-1,0 0-15,0 0-3,0 0-5,11-58-3,-11 58-1,0 0-3,63-18 0,-63 18-2,0 0-1,68 19 0,-68-19-1,0 0 0,46 57 0,-46-57 0,0 0-1,10 71 0,-10-71 0,0 0 0,-32 63 0,32-63 0,0 0 1,-50 37-1,50-37 2,0 0-1,0 0 1,0 0-1,-52 25 1,52-25 1,0 0 0,0 0 0,0 0 1,0 0-1,58 23 1,-35-15-2,7-2 0,3-1-1,-1-1 0,5 0-1,-3-4-3,1 2-3,-7-9-8,0 1-25,-5-1 2,-1-5-3,-7 0 3</inkml:trace>
  <inkml:trace contextRef="#ctx0" brushRef="#br1" timeOffset="93023.3207">1041 12294 17,'-71'-19'27,"71"19"1,-60 16-6,60-16-3,-67 33-2,67-33-3,-64 46-4,64-46-3,-63 66 0,63-66-1,-38 82-2,38-82 0,-13 95-1,17-41 0,7 1 0,10-2 0,6-2-1,6-1 1,-33-50-2,88 79 1,-38-50 0,5-8 0,4-13-2,2-5 0,-1-11 1,0-5-1,-1-10 1,-6-7-1,-1-7 0,-1-5 0,-3-6 2,-5-5 0,-6-1-1,-5-3 0,-9 0 0,-8-1 0,-10-1-1,-14 1 1,-13 3-2,-14 4 1,-13 4 0,-15 9 0,-9 9 0,-8 11-1,-4 13 0,8 8-1,5 17-5,6 10-30,66-30 0,-85 70-1,85-70-1</inkml:trace>
  <inkml:trace contextRef="#ctx0" brushRef="#br1" timeOffset="96077.4954">3144 12029 29,'8'-10'32,"-8"10"2,6-12-5,-6 12-8,0 0-3,10 24-4,-13-3-6,5 10-2,-2 5-3,1 9 0,-1 3-2,3 1 0,0-2-2,1-2 1,2-4-1,-1-8 0,4-5-3,-3-10-3,5-2-7,-11-16-18,0 0-4,14 0-1,-11-15 2</inkml:trace>
  <inkml:trace contextRef="#ctx0" brushRef="#br1" timeOffset="96310.5087">3167 11980 46,'-10'-16'33,"10"16"3,-6-14-1,12 2-20,8 11-5,-3-4-4,13 8 0,1-4-3,7 4 0,1-2-2,8 3-3,0 0-3,-8-2-10,1 0-21,-4 7 0,-11-2-1,-4 5 2</inkml:trace>
  <inkml:trace contextRef="#ctx0" brushRef="#br1" timeOffset="96498.5194">3224 12196 32,'-12'15'34,"3"-9"1,9-6 1,3 14-13,-3-14-12,27 0-3,-10 1-3,10 2-4,4 3-8,-2-2-19,4 0-9,7 4-2,-5-4 2</inkml:trace>
  <inkml:trace contextRef="#ctx0" brushRef="#br1" timeOffset="96811.5373">3691 12433 58,'0'0'37,"12"-2"0,-3-11-5,4 6-16,-5-10-5,8 3-3,-3-5-4,2 4-2,0-1 0,-5 3-1,3 3-1,-3 6 1,-10 4-1,15 6 0,-10 5 0,-1 2 0,-3 6-1,2 1 0,0 4-1,-3-1 0,2 1-3,-3-4-3,6 6-8,-5-3-23,0-7 3,2-1-2,-2-15 3</inkml:trace>
  <inkml:trace contextRef="#ctx0" brushRef="#br1" timeOffset="96997.548">3756 12583 57,'0'0'36,"0"0"0,8-10 1,10 8-21,-6-9-7,11 7-1,-1-3-4,5 2-3,2 2-3,0-2-5,9 0-25,-6 5-6,-2-5 1,1 2-2</inkml:trace>
  <inkml:trace contextRef="#ctx0" brushRef="#br1" timeOffset="97298.5652">4442 12229 71,'0'0'37,"6"16"-1,8-14 2,3 0-31,11 1-2,3-6 0,7 2-3,5 0-1,-3-1-4,3 3-4,-11-7-18,2 0-11,-1 5-1,-6-7-1,-5 3 2</inkml:trace>
  <inkml:trace contextRef="#ctx0" brushRef="#br1" timeOffset="97586.5817">4817 12111 64,'0'0'36,"0"0"0,14-4 1,-3 2-26,8 6-5,-2 0-2,7 4-1,0 0-2,2 5 0,-4 2 0,0 1 0,-6 1-1,-2 4 1,-7 1-1,-5 1 1,-4-2 0,-4 0-1,-4-1-1,-4-5-4,4-4-32,-3 0 0,-1-9 0,14-2-1</inkml:trace>
  <inkml:trace contextRef="#ctx0" brushRef="#br1" timeOffset="99303.6799">6490 11627 13,'0'0'29,"0"0"2,-15 7 2,0 3-13,1 11-4,-11 2-1,4 14-2,-13 7-4,10 12 0,-5 3-3,6 13 0,5-1-2,11 4 0,10-4-2,14-3-2,10-7-5,6-13-17,11-10-17,6-8 2,-1-17-2,4-7 0</inkml:trace>
  <inkml:trace contextRef="#ctx0" brushRef="#br1" timeOffset="100556.7516">6991 11746 40,'-10'9'32,"-7"0"4,-1 10-2,-2 9-17,-7 2-4,6 11-4,-2 2-3,10 5-2,6 3 0,11 2-1,8-2-1,11-3 0,8-6-1,7-3 0,9-9 0,2-9 0,2-8-1,3-7 1,-1-13-1,1-8 1,-4-8-1,-1-7 1,-7-7-1,-8-3 1,-7-7 0,-11-3 0,-12-4-1,-10 0 1,-11 0-1,-13 4 1,-8 7-2,-5 4 1,-5 10-2,-3 11 0,2 14-3,0 3-2,11 15-10,2 6-21,9-1 1,12 7-2,7-3 4</inkml:trace>
  <inkml:trace contextRef="#ctx0" brushRef="#br1" timeOffset="100785.7647">7151 12052 36,'9'14'36,"3"0"3,-7-3-1,-5-11-11,23 21-9,-13-16-5,8 12-3,-3-8-3,7 6-3,0-1-1,4-1-1,1 1-2,1 2-1,1 2-2,-3-5-3,4 7-9,-4-6-26,-5-2 0,1 1 1,-4-5-1</inkml:trace>
  <inkml:trace contextRef="#ctx0" brushRef="#br1" timeOffset="101130.7844">7745 12333 68,'13'-6'39,"-13"6"0,8-18 1,-8 18-20,18-22-12,-4 6-2,0-5-2,3 2-1,-2-4-1,3 4-1,-3 3 1,-5 2-1,-3 4 0,-7 10 0,0 0 0,0 0 0,5 22-1,-6-3 1,-2 6-2,2 6 1,1 3-1,-3-1 1,4 4-2,-1-5-2,3-2-2,-4-7-3,7 3-14,-1-10-18,-2-6 1,1-1-1,-4-9 3</inkml:trace>
  <inkml:trace contextRef="#ctx0" brushRef="#br1" timeOffset="101339.7963">7825 12508 50,'0'0'37,"-17"11"1,17-11 0,0 14-11,0-14-15,19 1-2,-9-3-4,10 3-2,1-3-1,1-1-3,4 1-3,-3-6-3,6 6-9,-3-4-26,-2-3 2,-3 0-2,-1-4 2</inkml:trace>
  <inkml:trace contextRef="#ctx0" brushRef="#br1" timeOffset="101565.8093">8297 12382 66,'12'2'38,"2"5"0,-2 3 1,-7-1-23,9 10-6,-9-1-4,2 7-2,-3 1-2,-7 0-4,1 3-5,-9-5-25,3-4-7,1-4 0,7-16-1</inkml:trace>
  <inkml:trace contextRef="#ctx0" brushRef="#br1" timeOffset="102782.8789">9055 11958 57,'0'0'35,"-14"-9"0,2 3-10,1 6-7,-10-5-5,1 2-4,-11-2-4,3 7-1,-5-4 0,-1 6-1,1 0 0,-1 7-2,3-2 1,5 8-1,8 2 1,4 3-1,8 3-1,9 1 1,8-1-1,10-1 0,8-4 0,6-7 0,4-6 1,6-6-2,0-8 2,-2-8-1,-2-6 0,-3-4 1,-5-8-1,-6-3 0,-8-3 0,-10-6 1,-8-3-1,-7-6 0,-8 1 0,-12-1 0,-6 6 0,-6 4-1,-1 7 1,2 10 0,3 9 0,3 7-1,6 9 1,11 7 0,14-5 0,0 13 1,18-3-1,8-1 1,7-2 0,7 3 0,8-2 0,1 0 0,3-2-2,0-4-1,2 7-7,-5-1-30,3-5-1,1 1 1,-8-4-2</inkml:trace>
  <inkml:trace contextRef="#ctx0" brushRef="#br1" timeOffset="110427.3161">9399 12243 23,'0'0'31,"0"0"1,0 0-1,0 0-8,0 0-3,0 0-3,0 0-4,0 0-4,5-15-2,-2 2-3,4 2 0,1-1-2,2-2-1,-2 0 0,2 2-1,-3 3 0,-7 9 1,13-8-1,-13 8 0,10 6 0,-5 5 0,-3 5 1,2 1-1,1 3 0,0 4 0,0-1-1,1 2 1,-1 0-1,1-4-1,1-1-2,-3-1-2,4 0-3,-8-10-9,0-9-21,5 18 1,-5-18 0,-6 12 2</inkml:trace>
  <inkml:trace contextRef="#ctx0" brushRef="#br1" timeOffset="110635.328">9423 12461 47,'0'0'35,"0"0"2,0 0 0,-1-14-17,15 12-6,-4-3-5,10 5-1,-4-4-4,6 5-3,1 3-1,0-5-4,3 6-10,-2-2-25,-3-4 2,4 1-3,-5-5 3</inkml:trace>
  <inkml:trace contextRef="#ctx0" brushRef="#br1" timeOffset="111111.3552">9970 12169 34,'16'0'35,"-3"0"2,4 9 1,-4 9-14,-2-3-7,2 14-3,-7-1-6,5 10-2,-10 0-3,-1 1-2,-4 0-5,-7-9-17,1-1-17,1-4-1,-5-14 0,6-7 0</inkml:trace>
  <inkml:trace contextRef="#ctx0" brushRef="#br1" timeOffset="112537.4368">11176 12033 63,'0'0'39,"13"-3"-2,-5-7 3,3 0-24,-4-13-7,5 6-1,-2-3-3,2 2-2,-3 2-2,-1 2 1,-1 2-1,-7 12-1,0 0 1,11-2 0,-11 10 0,0 4-1,0 6 1,1 4-2,1 2 2,0 3-1,1 0-1,3 0 0,-1-1-1,1-1-1,4 0-5,-8-11-11,3 1-21,3-1 1,-8-14-1,6 15 2</inkml:trace>
  <inkml:trace contextRef="#ctx0" brushRef="#br1" timeOffset="112738.4483">11230 12257 64,'-2'9'38,"12"-9"0,0-2 0,1-6-25,10 6-2,-3-7-4,5 5-4,-2-1-3,0-2-3,4 7-7,-5-1-27,1-7 0,3 4-1,-4-3-1</inkml:trace>
  <inkml:trace contextRef="#ctx0" brushRef="#br1" timeOffset="112918.4586">11642 12173 62,'16'16'39,"-8"-3"-1,2 2 1,0 7-19,-5-5-10,7 7-3,-6-1-5,1 1-2,-2 6-8,-6-5-31,-1-6 0,0-1 0,-7-10-1</inkml:trace>
  <inkml:trace contextRef="#ctx0" brushRef="#br1" timeOffset="116949.6892">12506 11754 19,'0'0'28,"0"-14"2,0 14 0,0 0-14,-17-19-5,6 14-1,-6-7-3,1 3-1,-5-3-1,0 8-1,-4-3 0,-1 4-1,-2 4 0,2 6-1,-1 5-1,2 9 1,2 5-1,4 3 0,7 5 1,7 4-1,7-2 0,8-1 0,6-5 1,5-3-1,7-9 0,2-2 0,3-11 0,1-7 0,-1-8-1,0-7 1,-2-2 0,-1-8 0,-4-3-1,-2-2 1,-8-4-1,-4 2 1,-4 6 1,-4 1-1,-5 5 0,-1 9 0,2 13 1,-9 2-1,2 15 1,3 10-1,0 13 1,2 8-2,1 6 2,2 4-1,-1 2 0,6-3-1,-2-5 1,3-2-1,-2-10 0,2-7 0,-2-6-2,0-8-1,1-4-3,-6-15-4,7 14-14,-7-14-15,2-10 1,-2 10-1,-7-19 3</inkml:trace>
  <inkml:trace contextRef="#ctx0" brushRef="#br1" timeOffset="117410.7155">12789 12003 33,'13'9'33,"-13"-9"1,15-13-4,-15 13-11,13-26-4,2 15-3,-9-5-4,6 2-2,-6-2-3,5 3 1,-5 2-2,-6 11 0,7-11 1,-7 11-1,0 0-1,1 15 0,-2 0 1,-1 3-2,1 4 1,1 2-1,0 4 1,3 0-1,-3 0 0,2-5-1,1-1-1,0-9-3,3 5-6,-6-18-10,0 10-18,0-10 2,0 0-2,0 0 2</inkml:trace>
  <inkml:trace contextRef="#ctx0" brushRef="#br1" timeOffset="117597.7262">12850 12157 36,'1'12'34,"-1"-12"3,13 0 0,-2-1-13,-3-9-10,12 8-4,-6-4-3,7 2-3,-5-1-5,2-1-4,4 3-13,-2-2-20,-4-5 1,-2 1-1,-3-7 0</inkml:trace>
  <inkml:trace contextRef="#ctx0" brushRef="#br1" timeOffset="117851.7408">13133 11391 76,'18'15'40,"-3"8"-1,6 12 1,3 11-31,-4 5-2,8 12 0,-5 5-4,-3 4-4,-1 9-9,-5 2-29,-10-4-2,-6-2 2,-10-8-2</inkml:trace>
  <inkml:trace contextRef="#ctx0" brushRef="#br1" timeOffset="118964.8044">3180 13318 52,'12'18'37,"-7"-1"-1,4 6-6,-2 14-13,-8-1-4,9 10-4,-6 0-3,3 1-2,-1-4-2,0-5-1,0-6-2,2-8-1,3-6-6,-9-18-14,0 0-16,9-13 0,-10-8-1,2-3 2</inkml:trace>
  <inkml:trace contextRef="#ctx0" brushRef="#br1" timeOffset="119186.8171">3114 13277 67,'13'-19'38,"4"12"-2,3 1 1,-1-2-28,13 5 0,-1-4-4,10 10-1,-2 1-3,3-4-2,3 10-5,-7-9-6,4 8-14,-5 0-12,-13 0 1,-7 3-2,-15-3 3</inkml:trace>
  <inkml:trace contextRef="#ctx0" brushRef="#br1" timeOffset="119345.8262">3236 13546 32,'0'0'31,"19"18"1,-4-14 0,16-1-19,0-1-14,6-6-24,7 9-3,-8-7-3,9 3 0</inkml:trace>
  <inkml:trace contextRef="#ctx0" brushRef="#br1" timeOffset="119721.8477">3664 13679 79,'0'0'38,"0"0"0,0-23-8,13 20-22,-1-6 0,7 6-3,0-2-3,2 7-2,1 2-2,-5 3-1,-2 7 0,-5-1 0,-7 4-1,-4 1 1,-3 3 0,-5 0 2,-3 0 0,-2-4 0,2-1 1,4-2 1,2-2 0,6-12 0,0 12 0,0-12 1,22 6-1,-4-3-1,3-3-2,1-4-7,6-1-27,5 3 0,-3-5 0,9 1-1</inkml:trace>
  <inkml:trace contextRef="#ctx0" brushRef="#br1" timeOffset="120226.8766">4583 13409 67,'-12'4'37,"12"-4"1,-14 7-4,14-7-20,0 0-4,23-7-3,3 7-1,9-4-2,9 1 0,8-2-2,5 4-2,3-2-1,-4-2-2,0 6-4,-12-7-14,-5 2-20,-5 3 2,-14-5-2,-9 3 3</inkml:trace>
  <inkml:trace contextRef="#ctx0" brushRef="#br1" timeOffset="120527.8938">4967 13272 76,'0'0'38,"3"10"0,-3-10 1,24 3-30,-10-5-3,11 4-2,2-3 0,4 3-2,-1 1-2,0 1 1,-2 3-1,-4 4 0,-7 3 1,-5 4-1,-11 3 0,-2 2 0,-8 2 0,-5 2 0,-2 2-2,-2-7-5,1-3-32,4-3 0,-5-7 0,8-4-1</inkml:trace>
  <inkml:trace contextRef="#ctx0" brushRef="#br1" timeOffset="121471.9478">6544 12856 54,'-13'21'33,"-5"18"1,-8 13-3,-7 3-20,5 17-1,-1-3-1,10 8-1,3-9-3,13-1-2,8-8-3,9-14-5,18-4-17,9-12-15,2-13 1,3-4-2,1-9 2</inkml:trace>
  <inkml:trace contextRef="#ctx0" brushRef="#br1" timeOffset="121946.975">7211 12926 69,'-20'23'36,"1"12"-1,-9 6 3,0 8-31,0 10-1,4-2 1,10 11-2,2-8 0,14-2-2,9-8 0,10-7-2,8-8 0,7-10 0,3-8-1,3-11 1,4-11 0,1-10-1,-2-8 0,-3-7 0,-3-6 0,-4-7 0,-8-8-1,-9 0 0,-12 0 0,-12 0 0,-12 5-1,-10 5 0,-6 8-1,-10 8-2,2 14-1,-3 2-3,10 16-8,0 1-10,5 6-9,14 5-2,5-5 4,9 6 0</inkml:trace>
  <inkml:trace contextRef="#ctx0" brushRef="#br1" timeOffset="122126.9853">7260 13271 50,'14'25'37,"-4"-5"-1,3-5-2,3 9-14,-5-10-6,8 3-5,-3-6-2,7 2-3,0-3-2,4 0-3,1 0-4,-3-7-9,2 1-25,1 1 1,-6-5-1,2 1 1</inkml:trace>
  <inkml:trace contextRef="#ctx0" brushRef="#br1" timeOffset="122487.0059">7706 13388 79,'0'0'40,"0"0"-2,6-10 2,-6 10-28,0 0-7,20 0-1,-6 0-3,3 5-1,-2 2-1,0 3 0,-5 3-2,-1 4 1,-3 1 0,-9 5 0,-6 3 1,-2-3 1,-2 1-1,-1 1 2,2-4 0,1-1 0,2-5 1,9-5 0,0-10 0,9 15-1,5-12 0,2-6-2,5 2-5,1-10-19,4 1-14,5-2 0,2-6 0,6 0 0</inkml:trace>
  <inkml:trace contextRef="#ctx0" brushRef="#br1" timeOffset="122662.0159">8387 13572 71,'15'31'36,"-10"-3"-1,0 6 1,1-3-28,-5-1-6,1 1-2,5-4-10,-1-3-26,-6-24 2,22 13-3,-7-23 2</inkml:trace>
  <inkml:trace contextRef="#ctx0" brushRef="#br1" timeOffset="123169.0449">9250 13241 59,'0'0'37,"0"0"0,-26 5 2,0-7-21,-1 6-11,-10-6 0,2 8-1,-6-2-1,-2 7-2,-1 3 0,5 4-1,2 4 1,7 5-2,8 3 1,13 2 0,11-2-2,13-1 1,13-5 0,6-7-1,11-5 1,2-9-1,0-10 0,-5-7 0,-5-6 0,-9-7 0,-7-4 0,-9-9-1,-12-5 0,-9-3 1,-8 0-1,0-2 1,-5 3 0,0 6 0,2 4 0,1 9 1,7 8 1,6 9-1,6 11 1,0 0 0,19 0 0,1 5-1,4 4 0,7 3-1,4 3-1,1-2-5,8 6-13,0-4-22,-5-2-2,0 1 1,-2-4-1</inkml:trace>
  <inkml:trace contextRef="#ctx0" brushRef="#br1" timeOffset="123556.067">9425 13457 95,'0'0'41,"0"0"1,0 0-2,9 0-33,3-1-2,-2-2-1,2 4-2,0 5-2,-1-3 0,-11-3-1,13 19 0,-13-4 0,-7-3 0,-1 4-1,-5 4 1,-1 2 1,-3 2-1,1-2 1,1-2 0,4 0 0,7-3 0,4 0 1,4-6-1,5-3 1,6-4-1,2-3 0,5-2-1,2-1-3,-5-10-6,10 5-24,-3-3-7,-4-7 1,0 3-1</inkml:trace>
  <inkml:trace contextRef="#ctx0" brushRef="#br1" timeOffset="123764.0789">9899 13525 82,'19'6'42,"-2"2"-1,2-1-3,-4 13-18,-5-4-13,6 10-2,-9 0-3,-2 1-3,-3 4-6,-11-8-17,-2 0-17,-3-4-1,-5-7 1,-1-10-1</inkml:trace>
  <inkml:trace contextRef="#ctx0" brushRef="#br1" timeOffset="130456.4617">10613 11801 28,'0'0'32,"-7"10"2,7-10 0,9 14-12,-9-14-7,28 9-2,-7-5-4,12 2-2,1-5-1,14 4-2,-2-8-1,6 1-1,-2-5 0,2-3-1,-3-7 0,-5 3-1,-6-3 0,-9-4 1,-7 3-1,-6-2 0,-10 1 0,-12-1 0,-10 0 0,-7 0 1,-7 0-1,-3 5 0,-2 2 0,-2 3 0,0 7-1,6 10 1,5 9 0,6 11 0,7 10 0,6 5 1,3 7 0,9 10-1,3 0 2,3 0-1,0-1 0,1-3 0,-1-6 0,1-1 0,-3-11-1,-3-5 0,-3-6 0,0-6-1,-3-6-1,0-14-2,-4 15-6,4-15-29,-15-7 0,15 7 0,-13-20-1</inkml:trace>
  <inkml:trace contextRef="#ctx0" brushRef="#br1" timeOffset="131472.5198">10606 13165 25,'-11'1'32,"11"-1"3,8 15 1,3-11-13,8 7-7,0-6-1,15 8-4,1-9-4,9 1 0,2-5-3,5 0-1,-1-4-1,-1-3-1,-2-6 0,-5 0 0,-6-4-1,-7 0 1,-9-1-1,-5-3 1,-12 1-1,-5 0 0,-10 0 0,-5 0 0,-3 2 1,-3 3-2,0 3 1,-2 7 0,3 8 0,0 7 0,4 9 0,3 9 0,3 8 0,2 8-1,2 3 2,3 4-1,3-3 1,4 3-1,2-5 1,0-6 0,3-7 0,-1-5-1,3-8 0,-2-7-1,4-4-3,-11-9-6,15-9-25,-7 0-5,-3-4 0,1 0 0</inkml:trace>
  <inkml:trace contextRef="#ctx0" brushRef="#br1" timeOffset="132006.5504">11242 13418 61,'0'0'39,"1"-10"-1,-1 10 2,11-5-21,-11 5-10,25-8-1,-10 5-3,5 6-1,-2 2-2,1 0 0,-1 3-1,-5 2-1,-2 5-1,-7 0 1,-5 2-1,-7 1 0,-2 2 0,-6-1 0,-4 1 0,0 0 0,1 0 1,1-4 0,5 0 0,1-2 0,8-1 0,4-1 1,4-4-1,6 2 1,2-3 0,6-1-1,4 0-2,1-3-2,9 3-6,-7-6-27,6-4-3,1-3 1,-1-5-1</inkml:trace>
  <inkml:trace contextRef="#ctx0" brushRef="#br1" timeOffset="132213.5622">11799 13514 75,'12'6'39,"2"5"-1,0 1 1,-8 0-29,10 11-3,-9-4-3,0 5-2,-2 2-4,-5-7-5,4 4-18,-7-2-14,-4-11 1,7-10-1,-14 6 1</inkml:trace>
  <inkml:trace contextRef="#ctx0" brushRef="#br1" timeOffset="132840.5981">12544 13259 65,'-5'-14'38,"-1"2"-1,-11 0 1,-6-5-24,5 13-4,-8-6-5,2 9-1,-4 2-1,1 6-1,1 7 0,5 2 0,1 6 0,10 3-2,4 1 2,7 4-1,6-2 0,7-3-1,7-4 0,7-3 0,3-7 1,0-5-1,0-7 0,-1-5 1,-2-7-1,-3-4 1,-5-5 0,-5-3-1,-4-5 0,-3 0 1,-2 1-1,-3 3 2,-4 3-2,1 5 1,-5 7-1,5 11 1,0 0 0,-8 28 0,5 0 0,1 12-1,0 7 1,-1 10-1,3 5 1,0 1-1,-2-1 0,2-2 0,2-6-1,-1-11-2,5-6-5,-5-19-15,2-7-19,-3-11 1,13-14-1,-5-9 1</inkml:trace>
  <inkml:trace contextRef="#ctx0" brushRef="#br1" timeOffset="133301.6245">12909 13478 91,'0'0'41,"3"-15"-1,2 2-1,8 5-30,-5-2-4,3 1-1,0 2-2,3 3-1,2 1-1,-1 4 0,-3 2-1,-3 4 0,-2 3 0,-5 3 0,-5 5 0,-6-1 0,-3 5-1,-1 0 1,-4-1 0,4 2 1,-4-2-1,7-5 1,3-2 0,5 0 0,4-3 1,-2-11 0,17 15-1,0-11 1,-1-1 0,5 2 0,0-1-1,0-4-2,2 3-4,-4-11-19,-1 2-15,0-2 0,-2-5 0,1-4 0</inkml:trace>
  <inkml:trace contextRef="#ctx0" brushRef="#br1" timeOffset="133601.6416">13160 12827 101,'20'4'41,"3"11"2,8 8-8,2 10-28,8 11-2,-3 8 0,-1 10-2,-2 6 0,-5 3-2,-8 5 0,-8 1-1,-6 1-1,-12-6-2,-4 0-3,-10-17-19,-1-1-17,2-13-1,-4-12 1,3-9 0</inkml:trace>
  <inkml:trace contextRef="#ctx0" brushRef="#br1" timeOffset="141908.1167">5100 15017 28,'-16'-8'31,"7"18"1,-8 6-3,-8 9-12,5 22-4,-7 3 0,5 19-2,-2-1-3,13 10-1,2-5-2,12-1 0,7-11-2,12-9 0,7-16-1,11-10 0,4-16-1,2-13 1,1-15-1,0-8 0,-6-12 0,-2-7-1,-8-5 2,-10-5-2,-10-4 1,-7 1-1,-9 3 1,-9 4-1,-6 7 0,-4 7 0,-5 8-1,-1 10-2,4 11-1,-1 2-6,13 14-11,4 2-19,0 4 2,9 6-2,-2-2 3</inkml:trace>
  <inkml:trace contextRef="#ctx0" brushRef="#br1" timeOffset="142147.1304">5165 15420 33,'3'14'36,"5"-2"3,-8-12 0,12 8-12,3 9-9,-15-17-4,23 24-3,-14-9-4,5 7-3,-1 2-1,2 0-1,0 2-1,2-2 0,1-2-1,-3-2-1,4-4-2,-4-7-2,5 5-9,-9-7-27,4-5 0,-4 0 0,-2-5-1</inkml:trace>
  <inkml:trace contextRef="#ctx0" brushRef="#br1" timeOffset="142481.1495">5580 15687 85,'10'1'40,"-10"-1"0,10-11 1,-7-3-30,7 3-4,0-9-2,5 0-3,1-1 0,1 1-1,-2 3 0,0 1 0,-4 3-1,1 6 0,-12 7 1,8 9-1,-8 5 0,0 4 1,-1 6-2,1 3 1,0 3-1,0-1 1,1-1-2,3-4-1,3-2-1,-4-8-3,6 3-7,-9-17-11,2 10-17,-2-10 2,2 9 0,-2-9 1</inkml:trace>
  <inkml:trace contextRef="#ctx0" brushRef="#br1" timeOffset="142656.1595">5682 15854 53,'0'0'38,"-7"12"1,7-12 1,0 0-19,0 0-8,20 0-4,-20 0-4,20-13-1,-6 8-4,0 1-4,9 4-12,0-3-24,-2-3 1,3-4-2,2-4 1</inkml:trace>
  <inkml:trace contextRef="#ctx0" brushRef="#br1" timeOffset="142936.1755">6621 15157 70,'0'0'37,"-16"20"0,2-3 0,-1 12-29,-7 1-1,2 7-1,-4 0-2,2 6-2,-1-3 0,1-4-2,1-3-1,2-8-3,5 2-5,-4-13-16,4-7-13,3-2 0,-2-13-1,4-1 2</inkml:trace>
  <inkml:trace contextRef="#ctx0" brushRef="#br1" timeOffset="143157.1882">6207 15294 73,'14'3'41,"2"3"-1,7 4 1,8 8-28,-2-3-4,11 9-1,-3-2-5,4 7-1,-2-1-2,0 0-1,0 3-3,-6-10-4,5 7-15,-3-10-18,-6-5 1,-2-5-2,-4-8 3</inkml:trace>
  <inkml:trace contextRef="#ctx0" brushRef="#br1" timeOffset="143585.2126">7295 15037 70,'-3'-17'40,"-6"12"-1,-10 5 2,-6 7-21,-2 17-13,-5 4-3,3 11 0,0 4-2,9 7-1,6 3 0,7 5 0,10 1 0,8-4-1,9-4 0,7-4 1,4-8 0,3-11-1,3-8 1,4-15-1,1-11 0,1-10 0,-2-10 1,-1-9-1,-3-11 0,-5-3 1,-6-7-1,-12-1 0,-8 0 0,-9 2 0,-10 5-1,-8 9 0,-9 9-1,-6 7-1,-1 15-5,-3 2-13,2 13-20,7 8 1,7 3-1,5 5 1</inkml:trace>
  <inkml:trace contextRef="#ctx0" brushRef="#br1" timeOffset="143799.2249">7338 15352 53,'12'17'41,"0"-3"0,2-1 2,0 5-14,-4-11-13,15 11-6,-4-5-3,4 6-2,1-2-2,1 3-1,-1-2-1,4 3-2,-1 1-1,-4-5-2,3 5-9,-11-4-29,5-2-2,-5-4 1,-4-1-1</inkml:trace>
  <inkml:trace contextRef="#ctx0" brushRef="#br1" timeOffset="144401.2593">4599 14662 46,'-35'87'36,"3"24"2,0 14-1,-1 12-21,16 14-3,9 0-5,19 3-3,15-8-9,18-11-33,24-28 0,20-17-2,14-33 2</inkml:trace>
  <inkml:trace contextRef="#ctx0" brushRef="#br1" timeOffset="145135.3013">8230 15469 66,'34'22'39,"0"9"0,-4 6 2,-13 0-27,4 13-5,-10-3-3,-2 5-4,-11 3-10,-10-4-30,-3-11-2,-2-8 1,-6-14-2</inkml:trace>
  <inkml:trace contextRef="#ctx0" brushRef="#br1" timeOffset="145965.3488">9173 15268 22,'-17'2'29,"5"8"1,-13-4 1,1 4-18,2 9-2,-6-4 0,8 9-2,-3-1-2,9 4 0,2 0-2,9 2-1,7-2 0,7 0 0,6-5-1,10-3-1,2-9 1,5-5-1,0-9 0,0-8 0,-3-10-1,0-6 0,-6-8 0,-7-6 0,-8-4 0,-6-5 0,-9-7 0,-5 0-1,-9-3 1,-8 1 0,-2 7 0,1 3-1,2 9 0,3 10 1,6 8 0,7 10 0,10 13 0,15-2 1,7 8 0,7 3-1,6 0 1,10 3-1,4-2-2,5-1-3,3 7-12,-1-7-24,-7-4 0,-1 3-1,-8-2 2</inkml:trace>
  <inkml:trace contextRef="#ctx0" brushRef="#br1" timeOffset="146312.3686">9687 15532 77,'0'-11'40,"3"-5"-2,-2-3 2,-1-2-31,8 2-2,-4 0-3,3 7-1,-2 1-1,-5 11-1,11-2 0,-11 2 0,7 19 0,-3 0-1,-1 5 1,1 0-1,3 4-1,3 1 0,-1 1-2,3-3-1,4 2-8,-8-10-18,2-4-11,2-3 2,-12-12 0</inkml:trace>
  <inkml:trace contextRef="#ctx0" brushRef="#br1" timeOffset="146485.3785">9682 15683 64,'0'0'39,"-13"8"0,13-8 1,14 4-24,-1-11-7,10 4-5,3-2-5,1-10-13,3 2-25,5 3 0,-1-7-1,1 0 1</inkml:trace>
  <inkml:trace contextRef="#ctx0" brushRef="#br1" timeOffset="147929.4611">10971 15295 60,'6'-19'36,"-6"19"1,-6-23 1,-1 6-23,-5 10-7,-8 3-3,-2 5 0,-8 0-2,-2 7 0,-4 5 0,2 6 0,-4 4-1,9 4 0,7-2 1,10 2-2,10-2 0,14-2 1,11-3-2,12-6 1,5-7-1,5-5 0,2-11 0,-1-5-1,-2-7 2,-8-6-2,-8-3 1,-10-7-1,-8-5 1,-8-4 0,-9-4 0,-9-5 0,-8-1-1,-2 2 1,0 0 0,-2 10 0,0 4 0,5 9 0,4 9 1,8 12-1,11 10 1,0 0 1,18 5-1,4 2 1,6-1-1,8 8 1,5-2-2,0-3 0,1 4-6,-4-6-19,-1 1-17,0 4 1,-5-1-2,-6 1 2</inkml:trace>
  <inkml:trace contextRef="#ctx0" brushRef="#br1" timeOffset="148370.4863">11285 15413 95,'7'9'39,"-7"-9"2,19 1-1,-9-3-35,7 1-3,1-2 1,1 6-2,-1-3 0,-4 4 0,-5 6-1,-2 1 0,-8 5-1,-8 3 0,-2 7-1,-6 2 1,-1 3 0,0-1 0,3 0 0,2-2 1,1-3 0,7-3 0,3-5 1,9-4 1,5-1 0,1-5 1,2-5-1,7-1 0,0-3-1,-1 0-2,2 4-6,-11-2-33,2-3-2,-1-1 1,-13 4-1</inkml:trace>
  <inkml:trace contextRef="#ctx0" brushRef="#br1" timeOffset="149087.5274">12017 15615 79,'19'10'37,"-6"3"-1,-5 10 1,-4 4-33,-6 5-6,-7-3-8,3 1-26,-6 1 0,-3-13-1,1-2 0</inkml:trace>
  <inkml:trace contextRef="#ctx0" brushRef="#br1" timeOffset="151490.6648">12789 15218 40,'-10'11'34,"10"-11"2,19 9-1,-2-10-21,15 8-2,1-10-3,10 3-2,2-8-3,4-2-2,2-7-1,1-1 0,-3-6-1,-1-4 1,-6-2-1,-5 0 0,-8 0 1,-11-1-1,-10 3 1,-9 1-1,-10 4 1,-9 4-1,-6 3 0,-3 7 0,-4 9 0,-1 9 0,4 11 1,2 9 0,6 7-1,4 5 2,7 7-2,4 3 2,8 0-1,7-2 0,4-5 0,3-2-2,0-5 0,-1-7-5,6 0-13,-2-10-19,-9-10 1,2-3-2,-11-7 1</inkml:trace>
  <inkml:trace contextRef="#ctx0" brushRef="#br1" timeOffset="151824.6839">13337 15488 74,'0'0'37,"16"-11"-1,-7-1 2,4-6-31,7 5-3,-2-6-1,6 4-1,-3-1-1,1 5 0,-3 0-1,-3 6 1,-6 7 0,-10-2 0,11 19-1,-10-1 1,-4 7 0,-3 3 0,0 3 0,0 0-1,4 3 0,-2-6-1,7 0-2,-2-7-1,8-1-6,-7-9-10,-2-11-18,12 14 0,-12-14 0,0 0 1</inkml:trace>
  <inkml:trace contextRef="#ctx0" brushRef="#br1" timeOffset="151992.6935">13442 15673 38,'-12'5'36,"12"-5"2,-7 10-1,7-10-10,22-1-14,-6-5-4,8 3-4,4-5-4,4-1-7,7-1-25,2-1-6,-4-4-1,5 0-1</inkml:trace>
  <inkml:trace contextRef="#ctx0" brushRef="#br1" timeOffset="152920.7466">14510 15144 71,'1'10'39,"13"0"-2,5 0 3,3-4-29,19 3-5,0-6 0,6 2-2,2-5-2,1-3-1,-5-6 0,-1-2-1,-7-2 0,-4-5 0,-8-1 0,-5-5 0,-6 0 0,-5-4-1,-8-1 1,-4-2-1,-5-2 1,-6 6-1,-3 2 1,-3 8 0,-2 5 0,-2 10 0,0 11 1,1 12 1,4 11-1,3 6 1,2 3 0,4 12-1,6 0 1,4 5-1,4-2-1,2 0 0,3-2-2,-2-5-1,3-2-7,-7-9-27,2-11-4,1-6 1,-6-21-1</inkml:trace>
  <inkml:trace contextRef="#ctx0" brushRef="#br1" timeOffset="153361.7718">15090 15427 95,'11'-1'39,"1"-3"2,0-1-2,1-2-36,8 2 0,-3 2-1,2 2-1,-2 1-2,-3 4 1,-4 6-2,-4 1 1,-7 3-1,-8 7 0,-2 2 0,-5 3 1,-4 4 0,1-2 1,2-2 0,2 1 1,5-3 0,6-6 0,4-1 1,6-6-1,4-4 0,1-2-1,4-1-3,-3-11-7,4 4-30,-1-1 1,-4-4 0,3 0-1</inkml:trace>
  <inkml:trace contextRef="#ctx0" brushRef="#br1" timeOffset="153595.7852">15528 15607 89,'13'15'40,"-2"0"2,0 4-2,9 5-31,-14-2-5,1 6 0,-3-1-3,-5 0-2,-2 3-6,-13-7-25,-1-2-9,-1-7 0,-6-9 0</inkml:trace>
  <inkml:trace contextRef="#ctx0" brushRef="#br1" timeOffset="154533.8389">16402 14947 47,'-7'18'33,"-2"12"4,-10 7-1,-5 2-19,5 16-7,-7 1-1,8 8-1,2-4-2,10 4-3,9-7-1,8-5-2,12-7-6,2-14-9,10-9-23,6-4 0,-1-14-1,3-4 1</inkml:trace>
  <inkml:trace contextRef="#ctx0" brushRef="#br1" timeOffset="155036.8676">16978 15250 76,'-2'-20'38,"-13"0"-2,-6 2 2,-6 6-33,-8 2-1,-3 13-1,-3 4 1,4 10-1,1 5-1,8 7 0,6 3 1,11 5-2,10 0 1,10-2-1,13-7-1,8-3 1,7-7-1,4-10 1,4-7-1,-1-8 0,3-9 0,-6-4 0,-6-5 0,-7-4 1,-8 0-1,-6 1 0,-5-1 1,-9 6 0,-6 8 0,-6 5 0,-2 10 0,1 14 0,-2 6 0,2 10 0,-2 11 1,5 3-2,2 6 1,4 0 0,-4 1 0,3-2 0,1-3-1,2-5 0,0-3-1,-1-6-2,6-4-1,-3-15-5,10 2-12,-10-15-21,17-3 2,-1-6-2,1-9 3</inkml:trace>
  <inkml:trace contextRef="#ctx0" brushRef="#br1" timeOffset="155263.8806">17208 15450 54,'11'-23'40,"-2"6"-1,-4 6 2,0-2-17,-5 13-12,0 0-4,14 24-3,-13 0-2,2 0-1,-2 7-1,1 2 0,-2 2-1,-3 0-1,1-1-2,-3-8-2,6 0-12,-3-11-24,2-15 0,0 0 0,9 0 1</inkml:trace>
  <inkml:trace contextRef="#ctx0" brushRef="#br1" timeOffset="155462.892">17498 15514 70,'15'10'37,"-5"-1"0,2 6 1,0 6-27,-9-5-6,1 6-1,-4 0-2,-4 0-1,0-3-3,-3-2-7,6-6-23,-2 1-5,3-12 0,0 0-2</inkml:trace>
  <inkml:trace contextRef="#ctx0" brushRef="#br1" timeOffset="155977.9215">18092 15206 39,'7'-26'31,"2"9"4,-15 2-9,-4-1-11,-2 11 0,-14 2-2,1 13-2,-10 3-2,5 11-2,-4 1-1,6 8-2,2-1-1,12 4 0,7-2-1,10-3-1,10-8 0,8-3-1,5-8 1,5-6-1,3-9 0,1-3 0,-1-8 0,-3-4 0,-5-4 0,-3-7 1,-4-4-2,-6 5 2,-3-1 0,-4 4 1,-3 2-1,-1 7 1,-3 6-1,1 10 0,-6 19 1,4 2-1,-6 9 0,-1 9-1,1 5 1,-1 4-1,0-1 0,1-1-2,5-1-3,-3-13-11,3-2-25,9-6-1,2-14 0,4-7 1</inkml:trace>
  <inkml:trace contextRef="#ctx0" brushRef="#br1" timeOffset="156332.9418">18344 15437 72,'0'0'40,"19"-11"-1,-9 4 1,6 0-20,2 3-16,1 1-1,0 5-2,-3 1-1,-3 4 0,-3 3-1,-7 3 0,-3 5-1,-8-1 1,-4 4-1,-8-1 1,2 2 0,-5-1 1,3-1 1,5-3 0,3-1-1,7 1 2,9-4-1,5-2 1,5-4-1,6-5 0,2-2-2,-1-4-1,5 2-9,-9-6-28,1-8 0,1 0-1,-1-9 0</inkml:trace>
  <inkml:trace contextRef="#ctx0" brushRef="#br1" timeOffset="156592.9566">18534 14972 96,'14'1'41,"2"7"2,8 8-1,12 9-33,-4 5-3,4 11-2,-4 4-1,-4 10-1,-8 2-2,-10 3 0,-8-1-2,-11-6-2,-2 1-2,-9-16-10,0-2-27,5-7 0,0-12 1,5-11-1</inkml:trace>
  <inkml:trace contextRef="#ctx0" brushRef="#br1" timeOffset="157040.9823">19016 14653 88,'26'21'41,"9"16"2,3 13-1,-7 12-30,17 15-5,-6 7-1,-4 5-3,-9 1-2,-8 2-2,-11-7-2,-13-10-4,-4-2-18,-12-13-19,-6-12 2,-2-9-1,-2-14 2</inkml:trace>
  <inkml:trace contextRef="#ctx0" brushRef="#br1" timeOffset="184446.5498">10256 15168 19,'8'-1'27,"-8"1"2,9-4-1,-9 4-8,0 0-8,5 14 1,-7-2-2,1 9-3,-7-2 1,0 8-2,-8-3-2,1 2-2,-6-2 0,0-2-1,0-6-1,3-4-1,2-3-1,3-7-2,4 0-2,9-2-3,-9-13-6,5-3-1,9 5-2,-4-13 1,7 7 1,-7-8 2,8 3 2,-5-1 8,4 3 7,-2 1 6,0 0 3,-6 19 1,9-20 2,2 20-1,-11 0-1,15 10-1,-12 4-3,8 9-4,-6 3 0,3 5-2,-2 4-1,3 4-2,-3-3 1,2-1-1,2-5-3,1-7-2,2-1-4,-4-11-8,6-5-17,-4-2-4,-11-4-2,12-12 3</inkml:trace>
  <inkml:trace contextRef="#ctx0" brushRef="#br1" timeOffset="184628.5602">10115 15283 50,'-11'-10'35,"11"10"1,0 0-5,14 3-12,7 10-6,-2-6-4,10 3-4,2 0-2,7-3-6,4-4-30,4 0-3,-6-10-1,4-2 0</inkml:trace>
  <inkml:trace contextRef="#ctx0" brushRef="#br1" timeOffset="185391.6038">14217 15103 38,'0'0'31,"14"1"2,-14-1 0,-15 10-20,2 8-3,-8 2-2,-1 6-2,-6-1-3,2 5 0,-2-3-1,2 0-1,2-3-1,7-5-2,2-4-2,4-8-3,11-7-6,0 0-7,0 0-9,5-20-5,1 1 2,4 1 3</inkml:trace>
  <inkml:trace contextRef="#ctx0" brushRef="#br1" timeOffset="185577.6145">14044 15163 33,'3'-11'31,"-3"11"1,2-11-4,-2 11-3,2 9-7,6 10-3,-7 0-6,9 8-4,-2 2 0,2 3-2,0 3-3,4-3-1,1 2-2,-3-9-4,5-1-7,-8-10-15,-9-14-8,12 13 0,-12-13 0</inkml:trace>
  <inkml:trace contextRef="#ctx0" brushRef="#br1" timeOffset="185757.6248">13985 15304 46,'0'0'35,"0"0"1,18-6 0,7 10-19,3-4-8,11 2-6,8-2-36,3 7 1,-4-7-4,7 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4:37:39.07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3530 1183 26,'0'0'29,"-27"-49"3,27 49-1,0 0-14,-76-39-1,76 39-3,-70 7-1,70-7-5,-80 8-1,80-8 0,-69 31-3,69-31 2,-49 59-2,34-28-1,7 3-1,11 17 0,5-1 0,9-2 0,3-4 0,6-1-3,3-8 2,5-5-1,6-4-1,-2-21-1,5-3-7,-8-2-14,1-7-14,2-8 1,-9 3 0,-3-6 1</inkml:trace>
  <inkml:trace contextRef="#ctx0" brushRef="#br0" timeOffset="376.0215">3673 1333 53,'9'1'37,"5"13"0,-3-8 1,-6 10-20,10 14-4,-7 2-5,6-6-5,-5 1-3,1 8 0,-3-5 0,1-5-2,-1-5-1,-3-8 0,-4-12 1,4 16-1,-4-16 2,-5-11-1,1-6 1,-3 0-1,0-2 2,3-13 0,2 2 1,2-5-1,2 7 1,-2 28-1,18-48 1,-5 28-1,5 1-2,-1 19-1,4 1-3,-2-3-6,6 6-12,-4 4-15,-3-1 0,-4 2-1,-1 9 3</inkml:trace>
  <inkml:trace contextRef="#ctx0" brushRef="#br0" timeOffset="723.0413">4001 1508 34,'10'9'34,"1"-2"2,6-11 0,4 3-15,-4-6-3,11 7-7,-3-4-2,5-13-3,-2-3-2,0 7-3,-3-4 3,-2-6-2,-2 1 0,-21 22-1,21-50 0,-21 50 1,0 0-1,-17-54 1,17 54-3,0 0 0,-75-21 1,44 21 0,-1 15-1,2 0-1,4 7 1,4 14 0,9 1 1,5-4 0,9 3-1,6 3 0,5-9 1,5-2-2,8-2-3,0-15-10,5-3-25,4-3 2,3-5-1,4-5 1</inkml:trace>
  <inkml:trace contextRef="#ctx0" brushRef="#br0" timeOffset="1158.0662">4666 1340 98,'-18'4'39,"-5"-2"0,-5-6-11,3 24-22,-3-1 1,9 4-4,2 1-2,6-4-1,8-3-1,6 14 0,3 0 2,9-16-1,3-5-1,4 7 0,2-7 1,3-7 0,-3-3 1,0-11-1,0-15-1,-5 9 1,-3-3 2,-16 20 0,21-72-1,-21 72 1,3-73 0,-4 49 1,-5 12 0,6 12-1,-11-31-1,5 46-1,0 5 1,4 7-1,2 3-1,0 0-1,5-3-1,1 11 0,6-1-1,0-19-2,9-4-11,-5-2-23,5-16 0,3-4-1,-1 0 3</inkml:trace>
  <inkml:trace contextRef="#ctx0" brushRef="#br0" timeOffset="1552.0887">5003 1066 79,'1'-61'38,"-1"61"3,0 0-1,0 0-25,0 0-6,0 0-3,20 55-3,-20-55 0,18 95-1,-8-45-2,-2 7 1,0 10-2,0-2-1,-2-7-1,2-2-4,-7-9-2,6-17-6,-11-8-12,3-10-9,1-12-2,-17-22 5,-5-9 11,22 31 12,-48-92 9,48 92 10,-54-91 14,54 91 12,-52-82 3,52 82-3,-25-52-11,25 52-10,0 0-4,0 0-5,0 0-2,64-7-3,-64 7-2,68 0-6,-68 0-19,72 13-12,-35-4-1,-37-9 0,67 18 0</inkml:trace>
  <inkml:trace contextRef="#ctx0" brushRef="#br0" timeOffset="1913.1094">5302 1466 70,'17'1'40,"3"-10"-1,3-5 2,0-3-25,-23 17-5,61-40-5,-61 40-1,57-66-2,-57 66-2,0 0 1,43-70 0,-43 70-4,0 0 2,-28-65 1,28 65-1,-52-15-1,52 15 1,-62-11 0,62 11-1,-57 38 3,36-7-1,4 9-1,6 4 1,6 2 0,10 10 0,4-5 0,8-10 2,5-6-3,4 0 0,6-13-1,2-12-8,4 0-33,0-23 1,0-3-2,0-5 0</inkml:trace>
  <inkml:trace contextRef="#ctx0" brushRef="#br0" timeOffset="2674.1529">6688 1188 44,'0'0'32,"0"0"1,0 0 1,0 0-21,-62-14-1,62 14-2,-68 42-3,68-42-3,-52 42-1,38-11-1,6-3 1,12 1-2,6-1 0,6-7 1,6-7-1,4 4 2,1-8-1,2-20 1,-5-4-1,0-3-1,-24 17 1,0 0 1,48-70-1,-48 70 0,8-64-1,-8 64-1,0 0 2,0 0-1,-12-51-2,12 51 0,0 0 2,1 18-1,6 6 0,2-4 1,5 8-3,1 9 1,6-7 1,2-10-1,3 5-4,-1-15-4,6-13-18,-2 0-13,-29 3 2,52-47 0,-52 47-1</inkml:trace>
  <inkml:trace contextRef="#ctx0" brushRef="#br0" timeOffset="3049.1744">7018 1096 74,'0'0'37,"0"0"2,0 0-5,-31 64-23,31-64-1,6 67-3,-1-28-3,6-7 0,1 1-2,4-7-2,-2-13 1,4 0 0,1-4 0,1-18-2,-20 9 0,0 0 4,50-65-3,-50 65 0,25-59 1,-25 59-1,14-58 0,-14 58 3,0 0-2,0 0-2,0 0 2,0 0 1,0 0-1,21 3-1,-15 25 1,3-5-2,2-7-1,0 15-1,3-4-2,-2-10-3,7-5-15,-19-12-17,0 0 1,0 0 0,63-39 1</inkml:trace>
  <inkml:trace contextRef="#ctx0" brushRef="#br0" timeOffset="3669.2098">7476 882 89,'0'0'38,"0"0"1,0 0-3,0 0-27,40 63-3,-40-63 0,13 99-2,-6-48-2,-7-51-1,19 97-3,-8-45-1,0-4-3,3-4 0,-6-18-5,4-5-4,-15-8-2,3-13-1,0 0 3,0 0 1,-30-60 5,30 60 2,-28-63 6,28 63 5,-18-66 5,18 66 2,0 0 0,8-57 1,-8 57-2,0 0 1,60-33-5,-60 33 1,0 0-1,62 7-3,-62-7 1,0 0-1,0 0-2,56 50 1,-56-50 0,15 46-2,-15-46-1,12 39 2,-5-8-1,2-3 1,5-10-1,1 0 1,2 2 0,3-23 2,1 9-1,-21-6 0,49-33 1,-49 33-1,48-54 1,-48 54-1,37-76-1,-37 76 0,18-62-1,-18 62 0,0 0-1,-27-51 1,27 51-3,-51-21 1,51 21 2,-60 27-3,60-27-1,0 0-6,-67 63-18,67-63-13,0 0 4,4 61-2,-4-61 1</inkml:trace>
  <inkml:trace contextRef="#ctx0" brushRef="#br0" timeOffset="4224.2416">8108 1108 76,'0'0'39,"0"0"-1,0 0-2,0 60-26,0-60-4,0 0-1,15 73-2,-4-50 0,3 5-4,4 3 1,1-21 0,-19-10-1,45 10 2,-23-9-1,-22-1 0,0 0-1,48-52 2,-48 52 0,19-49 0,-19 49 0,0 0-3,11-63 3,-11 63-2,0 0 2,0 0 0,0 0-3,0 0 2,0 0 1,2 55 0,2-33-1,-4-22 1,15 29-2,-5-19 0,-10-10 2,26 8-2,-26-8 2,0 0-2,66-22 1,-66 22 2,54-22-1,-54 22 0,54-37-2,-54 37 2,0 0-1,49-32 2,-49 32-1,0 0-1,0 0 1,0 0-1,-7 47 1,3-28-3,5-1-3,-1-4-5,12 0-15,3 11-16,-1-10 3,5-14-2,5 2 2</inkml:trace>
  <inkml:trace contextRef="#ctx0" brushRef="#br0" timeOffset="4632.2649">8848 1168 79,'0'0'39,"0"0"-2,-66 7 0,66-7-23,-58 36-6,58-36-5,-42 44 0,31-17-2,9-4 1,9 7-2,10-3 0,9-15-1,6-7 1,3 7-2,0-17 3,-35 5 0,69-25-2,-69 25 0,49-53 2,-49 53 0,0 0 1,26-79-1,-26 79 0,0 0 0,-22-66 1,22 66 0,0 0-1,0 0-1,0 0 2,0 0-1,-47 29 0,47-29-1,2 49 0,1-12-2,2-2 1,0 3-2,4 1-3,-3-23-5,4-1-30,0-5 0,-10-10 1,26-25 1</inkml:trace>
  <inkml:trace contextRef="#ctx0" brushRef="#br0" timeOffset="5327.3047">9150 820 90,'0'0'40,"0"0"2,0 0-2,-15 80-30,15-80-2,9 90-3,-3-35-2,3-3-2,-9-52 0,13 107-2,-7-51-1,-1-17-1,-2-4-4,-4 0 0,3-19-3,-6-5-1,0 1 0,4-12 1,0 0 2,-45-59 2,45 59 4,-37-54 4,37 54 1,-32-50 4,32 50-2,0 0 4,-15-60-4,15 60 0,0 0 1,56-37-3,-56 37 0,65-14-1,-65 14 0,79-4-2,-79 4 1,72 9 1,-72-9-1,56 10 1,-56-10-1,0 0 0,0 0-1,0 0 2,23 62 0,-23-62-2,0 0 0,-35 50 0,23-25 2,6-3 0,3 5-1,5-4-1,5-7 2,5 5-2,4-1 1,6-12 0,4-13-1,3 0-1,-29 5 3,58-48-1,-58 48-1,56-54 0,-56 54-1,35-75 3,-35 75-1,2-59-1,-2 59-1,0 0-1,-68-36 2,68 36 1,-74 5-2,74-5 0,-67 21 1,67-21-1,-39 50-5,39-50-7,4 42-27,15-18-2,8-10 2,10 8-2</inkml:trace>
  <inkml:trace contextRef="#ctx0" brushRef="#br0" timeOffset="5727.3276">9766 1160 90,'0'0'40,"0"0"1,0 0-1,0 0-26,0 0-6,0 0-4,0 0 2,17 49-5,-17-49 0,0 0 0,33 65 0,-22-42 0,3-6 0,2-2-1,-1-12-1,-15-3 0,37-1 2,-37 1 0,0 0-2,70-51 0,-70 51 1,50-48 1,-50 48-2,0 0 1,65-65 0,-65 65 0,0 0 2,0 0-1,0 0 1,0 0-2,53 34 3,-46-7-3,2 5 0,2 6-2,0-13-4,6-2-13,-4-3-24,-3-3-1,0-9 1,-1-6 0</inkml:trace>
  <inkml:trace contextRef="#ctx0" brushRef="#br0" timeOffset="6399.366">11494 877 44,'0'0'34,"0"0"1,0 0 1,0 0-22,-52-44 1,52 44-5,-53-3-3,53 3-3,-54 10 2,54-10-3,-49 32-1,49-32 1,-36 60-2,36-60 1,-20 83 0,17-31 0,3-52-1,10 87 1,-2-37-1,2-4-1,1-16-1,3-2-7,-9-12-10,-5-16-22,8 23 1,-8-23-1,0 0 1</inkml:trace>
  <inkml:trace contextRef="#ctx0" brushRef="#br0" timeOffset="6586.3767">11063 1167 72,'0'0'37,"0"0"-1,0 0-3,59-15-19,-59 15-4,59 5-4,-59-5-6,73 1-7,-73-1-14,88 5-15,-88-5 0,92-1-3,-92 1 2</inkml:trace>
  <inkml:trace contextRef="#ctx0" brushRef="#br0" timeOffset="6914.3954">11736 1083 74,'-57'13'37,"57"-13"0,0 0-7,-67 54-21,67-54-1,0 0-3,-12 71 0,24-43-2,7-15-2,8 3-1,5 4 0,-32-20 1,66 10 0,-66-10-2,60-18 1,-60 18 1,0 0-2,50-45 1,-50 45 0,-1-57-1,1 57 0,0 0 0,-58-58 0,58 58-1,-54-27 0,54 27-1,0 0-4,-63-3-13,63 3-16,0 0 0,0 0 0,0 0 1</inkml:trace>
  <inkml:trace contextRef="#ctx0" brushRef="#br0" timeOffset="7328.4191">11996 1101 73,'0'0'37,"54"-42"1,-54 42-1,0 0-19,0 0-11,0 0-5,44 65 1,-44-65-4,0 0 1,23 66-3,-23-66 1,0 0-3,12 51 1,-12-51-1,0 0 0,0 0 2,0 0 1,0 0 1,0 0 1,0 0 2,-8-55-1,8 55 3,0 0 0,25-56-1,-25 56 0,0 0 0,49-50-1,-49 50 1,0 0-1,52-25-1,-52 25-1,0 0 0,0 0 0,0 0 1,55 0-2,-55 0-3,0 0-6,0 0-29,0 0 1,0 0 0,0 0 0</inkml:trace>
  <inkml:trace contextRef="#ctx0" brushRef="#br0" timeOffset="9243.5287">14439 1104 48,'0'0'29,"0"0"1,0 0-7,0 0-7,-23 76-5,5-29-4,-1-3-3,-3 5 2,1 10-3,-4-4 1,6-6 0,-1 1-3,4-14 1,4-9-2,4-3 1,4-6 0,4-18 0,3-14-1,2 4 0,4-16 0,0-10 1,1-5 0,2-13 0,2-9 0,-2 8-1,3 3 2,0-8-1,3 7 0,-18 53-1,28-71 1,-28 71 0,0 0 1,0 0-1,57-44 1,-57 44 0,0 0 0,49 69 1,-49-69 0,40 81 0,-19-28-2,4 8 2,-2 0-2,0-8 0,1-6-2,-4 4-1,-1-6-2,-3-22 0,3-9-4,-19-14-6,17 2-26,-17-2 1,0 0 0,-12-18 3</inkml:trace>
  <inkml:trace contextRef="#ctx0" brushRef="#br0" timeOffset="9437.5398">14313 1401 44,'-8'-14'33,"8"14"3,0 0-1,11 7-11,6-3-15,12 14-2,0-4-2,8-3-3,4 5-5,1-5-3,7-10-20,5 14-9,-8-12-1,5 0 0</inkml:trace>
  <inkml:trace contextRef="#ctx0" brushRef="#br0" timeOffset="9844.563">15484 1074 16,'0'0'27,"37"-49"0,-37 49 6,0 0-14,0 0-1,0 0-4,0 0-3,-67-30-1,67 30-2,-65 12-3,65-12 0,-83 12 0,83-12-1,-86 34-1,86-34 0,-79 29-1,79-29-1,-45 51 1,45-51 1,0 0-3,6 62 2,-6-62-1,55 46 0,-18-22-1,-37-24 1,85 17-3,-39-3-2,-46-14-4,84 9-15,-84-9-16,63-2 1,-63 2-2,0 0 2</inkml:trace>
  <inkml:trace contextRef="#ctx0" brushRef="#br0" timeOffset="10052.5749">15106 1450 52,'0'17'35,"10"-6"1,8-7 0,-2-2-23,14 8-1,-2-1-4,9-7-4,-1 10-4,-2-18-12,7-8-25,1 16 1,-5-7 0,3-4 0</inkml:trace>
  <inkml:trace contextRef="#ctx0" brushRef="#br0" timeOffset="10353.5922">16072 1018 95,'0'0'37,"0"0"1,0 0-9,0 0-24,0 0 1,20 57-2,-20-57-1,-4 69 0,1-25 0,1-5 0,-1 12-3,1-9-2,1-6-2,-2 4-2,6-5-4,-11-19-13,6 3-16,0-9 0,-1-21 0,-1-3 2</inkml:trace>
  <inkml:trace contextRef="#ctx0" brushRef="#br0" timeOffset="10859.6211">15940 1111 76,'0'0'37,"-37"-58"-1,37 58 0,0 0-22,0 0-3,0 0-6,51-28 1,-51 28-1,84 7-1,-34-4-1,4 6-1,-5 0 0,-49-9-3,86 17 2,-86-17-1,0 0-1,57 45 0,-57-45-1,0 0 1,0 0 0,-67 69 1,67-69-1,-73 27 1,73-27 0,-67 18-1,67-18 2,0 0-1,0 0-1,0 0 2,0 0 0,0 0 0,0 0-1,62 35 1,-62-35-2,60 14 2,-37 0 0,-5 8-1,-7 6-1,-5-8 0,-9 4 0,-3 3 1,-8 5 1,-5-2-2,-5 1 1,-3-7-1,-3-10 2,0 6 0,1-7 0,1-8 0,7-9-2,2 1 0,6-7-1,2-3-4,9 2-11,-1-10-23,3 2-1,0 8 1,2-8-1</inkml:trace>
  <inkml:trace contextRef="#ctx0" brushRef="#br0" timeOffset="11609.664">17097 1068 74,'0'0'34,"0"0"-1,0 0-9,0 0-21,59 81 3,-44-35-2,4-2 0,-2 7-2,2-1-1,-3-9 1,4 0-1,-5-1 0,1-17 1,-2-8-1,1-2 1,0-13 1,4-16 0,-2-4-1,-17 20 1,34-76 0,-34 76-1,31-87 1,-31 87-1,20-91 0,-20 91-2,10-54 0,-10 54-2,0 0-4,0 0-5,23-54-17,-23 54-9,0 0 0,0 0-1,63 9 1</inkml:trace>
  <inkml:trace contextRef="#ctx0" brushRef="#br0" timeOffset="11943.6831">18337 1053 82,'0'0'36,"57"-48"-1,-57 48-8,0 0-19,6 55-2,-6-55 0,-5 62-3,3-10 0,-1 1 0,2-8 1,-2-1-4,2-1-1,4-1-3,-5-7-6,9-11-17,-7-24-10,7 11-1,-7-11 0,0 0 2</inkml:trace>
  <inkml:trace contextRef="#ctx0" brushRef="#br0" timeOffset="12459.7126">18251 1065 73,'0'0'37,"0"0"1,0 0 2,0 0-29,39-51-1,-39 51-3,76-7-4,-76 7 1,89 13-1,-89-13-1,85 26-1,-85-26 0,61 33-1,-61-33-1,0 0 1,32 63 0,-32-63 0,0 0 0,-53 59 0,53-59-1,-68 36-1,68-36 3,-67 12-1,67-12 0,0 0-1,-53 5 1,53-5 0,0 0 0,0 0 2,62-16-3,-62 16 0,69 3 1,-69-3 1,77 21-2,-41 3 1,-6-11-1,-4 15-2,-9-2 2,-9 5 1,-6 3-1,-9 0-1,-7-16 2,-8-1 0,-6 10 0,-4-11 1,1-8 1,-2-6-1,5-6 1,2-5-2,5 11 0,6-6 0,5-13-3,10 17-6,-6-18-26,17 6-4,5 3 0,10-9 1</inkml:trace>
  <inkml:trace contextRef="#ctx0" brushRef="#br0" timeOffset="12845.7347">19554 1048 55,'26'-50'33,"-26"50"-4,0 0-5,0 0-6,0 0-4,0 0-6,-77-28-2,77 28 0,-86 15-1,33-1 0,-8 6 0,4 7 0,-1-1-2,58-26 1,-83 44 0,83-44 0,-31 60-2,31-60 1,0 0-3,75 56 0,-22-42 2,5 0-3,5 2-2,-5-14-1,0-4-5,-58 2-9,75-2-20,-75 2-2,0 0 0,0 0 2</inkml:trace>
  <inkml:trace contextRef="#ctx0" brushRef="#br0" timeOffset="13061.7471">19154 1447 39,'18'12'34,"5"-2"3,5-1 0,8 0-16,-4-2-1,9-2-9,-6-5-5,4 7-4,-2-5-6,-7-7-24,6-4-9,-3-1-2,1-5 1</inkml:trace>
  <inkml:trace contextRef="#ctx0" brushRef="#br0" timeOffset="13682.7826">20165 985 56,'0'0'38,"0"0"-2,0 0 2,0 0-13,0 0-17,-11 59 0,11-59-4,-40 73 0,17-32-1,2 12 0,-1 7-2,6-3 0,2-4-2,2-14-1,7-6-1,-2-4 0,2-8 0,5-21 2,0 0-1,2-30 1,-2 30 0,4-71 0,-4 71 2,8-98-2,0 43 0,-1 0-1,4-2 2,-11 57 0,18-85 2,-18 85-2,19-70 1,-19 70 1,0 0 2,0 0-1,42-53 0,-42 53-1,0 0 0,0 0-1,65 56 2,-65-56 0,40 65-1,-40-65 2,41 94-4,-20-53 2,0 9-1,0-2-1,-2-3 1,-2-2-3,-1 1 1,-3-18-1,-1-1-2,-6 3 0,0-12-3,-6-16-3,0 0-16,0 0-14,0-16 0,0 16 0,-24-24 4</inkml:trace>
  <inkml:trace contextRef="#ctx0" brushRef="#br0" timeOffset="13888.7944">19938 1255 70,'61'20'37,"-22"-9"0,8-3 1,5 3-25,-1 4-5,2-12-10,-2-1-24,-5 6-10,-46-8-1,62-8-1</inkml:trace>
  <inkml:trace contextRef="#ctx0" brushRef="#br0" timeOffset="21754.2442">4980 4644 3,'0'0'24,"-13"-3"2,13 3-8,-15-12-1,15 12-1,-20-12-3,7 1-4,-1 6-1,-2-6-2,2 8-1,-4 0-1,-1 0 0,-1-1-1,1 7-1,-3-2 1,1 3-1,-1-1 0,1 0-1,0 1 1,1 5 0,-2 2-1,3-4 0,-2 4 1,1 4-2,1 0 2,0 2-1,-1 1 0,0 1 0,5-2 0,-3 5-1,6 0 0,0-3 1,0 2-1,5 4 0,3-1 0,2 1 0,0 3 0,2-4 1,2 3-1,0 5 0,2-2 1,0-5 0,1 1-1,0 2 0,2-2 1,3-2-1,0 0 0,3-4 1,0-4-1,4 4 0,0 1 0,1-7 1,1 2-1,2 0 1,-1-6-1,0 3 0,2-1 1,-1-2-1,0-6 0,4 5-1,-2-5 2,0-1-1,1 3 0,-1-4 0,1-2 0,1 2 0,2-4 1,-2-3 0,1 1-2,1-2 2,0-6-2,1 0 1,-4-1 0,0-1 0,-3-6 0,2 3 0,-3-4 0,-2-4 0,-2 2 1,-1-3-1,-2-3 0,-1-2 0,-6 3 1,0-4-1,-2-2 0,-2 3 0,-3-1 0,-2-1 1,-3 3-1,-1 3 0,-5-1 0,-2 5 0,0 2 1,-5 0-1,-1 1 0,-2 6 0,-3-3 1,-4-1-1,0-1 0,-2 5 0,-1-3-1,-4 4 1,4 3-1,-2-5-1,4 5-4,-3-2-6,5 2-23,2 7-1,-3-4 1,5 5 0</inkml:trace>
  <inkml:trace contextRef="#ctx0" brushRef="#br0" timeOffset="22521.2881">4047 4851 23,'0'0'30,"-11"0"0,11 0-4,0 0-7,0 0-3,0 0-4,4 10-2,4-1-3,2 0-1,6 6-2,1-4 0,3 6-2,4-5 0,3 4-1,0 0 1,2-2-2,-1 2 1,-3-6 0,-2 1-1,-2 0 0,-4 0 1,-5 1-1,-6-3 0,-6-9 1,-2 17-1,-5-4 0,-7 1 0,-5-1 1,-5 3-2,-3 0 1,-3 3 0,-2 1 0,2 0 0,0-5 1,5-1-2,5-2 1,5-1-1,2-4 0,13-7-3,-12 3-1,12-3-7,0 0-24,0 0 1,0 0-1,0 0 1</inkml:trace>
  <inkml:trace contextRef="#ctx0" brushRef="#br0" timeOffset="25308.4475">5284 4548 16,'0'0'19,"0"0"1,0 0-1,0 0-1,0 0 0,0 0-3,11-3-3,-4-7-1,7 2-2,-2-9-1,6 4 0,-2-11-3,6 3-1,-4-6 0,1 1-1,-1-5-2,1 1 1,-3-4-1,-2 0 1,-3-3-1,-3-2 0,-6-2 0,0-3 0,-6-2 0,-4 0 0,-3 2 0,-5-1 0,-4 3-1,0 2 1,-3 3 0,0 5-1,-2 3 1,-1 2-1,0 4 1,0 5-1,1 5 1,-3 0-1,-2 5 0,3 6 1,-1 2-1,-3 5 0,3 3 0,-1 1 0,1 2 0,2 6 0,2 0 0,-2 3 0,2 1 0,0 2 0,3 2 0,0 4 0,2 4-1,4 1 1,-1 3 0,4 2 0,1 0 0,2 2 0,3 2 0,4 1 0,-1-1 0,1-5 1,3-1-2,1-2 1,1-3 0,1-1 0,0-7 0,-1-7 0,0-5 0,0-1 0,-3-11-1,0 0-1,0 0-2,0 0-4,0 0-7,-3-13-19,-1-3-3,4 2-1,-4-3 2</inkml:trace>
  <inkml:trace contextRef="#ctx0" brushRef="#br0" timeOffset="25668.4681">4617 4218 43,'0'0'32,"0"0"2,0 0-4,-2 15-16,2-15-2,11 19-2,-6-8-4,6 7 0,-2-2-2,4 6-1,-1-4-1,1 0 0,1-1 0,-2-4-1,-1-1 0,2-3 0,-1-3 0,0-5 0,-2-3 0,1-4 0,2-7 0,3 1 0,2-3 0,0-4 0,1-1-1,2 2-3,2 3-4,-6 1-30,2-5 0,0 4 0,-6-5-2</inkml:trace>
  <inkml:trace contextRef="#ctx0" brushRef="#br0" timeOffset="37636.1526">5767 2833 27,'0'0'20,"0"0"0,-9-13-1,9 13-4,-14-2-2,14 2-3,-14 2-3,14-2-1,-17 17-1,9 0 0,-2 2-2,3 4 0,0 3 0,2 7 0,3-1-1,3 0 0,3-4-1,5-1 0,4-12 1,5 0-1,1-11 1,5-8-1,2-9 0,0-3 0,-4-5 0,2-4 0,-5-3 0,-4-1-1,-8-2 2,-4 5-2,-8 0 1,-4 1 0,-7 4-2,-4 5 0,-2 7 1,-1 4-1,1 7-2,-1 1-3,5 12-6,2 2-14,2-1-7,9 6 0,-4-4-1</inkml:trace>
  <inkml:trace contextRef="#ctx0" brushRef="#br0" timeOffset="38430.1981">5779 3333 14,'-13'5'26,"12"8"1,-9-5-1,3 2-10,2 4-3,-1 0-4,4 7-3,-1-5-2,7 2 0,1-3-1,6 0 0,1-2-1,6-5-1,-1-6 0,5-4 1,-1-6-1,-1 0 0,-2-4 1,-1-4-1,-5-3 1,-5 3 0,-6-5-1,-4 2 0,-5 0 1,-7 2-2,-3 6-2,-6 3-1,1 5 0,-4-2-4,6 8-5,-3 4-14,2-6-6,11 7-2,-6-9 3</inkml:trace>
  <inkml:trace contextRef="#ctx0" brushRef="#br0" timeOffset="38784.2183">5572 2810 35,'-14'79'28,"-8"2"-4,9 4-4,4-1-2,7-4-5,9-3-5,6-11-4,11-11-2,6-11-5,4-17-6,9-10-10,5-5-12,-5-19 0,2-2 0</inkml:trace>
  <inkml:trace contextRef="#ctx0" brushRef="#br0" timeOffset="39097.2362">6005 2773 56,'3'-15'34,"10"23"-2,1-1 2,-2 8-27,7 13 0,1 6-1,6 7-2,-2 6-2,-1 8 0,-6 1-1,-1 1 0,-5 1-2,-4-4-1,-4-1 0,-6-4-2,0-7-1,-4-9-3,5-2-1,-6-12-5,5-5-9,3-14-9,0 0-1,0 0 3</inkml:trace>
  <inkml:trace contextRef="#ctx0" brushRef="#br0" timeOffset="39293.2474">6354 3336 42,'6'11'30,"2"14"0,-12 0-9,0 2-9,0 1-6,-3-2-5,1-4-5,4-5-9,2 0-16,0-17-1,0 0 1,5-23-1</inkml:trace>
  <inkml:trace contextRef="#ctx0" brushRef="#br0" timeOffset="39573.2634">6660 2724 30,'2'-11'30,"-2"11"3,0 0-3,-7 11-14,-4 15-4,-9 2 2,6 18-4,-7 0-4,7 11 0,0-1-2,4 7 0,1-3-2,7-4 0,3-3-3,2-9-3,10-7-6,-2-7-18,1-12-8,8-8-1,-4-12 1</inkml:trace>
  <inkml:trace contextRef="#ctx0" brushRef="#br0" timeOffset="39939.2844">6818 2785 32,'-17'17'29,"7"12"2,-4-1-1,-3 3-18,14 2-4,2-3 0,8 2-3,4-9-1,8-6-1,3-10-1,5-6 0,0-10 0,0-2 1,-2-9-2,-2-6 1,-7-4 0,-6 3-1,-8-2 1,-6 2-1,-7 0 0,-10 6 0,-4 7-1,-3 6-1,-1 13-4,-3 1-8,6 5-22,7 13 1,-1-2 0,17 10 0</inkml:trace>
  <inkml:trace contextRef="#ctx0" brushRef="#br0" timeOffset="40201.2994">6914 3150 40,'0'0'31,"-5"14"2,-3-4-3,1 2-14,1 7-8,-5 1 0,5 8-3,-2-3 0,5 3-2,-2-1-1,2-2-3,4-1-5,-2-6-14,1-8-14,0-10 1,0 0-3,15 1 3</inkml:trace>
  <inkml:trace contextRef="#ctx0" brushRef="#br0" timeOffset="40522.3177">7048 2638 56,'2'-11'34,"2"22"0,0 3 1,-1 8-26,6 13 0,-3 4-2,4 10-1,-2 1-4,0 7 0,-2-2-1,-2 2 0,-3-3-1,-1-5-1,-1-1-1,-7-7-1,3-2-2,-6-10-2,6 0-8,-7-9-14,3-12-6,9-8-1,-19 6 3</inkml:trace>
  <inkml:trace contextRef="#ctx0" brushRef="#br0" timeOffset="40757.3312">7291 3217 40,'12'14'32,"1"11"0,-11-4-3,-4 2-15,-1 3-7,-8-2 0,3-2-4,-2 0-1,2-4-4,-1-4-6,9-14-10,-14 9-14,14-9-1,0 0 0,0 0 1</inkml:trace>
  <inkml:trace contextRef="#ctx0" brushRef="#br0" timeOffset="41076.3494">7715 2588 18,'0'0'29,"-7"22"2,-5-2 4,-4 11-14,2 13-4,-7 2-4,4 14-2,-4 2-4,5 5 0,2-7-3,3 2-1,4-8-2,5-8 0,5-5-4,3-13-3,7-2-9,0-11-22,2-14 2,2-4-2,0-13 2</inkml:trace>
  <inkml:trace contextRef="#ctx0" brushRef="#br0" timeOffset="41336.3643">7865 2662 59,'0'0'34,"0"0"-1,5 20-2,-5-20-22,-4 29-2,4-6-2,2 1 0,-1-2-3,0 6-1,1-4-3,-1-6-4,3 3-11,1-8-17,-5-13-1,0 0 0,0 0 1</inkml:trace>
  <inkml:trace contextRef="#ctx0" brushRef="#br0" timeOffset="41757.3884">7878 3052 55,'9'11'35,"-6"4"0,-3-3 0,-3 2-22,4 6-4,-4 1-3,3 3-3,-2-4-2,1 1-2,-1-2-1,-1-3-3,3-2-11,0-3-19,0-11 0,0 0-2,-7-11 3</inkml:trace>
  <inkml:trace contextRef="#ctx0" brushRef="#br0" timeOffset="42065.406">8073 2497 69,'13'3'38,"-5"8"-2,2 5 1,-7 8-29,6 12 0,-1 0-1,2 13-3,-3 0-1,1 9 1,-3 4-3,-2-2 1,-3-1-3,-6 1-1,-1-3-2,-4-10-4,1-3-28,-8-6-2,-6-15 0,-1 1-1</inkml:trace>
  <inkml:trace contextRef="#ctx0" brushRef="#br0" timeOffset="44757.56">10420 4491 15,'-17'2'25,"-10"-11"1,6 7-7,-5 2-5,-1 1-1,-1 3-3,-1-1-3,0 4 0,0-2-1,4 7-1,0 1 0,0 2-1,0 1-2,8 6 1,-5 1 0,6 3-1,0 3 0,4 2 0,-1 1 0,6 6-1,1 1 0,3 0 0,3-3-1,4 5 1,2 0-1,2 0 1,6-2-1,0-1 0,2-5 0,3 2 0,3-1 0,3-8 1,0-3-1,5 2 0,-1-5 1,2-3 0,4-4-1,-1-6 1,0-3-1,2-2 0,-3-5 1,1-8 1,-1-3-3,-2-2 1,-1-2 1,1-1-1,-4-4 1,-4-2-2,-2-2 1,-1 1 0,-3-1 0,-5-3 1,-1-4-2,-5-2 1,-3-1 0,-3 0 0,-3 0 0,-3-3 0,-3 2 0,-2 4 0,-2 0 0,-1 1 1,-3 4-2,0-1 2,-4-2-2,-3 7 1,0-1 0,-3 0 0,-3 4 0,0 4-1,-2 4-1,-1 0-2,2 9-6,-3-4-14,-1-2-10,3 8-1,-1-3 2</inkml:trace>
  <inkml:trace contextRef="#ctx0" brushRef="#br0" timeOffset="46688.6704">10992 4706 21,'0'0'29,"0"0"2,0 0 1,0 0-12,2 9-6,-2-9-3,0 0-3,-11 13-1,11-13-2,-10 11-2,4-2 0,-4-4-1,10-5 0,-20 11-1,6-4 0,-1-3 0,-3 3 0,-1 0-1,-2-2 1,0 2-1,1 2 0,3-2 0,3 3 1,1 0 0,4 0-1,9-10 0,-7 21 1,10-8 0,0-2 0,2 0-1,3 2 1,4-2-1,2 2 2,3 6 0,1-4-1,2 0 0,4 2-1,1 3-3,-6-10-18,4 1-16,-1-4 0,-8-7-1,4 3 0</inkml:trace>
  <inkml:trace contextRef="#ctx0" brushRef="#br0" timeOffset="51180.9274">10657 4348 18,'0'0'27,"12"-6"1,-12 6-6,13-10-4,-13 10-2,14-14-5,-2 11-2,-12 3-1,21-14-2,-10 1-2,4 7 1,-4-6-1,5-1-1,-3 0 0,4-4-1,-2-3 0,3 2 0,-2-4 0,2-3 0,-3-1-1,1 1 0,-2-5 0,-1 1 0,-3-3 0,-4-2 0,-3 0-1,0-3 1,-6-1 0,-2-4 0,-4 1-1,-2 0 0,-3-1 1,-2 7-1,-2-1 1,-4 4-1,0 5 0,-2 3 0,-3 4 1,0 6-1,-3 3 0,2 3 0,-2 4 0,1 4 0,0 5 0,0 4 1,2 6-2,1-1 1,0 2 0,3 3 0,3-1 0,0 4 0,3 0-1,0 1 1,0 1 0,3 5 0,0 2 0,2-1 0,-1 4 0,2-2 0,5 1 0,-1 0 0,3-2 0,2-1 0,5-2 0,0-2 0,0-1 1,1-3-2,1-1 1,-4-5-2,3 0 0,-4-16-3,1 21-4,-1-21-14,-9 5-13,9-5 0,-9-5 0,9 5 2</inkml:trace>
  <inkml:trace contextRef="#ctx0" brushRef="#br0" timeOffset="51540.9479">10125 4072 23,'9'13'29,"-9"-13"1,16 17 3,-2-9-18,-4 3-2,7 4-2,-6 0-3,7 4-2,-6 0-1,4-2-1,-2-1-2,2 4 0,-3-7 1,2-4 0,-1-3-1,0-2 0,-1-10 0,2 1 0,-3-3 0,4-6 0,-3-2-1,4 2-1,-2-2-1,-3-3-7,2 3-28,-1-1 1,-5-3-3,2 4 2</inkml:trace>
  <inkml:trace contextRef="#ctx0" brushRef="#br0" timeOffset="54900.1401">11484 2816 26,'0'0'22,"0"0"-2,0 0-1,-5-9-3,5 9-2,0 0-2,-11-6-4,11 6-2,-14 3-2,6 7-2,-2 2 1,2 3-1,-2 5 1,1 4-1,4-1 0,3 5 1,1-1-1,5-4 0,6-5 1,5 0-2,3-8 1,5-5-1,1-10 0,2-3 0,-1-6 0,-1-2 0,-6-2 0,-2-3-1,-6-5 0,-6 4 1,-6 1-1,-5-1 1,-5 6-2,-5 0 0,-1 4-2,-5 5-1,4 8-7,-5 2-9,0 7-14,9 6-1,-6-3 3,12 11-1</inkml:trace>
  <inkml:trace contextRef="#ctx0" brushRef="#br0" timeOffset="55361.1664">11451 3282 20,'-12'4'26,"9"13"1,-11-3-2,4 2-12,3 6-1,1-3-2,4 7-2,2-4-2,5 1 0,5-6-2,8 0 0,2-7-1,6-1-1,0-9 2,4-3-2,0-4 0,-1-1 0,-6-6 1,-5 0-1,-4-2 0,-7 1 0,-9 1-1,-7 1 1,-9 0-2,-6-1 0,-7 6 0,-1 4-2,-3 2-1,-1 1-1,6 6-5,0-3-12,3 0-13,14 7 0,-1-9 0,14 0 1</inkml:trace>
  <inkml:trace contextRef="#ctx0" brushRef="#br0" timeOffset="55837.1937">11314 2685 17,'-19'19'28,"5"10"2,-10 3-9,1 5-5,7 11 0,-4 3-3,9 14-2,-1-4-3,9 6-1,3 1-2,9-1-3,3-5-1,5-9-3,6-6-3,2-11-5,8-2-10,2-7-13,-3-15-1,6-3 1,-8-13 1</inkml:trace>
  <inkml:trace contextRef="#ctx0" brushRef="#br0" timeOffset="56190.2139">11784 2757 59,'20'3'35,"-2"-1"-1,-4 12 0,6 7-23,-9 4-2,4 11-1,-5 6-4,0 13-1,-4 1 1,2 4-2,-4 3-1,1-3 0,0-7-2,-1-4 0,0-5-2,2-14-2,2-2-2,-7-12-7,-1-16-17,10 12-4,-10-12-2,-7-13 3</inkml:trace>
  <inkml:trace contextRef="#ctx0" brushRef="#br0" timeOffset="56498.2315">12218 3381 59,'5'9'35,"1"9"-2,-4-8 1,-5 3-24,3 5-4,-5-2-3,1 0-2,0-1-3,-2-1-4,3-1-15,2 0-12,-9-9-1,10-4-1,-12 0 2</inkml:trace>
  <inkml:trace contextRef="#ctx0" brushRef="#br0" timeOffset="56826.2502">12559 2687 40,'-16'15'32,"2"9"3,-3 5 0,-3 8-18,3 19-4,-4 3-2,7 12-3,-2-3-2,5 7-2,2-5 0,8-6-2,8-7-2,0-12-2,8-7-5,-2-16-15,5-10-16,5-10 2,-3-12-2,3-7 0</inkml:trace>
  <inkml:trace contextRef="#ctx0" brushRef="#br0" timeOffset="57105.2662">12760 2746 60,'0'0'36,"7"21"0,-5-1-3,-6-4-19,7 11-4,-7-3-1,4 10-4,-4-3-1,3 2-3,-1-2-4,-1-12-5,6-1-30,-4-1 1,1-17 0,-1 13-2</inkml:trace>
  <inkml:trace contextRef="#ctx0" brushRef="#br0" timeOffset="57520.2899">12776 3231 58,'-13'9'31,"3"12"-2,-9 0-7,1 0-13,7 7 0,0-4-3,5 3 0,6-6-1,6 0-1,7-7-2,6-2 0,5-7-1,2-5 0,4-4 0,-1-3-1,0-4-1,-3-2 0,-5-4 1,-5-3-2,-5 0 1,-11-1 0,-8 4-1,-6-1 1,-5 4-1,-6-1 1,-1 6-3,-1 3-3,3 5-8,7 3-18,-1-7-1,10 5 1,-2-10 1</inkml:trace>
  <inkml:trace contextRef="#ctx0" brushRef="#br0" timeOffset="57868.3098">12961 2634 80,'0'0'39,"15"-9"-1,-5 23-3,7 6-26,-3 6-1,8 11-2,-2 8-3,0 12 0,-2 3-1,-1 4 0,-5 0-2,-4 0 0,-5 1 0,-4-3-1,-1-3 0,-6-12-1,2-3-1,-4-7-1,5-6-1,-3-9-3,7-4-7,-6-7-24,7-11 1,-10-2 0,7-7 2</inkml:trace>
  <inkml:trace contextRef="#ctx0" brushRef="#br0" timeOffset="58122.3244">13365 3299 78,'8'18'36,"-9"-3"-1,0 4-5,3 0-22,-10-4-4,-1 4 0,-1-3-4,0-1 0,-1 0 0,0-3-3,5 3-4,-5-5-20,11-10-8,-9 7 0,9-7-2</inkml:trace>
  <inkml:trace contextRef="#ctx0" brushRef="#br0" timeOffset="58484.3451">13842 2625 27,'0'0'31,"-1"-9"0,1 9 0,-14 22-12,-6-3 0,2 15-4,-7 1-4,4 16-1,-6 4-3,7 8 1,2-3-3,6 3-1,4-5-2,6-2 1,5-9-3,4-7-2,5-5-2,-2-13-4,11-2-17,-2-11-15,-6-11 2,4-5-3,-1-7 3</inkml:trace>
  <inkml:trace contextRef="#ctx0" brushRef="#br0" timeOffset="58809.3637">14047 2676 70,'7'-12'38,"5"8"0,-12 4-1,0 0-26,14 12-1,-14 1-4,0 11-2,-4-3 0,2 16 0,-7 0-2,2-1 1,0 1-2,0-3 0,1 0-2,3-6-2,4-1-4,-1-27-13,-2 17-21,2-17 1,0 0 1,15-5-1</inkml:trace>
  <inkml:trace contextRef="#ctx0" brushRef="#br0" timeOffset="59131.3821">14064 3138 70,'0'13'39,"-1"3"-2,2-2 0,2 13-21,-10-9-5,4 9-4,-4-4-3,2 4-1,-3-1-1,4-2-2,-1-5-1,-2-4-4,7 1-4,0-16-20,-6 10-12,6-10 2,4-15-1</inkml:trace>
  <inkml:trace contextRef="#ctx0" brushRef="#br0" timeOffset="59538.4054">14286 2561 67,'12'11'38,"2"5"1,3 9 1,5 10-27,-7 1-3,6 14-2,-6 1-3,0 14 0,-9 0-2,-5-2 0,-4-1-4,-8-3 0,-3-4-2,-5-6-4,4 2-15,-4-14-19,0-8 1,1-3 0,3-9 1</inkml:trace>
  <inkml:trace contextRef="#ctx0" brushRef="#br0" timeOffset="121718.9619">4819 4922 19,'0'0'23,"0"0"-4,0 0-1,10-3 0,-10 3-3,0 0-2,0 0-2,-10-11-2,10 11-2,-11-7-2,2 2-2,-1 4-1,-2 1-1,-2-3 0,-2 3-1,-1 3 0,2 3 1,-4 0-1,3 2 0,1 6 0,2-4-1,3 6 1,2 1 1,5 0-1,3-2 0,3 3 0,5-2 1,2-2 0,6-3 0,0-4 1,2-4-1,2-1 0,-2-5 0,0-8 0,-1-1 0,-4 0-1,0-3 2,-4-2-2,-2 2 1,-5-4 0,1 3-1,0 3 1,-3 0-1,0 0 1,0 13-1,-5-13 0,5 13 0,0 0 0,2 16 1,-2 0 0,-1 8-1,2 7 0,-2 5 1,1 1 0,-1 3 0,1 0-1,0-5 0,2-1 1,1-3-1,-3-11-1,2-3-2,-1-6-3,2-2-6,-3-9-10,0 0-11,2-10-1,-4-8 1,8 6 1</inkml:trace>
  <inkml:trace contextRef="#ctx0" brushRef="#br0" timeOffset="121920.9734">4969 5051 24,'0'0'30,"14"-4"1,-14 4 1,-1 16-11,-1 0-7,-6-1-3,7 8-4,-3-4-4,1-4-4,3 3-16,6-5-15,-6-13 0,0 0-2,0 0 2</inkml:trace>
  <inkml:trace contextRef="#ctx0" brushRef="#br0" timeOffset="123092.0404">10332 4858 18,'0'0'11,"1"-11"1,-1 11 2,-2-10 0,2 10 0,0 0-1,-8-10-2,8 10-1,-14-2-2,4 3-1,1-1-2,-2 7-1,-1 2-1,1 0 0,-2 3 0,2 4-1,4-3 0,0 4 0,3-1 0,3-2 0,2-1 0,5-1 0,1-4-1,2-3 1,1-3-1,3-4 1,-1-3 0,3-1-2,-3-3 1,0-6-1,-1-1 1,-3 0-1,1 1 0,-3-5 1,-3 9-1,-1-2 1,-2 4-1,0 9 1,0 0 0,-6 9 0,-1 4-1,5 7 1,-1 3-1,1 4 1,2 5-1,-1-4 0,2 0-1,2 0-1,1 2-1,-2-10-5,3-1-9,-1 0-15,-4-19 0,2 15-2,-2-15 3</inkml:trace>
  <inkml:trace contextRef="#ctx0" brushRef="#br0" timeOffset="123478.0625">10411 4977 37,'14'-1'28,"-8"-8"1,7 10-1,-13-1-17,13-6-5,-13 6 0,13 4-4,-13-4-2,4 14 0,-4-3 0,-2 1 0,-6-1 0,1 1-1,-2-1 0,1 2 1,-1-4 0,9-9 0,-10 14 1,10-14 0,0 0 1,6 11 1,4-9 0,-1-2 0,4 2-1,1-1 1,2 3-3,1 1-5,-2-3-12,-4-2-13,4 5-2,-15-5 1,17-1 0</inkml:trace>
  <inkml:trace contextRef="#ctx0" brushRef="#br0" timeOffset="125593.1835">5164 4602 10,'-6'-15'21,"6"15"-6,-9-15-1,9 15-1,-15-12 0,2 7-1,5-2-1,-7 1-2,5 2 0,-5-2-2,1 3 0,0-3-2,-1 0-1,-1-4-1,1 5-1,-1-2 0,-1-1 0,-1-2 0,0 4-1,0 0 0,1 1 0,-1 2 0,2-2 0,-1 2-1,1 4 1,-2 1-1,-1-2 1,2 1-1,-1 2 0,0-1 0,-1 1 0,0-1 2,3-1-2,0 0 0,0 3-2,2 0 4,-2 0-2,3 1 0,-1 3-2,0-1 2,-2 3 0,4 0 0,-4 0 0,3-1 0,-1 3 0,4-1-1,0-1 2,-1 1-1,3-2 0,0 4 0,1 0 0,0 3 2,0-1-2,-1 0 1,1 2-2,-1 1 2,0 1-1,1 0 0,-1-2 0,-1-1-1,3 2 1,0 1 1,-1-3-1,0 2 0,3-2 0,2 1 0,-1 1 0,1-2 0,0 1 0,-1-2 0,3 5-1,-1-3 1,0 5 0,0-2 0,0-1 0,-1 2 0,4 2 0,0-2 0,-1-1 1,3-1-1,0 0 0,1-1 0,3 2 1,-1-3 0,1 0 0,0-1-1,3 1 0,0 2 1,-1-2 0,1 0 0,0-1-1,4 1 1,0 0-1,1 1 2,-1-2-2,0-4 1,1 4-1,2-2 1,-1 0 0,-2-3 0,2 1 0,-1-3-1,2 0 1,3 2 0,2-7 0,0-3-1,1 2 0,4-3 1,2-1 0,0-2-1,0-3 0,0-4 1,0 5-1,0-1 1,-2-3-1,-3 0 0,0 2 0,-4-2 0,0 2 0,-2 0 0,-2-1 0,2-2 0,-1 3 0,1-4 0,-1 1 1,0 0-1,-1 0 0,0 0 0,0-2 1,-1 2-1,-2-3 0,-2-1-1,2 2 2,-1 0-1,-2-1 0,2 0-1,-2 0 1,-1-3 0,2 4 0,-1-1 0,1-2 0,-2-1-1,1 0 1,-2 0 0,1-4 0,-2 3 1,0-4-2,-2 1 1,-1 0 0,-5-1 1,0-6-1,0 2 0,-5-3-1,-2-2 1,-2 2 0,2 0 0,-7-1 0,2-1-1,1 5 0,-4 1 2,3-2-1,-3 3-1,2 1 1,-3-1 0,0 3 0,-2-3 0,-6 2 1,-1-2-2,-2 6 1,0 1 0,-2 0 1,2 3-2,0 2-1,4 5-2,3-3-13,0 4-17,9 3 0,-2-6-1,13 8 1</inkml:trace>
  <inkml:trace contextRef="#ctx0" brushRef="#br0" timeOffset="127952.3184">10683 4517 11,'0'0'23,"0"0"2,-5-14-7,5 14-2,-5-12-3,5 12-3,-10-13-1,1 6-2,9 7-1,-22-18-1,10 12-1,-5-1 1,3-1-1,-5-2-1,1 3 1,-2-2-1,0 5 1,-3 0-1,3 0-1,-3-1 1,2 5-1,-2-2 0,2 1 1,1 0-2,3-2 1,0 0-1,3 2 0,0-2 0,1-1 0,-2 2-1,3 2 1,-2 2-1,0 2 0,-2 0 0,-1 2 0,0 1 0,-1 4 0,0 1 1,1 0-1,0-1-1,0 3 1,2-1 0,-1 2 1,2 2-1,0-4 0,-1 2-1,2 0 1,-2 3 0,2-3 1,0 4-1,2-1-1,0-2 2,2 4-2,0-1 2,1-2-1,1 0 1,0 3-2,2 0 2,0-1-1,2 3 0,1-1 0,0-2 0,1 6 0,2-2 0,0-1 0,2-2 0,-1 3 0,1-3-1,0 1 2,2 1-1,-1-5 0,0 0 0,2 4 0,-1-2 0,1-3 1,0 1-1,1-1 0,2 0 1,1 0-1,0 1 1,1-7-1,0 0 0,2 3 1,0 0-1,0-3 1,1-1-1,-2 0 0,0-2 0,0 3 1,0 1 0,1-4-1,-1 0 0,3 4 0,-2-2 1,2-2 0,0 2-1,2-2 0,-3-4 0,3 6 0,-1-2 1,-1-4-1,-2 2 0,4 2 0,-4-5 0,4 2 1,-4 1-1,1-1 0,-1-2 0,-1 4-1,1-2 2,-2-1-1,0-2 0,0 3 0,2-3 0,-1-1 0,1 4 1,1-5-1,0 0 0,1 1 0,1-2 0,-1 0 1,0-1-1,-1 2-1,1-4 1,-1 3 0,1 0 1,-1-4-1,-1 2 0,1-1-1,0 1 2,-2-3-1,2 1 0,-2-7 0,-3 2-1,3 1 1,-3-4-1,-1 1 2,-1-2-2,-2 2 0,2-1 1,-1 4 0,-1-1 0,0-3 0,1 1 0,1 1-1,0 0 2,-2-3-1,1 0-1,0-3 1,0 3 0,-1 0 0,0 2 0,-1-4 1,-1 3-2,1 3 1,-3 0 0,1 0 0,0-2 0,0 2 0,1-2 0,0 1 0,-2 0 0,2-6 0,-2 2 0,0 0 0,-1 0 0,-1-2 0,-3 1 1,0-3-1,-2 1-1,0 4 1,-1-1 0,-1-1 0,-2 1 0,1 2 0,-1-4 0,2 1 0,-2-1 0,1-2 0,1 0-1,-3 3 1,1-4 0,-1 0 1,-2 0-2,-3 4 0,-2 0 2,0 1-2,-6 1-1,-1 2-3,1 3-25,-5 9-5,-9-2 0,3 7-2</inkml:trace>
  <inkml:trace contextRef="#ctx0" brushRef="#br0" timeOffset="135018.7226">2816 9557 26,'0'0'27,"14"2"1,-14-2-4,0 0-7,0 0-4,0 0-3,0 0-3,0 0-2,14 15 0,-14-15-1,20 10 1,-7-4-1,3 2-1,-2 3 0,6-1-1,-4-1 0,3 4 0,-2-3-1,-1-1 0,-1 2-1,-1-2 1,-1-3-1,-3 4 0,-10-10 1,14 11 0,-14-11-1,7 12 1,-7-12 0,-2 11-1,2-11 1,-9 9 0,9-9-1,-14 13 0,4-5 1,0-1-1,-2 0 0,0 3 0,-1 1 0,-2 1 0,2 0 0,0-1 0,-1 1-1,2 0 1,0 0 0,2-5 0,2 4-2,8-11-1,-11 14-4,11-14-10,-12 4-17,12-4-1,0 0 0,0 0 1</inkml:trace>
  <inkml:trace contextRef="#ctx0" brushRef="#br0" timeOffset="154319.8266">5199 6569 7,'-12'-6'24,"12"6"1,-12-2-2,2-1-6,0 0-1,-2 0-3,3 3-1,-7-4-4,4 2-1,-5-2-1,3 4-1,-3-1-1,1 0 0,-3 0-1,0 3-2,1 3 1,-1 3-1,0-1 0,0 2 1,0 3-1,4 5-1,0 0 1,1-2 0,2 1 0,5 2-1,0 0 1,3 1-1,1-2 0,1 0 0,2 1 0,3 3 0,0-2 0,1 1 1,0 0-2,3-2 1,1 2 0,0-1 1,-1-2-1,3-3 0,0-1 0,2 4 0,0-6 0,0 0 0,2 2 0,1-5 0,1-1 0,4 2 0,-2-1 0,1-6 0,1-2 0,2 2 0,0-5 0,2 0 1,0 0-1,-1-7 0,-4-1 0,2 2 0,0-1 0,-4-3 0,-2 0 0,-2 1 0,-1-2 1,0 1-1,-1 3 0,-4-5 1,1 1-1,-2 2-1,0-1 2,-2-1-1,-2-1 1,-2 1-1,-2-4 0,-1 2 1,-4 0-1,1-3 1,-5 1-1,1 2 0,-3-2-1,0-2 2,-1 3-2,1-1 1,-2 1 0,-2 6 0,2-1 0,-4-2-1,3 5-3,-4 1-4,5 4-13,2 2-14,-4-3 2,5 1-3,-2-7 2</inkml:trace>
  <inkml:trace contextRef="#ctx0" brushRef="#br0" timeOffset="155133.8731">5004 5618 21,'-10'-11'18,"10"11"-1,0 0 0,0 0-2,0 0-2,0 0-2,0 0-2,2 9 1,-2-9-2,7 18-1,-2-4-2,1 5 0,2 7-1,-1 4-1,2 2 0,0 5-2,3 9 0,-1-1 2,-2 1-2,-1 3 0,-1 1 0,0-2 0,0 2-1,-3-6 0,-2-4 1,1 2-2,-1-3 1,-1-4-1,0-4 1,-2-2 0,0-7 0,0-4-1,0-1 0,1-4 0,0-13-2,-3 10-3,3-10-4,0 0-7,0 0-11,0 0-4,0 0 1,-14-12 1</inkml:trace>
  <inkml:trace contextRef="#ctx0" brushRef="#br0" timeOffset="155481.893">5003 6345 30,'-10'-2'28,"10"2"3,-2 13-9,2-13-4,5 17-3,-1-6-5,6 6-3,-3-4-2,5-1 0,-2-1-2,3 4-1,-1-3 0,0-2-1,-4-4 0,2 0-1,-10-6 1,16 8-1,-16-8 1,11-8 0,-2-2-1,2-1 0,-1-3 1,0-3-1,2-3-1,0-3-2,1 4-3,-3 0-10,-3-1-17,2 7 0,-4-1-1,-5 14 0</inkml:trace>
  <inkml:trace contextRef="#ctx0" brushRef="#br0" timeOffset="157827.0272">5706 5553 40,'0'0'26,"0"0"-4,0 0-2,0 0-4,0 0-4,0 0-3,0 0-1,0 17-2,0-5-1,2 6-1,-1 2-1,3 7 0,-2 0 0,2 0-1,-3-1-1,3 0 0,-3-5-1,2-3-2,1-1-4,-4-17-10,-2 10-17,2-10-1,0 0 1,0 0 0</inkml:trace>
  <inkml:trace contextRef="#ctx0" brushRef="#br0" timeOffset="158329.0559">5745 6020 33,'-10'-2'28,"10"2"2,-7 11-11,7-11-3,-9 13-3,2-3-4,3 4-3,-2-2-1,5 9-1,0-4 0,5 3 1,-2-2-3,6 1 0,2-5 1,3-2-1,4-1 0,1-6 0,0-4-1,0-3 1,0-2 0,-1-5-1,-2-2 0,-2 2 0,-3-10-1,-4 4 1,-2-1 0,-3-4-1,-3 1-1,-4 3 0,-7 2 1,-3-3-2,-3 11 0,-4-1 0,-1 5-2,-3 2-2,6 7-6,-1-5-9,1 1-13,11 0 0,-2-8 1,12 5 1</inkml:trace>
  <inkml:trace contextRef="#ctx0" brushRef="#br0" timeOffset="158764.0808">5534 5472 19,'-7'32'26,"-11"-4"-2,5 10-4,1 5-1,-3 5-4,7 3-3,-4-1-3,12 11-2,-3-8-1,8 4-2,4-3 0,6-4-2,3-5-1,5 0-3,5-6 0,-1-11-4,5-1-5,-2-12-8,-3-10-13,6 4-1,-7-18 2,3 1 2</inkml:trace>
  <inkml:trace contextRef="#ctx0" brushRef="#br0" timeOffset="159085.0991">5808 5431 23,'4'-15'29,"9"11"1,-4 4 2,1 9-15,6 6-3,-3 8-1,7 15-1,-5 5-4,4 10-2,-7 6-2,1 4-1,-4 8-1,1-2 0,-3-3-1,-3-6-1,-1-6-2,-3-7-1,4-5-6,-5-6-27,-2-18 1,3-4 0,0-14 0</inkml:trace>
  <inkml:trace contextRef="#ctx0" brushRef="#br0" timeOffset="160638.1879">5312 7125 0,'-5'21'22,"5"-21"3,-1 20-6,2-9-2,3 1-1,4 5-1,0-1-3,2 1-3,4-3-1,2 4-3,4-4-1,2-2-1,3-5 0,6-2-2,0-6 1,2-1-1,0-5 0,1-6 1,-6 0-2,2 0 1,-6-3 0,-3-1 0,-5-1-1,-1-2 2,-6 0-1,0-1 1,-3 0-1,-5-5 1,-2-4 0,-3 2-1,-5-4 1,-2 1-1,-5-1 0,-1 2 0,-4 0 0,2 7-1,-3 5 2,0 1-1,-1 3 0,4 7 0,1 1-1,2 3 1,2 3-1,0 0 0,5 0-1,9 0-2,-8 10-3,8-10-8,0 0-16,8 13-3,-8-13-2,15 8 1</inkml:trace>
  <inkml:trace contextRef="#ctx0" brushRef="#br0" timeOffset="161039.2109">5634 6742 3,'10'-8'24,"-10"8"1,0 0 2,-10-6-11,10 6-2,-10 0-2,10 0-2,-16 9-2,4-5-2,-1 6-1,0-1-1,-5 4-1,1 1 0,-2 1-1,0-2 0,3 3 0,0-2 0,0-4 1,4 0-1,4 1-1,8-11 0,-12 14-1,12-14 1,0 10-1,0-10 0,13 11 1,1-4-2,2-3-2,8 3-7,-1 1-14,2-3-8,5 9-2,-5-7 2</inkml:trace>
  <inkml:trace contextRef="#ctx0" brushRef="#br0" timeOffset="162528.2961">6306 6804 13,'0'0'28,"0"0"2,0 0 2,-10-6-10,10 6-4,-17 0-5,17 0-3,-23 7-2,7 0-3,-6 2-2,1 3 0,-3 2-1,-3 4-1,1 3 0,-1-2 0,1 0-1,4 0 0,4-1 0,3-4 0,5-2 0,10-12 0,-2 10-1,2-10 1,19 6 0,-2-8 0,2-2 0,3 0 0,2 2 0,-1 0 0,-2 3 0,-3-2 0,-3 5 1,-6 6-1,-3 6 0,-7 0 1,-6 4-2,-2 3 2,-4 1-2,-2 4 1,0-3 0,0-4 0,3-3 0,6 0 0,2-4 0,3-3 1,1-11-1,11 13 1,-1-10-1,5 1 1,2-1 0,2 0 0,0-2-1,0 1 0,0 3-3,0-5-12,-7 0-19,5 0-1,-6-5-1,3 2 1</inkml:trace>
  <inkml:trace contextRef="#ctx0" brushRef="#br0" timeOffset="163646.36">10813 5407 19,'0'0'27,"0"0"-5,-7-10-2,7 10-1,0 0-3,0 0-2,10 4-3,5 7-2,1 5-2,7 5-1,1 2-2,9 13 0,1 2-2,6 6 0,-2 10-1,1-1 0,0 5-1,-1 1 1,-2 1-1,-4-7 1,0-5-1,-6-2-1,-3-5 2,-5-8-1,0-6 0,-7-6 0,0-5-2,-5-2-2,-2 0-2,-4-14-6,3 12-10,-3-12-11,0 0-1,-7 11 1,-3-13 2</inkml:trace>
  <inkml:trace contextRef="#ctx0" brushRef="#br0" timeOffset="163982.3792">11217 6157 48,'15'21'32,"-4"-6"1,6 4 0,3 2-20,-4-1-2,5 6-5,-3-4-3,3 4-1,-2-1-1,0-7 0,-2-1 0,0-2 1,-1-7-1,1-6 1,-4-4 0,2-5-1,-3-5 1,1-1-1,-3-6 0,0-6 0,-3 3 0,0 1-2,-1 2-3,-6-3-13,-3-1-20,3 6 3,-9-3-2,5 7 0</inkml:trace>
  <inkml:trace contextRef="#ctx0" brushRef="#br0" timeOffset="166267.5099">11907 5286 11,'0'0'13,"0"0"-2,0 0 0,0 0-1,-9 0-1,9 0-1,0 0 0,0 0 0,0 0-1,-10 0-1,10 0 0,0 0 0,0 0 0,-11 7-1,11-7 0,0 0-1,0 0-1,-12 10 1,12-10-2,-7 9 1,7-9-2,-8 12 0,3-3 0,5-9 2,-7 19-1,5-9 0,0 5-1,0-3 1,2 2 1,1 4-1,0-5 0,4 2 0,1 1 0,2-3 0,2-3 0,0-2 0,5 2 0,-1-8 0,2 2 1,-2-5 0,2-4-1,-2-3 0,2 2-1,-2-4 1,-3-5-1,-1 1 1,-1-3-1,-4-1 0,-1 1 0,-4 0 0,-4-4 0,-4-1-1,-2 6 0,-5 0 0,0 4 0,-4 3-1,-3 2-1,3 3-1,-3 6-1,2 10-2,-1-7-6,5 5-16,5 3-6,-2-2-2,8 5 2</inkml:trace>
  <inkml:trace contextRef="#ctx0" brushRef="#br0" timeOffset="166668.5329">11962 5755 29,'0'0'31,"0"0"1,-9 10 0,9-10-12,0 23-6,-2-10-2,4 10-5,0-1-2,1 3 0,-3 1-2,4 1-1,-3-5 0,2 1-3,0-4-1,-3-8-5,4 0-14,-4-11-14,0 0 1,0 0-2,-3-11 2</inkml:trace>
  <inkml:trace contextRef="#ctx0" brushRef="#br0" timeOffset="167076.5562">11679 5200 33,'-6'18'20,"-5"3"1,3 7 0,-3 4-4,-3 1-2,5 11-2,-4 2-2,7 4-1,0-2-3,6 8-1,4-4-2,9 3-1,0-4-1,7-6-2,7-4-3,1-6-4,7-3-8,0-10-14,-1-10-3,5-5-3,-6-8 3</inkml:trace>
  <inkml:trace contextRef="#ctx0" brushRef="#br0" timeOffset="167382.5737">12020 5258 33,'12'1'29,"-12"-1"4,18 13-1,-9 8-9,1 7-13,6 8 1,-5 3-3,7 14-2,-6 4 0,3 4-2,-6-3-3,-1 0 0,-4 0-4,-4-4-5,5 0-24,-6-6-2,-7-8-1,4-3-1</inkml:trace>
  <inkml:trace contextRef="#ctx0" brushRef="#br0" timeOffset="168499.6376">11644 6601 31,'5'-12'28,"-5"12"2,-2-11-8,-2 2-6,4 9 0,-12-11-4,12 11-3,-21-11-2,8 12-1,-6-1-1,-1 4 0,-4-1-3,-1 4 1,-1 4-1,-3 7 0,1 1 0,-2 3-1,1 2 0,2 6 0,2 6 1,3-1-1,3 1 0,5 2 0,8-2 0,6 2 0,6-2 0,9-5 1,5-5-2,11-3 0,9-9 1,3-6 0,7-4-1,1-13 1,2-4-1,1-2 0,-1-5 0,-7-7 1,-6 1-1,-3-2-1,-8-3 1,-7 4-1,-5 0 2,-9-3-2,-6 3 1,-7 3 0,-10-4-1,-7-1 1,-7 5 0,-6 0-1,-6 3 0,0 4 1,1 2 0,1 0-1,7 8-1,6 0-5,12 8-10,14-1-21,0 0 3,0 0-3,22-3 2</inkml:trace>
  <inkml:trace contextRef="#ctx0" brushRef="#br0" timeOffset="169454.6922">11911 7049 47,'0'0'31,"0"0"3,0 0-7,1 14-10,3-5-2,8 6-5,-2-3-4,9 7-1,-1-3-2,8 1 1,3-3-2,3 0 0,3-8-1,0 1 0,2-3 0,-2-6-1,-3-7 1,0-1-1,-5-6 0,-2-3 0,-5-5 1,1-7-1,-7-1 0,0 0 0,-5-1 1,-2-3-1,-4-1 0,-3 1 0,-4 2 0,-3 4 0,-3 2 0,-7 1 0,1 4 0,-5 7-1,-2 3 2,-2 2-1,0 6 0,-4 2 0,1 0 0,1 5 0,2 2 0,1-1 0,4 0-1,2 4 0,5-2-1,-1-3-3,14-2-5,-10 8-9,10-8-18,0 0 1,0 0-1,0 0 3</inkml:trace>
  <inkml:trace contextRef="#ctx0" brushRef="#br0" timeOffset="169809.7125">12181 6534 17,'0'0'25,"0"0"2,0 0 1,-12 8-12,0-1-5,0 6 1,-7 2-3,2 9-2,-7-1 1,3 4-1,-5-3 1,5 6-3,-4-5 0,6 1-1,-1-5-1,9-3-1,2-4 0,8 0 0,5-2-1,10-5 0,5 2 0,6 0-1,5-2 0,3-2 0,4 8-2,-3-6-5,3 3-11,-3 2-19,-7-2 2,-1 0-1,-7-5 0</inkml:trace>
  <inkml:trace contextRef="#ctx0" brushRef="#br0" timeOffset="170664.7614">13038 6548 28,'0'0'30,"0"0"2,0 0-1,0 0-11,-12 0-7,12 0 0,-21 15-3,6-5-3,-6-1 0,0 9-2,-6-3 1,0 3-2,-1 1-1,2-2 0,2-5-1,3 3 0,9-4-1,12-11 0,-11 11 0,11-11-1,19 5 0,-1-3 0,5 2 1,1-1-1,2-1 0,2 4-1,0 1 1,-6-2 0,-4 3 0,-5 3-1,-5-2 1,-4 3-1,-6 5 1,-7-5 0,-5 5-1,-4 3 1,-3-2 0,-4 3 0,-1 0 1,-1-2-1,2 0 1,5 1 0,5-2 0,6-4 0,7-1 0,7 1 0,7-3 0,7-2 0,4-2 0,2-5 0,2-2 0,2 3-1,-5-3 1,-1-5-2,-1 3-1,-6-4-4,1 5-14,-5-1-20,-12 2 2,9-8-2,-9 8 2</inkml:trace>
  <inkml:trace contextRef="#ctx0" brushRef="#br0" timeOffset="238605.6474">4976 6830 3,'10'-3'15,"-10"3"-1,0 0-1,0 0-2,13 3-1,-13-3-1,9 1-1,-9-1 0,13-5-2,-13 5-2,15-1 1,-5-2-2,-10 3 0,15-6-1,-15 6 0,16-11 0,-16 11 0,13-7-1,-13 7 1,8-11-1,-8 11 0,7-12 0,-7 12 0,0-15 0,-1 7 0,1 8 0,-7-10-1,7 10 1,-13-12-1,13 12 0,-16-2 0,5 1 0,0 3 0,-1-1-1,2 1 1,0 3 0,10-5-1,-16 11 1,16-11 0,-8 15 0,7-5 0,1 1 1,1-2-1,1 2 1,2-1-1,0 2 1,0 2 0,2-3 0,0 1 0,1-1 0,0 0-1,-7-11 1,15 17-2,-15-17-2,15 6-4,-15-6-8,14-6-14,-2 6 2,-9-10-1,6 6 1</inkml:trace>
  <inkml:trace contextRef="#ctx0" brushRef="#br0" timeOffset="238820.6597">5175 6823 2,'0'0'25,"0"0"2,5 10 0,-3-1-10,-2 2-3,0 1-4,1 0-6,0 1-12,7 2-18,-8-15-2,0 13 1,0-13 0</inkml:trace>
  <inkml:trace contextRef="#ctx0" brushRef="#br0" timeOffset="240288.7437">11474 6824 19,'0'0'17,"0"0"-1,0 0-2,15-9-2,-15 9-1,9-4-3,-9 4-2,13-7-1,-3 4-1,-10 3 0,16-9-1,-16 9-1,14-12 1,-14 12 0,14-15-1,-14 15 1,6-11-1,-5 1-1,-1 10 1,-2-11 0,2 11-1,-10-14 0,10 14 0,-15-9 0,4 1 0,1 5-1,-2-1 0,1 0 0,0 5 0,0 0 0,11-1 1,-16 9-2,9 3 1,0 1 0,3 2 0,1 1 0,3 0 1,-1-1-1,-1 4 0,6-1 0,-2-6 1,3 1-1,2-1 1,1-3 0,2 1 0,3-1 0,0-4 1,0-2-2,1 3 1,-1-3-1,1-5-2,0 2-6,0-5-11,-4-8-11,9 8-1,-13-11 2,6 3-1</inkml:trace>
  <inkml:trace contextRef="#ctx0" brushRef="#br0" timeOffset="241145.7927">11654 6780 7,'0'0'16,"4"-9"0,-4 9 0,0 0 0,12-12-1,-12 12-1,11-8-3,-11 8-2,10-7-1,-10 7-3,12 1 0,-12-1-2,10 5-2,-10-5 0,6 13-1,-4-3 0,-2 2 0,-2-2 0,-1 4-1,-3 0 0,0 1 0,-1-2 0,2 1 0,1-4 1,3-1-1,2 1 1,-1-10 0,11 8 0,0-8 0,2-3-7,4-6-16,7 9-5,-8-16 0,8 7 0</inkml:trace>
  <inkml:trace contextRef="#ctx0" brushRef="#br0" timeOffset="244668.9942">3739 9612 31,'0'0'26,"2"-11"-3,-2 11-4,0-14-4,0 14-2,-3-13-4,3 13-2,-6-13-2,6 13 0,-11-8-2,11 8 0,-19-6 0,6 5-1,-1 4-1,-2-1 1,-2 3-1,-2-1 1,0 2-1,0 2 0,3 2 0,0 3 0,3 1 0,2 0 1,7 4-2,3-1 1,4 2 0,1-2 0,8 0 0,0-4 0,6-1 0,-1-3-1,2-3 1,0-2 0,2-7 0,-2-2 0,0-4 0,-1-3-1,0-7 1,-1-3 0,-2 1-1,-2-3 1,-1 0 0,-4 4 1,-2 3-1,-3 1 1,-2 16-1,0 0 1,0 0-1,-12 15 0,7 8 0,-1 5-1,1 10 1,0 2-1,3 2 0,0 2 0,2-3 1,2-4-1,-1-6 1,3-5-1,-2-5 0,3-7-1,-3-4-1,1-1 0,-3-9-2,0 0-2,0 0-5,11 9-14,-11-9-10,0 0-2,9-7 3,-9-5 0</inkml:trace>
  <inkml:trace contextRef="#ctx0" brushRef="#br0" timeOffset="244963.0111">3936 9690 35,'0'0'31,"0"0"3,7 15-9,-7-15-5,1 21-4,-6-10-4,5 10-4,-4-4-2,2 1-3,-3-1-1,2 0-1,1-3-2,-2-4-3,5 0-7,-1-10-14,0 0-10,0 0-1,-4-11 1,4 11 1</inkml:trace>
  <inkml:trace contextRef="#ctx0" brushRef="#br0" timeOffset="245243.0271">4212 9740 9,'0'0'26,"11"9"1,-11-9-4,-3 18-5,0-6-2,-4 2-4,1 3-3,-3 2-3,1 0-3,-1 0-2,0-4-3,5-1-6,1-6-10,3-8-11,0 0-2,1-11 2,10 2-1</inkml:trace>
  <inkml:trace contextRef="#ctx0" brushRef="#br0" timeOffset="245825.0604">4482 9517 12,'2'-13'26,"8"8"3,-10 5-3,-4-17-7,4 17-3,-14-13-2,14 13-3,-20-6-3,10 6-2,-6-2 0,2 7-3,-4-2 0,3 3 0,-1 2-2,2 3 0,2 2 0,1 4-1,3 2 1,4 1-1,4 0 0,3 1 0,4-4 0,4 0 0,1-6 0,4-5 0,2-6 0,0-4 1,1-4-1,1-7 0,-1-2 0,-3-3 0,-1 1 0,-4-1 0,-4 1 1,-4 3-1,-3 3 0,0 13 0,-7-12 1,7 12 0,-15 5-1,7 6 1,2 8 0,5 4-1,-2 7 1,6 3-1,-1 3 1,6 3-1,-1 1 0,1-5-1,-1 0 0,0-9-3,2-2-8,-5-3-23,-4-21 0,4 12-1,-4-12 2</inkml:trace>
  <inkml:trace contextRef="#ctx0" brushRef="#br0" timeOffset="246299.0875">4663 9668 48,'0'0'32,"0"0"3,8-14-2,-8 14-19,1-11-3,-1 11-5,0 0-2,14-15 0,-14 15-2,20 0-1,-12 0 0,1 7-1,1 3 0,-3 0-1,-3 3 0,-3 2 0,-2 1 0,-2 1-1,-4 2 0,2-2 1,-3-1 1,1-4-1,3 1 0,0-4 1,4-9 0,0 9 1,0-9-1,10-1 1,-1-2-1,3 0 2,1-1-1,1 0 0,2 0-1,0 0-2,-4-3-5,5 3-23,-5 1-4,-12 3-1,11-11 1</inkml:trace>
  <inkml:trace contextRef="#ctx0" brushRef="#br0" timeOffset="248129.1921">4671 9090 16,'-20'-5'27,"20"5"1,-27-2-4,12-2-7,-6 1-2,-3-2-4,2 3-3,-3-3-1,0 2-2,-4-3-1,1 3-1,-4-3 0,2 4 1,-4-1-2,1-1 0,-3 1 0,0 0-1,-1 0 0,0 0 0,0-1 0,3 1 0,1 0-1,2 3 1,0 2-1,1-1 1,-1 2-1,1 3 0,1 1 1,-1 0-1,0 4 0,2-1 0,-1 2 1,0 2-1,4 0 0,-3-1 0,1 1 0,2 3 0,0-4-1,0 1 1,-2-1 0,4-3 0,1 3 0,-1-1 0,3 1 0,-3-1 0,3 0 0,1 3 0,0-1 0,-1 2 0,-1 1 0,3-1 0,-2-2 0,4 4 0,-2-1 0,-1-1 0,1 2 1,1-3-1,1 1 0,1 1 0,1 3 1,0-4-1,2 1 0,4 1 0,0 1 0,2 0 0,1 0 0,2 0 0,2 1 0,1 2 0,1 1 0,2 0 0,2-2-1,1 2 1,6 1 0,-3-1 0,3 0 0,3-4 0,-2 0-1,5 1 1,-1 2 0,0-1 0,0-3 0,2 2 0,-2-1 0,1-1 0,1-1 1,3 1-1,-1-4 0,4 1 0,-2 0 1,0-3-1,1 1 1,3-1-1,-3-2 1,2 2 0,0-1 0,-1-2 0,-1-1-1,3 3 1,0-4 0,-2 0 0,-1 1 0,1-2-1,1-2 0,-1 1 0,2 0 1,0-2-1,-3 1 1,3 1-1,0-4 0,1 2 0,0-2 0,0 0 1,2-2-1,3 0 0,2-3 0,-3-1 1,3 1-1,1-2 0,0 0 1,-2-1-1,0 3 1,-2-3-1,1 2 0,1 2 0,-2-1 0,-2 0 0,-1 1 0,1-4 0,-1-1 0,1 4 0,-3-3 0,1-1 0,-1-1 1,0 2-2,0-1 2,-2-1-1,4 0 0,-3-1 0,1 1 0,0-4 0,0 1 1,-3-3-1,1 1 0,0-5 0,-1 0-1,-2-1 1,-1-1 0,-3-1 1,-2-2-2,1 0 1,-1 1 1,-3 1-1,-1-1 0,-1-1 0,-1 2 0,-3 1 0,-2-1 0,-3-1 0,-2-2 0,-2 4 0,-1-3 0,-1 0 0,-2-1 0,-1 1 0,-1 1 0,-1 1-1,1 1 1,-4 0 0,0-1 0,-1 5 0,0-2 0,-3-1 0,-1 3 0,1-4 0,-1 0-1,2 2 1,0 2 0,0-3 0,-2 2-1,4 0 1,-5 3 0,2-2 0,-4 5 1,3-3-1,-3 3 0,-1 2-1,-2-1 2,-1 2-1,-3 1 0,1-1-1,-2 0 0,0 2-2,1 1-2,-4-6-6,7 5-21,0 3-4,-2-4-1,3 8 2</inkml:trace>
  <inkml:trace contextRef="#ctx0" brushRef="#br0" timeOffset="251069.3603">4091 10358 21,'0'0'21,"0"0"-2,0 0-2,-9 12-1,9-12-2,-4 17-4,4-17-2,-6 23-1,3-10-2,1 3 0,0-1-2,2 4 0,-3 2-1,1 4 0,-2 1 0,4 3 0,-4-1-1,3 6 1,0-2-1,-1 1 1,1 2-2,2 1 1,-2-2 0,2 3 0,1 2-1,-1-1 1,0-2-1,2 3 0,0-3 1,-2-1-1,1-1 0,0-2 0,0-1 2,0 2-4,1-3 4,-1-2-2,-1-1 0,1 0 0,1 0 1,-1-2-2,1-2 1,0-1 0,-3 0 0,4-1 0,-2 2 0,1-4 1,-3-1-2,1-1 1,0-5 1,-1-1-1,0-11 0,-1 14 0,1-14 0,-1 12 0,1-12-1,-3 9 1,3-9-2,-1 12 1,1-2-1,0-10 0,0 18-1,0-18-1,0 13-4,0-13-7,0 0-13,-3 10-4,3-10 2,-11-2 0</inkml:trace>
  <inkml:trace contextRef="#ctx0" brushRef="#br0" timeOffset="252573.4463">3966 11508 31,'0'0'30,"0"0"1,0 0-7,-2 12-7,2-12-3,5 18-4,-2-6-4,5 5-1,-1 3-1,4 3 0,-1-2-2,0 3 0,2 1-1,-3-3 0,0-1 0,-1-4-1,2-4 0,-2 0 0,-8-13 0,16 10 0,-16-10 0,17-2 0,-6-5 0,-2-4 0,3-2 0,1-6 1,0-1-1,3-1 0,-2 0 1,0 1-1,-1 1 1,1 3-1,-2 2 0,-3 2-2,1 7-2,-10 5-11,12-15-18,-3 17-1,-9-2-1,9-2 1</inkml:trace>
  <inkml:trace contextRef="#ctx0" brushRef="#br0" timeOffset="256798.688">5087 12153 14,'0'0'21,"0"0"-6,-15-12-2,15 12-3,-11-12-1,11 12 0,-11-15-1,4 5-1,7 10-1,-15-19-1,15 19 0,-18-18-1,6 10 0,-2-2 0,-1 3-1,-2-3 0,-3 2 0,-2 0 0,1 1 0,-3-2 0,0 3 0,-2-1 1,2 1-1,-3-1 0,6 4 0,-4-2 0,1 1-1,2 1-1,0 0 1,-1 0-1,1 2-1,1-1 1,-3-2 0,1 2-1,1 0 1,2 1 0,-3-2 0,3 3 0,-2-2 1,2 2-2,2 0 1,1-1 0,-1-1 0,0 1-1,1-1 1,1 0-1,-2 0 0,-4-2 0,2 1 0,-6 0 0,3 2 0,-3-2 0,-1 4 0,-1-3 0,3 3 0,-1 3 1,1-2-1,3 2 0,0-3 0,0 2 0,6-2 0,1 2 0,-1-1 0,3-1 0,1-1 0,-2 1 0,0 2 0,-2-2 0,0 4 1,-3-2-1,2 4 0,-2-2 0,-1 3 0,-1-1 1,1 1-1,1-2 0,0 2-1,1-1 1,-2 0 0,3-3 0,0 3 0,1-1 0,-3 0 0,2 2 0,-2-3 0,-1 2 0,0 2 0,-3 1-1,-1-1 1,0 1 0,2 2 0,-1-1 0,-1 2 0,2 2 0,1-3 0,0 3 0,2 0 0,3-1-1,-2-2 2,4 2-1,2-5 0,0 2 0,3 1 0,0-2 0,1 1 1,3 3-1,4-1 0,-1 5 0,1-1 1,2 0-1,4 1 1,0-1-1,3 1 0,-1-1 0,1-1 0,-2-3 1,5 1-1,-3-1 0,0-1 1,3 1-1,-3-3 1,1 0-1,3 2 1,1-1 0,0 0 0,1 0 1,4 0-1,1 1 0,3 0 0,-1 0 1,4 1-2,0-3 1,4 2 0,1-2 0,0-2 0,2-1 0,-1 1 0,3-4-1,0 1 1,1-2 0,-1 1 0,-1 1-1,5-4 0,-4 1 1,1 2-1,0-1 0,-2-1 1,1 1-1,-3-1 0,0 1 0,-2 0 0,-1 1 0,2-1 1,-2 0-1,0 1 0,0 0 0,0 0 0,0-3 0,1 0 0,-1 1 0,-1-2 1,0 1-1,3-3 0,0-1 0,0 3 0,2-4 0,-2 0 1,-1-2-1,2 1-1,0-1 2,-3 1-1,-1-1 0,-1-1 0,-2 1 0,1 1 0,2 0 0,-2 0 0,-2-1 0,4 2 0,-3-1 0,-1 0 0,2-2 0,-3-1 0,-2 2-1,1-1 1,-1 0 0,-3-4 0,0 2-1,-1-1 2,-2 1-2,0 1 1,1 0 0,-4-1 0,2-2-1,-1 2 1,1 3 0,0-4 0,-1-2 0,0 1 0,1-1 0,-2 2 0,-1-1 0,-3 0 0,-1 0 0,-1 1 0,0 0 0,-3 0 0,0-1 0,-1-2 0,-1 1 0,0-2 0,0 0 0,-2-1 0,-1-1 0,-1-1 0,1 0 0,-6 3 0,2-2 0,-3-1 0,-1-1 0,-1 2 0,1-2 0,-2-1 0,0 3 0,2-3 0,-1-1 0,-1 3-1,4 0-1,-6-1-2,3 3-5,-5-1-20,0-4-9,-4 7 0,-7-9 0</inkml:trace>
  <inkml:trace contextRef="#ctx0" brushRef="#br0" timeOffset="258240.7705">4796 10571 7,'0'0'24,"0"0"-2,0 0-1,-13 5-1,13-5-3,-19 10-2,11 3-2,-4-5-2,1 8-3,-3-2-2,4 9-2,-4-1 1,5 6-3,1 4 0,6 4 0,2 3 0,5 4 0,3 2-1,5-1 1,2 1-1,4-3 0,-2-5 0,0-3 0,0-5-1,-3-3 1,0-5-1,-1-4 0,-4 0 0,1-7 0,-5 0-2,-5-10-3,15 12-9,-15-12-21,0 0 1,10-19-2,-12 1 2</inkml:trace>
  <inkml:trace contextRef="#ctx0" brushRef="#br0" timeOffset="258613.7918">5083 10530 25,'8'20'29,"-8"-8"0,4 6 3,-4 4-16,-1 0-2,4 9-3,-3-4-3,3 5-2,-3-5-2,3 0-1,-3-1-1,1-1 0,-1-3-3,-3-7-2,5 4-11,-4-4-19,2-15 0,0 16-1,0-16 0</inkml:trace>
  <inkml:trace contextRef="#ctx0" brushRef="#br0" timeOffset="259147.8224">5141 11135 22,'0'11'29,"0"-11"0,-1 10 1,1-10-11,-12 17-8,10-2-2,-4 1-4,5 5-1,0 1-1,3-1 0,2 2 0,2 1 1,2-4-1,3 1-1,1-7 0,4-3 0,0-1 0,3-5-1,-2-8 1,3-2-1,-1-6 0,-1-2 0,-2-4-1,1-4 1,-6-2 0,-4 1 0,-4 0-1,-6 1 1,-5 0-1,-5 3 0,-4 4 0,-3 5 0,0 2 0,-4 1 0,2 5-2,2 2-1,9 5-4,-3-5-11,2 1-16,12-2-1,0 0 0,0 0 1</inkml:trace>
  <inkml:trace contextRef="#ctx0" brushRef="#br0" timeOffset="259529.8442">5327 10515 56,'0'0'34,"22"28"1,-4-8-1,-3 6-23,5 11-1,1-1-1,5 13-4,-3 4 0,1 6-2,-2 2-1,-4 2 0,-5 2-2,-4 2 1,-4 1 0,-6-5 0,-3-8 0,-2-4-1,-1-11-1,-1-8-3,5-5-4,-5-12-29,8-15 0,1-10 0,1-9-1</inkml:trace>
  <inkml:trace contextRef="#ctx0" brushRef="#br0" timeOffset="268237.3423">3701 12394 30,'10'10'13,"-10"-10"0,10 4 2,-10-4-4,13-2-1,-3 2-1,4-3-1,-2 2-1,1-3-1,1 0-1,1-3-1,-2-2-1,1 1 0,-1-2 0,-6 0 0,4-2 0,-5 1 0,0 1 0,-5-1 0,0 1-1,-1 10 0,-8-11 0,8 11 0,-15-10-1,5 7 0,-1 0 0,-1 0 0,-1 3-1,-1 0 0,4 0 1,-3 2-1,3 0 0,0 0 0,2 2 0,8-4 0,-16 17-1,10-7 1,-1 5 0,4 0 0,-3 3 0,3 1-1,2 1 1,1 0 0,2-2 1,3-1-1,1-1 1,1-2 1,3-2 0,0-3 0,2-1 0,2-6 0,4 0 0,-2-3 0,0 0 0,-3-3-1,2 0 0,-2-1-1,-1-1-3,-1 5-5,-11 1-10,9-14-16,1 10 0,-10 4-1,12-9 1</inkml:trace>
  <inkml:trace contextRef="#ctx0" brushRef="#br0" timeOffset="268566.3611">4018 12405 23,'0'0'28,"10"-4"2,-10 4-6,0 0-5,0 0-3,0 0-4,0 9-2,0-9-2,1 16-2,-2-7-2,3 5 0,-1-1-1,1 0-1,-2 0-1,2-3 1,0 0-2,-2-10 0,1 11-1,-1-11-3,0 0-8,0 0-24,0 0 2,0 0-2,0 0 2</inkml:trace>
  <inkml:trace contextRef="#ctx0" brushRef="#br0" timeOffset="269019.387">4246 12512 17,'9'-6'30,"-9"6"1,0 0 2,13 2-12,-13-2-5,13 8-2,-13-8-4,10 13-3,-10-13-3,8 19-1,-5-11-2,-4 5-2,1 0-4,-8-4-10,8-9-19,-11 24 0,1-15-1,2 5 1</inkml:trace>
  <inkml:trace contextRef="#ctx0" brushRef="#br0" timeOffset="277234.8569">4700 12220 9,'0'0'20,"-4"-9"-1,4 9-1,-10-5-2,10 5-1,-15-5-4,3 3-2,2 2-2,-3 0-2,2 0-1,-2 2-2,0 3-1,1 0 0,0 2 0,1 2 0,0 0 0,1 3-1,2 3 1,2 1 0,0 1-1,4 1 1,2 3-1,1-1 0,4-2 1,-1 0-1,5-1 1,-1-5 0,3 0 0,-2-4 1,0-3 0,2-5-1,-1 0 1,1-5 0,-2-3-1,0-3 0,2-4 0,-3 0 0,0-1-1,0 0 1,-2-3 0,0 2-1,-1 1 1,-2 3 0,-1 1 0,-1 1 1,-1 11-1,0-15 2,0 15-2,0 0 0,0 0 1,0 0-1,0 0-1,0 20 1,0-3 0,0 2-1,1 4 1,-2 2-1,1 2 0,-1-1 1,-1-3-1,1-2 0,1-3 0,-1-2-1,0-3-2,1 1-3,0-14-9,-1 10-15,4 1-3,-3-11-1,0 14 1</inkml:trace>
  <inkml:trace contextRef="#ctx0" brushRef="#br0" timeOffset="277863.8929">4858 12403 29,'0'0'28,"9"-15"3,-9 15-10,8-10-4,-8 10-3,13-8-4,-13 8-3,12-6-2,-12 6-2,15 0 0,-15 0-1,16 4-1,-16-4-1,11 13 0,-7-3-1,-4-10-1,2 17 0,-8-5 0,2 0 0,-5-1 0,-1 0 1,-2-2-1,2 1 1,-3-2 1,4-2 0,9-6 0,-14 7 1,14-7-1,0 0 2,0 0-1,11 8 1,1-8-1,-1 0 1,3 2-1,1 0 0,-1-2-3,2 0-13,1 3-16,-8-6-1,7 4-1,-16-1 2</inkml:trace>
  <inkml:trace contextRef="#ctx0" brushRef="#br0" timeOffset="278779.9453">3620 12176 1,'-2'13'18,"-9"-4"-5,5 8-1,-9 0 1,7 10-3,-2 1-1,4 3-2,0 6 0,5 0-3,7 2-9,-1-6-17,15 9 0,-5-16-2</inkml:trace>
  <inkml:trace contextRef="#ctx0" brushRef="#br0" timeOffset="279561.99">4996 12208 14,'0'0'29,"12"17"1,-12-17 1,11 21-13,-1-1-4,-3 0-4,3 4-5,-2 3-14,3 3-19,-12-7-3,3 6 1,-9-11-1</inkml:trace>
  <inkml:trace contextRef="#ctx0" brushRef="#br0" timeOffset="289756.5731">5239 9257 9,'0'0'12,"0"0"0,0 0 0,0 0 0,0 0 0,0 0-1,0 0 1,0 0-2,11 10 0,-11-10-2,11-3 0,-11 3-2,16-9 0,-7 0-1,4 2-1,0-6-2,3 0 1,-1-4 0,4 2-2,1-4 1,-2 1-1,3-4 1,-2-2 0,0-1 0,1 2-1,-2-3 2,-2 0-1,-3-2 0,1 1-1,-5 0 1,-1 3-1,-3-3 0,-2-2 1,-6-2-1,1 3-1,-3-3 2,-2-1-1,-4-2-1,-1 2 1,-4-1-1,-2 4 0,-1 4 1,0-1-1,-4 2 0,1 6 1,1 1-1,-2-1 1,-1 2-1,4 1 0,-2 1 0,1 4 0,2 0 0,-3-1 0,0 3 0,1 6 0,3 2 0,-3 1 1,2 3-2,-2 2 2,4 4-1,2 4-1,0 3 1,-1 0 0,1 0 0,1 6 0,0 1 0,2-1-1,-4 1 1,3 2 0,1 1 0,-1 2 0,4-3 0,-2 1 0,1 0 1,2-4-1,2-3 0,0 0 0,2-4 0,0-2 0,0-3 0,4-1-1,0-10 1,-2 15 1,2-15-2,0 12 1,0-12 0,0 0 0,1 14 0,-1-14-1,0 0-2,0 0-2,0 0-4,0 0-10,0 0-15,0 0-1,0-20 0,0 20 2</inkml:trace>
  <inkml:trace contextRef="#ctx0" brushRef="#br0" timeOffset="290077.5915">4808 8742 31,'-8'9'28,"7"0"3,1-9-9,-12 12-7,10 1-1,-3-1-4,5 6-3,-3-1-2,6 3-1,-1-3 0,3 2-2,0-1 0,3-5 1,2-5-2,2 0 0,3-5 1,-3-2-1,3-2 1,0-4-1,1-3 0,0 0-1,2 2-1,-5-5-4,7 6-9,-5 0-17,0-2-3,3 9-2,-4-2 2</inkml:trace>
  <inkml:trace contextRef="#ctx0" brushRef="#br0" timeOffset="290979.6431">6117 8178 14,'-2'-8'25,"2"8"-2,0 0-2,-9-9-2,9 9-3,-16 3-4,7 3-2,-2 1-3,3 7-2,-4-2-1,4 6 0,0 1-1,4 2-1,-1 0 1,7-1 0,3 1-1,2-7 0,3 0-1,5-2 0,0-7 0,5-5 0,-2-4-1,3-6 1,-2-4-1,0 0 1,-1-3 0,-4-5-1,-2 0 1,-4 4-1,-5-3 1,-3 4-1,-5 3 1,-3-2-1,-9 4 0,1 6 0,-3 3-1,-3 2 0,4 8-2,-4-1-3,7 9-9,-1 1-17,3 0-1,5 2-1,1-3 1</inkml:trace>
  <inkml:trace contextRef="#ctx0" brushRef="#br0" timeOffset="291454.6702">6143 8540 38,'-5'13'29,"-10"-6"3,8 3-11,-1 6-6,-1-3-2,4 6-3,1-5-2,4 1-2,0-6-2,9 4-1,-1-6 0,5 1-1,1-5 0,1-1 0,2-4-1,1 0 0,-1-4 0,0-6 0,-5-2-1,2 0 1,-5-4-1,-2 0 1,-4-1-1,-5 2 0,-3 0-1,-5 7 1,-5 5-1,-4-1 0,-2 7-1,-1 0-2,5 8-2,-4-4-10,7 2-18,7 4 0,7-11 0,0 0 0</inkml:trace>
  <inkml:trace contextRef="#ctx0" brushRef="#br0" timeOffset="292028.7031">5937 8067 15,'0'0'26,"0"0"3,0 0 1,-17 19-13,5 7-3,-4 3-2,2 15-1,-4 1-2,6 8 0,-2 3-4,7 3 0,3 1-1,7-1-1,0-4-2,10-6 0,2-7 0,5-4-2,4-7 0,3-9-3,4-5-5,-2-9-15,3-9-10,6 0-2,-4-10 2,1-2 0</inkml:trace>
  <inkml:trace contextRef="#ctx0" brushRef="#br0" timeOffset="292396.7241">6306 8074 34,'10'-10'31,"-4"0"3,3 9 0,-9 1-16,15 10-5,0 8 0,-3 5-5,4 7-1,-4 4-3,3 10 0,-1 4-1,-4 2-1,-1 1 0,-2-2-1,-3-1 0,-3-1-1,-3-6 1,-3-9-2,0-1 1,0-10-3,1-3 0,-2-7-3,6-11-6,-10 6-16,10-6-8,2-13 0,0 0-1</inkml:trace>
  <inkml:trace contextRef="#ctx0" brushRef="#br0" timeOffset="292597.7356">6592 8614 41,'6'16'33,"1"7"1,-6 0-1,-2 1-13,3 5-7,-6-4-6,3 4-3,-3-5-2,-1-4-4,3 1-3,2-21-13,-12 12-16,12-12 0,0 0-1,3-18 1</inkml:trace>
  <inkml:trace contextRef="#ctx0" brushRef="#br0" timeOffset="292964.7566">6971 8012 23,'1'-14'27,"-1"14"2,0 0 1,-11 4-16,7 11-1,-7 2-1,4 11-2,-5 4-2,1 9 1,-3 3-2,6 11-1,-3 0 0,5-1-1,0-2-1,7-1-1,1-7-2,3-1 1,4-8-1,1-7-1,1-6-1,2-6-4,4-1-6,-6-8-27,3-12 2,1-4-2,-3-10 1</inkml:trace>
  <inkml:trace contextRef="#ctx0" brushRef="#br0" timeOffset="293298.7757">7165 8006 45,'0'0'32,"8"9"2,-11 4-7,1-1-10,3 14-2,-9-9-5,7 13-3,-5-2-2,0-1-1,1-4-2,1 2-1,-1-8 0,1-2-1,2-1-3,2-14-2,-1 13-14,1-13-17,0 0 1,0 0-1,11 7 0</inkml:trace>
  <inkml:trace contextRef="#ctx0" brushRef="#br0" timeOffset="293726.8002">7197 8453 36,'6'-12'34,"-6"12"0,0 0 1,0 0-15,0 0-3,-3 12-7,3 5-3,-4-1-3,2 7-1,-2 3-1,1 1 0,-2-3-1,2 2-1,-2-3 1,1-5-3,3-1-3,1-17-9,-7 10-23,7-10 1,0 0-2,10-20 3</inkml:trace>
  <inkml:trace contextRef="#ctx0" brushRef="#br0" timeOffset="294093.8212">7265 7982 21,'4'-19'30,"-4"19"1,0 0 3,16-9-11,-6 16-6,-10-7-2,21 30-5,-7-10-2,6 13-2,-4 5-1,4 7-1,-3 5-2,2 8 0,-5 2 0,-4 1-1,-5-3 0,-3 2-1,-4-6-1,-3-9-3,0-3-5,-6-9-29,-1-16 1,2-3 0,-2-17 0</inkml:trace>
  <inkml:trace contextRef="#ctx0" brushRef="#br0" timeOffset="307709.6">5724 9638 18,'10'7'7,"-10"-7"2,14 4 0,-14-4-2,20 2-1,-7-2 2,5 3-1,2-6 0,4 2 0,3-2-1,5-1 0,4-1 1,-1-5-2,6 5 0,3-4-1,1 4-1,1-3 1,3 4-2,-2-4 1,1 3-1,2 2 0,0 0 0,-1 0 0,3 0 0,-2-1 0,6 3 0,0 2 0,5-3 0,-6 2 0,4 0-1,-2-3 1,-1 3 0,1-3 0,2 2 0,-6-4 1,4 3-1,-1-3 0,3 3 2,2 0-2,1 0-1,0-2 0,-2 1 0,2 2 0,-2-2-1,-1-1 1,-1 1-1,0-1 1,2-1-1,-2-1 1,5 1-1,-1-2 0,1 1 0,-2 2 1,-1-2-1,1 1 1,-1 2-1,-5 0 0,0 1 1,-1 2-1,0-1 1,1-1-1,-3 4 0,-1-2 1,-3 0-1,-2 0 0,-2 0 0,-3 1 1,-4 1-1,-5 1 0,-2-1 0,-2 0 1,-3 2-1,-4 3 1,-2-3-1,-5-1-2,-2-1-1,-1 0-6,-11-2-10,0 0-15,0-11 1,-7 0-2,7 11 2</inkml:trace>
  <inkml:trace contextRef="#ctx0" brushRef="#br0" timeOffset="308137.6244">8942 9282 35,'0'0'31,"0"0"2,0 0 0,15 0-17,-15 0-3,21 9-3,-8-4-2,3 5-2,4-3-2,1 4-1,4-2-1,-1 1 0,1-2-1,1 3 0,-3-5 0,-2 5-1,-2-1 1,-6 1-1,-3 1 0,-4 5 1,-5-4-1,-3 4 1,-3-1-1,-5 0 1,-1 0-1,-4 0 0,3-2 0,-5-1 0,3-3 1,2 0-2,12-10-1,-18 13-4,18-13-7,-4 12-23,4-12 0,0 0 0,0 0 0</inkml:trace>
  <inkml:trace contextRef="#ctx0" brushRef="#br0" timeOffset="310004.7312">7266 9805 3,'0'0'10,"0"0"0,0 0 0,10-2-1,-10 2 1,0 0 0,0 0-3,0 0-2,0 0 0,0 0-1,-12-3 1,12 3-1,0 0-1,-13 5 0,13-5 0,-10 12-1,10-12 1,-13 16-2,7-5 1,0 4 0,1-1 0,0 4 0,2-5 0,0 6 1,3 2 0,3-3 0,3 1 1,1-4 0,3 2 0,3-7 0,2 4 0,3-8 0,1-3 0,0-3 0,2-2-1,-2-5 0,1-3 0,-4-2 1,2-4-2,-4-2 0,0-1 0,-8-3-1,2 1 1,-6-2-1,-2 1 0,-5 2-1,-5 0 1,-3 3 0,-6 4-1,0 2 0,-2 7 0,-2 3-1,0 2-1,3 6-2,1-1-5,5 8-6,1 4-19,1-8 1,7 7-1,-3-9 2</inkml:trace>
  <inkml:trace contextRef="#ctx0" brushRef="#br0" timeOffset="310431.7556">7356 10133 14,'0'0'29,"0"0"1,0 0 2,-8 12-10,8-1-6,-5 2-3,3 8-3,-5 0-3,6 6-2,-3 1-2,2 0-1,0-2 0,3 1-1,0-5 0,-1-4-1,3-4-2,-3-14-2,4 17-6,-4-17-8,0 0-15,0 0-1,0 0-1,0 0 2</inkml:trace>
  <inkml:trace contextRef="#ctx0" brushRef="#br0" timeOffset="310894.7821">7094 9702 5,'-10'31'24,"-11"-5"1,5 13-6,-1 4 0,1 4-3,4 7-1,1 2-1,7 3-4,1-4-2,12 4-2,0-7-3,8-4 0,5-3-4,5-8-3,6-6-6,0-5-12,2-12-9,6 1-2,-5-15 2</inkml:trace>
  <inkml:trace contextRef="#ctx0" brushRef="#br0" timeOffset="311260.8031">7557 9716 51,'0'0'32,"9"6"2,-1 8 0,2 3-23,-3 3-1,7 10-2,-4 3-1,5 5-2,-4 4-1,2 2-2,0 0 1,-5 1-1,-3-1-1,-2 0 0,-3-4-2,-3-2-1,-1-1-4,-6-11-10,-3-5-21,6-3 1,-3-10-1,10-8 1</inkml:trace>
  <inkml:trace contextRef="#ctx0" brushRef="#br0" timeOffset="320576.3359">10320 9450 32,'0'0'30,"0"0"2,3-13-2,-3 13-12,-7-10-3,7 10-4,-14-8-1,3 0-4,2 4-2,-6-1 0,0 2-2,-5-1-1,-1 6 0,-5 1 0,2 6-1,-3 4 0,0 6 0,-1 6 0,6 2 0,5 6 0,3-1 0,8 1 0,6-3 0,7-2 1,9-7 0,7-8 0,5-8 0,5-9 1,4-5-1,-2-6 0,0-7 0,-2-4 0,-3-2 0,-6 0-1,-6 2 1,-4 0 0,-7 2-1,-6 1 0,-1 6 1,-3 6-1,-2 0 1,5 11-1,-15-4 1,15 4-1,-10 25 1,8 2 0,2 3 0,0 7-1,3 8 1,1-2-1,1 5 1,1-4-1,-1-4 1,-1-4-1,-1-4 0,-1-7 0,0-7 0,-2-4-1,-3-1-1,4-3-2,-1-10-1,-1 15-7,1-15-16,0 0-10,0 0 1,6-13 0,3 8 1</inkml:trace>
  <inkml:trace contextRef="#ctx0" brushRef="#br0" timeOffset="320877.3531">10577 9561 40,'0'0'34,"0"0"1,0 0 1,0 0-15,-8 14-6,8 2-3,-5-1-4,5 7-1,-4-3-3,4 6 0,0-6-2,0 0 0,0-3-2,2-3-1,1-3-3,-3-10-14,0 0-20,0 0 0,4-12-1,-4 12 0</inkml:trace>
  <inkml:trace contextRef="#ctx0" brushRef="#br0" timeOffset="322481.4449">10944 9649 31,'0'0'29,"0"0"-2,10-3-5,-10 3-1,11 7-4,-3 3-3,-8-10-4,10 25-2,-9-11-3,2 6-3,-3 1-2,-6-3-5,2 3-11,-1-1-18,-7-11 0,4 4-1,-4-10 1</inkml:trace>
  <inkml:trace contextRef="#ctx0" brushRef="#br0" timeOffset="330763.9186">11398 9537 9,'17'-1'19,"-17"1"0,16-5 2,-16 5-4,17-8-3,-5 4-2,-1-1-2,2 0-1,-2-1-1,5 2-2,-4-3 0,2 2-1,-3-5-2,1 5 1,-3-5-2,2 3 1,-3-3 0,-1 0-2,-2 0 1,-5 10-1,7-18 1,-7 8-1,-5 1-1,5 9 1,-12-17-1,2 11 1,-3 1-1,-1-3 1,-2 1-1,-2 4 0,-1 1 0,2-1 0,-3 3 0,2 1 0,0 4 0,2 3-1,1 5 1,0 2 0,3 5 0,1 3 0,4 1 0,0 2 1,4 1-1,4 0 1,4-2 0,4-1 0,4-5 1,3-2 1,4-7-1,6 0 0,1-5 1,1-3 0,0-2-1,-1-3 0,-1-4-1,-1 5 0,-5-1 0,-5 0-1,0 3-3,-15 0-3,17 3-5,-17-3-16,0 0-9,13 2 0,-13-2-1</inkml:trace>
  <inkml:trace contextRef="#ctx0" brushRef="#br0" timeOffset="331325.9507">11846 9584 41,'-9'0'30,"9"0"4,0 0-9,0 0-8,0 0-3,10-14-2,1 10-3,-11 4-2,18-7-2,-8 2-1,3 7-2,-2 1 0,1 2-1,-2 3-1,-4 3 0,2 2 0,-5 3 0,-1 0 0,-3 3-1,-3 0 0,-4-1-1,2 4 1,-4-6 0,-1 0 0,2-2 0,2 0 0,0-3 1,1-2 0,6-9 0,-2 10 0,2-10 0,13 7 1,-2-7 0,4-1 0,2-1 0,4 2 0,2-1-1,1 1-4,-3-3-15,-1 0-17,1 3 1,-5-4-2,2 1 1</inkml:trace>
  <inkml:trace contextRef="#ctx0" brushRef="#br0" timeOffset="334552.1353">12158 9041 22,'-30'-21'26,"17"11"2,-10-3-10,-2-4-2,2 4 0,-6-5-4,4 5-1,-5-8-2,4 9-1,-4-6 0,1 4-3,-3-2 0,2 0-1,-4-1-1,1 4 0,-3 0-1,-2 1 0,-4-1 0,0 3-1,1 0 0,-4 3 0,0-1 0,-3 3-1,3 1 1,-1 4-1,0 0 0,-1 2 1,-1 1-1,-1 3 0,-1 2 0,0-2 1,-3 2-1,-1 1 0,2 0-1,-2 2 1,2 0 0,0 0 1,2 3-2,-1-2 1,1 1 0,2 2 0,0 1 0,-2 1 0,-1 1 0,0 2 0,-1 4-1,0-2 2,2 3-2,-1 0 1,0 2 0,4-1 0,3 3 0,0-4 0,1 0 0,6 2 0,2 2 1,3-2-1,2 2 0,2-1 0,0-1 0,6 5 0,1 2 1,-3 1-1,6 0 0,-1 2 0,3 3-1,4 0 1,3 4 0,3-2 0,3-2 0,6 0 0,2 0 0,1-4 0,5-1 1,1-1-1,1-3 0,5 1 0,-1-4 1,3 1-1,0-3 1,3 1-1,3-3 0,0 0 1,1 1-1,1-2 1,3-5-1,-1 4 0,2-1 1,3-3 0,-3 0-1,3-1 1,2-1 0,3-1-1,0 1 1,1-3 0,0-1-1,4 1 1,-3 0-1,2-3 0,-2-1 0,1-1 0,0 3 1,0-2-1,2-2 0,0 0 0,0-3 0,4 0 0,-2 1 0,0-3 1,2 0-1,-3 1 0,1-3 0,-3 2 0,1-1 0,-4-1 0,-2-1 0,1 0 0,-3 1 0,1-3 0,-2 0 0,1-1 0,-2 0 1,-1 0-2,1 1 2,-1-2-1,1 1 0,0 1 0,0 1 0,1-1 0,-1-1 0,0-1 0,-1-3 0,-1 2-1,-1-1 1,0-3 1,-1-1-2,0-1 1,-1-1 0,1 0 0,0-1 0,-2-1 0,1 1-1,1-2 1,-1 0 0,2-1 0,-3 2 0,2-2 0,-1 0 0,-1-2 0,-1 1 0,-2 0 0,-3-1 0,0 1 0,-1-1 0,-5 0 0,2 1 0,-4-3 0,0-1 0,-4 2 0,1-1-1,-2-5 2,-1 2-2,-2 1 1,0-3 0,-2 1-1,-1-2 2,-2 0-1,0-1 0,-3 0-1,-2 0 1,-2-5 1,-2 1-1,-2 1-1,1-3 2,0 4-2,-1 1 1,1-1 0,2 3 0,1 3 0,1 2 0,0 0 0,0 0 0,-1-1 0,2 0-1,-1 1 1,1 3 0,-1-3 0,0-1 0,1 4-1,0 1 1,-2 1 1,1 1-1,-2-1 0,-1-2 0,-1 3 0,-7-1 0,0-3 1,-7-3-1,-3 0-1,-5-2 1,-3 0 0,-3-1-1,-6-3-4,3 8-18,-4 2-16,-8 4 2,-4 10-2,-11 0 1</inkml:trace>
  <inkml:trace contextRef="#ctx0" brushRef="#br0" timeOffset="341572.5368">12722 9375 17,'0'0'24,"13"10"-3,-13-10-3,13 5-1,-2-3-4,0-2-2,5 2-2,-1-3 0,5 0-2,1-3-2,3 1 0,0-4-1,3 2-1,-2-2 0,3-2 1,0-4-3,3 0 1,-4-1-2,3-3 2,-3-2-2,2 0 1,-2 0-2,-1-1 2,-4 3-1,-3-4 0,1 2 1,-2 3-1,-2-1 0,-2-1 0,0 0 1,-4 0-1,3-4 0,-4-1 0,1-1 1,-2-4-1,-3-4 0,2 1 0,-4-2 0,1-2 1,-4 0-1,1 1 0,-1-1-1,-3 2 1,0 3 0,-7-1 0,0 4 0,-3 3 0,-2-1-1,-5 3 2,-3 2-2,0 1 1,-1 1 0,1 1 0,-3 4 0,-2-4 0,3 6 0,1 1-1,-1 4 2,-1 2-1,1 4 0,0 0 0,0 3-1,1 4 1,-1 4 0,-2-2 0,-1 5 0,-1-1 0,0 1-1,1 4 1,0 1 0,1-4 0,-1 5 1,3 3-2,-1-2 2,5 2-2,-4 3 2,3-2-1,-1 2 0,2 2 0,1-1 0,-2-2 1,0 2-2,4-3 2,0-1-1,3-1 0,1-1 0,2-7 0,2-1 0,4-2 0,6-11 1,-5 11-1,5-11-1,0 0 0,0 0-3,0 0-3,11-5-3,-6-6-4,3 2-10,3 1-8,-5-7-1,4 7 1</inkml:trace>
  <inkml:trace contextRef="#ctx0" brushRef="#br0" timeOffset="341919.5566">12412 8790 12,'-11'-11'24,"11"11"-3,0 0-2,-11-7-2,11 7-5,0 0-2,-10 0-2,10 0-1,-6 13-1,2-2-2,3 2 1,-2 3-2,1 5 0,-1 0 1,2 0 0,-2 0-2,3 1 1,-2-4-1,2 1 0,2-7 0,-1 1 0,-1-13-1,7 11 0,-7-11 1,15 2-1,-4-4 0,2-2 0,3-1-2,3-2-2,3 7-5,-4-6-13,2 0-12,5 6-2,-8-7 2,0 9 0</inkml:trace>
  <inkml:trace contextRef="#ctx0" brushRef="#br0" timeOffset="344485.7034">13888 8528 7,'-13'-7'22,"13"7"2,0 0-7,-8 10-2,8-10-4,-10 9-4,7 1-1,-1 5 0,2 0-1,1 3-2,3 5 0,1-3 0,4 4 0,1-2-1,3-3 0,3-7 0,2-1-1,6-8 0,-2-5 1,3-4-1,-2-4 0,-1-5 0,-1 0 1,-3-6-2,-5-1 1,-7 2-1,-2-1 0,-4-1 0,-6 6 0,-5-3 0,-6 5-1,-1 3 0,-4 7-1,3 4-2,-6 4-3,3 6-7,8 5-15,-8-3 0,15 13 0,-5-7 2</inkml:trace>
  <inkml:trace contextRef="#ctx0" brushRef="#br0" timeOffset="344933.729">13950 8962 18,'-13'8'28,"7"12"0,-9-3 0,3 5-13,3 3-2,-2-3-3,8 5-2,2-5-2,7 3 0,5-9-2,4-2-1,4-7 1,6 0-1,-1-7-1,-1-3 0,0-5 0,-2-6-1,-4 0 0,-3 0 0,-5-2 0,-6-4-1,-3 0 1,-6 1-1,-4-1 0,-7 1 0,-6-1-1,0 4 0,-3 1-2,-2 6-4,4 5-9,1 2-17,2 1 0,7 4-2,1-6 2</inkml:trace>
  <inkml:trace contextRef="#ctx0" brushRef="#br0" timeOffset="345881.7833">13767 8423 10,'-17'34'25,"-12"-8"2,6 13-7,1 6-1,3 3-2,6 10-5,4 0-2,9 7-2,4-1-2,7 4-2,5-8-2,7-2 0,1-7-2,4-4 0,1-4-5,-4-12-3,2-1-8,0-3-15,-8-14-2,6 3 2,-11-14 1</inkml:trace>
  <inkml:trace contextRef="#ctx0" brushRef="#br0" timeOffset="346242.8039">14071 8396 42,'-1'-10'34,"1"10"1,14 2 1,-2 6-15,7 14-9,-7 3-2,11 17-2,-3 6-1,3 12-3,-6 4-1,-2 6 0,-5 5-2,-6 4 0,-3-3-1,-4-9-1,-3-4-3,-5-12-4,8-5-12,-1-13-19,-6-13 2,3-9-2,-3-11 2</inkml:trace>
  <inkml:trace contextRef="#ctx0" brushRef="#br0" timeOffset="350005.0191">14536 9105 28,'0'0'29,"17"17"2,-12-5-2,5 1-13,-5 6-7,-5 2-1,4 6-4,-4-2-2,-4-2-7,3-3-18,-1 2-7,-8-13-1,6 2 0</inkml:trace>
  <inkml:trace contextRef="#ctx0" brushRef="#br0" timeOffset="350474.0459">15060 8377 23,'-8'14'30,"-1"-8"2,3 8 1,-6 0-13,-3-2-6,7 6-1,-7 1-3,6 8-3,1 4-1,2 3-2,0 2-1,5 5-1,2 3 1,1 1-1,2 0-1,2-4-1,-1-7 1,2 2-1,0-5 0,2-4 1,-2-1-3,0-3-1,1-3-2,-6-1-8,8-5-20,-6-2-3,-4-12-1,0 0 1</inkml:trace>
  <inkml:trace contextRef="#ctx0" brushRef="#br0" timeOffset="350799.0645">15297 8342 17,'0'0'30,"0"0"1,14 3 2,-12 6-14,-2-9-3,3 23 0,-6-10-3,9 10-3,-6-3-2,5 7-2,-5-3-1,5 2-2,-4 0-1,3 3-1,1-5 0,-4-4-5,4-1-8,-3-5-26,-2-14 1,2 18-2,-2-18 2</inkml:trace>
  <inkml:trace contextRef="#ctx0" brushRef="#br0" timeOffset="351142.0841">15316 8901 52,'0'0'36,"10"5"-1,-10-5 2,0 0-20,7 11-4,-7-11-3,2 22-4,-2-11-1,8 9-2,-5-2-1,1 0 0,-2-1-2,0 1-2,1 0-2,-5-9-4,6 6-12,-4-15-19,0 0 1,0 0-1,-12 1 2</inkml:trace>
  <inkml:trace contextRef="#ctx0" brushRef="#br0" timeOffset="351589.1097">15543 8252 43,'0'0'33,"7"-11"3,-7 11 0,0 0-19,16-1-2,-16 1-3,20 18-4,-8 2-2,6 14-1,-2 3-1,3 5-1,-5 10 0,3 7-1,-6 1-1,-4 4 0,-3 0-1,-6-3-2,-2-3-2,-5-4-7,5-12-27,-7-4-2,-2-8 1,0-8-1</inkml:trace>
  <inkml:trace contextRef="#ctx0" brushRef="#br0" timeOffset="358422.5006">16037 8972 19,'0'0'17,"0"0"-2,0 0 1,0 0-2,0 0 1,7-11-3,-7 11-1,0 0 0,13-1-3,-13 1-1,0 0-2,11 8-1,-5 1-1,0 2-1,1 5 1,-6 0-2,4 5 1,-4-2-1,0 5 1,-4-4-2,-2 1 2,-2-3-2,-1-2 0,3-1-3,-4-4 0,6-1-4,3-10-6,-11 7-13,11-7-6,0 0 0,0 0 0</inkml:trace>
  <inkml:trace contextRef="#ctx0" brushRef="#br0" timeOffset="359345.5534">16726 8149 17,'0'0'19,"0"0"-1,0 0-1,0 0-1,-13 7-3,3 1-2,-3 2-2,1 7 0,-4 0-1,2 8 0,-6 2-1,7 11-1,-8 1 0,10 10 1,-4 0-2,7 7-1,0 0 0,5 6 0,3-2-1,5-3 0,3-2-1,6-2-1,1-9 1,2-6-1,1-7 0,4-6-1,-6-9 1,-1-3-1,-3-6 1,0-5-2,-12-2 0,14-4-2,-14 4-2,0 0-5,10-9-12,-10 9-14,2-17 0,-2 17 0,-5-17 1</inkml:trace>
  <inkml:trace contextRef="#ctx0" brushRef="#br0" timeOffset="360793.6362">16989 8289 11,'0'0'25,"0"0"3,-3 9 1,3-9-14,-12 22-2,9 0-2,-4-1-2,5 5-1,-1-1-3,5 2 0,1-7-2,6 0 0,0-7-1,7-9-1,4-8 1,5-4-1,-1-4 0,1-6 0,0-4 0,-2-1-1,-4-4 1,-3 2 0,-9 1 1,-5 1-1,-6 0 0,-5 4 0,-6 4-1,-7 4 0,-2 6-1,-4 6-3,0 11-4,-3 0-6,4 7-19,7 12 0,-4 1-1,11 5 1</inkml:trace>
  <inkml:trace contextRef="#ctx0" brushRef="#br0" timeOffset="361095.6535">17016 8748 44,'0'0'32,"10"13"3,-10-2-4,4 0-11,-1 12-8,-8-2-3,5 10-4,-4 3-2,2-1 0,-2-2-2,2 1 0,1-6-1,0-6-2,2-2-4,-1-18-6,0 0-16,11 1-8,-7-13 0,4-6 1</inkml:trace>
  <inkml:trace contextRef="#ctx0" brushRef="#br0" timeOffset="361515.6775">17352 8129 38,'0'0'33,"0"0"2,-3 11 1,3-11-14,16 16-7,-8-4-4,9 11-2,-4 7-3,4 10-1,1 5-2,0 12 0,-1 6-2,-4 2 0,-7 4-1,-2 1-2,-5-3 0,-7-5-1,0-2-4,-10-12-8,0-9-24,1-2 1,-4-9 0,0-4 2</inkml:trace>
  <inkml:trace contextRef="#ctx0" brushRef="#br0" timeOffset="370244.1767">10078 12223 20,'8'10'20,"-8"-10"0,0 0-1,11 12 0,-11-12-3,13 9-1,-13-9-3,18 4-2,-8-5-2,4 3-2,-1-6-1,5 3-1,-2-5-2,5 1 0,-4-4 0,2-1 0,-4-4-1,2-1 1,-3-2-1,0-2 0,-4 2 0,-3-1 0,-2 3-1,-2 2 1,-4 1-1,-3 3 1,4 9-1,-17-13 0,3 8 1,-2 5-1,-4 5 0,-1 2 0,-2 4 0,-3 6 0,1 5 0,3 4 0,2 5 0,2 1 1,4 1-1,3 1 1,5-1 0,6-3 0,5-4 1,7-2 0,2-8-1,6-2 1,1-7 0,5-4 0,0-4 0,4-2-1,-1-3 0,-4-4 0,0 3-3,-6-4-1,3 6-6,-9-6-9,4 5-20,-4 5 1,-13 1-1,20-2 1</inkml:trace>
  <inkml:trace contextRef="#ctx0" brushRef="#br0" timeOffset="370505.1917">10530 12364 52,'0'0'34,"12"0"0,-12 0-8,0 0-9,9 2-1,-9-2-6,5 11-3,-5-11-2,4 18-1,-2-7-2,1 4 0,-3-1-1,1 2 0,0-2-2,-2-2-1,2 0-4,-1-12-7,2 12-17,-2-12-8,0 0 2,0 0-3</inkml:trace>
  <inkml:trace contextRef="#ctx0" brushRef="#br0" timeOffset="370713.2036">10749 12402 55,'17'9'33,"-5"-2"-1,-4 2-5,0 9-12,-8-4-4,2 9-4,-5-1-4,-1-1-1,1 1-4,-4-6-8,6-3-20,-5-1-4,6-12-1,-11 6 1</inkml:trace>
  <inkml:trace contextRef="#ctx0" brushRef="#br0" timeOffset="371341.2395">11098 12258 53,'8'11'34,"-8"-11"-2,15-11-8,-5 11-9,-5-10 0,10 8-4,-15 2-3,22-12-2,-11 4-2,2-1-1,0 0-1,0-2-1,-1-1 0,0-4-1,0 0 1,-1 0-1,-3-2 0,-2 1 0,-2-1 0,-3 1 0,-4 2 0,-3 3 0,-3 1-1,-6 2 1,0 9-1,-4 2 0,-1 5 1,-1 8-1,0 1 1,3 6 0,1 4 0,6 2 0,5-2 1,6 4 0,5-3 0,5-1 0,3-3 0,5 0 0,0-5 1,0-2-1,-2-2-1,-1-5 0,1-2-2,-3-5-4,5 2-8,-5-3-25,-1-9 1,3-2 0,-2-4 0</inkml:trace>
  <inkml:trace contextRef="#ctx0" brushRef="#br0" timeOffset="371795.2654">11493 12256 37,'9'3'34,"-9"-3"2,12 3-1,-12-3-10,17-5-11,-17 5-5,18-9-3,-9 6-2,7 3-1,-3-3-1,1 6-1,0-1-1,-1 5 1,-2 3-1,-3-1 1,-4 5-2,-3 1 1,-3 3-1,-3-3 1,-2 4-1,-6-4 1,3 3-1,-3-4 0,3 0 1,-1-4 0,11-10 0,-11 16 0,11-16 0,0 0 1,0 0 0,17 6 0,-9-8 0,7 1 0,-3 0 0,2 0 0,-1 0-2,-2-3-2,3 7-5,-14-3-11,10-4-19,-10 4 1,0 0-1,0 0 1</inkml:trace>
  <inkml:trace contextRef="#ctx0" brushRef="#br0" timeOffset="372384.2991">10058 11886 19,'-21'16'27,"2"12"1,-8 4-7,-2 6-4,4 10-1,-1 2 0,9 11-3,4-1-3,10 4-1,11-3-4,13-1-2,16-3-6,8-11-17,15-12-13,11-9-2,8-17 0,12-2 0</inkml:trace>
  <inkml:trace contextRef="#ctx0" brushRef="#br0" timeOffset="375055.4519">10036 11920 28,'10'-12'16,"-3"-3"1,6 2-1,-1 1 0,0-3-4,2 3 0,-1 1-3,4 1-1,-3-2-2,5 6-1,-1-1-1,4 2 0,1 0-2,5 3 1,0-2 0,5 2 0,4-2 1,5 0 0,0-2-1,5 1 0,3-2 1,3 2-1,1-5 0,6 2-1,-1-1 1,1 3-1,-1-2 0,2 0 0,-1 2 0,1 2-1,-4 0 1,-1 1 0,-3 2-1,2 1 0,-3 0 1,-3 2-1,-2 0 0,-2 3 0,-2-1 0,-1 6 0,-4-3 0,0 0 0,-1 0-1,1 2 1,-4-1-1,-1 3 1,-1 1-1,-2-1 1,0 3-1,-1 1 1,-6 2-1,0 4 1,-2 1 0,-2 0-1,0 0 1,-3 1-1,1 0 1,-4-1-1,0 2 1,0-5-1,-1 1 0,1-1 0,-1 4 0,-1-2 1,0 0-1,0 2 0,-2-2 0,-1-1 0,-2 2 1,0-2-1,-4-1 0,0 0 0,1 1 0,-3-4 0,1 3 0,1-2 0,-2 2 0,-1-4 0,-1 3-1,-1-2 1,-1 2 0,-2-2-1,0 1 1,-4-1 0,0-1 0,0 0 0,-3-1-1,1 5 1,-5-3 0,0 0 0,-3 0 0,-3 0-1,0-2 1,-2 1 0,-3-2 0,2-5-1,-4-1 1,1-3 0,1 3-1,-2-3 1,0-1-1,1 1 0,-1 1 1,-2 0 0,0 1-1,-1-1 1,-1 0-1,1 2 1,1 3 0,-5-4 0,1 1 0,1 3-1,-2-2 1,3-1 0,0 1 0,2-4 0,1 2 0,-2-2 0,3-1 0,1-1 0,2 0 0,-1 1-1,1-2 1,2 1 0,1 0 0,1-2 0,-2 0 0,2 1 0,0-1 0,-1-3 0,0 1 0,-1-1 0,3 0 0,-2-1 0,2 3 0,1-5 0,-2 2 0,2 1 0,4-1 0,-1 1 0,0 1 0,3-1 0,-1 0 0,2 1 0,1-2 0,-1 0 0,0-1 0,0 1 0,0 2 0,-2-3 0,2 3 0,-2-1 0,0-1 0,-2 2 0,3-3 0,-2 1 0,3 0 0,0 0 0,1-2 0,1 1 0,3 0 1,0-2-1,-2 1 0,1 0 0,-1-1 0,-3-2 0,0 3 0,-3-1 0,0-3 0,-2 0 0,-1-1-1,-4-3 2,-2 3-2,3-2 1,0-2-2,-1-1-4,7-2-28,-2-4-5,-2-9 2,3-3-3</inkml:trace>
  <inkml:trace contextRef="#ctx0" brushRef="#br0" timeOffset="376570.5386">11190 10724 28,'0'0'19,"-1"-10"0,1 10-2,0-17 0,1 7-4,0-2-2,3-1-1,-4-2-2,5 5-1,-5 10-1,2-10-1,-2 10-2,0 11 0,-2 6 1,1 11-1,0 7 0,1 8-1,1 9 0,0 8 1,2 3-1,1 2 1,-1 2-1,0-4 0,-1-7-1,1-1 0,-1-11 0,-1-8-1,0-6-2,-1-8-3,3-3-4,-7-10-6,5 2-10,-1-11-9,-5 13-2,5-13 2,-14 3 1</inkml:trace>
  <inkml:trace contextRef="#ctx0" brushRef="#br0" timeOffset="376919.5585">11068 11314 32,'0'0'30,"0"0"3,8 12-10,0-3-6,2 7-1,-2-1-3,6 4-3,-4 0-4,4 3-1,-3-2-2,4 1-1,-3-4 0,-1-1 0,0-6-1,3-4 0,-3-6 0,2-4 0,-1-4 1,0-3-1,1-3-1,0-1 0,2-3-2,-2 1-3,5 4-8,-4 3-23,-1-7 0,-2 6-1,-4-4 1</inkml:trace>
  <inkml:trace contextRef="#ctx0" brushRef="#br0" timeOffset="385905.0725">12435 10526 16,'-10'7'27,"3"5"-1,-10-5-4,1 5-5,1 1-1,-2-1-3,2 6-2,-3 0-2,4 4-2,-2-1 0,1 10-3,1 1 0,2 5 0,1 8-1,2 4 0,4 4 0,4 6 0,1-2-1,3 1 0,4-5-1,2-2 1,4-4-1,0-8-1,1-6 1,2-7-1,-2-6 1,1-4-1,-2-6 0,0-5-1,-1-1-3,-3-8-2,5 3-7,-14 1-21,14-17-2,-3 4-1,-4-8 1</inkml:trace>
  <inkml:trace contextRef="#ctx0" brushRef="#br0" timeOffset="386284.0942">12753 10578 27,'-4'-13'29,"4"13"3,0 0-7,-8-11-8,8 11-1,0 0-3,-4 18-2,1-5-2,3 9-3,-3 0-1,0 8-1,1 2 0,0 1-1,0-1-1,-2-1 0,0-3-2,1-2 0,3-2-2,-2-6-5,5-1-12,2-7-18,-5-10 0,0 0-1,11 7 2</inkml:trace>
  <inkml:trace contextRef="#ctx0" brushRef="#br0" timeOffset="386806.124">12720 11193 25,'0'0'28,"-3"-12"2,3 12-9,0 0-4,0 0-1,0 0-2,0 0-4,0 0-1,-12 6-4,11 3 0,-3 5-2,2 2-1,0 2 0,1 2 0,1 0-1,2 0 0,2-1 0,2-1 0,6-7 0,3-2-1,5-6 1,2-3 0,3-3-1,1-6 1,0-2-1,0-5 0,-4-2 0,-4-1 1,-7-1-1,-1 1 1,-6 0-1,-5 2 0,-4 2 1,-10 4-1,-5 2 0,-4 4 0,-2 5 0,-3 4 0,0 1-1,-1 2 0,9 4-3,2-1-4,11 3-15,7-2-13,1-11 1,10 9-2,-1-12 2</inkml:trace>
  <inkml:trace contextRef="#ctx0" brushRef="#br0" timeOffset="387213.1473">13033 10488 30,'0'0'31,"-2"-10"3,2 10-1,2 9-13,-2-9-7,9 24-1,-5-5-4,8 10-2,-2 1-1,5 8-1,-2 4 0,2 7-2,-1 0 0,-3 9 0,-1 0-1,-3 2 0,-5 2-1,-4 1 0,-5-1 1,-6-5-2,1-3-1,-4-11-4,4-3-9,2-10-23,-1-10 2,4-6-2,7-14 1</inkml:trace>
  <inkml:trace contextRef="#ctx0" brushRef="#br0" timeOffset="393778.5228">11875 13001 23,'0'0'30,"-10"19"2,0-9 1,0 2-14,5 8-2,-2-3-5,7 9-1,-1-1-4,7 8-3,2-1 0,9 6-2,5 1 0,5 3-1,5 0 0,7 2-1,7-7 1,1-2-1,1-3 0,1-7 1,1-7-1,-4-5 0,1-9 0,-6-9 1,-3-7 0,-2-8-1,-3-10 1,1-5-1,-3-11 1,-2-4 0,-4-7 0,0-4 0,-5-3 0,-4-1-1,-4-3 0,-7 4 1,-6 5 0,-6 8-2,-3 6 2,-9 8-1,-1 13 0,-4 7 0,-7 12 0,1 5-3,4 10-7,-4 1-23,9 1-4,7 0-1,5-5 0</inkml:trace>
  <inkml:trace contextRef="#ctx0" brushRef="#br0" timeOffset="394295.5524">12443 12707 45,'0'0'33,"-17"9"2,15 0 0,-9 8-17,1-2-8,8 7-4,-2-2-1,3 5-2,-1-2-1,2-1-1,0-3-1,0-6 1,0-13 0,0 0 0,0 0 0,10-12 0,-8-8 1,0 1-1,0-7 0,-1 1 0,-2-2 1,-1 3-1,-2 2 0,2 4-1,1 4 1,1 4-1,0 10 1,3-10 0,7 9-1,3 3 1,5 0-1,2 1 0,6 3-2,2-6-7,6 0-30,4 4 2,-3-4 0,4-1-2</inkml:trace>
  <inkml:trace contextRef="#ctx0" brushRef="#br0" timeOffset="395108.5989">13619 12923 53,'0'0'37,"0"0"1,-3 15 0,-7-5-16,-12-5-10,0 12-3,-10-4-2,-3 6-1,-8-3-3,0 5 0,-2-1-1,0 0 0,7-1-1,1 0-1,7-4 1,6 2-1,10-4 0,8-2 0,7 0 0,10-5 0,4 1 0,10-2 0,5-3 0,4-2 0,2 0-1,4 0 1,-2 2 0,-6 0-1,-4 2 1,-8 5-1,-8 3 1,-10 6 0,-8 3 0,-8 4 0,-11 3 0,-2 5 0,0 1 0,-2-4 1,4-2-1,6 2 0,6-6 0,9-4 0,10-5 0,6-7 1,11 0-1,6-3 0,5-3-1,2-3 1,1 2-4,-4-4-5,-1 3-31,-3 7-1,-10 1 1,-6 5-1</inkml:trace>
  <inkml:trace contextRef="#ctx0" brushRef="#br0" timeOffset="403124.0573">2910 12832 22,'10'-9'25,"-10"-1"1,5-1-4,-5 11-5,-2-13-2,2 13-3,-15-7-2,7 8-3,-11 0-1,1 9-2,-8 1 1,0 7-2,-6 2 0,2 9-1,-2 1 1,3 6 0,1 2-1,7 2 1,2 3-1,8 4-1,6 0 2,10 0-2,4-2 0,8-2 0,7-5 1,5 0-2,4-4 2,4-6-1,4-5-1,1-2 1,3-6 0,0-3 0,0-5 0,4-5-1,0-4 1,-1-7 0,2-6 0,3-5-1,0-6 1,7-3 0,2-7-1,0-3 1,0-3-1,0 1 1,-4-2 0,-4 5 0,-6 2-1,-10 4 1,-16 6 0,-4 5-1,-11 6-1,-7 4 0,0 11-3,-16-12-3,5 17-8,-7-2-20,3 1-4,2 1 0,-1 0 1</inkml:trace>
  <inkml:trace contextRef="#ctx0" brushRef="#br0" timeOffset="403517.0798">3534 13013 53,'-12'-2'35,"12"2"0,-10-3 0,10 3-22,0 0-4,0 0-2,18-1-2,-6 1-1,10 3-2,2-3 0,7 1 1,0-2-1,6 0-1,1-1 0,-2 1 0,-2 0-1,-4-1 1,-4 2-1,-4 4 1,-7 3-1,-5 5 1,-8 1 0,-5 4 0,-7 2 0,-2 4 0,-3 2-1,-1-2 0,-1-2-3,2-3-2,5 3-17,3-2-17,3-7 2,2-1-3,2-11 3</inkml:trace>
  <inkml:trace contextRef="#ctx0" brushRef="#br0" timeOffset="404292.1242">2268 13829 21,'-17'7'30,"9"11"1,-10-2 3,3 4-16,8 7-3,-3-2-2,14 7-1,-4-5-4,13 5-1,0-11-2,11-2 0,-3-10-2,8-4 0,-3-9 0,3-6-2,-2-9 1,-2-4 0,-3-7-1,-6 0 0,-6-3 0,-5 0 1,-9-1-2,-6 5 0,-6 4 0,-5 6-2,-4 10 0,-7 7-3,5 14-6,-7 4-16,10 9-12,7 7 2,3 3-2,10 2 2</inkml:trace>
  <inkml:trace contextRef="#ctx0" brushRef="#br0" timeOffset="404869.1572">2301 14359 37,'-22'12'31,"11"4"2,-9-3 0,0 4-19,8 7-2,-2 2-2,9 5-2,0-3-2,11-1-1,2-3-1,8-3 0,2-7-1,5-6 0,-1-9-2,3-6 2,-5-7-1,-3-2 0,-4-6-1,-5 0 1,-6-6-1,-5 2 0,-8 1-1,-4 2-1,-5 5-1,-3-2-2,2 10-7,-7 3-26,7-3-1,6 3 0,1-3-1</inkml:trace>
  <inkml:trace contextRef="#ctx0" brushRef="#br0" timeOffset="405174.1746">1942 13692 48,'-34'78'34,"6"14"2,1 3-9,4 1-11,16 5-3,6-6-5,12-5-5,13-10-5,6-15-10,14-14-23,7-8 0,3-21-1,5-11 1</inkml:trace>
  <inkml:trace contextRef="#ctx0" brushRef="#br0" timeOffset="405475.1918">2432 13659 76,'14'11'36,"3"6"0,0 12 1,6 12-32,-1 3 0,6 14 0,-2 2-1,2 8-1,-5 4 0,-1 0-1,-5 0-1,-6-2-1,-4-4-3,-7-5 0,-2-3-2,-6-16-6,5-5-21,-6-10-6,-1-11 0,6-7 1</inkml:trace>
  <inkml:trace contextRef="#ctx0" brushRef="#br0" timeOffset="405683.2037">2907 14466 44,'13'25'34,"-15"0"0,0 7 1,-4 3-23,-7-4-1,1 4-4,-3-3-4,4-6-4,5-1-11,3-4-22,3-21-1,0 0 0,9-5 1</inkml:trace>
  <inkml:trace contextRef="#ctx0" brushRef="#br0" timeOffset="406004.2221">3419 13728 53,'-21'18'36,"8"10"-1,-10 10-9,-2 2-11,6 19 0,-6-2-5,9 12-1,1-1-3,8 3-2,0-7-1,9-4-1,5-6-2,4-13-1,7-5-4,-3-16-8,9-10-26,1-5 1,-5-12-1,4-6 1</inkml:trace>
  <inkml:trace contextRef="#ctx0" brushRef="#br0" timeOffset="406272.2374">3677 13707 51,'0'0'34,"0"0"0,12 10 1,-11 9-18,0-1-11,4 10-1,-3 4-1,3 4-2,-1 4-3,-4-4-5,5 1-18,-1 1-11,-8-6 1,7-2-3,-8-9 2</inkml:trace>
  <inkml:trace contextRef="#ctx0" brushRef="#br0" timeOffset="406532.2523">3740 14274 67,'-7'20'37,"7"-20"-1,-5 18 1,4-1-24,-2-4-8,5 8-3,-3 1 0,0 0-3,1 4-2,-3-6-11,2 3-22,2 1 0,-2-9-1,2-1 0</inkml:trace>
  <inkml:trace contextRef="#ctx0" brushRef="#br0" timeOffset="406886.2725">3978 13597 91,'8'16'38,"1"3"1,2-4-5,3 21-27,1 1-2,2 12-1,0 2-1,-1 8-1,-4 2 0,-2 2-1,-6 2-1,-4 1-1,-4-2 0,-8-6-1,0-7-3,-4-8-5,8-6-16,-4-9-14,1-14 1,4-5-1,7-9 2</inkml:trace>
  <inkml:trace contextRef="#ctx0" brushRef="#br0" timeOffset="407207.2909">4346 14331 80,'11'12'40,"-7"2"-1,2 2 1,1 9-29,-9-4-4,5 9-2,-6 2-4,-3-1-4,1 0-32,-3-3-4,-4-7-1,0-3-1</inkml:trace>
  <inkml:trace contextRef="#ctx0" brushRef="#br0" timeOffset="409323.4119">4829 13480 35,'0'0'26,"0"11"2,-7 0-7,-2 8-5,-7 1-2,4 15-2,-7 2-1,4 13 0,-2 4-2,8 11-2,2 0-1,8 7-1,6-4 0,7-2-2,4-4-1,11-8 0,1-11-1,2-6-1,1-7-2,-3-13-2,0-3-8,-6-7-27,-5-11 2,-5-3-2,-8-5 1</inkml:trace>
  <inkml:trace contextRef="#ctx0" brushRef="#br0" timeOffset="410286.467">5154 13547 24,'0'0'32,"0"0"2,0 0-1,0 0-12,0 0-7,0 0-1,2 12-5,3 2-3,-4 4-1,3 4 0,-4 3-2,4 0 0,-4 1-1,0 3 0,0-2-3,-2-8-3,4 4-10,0-4-22,-2-8 1,5 4-1,-5-15 1</inkml:trace>
  <inkml:trace contextRef="#ctx0" brushRef="#br0" timeOffset="411128.5152">5207 14086 1,'0'0'21,"0"0"0,0 0-6,0 0-4,0 0-3,-11 9-2,11-9 0,-8 14-1,6-4 0,-2 2-2,1 3 2,3 2-1,0 2 0,1 2-1,2 0-1,4 4 1,-1-6-1,4 4 0,0-5-1,0-1 1,2-4-1,2-2 1,0-7 1,0-3 0,2-6 0,-1-5 0,1-4 1,-1-1-1,0-7 1,-2 0 0,-2-3 0,-1 2 0,-6-5 1,-2 6-2,-6 0 1,-1 2-2,-9 3 0,2 4 0,-4 2-1,-3 3-1,1 6 0,0 2-2,2 3-3,2-1-4,6 7-13,8-9-12,-9 12-2,9-12 2,0 0 0</inkml:trace>
  <inkml:trace contextRef="#ctx0" brushRef="#br0" timeOffset="411776.5522">5488 13413 17,'0'0'29,"0"0"3,11-4-4,-11 4-6,13 4-3,2 11-4,-4-1-2,8 8-4,-3 4-2,8 9-3,-3 5 0,2 7-2,-3 4-1,0 6 0,-4 0 0,-2 7 0,-5 0 0,-5-2-1,-3-3-1,-3-4-2,1 0-7,-9-9-21,3-13-6,2-4 0,-2-11-1</inkml:trace>
  <inkml:trace contextRef="#ctx0" brushRef="#br0" timeOffset="418117.9149">5833 12282 14,'0'0'23,"0"0"1,0 0-6,11-9-4,-1 8-3,1-3-1,11 2-2,2 0-1,13 0-1,7-1-1,12 3 0,7-5-1,12 3 0,7-4 0,12 1 0,4-4-1,10 2 1,-3-3 0,7 1-1,0 1-1,1-1 1,0 3 0,4 3-1,-4 1 1,-2 2-1,-3 0 1,-2 0-1,-4 1 0,1 2 1,-6 0-1,-4-1-1,-5-1 0,-1 0 0,-3-1 0,-2 1 0,0-2 0,-4-2-1,0-1 1,-3 0-1,0-2 0,-8-1 1,-1 0-1,-6 1 0,-7-1 0,-10 3-1,-9 1 0,-10-1-2,-7 5-1,-17-1-3,0 0-5,0 0-13,-20 8-11,3-3 0,-1-7-1,2 6 3</inkml:trace>
  <inkml:trace contextRef="#ctx0" brushRef="#br0" timeOffset="418517.9378">9001 11957 55,'-2'9'35,"2"-9"-1,9 8 1,5 1-22,-2-5-5,5 5-1,1 2-3,4-1-2,-1 2 0,-1 4-1,-1-1 0,-2 2 0,-2 0 0,-3 4-1,-4-2 1,-5 1 0,-3 0-1,0 0 1,-8-5-1,-3 0-1,1-1-1,-8-4-2,5 5-4,-7-10-7,7 0-22,-1 5 1,-1-3 0,6 3 1</inkml:trace>
  <inkml:trace contextRef="#ctx0" brushRef="#br0" timeOffset="420950.0769">7179 12642 29,'-20'35'32,"-8"2"3,3 10-1,0 7-17,-5 0-3,16 13-2,-4-5-3,15 3-3,6-3-2,15-2-3,9-7-2,7-6-4,14-3-7,1-5-24,3-14 0,7-5 0,-5-11 0</inkml:trace>
  <inkml:trace contextRef="#ctx0" brushRef="#br0" timeOffset="430501.6233">7585 12689 24,'0'0'15,"0"0"-1,0 0-1,-13 0-1,13 0-1,-10 2-3,10-2 0,-12 5-1,12-5-1,-11 8-1,11-8-1,-13 15 1,7-6-2,2 5 0,0 3 0,3-1 0,0 3-1,6 1 1,0-3-1,6 1 1,1-4-1,2-2 0,4-6 0,1-1 0,0-5-1,2-6 1,-5-1-1,2-5 0,-2 0 0,-1-5-1,-3 4 2,-2-4-1,-2-1-1,-2 1 0,-5 2 1,-1-3 0,-4 3-1,-3 0 0,-3 2 0,-3 1 1,-5 4-1,2 3-1,-3 4-1,-2 1-4,4 7-4,-5 1-8,-1 5-15,9 8 0,-5-1 0,9 10 2</inkml:trace>
  <inkml:trace contextRef="#ctx0" brushRef="#br0" timeOffset="431729.6935">7661 13110 37,'0'0'29,"0"0"2,0 0-8,10 2-6,-10-2-4,2 14-4,-2-4-2,3 6 0,-4-2-1,4 8-2,-3-2 1,1 6-2,-1-2 0,0 1-1,-1-3 0,2-1-1,0-2 1,-1-7-2,0-12-1,2 12-2,-2-12-7,0 0-26,0 0 0,13-14-1,-11 1 1</inkml:trace>
  <inkml:trace contextRef="#ctx0" brushRef="#br0" timeOffset="432584.7424">7948 12708 28,'-4'-10'30,"4"10"-2,0 0-3,0 0-4,0 0-5,0 0-3,0 0-3,0 0-3,0 0-2,11 10-1,-3 5-1,0-1 0,1 8 0,0 1-1,4 5-1,-3 5 1,3 1-1,-1 3 0,-2 2 0,-1 0-2,-2 1 1,-2 0 0,-5-3-1,-2 0 1,-4-3-2,-1-3 1,-4-5-1,5 0 0,-7-7-2,5-3 0,0-5-3,5-2-8,3-9-17,0 0-3,0 0 0,0 0 1</inkml:trace>
  <inkml:trace contextRef="#ctx0" brushRef="#br0" timeOffset="485488.7683">5121 9154 12,'0'0'13,"0"0"0,-7-8-1,7 8 0,0 0-1,-9-8 1,9 8-2,-11-7-1,11 7 0,-10-6 0,10 6-1,-12-10-1,12 10-1,-14-12-1,14 12-1,-15-11 0,15 11 0,-19-13-1,10 7-1,-2 0 1,-1-1 1,-1-1-1,1 1-1,-1-2 0,-2 3 0,1-2 0,-1-2-1,-1 0 1,1 3-1,1-1 0,-1-2 0,0 1 0,0 2 0,-1-4 0,1 6-1,-1 0 1,-1-2 0,2-1 0,-2 1-1,1 1 1,-3-2-1,3 1 1,-1-3-1,-1-1 0,1 3 0,-1-2 1,0 0-1,0 1 0,-1 0 1,1 0-1,-2 1 1,4 2-1,-2-4 1,0 3-1,1 2 0,1-1 0,-1 1 0,-1-1 0,1 2 0,-1 0 1,-1 1-1,-1 2 0,0-2 0,0 1 0,0 2 0,0 0 1,-2 0-1,0 1 0,0 0-1,1-1 2,-2 2-2,0 0 2,-2-2-1,2 0 0,0 3 0,-1-2-1,-1 2 2,2 1-2,0 0 1,-3 0 0,2 2 1,-1 1-1,3-2 0,-2 5 0,1-3 1,-1 0-1,1 0 0,1 0 0,0-1 0,0-1 0,1 2 0,0 0 0,-1 0-1,3 0 1,-1 1 0,1-1 0,1 3 0,0-1 0,1-2 0,-1 0 0,1 2-1,-1-2 1,-1 1 1,1 3-1,0-2 0,-1 1-1,0 2 1,0 3 0,2-3 0,0 3 0,0-1 0,3-1-1,0 0 1,0 2 0,1-2 0,1 0 0,-2 3 1,1 1-1,-1-4 1,2 2-1,0 2 0,1 0 0,-1 3 1,0 0-1,3-2 0,0 1 0,1 2 0,-1 0 1,0-1-1,0 0 0,1-4 0,1 1 0,0 0 0,0 1 0,-1-3 0,2 2 0,2 1 0,-2 1-1,1-1 2,0 0-2,1 1 1,2 0 0,-1 2 0,1 1 0,-1 0 0,3-2 0,-2 2-1,2 1 1,0 0 1,0-2-2,2 1 2,-1-2-2,3 1 1,-1-1 0,1 2 0,0-1 0,1 1 0,2 1 1,-1-1-1,0 0 0,1-1 0,0 1 0,0-1 0,1-1 0,-1 0 0,0-1 0,0 0 0,1-3 0,2 4 0,-1-2 0,-1-4 0,2 1 0,2 0 0,-1-2-1,1 1 1,0-1 0,0 1-1,1-3 1,-1 4-1,3-3 1,-2 0 0,2 1-1,0-3 1,3 0 0,-2 1 0,6-3 0,-1-2 0,1-1 0,2 2 0,1-2 0,-2 0 0,0-1 0,3-2 1,-1 1-1,-1-1 0,1 2 0,-2-3 0,1 0 0,1-1 0,-1 3 1,-3-2-1,1-1 0,0-1 0,-2-4 0,3 4-1,0-1 1,-1 1 0,-2-2-1,1 2 1,1 0-1,-3 0 1,1 2 0,-1 0 0,-3-1-1,1 2 1,1 1 0,-1-3 0,0 1 0,1 0-1,2 1 1,-3-2 0,2 1 0,-2-1 0,1-2 0,2 2-1,-2-1 2,0-1-1,0 1-1,1-3 1,2 1 0,-2 1 0,2-1 0,-5-1 0,2 2 0,1 0 0,-2-1 0,-1 1 0,-2-1 0,1 0 0,-2 3 0,2-1 0,0-1 0,-1-1 0,2-1 0,-1 1 0,2 0 0,-1-3 0,1 1 0,-1 0 0,-2 0 0,-1 1 0,4 2 0,-5-3 0,2 1 0,0 2 0,1-4 0,-2 1 0,1 0 0,-1-2 0,4 0 0,-4 0 0,2 1 0,1 2 0,0-1 0,-1 3 0,2 0 1,-2-1-1,1 1 0,-1-1 0,2-1 0,-3-2-1,3 4 2,-4-5-1,1 3 0,0-3 0,1 0 0,0 1 0,1 1 0,-2-2 0,1 0 0,1 2 0,-1-4 0,2 2 0,-1 3 0,-2-4 0,0 0 0,0 1 0,5-1 0,-4-2 1,2 1-1,0 0 0,-3-3 0,2 3-1,-2-1 2,2-2-1,-7 1 0,3 3 0,-3-5 0,-1 1 0,2-1 0,-2-3 0,-1-2-1,1-1 1,1 2 0,-2-3 0,-1 0 0,1 0-1,0 2 2,-2-4-1,-1 3 0,-1-1 0,-1 0 0,-1 1 0,0 0 0,-1-3 0,-1 1 0,-1 1 0,-1-1 0,-1 0 0,-1 0 1,-2-4-1,-1 1 0,0 0-1,-3 1 2,0-3-1,-1-1 0,1 2-1,-1 1 2,1 1-1,1 1 0,-1-2 1,-1 0-2,2 3 1,-3-3 0,-2 1 1,-1-1-2,-1 4 1,0-3 0,-4 3 0,2 3 0,-2-3-1,7 7-8,0-2-27,-5-8 0,6 3-1,-4-13 2</inkml:trace>
  <inkml:trace contextRef="#ctx0" brushRef="#br0" timeOffset="488868.9617">11871 9079 15,'0'0'17,"0"0"0,0 0 0,0 0-1,-11-11-1,11 11-3,-10-3-1,10 3-2,-10-6-1,10 6-2,-15-9-1,5 5 0,-1-1-2,0-1 0,-2 2 0,-1-2 0,-1 2-1,-1 0 1,0-3-1,0 1-1,0 2 0,1 1 1,-2-3-1,1 0 0,-2 1 0,-1 1-1,1 1 1,-2 2 0,1-3 0,-5 0-1,4 3 1,-3 0 0,3-1-1,-1 0 1,0 0-1,1-2 1,-1 2-1,0 4 1,1-4-1,0 2 0,-2 3 0,1 0 0,1-1 0,-1 1 0,1 0 0,-3 0 0,2 1 0,0-2 1,0 0-1,-1 0 0,1 1 0,-1-1 1,3 0-1,0 2 0,-3-4 0,-1 3 0,0 3 0,-1-3 0,-2 1 0,-1-1 0,-1 0 0,0 1 0,0 2 0,-1-1 0,-1-1 1,0 1-2,2 2 1,-1 0 0,0 0 0,2 2 0,-3-2 0,2 1 0,1 1 0,0-1 0,1-1 0,1 1 0,-2 0 0,1 1 0,2-1 0,-2 2 0,-1-4 0,1 4 0,-2 0 0,1 1 0,-2-3 0,4 1 0,-2 1 0,-1 0 0,3 0 0,0 5 0,3-3 0,-1 1 1,1 1-1,2 2 0,2-3 1,1 1-1,1-1 0,1-3 0,2 5 0,-1-2 0,2-2 0,-1 1 0,-2 2 0,2 2-1,-1-2 2,2 2-1,0-3 0,3 2 0,0 0-1,2 2 1,3-3 0,-1-2 0,4 5 0,0-1 0,1 0 0,1 2 0,1 0 0,2-1 0,1 2 0,3 1 0,3-1 0,1 0 0,1-1 0,2 0 0,-1 0 1,2 0-1,-2-2 0,-1 0 0,1 0 0,-2 0 0,0-1 0,0 0 0,2 1 0,-2-1 1,2 0-1,2 1 1,-1-1 0,2 0 0,0 3-1,2-4 1,0-2 0,0 3-1,3-3 0,0 0 0,-1 0 0,2-2 1,-1-1-1,0 1 0,-1-1 0,0 2 0,-2-1 1,-3 0-1,2 0 0,-3 2 0,1 0 0,-2 1 0,0-2 1,0-3-1,-2 2 0,4-2 0,2 1 1,-2 0 0,4-3-1,-4-2 1,4 2-1,1 0 1,1 0 0,0 2-1,1-3 1,1-3-1,1 4 1,1-1-1,1-3 1,-1 4-1,2-2 0,-1-1 0,-1 2 0,-1 0 1,-1-1-1,1-1 0,-1 1 0,-1 0 1,0 0-1,0-3 0,-1 0 0,0 0 1,1 1-2,1-1 2,-1-2-1,-1-3 0,3 3 0,-2 0 0,2-2 0,-2-1 0,2 0 0,-2 0 0,2 1 0,1 1 0,1-2 1,-2-1-1,3 3 0,1 0 0,1 0 0,0-1 0,-2 0 1,2 0-1,-4 2-1,1-2 2,-1-1-1,-3-3 0,0 2 0,1-3 1,0 2-1,-2-1 0,2 1 0,-2-5 0,1 3 0,-1 0 0,-1-1 0,0 0 0,-4-1 0,0 0 0,-1 0 0,1 3 1,-4-2-1,2 0 0,1 0 0,-2 1 0,2-3 1,-2 2-1,2-1 0,-1-2 0,-2 0 0,4 1 0,-4-1 0,1-1 0,-1 1 0,0-2 0,1 0 1,-3 1-2,1-1 1,-3-2 0,0 2 0,-1-2 0,-1 1 0,-2-3-1,1 2 1,-2 0 1,-1 1-1,1 0 1,0-1-1,-2-2 1,2 3-1,-2-2 1,-1 0 0,-1-1-1,0-2 1,1 0-1,-2 0 1,1 0-1,-3 1 1,1-1-1,0 4 0,0-2 0,-1 1 1,0-1-1,1 1 0,-2-1 0,2-1 1,1 3-1,-2-5 0,0 2 1,0 1-1,0-1 0,-1 3 0,-1-1 1,0-1-1,-1-2 0,-1 3 0,2-2 0,-5-2 1,-3-1-1,-2 1 0,0-2 0,-4 3 0,-1-2 1,-3 1-1,-3-1 1,0 4-1,2 2 1,-1-2-1,2 3 0,-2 2 0,1 3 1,2 2-1,0 1 0,1-1-1,3 4-3,-2-1-3,5 3-22,-1-2-12,-3-6 2,1-2-2</inkml:trace>
  <inkml:trace contextRef="#ctx0" brushRef="#br0" timeOffset="492062.1443">5299 11981 0,'0'0'25,"0"0"3,-3-18 0,3 18-8,-10-11-4,10 11-3,-14-15-1,4 4-2,10 11-3,-20-20-1,11 14 0,-6-4-2,2 2-1,-6-1 0,3 2 0,-3 0-1,2 1 0,-3-1 0,2 1 0,-1-1 0,3 2 0,0-1 0,-1 2-1,-1 0 1,2 0-1,-2 2 0,1-2-1,-3 3 1,0-2-1,-2 0 0,0 0 0,1-1 1,-3 0-1,1 1 0,1-2 0,0 1 0,2 2 0,0 0 0,3 1 0,-2-1 0,3 2 0,0-2 0,-1 2 0,3 0 0,-1-3 0,-2 0 0,1 2 0,1 0 0,-2-1 0,0 2 0,0 0 0,2 0 0,-2 2 0,2 0 0,-1 1 0,0-1 0,0 0 0,0 1 0,-1-1 0,-1 0 0,-2-1 0,0-1 0,-2 2 0,1 0 0,-5-3 0,0 0 0,3-1 0,0 0 0,-2 0 0,2-1 0,1 1 0,1-1 0,1 0 0,3 2 0,-3 0 0,0 0 0,3 1 0,-2 0 0,0 1 0,0 0 0,1-1 0,-3 1 0,1-1 0,0 4 0,2-2 0,-2-1 0,2 0 0,1 2 0,0 0 1,2 1-1,-2 0 0,-2 0 0,1 1 0,-3 2 0,-1-2 0,-3 1 0,0 0 0,-3 0 0,1 0 0,3 0 0,-3-1 0,1-1 0,3 1 0,1 0-1,0 2 1,2 0 0,-1-1 0,4 3 0,-3 3 0,7-1-1,-6 2 1,3 0 1,2 0-2,0 0 2,-2 1-1,2-2 1,0-1-1,2 0 1,-1 2-1,3 0 0,-2 2 0,0-2 0,5 4 0,1-4 0,-1 7 0,-3-3 0,3 2 0,2 0 0,0-3 0,0-2-1,-1 2 1,2 1 0,1-4 1,1 1-1,0 2 0,1-2 0,-1 2 0,0 0 0,2 0-1,2 0 1,-1-1 0,-1-1 0,2 0 0,0-1 0,1 0 0,0 3 0,0-3 0,2-1 0,0 2 0,1-2-1,-1 2 1,2 2 1,1 0-1,2-1-1,-1 0 0,2 2 2,-2-2-2,0 1 1,2-2 0,-1-1 0,-1 1-1,-1-2 2,0-3-1,1 2 0,1 0 0,0-3 0,0 2 0,1 0 0,2-1 0,0-2 0,1 3 0,1 0 0,2 0 0,0-2 0,2 4 0,-1-4 0,2 2 0,1 0 0,2-3 0,2 0 0,1 1 1,-1-2-1,1 1 0,2 0 0,-3-1 0,0 0 0,-1 2 0,-1-1 1,-1-2-1,-2 0 0,2 1 0,3 0 0,-3-2 0,3 2 0,0-2-1,1-1 1,0 2 0,2 0 0,-2-1 0,0 0 0,3-4 0,-1 1 0,1 1 0,1-1 0,0-2 1,0 0-1,0 1 0,-2 0 0,0 0 0,-1 1 0,-1 0 0,-1 0 0,-2 0 0,0 2 1,-3-3-1,1 1 0,2 0-1,1-1 1,-5 0 1,1 1-1,1-2 0,-2 0-1,1 2 1,1 0 0,-3 0 1,1-2-2,0 2 1,3-2 0,-1 2 0,2-1 1,-1 0-1,0-2 0,2 1 0,0 1 0,-1-2 0,-2 0 0,2 0 0,-2 0 0,0 0 0,0-1 1,-3-2-1,3-1 0,-2 2-1,-1 1 2,-1-1-1,1-2 0,1 1 0,2-4 0,1 3 0,1-1 0,0-4 0,0 3 0,-1-1 0,2-1 1,-5-1-1,0 2 0,-2 0 0,-2-3 0,-1 3 0,-1-1 0,0-4 0,-2 2 0,0-2 0,1 0 1,-2 2-1,0-3 0,0 0 0,-1-1 0,0 2 0,1-2 0,-3-3 0,0 3 0,-1-3 0,2 4 0,-3-1 0,-1 0 0,0-1 0,-1 4 0,-1-2 0,1 1 0,-3 0 0,2 0 1,-2-1-1,0 2 0,0 0 0,1-1 0,-2 0 0,-1-1 0,1 1 0,0-1 0,-1 1 0,1-1 1,-1 1-1,-1-2 0,-1 2 0,3 0 0,-3-2 0,0-1 0,0 2 0,1-1 0,-1 1 0,-1 0 0,0 0 0,-2-2 0,1 4 0,0 0 1,-2-3-1,0 2 0,-2-1 0,2 0 0,0 0 0,0 3 0,-2-2 0,0-2 0,0 3 0,-1-1-1,-1-1 1,1 1-2,-5-3-3,6 5-17,-4-1-17,-8-6 2,3 4-2,-4-7 2</inkml:trace>
  <inkml:trace contextRef="#ctx0" brushRef="#br1" timeOffset="506375.963">13708 15143 54,'9'-2'31,"-9"2"-4,-6 23-4,1 4-10,-6 3-2,3 10-4,-6 7-1,0 5-1,1 3-1,-4 3-1,5-4-1,-2-4 0,3-6-1,1-6-1,1-8 1,3-5-1,1-11 0,5-14 0,-7 10 1,7-10-1,0-17 0,0-4 0,3-2 0,1-8 0,3-6 1,2-4-1,2-3 0,1-3-1,3 2 2,0 0-1,2 1 0,-1 1 1,0 4 0,0 7 1,-2 3 0,-1 6 0,-2 8 1,3 7 0,-3 8-1,1 12 1,-3 8 0,2 7-1,-1 6 0,1 6-1,1 1 1,0 7-1,-3-3 1,4 2-1,-3-3-1,0 0 1,1-2-1,-1-4 0,-5-3 0,2-6 0,-2-4-1,-1-7 0,0-2-1,-4-15-2,6 14-1,-6-14-5,0 0-18,0 0-12,2-9 2,-2 9-1</inkml:trace>
  <inkml:trace contextRef="#ctx0" brushRef="#br1" timeOffset="506674.9801">13638 15578 57,'0'0'38,"10"-6"0,0-1 1,5-2-23,11 9-5,-2-7-3,7 8-2,-3-1-4,2-2-2,0 4-6,-7-4-12,1 2-21,-4 1 1,-5-5-2,0 0 1</inkml:trace>
  <inkml:trace contextRef="#ctx0" brushRef="#br1" timeOffset="507451.0245">14940 15225 12,'-1'-10'28,"1"10"-2,-7-10-2,7 10-3,-16-11-3,-1 3-2,4 10-4,-12-7-2,2 8-2,-9-1-2,2 4-1,-4 3-1,1 6-1,-2 0 1,5 3-2,0-1 0,6 7 0,6-1 0,3 1 0,5-2-1,5 2 0,5 1-1,6 2 1,2-4 0,7-2 1,3-3-1,7 0 0,3-4 0,5-5 0,3-4 0,4-5-1,2-2 0,-2-2-2,1-1-1,-7-7-3,3 11-12,-9-6-21,-9 2 0,-2 4 0,-17 1 1</inkml:trace>
  <inkml:trace contextRef="#ctx0" brushRef="#br1" timeOffset="507746.0414">14678 15699 46,'-9'5'36,"9"-5"2,12-6 0,2-5-14,9 11-13,-3-5-2,8 6-4,-1 0-1,4 0-3,2 2-3,0-2-1,4 3-7,-10-4-20,4-3-8,4 0 0,-4-10-1</inkml:trace>
  <inkml:trace contextRef="#ctx0" brushRef="#br1" timeOffset="508047.0586">15417 15164 77,'10'-8'37,"-10"8"-1,9 10 1,-10 2-30,6 13-4,-2 3 1,1 8-2,-4 6 1,0 6-2,2 2 0,-2-3 0,-2 2-1,1-7 1,1-4-3,-1-11-1,3-4-4,-2-23-10,0 0-21,0 0 0,7-15 0,-3-8 0</inkml:trace>
  <inkml:trace contextRef="#ctx0" brushRef="#br1" timeOffset="508534.0865">15379 15248 49,'-7'-19'38,"-1"1"0,5 4 2,3 14-16,6-24-10,11 15-4,1-2-4,9 8-1,1 0-2,7 4-1,0 5-1,0 4 0,-4 3-2,-3 3 0,-4 1 1,-8 4-1,-5 3 1,-3-1-2,-10 1 2,-6-1-2,-1-1 2,-5-1-1,-4 0 1,-3-6 0,2-2-1,0 0 1,1-4 0,4-3 0,3-2 0,11-4 0,0 0 1,0 0-1,14 7 1,4-9-1,6 2 0,1 2 1,4 2-1,1 1 0,0 3-1,-3 3 0,-4 6-1,-6 4 1,-8 4 0,-7-1 0,-6 1 0,-10 3 0,-3-4 1,-6-4 0,-6-4 0,1-5 1,0-6 0,1 1 0,-1-8 1,3-2-1,4-1 1,4 0-1,6 2-1,11 3-2,0 0-6,0 0-31,5-11-2,13 8 2,1-3-2</inkml:trace>
  <inkml:trace contextRef="#ctx0" brushRef="#br1" timeOffset="509242.127">16803 15185 28,'-5'-14'35,"5"14"2,-1-11 0,1 11-14,0 0-4,0 0-6,10 20-5,-7 0-2,9 8-2,-3 5-2,5 8-1,0 3 1,0 1-2,2-1 1,1-4 0,-1-4-1,-2-4 0,1-6 1,-4-8-1,0-11 0,-2-5 0,-9-2 1,14-19-1,-6-3 0,-2-11 1,0-5-1,4-3 0,4-6 1,-2-2 0,2-2 0,2 3 0,0 1-1,1 8 0,1 6-2,-4 1-3,4 17-21,-2 6-15,-3 3 2,-2 8-2,1 2 3</inkml:trace>
  <inkml:trace contextRef="#ctx0" brushRef="#br1" timeOffset="509911.1652">18062 15133 45,'0'0'33,"-2"-9"3,2 9-2,7 13-16,-7 3-6,7 13-4,-3 2-2,4 9-2,-5 2-1,3 8-1,-3-3 0,0 0-2,0-7-1,-3-10-2,4-1-5,-8-15-6,4-14-18,7 10-4,-10-20-2,3-3 2</inkml:trace>
  <inkml:trace contextRef="#ctx0" brushRef="#br1" timeOffset="510472.1973">18028 15211 55,'-6'-29'37,"6"2"-1,2 3-9,1-6-5,13 11-7,-4-3-4,13 9-4,-2 1-2,6 7-1,3 3-1,0 7-1,1 5-1,-3 3 0,-2 4-1,-7 3 0,-4 0 0,-6 5 0,-6 1 0,-8-1-1,-6-1 1,-7-2-1,-5-1 1,-3-4-1,-4-3 1,2-5 0,2-3-1,2 0 1,7-4 0,15-2 0,0 0 0,0 0 1,20-6-1,3 5 0,6 0 1,5 2-1,1 4 0,0 0 0,-4 5 1,-3 1-2,-7 4 1,-3 4 0,-7 2-1,-7 0 1,-5 4 0,-8-2-1,-6-2 1,-3 3-1,-7-1 1,-4-4 1,-4-3-1,1-1 0,-2-5 1,5-1 0,2-3 0,3-5 0,9-5 0,6 2 0,9 2-1,2-13-2,12 7-5,0-1-29,8-2-5,8 0 1,3 0-1</inkml:trace>
  <inkml:trace contextRef="#ctx0" brushRef="#br1" timeOffset="511187.2382">19438 15161 38,'9'-9'33,"6"3"2,-3 1-9,-12 5-6,10-11-2,-15 0-6,5 11-3,-19-9-2,7 7-1,-11-3-3,-3 4 0,-6 0-1,-2 6 0,-3 0-1,0 3 0,1 4-1,1 3 1,1 5 0,8 2-1,7-2 1,4 3-1,7 2 1,6 2 0,5-2 0,5-1 1,6-3-1,5 1 1,1-4 0,8-3 0,3-6-1,5 0 1,3-5-1,3-2 0,1-4 0,-1-5 0,-1-1-1,-4 1-1,-4 0 0,-7-3-2,-5 5-2,-9-4-2,-1 10-6,-11-1-11,-20 2-18,2 10 2,-12 3 0,-3 5 2</inkml:trace>
  <inkml:trace contextRef="#ctx0" brushRef="#br1" timeOffset="511488.2554">19114 15655 38,'-9'1'35,"9"-1"3,0 0 0,0 0-13,0 0-8,9-11-5,3 9-2,-1-3-3,8 4-2,1-1-2,6 3-1,2-1 0,3 0-1,3 0-1,2-1 0,3-1-1,-1 1-2,1 1-5,-9-10-20,3 2-13,-2-1 0,-5-5 0,-3 0 1</inkml:trace>
  <inkml:trace contextRef="#ctx0" brushRef="#br1" timeOffset="512142.2928">20457 15200 63,'0'0'36,"2"-16"1,-2 2-7,0 14-10,-13-18-9,13 18-3,-22-15-1,5 12-2,-6 2-1,0 2-1,-6 4-1,-1 4 0,-5 3 0,2 8-1,1 1 1,0 4-1,4 2 0,2 5 0,5 1 0,8 4 0,6 0 1,9-2-1,8 0 0,6 1 0,11-1 0,3-4 1,4-6-1,5-2-1,2-6 1,-1-4 0,-1-5 0,-2-6 0,-1-7-1,-4 0 0,-2-4-1,-7-3-2,0 3-4,-9-7-26,-1 8-10,-2 3 0,-11 5 0</inkml:trace>
  <inkml:trace contextRef="#ctx0" brushRef="#br1" timeOffset="515883.5068">7108 15554 30,'0'0'30,"-4"-11"2,4 11-9,-12 7-6,7 5-4,4 9-3,-4 3-4,5 11-1,0 3-3,3 8 2,-1 3-2,0 2 0,2-3 0,1 0-2,-1-5 2,-1-6-1,2-5-1,-2-9-2,3-4-2,-6-19-5,11 11-6,-11-11-12,8-22-8,1 5 1,-9-10 2</inkml:trace>
  <inkml:trace contextRef="#ctx0" brushRef="#br1" timeOffset="516198.5248">7329 15615 18,'5'-19'23,"6"12"-4,-11 7-3,13 0 1,-13 0-5,8 16-1,-3 3-2,1 2-1,2 8-1,-4-1-3,4 7 0,-4 1-2,3 3-1,-3 0 0,0-2-1,-2-2-2,-2-4-4,0-1-6,-3-3-17,-8-15-2,7 2 0,-12-16 1</inkml:trace>
  <inkml:trace contextRef="#ctx0" brushRef="#br1" timeOffset="516515.543">7092 15905 27,'0'0'30,"0"0"1,20-6-1,-1 1-13,4 3-9,6-7-2,6 4-3,5-2-4,2-2-6,1-4-8,0 6-8,-6-9-9,4 9 1,-10-9 1</inkml:trace>
  <inkml:trace contextRef="#ctx0" brushRef="#br1" timeOffset="516832.5611">7571 15755 25,'-5'9'26,"-9"-5"1,5 12-6,-4 3-5,3 1-6,3 6-2,6-3-2,4 3-1,4-6-1,9-1-2,1-10 1,7-6-1,1-6-1,1-8 1,-3-8-2,2 1 1,-7-8-1,-4 3 1,-6 2 0,-5-2-1,-3 3 0,-5 8 1,5 12-1,-19-12-1,6 15-1,2 3-2,4 8-6,-2 2-12,4-2-8,7 5-3,-2-7 2</inkml:trace>
  <inkml:trace contextRef="#ctx0" brushRef="#br1" timeOffset="517150.5793">7869 15745 45,'0'0'29,"8"9"-1,-10 3-7,2 6-12,3 0-3,-3 2-1,6 5-2,-2-4 0,2-1-1,0-4 0,2-4 0,-8-12-1,14 12 0,-14-12 0,12-12 0,-4 3 0,0-2 1,0-6-1,0 4 1,3-6-2,-2 2 1,3-1-2,-1 0-3,3 6-9,-1 4-19,-8-7-1,-5 15 1,4-14 0</inkml:trace>
  <inkml:trace contextRef="#ctx0" brushRef="#br1" timeOffset="517468.5975">8008 15754 49,'13'11'29,"-13"-11"3,8 17-12,-1 1-9,-3-2-3,5 5-3,0-3-1,6 1-1,-4-5 1,4-5-2,-2-5 2,-1-6 0,-1-9-2,1-2 1,-2-6-1,-1 1 0,-2-4-2,0 2-1,2 3-6,-4 2-18,-2 3-9,-3 12-2,0 0 2</inkml:trace>
  <inkml:trace contextRef="#ctx0" brushRef="#br1" timeOffset="518101.6337">8948 15757 9,'0'0'21,"0"0"-1,-2-14 0,2 14-2,0 0-1,-8-16-3,8 16-3,-13-8 0,13 8-3,-17-6-1,7 8-1,-6-2-2,2 6 1,-5 2-3,4 5 0,-1 2-1,0 7 1,3 2-1,6 1 0,4 1 1,7-1-1,5-1 1,7-5-1,4-7 1,5-5-1,1-10 0,1-5 1,-3-7-1,-1-4 0,-4-7-1,-3-2 1,-7 2 0,-2-2-1,-6 2 1,-2 5-1,-3 2 0,-2 8 0,6 11 1,-15-11-1,15 11 0,-10 17 0,8-2 0,2 7 1,4 3-1,3 1 0,3 0 0,2-2-2,2-1-1,-1-15-6,2-2-20,1-6-7,-6-15-1,2-3 1</inkml:trace>
  <inkml:trace contextRef="#ctx0" brushRef="#br1" timeOffset="518589.6616">9115 15452 57,'0'0'35,"0"0"0,12 14 0,-11 2-22,9 12-5,-2 3-4,3 8-1,1 3 0,2 3-2,-4 1 0,1-1-1,-4-3 1,-3-5-1,-1-7 1,-1-6-2,-2-8 2,-3-7-1,3-9 0,0 0 0,-3-20-1,5 3 1,2-3-1,1-2 2,4 0-2,1 0 1,3 4 0,3 6 0,1 4 0,1 5 0,3 5 1,-2 3-1,1 7-1,-4 3 1,-1 4 0,-4 2 0,-6 0 0,-2-1-1,-7-3 1,-5-1 0,-2-5 1,-4-4-1,-2-7 0,-1-3 0,2-1-1,-1-6-1,6 1-3,-1-6-3,11 4-13,4 0-15,-1-3 2,7 3-2,-2-7 1</inkml:trace>
  <inkml:trace contextRef="#ctx0" brushRef="#br1" timeOffset="518982.6841">9621 15710 52,'-12'14'33,"4"9"-1,-7-2-9,3-3-10,6 8-3,1-5-3,5 1-2,3-3-2,7-1 0,1-7-1,6-2-1,-1-6 0,3-6 0,-1-5-1,2-2 0,-3-5 0,-1-1 0,-4-5 0,-2-2 0,-4-1-1,-2 3 1,-4 1 0,-4-1-1,-4 5 1,-3 1 0,-1 6 0,-3 8 0,1 6-1,-1 4 1,2 5-1,2 3-3,7 4-4,-3-2-14,7-2-11,12 0-2,-12-17 1,28 11 0</inkml:trace>
  <inkml:trace contextRef="#ctx0" brushRef="#br1" timeOffset="519400.708">9909 15692 48,'0'0'32,"-14"22"2,4-10-1,-1 2-20,7 3-5,0-4-2,7 2-2,1-4-2,7 0 0,-1-3 0,3-4-1,2-2 0,0-1 0,0-5-1,-1-2 1,-1-3-1,-2-3 1,-1-2-1,-1-2 1,0-1-1,-4-2 1,1 2-1,0 2 0,-3 5 1,-3 10-1,4-13 1,-4 13 0,0 0-1,3 22 1,-3-6-1,1 2 1,-1 4-1,3 4 0,0 1 0,1-3 0,2 0-1,-2-4-4,7-4-11,-2-5-20,-9-11 1,12-12-2,-9-6 2</inkml:trace>
  <inkml:trace contextRef="#ctx0" brushRef="#br1" timeOffset="519727.7267">10212 15416 44,'0'0'32,"10"-15"1,-10 15-1,10 16-19,-10-2-6,9 9-3,-8 6 1,2 7 0,-2 4-2,1 4 0,-5-1 0,2 2-1,-1-6 1,1 2-1,1-8 0,3-4-1,3-8-1,1-7-1,4-3-2,-1-11-6,6-3-17,-1-2-9,-6-10 0,0 3-2</inkml:trace>
  <inkml:trace contextRef="#ctx0" brushRef="#br1" timeOffset="520110.7486">10154 15676 67,'13'6'33,"-4"-7"0,9 0-11,-1 4-16,2-2-4,2-2-11,-4-2-22,9 6-1,-12-6-1,6 6 0</inkml:trace>
  <inkml:trace contextRef="#ctx0" brushRef="#br1" timeOffset="520457.7685">10554 15637 62,'0'0'35,"2"13"-2,-2-13 1,0 0-25,-4 10-8,4-10-10,5 10-16,-5-10-8,5 11-2,-5-11 2</inkml:trace>
  <inkml:trace contextRef="#ctx0" brushRef="#br1" timeOffset="520484.77">10577 15768 31,'0'0'33,"0"0"0,1 10 0,-1-10-12,0 0-9,0 0-5,-1 13-5,1-13-3,0 0-8,5 10-15,-5-10-9,4 9-1,-4-9 1</inkml:trace>
  <inkml:trace contextRef="#ctx0" brushRef="#br1" timeOffset="593100.9234">16702 16641 8,'0'0'26,"9"3"2,-9-3 2,-2 14-13,-1 2-3,-1 1-1,1 8-4,-5 1-2,2 4-1,-4 1-2,2 4-1,-2-1-1,1 1 1,0 0-2,1-4 0,-1-3-1,3-3 0,1-4-1,0-5-3,3-5-1,2-11-5,0 0-5,0 0-7,-7-15-8,12 2-3,-5-14 2</inkml:trace>
  <inkml:trace contextRef="#ctx0" brushRef="#br1" timeOffset="593419.9416">16688 16627 21,'9'-14'28,"-10"-5"-2,4 10-2,-3 9-6,5-11-3,-5 11-4,13 13-3,-1 4-1,0-1-2,7 10 0,0 2 0,3 9-1,0-1-2,3 4 1,-4 1-2,4 1 1,-6 1-1,-1-5-2,0-3-1,-6-8-4,3-2-6,-9-9-11,0-6-11,-6-10-1,0 0 0,0 0 3</inkml:trace>
  <inkml:trace contextRef="#ctx0" brushRef="#br1" timeOffset="593737.9598">16622 16899 63,'0'0'35,"17"11"0,1-15-2,3 1-23,9 4-5,4-2-3,3-1-9,5 3-18,1 2-9,-10-4-2,1 9 2</inkml:trace>
  <inkml:trace contextRef="#ctx0" brushRef="#br1" timeOffset="594055.978">16740 17338 38,'9'22'29,"-12"-8"3,9 5-6,-8 5-15,1 3-4,5 4 1,0 1-5,0 3 1,1-3-4,2 0-1,0-2-6,-1-4-9,-7-12-14,8-2-1,-7-12 2,0 0-1</inkml:trace>
  <inkml:trace contextRef="#ctx0" brushRef="#br1" timeOffset="594530.0051">16678 17404 74,'2'-13'35,"5"4"-1,-7 9-3,17-18-21,5 14-4,-1 1-3,5 2 0,3 2-2,1 5 2,-1 2-2,-2 1 1,-5 2-2,-7 4 1,-4 0-2,-5 3 1,-7 0 0,-7-3-1,-3-2-1,-5-2 1,0-2 1,-1-4 1,2-3 0,2-8 0,4 0 0,9 6 0,0 0 1,6-14-1,6 11 0,3 1 0,5 2-1,1 10 1,0 1-1,-2 0 1,-1 7-1,-4 5 0,-2 2 0,-5-1 0,-5 3 0,-4-5 0,-5-2 0,-3 4 1,-4-8 0,-4-10-1,-3-3 1,2-2-1,-2-2 1,-1 1-2,5-2-3,-1-6-3,18 8-12,-13 3-18,13-3 1,0 0-1,-7 17 1</inkml:trace>
  <inkml:trace contextRef="#ctx0" brushRef="#br1" timeOffset="595043.0345">17034 18146 55,'0'0'36,"0"0"-1,0 0 1,0 0-16,-61-19-7,61 19-6,0 0 0,-67 9-1,67-9-2,0 0-4,-71 45 3,71-45 1,0 0-3,-42 73 5,42-73-5,2 59 0,-2-59 1,33 62 3,-33-62-3,60 45-2,-60-45 2,80 26-2,-80-26-1,83 8 0,-83-8-10,76-17-29,-76 17-2,0 0 2,55-43-1</inkml:trace>
  <inkml:trace contextRef="#ctx0" brushRef="#br1" timeOffset="599736.3029">18327 16464 18,'-14'5'18,"14"-5"-3,-13 11 0,7 2-3,-5 2 0,3 6-3,-4 7-1,2 7-1,-2 9-2,0 9-1,-1 10-1,1 5 0,1 7 0,1 10 0,1 11 1,1 1-1,7 10 1,-2-7-1,5 8 1,2-1 1,2-1-2,3-14 1,-1-2-7,2-8 5,3-5-2,0-6-1,0-6-2,0-15-1,1 2-6,-14-52-13,31 87-7,-31-87-2,17 59-1</inkml:trace>
  <inkml:trace contextRef="#ctx0" brushRef="#br1" timeOffset="600418.3419">18982 16451 20,'25'9'28,"-14"-3"1,7 11-6,2 6-5,3 7-3,5 10-3,-3 5-2,6 16-2,-3 6-3,0 13 0,-1 6-3,-5 10 1,-3 4-2,-6 9 1,-7-2-1,-6-1 1,-4-3-1,-5 0 2,-8-16-2,0 1-3,-4-15-4,-5-5-9,2-11-17,3-7-2,21-50 0,-53 57-6</inkml:trace>
  <inkml:trace contextRef="#ctx0" brushRef="#br1" timeOffset="601107.3813">18621 16627 1,'-10'17'24,"11"13"2,-9-13-5,9 7-4,5-4-2,3 0-1,6-3-1,-3-4-3,9-3-2,0-11-1,3 0-3,-1-9 0,2-2-1,-5-9 1,1 0-1,-5-5 0,-2 1-1,-7-1 0,-5 0 0,-7-3-1,-5 7 0,-7-1 0,-1 5-1,-5 4 0,-2 7-1,2 9-3,-3 3-5,10 11-21,2 8-4,-1 1-1,7 10 0</inkml:trace>
  <inkml:trace contextRef="#ctx0" brushRef="#br1" timeOffset="601595.4093">18723 17184 54,'0'0'35,"15"8"-1,-15 4-5,-3 1-16,7 8-2,-5 4-4,3 9-2,1 3-2,0 3-1,1-3-2,-2-2-3,6-1-20,-1 1-9,-8-11-3,4 0-1,-8-8 1</inkml:trace>
  <inkml:trace contextRef="#ctx0" brushRef="#br1" timeOffset="602777.4769">18710 18008 7,'0'0'16,"0"0"-1,0 0 0,0 0-1,0 0-5,0 0 4,0 0 1,0 0-5,0 0-1,0 0-1,0 0-1,0 0 0,-24 51 2,24-51-3,0 0-4,0 0 5,-22 53-1,22-53 1,0 0-1,-14 67-1,14-67-4,2 51 3,-2-51 3,0 0-4,26 66-4,-26-66 3,0 0 0,62 16-1,-62-16 5,51-29-5,-51 29 0,48-54 0,-48 54 4,34-66-4,-34 66 1,12-69-1,-12 69 0,-17-56 1,17 56 0,0 0 2,-71-48-7,71 48-2,-62 4-11,62-4-19,-62 31-3,62-31 4,0 0-5</inkml:trace>
  <inkml:trace contextRef="#ctx0" brushRef="#br1" timeOffset="620176.472">5866 3719 5,'0'0'8,"0"0"1,0 0 1,0 0-1,-12-9 0,12 9 0,0 0-1,0 0-2,0 0 0,0 0 0,-8 1-2,8-1 1,0 0-1,0 0 0,0 0 0,0 0 0,-10 13 0,10-13 0,0 0 0,0 0-1,-11 14 1,11-14-2,-9 10 0,9-10 0,-11 10 0,11-10-1,-10 16 0,10-16 0,-7 15 0,7-15 0,-1 17 0,1-17 0,2 17 0,-2-17 0,8 16 0,-8-16 0,11 13-1,-11-13 1,18 10 0,-9-6-1,2 2 1,-11-6 0,18 4-1,-8-5 1,1-1 0,-1-1-1,1-2 1,-1-1-1,1-1 0,1-3 1,-3 0-1,0 0 1,0-2-1,-4-3 1,-1 4-1,-1-3 1,-4 1-1,-2 0 0,-2-4 1,-3 2-1,-1 3 0,-2 1 0,0-1 0,1 3 0,-2 2 0,2 7-2,2 0-1,8 0-6,-16 20-18,16-20-4,-9 19-1,9-19 2</inkml:trace>
  <inkml:trace contextRef="#ctx0" brushRef="#br1" timeOffset="621098.5248">6759 3686 0,'-10'11'22,"12"10"1,-6-11-5,6 6-5,5-5 1,2-3-4,5-1-2,1-5-1,5 0-1,-1-8-1,3 0-1,-1-3 1,0-4-1,-6-2 0,3 1 0,-9-6-1,0 6 1,-7-2-1,-3-1-1,-4 1 1,-3 3-2,-4 1 0,-5 2-1,0 3 0,-2 2-1,0 5-2,0 2-3,4 1-10,5 8-16,-3-5 0,13-6 1,0 0 0</inkml:trace>
  <inkml:trace contextRef="#ctx0" brushRef="#br1" timeOffset="621765.5629">7742 3547 9,'-10'14'25,"6"10"2,-8-4-6,4 4-4,3-2-2,1-1-4,6 1-3,1-5-1,6 0-2,6-8-2,5 1 0,2-9 0,4-1 0,-2-9 0,3-2 0,-5-8 0,0 1-1,-9-5 2,-2-3-1,-11-3-1,-1 0 0,-10 3-1,-5 1-2,-8 4-2,-4-3-8,-4 1-22,4 10-1,-9-4 0,7 10 1</inkml:trace>
  <inkml:trace contextRef="#ctx0" brushRef="#br1" timeOffset="622735.6184">5544 3496 11,'-4'22'10,"6"9"-2,-3-1-1,4 5-2,-1 0-1,3 2-3,1-2-2,-1-2-4,4 4-4,-7-12-8</inkml:trace>
  <inkml:trace contextRef="#ctx0" brushRef="#br1" timeOffset="623230.6467">6220 3502 21,'4'9'25,"9"10"-1,-4-1-6,0 7-3,-1 1-4,-3 2-4,5 3-2,-6-1-3,0 0-4,-2 0-7,0-1-9,-7-11-10,5 9 1,-9-14 0</inkml:trace>
  <inkml:trace contextRef="#ctx0" brushRef="#br1" timeOffset="623658.6712">6512 3660 10,'-9'29'16,"10"5"-9,1-2-2,4 0-3,4 1-9,-1-8-8,12 6-2</inkml:trace>
  <inkml:trace contextRef="#ctx0" brushRef="#br1" timeOffset="624051.6937">7166 3424 41,'8'18'32,"-6"-6"0,5 5-7,0 5-11,-2 1-1,5 6-4,-5 2-4,1 4-4,-3 3-6,-4-4-8,-1 0-20,2 3 1,-9-9-2,2 2 1</inkml:trace>
  <inkml:trace contextRef="#ctx0" brushRef="#br1" timeOffset="624494.719">7520 3480 15,'-10'41'26,"-10"-4"1,11 9-4,-1-4-7,9 3-5,7-3-6,6-5-13,5 1-18,0-19-1,11 3-1,-9-18 1</inkml:trace>
  <inkml:trace contextRef="#ctx0" brushRef="#br1" timeOffset="624830.7382">8015 3382 27,'9'0'31,"7"8"2,-7-3-1,0 5-11,2 11-8,-7-2-3,5 9-2,-7 1-4,2 5-1,-2 3-1,-2-2-4,0 3-4,-6-1-21,0-5-6,1-1-2,-8-9 1</inkml:trace>
  <inkml:trace contextRef="#ctx0" brushRef="#br1" timeOffset="626029.8068">8435 3455 34,'13'9'30,"-13"-9"1,0 0-3,16 10-11,-16-10-4,10 19-2,-8-7-2,5 11-2,-6-2-2,5 8-1,-9 0-2,-3 2-4,3 6-12,-4-3-22,-9-6 2,3-3-2,-8-9 1</inkml:trace>
  <inkml:trace contextRef="#ctx0" brushRef="#br1" timeOffset="627185.8729">8786 2779 19,'-8'36'19,"-6"1"-1,7 3-2,4-4 0,-2 4-2,3 4-1,1-3-1,2 8-2,-4-2 0,3 5-2,-2-4-2,2 5 0,0-5 0,2 2-3,-2-3 0,5-1 0,0-7-2,4-5 0,3-4-1,1-10-2,5 1-8,-3-9-25,1-13 2,0-5-2,-3-15 1</inkml:trace>
  <inkml:trace contextRef="#ctx0" brushRef="#br1" timeOffset="627786.9073">9024 2772 7,'-17'11'22,"9"14"0,-8-3-8,5 3 0,1 1 0,4 0-3,3 1 0,3-4-1,8 1-2,1-8-3,6-4 0,2-8-2,2-2 0,1-8-1,0-4 0,0-6-1,-2-4 0,-2-6 0,-3 3 0,-5-6 0,-5-2-1,-7 2-1,-2 1 0,-5 7-2,-6 2-4,1 8-10,-1 7-13,-6 1-2,7 10 2,-5-3 1</inkml:trace>
  <inkml:trace contextRef="#ctx0" brushRef="#br1" timeOffset="628260.9344">9004 3105 9,'-4'23'23,"-11"-8"2,9 7-7,0 0-2,6 1-3,3-2-2,4-3-3,3-1 0,2-7-2,6-4 0,0-6-3,0-2 1,-1-7 0,2 0 0,-6-7-2,-1-1 1,-5-3-1,-5 3-1,-5-2-1,-3 0-1,-3 7-5,-7 0-7,1-1-19,2 18-1,-9-6 2,9 14-1</inkml:trace>
  <inkml:trace contextRef="#ctx0" brushRef="#br1" timeOffset="628623.9552">9079 3357 66,'9'4'31,"-9"-4"-1,-4 11-8,2 1-17,-5-2-1,5 7-1,0-2-2,2 2 0,0 1 1,1 0-2,0 1-2,0-5-4,4 4-14,1-6-11,-6-12-1,0 0 0,0 0 1</inkml:trace>
  <inkml:trace contextRef="#ctx0" brushRef="#br1" timeOffset="628982.9757">9307 2743 52,'0'0'34,"17"21"1,-10-4-1,0 5-23,9 9 0,-5 3-3,2 14-2,-3 0-3,1 4-1,-7 3-1,-2 0-2,-3 1 2,-4-2-1,-5-3 0,-2-8-2,2-3 0,-5-6-2,5-3-3,-2-10-4,3-6-22,3-2-1,6-13-2,-11 9 2</inkml:trace>
  <inkml:trace contextRef="#ctx0" brushRef="#br1" timeOffset="629819.0236">9536 3512 55,'7'16'35,"-9"-6"-2,2 7 1,-5 2-21,0-5-8,1 6-1,-1 3-9,-2-3-24,-3-8-5,6 0 0,-8-12 0</inkml:trace>
  <inkml:trace contextRef="#ctx0" brushRef="#br1" timeOffset="630421.058">9802 2581 4,'0'0'24,"0"0"0,0 0-2,-13 12-5,4 1-2,-2 4-5,1 14 0,-5 4 0,4 8 0,-3 4-3,4 11 0,0 0-2,3 6 1,1-1-4,4-5 1,1 1-2,2-4 0,2-8 0,3-8-3,4-6-7,-1-6-22,0-12-2,10-5 0,-8-16 0</inkml:trace>
  <inkml:trace contextRef="#ctx0" brushRef="#br1" timeOffset="631483.1187">9965 2673 19,'-11'19'22,"9"8"-4,-2-5 0,7-3-1,0 4-4,4-6-4,3-6-1,4-4-2,1 0-1,1-9 0,4-1-2,-3-4 0,2-5-1,-2-4 1,-1 2 0,-4-5 0,-1-3-1,-2-2 0,-7 0-1,-4-1 2,0 3-2,-9 4 0,2 0-2,-4 6-2,-6 6-4,6 10-9,-2 6-15,-4-3-2,6 12 1,-1-9 0</inkml:trace>
  <inkml:trace contextRef="#ctx0" brushRef="#br1" timeOffset="631958.1459">10015 2940 18,'-3'15'29,"3"-15"1,-5 19 2,0-6-13,0 1-6,4 5-3,-4 2-6,3 1-2,-1 0 0,2 0-3,1-1-4,-2-4-11,-3-6-14,6 4-3,-1-15 3,-2 10-1</inkml:trace>
  <inkml:trace contextRef="#ctx0" brushRef="#br1" timeOffset="632297.1653">9958 3332 50,'0'0'31,"9"18"1,-9-18 1,2 13-20,0 2-8,1-4-1,-1 5-2,-1-1-1,1-3-2,1 1-5,-3-13-8,-1 14-18,1-14 0,0 0-1,0 0 1</inkml:trace>
  <inkml:trace contextRef="#ctx0" brushRef="#br1" timeOffset="632811.1947">10215 2639 15,'0'0'25,"10"1"-5,-10-1-3,0 0 1,0 0-3,7 11-1,-3-1-1,-3 1-2,4 2-1,-5-2-2,6 12 0,-6-1-3,6 8 1,-3 0-3,2 6-1,-1 4 0,-1 4-1,0 2 0,-1 0 0,-2 0-1,-1-1 0,-3-5 0,0-3 1,-2-3-2,-1-7 0,-1 0-1,-1-4-1,2-3 1,-3-6-3,5 0 0,5-14-6,-11 15-13,11-15-9,-9 5-2,9-5 2</inkml:trace>
  <inkml:trace contextRef="#ctx0" brushRef="#br1" timeOffset="633167.2151">10335 3243 50,'0'0'30,"12"10"1,-12-10 0,0 8-24,2 4-3,-4 1 0,2 1-2,-4 2 0,-3 1-1,2 1 0,-1-2 0,0-3-2,-1-2-3,4-2-10,3 2-17,0-11-1,0 0 1,-3-15 0</inkml:trace>
  <inkml:trace contextRef="#ctx0" brushRef="#br1" timeOffset="633614.2406">10585 2550 29,'-1'31'30,"-7"-4"3,2 4-11,1 10-5,-4 0-2,5 9-4,-1-1-4,3 5 1,-1-5-5,3 1 0,0-1-2,2-8-1,2 0-1,-2-9-3,3-3-4,-3-10-10,-3-5-15,8-3-2,-7-11 3,0 0-1</inkml:trace>
  <inkml:trace contextRef="#ctx0" brushRef="#br1" timeOffset="634011.2633">10752 2541 14,'0'0'32,"0"0"-1,3 12 4,-3-12-11,3 24-7,-6-10-4,7 8-3,-5-4-4,3 6-2,-1 2-4,1-7-4,2 1-17,3-1-13,-7-19-1,-2 21 0,2-21 0</inkml:trace>
  <inkml:trace contextRef="#ctx0" brushRef="#br1" timeOffset="634403.2858">10774 2935 65,'0'0'34,"0"0"-1,0 0-9,11 6-13,-11-6-2,0 16-4,-2-5-3,2 7-1,-1-2 1,0 5-2,-1-1-2,-1-4-3,6 4-12,-2 0-18,-5-10 2,6 2-2,-2-12 1</inkml:trace>
  <inkml:trace contextRef="#ctx0" brushRef="#br1" timeOffset="634755.3059">10789 3168 60,'3'15'35,"-3"-15"-1,3 20 1,-2-6-19,-5-2-9,5 1-3,-2 3-3,-1-2-3,4 2-3,-2-16-16,-10 14-14,10-14-1,0 0 1,0 0 0</inkml:trace>
  <inkml:trace contextRef="#ctx0" brushRef="#br1" timeOffset="635185.3305">10946 2533 41,'0'0'32,"7"11"1,-7-11-1,6 18-17,-9-8-3,8 12-2,-2-1-3,2 14-1,-2 3 0,5 9-1,-2 2-2,3 8 0,-3 3-1,-4 5-1,0-1-4,-5-7 0,2 3-2,-9-6-2,3-2-6,-6-11-21,-2-11-3,3-4 1,-6-13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3:25:10.7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2486 2075 48,'0'0'34,"11"-4"1,-11 4-6,10-1-13,3-5-3,-7-3-3,12 5-4,-2-2-1,13-2-2,1-1 0,8-4 0,6-1-1,2 10-2,3 0 2,0-5-1,-1-4 0,-7 9-1,-6 5 1,-5 4-1,-9 6 1,-7 0 0,-6 1-1,-6 9 1,-4 2 0,-2-1 0,-3 3-2,0 2 2,-1 0-1,0 5-1,0 3 1,0 2 0,2 6-1,-1 6 0,-1 2 1,4-1 0,0 0 0,1 0 0,1-4 0,1-2 2,2-6-1,0-10 0,1-8-1,-2-1 1,1-6-1,-1-13 0,4 11-7,-4-11-15,-5-16-18,6 6 2,-2-10-2,5 2 1</inkml:trace>
  <inkml:trace contextRef="#ctx0" brushRef="#br0" timeOffset="460.0263">3503 2065 56,'-1'-12'36,"4"-1"0,-3 13 0,0 0-22,9 15-4,-5-5-2,6 20-3,-4 4-1,4 3 0,-2 14-2,-4-1-1,1 0 0,-2 5-1,-1-1 0,-1-11 1,-1-7-3,1-4 1,-1-7-2,-1-12-2,6-2-12,-5-11-22,5-18 1,-3 1-2,-1-12 4</inkml:trace>
  <inkml:trace contextRef="#ctx0" brushRef="#br0" timeOffset="707.0404">3465 1929 74,'-3'-10'37,"6"1"0,7-2 3,5-2-33,13 11 1,2-1-2,12-1-1,4-1-3,8 1 1,3-1 0,0 8-3,1-1-1,-4-6-2,-1 6-6,-16 0-10,-7 9-21,-9 3 1,-16 1-2,-9 0 3</inkml:trace>
  <inkml:trace contextRef="#ctx0" brushRef="#br0" timeOffset="936.0535">3564 2233 63,'0'0'39,"8"15"-1,10-15 2,4-10-27,15 11-4,0-7 1,8 4-4,1-8-3,-1 9-1,-2 2-1,-3-3-2,-2 5-3,-9-6-10,0 3-27,-8 4 2,-7 3 0,-4-4-2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4:48:54.2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8835 1770 6,'8'-21'30,"7"3"-1,-7 7 4,-8 11-14,10-15-2,-10 15-2,5 10-4,-7 6-3,5 5 0,-4 5-2,2 6-3,-1 7 1,1 10-3,-1 3 2,2-7-2,-2-1 0,0 4-1,1-2 0,1-7 1,0-8-3,0-5 0,3-6-2,-4-7-1,5 2-2,-6-15-6,0 0-6,7-19-9,-7-3-7,5 2 1,-8-10 3</inkml:trace>
  <inkml:trace contextRef="#ctx0" brushRef="#br0" timeOffset="241.0138">8809 1733 6,'-11'-28'27,"-5"1"3,9 11 2,7 4-13,-1-2-3,11 5-3,3-6-2,11 10-3,3-1-2,8-3 0,4-4-3,0 9-1,2 3-1,-1-4-2,-2 1-5,-10-2-4,-2 3-6,-8 11-10,-18-8-7,16 15-1,-23-4 2</inkml:trace>
  <inkml:trace contextRef="#ctx0" brushRef="#br0" timeOffset="441.0253">8761 2012 19,'17'15'30,"-1"-8"1,11-5-9,9-2-2,4-8-3,4 4-5,-1-4-7,0 2-9,-4 3-20,0 1-7,-13 3-2,1 10 1</inkml:trace>
  <inkml:trace contextRef="#ctx0" brushRef="#br0" timeOffset="1992.114">8969 2915 19,'6'-12'29,"-6"12"1,0 0 1,-8-8-16,8 8-4,-15 0-2,4 9-4,-4 1-2,-3 2-2,-2 3 0,0 3-1,0 2 0,2 2 1,1 1-1,6-2 0,0 0 0,6 0 0,3 2 0,7-2 1,2-5-1,3 1 0,4-3 1,2 4-1,0-4 1,3 0-1,-2 0 1,-3 1-3,-3 4 3,-4 3 0,-5 0-1,-2 2 0,-7 2 0,-3 2 0,-1-2 0,-3-1 1,2-4-1,-1-2 0,6-1-1,1-6 1,3-3 0,3-9 0,12 14 0,0-10 0,0 1-1,3-3 1,1 3 0,0 4 1,-2 1-1,-1 2 0,-4 2-1,-3 2 1,-3 4 0,-3 3 0,-4 1 0,1-1 0,-3-1-1,1 0 1,2-2 0,2-2-1,1-5 1,4-1-1,3-4 1,-7-8 0,16 12 0,-8-7-1,3 1 2,-11-6-1,15 16 0,-12-5 0,-2 2 0,-2 4 0,-4 3 0,0 0 0,-4 3 1,-1 0-2,3-1 2,1 1-2,1-6 2,3 1-2,2-6 1,0 3 0,2-5-1,-2-10-1,7 13-5,-7-13-6,0 0-16,8 13-2,-8-13 1,0 0 0</inkml:trace>
  <inkml:trace contextRef="#ctx0" brushRef="#br0" timeOffset="2325.133">8892 4083 22,'-10'6'25,"10"9"2,-6-3-10,6 4-4,4 3-1,1-1 0,7 3-4,-3-1-1,7 1 0,-4-7-1,4 4-2,-1-6 0,0-1 0,-2-5 0,-2-2-2,-2-3 0,2 1 0,-11-2-1,14-5 0,-14 5-1,10-16-1,-3 5-3,-1-5-9,0-2-20,8 0 0,-5-5-2,6 5 1</inkml:trace>
  <inkml:trace contextRef="#ctx0" brushRef="#br0" timeOffset="4289.2454">9977 4783 10,'0'0'18,"-12"-10"-2,12 10 0,-14-7-1,5 1-1,-3 2-3,-2 1-1,-2-3-2,-3-1-2,-1 3-1,-7-6-1,0 7-1,-5-3 0,-1-1 0,-7 0-1,-4 3 0,-5 0 0,-4 1 0,-5 2-1,-4 3 0,-4 0 0,-4 5-1,-6 0 1,-2 0 0,-7 3-1,0 5-1,-3 0 1,-6 0 1,0 2-1,-1 1 0,-2 2 0,0 2 0,2 3 0,0-2 1,3 5-2,1 5 1,2 1 0,1 4 0,3 3-1,1 3 1,3 7-1,0 6 0,4 3 1,0 2 0,5 8-1,3 5 1,4 6-1,4 3 1,5 3 0,-1 0 0,4 7 0,8 3-1,2 1 2,3 0-1,4 2 0,4 0-1,6-1 2,5 3-1,7-1 0,1-4 1,6-3-1,4-1 0,8 3 0,3-8 0,4 3 0,8-6 0,4-4 0,8 1 0,6-4 0,4-2 0,6-5 0,3 1 0,7-6 0,3 1 1,5-2-1,2-5 0,8 1 0,3-1 0,5-2 0,5-3 1,1-1-1,4-2 0,1-2 1,6-1-1,1-1 0,-3-5 0,7 0 0,3-2 0,5-2 0,0 1 0,2-7 0,1-2 0,3-2 0,4-4 0,2-2 0,0-6 0,0-5 0,1-5 0,3-6 0,3-4 1,-1-8-1,0-7 0,-4-10 0,5-3 0,-1-9 0,-1-10 0,-2-4 0,-3-8 0,0-5 0,-3-6 0,-4-3 0,-5-5 0,-4-5 0,-4 1 0,-5-6 0,-2-1 1,-7-5-1,-2-1 0,-7-1 1,-4-2 0,-9-2-1,-6-1 1,-6-2-1,-5 2 1,-12 0 0,-7-1 1,-8 2-2,-6-1 1,-8-3 0,-4 5-1,-8-2 0,-8-4 1,-5 3-2,-6 2 1,-8 2 1,-6 2-1,-7 1 1,-8 1-1,-9 4 1,-3 6-1,-7 3 2,-7 1-1,-8 6-1,-7 4 0,-5 3 1,-7 5 0,-4 5 0,-8 1 0,-7 2 1,-5 9-1,-7 1 0,-5 1 1,-2 9-2,-5-1 0,-4 7-4,-3 2-5,3 3-24,0 10 0,-8 1-2,6 7 2</inkml:trace>
  <inkml:trace contextRef="#ctx0" brushRef="#br0" timeOffset="5698.326">7500 6767 20,'-20'5'23,"6"13"2,-6-1-12,0 2 0,2 6-2,2 6-2,2 1-1,7 2-2,7 7-1,3-4-1,11 1 0,2-3-2,8-2-1,5-7 0,6-1 0,0-8-1,1-8 1,1-7-1,-1-6 0,-1-6 1,-5-6 0,-2-7-1,-2-5 1,-5-5-1,-4-4 1,-4 0 0,-7-6 0,-6 0 0,-6 2-1,-8 3 1,-6 1 0,-9 8-2,-3 8 0,-7 4-3,-2 10-5,-1 4-14,5 11-7,-4-3-1,12 10 0</inkml:trace>
  <inkml:trace contextRef="#ctx0" brushRef="#br0" timeOffset="6448.3689">7075 6823 7,'0'0'24,"-4"11"2,4-11 3,0 0-14,0 0-5,0 0 0,16 11-1,-6-5-1,0 3-2,1-4-2,5 6-1,0-2 0,0 2-1,0-3-1,2 3 0,-2 0 0,0 0-1,-2 2 1,0-2 0,-2 0-1,-1 1 0,0 1 0,-3-2 1,-1 1-1,-2-2 0,-3-1 1,0 5-1,-3-2 0,-2 0 1,-4-2-1,0 3 0,-5 2 0,0-1 1,-2 0-1,-2-2 0,0 1 0,2 0-1,2-2-3,-3-3-10,5-3-17,10-5-1,0 0 0,0 0 1</inkml:trace>
  <inkml:trace contextRef="#ctx0" brushRef="#br0" timeOffset="11265.6444">9598 5559 6,'0'0'6,"-15"-10"0,6 5-3,-4 1 1,2 1 0,-5-4 0,1 5 0,-1 4-1,-3 0 0,-1 6-1,-2 1 1,2 2-1,-5 2 1,3 4-1,-1 3 1,2 0 0,3 3 0,1-1 0,2 3-1,5 4 0,0 1 0,6-1 1,0 0-2,4 2 1,2 1 0,3-3 2,5-1-1,1-1-1,5-6 1,2 5 0,5-4 0,2-5 0,4-3-1,2 0 0,3-7 0,0 0-1,-1-3 1,2-5 0,-3-4-1,1 1 1,-6-5 0,2-5 0,-2-1-1,-2-1 0,0-8 0,-3 3 1,-1-2-1,-1-4 0,-6-1 0,-1 4 0,-6-4 1,-2 0-1,-7-2 1,-7-2-1,-3 0 1,-4 2-1,-5-1 1,-4-2-1,-3 0 0,-2 5 0,-2 3-1,-1 7 0,3 3-3,0 2-5,3 3-14,6 15-8,-5-3 2,12 8-1</inkml:trace>
  <inkml:trace contextRef="#ctx0" brushRef="#br0" timeOffset="12068.6903">9538 5658 9,'-17'-8'19,"17"8"-5,-20-4-1,20 4-3,-19-1-2,7 3-3,2 1 0,-3 5 0,3 1-3,-1 2-1,3 6 0,-2 1 0,2 1 1,1 1-2,2 2 1,1-1 0,2 2 0,2-3 1,2-3 0,2-1-1,4 3 1,1-2 0,2-4 1,5-2-1,2 1 1,2-3 0,3-2-1,1-2 1,1-2-1,-3-6 0,4 0-1,-3-1 1,-1-5 0,-4 0-2,1 1 1,-5-3 0,0 1 0,-2-1 0,-3-3-1,-1-3 1,-2 2-1,-2-2 1,-1-1 0,-5-3-1,-2 0 0,-4-1 0,-4 4 0,-2 3 0,-6-4-1,-4 5-1,-2 0-1,2 9-2,-6-1-3,5 8-5,5 4-16,-5-10 1,15 15 1</inkml:trace>
  <inkml:trace contextRef="#ctx0" brushRef="#br0" timeOffset="14310.8186">8938 7470 5,'-15'6'5,"5"7"1,-3-2-2,2 7 0,-3 2 1,4 5-1,-4 3 1,5 5 1,-3-3 0,5 3 0,2 1 0,5 1 1,2-1 0,4-3 0,7-1 0,0-1-2,8 1 0,0-4 0,3-1-1,1-5-1,3-1-1,0-7 1,2-1-1,3-5-1,1-3 1,1-7-1,2 0 0,2-4 0,-1-6 0,-2-4-1,3-2 1,-5-1-1,-3-2 1,-1-1-1,-4-3 1,-3-2 0,-4 6 0,-2-3 0,-5-6 1,-5 2-1,-3-2 0,-7-4-1,-3-1 1,-10 2 0,-5-2-1,-6 0 0,-1 5-1,-9 4 1,0 2-2,-4 7 0,-4 6 0,1 4-3,0 7-1,-1 6-4,3 2-6,-3-1-12,10 12 2,-5-10-1</inkml:trace>
  <inkml:trace contextRef="#ctx0" brushRef="#br0" timeOffset="15307.8756">9075 7585 9,'0'0'10,"-11"6"-1,11-6-2,-13 14-1,4-2-1,1 1 0,-1 5-1,-1-4 0,2 6-1,2-1 1,2 4 0,1 0 0,2 0 0,3 0 0,2-3 1,3 3 0,2 0-1,4-4 0,0-3 0,1-2-1,4-1 0,1-5 0,2-2 0,2-3-2,0-10 1,1 3-1,0-2 1,-1-3 0,-1-4-1,0 2-1,-4-4 1,-2 1 0,2-2-1,-6-2 1,2-1 0,-3 0-1,-4-2 0,-4-2 1,-3-1-1,-5 2 0,-6-1 1,-4 3-1,-7 1 0,-1 0 0,-6 5 0,-2 4 0,0 4 0,1 2-1,1 4 0,3 1-3,6 3-4,4 5-12,2-8-7,14-1 0,0 0 0</inkml:trace>
  <inkml:trace contextRef="#ctx0" brushRef="#br0" timeOffset="19369.1079">10889 5647 6,'-16'10'10,"-5"-3"-1,3 7-1,-1 0-1,-2 3-1,5 6 0,1 4 0,3 1-1,2 2 0,7 6 0,5 4-1,7 0 0,6-2 1,6-2-2,4-4 1,6-6-1,4-7 0,2-7 1,2-12-1,5-4 0,-5-8 1,2-6 0,-3-4-2,-2-5 1,-5-1-2,-2 0 1,-9-1 0,-5-4 1,-6 1-2,-6 2 0,-8-1 1,-6-2-1,-8 1 0,-7-1 0,-5 3-2,-4 6 0,-2 5-2,-6 1-4,3 12-7,4 7-15,-11 1 1,10 18-1</inkml:trace>
  <inkml:trace contextRef="#ctx0" brushRef="#br0" timeOffset="21080.2058">9371 6559 10,'-11'3'14,"2"11"-2,-5-3-1,1 7-1,1 3 0,1 6 0,3 0 0,3 3-2,6 5 0,3-3-2,7 2-1,4-3-1,4-4 0,7-5-1,3-4-1,3-3 0,3-11 0,2-6-1,1-5 0,0-7 0,-2-3 0,-2-2 0,-2-6 0,-6-2-1,-3 3 0,-3-2 1,-5-3 0,-8 3-1,-4-1 1,-7 0-1,-7 4 1,-6 1-1,-8 0 0,-9 4 0,-8 7-1,-3 1 0,-3 4-1,-1 4-1,-1 2-5,7 4-5,8 9-17,0-6 2,17 13 0</inkml:trace>
  <inkml:trace contextRef="#ctx0" brushRef="#br0" timeOffset="22188.2691">10435 7483 26,'-18'28'20,"-5"-3"-3,7 5-1,2 3-2,3 0-3,6 3-1,4-1-3,9 2-1,6-2-1,7-3-1,4-4-1,6-2-1,3-3 0,3-8 0,3-6-1,3-5 0,0-6 0,-2-5-1,1-4 1,-3-6 0,-1-6 0,-1-2-1,-6-4 1,-4-3-1,-8-5 1,-2 3-2,-9-5 2,-7 2-1,-8 0 0,-10 1 0,-11 1 0,-8 5 0,-8 4 0,-6 4 0,-3 9 0,-4 3 0,1 7-1,4 6-3,9 5-8,7 7-17,3-7-2,16 4 1,-2-10 0</inkml:trace>
  <inkml:trace contextRef="#ctx0" brushRef="#br0" timeOffset="28602.636">13245 6682 24,'0'0'29,"0"0"3,0 0-8,11 3-5,2-5-2,13 3-3,1-5-2,13 7-4,4-6-1,10 3-1,4-3-2,9 4-1,7-6 0,11 4-1,7-1-1,8-5 1,2 0-2,5 5 1,-1-3 0,0 0 1,-7 3-3,-2 2 1,-11 2 1,-7 3-1,-9 4 0,-11-4 0,-7 2-1,-10 4-2,-5-2 1,-13-6-3,-6 6-6,-18-9-10,10 0-16,-10 0 0,0 0 0,-15-9 2</inkml:trace>
  <inkml:trace contextRef="#ctx0" brushRef="#br0" timeOffset="29017.6598">14743 6486 63,'0'0'36,"16"-10"-1,-16 10 3,12-6-28,4 12-1,-2-5-2,9 12-2,-1-4-1,6 4-1,-1 0-1,3 0-1,1-2 0,-1 5-1,0-1 1,-5 1 0,-3 1-1,-5 1 1,-3 0-1,-8 5 0,-8-4 1,-5 2-1,-6-1 0,0 2 0,-6-2 0,0-4 0,0-1 0,3-2 0,3-4 0,2-1-3,11-8-3,-13 5-26,13-5-8,9-17 2,-2-1-1</inkml:trace>
  <inkml:trace contextRef="#ctx0" brushRef="#br0" timeOffset="30702.7561">13762 7235 15,'0'0'26,"-7"-11"2,-2 5-9,9 6-3,-22-11-2,11 9-2,-9-3-4,5 2-2,-6 1-1,2 4-2,-2 1 0,-4 2-1,0 1-2,-1 4 1,-3 4 1,1 4-2,1 0 1,1 2 0,1 0 0,6 8-1,3 2 2,5 1-1,4 2-1,5 4 1,4 1 0,5 4 1,2 4-1,5-5 1,4 0-2,3 0 1,4-4 0,3-5 1,4-7-1,3-5 0,3-3 0,4-5 0,-1-7 0,0-5 0,0-6-1,1-3 0,-2-3 1,-2-4-1,-2-6 1,-4-5-1,-3-3 0,-4 0 1,-5-3-1,-4-5 1,-9-2-1,-8 0 0,-7 0 1,-6-1-1,-7 4 1,-6-3-1,-8 2-1,-4 7 0,-1 3 0,2 3 0,-1 7-1,0 1-3,6 8-3,2 1-12,4 4-13,9 6-2,-1 0 2,8 7 0</inkml:trace>
  <inkml:trace contextRef="#ctx0" brushRef="#br0" timeOffset="31311.791">13691 7407 18,'0'0'27,"-8"-3"1,8 3-5,-18 4-9,6 3-1,-2 3-2,-3-1-2,3 12-2,-2-3-2,6 8 0,0-1-2,6 3 0,2 0 1,7 3-1,5-5-1,5-4 0,6-6 0,4-2-1,3-7 0,2-6 0,1-6 0,2-7 0,-5-3-1,1-2 0,-5-5 1,-2-2 0,-8-1-1,-3 0 0,-9-3 0,-4 3 1,-6-1-1,-6 2 0,-9 2 0,-3 5 0,0 4-1,-3 2 0,3 7-2,-1 3-3,7 8-9,3 2-14,6-1-5,12 5 0,-1-4 0</inkml:trace>
  <inkml:trace contextRef="#ctx0" brushRef="#br0" timeOffset="31760.8167">14127 7556 38,'0'0'33,"25"-6"1,-8 5-10,3-5-5,6 6-4,-2-7-3,6 7-5,-3-5-3,1 5-3,-2 1 0,-2-1-1,-2-1-2,-2 2-1,-1 3-2,-7-8-5,2 5-7,-2-3-14,-12 2-3,8-11 0,-10 2 1</inkml:trace>
  <inkml:trace contextRef="#ctx0" brushRef="#br0" timeOffset="32065.8341">14412 7399 17,'19'-4'31,"-19"4"1,22 1 3,-9 2-13,-2-2-5,7 7-4,-6-1-4,3 1-4,-2 2-2,1 3-2,-3-1 0,-1 0 0,-3 5-1,-4-4 0,-2 0 0,-3 4 0,-2-2 0,-3-1 0,-1 1-1,3-5 0,5-10-1,-12 16-2,10-5-5,2-11-12,0 0-13,0 0 0,1-14 0,10 8 0</inkml:trace>
  <inkml:trace contextRef="#ctx0" brushRef="#br0" timeOffset="32634.8667">15022 7284 2,'0'0'25,"0"0"4,-7-8-5,7 8-4,-8-2-3,3 11-1,5-9-3,-17 21-2,7-5-4,0 7 0,0-2-3,3 11 0,0 0-1,4 2-1,2-3-1,7 3 1,1-4-1,4 0 0,4-2 0,1-7 0,7-5-1,3-2 1,2-6-1,2-9 1,1-5-1,1-5 0,2-4 0,0-7 0,-2-4 1,-2-4-1,-2-4 0,-5 1-1,-5-1 2,-6-5-1,-7 2-1,-11 1 1,-9 4-1,-10 7 1,-7 4-1,-8 5 1,-4 11-2,-5 9-1,5 10-8,-2 5-24,3-3 0,9 6 0,1-4 1</inkml:trace>
  <inkml:trace contextRef="#ctx0" brushRef="#br0" timeOffset="33710.9282">13646 8292 15,'-25'5'28,"12"6"2,-7-9 2,0 4-13,-2 4-6,-1-1-1,4 9-2,-6-1-4,7 9 1,0 1-2,12 4-1,2 3 0,9 4-1,6-2 0,10 1-1,6-6 0,5 1 0,3-7-1,4-6 0,4-11-1,-1-3 1,0-10-1,-1-9 1,-2-5-1,-1-9 0,-4-2 0,-4-3 0,-4-4 1,-8-3-1,-10-3 0,-6 3 0,-8 3 0,-12 1 0,-4 5 0,-12 6 0,-5 6-1,-5 9 0,-1 13 0,-2 4-2,5 8-4,0 1-8,11 2-21,10 5 0,6-3-1,13-3 2</inkml:trace>
  <inkml:trace contextRef="#ctx0" brushRef="#br0" timeOffset="34151.9534">14091 8511 38,'25'-1'32,"0"-4"2,9-1-9,0 3-9,0-6-3,7 8-3,-1-4-3,0 5-5,-4 0-1,-1-2-3,-5 1-2,-5 0-5,0 3-5,-7-3-14,-18 1-5,18-6-2,-20-5 3</inkml:trace>
  <inkml:trace contextRef="#ctx0" brushRef="#br0" timeOffset="34465.9714">14417 8370 18,'0'0'31,"9"3"0,-9-3 3,23-1-14,-4 6-6,-2-2-2,8 4-5,-3-1-2,2 5-2,0-1-2,-2 1 1,-4 0-2,1 3 0,-6 0 1,-5-1-1,-5 0 0,-5 0 1,-5-1-1,-1 3 0,-5-3 0,-3-2 0,0 0 0,0 0-2,3 1-1,-1-5-6,14-6-9,-7 13-15,7-13-1,0 0 0,8-19 2</inkml:trace>
  <inkml:trace contextRef="#ctx0" brushRef="#br0" timeOffset="35160.0111">15251 8204 26,'-3'-19'30,"3"19"4,-7-15 0,0 4-15,7 11-4,-16-7-1,16 7-6,-25 9-1,10 1-3,-4 1 0,-3 9-1,-4 6-1,1 4 1,-1 4-2,3 6 2,3 2-1,7 1 0,4-2 0,13 3 0,8-7-1,9-3 0,7-4 0,4-8-1,5-6 1,3-2-2,5-7 2,-2-7-1,0-4-1,0-7 2,-3-6-2,0 1 0,-2-3 1,-5-6 0,-6-3-1,-3 0 1,-7-5 0,-7 2 0,-5-1 0,-9-3-1,-8-1 0,-9 5 0,-8 2 1,-10 2-1,-4 8 1,-7 6-2,0 9-1,-4 5-3,7 9-9,1 2-23,2-3 1,12 3-2,5-6 2</inkml:trace>
  <inkml:trace contextRef="#ctx0" brushRef="#br0" timeOffset="35649.0391">15238 8412 33,'-19'11'30,"4"9"3,-1-2-7,-1-3-11,10 5-1,-1-8-3,9 8 0,1-10-5,10 3-1,2-5-1,5-1-1,5-4-1,1-2-1,3-5 0,0-4 0,1-3 0,-3-1-1,1-5 1,-4 0-1,-5-4 0,-6-1 0,-7 3 0,-7 0-2,-9 4 1,-9-2-1,-5 6-5,-7-2-11,0 3-17,5 7 0,-2-4-1,13 3 1</inkml:trace>
  <inkml:trace contextRef="#ctx0" brushRef="#br0" timeOffset="38973.2292">19873 4018 10,'-78'-1'7,"-1"6"-1,-5 2-1,-2 0-2,-6 4 0,-2 2-2,-1-1 0,-5 2-1,-1 3-1,-2 1 2,3-3-1,-1 6 1,-2 0-1,0 1 1,-6 3 0,-1 7 0,-3 1 0,-1 6 0,-2 7-1,-5 1 1,-2 4 0,-2 10-1,2 1 1,4 6-1,1 7 1,2 7 1,2 2 1,3 5 0,9 7-1,6 4 1,4 1 0,8 5 0,7 0-1,9 2-1,8 6 0,11 5-1,4 3 1,12 4-1,6 5 0,12 1 2,7 7 0,11-2 0,8 0 2,9 0 1,10-4 0,9-2 1,10-6 0,7-3 0,4-5-1,9-6 1,6 0 0,4-8-1,5-2-1,4-6 0,4-1-1,5-7 1,9-5-1,0-6 0,9-3-1,3-9 1,8-2-2,1-6 2,3-7-1,3-2-1,-1-3 1,1-7 0,1-6 1,1-2-2,-2-8 0,-2-5 1,4-2-1,3-5 0,0-6 0,4-2 0,-3-1-1,3-6 1,2-3-1,-3-6 1,-4-4-1,-4-6 1,1 0-1,-5-6 1,-3-5-1,-2-3 0,-3-3 1,-2-2-1,2-2 1,-3-1-1,-1-9 1,-2-3-1,-2-2 0,-4-2 1,1-3-1,-4-4-1,-6-4 1,0-3 0,-4-1-1,-8-5 1,-5-8-1,-4-2-2,-11-8 1,-6-2 0,-8-9 0,-10 0 0,-11-6 0,-5-3-1,-13 0 1,-10-1 2,-11-7 0,-9 1 1,-8 2-1,-7 3 0,-4 0 1,-6 5-1,-4 2 0,-5 5 1,-3 12-1,-2 0 0,-7 3 0,-7 2 0,-5 2 0,-3-2 2,-7 3-2,-3-2 0,-2 0 1,-6 1-1,-1 7 0,-3 3 0,-4 4 0,-5 8 0,-1 2 0,-8 4 0,-5 8 0,1 4 0,-7 1-1,-4 10-6,-13 4-8,-13 3-17,-8 14-1,-24 0 0,-15 11 1</inkml:trace>
  <inkml:trace contextRef="#ctx0" brushRef="#br0" timeOffset="40052.2909">7969 6577 6,'18'-19'14,"16"0"-1,1-14 0,15-1-3,3-10-1,9-5-1,6-5 0,4-3 1,4-3-3,0-1 0,1 7-1,-3 1-1,-4 5 0,-6 7-2,-7 8-1,-9 6-2,-11 9-1,-9 5-6,-8 9-14,-20 4-5,9-2 1,-21 2 1</inkml:trace>
  <inkml:trace contextRef="#ctx0" brushRef="#br0" timeOffset="41147.3535">9638 6106 13,'0'0'18,"0"0"0,0 0 0,0 0-3,0 0-1,0 0-4,0 0-2,0 0-1,2 20 0,-1-2-2,-3 5-2,1 9-1,-2 2 0,-1 7-1,1 3-2,0-3-4,-1-3-7,4-1-17,-5-15-1,7-1 1,-2-21 0</inkml:trace>
  <inkml:trace contextRef="#ctx0" brushRef="#br0" timeOffset="41562.3773">9965 5866 8,'21'-2'25,"16"7"0,0-9-4,13 3-7,8 1-1,6 1-5,7 2-1,3 0-4,1 2-1,-1 0-1,-1 4-2,-4 1-1,-8-2-4,-5 0-9,-7 3-13,-18-10 1,0 9 0</inkml:trace>
  <inkml:trace contextRef="#ctx0" brushRef="#br0" timeOffset="42616.4376">10581 5783 18,'0'0'23,"-10"-4"2,10 4-10,0 0-1,8-10-5,-8 10-1,16-2-2,-5 3-1,1 2-1,3 0-1,0 4-2,0 4 0,0 1 1,-2 2-1,-3 0-1,-4 5 1,-3-1-1,-5 3-1,-5 2-3,-2-7-7,-9 1-14,5 7-4,-14-12 1,4 6 0</inkml:trace>
  <inkml:trace contextRef="#ctx0" brushRef="#br0" timeOffset="43099.4652">9620 6331 10,'0'0'24,"0"0"0,4 17-7,-5-6-4,-1 1-1,2 1-2,3 6-3,-2-2-2,2-2 0,1-5-1,3-1-1,-7-9-1,14 11 0,-14-11-1,13-3-2,-13 3-4,13-13-3,-13 13-7,17-15-15,-15-5 2,6 3-1</inkml:trace>
  <inkml:trace contextRef="#ctx0" brushRef="#br0" timeOffset="43572.4923">8904 5842 9,'0'0'7,"-12"4"0,12-4 0,-5 12-1,5-12 1,7 18-1,2-10 0,3-1 0,5-1-1,1-2 1,5 3-1,1-1 0,-3 0-1,-2-4-3,-1 5 0,-5 0-2,-5 3-3,-3 1-4,-10-1-11,5 8-3,-14-4-1</inkml:trace>
  <inkml:trace contextRef="#ctx0" brushRef="#br0" timeOffset="44414.5404">9712 7699 12,'0'16'26,"0"-16"2,12 0-4,4 1-9,3-4-1,6 1-2,4-1-2,6-2-4,3 1-2,2 3-2,-1-1-2,-2 2-2,1 3-2,-5 0-2,1 3-5,-9 1-6,-7-3-14,2 6 2,-20-10 0</inkml:trace>
  <inkml:trace contextRef="#ctx0" brushRef="#br0" timeOffset="44669.555">10114 7567 13,'19'-5'25,"-19"5"1,27 2 1,-15 6-16,0 0-4,3 5 0,-3 5-2,-2-2-2,-3 5-1,-3 3-1,-2 0-1,-6-4-2,-3 2-4,-8-1-7,-9-11-15,7 11 1,-13-19 0</inkml:trace>
  <inkml:trace contextRef="#ctx0" brushRef="#br0" timeOffset="45258.5887">9471 7021 11,'-3'11'24,"7"12"1,-13 0-8,2 6-4,-2 2-2,1 4-2,1 4-4,-2-5-1,-2-2-2,6-2-2,-2-8-3,4-6-6,1-1-9,2-15-9,0 0 0,-8-11 1</inkml:trace>
  <inkml:trace contextRef="#ctx0" brushRef="#br0" timeOffset="45443.5993">9313 7283 12,'-6'19'26,"4"-8"0,8 3 1,0 0-12,1 1-2,6 0-3,-1-4-2,7 2-5,3-7-4,-1-4-9,-1-5-19,11 4-1,-9-10 1,10 5 0</inkml:trace>
  <inkml:trace contextRef="#ctx0" brushRef="#br0" timeOffset="46023.6324">10903 6175 14,'-3'12'26,"6"4"2,-10-3-3,4 7-9,4 12-2,-4 8-1,2 7-3,-5 8-1,1 11-3,-6 1-1,-2 11-1,-1 1-2,-3 1 0,-1-4-1,2 1-1,1-9-2,3-11-1,5-7-5,1-18-7,2-14-17,8-6-2,-2-22 2,7-4-1</inkml:trace>
  <inkml:trace contextRef="#ctx0" brushRef="#br0" timeOffset="46579.6643">10856 6282 19,'0'0'18,"-3"-12"-4,3 12 0,0 0-3,-7-9 0,7 9-4,0 0-2,0 0 0,0 0 0,0 0-1,-10 7 1,10-7 0,-10 19 0,3-1 0,-3-1 0,-1-1 0,0-1-1,3 1-1,-4-3 0,8-3-1,4-10-1,0 0 1,0 0-1,5-10-1,8-4 1,-2-2 0,3-4 0,2 5 0,-4 0 0,2 4 1,-3 5 0,-1 3 1,-10 3-1,18 9-1,-9 8 1,0-1 0,1 3-2,1 1-2,2 6-10,-1 1-21,-4-7 0,1-3-1,-9-17 0</inkml:trace>
  <inkml:trace contextRef="#ctx0" brushRef="#br0" timeOffset="47389.7106">9579 6413 7,'0'0'13,"0"0"2,-3 9 0,3-9 0,2 10 0,3-2 0,3 3-2,2 2-3,4-1-7,3 11-26,-2-12-2,10 6-1,-9-16-2</inkml:trace>
  <inkml:trace contextRef="#ctx0" brushRef="#br0" timeOffset="49423.8269">17296 6555 19,'-20'-6'15,"5"9"-2,-4-1-2,3 5-2,-1 1 0,0 12 0,2 4-1,-1 5 0,5 2-1,1 6 0,7 4-1,2-2-1,7 4-1,4-7-1,8-4-1,6-5-1,5-6 1,5-6-1,5-10 1,1-6-1,3-4 0,-1-9 1,1-2-1,-6-8 0,-5 1 0,-4-5 0,-8 3 0,-6-3 0,-9 0-1,-7-1 1,-11 1-1,-9 1-1,-9-1-1,-7 7-1,-8 0-2,0 4-5,0 7-11,0 0-9,10 11 0,2-6 2</inkml:trace>
  <inkml:trace contextRef="#ctx0" brushRef="#br0" timeOffset="50030.8617">16894 6653 12,'0'0'25,"0"0"0,10 3 2,-10-3-14,3 10-4,7-1 0,1-3-1,4 6-2,1-5-1,4 7-1,2-5-1,-2 4-1,2-4 0,-1 3-1,-4-2 0,0 0 0,-4 0 0,-4-1 0,-5 0 0,-6 5-1,-2 0 1,-8-3 0,-3 3 0,-1-1-1,-3-2 0,-1 1-2,2 1-4,2-8-9,-1-2-16,17-3-1,-9-1 0,9 1 2</inkml:trace>
  <inkml:trace contextRef="#ctx0" brushRef="#br0" timeOffset="51414.9408">19393 5160 15,'0'0'15,"0"0"-2,-1-14-1,1 14-2,-6-10-2,6 10 0,-16-9-1,6 3-2,-2 3 0,-5-2-2,-3 3 1,2-1-1,-4-1-1,2 3 0,-2 1 0,-1 3 0,2 0-1,0 2 0,-1 2-1,1 7 0,0 2 0,0 2 0,1 1 0,1 7 1,0 4-1,4 3 1,2 1 0,4 1 0,3 3 0,3-1 0,3 4 1,4-3 0,6-4 0,3-1 0,6 0 0,2-5 0,4-2 0,3-4-1,5-6 1,3-6-2,2 0 1,1-8 0,3-5 0,2-6-1,-2-2 0,0-6 0,-1-3 1,-5-1 0,-3-5-1,-5-5 0,-4 4 0,-9-6 1,-4 1 0,-8-1-1,-8-3 0,-8-5 0,-6 4-1,-9 0 1,-5-2-1,-2 1-2,-5 6-1,4 6-3,1 4-6,2 2-15,12 13-2,-3-5 1,24 12 0</inkml:trace>
  <inkml:trace contextRef="#ctx0" brushRef="#br0" timeOffset="52135.9821">19770 5445 13,'0'0'22,"22"6"-5,-6-3-1,10 5 1,6 0-3,7 1-2,5 1-2,5-1-2,3 0-2,1-3-3,2 1 0,-1 0-1,-2-4-1,-4 2 0,-1 0-1,-5-4 0,-5 1 0,-3 1-2,-6-4 0,-3-1-4,-9-1-3,-2-1-9,-4 4-12,-12-10 2,2 10 0</inkml:trace>
  <inkml:trace contextRef="#ctx0" brushRef="#br0" timeOffset="52436.9993">20487 5415 25,'0'0'29,"18"1"4,-7 1-10,4 3-3,2 1-5,-2-1-6,4 8-3,-4-2-2,1-1-2,-4 4-1,-3 1 0,-4 0 1,-5 0-1,-7 2 0,0-3 0,-2-1-1,-3 2-1,1-1-1,1-7-4,4 3-3,6-10-6,0 0-18,0 0 0,0 0 1,11-14 1</inkml:trace>
  <inkml:trace contextRef="#ctx0" brushRef="#br0" timeOffset="52998.0314">21141 5356 8,'1'-12'22,"-11"-8"2,5 5-3,-4-1-9,-1 5-2,-4 8 0,1 4-2,-4 9 0,-2 4-1,-2 12-1,-3 5 1,2 3-1,-4 4-1,6 5 0,0 0 0,10 4-1,5-1 0,10-3-2,3-3 0,9 0 0,8-6 0,6-5-1,3-8 1,3-6-1,2-5 1,4-6 0,-1-9-1,-2-6 1,2-5-1,-3-3-1,-1-7 1,-3-4 0,-5-6 0,-3-2-1,-8-2 1,-6-1-2,-10 0 1,-9-4 0,-9 5-2,-9 1 1,-8 4 0,-7 3 0,-3 4-2,-3 5 1,0 8-4,-2 4-1,10 13-6,-3-2-13,5 3-7,14 10-2,-1-6 2</inkml:trace>
  <inkml:trace contextRef="#ctx0" brushRef="#br0" timeOffset="53466.0581">21132 5525 17,'-11'20'27,"-11"-8"2,6 7-5,-3 5-7,3-4-2,5 6-3,4-3-3,9 2-2,3-7-2,11-1-1,5-7 1,3-5-3,4-8 1,3 1-2,-3-7 2,2-8-1,-4-2-1,-4-1 0,-5-2 0,-5 1 1,-7 0-1,-5-3 0,-7 0 0,-8 7-1,-3 0 0,-3 2 0,-3 5-1,-1 2-1,4 6-3,-2 4-2,4 11-8,6-2-18,-4-3-2,12 6 0,-3-9 2</inkml:trace>
  <inkml:trace contextRef="#ctx0" brushRef="#br0" timeOffset="54722.13">19348 6561 3,'0'0'25,"-13"-15"1,4 10-3,-9-1-5,-2 3-3,-2 0-3,-2-1-3,1 7-2,-5 0-1,2 5-2,0 1-1,1 6 0,0 2-1,3 8 0,2 2-1,3 1 1,7 3-1,5 4-1,6 1 2,9-2-1,5 0 0,6-1 0,6-4-1,6 0 1,7-4 1,4-6-2,-2-6 1,5-3-1,2-8 0,2-5 0,-1-6 1,-3-6-1,-4-6 1,-5 0 0,-2-6 0,-8-3 0,-5-1-1,-9-2 1,-8-7-1,-9 3 1,-7 0-2,-10-2 1,-10 0-1,-10 6-1,-5 4-1,-8 1-1,2 15-4,-1 2-8,-1 3-16,9 16-2,-1-1 3,19 8 0</inkml:trace>
  <inkml:trace contextRef="#ctx0" brushRef="#br0" timeOffset="55203.1575">19324 6748 6,'-18'10'26,"5"12"2,-6-4 2,6 5-12,3 0-4,2-4-1,13 4-2,3-7-4,9 0-1,10-6-2,6-5 0,3-7-1,5-2-1,-3-4 0,1-5-1,-5-2 0,-4-2-1,-9-2 1,-7-1 0,-6 0 0,-9 0-1,-9-3 1,-6-1 0,-11 3-1,-6-3-1,-4 2-1,-5 2-1,4 7-5,-2-2-10,4 4-15,11 8-1,4-7 1,21 10 0</inkml:trace>
  <inkml:trace contextRef="#ctx0" brushRef="#br0" timeOffset="55985.2022">19409 5847 22,'0'0'23,"0"0"-3,6-12 0,-6 12-5,0 0-2,-2 15-3,3-2-1,-2 7-2,4 8-2,-1 6 1,4 5-1,-2 2-1,5 6-1,-3-4 0,2 2-1,0-6-1,0-10-1,-2-2-2,-3-8-3,2-2-4,-5-17-8,0 0-13,0 0-3,0 0 1,-11-11 0</inkml:trace>
  <inkml:trace contextRef="#ctx0" brushRef="#br0" timeOffset="56206.2149">19363 6184 7,'-3'19'28,"3"-19"1,4 26 3,1-7-12,3-3-4,3 5-1,-1-4-5,7 1-2,-2-8-1,3 2-3,1-8 0,1-7-2,-1-2-1,-3-5-4,5 0-6,-6-2-16,-1-3-8,1 6-2,-8-5 1</inkml:trace>
  <inkml:trace contextRef="#ctx0" brushRef="#br0" timeOffset="57121.2672">19282 7596 5,'-26'-13'27,"11"10"1,-10-6 3,0 4-12,-2 3-3,-5 1-3,3 10-3,-6-1-3,3 8-1,-7 4-1,4 13 0,-1 2-1,8 8 0,3-1-2,13 7 1,5 0-1,14 1 0,8-5 0,15-6-1,9-8 0,6-5-1,5-7 1,3-11-1,2-8 0,-1-8 0,-2-10 0,-6-5 0,-6-7 0,-7-6 1,-6-5-1,-13 0 0,-11-7 0,-12-1 0,-13 1-1,-8 1 0,-9 3 0,-9 6-1,3 8-1,-5-1-2,7 14-9,0 4-20,8-1-1,12 7 0,6-3 1</inkml:trace>
  <inkml:trace contextRef="#ctx0" brushRef="#br0" timeOffset="57623.2959">19427 6666 23,'0'0'25,"0"0"-8,0 0 0,0 0-1,-16 7-3,4 5-3,-6-2-2,0 10-1,-5-1-2,3 5-2,2 2-6,2-1-7,1-2-18,11 8-3,-6-10 2,12 6-1</inkml:trace>
  <inkml:trace contextRef="#ctx0" brushRef="#br0" timeOffset="58353.3377">19360 7157 11,'8'-10'13,"-9"1"-1,1 9-3,4-13-2,-4 13-2,7-13 0,-7 13-1,3-12 1,-3 12 1,0 0 3,4-12-1,-4 12 1,0 0 1,0 0-1,-5 12-1,4 0 0,-5-1-3,6 10 1,-8 0-2,6 6 1,-4 3-1,0 5-1,1-1-1,3 0 2,-3-1-2,4-6 0,-1-4-2,2-2-1,3-5-2,-3-16-6,7 12-9,-7-12-14,0 0-2,4-9 1,-8-6 1</inkml:trace>
  <inkml:trace contextRef="#ctx0" brushRef="#br0" timeOffset="58638.354">19269 7331 17,'-1'12'29,"1"-12"2,1 18 2,1-8-12,-2 0-6,5 10-3,-1-3-3,6 2-2,-4-1-3,6-1-1,-2-2 0,2-1-2,-3 0 1,2-7-2,-1-3 0,-10-4-1,17 4-1,-17-4-1,15-7-1,-9-3-5,5 5-7,-11 5-18,15-16 1,-2 5-1,-4-4 1</inkml:trace>
  <inkml:trace contextRef="#ctx0" brushRef="#br0" timeOffset="59306.3922">19573 7835 12,'15'5'29,"-4"-3"1,12 8 3,-2-5-12,5-3-5,10 7-3,2-5-5,8 5 0,3-6-4,5 3-2,1-2 0,2 1-1,-2-2-1,1-2 1,-6 0-1,-3 1 0,-7 0 0,-10-4 0,-1 1-2,-10-1-2,-1 1-5,-18 1-7,10-10-17,-10 10-1,3-14 1,-3 14 0</inkml:trace>
  <inkml:trace contextRef="#ctx0" brushRef="#br0" timeOffset="59608.4095">20301 7752 29,'18'18'30,"-18"-18"2,23 12-1,-7-3-15,-1-4-4,8 7-4,-6-3-3,5 2-1,-3-1 0,1 4-3,-6 0 1,-4 0-1,-4 0-1,-3 0 0,-6 3 0,-1-1-1,-5-1-1,0-5-4,2 2-2,-3-6-8,10-6-15,0 0-2,-11-5 1,11 5 0</inkml:trace>
  <inkml:trace contextRef="#ctx0" brushRef="#br0" timeOffset="60255.4465">20959 7536 12,'1'-16'28,"-1"16"1,6-24 3,-7 11-14,1 13-4,-5-19-2,5 19-2,-12-14-3,12 14-2,-25-4 0,9 10-2,-6 5 0,-5 6 0,-5 6-1,2 10 1,-3 5-1,3 3 1,2 2-1,9 3 0,3-5 0,11 5-1,10-4 0,9-3-1,7-3 0,7-4 0,3-3 1,3-2-1,3-4 0,1-3 0,0-8 0,0-3 0,-2-3 0,-1-6 0,0-7 0,1-4 0,-1-8 0,0-3 0,1-5 0,-3-8 0,-3-2-1,-7-6 0,-3-4 0,-5-6 0,-9 0 0,-12-2-1,-7 2 0,-10 3 1,-6 6 0,-6 5 0,-8 9 0,-5 14 0,0 5-1,-4 7-1,7 12-4,-4-4-7,9 4-19,6 11-1,3-6-1,11 5 2</inkml:trace>
  <inkml:trace contextRef="#ctx0" brushRef="#br0" timeOffset="60790.4771">21039 7657 21,'-28'18'29,"-11"-4"1,6 10 3,-3 1-15,1-4-3,11 10-3,3-9-3,12 4 0,6-5-3,13 2-1,6-3-1,10-4-1,6-3-1,2-1 0,1-6-1,0-3 0,-1-4 0,-1-7 0,-5-7-1,0 1 1,-7-6-1,-5-5 1,-4-2 0,-8-3-2,-8-4 1,-10 1 0,-8 1-1,-7 0 1,-3 3-1,-6 4-2,2 9-1,-1-3-3,11 13-9,2 3-21,8-5 2,16 8-2,-14-18 1</inkml:trace>
  <inkml:trace contextRef="#ctx0" brushRef="#br0" timeOffset="61423.5133">21188 6054 25,'1'17'28,"-9"-2"1,5 14-7,1 15-5,0 10-3,3 15-2,-3 9-2,7 12-2,-7 4-1,4 16-2,-6-4-1,-1-2-1,-3-9-1,3-5 0,-3-11-1,-1-8 0,4-17-1,-1-15-2,2-15-4,4-24-6,0 0-15,11-3-8,-7-27 0,5-6 1</inkml:trace>
  <inkml:trace contextRef="#ctx0" brushRef="#br0" timeOffset="61904.5408">21105 6176 11,'-20'5'24,"11"6"-2,-7-6-3,7 4-1,-2 3-2,1-6-2,10-6-2,0 0-3,0 0-2,0 0-1,14-1 0,-5-10-2,5-3 2,0-7-3,3 7 0,-3-5 1,2 1-1,-3 0-1,-2 9-1,-2-3 1,2 9-1,-11 3 0,13 8-1,-13-8 0,12 22-1,-6-3-3,-3-6-9,2 4-23,4 1 2,-4-9-2,4 5 1</inkml:trace>
  <inkml:trace contextRef="#ctx0" brushRef="#br0" timeOffset="63736.6456">17669 6434 24,'-2'9'17,"2"-9"-1,4 11-2,-4-11 0,0 0-2,11 11-2,-11-11-1,21-12 0,-3-4-2,8-8 0,6-13 0,15-3-1,8-11 0,12-10-1,3-6-1,11 4 1,4-4-1,2 4-1,-1 3-1,-5 4 0,-4 7-2,-9 12-1,-10 10 0,-15 1-2,-8 12-1,-16 5-4,-7 15-8,-10 4-17,-15-3-1,1 3 1,-10-10 1</inkml:trace>
  <inkml:trace contextRef="#ctx0" brushRef="#br0" timeOffset="64130.6681">18616 5604 34,'0'0'31,"8"11"2,-8-11-10,19-2-5,-1 0-2,1-2-5,4 5-2,1-2-4,0 1-2,-3 2-2,-2 2 0,-5 3 0,-3 10 0,-3 0 0,-8 3 0,-3 4-1,-5 3-1,0 7-5,-6-3-17,-3 0-11,2-1 0,-7-7-2,4 7 1</inkml:trace>
  <inkml:trace contextRef="#ctx0" brushRef="#br0" timeOffset="74926.2856">17609 6580 9,'0'0'15,"3"-12"-1,-3 12-1,-1-16-2,1 16-2,-5-13-1,5 13-1,-10-14-1,10 14-1,-15-14 0,15 14-1,-18-15 0,8 5-1,1 3 0,-2-2 1,0 0 0,-1-5 0,0 4-1,-2-4 1,0 4-1,-1 0 0,0-3 0,-4 0-1,5 4 0,-4 0 0,3 2 0,-3 1-1,4-1 1,-2 1-1,2 6-1,-2 1 1,2-1 0,-3 2-1,4 5 0,-4-1 0,4 4 0,-4-1 0,4 2 0,-4-1 0,3 6 0,1-2 0,-1-2 0,1 0 0,-1 4 0,1-2-1,0 0 2,2 2-2,-1-3 2,1 2-2,3 1 1,-2 5 1,5-5-1,-1 5 0,1-1 0,1 3 1,1 1-1,0 3 0,1-1 0,0 0 0,1 4 0,4 0 0,0-2 0,0 1-1,3-3 1,-2 1 0,2 0 0,5 0 0,-2-2 0,2-1 0,2 0 0,0-1 0,1 0 1,2-2-2,-2-4 2,2-1-1,0 1 0,-1-2 0,1-4 1,1-2-1,1 1 0,2-2 1,1 0-1,2-2 1,0-3-1,3-3 0,2-1 1,0-1-1,2-3 1,-1-2-1,0-3 0,0 0 1,0-3-1,-3 1 1,-1-6-1,-4 0 0,0-3 0,0 2 1,-5-1-1,2-2 0,-4-1 0,-1-2 0,-2 3 0,-2-2 1,0-2-1,-5-2 0,2 2 0,-5-5 0,-1 0 2,-1-3-2,-5-1 0,-5-2 0,1 2 0,-4 1-2,-3 1 4,-4-1-2,-1 4 0,-5 3 0,-3 6 0,0 2 0,-1 3-2,0 4-2,-4 5-8,2 5-19,6 10-1,-8-1-1,8 7 1</inkml:trace>
  <inkml:trace contextRef="#ctx0" brushRef="#br0" timeOffset="75881.3402">16830 6678 20,'0'0'16,"0"0"-1,-9-12 0,9 12 0,-5-10 0,5 10-2,0 0-1,0 0-1,-3-12-2,3 12-2,0 0-1,0 0-1,0 0-2,0 0-1,14 9-1,-14-9 1,13 15-1,-1-3 1,0-2 0,4 8-1,-1-3 0,3 0 1,0 1-1,0 0-1,-1-2 1,2 2 0,-2 0 0,-1-2 0,2-3-1,-5 4 1,2 0-1,-2-5 1,-4-1-1,2-2 1,-11-7 1,10 9-1,-10-9 1,0 0-1,-15 6 0,3 0 0,-5 0 1,-3 3-2,-5 0 0,-2 5 0,-3 2 0,1 5 0,0 3-1,-4-2-2,8 6-6,-4 2-22,3-9-4,2 9-1,-6-5 1</inkml:trace>
  <inkml:trace contextRef="#ctx0" brushRef="#br0" timeOffset="82416.714">18318 1462 39,'-10'3'32,"10"-3"1,0 0-1,17-8-17,-1 9-3,-3 0-1,8 2-5,1 4-2,4-8-1,1 0-1,5 10-1,-4-3 1,2-1-1,-2-5-1,1 9 0,-3 2 0,-3 6 1,-3 3 0,-6-6 0,-1 1-1,-5 13 0,-1 5 1,-3-1-1,-6-4 0,0 2 1,-3 3 0,2 5-2,-5-1 2,3-12 0,-2 0-1,2-4-1,0 2 0,1-7-5,2 4-4,2-20-13,-8 8-13,8-8 1,2 11-2,-2-11 2</inkml:trace>
  <inkml:trace contextRef="#ctx0" brushRef="#br0" timeOffset="82764.7339">19073 1327 54,'0'0'31,"0"0"2,6 17-6,-14 1-18,5 11-1,-5 5 2,1 6-4,-1 2-1,0-2 0,-3 2-2,1 8-1,1-2 0,1-9 0,1-5-2,1 1-2,5-4 1,-2-5-6,9-10-1,-6-16-13,0 0-15,12-7 0,-9-8 0,6-6 2</inkml:trace>
  <inkml:trace contextRef="#ctx0" brushRef="#br0" timeOffset="83012.7481">18965 1361 44,'0'-12'31,"0"12"3,16-20-2,5 20-17,-1-6 0,11 7-5,2 3-3,-33-4-2,81-12-2,-39 12-2,1 5-1,-43-5-2,75-9-2,-75 9-4,57-6-7,-40 11-11,-7 1-9,-10-6 0,0 0 1</inkml:trace>
  <inkml:trace contextRef="#ctx0" brushRef="#br0" timeOffset="83245.7614">19092 1565 37,'-11'12'33,"11"3"2,3-6 0,5 5-16,11-6-2,0-2-6,6 9-4,2-3-2,5-2-2,-3 0-3,-3 0-2,3-4-6,-10 5-14,-3-2-15,2-7 1,-18-2 0,16 7 0</inkml:trace>
  <inkml:trace contextRef="#ctx0" brushRef="#br0" timeOffset="85102.8677">19023 2520 28,'0'0'31,"-10"12"1,10-12 0,-15 1-16,15-1-3,-9 18-5,5-4-3,-5 2-3,-1 4 1,-3 4-1,-2 5 1,2 1-1,0-1-1,2-2 0,2 0 0,6 2-1,1-7 0,7-1 0,4-4 0,5-3 0,1 0 1,3-1-2,1-5 1,0 5 1,-2-4-2,-5 2 2,-6 3-1,-7 2 0,-6 3 0,-6 0 1,-2 4 0,-7-2-1,5 0 0,0 0 0,5 0 0,5-4 1,7 0-1,4 0 0,4-3-1,5 3 1,-1-1 0,1 2 0,1-2 0,-3 4 0,-1 0-1,-3 0 2,-2 1-2,-4 0 2,1 0-1,-5-1 0,-1 2 0,1-5 0,-1-1 0,1-1 0,1 1 0,-1-2 0,3 0 0,0 0 0,0 0 0,0 2 0,1 2 1,1-3-1,-1 2 0,0-5 0,3 3 0,1 0 0,1-1 0,2 0 0,-2-1 0,2 3-1,-2 1 0,-2 3 0,-3-3 0,-1-1 0,-1 2 0,-6-3 0,4-1 1,-2-5-2,5-9-1,-5 11-6,5-11-10,-10 2-13,10-2-2,0 0 2,-2-10-1</inkml:trace>
  <inkml:trace contextRef="#ctx0" brushRef="#br0" timeOffset="85443.8872">18888 3681 50,'-12'10'31,"12"3"2,0-13-1,-5 17-23,11-1 0,-1-1-2,6 2-1,-2-3-1,6 3-1,-1-2-1,3-1 0,-4-3-1,4 1-1,-3-3-1,1 0 1,-6-2 0,3-4 0,2-3 0,-1-3-1,4-2 1,0-7-1,3-3 1,2-2-2,2 1-1,-2-5-5,0 0-29,-3 5 0,-10-4-1,-2 7 1</inkml:trace>
  <inkml:trace contextRef="#ctx0" brushRef="#br0" timeOffset="93087.3243">18388 1461 2,'0'0'12,"14"5"-2,-14-5-1,0 0 0,10-5-1,-10 5 1,0 0 1,12-14-2,-12 14 3,0 0 0,7-9-1,-7 9 0,0 0 0,3-11-2,-3 11-1,0 0-1,3 14-2,-3-14-1,0 0 0,0 0 0,15 6 0,-15-6-2,19 10 2,-8-10-1,3 1-1,0 9 1,4-10 0,-1-3-2,-1 12-1,4-3 2,-3-8 0,4 5-1,-5-1 1,1-1-1,-6 6-1,2-1 2,-13-6 0,15-10-2,-15 10 0,0 0 1,11 4 0,-11-4 0,0 0 0,0 0 0,0 0-1,8 13 2,-8-13 0,0 0-1,0 0 1,0 0 0,2 10 0,-2-10 0,0 0 0,0 0 0,0 0-1,0 11 1,0-11 0,0 0-1,9 2 0,-9-2 0,0 0 1,6 11 0,-6-11 0,0 0-1,-5 11 1,2 3 0,3-14 1,-9 19-1,2-9 0,2 2-1,0 10 0,-2 6 1,3-6 0,-1 2-2,0 9 0,2-1 2,0 3-1,0-5 1,-2-2-2,3-6 2,1 5-2,-1-1 2,1-13-2,1 0 0,-5-2-1,7 6-3,-2-17-8,-1 17-23,1-17 1,0 0-2,0 0 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3:25:30.5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2496 2012 21,'0'0'33,"0"0"1,0 0 1,0 0-14,-2-16-4,2 16-3,8-10-5,4 15-3,-2-4-2,8-4 1,1-8-2,3 11-2,3-2 2,5 1-1,-1-3-1,0-1 1,6 1-1,0 6 0,0 1-1,-1-3 1,-1-1-1,-4 4 0,-3 6 1,-3-4 0,-6 9-2,-2-5 3,-5 3-2,-3 8 0,-1 2 1,-1 0 0,-2 1-2,-2 11 2,0-3-1,-1 9 0,0 4 0,0-1 0,-1 0 0,0 7-1,0-2 1,2-6 0,-1 0 0,1-3 0,-2-4 0,1 0 2,-1-1-2,0-8 1,1-2-3,-4-3 1,4-2-4,0-19-3,-2 19-23,2-19-9,0 0 2,-13-3-2</inkml:trace>
  <inkml:trace contextRef="#ctx0" brushRef="#br0" timeOffset="354.0203">2487 2807 70,'0'0'37,"-10"2"-1,10-2 0,-9-9-25,9 9-1,16 4-3,2-2-3,5-2-2,7 3 1,4-3 0,8 4-1,4 0-1,2-1 0,-1-4 0,-2 6-1,-3-1 0,-5-4-1,-5 4-2,-10-4-1,-3 2-3,-19-2-7,15-5-15,-15 5-9,-10-16 0,-3 8-1,-9-11 3</inkml:trace>
  <inkml:trace contextRef="#ctx0" brushRef="#br0" timeOffset="621.0356">2465 2501 54,'0'0'37,"0"-19"-1,0 19 1,19-11-20,-9 2-5,12 7-4,-2-3-2,8 8-3,2-1 1,5-2-2,4-3-2,-3 5 0,2 0-1,-1-5-1,1 6-8,-9-5-30,0-3 2,-6 3-1,-9-5-1</inkml:trace>
  <inkml:trace contextRef="#ctx0" brushRef="#br0" timeOffset="1201.0687">3760 2199 46,'0'0'34,"9"9"3,-9-9-1,-2 9-15,-3 15-11,-9-3-1,1 8-4,-6 5-1,-4 5-1,-5 0-1,-2 8 0,-4 0 0,0-3 0,0-3-1,-1 2 1,2-4-1,4-4 1,5-5-2,3-9-1,7-4-1,1-8-3,13-9-6,-11-4-11,8-8-19,4-9 2,-1-14 0,1 0 1</inkml:trace>
  <inkml:trace contextRef="#ctx0" brushRef="#br0" timeOffset="1463.0837">3316 2256 67,'0'0'38,"-4"-18"-1,4 18-2,0 0-23,14 7-2,2 10-2,0 6-3,5 6-1,3 2-1,6 10 0,2-1-1,4-3 0,-1-1-2,-1 2 0,-1 3 1,1-6 0,-4-1-1,-3-6-1,-3-3-2,-7-5-2,6 3-7,-10-9-25,2-9-4,-1-5 2,-3-7-2</inkml:trace>
  <inkml:trace contextRef="#ctx0" brushRef="#br0" timeOffset="1683.0963">4015 2674 74,'14'10'41,"-2"1"-2,-2 6 1,3 0-27,-13-17-4,18 20-3,-10-7-3,0-3-2,0-1-4,-8-9-7,0 0-29,13 5-1,-13-5 0,-2-20-1</inkml:trace>
  <inkml:trace contextRef="#ctx0" brushRef="#br0" timeOffset="2478.1418">4644 2095 24,'8'-20'31,"-8"20"3,0 0-7,0-11-6,0 11-3,0 10-5,4 5-2,-4-1-4,4 22-3,-2 5 0,2 2 1,1 8-3,-1 6 0,-1-2 0,2 2-1,0 1 0,1-9 0,0-8 0,1-1-1,-2-6 0,0-11-1,1-3-3,-6-20-3,10 12-13,-10-12-17,0-22 0,-4-5-2,-5-11 3</inkml:trace>
  <inkml:trace contextRef="#ctx0" brushRef="#br0" timeOffset="2738.1567">4560 2073 74,'-3'-19'38,"5"2"-1,1 8-6,2-4-19,13 4-2,0-2-4,9 11-1,4 0-2,8 3-1,5-5 0,4-2 0,1 5-2,-1 2 0,-4 6-2,-4-10-2,-2 6-2,-14-5-6,0 6-28,-14 8 1,-9-4-1,-9 2 3</inkml:trace>
  <inkml:trace contextRef="#ctx0" brushRef="#br0" timeOffset="2966.1697">4620 2382 85,'0'0'38,"0"0"0,12 15-7,-12-15-21,27 1-1,-7-6-2,8 6-3,3-5-2,6 1-2,2 6-2,-1-9-5,8 2-33,-7 6-1,-7-4 1,-4 6-1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4:50:52.3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3880 2022 11,'0'0'17,"3"-12"-3,-3 12 2,0 0 0,0 0-1,0 0-1,0 0-1,0 0-1,0 0 0,11 0-2,-11 0-2,0 0-1,0 0 1,0 0-2,0 0-1,0 0-1,0 0 1,6 14-2,-9-3 0,3-11 0,-4 12-2,-1 7 1,-1-3 0,-2 0-1,-4 1 0,3 3 0,-4-6 1,2 11-1,-3 1 1,1-5 0,0 1-2,1 5 1,-1 1 0,2-4 0,-1 3 0,2-6-1,-2-3 0,1 5 0,1 2 1,0-5 0,-1-9-1,2 8 0,-2-3 0,-1 2 0,1-1 0,0-3 1,-2-3-1,-1 6 0,-1 2 0,1-1 1,-1 0-1,0 1 1,-1 0 0,2-2-1,-1 4 0,0-5 1,-1 1 0,0 0 0,2-3 0,-2 1-1,-1 4-1,0-1 2,-2-4 0,3 5-1,-1-4-1,0 0 1,0-5-1,0 3 1,1 0 1,2-7 0,0 4-1,-1-5 0,2-2 1,3 3 0,0-2 0,10-4 0,-12-3-2,12 3-1,-1-10-3,4-6-12,5 2-23,5-11-2,0-4 1,3-4-1</inkml:trace>
  <inkml:trace contextRef="#ctx0" brushRef="#br0" timeOffset="1009.0577">3293 2074 25,'-15'-12'28,"15"12"-7,0 0 1,-13-6-4,13 6-2,0 0-3,0 0-1,-12-1-3,12 1-1,-4 15-1,4-15-2,0 12-1,4 1 0,-7-3 0,8 3 0,-2 4-1,3 0 1,1-6-2,2 12 0,0 1 1,3-8-1,0 5-1,3 4 1,-3 1-1,3-1 0,-1 3 1,1-7 0,-1 2-1,2 4-1,-2-1 2,3-7-1,1-7-1,0 5 1,-1 0 0,1 0-1,2 0 1,-4-4 0,1-2 0,-4 6-2,-1 5 2,1-7 1,0 2-1,0-4-1,-3 1 1,3 1 0,-1 3-1,0-6 2,1-4-1,-3 5-1,-1 0 1,2-1 1,-2 1-3,-2 0 0,1-3 2,-1 3-1,2 1 1,-1-3-1,3-1-1,-4 4 1,-1-2 1,5-1 0,-2 3-1,-1-2 0,-3-1 0,-1 2 0,3 2 0,-2-5 0,0-1 0,-5 0-1,0-9 1,4 14 1,-4-14-2,0 0 1,0 0-1,0 0-1,0 0-2,0 0-5,0 0-31,7-15-2,-7 15 0,1-11-1</inkml:trace>
  <inkml:trace contextRef="#ctx0" brushRef="#br0" timeOffset="21513.2305">11966 2195 32,'0'0'21,"0"0"-2,0 0 0,20-12-5,-2 11-3,4-3 0,8 0-2,3-3-2,5 9-3,0-6 1,1 6-1,0 5-1,0-5 0,-3-2-2,-1 7 0,-3-1 1,-2-5 0,-1 2 0,-3 4-2,-5-4 1,0 8 0,-5 3 1,-3-2-1,-5 1 0,-1 12-1,-3 1 2,0 2-1,-2 5 0,-2 1 0,0-1-1,-3 9 0,-1 3 1,1-3 0,1 1-1,-3 1 1,4-3 0,0 0 0,0-1 0,1-6 0,3-2-1,-1-1 1,1-5-2,1-5 1,2-4-3,-3-2-1,3-2-5,-6-13-6,0 0-19,7 13-1,-7-13 0,-12-2 1</inkml:trace>
  <inkml:trace contextRef="#ctx0" brushRef="#br0" timeOffset="21841.2492">11958 3127 34,'0'0'29,"0"0"3,9 5-1,3-7-20,2-4-1,9 6 0,3-3-4,8 3-2,3-4 1,7 2-2,1-3 0,2 1-1,3-1-1,-2-3-1,-5 1-1,-5 0-1,-2 2-2,-8-7-7,-1 3-11,-5-1-12,-14-7-1,-2 4 2,-12-5 0</inkml:trace>
  <inkml:trace contextRef="#ctx0" brushRef="#br0" timeOffset="22081.263">11927 2767 40,'15'-11'32,"5"-4"2,11 6 0,8-5-22,3-2 1,6 4-3,-1 2-3,7 3-3,-9 6-3,0-2-4,-1 3-6,-10 4-19,-6-7-7,-2 7 1,-8-10-1</inkml:trace>
  <inkml:trace contextRef="#ctx0" brushRef="#br0" timeOffset="22882.3088">13726 2281 34,'8'-21'22,"3"9"2,-6 2-3,0 0-4,-5 10-3,0 0-3,-4 19-2,-9 5-3,-1 12-1,-7 5-2,-4 13 1,-7 7-2,-3 8 2,-4-1-3,-1 4 2,-1-7-2,-1 0 1,2-6-1,5-5 2,4-11-4,4-8 1,6-8-2,2-9-1,7-6-6,2-14-7,5-12-18,4-1-1,-3-14 0,1 1 2</inkml:trace>
  <inkml:trace contextRef="#ctx0" brushRef="#br0" timeOffset="23189.3263">13130 2409 27,'10'-7'33,"6"13"2,-1 0 0,7 8-13,7 12-11,0-4 1,9 10-3,1-3-3,5 11-3,-1-2 1,4-1-1,-3 0-1,1-2 0,-4-4-1,-1 3 1,0 0-2,-3-10 1,-5 0-2,-2 1-2,-2 0-2,-7-10-5,4 9-13,-5-5-14,-8-9 1,0 3-2,-12-13 2</inkml:trace>
  <inkml:trace contextRef="#ctx0" brushRef="#br0" timeOffset="23403.3386">14130 2985 60,'16'10'35,"-7"-3"1,-4 6 0,5-3-25,-10-10-3,8 12-8,-1-4-16,6 0-19,-13-8 0,14-10-1,-7-7 0</inkml:trace>
  <inkml:trace contextRef="#ctx0" brushRef="#br0" timeOffset="24099.3784">15359 2124 24,'5'-10'26,"-5"10"-7,0 0 0,0 0-2,7 15-3,-18 8-2,3 6-1,-13 6-3,3 17-2,-7 5-1,-1 4 0,-5 6 0,0 3-2,-2-7 0,4 1-1,-1-5 0,5-11 1,-1-8-2,6-3 1,3-8-3,4-8 0,6-4-4,-3-12-5,10-5-17,0 0-7,-5-18-1,5-2 1</inkml:trace>
  <inkml:trace contextRef="#ctx0" brushRef="#br0" timeOffset="24427.3972">14803 2189 63,'17'-4'36,"-6"9"-1,11 15-5,2 10-21,5 1-1,13 12 0,2 5-3,8-1 0,0 0-3,4 6 1,-3 0-1,2-7 1,-3-6-2,-5 1 1,-6-6-1,-4 1 1,-5-1-1,-4-8-1,-4-6-1,-9-1-1,-1 0-3,-14-20-11,9 15-23,-9-15 0,0 0 0,-1-15 2</inkml:trace>
  <inkml:trace contextRef="#ctx0" brushRef="#br0" timeOffset="25156.4389">16736 2152 33,'5'-12'31,"-10"2"0,1 1-4,-9-1-15,-8-5 0,-2 6-3,-10 2-2,2 1-2,-13 2-1,0 13-1,-8 5 0,1 0 0,-4 10-1,1 3 0,6 0-1,2 4 1,8 6-1,9-6 1,9-1-1,9 5-1,8-3 2,11-1-1,7-1 1,8-5-1,5-5 0,7 1 1,6-4 0,4-7-1,5-4 1,1 0-2,1-3 1,1-2-1,-3 1 0,-2-6-2,-5 4-4,-7-3-5,-2 6-11,-10-1-15,-12-2 0,-12 0-1,0 0 3</inkml:trace>
  <inkml:trace contextRef="#ctx0" brushRef="#br0" timeOffset="25402.4529">16216 2758 48,'0'0'34,"11"11"3,9-8-3,13-2-16,-3-7-4,12 9-1,-4-6-5,9 3-3,-1 0-2,0 2-1,-1-2-1,-6 1-2,0 5-4,-9-10-9,-3 4-26,-2-1 2,-11-6 0,-2 3 0</inkml:trace>
  <inkml:trace contextRef="#ctx0" brushRef="#br0" timeOffset="26946.5412">17549 1966 21,'11'1'28,"-11"-1"1,2 12 3,-3 5-19,-8 1 1,4 12-2,-6 10-2,4 8-2,-8 8 0,2 16-2,-7 1-1,4-1 0,-6 5-2,0 1 0,1-9-1,-2 0 0,2-11-1,3-11 0,4-10-1,2-4 0,4-11-1,3-14-2,5-8-2,3-11-6,12-10-12,-2-5-13,-1-16 0,4-3-1,-6-11 2</inkml:trace>
  <inkml:trace contextRef="#ctx0" brushRef="#br0" timeOffset="27239.558">17533 2001 64,'14'-11'34,"-5"-2"2,-9 13-10,19 18-14,-12 8-2,9 5-3,-4 6-2,8 18-1,2 7 0,2 9-1,2-6-1,4 8 1,-2-5-1,1 4 0,-2-5-1,1-10 1,-4-10-2,-3-6 0,0-4-2,-7-11-2,2 0-3,-16-26-10,12 8-23,-12-8 2,-9-14 0,-4 2 1</inkml:trace>
  <inkml:trace contextRef="#ctx0" brushRef="#br0" timeOffset="27447.5699">17301 2567 59,'12'9'35,"8"-8"1,18 0 0,3 2-25,8-5-3,16 2 0,1-2-5,1 2-7,6 1-28,-5 2-4,-12-6 0,-2-3-2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3:28:23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1853 1202 21,'0'0'26,"0"0"5,0 0-6,0 0-4,0 0 1,0 0-8,0 0 1,0 0-7,0 0 0,0 0-4,0 0 2,0 0-6,0 0 1,70-10 4,-70 10-2,75 3 0,-75-3-3,93-4 0,-93 4 1,93-1 2,-93 1-1,79-2-3,-79 2 1,60 2 1,-60-2 1,0 0-1,0 0 1,47 39-3,-45-17 3,-1 4-2,-2 8 1,0 3 0,0 0-2,0 15 1,1 8 1,0-8-1,1 2-1,0 2-1,2 1 3,0-4-2,0-3 2,-1-7-2,0 0 2,2 1-2,1-3 3,-1-14-1,1-1-2,-1-6 0,0-3-2,-1-4-2,3-4-5,-6-9-11,0 0-20,-9-3 2,-1 0-1,-3 2 2</inkml:trace>
  <inkml:trace contextRef="#ctx0" brushRef="#br0" timeOffset="274.0157">1930 2168 48,'-15'-3'37,"15"3"-1,-12-4 2,12 4-22,0 0-5,11-14-2,5 12-2,1-2-3,8 3 0,5-5-2,8 9 0,5-3 0,3-4 0,1 3-2,0 2-1,-2-5 0,-6 1-2,-4 4-2,-14-8-8,-1 4-18,-10 1-8,-10 2 0,-13-15 0</inkml:trace>
  <inkml:trace contextRef="#ctx0" brushRef="#br0" timeOffset="515.0295">1686 1724 50,'-4'-21'38,"11"3"-1,8-2 1,14-1-26,12 11 0,2-2-4,9-5-2,1 7-4,7 12-1,1 3-2,-4-12-1,-3 10-7,-12-7-15,1 6-14,-2 11-1,-12-8 2,-4 0 0</inkml:trace>
  <inkml:trace contextRef="#ctx0" brushRef="#br0" timeOffset="1036.0593">3432 1312 41,'8'-13'33,"-8"13"2,-10 23-1,-5-1-18,-5 12-2,-12 13-4,-1-5-5,-8 3 0,2 16-1,-5 2 0,3-10-2,-2-3 1,4 7-3,2-9 2,6-2-3,4-7 2,3-16-4,9-6 0,0-5-6,12-1-9,3-11-21,-3-14 1,6-8 1,-5-8 0</inkml:trace>
  <inkml:trace contextRef="#ctx0" brushRef="#br0" timeOffset="1290.0738">2820 1481 51,'-11'-10'36,"7"-1"0,1 0 1,3 11-21,12 18-4,2 3-3,12 8-3,0-1-2,11-2 0,2 4-1,6 9-1,2 0 0,2-11 0,-1-3-3,0 4-1,-4 2 2,-1-6-2,0-1-1,-9-9-4,1-1-7,-10-2-18,0-1-5,-1-3-2,-4-7 0</inkml:trace>
  <inkml:trace contextRef="#ctx0" brushRef="#br0" timeOffset="1484.0849">3708 1890 54,'14'3'38,"-5"2"-1,-9-5 1,20 15-20,-20-15-7,9 8-5,-9-8-8,2 14-31,-2-14-4,0 0-1,9-10-1</inkml:trace>
  <inkml:trace contextRef="#ctx0" brushRef="#br0" timeOffset="15207.8698">5581 1112 44,'0'0'32,"0"0"2,0 0-5,0 0-18,33 61 2,-35-27-1,6 8-4,-5-6-3,3 11-1,-3 1-1,3-2-1,-1-1-2,1-8 0,-1-2 0,1-10 0,-2 5 0,1-19-1,-1-11-4,0 11-2,0-11-5,0 0-13,-8-22-10,6-4-1,-3-10 1,1 4 1</inkml:trace>
  <inkml:trace contextRef="#ctx0" brushRef="#br0" timeOffset="15608.8928">5530 1201 8,'0'0'29,"0"0"1,-26-57 3,26 57-11,0 0-4,2-52-4,-2 52-1,0 0-2,0 0-3,65-68-2,-65 68-2,54-29-2,-54 29 0,63-12 0,-63 12-2,67 4 0,-67-4-1,64 19 2,-64-19-1,58 29 1,-58-29 0,0 0-1,58 57 1,-58-57 0,0 0 0,10 60-1,-10-60 0,0 0 2,-49 52-3,49-52 2,-58 22-1,58-22 0,-68 18 2,68-18-2,-63 14 0,63-14 1,0 0-1,-61 3 0,61-3-2,0 0-3,0 0-5,0 0-12,0 0-15,25 22-1,-6-10 1,8 2 0</inkml:trace>
  <inkml:trace contextRef="#ctx0" brushRef="#br0" timeOffset="15943.9119">6342 1237 64,'0'0'36,"0"0"-1,0 0 1,1-49-27,-1 49-1,0 0-3,60-7-3,-60 7-1,51-11-4,-51 11-6,0 0-10,69-3-14,-69 3-2,0 0-2,0 0 3</inkml:trace>
  <inkml:trace contextRef="#ctx0" brushRef="#br0" timeOffset="16148.9237">6305 1358 38,'-3'16'32,"3"-16"2,0 0 1,17 16-19,-6-10 1,10-6-4,-2-1-6,5 8-2,2-9-2,3-8-1,2 6-5,-4 0-6,6-9-19,-4 18-9,-4-11 1,4 1 0</inkml:trace>
  <inkml:trace contextRef="#ctx0" brushRef="#br0" timeOffset="16530.9455">7619 955 43,'0'0'32,"0"0"1,-38 56 1,38-56-25,0 0 1,-68 74 3,68-74-5,-55 67 0,55-67-4,-59 73 1,29-34-2,6-3 0,1-2-3,1-3-1,4-8-1,1 6-1,4-1-2,0-24-8,13-4-24,-16-1 1,8-8-2,2-2 3</inkml:trace>
  <inkml:trace contextRef="#ctx0" brushRef="#br0" timeOffset="16791.9604">7151 1105 58,'0'0'37,"0"0"0,0 0 1,0 0-25,60-8-2,-60 8-1,56 47-4,-56-47 0,76 38-3,-32-3-1,1-2 1,3-6-2,-1 4-1,-4-3-2,-5-8-1,-6 5-2,-4 0-17,-10-13-17,-11 6 0,-7-9-1,-10-14 1</inkml:trace>
  <inkml:trace contextRef="#ctx0" brushRef="#br0" timeOffset="17741.0147">8019 962 18,'0'0'29,"0"0"1,0 0 1,0 0-17,0 0-1,0 0-3,0 0-4,0 0-2,0 0 2,16 74 0,-16-74 0,-10 76 0,10-76-2,2 87-1,4-36 2,6-6-1,5 0-2,8-5-2,4-9 2,6 3-2,3-7 2,2-20-1,1-9-1,1 4 0,-4-11 2,-1-12-1,-37 21 0,65-56 0,-65 56 0,49-64 1,-49 64 0,30-87-1,-30 87-1,9-88 0,-9 88 1,-7-74-1,7 74 1,-15-77-3,15 77 2,-12-50 2,12 50-2,0 0 0,0 0-1,-13-56 0,13 56 0,0 0 0,0 0-2,0 0-5,0 0-6,0 0-23,0 0-1,0 0 0,44 57 2</inkml:trace>
  <inkml:trace contextRef="#ctx0" brushRef="#br0" timeOffset="18370.0507">9162 915 31,'0'0'31,"0"0"1,0 0 0,-57-42-19,57 42-2,0 0 0,-72 22-4,72-22-2,-60 32 0,60-32-2,-65 68 1,65-68 1,-56 92-2,37-44 0,6 1-1,10 14-1,8-1 1,12-11 0,5-4-2,9-5 0,5-1 0,2-11 0,2-7 0,2-17 1,-2-10-2,-1 2 1,-3-10 2,-1-14-1,-2-10-1,-33 36 0,57-81 2,-57 81 0,39-92 0,-29 33-2,-7 2 0,-3 57 0,-19-95 0,19 95 1,-46-89-1,46 89-2,-72-68 1,72 68 1,-78-23-1,78 23-1,-68-3-2,68 3-7,-50 21-13,50-21-13,0 0 1,-23 50-3,23-50 2</inkml:trace>
  <inkml:trace contextRef="#ctx0" brushRef="#br0" timeOffset="18689.069">9032 1222 70,'0'0'37,"0"0"-1,50 14 1,-40-3-26,-1 5-2,8-6-2,-3 10-4,4 3-1,1-1 0,3 9-1,2 5-1,2-10-1,-2-5 0,-1 15 1,0-6 0,1-7 1,-2 1-2,-4-8-1,-1-2-2,-6-4-4,2 7-16,-13-17-14,12 1 0,-12-1-1,-1-11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4:52:34.41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5088 1921 17,'0'12'16,"5"6"-2,-5 0-3,1 7-1,-1 5-4,0 1-1,0-4-1,0 1 0,0 5-2,1-1-1,1-5 1,1 4-2,3-5 0,1 2 0,1-5 0,6-1 0,1-9 1,3 1-1,2-4 0,7-7 2,3 0 0,5-6 1,7 1 0,6-3 0,7 2 1,5 0-1,1-8 1,6 2-2,1 5-1,-1 1 1,1 4-1,-1-1-1,-2 0 1,2 0-1,4 4 0,0 1 1,1-7 0,5-3-1,1 1 1,3-3 0,3 4 0,3-4 0,2-2 0,3-2 0,2 3 0,-1-1-1,2-4 2,2-1-1,0 5 0,-2-4 0,-2 4 1,0 2-1,-1 0 1,-1 0-1,-2 6 0,-4 1 1,-1-2-1,-3 2-1,-3 3 1,-3-5-1,-2 6 0,-5 3 1,0-4 0,-2-2-1,-4 4-1,2 2 2,1-4-2,-1 5 1,-2-2-1,2-6 0,-1 1 0,-4 5 1,-1-8-1,0 0 1,-5 1-1,2 1 2,1-2-1,0 0 0,0 0 0,-1-5 0,-2 3 0,-2 2 1,-5-3-1,-1-3 0,-5 4 0,-6-4 0,-2 3 0,-4 4 1,-1-5-1,-3 0 0,-5 3 0,-3 1 1,-3-5-1,-3 4 1,-10 3 1,14-13 0,-14 13-1,4-12 2,-2 2 0,-3-6-1,1 1-1,-3-8 2,1-4-2,-1-2 1,1-1 1,-1-7-2,1 6 1,-2 1 0,3 0 2,-2 3-5,2 7-3,2 3-30,-1 17-1,0 0 1,0 15 0</inkml:trace>
  <inkml:trace contextRef="#ctx0" brushRef="#br0" timeOffset="5263.301">13031 1856 6,'0'0'21,"4"-13"1,-3 3-7,-1 10 1,0 0 0,0 0-4,2-11-2,-2 11-2,0 0 0,6 18-3,-5-4 0,2 3-2,1 5 2,3 11-3,-4 5 3,2-6-3,0 6-1,-1 2 1,-1 2-1,1-6 0,-1-2-1,1-4 0,1-8 0,-3 0-2,3-2-2,-5-20-2,5 13-4,-5-13-7,0-12-15,0 12-2,-4-24 3,4 4 1</inkml:trace>
  <inkml:trace contextRef="#ctx0" brushRef="#br0" timeOffset="5671.3244">12976 1748 24,'3'-17'28,"-8"3"1,9 5-10,4-3-2,1-1-3,5 8-4,2-3-2,6 7-2,1-1-2,6 1 0,1-3-3,4 13 1,0 6 0,1-8 1,-3 4-3,-1 6 0,-4-1 1,-3 5-1,-8 3 0,-9-5 1,-5-1 0,-9 9-2,-8-1 2,-4-5-1,-4-1 0,-6-1-1,-1 2 3,-1-6-3,4 3 1,2-13 0,8-2 1,-1-1-2,18-2-1,-9 1-7,9-1-14,21 2-10,-10-7-1,13 15 1</inkml:trace>
  <inkml:trace contextRef="#ctx0" brushRef="#br0" timeOffset="6326.3618">13339 2611 2,'0'0'28,"-4"11"0,4-11 3,-12 12-15,8 2 0,-2-4-3,-1 11-5,-4-1-2,1 2 0,-3 3-4,1 1 1,-2-1-1,-1 5-1,-1-2 0,1-3 0,2-2 0,-1 0-1,1-3 1,4-4-1,0-4 0,9-12-2,-9 15-2,9-15-3,0 0-7,0 0-10,-11-1-9,11 1 1,-2-12 1</inkml:trace>
  <inkml:trace contextRef="#ctx0" brushRef="#br0" timeOffset="6640.3798">13048 2664 20,'-6'-13'29,"6"13"2,0 0 2,6 9-17,8 5-2,-2-3-1,9 8-4,1-6-2,3 9-2,3-4-1,3 3-1,0 0-1,0 0-1,-1 0 0,0-1 0,-1-1 0,0-2-1,-4 0 0,-1-2-1,-7-3-1,-3-1-4,1-1-19,-1-2-10,-14-8 0,11 10-1,-11-10 2</inkml:trace>
  <inkml:trace contextRef="#ctx0" brushRef="#br0" timeOffset="7521.4302">13299 3363 18,'-17'2'27,"17"-2"3,-23 5 1,13-1-15,-1 5-5,-3-4 0,4 7-3,-7-1-2,9 2-1,-2-1-2,1 7-1,3 1 1,0 5-2,1-1 0,4 4 0,2 1 0,-1 3 0,5 0-1,2-3 1,0-2 0,6 0-1,-1-3 1,5-5 0,-1-3-1,5-3 1,0-4 0,2-3 0,0-5 0,-2-4-1,4-4 1,-3-2 0,1-5 0,-2-4 0,-2-3 0,1-3 0,-1-5 0,-2 1 0,-4-4 1,-2-1-2,-4-2 1,-4 0 0,-1 1 0,-9 3-1,-2 0 1,-6 2-1,-5 6 0,-3 3 1,-6 6-1,-1 4 0,-3 5 0,3 4-1,0 4 0,1 4-3,7 4-2,2-2-7,6 0-22,7 5 0,-1-3-2,8 3 2</inkml:trace>
  <inkml:trace contextRef="#ctx0" brushRef="#br0" timeOffset="7943.4543">13348 3646 44,'0'0'33,"0"0"2,0 0-1,0 0-19,0 0-5,0 0 0,7 15-3,-7-15-4,14 17 0,-4-5-1,4 3 0,1-1-1,0 5 0,1 1 0,1 1 0,1-2-1,0 2 1,-2-3-1,-1-1 0,-2-1 0,1-4 0,-3-1-1,-11-11-2,17 14-3,-17-14-14,0 0-17,12 2 1,-12-2-1,0 0 1</inkml:trace>
  <inkml:trace contextRef="#ctx0" brushRef="#br0" timeOffset="23323.334">12678 1533 5,'-11'29'12,"-5"-10"0,3 10-3,-3 11 0,4 13 0,-2-3-2,0 19 0,0 3-3,-2 20 0,0 13-1,-1 12 3,2 0-2,0 8 0,3 9 1,3 2-1,4-1 2,4-7-2,7-1 1,1-8-2,7 2-1,1-10 1,6-4-2,3-14 1,3-6-4,7-10-5,1-11-7,2-17-14,11-6 1,-8-22 0</inkml:trace>
  <inkml:trace contextRef="#ctx0" brushRef="#br0" timeOffset="23963.3706">13729 1265 3,'0'0'21,"17"6"4,-6 17-10,1 3-1,1 20 2,6 18-2,2 25-2,9 2-3,2 28-1,6 12-3,-1 15-1,2 6-1,1 6-1,-2-5 0,-3 2 0,-6 1-1,-9-9 1,-5-12 0,-11-9-1,-8-8 0,-9-10-1,-4-13 0,-4-14-4,-6-14-8,1-19-19,9-7-1,-6-26 0,14-5 0</inkml:trace>
  <inkml:trace contextRef="#ctx0" brushRef="#br0" timeOffset="32663.8683">6056 5668 9,'0'0'11,"-9"-15"-1,9 15 0,-8-5 0,8 5-1,-15-6-1,6 1-1,0 5 0,-3-3-1,1 0 0,-3-4-1,2 5-1,-5-2 0,1 2 1,-1 1-1,-3-2 1,-2 2-1,3 3 0,-2 2 0,-1-4 0,2 3-1,-1 2-1,2 0 1,3 2-1,0 0-1,-1-3 1,0 1-2,1 7 1,0-1 0,-1-1 0,1 3-1,1 3 0,-2-1 0,0 5 1,2-1-1,-1 0 1,0-2-2,5 5 1,-2 0 0,2-3 1,0 4-1,2 1 0,2-2 0,1 3 0,0 0 2,-2-1-2,4 0 1,0 3-1,2 0 1,0-5-1,1 5 0,1-1 0,1-3 0,3 3 0,-1 1 0,2-4 1,1 0-1,2 2 0,2-3 1,-2 0-1,4 2 1,1-5-1,3-4 0,2 4 1,-1-4 0,3-1 0,1-5-1,1 2 1,1-1 0,1 1 0,-1-3 0,3-2 1,1 0-1,2 1-1,0-1 2,1-3-1,0-3-1,-2 1 0,2-1 1,-1 0 0,0-1-1,-3-4 1,1-2-1,0 3 0,-2-2 1,-3-3 0,0 1 0,-1-4-1,-1 1 1,-1-1-1,-1-2 2,-2-2-2,0-3 1,1 1-1,0-2 1,-4 2-1,1-3 0,-2-1 1,-1-3-1,-1 4 0,-1-1 1,-2-2 0,-2-1-1,0 0 0,-4-2 1,0 2-1,-3 2 0,-1-3 0,-3-4 0,1 5 0,-2 1-1,-1-1 2,-2 2-2,1 2 1,-1-2 0,-2 2 0,2 2 0,-3-3 1,-2 1-1,1 1 0,-4-1 0,1-2 1,-3 3-1,2 0 0,-2 2 0,1 4 0,1 2 0,0 1 0,1-2 0,3 7-1,-1 0-1,0 1-2,5 7-8,-7-4-19,0-4-4,1 10 0,-5 0 1</inkml:trace>
  <inkml:trace contextRef="#ctx0" brushRef="#br0" timeOffset="34142.9529">5998 5849 6,'0'0'13,"-7"-11"1,7 11-1,-9-3 1,9 3-2,-13-2 1,13 2-1,-18-4-1,8 4-2,10 0-1,-19-5-1,19 5-2,-18-1 0,18 1-1,-19-7-2,8 7 0,1 0 0,-1 1 0,0-1-2,-2 2 1,1-1 0,-1 6-1,1 1 1,1-4 0,-2 3-2,4 1 1,-2 0 1,2 3-1,-1-1 0,1-2 0,0 0 0,-1 4 0,1 4 0,-2-4 1,4 1-1,-3 3 0,1-2 1,1 1-1,2 0 0,0 0 0,1-3 0,2 1 0,-1 4 0,1-6 0,2 4 0,1 0 0,-1 0 0,2 1 0,-1 2 0,1-3 1,2 1-1,2 2 0,1-2 1,1 0 0,1 2 0,1-4 0,2 0 0,1 1 0,2 0 2,-1-4-2,0 2 0,1-3 0,4 0 0,-3 1 0,3-3 1,0-2-1,1-2 0,-2 4-1,3-5 1,-1-2 1,-4-2-2,4 3 0,-3-4 1,0 2 0,0-1-1,0-6 1,-1 1-1,1 2 0,0-1 1,-1-4-1,-2 0 1,4-1-1,-6-5 0,2 5 0,0-2 1,-2-4-1,-1 2 0,1 0 1,-2-2-1,-2-3 0,1 4 1,-1-4-1,-3-3 0,0 2 0,0 0 1,-4-2-1,0 2 0,0 1 0,-4-1 0,0-1 1,-2 5-2,1-1 1,-3-3 0,0 6-1,0-2 1,-3 0 1,-4 0-2,2 6 1,-4-3 0,0 2 1,-3 3-1,-1-4 0,-1 3 0,1 5-1,2-3 1,0-3-1,3 3-4,0-6-11,-1-2-18,7 8-1,-6-8 0,8 3 1</inkml:trace>
  <inkml:trace contextRef="#ctx0" brushRef="#br0" timeOffset="35190.0127">5196 5994 0,'0'0'26,"0"0"2,-12 0-5,12 0-2,0 0-4,0 0-3,0 0-3,0 0-3,0 0-2,0 9-2,0-9-2,8 11 0,1 0 0,-2-1 0,3-1-1,-2 2 2,3 1-2,-1-2 0,3 3-1,-3 1 1,3-6 0,-1 5 0,-1-1-1,1-3 1,-2 0-1,-1-2 1,-9-7-1,14 8 0,-14-8 0,10 11 1,-10-11 0,0 0-1,0 0 0,0 11 1,0-11 0,-11 11-1,11-11 1,-20 13-1,9-2 0,-2 0 0,-1 0 1,-1 4-1,1 1-1,0-2 1,-2 4-1,5-2 0,-2-4-3,5 3-7,-3-1-17,1-10-5,10-4-2,-14 5 2</inkml:trace>
  <inkml:trace contextRef="#ctx0" brushRef="#br0" timeOffset="40549.3193">6524 6090 23,'0'0'15,"14"0"2,-14 0-2,17-3 0,-3 3-3,1-5-2,2 7-2,4-1 0,2-2-1,-1-1-2,4 4-1,4-1 0,2-1-1,1 2 0,2 0-1,0-5 0,3 6-1,-1 0 1,0-3 0,-1-2-1,1 7 0,0-4 0,-2 3 0,-2 2 0,2-3 0,0-1 0,3 4 0,-1-1 0,1-5 2,4 0-2,3 0 0,-3-5 1,2 0 0,-1 0 0,-3-1-1,-4-2 0,-1 4 0,-6-3 0,-3 2 0,-4 1-1,-2 1 0,-2 2-1,-4-2 0,-1 4-2,-13-1-3,18-5-11,-18 5-16,11-6-1,-11 6 0,4-9 1</inkml:trace>
  <inkml:trace contextRef="#ctx0" brushRef="#br0" timeOffset="41092.3503">7752 5911 19,'0'0'24,"9"5"3,0-1-10,3 0-4,1-1-1,2 1-1,2 3-3,-1 0-1,-1 2-2,2-2-2,-3 2-1,0 1 0,-2 0 0,0 0-1,-1-2 0,1 3 0,-12-11 0,15 20-1,-9-10 1,-3 3-1,-4-4 1,-1 5-1,-6 1 1,0-1 0,-2 2 0,-1 0-1,-2-2 1,3 0 0,-1 2-1,2-9-1,9-7-7,-8 19-23,8-19 0,0 0-1,-2-17 0</inkml:trace>
  <inkml:trace contextRef="#ctx0" brushRef="#br0" timeOffset="44128.524">6260 5521 14,'0'0'13,"-3"11"-1,3-11 1,0 0-1,0 0-1,0 0 1,11-3-2,-11 3 0,17-8-1,-17 8 0,21-16-1,-10 3-2,4 2 0,0-7-2,2 4-1,1-4 1,1-6-1,0 1-2,0 0 1,1-2 0,-2 0 0,-1-3 0,-4 0 1,1-1-2,-2 6 1,-7-5 0,1-2 0,-6-4 0,0 0-2,-2 1 2,-2-3-1,-1 2 0,-4-3 0,-3 0 0,2 5-1,-1 0 1,-3-1 0,2-2-1,-3 3 0,-1-1 0,1 1 0,-2-1 0,-2 0 1,-1 2-2,0 5 1,0 5 0,-2 1 0,-1 3 0,0 2 0,-4 3 0,3 4 0,1 0 1,-6-1-1,1 2 0,0 2 0,1 1 0,-2-1 0,2 4 0,-1 1 0,2 3 0,3 5 0,0 0 0,-2-1 0,1 1 0,2 5-1,0-3 1,1 7 0,1-7 0,2 2 0,-1 3-1,5 2 1,-2 4 0,2-2 0,-1 1 0,1 3 0,-1 1 0,2 2 0,0 3 1,1-5-1,3 1 0,-2 4-1,3 0 2,1-4-1,2 5 0,0-4 0,4 2 0,1 2-1,0-2 2,2-2-1,2-1 0,1 2 0,0-2 0,2 1 0,0-5 0,0-3 0,-4-4 0,3 4 0,-2-2 1,0-7-1,-4-9 0,6 13 0,-6-13 0,5 12 1,-5-12-1,0 0 0,0 0-1,2 12 0,-2-12 0,0 0 0,0 0-3,0 0-1,3 13-2,-3-13-7,0 0-11,0 0-9,9-1 0,-9 1 1</inkml:trace>
  <inkml:trace contextRef="#ctx0" brushRef="#br0" timeOffset="44725.5581">5446 5175 12,'10'4'26,"-10"-4"2,0 0-7,0 0-3,0 0-3,0 0-1,9 12-6,2 2-1,-1-5-2,2 5 0,3 0-2,2 4 0,1-4 0,2 4 0,-3-1-1,2-2-1,-4-3 0,3 6 0,-5-5 0,4-3 0,-6 2-1,2-4 0,-3-2 0,0 0 1,-10-6 0,16 2 0,-16-2-1,12-11 0,-7 2 1,-1-8 0,0 1-1,-1-3 0,0-2 1,-1 2-1,0-1 0,-2 0 1,0 3-1,2 5-1,-2 12-2,0-18-3,0 18-15,15-7-13,-11-3 0,7 3-2,-3-11 2</inkml:trace>
  <inkml:trace contextRef="#ctx0" brushRef="#br0" timeOffset="48692.7851">6967 4699 19,'0'0'17,"0"0"-1,0 0 0,0 0-1,-9 9-1,9-9-3,0 0-2,0 0-1,0 0-2,-10 2-2,10-2-1,0 0 1,-10 9-2,10-9 0,-10 15-1,10-15 0,-12 18 0,7-6 1,2 1-1,1-1 1,4 2 0,1-4 0,5 3 0,2-2 0,2-3 1,1-2-1,3 3 1,-2-8-2,2 3 1,-4-2 0,2-3 0,-2-2-1,0 1 0,-2 0 1,-2-6-1,-8 8 0,13-16-1,-7 2 1,0 1 0,-2-3 0,-3 1-1,0-7 0,-3 6 1,-1-2-1,-5-3 1,-2 3-2,-3 5 1,0 5 0,-4 4 0,1 6 0,-1 0-2,0 5-2,0 4-2,7 6-9,-5 4-19,1-10 0,5 2 0,-2-6 0</inkml:trace>
  <inkml:trace contextRef="#ctx0" brushRef="#br0" timeOffset="49374.8241">7018 5072 23,'0'0'26,"-10"1"2,10-1-9,0 0-4,-13 11-3,8-1-3,-2 0-2,0 2-2,2-1-1,2 7-1,1-5-1,2 4 1,2-5-1,5 2 0,2-5 0,3 1 0,2-2 0,3-6 0,-1-4 0,2 0-1,2-2 2,-4-3-2,0-3 1,-2-3-1,-2-1 1,-3 2-1,-2-3 1,-7-2-1,-5-1 0,-1 2 0,-7 0-1,-2 2 1,-4 2-1,0 1 0,-3 1-1,4 8 0,1 4 0,1-3-3,7 7-4,-1-3-10,10-3-16,-3 9 0,3-9 0,0 0 1</inkml:trace>
  <inkml:trace contextRef="#ctx0" brushRef="#br0" timeOffset="50101.8656">7463 4665 27,'0'0'26,"0"0"-4,-14 13-2,6-4-4,-3-2-2,2 5-4,-4-1-2,4 3-1,-2-2-3,3 4 0,-1 1-1,6-3 0,-1 1 0,8-1 0,-1-2 0,6 0-1,2-4 0,2-5 0,2-3-1,3 0 0,1-4 1,-2-4-1,2-3 0,-3 2-1,-2-5 1,0 2 0,-4 0 0,-3-2 0,-5-2-1,-2 6 0,-5-3 1,-6 1-1,-4 6 0,-1-1 0,-4-1 0,-2 5-2,2 6 0,-1-2-3,6 9-11,1 4-18,0-6-1,7 7 0,-1-3 1</inkml:trace>
  <inkml:trace contextRef="#ctx0" brushRef="#br0" timeOffset="50455.8859">7511 4986 21,'0'0'30,"-8"11"0,9 2 2,-5-4-11,4-9-8,-4 25-1,2-11-5,5 8 0,-1-2-3,2-1-1,-2-3-1,5 0-1,-3 1 0,-4-17-2,6 17-3,-6-17-5,0 0-18,0 0-6,0 0-1,1-10 0</inkml:trace>
  <inkml:trace contextRef="#ctx0" brushRef="#br0" timeOffset="51117.9238">7809 4692 46,'12'-7'31,"-12"7"-5,0 0-3,0 0-5,0 0-4,1 11-5,-1-11-1,-2 25-4,0-9-1,2 3-2,0 0 1,0 3 0,0-1-1,0-2-1,2-2-3,-2-5-6,0-12-26,9 18 1,-9-18-1,0 0 1</inkml:trace>
  <inkml:trace contextRef="#ctx0" brushRef="#br0" timeOffset="51645.954">7852 5084 32,'-9'11'30,"6"0"1,-7-5-6,0 1-9,6 8-4,-6-3-3,6 3-3,-2 0-2,5-1-1,2 1 0,3-2-1,3 2 0,6-3-1,-4-5 0,4 2 0,2-3 0,-2-3 0,1-3-1,1 0 1,-2-5-1,-1 0 1,-1-2 0,1-2 0,-3-3-1,-1 0 0,-2 0 0,-3-1 1,-2 0-1,-4-3 1,-6 0-1,-1 6-1,-2 0 2,-4 0 0,0 2-2,-2 4 1,3 1 0,0 3-3,15 0 0,-20-5-7,20 5-24,4-11 0,-1-1-1,9 5 1</inkml:trace>
  <inkml:trace contextRef="#ctx0" brushRef="#br0" timeOffset="52153.983">8140 4643 31,'0'0'30,"0"0"2,0 11-8,0-11-3,1 17-5,-1-17-5,2 24-2,-3-10-2,4 6-1,-4-1-2,4 3-2,-3-4 0,0 4-1,1-1-1,-2-7-1,3 2-6,-4-7-14,2-9-14,2 10 0,-2-10-1,0 0 1</inkml:trace>
  <inkml:trace contextRef="#ctx0" brushRef="#br0" timeOffset="52575.0071">8205 5042 20,'0'0'29,"0"0"0,0 0-2,0 9-10,2 3-1,-6-2-4,6 5-3,-3 0-2,5 6 0,-4-2-2,1-2-1,-2-1-2,3 0 0,-2-2-1,-1-3-1,1-2-5,0-9-17,0 0-12,0 0-1,-8-13 0,9 5 0</inkml:trace>
  <inkml:trace contextRef="#ctx0" brushRef="#br0" timeOffset="56312.2209">7016 4262 20,'0'0'16,"0"0"-1,0 0 0,0 0-2,-12-8 0,12 8-3,0 0-1,-11 0-1,11 0-1,-10 3-3,10-3 0,-13 11-1,13-11 0,-13 15-1,6-6 0,2 5-1,1-1 0,0-2 1,4 7-2,1-5 1,0 0 0,5 1 1,2-3 0,2-2 0,-2-4 1,5 1-1,0-8 0,2 0 1,0-3-1,0-1 1,0-4-1,-1 1-1,-1-2 0,-2-3 1,-2 2-1,-1 1 0,-4-4 0,-2 5-1,-2-1 1,-1-1 0,-4 1-1,5 11 1,-20-14 0,7 6-1,-2 6 0,0 0-1,-2 3 0,2 0-1,1 5-2,0-3-6,14-3-11,-13 14-12,13-14-1,0 0 1,0 0 1</inkml:trace>
  <inkml:trace contextRef="#ctx0" brushRef="#br0" timeOffset="56794.2484">7421 4216 20,'0'0'26,"0"0"-4,11 15-2,-10-5-3,-1-10-2,5 23-3,-5-6-1,2 3-3,-4-1-1,5 5-2,-4-3-2,3 1 1,-1-1-2,1-4-1,-1-4-1,2-3-3,3 0-8,-6-10-22,0 0 1,9-3-1,-9-9 1</inkml:trace>
  <inkml:trace contextRef="#ctx0" brushRef="#br0" timeOffset="57321.2786">7788 4217 43,'0'0'31,"-1"13"2,1-13-10,3 21-7,-7-9-4,8 10-4,-1-1-2,0 0-2,-1 0-3,0 0 1,1-3-1,1 1-1,1-1 0,-5-8-4,3-1-12,3 3-18,-6-12 1,0 0-1,0 0 1</inkml:trace>
  <inkml:trace contextRef="#ctx0" brushRef="#br0" timeOffset="57836.308">8147 4190 32,'0'0'31,"0"0"2,0 0-1,0 0-11,0 0-10,13 4 0,-13-4-4,7 15-2,-4-4-1,2 6 0,-3 0-2,1 8 0,-2 0 0,0-2 0,-1 1-3,-1-1-1,5-1-7,-7-3-28,2-7 2,1-12-1,0 0 0</inkml:trace>
  <inkml:trace contextRef="#ctx0" brushRef="#br0" timeOffset="64322.679">8706 5820 15,'-9'-15'25,"9"15"0,-8-6-4,8 6-4,-17-1-2,5 0-2,2 3-2,-6-4-3,4 4-1,-6-4-2,4 6 0,-4-3 0,1-2-2,-3-2-1,0 4 0,0 1 0,-1-1 0,0 2-1,1 0 0,-3 1-1,4 5 1,1 2-1,-1 0 1,1-1-1,2 3-1,0 7 1,1-4 1,1 5-1,1 0 0,3-1 0,-2 3 0,4 1 1,1-2-1,1-3 0,4 5-1,-1-3 1,5 0 1,1 4-1,1-4 0,1 2 0,4 3 0,1-1 1,0-3-1,1 3 1,3-4-1,-2-2 0,4 2 1,-2-4-1,2-3 1,0-2 0,2 2-1,-1-3 1,2-3 0,1-4-1,1 1 1,1-4-1,1 2 0,-1-3 1,2-4-1,-1-3 0,2 2 0,-4-1 1,0-2-1,0 0 1,-1-6-1,0 2 0,1 0 0,-5 0 1,0-4-1,-1 0 0,2 1 0,-2-2 0,0 1 1,-2 0-1,-2-2 0,3 0 1,-3 1-1,0 0 0,-4-3 1,-2 2-1,-2 0 0,-3-4 0,-2 1 0,-3 3 0,-2-6 1,-3-1-2,-1 7 1,-3-4 0,-1 0 1,0 1-2,-1 2 1,-3-2-1,3 6 1,-3-2 1,4 1-1,-1-1-1,0 4 0,1 2 0,-1-2-1,3 7-4,-1-7-8,3 7-23,11 6 1,-18-3-1,18 3 2</inkml:trace>
  <inkml:trace contextRef="#ctx0" brushRef="#br0" timeOffset="65377.7394">9102 6184 23,'18'17'28,"-18"-17"1,24 15 0,-11-10-13,-2-6-3,8 5-3,-3-4-3,4 0-1,0-5-2,3 2 1,-2-7-2,3 4 0,0-1-1,1-2-1,-1-5 0,1 5 0,2-4 0,-3-2-1,0 0 1,0 0-1,1-6 0,-4 4 1,3-1-1,-5-4 1,-1-1-1,-1-1 1,-3 0-1,-2-1 1,-2-2 0,-2 1 0,-4-7 0,-2 0 0,-1 1 0,-2-4 0,-3 0-1,-1 1 0,-2 1 0,-2 1 1,-2 5-1,-4 2 0,-1 1 0,-2 7 0,-1 1 1,-5 2-1,0 3 0,0 5 0,-2 0 1,2 5-1,-2 3 0,-1 0 0,-1 2 0,4 6 0,0 2 0,-2 0 0,1 3 0,1 5-1,0 1 1,0-1 0,1 6-1,1-4 2,4 0-2,1 3 1,4-2-1,1-4 2,3 2-1,6-2-1,1-4 1,2 1 0,0-3-1,0-12 0,4 16-5,-4-16-8,0 0-22,9 3 1,-9-3 0,8-16 0</inkml:trace>
  <inkml:trace contextRef="#ctx0" brushRef="#br0" timeOffset="65946.7719">9089 5560 5,'0'0'28,"-4"10"0,4-1 3,0-9-12,0 0-3,-6 19-2,-2-10-4,6 4-2,-3 1-3,3 4-1,-1 1 1,2 4-2,-2 2 0,3-5 0,0 0-2,2 2 0,0-4 1,1-1-1,0-5 0,0-4-1,-3-8 0,11 11 0,-11-11 1,15-1-1,-6-7 0,3 2 0,1 0 0,2-3-2,0-2-2,1-3-7,-1-2-24,6 7 0,-9-7 0,7 4 2</inkml:trace>
  <inkml:trace contextRef="#ctx0" brushRef="#br0" timeOffset="73239.189">11612 2675 13,'0'0'22,"0"0"1,0 0-5,0 0-1,0 0-3,-14 5-4,14-5-3,-17 10-1,4-6-3,-2 6-2,-4-3 1,-1 2 1,-4 0-3,-2 1 1,-1-2 0,-1 1-1,1-1 1,3-1-1,0 0 0,4 0 0,4 1 0,2-4 0,5 3-1,9-7 1,-7 12 0,7-12 1,7 16-1,3-10 2,3 0-2,3 3 2,2-4 0,1 1 0,-1 1-1,-1-2 0,-1-1 0,-5 6 1,-2-1-1,-4 4 0,-6 3 0,-5 1-1,-3 3 0,-3 5 1,-4 2-1,1-2-1,-2 2 0,1-3 0,3-1 1,5-2 0,1-4-1,5 0 1,6-7 0,4 0 2,5-4 0,3-1 1,4-2 0,0 0-1,2-3 3,3 2-2,-4-3-1,1 2 0,-1-2-1,-1 0-2,-3 1-1,0-7-4,1 2-12,3-5-15,-7-5-1,4-2 0,-6-7 0</inkml:trace>
  <inkml:trace contextRef="#ctx0" brushRef="#br0" timeOffset="74468.2593">11913 2911 36,'0'0'28,"0"14"0,0-14-1,-9 4-23,9-4-9,0 0-20,-4 17-3,4-17 0,0 0 0</inkml:trace>
  <inkml:trace contextRef="#ctx0" brushRef="#br0" timeOffset="74622.2681">11953 3178 24,'9'14'22,"-9"-14"-7,0 0-15,13 0-20,-13 0-3</inkml:trace>
  <inkml:trace contextRef="#ctx0" brushRef="#br0" timeOffset="76069.3509">11922 3171 28,'0'0'28,"3"11"-5,-3-11-1,0 0-2,0 0-3,0 0-4,0 0-2,0 0-3,8 12-14,-8-12-25,0 0 0,9 8-3,-9-8 1</inkml:trace>
  <inkml:trace contextRef="#ctx0" brushRef="#br0" timeOffset="82006.6905">9085 5528 1,'0'0'21,"0"0"1,4 18-5,-6-7-6,2 5-3,0 1-1,0 2-15,9 13-12,-11-8-1,9 9-1</inkml:trace>
  <inkml:trace contextRef="#ctx0" brushRef="#br0" timeOffset="100551.7512">10267 5625 19,'0'0'28,"-3"14"1,-5-3-6,0 6-4,-3 4-3,-4 2-6,2 3-3,-3-1-3,2 5-1,2-3-2,-1-8 0,5-4-3,2-3-3,6-12-4,-3 11-7,3-11-10,9-11-6,-9-5 1,10 6 0</inkml:trace>
  <inkml:trace contextRef="#ctx0" brushRef="#br0" timeOffset="100778.7642">10155 5593 29,'-2'-17'30,"2"17"1,8 11-8,-4 2-4,6 9-5,-2 1-5,7 3-2,-4-2-4,5 6 0,-3-1 0,1-5-2,-4 0-3,-3-8-4,2-1-2,-8-4-7,3-2-7,-4-9-8,0 0-3,0 0 1</inkml:trace>
  <inkml:trace contextRef="#ctx0" brushRef="#br0" timeOffset="100951.7741">10119 5755 13,'-18'-11'28,"18"11"1,-11-3 2,11 3-11,19 1-4,-1-4-6,7 8-4,4-1-2,4 0-6,4 2-13,2 3-16,-12-7-1,3 13 0,-14-5 1</inkml:trace>
  <inkml:trace contextRef="#ctx0" brushRef="#br0" timeOffset="101373.7982">10387 6066 33,'0'0'27,"0"0"2,1 16-11,-8-5-7,0 3 0,-4 4-3,1 0-3,-7 2-1,4 2-1,-4-2-1,4-2 0,-2-3-2,4-1 0,3-5-3,8-9-3,-9 5-6,9-5-7,-2-21-12,10 11 0,-7-9 1</inkml:trace>
  <inkml:trace contextRef="#ctx0" brushRef="#br0" timeOffset="101573.8097">10293 6067 30,'0'0'30,"0"0"2,8 12-5,-5 2-9,-1-1-4,6 8-5,-4 1-4,2 2 0,-1-3-2,4 6-2,0-3-1,-2-8-2,2 6-7,-3-12-8,-6-10-16,14 12-1,-14-12 2,0 0 0</inkml:trace>
  <inkml:trace contextRef="#ctx0" brushRef="#br0" timeOffset="101800.8227">10093 6298 33,'19'-7'29,"0"-12"1,13 7-1,2-2-20,1-2-6,2 1-8,-3-1-21,10 11-3,-14-6 1,4 13-2</inkml:trace>
  <inkml:trace contextRef="#ctx0" brushRef="#br0" timeOffset="102415.8578">10378 6546 47,'0'0'32,"-6"15"1,-3-5-5,-1 4-15,-2 4-2,-3-2-2,3 5-5,-4-3 0,4 1-2,-2-3-1,3-1-1,2-6-2,9-9-3,-11 11-5,11-11-7,-9-9-17,9 9 0,2-23 0,5 9 1</inkml:trace>
  <inkml:trace contextRef="#ctx0" brushRef="#br0" timeOffset="102648.8712">10302 6473 30,'11'2'31,"-4"7"2,-6 3-1,1 2-12,3 9-9,-5 0-2,5 6-3,-2-5-2,2 3-2,1-1-1,-2-7-1,1-3-3,-1-3-2,0-4-4,-4-9-4,0 0-7,0 0-7,0 0-7,-10-6 2,-3-7 1</inkml:trace>
  <inkml:trace contextRef="#ctx0" brushRef="#br0" timeOffset="102822.8811">10229 6622 18,'-21'-15'29,"21"15"2,0 0-1,5-11-8,11 8-5,-2-6-5,11 7-3,-2-5-2,4 1-3,1 2-7,-6-2-18,-2-1-11,3 4-2,-23 3-1,16-15 1</inkml:trace>
  <inkml:trace contextRef="#ctx0" brushRef="#br0" timeOffset="103744.9339">10026 5555 11,'0'15'23,"-11"-9"-3,4 8-2,-2 6 0,1 5-3,0 5-3,-1 3-2,4 10-1,-2 7-2,5 6-1,0 1-2,2 3-1,0 1-2,3 4 1,2 2-1,0-5 0,3-5-1,-1-1 0,3-3 0,2-6-1,0-7-1,1-7-2,5-4-6,1-4-11,-4-11-10,9 1-1,-8-16 1</inkml:trace>
  <inkml:trace contextRef="#ctx0" brushRef="#br0" timeOffset="104352.9686">10519 5543 16,'0'0'29,"0"0"1,0 0-5,0 0-5,-6 9-3,6-9-3,0 15-3,6 5-2,-1 2-3,7 7-1,-3 4-2,9 10 0,-3 4 0,3 9-2,-3 7 1,-1 1-2,-5 4 1,-4 5-2,-4 5 2,-5-1-1,-7-2-1,-1-3 1,-1-2-1,-2-8-1,4-5-3,-3-16-10,2-11-21,9-7 1,3-23 0,0 0 0</inkml:trace>
  <inkml:trace contextRef="#ctx0" brushRef="#br1" timeOffset="136577.8118">6869 4606 1,'35'3'3,"0"-7"0,2 4 0,-1-1-2,3 2 0,1 0-1,-2 2 1,1-3-1,0 0 0,0 0 0,0 2 1,2-1-1,-3-1 1,-1-1-1,2 0 1,0 2 1,0-1 0,-3 0 1,0-1-1,-2 0 0,1 3 1,0-2-1,0 1 0,2-1 0,-1 0-1,1 1-1,2 0 2,-2-1-2,2 1 1,2-1-1,0 0 1,-1 2-1,3-1 0,2-1 1,0-1-1,4 1 0,5 2 0,-3-2 0,2-1 1,1 0-1,2-1-1,1 4 0,1-2-2,0 0-3,-6-7-8,6 10-2</inkml:trace>
  <inkml:trace contextRef="#ctx0" brushRef="#br1" timeOffset="137780.8806">6788 4904 8,'22'0'6,"-9"0"-2,6 1 0,1 3-2,2-1-1,5-1 0,1-1 0,4 2-1,3-2 0,5 0 0,-1 2 1,1-4-1,5 3 0,-2 1 0,2-1 1,1-1-1,0 0 0,-1 1 1,0 0 0,1 0 1,-2 0 0,0-2 1,-1 2 0,-1-1-1,3 5 2,-2-4-1,3 0 0,-1 0 0,5 1 0,0 0 1,3-1 0,0-2 1,1-1 0,-1 2 0,1-1 0,-2-2 0,0 1-2,-1-1-1,-2 1 0,-2 2-2,0 2 1,-3-3 0,-1 1-2,1 4 1,-2-3-1,-2 1-2,1 0-6,4 5-15,-10-14 0,11 12 0</inkml:trace>
  <inkml:trace contextRef="#ctx0" brushRef="#br1" timeOffset="144263.2514">5892 10452 17,'0'0'22,"-14"-4"2,14 4 3,-20-3-8,6-1-2,2 3-3,-4-4-3,1 5-2,-2-7-2,2 7 0,-3-1-2,-1-1-1,0 0-1,0 2-1,-3 1 0,-1 0 0,-1-1-1,0 2 0,-2 1 0,1 2-1,0-1 1,-2 1-1,1-1 0,2 5 1,0-2-1,0 3 0,2 0 0,2 1 0,-1 2 0,6 3 0,-2 4 1,3-1-2,-1 3 2,4 2-1,-1 0 0,2 3 0,0 0 1,3 2-1,-1-3 0,3 4 1,0 0-1,2-1 1,1 2-1,1-1 1,1 0-1,1 0 1,1-1-1,2-1 0,0-3 0,1 2 1,3-3-1,1-3 0,1 1 0,0-3 0,5 0 0,-1 0 0,2-4 0,0 2 1,0-1-1,2 2 0,-1-1 0,3-1 0,-3 1 1,5-2-1,0 1 1,2-1-1,2-2 0,1-4 1,-1-2-1,4-2 1,1-2-1,1-2 1,-2-1-1,0-4 1,1-1-1,0 0 0,0-2 0,-2-2 1,-1-1-1,1 0 0,-2-4 0,1 0 0,-2-1 0,-2-2 1,1-1-1,1 2 0,-3-4 0,-3-1 0,1 3 1,-2-1-1,-3 0 0,0-2 0,-3-1 0,-4-3 0,1-2 1,-2 0-2,-3-1 2,-4-2-1,-2-3 0,-2 1 0,-3-3 1,-1 3-2,-5 2 2,0 0-1,-3 2 0,1 3 0,-1 0-1,-1-1 2,-2 2-2,2 2 1,1 0 0,0 3 0,0 2 0,-1-2 0,-1 4 0,1 2 0,-2 2 0,-3 0 0,-3 1 0,-3 1-1,-1 1 0,-2 0 0,1 5-2,-5-3-4,5 6-18,-1 0-13,-2-3 1,7 7-2,-3-3 3</inkml:trace>
  <inkml:trace contextRef="#ctx0" brushRef="#br1" timeOffset="145613.3286">5748 10696 18,'0'0'26,"0"0"-4,-10-2-3,10 2-3,-13-3-2,13 3-3,-17-4-1,17 4-2,-20-5-2,10 3-1,-3 0 0,0 2-2,-1-2 0,0 4 1,0 0-2,-2 2 0,0-1-1,0 2 1,-1-3-1,0 5 0,2-1 0,-1 1 0,0 0-1,2 1 1,1 0-1,-1 3 1,3 1-1,3-2 1,-2 5-1,2-2 1,2 4-1,1-2 0,1 2 1,4 1-1,1 2 1,1 4 0,2-1-1,2-1 1,1-1 0,4 3-1,-2-2 1,1-2 0,1-2 0,5-1 0,-2-2 0,2-1 0,-2 0 0,2-2 0,1-3-1,3 2 0,-2-3 1,2 0-1,-3-3 1,5 0-1,-1-2 0,1-2 1,1-1-1,-1-1 1,-1-6-1,0 3 0,2 0 1,-5-2-1,1-1 0,0 0 0,-3-3 1,0 1-1,-1 2 0,-1-6 1,-3 0-1,1-2 0,0-1 0,-4-5 0,-1-2 0,-2-1 0,-2-5 0,-3-1 0,-3 0 0,-4-2 0,-3 2 0,-1 2-1,-5 5 1,-3-1 0,-3 9 0,-3 0 0,-2 3 0,-1 4-1,1 1 1,-4 0-3,3 4-3,-2 0-22,4-4-8,6 6 0,-4-5-1</inkml:trace>
  <inkml:trace contextRef="#ctx0" brushRef="#br1" timeOffset="146488.3786">4935 10794 30,'0'0'31,"0"0"1,0 0 0,0 0-15,9 1-5,-9-1-2,15 11-2,-15-11-2,21 20-2,-7-10 1,4 4-2,-2-4-1,3 3 1,-3-6-2,1 2 0,-2-2-1,-1-1 1,-4-1-1,-1 0 1,2-1-1,-11-4 1,6 11-1,-6-11 1,-5 13-1,0-3 1,-5 2-1,-1 0 1,-6 4-1,2-2 0,-2 0-1,1 3 1,-2-2 0,2-1-1,1-2 0,4-2-3,4 0-3,-4 0-27,11-10-1,0 0-3,0 0 3</inkml:trace>
  <inkml:trace contextRef="#ctx0" brushRef="#br1" timeOffset="148328.4839">9161 10627 9,'0'0'25,"-9"-18"3,9 18-4,-5-10-5,-3 0-3,8 10-2,-17-16-4,17 16-3,-23-14-1,12 10-1,-6 0-1,1 2 0,-4 1-1,3 3-1,-4 5-1,-3 1 1,0 3 0,0 2-2,-1 1 2,1 3-1,-1 1 0,3 1 0,2-1 0,2 4-1,4-1 1,1-1 0,4 5 0,3-1 0,1 1-1,3 2 1,1-1 0,4 2 0,-3 0-1,5 0 1,2-2-1,1 0 1,4 0 0,0-4-1,2-2 1,2-1-1,3-4 1,-1-1 0,2-3 0,2-2-1,-1-1 1,2 0 0,0-2 0,1-3 0,-2-2 0,4 2-1,2-3 1,-3-3 0,0 1-1,0-4 1,-1 1-1,-1-3 0,-1 1 0,-2-3 1,-1-1-1,-2-1 0,0-2 1,0-1-1,0-1 0,-1-3 0,0-5 0,1 6 0,-2-2 1,-1-3-1,-3 1 0,-1-1 0,-2-2 0,-3 1 0,-2-1 0,-4-1-1,-3-4 1,-1 3 0,-5 0 0,-4-3 0,-2 5-1,-2 2 1,-6 4 0,-2 2 0,-1 4-1,-4 0 2,-2 5-2,0 3 1,1 4-1,-2-2-1,2 3-1,0-2-4,5 7-12,6 1-18,-2-5 1,5 4-2,-1-5 3</inkml:trace>
  <inkml:trace contextRef="#ctx0" brushRef="#br1" timeOffset="149873.5723">9566 10644 15,'0'0'24,"13"4"3,-13-4-10,21 3 0,-6-1-4,-4-3-1,6-3-3,-2-1-1,4-2-2,-2-3 0,3-2-1,-1-3-1,2-2-1,-2-5 2,4 4-3,-5-6 0,3 0 0,-2-2 0,-2-1-1,-3-3 1,-1 0-1,-5-1 0,0-3 0,-4-3 0,-1 3-1,-3 0 1,-3-2-1,-3 3 0,1 3 0,-2-1 1,-1 3 0,0 5-1,-3 0 0,-1 0 0,-3 4 0,-1 1 0,-2 1 1,-1 2-1,-2 3-1,-1 1 2,-2 4-1,1 4 0,-1 1 0,-1 2 0,1 4 0,0 6 1,-4-3-1,2 7 0,0 1 0,0 1 1,1 3-1,3 1 0,0 1 1,2-4-1,5 8 0,1-3 0,3-2 0,3 2 1,2 1-1,1-2 0,2 2 1,1-1-1,0-1 1,0-1-1,2 0 1,-1-3-1,0 1 0,1-3 0,-3-4 1,2 0-1,0-1 0,1-10-1,-3 13 0,3-13-2,0 0-4,0 0-13,0 0-15,0 0 1,0 0-2,0-13 2</inkml:trace>
  <inkml:trace contextRef="#ctx0" brushRef="#br1" timeOffset="150274.5952">9206 10224 25,'0'0'31,"-6"8"1,6-8-1,10 14-13,-10-14-3,10 23-3,-8-10-1,6 3-5,-2-1-3,3 1 0,-2-1-1,0 2 0,2-1-1,-2-3 0,-1-3 0,1 1 0,-7-11-1,15 16 2,-15-16-2,14 2 1,-4-4 0,0-3-1,2-3 1,1-4-1,-1 0-1,4-2-1,2 2-4,-6-6-14,2 3-16,4 4 1,-7-3-2,6 7 2</inkml:trace>
  <inkml:trace contextRef="#ctx0" brushRef="#br1" timeOffset="153260.766">6416 10818 47,'10'1'25,"10"5"1,-2-7 0,1 2-11,8 5-3,1-5-5,7 7-2,0-3 0,8 2 2,1-6-3,8 7-1,1-5 0,3 2-1,4-3 0,3-2-1,-1-1-1,4-1 1,0-2-1,0-1 1,-1-2 0,5 3-1,-4-1 0,-1 0 0,2 1 1,-4 1-1,-3 1 0,-3-1 0,-3 2 1,-5-1-1,-4 1 0,-1 1 1,-6 0-1,-5 0 0,0 0 0,-4-2 1,-2 2-2,-1 0 1,-2 0 0,-3 0 0,1 2-1,-2-4-2,-2 4-4,-4-4-17,-5-1-11,4 2 1,-13 1-2,13-10 1</inkml:trace>
  <inkml:trace contextRef="#ctx0" brushRef="#br1" timeOffset="153736.7932">8038 10661 63,'-1'12'34,"1"-12"-1,0 9-6,7 3-18,-2-2 0,6 4-2,0-5-3,6 4 0,2-2-1,4-2-1,-2-1 0,3 2 0,-4-7-1,-1 3-1,-1-1 1,-5-2 0,-3 0-1,-10-3 0,9 14 0,-13-4 1,-4 0-1,-6 1 1,-5 3-1,-2 4 0,-3 0 0,-3 1 0,-4 1 0,4-1 0,1-1-2,2-3-1,7 5-6,-2-7-28,7-8 1,12-5-1,0 0 1</inkml:trace>
  <inkml:trace contextRef="#ctx0" brushRef="#br1" timeOffset="160064.1551">13357 10357 16,'12'17'22,"-12"-17"1,-4 16-2,4-16-11,-20 13-3,5-5-1,-3-2 0,-3 4 0,-6-2 0,3 0-1,-6 0-2,-1 2 1,-2 1-2,4 1 0,0-1 0,6 1 1,2-4-2,8 3 1,13-11 0,-6 16 1,6-16-1,22 9 1,-3-8 0,5 3 0,-1-1 0,5 1-1,-3-1 2,-1 3-3,-4 4 1,-5 7-1,-6-2 0,-3 5-1,-9 2 0,-3 2 0,-3 1 0,-5 1 0,0 0 0,0-3-1,0-5 1,4 3 0,3-4 0,4-5 1,5-3-1,-2-9 1,15 11 0,-2-9 0,4-1 0,2-1 0,0-6-1,2 3-2,3 0-4,-7-8-12,-1-1-15,6 1-1,-8-8-1,5 5 2</inkml:trace>
  <inkml:trace contextRef="#ctx0" brushRef="#br1" timeOffset="167663.5898">11711 3282 18,'0'0'28,"0"0"2,5-10-7,-5 10-5,0 0-3,8-9-3,-8 9-4,12-6-1,-12 6-3,20-4-1,-9 0-1,1 8 2,-1-4-3,0 1 0,-11-1 0,14 10-1,-14-10 0,-5 20 0,-1-6 0,-3 0-1,-3 0 0,-4 3 0,0-2 1,2-3-1,1 0 0,5-5-1,-2-2 1,10-5 1,0 0-1,0 0 1,0 0 0,4 9 0,-4-9 0,16 2 1,-5 1-1,-2 2 0,1 2 0,1-1 0,-1 2 0,-2 3 0,-3 1 0,1 1 0,-5 1 0,-1-3-1,-4 2 1,-4-2 1,-3 1 0,0-2 1,-5-5 0,2 1 1,-3-5-1,4 4 1,-3-5-1,5-2-2,11 2-4,-19 2-27,19-2-3,-2-12-1,5 2 1</inkml:trace>
  <inkml:trace contextRef="#ctx0" brushRef="#br1" timeOffset="168721.6503">13464 10855 44,'0'0'32,"19"-9"3,-19 9-10,18-14-9,1 12-4,-8-3-2,5 6-6,-3 2-1,1 4-2,-3 4 0,-4 2-1,-1 3 0,-5 0-1,-2 4 1,-5-1 0,1-1-1,-6 0 0,1-4 0,-1-1 1,0-2 0,2-3 1,9-8 0,-13 8 0,13-8 0,0 0 1,0 0 0,0 0-1,0 0 1,10-5 0,-1 3-1,2 2 1,1-1-1,2-1-1,2 1-1,0-1-2,2 2-3,-3-7-7,3-2-22,2 1-1,-8-5 0,3 1 1</inkml:trace>
  <inkml:trace contextRef="#ctx0" brushRef="#br1" timeOffset="168976.6649">13859 10445 75,'0'0'34,"9"17"-1,-9-17-5,-3 14-28,3-14-11,-1 11-21,5 0 0,-4-11-2,5 14 1</inkml:trace>
  <inkml:trace contextRef="#ctx0" brushRef="#br1" timeOffset="169149.6748">13903 10699 68,'2'16'36,"-2"-7"-1,4 2-4,-4-11-23,10 15-15,0-10-25,-10-5-2,11-6-1,-6-6 0</inkml:trace>
  <inkml:trace contextRef="#ctx0" brushRef="#br1" timeOffset="169711.7069">15122 9567 42,'-16'24'31,"-2"-6"2,0 11 0,-6 9-20,-7 5-3,0 15 1,-9 5-2,6 21-2,-4 6 0,6 11-1,3 5-2,11 2-1,7-1 0,12-2-2,9-5 0,11-11-1,8-10-1,5-12-4,6-6-4,-5-17-13,3-9-17,0-12 1,-11-16 0,-1-9 1</inkml:trace>
  <inkml:trace contextRef="#ctx0" brushRef="#br1" timeOffset="170072.7276">15467 9820 61,'0'0'37,"17"8"-2,-10 1 2,-6 10-21,4 10-10,-3 2 1,4 11-2,-5 2 0,4 7-2,-2-2-1,2-2 0,0-6-2,0-7-1,1-5-3,-2-14-4,6 1-5,-10-16-7,10-11-11,-3-2-7,-5-11 0,-4-4 2</inkml:trace>
  <inkml:trace contextRef="#ctx0" brushRef="#br1" timeOffset="170352.7436">15447 9861 39,'-7'-28'35,"1"5"3,8 6-2,7 6-8,3-8-12,15 13-5,3-5-3,10 7-3,-1-2-1,3 9-1,1 4-1,-6 6-1,-5 3-1,-8 2 1,-9 2-2,-10 4 1,-9 2 0,-9-1 0,-11-1 0,-4-1 0,-3-2 0,-4-3-1,5-3-1,3-6-4,11 2-8,1-4-26,15-7 0,0 0 2,15-3-2</inkml:trace>
  <inkml:trace contextRef="#ctx0" brushRef="#br1" timeOffset="170907.7754">15578 10548 81,'-9'12'37,"-4"2"0,-5 7 0,-7 9-32,-2 2 0,5 11-1,-2 1 0,10 5-1,7-4-1,12-1 0,8-5-1,11-4 1,7-8-2,6-8 1,3-10 0,5-9-1,-3-10 1,1-7-1,-2-5 1,-6-11-1,-5-6 1,-3-1-1,-10-2 0,-11-5 1,-9 2-2,-11 0 1,-12 3 0,-7 8-1,-8 8 0,-8 2 0,0 12-3,0 5-2,7 17-7,1 3-26,14 2 1,10 1-1,5 1 1</inkml:trace>
  <inkml:trace contextRef="#ctx0" brushRef="#br1" timeOffset="171156.7896">15545 10764 86,'0'0'40,"16"12"-1,-2-6 2,5 1-32,1-3-1,8 6-3,0 4-2,6 5-1,0 1-1,-2 4 0,-2 3-1,-2 1 0,-1 1-1,-5-3-2,-1-2-2,-7-9-4,7-3-23,-8-9-9,-1-9 1,-2-7-1</inkml:trace>
  <inkml:trace contextRef="#ctx0" brushRef="#br1" timeOffset="171522.8105">16007 9512 77,'28'18'39,"4"13"-1,2 16 2,3 13-29,-5 10-3,10 22-1,-6 10-2,-1 12-1,-10 8-3,-3 0 1,-8-4-2,-6-4 0,-5-3 0,-8-15-1,-4-12-2,-3-17-3,1-9-12,-3-19-23,-3-17 2,-1-13-2,0-16 2</inkml:trace>
  <inkml:trace contextRef="#ctx0" brushRef="#br1" timeOffset="198444.3504">6552 8473 13,'0'0'18,"3"-13"1,-3 13-2,0 0-1,0 0-1,0 0-2,-12 0-2,12 0-2,-14 12-2,7 0-2,-2 3-1,0 2 0,1 3-1,0 5-1,2-2 0,4 2-1,3 1 1,4-2 0,3-3 0,4-2-1,0-4 1,5-7 2,0-3-2,2 0 1,-3-10-1,-1 0 0,0-6 0,-2-5 0,-1-5-1,-2 0 0,-2-4 0,-3-1 0,-4-1 0,-4 0-1,-4 5 0,-2 3 1,-5 5-1,-1 2 1,-3 9-2,0 4-1,4 8-4,-5 2-13,5 1-15,8 8-1,-2-6 0,8 10 1</inkml:trace>
  <inkml:trace contextRef="#ctx0" brushRef="#br1" timeOffset="199392.4046">6617 9030 5,'0'0'27,"0"0"0,0 0 3,0 0-11,0 0-3,-11 4-5,11-4-2,-12 9-3,7 2-1,-2 1-2,0 2 0,1 1-2,3 3 1,1 0-1,1 3 1,3-1-1,3 0 2,1-4-1,4 1 0,0-1 0,2-5 1,2-4-1,1-2-1,0-3 1,0-4-1,0-4 1,0-2-2,0-8 1,-4 2 0,2-6 0,-6-1 0,-2-4-1,-4 0 1,-3 2-1,-5 0 1,-4 5-1,-1 1 1,-6 6-2,2 6 1,0 5-2,1-1-1,5 6-4,-2-2-13,3-1-14,9-2-1,0 0-1,0 0 2</inkml:trace>
  <inkml:trace contextRef="#ctx0" brushRef="#br1" timeOffset="200495.4677">7085 8389 20,'0'0'22,"0"0"-2,0 0-2,0 0-1,0 0-4,0 0-2,2 9-2,-2-9-2,0 19-2,0-8 0,1 7-1,-1 1-1,2 1 0,-2 0-1,0 0 0,0 0 0,2 1-1,-1-1 0,0-6 0,-1-1 1,1 0-2,1-3 0,-2-10-3,4 15-6,-4-15-16,0 0-7,0 0 0,0 0 0</inkml:trace>
  <inkml:trace contextRef="#ctx0" brushRef="#br1" timeOffset="201317.5147">7155 8977 12,'0'0'29,"0"0"2,0 0 1,0 0-11,3 18-3,-4-9-4,5 8-5,-4-3-2,4 8-2,-4 0-2,5 0 0,-3-1-1,-1 3-1,-1-5 0,1 1 0,0-2-1,-1-4 1,1-3-1,-1-1-1,0-10 0,0 12-1,0-12-3,0 0-9,0 0-20,0 0-1,3-14 0,-3 14 1</inkml:trace>
  <inkml:trace contextRef="#ctx0" brushRef="#br1" timeOffset="202847.6022">7559 8432 27,'0'0'28,"0"0"-5,0 0-1,4-9-4,-4 9-4,0 0-3,0 0-3,0 0-3,0 0 0,0 0-2,0 0 0,-1 12 0,1-3-1,0 3-1,1 4 1,-1 2-1,0 5 0,-2 2 0,2 0 0,-2-2 0,2 3-1,-2-3 1,1-3-1,0-3 1,2 0-1,0-6 0,-1-1 0,0-1 0,0-9 0,3 8 0,-3-8 0,0 0-3,0 0-12,6-8-18,-6 8 0,8-27-1,-2 17 1</inkml:trace>
  <inkml:trace contextRef="#ctx0" brushRef="#br1" timeOffset="204511.6974">7582 9050 18,'0'0'29,"0"0"1,0 0 1,-11-2-12,11 2-5,0 0-3,-10 5-3,10-5-3,0 0 0,-13 7-1,13-7-2,-9 14 1,2-4-1,0 1-1,2 0 0,-2 3 0,-1 2-1,5 3 1,0-2 0,0 0 0,4 2-1,1-1 2,3 4-1,2-4 1,2-1-1,1-3 0,3 2 0,1-2 1,3-4 0,-4-5-2,6 0 1,-3-5 1,0 0-1,-1-3 0,0-3-1,-2-8 0,1 1 0,-3-1 1,-2-6-1,-3 0 0,0 1 0,-4-3-1,-4 0 1,-5 4 1,-3-6-1,-3 5-1,-3 5 1,-3 1 0,-2 1 0,-1 3-1,0 6 0,4 4-2,-2 1-1,9 8-7,-4-1-26,4-2 2,6 2-2,5-9 1</inkml:trace>
  <inkml:trace contextRef="#ctx0" brushRef="#br1" timeOffset="229884.1486">5959 10336 19,'0'0'17,"0"0"-1,0 0-1,12-7 0,-12 7 0,7-10-3,-7 10 0,12-16-3,-2 7 0,-4-7-2,3 6-1,0-5-2,0 0 0,-2-3-1,2 2-1,-2-5 0,0 2 1,-1-1-2,-1-5 1,-1-2-1,0 5 0,-4-6 1,0-2-1,-1 1 0,-4-1 0,-4-1-1,-4 1 1,-2-1-1,-5-2 0,-1-2 0,-1 3 0,-2 0 0,-1-1 0,2 3 0,-1 2 0,-1 0 0,-1 5 0,2 3 0,-3 3 0,-1 3 0,-1 4 0,-1 0 0,-3 1 0,0 5 0,-2 0 0,-2 2 0,0 2 0,2 4 0,-2 2 1,0 6-1,3 2-1,3 2 1,3 1 1,3 4-2,2 0 1,1-1 0,2 3 0,4-1 0,0-2 0,2 2 0,2 0 0,2 2 0,1-1 1,2 2-1,5-1 0,-1 4 1,4 3-1,4 0 1,0 1 0,4-1 0,2-1 0,1 0 0,1 2 0,1-5-1,-1-4 1,-1 1 0,2-1-1,-3-4 0,1 0 1,0-1-1,-2-5 0,-2-1 0,1-2 1,-9-10-1,14 12 0,-14-12 0,0 0 0,10 8-1,-10-8-1,0 0-2,0 0-3,0 0-8,0 0-12,0 0-8,0 0 0,-6-12 1</inkml:trace>
  <inkml:trace contextRef="#ctx0" brushRef="#br1" timeOffset="230371.1765">5140 10232 13,'0'0'25,"0"0"1,0 0-8,0 0-1,0 0-3,0 0-1,-10-7-3,10 7-2,0 0-1,0 0-1,10 7-1,-10-7 0,14 10-1,0-1 0,-4-2-1,5 3-1,0 0 0,1-1 0,-2 2-1,2-3-1,-1 2 1,-2-3 0,1-4 0,0-1-1,0-2 1,-1-1 0,4-3 0,-4-6-1,4-2 1,-4 0 0,1-4-1,-1 0 1,-4-3-1,0 1 1,-3 0-1,1 3-2,-2 4-1,-4-5-7,5 2-26,-6 14 1,5-16-1,-5 16 0</inkml:trace>
  <inkml:trace contextRef="#ctx0" brushRef="#br1" timeOffset="238738.6551">10423 9982 22,'4'-11'27,"-4"11"-1,0 0-4,-4 13-3,1-1-4,-7 0-5,3 3-2,-4 0-3,4 5-1,-4 1 0,3 0-2,-1-1 0,2 1 0,0-6-2,0 3 2,3-5-2,4-13-2,-6 15-3,6-15-3,0 0-8,0 0-12,0 0-5,-3-15 2,-2-1 0</inkml:trace>
  <inkml:trace contextRef="#ctx0" brushRef="#br1" timeOffset="238993.6696">10295 9963 8,'1'-12'28,"-1"12"0,0 0 2,7 10-10,-2 3-6,0-1-2,5 7-4,-4-3-2,6 8-2,0-3-2,-1-1 0,1 1-2,-2-4 0,-1 1-1,-1-4-2,3 1-3,-11-15-5,7 14-7,-3-4-12,-4-10-2,0 0 1,0 0 2</inkml:trace>
  <inkml:trace contextRef="#ctx0" brushRef="#br1" timeOffset="239219.6826">10274 10131 12,'0'0'26,"-9"1"1,9-1 1,0 0-10,0 0-3,18 0-3,-8-5-3,6 1-2,2-3-1,5 3-2,1-1-2,2-2-3,1 4-12,1 4-18,-9-5-1,-1 11-1,-8-3 1</inkml:trace>
  <inkml:trace contextRef="#ctx0" brushRef="#br1" timeOffset="239700.7101">10464 10490 8,'0'0'28,"0"0"1,0 0 0,0 0-9,-4 13-1,4-13-4,-10 14-4,0-5-3,5 7-1,-7-2-3,3 4-2,-3-2 0,2 3-2,2-2 1,-2-3-2,2-1-1,8-13-4,-9 14-9,9-14-16,0 0-3,0 0 0,-6-20 2</inkml:trace>
  <inkml:trace contextRef="#ctx0" brushRef="#br1" timeOffset="239954.7246">10338 10417 56,'15'10'33,"-15"-10"-2,13 19-2,-3-1-18,-3-4-1,5 8-3,0 0-2,3 3-1,-2-3-2,0-1-1,-2-4-1,2-2-2,-5-1-1,-8-14-4,14 12-9,-14-12-12,0 0-7,0 0 1,-18-12 0</inkml:trace>
  <inkml:trace contextRef="#ctx0" brushRef="#br1" timeOffset="240161.7365">10317 10571 37,'0'0'31,"0"0"4,12-15-4,0 11-14,1-6-3,7 5-1,-1-7-5,8 8-3,-6 1-3,4-1-2,-4 2-4,-3-3-8,-2-2-24,-1 7 0,-15 0 1,6-10 0</inkml:trace>
  <inkml:trace contextRef="#ctx0" brushRef="#br0" timeOffset="251304.3738">6613 6964 5,'0'9'11,"0"-9"0,0 0-1,0 0-1,0 0 0,0 0 0,-11 5 0,11-5-1,0 0 2,0 0-3,-11 2 0,11-2 0,0 0-2,-12 4 0,12-4-2,-9 9 0,9-9-1,-8 13 0,8-13-1,-8 20 0,3-9 0,2 3 1,1-1-1,0 0 0,1 0-1,2 3 1,1-2 0,1 0 1,2-4-1,4 1 0,-2 0 0,2-2 0,2-3 1,0-3-1,0-2 0,3-1 0,-2-2 0,0-4 1,-1-2-1,2 0-1,-2-3 1,-1 0 0,-1-3 0,0-3-1,-2-1 1,0 3-1,-3-5 0,-3 2 0,-1-1 1,-2 1-2,-5 1 2,-1 3-1,-5 5 0,-1 1-1,-3 0 1,2 6-2,-1 3-1,0-1-3,7 5-12,9-5-13,-20 4-1,20-4 2,-9 4 0</inkml:trace>
  <inkml:trace contextRef="#ctx0" brushRef="#br0" timeOffset="252882.464">6632 6633 5,'0'0'20,"-13"0"1,13 0-9,0 0-3,-10 11-3,10-11-3,0 0-2,0 0-1,-9 8 0,9-8 0,0 0 0,0 0 0,0 0 0,0 0 1,0 0-1,0 0 0,0 0 0,0 0 0,-2 10 0,2-10 0,0 0 0,0 0 0,0 0 1,0 0-1,0 0 0,0 0 0,0 0 0,0 0 0,0 0 0,0 0 0,0 0 0,0 0 0,0 0 1,0 0-1,0 0 1,0 0 0,0 0 0,0 0 1,0 0 0,0 0-1,0 0 1,0 0-1,0 0 0,0 0 0,0 0 0,0 0-1,0 0 1,1 10-1,-1-10 1,0 0 1,0 0-1,0 0 0,0 0 1,-3 10-1,3-10 1,0 0-1,0 0 0,-4 9 0,4-9 0,0 0 0,-3 9 0,3-9 0,0 0 0,-1 12 0,1-12 0,0 0 1,-1 13-1,1-13 1,1 12 0,-1-12-1,1 12 1,-1-12 0,4 9 0,-4-9 0,7 10 0,-7-10 0,9 6 0,-9-6 0,13 3 0,-13-3 0,14 2-1,-14-2 1,13-2-1,-13 2 0,14-2 0,-14 2 1,14-5-2,-14 5 1,11-6 0,-11 6-1,9-4 1,-9 4-1,9-8 0,-9 8 0,0 0 1,11-14-1,-11 14 0,6-15 0,-4 7 0,-2 8 1,4-16 0,-4 3-1,-2 2-1,0-1 2,-3 2-2,-1-3 2,-2 3-2,-2-1 2,-1 0-2,1 8 1,-2 0 0,1 0 0,1 3-1,-1 1-1,1 7-1,-1-2-4,4 4-5,-1 1-13,-1-6-6,7 8 1,2-13 0</inkml:trace>
  <inkml:trace contextRef="#ctx0" brushRef="#br0" timeOffset="254633.5642">6966 6994 13,'0'0'27,"10"15"0,-10-15 2,0 0-15,0 0-1,0 0-3,0 0-2,0 0-3,-5 16 0,5-16-1,1 17 0,-2-4 0,2-1-1,-2 2-1,2 4 1,-1 0-1,1 0-1,-1 0 0,1-3-1,-1-2 0,1 2 0,0-2-1,-1-13-2,3 13-5,-3-13-8,0 0-17,0 0-1,-6-12 2,6 12 0</inkml:trace>
  <inkml:trace contextRef="#ctx0" brushRef="#br0" timeOffset="255294.602">6993 6663 12,'0'0'25,"10"-3"-1,-10 3-4,0 0-1,0 0-4,0 0-4,0 0-2,0 0-2,-10 17-2,10-17-1,-9 22-1,4-7 0,2 1-1,1 1-1,3 0 0,0-1 1,7-3-1,-2-1 0,4-3 0,0-5-1,4 0 1,-1-5 0,0-5 1,-1-1-2,2-3 0,-2-3 1,-1 2-1,0-3 1,-5 1-1,0-5 0,-3 7 0,-3-2 0,-3-2 1,-6 5-2,0 0 1,-3 3 0,0 3-1,-3 5-2,1-2-1,3 5-6,-1 5-11,2-5-11,6 6-1,4-10 1,-9 11 1</inkml:trace>
  <inkml:trace contextRef="#ctx0" brushRef="#br0" timeOffset="256784.6872">7280 6980 12,'0'0'23,"-6"13"1,6-13-10,-12 16 1,5-1-3,1 0-2,1 2-2,0-2-1,5 8-2,-3-5 0,6-1-1,-1-2-1,6-2-1,0-4 0,5 0 0,0-5-1,1-4 1,2-6-1,-2 2-1,0-4 1,0-5 0,-2-1-1,-3-2 0,-1 0 1,-3 0-1,-3 0 0,-5-3 0,-5 1 0,-1 3-1,-3 0 1,-4 5-1,0 1 1,-1 0-1,2 5 0,3 4-2,2 5-3,10-5-6,-13 5-13,13-5-6,0 0 1,5 14 1</inkml:trace>
  <inkml:trace contextRef="#ctx0" brushRef="#br0" timeOffset="257171.7094">7388 6626 34,'0'0'29,"4"16"3,-7-7-8,3-9-10,0 19-2,-1-8-3,3 4-2,-2-1-3,3 2-1,-1-1 0,-1-1-2,1 4-3,-3-7-6,2-1-15,2 5-9,-3-15-2,-6 12 2</inkml:trace>
  <inkml:trace contextRef="#ctx0" brushRef="#br0" timeOffset="257935.7531">7646 6960 32,'12'0'31,"-12"0"1,0 0-8,1 15-4,-1-15-6,-1 28-3,-3-10-3,4 4-3,-3 0-3,2 4 1,-1-2-1,2 1-1,-2-5 1,1-3-2,0-4-2,1-1-2,4-3-10,-4-9-19,0 0-1,0 0-2,-7-19 2</inkml:trace>
  <inkml:trace contextRef="#ctx0" brushRef="#br0" timeOffset="258415.7805">7672 6663 14,'0'0'27,"0"0"1,0 0-3,0 0-4,0 0-2,4 20-5,-4-20-2,2 22-1,-5-6-4,6 5-1,-6-3-3,6 6 0,-3-1-2,-2-8-4,4 4-14,2-6-19,-4-13 1,0 0-1,-7-9 1</inkml:trace>
  <inkml:trace contextRef="#ctx0" brushRef="#br0" timeOffset="261541.9593">6713 6255 24,'0'0'18,"0"0"0,0 0-3,0 0-1,0 0-3,0 0-1,0 0-3,-3 12 0,0-1-2,3 0-1,-2 2-1,3 7 0,-2-3-1,1 3 0,0-3 0,2-3-2,-1-1 0,1 0-3,2-3-4,-4-10-8,0 0-14,9 5-1,-9-5 1,0 0-1</inkml:trace>
  <inkml:trace contextRef="#ctx0" brushRef="#br0" timeOffset="262410.009">7016 6323 18,'0'0'17,"-2"23"0,-2-12-3,6 5-1,-2 0-1,4-2-3,0 5-1,0-4-1,2-3-2,-1-2-1,3-1-1,-8-9 0,18 11 0,-9-10-1,1-4 0,2-4-1,0 4 0,0-5 0,0-4 1,0 0-1,-1-2-1,-1 0 1,-1-1-1,-5 2 1,1-4-1,-5-2 0,-4 6 0,1-2 1,-7 0-1,1 2 0,-1 5 0,-3-1 0,0 4 0,0 7-1,2-4-2,-1 5-5,3 3-6,9-6-15,0 0 0,-12 0 0,12 0 0</inkml:trace>
  <inkml:trace contextRef="#ctx0" brushRef="#br0" timeOffset="264307.1175">7462 6300 6,'0'0'6,"0"0"0,0 0 1,0 0 0,0 0-1,0 0 0,0 0-1,-11 8 0,11-8-1,0 0 0,0 0 0,0 0 0,-10 7 1,10-7 1,0 0 1,0 0-1,-9 2 0,9-2 0,0 0-1,-10 11 0,10-11-2,-6 13 1,6-13-1,-8 14 0,8-14-1,-7 17 0,2-7 1,2 0 0,-1 0-1,4-10 1,-7 15-1,7-1 0,2-5 1,0 0-1,-2-9 0,9 15 0,-9-15-1,12 13 0,-12-13 1,19 9-1,-10-7 0,2 4-1,-1-4 1,-10-2 0,17-2-1,-7 0 1,-10 2-1,16-8 0,-16 8 1,16-15-1,-9 3 0,1 2 0,1-1 0,-3-5 0,-2-1 0,-1 1 0,-2 1 0,-4 2-1,1 0 1,-7-1 0,-1 4 0,-3 6 0,-1 2 0,-1 3 0,0 2-1,1-1-2,2 1-3,2 2-9,0-4-17,10-1-1,0 0 2,0 0-1</inkml:trace>
  <inkml:trace contextRef="#ctx0" brushRef="#br0" timeOffset="266072.2184">7820 6325 10,'0'0'22,"0"0"-5,0-10-2,0 10-1,0 0-2,-14 5-2,14-5-1,-15 8-1,9 6 0,-4-4 0,1 7-1,-2-3 0,4 5-1,0-5 0,4 8-2,-1-4 0,3-2 0,1-4-3,3 3 0,1-5 1,-4-10-1,15 13 0,-15-13 0,20 0 0,-5 0 0,-2-5 0,1-5 0,-2-1-1,1-1 1,0 0-1,-2-3 0,-4 0 1,-2-1-1,-1 0-1,-3 3 1,-3 1 1,-2-2-2,-4 2 1,-2 2-1,-3 2 0,-1-2-1,2 10-2,-5-4-6,9 5-7,8-1-17,-19 5 0,19-5 1,-8 10 0</inkml:trace>
  <inkml:trace contextRef="#ctx0" brushRef="#br1" timeOffset="285804.3471">6748 6543 3,'33'-2'10,"7"5"-3,-3-4-1,6 2-1,0-1-2,8 2-1,5 0-1,5 2 0,2-5 2,9 1 1,8 1 2,4 1 0,4-1 0,2 2 0,1 0 0,0 4-4,-1 0-5,-9 0-9,1 9-10,-17-14 0</inkml:trace>
  <inkml:trace contextRef="#ctx0" brushRef="#br1" timeOffset="286739.4005">6438 6912 9,'15'-4'21,"15"7"-1,-3-7-5,14 3-1,6-1-3,8 0-2,10-3-4,5-2 0,9-1-1,7-3-1,11 2-1,8-1-1,5 0 0,3 3-1,4 3-2,0-1-2,-2 3-7,-11-1-15,3 5 0,-20-9 0</inkml:trace>
  <inkml:trace contextRef="#ctx0" brushRef="#br1" timeOffset="291535.6749">6751 11217 1,'0'0'20,"0"0"1,0 0-5,0 0-2,0 0 0,0 0-1,0 0-2,0 0 0,0 0-1,0 0 0,0 0-2,0 0-1,0 0-2,0 0 0,0 0-1,0 0-1,4 8-1,-2 1 0,-2 2 1,1 2-1,-1 2 0,1 3 0,-1 1 0,1 2-1,-1-3 1,0-1-1,0-2-1,3 1 2,-3-4-1,0 1 0,0-2 0,0-2 0,-3 0-1,3 1 1,0 0-1,0-10 1,-3 15-2,3-15 0,1 14-3,-1-14-3,1 9-10,-1-9-19,0 0 0,0 0-1,9 0 2</inkml:trace>
  <inkml:trace contextRef="#ctx0" brushRef="#br1" timeOffset="292410.7249">6754 11744 4,'-9'-2'27,"9"2"1,-15 12 3,4-4-11,3 6-3,-6-2-3,5 8-2,-6-5-3,8 3 0,-3 3-3,7 2-2,1-3 0,4 1-2,3-5 1,6 1-2,4-4 1,1-2 0,5-6-1,2-3-1,1-5 1,0-2 0,0-5-1,-2-5 1,-4-2-1,-2-1 1,-2-2-1,-6-2 1,-6 2-1,-4-2 0,-9 0 0,-3 5 1,-4 1-1,-7 2 0,0 3-1,1 2-1,1 7-2,1-2-6,11 2-26,11 2 0,0 0-1,0 0 1</inkml:trace>
  <inkml:trace contextRef="#ctx0" brushRef="#br1" timeOffset="294350.8359">7192 11260 27,'0'0'23,"0"0"0,0 0-2,0 0-2,0 0-3,0 0-3,-1 10-2,1-10-2,-10 16-3,4-6-1,0 8-2,-1-3 0,0 5-1,5 0 0,2-1 0,0-2-1,7 4 1,1-5-1,3-1 1,0-4-1,8-3 0,-6-1 0,5-4 0,-1-3 1,0-5-1,-3-3-1,2 0 1,-3-4-1,0-3 1,-4-1 0,-1-2-1,-4-2 1,-1 2-1,-4-3 0,-5-1 1,-4 1-1,-1 3 0,-4 4 0,-1 1 0,0 4-1,1 3-1,2 8-1,1 3-5,5 9-11,1 1-18,-1-2 1,5 4-1,-3-4 2</inkml:trace>
  <inkml:trace contextRef="#ctx0" brushRef="#br1" timeOffset="295111.8794">7251 11704 34,'0'0'30,"0"0"0,0 0-7,0 0-4,0 0-4,7 19-2,-9-8-2,6 8-4,-7-3-1,6 8-1,-3-3-1,0 3-1,0-2-1,2 0-1,-2-2 1,0-1-2,1-5 1,0-3-2,-1-11-1,0 12-4,0-12-8,0 0-24,0 0 2,10-16-2,-11 3 2</inkml:trace>
  <inkml:trace contextRef="#ctx0" brushRef="#br1" timeOffset="296279.9462">7658 11318 10,'0'0'13,"4"12"2,-4-12-1,0 12 2,0-12-1,-1 19 1,1-6-3,-3-3 0,6 6-2,-3-4-1,5 2-1,-5-14-3,13 17-1,-4-12 0,2-2-3,-1-1 0,2-5 0,0-3 0,0-1-1,-5-3 0,2-1 0,-4-4 0,2 2 0,-3-4 0,-2 0 0,-2 0-1,-3-1 0,-2 1 0,-3 2 0,-3 6 0,-3-1 0,0 5-2,-4 5-1,4 7-3,-6 0-9,2 5-18,6 8-1,-4-6-1,9 11 2</inkml:trace>
  <inkml:trace contextRef="#ctx0" brushRef="#br1" timeOffset="296828.9776">7674 11723 33,'-9'10'31,"8"0"2,1-10 0,-15 14-18,14 2-2,-3-4-3,5 6-1,-3-5-3,7 4-1,-2-5-1,7 3-1,-2-6 0,3 0-1,1-5 0,4 0-1,-3-5 0,2-3 1,-3-4-1,2 0 0,0-7 0,0 1 0,-4-2 0,-4-2-1,-3-1 1,-2 2-1,-3-1 1,-4 2-1,-6 0 0,-3 4 0,-1 0-1,2 7-1,1 4 0,-2-2-3,6 9-6,-2-3-19,11-3-7,-3 17 0,3-17 0</inkml:trace>
  <inkml:trace contextRef="#ctx0" brushRef="#br1" timeOffset="310185.7416">10205 10036 4,'-6'26'20,"-8"-2"-5,8 7-2,-4-1 1,5 9-2,-1 3 0,3 3-3,1 1 0,1-2-2,3 3-2,-1-3 0,5 4-1,0-9-2,2-1 0,2-4-2,4-4-3,1-2-5,3 0-19,-2-14-1,8 0 1,-9-12-1</inkml:trace>
  <inkml:trace contextRef="#ctx0" brushRef="#br1" timeOffset="310940.7848">10629 9952 15,'-11'4'28,"11"-4"1,2 10 3,-2-10-14,3 16-3,-3-16-3,4 26-3,0-11-2,5 8 0,-3 2-3,5 7 1,0 2-2,1 6-1,0 5-1,-3 2-1,0 4-2,-3-2 0,-3 6-1,-6-6-2,-2-1-3,-5-5-4,2-5-11,0-1-10,-9-12 0,8 2 2</inkml:trace>
  <inkml:trace contextRef="#ctx0" brushRef="#br1" timeOffset="321806.4063">9779 12794 20,'0'0'31,"10"-22"1,-10 22 3,6-12-13,-9 2-6,3 10-4,0 0-2,0 0-4,0 20-1,1 2-2,2 3-2,1 4 0,-1 4 0,3 2 0,-1 1-1,2-3 1,-2-5-1,1-3 0,-2-6 0,0-7 1,-4-12-1,0 0 0,12-8 1,-7-8-2,-1-7 2,1-2-1,2-4 0,4-1-1,-2 0 1,2 5-1,4 5 1,-2 5 0,2 7-1,0 7 1,0 6 0,-2 6 0,-1 5 0,-1 8 0,-4-3 0,-1 5 0,-2-1-1,-2-3 0,2 2-3,-5-5-4,7-3-11,-1-3-17,-5-13 1,10 4-1,-8-14 1</inkml:trace>
  <inkml:trace contextRef="#ctx0" brushRef="#br1" timeOffset="322227.4303">10253 12876 45,'-9'10'32,"6"8"2,-6-3-1,2 4-21,7 4-3,0-3-1,7 4-2,3-6-3,6-1 0,1-7-1,6-4 0,0-6-1,0-3 1,-1-7-1,2-4 0,-4-6 0,-1-1 0,-3-1 0,-7-4-1,-5 0 0,-4 0 0,-7 2 0,-4 5 0,-9 2 0,-7 3-1,-3 6 1,0 8-1,1 8 1,-1 4-2,8 7-2,2-4-4,16 11-10,6-5-17,7-4 0,11-1-1,3-12 1</inkml:trace>
  <inkml:trace contextRef="#ctx0" brushRef="#br1" timeOffset="322608.4521">10577 12783 70,'0'0'36,"0"0"0,7 12 0,-10 0-25,7 7-5,0 1-2,3 3-2,0 1 0,3-1-1,2-1-1,-1-9 1,0-4-1,2-3 0,0-8 0,-1-6 1,0-4-1,-1-6 0,0-4 0,-1-1-1,-2 2 2,0 1-2,-3 4 1,1 7 0,-6 9-1,0 0 2,12 13-2,-5 4 2,0 2-2,3 5 1,0 0 0,0-4-3,3-1-3,-2-9-9,-1-1-22,6-5 0,-5-8 0,3-3 1</inkml:trace>
  <inkml:trace contextRef="#ctx0" brushRef="#br1" timeOffset="323088.4796">11162 12479 70,'1'-11'38,"-1"11"-2,0 19 3,3-8-25,1 16-8,2 3-1,3 8-2,-1 2 0,5 2-2,-2 1 0,0-1-1,-1-5-1,0-5 1,-2-4-1,-1-6 0,0-6 0,-7-16-1,7 12 1,-7-12-1,0-16 0,-4 2 0,-1 0 0,-5-5 0,0 2 1,-5 2 0,-1 3 0,-5 7 1,-2 8 1,0 3 1,-1 6-1,5 4 2,1 3-1,6 4 1,4-2 0,8 0 0,7-3-1,8-1 0,2-3-1,6-5 1,1-2-2,3-5-2,2-1-2,-3-11-6,3 4-22,-4-9-7,-6-2 0,1-1-1</inkml:trace>
  <inkml:trace contextRef="#ctx0" brushRef="#br1" timeOffset="323490.5026">11388 12859 50,'0'0'36,"20"6"1,-4-8-5,5-7-11,4 5-9,-4-9-3,6 5-3,-5-6-2,3 0-2,-5 0 0,-3-1-1,-3-1 0,-5 0-1,-5 1 1,-4-3-1,-6 2 1,-3 2-1,-6 0 0,-3 3 0,-5 6 0,-1 3 0,-2 5 0,2 10 0,3 7 0,0 4 1,6 6-1,4 4 1,6 1-1,5 1 1,7-1 0,4-4 0,4-4 0,5-5-2,3-5-1,-2-9-2,8-2-9,-6-8-27,1-9 2,0-5-2,-3-8 2</inkml:trace>
  <inkml:trace contextRef="#ctx0" brushRef="#br1" timeOffset="323772.5187">11839 12372 96,'0'0'38,"-14"1"2,9 11-9,3 9-22,0 4-4,4 8-2,2 7-1,2 5 0,0 3-1,1 3-1,0 3 1,-1-2-2,-2 0 1,-4-4-2,0-4-1,-5-7-3,2-4-5,-6-20-7,9-13-17,-10 7-4,2-16-1,-2-10 3</inkml:trace>
  <inkml:trace contextRef="#ctx0" brushRef="#br1" timeOffset="323945.5286">11718 12769 80,'0'0'39,"0"-10"0,0 10-8,25-3-16,-11-1-5,10 4-3,-1-2-3,7 0-4,2 2-3,-3-4-7,8 7-18,-7-6-12,-4-2 0,-2 3 0,-5-4 0</inkml:trace>
  <inkml:trace contextRef="#ctx0" brushRef="#br1" timeOffset="324347.5516">12047 12821 55,'7'11'37,"-7"-11"0,25 8 1,-2-8-19,-6-10-8,12 3-2,-8-7-2,7 0-3,-5 1-2,0 0 0,-6 0-1,-4-2 0,-4-1 0,-3 1-1,-6 1 1,-6-2-1,-6 3 0,-3 2 0,-5 2 0,-2 5 0,-3 5 0,1 7 0,1 7-1,-1 8 1,8 6 0,2 4 1,6 2-1,5 0 1,6 0 0,5 1 0,6-6 0,2-5-1,5-5 1,3-7-1,-1-4-1,2-5 0,1-6-4,-4-10-4,3 1-14,-3-8-18,-5-5 2,-2 0-2,-4-3 2</inkml:trace>
  <inkml:trace contextRef="#ctx0" brushRef="#br1" timeOffset="324647.5688">12372 12714 63,'0'0'39,"0"0"-1,11 0 2,0 9-23,-11-9-6,20 12-3,-8 0-4,5 3-2,-3 5-1,-3 0-1,0 6-1,-4-2 0,-4-1-1,-3-2 1,-2-3 0,-4-7 0,6-11 0,-10 3 1,10-3-1,-6-19 1,9 3 1,2-4-1,2-4 0,4 1 0,4-1-1,0 4-3,5 2-7,-6 1-21,2 1-6,-1 7 0,0-1-1</inkml:trace>
  <inkml:trace contextRef="#ctx0" brushRef="#br1" timeOffset="325194.6001">12753 12652 99,'-1'9'39,"2"8"2,-2 3-12,-4 1-21,6 2-3,-2 0-1,3 3-2,1-2-1,2-2 0,3-3-1,2-8 1,2-6-1,2-4 0,2-6 0,-2-7-1,1-4 0,-1-4 1,-1-3-1,-2 0 0,0 4 1,-2 1-1,-2 6 1,-7 12-1,0 0 2,0 0-1,0 0 0,7 20 1,-8-3-1,2 1 1,1-1-1,2-1 0,2-5 0,-6-11 1,18 10-1,-8-13 0,3-5 1,0-3-1,1-3 0,-1 0 0,1 0 0,-3 1 0,-1 3 0,0 4 0,-10 6 0,10 3 1,-10-3-1,4 16 0,-2-4 0,-2 5 0,0-2 0,0 0-2,2 2-3,-2-17-7,8 14-24,-8-14-5,16-1 2,-7-6-2</inkml:trace>
  <inkml:trace contextRef="#ctx0" brushRef="#br1" timeOffset="325409.6124">13246 12684 94,'0'0'39,"12"14"1,-8-2-6,-4-12-24,10 23-4,-5-7-2,2 0-2,-2 2-1,1-1-3,-3 0-1,-5-7-6,6-1-25,-4-9-6,0 0 0,-9-10-1</inkml:trace>
  <inkml:trace contextRef="#ctx0" brushRef="#br1" timeOffset="325593.6229">13221 12479 98,'-9'10'39,"9"-10"1,4 13-3,-4-13-40,7 20-34,-7-20-1,11 11-1,-11-11-1</inkml:trace>
  <inkml:trace contextRef="#ctx0" brushRef="#br1" timeOffset="326331.6651">13476 12616 65,'0'0'37,"2"22"1,-2-3-7,-3-3-13,10 11-6,-9-4-3,13 7-3,-4-5-3,2-1 0,0-6-2,2-6 0,-1-6 0,0-6-1,2-7 0,-3-8 1,-2-4-1,2-4 0,-1-1 0,1-2 0,-2 2 0,1 2-1,-2 5 1,1 6 0,-7 11 0,17-3 1,-17 3-1,13 21 0,-7-2-1,2 3 2,2 3-2,-5 0 0,3 0-1,-1-7-3,3 6-8,-8-12-26,-2-12-1,10 6 1,-9-16-1</inkml:trace>
  <inkml:trace contextRef="#ctx0" brushRef="#br1" timeOffset="326559.6781">13822 12626 78,'14'-2'41,"-14"2"-2,15 14-2,-8 5-17,-5-5-13,5 6-2,-2 3-2,2 1-1,-4 1-2,1-3-2,2-2-2,-3-8-4,4-1-16,-7-11-17,0 0 1,3-18-1,-4-3 2</inkml:trace>
  <inkml:trace contextRef="#ctx0" brushRef="#br1" timeOffset="326729.6879">13811 12472 71,'0'0'38,"0"0"-2,0 0 1,0 0-25,9 2-14,6 8-15,1 0-19,-1-1 0,4 3-2,0-4 2</inkml:trace>
  <inkml:trace contextRef="#ctx0" brushRef="#br1" timeOffset="327073.7075">14155 12591 65,'0'0'35,"-7"-11"0,7 11-3,-17 0-18,-1 0-6,3 6-3,-3-2 0,5 9-3,0-4 1,8 3-2,1-2 0,5 3 1,5-1-1,5 0 0,2 1-1,4 0 1,1 0-1,-3 4 1,-1 0-1,-2 0 0,-6 2-1,-2-2 1,-4 0 0,-5-1 0,-5 0 0,-3-5-1,-1-3 0,-1-4-4,1 2-6,-1-5-24,3-10-2,5-2-1,1-10 0</inkml:trace>
  <inkml:trace contextRef="#ctx0" brushRef="#br1" timeOffset="327647.7404">14291 12227 87,'4'11'37,"-4"7"2,2 6 0,-1 9-30,1 2-6,5 6 1,-3 4-1,5 5-1,-1-1-1,0 2 0,-1 2-1,0-3-1,-2-3-1,-3-3-2,2-7-2,-7-14-4,3 2-4,0-25-2,-8 11-2,-5-22 1,7-2 2,-9-11 4,5 0 5,-1 2 7,0-4 7,4 4 3,0-3 3,10 9 0,-2-5 1,11 12-2,-2-4-3,10 6-3,0-1-2,7 5-1,-1-3-2,2 4 1,-1 2-2,-1 0 0,0 2 1,-2 2-2,-6-1 2,-3 3-1,-2 1 0,-2 2 1,-5 3-1,-2 1 1,-3 3-1,-2 0 1,-1 1-1,0 3 0,0-2-1,0-1 1,0-4-3,0-1-1,4 0-5,-2-12-15,0 0-18,0-12 2,0-2-3,3-5 3</inkml:trace>
  <inkml:trace contextRef="#ctx0" brushRef="#br1" timeOffset="327832.7509">14551 12440 72,'0'0'37,"0"0"-1,2 12 0,-2-12-26,18 11-21,-2-2-25,0-4 1,5 4-2,-3-1 1</inkml:trace>
  <inkml:trace contextRef="#ctx0" brushRef="#br1" timeOffset="328108.7667">14860 12616 38,'18'4'37,"-8"-4"1,0-2 1,-10 2-11,0 0-10,0 0-6,-12-5-2,-2 10-3,-8 3-2,0 3 0,-4 2-2,3 7 0,1 1-1,2 2 0,5 2 0,9-1 0,8-2-2,10 0 1,6-3 0,6-5 1,3-3-4,8-6 0,2 0-6,-11-7-30,0-6-5,-8-7 0,-6-2-1</inkml:trace>
  <inkml:trace contextRef="#ctx0" brushRef="#br2" timeOffset="434117.8301">15863 12780 73,'9'5'36,"11"-6"0,2-4-5,2-5-22,10 4-3,3-2-3,7 2-3,0 2-5,-2-2-11,-2 2-21,-1 4 2,-6-3-2,-1 4 1</inkml:trace>
  <inkml:trace contextRef="#ctx0" brushRef="#br2" timeOffset="434718.8645">16814 12443 52,'11'-7'34,"-5"16"0,-3 2 1,1 8-22,2 16-5,-2 2-1,5 10 0,-6 2-2,6 6-1,-3-3-1,4 2-1,-1-6-1,-1-7 0,0-8 0,-1-6-1,-2-9 0,-5-18 0,10 6-1,-9-17 0,-1-8 0,-5-5-1,-2-3 1,-7-3-1,-1 2 1,-7 4-1,-3 5 2,0 6 0,-5 6 0,-2 8 1,1 6 1,2 8-1,0 3 2,6 4-1,3 1 1,7 5-1,5-3 1,9 2 0,7-4-1,7-6 1,7 0-2,8-6 0,5-3-2,4-7-1,4 1-7,-7-9-15,2 0-17,1 1 2,-7-6-1,-3 4 1</inkml:trace>
  <inkml:trace contextRef="#ctx0" brushRef="#br2" timeOffset="435093.8859">17130 12940 46,'18'4'34,"0"-8"1,5 2 0,2-3-17,-4-9-7,9 5-4,-6-7-3,1 1 0,-6-5-2,-1 3 0,-6-3-1,-4-2 0,-8 2 0,-11-1-1,-5 4 1,-6 6-1,-7 5 0,-3 6 1,-4 6 0,-2 11 0,0 4 1,8 9 0,5 3 0,7 4 1,9 1-1,10-1 1,6-4-2,12-3 1,4-6-1,7-5-1,5-4-1,5-8-3,-1 0-5,-4-14-15,2-3-16,4-5 0,-3-9 0,0-4 2</inkml:trace>
  <inkml:trace contextRef="#ctx0" brushRef="#br2" timeOffset="435326.8993">17533 12366 72,'-12'-2'38,"8"11"-1,1 8 1,5 7-25,5 13-7,2 5-1,4 9-2,0 3 0,1 4-2,-2 0 0,1 0-2,-1 1-3,-3-13-2,0 1-13,-4-11-21,-8-15 2,-3-7-2,-4-14 3</inkml:trace>
  <inkml:trace contextRef="#ctx0" brushRef="#br2" timeOffset="435510.9098">17473 12838 76,'12'-12'38,"8"7"-1,1 6-3,4-8-25,15 4-4,1 1-7,-2-6-14,0 5-21,4 3 0,-5-5-1,1 3 2</inkml:trace>
  <inkml:trace contextRef="#ctx0" brushRef="#br2" timeOffset="435881.931">17965 12819 51,'20'5'36,"-4"-8"1,6-1-1,0 0-14,-1-10-10,7 4-5,-6-8-2,-2 6-2,0-5-1,-4 1 0,-7-1-1,-4 2 0,-6-2-1,-7 5 0,-7 0 0,-7 6 0,-1 2 0,-5 8 0,-3 2 0,1 9 0,1 7 1,5 5 0,4 3 0,10 3 1,6 1 0,10-2 0,7-1-1,7 1 1,6-7-1,5-5-1,3-4-2,-3-6-1,3-3-4,-8-10-4,5 2-13,-10-8-17,-4-7 2,0-3-1,-7-7 3</inkml:trace>
  <inkml:trace contextRef="#ctx0" brushRef="#br2" timeOffset="436168.9474">18292 12737 71,'7'-11'40,"-1"2"-3,-6 9-7,23 0-9,-13 1-8,10 12-4,-6 0-4,6 7-2,-6 5-2,0 1-1,0 2 0,-4-2 0,-4 3-1,-3-4 1,-3-6-1,-3-6 1,3-13-1,0 0 1,-12-4 0,10-9 0,2-6 1,1-4-1,4-1 1,6-1-2,2 5-2,3-3-3,6 11-17,3-2-18,-3-1 1,2 6 0,-1-1 0</inkml:trace>
  <inkml:trace contextRef="#ctx0" brushRef="#br2" timeOffset="436730.9796">18799 12672 79,'-3'12'39,"1"0"0,-5 1 1,-1 3-27,9 11-7,-4-3-2,5 2-1,1 1-2,4-3 0,2-4 0,3-7-1,2-8 1,2-9-1,2-8 0,0-6 0,1-7 0,-2-3 0,-1-4 0,-1 4 0,-2 1-1,-3 5 1,-1 7 0,-5 5 1,-4 10-1,0 0 0,7 17 0,-5-1 0,-2 5 0,0 2 1,2-2-1,1 3 0,2-4 1,4-4-1,0-7 0,2-2 0,3-8 0,-2-6 1,6-3-1,-2-6 0,1-3-1,0 0 1,-1 1 0,0-2 0,1 5 0,-2 4-1,-2 5 2,-3 4-1,-10 2 0,16 8 0,-13 2 0,0 5 0,-2 4 0,-1-1 0,1 3-1,-1-2-2,5 1-5,-6-7-14,4 0-19,4-4 2,-7-9-2,22-4 1</inkml:trace>
  <inkml:trace contextRef="#ctx0" brushRef="#br2" timeOffset="436923.9906">19482 12695 73,'0'0'40,"6"15"1,-6-2 0,0-13-18,7 27-15,-7-8-5,3 2-4,1 2-4,-4-10-9,2-1-27,-2-12 0,0 0 1,11-4-1</inkml:trace>
  <inkml:trace contextRef="#ctx0" brushRef="#br2" timeOffset="437115.0015">19481 12506 80,'-11'-8'37,"11"8"-4,0 0-11,0 0-50,0 0-6,10-3-3,5 4 0</inkml:trace>
  <inkml:trace contextRef="#ctx0" brushRef="#br2" timeOffset="437640.0316">19691 12607 88,'21'-9'39,"-4"0"0,4-2-6,5 6-22,-6-2-4,6 8-2,-5 0-1,0 4-3,-7 5 0,-5 4-1,-6 2 1,-7 4-2,-6 3 1,-5-2 0,-3-1-1,-2 2 2,1-4-1,3 1 0,4-3 0,6-3 0,7-3 0,7 1 1,5-1-2,4-5 0,4 3-3,1-7-4,6 6-18,-2-6-15,-6-3 2,0 0-2,-4-4 2</inkml:trace>
  <inkml:trace contextRef="#ctx0" brushRef="#br2" timeOffset="437988.0515">20061 12765 63,'25'-1'38,"-1"-3"0,5-2 1,4 2-22,-6-11-8,6 8-3,-7-9-1,0 2-2,-5-3-1,0 1-1,-7-2 0,-7-3 0,-7 0-1,-6 1 0,-7 5 0,-6 3 0,-5 9 1,-7 4-1,1 9 1,2 6-1,1 5 2,8 6 0,4 2 0,10 2 0,6-4-1,8 1 1,8-3-1,6-2 0,1-1-3,2-10-3,11 3-7,-5-7-29,0-11-1,3-4 1,-2-7-1</inkml:trace>
  <inkml:trace contextRef="#ctx0" brushRef="#br2" timeOffset="438288.0686">21151 12566 68,'-12'10'37,"3"7"0,0 3-5,0-4-19,8 11-3,-2-6-4,3 6-2,3-3-5,1-7-2,5 2-9,-5-8-22,-4-11-4,17 0 0,-10-12 0</inkml:trace>
  <inkml:trace contextRef="#ctx0" brushRef="#br2" timeOffset="438485.0799">21164 12269 70,'0'0'36,"0"0"-1,0 0 0,0 0-27,0 0-12,8 9-31,3 5 0,-11-14-1,25 20 1</inkml:trace>
  <inkml:trace contextRef="#ctx0" brushRef="#br2" timeOffset="438702.0923">21438 12220 62,'0'0'40,"-6"13"-1,3 3 2,5 10-18,-6-1-12,9 12-3,-4 4-3,4 8-2,2 4-1,-1 1-3,0 2-2,-4-2-3,3 4-2,-8-18-9,3-4-25,-4-8 2,-6-11-1,1-8 2</inkml:trace>
  <inkml:trace contextRef="#ctx0" brushRef="#br2" timeOffset="438903.1038">21269 12716 49,'-12'-9'39,"12"9"0,0 0 1,20-12-13,11 15-13,0-5-6,12 3-4,0 2-7,-2-6-18,2 2-19,-5 2 1,-10-2-2,-6-1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3:11:34.4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2599 1061 4,'0'0'8,"0"0"-2,0 0-1,0 0-4,0 0-3,0 0-5,0 0 0,0 0 0</inkml:trace>
  <inkml:trace contextRef="#ctx0" brushRef="#br0" timeOffset="23289.3321">2132 949 1,'0'0'1,"0"0"1,0 0-4</inkml:trace>
  <inkml:trace contextRef="#ctx0" brushRef="#br0" timeOffset="24035.3747">2113 768 23,'0'0'27,"0"0"-2,0 0-3,0 0-3,0 0-2,0 0-5,0 0-5,0 0 0,0 0-1,0 0 0,-15 55-4,15-55 1,0 0-2,-33 60 2,33-60 0,-27 62-1,27-62-3,-28 55 1,28-55 2,-18 62-2,18-62 1,0 0 0,-16 56-1,16-56-1,0 0 3,0 0-3,0 0 0,0 0 1,0 0 0,0 0 0,0 0 0,0 0 1,0 0-1,37-53 0,-37 53 1,0 0 0,30-75-1,-30 75 1,24-62 0,-24 62-1,30-65 1,-30 65 0,32-57 0,-32 57-1,0 0 3,37-58-1,-37 58-1,0 0 0,0 0-1,0 0 1,0 0 1,0 0 0,0 0-3,0 0 2,0 0-1,44 79 2,-44-79-1,17 59 0,-17-59-2,25 58 1,-25-58 2,30 64-2,-30-64 3,0 0-4,50 73 1,-50-73 0,0 0 1,42 66 0,-42-66-4,0 0 2,0 0 0,0 0 0,0 0-2,0 0-4,0 0-8,0 0-14,0 0-5,0 0-2,0 0-3</inkml:trace>
  <inkml:trace contextRef="#ctx0" brushRef="#br0" timeOffset="24305.3902">2005 1037 18,'0'0'29,"0"0"2,0 0 3,0 0-15,0 0-4,52-41-1,-52 41-4,51-9-4,-51 9-1,55-5-3,-55 5-5,57-10-10,-57 10-14,60-17-6,-60 17-2,0 0 4</inkml:trace>
  <inkml:trace contextRef="#ctx0" brushRef="#br0" timeOffset="24638.4092">2527 1054 41,'0'0'29,"52"-2"5,-52 2-2,0 0-22,0 0 0,0 0-3,1 63-2,-1-63-2,0 0-1,-18 52-4,18-52-2,0 0-7,0 0-10,-30 63-10,30-63-3,0 0 3,0 0-1</inkml:trace>
  <inkml:trace contextRef="#ctx0" brushRef="#br0" timeOffset="24912.4249">2827 796 49,'0'0'32,"0"0"3,0 0-3,0 0-20,33 56-2,-33-56-3,0 0-2,-5 59 0,5-59-3,-6 49-2,6-49 1,0 0-4,1 68-1,-1-68-5,0 0-10,0 0-16,0 0 0,0 0 0,0 0 1</inkml:trace>
  <inkml:trace contextRef="#ctx0" brushRef="#br0" timeOffset="25532.4604">2811 788 35,'0'0'31,"0"0"3,-17-56-2,17 56-14,0 0-7,0 0 0,34-55-3,-34 55-1,52-16-3,-52 16-2,66-14-1,-66 14 1,66 19 0,-66-19-1,56 11-2,-56-11-1,0 0 1,40 55-1,-40-55 1,0 0-1,-11 52-2,11-52 1,-34 51 1,34-51 1,0 0 1,-63 40-2,63-40 2,0 0 2,-53 22 0,53-22 0,0 0-1,0 0 0,0 0 1,0 0 1,0 0-1,0 0-2,55-61 2,-55 61 0,0 0 0,68 3-1,-68-3 0,0 0-2,64 27 1,-64-27 1,0 0-2,42 52-1,-42-52 1,0 0 2,4 62-1,-4-62 0,0 0 0,0 0 0,-59 60-1,59-60 3,-49 18-1,49-18-1,-54 0 2,54 0 0,-54 6-1,54-6 2,0 0-1,-61-13-2,61 13-1,0 0-1,0 0-7,0 0-29,0 0 1,0 0 1,0 0-3</inkml:trace>
  <inkml:trace contextRef="#ctx0" brushRef="#br0" timeOffset="26388.5093">4051 656 39,'0'0'29,"0"0"3,0 0-3,0 0-14,-56 5-1,56-5-4,0 0-3,-68-10-3,68 10 0,-52 20-1,52-20-3,-56 7 1,56-7-2,-53 31 1,53-31 2,0 0-1,-54 54-2,54-54 1,0 0 1,0 0-1,-11 61 2,11-61-2,0 0 0,0 0 0,63 53 3,-63-53-1,54 25-1,-54-25 1,63 6-1,-63-6 2,64 0-2,-64 0 0,57-8-4,-57 8-2,0 0-4,61-5-9,-61 5-17,0 0-2,0 0 1,0 0 1</inkml:trace>
  <inkml:trace contextRef="#ctx0" brushRef="#br0" timeOffset="26643.5239">3778 1024 31,'0'0'32,"0"0"2,0 0-1,0 0-12,0 0-6,0 0-1,0 0-6,55-8-1,-55 8-2,53 6-1,-53-6-1,61-2-5,-61 2-3,62-8-8,-62 8-24,53 0 0,-53 0 0,0 0 0</inkml:trace>
  <inkml:trace contextRef="#ctx0" brushRef="#br0" timeOffset="27611.5793">4691 526 3,'-54'19'24,"54"-19"1,0 0 0,0 0-8,0 0-3,-52 34-2,52-34-1,0 0-3,0 0-2,-10 54 0,10-54-2,0 0 0,0 0 0,30 50 0,-30-50 1,0 0-3,0 0 0,37 55-1,-37-55 2,0 0-1,-4 53-2,4-53 1,0 0-1,0 0 1,0 0-1,-61 56 0,61-56 1,0 0 0,0 0 0,0 0-1,0 0 0,0 0 0,0 0 1,0 0-1,0 0 0,0 0 0,0 0 0,0 0-1,0 0 2,0 0-2,0 0 1,0 0 0,58 51 1,-58-51-1,0 0 0,18 56-1,-18-56 2,0 0 0,3 60-2,-3-60 0,0 0 0,-1 50 1,1-50 0,0 0-1,0 0-4,0 0-9,0 0-15,0 0-5,0 0 1,61 17-1</inkml:trace>
  <inkml:trace contextRef="#ctx0" brushRef="#br0" timeOffset="28039.6038">5062 673 29,'-50'59'28,"50"-59"2,-28 55 0,28-55-13,0 0-5,-24 80 0,24-80-2,10 50-3,-10-50-2,0 0-2,52 45 1,-52-45-2,54 10 1,-54-10-2,55-38 0,-55 38 2,0 0 0,62-64-1,-62 64-2,17-66 1,-17 66-1,0 0 1,-37-64 0,37 64-1,-54-38-1,54 38 1,-67 8-1,67-8-1,-62 24-1,62-24-5,0 0-8,-54 63-16,54-63-3,0 0-1,20 63 1</inkml:trace>
  <inkml:trace contextRef="#ctx0" brushRef="#br0" timeOffset="28245.6155">5320 942 48,'0'0'33,"0"0"2,0 0-9,2 53-11,-2-53-2,0 0-7,0 0-6,-14 54-5,14-54-12,0 0-17,0 0 1,0 0-1,0 0 1</inkml:trace>
  <inkml:trace contextRef="#ctx0" brushRef="#br0" timeOffset="28539.6324">5519 716 48,'0'0'32,"0"0"2,0 0-1,0 0-19,0 0-1,0 0-2,47 50-3,-47-50 0,0 0-5,0 0-1,19 70-1,-19-70-1,0 0-6,0 0-10,0 0-21,0 0 0,12 53 0,-12-53 1</inkml:trace>
  <inkml:trace contextRef="#ctx0" brushRef="#br0" timeOffset="28779.6461">5704 939 32,'0'0'32,"0"0"2,0 0-2,31 52-15,-31-52-4,0 0-2,4 50-6,-4-50-3,0 0-2,0 0-7,0 0-13,-12 57-13,12-57-2,0 0 2,0 0 1</inkml:trace>
  <inkml:trace contextRef="#ctx0" brushRef="#br0" timeOffset="29261.6737">5898 764 44,'0'0'32,"0"0"3,0 0-1,0 0-18,0 0-1,0 0-5,0 0-3,0 0 0,51-50-2,-51 50-2,0 0-1,52-18 1,-52 18-2,0 0 1,49 8-1,-49-8-2,0 0 1,0 0-1,26 60 1,-26-60-3,0 0 0,-29 69 1,29-69-1,-32 53 2,32-53-2,0 0 2,-48 59-1,48-59 2,0 0-1,0 0 1,0 0 1,0 0-1,-7 54 2,7-54-1,0 0 2,0 0-2,62-2-2,-62 2-3,0 0-6,54-8-18,-54 8-8,0 0-1,58-22 0</inkml:trace>
  <inkml:trace contextRef="#ctx0" brushRef="#br0" timeOffset="29449.6844">6265 945 41,'51'30'34,"-51"-30"2,0 0-2,0 0-15,0 0-5,7 63-4,-7-63-5,0 0-6,0 0-6,0 49-15,0-49-11,0 0-2,0 0 0,0 0 0</inkml:trace>
  <inkml:trace contextRef="#ctx0" brushRef="#br0" timeOffset="30357.7363">6435 708 37,'0'0'32,"0"0"2,0 0 0,0 0-10,0 0-9,0 0-2,0 0-5,63-48-2,-63 48-3,0 0 1,64 15 0,-64-15-3,0 0-2,0 0 1,55 28-1,-55-28 0,0 0 2,0 0-3,-14 50 0,14-50 1,0 0 0,0 0 2,0 0-2,-54 50 1,54-50 0,0 0 1,0 0-1,0 0-1,0 0 1,0 0 0,0 0 1,0 0-1,0 0-1,64 24 1,-64-24 0,0 0 0,0 0-1,57 46 1,-57-46-2,0 0 2,0 0-2,-4 61 2,4-61-1,0 0 1,0 0-1,-58 52 1,58-52 2,0 0-2,0 0 2,-51 15-3,51-15-1,0 0-4,0 0-7,0 0-19,0 0-4,0 0-2,0 0 2</inkml:trace>
  <inkml:trace contextRef="#ctx0" brushRef="#br0" timeOffset="30559.7479">6796 1005 43,'0'0'33,"0"0"1,0 0 2,42 50-16,-42-50-6,0 0-5,0 0-5,-20 59-4,20-59-6,0 0-11,0 0-19,0 0 3,0 0-1,0 0-2</inkml:trace>
  <inkml:trace contextRef="#ctx0" brushRef="#br0" timeOffset="30785.7608">6949 1003 58,'55'5'32,"-55"-5"-1,0 0-10,0 0-14,0 0-5,0 0-13,0 0-18,0 0-2,52-8 1,-52 8-1</inkml:trace>
  <inkml:trace contextRef="#ctx0" brushRef="#br0" timeOffset="30966.7712">7157 991 37,'0'0'32,"0"0"1,0 0 0,0 0-13,52 16-13,-52-16-10,0 0-26,0 0-2,0 0-2,0 0 1</inkml:trace>
  <inkml:trace contextRef="#ctx0" brushRef="#br0" timeOffset="31161.7823">7419 1021 65,'0'0'38,"0"0"-2,0 0 1,0 0-23,0 0-7,60 13-9,-60-13-21,0 0-13,0 0-1,0 0-1,0 0 2</inkml:trace>
  <inkml:trace contextRef="#ctx0" brushRef="#br0" timeOffset="32499.8589">7736 568 9,'0'0'25,"0"0"4,-5-61-2,5 61-7,0 0-2,0 0-4,0 0-2,0 0-2,50-23-2,-50 23-4,0 0 0,0 0-1,61 16-1,-61-16 0,0 0-3,0 0 1,28 53 1,-28-53 0,-4 53-1,4-53-1,-7 54 1,7-54 0,0 0 2,-2 66-2,2-66 0,0 0 1,0 0 0,0 0 1,49 18 0,-49-18-1,0 0-1,0 0-1,64-31 1,-64 31 0,0 0 0,0 0 0,0 0 0,0 0-1,0 0 1,0 0 1,0 0-2,0 0 0,-9 62 1,9-62-1,-7 50 0,7-50 2,5 53-2,-5-53 0,19 53 2,-19-53-2,0 0 0,35 64-1,-35-64 2,0 0-1,25 63 0,-25-63 0,0 0 2,0 0-1,-11 51 0,11-51 0,0 0-1,0 0-1,-54 30 1,54-30-6,0 0-15,0 0-11,0 0 0,-56 10-1,56-10 2</inkml:trace>
  <inkml:trace contextRef="#ctx0" brushRef="#br0" timeOffset="37708.1568">9794 691 34,'0'0'25,"0"0"-3,0 0-5,0 0-7,26 74-1,-26-74-3,-20 60-3,20-60-2,-25 75-1,25-75 1,-24 65 0,24-65-2,0 0 1,-24 54 0,24-54 0,0 0 0,0 0 1,0 0-1,0 0 0,0 0 1,0 0 0,0 0 0,0 0-1,0 0 1,0 0 0,25-77-1,-25 77 1,22-69-1,-22 69 0,26-77 1,-26 77 0,25-80 0,-25 80 0,20-66 1,-20 66 1,0 0-1,0 0 2,0 0-1,0 0-1,0 0 2,0 0-1,0 0 0,53 37 0,-53-37 1,19 60-1,-19-60 0,23 50-1,-23-50-2,30 53 1,-30-53-1,34 58 1,-34-58-4,0 0-1,46 60 0,-46-60-5,0 0-3,0 0-6,34 54-14,-34-54-1,0 0 2,0 0 1</inkml:trace>
  <inkml:trace contextRef="#ctx0" brushRef="#br0" timeOffset="37931.1695">9732 956 26,'0'0'28,"0"0"1,0 0 1,0 0-19,54-10-1,-54 10 1,59-10-5,-59 10-2,75-21-4,-75 21-3,78-7-4,-78 7-13,67-19-11,-67 19 0,59-23 2</inkml:trace>
  <inkml:trace contextRef="#ctx0" brushRef="#br0" timeOffset="38151.1821">10240 883 23,'0'0'28,"20"58"2,-20-58-3,0 0-13,0 0-1,28 51-5,-28-51-2,0 0-2,11 55-2,-11-55-4,0 0-5,0 0-6,0 0-17,-1 59 0,1-59 0,0 0 0</inkml:trace>
  <inkml:trace contextRef="#ctx0" brushRef="#br0" timeOffset="38398.1962">10407 696 46,'0'0'29,"54"-5"1,-54 5-1,0 0-23,-6 81 0,6-81-1,-2 74-1,2-74-2,1 60-1,-1-60-4,1 59-4,-1-59-5,0 0-13,0 0-6,0 0 1,0 0 0</inkml:trace>
  <inkml:trace contextRef="#ctx0" brushRef="#br0" timeOffset="38999.2306">10363 745 45,'0'0'31,"-14"-54"2,14 54-4,0 0-17,0 0-1,51-31 1,-51 31-5,0 0-3,70-12-2,-70 12 1,56 17-2,-56-17 1,52 19-1,-52-19-2,0 0 1,51 31 0,-51-31 1,0 0-2,0 0 1,-1 58-1,1-58-1,0 0 2,0 0 0,-60 46 0,60-46-1,0 0 1,-50 22 1,50-22-1,0 0 1,0 0-1,0 0-1,0 0 2,0 0-1,0 0 0,0 0 0,0 0-1,66 21 0,-66-21 1,53 16 0,-53-16-2,0 0 0,60 37 0,-60-37-1,0 0 1,0 0 1,0 0-2,7 55-2,-7-55 4,0 0 1,-49 30-1,49-30 0,0 0 2,-72 27 1,72-27 0,0 0 1,-61 9-2,61-9 0,0 0-1,0 0-1,0 0-6,0 0-9,0 0-16,0 0-1,0 0 0,0 0 0</inkml:trace>
  <inkml:trace contextRef="#ctx0" brushRef="#br0" timeOffset="39314.2486">11027 869 48,'0'0'31,"0"0"2,0 0-1,50-14-23,-50 14-1,0 0-1,77-2-3,-77 2-2,53-9-8,-53 9-14,0 0-13,59 9 0,-59-9 0,0 0 1</inkml:trace>
  <inkml:trace contextRef="#ctx0" brushRef="#br0" timeOffset="40133.2955">11944 546 20,'0'0'25,"-52"-20"1,52 20-8,-56 10 0,56-10-2,-55-9-4,55 9-1,-50 29-1,50-29-4,0 0-1,-51 49-2,51-49-1,-14 52 0,14-52 0,3 57-1,-3-57-1,14 62 2,-14-62-1,20 69 1,-20-69-1,19 56-3,-19-56 0,16 59-2,-16-59-5,0 0-7,5 65-16,-5-65-1,0 0-1,0 0 1</inkml:trace>
  <inkml:trace contextRef="#ctx0" brushRef="#br0" timeOffset="40342.3074">11588 884 25,'0'0'26,"0"0"2,0 0 0,51-38-18,-51 38-2,54-9-2,-54 9-7,63-7-8,-63 7-18,69-1 0,-69 1 0,66-13-2</inkml:trace>
  <inkml:trace contextRef="#ctx0" brushRef="#br0" timeOffset="40569.3204">12127 728 54,'0'0'34,"-6"52"-2,6-52 1,0 0-20,-2 57-6,2-57-1,0 0-4,5 64-1,-5-64-3,0 0-2,0 0-11,0 0-18,22 61-1,-22-61 1,0 0 0</inkml:trace>
  <inkml:trace contextRef="#ctx0" brushRef="#br0" timeOffset="40742.3303">12091 561 61,'0'0'27,"0"0"-7,0 0-15,0 0-36,13 65 2,-13-65 1</inkml:trace>
  <inkml:trace contextRef="#ctx0" brushRef="#br0" timeOffset="41191.356">12279 749 31,'15'55'28,"-15"-55"2,0 0 0,3 60-16,-3-60-6,0 0-1,9 68-2,-9-68-4,0 0 1,14 58 0,-14-58-1,0 0-2,0 0 1,0 0 1,0 0-2,54-1 1,-54 1 1,0 0-1,46-59 0,-46 59 0,0 0 1,48-63 0,-48 63 1,0 0 0,33-53 0,-33 53 1,0 0 0,0 0 0,0 0-1,0 0 1,0 0 0,17 54-2,-17-54 1,0 0-1,4 56-3,-4-56 1,0 0-1,10 51-7,-10-51-8,0 0-16,0 0 0,0 0-2,0 0 3</inkml:trace>
  <inkml:trace contextRef="#ctx0" brushRef="#br0" timeOffset="41404.3682">12694 769 59,'0'0'33,"0"0"-1,0 0 1,0 0-24,24 65-1,-24-65-1,0 0-6,0 60-3,0-60-2,0 0-6,3 57-17,-3-57-5,0 0-2,0 0-1</inkml:trace>
  <inkml:trace contextRef="#ctx0" brushRef="#br0" timeOffset="41584.3785">12693 636 52,'0'0'27,"0"0"-2,0 0-9,0 0-42,0 0-2,0 0 2,0 0-1</inkml:trace>
  <inkml:trace contextRef="#ctx0" brushRef="#br0" timeOffset="41853.3939">12923 559 65,'0'0'33,"0"0"0,36 58-1,-36-58-25,2 62-4,-2-62 0,11 71-1,-11-71-2,9 76-2,-9-76-1,6 62-7,-6-62-9,0 0-13,-1 67-1,1-67 1,0 0-1</inkml:trace>
  <inkml:trace contextRef="#ctx0" brushRef="#br0" timeOffset="42059.4056">12889 847 43,'0'0'34,"0"0"-1,0 0 1,0 0-16,0 0-7,0 0-1,51-40-9,-51 40-5,0 0-13,60 6-15,-60-6-1,0 0-3,54 0 2</inkml:trace>
  <inkml:trace contextRef="#ctx0" brushRef="#br0" timeOffset="42561.4344">13145 859 43,'0'0'31,"0"0"1,52 1 1,-52-1-21,0 0 0,56-16-4,-56 16-2,0 0 0,55-23-2,-55 23-2,0 0 0,0 0 0,54-39 0,-54 39-1,0 0-2,0 0 1,14-55-1,-14 55 2,0 0-1,0 0-1,0 0 0,0 0-1,-63-41 3,63 41-1,0 0 0,-55 14 0,55-14-1,0 0 2,-51 59 0,51-59 1,0 0-2,-28 67 1,28-67-1,-5 49 2,5-49 0,0 0-1,23 62 0,-23-62 0,0 0 1,62 45 0,-62-45-1,55 5-4,-55-5-15,58-14-20,-58 14 1,0 0 0,0 0 0</inkml:trace>
  <inkml:trace contextRef="#ctx0" brushRef="#br0" timeOffset="48268.7608">1975 2813 16,'5'-10'21,"-5"10"-6,0 0-1,0 0 0,0 9-2,0-9-1,-5 22-2,-1-6-1,1 7-1,-6 5-1,3 6-1,-5 3-1,-3 9 0,-2 0-1,-2 2 0,-2 3 0,3 2-1,-2-3 1,3-1 0,0-6-1,6-3-2,4-6 1,2-6-1,2-7 0,3-8 0,1-13 1,0 0-1,12-5 1,-4-12-1,2-8 2,2-6-1,5-8-1,0-6-1,1-3-1,-1-6 2,1-1-1,-3 0 1,0 0 0,-2 5 0,-4 4 1,-1 7 2,-3 5-1,0 10 0,-3 8 1,-2 16-1,0 0-1,13 0 1,-5 13 1,2 13-1,3 4-1,4 5 1,6 5-1,2 8 1,3-2 0,1 5-1,0-1 0,-2-3 0,-1-4 0,-2-2-1,-5-6 1,-4-6 0,-3-3-1,-5-9-1,-2-3 0,-5-14-1,5 11-4,-5-11-3,0 0-13,-8-13-13,-1-1-1,0 0 0,-8-8 2</inkml:trace>
  <inkml:trace contextRef="#ctx0" brushRef="#br0" timeOffset="48515.7749">1794 3315 41,'0'0'30,"0"0"2,14-7-1,5 3-21,5-6 0,6 7 0,2-6-2,6 5-4,2-1-1,4 2-2,1 2-3,-3-5-10,3-2-20,2 3-2,-8-6 1,3 3-1</inkml:trace>
  <inkml:trace contextRef="#ctx0" brushRef="#br0" timeOffset="49143.8108">2968 2873 28,'-9'-6'29,"-8"-2"3,3 5-1,-5 1-16,-6-4-1,1 6-4,-8-5-3,4 6 0,-5 0-3,3 3-2,-1 1 0,2 4-1,-1 2 0,2 5 1,3 3-2,1 2 1,6 1 0,3 7 2,8-1-2,6-2 0,5 1 0,10 1 0,3-5 0,9 0 0,2-5 0,7-4-1,1-4 1,4 0 0,-1-3 0,-1-4-2,1 1-1,-6-4-2,-1 4-2,-10-5-7,2 7-11,-7-1-12,-17-5 0,12 8 1,-12-8 2</inkml:trace>
  <inkml:trace contextRef="#ctx0" brushRef="#br0" timeOffset="49404.8258">2603 3382 45,'-4'9'32,"4"-9"2,0 0-7,11-2-15,-1-2 0,9 5-2,0-4-3,8 3-3,1-2-1,7 0-1,1 0-2,3-1-1,1 2-5,-4-4-4,1 0-23,-1 4 0,-10-5-2,0 5 0</inkml:trace>
  <inkml:trace contextRef="#ctx0" brushRef="#br0" timeOffset="49725.8441">3294 2826 63,'0'0'34,"0"0"-1,3 18 2,-1 1-26,-4 2-3,5 7 0,-1 3-2,3 10 0,-2 0-1,5 2-1,-2-1-1,1-3-1,0-2-2,-1-5-2,4 0-7,-9-13-17,2-8-7,-3-11-2,0 0 2</inkml:trace>
  <inkml:trace contextRef="#ctx0" brushRef="#br0" timeOffset="50331.8788">3169 2853 68,'-4'-16'37,"-2"-2"-1,13 4 0,4 4-27,-1-9 0,14 8-3,2-2-2,8 8-1,3-1-1,6 6 0,-1 3 0,1 1-1,-1 3-1,-5 4 1,-6 1-1,-6 1 0,-9 4-1,-8-1-1,-8 1 1,-13 5 0,-3 0 0,-8 0 0,-3 2 0,-4-4 0,2-4 1,2 1 0,3-3 1,7-5 0,4-4-1,13-5 1,0 0 0,0 0 1,14 9-1,3-8 0,8-1 0,4 4 0,4 1-1,2 1 1,1 2-3,-6 3 1,-2 5 0,-4 3-1,-6 5-1,-8-2 0,-6 4 1,-7 0 0,-6 1 2,-5-3 0,-5-2 0,-7-4 0,-4-3 3,-1 0 0,-3-9 0,4-2 0,0-5 0,5 1 0,1-4-1,11-3 0,3-1-2,3-4-2,7 12-4,2-16-13,-2 16-20,21-8 0,-6 5-1,2 3 0</inkml:trace>
  <inkml:trace contextRef="#ctx0" brushRef="#br0" timeOffset="86618.9543">7652 2215 5,'0'0'25,"0"0"2,0 0-5,2 23-3,-5-8-4,-3 7-5,-1 11-2,-4 2-1,2 4-2,-3 3-2,-2 1-1,0-2 0,0 4 0,2-6-1,2-7 1,1-3-2,3-5 1,2-8 0,2-2 1,2-14-2,0 0 0,9-9 1,-4-5-1,1-7 0,2-4 0,0-10 0,2-6 0,1-6 1,0-3-1,1 1 2,2-3 0,-2-1 0,2 12 1,-4 4 0,2 10 0,-3 7-1,-9 20 0,15-14 0,-5 25-1,-2 8 1,3 5 0,3 6-2,3 12 2,2 3-1,4 3 1,-2 0-1,2-2 0,0-5 0,-2-2-1,-2-4 1,-3-7 0,-2-6-2,-4-4 0,-1-5 0,-3-4 0,-2 1-4,-4-10-1,0 0-5,-9-12-4,9 12-4,-20-19-5,4 5-3,-4-1-2,-5-6 5</inkml:trace>
  <inkml:trace contextRef="#ctx0" brushRef="#br0" timeOffset="86798.9646">7709 2559 32,'-21'-2'21,"9"6"0,1-5 0,11 1-3,0 0-2,0 0-3,11-6-2,2-4-3,7 5-2,0-3 2,5 6-3,-3-2-3,2-3-4,0 5-11,-6 6-21,0-3 2,2 2-3,-8-2 1</inkml:trace>
  <inkml:trace contextRef="#ctx0" brushRef="#br0" timeOffset="87406.9994">7607 3323 25,'7'20'27,"-8"-5"3,7 11 0,-3 2-15,-5 2-3,5 10-2,-3-1-4,5 7-1,-2 1-2,2 3 0,-2-3-1,3-1 0,-1-5-1,0-7-2,2-5-3,-3-9-1,1-6-5,-5-14-7,0 0-14,8-9-2,-11-12 2,4 0 0</inkml:trace>
  <inkml:trace contextRef="#ctx0" brushRef="#br0" timeOffset="88034.0352">7523 3448 39,'0'0'30,"-12"-19"2,14 7-8,5 3-8,1-7-1,11 8-1,-3-7-5,12 5-2,-2 2-2,7 4 0,-3 1-2,2 7 0,-1 0-2,-1 3 1,-3 2-1,-4 7 0,-5 0-1,-4 2 0,-5-1 0,-5 3-1,-6 2 0,-7-1 1,-6 2-2,-3-5 2,-3-3-1,-2 1 0,0-4 0,1-4 1,1-4 1,6-1-1,5-4 1,10 1 0,0 0-1,5-10 1,8 3 1,6 4-1,4 2 0,4 0-1,1 1 1,2 4 0,-1 2-1,-3 6 1,-2 6-2,-5 2 1,-3 3-1,-5 2 1,-4 4-1,-6-2 0,-2 0 0,-5-2 1,-2-4-1,-5-3 1,-4-2 0,-5-5 0,-3-2 1,-1-1 0,-2-4 1,1-2-1,1-1 2,3-2-1,3-1-1,6-1 1,4-1-1,10 4-1,-5-12-1,5 12-2,12-9-5,-12 9-19,20-16-11,-5 12 0,-1-5-1,5 4 2</inkml:trace>
  <inkml:trace contextRef="#ctx0" brushRef="#br0" timeOffset="96754.534">9044 2183 9,'0'0'14,"0"0"-3,-14 10-1,14-10 1,-13 14-1,5-1-2,8-13 0,-14 20 1,7-4-2,-1 4 0,3 1 0,0 2-1,2 4-1,0 1 0,4 6 0,-1-1 0,6-1 1,-1-4-2,6 4 0,-3-4 0,7-2 0,1-8-1,1-3-1,2-5 0,3 1-1,-2-6 0,2-5 1,1-9-1,-3 1-1,-1-1 1,1-3 1,-5-5-1,-1-3 0,-3-4-1,-2-1 1,-4-1 0,-1-9 0,-4-4 0,-4-1-1,-3 1 1,-2-1 0,-6 7 0,-1-4-1,-4 4 0,0 15 0,-2 5 0,-1 3 0,-1 8-1,1 7-1,2 4 0,0 8-2,7 10-4,-2-12-3,11 11-7,1 2-16,3-10 1,10 5 1,-1-4 1</inkml:trace>
  <inkml:trace contextRef="#ctx0" brushRef="#br0" timeOffset="97810.5944">9779 2160 8,'0'0'26,"0"0"-2,3-9-2,-3 9 0,0 0-4,0 0-2,0 0-3,0 0-2,0 0-3,-11 11-1,12-2-3,-2 6-2,2 11-1,-2 2 1,0 7-1,0 5 1,2-4 0,-2-1-2,1 4 1,-1-2 0,1-8 0,1-5-1,-1-4 0,1-4 1,0 1-1,-1-3 1,0-14-1,2 10 0,-2-10-1,0 0 2,0 0-2,0 0-1,0 0-3,0 0-4,0 0-9,3-12-16,-3 12-1,0 0 0,12-12 1</inkml:trace>
  <inkml:trace contextRef="#ctx0" brushRef="#br0" timeOffset="98684.6444">10282 2149 16,'0'0'20,"0"0"0,0 0-3,0 0-1,0 0-2,0 0-2,0 0 0,-1 9-1,1-9-1,3 21-2,-4-3-1,5 4 1,-5 3-3,2 8 0,-2 1-2,0 5-1,-2 1 0,2-4-1,-2-4 0,1 0 0,0-2 0,1-11 0,0-7-2,1-12 0,2 10-1,-2-10-2,0 0-7,7-15-13,-6-1-11,5 5-1,-4-6 2,4 6 1</inkml:trace>
  <inkml:trace contextRef="#ctx0" brushRef="#br0" timeOffset="99647.6995">10844 2140 38,'-7'-10'27,"7"10"-2,0 0-5,0 0-4,-5 10-3,5-10-4,0 15-1,-2-4-1,4 8 0,-2 3-3,2 4 0,-2 3-2,2 7 0,-5 3 0,2-3-1,-1-2-1,0-1 0,-1-3 1,1-7 0,0-5-1,0-7 0,2-11-1,0 0-1,0 0-1,0 0-8,7-11-23,-7 11 0,8-23-1,-8 23 0</inkml:trace>
  <inkml:trace contextRef="#ctx0" brushRef="#br0" timeOffset="101362.7976">11451 2103 10,'0'0'15,"0"0"1,-10-5 0,10 5-2,-11 2 2,11-2-3,-11-3-3,11 3-1,-14 13-2,8-3-1,-5 7-1,3 3-1,-2 2-1,1 9 0,-2 5 1,6-1-1,0 2 0,5 5 0,1-5-1,6 0 0,1-2 0,5-4-1,1-6 0,3-2 1,0-6 0,3-6 0,1-8-1,0-2 0,1-8 0,0 0 1,0-4-1,-1-6 1,-1-3-1,-2 1-1,-2 0 1,-2-5 0,-1-2-1,-5-2 1,-2-1 0,-4 2-1,-3-1 1,-3-5-1,-4 3 1,-4 0-1,-3 7 1,-1 0 0,-2 2-1,-2 6-1,3 0 0,-3 8-1,6 6-2,-4-2-3,18 3-5,-22 4-5,22-4-12,-12 13-6,12-13 3,-4 19 0</inkml:trace>
  <inkml:trace contextRef="#ctx0" brushRef="#br0" timeOffset="102618.8694">12001 2096 24,'0'0'31,"0"0"1,2-10 0,-2 10-14,0 0-2,0 0-5,-1 19-3,-1-3-4,4 1 0,-3 11-1,1 4-1,-2 1 0,2 9 0,-3 2 0,3-2-1,-1-9 0,0 4-1,1-8 1,0-4-1,2-5-2,-2-9-1,0-11-4,1 11-4,2-1-6,-3-10-9,0 0-9,0 0-1,0 0 3</inkml:trace>
  <inkml:trace contextRef="#ctx0" brushRef="#br0" timeOffset="103474.9184">12565 2085 27,'0'0'27,"0"0"-4,0 0-2,-13 1-4,13-1-5,-11 8-2,7 6-2,-7 2-1,5-4 0,-3 5-2,3 6-1,-2 0 2,5 8-3,-2 3 1,6-3-2,2-2-1,5 9 0,0-3 1,4-6-1,3-6-1,1-3 0,2-6 0,0-1 1,2-5 0,0-8-1,1-6 0,-1 1 1,-1-3 0,0-7-1,0-3 0,-3-5 0,0-2 1,-2 0-1,-4-3 1,-3-7-1,-3-3 0,-4 5 0,-5-2 1,0-3-1,-5 5 0,-1 2 1,-2 3-1,-3 8 0,1 9 0,-2 0 0,0 6-1,-1 9-1,1-2-1,0 4-2,6 8-7,-3-4-13,4-3-10,4 5-1,6-12 1</inkml:trace>
  <inkml:trace contextRef="#ctx0" brushRef="#br0" timeOffset="105959.0605">13273 2046 9,'-1'10'23,"-11"-11"0,12 1-8,-16 11-2,4 0 1,3-2-5,-1-3 0,2 9-1,-3-1 0,5-1-1,-2 5-1,3 5 0,-1-2-1,6 7-1,-1 2-1,4-3 1,1-1-3,4 5 2,0-2-1,3-6-1,3-6 0,0 0 0,2-6 0,1 1 0,1-2 0,0-9 0,0-5 0,1 5 0,-1-6 0,0-5 0,1-5 0,-1-5 0,-2-5-1,-1 4 1,-1-6 0,-2-5 0,-4-6-1,-3 7 0,-6-4 1,-3-3 0,-4-2-1,-2-3 1,-5 5-1,-1 8 0,-4 4 0,-2 3 1,1 5-2,0 11 1,2 11-3,-1 2-2,5 12-6,-3-12-10,6 8-15,6 7 1,-1-7 0,7 6 1</inkml:trace>
  <inkml:trace contextRef="#ctx0" brushRef="#br0" timeOffset="108415.201">13743 1922 6,'0'0'20,"0"10"2,-9-1-8,2 10-1,0-2-2,0 1-1,1 3-2,-1-3 1,6 3-1,0-8 0,8 1-2,-7-14-1,19 11-2,-4-6 0,2-7-1,0 0-1,0-2 0,0-7-1,-2-1 1,-2 3 0,-2-7 0,-4-3-1,-2 9 1,-5 10 0,4-22 0,-4 22-1,-3-11 1,3 11-1,-10-1 0,8 11-1,2-10 1,-5 9-1,5 9 1,2 0 0,2-3 0,2-2-1,5 4 1,-1-6 1,4 3-1,-1-4 1,4-7 1,-1-7-2,1 4 1,-1-9 1,1-1 0,-2 1-1,-2-9 1,-2-4-1,-3 6 0,-2 7 1,0-9-1,-5 6-2,-1 12-6,-3-18-21,3 27-4,-9 1-1,9-10 1</inkml:trace>
  <inkml:trace contextRef="#ctx0" brushRef="#br0" timeOffset="111257.3635">9112 3244 20,'0'0'19,"0"0"1,0 0 1,-10-6-9,10 6 1,-9-2-3,9 2-2,-12 1 0,12-1-2,-16 8-1,9 3-1,-2 2 0,-1 8-1,0 0 0,1 7 0,-1 0-1,2 6 1,2 0-1,3 3 0,2-4 1,4 0-1,3 1-1,3-2 1,3-2-1,3-3 1,5-3-1,3-4 1,0-5-1,2-3 0,0-8 0,2-3 0,-1-6 0,-1-3-1,-3-7 1,-2-2-1,-1-6 1,0-2 0,-2-4-1,-3-1 0,-2-2 1,0-2-1,-6-2 1,-3-2-1,-2 0 0,-6 0 1,-5 3-2,-4 1 2,-3 5-2,-4 7 1,-3 7-1,3 8 0,-3 9-1,1 2-3,8 12-4,-5 1-6,11 2-16,5 1-2,2-3-1,10 1 1</inkml:trace>
  <inkml:trace contextRef="#ctx0" brushRef="#br0" timeOffset="111858.3979">9812 3215 23,'0'0'16,"0"0"0,-13-9 1,13 9-2,0 0 0,0 0-2,0 0-1,0 0-1,-6 10-1,6-10-3,1 17-1,-1-4 0,1 9 0,-5-1-1,5 6-1,-5 0 0,1 9-1,-2-2 0,2 4-2,-3-3 0,4-1 0,0-5-1,0-3 1,1-3-1,0-7 0,1-1 0,1-4 0,-1-2-2,0-9 0,2 17-5,-2-17-7,0 0-21,10 8 1,-10-8-1,16-5 1</inkml:trace>
  <inkml:trace contextRef="#ctx0" brushRef="#br0" timeOffset="112460.4324">10303 3165 23,'-8'11'28,"12"0"0,-4-11-3,-3 19-7,5-2-2,-2-3-4,4 10-3,-5-1 0,4 8-2,-5-3-1,3 8-2,-4-2-1,1 2-1,-1-1-1,-1-2 1,1-6-1,0-2-1,1-2-1,0-7-1,3 1-2,-1-17-9,3 9-21,-3-9 0,10-3-1,0-2 1</inkml:trace>
  <inkml:trace contextRef="#ctx0" brushRef="#br0" timeOffset="113034.4652">10838 3106 24,'0'0'28,"0"0"2,-1 11 1,1-11-12,-6 17-5,9-2-1,-4 1-5,7 7-1,-6 2 0,4 9-2,-3-1-1,2 4-1,-1-1 0,-1 2-2,-1-2 1,1 1-1,-2-3-1,0-1 1,1-5-1,-1-4-1,1-3-1,-1-7-2,6 0-6,-5-14-14,0 0-11,0 0 0,12-21-1,1 7 2</inkml:trace>
  <inkml:trace contextRef="#ctx0" brushRef="#br0" timeOffset="113656.5008">11458 3113 18,'3'-16'27,"-3"16"1,0 0-4,0 0-6,0 0-1,0 0-5,0 0-1,0 0-2,10 11-1,-11-1-1,4 11-1,-4 2-1,5 6-1,-5 5 0,1 5-2,-1 0 1,0 5-1,-1-4-1,2-1 0,0-5 0,0-3 0,2-9-1,1-7 0,1-2-3,-4-13-1,12 9-16,-12-9-18,9-10 2,-4 1-1,-5-6 1</inkml:trace>
  <inkml:trace contextRef="#ctx0" brushRef="#br0" timeOffset="114475.5476">12007 3088 14,'0'0'30,"-8"-15"1,8 15 3,0 0-11,-1 12-5,4 3-2,-5-1-5,5 9-5,-2 3-1,3 10-2,-1 2 1,3 4-2,-1 2 0,1 0-1,-2 0 1,1-3-1,1-3 0,-2-7 0,-2-4-3,-1-10-1,2-3-7,-3-14-26,0 0 1,6-12-2,-4-8 1</inkml:trace>
  <inkml:trace contextRef="#ctx0" brushRef="#br0" timeOffset="115196.5889">12640 3047 29,'-12'14'30,"-7"0"3,6 7-2,-5 0-9,2 1-10,5 8-1,-3-1-1,8 6-5,1 0 0,8 2 0,4-2-1,7 1-2,4-8 0,7 0-1,3-6 0,2-5 0,3-9-1,0-5 0,-3-7 0,-3-4 0,-2-5 0,-3-6 0,-5-4 0,-4-7 0,-7-4-1,-5-4 1,-6-1-1,-6-2 1,-6 2-1,-3 0 1,-3 6-1,-5 13 2,-4 7-1,-1 9-1,1 9-1,1 6-4,9 5-13,5 4-17,3-7 1,12 0-1,2-13 0</inkml:trace>
  <inkml:trace contextRef="#ctx0" brushRef="#br0" timeOffset="116105.6408">13370 3070 5,'0'0'23,"-8"-13"2,8 13-5,-9-6-1,9 6-2,-15-2-2,3 2-4,3 9-1,-5 3-1,3 8-1,-2 1-3,5 7 1,-3 4-1,7 9-2,2-2 1,4 4-1,5-4-1,5 0 0,4-4 0,5-7-1,5-8 0,4-9 0,2-6-1,3-9 0,-1-7 0,1-7 0,-3-6-1,-3-5 1,-5-2 0,-8-3-1,-5-4 0,-10 0 0,-5 2 0,-10 1 0,-8 3 1,-5 5-1,-4 7 0,-5 8-1,2 7 2,0 7-2,7 8-4,3-2-6,12 8-14,11 1-8,3-8 0,15 2 1</inkml:trace>
  <inkml:trace contextRef="#ctx0" brushRef="#br0" timeOffset="116848.6833">13760 2976 8,'0'0'23,"0"0"0,0-11 0,0 11-10,0 0-3,0 0-2,6 9-2,-6-9 1,0 24 0,-1-8 1,3 2-2,-2 0 0,6 5 0,-4-3-1,6 0-1,-1-7-2,6-2 0,-2-6-1,6-3 1,-2-5-1,0-7-1,0-3 1,0 0-1,-2-4 1,-3 1 0,-2-3 0,-5 1-2,-2 4 2,-2 5 0,1 9-1,-8-12 0,8 12 0,-10 6-1,10-6 2,-4 18-1,4-5-1,2 0 0,2-2 1,3 3 0,2-4 0,1-2 0,4 0 0,-2-3-1,2-1 2,-1-2-1,0-1 0,-2-3 0,-2 0 0,0-1 0,-9 3 1,12-16-1,-10 7 0,2-3-1,-3-1 1,2 0-1,-3 1-1,-1 1-4,1 11-5,0 0-21,-1-10 0,1 10-1,0 0 2</inkml:trace>
  <inkml:trace contextRef="#ctx0" brushRef="#br1" timeOffset="146374.3721">8726 1970 6,'16'4'12,"-16"-4"-2,19 0 0,-8-4 0,4 2-2,2 2 0,3 0-1,2-4-1,4-6 0,1 7-1,3 0 0,2-1-2,3-2 1,3-1 0,-1-2-1,4 4 0,-1 1-1,2-2 1,3-3-1,0 1 0,0 6-1,-1-1 0,3 1-1,-3-4 1,0 4 0,0 1-1,-4 2 1,0-2 0,2-3-2,-2 0 3,-1 1 0,1 7 0,0-3-1,1-3 2,3 0-2,0 8 1,-1 0 1,1-1-2,1 0-1,2-6 1,-2 0 0,1 5-1,-3-1 0,0-7 2,1-1-4,0 2 2,-3 0 1,0 1 0,2 0-3,1-4 3,2 1 0,2 5-2,1 1 3,0-5-2,2 1-1,1 0 1,-2 3 1,2 1 0,-3-3-2,-1-3 1,-2 3 1,-2 3-2,1-1 1,2-3 0,0 0-2,-2 5 2,3-2 0,-1 5 0,0-4-1,0-2 1,-2 2 0,-2 5-1,-1-2 3,0-3-2,-3 2 0,-1-3 0,0 1 1,0 5-1,2-1 2,2-9-2,0 1-1,-1 3 0,1-2 2,1 2-1,-1-3-2,-2-4 3,-1 2-3,-3 2 2,-3 5 1,0-6 0,1 0-3,-1 0 2,-1 3 1,-1 1-1,-2-3 1,-1 1-1,-2-5-1,0 6 0,-5 1 2,0-3-1,2 0-1,-2 0 1,-2 1 0,3 3-1,-2 2 2,-3-6 0,2 1-2,-5 4 0,0 1 2,-3 0-1,1-2 0,-12-1 0,18-5-1,-8 10 0,-10-5 0,19 0 0,-9-2-4,-1-1-4,1-1-14,4 11-7,-14-7 3,17 0-1</inkml:trace>
  <inkml:trace contextRef="#ctx0" brushRef="#br1" timeOffset="149489.5503">8729 1944 4,'0'0'14,"0"0"-7,0 0 0,0 0 1,0 0 0,0 0 0,9 14 0,-9-14 2,2 16 1,-4 2-2,0 0 0,1 2-2,-1 4-2,0-1-1,0 3-2,0 4 0,0 5 0,1-7 0,0 4-2,-1 7 1,1 1 1,1-1 0,-2 1-1,2 3 0,-3-4 1,2 7-2,-2 2 2,-1-2-1,1-2 0,-2 3 0,0-1 0,1 0 0,1-1-1,0-3 1,1-1-1,0 0 0,0 1 0,2 0 1,0 0-2,-2-1 1,1 3 0,0 2 1,-1-2-1,1-1 0,0 0 1,-1 0-1,0-1 0,-1 3 0,2-6 1,-2 1-1,0 1-1,1-3 1,-2-1 0,2-2 0,-2-2 0,3-2 0,-1-2 0,2-2 0,1-3 0,-1-3 0,2-4 0,0 1 0,1-1 0,1 0 0,-1-2 0,0-1-1,1-1 0,-1-1 0,2-3 1,-1 0-1,-4-9 0,11 7 0,-11-7 1,15 1 0,-5-3 1,2-2-1,-1 0 1,4-1 0,-2 0 0,6 0 0,-3 0 0,4 1 0,-1 1 0,1 2 0,1 0 0,2 1 0,-1-1-1,1 0 1,0 0 0,2 1 0,-3-2-1,2-1 1,2 1-1,1 1 1,-2 0 0,2 1-1,-4 1 0,3-1 1,-2 1-1,2 2 1,-4 0-1,-1-2 0,2 2 0,0 1 0,3-2 1,-3 1-1,5 1 1,-1-3 0,2-1 0,0 2 0,1-3 1,1-2 0,-2-1 0,2 1 0,-3 0-1,4-1 1,-2 2-1,3-3 0,-1-1-1,2 3 1,0-5 0,0 1 0,2-3-1,1 2 1,-4-2-1,-1 3 1,1 1 0,-1 2-1,-1 1 0,-1 3 1,-2 0-1,-1 2 1,0 0-1,0 0 0,-2 0 0,1 0 1,-2 0-1,1-1 0,-1 1 1,1-1-1,0 1 0,0 0 1,0-1-1,-2 0 1,1 0-1,0 0 0,0-1 1,-2 1-1,2-2 0,1 0 0,1 0 0,1 0 1,3-1-1,-1 0 0,2-1 0,2 1 0,-1 1 0,1 1 0,0 0 1,-2-1-2,-2 3 2,1 0-1,-1-1 0,0 0 0,-1 0 0,1 0 0,-1-1 0,1 2 0,2-2 0,0-1 0,-1 2 0,1 0 1,0 0-1,0 0 0,1-1 0,2-1 0,-1-1 0,0 2 0,-1-2 0,-1-1 0,0 0 0,0 0 1,-3 2-1,-1-1 0,0 0 0,1 0 0,-1-1 0,0 1 0,-1 0 0,0 0 1,-1-1-2,0 1 1,-1 2 1,-2 0-1,2 0 0,-2 0 0,-1 1 0,1 1 0,-1 0 0,0-1-1,1-1 1,0 0 0,-2 1 1,0-2-1,2 1 0,-3-1 0,1 0 0,-1 1 0,-2 0 0,-2-1 0,0 0 0,-1 0-1,1 0 2,-1 0-1,0-1-1,-1 1 1,2 0 0,-1 0 0,4 1 0,-2 0 1,1-1-1,0 0 0,2-1 0,-1 2 0,0-2 0,0 0 0,-4 0-1,2 0 1,0 1 0,-2-1 0,1 2-1,-2-1 0,-1 1 1,0 0 0,0 0 1,-2 0-1,1 0 0,0-1-1,0 0 2,2 2-1,-3-1 0,2 0 0,-1 0 0,1 1 0,0 0 0,0 1 0,0-1-1,1-2 0,1 1 0,-3 0 0,3-2-1,-3-1-1,2 1 0,-3-2-2,2 5-3,-12-1-3,20-3-9,-9 7-12,-11-4-1,17 5 1,-17-5 2</inkml:trace>
  <inkml:trace contextRef="#ctx0" brushRef="#br1" timeOffset="151515.6662">12986 1816 13,'-6'-9'14,"6"9"-2,0 0-2,0 0 1,0 0-1,0 0 0,0 0-1,-9-7 0,9 7-2,-2 16 0,2-16-1,0 0-1,1 14-2,-2-2 2,2-1-1,-2-2 0,2 2-1,-1 5 1,1 2-2,-1 6 1,2-4-1,-1-2-1,0 7 0,1-1 0,1-1 0,-2-4 0,3 6-1,-3-5 1,2 4 0,0 6 0,1-5 0,-2 3 0,0 3-1,0-1 0,1-1 1,0 3 0,0-4-1,-1 0 0,0 1 0,0 0 1,0-5-1,1-2 0,-2 2 0,1-2 0,0 0 1,-1-1-1,0 2 1,1-3-1,-2 4 2,0 1-1,0-2 0,1-2-1,-2 3 0,1-2 0,1-3 0,-1 6 0,0-3 0,0 1 0,-1 2 0,1 0 1,0-1-1,0 3-1,-1 0 1,1-3 0,-1 2 1,2-1-1,0-2 0,2 0-1,-2 1 1,2-2 0,0 0 1,0 1-2,0-3 1,-1 4 0,0 1 0,0-2 0,-1-1 0,1 1 0,-2-1 0,0-1 0,0 1 0,0-2 0,-2-2 0,2 2-1,2 2 1,0-2-1,0 1 1,2 0-2,-2-1 1,2 0 0,-2-1 0,-1-1 0,-1-2 0,0-1 1,-1 0-1,-2 0 1,0-1-1,0-1 1,0 1 0,0-2 0,0 0 0,1 0 0,1-1 0,-1-2 0,0 2 0,2-11 0,-4 15-1,4-15 1,-2 13 0,2-13-1,0 0 1,0 0 0,0 0 0,-11 9-1,11-9 1,0 0 0,-13 4 0,13-4 0,-9 4-1,9-4 1,-9 4-1,9-4 1,0 0-1,-10 3 0,10-3 0,0 0 0,0 0-1,0 0-1,0 0-2,0 0-2,-9 6-3,9-6-4,0 0-7,-20 8-8,20-8 1,-20 8 2</inkml:trace>
  <inkml:trace contextRef="#ctx0" brushRef="#br1" timeOffset="152992.7507">9491 1900 17,'0'0'13,"0"0"2,0 0-2,0 0-1,-9 1-1,7 10 0,-1-1-4,1 6-1,1 4-1,0 1-2,1 10-1,0 3 1,2 0-2,-1-2 0,0 8 0,0 1 1,1 0-1,-4 9 1,2-2-1,0-1 1,-1 7-1,-1 2 1,4-1 0,-1-1-1,3-1 1,0-7-2,2 3 2,-1-4-2,3-3 1,1-4-1,-3-1 0,-1 2 0,0-2 1,-2 2-2,0-2 1,-1-2 0,-2 2 0,1-2 0,1-3 0,-1 0 0,0-1 0,0-1 0,0 1 0,0 0 0,1 0-1,-2 2 1,-1 2 0,-1-1 0,1 1 0,1 1 0,0 0 0,0 1 0,0-1 0,0-2 0,2 2 0,0-3 0,0-2 0,-2-2-1,1 0 1,-1-3 0,1-4 0,-1-1-1,1-2 1,0-4 0,1 1-2,0-4-1,0-2-3,-2-10-9,12 9-11,-11-18-2,-1 9 2,5-27-1</inkml:trace>
  <inkml:trace contextRef="#ctx0" brushRef="#br1" timeOffset="153892.8021">10020 1895 17,'-10'17'12,"9"2"0,-3-8-1,1 9 0,-1 7-3,1 7 0,-1 2-1,1 8-2,0-3-1,1 6 0,0 2-1,0 4-1,1-4 1,-1 2-1,2 1 1,-2 2 0,3 3 2,-2-2-2,1 2 1,0-5-2,1 5 1,-1-2-1,0-1 0,0-3-1,-2 1-1,-2-1 1,0 0 0,-1 2 1,-1-1-1,-1-3 0,0 3 0,-1-2 1,3-4-1,1 0 0,1-3 0,2-3 0,2 0 0,0-3-1,3-1 1,0-1-1,1 2 0,1-2 0,1 1 0,-1-2-1,1-1 1,1 2-1,-1-3-1,0-2 1,0-1-1,0-3 0,-3-4-1,2-1-2,-4-5-3,0-5-3,0 0-10,-2-11-7,0 0 2,-10-2-1</inkml:trace>
  <inkml:trace contextRef="#ctx0" brushRef="#br1" timeOffset="154838.8563">10640 1886 20,'0'0'20,"0"0"0,0 0-1,0 0-5,-7 11-2,7-11-2,0 0-2,-6 12-1,2 4-1,2 3-2,-4 5-1,3 7 0,-1 7 1,1 8-1,-2 9-1,2 1 0,0 1-1,1 7 0,0 5-1,1 1 2,-1 4-1,0 0 0,1-1-1,0 4 2,-1 0-2,1-4 2,0-4-2,-1 0 0,-2-3 1,1-2-1,-2-3 0,-1-2 2,0-3-2,0-2 1,-1-3-1,1-4 0,1-1 0,0-4 0,2 0 0,0-6 0,1-1 0,1-3 0,0-2 0,1-2 0,0-3 0,1-4 0,1-2 0,0 0 0,0-4 0,1 1 1,1 0-1,-1 1 0,0-1 1,0-1-1,0-2 0,-1 0-2,0-3-1,-2-10-2,0 0-13,0 0-13,4-13-2,-2-2 2,-8-18 0</inkml:trace>
  <inkml:trace contextRef="#ctx0" brushRef="#br1" timeOffset="155718.9066">11125 1955 3,'0'0'18,"-5"23"3,0-7-12,4 4 3,-2 4-1,2 9 2,1-1-2,1 1 0,3 12-2,-3 4-2,5 1-1,-2 3-3,2 5 0,-3 0 0,3 4 1,-2 4-2,2-2 1,-3 0-1,0 8 1,-2 3-2,2-2 2,-3-2-3,0-2 0,-1-1 1,-2-3 0,0-4-1,0-8 1,0-2-1,-3-2 1,4-4-1,0 3 1,1-6-2,1 0 2,0 2-1,-1-2 0,1-1 0,-1-1 0,1-5 0,-2-1 1,1-1-1,-1-4 0,2-2 0,-1-7 0,2-1 0,1-2-1,0-2 1,1-1-1,-1-2 0,1 1-1,-1 0-1,0 2 0,-1 1-2,-4-5-8,3-11-16,-3 14-1,3-14 0,0-15 1</inkml:trace>
  <inkml:trace contextRef="#ctx0" brushRef="#br1" timeOffset="156646.9597">11798 1867 18,'-4'9'15,"4"13"-1,-8-8-1,8 12-3,-5 6-4,4 6 3,1 6-4,0 7 1,2-2 0,-1 2-1,2 10-1,-2 3-1,1-1-1,-1 3 0,4 1 0,-4-3-2,2 0 2,-2 1-2,2-5 1,-2 0-1,-1 2 1,-1-3-1,-3 0 1,1-1-1,-5 2-1,2-3 1,-2 1 0,-2-2 1,0-1-1,-1 0 1,2-2-1,-3-3 0,5-2 2,-2-3 0,3-1 0,0-4-1,4-4 1,1-5 0,1-2-1,2-6 1,0-4-1,0-4-2,2-6 0,-4-9-2,4 9-4,-4-9-14,0 0-8,3-21 1,3 8 0</inkml:trace>
  <inkml:trace contextRef="#ctx0" brushRef="#br1" timeOffset="157537.0106">12351 1937 16,'0'0'25,"0"0"1,-3-11-5,3 11-7,0 0-1,-5-11-3,4-2-3,1 13 0,1-19-3,-1 19 1,2-14-2,-2 14 1,0 0-1,0 0-1,6 30 0,-4-4 0,-2 5 1,2 13-2,-2 5 2,2 7-2,-2 8-1,0 3 2,-1 0-2,-1 6 0,-1 7 1,0-3 0,-2 2-1,1 0 1,-2 0 0,2 0 0,-1-2 0,2-4 0,-1-2 0,0-2-1,1-6 1,0-1-1,1-6 0,-1-2 0,-1-1 1,-1-1-1,2-8 0,-4-1 0,2-3 0,-1-4 1,1-4-2,1-3 1,0-3 1,1-3-1,-1 0 0,1-1 0,0-1 0,0-2 0,1-2 0,-1-4 0,1-2 0,1-2 0,1-9 0,-1 11 1,1-11-1,0 0 0,2 16 1,-2-16-1,4 15 0,-4-15 0,3 13-2,-3-13-2,3 9-2,-3-9-12,-3-10-16,3 10 1,0-20-1,0 20 1</inkml:trace>
  <inkml:trace contextRef="#ctx0" brushRef="#br2" timeOffset="165954.492">5616 4979 4,'-24'10'10,"7"11"1,-6-7 1,7 7 1,-2-1 1,10 3 0,1-4 1,8-3-2,6 0-2,3-7-3,7 0-1,0-6-1,5-5-2,-2-4-1,0-2-2,-2-5 1,-3-5-1,-2-4 1,-3-1-1,-4-1 2,0 4-1,-3-2 1,-2 5 1,-4 0-1,3 17 1,-4-9-1,4 9 0,-7 12-2,6 2 0,0 4 0,3 7-1,1 2 0,2-1 1,4 3-1,1-1-1,2-5-1,0-5-4,5-2-13,-1-9-13,-16-7-1,22-11 0,-16-8 1</inkml:trace>
  <inkml:trace contextRef="#ctx0" brushRef="#br2" timeOffset="166234.5081">5846 4581 59,'0'0'34,"11"2"-1,-11 15-3,-4 7-16,8 10-5,-6 4-2,6 10-1,-6 4-2,1 5-2,0 0 0,1-5 0,-1-3-2,3-3-1,1-6 0,0-8-2,5-2-4,-3-14-9,4-9-20,2 3 0,-11-10 0,20-1 2</inkml:trace>
  <inkml:trace contextRef="#ctx0" brushRef="#br2" timeOffset="166656.5322">6086 4954 21,'0'0'28,"14"16"1,-11 0 1,2 11-13,1 5-3,-2 1-3,3 8-5,-4 2-1,0-2-1,-2-5-1,0-1-1,0-8-4,-1-6 0,2-2-6,-2-19-9,0 0-14,0 0-2,-11-11 2,8-3-1</inkml:trace>
  <inkml:trace contextRef="#ctx0" brushRef="#br2" timeOffset="166930.5479">6049 4989 24,'14'-17'29,"-5"-4"3,10 9 0,1 7-13,1 0-3,7 9-2,-4 2-4,4 11-3,-5 0-3,1 8 0,-7 2-2,-3 0 0,-8-1-2,-3 0 1,-6-3-1,-3-5 1,-5-7-1,-2-2 0,-2-4 0,-2-5-2,2-2-1,-5-10-4,8 4-10,-3-3-18,5-8 1,7 4-2,0-11 3</inkml:trace>
  <inkml:trace contextRef="#ctx0" brushRef="#br2" timeOffset="167337.5711">6405 4683 65,'0'0'35,"0"0"-1,2 11 2,-8 2-23,7 14-4,-4 3-3,4 10-2,-1 1-1,5 10-1,-1-3-1,2 0 1,-1-5-2,1-3 0,2-10 0,-2-7 1,1-6-1,-7-17 0,10-3-1,0-10 0,-1-6 1,-1-7 0,4-2-1,-2-3-1,1-1 2,1 5-1,-2 7 1,-4 3-1,-6 17 1,12-4-1,-8 13 1,-2 6 1,2 7-3,1 2 0,2 4-3,0-2-6,7 0-12,2-5-12,-1-9 0,6-6-1,-1-11 2</inkml:trace>
  <inkml:trace contextRef="#ctx0" brushRef="#br2" timeOffset="167712.5926">6886 4861 50,'-13'4'31,"-8"0"2,7 9-1,-9 5-16,3 0-7,8 2-4,1 1-2,8 2-1,7-2 0,4-3 0,4-4-1,6-1-1,0-7 1,0-4 0,3-5 0,-3-5 0,-3-6-1,-3 2 1,-2-3 0,-5-4 0,-3-1 0,-1 5-1,-3-2 1,0 6-1,2 11 1,-11-9-1,11 9 0,-10 16 0,8 0 0,1 3-1,2 7-2,1-5-3,6 1-9,0 3-21,1-13 2,3-4 0,-12-8 0</inkml:trace>
  <inkml:trace contextRef="#ctx0" brushRef="#br2" timeOffset="168226.622">7053 4546 67,'0'0'35,"0"0"-1,-5 17 1,-3 7-22,9 12-7,-2 6 0,6 13-4,-1 3 0,2-1-1,2 0 0,1-4-1,5-5 0,-4-10 0,3-8-1,-2-13 0,0-10 0,0-6 0,-11-1 1,15-29 0,-12 3-1,3-2 0,-1-5 1,-2 1 0,2 3 1,1 0-1,0 6 0,3 9 0,1 8 1,1 6 1,2 7-2,0 10 1,-2 2-1,2 7 1,-4 3-1,-2 1 1,-2-2-1,-4 4 1,-5-4 0,-3-6 0,-2-5-1,-3-4 1,-2-4 0,0-6-1,1-3-1,0-10-2,5 0-5,-2-4-6,11 5-10,0-1-12,2-4 1,6 3-1,-3-2 1</inkml:trace>
  <inkml:trace contextRef="#ctx0" brushRef="#br2" timeOffset="168640.6457">7412 4994 44,'19'-1'33,"-5"-8"1,2 1 0,4 3-15,-7-6-4,7 2-6,-5-6-3,4 6-2,-3-4 0,-1 2-2,-2 0-1,-1-1 0,-3-2 0,-3 0-1,-1 2 1,-5-2-1,-3-1-1,-3 4 0,-3-2 0,-6 4 1,-3 7-1,-4 2 0,-2 5 1,0 6-1,1 9 1,1 1 1,2 5-2,7 4 2,6 0-1,5 3 1,5-1-1,6-4 1,4-3-1,7 1 0,1-3 0,0-9 0,3-1-4,-2-10-6,5-4-21,-1 0-4,-7-9 0,3-6-2</inkml:trace>
  <inkml:trace contextRef="#ctx0" brushRef="#br2" timeOffset="168920.6617">7807 4629 73,'-3'-11'36,"3"11"0,-4 12 1,-4 2-24,7 6-5,-4 4-3,7 9-3,-2 3 0,2 6 0,-1 0-2,2-1 1,2 0-2,2 0 1,0-2 0,1-10 0,0-3-2,0-8-2,4-5-5,-12-13-15,12-2-13,-7-11 1,-4-9-1,1 1 1</inkml:trace>
  <inkml:trace contextRef="#ctx0" brushRef="#br2" timeOffset="169096.6718">7694 4844 58,'0'9'35,"0"-9"0,11 6-4,1 1-9,9-8-14,8 1-3,1 0-9,2 3-30,-2-13 0,2 4-1,-7-6-1</inkml:trace>
  <inkml:trace contextRef="#ctx0" brushRef="#br2" timeOffset="170942.7774">9384 4806 39,'14'-1'30,"-14"1"1,0 0-9,0 0-2,-19-5-4,19 5-4,-23 1-4,8 3-2,-6-5-1,1 4 0,-5 0-2,0 1-1,-6 2 0,-1 4-1,-1 2 0,-1-2-1,-1 3 0,4 0 0,2 0 1,5-3-1,8-1 0,7-3 1,9-6-1,0 0 1,16 14 0,1-13 0,7 2 0,5 2-1,2-1 1,1 4 0,0 2 0,-2 1 0,-3 2-1,-3 6 0,-8 4 1,-5 0 0,-6 3-1,-6 2 0,-7 1 1,-5 2-1,-8 2 0,-4-3 1,-4-3-1,1 3-1,1-3 2,2-5-1,6-2 0,7-4 0,10-5 0,12-1 1,8-3-1,7-4 2,5-1-2,5 4 1,2-2 0,2-2 1,-1 1-2,-4-1 1,-6-1-1,0 2 0,-4 0 1,-5-6-1,-3 2-3,-3-1 0,-1 0-3,-12 2-5,20-13-18,-13 3-9,-2-7 1,3 3-2</inkml:trace>
  <inkml:trace contextRef="#ctx0" brushRef="#br2" timeOffset="171544.8118">9754 5033 45,'-12'4'32,"12"-4"3,-1 12-1,1-12-12,21-2-8,-8-7-3,11 10-3,-1-5-2,6 1-1,-1-3-2,2 2-2,-1 2-3,-5-3-2,1 7-6,-13-8-6,2 5-18,-14 1-2,0 0-2,-6 11 3</inkml:trace>
  <inkml:trace contextRef="#ctx0" brushRef="#br2" timeOffset="171744.8232">9742 5170 50,'-9'17'32,"4"-6"3,5-11 0,14 17-15,-1-17-7,11 3-3,-1-7-3,7 6-2,-1-4-1,2-1-3,-1 1-3,-7-3-7,2 5-19,-6 4-10,-7-3 2,-1 1-1</inkml:trace>
  <inkml:trace contextRef="#ctx0" brushRef="#br2" timeOffset="174181.9626">10777 4554 11,'0'0'25,"0"0"2,0 0 2,-1-10-10,-9 7-4,1 2-2,-7-4-3,4 8-2,-6-4-2,3 6 1,-4-1-3,4 8-2,-3 3 2,5 5-3,2 4 1,2 0-1,4 2 0,5 3-1,3 0 2,4-3-1,4-3-1,1-1 0,2-2 0,-1 2 1,-3 0-1,-2-3 1,-4 1-1,-5 2 0,-6-2 0,-2-1 1,-4 0-2,-4-4 1,-1-3 0,-1 0 0,0-1 0,2-6 0,1 0 0,4 2-1,3-4 1,9-3 0,-6 9 0,6-9 0,14 8-1,-2 3 1,4 0 0,0 0 0,1 6-1,-2 2 0,-2 4 0,-5 3 0,-2 7 0,-4-2 0,-2 2 0,-2 2 1,1 0 0,-1-3 1,2-2 0,1-5 0,2-4-1,3-2 1,3-4-1,1-5-1,5 0-11,1-2-21,-5-9 0,6 4-1,-17-3 1</inkml:trace>
  <inkml:trace contextRef="#ctx0" brushRef="#br1" timeOffset="181496.381">11108 4522 8,'0'0'16,"6"9"1,-1 5 0,-5-2-2,2 7 1,-1 6-4,0 4 0,1 4-1,-2 3-2,1 7-2,0 2-2,1 9 0,-1 1-3,4 4 2,-2 2-3,4 8 0,-4-1 1,4 2-1,-3-1 0,3-1 0,-4-5 0,0-4-1,2-2 1,-1-10 0,-1-2-2,1-3 1,0-3 0,-1-5 0,0-2-1,-1-3 0,1-4 0,0 1 0,-1-3 0,0-7 1,0 0-1,2-5 1,0 0 1,-4-11-1,14 10 1,-4-10 0,1-4 1,4 4-1,0-5 1,5 0 2,1-2-3,4 5 1,5-3 1,3 4-1,3-1-1,3-1 1,1 1-1,1 2-2,1 1 0,-4-1-2,1 1-9,-4 0-20,-9-9-1,-1 2-1,-13-7 3</inkml:trace>
  <inkml:trace contextRef="#ctx0" brushRef="#br1" timeOffset="182372.4311">11152 4443 9,'0'0'23,"-4"17"0,4-17 3,0 0-11,0 0-1,0 0-1,0 0-2,15 2-1,2-3-1,-2-3-1,10 4-2,2-4 0,4 2-2,4-4-2,5 1-1,4-1 0,1 1 0,2 1 0,0-3-1,-2 1 1,-1 4-1,-1 2 1,-5 0-1,-5 3 1,-4 2-1,-5 1 1,-4 3-1,-3 1 1,-4 0 0,-5 4 0,0 5-1,-3 2 2,-1 5-1,-2 6 0,-1 5 0,-2 3 0,1 6 0,-2 7 0,-1 0 0,1 3-1,0 5 1,0 2-1,0 1 1,0 4-1,2-1 0,0-4 0,1 5 0,1-3 1,1-6 0,1-1-1,0-3 0,1-5 0,0-2 0,-1-4 0,0-8 1,-2-3-2,-1-2 1,-2-5 0,0-2 0,0-3 0,-1-6 1,-1 0-2,2 1 1,0 2 1,2-8-1,-2 1-2,1-11 0,2 12-3,-2-12-10,0 0-21,-6-14 2,0-9-3,-2-1 3</inkml:trace>
  <inkml:trace contextRef="#ctx0" brushRef="#br1" timeOffset="184385.5462">11837 5958 29,'0'0'23,"0"0"-2,0 0 0,6-11-4,-6 11-3,14-6-2,-14 6-3,16-1-3,-5-3-5,-1 3-3,1 4-6,1-2-16,-3-5-5,3 1-1,-6-12 0</inkml:trace>
  <inkml:trace contextRef="#ctx0" brushRef="#br1" timeOffset="185400.6043">12478 4484 8,'0'0'25,"0"0"3,-6 11 0,6-11-9,0 0-2,-11 15-3,11-15-3,-8 23-3,3-2 0,3 6-3,-5 7-1,1 8-2,1 9 1,3 7-1,-2 6 0,3 4-1,-1 1 0,3 7 0,1-1 0,0-1 0,-1-3-1,-1 0 0,0-6 0,0-1 0,-1-2 1,-1-9 0,-1-4-2,1-3 1,0-5 0,0-7 1,0-4-1,1-6 0,1-6-1,1-1 1,3-2 0,-4-15 0,10 13-1,-10-13 1,20 12 0,-6-8 0,3-3 0,4-3 1,2 0-1,5 2 1,4 1 1,1-3 0,5 0-1,3 0 1,2 2 0,1 3-1,0-1 0,-1-3 1,-3 1-2,-1 1-2,-2 2-2,-10-8-9,-5-2-22,-5-1 0,-8-10-2,-4 3 2</inkml:trace>
  <inkml:trace contextRef="#ctx0" brushRef="#br1" timeOffset="186235.6521">12486 4427 14,'0'0'24,"4"-10"1,-4 10-7,0 0 0,0 0-2,0 0-3,0 0-1,14 7-1,-2 0-2,3-4-2,7 6 1,4-6-2,7 2-1,4-4-1,6 0-1,1-4-1,3 2 0,-3-3 0,0-2-1,-4 1 0,-2 1-1,-5 1 1,-4 2-1,-5 1 0,0 2 0,-4 2 0,-2 5 0,-3 6 1,-2 0 0,-4 6-1,0 4 1,-2 8 0,-4 4-1,-1 6 1,-1 2 0,-2 4-1,0 9 0,0 5 1,-1 4-1,0 4 0,-1-2 0,0 5 0,3 4 0,0-1 1,0-6-1,0-5 0,1-1-1,1-4 2,0-3-1,1-10-1,-2-7 1,-1-7 0,0-2 0,1-6 0,-1-10 1,0-16-1,-1 17 0,1-17 0,0 0 0,-7 10 0,7-10 1,0 0-1,-11 11-1,11-11 2,-11 14-2,11-14-2,-11 11-3,11-11-15,1 9-17,-1-9 3,-5-18-2,2-5 1</inkml:trace>
  <inkml:trace contextRef="#ctx0" brushRef="#br1" timeOffset="187308.7134">13716 4432 21,'0'0'28,"0"0"2,0 0 1,0 0-13,0 0-3,3 10-2,-3-10-4,-3 18-2,-1-4-3,3 8-1,-1 8 1,4 8-2,-1 8 0,2 4 0,0 8 0,0 9-1,0 6 0,1 3 1,-3 0-2,0 2 1,-3 1-1,2 0 0,-3-2 0,2-7 0,1-10 0,1-3 0,1-6 0,1-8 0,1-6 0,-1-7 0,0-4-1,0-3 1,-1 0 0,-1-4 0,0-4 0,1 1-1,2-4 1,3-1 0,3-3 0,3-4 1,5-3-1,4 2 1,6-3 1,5-2 0,4-3 0,7 1 1,3-2-1,4 3 0,2-1 1,-2-2-2,-3 0 0,-2 5-1,-7 0 0,-8 0-1,-3 2-4,-14-8-7,-3 1-25,-11 6 0,-1-14 1,-8 1-1</inkml:trace>
  <inkml:trace contextRef="#ctx0" brushRef="#br1" timeOffset="187978.7518">13705 4324 19,'10'-6'27,"-10"6"2,0 0 2,0 0-12,11-11-3,2 10-2,-2-2-2,10 6-2,0-2-2,9 5-2,2-1-1,9 1-1,-2 0-1,7 3 0,1-1-1,2 0 0,-2 1-1,2 0 0,-6 0 0,-3 3 0,-4 0 0,-7-2-1,-5 2 1,-4 3-1,-8 2 0,-3 0 1,-5 4-1,-1 2 0,-3 6 1,-1 5-1,-2 4 1,0 2-1,1 6 0,0 7 0,2 6 0,0 8 1,2 1-2,2 5 2,3 4-2,2 5 1,2 3 1,-1-5-1,1-4 0,2-3 0,-2-2 1,-2-8-1,-2-6 0,-2-9 0,-1-6-1,0-4 1,-3-6 0,0-11 0,-1-7-1,0-14-3,-3 13-5,3-13-27,-10-9-2,4-6 1,-2-10-1</inkml:trace>
  <inkml:trace contextRef="#ctx0" brushRef="#br1" timeOffset="188987.8095">14981 4369 24,'0'0'28,"-9"-1"1,9 1-4,-2 9-4,1 0-4,3 14-2,-4 2-3,4 10-4,-5 5-1,3 15-2,-1 3-1,3 10-1,-3 8 0,2 2-1,-1 4-1,1 9-1,0-1 1,-2 0 0,1-1-1,0-3 1,0-6-1,2-6 0,0-8 1,2-13 0,1-8-1,4-9 0,3-10 0,2-9 0,4-7 0,5-3 0,-1-6 1,5 1-1,3-2 1,0-3 0,3 0 0,2 4-1,-1 0 1,2 2 0,-1 0-1,3 0 1,-2 0-1,2 4 0,-3-1 1,0-2-1,-4-3-2,-6-4-3,-1 1-9,-9-2-24,-8-8 1,-7-6 1,-14-6-2</inkml:trace>
  <inkml:trace contextRef="#ctx0" brushRef="#br1" timeOffset="189689.8496">14977 4298 16,'0'-11'27,"0"11"2,11-1 2,-11 1-11,19-3-2,-6-2-4,10 3-3,-2-3-2,8 5-2,-3-4-1,9 2-1,-1-3-2,6 7 0,-4 0-1,3-1 0,2 4-1,-2-1 0,0 0 0,-3 4-1,-3 0 1,-6 1 0,-3 2-1,-4 5 0,-6 3 1,-3 2 0,-6 5-1,-2 0 1,-2 5 0,0 6-1,-2 4 2,0 1-2,0 7 1,1 6-1,2 2 1,1 10-1,0 6 1,-1 2 0,2 1-1,-1 5 0,2-2 1,-1-4 0,-3-1-1,1-5 0,0-8 1,0 1-1,-2-6 0,0-7 0,-2-6 0,0-2 0,0-8 0,0-7 0,-1-6 0,-2-9-1,5-11-2,0 0-3,-5 10-15,5-10-17,-6-13 1,0 3-1,-7-6 1</inkml:trace>
  <inkml:trace contextRef="#ctx0" brushRef="#br2" timeOffset="193952.0934">15961 4410 39,'0'0'30,"0"0"2,0 0-8,11-11-5,-4 1-4,10 8-4,-2-4-3,7 6-2,-2-2-2,3 10-1,-5 4 0,-1 4-2,-6 6 0,-6 4 0,-7 3-1,-5 7 0,-3 2 1,-4-1 0,1 3-1,-1-1 0,2-1 1,5 1 0,1-1 0,6-5 0,6-5 0,2-1 0,5-6 0,5-4 0,2-4-1,0-3 1,0-3-1,-1 0 0,-1-1 1,-5 0-1,-4 4 0,-3 3 0,-3 3 0,-1 2 1,-2 4-1,1 0-1,0 2 1,-1 3 0,1 2 0,-2-1 0,-2 2 1,-1 2-1,-3-1 1,-4 0 0,-1 0 0,0-4 0,0-4-1,1-4-1,5-1-5,6-18-10,-13 8-22,13-8 2,2-14-2,1 3 1</inkml:trace>
  <inkml:trace contextRef="#ctx0" brushRef="#br2" timeOffset="194593.1301">12164 5353 39,'17'-3'32,"-17"3"1,18 8-1,-13 2-12,-4-1-6,4 6-6,-5 1-4,0 1-6,0 3-8,-2 1-23,-3-7 1,4-1-2,1-13 1</inkml:trace>
  <inkml:trace contextRef="#ctx0" brushRef="#br2" timeOffset="195035.1554">13463 5235 67,'12'6'35,"3"11"-1,-7-1-2,-6 0-17,4 8-9,-5 2-5,-3-4-8,3 0-27,-3 0 0,-5-10-2,6 0 2</inkml:trace>
  <inkml:trace contextRef="#ctx0" brushRef="#br2" timeOffset="195476.1806">14742 5191 77,'7'19'37,"0"8"-2,-3-3 0,-12 4-32,1 5-32,-5-8-4,5 4-1,-6-7-3</inkml:trace>
  <inkml:trace contextRef="#ctx0" brushRef="#br0" timeOffset="199509.4113">11448 4712 25,'0'0'25,"0"0"-5,-8-15 0,8 15-3,0 0-2,-12-6-3,12 6-1,-14 16-4,6-3-1,1 9-3,1 6 0,0 3-2,6 3 0,2 2 0,5-1 0,4-5 1,7-4-1,4-9 1,3-12-1,5-6 0,0-11 1,2-10 0,-2-9-1,-2-3-1,-7-5 2,-5 2-1,-7-1-1,-12-1 1,-7 4-1,-10 7 1,-5 10-2,-7 2-1,-1 13-2,-3 7-9,6 5-18,9 16-1,0 0-2,14 9 2</inkml:trace>
  <inkml:trace contextRef="#ctx0" brushRef="#br0" timeOffset="200338.4587">11454 5432 29,'-9'18'26,"9"11"2,-6-3-3,3 0-11,4 2-1,2 0-3,6 2-2,2-5-2,5 2 0,4-6-1,4-8-2,2-7-1,2-2 0,1-12-1,-1-6 1,-3-10-1,-1-5-1,-7-5 2,-2 0-2,-9-2 2,-6-3-1,-9 1-1,-7 7 1,-6 4 0,-6 4 0,-7 9-2,-5 6 0,4 7-3,1 6-8,7 5-22,7 7 2,5-2-3,13 7 2</inkml:trace>
  <inkml:trace contextRef="#ctx0" brushRef="#br0" timeOffset="201509.5257">12815 4729 16,'-9'24'25,"-6"-1"1,7 10 4,-4-2-16,2-1 0,8 3-1,2-3-3,9 1-1,4-6-2,8-3 0,3-14-3,7-1-1,0-10 0,3-8-1,-4-9-1,0-4-1,-6-6 2,-3-2-1,-8 0 0,-6 0 0,-10 1-1,-5 7 0,-9 6 0,-8 3-1,-5 13-2,-8 5-2,4 13-7,-4 5-8,5 8-14,9 6 0,5-2 1,14 9 1</inkml:trace>
  <inkml:trace contextRef="#ctx0" brushRef="#br0" timeOffset="201871.5464">12814 5354 74,'14'4'35,"-13"5"-1,2 8 1,0 6-28,-3 5-1,3 4-2,-1 5-1,1 1-1,0-1-2,2-1-2,3 1-3,-6-14-11,1-3-20,4-6 1,-7-14-1,0 0 1</inkml:trace>
  <inkml:trace contextRef="#ctx0" brushRef="#br0" timeOffset="202405.5769">14008 4618 56,'5'13'34,"3"-1"-1,-5 2-3,0-2-13,6 18-3,-8-4-3,7 8-3,-6 2-3,3 1-3,-3-6-2,-1-3-3,4 0-6,-5-10-28,2-7 1,-2-11-1,0 0 0</inkml:trace>
  <inkml:trace contextRef="#ctx0" brushRef="#br0" timeOffset="202906.6056">14035 5363 49,'-4'30'31,"-2"-2"3,5 10-2,1-1-16,3-4-6,10 1-3,4-7-3,7-3-1,3-11-1,5-11-1,1-13 0,1-6 0,-1-9 0,-3-7 0,-6-4 0,-8-8 0,-9 1-1,-5 3 0,-13 5 1,-7 3 0,-9 11-2,-7 9 1,-4 11-3,-2 7-7,5 9-25,4 5 1,6-3-1,13 2 0</inkml:trace>
  <inkml:trace contextRef="#ctx0" brushRef="#br0" timeOffset="203507.64">15233 4575 71,'0'0'36,"8"12"-1,-5 5-2,-6-1-21,9 12-2,-8 0-3,4 6-3,-4 1-1,2 7-3,0-2 2,-4-5-3,4 1-4,-4-11-9,3-2-24,3-1 1,-1-9 0,-1-13 1</inkml:trace>
  <inkml:trace contextRef="#ctx0" brushRef="#br0" timeOffset="203941.6648">15249 5289 57,'14'6'36,"-14"-6"1,14 25-1,-11-3-11,-2-3-14,7 12-2,-5 0-3,2 3-3,1 3-1,-1-4-2,-1-4-4,-3-6-5,4-5-29,-5-18 0,0 0 0,9-10-1</inkml:trace>
  <inkml:trace contextRef="#ctx0" brushRef="#br2" timeOffset="210710.0519">6316 6869 41,'0'0'33,"0"0"2,0 0-1,0 0-12,0 0-5,0 0-6,0 0-4,-20 10-1,8-5-2,-7-1-1,0 7-1,-7-5 0,-3 2 0,-4 3-2,-2-1 1,-1 0-1,1 3 1,3-1-1,3-2 0,6 2 0,5-2 0,7-1 0,4 1 1,7-10-1,9 13 1,3-9-1,8 5 1,4-2 0,0 0 0,4 2 0,2 1 0,-1 0-1,-2 7 0,-4 0 1,-7 0 0,-5 1-2,-6 3 1,-7-1-1,-8 3 1,-5 1 1,-8-2-2,-5-2 1,-2 3-1,-1-1 2,0-2-1,3-2 0,6-2 0,4-5 0,9 2 0,9-1 1,0-12 0,19 9 0,4-3-1,4-4 2,3-1 0,4 1-1,2-2 0,-1-1 1,1 4-2,-4-2 1,-7-2-1,-1 2-1,-4-1-1,-5 0-1,-15 0-5,20 2-19,-20-2-13,2-11 0,-2 11 0,1-15 1</inkml:trace>
  <inkml:trace contextRef="#ctx0" brushRef="#br2" timeOffset="222550.7292">6948 7079 40,'0'0'31,"14"1"1,-14-1-5,19-4-7,-3 6-8,-4-7-1,8 4-4,-3-4-3,3 5 0,2-1-2,0-2-1,-3 1-4,-2-2-3,0 5-8,-6 2-18,-11-3-1,12 3-2,-12-3 2</inkml:trace>
  <inkml:trace contextRef="#ctx0" brushRef="#br2" timeOffset="222754.7408">6993 7184 57,'0'0'34,"0"0"-1,12 9-6,0-13-13,8 5-2,1-5-3,4 3-3,-1-2-4,0 2-3,1 5-5,-6-2-18,-2 2-10,3 4 0,-10-6-2,5 5 1</inkml:trace>
  <inkml:trace contextRef="#ctx0" brushRef="#br2" timeOffset="232985.326">10042 7042 28,'0'0'31,"-12"4"2,12-4 1,0 0-12,0 0-4,22 8-3,-6-13-5,14 7-2,2-5-2,8-2 0,3-1-3,5 4-1,0-2 0,1 1-1,-5 2 0,-3 0 0,-6 1-1,-5 4 0,-5 0 0,-8-3-1,-6 0-1,-11-1-1,0 0-1,0 0-2,0 0-4,-14-9-7,6 0-18,8 9-2,-20-14 1,20 14 1</inkml:trace>
  <inkml:trace contextRef="#ctx0" brushRef="#br2" timeOffset="233298.3439">10468 6943 53,'-5'-15'34,"5"15"0,0 0-7,10-11-8,2 10-3,-12 1-6,23-1-3,-10 2-2,5 5-1,0-2-1,3 1-1,-1 2-2,-1 5 1,0 1-1,-3-2 1,-5 1-1,-3 3 0,-7 1 1,-3 0-1,-5-2 0,-3-2 0,-3-2 0,0 2-2,1-1-1,0-7-2,12-4-5,-14 6-11,14-6-17,0 0 1,10-1 0,4-4 1</inkml:trace>
  <inkml:trace contextRef="#ctx0" brushRef="#br2" timeOffset="233914.3791">11183 6706 52,'0'0'33,"-20"-16"0,9 13 1,-2 1-21,-4-2-2,4 8-4,-3-1-1,2 3-1,0 3-2,6 4 1,-1-2-2,5 7 1,2 2-1,4-2 0,1 2-1,6 2 0,0 0 0,1-2-1,4-1 0,-4 0 1,-3-3-1,-3 4 0,-5-1 0,-4-5 1,-5 0-2,-5 2 1,-5 0 0,-2-4 0,-1-2 0,2-3 1,1-4-1,3 2-1,6-1 2,11-4-1,0 0 0,0 0-1,0 0 1,23-5 0,-7 8 0,3 0 1,1 3-1,-1 7 0,-2 1 0,-3 2 1,-4 2-1,-4 3 0,-3 1 0,-1 1 0,-4 1 0,-1-1 0,-1-1 0,-1-3-2,4 0 0,-2-7-5,10 2-7,-7-14-23,10 9 0,3-12-1,2-11 2</inkml:trace>
  <inkml:trace contextRef="#ctx0" brushRef="#br2" timeOffset="234294.4009">11392 6974 79,'-15'22'36,"-2"3"1,1 6 0,5 1-28,-1-3-2,11 4-2,3-6-2,10-1 0,6-8-1,8-4 0,5-10-2,4-3 1,1-7-1,1-6 1,-3-5-1,-4-6 1,-7-5-1,-3-2 1,-10-4 0,-5-3 0,-10 0 0,-6 3-1,-8 2 0,-6 10 0,-6 8 0,-7 8-2,2 8-1,-2 9-4,9 13-3,-2-3-14,10 7-15,12 0 1,9-6-1,14 3 2</inkml:trace>
  <inkml:trace contextRef="#ctx0" brushRef="#br2" timeOffset="234507.413">11709 7190 86,'0'0'37,"14"16"-1,-11-4-7,-4-3-18,3 8-3,-5-1-4,0 4-4,-1 2-2,-6-5-5,5 6-13,-1-5-18,-2-6 1,6 0-1,2-12 2</inkml:trace>
  <inkml:trace contextRef="#ctx0" brushRef="#br2" timeOffset="234802.4299">12046 6855 64,'0'0'38,"0"0"-1,0 0 2,-2 10-19,-3-1-8,7 11-3,-5 0-2,6 11-3,-3 1 0,1 1 0,0-1-3,2 1 0,-2-4-2,1-2-2,4-1-6,-9-17-17,3-9-15,8 12 0,-8-12 0,9-9 1</inkml:trace>
  <inkml:trace contextRef="#ctx0" brushRef="#br2" timeOffset="235537.472">12201 6727 54,'5'-13'35,"-5"13"0,5-10 0,-5 10-15,16-9-9,-16 9-3,23-7-3,-8 5-1,2 2-1,0 2-2,1 5 0,-5 1 0,-3 4 0,-5 4-1,-5 2 1,-5 3-1,-3 5 0,-5 2 0,-3-1 1,-1 1-1,1 0 0,3-1 0,3-1 1,5-1-1,5-7 1,6-3-1,7-1 1,2-3-1,4-5 1,2-3 0,-2-3-1,1-2 1,-3-1-1,-3 2 0,-3-4 1,-11 5-2,12 2 1,-12-2 0,3 15 1,-4-3-2,-1 4 1,1 2 0,-1 6 0,1 1 0,0 0 0,0-1 0,0 2-1,0-1 2,-1 0 0,-2-2-1,-2-2 1,-1-5 0,-2 1 1,-2-2-1,-1-5 1,-2-3-2,0-2 0,1-2-1,1-3-5,12 0-10,-12 1-24,12-1 1,-7-16 1,9 0-2</inkml:trace>
  <inkml:trace contextRef="#ctx0" brushRef="#br2" timeOffset="251656.3939">17138 4954 21,'1'-10'27,"-1"10"-1,-1-15-4,1 15-1,-2-18-4,2 7-2,0 11-3,4-21-1,-4 21-4,13-17-1,-3 9-2,0-2-1,3 7-1,-1 0 0,1 2 0,1 5-2,-1 2 1,2 1 0,-2 6-1,0 0 0,0-1 1,1-2-1,0 4 0,-3-4 1,2-2 0,-3-3 0,2-4 0,2-4 0,1-2 0,1-5 0,-1-7 0,3 0 0,0 0-1,0 0 0,-2 1 0,-4 4-3,-4 2-2,-8 10-10,0 0-22,-1 13 0,-7-1 0,-8 3 1</inkml:trace>
  <inkml:trace contextRef="#ctx0" brushRef="#br2" timeOffset="252191.4245">17191 5154 29,'-4'-11'29,"4"11"1,0 0-7,-1-14-3,1 14-2,2-16-5,-2 16-1,5-9-4,-5 9-1,10-6-2,-10 6-2,11 2-1,-11-2-1,16 18 1,-7-9-2,4 2 0,-1 3 0,1 2 0,2-3 1,-1-3-1,3-3 1,2-7 0,2-1 0,2-6 1,0-6-1,1-5 0,-3 2 0,1-3-1,-6 3 1,-2 5-3,-10 0-4,-4 11-30,0 0-1,-13 6 1,3 5-2</inkml:trace>
  <inkml:trace contextRef="#ctx0" brushRef="#br2" timeOffset="255041.5875">18669 4690 17,'0'0'27,"1"-9"0,-1 9 0,-11-8-12,11 8-2,-18-9-2,2 6-4,2 6-1,-7-4 0,4 10-1,-3-5 0,3 5 1,-1-2-1,4 7-3,2-6 2,7 5-2,1 1 1,6-1-1,4 0-1,4 3 1,4-2-1,3-1 1,0 2-1,0-2-1,0-2 1,-5 4 0,-2 1 0,-6-2 0,-6 0-1,-7 1 0,-3 0 0,-5-1 1,-3 0-1,-2-4-1,-2-2 1,-1 1 0,8-3 0,-1-4 0,8-1 0,10-1-1,0 0 1,0 0 1,12 2-1,8-1 0,0-1-1,4 8 1,-1 1 1,-1 1 0,-3 5-2,-6 2 1,-4 2 0,-5 3 1,-3 2-1,-3-3 0,-1 1 0,-1-2 0,1-1 0,2-3-1,5-4 0,-4-12-3,16 14-5,-16-14-18,22 0-8,-5-4-1,1-7 1</inkml:trace>
  <inkml:trace contextRef="#ctx0" brushRef="#br2" timeOffset="255449.6109">18932 4896 53,'-8'20'33,"-8"-1"0,3 10 1,-8 9-20,3-7-6,7 4 0,2-2-3,9 1-1,5-8-1,13-3 1,5-12-2,9-7-1,6-10 1,4-3-1,-2-9 0,1-8 0,-6-5 0,-5-1-1,-9-1 1,-8 1 0,-12-1-1,-9-1 1,-11 5-1,-8 8 0,-5 6 0,-4 5 0,-2 8 0,0 9-1,2 7-2,5 3-3,15 15-11,6-3-20,3-4 0,10 3 0,9-10 1</inkml:trace>
  <inkml:trace contextRef="#ctx0" brushRef="#br2" timeOffset="255678.624">19282 5089 73,'19'12'37,"-2"7"-2,-3 1-3,-10-4-20,4 12-3,-10-3-2,0 4-4,-4 0 0,-3-5-3,1-4-3,-4-3-6,9-4-18,3-13-10,-13 0 0,13-11-1</inkml:trace>
  <inkml:trace contextRef="#ctx0" brushRef="#br2" timeOffset="255950.6395">19591 4784 59,'13'-3'34,"-13"3"0,4 13 1,-1 3-21,-6 0-2,6 8-4,-6 0-3,5 10-1,-2 0 0,1 3-1,0-1 0,1-4-2,-1-4-1,0-3-2,5 0-3,-7-14-17,1-11-16,0 0 1,0 0-2,11-16 1</inkml:trace>
  <inkml:trace contextRef="#ctx0" brushRef="#br2" timeOffset="256611.6773">19709 4618 63,'25'-6'33,"-12"-2"2,7 2-6,-6 6-17,0-4-4,4 7-2,-3 3-3,0 7-1,-7 1 0,-2 9 0,-4 2 0,-3 0-1,-3 1 0,-1 3-1,-1-3 1,1-3 0,2 0 0,5-6 1,-1-3-2,6 1 1,1-6 1,2-4 0,3-4-1,-1 0-1,2-4 2,-2-2-1,-1-1-1,-1-2 1,-3-1 0,-7 9-1,0 0 0,9-12 1,-9 12-2,0 0 0,-12 17 1,6-3 0,0 5-1,2 2 1,2 3-1,3 6 0,4 1 1,3-2 1,-1 1-2,3-1 1,1 0 0,-4-1 1,-3-2-1,-4-5 1,-5-4-1,-4 2 0,-3-4 0,-2-1 1,-4-4-1,-1-2 0,3 0 0,0-2-2,5 3-3,-1-10-7,12 1-25,0 0-1,-3-17 1,3 17 0</inkml:trace>
  <inkml:trace contextRef="#ctx0" brushRef="#br2" timeOffset="257934.753">20477 4820 24,'0'0'30,"13"-1"3,-13 1-1,0 0-13,0 0-2,-11 10-4,6 4-4,-9 2-3,0 6-1,-5 3-2,0 8-1,-3 0 0,1-1 0,-1 0-1,3-2-1,3-5 0,2-4-2,6-5-5,-2-13-9,10-3-20,0 0 0,-10-16 1,10 2 0</inkml:trace>
  <inkml:trace contextRef="#ctx0" brushRef="#br2" timeOffset="258182.7672">20208 4844 63,'0'0'34,"13"6"2,-13-6 1,10 8-25,5 7-2,-3-4-2,8 11-2,1 0-2,4 3-1,0-2-1,1 6-1,0-2-1,-1-4-1,-1 0-3,-3-7-4,3 3-11,-6-7-20,-3-4 3,-1-10-3,-2-6 3</inkml:trace>
  <inkml:trace contextRef="#ctx0" brushRef="#br2" timeOffset="258803.8027">21067 4651 45,'0'-10'32,"0"10"1,-9-11 1,-1 3-14,-4 6-11,-5-5-1,1 9-3,-4-2 0,4 3-1,-3-1 0,7 2-2,-2 4 2,6 2-2,2 0 0,3 0-1,4 2 1,4 3-1,1 2 1,1 0 0,2-1-2,1 2 1,1 0 0,-2 1 0,-3 1 0,-1 0-1,-5-4 1,-2 5-1,-3-3 1,-5-5 0,-1 3 0,-3-6 0,0-3-1,1-1 1,2-3-1,2-2 0,0-2 0,11 1-1,-9-3 1,9 3 0,0 0 0,11-4 0,-11 4-1,19 2 1,-7 4 0,1 0 0,0 2 0,-2 5 0,0 1 0,-4 3 0,0 2 0,-2 0 0,0 0 0,-2 4 0,-2-2-1,0-6 1,1 2-2,-2-4-3,3 0-2,-3-13-8,0 0-23,9 9 0,-9-9-1,16-18 1</inkml:trace>
  <inkml:trace contextRef="#ctx0" brushRef="#br2" timeOffset="259190.8249">21189 4841 90,'-16'23'37,"0"7"0,-1 3-4,-1-3-27,10 7 1,3-4-3,9-3 0,6-6-2,8 0-1,6-11 1,5-7 0,1-8-1,1-5 0,-3-5 0,1-4-1,-7-4 1,-4-5 0,-8-2 0,-7-1-1,-5 0 1,-7 0 0,-6 3-2,-5 2 1,-5 6 0,-3 9-1,-1 7 0,-1 4-2,3 10-2,0-1-5,12 9-11,3 0-19,5-6 1,8-3 0,-1-12 1</inkml:trace>
  <inkml:trace contextRef="#ctx0" brushRef="#br2" timeOffset="259438.839">21416 4985 66,'14'14'37,"1"4"-1,-6-1-1,-5-1-20,6 12-4,-6-2-5,1 1-3,-3 0-4,-3-3-5,6 5-11,-6-7-21,-1-10 2,2-12-2,0 0 1</inkml:trace>
  <inkml:trace contextRef="#ctx0" brushRef="#br2" timeOffset="259986.8704">21672 4715 65,'0'0'35,"13"8"0,-13-8 1,4 18-24,5-1-1,-7 1-5,8 10 0,-2 0-1,3 5-1,-5 1-1,1-3-1,-1-1-1,-3 1-2,-2-2 0,-4-10-3,2 6-6,-10-9-20,6-7-9,5-9 1,-12 9 0</inkml:trace>
  <inkml:trace contextRef="#ctx0" brushRef="#br2" timeOffset="260708.9117">21815 4583 66,'16'-13'35,"-6"7"1,4 2 0,1 2-25,-2-6-2,3 9-3,-3 1-1,1 6-2,-3 0-1,-1 8 0,-3 1-1,-2 6 0,0 3 0,-2 1-1,-1-1 1,-2 0-1,1 0 1,0-3-1,1-2 0,1-4 1,1-3-1,1-2 0,-5-12 1,19 11 0,-6-11-1,2-1 0,0-4 1,0-2-1,-1 1 1,-1-3-1,-13 9 0,12-13-1,-12 13 1,0 0 0,-12 1-1,0 7 1,0 3-1,-1 4 0,1 6 1,3 0 0,4 2-1,0 5 1,5 1-1,3-1 2,3 1-1,-1-4 0,2-1-1,-2-1 1,-2-3 1,0-5-1,-2-4 0,-3 1 0,-2 1 0,-3-4 0,-1 1 0,-3 0-1,2-1-2,-4-1-4,6 6-11,1-4-20,-4-8 1,10-2-1,-12 3 1</inkml:trace>
  <inkml:trace contextRef="#ctx0" brushRef="#br2" timeOffset="264789.1451">17088 6012 20,'-11'10'20,"11"-10"2,-10 9-3,10-9 2,-10 6-5,10-6 0,0 0-4,-9-6-1,9 6-1,4-13-3,5 9 0,-9 4-1,19-19-1,-9 8-1,4 3 0,-2 3-1,3 1-1,-5 4 0,0 1-1,0 1 0,0 8-1,1 2 1,-1 1 0,-1-2-1,-1 7 0,-2-5 1,1 3-1,0 0 1,-2-3-1,1-4 0,0 0 0,4-7 1,1-5-1,3-3 1,2-3-1,-1-5 0,1 3 0,-1 1-2,-5-3-2,0 9-7,-10 4-26,0 0 0,-9 3 0,-3 4-1</inkml:trace>
  <inkml:trace contextRef="#ctx0" brushRef="#br2" timeOffset="265164.1665">17032 6238 61,'-11'-1'34,"11"1"-1,0 0-5,8-16-13,2 13-3,-1-3-5,3 4-1,0 1-2,1 10-2,0 1-1,-1 0 0,-2 3-1,4 1 0,-3 1 1,4-1-1,-2 1 1,3-5 0,-2-3-1,3 3 1,-1-7 0,3-5 0,-2-5 0,1 2 0,-2-5-1,-3 3-2,1 2-6,-14 5-29,8-15 0,-8 15 1,0 0-2</inkml:trace>
  <inkml:trace contextRef="#ctx0" brushRef="#br2" timeOffset="266313.2322">18349 5793 72,'0'0'34,"-17"-4"0,17 4 1,-18-3-26,2 0-1,3 6-3,-6 0-1,3 4-1,0 0 0,-2 3 0,0-2-2,3 7 1,0 2 0,2-3-1,5 0 0,0 1 0,4 2 0,8 2 0,2 0 1,3-2-1,2-2 0,3 4-1,-2-1 2,2 0-1,-4-1 0,-5 1-1,-3-2 0,-2 2 0,-6 0 1,-4-3-1,-4-1 0,-4 1-1,-3-3 1,0-5 0,1-1 0,-2-3 0,4-3 0,6 1-1,3-1 1,9 0 0,0 0 0,10-9-1,5 7 1,7 3 0,3 1 1,1 0-1,-1 2 0,0 7 0,-1 3 0,-6-3 0,-6 5 0,-5 4 0,-5 3 0,-2 2 0,-2 0 0,-2-3 0,-1-2-1,3 4 1,0-3 1,4-6-1,3-4 0,2-1-1,3-3-2,1-5-4,6-2-30,-2-4-2,-2-6 1,4-2-1</inkml:trace>
  <inkml:trace contextRef="#ctx0" brushRef="#br2" timeOffset="266714.2552">18532 5887 36,'0'0'34,"13"-5"1,-13 5 0,0 0-11,10 5-6,-10-5-6,-3 15-3,0-2-3,4 5-2,-4 2 0,1-3-2,1 0-1,1 0-2,5-4-1,-5-13-7,12 14-14,0-16-15,-4-8 1,2-1-2,-2-7 2</inkml:trace>
  <inkml:trace contextRef="#ctx0" brushRef="#br2" timeOffset="266974.27">18651 5876 54,'0'0'36,"0"0"-1,2 9 1,-2-9-15,3 13-9,-4 0-4,4 1-4,-1 3-4,-1-2-6,5 6-17,-1 0-14,-5-7 1,2 1-1,-2-15 0</inkml:trace>
  <inkml:trace contextRef="#ctx0" brushRef="#br2" timeOffset="267455.2976">18909 5995 90,'0'0'36,"4"20"0,-7-5 1,-3 1-33,3 6 1,-4 1-4,1 9 1,-4 1-1,1-1 1,-3-1-1,1 1 0,0-5 1,4-4-1,1-5 0,1-9 0,5-9-1,0 0 0,0 0 1,5-20-1,2 0-1,-1-5 1,3-6 0,3-4 0,-1 0 0,1-4 0,3-3-1,-3 7 2,-1 3 0,0 5 0,-4 4 0,2 8 1,-4 4-1,-5 11 1,10 4 0,-7 6 0,3 4-1,1 8-1,0 5 2,0 2-1,1 3 0,1 0 0,3-4-1,1 1 1,0-2-1,0-7 1,1-2-2,-1-3-1,1-3-2,-5-4-3,1 7-5,-10-15-18,0 0-11,0 0 2,0 0-1,-17 2 2</inkml:trace>
  <inkml:trace contextRef="#ctx0" brushRef="#br2" timeOffset="267709.3121">18834 6185 72,'0'0'37,"0"0"0,0 0-3,17 8-15,-2-12-11,10 7-2,1-3-2,6-1-3,-1 6-3,-2-6-5,3 3-16,-3 2-16,-9-5 2,0 0-2,-8-3 2</inkml:trace>
  <inkml:trace contextRef="#ctx0" brushRef="#br2" timeOffset="267983.3278">19258 6200 61,'7'15'36,"-7"-15"1,0 0-10,15 17-6,-15-17-5,8 18-4,-9-8-4,4 7-2,-3-4-2,1 9-1,-4 2 0,-1-4-2,-1 1-1,-3 2-2,4 0-2,-5-5-6,8 1-29,-8-7-1,9-12 1,-13 10-2</inkml:trace>
  <inkml:trace contextRef="#ctx0" brushRef="#br2" timeOffset="268705.3691">19088 5793 73,'-1'21'36,"0"-9"-1,0 6 1,4-5-27,-6-4-3,3 5-3,-1-1-3,1-13-4,5 16-5,-5-16-15,0 0-11,14-4 0,-9-6-1,5-1 2</inkml:trace>
  <inkml:trace contextRef="#ctx0" brushRef="#br2" timeOffset="268961.3837">19215 5768 69,'2'13'37,"0"-2"-1,-5-2 1,3-9-24,-4 26-3,5-13-5,1 1-4,1 1-6,0-5-14,-3-10-18,2 16 1,-2-16-1,0 0 0</inkml:trace>
  <inkml:trace contextRef="#ctx0" brushRef="#br2" timeOffset="269533.4164">19571 5877 32,'0'0'29,"11"-7"3,-11 7-7,0 0-6,11-5-2,-11 5-3,0 0 0,0 0-4,9 14-1,-9-14-2,2 17-1,-3-4-2,3 6-1,-1-1-1,0-2-1,1 0-2,-1-5-2,3 2-4,-4-13-8,0 0-24,0 0 1,12-14-1,-9 2 1</inkml:trace>
  <inkml:trace contextRef="#ctx0" brushRef="#br2" timeOffset="269779.4305">19678 5860 64,'10'7'36,"-10"-7"1,-1 12 1,4 2-21,-8-2-6,8 0-4,-4 1-3,3 4-3,0-1-4,-4-3-11,2-3-24,6-1 1,-6-9 0,0 0-2</inkml:trace>
  <inkml:trace contextRef="#ctx0" brushRef="#br2" timeOffset="270030.4448">19828 5978 67,'1'15'39,"2"7"-2,-1-1 1,3-6-16,0 15-14,-3-6-2,4 3-3,-2 1-3,1-3-1,-1-2-4,-4-2-4,7-1-13,-5-7-17,-2-13 2,0 0-2,-12-4 2</inkml:trace>
  <inkml:trace contextRef="#ctx0" brushRef="#br2" timeOffset="270448.4688">19820 5947 78,'0'0'38,"7"-12"0,-7 12-1,19-14-20,-3 12-8,2-3-3,7 7-1,-2 0-2,2 1-1,-3 1-1,0 3-2,-5 7 1,-5-2-1,-8 4-1,-5-1 0,-4 0 0,-7 2-1,-2 2 2,-4-5-1,0-2 1,-1 0 0,4-5 1,2 1 0,13-8 1,-11 11 0,11-11-1,12 7 0,0-3 1,5-2 0,1 3-1,1 1 1,-2 1-1,-1 4-1,-4 5 1,-6-4-1,-3 3 0,-3 3 0,-5-1 0,-3-1 0,-2-1 1,-3-6-1,-2-2 1,1 3 0,-2-3 0,2-8 0,4 4-4,-3-7-8,13 4-26,-8-11 1,7-2 1,5-3-2</inkml:trace>
  <inkml:trace contextRef="#ctx0" brushRef="#br2" timeOffset="270711.4838">20227 5786 82,'0'0'39,"12"11"0,-12-11 2,8 16-24,-5 3-9,-4-3-3,5 4-1,-3-2-3,1-2-1,-3 0-1,1 1-3,2-1-1,-2-16-5,3 12-17,-3-12-14,0 0 2,3-9-1,-1 0 3</inkml:trace>
  <inkml:trace contextRef="#ctx0" brushRef="#br2" timeOffset="270965.4983">20336 5814 62,'8'11'39,"-7"0"0,1 4 0,0 5-10,-7-6-18,11 5-4,-1-2-5,1 1-7,5-7-33,-4 0-2,-7-11 2,10-1-3</inkml:trace>
  <inkml:trace contextRef="#ctx0" brushRef="#br2" timeOffset="272230.5707">20515 5767 19,'0'0'30,"0"0"2,10-3 1,-10 3-10,0 0-5,15-6-3,-15 6-6,18-6-2,-8 4-3,6 7 0,-2 2-2,3-1 0,-2 2-1,-1 7-1,-2 0 1,-4 2 0,-5 2-1,-3 0 1,-5 1-1,-5 5 1,0 0 0,-2-2 0,0-2 0,3 3-1,0-3 2,5-2-1,5-4 0,6-4 0,4-4 0,2-1 0,3-2 0,1-6 0,2 0 0,-3 1-1,-1-3 1,-5 1-1,-10 3 1,15 0-1,-15 0 0,4 13 0,-4 2 0,0 2 1,4 6-2,1 6 1,1 3 0,3 4 0,0 3 0,1-4 1,-3-2-1,1 1 0,-4-3 0,-4-7 1,-2-4-1,-3-4 0,-6-6 0,1-1 0,-4-2 0,1-7 0,0-2-2,-2-3-1,5 3-1,1-7-5,9 9-7,-5-10-22,6-5 1,4 3-1,3-6 2</inkml:trace>
  <inkml:trace contextRef="#ctx0" brushRef="#br2" timeOffset="272572.5902">21011 6092 60,'0'0'35,"0"0"1,5 11 0,5-17-15,4 11-12,-2-4-2,10 0-3,-1-1-1,6 3-1,2-3-1,2-1 0,-1-1-1,-1 0 1,-4-2-2,-3 1 1,-3 1-1,-4-6-1,-2 3-1,-13 5-2,17-12-2,-17-1-6,0 13-9,6-15-14,-10 0 1,2 5-1,-7-4 2</inkml:trace>
  <inkml:trace contextRef="#ctx0" brushRef="#br2" timeOffset="272839.6055">21309 5954 23,'0'0'30,"0"0"2,0 0-4,0 0-5,0 0-3,0 0-5,13 4-3,-13-4-3,23 14-2,-9-5-1,3 1-2,-2 0-1,1 4-1,-3 1 0,-5 0-1,-3-1-1,-3-2 0,-5-1 0,-4 3 0,-2-2 0,-3-6 0,1 3-1,0-3-1,1-1-3,-1-5-6,11 0-27,0 0 2,-9-9-2,9 9 0</inkml:trace>
  <inkml:trace contextRef="#ctx0" brushRef="#br2" timeOffset="273600.649">22071 5772 38,'10'-3'31,"-10"3"2,6-13-2,-6 13-11,-5-12-5,5 12-3,-11-7-5,11 7-1,-23 6-2,12 1-1,-6-1-1,2 8-1,-3 1 0,3 3 1,-1 1-2,4 2 1,-1-1-1,3 3 0,3 0 1,2-3-1,3 1 1,2-1-1,2-3 1,2 0-1,0-2 1,1-1 0,-2-5 0,-3-9-1,-2 17 2,2-17-1,-17 8-1,2-3 1,-2-4 0,-3 1 0,-1 0-1,3-1 0,1-1-1,4 3 1,13-3 0,-13 1-1,13-1 1,0 0-1,16 10 1,-4-3-1,3 1 1,2-1 0,1 6 0,-2 2 0,0 2 0,-3 1 0,-3 3 0,-2-1 0,-4 1 0,-3 4 0,-2-1 0,-1-3 1,-1-3-2,-1 1 1,0-2 1,-1-2-1,2-5-1,3-10 0,0 0-3,0 0-4,0 0-22,12-6-7,-7-13 0,6 0-1</inkml:trace>
  <inkml:trace contextRef="#ctx0" brushRef="#br2" timeOffset="274020.6731">22273 5963 74,'0'0'37,"-18"21"-1,9-2-1,-1 5-24,-5-3-2,6 7-4,-2 1-3,5 3 0,3-1-1,6-2 1,4 0-1,7-7-1,3-6 0,4-1 1,5-8 0,2-9 0,2-7-1,0-5 1,-1-8 0,-3-1 0,-3-4 0,-4-4 0,-8-4 0,-7 2 0,-7-2-1,-7 4 1,-10 2-2,-5 6 1,-1 4-1,-5 8 0,0 10-1,1 3-2,7 11-3,-1 0-10,15 4-21,4 5 0,5-3 0,9-1 1</inkml:trace>
  <inkml:trace contextRef="#ctx0" brushRef="#br2" timeOffset="274290.6885">22572 6232 55,'6'22'37,"5"6"-2,-8-1 1,-5-4-16,7 7-7,-8-6-6,2 2-3,-1-4-5,-1-8-6,3 0-21,0-14-9,0 0 0,0 0-1</inkml:trace>
  <inkml:trace contextRef="#ctx0" brushRef="#br2" timeOffset="274576.7049">22957 5908 60,'0'0'35,"0"0"0,8 10 1,-12-1-22,10 10-3,-7-3-2,4 11-3,-5-2 0,4 7-2,-2-1 0,1 2-2,-3-4-1,-1 2 0,-1-4 0,2-5-1,2-3-3,-6-5-4,8-1-15,-2-13-18,0 0 2,9-11-2,-4-8 2</inkml:trace>
  <inkml:trace contextRef="#ctx0" brushRef="#br2" timeOffset="275218.7416">23105 5741 72,'0'0'36,"9"-1"1,-9 1-5,0 0-20,0 0-1,6-10-5,-6 10-2,13 5-1,2-3-1,1 0-2,1 4 0,1 2 1,1 0-1,-2 2 0,-1-2 1,-4 5-1,-6 3 0,-6 2 1,-1 0 0,-4 1-1,-8 3 1,3 6 0,-1 1 0,-2 1 1,4-2-1,5-3 0,-1 2 0,4-3 1,11-4-1,2-7-1,4-4 0,3-5 0,0-2 0,-2-2 1,2-7 0,-2 0-1,-8 2 0,-9 5 1,8-12-1,-8 12 0,0 0 0,0 0-1,-12 13 1,4 4 0,5 1 0,-1 7 0,-2 3 0,4 3 0,4 2 1,-4 2-1,3-3 0,3-3 0,-4 2 0,-2-5 1,6-4 0,-6-5-1,-5-1 1,2-6-1,-1 1 0,-5-1-1,11-10-2,-11 9-6,-3-7-24,14-2-8,0 0 1,-13-11 0</inkml:trace>
  <inkml:trace contextRef="#ctx0" brushRef="#br2" timeOffset="285610.336">7837 6884 18,'6'-11'30,"6"15"0,-12-4 4,9 0-12,5 14-4,-6-5-2,6 9-4,-3 2-3,3 12-3,-3 0-1,2 3-1,-2 1-2,1 2-1,-2-1-1,1-2 1,-1-3-1,0-5 0,-1-5 0,1-3 0,0-5 1,-3-5-1,-7-9 1,15-2-1,-8-7 0,-1-4 0,-1-5 1,1-7-1,1-7 0,2-4 0,1-3 0,2-2 1,0-1-1,1-2 1,2 3-1,-1 6 1,-1 6 0,-3 3 0,-1 8-1,0 5-1,-1 4 1,-8 9-3,19-4-2,-19 4-5,22 4-12,-6 5-15,-3-2 0,3 4 0,-4 0 1</inkml:trace>
  <inkml:trace contextRef="#ctx0" brushRef="#br2" timeOffset="286265.3734">8567 7084 34,'0'0'31,"8"-15"2,-8 15-4,3-14-9,-7 0-2,4 14-4,-6-12-5,6 12-1,-15-14-3,6 11 0,-6 2-2,-2 7-1,-1 3-1,-4 1 0,-2 7-1,1 9 1,1 1-1,2 5 1,4-4-1,6 2 0,5 0 1,7-2 0,6-4 0,7-9 0,7-7 0,5-6-1,2-6 1,2-7 0,1-7 0,-1-6 0,-2-5-1,-4 1 0,-6-2 2,-7-1-1,-5-1-1,-4 3 1,-7 2 0,-3 5 0,-2 4 0,-2 4-1,1 6 0,1 10 0,3 9 0,1 3 0,5 7-1,5 6 0,1 2 1,2 3 0,4 0 0,1-4 1,0-3-3,1-2 0,0 0-1,-2-8-2,3 2-5,-15-17-13,15 5-17,-5-3 1,-10-2 1,14-11 1</inkml:trace>
  <inkml:trace contextRef="#ctx0" brushRef="#br2" timeOffset="286767.4021">8797 7075 49,'7'-12'34,"-7"12"2,11-10 0,1 13-13,-12-3-9,22 11-4,-12 2-3,6 6-1,-3 1-3,2 4-1,-4 1-1,0-1-1,-3 0 0,-3-5-1,-1-4 0,-2-2-1,-2-4 2,0-9-1,0 0 0,-9-12 0,4-3 1,1-3-1,0-3 1,2-6 0,4-1 0,4 2 0,2 0 1,3 3 0,3 1 0,2 3-1,1 5 1,-1 5 0,0 3 0,-3 0 0,-2 1-1,-2 5 0,-9 0 1,10 2 0,-10-2-1,0 0 2,-11-9-1,11 9-1,-18-2 2,7-4-1,0 0 0,-2 2-1,4 3 0,9 1-1,-12 7-2,12-7-2,5 13-6,0-4-23,7 0-6,3 3 2,1-5-1</inkml:trace>
  <inkml:trace contextRef="#ctx0" brushRef="#br2" timeOffset="287388.4377">9400 7012 57,'-10'-7'34,"10"7"0,0 0-2,-14-8-15,14 8-7,0 0-2,0 0-4,15-7-1,-15 7 0,12-9-1,-12 9-1,13-2 2,-13 2 0,0 0-1,12-7 0,-12 7 1,0 0-1,-9 5 0,-1-1 0,-1 1-1,-2 3 0,-4 0 0,-1-1 0,2 2 0,2-1-1,4 0 1,4 4-1,6-12 0,0 10 0,0-10 1,20 14-1,-4-5 1,1-2 0,1-1-1,3 1 0,-1 3 1,1 3-1,-3 0 0,-3-1 1,-3 1-2,-3 5 1,-3-1 0,-5 1 1,-6-1-2,-5-4 2,-1-1-2,-1 3 1,-5-6 0,-1-6 1,0-3-1,2-2 0,3 0 0,3-2 1,10 4-1,-16-18 0,16 18-1,0-13-1,0 13-2,14-9-5,-1 8-17,-1 0-15,-3-4 2,3 4-2,-1 0 3</inkml:trace>
  <inkml:trace contextRef="#ctx0" brushRef="#br0" timeOffset="334230.1169">2968 9044 49,'0'0'30,"-19"-8"2,7-1-8,-2 4-10,-7-4-1,4 5-3,-8-4-3,3 8-1,-5-3-2,1 5-1,-3 2-1,3 3-1,-3 3 0,0 5 0,1 2-1,-1 2 2,-1 2-1,3 5 0,1 0 0,-1 5 0,4 1 1,0-1-1,2 2 1,2 2-2,4 0 1,2 0-1,1 0 1,5-1-1,3-2 1,3 4-1,2-1 1,5-1 1,3 0-1,5 2 0,0-4 1,7-1-1,2 0 0,1-4 0,3-5-1,1-1 1,3-3-1,2-6 1,1-1-1,1-4 0,0-2 1,2-2-1,1-2 1,1-3 0,-1-3-1,0 0 0,-1-2 1,-5-4 0,0-3-1,-2-3 0,-3-2 1,-2-2-1,-4-1 1,0-3-1,0-3 0,-2 2-1,-1-1 1,-4 0 0,0-1 0,-3 1 0,1-3-1,-3 4 1,-5 1 0,-1-4 1,-3 1-1,1 4 0,-3-1 0,-3-1 0,-3 3 0,-3-1 1,-2 1-1,-2 2 1,1 2 0,-3-2 0,-1 0-1,1 5 1,1-2 0,-1 1-1,-1 1 0,0-1 0,-1-1 0,0 5-1,-1-2 2,-3 1-2,2 1 1,-1 3-2,1 3-1,-1 0-4,4 9-12,-3-2-21,-2 0 1,1 6 0,-1-1-1</inkml:trace>
  <inkml:trace contextRef="#ctx0" brushRef="#br0" timeOffset="335418.1848">2857 9292 30,'0'0'23,"-16"-5"-2,16 5-3,-11-1-3,11 1-2,-14 0-2,5-1-3,9 1-1,-16 0-1,16 0 0,-18 3-1,18-3 0,-21 2 0,12 5-2,-3-5 0,0 4 0,-2-1-1,0 3 1,-1-2-1,0 6 0,0-3 0,0 2 0,0 1-1,1 0 0,0 0 0,3 2 0,0 2 0,4-2 0,-1 3 0,4 1 0,2 0-1,2 2 1,2 1 0,2-2 0,1-1 0,1 3 0,2 0-1,3-4 1,-1 0 0,2-2 0,2-2-1,-1 2 1,3-2 0,0-4 0,2-3 0,2 0 0,1-3 0,-1 0 0,2-5 0,0-2 0,2-4-1,0 0 1,-1-2 0,-2-5-1,0-2 1,2 2-1,-3-3 1,0 0-1,-3-2 0,0-3 1,-2-1-1,-2 2 1,-3-1 0,-2-5-1,-5-1 0,-3 1 1,-4-2-1,-6 2 0,-5 2 0,-5 0 1,-6 3-2,-3 7 1,-1 4-1,-4 2 0,1 8-3,0-1-3,7 12-12,0 0-20,2-3 1,3 4-1,2-2 1</inkml:trace>
  <inkml:trace contextRef="#ctx0" brushRef="#br0" timeOffset="336214.2303">1941 9376 34,'0'0'34,"-12"1"1,12-1 1,0 0-12,-7-10-6,7 10-6,0 0-5,0 0-2,0 0-1,12-5-2,-12 5-1,19 4 1,-6 1-1,3 1 0,3 1 0,5 2 1,-2-2-2,3 3 1,0 2 0,0-5 0,-1 1-1,-2 2 0,-3-3 1,-4-1-1,-1-1 0,-4-2 1,-10-3-1,12 8 1,-12-8-1,0 0 1,-4 10-1,4-10 1,-11 15-1,1-4 1,-2 3-1,-1 1 0,-3 1 0,2 4 0,0-1 0,-1-1 0,3-1 0,2-1 0,1-4 0,1 0 0,8-12 0,-8 12 0,8-12 0,0 0-1,0 0-1,0 0-2,0 0-10,0 0-26,0 0 2,3-9-1,0-9 0</inkml:trace>
  <inkml:trace contextRef="#ctx0" brushRef="#br0" timeOffset="339927.4427">3429 9441 12,'0'0'24,"7"15"3,-7-15 2,0 0-10,12 1-6,-12-1 1,22 1-3,-7-6-1,13 5-1,-1-8 1,9 4-3,1-4-1,9 1-1,1-4-2,6 2 0,1 0 0,4 0-1,0-2-1,8 4 0,-1-2 1,0 0-1,-3 4 0,0 1-1,-5-1 1,-2 3 0,-4 1 0,-6 0 0,-6 0-1,-3 1 0,-3-1 1,-4-1-1,-4 2 1,-6-2-1,-2-2 0,-4 1 0,-1 3-1,-12 0 0,12-3-3,-12 3-1,0 0-5,0 0-11,0 0-17,-10-6 1,10 6 0,-11-11 2</inkml:trace>
  <inkml:trace contextRef="#ctx0" brushRef="#br0" timeOffset="340341.4664">4530 9144 70,'-16'7'34,"16"-7"1,-4 10-6,4-10-17,11 4-4,-2-5-1,10 6-2,-1-4-2,9 3 0,0-3-1,3 3-1,1 1 0,-2 1-1,-1 2 1,-3 2-1,-7 0 1,-2 7-1,-7-1 1,-6 2 0,-5 0-1,-2 3 0,-5-1 1,-4-1-1,1 1 1,-3-5 0,0-1-1,1-1 0,2-3 0,1-4-1,11-6-2,-15 9-3,15-9-8,0 0-24,0 0 1,17-6 0,-6-4 0</inkml:trace>
  <inkml:trace contextRef="#ctx0" brushRef="#br0" timeOffset="341639.5406">5337 9083 39,'-12'-7'31,"12"7"1,-18-11 0,5 1-16,13 10-3,-23-14-3,13 8-4,-7 0-2,1 8 0,-4 1-1,-1 3 0,-4 5-1,2 4-1,-3 4 1,0 4 0,-1 1-1,4 2 0,3-1 0,2 5 0,5 1 0,1-1 0,5-1 0,4 0-1,3 0 2,1 0-2,4 1 2,1-6-1,2-2-1,3 2 1,1-3-1,2-3 1,1 0 0,3-5-1,2-1 0,2 0 1,2-2-1,1-4 1,-1-1-1,2 0 0,0-4 1,0-1-1,1-1 0,-1-6 1,-1-4-1,3 1 0,0-4 0,-2-4 0,0-2 0,0 2 0,-1-5 0,-2 1 0,-4 1 0,-2-1 0,-5-1 0,-4 2-1,-2-5 1,-7 0 0,-6-1 0,-2-1 0,-5 1 0,-3 1 0,-4 0 0,-1 1 0,-5 5 0,0 0 0,0 4 0,-3-1 0,2 2 0,0-2-1,0 3-1,3-1-1,5 8-4,-3-9-13,5 4-18,7 0 1,4-3-1,8 5 1</inkml:trace>
  <inkml:trace contextRef="#ctx0" brushRef="#br0" timeOffset="342828.6087">5751 9206 29,'8'11'28,"-8"-11"3,19-11-6,-2 7-9,1-6-1,3 3-3,-1-8-4,5 2-1,-4-5-2,5 3-2,-4-4 1,1-2-2,-3-3 0,3 2 0,-1-3 1,0 0-1,-5-2 0,0-1-1,-3-2 1,-3 2-1,-2-1 0,-4-1 0,-5 0 0,-3 4-1,-3-1 1,-7 1 0,-2 2-2,-4 1 2,-4 3-2,0 3 2,-2 4-2,1-1 2,-1 5-2,3 3 1,2 6 0,-4 1 0,2 6 0,2-1-1,-3 3 2,1 6-2,-1 0 1,0 3 0,0 0 0,3 4-1,2 0 1,0 2 0,3 1 0,0-1 0,3 0 0,2 0-1,4-2 1,0-3-1,5-1-1,-1-5-2,4-2-3,-2-11-9,0 11-20,0-11 1,0 0-1,7-10 3</inkml:trace>
  <inkml:trace contextRef="#ctx0" brushRef="#br0" timeOffset="343154.6273">5494 8772 49,'-2'12'30,"2"-12"2,-6 24-1,6-7-22,0 0-1,5 5-1,0-5-1,5 5-1,0-3-2,3 0 0,1-4 0,3-2-1,-3-5-1,1-1 0,-2 1 0,-2-7 0,-2-1 0,1 1-1,-10-1 0,13-5-2,-13 5-2,10-11-6,0 3-18,1 3-6,-3-8-1,5 5 1</inkml:trace>
  <inkml:trace contextRef="#ctx0" brushRef="#br0" timeOffset="344384.6977">6874 8715 12,'10'0'29,"-10"0"1,0 0 3,0 0-10,0 0-3,0 0-3,-10-5-5,10 5-3,-10 0-2,10 0-3,-18-3 0,8 6-2,-3-1-1,-2 1 0,-4 2 0,-2 1-1,-6 2 0,-1 3 1,-3 3-1,0-1 1,-2 1-1,3 3 1,1-3-1,5-1 1,8 1-1,6-4 1,10-10-1,-3 17 0,3-17 1,17 7 0,-1-5-1,4 1 1,-2-3 0,2 3-1,1 0 1,-2-2 0,-1 3 0,-1 1-1,-3 0 0,-3 1 1,-1 1-1,-10-7 0,6 16 0,-8-4 0,-5 4-1,-5-1 1,-4 3 0,-4 0-1,-2 2 1,-1 2 0,2-1 0,1-2 0,3-3 0,4-2 1,4-1-1,5-1 1,4-12 0,3 15 1,-3-15-1,17 14 1,-1-9 0,0-1 0,4-3 0,4 2-1,0-1 1,-1-1-1,0-2-1,0-2-1,-3 2-2,-4-2-2,5 6-6,-21-3-28,17-7-1,-6 1 0,-11 6 1</inkml:trace>
  <inkml:trace contextRef="#ctx0" brushRef="#br0" timeOffset="346171.7999">3117 8983 21,'16'-5'28,"-16"5"1,14-11 1,-14 11-14,16-17-1,-6 7-5,-4-5-2,7 1-2,-5-6-1,4 1 0,-4-4 0,6 0-2,-5-5 1,2 4-1,-3-4 1,1-2-1,-3-4-1,1 1 0,-3-5 0,-3-1 0,-2-3-1,-1-8 1,-4 0-1,-1 4 0,-1-2 0,-2 1 0,-2 0 0,0 4 0,-5 3 0,1 8 0,-4-1 1,0-2-2,-4 1 1,-2 1-1,-2 0 1,-4 0-1,0 1 0,-2-1 0,-2 1 0,-3 7 0,3 5 0,1-1 0,-2 5 0,3 7 0,1 5 0,0 5 0,3 4-1,0 0 1,0 2 0,1 8 1,1 2-1,1-1 1,1 2-1,0 2 0,1 2 1,2 6-1,1 2 0,1 0-1,1 0 1,1 3-1,4 1 1,1-3 0,4 2 0,4-3 0,2 0-1,3 1 1,3 1 0,2-2 0,1 1 0,0 3 0,2-1 0,-1-1 1,1-1-1,1-2 1,1-1-1,0 0 0,1-1 1,0-2-1,-1-2 1,1 1-1,-1-2 1,-2 0-1,0-4 0,0-1 0,-2-4 1,-1 0-1,0-3 1,-4-10-1,6 12 0,-6-12 0,5 11 0,-5-11-1,0 0 0,0 0-2,0 0-3,0 0-3,0 0-8,0 0-17,0 0-3,0 0-1,0 0 2</inkml:trace>
  <inkml:trace contextRef="#ctx0" brushRef="#br0" timeOffset="346571.8228">2234 8710 39,'0'0'31,"-9"4"0,9-4 2,0 0-17,0 0-3,0 0-1,11 9-5,1-5-1,-1-1-1,9 3-1,-1-1 0,4 2-1,1 1-1,1-1 1,0-1-2,-1 6 0,1-4-1,-2 2 0,-3 0 0,-2-4 0,-3-1 0,-2 1 0,-1-4 0,-3-5 1,-9 3-1,9-16 1,-5 2 0,-1-3 0,-1-2 0,2-4-1,-2 0-1,0 2-2,1 5-2,-6-7-13,0 7-19,2 4-1,-4-4 0,4 5 1</inkml:trace>
  <inkml:trace contextRef="#ctx0" brushRef="#br0" timeOffset="348267.9198">1614 7159 4,'0'0'18,"-9"-8"-3,9 8-3,0 0 0,-13-3-1,13 3-2,-11 7 2,11-7-3,-10 18 0,5-5-1,-1 4-1,-1 1 0,3 6-2,0 0 1,3 0-1,1-3-1,1 1 0,2-7 0,4 1 0,-7-16 0,19 14 0,-8-14 0,2 0-1,-1-6 1,2-2-1,-2-2 2,0-4-2,0-3 0,0 0-1,-1-3 1,-3 1-1,-2-3 0,-3 4 0,-2-2 0,-3 1 0,-2 3 0,-5 0-1,-3 4 0,1 5-1,-2 5-1,-3-1-3,3 11-10,-1 5-18,2-3 0,4 8-1,1-5 2</inkml:trace>
  <inkml:trace contextRef="#ctx0" brushRef="#br0" timeOffset="349049.9645">1572 7575 8,'-12'7'23,"6"4"3,-4-7 0,2 6-8,2 4-4,-2 2-2,7 1-2,0 1-2,4 2-1,2-4-2,5 4 0,2-5-1,4-3 1,0-5-3,5-2 0,-2-7-1,2-5 1,-2-5-1,-3-2 0,-2-3 0,-3 0 0,-5-1 0,-5 0 0,-6 0-1,-5 6-1,-6 1-1,-3 6-1,-5 5-2,-4-1-4,0 9-6,2 4-11,2-2-7,5 3 1,2-6 1</inkml:trace>
  <inkml:trace contextRef="#ctx0" brushRef="#br0" timeOffset="349456.9878">1458 6992 22,'-6'28'23,"-2"-14"2,1 7-9,-2 4-1,1 3-2,1 8-3,0 3-2,-1 6-1,2 3-1,3 8-1,-1 1-2,5 3-1,0 0 0,3-2-3,2-2-3,3-6-4,3-7-5,1-4-17,5-18 0,2-2 0,-1-17 1</inkml:trace>
  <inkml:trace contextRef="#ctx0" brushRef="#br0" timeOffset="349818.0084">1727 7011 47,'10'7'30,"0"4"0,-2 2 1,1 3-23,4 8 1,-2-3-2,5 14-1,-1 0-2,-2 3-1,1 1-2,-4 5 1,1-1-3,-5 2 1,-1 1-1,-4-5 0,-5-3-1,-1-6-1,-2 1-2,-2-13-3,2 2-5,-1-8-10,-3-8-7,8 3-2,3-9 3</inkml:trace>
  <inkml:trace contextRef="#ctx0" brushRef="#br0" timeOffset="350107.025">2091 7465 42,'15'11'30,"-8"-2"1,0 7-3,-16 9-12,3-3-9,0 6-3,-2 1-4,-1-1-2,3-2-7,0 0-16,-2-13-5,10 0-1,-2-13 0</inkml:trace>
  <inkml:trace contextRef="#ctx0" brushRef="#br0" timeOffset="350394.0414">2408 6921 24,'0'0'26,"0"0"2,0 0 2,0 0-15,-11 27-2,2-7-2,2 10-2,-3 2-2,3 7 1,-2 0-3,4 8 0,1-5 0,4 0-2,0-5 0,5-2-2,3-7-2,-1-5-5,4-3-13,3-8-14,-14-12-2,16 3 0,-11-12 1</inkml:trace>
  <inkml:trace contextRef="#ctx0" brushRef="#br0" timeOffset="350801.0647">2573 6858 30,'-1'20'28,"-9"0"3,8 11-1,-5 0-18,2-2-1,5 5-2,0-5-2,5 1-2,1-9-1,6-4 0,0-9-1,2-3-2,1-6 2,0-7-1,1-5-1,1-4 0,-2-5 0,-2-1 0,-1-2 0,-4-2 1,-6-1-2,-4 4 1,-6 2 0,-6 1-1,-3 10-1,-4 1-2,-2 11-3,-4 5-8,6 5-20,0 9 1,-3 3-1,11 6 0</inkml:trace>
  <inkml:trace contextRef="#ctx0" brushRef="#br0" timeOffset="351095.0815">2608 7212 46,'0'0'31,"5"20"1,-9-11-2,3 6-14,-1 9-9,-6-2 2,6 5-4,-3-1-1,5 0-2,-2-5-1,1 1-4,4-3-3,-3-9-8,0-10-19,10 15-1,-10-15 0,0 0 1</inkml:trace>
  <inkml:trace contextRef="#ctx0" brushRef="#br0" timeOffset="351496.1044">2818 6801 48,'10'-5'32,"-10"5"2,0 0-1,14 17-17,-13-7-3,8 8-5,-3 2-3,7 7 0,-4 3-1,4 5-1,-5 1-1,1 1 0,-3-2-1,-3 3 0,-5-2-1,-5-2 1,-3-1-1,-4 0-1,-2-4 0,-4-4 0,3 1-2,-4-8-2,8 2-4,-4-8-8,17-12-19,-6 14 1,6-14-2,0 0 3</inkml:trace>
  <inkml:trace contextRef="#ctx0" brushRef="#br0" timeOffset="351796.1216">3035 7310 61,'13'13'35,"-11"-4"-1,1 6 0,-2 3-21,-7-5-5,4 7-4,-3-1-3,-1-4-3,3 4-4,-4-7-12,1-3-17,5 4 1,1-13-1,-9 8 2</inkml:trace>
  <inkml:trace contextRef="#ctx0" brushRef="#br0" timeOffset="352158.1423">3457 6865 28,'-14'7'30,"13"3"3,-8 2-1,1 0-12,1 13-4,-8-1-4,6 12-3,-7-2-3,6 10 0,-3-2-2,5 1 0,0 0-2,7 1 0,1-8-1,3-4 0,4-2-2,-1-9-3,5-1-2,-6-8-10,5-7-21,-10-5 1,9 4-1,-9-4 2</inkml:trace>
  <inkml:trace contextRef="#ctx0" brushRef="#br0" timeOffset="352673.1717">3633 6840 50,'1'-10'32,"-1"10"1,0 0 0,0 0-17,0 18-5,-3-6-4,6 7-2,-3 1-1,1 0-1,-1 3-1,2 2-1,-1-1-2,-1-4-3,2 3-6,-5-4-24,1-10-1,2 1-2,0-10 3</inkml:trace>
  <inkml:trace contextRef="#ctx0" brushRef="#br0" timeOffset="353033.1923">3623 7310 44,'-5'14'32,"8"4"1,-4 0-9,-3-5-5,7 7-4,-7-8-5,7 5-3,-5-8-3,4 3-2,-2-1-3,0-11-4,0 0-15,7 10-14,-7-10 0,-1-12-1,-2 1 0</inkml:trace>
  <inkml:trace contextRef="#ctx0" brushRef="#br0" timeOffset="353459.2167">3893 6792 60,'0'0'35,"15"11"2,-15-11-1,8 15-20,3 7-4,-5-1-3,4 6-2,-3 6-3,2 8-1,-2 1 0,-2 4-1,-2 4-1,-3 1-2,-3 1 0,-3-1-2,-1-1 0,-5-11-2,4 0-3,-8-12-10,4-2-21,0-6 1,2-12 1,10-7 1</inkml:trace>
  <inkml:trace contextRef="#ctx0" brushRef="#br0" timeOffset="354922.3004">4078 8294 10,'-2'16'25,"-11"-7"2,5 6-1,-5 4-9,0 2-1,0 7-3,-1-2-2,5 11-2,-5-1-1,7 9-2,-1 0 1,4 0-3,1-1-1,5 0-1,2-5 1,1-4-2,3-7-1,2-7 0,1-5-1,-2-8-4,4-2-6,-13-6-17,14-13-6,-6 2-1,-6-9 1</inkml:trace>
  <inkml:trace contextRef="#ctx0" brushRef="#br0" timeOffset="355263.3199">4251 8297 3,'13'-4'27,"-13"4"1,15-6 3,-15 6-9,0 0-3,12 5-3,-12-5-4,-2 24-3,-4-7 0,2 6-3,-7 1-2,3 7-2,-3-1 1,2 0-2,0-3-1,3-6-1,4-1-5,0-9-6,2-11-22,13 15-1,-13-15 0,13-5 0</inkml:trace>
  <inkml:trace contextRef="#ctx0" brushRef="#br0" timeOffset="355709.3454">4219 8700 21,'0'0'28,"-14"9"1,11 2 2,-10 0-12,2 0-7,6 6-2,-1 0-2,5 2-1,0 0-2,8 2-1,1-3-1,5-1 0,3-3-2,2-6 1,2-4-1,3-3 0,-2-9-1,0-2 1,-4-5-1,0-2 1,-6-4-1,-2 2 0,-7 0 0,-5-2 0,-4 5-1,-4 2 0,-3 4-1,-5 0-2,1 8-4,-3-2-10,0 0-16,10 11 1,-5-9-1,16 2 2</inkml:trace>
  <inkml:trace contextRef="#ctx0" brushRef="#br0" timeOffset="356051.365">4459 8250 65,'13'7'33,"-10"3"0,4 7-5,-2 10-15,-1-2-7,5 11 0,-3 2-1,3 5-2,-3 3 0,-3 1-1,-2 0-1,-4 1-2,1 1 1,-7-5-4,3 2-5,-4-8-27,-1-10 1,6-5-1,-2-14 1</inkml:trace>
  <inkml:trace contextRef="#ctx0" brushRef="#br3" timeOffset="365365.8977">2431 4418 33,'0'0'27,"0"0"2,0 0-4,0 0-11,0 0-3,6 15-2,-7-2-2,2 5-1,-2 1-2,3 11 1,-4 9-1,3 6-1,-2 7 0,1 6-1,0 5-1,0 6 1,0 5 0,0 3 0,1-4-1,0 4 0,0-8 1,2-1-1,-1-2 0,1-7 0,0-8 0,3 2-1,-2-7 1,0-6 0,1-4-1,-1-6 1,0-9 0,-1 0 0,0-5 0,-3-16 0,0 0-3,0 0-1,0 0-3,-1-25-12,-4 3-18,3-6 0,-2-6-1,2 1 2</inkml:trace>
  <inkml:trace contextRef="#ctx0" brushRef="#br3" timeOffset="365928.9299">2818 4357 12,'0'0'25,"0"0"3,0 0-3,6 14-5,-6-14-2,0 25-2,-6-9-3,7 15-2,-7 3 0,7 12-3,-7 2-3,5 11 0,-3 6-2,2 11 0,-1 2 0,3 5-1,-1-4-1,1 4 1,-1-2-1,2-7 0,0-5 0,2-11-1,-1-9 1,1-5-1,0-7 1,-1-15 0,0-6-2,0-5 1,-2-11-1,0 0-2,0 0-3,0-23-5,3 7-27,-4 5 0,-4-2 0,2 4 2</inkml:trace>
  <inkml:trace contextRef="#ctx0" brushRef="#br3" timeOffset="366617.9693">2198 5474 44,'0'0'32,"0"0"3,-9-8 0,9 8-18,0 0-2,0 0-4,0 0-4,16 6-2,1 9-1,2 2 0,5 7 0,3 6-2,5 5 1,-1 5-1,0 7 1,-3 2-1,1-3 0,-3-1-2,-1-2 0,-4-6 1,-4-4-2,-1-5 2,-3-8-1,-2-8-1,-2 0 0,-9-12 2,8 9-1,-8-9-1,0 0-1,0 0-2,0 0-2,9 2-4,-9-2-13,4-11-16,-4 11 0,12-12 1,-12 12 1</inkml:trace>
  <inkml:trace contextRef="#ctx0" brushRef="#br3" timeOffset="370687.2021">3060 5468 19,'0'0'22,"0"0"-4,0 0-4,0 0 0,0 0-1,0 0 0,0 0-2,0 0 0,0 0-1,-8 11-2,8-11 0,0 0 1,-12 6-3,12-6 0,-11 1-1,11-1-2,-9 5 0,9-5 0,-13 1-1,13-1-1,-15 5 0,15-5 0,-19 14 0,7-8-1,-1 1 1,-2 9-1,-1-2 1,-4 3 1,-2 3-1,2 4 1,-3-1-1,0 7 0,0-1 1,3-4 0,-1 3-1,5 0 0,0-2 0,1-1-1,1 0 1,2-2-1,-1 0-1,2 3 1,0 0 1,-1-4-1,2-3 0,2 2 0,0-5 0,2-4 1,2-1-1,4-11 0,0 0 0,-6 14-1,6-14 2,0 0-1,0 0 0,0 0 0,0 0 0,0 0 0,0 0 0,0 0 0,0 0-2,0 0-4,0 0-6,0 0-27,0 0 1,0 0 1,0 0-3</inkml:trace>
  <inkml:trace contextRef="#ctx0" brushRef="#br3" timeOffset="399203.8331">3492 5110 34,'0'0'30,"-3"18"2,-6-2-3,-1 1-15,0 8-2,-5-1-1,6 10-3,1-2 0,7 3-3,0-5-1,8 1 0,4-7-1,3-1 0,5-7-1,4-6 0,-2-10-1,4-2 1,0-9-1,1-10 1,-3-8 0,3-4-1,-2-10 0,-1-1 1,-3-6 0,0-8 0,-2-4-1,3 4-1,1-1 2,-1 0-1,-2 7 0,3 4-2,-2 6 2,-2 11-2,0 10 1,-5 6 1,0 7-1,-1 12-1,2 3 2,-3 8-1,2 8 0,1 5 1,-2 6-2,1 10 1,-1 7 1,-1-2 0,-1 2-2,0 3 1,-2-2 0,3-1 0,-1-4 0,-1-7 0,1-8 0,0 3 0,1-6 1,-1-6-1,0-2 1,-1-4-2,-1-4 2,3 0-1,-1-2 0,-1-8 0,1-2-1,0-2-1,3-3-1,-5-11-2,3 5-5,-8-15-13,0 1-17,0 1 1,-7-2 1,-5 1 1</inkml:trace>
  <inkml:trace contextRef="#ctx0" brushRef="#br3" timeOffset="399513.8509">3804 5195 55,'-19'1'35,"2"-2"0,17 1-1,0 0-16,0 0-6,28-10-4,-7 3-2,8 2 0,2-6-2,7 3-1,0-1-1,3 3-3,-4 2-3,-6-11-12,-1 6-23,-2 2 0,-12-1 0,-1 6 0</inkml:trace>
  <inkml:trace contextRef="#ctx0" brushRef="#br0" timeOffset="412732.6069">562 7223 2,'0'0'11,"0"0"-1,0 0-1,0 0 0,0 0 0,0 0-1,-18 54-1,18-54-2,0 0-1,-18 64-1,18-64-1,0 0-1,-19 60-1,19-60 1,0 0 1,0 0 0,-11 54-1,11-54 0,0 0 0,0 0 0,0 0 0,0 0-1,0 0 0,0 0 0,10-61-1,-10 61 2,8-50-1,-8 50 2,7-53 1,-7 53 0,0 0 1,12-70 1,-12 70 0,0 0 0,0 0-1,0 0 0,22-51-2,-22 51 0,0 0-1,0 0 1,0 0-1,0 0 0,45 50 0,-45-50 0,0 0 0,33 63 0,-33-63 0,0 0-1,24 65-1,-24-65-2,0 0-1,16 54-5,-16-54-6,0 0-9,0 0-4,2 50 1,-2-50 0</inkml:trace>
  <inkml:trace contextRef="#ctx0" brushRef="#br0" timeOffset="413079.6268">501 7385 21,'0'0'23,"0"0"0,0 0-12,0 0-1,0 0-1,63-28-3,-63 28-6,0 0-5,52-1-8,-52 1-9,0 0-2,51 9 0</inkml:trace>
  <inkml:trace contextRef="#ctx0" brushRef="#br0" timeOffset="413434.6471">756 7230 14,'0'0'21,"0"0"1,0 0-10,0 0-6,0 0-6,0 0-17,0 0-2,0 0-3</inkml:trace>
  <inkml:trace contextRef="#ctx0" brushRef="#br0" timeOffset="413458.6485">798 7340 1,'0'0'21,"0"0"-2,10 53-4,-10-53-21,0 0-9,0 0-3</inkml:trace>
  <inkml:trace contextRef="#ctx0" brushRef="#br0" timeOffset="413868.6719">569 7720 23,'0'0'25,"0"0"2,0 0-6,0 0-10,0 0-2,0 0-2,21 62-1,-21-62-3,12 53 0,-12-53-1,10 56-1,-10-56-1,0 0-3,11 64-4,-11-64-6,0 0-8,0 0-8,0 0 1,0 0-1</inkml:trace>
  <inkml:trace contextRef="#ctx0" brushRef="#br0" timeOffset="414434.7043">548 7781 5,'-23'-60'25,"23"60"2,0 0 1,0 0-11,0 0-4,0 0-3,36-52-1,-36 52-3,0 0-1,62-23-1,-62 23-2,0 0 0,67 2-2,-67-2 0,0 0-1,0 0-1,0 0 0,46 63-1,-46-63 1,0 0-1,-25 50 1,25-50 1,0 0 0,0 0 2,-58 38 1,58-38-1,0 0 1,0 0 1,0 0 0,0 0-1,0 0 1,0 0-1,0 0-1,0 0 1,0 0-1,0 0-1,59-23 0,-59 23-1,0 0 0,0 0 0,50 48 0,-50-48 0,0 0 0,5 59 1,-5-59 0,0 0 0,-24 62 0,24-62 0,0 0 0,-48 50 2,48-50-1,0 0 0,0 0 0,-59 25 0,59-25 0,0 0-3,0 0-6,0 0-16,0 0-7,0 0 0,0 0 0</inkml:trace>
  <inkml:trace contextRef="#ctx0" brushRef="#br0" timeOffset="414783.7243">864 7683 39,'0'0'26,"0"0"-3,0 0-6,0 0-23,0 0-22,0 0 2,0 0-1</inkml:trace>
  <inkml:trace contextRef="#ctx0" brushRef="#br0" timeOffset="415132.7442">954 7856 40,'0'0'27,"0"0"0,0 0-5,0 0-20,0 0-19,0 0-8,0 0-1,0 0-1</inkml:trace>
  <inkml:trace contextRef="#ctx0" brushRef="#br0" timeOffset="415626.7725">777 7214 8,'0'0'11,"0"0"1,0 0-1,0 0-1,0 0 0,0 0-3,0 0-1,0 0-8,-32 50-16,32-50-1,0 0-2</inkml:trace>
  <inkml:trace contextRef="#ctx0" brushRef="#br0" timeOffset="415986.7931">775 7369 16,'0'0'27,"0"0"-1,0 0 2,0 0-16,8 50-2,-8-50-5,0 0-8,0 0-12,0 0-13,0 0 2,0 0-2</inkml:trace>
  <inkml:trace contextRef="#ctx0" brushRef="#br0" timeOffset="418203.9199">3700 8547 5,'4'-14'5,"-1"-5"0,1 2 0,-2-8 2,2 3-1,-1-3 0,1 6-1,-2-1 0,1 6-1,-1 0 0,-2 14 0,0 0-2,13 6 0,-7 6 0,-1 2-1,3 4 0,3 2-1,0 2 1,2-2-1,-1-3 0,0-2 0,2 0-2,-1-2-1,-2-4-3,-11-9-6,19 13-7,-19-13 0</inkml:trace>
  <inkml:trace contextRef="#ctx0" brushRef="#br0" timeOffset="418525.9383">3665 8532 11,'0'0'20,"0"0"0,0 0-11,15-3-3,-5-1-1,3 0-2,2 1-2,0 0-4,2 2-5,-4-5-8,7 8-4,-20-2 0</inkml:trace>
  <inkml:trace contextRef="#ctx0" brushRef="#br0" timeOffset="418898.9596">3706 8784 4,'6'23'12,"-3"-5"-6,2 6 0,-1-5-1,0 0-2,0-2-2,0-5-2,0 1-3,-4-13-1,6 12-4,-6-12-6</inkml:trace>
  <inkml:trace contextRef="#ctx0" brushRef="#br0" timeOffset="419399.9883">3677 8753 14,'4'-20'22,"-4"20"-5,14-18-3,-3 8-1,2 2-2,4 0-3,0 1-2,0 3-2,0 1-2,-1 3-2,-2 5-3,-2 4-2,-6 0-2,-4 7 0,-2 1-2,-5 3 1,-2 0 1,-4 3 1,-1-4 2,0-2 3,3-2 2,-1-5 2,10-10 1,0 0 1,0 0 0,0 0 1,12-5 1,1-2-3,3 1 0,0 1-1,2 3-2,-4 6 0,0 0-2,-14-4 0,16 18-1,-14-6 1,-2 4 0,-2 1 0,-6-3 3,0 0 0,-4-1 1,-1-1 1,-3-2 1,1-2-1,0-6 0,1 0-1,3 0-5,0-5-12,11 3-11,-12-9-1,12 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5:10:18.51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5416 11607 17,'0'0'23,"0"0"-4,0 0-4,0 0-1,0 0-4,-13-10 0,13 10-1,-9-4-1,0-1-2,9 5 1,-16-2-2,16 2 0,-18-5-1,18 5-1,-21-3 0,10 4 0,-3-1-1,2 2 0,-2-2-1,2 3 0,-2 0 0,3 1 1,-2 2-1,2 1-1,1 2 0,-2 0 0,4 4 0,-1-1-1,3 2 1,-1 2-2,2-1 2,-1 3 0,4-3-1,0 1 1,2-2 0,3 1-1,0-1 1,4-2 0,-2-2 0,5 0 0,-1-1 0,3-1 0,0-3 0,2-2 1,-2-4-1,1 0 0,3-4 0,-3-1 1,2-5-1,-1 1 0,-1-2 0,-1 0 0,0-2 2,-3-1-2,-1 1 0,-1-1 0,0 4 1,-2-3 0,-2 3-1,0 1 1,-3 10 1,3-17-1,-3 17 0,1-10 1,-1 10-1,1-10 0,-1 10 0,0-11 0,0 11 0,0 0-1,-1-13 1,1 13-1,0 0 1,0 0-1,0 0 1,0 0-1,0 0 0,0 0 0,0 0 1,0 0-1,0 0 0,0 0 0,0 0 0,0 0 0,0 0 0,0 0 0,0 0 0,0 0 1,0 0-1,0 0 0,0 0 0,2 13 1,-1-1-1,-1 2 1,1 3-1,0 3 0,-1 2 0,3 3 1,-1 1-1,0 1 1,0 1-1,1 0 0,0-3 0,-1 2 0,0-3 1,0-4-1,-1 0 1,1-1-2,0-5 2,-1-3-1,-1-11 0,1 15 1,-1-15-1,0 0 0,0 11 0,0-11 1,0 0-1,0 0 0,0 0-1,0 0-3,0 0-4,0-14-14,0 14-13,0 0 0,-2-9-2,2 9 2</inkml:trace>
  <inkml:trace contextRef="#ctx0" brushRef="#br0" timeOffset="4710.2694">9547 11433 32,'13'3'21,"-13"-3"-1,19 0-1,-7 1-4,1-2-3,1 0-2,-1-1-3,5-1-3,-4 0 0,2-1-2,-1-3 0,1 0 0,2-1-2,-2 1 1,1-3 0,-2 0 0,0-2 0,-3 2 0,-3-1 0,0 2 0,-6-1 0,-2-1 1,-1 11-1,-9-18 0,-1 12-1,-1-3 1,-4 1-1,-2-2 0,-1 6 0,1 2 0,-4 2 0,2 1 0,2 3 0,0 5 0,2 3 1,1 1-1,4 3 1,0 0 0,2 1-1,4 3 1,2-3 2,4 2-1,0-1 0,6 4 0,0-3 1,2-1 0,1 0-1,3-2 1,-2-4-1,5 2 1,-4-4-1,2-1 0,-2-5-1,2 2 1,0-3-1,0-1 0,0-2 0,0 0-1,0-2 1,3-1-1,-3-3 1,2 1-1,-3-1 0,1-4-1,-1 6-5,-5-4-6,4 2-22,-13 6-2,9 5-1,-6 4 1</inkml:trace>
  <inkml:trace contextRef="#ctx0" brushRef="#br0" timeOffset="40503.3166">2762 15984 29,'-11'-8'31,"11"8"2,-21-6 0,3 1-14,8 6-5,-11-4-3,7 8-4,-6-2-1,5 4-1,-3 1-1,3 6 0,-1-2-2,1 6 0,1 2 0,4 0 0,0 0-1,4 4-1,3-2 1,2-1 0,4-2 0,4-1 0,5-3 0,2-3 0,-1-3 0,8-5 0,0-4 1,-1-2-1,2-5 1,0-4-1,-3-5 0,-1-1 1,-4-4-1,-1 1 0,-6-3 0,0-1 1,-4 2-1,-3 5 0,0 0 0,-3 5 0,0 3 0,3 9 0,0 0 0,0 0-1,0 0 1,6 16-1,-1 3 0,1 10 1,2 5-1,-2 5 0,2 4 0,-2 2 0,-1 0 0,-2-1 1,1-3-1,-2-6 0,0-8 0,0-3 0,1-7 0,-1-5 0,-2-12 0,3 9-2,-3-9-6,0 0-30,-5-16-4,5 3 1,-2-7-1</inkml:trace>
  <inkml:trace contextRef="#ctx0" brushRef="#br0" timeOffset="42386.4243">2938 15591 6,'-8'-11'28,"8"11"2,-22-8 1,10 2-9,-4 3-3,-4-5-3,4 5-4,-8-6 0,6 7-5,-8-5 0,6 2-1,-4-2-2,2 4-1,-4 0 0,2 3 0,-2 1-1,3 4 0,-5-2 0,1 6 0,-2 2 0,2 0 0,-2 1-1,2 3 1,1 0-1,1 1 0,3 2-1,2 1 0,0 0 0,3 2 0,0 2 0,4-2 0,-1 5-1,1 0 1,3 3 1,1 2-2,1 1 1,1 1 0,0 0 0,3 3 0,2 3 0,0-4 0,1 0 0,4-1 0,-2 1 0,3-2 0,2 2 0,0-1 0,3-5 0,2 1 1,-1 0-1,3-2 1,1 1-1,2 0 1,0-1 0,2 0-1,0-2 1,2 0 0,0-6-1,1 3 1,3-4-1,2-3 0,0-1 0,3-3 0,2-3 1,3 1-1,1-3 0,6-2 0,-1-2 0,3-1 1,2-5 0,1 0-1,-2-1 1,1-3 0,-2-2-1,-2-1 1,-4-1-1,-2-3 0,-5 2 0,0-4 0,-4-3-1,-4-1 1,-3 0-1,0-1 1,-4-5 0,-4 1 0,1-4 1,-5-2-1,0-3 0,1-3 0,-3-5 0,-1-3 0,-2-2 0,-2-2 0,-2-1-1,-2 0 1,-1 0 0,-7 2 0,-1 1 0,-1 3 1,-4-1-1,-4 3 0,-2 2 1,-4-2-1,-1 5 1,-2 2-1,-3 1 1,-3 3-1,-3 6 0,-1 2 0,-2 7 0,-2 6-1,-2 5 1,-1 7-1,2 5-1,-2 1-1,4 8-6,-7-2-20,7 3-13,-1 3 2,1-1-2,3 4 2</inkml:trace>
  <inkml:trace contextRef="#ctx0" brushRef="#br0" timeOffset="46694.6707">2996 15742 23,'0'0'29,"0"0"-2,-9-9-6,9 9-4,-11-4-2,1-1-3,10 5-2,-17-6-2,17 6-2,-22-8 0,13 8-1,-8-7-2,4 6 0,-4-3 0,2 2-1,-4-2 0,2 3-1,-3 0 1,1 0-1,-2-1 0,4 2 0,-2 0 0,2 0 0,-1 1 0,1 1 0,-1 1 0,4 1 0,-2-1-1,1 5 1,0-1 0,2 2-1,-1-3 1,2 5-1,-1-1 1,1 0 0,-1 2 0,2-1 0,0 1-1,2 3 1,-4 0-1,3 1 1,0-2-1,0 2 0,1 0 1,1-1-2,-3 0 2,3-2-1,-1 0 0,1 2-1,-1 0 2,0 1-1,0 1-1,0-1 1,1 0 0,1 1 0,1 1 0,-1-4 0,3 3 0,1 2 0,2 0 0,1-3 0,3 4-1,-1-2 1,3 2 0,0 0 0,0-2 0,2-1 0,1-1 0,1 3 0,-1-1 0,0-3 1,0 0-1,1-1 0,0-1 0,-1 1 0,-1 1 0,2-3 0,-2-2 0,0 3 0,1-1 0,0-1 0,3 0 0,0-1-1,0 2 0,0 2 1,0-3-1,1 1 0,0-3 0,0 2 1,-3-2 0,1 0 0,1-4 0,2-2 0,2-1 1,-1 0-1,0-1 1,4-4-1,-1 2 0,1-2 0,3-1 1,-3 0-1,1-1 0,1-3 1,0 1-1,1 1 0,1-2 0,-1-1 1,-2 1-1,2 0 1,-1-2-1,-1 4 0,-2-1 0,0-1 1,0 0-1,-3-2 0,0 3 0,-3-1 1,-1-2-1,1 0 0,-2-1 1,-1-2-1,-1 2 0,1-3 0,-2-1 0,0-1 0,1 0 1,-2 0-1,0 2 0,0-2 0,-1 0 0,0 3 0,-1-2 0,0 1 0,0-1 0,0 0 0,2-1 0,-2 3 0,-1-1 0,1-2 1,1 0-1,0 2 0,-2-2 0,0 1 0,-1-2 0,1-1 0,-2-1 1,-1 0-2,-2 0 2,0-1-1,-1-5 0,0 2 0,-1-1 0,-5 0 1,1-1-2,-1 1 2,-3 1-1,-2 1 0,-3 3 0,-2 0 0,-2 2 1,-1 3-1,-3-1 0,0 4 0,-1-1 1,0 2-2,1 3-1,-3-2-2,9 8-12,-4-3-24,1-3 1,3 3-1,-1-6 0</inkml:trace>
  <inkml:trace contextRef="#ctx0" brushRef="#br0" timeOffset="52545.0054">1830 15978 77,'0'0'37,"0"0"1,-2 12-2,2-12-24,0 0-5,17 7-1,-7-1-1,1-1-2,3 4-1,-1-2 0,4 3-1,1 0 0,-2 2 0,0-1 0,-1 1 0,2-3-1,-3 3 1,0 0 0,-2-4-1,-3-1 0,-9-7 1,14 13-1,-14-13 1,0 0 0,0 0-1,6 9 1,-6-9 0,-12 6-1,12-6 1,-16 15-1,4-5 0,-2 2 0,3 2 0,-2 0 0,0 2 0,1-3 0,-1 3 0,3-1-2,-1-2-1,6 4-7,-5-2-31,4-6-2,6-9 2,-9 12-2</inkml:trace>
  <inkml:trace contextRef="#ctx0" brushRef="#br0" timeOffset="72406.1414">6015 15152 27,'10'-2'27,"-10"2"2,0 0-2,9-13-8,-11 3-3,2 10-1,-7-14-3,7 14-2,-12-16-3,12 16 0,-21-17-2,7 14 0,-2-2-1,1 3-1,-5 1-1,3 4 0,-2 4-1,-1 2 0,2 4-1,1 2 0,5 6 0,1 4 0,4 2 0,3 0 0,6-1 0,7 2 0,3-4 1,2-2-1,5-6 1,2-5-1,1-5 1,4-5-1,-5-5 1,2-7 0,-3-2-1,1-7 1,-3-2-1,-3-3 1,0-2-1,-5 0 1,-2 1-1,-4 4 1,1 2-1,-2 6 1,-3 3-1,0 11 0,0 0 1,0 0-1,0 0 1,3 22-1,-1 0 0,2 4 0,-1 6 0,1 7 0,-1 2 1,0 0-1,0 1 1,-1-1-1,1-5 0,-3-5 1,2-3-1,0-6 1,0-8-2,-1 0-1,1-4 0,-2-10-2,0 0-4,0 0-7,12-3-26,-12 3 1,8-10-1,-2-1 2</inkml:trace>
  <inkml:trace contextRef="#ctx0" brushRef="#br0" timeOffset="73008.1758">6350 15318 44,'0'0'34,"12"7"3,-12-7-1,11 8-17,2 7-5,-7-4-4,5 10-3,-7 0-2,1 0-2,-3 3-3,-2-1-2,-1 0-5,-7-9-11,0-3-20,3-1 1,-4-11-2,9 1 2</inkml:trace>
  <inkml:trace contextRef="#ctx0" brushRef="#br0" timeOffset="73663.2133">6511 15218 55,'0'0'33,"15"-4"2,-1-2-10,5 6-11,-3-7-1,5 7-5,-1-7-2,2 4-1,-2-2-2,2-1-1,-4 0-1,-1 0 1,-3-5-1,-1 1-1,-4-3 2,-2 3-2,-5-4 1,-2 0 0,-6-2 0,-1 2-1,-6-1 0,-2 3 1,-5 5-1,1-1 0,-5 8 0,3 6 0,-1 4 1,1 5-1,4 6 1,3 3 1,2 5-1,7 3 0,4-2 2,6-1-1,4-3 0,4-2 0,5-5 0,1-2-1,4-8 0,2-5 0,0-1-2,-3-6-3,4 4-7,-6-5-28,-4-6-1,2 0 0,-6-4-1</inkml:trace>
  <inkml:trace contextRef="#ctx0" brushRef="#br0" timeOffset="75212.3019">6743 14691 28,'0'0'25,"-23"-16"-4,10 6 0,-2 3-3,-2-3-1,1 6-3,-6-7-2,7 6-2,-9-7-1,4 5-2,-6-4-2,5 1 0,-6 0-1,3 2-1,-3-3 0,0 4-1,-1-1 0,1 4-1,-3-4 1,-1 6-1,-3-1 0,-1 1 0,0 0 0,0 2-1,0 0 1,0 4-1,1 1 0,2-2 1,1 2-1,0 3 0,3 2 0,-2 2 0,1 0 1,1 3-1,1 0 0,0 5 0,1 0 0,1-1 0,-3 0-1,5 2 1,0 0 0,1 3 0,0-4 0,0 3 0,5 1 0,-3 0 0,6 1-1,-2 0 1,2 3 0,5 1 0,1 1 0,2 1 0,1 0-1,4 0 2,-3 2-1,3 1-1,1-1 2,1 0-1,3-2 0,0 4 0,3-2 1,1-1 0,2 0-1,3-1 1,0-1-1,4 0 1,0-3-1,0-1 1,-1 0 0,3 0-1,0-3 0,0-3 1,1 1 0,0-1-1,0-3 1,5 1-1,0-3 0,1 1 1,2-5-1,2 3 0,0-4 1,3 1-1,2-1 1,-2 0 0,2-3-1,3 1 0,0-3 1,1 1-1,-2 0 1,0-2-1,0-1 1,1-1-1,-4 0 0,-1-5 1,-1 1-1,-1-4 0,-1 0 0,-2-1 0,-1-3 0,-4 0 0,3-2 1,-4-1-1,1 1 0,-2-3 0,1-2 0,2-2 0,-1-1 0,-1 0 0,3-1 1,0 0-2,-1-4 1,-1 2 0,1 0 0,-4-2 0,0 3 0,-2-3 0,-1-1 0,-4 1 0,-1 3 0,-2-3 0,-3 2 0,0 0 0,-3-1-1,-4 1 2,0-2-1,-1 0 0,-3-1 0,-2 2 0,0-1 0,-4-1 1,0 3-1,1-1 0,-2 2 0,0 2 0,0 0 0,-1 0 0,2 0 0,0 4 0,-3-2 0,2 1-1,-3-1 1,8 4 0,-5-4 0,-1 1 0,1 2 0,-1-2 0,-3-2 0,5 3 0,-3-1 0,-5-1 0,-1-1 0,0 0-1,-2 1-2,-2-3-1,5 5-6,-12-3-23,5-1-7,2 2 0,1-2 0</inkml:trace>
  <inkml:trace contextRef="#ctx0" brushRef="#br0" timeOffset="80091.5809">6902 14618 8,'0'0'6,"0"0"-1,3-9-1,-3 9 1,0 0 2,1-14 1,-1 14 3,0-9 0,0 9 2,0 0 2,-5-14-2,5 14 0,-8-14-2,8 14 0,-17-15-2,17 15-2,-22-18-1,12 9 1,-4-2-3,0 1 0,-4 0-1,5 1 0,-4-1-1,3 0 1,-3 3-1,1-1 0,-3-1 0,3 3 0,-3-2 0,1 0-1,-1-1 1,3 2-1,-2-1 0,0 0 0,1 1 0,-2 1 0,-1-3-1,3 3 1,-2-1-1,0-2 1,-1 1-1,1 2 0,-1-3 0,1 1 1,0 2-1,-1-2 0,0-1 1,1 4-1,-2-1 0,-1-1 0,0 1 1,-1 0-1,3 1 0,-1 2 0,-1 1 1,0-1-1,-1 2 0,3 1 0,-1 2 1,1 0-1,-1 0 0,1 0 0,1 3 0,-1-2 0,3 3 0,-1-3 0,-1-1 0,-1 2 0,1-1 0,-1-1 0,-1 2 0,4 0 0,-4-1 0,2 3 0,-2-1 0,5 0 0,0 2 0,0 0-1,1 1 1,-1 0 0,1 0 0,-1-1 0,1 3 0,-2-1 0,4 1 0,-5 2 0,2-1 0,-1 0 0,2 1 0,-1 1 0,2 1 0,1-4-1,1 1 1,3 0 0,0-1 0,0-1 0,2 2 0,1-3 0,-2 5 0,1 2 0,1-1 0,-1 1 0,0 0 1,-1 1-1,2 0 0,-2 3 0,1-3 0,-1 0 0,1-1 0,1 1 0,-1 3 0,-1-3 0,2 3 0,0-1 0,1 1 0,0-2 0,1 3 0,0-2 0,-2-2 0,5 3-1,-2-1 1,0 1 0,0 0 0,3-1 0,-1 1 0,0 0 0,1 3 0,-1-2 0,1-1 0,0 3 0,1-1 0,0-1 0,-1 1 0,1 1 0,1-1 0,-1 1-1,1 0 2,-1-3-2,0-1 2,2 3-2,1-3 1,0 1 0,2-2 0,-1 0 0,2 0 0,0 3 0,2 2 0,-2-1 0,0-1 0,1 3 0,2-1 0,-5-1 0,3 0 0,-2-2 0,3 2 0,0-3 0,1 0 0,-1 0 0,0-1 0,2-2 0,-1 3-1,1-5 1,1 4 0,-1-1 1,-1-1-2,2-1 2,2 2-1,-1-2 0,1 3 0,1-2 0,0-1-1,1-3 1,2 4 0,-1-4 0,2 2 0,-1 0 0,3-3 0,-2-1 0,-1 1 0,0 0 0,2-1 0,-2 2 0,2-3 0,-3-1 0,0 0 1,1 2-1,1-2 0,-1-2 0,-2 0 0,3-1 1,-1-3-1,2 4 0,2-4 0,-1-1 1,0 2-1,1-3 1,1 0-1,-2 0 0,2 1 0,-1-2 0,-2-1 0,3 3 0,-1-4 0,1 4 0,-2-1 1,2-3-1,-1 1 0,0 0 0,0-1 1,-1 0-1,2-2 0,-1 1 0,0 0 0,0 1-1,-2 0 2,1-1-2,-1-2 1,-1 3 0,1 0 0,-2-2 0,-1 1 0,1-1 0,0-1-1,-1 1 2,0 1-1,0-5 0,-1 1 0,4-1-1,-2 0 1,-2 2 0,2-2 0,-1 0 0,1 0-1,-2 2 1,1 1 0,-1-2 0,-2 0 0,2-1 0,-2 3 0,-1-2 0,1-1 0,-2 1-1,0 0 1,-2-1 0,0 0 0,0 0 0,-2-1 0,1-2 0,0 2 0,-1-3 0,0 1 0,0-3 0,-1 2 0,2-2 0,-4 2 0,1-1 0,-2 0 1,0-1-2,0 2 2,1 1-1,-2-1 0,-2 0 0,3-3 0,-1 4-1,0-4 1,-1 4 0,-1-4 0,0 4 0,1-5 0,-2 2 0,0-1 0,0-1 0,0 2 0,0 0 0,0-2 0,0 1 0,0 2 0,0-2 1,1 3-1,1-1 0,-1 1 0,0 1 0,-1 1 0,2 1 0,-2-2 0,0 3 0,-2 0 0,0-1 0,0-2 0,1 1 0,1 1 0,-3 0 0,2-1 0,0-1 0,0 4 0,1-3 0,0 3 0,-3-3 0,1-2 0,0 1 0,-1-1 0,-2 0 0,-2-1 0,1-3 0,-1 1 0,0 3 0,-1-1 0,0 0 1,1 0-1,1 3-1,0-5 2,0 6-1,0 0 1,0-4-1,-1 4 0,2 1 1,-3-2-1,2 0 1,-3 0-1,1 1 1,-2-1-1,0 0 0,-1-1 1,-2 0-1,2-1 0,1-3 0,0 4-1,-3-4 1,2 4-1,-1-5-1,0 4-4,-3-6-5,1 2-28,-1 4 1,-3-3-1,2 0 1</inkml:trace>
  <inkml:trace contextRef="#ctx0" brushRef="#br0" timeOffset="84009.805">3257 15595 21,'0'0'19,"0"0"-1,0 0-1,0 0-1,0 0-3,0 0-2,5-9-1,-5 9-1,16-11-2,-2 6-1,-1-6-1,7-1 0,2-4-1,4 1 0,5-6-1,3 1 1,2-4-2,4 2 0,0-3 0,2 3-1,-3-1 1,1-1-1,0 2-1,-2 1 1,-2 0-1,-1 1 0,-1 0 0,1 3 1,3-3-2,-1 4 1,-1 0 1,1 0-1,3 1 1,2-1-1,1 1 1,-2-3-1,0 3 1,-1-1 0,-4 1 0,1 1-1,-2 1 2,-1-1-1,-6 1 0,2 3 0,-3-1 1,0 3-1,0 0 0,0 0 0,-3-1 0,2 3-1,1 2 1,-2-1-1,0-1 1,2 1-1,-2 0 0,1 1 0,1 1 0,-3-4 0,-1 1 0,3-1 0,-2 1 1,-4-1-1,-1 3 0,-1-1 0,-4 1 0,-2 1 0,0 1 0,-12 2 0,13-3-1,-13 3 0,11-1-1,-11 1-1,0 0-1,0 0-2,0 0-7,0 0-14,0 0-8,0 0-1,-5-12 1</inkml:trace>
  <inkml:trace contextRef="#ctx0" brushRef="#br0" timeOffset="84491.8326">4825 14745 45,'0'0'33,"0"0"3,0 0-1,0 0-18,13 0-5,-13 0-4,19 3-2,-9-5-2,5 7-2,1-2 1,0 0-2,-1 1 1,2 1-2,-2-2 1,-1 3 0,-2 1 0,-2-1-1,-10-6 1,16 16-1,-12-6 1,0-1-1,-3 0 0,0 3 1,-4-3-1,0 5 1,-4-2-1,0 1 0,-3-2 0,1 4 1,-1 1-1,0-4 0,2 2 0,1-2 0,0-3-3,7-9-2,-4 19-8,4-19-26,-8 10 2,8-10-2,0 0 1</inkml:trace>
  <inkml:trace contextRef="#ctx0" brushRef="#br0" timeOffset="86918.9714">3326 14269 23,'0'0'25,"0"10"2,-3 1-11,1 1-3,2 7-2,-1-3-2,3 9 0,-1-3-2,5 2 0,-2-3-1,9 1 0,-2-6-1,4 0-1,1-7 1,6-3-1,-3-7-1,4 0 0,-1-7 0,-1-3 0,-4-7-1,5-1-1,-8-3 1,-4-2-1,-1 0 0,-3-2 0,-8-2 0,-5 8-1,-8-1 1,-2 2 0,-6 2-1,-4 6 0,-1 2 0,-2 9 0,-2 1-1,3 2-1,4 10-3,0 0-7,7 3-25,5 8 1,3-4-1,9 5 0</inkml:trace>
  <inkml:trace contextRef="#ctx0" brushRef="#br0" timeOffset="87486.0039">3441 14689 3,'-10'9'28,"8"8"2,-5-4 2,3 3-11,4 2-3,-3-1-3,9 3-4,-3-5-3,6 4-1,-2-4-2,5 0 0,0-4-1,5 0-1,0-6 0,0-2 0,0-4-1,2 0 1,1-7-1,-1-4 0,-2-3-1,0-5 0,-5-2 0,-2 2 0,-2-3-1,-5 0 1,-8 2 0,-1 1-1,-4 3 0,-7 5 1,-2 5-1,-3 1 0,-1 4 0,4 4-1,0 4-1,0-1-3,6 8-8,13-13-25,-13 12 0,13-12 0,0 0 0</inkml:trace>
  <inkml:trace contextRef="#ctx0" brushRef="#br0" timeOffset="98056.6085">2114 15447 16,'0'0'26,"0"0"2,0 0-7,5-11-3,-5 11-2,13-17-2,-1 10-1,-4-9-2,6 5 0,-2-6-3,3 3-2,-2-5-1,1 3-1,-1-7-1,3 2 0,-5-5-1,2-1 0,-5-3 0,0 0-1,-3-3 0,-1-2-1,-4-2 1,-6 1 0,-1-1-1,-5 0 0,-8 0 1,-1 1-1,-4-2 0,-4 5 0,-3 2 0,-3 3 0,3 4 0,-1 1 0,1 4 0,2 4 0,-1 3 1,1 2-1,1 2 1,3 3 0,-3 2-1,1 2 1,-1 5 0,0 0 0,0 2-2,3 5 1,-2 5-1,-1 0 1,0 5-1,-1 5 1,6 3-1,1 2 1,2 4-1,1-1 1,4 3 0,6 3-1,2-1 1,6-1 0,1-1-1,2 3 1,6-1 1,4 1-2,7-2 2,-1-1-1,6 0 1,3 0-1,0-1 1,3-5 0,0-1-1,-4-1 1,0-3 0,-2-2 0,-2-5-1,-3-3 1,-3-1 0,1-2-1,-5-4 1,2-3-1,-13-6 0,15 7-1,-15-7-2,0 0-3,15 3-7,-15-3-13,-5-9-13,5 9 1,0 0-1,-12-7 2</inkml:trace>
  <inkml:trace contextRef="#ctx0" brushRef="#br0" timeOffset="98403.6283">1708 15595 23,'-5'10'30,"5"-10"2,0 0-2,-4 14-8,4-14-8,11 19-2,-11-19-2,23 21-2,-8-13-2,4 6 0,0-7-1,3 0-1,-3-7-2,2 1 1,-3-6-1,-1 1 0,-5-7-1,1-2 0,-6 0 0,-3 0 0,-3-1 0,-2-2 0,-1 1-2,-1-1-2,2 6-5,-5-11-15,5 0-17,1-1 2,-3-7-2,3 1 2</inkml:trace>
  <inkml:trace contextRef="#ctx0" brushRef="#br0" timeOffset="99171.6723">1624 13795 28,'0'0'31,"0"0"2,0 0-6,0 0-4,-4-12-6,4 12-1,0 0-5,0 0-3,9-10-2,-9 10-1,0 0-2,0 0-1,7 14 0,-6-1-1,2 4 0,-2 4 0,1 3 0,0 4 0,0 2 1,3 0-1,-2-3 0,-1-1-1,2-5 1,2-1 0,0-6-1,-6-14-1,11 16-2,-11-16-1,0 0-4,10 0-9,-10 0-22,0 0 1,10-9-1,-10 9 2</inkml:trace>
  <inkml:trace contextRef="#ctx0" brushRef="#br0" timeOffset="99707.7029">1705 14245 34,'0'0'31,"0"0"2,3-9-6,-3 9-5,0 0-5,0 0-2,0 0-4,0 0-3,0 0-2,0 0-1,0 0-2,0 0-1,0 0 0,2 13-1,-2 0 0,2 2-1,-2 5 0,2 2 1,-1 0-1,0-2 0,0-2 0,1-1 0,1-3-1,-2-5-1,2 2-3,-3-11-6,0 0-16,4 11-11,-4-11 0,0 0-1,0 0 3</inkml:trace>
  <inkml:trace contextRef="#ctx0" brushRef="#br0" timeOffset="111240.3625">4111 14095 20,'0'0'28,"0"0"1,0 0-8,0 0-2,0 0-2,0 0-5,0 0-2,0 0-2,0 11-1,0 1-2,3 8-2,-3-2-1,2 9 1,0 2-2,2 1 1,-1-3-1,1 2-1,0-6 0,0-5 1,2-2-3,-6-16-3,15 15-14,-6-11-16,-9-4 1,0 0-1,0 0 0</inkml:trace>
  <inkml:trace contextRef="#ctx0" brushRef="#br0" timeOffset="115216.59">4202 14580 18,'0'0'20,"-10"3"-5,10-3 0,-10 4-2,10-4 0,-13 7-4,13-7-1,-11 13-1,11-13-2,-11 11 0,11-11-2,-12 17 0,9-6-1,-3 1 0,3 1 0,0-1-1,3 3 1,1-1-1,1 2 0,2-1 1,1-1-1,3-2 1,4 2 0,1-3 0,2-3 1,0-4-1,4-1 0,-2-6 0,3 0-1,-5-5 1,2-4 0,-6-5 1,4 3-2,-5-6 1,-3 1-1,-3 0 0,0 0 0,-4-1 0,-2 4 1,-4-3-1,-2 3 0,-5-1-1,-1 4 1,-1 5-1,-4-1 1,3 7-1,-1 3-1,4 6-3,-1 3-14,3 0-16,7 5 1,4-15-3,-1 13 2</inkml:trace>
  <inkml:trace contextRef="#ctx0" brushRef="#br0" timeOffset="126367.2278">3562 16582 15,'-3'9'14,"3"-9"-5,0 0 0,0 0 0,0 0 0,-1 11-1,1-11-1,0 0 2,0 0-2,12 9-1,-12-9 1,14 11 0,-2-4-1,-3 2 0,5 3 0,0 0-1,3 2-1,-1 0 0,6 2-1,-3 0 0,4 2-1,2 2 0,3-5-1,1 3 0,-1 3 0,0-1 0,2 1 0,0-2 0,2 2 0,-5-4-1,1 3 1,-2-1 0,1-5 0,0 1-1,0 0 1,0-3 1,-4-1-1,-1-3 0,0 2 0,-2-2-1,0-1 1,-4-2 0,-3 3-1,-2-4 1,0 1-1,-2 0 0,-9-5-1,12 8 0,-12-8-2,0 0-4,10 8-5,-10-8-6,5 10-13,-5-10-2,0 0 1,0 0 1</inkml:trace>
  <inkml:trace contextRef="#ctx0" brushRef="#br0" timeOffset="126827.2541">4171 17129 3,'3'15'24,"-3"-15"2,9 6-5,-9-6-5,17 13 0,-3-6-4,-1 0 1,7 6-3,-3-9-2,5 7-2,-3-5-1,0 5-2,1-8-1,0 7 0,-4-5-1,1-1 1,-4-2-2,2 1 1,-4-4-1,1-1 1,-2-2-1,-1-4 1,-1-3-1,-3-2 2,1 0 0,-4-5 0,0 0-1,-2-2 1,-2-1 0,0 5 0,-5 0-1,4 1-1,-1 1-2,0 3-5,3 2-21,1 9-6,-7-11-1,7 11 0</inkml:trace>
  <inkml:trace contextRef="#ctx0" brushRef="#br0" timeOffset="127777.3084">4356 16013 2,'0'0'23,"0"0"2,-14 10-7,14-10-1,-10 18-5,2-8 0,4 4-3,-4 3-2,4 1-1,-2 1 0,2 4-2,0-4 1,4 3-1,2-1-1,4 1 0,1-6 0,3 3 0,0-9-1,4-2 0,-1-4 0,2-4 1,-1-5-1,0-3 0,-2-6 0,1-1-1,-3-6 1,-1 1 0,-4 0 0,2 1-1,-5-2 1,-1 2 0,-3-1-1,-2 3 0,-2 1 0,-1 3 0,-2-1 0,-5 4-1,1 2 1,-1 2-1,0 1-1,-1 3 0,4 5-4,-1 1-5,4 5-20,3 4-4,0-1-3,5 8 1</inkml:trace>
  <inkml:trace contextRef="#ctx0" brushRef="#br0" timeOffset="128236.3347">4381 16405 23,'0'0'26,"0"0"-5,0 0-2,8-9-3,-8 9-1,0 0-3,3 9-2,-3-9-1,3 18-2,-4-2-1,1 0-2,-2 2 1,2 6-1,0-2-1,0 3-1,-3-5 0,3 1-1,-1-6 0,2 3 0,-1-7 0,0 1 0,0-4-1,0-8 1,1 15-2,-1-15-1,2 11-3,-2-11-13,0 0-17,0 0 1,-10-10-3,10 10 3</inkml:trace>
  <inkml:trace contextRef="#ctx0" brushRef="#br0" timeOffset="129860.4276">4929 17346 6,'17'10'26,"-17"-10"2,15 3-8,-6-4 0,-9 1-3,21-7-3,-12-2-3,5 0-2,-5-1-3,3 0-1,-2-4-2,2 4 0,-3-4 1,1 0-2,-3-1 0,1 3 1,-2-2-1,1-1 0,-3 2-1,-2-1 1,-2 3-1,0 2 1,0 9-1,-10-13 0,0 10-1,0 1 1,-3 3-1,-1 2 0,-3 1 0,0 3 1,-2 2-1,1 4-2,0-1 2,0 3 0,2 1 0,1-1-1,4 2 2,2 0-2,3 0 2,4-2 0,2 3 0,5-3 0,1 0 2,5-1 0,2 2-1,3-5 2,1-3-2,0 0 1,2-4 0,0-3 1,0-1-3,1-2-1,-2-4 0,-1 0 0,2 2 0,-1-5-2,0 0 0,-4 1-3,3 4-1,-8-7-18,0 5-15,2 0 1,-11 6-1,3-10 0</inkml:trace>
  <inkml:trace contextRef="#ctx0" brushRef="#br0" timeOffset="131498.5212">5179 16890 11,'0'0'28,"-14"1"1,14-1-1,-20 5-9,3-5-2,5 5-2,-6-5-4,4 3-2,-4-2-1,3 5-3,-5-3-1,3 1-1,-3-4-1,2 4 1,-1-1-1,0 1-1,-1-1 1,2 0 0,-2 1-1,5 2 0,-1 1 0,1 2 0,-2 0-1,4 2 1,-1 0-1,1 3 1,0-1-1,0 0 0,1-2 0,-1 1 0,3 2 0,0-3 0,0 1 0,2 2 0,1-1 0,0 6 1,-1 0-1,1 1-1,0-1 1,2 2-1,0-1 1,1 2-1,-1-2 1,3-3-1,2 0 0,-2 0 2,2 0 0,2 0 1,-1 0-1,2 2 0,2-2 1,-1 1 0,1 0-1,1 1 1,1-1-2,2-1 0,1 1 0,0-6 1,2 1-1,1 2 0,1-3 0,1-4 0,-2 6 0,3-4 0,-1-5 0,1 4 0,1-2 0,-1-1 0,2 1 1,-1-1-1,3-4 0,-3 5 1,2 0-1,-2-5 1,1 2-1,0 2 1,-1-2-1,0 0 1,0 2-1,0-6 1,-1 0-1,1 0 0,0-5 1,2-1-1,-2-2 0,-2 3 0,3-6 0,-4 6 0,1-3 1,0-1-1,-4 1 0,1 2 0,1-3 1,-3-2-1,0 2 0,1-3 0,0 0 0,-2 1-1,1 0 1,0-4 0,0-2 0,0 4 0,1-3 0,-1 0 0,-2 1-1,4 0 0,-2-2 0,-2 5-1,0 0 1,0-1 0,-2 1 0,1 0-1,-1-1 1,-2-1 1,0 2 1,1-3-2,-3 3 1,1 0 0,-1-1 0,-2-3 0,0 0 0,1 2 1,-2 0 0,-1 1 0,-1-3-1,-1 1 1,-1-3-1,1 5 1,-2 1-1,-1-3 0,-1-1 1,0 3-2,1-2 1,-2 1 0,-1 1 0,-1-4 0,2 1 0,-3 1-1,0 3 2,0-6-1,-1 5 0,1 0 0,-2 2 0,1 1 0,-1 2 0,-1 0 0,0 2 0,-4 2-1,0 1 0,-1-1-3,2 7-4,-5-6-28,2-5-2,2 4 0,-1-9-1</inkml:trace>
  <inkml:trace contextRef="#ctx0" brushRef="#br0" timeOffset="142199.1333">5622 17726 17,'13'19'25,"-11"-9"1,7 2-6,0 3-3,-9-15-3,0 0 1,0 0-5,59 67-1,-59-67-1,0 0 2,55 44 0,-55-44-3,0 0 1,69 44-4,-69-44 2,0 0-2,71 13 2,-71-13-5,49-5 0,-49 5 0,50-18 0,-23 3-4,-3-1 0,-1-2 1,1-5-1,-1-6 0,-3 4 0,2-4 0,-3-6 0,-2 1 2,0 2 2,-1 0-1,-1-2 0,-2 3 0,-1-1 0,-4 0-1,-2 3 0,-2 1 0,0-1 0,-3 1-1,-3 3 2,-2-2-2,-2 3 1,0 0 1,-4-3-1,-2 3 3,-1 3-2,-2-1 1,-1 4-1,0 1 2,-2 5-2,-3-1 1,0 6 0,-2 0-1,0 1 0,-1 4 0,0 1-1,2 0 1,-2 3 0,3 2 0,1 2 0,3 1 0,-1 1-1,4 2 1,1 2 0,-2-1-1,4 3 1,0-3-1,4 0 0,-2 1-1,5-3 1,-5 1-2,9-10-1,-6 12-3,6-12-5,0 0-9,0 0-13,0 0 0,-5-13 1,6 3 1</inkml:trace>
  <inkml:trace contextRef="#ctx0" brushRef="#br0" timeOffset="142614.157">5904 17041 23,'0'0'27,"0"0"1,0 0-7,-6 11-5,6-11-3,-6 11-3,6-11-2,-9 17-1,2-8-3,-1 5 0,1 0-2,-1 3 0,-1 1-1,-2-2-1,3 3 0,0-1-1,1-3 1,2-1-1,-1-2 1,5-1-1,1-11 1,1 13 1,-1-13-1,0 0 0,15 13 1,-6-10 0,2 0-1,3 0-1,1 1-2,2-2-5,3 2-9,7 1-16,-7-3 0,4 5 0,-7-2 2</inkml:trace>
  <inkml:trace contextRef="#ctx0" brushRef="#br0" timeOffset="144311.2541">6736 17367 24,'11'14'26,"-11"-14"-4,-2 22-3,0-5-1,-1 3-3,-3 1-2,-2-1-4,3 4 0,-4-7-4,3 5-1,-4-3 0,5-6-2,5-13-1,-9 16-2,9-16-3,0 0-3,-5 10-8,5-10-16,-2-19-2,5 8 2,-9-8 0</inkml:trace>
  <inkml:trace contextRef="#ctx0" brushRef="#br0" timeOffset="144552.2679">6631 17350 20,'16'13'29,"-16"-13"3,13 16-2,-5-4-12,0 3-4,2 6-1,1-2-5,2 4 0,-4-4-4,2 1-1,-1-7-3,-1 3-1,0-7-3,-9-9-6,15 10-5,-15-10-16,0 0-2,11 7 0,-11-7 2</inkml:trace>
  <inkml:trace contextRef="#ctx0" brushRef="#br0" timeOffset="144759.2797">6665 17529 45,'0'0'30,"0"0"3,0 0-7,0 0-11,16 3-3,-16-3-3,24-6-2,-12 2-5,5 2-3,3 3-7,-6 1-23,-1-7-2,1 1 0,-14 4-1</inkml:trace>
  <inkml:trace contextRef="#ctx0" brushRef="#br0" timeOffset="145273.3091">6814 17752 30,'0'0'30,"3"12"3,-6 1-1,-2 1-13,3-1-2,2-13-3,0 0-1,0 0-1,-25 63-7,25-63 4,0 0-6,-22 56 1,22-56 0,0 0-1,0 0-5,0 0-1,-27 56 3,27-56-7,0 0 0,0 0-7,0 0-23,0 0 0,0 0 1,0 0-1</inkml:trace>
  <inkml:trace contextRef="#ctx0" brushRef="#br0" timeOffset="145528.3237">6707 17779 56,'10'-1'34,"-10"1"1,9 13-1,-9-13-18,0 0-4,0 0-3,0 0 0,38 62-4,-38-62-1,0 0 1,0 0-3,45 57 2,-45-57-3,0 0-1,0 0-9,0 0-5,0 0-24,0 0 1,0 0 3,0 0-6</inkml:trace>
  <inkml:trace contextRef="#ctx0" brushRef="#br0" timeOffset="145747.3362">6757 17911 77,'-54'7'35,"54"-7"-4,0 0 9,0 0-20,-6-12-8,6 12-6,0 0-1,0 0-4,0 0 0,53-30 1,-39 26-5,-14 4-6,0 0 1,0 0-21,61 3-9,-61-3 0,14-5-1</inkml:trace>
  <inkml:trace contextRef="#ctx0" brushRef="#br0" timeOffset="146369.3718">6555 17367 30,'-14'30'31,"8"7"-4,-7 2-4,1 3-4,3 8-2,-2 1-4,4 9-1,3-7-1,11 3-5,-7-56-1,19 98-3,-19-98-1,37 85-3,-37-85-6,52 57-20,-52-57-9,53 25 4,-53-25-3</inkml:trace>
  <inkml:trace contextRef="#ctx0" brushRef="#br0" timeOffset="146790.3959">6855 17250 50,'13'12'35,"-7"-3"0,5 9 0,3 8-22,-6-1-2,8 16-1,-6-1-4,6 10-1,-2 5-2,-2 14 0,-1 1-3,-7 2-5,3 2-13,-1-2-21,-12-2 4,0-2-6,-9-14 6</inkml:trace>
  <inkml:trace contextRef="#ctx0" brushRef="#br0" timeOffset="166557.5265">5764 16077 11,'0'0'12,"0"0"0,0 0 1,0 0-1,0 0-1,0 0-1,0 0 1,0 0-3,0 0 0,1 9-2,-4 0-1,0 6-2,-2 2 1,-1 3-1,-1 3 0,0 7-1,-2 0 0,-1 3-1,-1-1 1,0 3-1,-1-3 0,0 1 0,-2 0 0,3-8 0,0 1 0,0-1 0,2-4 0,1-2 0,0-4 0,1 1-1,0-7 1,0 5 0,3-1 0,4-13-1,-15 17 1,9-7-1,0 0 0,6-10 0,-13 14 0,13-14-2,0 0-2,-12 7-3,12-7-8,0 0-15,-1-9-2,1 9 2,-5-19 0</inkml:trace>
  <inkml:trace contextRef="#ctx0" brushRef="#br0" timeOffset="166898.546">5472 16534 16,'-9'8'25,"12"2"1,-11 1-2,3 2-13,3 3-1,0 0-1,2 5-1,2-2-1,3 2 0,-2-3-2,4 1-1,-1-3-1,1-2 0,0-4 0,2-1 0,-9-9-1,17 5-1,-8-7 2,4-4-2,-1-1-2,1-3-7,4-3-18,4 3-6,-8-7-2,7 4 1</inkml:trace>
  <inkml:trace contextRef="#ctx0" brushRef="#br0" timeOffset="167746.5945">6125 16243 7,'0'0'22,"0"0"-4,0 0-2,0 0-1,-8 10-1,8-10-3,-7 14-1,6-5-2,-2 0-1,1 8-1,0-3-1,2 4-1,-1-1-1,4 3 0,-3-5 0,6 1 0,-2-2-1,7-4 1,0-3-1,1 0 0,3-5 0,3-2-1,-1-3 2,3-2-1,-3-2 0,3 0-1,-7-5 1,5 0-1,-6-4 0,2 2 0,-6-4 0,-1 2 0,-6-2-1,2 0 1,-4-1-1,-5 4 1,-3 1-1,-4-1 1,-2 2-1,-4 6 0,2 1 0,-6 6-2,3 7-1,-1-1-4,4 10-9,0 9-18,-2-8-1,7 8 0,-4-3 2</inkml:trace>
  <inkml:trace contextRef="#ctx0" brushRef="#br0" timeOffset="168128.6164">6255 16530 27,'0'0'31,"0"0"2,0 0-1,0 0-15,2 11-5,-1 0-2,-1-11-2,-2 22-4,1-6-1,2 5-1,1-1-1,1 2 0,0-1 0,1-1-1,-1 1-1,2-10-5,-5-11-29,13 15 1,-13-15-2,1-14 3</inkml:trace>
  <inkml:trace contextRef="#ctx0" brushRef="#br0" timeOffset="181522.3824">7433 14824 2,'4'11'24,"-4"-11"1,13 8 3,-3-7-13,6-6-2,7 1 0,1-4-1,7-1-3,-2-7-1,7 3-2,-2-8-1,3 1-1,1-2-1,0 1 0,-1-3 0,0-2-1,-2-1 0,0-1-1,-3-2 0,0 0 0,-4-4 0,-4-2 0,-3-2-1,1 0 1,-7-2 0,-2-3 0,-3 0 0,-4-4 0,-3 1 0,-3-3 0,0 1 0,-2 0 0,-2 1 1,-3 1-1,-7 3 0,0 1 0,-7 3 0,-2 1 0,-7 3 0,-5-1-1,-5 4 1,-4 6-1,-3 0 0,2 5 0,-6 5 1,0 4-1,1 5 0,-3 5 0,2 9 0,3 0 0,0 6 0,5 4 0,-1 5-1,4 3 2,5 3-2,0 4 1,5-2 0,2 2 0,3-1-1,4 1 1,1 1 1,2-1-2,4 1 2,0-6-1,4 1 0,0 0 0,2-1 1,-1-3-1,2-3 0,-1 1 0,0-3 0,3 2 0,-1-3 0,1-3 0,1-3-1,1-3-2,3-9-2,0 10-4,0-10-8,9-1-14,-4-10-5,4-1 0,-4-5 1</inkml:trace>
  <inkml:trace contextRef="#ctx0" brushRef="#br0" timeOffset="181857.4016">6912 14064 17,'0'0'28,"-3"23"1,2-13 1,2 5-15,4 1-3,-1 4-2,6 4-1,-2 0-3,4 3-1,-1 0-2,1 0-1,0-2-1,-1-1 0,0-6 1,1-1-1,-1-8-1,1-5 1,3-4 0,-1-5 0,4-6 0,3-6-2,3 2-3,-1-5-13,2-3-15,4 8 0,-5-6-2,7 9 1</inkml:trace>
  <inkml:trace contextRef="#ctx0" brushRef="#br0" timeOffset="183404.4901">8547 14087 12,'-10'7'15,"10"-7"-2,-7 10 0,7-10-2,-9 12-1,9-12-1,-10 14-1,7-3-1,1 1-1,-2-2 0,1 7-1,2-1 0,-1 1 0,2 0 0,4 2-1,-2-1 0,3 1 0,1-1 0,6-2-1,-4-4 1,4 0-1,-1-2-1,3-5 1,-1-2 0,2-3-1,-2-4 2,1 0-2,0-8 0,-2-2 0,-1-4 0,0 2-1,0-8 1,-5 3-1,0-6 0,-1 3 0,-3-1-1,-1 4 1,-3-1 0,-3 3-1,-2 1 0,-2 5 1,-3 1-1,-4 5 0,-1 4 0,-1 1-2,-1 7-3,-3-1-7,6 2-20,-1 12-2,-5 1-2,7 1 2</inkml:trace>
  <inkml:trace contextRef="#ctx0" brushRef="#br0" timeOffset="184106.5303">8634 14536 8,'0'0'22,"-8"15"-7,8-15 0,-15 22-1,8-8 1,-1 3-3,2 3-2,-2 2-1,4 3-2,1-2-1,5 1-2,2-1-1,4-2-1,5 1 1,0-7-1,8-5-1,1-1 0,1-4 0,0-7 0,-1-5 0,0-1 0,-4-5 1,-1-1-1,-6-3 1,0-1 0,-7 0 0,-2-2 0,-5-1 0,-3 0 0,-5 1 0,-1-1-1,-5 6 0,-1 1 0,-3 5-1,0 4 1,3 3-1,-3 6-3,6 2-5,-1 3-17,3-6-8,5 6 0,-1-9 0</inkml:trace>
  <inkml:trace contextRef="#ctx0" brushRef="#br0" timeOffset="193903.0906">9152 14047 1,'0'0'24,"0"0"2,0 0-7,0 0-1,0 0-2,-3 10-3,6 3-3,-3 1-3,5 7-1,-4 0-3,5 5-1,-4 2 0,1 1-1,0 0 0,1-4-1,-3-4-3,0-5-5,2-3-14,2 3-7,-5-16-2,0 0 1</inkml:trace>
  <inkml:trace contextRef="#ctx0" brushRef="#br0" timeOffset="194504.125">9143 14597 10,'-10'10'25,"11"8"-1,-6 1-5,5 1-1,4 0-2,1-3-4,5 2-2,-1-7-2,8-2-1,-3-4-2,8-5-1,-6-5 0,8-2 0,-6-4 0,1-3-1,-2-2-1,-3-2 0,-2-2-1,-4-1 1,-4-3-2,-4 2 2,-5-1-2,-3 2 1,-4 2-1,-4 2 1,-2 5-2,-1 5 1,1 5-2,-2 4-1,7 8-4,-4-3-11,4 5-15,7 4-1,-5-5-1,10 3 2</inkml:trace>
  <inkml:trace contextRef="#ctx0" brushRef="#br0" timeOffset="203370.6321">9628 14046 16,'0'0'26,"0"0"-2,0 0-5,0 0-2,0 0-4,0 0-2,0 0-3,0 0-2,2 20-1,0-3-1,2 2-1,-2 2 0,2 4-1,-1 2 0,0-2 0,0-2-1,-1-1 0,1-4-1,1-5-4,2 2-6,-1-6-17,-5-9-4,12 7-2,-12-7 2</inkml:trace>
  <inkml:trace contextRef="#ctx0" brushRef="#br0" timeOffset="203744.6535">9694 14553 13,'0'0'24,"0"0"-5,0 0 0,0 0-2,0 0-2,0 0-1,-6 10-2,6-10-2,4 14 0,-4-14-2,2 20-2,-2-8 2,5 5-4,-5-1 0,3 5-2,-2-3 0,2 2-1,-2-3 0,1 0 0,-1 0-2,1-7-4,1 3-11,-3-13-18,0 0-1,0 0 0,0 0 0</inkml:trace>
  <inkml:trace contextRef="#ctx0" brushRef="#br0" timeOffset="224066.8158">13097 14940 3,'0'0'22,"-22"7"-3,13-3-3,-1-3-1,-1 2-1,11-3-2,-15 10-2,8 0-1,-2-2-1,3 4-2,-2 2-1,3 2 0,-2 1-2,3 3 0,0-2-1,3 2 1,2-3-2,3 3 1,0-1 0,6-4 0,-2 0-1,3-4 1,1-2 0,1-1 2,1-4-2,0-4 0,2-8 0,0 1 0,-1-5 0,-3-4 0,0-5-1,2-3 0,-6-5 1,1-3-2,-4-5 1,0-3 0,-6-1-1,-3 1 0,-2-3 1,-6 2-1,-4 4 1,0 4-1,-2 5 0,-1 4 0,2 5 0,0 5 1,4 4-1,13 10-1,-13-10 2,13 10-1,0 0 1,0 0 0,12-3-1,2 5 2,5-2-1,3-2 1,2 1 0,3 0 0,-1-2-1,2 0 0,0 0 0,-2-2-2,-1 2-2,-4-7-5,5 6-23,-6 2-5,-6-5-1,0 5-1</inkml:trace>
  <inkml:trace contextRef="#ctx0" brushRef="#br0" timeOffset="226986.9829">13821 14540 6,'-2'10'24,"-10"-7"-5,5 8 0,-6 3-1,0 3-3,-2 5-1,1 3-3,5 8-2,-4 3-2,7 7-2,-1 2-1,5 6-1,3-1-2,5 2 1,2-2-2,3-5-1,3-2-6,-1-7-4,4-9-14,4 0-7,-9-14 2,7 2-1</inkml:trace>
  <inkml:trace contextRef="#ctx0" brushRef="#br0" timeOffset="227723.025">14233 14600 20,'0'0'26,"-12"-8"2,12 8-6,-18-6-7,4 3-1,2 6-3,-5-1-3,3 5-1,-4-1-3,6 4-1,-4-1 0,6 6-2,0-1 1,4 2-1,0-2 0,6 2 0,2 0-1,1 0 1,2-1-1,1 1 2,1-2-2,0 2 0,1-1 0,-4-2 1,1-3-1,-5 2 1,-2-2-1,2-10 1,-15 15-1,15-15 1,-17 8-1,4-2 0,1-3 0,1-3 0,-1 1 0,3-1 0,9 0 0,0 0 0,0 0 0,0 0 1,0 0-1,10 0 0,3 3 1,0-1-1,1 3 1,-1 3-1,-2 3 0,1 2 0,-4 5 0,-2 2 0,-4 2 0,-3 2-1,0 1 1,-3-5 0,1 4-1,1-6 1,0-1 0,4-1 0,0-3-1,4-3 1,-6-10-1,19 12-5,-4-11-25,3 5-2,-8-11 0,7 4 0</inkml:trace>
  <inkml:trace contextRef="#ctx0" brushRef="#br0" timeOffset="229086.1029">14572 14804 24,'0'0'28,"-2"-13"2,2 13-10,0 0-4,-18-8-2,18 8-3,-16-4-3,6 7-2,-2-1-2,0 3-1,-1 2-1,-2 2-1,0 2 0,1 3 1,0 5-1,4-1 0,-1 3 0,4 2 0,5-3 0,3 2 0,5-3 0,5-3 0,0-5 0,6-4 0,1-6 0,3-5 0,0-5-1,0-7 1,-1-1 0,-2-1 0,-3-4 0,-2 0 0,-4 2 0,-3 1 0,-3 5 1,-3 3-1,0 11-1,0 0 1,-12-1-1,5 15 1,0 6-1,1 6 1,-1 5-1,4 4 0,-3-1 0,5 2 0,0-3 0,3-4 1,2-6-1,0-2 0,1-7-1,-2-4-1,-3-10-1,0 0-3,13 8-7,-13-8-17,2-11-5,-2 11-1,6-19 2</inkml:trace>
  <inkml:trace contextRef="#ctx0" brushRef="#br0" timeOffset="229340.1175">14737 14965 41,'17'2'31,"-17"-2"2,8 15 0,-4-2-18,-8-3-5,7 6-2,-6-2-3,2 3-1,-3-2-1,3-2-1,-3-3-1,0 0-2,4-1-3,0-9-4,0 0-13,5 9-13,-5-9-2,0 0 2,8-17 0</inkml:trace>
  <inkml:trace contextRef="#ctx0" brushRef="#br0" timeOffset="229553.1296">14957 15059 34,'7'10'31,"3"7"1,-7-3 0,-3 0-15,1 6-8,-2-1-3,1-3-2,-4-1-2,1-5-4,1 3-6,2-13-9,-14 6-15,14-6-1,-10-8 0,10 8 1</inkml:trace>
  <inkml:trace contextRef="#ctx0" brushRef="#br0" timeOffset="230093.1605">15252 14838 29,'18'-12'29,"-10"-8"3,0 7-10,-2-1-6,-6-3-2,0 17-3,-7-18-3,7 18-1,-23-5-2,9 11-2,-7 3-1,1 6 0,1 6 0,0 2-1,3 2 1,4 4-1,4-2 0,4-1 1,6-3-1,5-7 0,5-2-1,2-5 1,5-6-1,-1-5 0,2-6 1,-1-5-1,0-3 0,-2-2 0,-1-1 1,-2-3-1,-4-1 0,-2 3 0,-3 2 1,-3 2 0,-2 4 0,0 12 0,-2-11 0,2 11 0,-7 14 0,3-1 0,2 7 0,-1 6-1,1 4 1,1-2-1,1 2-1,0-1 0,2 0-3,-4-5-5,5-4-21,-1-1-6,-2-19-1,-4 16 0</inkml:trace>
  <inkml:trace contextRef="#ctx0" brushRef="#br0" timeOffset="230590.189">15460 14975 60,'9'-10'35,"-9"10"0,13-4 0,-13 4-22,13-6-6,-13 6-2,18-2-2,-7 2-1,3 4-1,-6 0 0,-8-4 0,13 17-1,-9-6 0,-4 2 0,-4 2-1,-3 2 1,-4-1-1,1 0 1,-7-1-1,4 1 1,-2 0 0,4-3 0,2-3 0,9-10 0,-12 16 0,12-16 0,0 0 1,17 7-1,-5-7 0,3 0 1,1-2-1,2 5-2,-3-6-5,6 3-17,-3 4-12,-8-8 0,2 6 0,-12-2 0</inkml:trace>
  <inkml:trace contextRef="#ctx0" brushRef="#br0" timeOffset="230877.2054">15785 15088 52,'0'0'35,"17"15"0,-14-5-3,-3-10-10,10 23-13,-11-4-5,1 1-3,-3 2-1,-1-1-3,2 1-4,-8-6-12,2-4-17,5 1 1,-8-13-1,11 0 2</inkml:trace>
  <inkml:trace contextRef="#ctx0" brushRef="#br0" timeOffset="231077.2168">15933 15071 62,'0'0'34,"16"2"-3,-16-2 0,0 0-32,14 3-13,-14-3-17,13 1-2,-13-1 1,19-4 0</inkml:trace>
  <inkml:trace contextRef="#ctx0" brushRef="#br0" timeOffset="231218.2249">16125 15057 34,'0'0'30,"9"7"1,-9-7-3,0 0-23,0 0-21,0 0-10,6 9-3,-6-9-1</inkml:trace>
  <inkml:trace contextRef="#ctx0" brushRef="#br0" timeOffset="231431.2371">16211 15060 24,'19'7'29,"-19"-7"1,19 5-5,-7 1-8,-12-6-5,20 12 0,-20-12-4,18 18-2,-13-9-2,1 4-1,-3 1-5,-5-3-4,4 4-9,-1 0-18,-1-15-1,-10 15 1,10-15 1</inkml:trace>
  <inkml:trace contextRef="#ctx0" brushRef="#br0" timeOffset="232007.27">16652 14876 20,'12'-23'29,"3"8"1,-9-4-3,-3-1-9,0 7-3,-9-8-2,3 10-2,-10-4-1,0 13-4,-8-1 0,1 8-2,-5 5-1,3 6 0,1 5-1,4-1-1,4 5 0,8 2 1,5-1-1,7 0 0,3-5-1,6-2 1,2-7 0,3-1-1,2-7 1,-2-7 0,1-7-1,-1-2 0,-2-4 0,0-3 0,-3-3 1,-5-2-1,-4 1 0,-1 2 0,-3 3 0,-3 3 0,-3 5 0,3 10 0,-11 0 0,6 13 0,-1 9 1,1 5 0,-2 7-1,3 6 1,-1 1 0,5 2 0,0-1-1,2-6 1,-1-3-2,1-5-1,0-3-2,2-15-9,-4-10-25,9 15 0,-9-15-1,0 0 1</inkml:trace>
  <inkml:trace contextRef="#ctx0" brushRef="#br0" timeOffset="232467.2963">16915 14970 80,'0'0'37,"9"7"-3,-9-7-4,5 17-20,-6-7-5,4 3-1,-3-1-2,1 1 0,2-3-1,2 1 0,-5-11-1,0 0 0,14 6 0,-14-6 0,14-14 1,-6 3-2,-2-3 2,1-3-1,2 2 0,0-5-1,-2 6 1,1-2 0,-1 5 0,-7 11 0,14-10 0,-14 10 0,11 5-1,-5 7 1,1 1 0,-1 4 0,-2 1-1,0-1 0,0 0-3,-5-3-3,7 2-17,-2-3-12,-4-13-1,0 0-1,-10 2 3</inkml:trace>
  <inkml:trace contextRef="#ctx0" brushRef="#br0" timeOffset="233522.3567">17048 14564 43,'7'-11'34,"8"7"1,-5-3 1,4-6-14,3 9-11,-7-7-4,9 10-2,-4 0-1,-2 3-1,3 0-2,-2 4 0,0 4 0,-2 5-1,-4-2 1,-3 5-1,-4-1 0,-4 3 0,-1 0 0,-3 0 0,0-3 0,-2 0 0,3-4 0,2 1 1,3-1-1,1-13 1,6 14-1,-6-14 0,16 11 1,-7-9 0,4-2-1,0-2 1,0 0-1,0 1 0,-1-1 1,-2 1 0,0 2-1,-10-1 0,14 11 0,-12-2 1,0 6-1,-3 0 0,0 4 0,2 3-1,-1 3 1,1 0 0,2 0 0,-1 0 0,3-3 0,2-1 0,-1-2 0,-1-4 0,-2-2 0,0-2 0,-2-2 0,-1-9 1,-4 12-2,4-12 2,-5 9-1,5-9 0,0 0-1,0 0 1,-9 9-2,9-9 0,0 0-1,0 0-2,9 10-4,-9-10-7,0 0-17,10 7-4,-10-7 1,0 0 0</inkml:trace>
  <inkml:trace contextRef="#ctx0" brushRef="#br0" timeOffset="234044.3865">17646 15028 73,'13'12'38,"-13"-12"0,15 15-9,-3 6-14,-9-4-5,3 9-5,-4-1-2,-2 1-6,2 1-5,-10-6-19,3-6-12,-2-3 1,7-12-1</inkml:trace>
  <inkml:trace contextRef="#ctx0" brushRef="#br0" timeOffset="234633.4202">18218 14708 41,'-1'-10'34,"-9"4"1,-3 6 0,-5 1-15,-12-2-8,6 6-5,-7-1-1,2 10-1,-3 1-1,6 6-1,0 2-1,9 4 1,4 2-1,7 1 0,7 0-1,8-4 0,6-4 0,6-3 0,6-4-1,3-9 1,0-4-1,1-6 1,-3-8-1,-1-2 0,-2-4 1,-5-5-1,-6-3 0,-4-1 0,-3-1 1,-6-1-1,-5 5 0,-3 1 0,-2 3 0,0 6 0,9 14 0,-18-11 0,18 11 0,-6 17 0,8 0 0,4 4 0,2 1-1,4-1-1,-1 5-2,1-6-4,5 6-9,-4-6-23,-4-11 2,1-4-2,-10-5 3</inkml:trace>
  <inkml:trace contextRef="#ctx0" brushRef="#br0" timeOffset="234920.4366">18359 14456 62,'10'-2'39,"5"8"-1,1 4 3,3 5-17,2 14-16,-5 4-2,1 9-2,-3 6-1,-2 5-1,-4 3-1,-1 1-1,-8-4 0,-2-2-1,-2-5-2,-6-12-4,7 1-15,-3-11-19,-5-13 2,2-2-2,-3-9 2</inkml:trace>
  <inkml:trace contextRef="#ctx0" brushRef="#br0" timeOffset="236140.5064">13338 16090 32,'8'-2'32,"11"4"3,-5-6-1,2 0-16,7 5-5,-4-4-3,5 5-6,-3 0-5,-2-2-4,1 4-10,-7 0-10,-13-4-9,10 12-1,-10-12 1</inkml:trace>
  <inkml:trace contextRef="#ctx0" brushRef="#br0" timeOffset="236313.5163">13342 16237 31,'0'0'33,"0"0"2,15-1-1,1-3-16,4 6-6,0-8-3,6 4-8,2-3-27,2 7-6,-4-6-3,3 2 1</inkml:trace>
  <inkml:trace contextRef="#ctx0" brushRef="#br0" timeOffset="237795.6011">14469 15899 14,'0'0'28,"6"-11"-3,-6 11-2,0 0-2,0 0-4,-13-6-2,3 0-4,-1 7-3,-2-2-2,1 4-1,-4-1-1,1 6-3,1-1 1,1 6-1,2 1 0,1 3-1,4 1 1,2 3-1,5 1 0,0 0 0,4 2 1,1-1-1,2 1 0,2-1 0,-2-1 0,-2-2 0,-4 0 0,1-3 1,-6 0-1,-1-3 0,-3 0 0,-4-4 0,-2 1 0,-2-4-1,0-2 1,0 2 0,-2-1 0,6-1-1,1-1 1,10-4 0,-10 7 0,10-7-1,0 0 1,17 8 0,-3-3 0,3 2 0,-4 0 1,5 2-1,-2 3 0,-1 5 0,-3 1 0,-6 2 0,-2 3 0,-3 0 0,-1 3-1,-2-4 1,-1 2 1,3-4-2,0-3 1,0-4-5,11-2-5,-2-2-25,1-11 2,8 3-2,-4-13 1</inkml:trace>
  <inkml:trace contextRef="#ctx0" brushRef="#br0" timeOffset="238491.6409">15034 16254 12,'-12'-10'30,"12"10"1,-20-10 1,3 2-11,4 5-6,-7-6-3,4 8-3,-5-2-1,4 6-3,-2 1-2,1 6 0,1 3-1,3 8 1,0-1-1,4 6 0,3-1-1,3 3 2,5-2-1,6-2 0,4-4-1,7-2 1,4-9-1,3-4 0,1-7 0,1-8-1,0-6 1,-1-5-1,-4-4 1,-4-7-1,-4-4 0,-5-1 0,-7-3 1,-5 1-1,-7-3 0,-6 4 0,-3 0 0,-7 8 0,0 5 0,0 5 0,2 7 0,5 6 0,8 5 0,11 2 0,0 0 0,13 11 0,6-8 1,6 1-1,5-3 1,4-1-1,3-1 0,-2-1-1,1 2-3,-4-3-6,1 1-28,-3 5 1,-4-1-2,-2 2 2</inkml:trace>
  <inkml:trace contextRef="#ctx0" brushRef="#br0" timeOffset="238819.6597">15654 16007 62,'-8'-13'35,"8"13"1,-20 4-2,0-1-20,6 9-6,-9 5-2,2 11-1,-5 2-1,3 11 0,-1 4-1,3 4 0,6 0-2,6-1 1,5-1-2,10-7-1,7-3-3,4-12-4,9 3-14,5-13-18,-2-11 2,2-3-2,-2-9 3</inkml:trace>
  <inkml:trace contextRef="#ctx0" brushRef="#br0" timeOffset="239386.6921">15965 16211 46,'0'0'35,"-9"-17"1,-1 11 0,-3 4-14,-11-5-12,11 9-2,-11 1-3,6 4-1,-5 4 0,3 7-2,2 1 1,6 3-2,4-2 1,7 3-1,4-6 0,7 2 0,8-4 0,3-9-1,4-4 1,0-4-1,2-4 1,-2-6-1,-2-2 0,-2-6 0,-5-4 0,-5 6 1,-5-3-1,-2-1 1,-7 5-1,1 2 1,-4 3-1,6 12 1,-10-7 0,10 7 0,0 0-1,-8 21 1,9 1-1,-2 3 1,1 6-1,0 4 1,-2 2-1,1 5 0,-4-2 1,2-2-1,-1-5 0,0-3 0,2-7 0,-1-3-1,3-7-1,0-4-2,0-9-1,0 0-4,18 12-9,-18-12-23,12-4 2,-12 4-1,16-16 2</inkml:trace>
  <inkml:trace contextRef="#ctx0" brushRef="#br0" timeOffset="239674.7086">16192 16369 60,'13'-4'38,"-13"4"1,0 0 0,14 6-20,-14-6-8,1 15-3,-4-5-2,4 2-2,-3 2-1,2-1-2,-3 2 0,1-5-1,2 0-2,0-10-1,1 17-3,-1-17-4,0 0-12,9 8-19,-9-8 1,16-8 0,-9-1 2</inkml:trace>
  <inkml:trace contextRef="#ctx0" brushRef="#br0" timeOffset="239867.7196">16347 16399 34,'22'-4'33,"-13"4"4,3 5-1,-3 5-13,-9-10-7,12 20-6,-10-9-3,4 5-3,-7-2-2,-4 5-3,4 0-2,-5-9-4,5 5-18,0-2-12,1-13 0,-9 10-1,9-10 2</inkml:trace>
  <inkml:trace contextRef="#ctx0" brushRef="#br0" timeOffset="240448.7528">16797 16234 37,'6'-14'35,"-6"14"1,4-16 0,-10 6-14,6 10-7,-19-10-5,9 10-2,-7-2-3,0 6-1,-4-3-1,3 4-1,-2 6-1,3 3 1,3 4-1,1 0 0,2 2 0,8 1 0,3-1 0,5-1 0,4-5-1,4 0 1,3-5-1,1-1 0,1-5 0,2-6 0,0-4 0,1-3 0,-3-4 0,-1-3 0,-3-5 0,-1-2 0,-4 1 1,-4 3-2,-1 2 2,-5 2-1,-1 1 0,2 15 0,0 0 1,-12-2-1,7 12 1,1 1-1,-2 4 0,6 6 0,0 2 0,0-3 1,6 1-1,0 1-1,3-5-1,-1-2-2,5-2-4,-13-13-17,15 0-15,-4-2 0,-1-9-1,3-3 3</inkml:trace>
  <inkml:trace contextRef="#ctx0" brushRef="#br0" timeOffset="240770.7713">16954 15965 68,'-2'-15'39,"2"15"0,12 0-1,-12 0-19,20 14-11,-10-2-2,5 12-2,-5 2-2,4 6 0,-6 5-1,-1 3 0,-3 2 0,-3-1-1,-2-2 1,-2-4-1,-2-4-1,-1-6 1,1-4-1,-3-5-2,5-4-2,3-12-3,-6 11-7,6-11-20,0 0-5,0 0 0,0 0 2</inkml:trace>
  <inkml:trace contextRef="#ctx0" brushRef="#br0" timeOffset="240969.7826">17200 16362 78,'11'11'40,"0"7"0,-7 2-3,-8-5-22,6 10-6,-6-5-2,1 6-3,-2-3-1,2 1-3,2-5-2,-4-3-8,7-5-30,-2-11-1,-4 12 1,4-12-3</inkml:trace>
  <inkml:trace contextRef="#ctx0" brushRef="#br0" timeOffset="242221.8543">17562 16366 35,'0'0'31,"10"5"0,-10-5-2,11 4-14,-11-4-21,13-5-19,1 6-6,-3-7 0,7 6 0</inkml:trace>
  <inkml:trace contextRef="#ctx0" brushRef="#br0" timeOffset="242367.8626">17760 16344 30,'0'0'31,"0"0"1,14 14-1,-14-14-17,9 5-12,-9-5-17,12-2-13,0 4-3,-12-2 0</inkml:trace>
  <inkml:trace contextRef="#ctx0" brushRef="#br0" timeOffset="242521.8714">17982 16331 46,'0'0'31,"12"9"0,-12-9-1,0 0-27,10 3-16,-10-3-16,10 1-2,-10-1 1,17-3-1</inkml:trace>
  <inkml:trace contextRef="#ctx0" brushRef="#br0" timeOffset="242748.8844">18170 16339 44,'17'9'32,"-6"-5"2,5 4-8,-1 1-11,-3-5-5,4 6-4,-4-2-1,-1 1-3,-2 1-2,-1 1-1,-4 1 0,-4 3-1,-2 2-1,-6-2-2,2 5-5,-6-3-11,-4-3-10,10 4-3,-5-12 3,11-6-1</inkml:trace>
  <inkml:trace contextRef="#ctx0" brushRef="#br0" timeOffset="243402.9218">18935 16230 59,'8'-18'37,"-8"18"0,-6-23 2,-5 6-24,3 6-5,-11-4-4,-2 5-2,-6 1-1,-7 5-1,-3 6 0,-3 9-1,1 6-1,-2 5 1,5 5-1,6 5 1,10 1 0,7 1 0,13-4-1,13-5 1,8-7 0,11-4-1,7-9 1,7-9-1,0-9 0,1-7 0,-1-8 0,-6-2-1,-5-5 1,-7-5 0,-10 0 0,-8-1 0,-10 0 0,-10 2-1,-9 2 1,-6 2 0,-5 3-1,1 7 2,1 1-2,3 8 2,7 4-2,7 3 2,11 9-1,12-6 1,5 6 0,8-2 0,7 0 1,7 1-1,4-1 0,1 1 0,0 1-1,-2-7-3,4 12-9,-6-3-29,-6-2 0,-5 0 1,-5-2-1</inkml:trace>
  <inkml:trace contextRef="#ctx0" brushRef="#br0" timeOffset="243750.9417">19694 15814 63,'-28'14'37,"-1"9"2,-2 5 0,3-2-20,4 18-11,0 3-2,9 5-1,3-1-1,11 4-1,8-4-3,6-3-1,9 0-3,1-13-3,11 3-13,-1-10-20,-1-12 0,-2-6 0,-3-9 2</inkml:trace>
  <inkml:trace contextRef="#ctx0" brushRef="#br0" timeOffset="244230.9692">20054 16026 75,'-27'-1'38,"-8"0"-1,-5 5 1,8 10-30,-1 1-2,9 6-1,3 0-1,11 4-1,7-2-1,12 0-1,5-3 0,9-5 0,4-7 0,3-1 0,3-8 0,0-5-1,-3-7 1,-1-3-1,-6-7 1,-2 4-1,-5-4 1,-4-1 0,-6 5 0,-1 3 0,-3 6 0,-2 10 0,0 0 0,0 0 0,-9 22 0,8 6-1,-1 6 1,-2 7 0,2 4-1,0 5 1,0 0-1,2-2 0,-2-3 0,2-9-1,2-6-3,-4-12-5,10-2-16,-8-16-17,0 0 1,12-2 0,-8-13 1</inkml:trace>
  <inkml:trace contextRef="#ctx0" brushRef="#br0" timeOffset="244612.991">20291 16175 62,'10'1'38,"-10"-1"1,4 16 1,-5 2-15,-1-5-19,5 8-2,-3-4 0,5 0-1,-1-2-2,3-4 0,-7-11 0,12 11-1,-3-13 0,1-5 0,1-4 0,0-3 0,-1 0 0,2 0 0,0 0 0,-2 1 0,-1 4 0,-9 9 0,14-10 0,-14 10 0,10 9 1,-7-1-1,0 4 0,-2 1 1,-1 3-2,0-2 0,0 5-4,-4-9-5,8 2-29,-2-3-2,-2-9 2,0 0-2</inkml:trace>
  <inkml:trace contextRef="#ctx0" brushRef="#br0" timeOffset="244794.0014">20690 16346 85,'-3'19'34,"4"-2"-3,-8-1-6,2-4-26,5-12-16,-10 12-16,10-12-1,0 0-1,10-3 0</inkml:trace>
  <inkml:trace contextRef="#ctx0" brushRef="#br0" timeOffset="245295.03">21006 15959 60,'-9'-11'38,"-8"0"-3,-4 7 4,4 4-25,-9 0-5,5 9-2,-2 3-3,3 8-1,3 0 0,7 4 0,3-1-1,9 3 0,6-2-1,4-2 0,6-4 1,2-3-2,4-6 1,-3-2-1,0-8 0,1-5 1,-1 0-1,-2-9-1,-5-2 1,2-3 0,-5-3-1,-2 0 1,-4 0-1,-5 2 0,-4 0 0,-1 3 1,-2 6 0,7 12 0,-15-13 0,15 13 1,-8 11 0,10 5 0,1 1 0,6 4 0,-1 3-1,2 2 0,2 4-3,-2-6-3,4 4-18,-2-7-16,-6-9 0,-6-12 0,13 7 1</inkml:trace>
  <inkml:trace contextRef="#ctx0" brushRef="#br0" timeOffset="245590.0469">21187 15749 82,'19'2'40,"3"2"0,2 6-5,-5 16-19,0-3-8,-1 11-2,-6 4-2,-1 11-1,-6 0 0,-1 5-2,-6 1 1,1-4 0,-5-5-2,0-1 0,2-6-4,-7-15-9,2-4-29,1-8-1,8-12 2,-13-5-2</inkml:trace>
  <inkml:trace contextRef="#ctx0" brushRef="#br0" timeOffset="246583.1037">21552 15556 87,'15'-4'39,"-4"4"1,-1 0-4,1-11-23,5 9-7,3-1-2,3 3-1,-3 0-2,3 2 1,-2 2-1,-2 6-1,0 0 0,-5 3 1,-5 1-1,-6 6 0,-4 4 0,-4 2 0,-7 3 0,-4 3 0,-4 3 0,0 3 0,0 1 1,4-3-1,6-1 1,2-5-1,14-3 1,6-6-1,6-6 2,6-6-1,5-3-1,-2-4 1,0-3-1,0-3 1,-5-3-1,-6 0 0,-4 0 1,-11 7-1,4-13 0,-4 13 0,-14-4 0,1 7 0,-1 4 0,1 4 1,1 5-2,1 2 1,3 5 0,3 5-1,4 0 1,3 4 0,2 2-1,-1 2 1,2-1 0,-2-2-1,0 1 1,-3-8 0,-3 1 0,-3-7 0,-3-2 0,-3-2 1,-5-6-2,-1-5 0,1 1-4,-3-10-16,3 2-20,4-1-2,2-8 2,7 0-1</inkml:trace>
  <inkml:trace contextRef="#ctx0" brushRef="#br0" timeOffset="248808.231">18260 14695 5,'0'0'21,"0"0"-5,13-14-2,-13 14 0,0-9-2,0 9-1,0 0-2,0 0-2,-10-11-2,10 11-2,0 0-1,-6-10 0,6 10-1,0 0 1,0 0-1,0 0 0,0 0 1,0 0 1,0 0 0,0 10 1,-6 1 1,5 8 1,-5 1 0,3 8 1,1 5 1,4 6-3,2 1 0,5 2-2,5-1-4,0-6-18,7-5-15,8-4 0,-6-12-2,6-4 1</inkml:trace>
  <inkml:trace contextRef="#ctx0" brushRef="#br0" timeOffset="414614.7146">12566 17361 4,'0'0'25,"0"0"4,-4-10-2,-7 6-11,-3-1-3,-4 6 0,-7-1-3,-1 4-2,-8 5 0,1 6 1,-9 2-3,0 7 3,-6 3-4,8 4 2,-1 1-2,6 4 0,5-4-2,9-2 0,6-4-1,12 3-1,11-8 2,11-1-1,6-6-1,11-6 1,4-1-2,6 1 1,3-5 1,2-7-1,-3 3-2,-2-1 0,-4 3-1,-7-5-3,0 7-4,-13-8-8,-1 8-21,-8 2 1,-13-5-1,0 0 2</inkml:trace>
  <inkml:trace contextRef="#ctx0" brushRef="#br0" timeOffset="414829.7269">12268 17935 54,'0'0'37,"0"0"-3,0 0 6,0 0-28,0 0 3,70 0-6,-70 0 3,64-15-1,-64 15-11,76-11-1,-76 11-17,89-4-14,-89 4-8,80 0 1,-80 0-2</inkml:trace>
  <inkml:trace contextRef="#ctx0" brushRef="#br0" timeOffset="435337.8999">11438 17275 15,'-10'12'25,"-13"-3"2,6 0-5,-2 2-9,-3-4-1,4 7 0,-4 0 0,6 9 0,-3 1-2,5 6 1,-1 2-4,4 10 1,-1 2-2,6 7 1,2 4-1,6-3 2,3 0 0,8 3-4,-13-55-1,45 87 0,-45-87 0,67 49-1,-67-49-1,86 11-1,-41-27 0,3-7 1,-2-14-1,-5-6 1,-2-8-3,-7-1 2,-6-8 0,-10-6-4,-9 7-2,-10-1 3,-12 9 2,-12 7-2,-11 11 1,-9 3-1,-5 16 1,-3 8 1,2 12 0,0 8-2,13 17-8,3 1-20,13 3-6,11 4 1,4-2-2</inkml:trace>
  <inkml:trace contextRef="#ctx0" brushRef="#br0" timeOffset="435581.9138">11470 17632 89,'2'14'37,"-2"-14"1,12 23 1,7-7-30,-4 1-2,12 5-2,-2 3 0,-25-25-6,66 67 7,-66-67-2,73 57-5,-73-57-8,65 64-25,-65-64-6,0 0 0,60 45 3</inkml:trace>
  <inkml:trace contextRef="#ctx0" brushRef="#br0" timeOffset="436110.9441">12957 17351 53,'11'14'39,"1"10"-2,-4 6 4,-6 8-20,7 10-12,-3 0-1,3 5 1,-3 1-5,2-4-1,-8-50-2,15 79 1,-15-79-7,13 57-4,-13-57-29,0 0-1,20 37 1,-20-37-1</inkml:trace>
  <inkml:trace contextRef="#ctx0" brushRef="#br0" timeOffset="436450.9635">12934 17374 76,'4'-20'39,"0"-3"-3,2 4 4,3-1-29,5-3-5,9 6 1,3-1-2,7 10-2,3-1-1,3 7 1,0 9-3,-2 1 1,-4 6-1,-6 7 0,-7 4 1,-12-1 1,-9 6 0,-9-2 0,-10-4-1,-10 0 3,-4-1-2,-1-8 1,-1-2-2,3-6-4,9 2-10,6-10-27,7-9-2,11-8-2,8-9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5:20:10.2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1813 830 82,'0'0'38,"0"0"0,60 30-2,-60-30-22,53-11-6,-53 11-3,72-10 0,-72 10-3,84-11 0,-84 11-1,88-2 0,-88 2-1,78 10 1,-78-10 0,53 23-3,-53-23 1,0 0-1,30 60 2,-30-60-1,-5 53 0,5-53 1,-7 79 0,7-79 2,-4 80-1,3-36-2,4-5 2,1 13-3,1-2 3,1-13 0,-1 0-3,-2 1-2,1-5-2,-4-11-6,3 6-28,-4-17 2,-6-1-2,0 8-1</inkml:trace>
  <inkml:trace contextRef="#ctx0" brushRef="#br0" timeOffset="254.0145">1967 1608 63,'-2'12'41,"2"-12"-1,25-4 1,-2 14-24,5-4-4,13-4-4,1 0-4,3-6-2,2 2-3,-1 9-1,-6-5-3,-9-11-3,-2 3-20,-12 8-15,-17-2 2,0 0-1,-11-12 2</inkml:trace>
  <inkml:trace contextRef="#ctx0" brushRef="#br0" timeOffset="434.0248">1790 1246 71,'0'0'39,"0"0"4,0 0-5,19-55-20,-19 55-7,91-8-7,-27 7-1,5 5-3,7 8-14,1-11-27,-10 7 2,1 2 0,-10-6-1</inkml:trace>
  <inkml:trace contextRef="#ctx0" brushRef="#br0" timeOffset="1055.0603">3346 1020 63,'0'0'37,"0"0"0,0 0 0,41-50-21,-41 50-2,0 0-7,0 0-1,0 0-2,0 0 0,-54 57-1,54-57-1,-45 69 1,14-17-1,0-1 0,-3 3-2,1 13 1,1-3 0,4-7-1,0 0 0,3-15-2,6-8-1,4-2-1,6-11-3,-2-23-9,11 2-26,-9-21 2,2-5 0,-2 0-1</inkml:trace>
  <inkml:trace contextRef="#ctx0" brushRef="#br0" timeOffset="1316.0752">2795 967 94,'0'0'40,"0"0"2,57 8-4,-57-8-26,58 29-5,-58-29-1,82 56-1,-82-56-2,91 78-2,-44-42 0,-1 15-1,0 4 0,-2-7 0,-1 5-1,-2-10-3,-7 0 0,-4-2-3,1 1-7,-10-19-27,0-4-1,-4-12 1,-5-7-1</inkml:trace>
  <inkml:trace contextRef="#ctx0" brushRef="#br0" timeOffset="1502.0859">3755 1609 85,'10'6'38,"0"5"0,0-1 1,-10-10-33,8 14-17,-8-14-25,9 13 0,-9-13-2,17-6-1</inkml:trace>
  <inkml:trace contextRef="#ctx0" brushRef="#br0" timeOffset="2427.1388">4875 780 48,'0'0'35,"0"0"3,0 0-1,0 0-16,0 0-5,0 0-5,54-19-3,-54 19-2,60-12 0,-60 12-4,76-7 0,-76 7 1,85 19-2,-85-19 1,92-3 0,-92 3-2,84 26 0,-84-26 0,71 34 1,-71-34-2,54 18 0,-54-18 2,30 55-1,-30-55 0,0 0-2,16 56 2,-16-56-2,-1 64 3,1-64-1,-1 70 0,1-70 0,0 76 2,3-29-1,4-6-1,0 3 1,0-5-3,3-9-1,-1 6-3,4-2-8,-2-15-26,-2-7-1,-4-1 1,-5-11 0</inkml:trace>
  <inkml:trace contextRef="#ctx0" brushRef="#br0" timeOffset="2982.1705">6171 575 61,'-19'68'36,"19"-68"-1,-37 64-6,37-64-11,-39 90-3,28-37-6,-4-3-2,9 11-1,2-3-3,9-7 1,2 10-3,8-6 0,3-2-2,5-2-1,5 5 0,-3-22-4,7 2-11,-3-7-23,-3-9 2,-6-4-2,1-10 3</inkml:trace>
  <inkml:trace contextRef="#ctx0" brushRef="#br0" timeOffset="3297.1886">7037 797 74,'0'0'35,"0"0"1,27 57 0,-27-57-30,-37 60 0,37-60 1,-52 87-1,52-87-1,-62 79-2,62-79-1,-67 87 0,36-52-2,3-2-1,28-33-4,0 0-12,-67 39-21,67-39 0,0 0 0,0 0 1</inkml:trace>
  <inkml:trace contextRef="#ctx0" brushRef="#br0" timeOffset="3516.2011">6535 743 97,'0'0'40,"0"0"0,0 0-2,82 53-31,-82-53 1,89 74-3,-38-29-2,6 3-1,-3-6-2,-3 10 1,0 3-6,-51-55-3,83 76-25,-52-35-7,-9-12-1,-4 1-1</inkml:trace>
  <inkml:trace contextRef="#ctx0" brushRef="#br0" timeOffset="4131.2363">8177 759 52,'0'0'37,"0"0"-1,0 0 0,-63-49-18,63 49-3,-96 18-6,44-1-1,-4 1-1,3 1-4,-1 1-1,54-20 2,-75 67-2,75-67-1,0 0 1,-29 73-3,29-73 0,0 0 2,83 72-1,-83-72-1,103 25 1,-45-11-3,5-2-2,-7-11-8,-2 1-28,-54-2 2,80-1-1,-80 1 0</inkml:trace>
  <inkml:trace contextRef="#ctx0" brushRef="#br0" timeOffset="4338.2481">7716 1186 76,'0'0'39,"0"0"-1,82 38-1,-28-32-25,-4 0-1,9-8-6,-1 6-10,-6-1-24,-3-8-8,-49 5-1,90 8-2</inkml:trace>
  <inkml:trace contextRef="#ctx0" brushRef="#br0" timeOffset="4666.2669">8580 728 98,'0'0'39,"0"0"1,62 24-2,-62-24-33,53 41 0,-53-41-3,68 37-3,-68-37-3,79 40-17,-79-40-19,74 27 2,-74-27-3,64-6 1</inkml:trace>
  <inkml:trace contextRef="#ctx0" brushRef="#br0" timeOffset="5101.2917">9301 738 68,'0'0'37,"0"0"0,-56 27-3,56-27-17,0 0-7,-62 12-2,62-12-3,0 0 0,-73 30-3,73-30 0,0 0 0,-72 37-1,72-37-1,0 0 2,0 0-2,-55 40-1,55-40 2,0 0-1,0 0 0,-10 49 1,10-49-1,0 0 0,4 58 1,-4-58-1,0 0 0,3 62 0,-3-62 1,4 63-1,-4-63 1,7 51-1,-7-51 0,6 54 0,-5-31-2,5-3-9,-6-20-29,0 0-1,0 0 1,0 0 1</inkml:trace>
  <inkml:trace contextRef="#ctx0" brushRef="#br0" timeOffset="5568.3185">9536 526 65,'70'18'39,"-70"-18"-1,55 75 2,-20-23-12,-9 12-19,6 0-1,-6-3-5,-3 21 2,-6-1-4,-7-12-2,-4 6-8,-13-11-30,-3-7-3,-3-2 3,-2-14-2</inkml:trace>
  <inkml:trace contextRef="#ctx0" brushRef="#br0" timeOffset="14781.8454">6302 3817 2,'0'0'22,"0"0"1,0 0-4,7-12-4,-7 12-2,0 0-2,-3-11-2,3 11 0,-6-10-1,6 10 0,-11-14-1,11 14 0,-18-21-1,7 10 0,-6-4 0,0 0-2,-5-3 1,3 3-1,-6-1 0,-1 3 0,-4 1 0,2 2-1,-3 0 0,1 4-1,-1 2 0,1 1-1,-2-1 1,3 3-1,1 1 0,1 2 0,1 0-1,2 2 1,-2 0-1,3 2 1,3 4-1,-4 1 0,3 0 0,0 4 0,2 2 0,-3 2 0,0 2 0,4 1 0,-1 1-1,0 3 1,1-1 0,0 1 0,3 1 0,1 4 0,3 2 0,-1-2 0,0 1 1,6 2-2,-1-1 2,1 2-1,0 3 0,1-5 1,2 0-2,3 4 1,1 0 0,1-3 1,3 2-1,3-1 0,0-4 0,4 2 0,3 0 0,1-6 0,4 0 0,0 1 1,4-3-1,2-2 1,3-1 0,1-2-1,2-4 0,1 2 0,5-1 2,0-6-2,-1 0 1,2-1-2,0-2 2,-1 0-1,2 1 0,-1-2 1,-5-3-2,2 3 1,-3-3 1,-2-6 0,-3 0-2,-2-2 1,-1-7 1,-2 0-1,-1-6 0,-4-4 1,1-4-2,-4 1 1,1-1 0,-4-5 1,1-1-2,-2-1 1,-3 1 1,1 1-1,-2 0 0,-1-4 0,-1 1 0,0 1 0,0 1 1,-1 1-1,-2 2 0,0 0 0,-1-1 0,-1 5 0,0 1 0,-3-3 1,-2 3-1,-1 0 0,-2-5 0,-3 3 0,-3-3 0,-3-1 0,-3 1 0,-4 1 0,-4-3 0,-1 2 0,-2 5 0,-2 0-1,1-1 0,1 3-3,7 8-9,1-4-27,1-2 1,6 1 0,2-6 0</inkml:trace>
  <inkml:trace contextRef="#ctx0" brushRef="#br0" timeOffset="15672.8964">15067 780 48,'0'0'33,"0"0"-1,0 0 1,0 0-22,0 0-1,0 0 0,-11 80-2,11-80-2,-35 62-3,35-62 1,-52 90-1,52-90 0,-62 92-2,62-92 0,-68 76 0,38-31-2,4-9 0,26-36-4,0 0-8,-59 36-11,59-36-10,0 0-3,0 0 0,-23-56 3</inkml:trace>
  <inkml:trace contextRef="#ctx0" brushRef="#br0" timeOffset="15885.9086">14638 901 43,'0'0'33,"0"0"2,0 0-1,0 0-15,0 0-6,57 20-5,-57-20-1,74 72-2,-74-72-1,95 74-4,-42-28 0,4-2-7,-5 7-15,-1 5-14,-1-7 1,-10-6-3,-1 7 2</inkml:trace>
  <inkml:trace contextRef="#ctx0" brushRef="#br0" timeOffset="16259.93">14834 1801 82,'0'0'38,"0"0"0,10 18 1,6 5-33,0-3 1,9 2-2,2 4-2,2 8-2,4-3 1,-1 3-2,5-3-1,-4-6-2,-1-2-3,-8-6-8,5-8-21,-5-5-3,-7-1 0,0-7-1</inkml:trace>
  <inkml:trace contextRef="#ctx0" brushRef="#br0" timeOffset="16586.9487">15414 1924 57,'0'0'35,"-12"-1"0,-5 2 0,-6 6-21,7 7-3,-8 3-5,0-2 0,2 0-2,1 6-2,-3 2 0,8-5 0,-2-2-1,5 5-1,2-10 1,5 4 0,2 3-1,5 0 0,2-3 0,4 9 0,2 5 0,1-1 1,2 5-1,1 1-1,-2-1-1,-2 0-1,1 7-5,-8-16-16,1-6-14,-1 0 0,-2-18 0,-4 11 1</inkml:trace>
  <inkml:trace contextRef="#ctx0" brushRef="#br0" timeOffset="17182.9828">14417 616 11,'0'0'28,"-28"63"1,28-63 2,-30 95-12,15-28-5,8 29 2,-2 19-4,8 7-2,0 8-5,6 7-1,5 14-1,8-9-4,5 1-2,3-24-7,15-10-7,8-12-18,4-27 0,10-11 2,-3-26 0</inkml:trace>
  <inkml:trace contextRef="#ctx0" brushRef="#br0" timeOffset="17469.9992">15373 606 72,'0'0'33,"71"94"1,-38-25 0,4 6-30,5 27-1,-2 28-2,-1 23-11,-8 13-23,-14 2 0,-4 0-3,-19-1 2</inkml:trace>
  <inkml:trace contextRef="#ctx0" brushRef="#br0" timeOffset="19438.1118">4967 4072 52,'0'0'35,"-11"0"-1,11 0-3,0 0-13,0 0-5,6 8-2,-6-8-4,15 15-1,-15-15-1,24 19-1,-8-6-2,1 1 0,3 1-1,5 3-1,1-2 1,0 1-1,0 1 1,-1-2-1,-6-2 0,-3 2 1,-4-1 0,-10 0 0,-7 0-1,-7 4 1,-6-1-1,-2 3 1,-5-1-1,-2-5 0,0 3-3,2-6-3,7 1-25,2-4-9,4-6 1,12-3-1</inkml:trace>
  <inkml:trace contextRef="#ctx0" brushRef="#br0" timeOffset="20755.1871">6654 3842 37,'23'-12'31,"-4"-6"2,8-5-3,2-3-15,-1-7-1,6 1-3,-4-6-4,5-3-1,-3-4-1,-1-1-1,-3-5-1,-4 0 0,-8-6-1,-1-3 0,-9-6-1,-6-3 0,-7-3-1,-6-1 1,-8 3 1,-5 1-2,-5 3 0,-6 9 0,-5 8 0,-1 10 0,-3 7 0,0 6-1,0 5 1,-1 13-1,1 6 2,2 3 0,2 5 0,-1 8-2,2 3 3,1 6-1,1 5-1,2 0 1,1 5-1,1 7 0,1 4 0,2 2 1,2 6-2,4 0 0,1 3 1,5 1 1,4-2-1,4-7 0,3 1 0,2-5 0,3-7 1,4-6-1,3-4-1,0-8-1,3-2-2,-6-16-5,14 8-16,-4-16-13,-7-6 2,0-2-2,-6-9 1</inkml:trace>
  <inkml:trace contextRef="#ctx0" brushRef="#br0" timeOffset="21014.2019">5904 3136 43,'6'20'31,"-3"0"3,6 5-8,0 3-11,0 0-1,3 4-4,-3-4-3,6 1-1,-3-6-2,2 2-1,-1-12 0,5-1-1,-1-9 0,6-7 0,3-6-2,2-9-6,6-7-30,2 0 1,-4-8-1,0 1-2</inkml:trace>
  <inkml:trace contextRef="#ctx0" brushRef="#br0" timeOffset="22850.3069">7552 2405 29,'-22'2'29,"9"12"-5,-3-3 3,1 3-11,1 11-3,-1-1-1,8 9-3,-5-1-2,12 3 1,4-7-4,6 4 1,4-6-2,6-3 0,2-9-2,2-2 1,3-12-1,1-8 1,-1-3-2,-2-8 0,-3-4 1,-5-3 0,-5-6 0,-1-1 0,-8-4 0,-6 2-1,-6 4 1,-5 2-2,-7 11 0,-2-1-3,-3 14-6,-7 8-23,1 6-3,4 14-1,0 2 1</inkml:trace>
  <inkml:trace contextRef="#ctx0" brushRef="#br0" timeOffset="23732.3574">7543 2959 43,'0'0'31,"-9"-1"3,9 1-2,-7 13-17,-4-2-3,6 8-4,-5 4-3,8 3-2,-1 2 0,7 4 0,1-3-1,10-2 1,4-9-2,3 0 1,3-12-1,2-2 1,1-8-2,-3-7 0,-3-4 1,-2-2 0,-7-6 0,-1-3-1,-9-3 0,-6 1 1,-9-1 0,-1 5-1,-8 1 0,-2 3-1,-5 7-1,-2 5-1,6 12-6,-4-7-13,10 9-15,8 1 1,10-7 0,1 15 1</inkml:trace>
  <inkml:trace contextRef="#ctx0" brushRef="#br0" timeOffset="24178.3829">8096 2486 25,'-15'-6'30,"7"12"2,-10-3 0,-3 9-17,8 10 1,-6-5-5,8 14-1,-5-4-1,12 7-2,-1-2-2,10-4-1,4-4 0,6-3-1,5-7-1,5-8 1,3-5-3,1-8 1,0-8 1,-1-4-2,-5-2 1,-3-7-1,-5-3 0,-7-2-1,-9 1 1,-7 2 0,-6 8-2,-6 2-1,-3 6-2,-5 4-11,-1 16-21,5 7 0,-1 5-1,10 9 2</inkml:trace>
  <inkml:trace contextRef="#ctx0" brushRef="#br0" timeOffset="24495.401">8150 2918 41,'-5'12'33,"-4"1"2,6 7 0,-3 4-16,-1-5-4,10 12-4,-6-7-4,9 4-1,-3-4-3,2-3-4,2-2-6,-1-1-29,-6-18 0,11 2-1,-9-11-1</inkml:trace>
  <inkml:trace contextRef="#ctx0" brushRef="#br0" timeOffset="25536.4606">8544 2475 40,'0'0'30,"2"-15"3,-2 15-2,0 0-19,5 11 0,0 4-4,-5-5-2,2 10-1,-4 1 0,5 4-1,-6 3 0,6-2-1,-1-2-4,-2-5-4,6 3-21,0-1-8,-3-6-1,3 3 0</inkml:trace>
  <inkml:trace contextRef="#ctx0" brushRef="#br0" timeOffset="25958.4847">8528 2928 51,'0'0'35,"0"0"-1,0 0 1,-3 9-18,9 9-3,-5-1-6,4 7-3,0 2 0,0 6-1,-2-2-2,3-2-1,-1 2-2,-3-7-7,3-7-29,-3 4 0,-3-10 0,1-10-2</inkml:trace>
  <inkml:trace contextRef="#ctx0" brushRef="#br0" timeOffset="27987.6008">6072 3999 32,'-8'-11'24,"8"11"-4,0 0-2,-14-10-5,14 10-2,-16-10-2,16 10-1,-22-15-2,13 9-1,-5-4 0,3 5-1,-3-6-1,1 6 0,-2-4 0,2 4-1,-1-1 0,-3 3 0,-1 1-1,1 1-1,-1 4 1,0 0-1,0 4 0,1 0 0,-1 3 0,4 2 0,-1 2 0,1 0 1,0 2-1,1 2 1,0-1 0,3 4-1,0-2 1,0 3 0,3-3-1,3 5 1,1 0 0,1 0 0,1 2-1,2 0 1,1-2-1,2 0 1,0 3 0,1-2-1,2-2 0,1-1 1,2-1-1,1 1 1,1-2 0,1-2 0,3-3 0,1-3 0,3-1-1,2-1 1,0-6-1,2 1 1,1-4-1,1-1 1,0-3-1,1-3 0,-1-5 1,-2 4-1,1-4 1,0-4 0,-3 0-1,-2 0 0,0-1 1,-2-3-1,0 1 1,-3-5-1,-2 0 0,2-2 0,-5-2 0,-3-3 1,-4-4-2,-4 1 1,-5-3-1,-2 0 0,-5 1 0,-3 1 0,-1 4-1,-3 2 0,1 8-2,-4 3-2,5 8-9,-2 9-20,-2-1 1,6 6-1,-3 0 2</inkml:trace>
  <inkml:trace contextRef="#ctx0" brushRef="#br0" timeOffset="28835.6493">6662 4368 33,'19'1'31,"18"4"-3,5-5-5,15-3-3,16 1-4,9-11-2,24 6-3,8-6-4,20-1-1,2-6-1,13 8-1,1-3 0,3 0 0,-3 4-2,-7 3 0,-6-1-1,-3 4 0,-6 5-1,-9-4 1,-6 1-1,-8 3 0,-6-1 1,-8-4-1,-11 2 0,-13-4-1,-12 0 0,-10 0-1,-10 4-3,-16-8-6,-3 2-21,-16 9-5,-8-14 0,-2 9-1</inkml:trace>
  <inkml:trace contextRef="#ctx0" brushRef="#br0" timeOffset="29148.6672">9146 4030 63,'15'8'37,"1"-5"-2,6 3 2,10 6-24,-3-5-2,8 8-5,0 2-3,2 3-1,-1 2-2,-3 4 1,-4-2-1,-4 4 0,-8 0 0,-9 0 1,-12-5-1,-7 3 1,-10-1-2,-7-5 0,-1 2-4,-7-10-12,-1-1-21,8 2 1,-1-9 0,7 0 0</inkml:trace>
  <inkml:trace contextRef="#ctx0" brushRef="#br0" timeOffset="31715.814">7745 4672 5,'0'-10'19,"0"10"-1,0-10-2,0 10-2,0-14 1,0 14-1,1-16-1,-2 6 0,1 10-1,0-16-1,0 16-1,-2-12 0,2 12-3,0 0 0,0 0-2,0 0-2,4 17 1,-4-3-1,2 9-2,1 2 2,-1 1-2,0 2 1,1 1-1,-1-1 0,0-1-2,1-3-1,-3-11-3,4 3-9,-4-2-21,0-14-2,6 9 0,-6-9 0</inkml:trace>
  <inkml:trace contextRef="#ctx0" brushRef="#br0" timeOffset="32203.8419">7759 5077 39,'0'0'30,"-10"-1"2,10 1-9,0 0-6,-15 15-4,10 2-3,-3-4-2,8 11-2,-4-3-1,5 5 0,0-2-1,5 0-1,-2-2 0,7 2-1,4-6 0,0-3-1,3-6 0,1-3-1,3-6 1,-1-4-1,1-5 0,0-7 1,-8-3-2,0 0 1,-5-3 0,-5-5 0,-6 5-1,-5-3 0,-5 3 0,-8 3 1,-5 3-1,-2 2 0,1 4-1,0 6-2,2 7-3,3-3-13,5 4-15,16-4 0,0 0-1,0 15 0</inkml:trace>
  <inkml:trace contextRef="#ctx0" brushRef="#br0" timeOffset="33478.9149">9952 4240 10,'15'2'27,"-15"-2"2,26-2 1,-8-1-11,-1-2-3,5 2-3,-2-6-2,6 6-3,-4-8 0,2 2-3,-6-2-1,1 1 0,-5-2-1,-2 1 0,-6-1-2,-5 3 1,-6-5-1,-4 5 0,-6-2-1,-3 2 1,-3 1-1,-6 5 0,-2 2 0,0 2 1,0 10-1,1 0 1,4 3-1,4 7 0,4 2 1,6 1 1,6 0-1,8 3 0,4-3 1,10 3 0,2-5-1,4-6 1,2-2-2,5-2-2,3-3-3,-7-11-14,3-2-19,1-4 2,-10-1-2,5-1 1</inkml:trace>
  <inkml:trace contextRef="#ctx0" brushRef="#br0" timeOffset="34248.9589">10261 3741 4,'-15'-2'22,"-13"-11"2,5 7-9,-3-3 1,-1 5 0,-3-1-3,-3 1-1,2 7-1,-5-2-2,6 12-1,-4-4-1,1 9-2,-1 1 0,5 9 0,1-1-2,3 6 0,1 4 0,7 4-1,1 4 1,7 1-1,2 8 0,3-1-1,3 3 1,4 3-1,4-5-1,1-2 1,7-1-1,6-5 1,4-3-1,9-6 1,6-8-1,7-6 1,7-6-1,6 0 1,3-9-1,1-6 1,3-6-1,-1-2 1,-1-6-1,-3-3 1,-6-5 0,-2-7-1,-9-5 1,-2-1-1,-10-5 2,-10-7-1,-8-4-1,-9-5 0,-13-8 0,-10-1 0,-12-1 0,-11-5 0,-12 0 0,-5 6-1,-8 4 1,-4 8 0,3 13 0,2 7-2,7 11-2,5 5-6,15 8-27,11 15 2,11 4-2,14 5 1</inkml:trace>
  <inkml:trace contextRef="#ctx0" brushRef="#br0" timeOffset="35378.0235">10868 4096 25,'11'-1'29,"13"6"3,0-10-1,11 1-12,7 2-4,-2-10-3,9 1-3,-4-9-3,6 2 1,-5-7-1,3 0-1,-10-4-1,0-3 0,-8-5-2,-4 1 1,-8-9-1,-5-1-1,-10-7 0,-5-4-1,-9-4 1,-2-2-1,-7 1 1,-5 4-1,-5 9 0,-1 2-1,-4 10 1,-1 10-1,-5 8 1,1 11 0,-3 11-1,0 4 1,0 13 0,-3 7 0,3 6 1,-2 7-1,3 8 1,3 4-1,5 4 1,0 2 0,6-4-1,6-1 1,7-5-1,4-6-1,10-6-1,3-12-3,8-5-4,-2-14-11,7-5-18,1-3 0,-2-8 0,-1-3 1</inkml:trace>
  <inkml:trace contextRef="#ctx0" brushRef="#br0" timeOffset="35639.0384">10640 3512 45,'-17'9'32,"14"9"2,-2-3 0,3 5-21,6 13 0,-1 0-4,4 5-2,2-1-2,2 1-2,3-6 0,1-1-1,1-8-1,2-6 1,2-7-1,2-4-1,2-6-2,0-10-3,7 2-11,3-6-21,0-7 1,2 0-2,-3-3 2</inkml:trace>
  <inkml:trace contextRef="#ctx0" brushRef="#br0" timeOffset="36842.1072">11937 3455 37,'15'-10'29,"-15"10"1,12-10-4,-12 10-11,0 0-3,5 14-4,-12-4-2,1 6-1,-9 4 0,3 6-2,-5 0-1,2 3-1,-1-1 0,3 1-1,3-4-2,-1-6-4,9-3-10,3-2-17,-1-14 0,0 0-1,8-14 1</inkml:trace>
  <inkml:trace contextRef="#ctx0" brushRef="#br0" timeOffset="37069.1202">11838 3405 31,'0'0'30,"6"13"1,0 7 0,-2 5-12,1 3-11,5 6-1,-1 7-2,5-2-2,-1-1-1,2-1-2,2-2-2,-3-11-5,2 0-7,-3-5-12,-13-19-6,15 13-1,-15-13 2</inkml:trace>
  <inkml:trace contextRef="#ctx0" brushRef="#br0" timeOffset="37268.1316">11823 3616 42,'0'0'33,"0"0"3,13-1-2,-2 5-18,1-7-2,6 11-4,1-3-5,5-1-4,2 3-4,0-5-9,5-3-23,2 6 0,-8-3-1,3 4 1</inkml:trace>
  <inkml:trace contextRef="#ctx0" brushRef="#br0" timeOffset="37738.1585">11965 4090 46,'-2'12'31,"-8"-8"2,3 9-1,-6 0-20,-2 0-5,3 4 0,-2-1-2,2 2-3,0 0 0,2-2-1,0 0-2,2-3-2,2-1-5,-3-6-6,9-6-19,-12 5 1,2-8-2,10 3 2</inkml:trace>
  <inkml:trace contextRef="#ctx0" brushRef="#br0" timeOffset="37990.1729">11822 4065 46,'0'0'32,"0"0"3,10 7-1,-10-7-19,12 18-3,-6-6-3,9 8-2,-3 0-2,6 4-1,-3-1-3,3 2 0,0-3-2,-4-5-3,1 4-3,-7-12-7,3 0-16,-11-9-6,5 10 0,-5-10 1</inkml:trace>
  <inkml:trace contextRef="#ctx0" brushRef="#br0" timeOffset="38212.1856">11810 4136 38,'0'0'30,"-10"-7"2,10 7-2,0 0-17,0 0-2,11 8-5,-11-8-3,23 12 0,-7-5-1,4-1-2,5 1-4,-1-2-22,0-7-6,6 3-1,-8-10 1</inkml:trace>
  <inkml:trace contextRef="#ctx0" brushRef="#br0" timeOffset="47220.7008">1954 3578 70,'0'0'26,"0"0"-1,2 14 0,-4-1-13,-6 1-4,2 11-1,-6 2-4,-4 6 0,-5 1-1,0 5 1,-4 0-2,-1 1 1,-4-3-1,1 1 0,-1-5 1,5-3-2,3-6 0,-1-1-1,4-4-2,3-7-5,6-2-7,10-10-14,-9 1-5,9-1 0,3-15 0</inkml:trace>
  <inkml:trace contextRef="#ctx0" brushRef="#br0" timeOffset="47527.7184">1521 3629 48,'0'0'33,"0"0"2,12 13 0,7 3-22,3-2 0,8 9-2,0-2-4,7 7-1,0 0-2,4 2-2,-2-2-2,-1 1 1,-2-2-2,-3-1 1,0 1-3,-8-6-1,-1 3-5,-9-7-9,-3-4-19,0 2 1,-12-15-2,18 12 3</inkml:trace>
  <inkml:trace contextRef="#ctx0" brushRef="#br0" timeOffset="48042.7479">2611 3603 36,'0'0'32,"-7"-19"2,7 19 0,-12-13-19,-1-2-1,-1 7-2,-7-2-5,3 4-3,-7 0 0,-2 5-2,-5 4 0,-2 6 0,-4 3 0,2 6-1,0 1 0,1 6 0,5 0 0,9 2 0,5-2 1,12-2-1,10-2 1,12 1-1,6-4 0,9-1 1,3-5-1,6 0 1,0-4-3,1-1 1,-3-1-3,-5-4-2,0 2-5,-13-7-12,-4 5-17,-2-1 0,-16-1 1,0 0 1</inkml:trace>
  <inkml:trace contextRef="#ctx0" brushRef="#br0" timeOffset="48269.7608">2290 3944 67,'0'0'36,"-6"9"1,6-9-6,23 0-16,-12-3-3,13 7-3,-3-5-2,7 1-3,3-2-3,3 0-2,-1 3-2,-4-4-8,4 3-19,-3 0-10,-3 0 2,0 0-2</inkml:trace>
  <inkml:trace contextRef="#ctx0" brushRef="#br0" timeOffset="48570.7781">2781 3515 76,'0'0'38,"15"2"0,-5 2 1,-1 0-29,13 7-3,-1-5-1,2 5-2,2 2-3,2-3-2,2 3-3,-5-6-9,2-2-26,-4 2 1,-4-2 0,1-2-2</inkml:trace>
  <inkml:trace contextRef="#ctx0" brushRef="#br0" timeOffset="48965.8007">3289 3541 35,'-23'5'30,"7"10"0,-9-8 1,-1 2-20,5 4-1,-6-4-1,7 3-2,-2-7 0,6 7-1,0-5 0,5 0-2,1-3 1,10-4-1,-10 15-1,9-5 1,-1 1-1,6 4 0,-1 3-1,2 4 0,1 2 0,2 4 0,-2 0-2,2 4 1,-1-4-1,-1 2 0,0 0 0,-2-4-1,0-4-2,-1-4-4,5 0-14,-1-6-18,-7-12 2,10 4-2,-7-13 2</inkml:trace>
  <inkml:trace contextRef="#ctx0" brushRef="#br0" timeOffset="49271.8182">3573 3627 91,'0'0'38,"0"0"0,-12-7 0,12 7-35,0 0-7,5-9-32,-5 9-1,9 7-1,0-4-1</inkml:trace>
  <inkml:trace contextRef="#ctx0" brushRef="#br0" timeOffset="49451.8285">3586 3840 89,'0'14'38,"2"-3"1,3-1 1,3 1-32,-8-11-4,9 7-10,-9-7-30,11 11-4,-11-11 2,12 3-3</inkml:trace>
  <inkml:trace contextRef="#ctx0" brushRef="#br0" timeOffset="52045.9768">1487 6849 11,'0'0'27,"0"0"1,0 0-1,0 0-7,-5 11-2,5-11-2,15 7-3,-2-9-1,6 6-2,2-8-3,4 6-1,6-4-1,-1 0-1,2 1-2,-1 0 0,-3-2-2,-1 7 1,0 1 0,-3-1-2,-2 3 0,-2 3 1,-4 0-1,-1 3 1,-3 3 0,-1-1-1,-3 3 1,-2 6 0,-2 1 1,-1 1-1,-1 2 1,0 2-1,-2 1 0,0 0 1,-2-1-1,2-2 0,2-1 0,-2-1 0,0-1 0,0-8-1,4 1-2,-4-8-2,3 2-5,-3-12-12,0 0-15,0 0 1,0 0-1,0 0 2</inkml:trace>
  <inkml:trace contextRef="#ctx0" brushRef="#br0" timeOffset="52480.0017">2541 6655 46,'0'0'33,"-16"12"3,1 2-1,-4 4-20,6 13 0,-8 4-3,6 14-5,-5-2 0,7 10-2,4 0-1,4 1-1,5-3-1,7 4-1,3-7 0,4-5 0,6-5-1,1-4 0,1-6-1,-2-2-1,1-3-2,-7-13-7,5-1-29,-4 0 2,-15-13 0,16 0-1</inkml:trace>
  <inkml:trace contextRef="#ctx0" brushRef="#br0" timeOffset="52855.0231">3117 6941 56,'0'0'36,"0"0"-1,0 0 0,0 0-19,5 9-3,-5-9-6,-13 25-3,0-5 0,-3 6-2,-5 4 0,-4 2 0,-5 2-1,-1 6 0,-4-3 0,2-3-2,2 1 0,2-10-3,10 2-3,-3-12-10,14-6-21,8-9 1,0 0-1,-2-17 1</inkml:trace>
  <inkml:trace contextRef="#ctx0" brushRef="#br0" timeOffset="53128.0387">2760 6892 77,'0'0'37,"0"0"1,4 17-3,-1-3-23,17 9-4,-1 3-2,9 7-1,2 0-1,4 0-1,2 0-2,2 3 0,0 0 0,-5-3-1,-2-1-1,-4-4-2,3 0-2,-9-8-8,3-3-27,-4-1 1,-4-11 0,3-2 0</inkml:trace>
  <inkml:trace contextRef="#ctx0" brushRef="#br0" timeOffset="53690.0709">3844 6858 52,'-4'-10'35,"-8"-6"0,1 5 0,-2 4-19,-9-5-4,-2 6-4,-7 0-3,2 6-1,-5 2-1,-2 4-1,-2 5 0,3 1-1,1 1 0,6 7 0,5-2 0,3 3 1,8 0-1,8 2 0,5-1 1,8-1-1,6 1 1,6-5 0,6-1-1,5 3 0,3-6 0,2-2 1,2-4-2,1 0 0,0-2-1,-5-2-1,1 3-1,-8-8-4,0 7-11,-8-2-22,-7-3 1,-3 3-1,-10-3 2</inkml:trace>
  <inkml:trace contextRef="#ctx0" brushRef="#br0" timeOffset="53938.0851">3504 7242 53,'-4'9'39,"4"-9"-1,18 0 2,0-5-14,2 7-14,-1-7-4,10 6-2,-2-2-3,2 2-1,1 1-3,1-4-1,3 7-2,-5-5-6,6 2-27,-8 1-4,-3-4 2,0-1-1</inkml:trace>
  <inkml:trace contextRef="#ctx0" brushRef="#br0" timeOffset="54225.1015">4011 6782 79,'0'0'38,"18"-1"-1,-8 2 1,2 2-32,9 6 0,-2-2-3,4 3-2,5 5-4,-4-9-9,4 4-26,1 0 1,-5-7-1,1 4 1</inkml:trace>
  <inkml:trace contextRef="#ctx0" brushRef="#br0" timeOffset="54631.1247">4452 6811 49,'0'0'32,"-20"-8"1,8 3-2,-2 8-20,-5-4-1,0 3-3,-5 0-2,3 5 0,-1-1-1,0 4 0,0 0-1,7-1 1,0-1 0,8 6-1,2-4 0,5 2-1,3-2 0,8 2 0,1 3-1,2 3 1,1 3-2,-1 0 1,0 1-1,-1 6 0,-3 3 1,-4-2-1,-1-1 0,-3-1 0,-2-2-1,-2 0-1,-1-1 0,-2-8-2,4 2-3,1-18-10,-5 13-21,5-13 0,0 0 1,11-1 0</inkml:trace>
  <inkml:trace contextRef="#ctx0" brushRef="#br0" timeOffset="54972.1442">4404 6580 53,'12'-2'37,"2"8"-1,-1 2 2,7 0-18,5 18-9,-4 3-1,5 9-4,-3 5-2,3 8-1,-4 7-1,-3 1 0,-3 3-2,-5 0 2,-4 1-1,-1-3 0,-2-2 0,-5-12-2,-3-4-1,-2-9-6,5-10-27,-5-6-5,6-17 1,-13 4-1</inkml:trace>
  <inkml:trace contextRef="#ctx0" brushRef="#br0" timeOffset="55347.1656">4972 6848 85,'-1'10'38,"1"-10"-1,1 12 1,11-3-33,-7 3-10,-1-2-30,-4-10-1,14 17-2,-6-7 0</inkml:trace>
  <inkml:trace contextRef="#ctx0" brushRef="#br0" timeOffset="55527.1759">5017 7162 62,'4'19'35,"-2"-8"1,6 6-2,0-7-24,-8-10-27,24 21-14,-24-21-1,14 16-4,-14-16 2</inkml:trace>
  <inkml:trace contextRef="#ctx0" brushRef="#br0" timeOffset="60441.457">5448 8486 27,'0'0'28,"4"14"0,-4-14-4,13 9-7,-2-1-7,-1 1-1,7 2-1,-1-2-2,7 6-1,0 0 0,2 2 0,0 1-1,2 0-2,-2-3 1,-1 5-2,-4-3 0,-2-1 0,-4-2 0,-2 1 0,-6-3 0,-2 3 0,-7 0 0,-2-2 1,-7-1-2,-1 2 1,-4-2 1,-3-1-2,-1-2 1,-3-2-1,6-3-2,-1-2-2,9 4-9,-3-6-22,13 0-1,-3-10 0,8-6 1</inkml:trace>
  <inkml:trace contextRef="#ctx0" brushRef="#br0" timeOffset="61543.5201">6443 8250 20,'-13'-8'28,"13"8"2,-22-5-4,7 1-6,2 5-4,-7-2-2,3 1-3,-6-5-2,3 7-4,-2-4-1,-4 2 0,-2-1-3,3 5 1,-4-1 0,0 3-1,-1 3 0,0 0 1,-1 5-1,3 6 0,0 3 0,0 1 0,2 0-1,1 3 1,3 6 0,3-2-1,2 0 0,6-1 1,1 2 0,8 2-1,3-1 1,7 2-1,2-3 1,3 2-1,7-2 0,3 4 0,0-6 0,4-2 1,3-1-1,3 1 0,4-4 0,1-2 1,2-2-1,1-9 1,1 0-1,1-1 0,0-5 1,-2-9-1,-1-4 0,1-6 0,-4-2 1,0-6-1,-3-4 0,-2-5 1,-1-4-1,0 1 0,-5-1 1,-2-6-1,-4-2-1,-3 4 1,-5-3 0,-4-1 0,-7-2-1,-6-3 1,-6 1-1,-4 5 1,-6 1 0,-5-1-1,-4 6 1,-5 4-1,-2 6 2,-3 7-2,1 3 0,-3 2-1,3 8-2,-2 1-4,9 3-22,3 6-6,1-2-1,10 1 1</inkml:trace>
  <inkml:trace contextRef="#ctx0" brushRef="#br0" timeOffset="62698.5861">6965 8609 19,'8'14'26,"-8"-14"2,0 0-9,20 0-1,-9-2-2,9 3-2,3-8-2,11 6-1,3-7-2,11 6-2,8-5-1,15 0 0,3-5-3,10 8 1,3-2-1,3 3 0,6-3-1,0 0 0,-1 3 0,0 5-1,-4 2 0,-2-1 0,-7 0-1,0 4 1,-6 1 0,-4 1 0,-6 0 0,-1-2 0,-3-2 0,-1 3 0,-1 2 0,-1-9 0,-1-1-1,2 0 0,-2-3 1,-3 1-1,-2-4 0,-3 0 0,-6-1-1,-4 2 0,-3 1-1,-11 1 0,-4-1-5,-11-4-7,-1 4-25,-10 4 1,0 0 0,0 0 0</inkml:trace>
  <inkml:trace contextRef="#ctx0" brushRef="#br0" timeOffset="63234.6168">9359 8382 38,'-10'13'32,"10"-13"3,-6 12-1,11 2-17,-5-14-1,19 19-2,-9-13-5,13 5-2,0 0-2,4 0-1,-2-2-1,3 1-1,-7-1-1,1 4-1,-5 2 0,-4-2 0,-6 4 0,-6 1-1,-3 2 1,-6 2-1,-6 1 2,-5-4-1,-2 0 0,-1 1-1,-1-4-1,2-5-1,6 5-11,3-9-24,12-7 1,0 0-2,0 0 2</inkml:trace>
  <inkml:trace contextRef="#ctx0" brushRef="#br0" timeOffset="67706.8726">10261 8263 30,'0'0'20,"-20"-1"2,7-3 0,-6 3-10,0-3-1,-3 1-2,-2-2-1,0 4-1,-2-2-1,3 2-1,-4-1-1,4 1-1,-3-1 0,2 5-1,2-4 1,1 4 0,0-2-1,3 6 0,-1 0 0,0 3-1,-2 4 0,4-2 1,-1 3-2,2 5 1,-1 0 0,1 0 0,2 1 0,3 2 0,2-3-1,3 5 1,1 0 0,2 0 0,1-2 1,6 4-2,1 0 2,2 0-2,-2-2 1,4 1-1,1-1 1,1 2-1,2-3 1,-1-3 0,0-1 0,3 1 0,0 0 0,1-2 1,2 0-1,3-2 0,2-4-1,3 3 1,5-3 0,-1-4 0,6-3-1,2 2 0,1-4 1,2-1-1,-3-1 1,0-4-1,-3-2 1,2 2-1,-5-4 0,-2-6 0,-1-1 0,1 2 0,-2-5 1,-1 0-1,-4-1 0,0-5 0,-4 1 1,2-1-2,-5-2 2,-5-9-1,-3 1-1,-4-3 1,-4-2-1,-2-2 1,-5-1-1,-6-3 1,-5-1-1,-4 8 0,-1 1 2,-5 3-1,-3 4 0,-4 6-1,-2 3 1,0 5 0,-2 3 1,-3 0-1,-1 3-1,1 2 1,1 3-2,1-5 0,7 7-3,-1-5-4,11 6-18,2 4-9,4-2 0,5 3-1</inkml:trace>
  <inkml:trace contextRef="#ctx0" brushRef="#br0" timeOffset="68619.9248">10181 8476 0,'0'0'26,"-12"-11"2,12 11 1,0 0-8,-16-14-3,16 14-2,-21-7-3,9 9-3,-3-4 0,0 2-4,-4-2-1,4 4-2,-3-2 0,1 3 0,0-1-1,1 2 0,-1 0-1,4 7 1,0-2-1,0 4 0,2 0 0,2 2 0,1 3 0,2 2-1,2 2 2,2-2-2,2 0 1,4 1-1,3-2 2,4-1-1,3 1 0,4-3 0,5-3 0,4 0-1,5 1 1,2-6 0,4-1-1,1-1 0,0-2 0,-1-2 0,-1-3 1,-4-4-1,-3-3 0,-5 1 0,-2-1 1,-6-5-1,-3-1 0,-3-1 0,-6-2-1,1-3 2,-6 1-1,-4-4 0,-6-2-1,-1 0 1,-7 3 0,-3-3 0,-7 2 0,-4 5 0,-5 1 0,-1 4 0,1 3-1,0 1 1,2 3-1,7 3-2,7 5-4,3-6-13,8 1-18,10 3 1,0 0-1,14-2 1</inkml:trace>
  <inkml:trace contextRef="#ctx0" brushRef="#br0" timeOffset="69849.9952">10667 8393 23,'0'0'30,"1"14"3,-1-14-1,12-4-14,4 4-1,2-8-4,9 3-1,0-9-5,10 1-2,-4-7 0,4 1-2,-2-4 0,1-2-1,-3-2-1,-2 1 0,-1-4 0,-2-2-1,-4 2 1,-2-5-1,-5-5 0,-3 5 0,-6-4 0,-6 1 0,-7-1 0,-6 2 0,-3 2-1,-4 2 2,-3 2-1,-2 3 0,-4-1 0,2 5-1,-3 4 2,-2 0-1,-2 6 0,-2 0 0,1 6 0,-1 4 0,0 7 0,0 1 0,0 4 0,3 7 0,4 1 0,3 6 0,1 1 0,2-1 0,2 3 0,5 4 0,0-3 0,2-2 0,0-1 0,3-1 0,0 3 0,-3-3 1,2-1-1,1-5 0,1-1-1,1-3-1,1-1 0,6-11-2,-7 10-2,7-10-3,0 0-10,0 0-17,0 0 1,0 0 0,3-11 1</inkml:trace>
  <inkml:trace contextRef="#ctx0" brushRef="#br0" timeOffset="70199.0151">10366 7867 11,'-15'11'28,"12"3"3,-9-4-3,9 6-7,2 4-1,-2-3-5,7 8-3,-2-4-1,7 2-4,-5-6-2,8 5-1,-6-9-1,6 1 0,-2-4-1,0-4 0,1-4 0,0 0-1,1-6 0,2-3 0,-1 1-1,1-5-3,2 3-3,-3 0-22,2-4-9,1 3 1,-4 0-2</inkml:trace>
  <inkml:trace contextRef="#ctx0" brushRef="#br0" timeOffset="70954.0583">11746 7681 45,'0'0'33,"0"0"1,0 0 0,0 0-18,-3 25-2,-10-11-6,3 8-3,-6-1-1,2 7 0,-2-2-2,1 0 1,0-1-2,1-4-1,4-4-2,2-2-1,6-5-4,2-10-8,0 0-15,0 0-6,8-20-1,-1 8 1</inkml:trace>
  <inkml:trace contextRef="#ctx0" brushRef="#br0" timeOffset="71181.0713">11617 7665 35,'0'0'33,"-5"-17"2,5 17-1,-2 10-12,2-10-5,2 28-6,-2-9-4,6 9-2,1 1-2,2 3 0,3 1-1,0-6-1,2 2-2,-2-6-1,3 3-4,-7-14-5,5 3-17,-5-3-9,-8-12 1,0 0-2</inkml:trace>
  <inkml:trace contextRef="#ctx0" brushRef="#br0" timeOffset="71375.0824">11531 7854 52,'0'0'36,"-10"-11"0,10 11 0,19 0-18,-8-3-7,12 3-2,-2 0-5,7 3-2,4 4-6,-1-7-7,2 3-26,1 2 1,-7-3-2,1 5 1</inkml:trace>
  <inkml:trace contextRef="#ctx0" brushRef="#br0" timeOffset="71808.1072">11845 8256 45,'0'0'32,"-5"11"2,-10-2 0,-1 5-18,0 8-5,-7-4-2,3 8-3,-5-5-1,4 4-2,-2-6-1,4 2 0,6-6-2,-4-4-2,17-11-3,-17 5-7,17-5-22,0-10-1,2-2-1,4-2 0</inkml:trace>
  <inkml:trace contextRef="#ctx0" brushRef="#br0" timeOffset="72037.1203">11654 8252 58,'3'-12'37,"-3"12"0,0 0-1,0 0-18,15 18-6,-11-5-5,4 11-2,-1 0-2,4 4 0,-1-1-3,2-2 1,3 4-2,-1-6-2,0 0-4,-5-13-7,3 0-24,-3-4 0,-9-6 0,0 0 0</inkml:trace>
  <inkml:trace contextRef="#ctx0" brushRef="#br0" timeOffset="72210.1302">11618 8381 51,'-6'-13'37,"6"13"-1,17-10 1,3 1-16,3 9-10,1-4-5,5 3-6,2 2-22,-1 4-15,-5-6 1,1 1-2,-5-5 1</inkml:trace>
  <inkml:trace contextRef="#ctx0" brushRef="#br0" timeOffset="73890.2262">6778 8046 62,'16'-8'34,"8"2"0,-4-5-8,0-6-14,10 4-2,-7-6-4,3 1-2,-4-5-1,0 3-1,-3-4-1,-3-2 1,-5 2 0,-4-3-1,-6-4 0,-2 1-1,-5-2 1,-6-5 0,-6-2-1,-2-1 0,-2-4 0,-5 6 0,-3 2 1,-1 1-1,-2 3 0,0 7 0,-1 2 0,-2 2 1,1 7-2,1 1 1,0 2 0,-2 6 0,4 3 0,-2 0 0,2 6-1,4 5 1,0 1 0,2 3 0,2 4 1,1-2-1,3 5-1,0 2 1,4 5 0,-3 1 0,6 3-1,-2 4 1,3 3 0,1 2 0,2 1 0,2-2 1,-1-2-2,4-1 1,0-4 0,2-6 0,2-8-2,0-6-2,6 0-9,-6-12-23,0 0 0,9 1 0,-10-12 0</inkml:trace>
  <inkml:trace contextRef="#ctx0" brushRef="#br0" timeOffset="74176.2426">6054 7740 41,'-4'12'34,"6"4"1,-3-2 0,8 0-14,1 10-9,-2-6-3,4 10-3,2-3-1,3-1-2,0-5 0,4 1-1,1-5 1,1-5-1,-1-8-1,4-5 0,-1-5 0,0-4-1,-2-1-2,-4-11-7,-3 2-29,2 3 0,-6-4 0,1 3-1</inkml:trace>
  <inkml:trace contextRef="#ctx0" brushRef="#br0" timeOffset="74978.2885">7234 6621 14,'-2'17'29,"-9"-4"1,7 5 3,0 4-14,0-3-2,6 5-2,0-4-4,9 4-2,1-6-3,7 2 0,3-4-2,4-6-1,1-5-2,2-1 0,0-9 1,-2-4-1,-4-5-1,1-1 1,-8-6 0,-5 1-1,-5-2 1,-7-6-1,-6 1 0,-7 4-1,-4 1 1,-8 0-1,-2 4-1,0 2-2,2 9-3,1 3-9,2 8-20,7 10 0,3 0 0,8 8 1</inkml:trace>
  <inkml:trace contextRef="#ctx0" brushRef="#br0" timeOffset="75406.313">7364 7095 54,'-17'4'35,"6"6"-1,-3-3 1,-4 2-22,13 8-3,-1-4-2,8 7-1,2-5-3,8 6-1,4-4 0,7-3-1,0-3-2,7-4 1,0-3-1,2-6 1,-3-6 0,-1-5-1,-7-6 0,-3 0 0,-5-4 0,-10-5 0,-9-1 0,-8 0-1,-7 2 0,-7 3 1,-6 5-1,-2 1-1,1 9-1,2 5-3,10 8-11,9 4-21,3-2 2,11-6-1,11 10 1</inkml:trace>
  <inkml:trace contextRef="#ctx0" brushRef="#br0" timeOffset="75781.3344">7782 6561 46,'-14'14'33,"8"9"2,-1 0 0,-3 2-22,11 4-3,2-5-1,11 4-2,1-6-2,7-8-2,2-4-1,4-6-1,0-9 0,0-4-1,-1-3 1,-5-9-1,-7-6 0,-5 4 0,-8-3 0,-8-2-1,-6 8-1,-6 1-1,-3 8-9,-9 12-23,0 0 0,3 13-1,-1 1 0</inkml:trace>
  <inkml:trace contextRef="#ctx0" brushRef="#br0" timeOffset="76054.35">7878 7030 74,'7'13'37,"-7"-13"0,3 17 1,3-1-25,-8-6-7,4 4-2,-4 0-1,4 4-1,0 0-1,-1 0-1,2-3-1,-1-4-4,4 5-12,1-5-22,-7-11 2,11 9-1,-11-9 0</inkml:trace>
  <inkml:trace contextRef="#ctx0" brushRef="#br0" timeOffset="76342.3665">8188 6517 67,'13'9'36,"-4"-2"0,2 7 1,1 8-26,-10 0-3,7 5-3,-9-1-1,4 3-3,-2 3-2,-3-8-8,2 1-28,2-2 1,-4-8-1,3 7 0</inkml:trace>
  <inkml:trace contextRef="#ctx0" brushRef="#br0" timeOffset="76642.3837">8247 7070 79,'-2'13'39,"5"3"-2,-3 2 2,2-3-27,0 7-7,-2-1-1,3 1-4,-1 5-4,-3-4-18,2 1-16,0-1 1,-3-6-2,3 4 1</inkml:trace>
  <inkml:trace contextRef="#ctx0" brushRef="#br0" timeOffset="77567.4366">8107 8868 48,'9'-1'35,"-9"1"2,3 22 0,-1 1-17,-4-2-6,7 10-4,-3-1-3,3 4-3,0-1-2,3 0-2,2 0-4,-6-11-14,1-5-20,3 0 0,-8-17 0,14 16 0</inkml:trace>
  <inkml:trace contextRef="#ctx0" brushRef="#br0" timeOffset="77989.4607">8106 9364 60,'-12'11'37,"-3"4"-1,5 3 3,3 6-25,-6-2-2,13 8-3,-2-1-3,7 2-2,2-1-1,9 2-1,3-4-1,5-1 0,2-8-1,4-5 1,1-5-1,1-5 1,1-8-1,-4-11 1,-2-1-1,-4-7-1,-7-5 1,-5 1-1,-8-3 0,-9-4 0,-10 3-2,-9 4-1,-5 5-1,-10-3-7,4 5-27,-2 7 2,-2 1-1,12 6 0</inkml:trace>
  <inkml:trace contextRef="#ctx0" brushRef="#br1" timeOffset="93582.3526">8022 6376 10,'-18'1'12,"-5"-7"-1,3 5-1,-1-1-2,1 0-2,-5-2 0,0 2-2,1 1 0,-2 2-1,-1 1-1,-2 2 1,-4-1-1,-1 1 0,-4 5 0,0-2 0,-4 1-1,-1-2-1,-3 1 1,-1 2-1,2-2 0,1 2 0,-1-2 0,3-2 0,3 4 0,2 1 0,1-1 0,4 0 0,2 1 0,4-1 0,2 2 0,2 2 1,1-5-1,0 1 0,2 3-1,-2-2 1,0 2 0,-1 2 0,1-3 1,1 2-1,4 0 1,-1 2 0,5-1 1,2-2-1,5 3 1,3-3 1,2 3 0,5-2-1,2 2 1,3-4 0,2 2-1,6 3 1,1-6-1,0 5-1,2-3-1,1-2 1,2 2-1,0 0 1,2-3-1,1-4 1,4 2-1,-1-1 1,4-3-1,-1 1 1,3-1-1,0-3 0,2 3-1,-1 2 1,-1-5-1,1 3 0,0 2 0,3-1 0,-2 0-1,1 2 0,-4-1 0,2-1-1,-3 2 0,3-3-1,-3-2 0,0 0-2,1 0 1,0-1-1,-1 2 2,0 0 0,0-2-1,-3-1 1,1 3 0,-1-1 1,-3 0 1,0-1 0,-2 0 0,1-1 0,-1 0 2,-1 1 0,0-3 0,0 1 0,-2 0 0,2 1 1,0-2-1,-1 0 0,-1-1 0,1 0 0,2 0 0,-3-1 0,1-3 0,-2 0 0,2-1 0,-1 2 0,-1-4 0,-4 2 0,2-3 0,-5-2 0,0 2 1,-3-1-1,-3-2 1,-1 0-1,-3 0 1,-2-1-1,-2-3 1,-1 6 0,-2-6 0,-4 5 1,2-2-1,-5 1 2,0-3 0,-3 2 1,-2 0 1,1-1 0,-4 2 1,2-2-1,-4-1 0,-1 0 0,1 4-2,-3 0 1,-2-2-2,-3 2 0,-1-1-1,-7 1-1,-5 2 0,-3 2-1,-12-2-4,-7-2-11,-5 11-10,-21-11 1,-2 14-1</inkml:trace>
  <inkml:trace contextRef="#ctx0" brushRef="#br1" timeOffset="95736.4758">8240 8778 8,'-19'-6'8,"3"2"0,-7-2-2,0 4-1,-5-1-1,-2 2-1,-2 1-1,-1 1 0,-1 2 0,-2 1-1,1 4 1,-2 1-1,0 1 1,3 5-1,1-1 0,1 4 0,1 3-1,5 5 0,4-5-1,5 5 0,3 2-2,7-4 2,1 0-2,5 0 1,6-3 0,2-5 1,5 0 0,5-2 0,3-1 1,3-4 0,4 2 0,3-2 0,2-1 0,4 0 0,2-2 0,2-1 0,4 1 0,1-3 0,-1-2-1,2-2 1,1 0-1,-3-2 0,-2-1 0,-3 1-1,-3-2 1,-4 1 0,-2 1 0,-4 0 0,-4 1 0,-1 0 1,-2-1 1,0-2-1,0 1 0,-4 0 1,2-3 0,-3-2-1,2-1 1,-2-1-1,-4-3 1,1-1 0,-5-6 1,-2 0 0,-2-3 0,-5-2 0,-6-4 2,-6-1 1,-5 0 0,-8-2 0,-8 3-1,-8 0 0,-10-1-3,-8-2-12,-5 13-8,-23-10-1,-1 14 0</inkml:trace>
  <inkml:trace contextRef="#ctx0" brushRef="#br1" timeOffset="97737.5902">11507 7634 6,'-31'16'4,"6"7"0,-4-1-2,-2 3 1,0 3-1,0 2 2,-3 2 0,7 4 1,-1-4 1,7 3 1,6 0 0,11 1 0,11-5 0,13-2-2,12-3-1,14-10 0,10 1 0,10-10-3,4-7 0,7-7 0,3-5-1,-2-5 0,-6-8 0,-3-2 0,-8-3 0,-6-1 1,-8-4 0,-13 0 0,-13-2 0,-8-1 0,-15-2 1,-15 0 0,-11 2-1,-12 1 0,-14 2-2,-12 8-4,-11 10-6,-20 4-12,-1 19 0,-17-1 0</inkml:trace>
  <inkml:trace contextRef="#ctx0" brushRef="#br1" timeOffset="106321.0812">2478 10620 62,'0'0'36,"0"0"-2,11-5-6,-11 5-11,4 16-6,-6-4-3,7 11-4,-5 0-1,5 4-1,-5 1-1,2 2-1,-1-2-1,-2-4-2,4-1-6,-6-11-8,0-2-21,3-10 2,0 0-1,0 0 1</inkml:trace>
  <inkml:trace contextRef="#ctx0" brushRef="#br1" timeOffset="106649.0999">2439 10560 40,'0'-27'34,"7"4"2,1 3 0,4-2-11,8 9-12,-5-1-4,9 11-3,-1 1-3,2 4-1,2 3-1,1 5-1,-3 3 0,-3 3 0,-5 4 0,-5-1-1,-7 4 0,-8 2 0,-7-5 0,-6-2 1,-5 0 0,-3-6-1,-2-3 1,-2-2 1,4-5 0,2-4-2,6 0-2,0-6-3,16 8-10,0 0-21,-2-16 1,15 9-1,1-6 1</inkml:trace>
  <inkml:trace contextRef="#ctx0" brushRef="#br1" timeOffset="107303.1374">2762 10451 48,'10'-6'35,"-10"6"2,15-10-1,-15 10-14,15 2-10,0 6-4,-5 1-4,7 7-1,-2 1-1,-3 2-1,2 3-1,-2-2 1,-3-2-1,-4-3 0,0-1 0,-5-14 0,0 0 0,0 0 0,0 0 0,-2-22 0,3 6 0,3-2-1,3-6 1,2 7 0,5-3-1,0 2 0,2 4-2,1-1-2,4 9-2,-7-4-5,5 10-4,-6-6-2,6 10-2,-8-4 1,4 7 3,-15-7 4,15 9 7,-8 1 8,-7-10 8,6 22 3,-8-10 3,3 5 2,-6-3-2,5 6 0,-6-2-6,6 5-2,-1-6-2,5 5-2,1-8-1,5 1-2,2-5 0,3-5 0,2-8-1,2-3 0,0-6-1,-1-2 1,-1-6-1,-3-2 1,-5-2-1,-2 1 0,-7 2 0,-4-1 0,-6 2-1,-6 4 1,-2 8-1,-5 1 0,1 9-2,-3 1-2,7 10-5,-1-3-13,6 6-15,12 2 0,4-4 1,12 0 0</inkml:trace>
  <inkml:trace contextRef="#ctx0" brushRef="#br1" timeOffset="107611.155">3509 10401 85,'-14'-9'37,"14"9"0,-14 10-4,4-2-24,10 5-3,-4 4-4,4 7-1,3 6 0,2 4-1,-2 3 1,1 2-1,-1 1 1,-4 3-2,-1 0 2,-5-5-1,-3-6 1,-3-2-2,-3-7 0,-2-11 0,0-4-3,1-13-2,6-6-12,2-10-21,-1-12 2,5-9-1,-3-9 2</inkml:trace>
  <inkml:trace contextRef="#ctx0" brushRef="#br1" timeOffset="107759.1634">3340 10175 70,'0'0'35,"0"0"-3,0 0-4,15 8-29,-1 0-22,4-7-9,7 8-2,-4-4 1</inkml:trace>
  <inkml:trace contextRef="#ctx0" brushRef="#br1" timeOffset="108125.1844">3600 10464 33,'13'17'33,"-2"-11"3,7 1-2,6-7-14,-4-9-4,6 6-6,-4-9-4,5 0-2,-4-3-1,-2 0-1,-3-2 0,-4 1 0,-5-1-1,-6-1 0,-7 1 0,-7 1-1,-4 1 1,-7 2-1,-3 7 0,-1 6 0,-3 4 1,0 7-1,2 8-1,6 4 2,5 3-2,6 4 2,7 0-1,7-4 0,9-1-1,5-4-1,8 1-2,0-13-6,9 0-18,2-5-9,-3-9 1,5-1-2</inkml:trace>
  <inkml:trace contextRef="#ctx0" brushRef="#br1" timeOffset="108361.1979">4067 10406 46,'-15'-4'34,"1"8"2,-7-3-1,-6 2-15,6 9-9,-5-3-3,7 8-3,0-3-2,7 6 0,5 0-2,7-1 1,2-1-1,10-1-1,5 0-1,2-8-3,10 4-5,-6-12-21,5-7-6,4-3-1,-2-8 0</inkml:trace>
  <inkml:trace contextRef="#ctx0" brushRef="#br1" timeOffset="108606.2119">4214 10131 75,'-12'-11'36,"9"22"1,-1 6-6,-1 3-19,10 11-5,-5 2-2,2 7-2,1 4-1,3-2 0,0 0-2,0-1 0,1-4-1,-3-5-2,4-2-5,-5-13-12,-2-4-18,3-4 0,-4-9 1,0 0 0</inkml:trace>
  <inkml:trace contextRef="#ctx0" brushRef="#br1" timeOffset="108775.2216">4069 10475 67,'-9'-5'36,"9"5"-1,0 0-8,14-13-12,7 9-7,0-2-6,5 0-7,8 4-20,-4 0-10,-3-6-1,3 6-1</inkml:trace>
  <inkml:trace contextRef="#ctx0" brushRef="#br1" timeOffset="108967.2325">4542 10273 88,'-8'13'35,"8"-13"-2,0 0-11,-2 10-36,2-10-18,6 9-2,-6-9-1,10 16 0</inkml:trace>
  <inkml:trace contextRef="#ctx0" brushRef="#br1" timeOffset="109142.2425">4561 10511 61,'1'11'37,"-1"-11"0,2 17 0,-2-17-21,0 0-8,0 0-5,12 9-14,-12-9-26,11-4 1,-11 4-3,7-10 3</inkml:trace>
  <inkml:trace contextRef="#ctx0" brushRef="#br1" timeOffset="110826.3389">6697 11748 35,'-12'-12'31,"12"12"1,-16-15-9,3 4-5,2 4-3,-9-6-3,4 7-2,-4-4-3,-1 4-2,-3-4 0,2 5-2,-3 1 0,0 2 0,0 0-1,-1 3 0,-1-1-1,5 7 0,-3-1 0,0 5 0,-2 0 0,2 3 0,1 2-1,0 3 1,0 1-1,2 0 1,3 2-1,2 0 1,2 5-1,2 0 0,3 0 0,2 1 0,1 0 1,2 2-1,4 0 1,0 0-1,2-2 1,3 1 0,1-1-1,1-1 1,2 1-1,2-1 1,2 1-1,2-2 1,2 0-1,1-4 1,1 0-1,3 0 0,0-3 1,1-1-1,1-3 0,-1-2 1,1-4-1,2 0 0,0-1 1,0-3-1,1-3 0,2 0 1,-3-4-1,2 1 0,0-1 0,-2-2 1,-1-4-1,1 2 0,-4-1 0,2-2 1,0 0-1,1-2 0,-3-2 1,0 0-1,0-1 0,-1-2 0,-3-1 0,2-2 0,-2-2 0,-2 2 0,1-1 0,-4-3 0,1 0 0,-2 0 0,-1-1 1,-4 0-1,1 2 0,-3-5 0,-1 0 0,-1 3 0,0-3-1,-4-1 1,-2 0 0,0 4 0,-6-2-1,-5 1 1,-5 0 0,-4 2-1,-5 0 1,-4 0-1,-2 2 0,-4-6-2,2 7-3,-2-7-9,-2 3-24,4 5 0,-2 1 0,1 4-1</inkml:trace>
  <inkml:trace contextRef="#ctx0" brushRef="#br1" timeOffset="111604.3834">5804 11982 61,'0'0'35,"14"1"1,-14-1-9,0 0-10,0 0-6,0 0-3,9 9-4,-9-9-1,12 7-1,-12-7 0,22 11 0,-9-5-1,4 1 0,0 1 0,-1 2 0,1-1-1,2 0 0,-2 1 1,-2-1-1,-1-1 0,-3-1 1,-11-7-1,13 15 0,-13-15 1,-1 13 0,1-13-1,-14 18 1,2-9-1,-2 3 0,-2 2 0,0 0 1,-3 0-1,2 2 0,0-1-1,3-3 0,5 2-1,-2-9-4,7 6-7,4-11-26,0 0 1,0 0-1,0 0 2</inkml:trace>
  <inkml:trace contextRef="#ctx0" brushRef="#br1" timeOffset="112657.4436">7091 11690 13,'16'2'29,"-16"-2"0,16-6-3,-5 3-4,-1-4-5,4 4-3,-4-8-3,5 3-2,-6-6-2,8 4 0,-9-6-2,3 1 0,0-4 0,-1 0-1,-3-5-1,1 4 0,-3-4-1,2-4 0,-6 0-1,1 0 0,-2-2-1,-3 2 1,-2-2-1,-1 1 0,-3 1 0,-1 2 0,-4 1 0,-5 1 0,-3 3 0,1 3 0,-4-2 0,-2 4 0,1 1 0,-2 1 0,1 4 1,1 0-2,3 3 2,-2 1-1,-2 2 0,3 0-1,0 4 1,-1 3 0,1 2 0,1 1 0,0 2-1,1 4 1,2 4 0,-2 0 0,3 4 0,2 0 0,-1 0 0,2 6 0,3-1 0,0-2 0,2-1 0,4 1 0,2-2 1,0-1-1,2-2 1,1-3-1,0-3-1,2-1 2,0 0-2,0-11 1,0 12-3,0-12-2,0 0-4,0 0-20,0 0-9,0 0 1,-7-13-2</inkml:trace>
  <inkml:trace contextRef="#ctx0" brushRef="#br1" timeOffset="112991.4627">6507 11289 53,'-9'9'34,"9"-9"0,0 0-1,-17 5-16,17 4-7,0-9-3,-6 19-1,1-6-2,7 4-1,2-1 0,4 5 0,2-3-1,-1 1 0,2-3-1,3 1 0,-2-6 0,2 0 0,-5-4 0,0-3-1,-9-4 1,16 2-1,-16-2 1,13-8-2,-4 4-1,0-7-6,10-1-27,-1 3-4,-2-6 1,5 1 0</inkml:trace>
  <inkml:trace contextRef="#ctx0" brushRef="#br1" timeOffset="115056.5808">7681 10949 31,'-1'11'29,"1"-11"2,-9-3-10,9 3-5,-14 7-3,14-7-3,-13 9-3,8 1-1,5-10 0,-12 25-2,6-9 0,2 3 0,-1 0-1,5 5 0,0-3 0,4 3 0,0-3-1,6-3 0,1-3 0,2-1-1,4-3 0,-1-7 1,2-3-2,2-3 1,-2-3 0,3-3 0,-3-3 0,0-3 0,-3-5 0,-3 1-1,-2-2 1,-7-4-1,-4-1 1,-7-2-2,-3-1 2,-6 4-1,0 1 0,-5 1 0,-1 7-1,2 2 1,2 6-2,-1 7 0,5 9-3,0-1-3,10 11-16,4 1-14,-1-4 2,5 5-2,1-2 3</inkml:trace>
  <inkml:trace contextRef="#ctx0" brushRef="#br1" timeOffset="116794.6802">8217 10903 52,'0'0'34,"10"-11"0,-10 11-7,0 0-10,0 0-3,10 17-4,-12-6-4,5 9-1,-3 2 0,2 2-2,-3 3-1,3 0 0,-1 2-1,1-3 0,-1-2-4,1-6-3,5-1-22,-1-3-10,-6-14 1,7 12-1</inkml:trace>
  <inkml:trace contextRef="#ctx0" brushRef="#br1" timeOffset="119293.8232">7395 12197 26,'8'-2'26,"8"6"3,-5-4-9,5-2-5,7 4-1,1-2-2,9 7-2,1-5-2,10 3-1,0-6 0,11 4-2,1-8-1,10 1-1,3-4 0,8-1-2,1-2 1,6 0-1,-5-2 0,2 2 0,-2 2 0,-4 2 0,-1-1 0,-3 4 1,-1 0-1,-1 0 0,-2 1 0,2 1 0,0 1 1,0 1-1,-2 0 0,3 0-1,1-1 1,1 1 0,3 0-1,1-3 1,0 0 0,3 2 0,0-3 0,0 2 0,-4 1 0,-1-1 0,-7-2 0,0 4-1,-7 0 0,-8-1 1,-5 1-2,-9-1 0,-8 2-2,-10-4-4,-2 7-10,-9-4-22,-9 0 1,0 0-1,-9-6 2</inkml:trace>
  <inkml:trace contextRef="#ctx0" brushRef="#br1" timeOffset="119741.8488">9997 11959 82,'21'7'38,"-9"-4"-3,7-1-7,2 6-18,-5-5-3,9 5-2,-1 1-1,4 1-1,-1-1-1,1 2-1,0-1 0,-3 0 1,-3 1-2,-6 0 1,-2 0-1,-8 1 1,-1 0-1,-6-1 1,-5 0-1,-2 3 0,-6-2 0,-1 3 0,-4-2-1,-1 0-2,1 2-4,-4-8-6,8 1-26,-1 1 0,-1-5 0,2-1 1</inkml:trace>
  <inkml:trace contextRef="#ctx0" brushRef="#br1" timeOffset="120483.8913">8973 12612 19,'-1'-9'30,"1"9"2,0 0 1,-9-9-11,9 9-6,-14 4-3,10 5-3,-6-4-2,3 7-2,-5-2-1,7 6-1,-3 1 0,6 4-1,1-2 0,4 2-1,4 1 0,5 0 0,5-3 0,4-3 0,1-3-1,4-5 0,5-5 0,1-5 0,1-4 0,-1-7-1,-2-4 0,2-4 0,-5-1 1,-4-4-1,-9 0 0,-5-2 0,-7-1-1,-7 1 1,-6 1-1,-8 3 1,-6 3 0,-5 4-1,-4 8 1,-1 6-1,0 7 0,1 2-1,6 10-2,1-2-3,13 9-8,2-4-24,4-3 1,9-4-1,-1-12 2</inkml:trace>
  <inkml:trace contextRef="#ctx0" brushRef="#br1" timeOffset="121779.9654">11142 11742 25,'0'0'30,"-12"-12"2,3 7 1,-6 0-14,-5-4-5,3 7-2,-6-7-1,4 5-3,-6-4-2,5 6-2,-2-3 0,0 3-1,-3 2 0,1 2-1,-3 3-1,1 4 1,0 5-1,-3 1 1,-1 4-1,3 5 0,0 3 0,0 2 0,2 4 0,3 1-1,0 1 1,3 3-1,6 1 1,-1 1-1,4-2 1,7 1-1,0-1 0,3 1 0,4-1 0,2-3 1,4-1-1,2 1 0,4-5 0,3-2 1,4-4-1,5-3 0,4-5 1,6-2-1,2-6 1,6-3 0,1-4-1,3-4 0,4-1 1,-2-6-1,0-2 1,-3-3-1,-3-4 0,-2 0 0,-4-2 1,-5-4-1,-6 0 0,-3 1 0,-5-1 0,-4-1 0,-4-3 0,-5-2 0,-6-1 0,-4-1 0,-5-3 0,-4-5 0,-6-1 0,-3 3 0,-6 1-1,-5 2 1,-4 4 0,-6 3-1,-4 7 0,0 6-1,-2 7-1,-5 0-3,8 10-10,0 1-24,2-2 2,7 6-2,3-2 3</inkml:trace>
  <inkml:trace contextRef="#ctx0" brushRef="#br1" timeOffset="122623.0136">11027 12016 28,'-11'-6'30,"11"6"2,-21-2-7,7-2-6,1 7-4,-5-8-4,3 7-3,-5 1-1,5 1-2,-5 0 0,1 5-2,0 0 0,1 6 0,0-1-1,4 4 0,1 2 0,1-1-1,3 3 0,6-1 0,3 0 0,2 0 0,6-1 0,5-1 0,1-1 0,4 0 0,4-3 1,3-3-1,0-2 0,3-4-1,2-3 1,1-5 0,0-5-1,2-6 0,0 0 0,-3-5 1,0-4-1,-4-1 0,-4-3 1,-5 1-1,-7-3 0,-7 1 1,-7 0-1,-8-1 0,-9 3 1,-3 3-1,-5 3 0,-6 2 0,1 6 0,0 3-1,4 6-2,3-1-2,11 10-10,5-3-23,-1-1-1,12-3 1,0 0 0</inkml:trace>
  <inkml:trace contextRef="#ctx0" brushRef="#br1" timeOffset="123738.0774">11706 11878 50,'10'-4'33,"7"1"2,-4-1-9,0-8-9,8 2-3,-4-7-4,9 3-2,-4-7-3,7 0-1,-3-7 0,6 0-2,-4-4 1,2 0-2,2-2 0,-2-4 0,-1-1 0,-3 0-1,-5 0 1,-5-1-1,-6-4 0,-6 3 0,-9-1-1,-5 3 1,-10 1 0,-7 1 0,-7 5-1,-2 5 1,-1 6-1,-3 6 1,-1 5 0,2 6 0,3 6-1,3 8 1,3 1 0,1 6 0,2-1 0,2 5 0,2 6 0,4 0 0,-1 3 1,0 0-2,0 1 2,2 3-1,0 0 1,1-1-1,1-2 1,2 0-1,3-5 0,4 1 1,2-3-2,3-4 1,3-3-2,2-4-1,4-3-4,-7-10-6,11 3-24,-11-3 0,8-11-2,-5 2 3</inkml:trace>
  <inkml:trace contextRef="#ctx0" brushRef="#br1" timeOffset="124032.0942">11335 11479 67,'2'22'37,"-2"-2"-1,5 6 2,5 1-26,-4-3-4,8 3-2,0-2-2,6-2 0,0-8-2,2 0 0,1-9 0,1-6-1,-2-5 0,0-5-1,-3-3 0,-3-6-1,-2 2-2,-3-5-3,3 9-12,-4-2-21,-3 1 1,2 5-1,-9 9 1</inkml:trace>
  <inkml:trace contextRef="#ctx0" brushRef="#br1" timeOffset="124581.1256">12709 11241 68,'0'0'39,"0"0"-2,0 0-5,0 0-15,-8 9-5,-2-1-4,3 8-3,-6 1-2,0 6-1,-4 1-1,-2 4 0,2 0 0,-2-2-1,-1 0 0,3-1 0,2-3-2,-1-8 0,7 0-2,-2-14-3,11 0-4,-9-9-11,9-5-18,0-5 2,0-6-1,5-3 3</inkml:trace>
  <inkml:trace contextRef="#ctx0" brushRef="#br1" timeOffset="124821.1393">12519 11215 53,'0'0'36,"9"6"1,-1 5-3,-3 7-13,-3-3-5,4 13-6,-2 0-2,2 3-3,-1 2-1,0 5-2,0-4-1,2-1 0,-2-2-1,3-5 0,-2-5-2,-2-4-2,4-3-2,-8-14-5,9 1-26,-9-1-2,-2-14 0,-2 2-1</inkml:trace>
  <inkml:trace contextRef="#ctx0" brushRef="#br1" timeOffset="125027.1511">12396 11413 66,'0'0'39,"0"0"-1,22 7 2,-7-8-24,15 8-6,-1-5-2,7 5-4,4-3-2,0-1-4,0 3-7,-7-4-28,2-7-4,-3-1 3,-8-3-2</inkml:trace>
  <inkml:trace contextRef="#ctx0" brushRef="#br1" timeOffset="301284.2324">16425 7552 2,'-47'79'4,"8"3"0,-2 1-2,-1 2 0,3 0-1,3 2 0,-1 1 0,3 1 1,0 0 1,2 2 0,5-2 1,3 2-1,5 1 1,3 1-1,2-3-1,6 1 0,3-2 0,4-5-1,4 3-1,0-2 1,3-2-1,3-1 0,3-1 1,1 3 0,2-1 0,3 2-1,4 0 2,3-3-1,4 4 0,2 0 0,2-2 1,1-2-1,2 4 0,2-3 2,1-1-1,-1 0 2,4-3-1,4-2 1,3 0 0,9-4 0,3-5 0,6 1-1,4-2 0,3-7-2,2-1 0,3-3 0,1-2-1,1-1 0,4 1 0,1-5 0,2 0 1,3 0-1,1-2 0,3-4 0,4 2 0,2-3 1,1-1-1,2-1 0,1-5 0,4-2 1,4-1-1,2-3 0,-1-5 1,2-6-1,0-2 0,2-4 1,4-6 0,0-3-1,-1-5 1,0-6-1,3-4 1,0-5 0,4-4-1,-4-6 1,2-3-1,2-6 1,1-3-1,1-4 1,-3-7 0,1-6 0,-1-2 1,1-7 0,0-5 0,-5-4 0,-5-3 0,-2-3 0,-1-4 0,-3-4-1,-4-3 0,-8-4 0,-3-1 0,-2-5 0,-5-8-1,-3-6 1,-4 1-1,-4-7 1,-8-2-1,-4-3 1,-8-4-1,-7-1 0,-8 1 1,-9 0 0,-3-5 0,-12 3 0,-3-2 1,-8-6-1,-2 3 1,-5-3 0,-3 0 0,-6-5 0,-6 6 1,-5 0 0,-3-2 0,-9 3 0,-4 3-1,-7 0 0,-5 5 0,-7 2-1,-2-1 0,-8 5 0,-7 4 1,-4 2-2,-3 4 1,-7-1-1,-5 8 1,-6 4 0,-3 6-1,-8 5 0,-2 1 0,-6 11 1,-2 2-1,-4 9 0,-4 1 0,-5 6 0,-1 7 0,-5 4 0,-2 9 0,-2 5 0,-6 4 0,-1 7 0,-2 10 0,-2 6 0,-3 3-1,1 7 1,-5 6 0,1 5 0,-1 9-1,-1 7 1,2 4 0,1 8-1,-1 7 0,2 11 1,2 1 0,1 10 0,1 2-2,-2 7 2,5 10-1,0 7 1,5 6 0,1 6-1,3 11 0,6 10 1,6 7-1,11 11-4,4-1-9,5 3-16,12 11-2,-1-10 1,13 7-1</inkml:trace>
  <inkml:trace contextRef="#ctx0" brushRef="#br1" timeOffset="304007.3882">21558 8724 5,'-25'-2'15,"6"9"2,-11-4 1,4 9-9,-4-2-1,3 5-2,-2 4-1,2 2 0,2 4-1,2 4-1,2-2 0,5 6-1,1 2-1,4 0 0,7-1-1,-1-1 1,6 1-1,1-2 0,4-1 1,2-1-1,3 0 0,4-2 0,3 1 1,3-2-1,4-2 0,5-3 0,3 1 0,4-4 0,5-4 0,2-1-1,2-4 1,0-5-1,1-2 1,-3-5 0,-1-2 0,-1-5-1,-5-4 2,-3-4-1,-4-4 1,-4-5 1,-4-2-1,-6-6 1,1-2-1,-10-4 1,-3-8 0,-5 1 0,-4 0-1,-4 0 1,-4 2-1,-4 3 1,-3 3 0,-1 3 0,-1 9-1,-7 4 1,0 1-1,-4 2-1,-3 9-2,-1 2-2,-3 1-4,-1 3-11,5 10-9,-9-3 1,13 11 1</inkml:trace>
  <inkml:trace contextRef="#ctx0" brushRef="#br1" timeOffset="304703.428">21641 8960 6,'-23'-15'21,"15"15"2,-12-3-7,5 4-2,-4-1-1,0 5-2,-3 3-2,0 3 0,1 1-3,-2 2-1,3 3-1,3 1-1,1 5-2,5-1 1,7 2-1,5 0-1,7 2 1,5 1 0,8-5 0,3 2 0,6-5-1,1-1 1,3-6-1,0-1 1,1-6-1,-3-5 0,-2-1 0,-3-5 0,-3-2 0,-4-7 0,-2 1-1,-6-7 1,-1 0 0,-4-2-1,-4-4 1,-2-1 0,-4 2-1,-2 2 1,-5-3 0,-3 5 0,-3 2-1,-4 5-2,-3 3-2,1 5-10,4 6-13,-11-8-2,12 12 2,-10-11-1</inkml:trace>
  <inkml:trace contextRef="#ctx0" brushRef="#br1" timeOffset="306921.5549">18158 9628 4,'-9'7'12,"-11"-6"-1,7 8 0,-11 1-2,4 7-1,-7 3 0,0 7-1,1 3 0,-1 7 1,4 7-2,1 2 1,10 6-1,4 3-1,10 2 0,9 3-1,11 1-1,10-4-1,6-3-1,9-3 1,6-8-1,7-6 0,4-5 1,1-12-1,3-5 0,-1-9 0,-2-6 0,1-8 0,-3-7 0,-4-6 0,-8-8-1,-2-3 1,-6-7 0,-7-5 0,-6-3 0,-12-7 0,-3-2-1,-11-4 1,-6-2-1,-12-2 0,-7-1 0,-9 1 0,-13 2 0,-3 7 0,-7 6-1,-8 8 1,-4 7-1,-4 13 1,-1 8-1,-3 6-1,0 14-1,4 8-3,-4 7-4,8 4-13,13 15-6,-4-6 2,18 15-1</inkml:trace>
  <inkml:trace contextRef="#ctx0" brushRef="#br1" timeOffset="307622.595">18385 9830 6,'-20'-1'17,"9"5"-8,-1-3 1,0 6-1,-4 0 0,-1 8 0,-3 0 0,0 7 0,-1 4-2,0 1-1,0 4 0,3 1 0,1 3-1,8-1-1,5 1 0,5-3 0,9-1 0,5 2 0,8-3-1,3-3 1,7 1-2,4-6 1,5-5-1,-1-2 0,2-6-1,3-9 0,-1-4 0,1-7 0,-2-9 0,-1-3 0,-4-5-1,-4-4 1,-6-3 0,-6-4-1,-9-1 1,-8-3-1,-7-1 0,-15-2 0,-7 5 0,-11 2-1,-7 7 1,-6 10-1,-3 8-1,-2 15-5,2 8-14,1 7-9,15 15-1,-1-4 1</inkml:trace>
  <inkml:trace contextRef="#ctx0" brushRef="#br1" timeOffset="313422.9267">15471 5892 31,'-20'2'32,"20"-2"2,0 0-7,0 0-6,9-11 4,-4-1-11,10 10-4,-1-4-1,6 0-2,2-2-3,6 5-1,-1-4 0,4 4-1,1 0-1,1-1 0,-1 0-1,-1 5 0,-2 2 1,-3-3 0,-3 2-1,-4 3 0,-4 8 0,-6-1 0,-2 6 1,-3 3-1,-2 4 0,0 9 0,-3 2 1,0 2-1,0 2 1,0 3-2,1 3 2,2-1-1,-1 1 0,-1-6 1,3-2-2,0 2 1,0-4 0,2-5 0,0-4-2,-1-6 0,3-1-4,-3-5-3,8 5-8,-10-4-23,0-7 1,-2-9-1,-2 13 3</inkml:trace>
  <inkml:trace contextRef="#ctx0" brushRef="#br1" timeOffset="313702.9428">15588 6691 32,'-18'1'32,"7"2"4,2-5 0,9 2-12,0 0-7,9-8-2,8 7-4,-1-3-2,11-4-3,4-2-3,6 4 0,-2-2-1,4-2 0,-3-2-2,2 5-1,-4-4-2,-5 2-1,-1 4-4,-14-12-8,3 4-24,-7 1 1,-10-2 0,-4 4 1</inkml:trace>
  <inkml:trace contextRef="#ctx0" brushRef="#br1" timeOffset="313903.9542">15558 6274 49,'-6'-13'36,"6"13"0,14-15 1,4 0-13,7 15-10,-1-7-3,11 7-3,-3 0-4,6-2-3,-1 4-8,-3 2-30,1-6-3,3-1 2,-4-2-2</inkml:trace>
  <inkml:trace contextRef="#ctx0" brushRef="#br1" timeOffset="314370.981">16513 5848 49,'0'0'36,"0"0"-1,-2 12 2,-10 7-11,-4 13-17,-8 5-1,2 9-2,-7 1-1,6 7-2,-3 0 0,4 0 0,1-7-3,6-3 1,2-7-1,2-9-2,4-3-2,-1-15-4,8 1-8,0-11-21,-9-12-1,6-4-1,-5-8 2</inkml:trace>
  <inkml:trace contextRef="#ctx0" brushRef="#br1" timeOffset="314584.9932">16080 5978 72,'0'0'39,"15"0"-1,4 13 2,6 4-27,-3-1-2,12 10-3,-2 4-3,6 2-1,0 0-3,2 1-1,-2-5-1,-3-4-3,4 3-7,-11-8-28,2-9-2,1-4 1,-9-6 0</inkml:trace>
  <inkml:trace contextRef="#ctx0" brushRef="#br1" timeOffset="314775.0041">16741 6306 58,'5'16'0,"-4"-7"0,-1-9 1,19-15-28</inkml:trace>
  <inkml:trace contextRef="#ctx0" brushRef="#br1" timeOffset="317119.1381">19817 7687 44,'0'0'23,"16"-4"3,-16 4-2,13-8-9,-13 8-4,15 6-2,0 0-3,-1-1-1,9 8-1,5-2 1,7 5-2,7-2 0,6 5 0,6 0-1,3 3 0,4 1-1,4 0 1,-2 2-1,0 2-1,-3 0 1,0 1-1,-3 0 1,-1 0-1,-7-1 0,-4 4 0,-3-1 1,-5 0-1,-3 0 0,-3 1-1,-1 2 1,-4-2 0,0 3-1,-2-4 1,0-3-2,-2-3 1,0-1-2,-7-7-2,0-1-7,-5-5-14,-10-10-8,10 12-1,-10-12 2</inkml:trace>
  <inkml:trace contextRef="#ctx0" brushRef="#br1" timeOffset="317845.1797">21210 8286 43,'0'0'32,"0"0"2,0 0-10,0 0-4,0 0-6,0 0-5,0 0-3,-4 11-3,4 0-1,2 1 0,0 2-1,3 5-1,-1 1 1,2 0 0,-1 1 0,-2 0-1,0-1 0,-3 2 0,-2-1 0,-2-8 0,-6 2-1,-1-3 1,-1-2 0,-3-3 0,-1-2 0,-1-4 0,0 0-1,3 0-1,0 1-2,-3-8-4,9 3-18,8 3-8,-19-8-2,19 8 2</inkml:trace>
  <inkml:trace contextRef="#ctx0" brushRef="#br1" timeOffset="319461.2721">20454 6521 4,'-20'7'14,"10"4"-4,-8 1 0,2 9 0,-3 2 0,1 7-1,-1 6 0,2 9 1,4 4-1,0 7-2,3 7 0,4-1-2,3 4 0,2 3-1,3 2-2,0-8 0,4 1-2,2-6-1,4-7-1,4 0-5,4-8-6,-2-15-14,11 4 0,-5-14 1</inkml:trace>
  <inkml:trace contextRef="#ctx0" brushRef="#br1" timeOffset="319970.3012">20883 6573 38,'0'0'21,"0"0"-1,10 16 0,-4-6-4,0 5-3,5 4-2,-1 4-3,4 11-3,2 6 0,-2 8-1,2 7-3,-5 9 0,2 4 0,-6 5-1,-1 4-1,-5-7-2,-5 1-8,-1 2-14,-9-18-6,8-1-1,-10-14 1</inkml:trace>
  <inkml:trace contextRef="#ctx0" brushRef="#br1" timeOffset="327673.7418">20586 7210 10,'0'0'11,"0"0"0,0 0-1,0 0 0,0 0 0,0 0 0,-11 3-1,11-3 0,0 0-2,0 0 0,0 0 0,-12 7-1,12-7 0,-8 10-2,8-10 0,-7 18 0,7-18 0,-9 19-1,7-3-1,-2-2 2,4 2-2,-1-2 1,3 3-1,1-5 0,0 3 0,4-4 0,0-1 0,-7-10-1,16 16-1,-6-9 1,-2-3 0,3 2-1,0-4 0,-2-1 1,-9-1-1,16 1 1,-16-1-1,14-4 0,-14 4 0,11-9 0,-11 9 2,10-10-4,-10 10 2,9-13 0,-9 13-1,8-15 1,-7 5 0,2 1 0,0-5 0,-1 0-1,-2-3 1,-1 0 0,-1-1 0,-3-1-1,3 3 1,-2 0 0,-4 4 0,0 0-1,-2 3 1,10 9 0,-18-8 0,8 8 0,1-2 0,-2 5-1,-2 0 0,5 3-2,-1-3-1,9-3-4,-10 13-12,10-13-11,0 0-1,0 0 2,0 0 0</inkml:trace>
  <inkml:trace contextRef="#ctx0" brushRef="#br1" timeOffset="328635.7969">20619 6615 8,'0'0'12,"0"0"-2,-11 4 0,11-4-1,-13 13 0,6-1-1,4 0 1,-2 4 1,0 0-2,2-1 0,2 0-1,4 4 0,-2-2-2,6-6 0,-2 2-1,3-2-1,2-2 0,1-2-1,-2-2-1,5-1 1,-3-6-1,0 2-1,2-3 1,-1-3 0,0-3-1,0 1 0,1-5 1,-2-1-1,-2 0 1,1-5 1,-5 1-1,1 0 0,-6-3 0,-2 1 1,-5 0-1,0 0 0,-6 0-1,-2 7 1,0 0-1,-3 2 0,1 6 0,-1 2-1,2 8 0,1 3-3,6 8-4,-3 2-11,0-1-11,12 10-1,-6-8 1,9 8 1</inkml:trace>
  <inkml:trace contextRef="#ctx0" brushRef="#br1" timeOffset="331075.9364">20651 6924 12,'0'0'12,"0"0"0,0 0 0,-1-11 0,1 11-2,0 0-1,0 0 1,0 0-2,-6 11-1,6-11-1,-1 17-1,1-5-2,3 0 0,-3 2-2,-1 3 0,1-7 0,-1 5 0,0-3-1,0-2 0,-1 1 1,2-11-1,-4 13 0,4-13 0,0 0 0,0 0 0,0 0 0,0 0 0,0 0 0,4-16 0,-1 5 0,-1 1 0,-2-2 0,1-4 0,-1 5 0,0-4 1,-1 2-1,-1-2 0,2 15 0,-4-18 0,4 18 0,-5-9 1,5 9-1,0 0 1,0 0-1,-5 15 1,5-6 0,1 7-1,0-3-4,2 3-13,6 5-11,-10-8 2,11-2-1</inkml:trace>
  <inkml:trace contextRef="#ctx0" brushRef="#br1" timeOffset="332566.0217">21515 6865 10,'0'0'27,"-2"-12"1,2 12 3,0 0-12,0 0-3,-7 12-3,7-12-4,-15 16-2,3-5-2,-1 2 0,-3 3-2,-2 4-2,-1 2 0,0-1 0,-2 0-1,3 1 0,1-1 0,3-1 0,0-1-2,6-6 1,3 1-4,-4-5-2,8 2-4,1-11-10,-12 4-10,12-4-2,0 0 2,0 0 0</inkml:trace>
  <inkml:trace contextRef="#ctx0" brushRef="#br1" timeOffset="332807.0354">21239 6915 21,'0'0'27,"4"-9"2,-4 9-7,17 6-3,-7 0-3,7 9-3,-3-3-4,9 7-1,-2-4-2,6 7-2,-2-3-1,2-2-2,-2 2-4,-3-7-10,-6-3-20,5 4 0,-11-9-1,1 3 1</inkml:trace>
  <inkml:trace contextRef="#ctx0" brushRef="#br1" timeOffset="333609.0813">21008 7002 15,'0'0'19,"0"0"-6,0 0-2,0 0-3,0 0-2,10-4-1,-1 3-1,1 1 0,6-3-8,-3-10-16,14 16-1,-9-14 0</inkml:trace>
  <inkml:trace contextRef="#ctx0" brushRef="#br1" timeOffset="344331.6946">19666 7360 0,'0'0'18,"-11"-16"-6,11 16 1,-11-14-2,11 14 0,-13-15 0,13 15 0,-17-11-2,9 6-1,-4 2-2,-3-2-1,0 0-1,-3 3-1,-2 1-1,-1-4 0,-5 5 0,1 1 0,0 1-1,1 1 0,-3 4 0,0-3 0,0 4 0,3 3 0,-1 0 0,2-3-1,-3 5 0,2-1 1,1 0-1,4 0 0,-1 2 1,1 0-2,1 3 1,2 2 1,3-1-1,1 5 0,1 0 0,4 1 0,1 3 0,4 2 0,0 0 1,5-2-1,3 6 0,0-3 1,3-1-1,1-2 1,2 0-1,0-3 1,4-2 0,-1-1 0,1-5 0,1 0 1,3-2-1,3 1 1,0-4 0,3-1-1,1 0 0,4-2 0,1 2 0,2-6 0,2 0-1,-2-4 0,0 3 1,-1-3 0,-3-5-1,-2 4 0,0-4 1,-2-2-1,-1 3 1,-2-3-1,-1-2 1,-1-2-1,1 2 1,-1-5 0,-3 1 1,1-2-1,-3-4 1,-1-3 0,1-1-1,-5-5 1,1-4-1,-5-7 1,-3 0 0,-4-3 0,-4-2 0,-6-1 0,-3 0 0,-6 0 0,-4 2-1,-5 0 0,1 6 0,-4 0-1,-2 5 1,-2 2-1,-6 4 0,-1 5-2,-3 5 1,-1 5-3,-9 3-5,2 10-11,-1 5-14,-7 3 0,5 5-2,-6-5 2</inkml:trace>
  <inkml:trace contextRef="#ctx0" brushRef="#br2" timeOffset="429626.5732">19590 7519 18,'-10'1'29,"0"-8"0,10 7-2,-12-8-7,3 3-4,9 5-3,-16-10-4,16 10 0,-19-9-4,10 9 0,-5-2-1,0 1-1,-4-3 0,-1 8-1,-3-2 0,1 1 1,-3 2-1,2 2 0,-3-1 0,3 6 0,1 0-1,2-1 1,0 2-1,5 0 0,1 0-1,2 1 1,2 4 0,2-2 0,0 0-1,2 6 1,1-2 0,1 1 0,3-2-1,2 5 1,1-5 0,3-1 0,3 1-1,1-4 1,2-1-1,2 2 1,3-3-1,2-2 1,0-1-1,2-1 0,0-1 0,4 0 0,-2-1 0,3-4 0,-2-1 0,-1 1 0,3 1 1,-4-4-1,1-3 0,-1-1 0,-4-1 1,2 1-1,-1-2 0,-1-4 0,-2-1 0,-1-1 0,-1 1 1,2-3-1,-1-1 0,-2-2 0,0-3 1,-1 0-1,-2-2 0,-2-4 1,-2 0-1,-7 2-1,-7 0 2,-2 0-1,-5 3 0,-7-2 1,-4 4-1,-5 6 0,-4-1 0,-3 0 0,-3 2 0,1 4 0,-1 3-1,2 3-1,2 6-3,0-8-13,7 8-22,7 5 1,8-2-2,8 5 2</inkml:trace>
  <inkml:trace contextRef="#ctx0" brushRef="#br3" timeOffset="442551.3125">13973 13300 60,'18'15'36,"-2"-2"-1,3 2-4,5 4-14,-6-6-7,7 7-2,-5-3-4,5 2 0,-3-4-3,1 0-2,0-1-2,-8-9-6,7 6-18,-4-7-10,-5-5 0,2-1 0</inkml:trace>
  <inkml:trace contextRef="#ctx0" brushRef="#br3" timeOffset="442906.3328">14500 13319 44,'0'0'31,"0"0"1,-12 6-7,-2-3-12,0 8-2,-7-1-3,3 3 0,-3-1-4,3 3 0,-2-1-1,2 0 0,2 1-1,4-2 0,3-1 0,4 5 0,2-4 1,3 4-1,1 3 0,3 6-1,-1 2 1,6 4-1,-4 2 0,1 1 0,-1 0-1,0 1 1,1-6-2,-2-9-1,5 2-7,-4-9-29,-5-14 2,16 6-1,-16-6-1</inkml:trace>
  <inkml:trace contextRef="#ctx0" brushRef="#br3" timeOffset="443271.3536">14572 13801 49,'14'2'34,"-14"-2"3,15-12-1,-2 5-15,-8-10-9,10 4-4,-5-5-3,1 0 0,-1 1-2,2 4-1,-3 2 0,0 6-1,-9 5 0,11 5-1,-8 5 1,0 7-1,-1 5 1,-1 4-1,2 2-1,0-2-1,5 5-2,-7-6-7,8-3-24,-2-1-3,-4-7 0,4-3-1</inkml:trace>
  <inkml:trace contextRef="#ctx0" brushRef="#br3" timeOffset="443490.3662">14678 13963 63,'0'0'38,"8"10"1,-8-10 0,16-7-18,0 9-11,-2-2-5,8 0-5,0 3-15,6-1-23,-4-4-1,1 4 1,-6-4-3</inkml:trace>
  <inkml:trace contextRef="#ctx0" brushRef="#br3" timeOffset="444189.4061">14374 14265 70,'0'0'39,"-4"10"-1,4-10 0,-6 9-19,6-9-16,0 0-6,0 10-14,0-10-21,0 0 0,10 15-1,-10-15 2</inkml:trace>
  <inkml:trace contextRef="#ctx0" brushRef="#br3" timeOffset="444409.4187">14382 14441 61,'0'0'32,"0"18"-1,0-18-8,-1 14-27,6-6-24,-5-8-1,0 0-3,0 0 1</inkml:trace>
  <inkml:trace contextRef="#ctx0" brushRef="#br3" timeOffset="444625.4311">14421 14592 54,'0'0'36,"2"16"-1,-2-16 0,0 0-19,0 0-11,10-1-13,-10 1-26,0 0 0,14 12-2,-14-12 0</inkml:trace>
  <inkml:trace contextRef="#ctx0" brushRef="#br3" timeOffset="444923.4481">14152 14890 67,'0'0'39,"0"0"-1,0 13 2,3-1-17,0-3-17,12 7-2,-2-1-1,4 4-1,2-1-2,-1 0-1,4 0-3,-5-7-3,7 5-14,-3-5-19,-6-6 2,3 0-2,-3-10 2</inkml:trace>
  <inkml:trace contextRef="#ctx0" brushRef="#br3" timeOffset="445270.468">14538 14950 55,'0'0'35,"-9"11"-2,9-11 1,-13 17-24,2-14-1,1 6-5,-6-2 0,4 0-2,-4-1 1,1 3-1,-2 0 1,4 0-1,0-3 0,4 3 1,9-9-1,-11 18 1,11-18 0,1 17 0,7-7-1,1 3-1,2 1 1,1 1-1,0 3 0,-1 2-1,0 1 0,-3 1-1,-1-1-1,-5-5-5,2 3-18,0-3-15,-4-16 2,0 0-1,0 0 0</inkml:trace>
  <inkml:trace contextRef="#ctx0" brushRef="#br3" timeOffset="446193.5208">14718 15097 59,'0'0'37,"0"0"1,0 0 0,8 19-15,-11-3-15,7 11-2,-4 2-3,1 6-1,0 2 0,1 1-1,-1-1 0,-1 1-3,2-7 0,-4-9-2,8-1-5,-6-21-14,0 0-16,0 0 1,16-5-2,-3-11 4</inkml:trace>
  <inkml:trace contextRef="#ctx0" brushRef="#br3" timeOffset="446433.5345">14897 15285 38,'0'0'33,"0"0"1,-4 9 0,-4 3-16,-10-3-5,5 5-3,-6-4-2,9 5-1,-5-6-1,9 4 0,0-4-2,9 2 0,-3-11-1,18 14-1,-6-7 0,3-1-2,2 3-2,-1-6-7,3 1-30,-3 4 0,-3-1 0,-2 3-1</inkml:trace>
  <inkml:trace contextRef="#ctx0" brushRef="#br3" timeOffset="447215.5792">14674 15802 57,'11'-6'38,"-11"6"0,12-11 1,-12 11-18,0 0-9,0 0-4,-4 12-3,-4 6-1,-3 0 0,0 3-2,-5 4 0,-1 5-1,-3 1 0,-2 1-1,2-2 1,0-4 0,-1 0-1,4-4 0,0-4-1,3-5 0,1-1-2,1-8-1,12-4-4,-18 4-9,18-4-24,-14-3 1,14 3-1,-16-14 3</inkml:trace>
  <inkml:trace contextRef="#ctx0" brushRef="#br3" timeOffset="447470.5938">14312 15825 71,'0'0'40,"12"-2"-2,-12 2 4,10 12-27,13 5-6,-2-1-1,9 7-2,-1 0-1,7 3-1,-1-3-1,2 2-2,1-4 0,-5-2 0,0 2-3,-4-6-4,6 1-31,-11-1-6,-4-6 2,-5-3-2</inkml:trace>
  <inkml:trace contextRef="#ctx0" brushRef="#br3" timeOffset="450166.748">14317 16502 51,'0'0'32,"0"0"2,2 11 0,-2-11-23,5 23-1,0-13-3,7 5-1,-1-2-1,6 3-2,0-4 0,1 2 0,1-6-1,-2 2-2,1-2 0,-2-2-2,0 1-3,-6-7-6,5 4-13,-4-1-12,-11-3 0,21-5-1,-21 5 1</inkml:trace>
  <inkml:trace contextRef="#ctx0" brushRef="#br3" timeOffset="450555.7703">14665 16544 18,'16'-2'27,"-14"-10"2,-2 12-5,12-4-4,-12 4-5,0 0-1,0 0-3,0 0-2,0 0-1,-11 14-2,1-9-2,-1 6-2,-5 1 1,1 1-2,-2-4 1,2 6-1,-2-6 1,5 1-1,-2-2 0,5 2 0,9-10-1,-10 16 1,9-6 0,1-10 0,8 17-1,-1-5 1,3 1-1,3 2 1,-1 3 0,2 3 0,-1 0-1,1 3 0,-3 2 0,-1-3 0,-1 0-3,-2-6-2,2 3-5,-8-10-21,-1-10-6,0 0-1,0 0 1</inkml:trace>
  <inkml:trace contextRef="#ctx0" brushRef="#br3" timeOffset="451410.8192">14907 16665 59,'0'0'37,"0"0"0,0 0 1,6 22-20,-8-8-9,5 10-3,-1 3-2,2 3-1,-1 2-2,3 5 1,-1-4-1,1-4 0,-1-2-3,-2-6 0,4-5-3,-5-7-4,8 0-6,-10-9-13,2-9-10,-2 9-1,12-23 3</inkml:trace>
  <inkml:trace contextRef="#ctx0" brushRef="#br3" timeOffset="451697.8356">15047 16843 20,'12'-1'29,"-12"1"0,0 0 2,0 0-12,4-8-6,-4 8-3,-11 8-1,7 4-1,-10-5 1,5 7-2,-4-2-1,3 5 0,-2-3-2,4 0 0,0-3-1,6 2 0,0-4-1,2-9 0,11 15-1,-1-13 0,3-2-1,1 5-1,4 0-2,-5-6-4,8 8-10,-4-2-22,-3-4 1,-1 2-1,-2-3 1</inkml:trace>
  <inkml:trace contextRef="#ctx0" brushRef="#br3" timeOffset="452016.8539">15267 16782 66,'8'11'37,"-8"-11"-2,4 17 3,-1 0-25,-4-5-6,3 10-3,-2 0-1,2 0-1,-2 1-2,0-1-2,3 1-4,-4-8-8,0 1-23,4-3 0,-3-13-1,1 13 1</inkml:trace>
  <inkml:trace contextRef="#ctx0" brushRef="#br3" timeOffset="452246.867">15215 16979 72,'0'0'37,"0"0"-1,0 0 2,11-13-27,1 10-5,5-2-5,-1-2-5,6 8-10,2-4-24,-7-3 2,3 2-2,-5-8 1</inkml:trace>
  <inkml:trace contextRef="#ctx0" brushRef="#br3" timeOffset="452572.8857">15449 16827 67,'0'0'38,"0"0"-2,12 2 3,-12-2-23,14-5-11,-2 6-2,2 1-2,-3-1-1,1 3-2,-3 6 0,-4 5 1,-7 1-1,-1 7 0,-4-1 2,-5 1-1,3 0 2,-1-2 1,2-4 1,2-6-1,5-1 1,1-10 0,9 3 0,1-5-2,1-3 0,3 2-2,-5-3-4,5 9-8,-14-3-26,12-6 1,-12 6-1,0 0 1</inkml:trace>
  <inkml:trace contextRef="#ctx0" brushRef="#br3" timeOffset="452886.9036">14552 17252 67,'18'3'35,"-18"-3"0,16-5-1,-4 1-28,1 4-13,-2 0-27,1-4 0,1 6-2,-13-2 2</inkml:trace>
  <inkml:trace contextRef="#ctx0" brushRef="#br3" timeOffset="453114.9167">14681 17371 72,'0'0'36,"-6"13"-3,6-13-1,0 0-38,0 0-28,0 0 0,14-1 2,-14 1-2</inkml:trace>
  <inkml:trace contextRef="#ctx0" brushRef="#br3" timeOffset="453346.9299">14707 17576 58,'1'16'24,"-1"-16"-9,-11 12-15,11-12-28,0 0 0,0 0-1</inkml:trace>
  <inkml:trace contextRef="#ctx0" brushRef="#br3" timeOffset="453580.9433">14504 17670 85,'0'0'37,"-2"11"0,2-11 2,0 0-27,14 16-7,-5-2-1,7 0-1,-1-3-1,6 6-1,3 0-3,-1-3-6,7 0-22,-1-3-8,-1-6-1,-1-1 0</inkml:trace>
  <inkml:trace contextRef="#ctx0" brushRef="#br3" timeOffset="453816.9568">14959 17623 62,'-5'13'35,"-8"5"-1,-1 0 1,-2-2-23,-4-3-5,6 7 0,-6-3-2,4 0-1,1-5-1,3 0 0,0-3-1,3 0 0,9-9 0,-15 8 0,15-8-1,0 0 2,0 0-1,2 9 0,-2-9-1,0 0 0,0 0 0,0 0 3,43 53 0,-43-53-5,0 0 2,30 53-2,-30-53-1,0 0-6,30 62-10,-30-62-29,0 0 5,0 0 3,0 0 1</inkml:trace>
  <inkml:trace contextRef="#ctx0" brushRef="#br3" timeOffset="454163.9767">15104 17909 83,'0'0'36,"0"0"-2,15 59-1,-15-59-28,0 0-2,0 0-1,26 50 2,-26-50 0,0 0-2,0 0 0,0 0 3,0 0-1,55-21 1,-55 21-1,0 0 0,0 0 0,41-56 0,-41 56-3,0 0-1,0 0 0,0 0 1,55-30-3,-55 30 1,0 0-3,0 0-19,0 0-20,39 51 3,-39-51-5,0 0 4</inkml:trace>
  <inkml:trace contextRef="#ctx0" brushRef="#br3" timeOffset="458201.2076">17625 13207 29,'-9'-3'30,"9"3"1,-16 0-9,6-1-5,10 1-2,-21 11-4,11 0-2,-5 0 0,6 11-4,-6-2 0,7 8-2,-1 2 0,6 3-1,4 1 0,7 1 0,4-2 0,7-4 0,4-4-1,7-4 0,3-7 0,1-6 0,1-9 0,0-7 0,-1-9 0,-1-2 0,-2-7 0,-4-4 0,-6-4 1,-2 1-2,-10-7 1,-6 5-1,-8 3 1,-9 1-1,-8 5 0,-9 9 0,-7 5-1,-1 6 0,-2 12-2,-2 4-5,11 11-16,4 4-14,6 1 0,12 4 0,8-1 1</inkml:trace>
  <inkml:trace contextRef="#ctx0" brushRef="#br3" timeOffset="458630.2321">17716 13845 54,'0'0'38,"0"0"-1,-10 3 0,10-3-17,0 0-7,-10 6-7,10-6-5,-2 14-6,2-14-11,-3 10-22,6 1 1,-3-11-1,16 14 1</inkml:trace>
  <inkml:trace contextRef="#ctx0" brushRef="#br3" timeOffset="458860.2453">17772 14061 65,'-6'9'35,"4"4"1,2-13-1,-10 6-25,10-6-9,2 11-15,-2-11-20,0 0-1,11 16-1,-11-16 1</inkml:trace>
  <inkml:trace contextRef="#ctx0" brushRef="#br3" timeOffset="459094.2587">17808 14317 37,'0'0'31,"1"20"1,-1-20-1,0 0-16,2 10-12,-2-10-10,5 11-22,-5-11-2,0 0 0,0 0 1</inkml:trace>
  <inkml:trace contextRef="#ctx0" brushRef="#br3" timeOffset="459116.2599">17852 14470 64,'0'0'32,"1"16"-4,-1-16-13,0 0-38,5 13-5,-5-13-3,0 0 0</inkml:trace>
  <inkml:trace contextRef="#ctx0" brushRef="#br3" timeOffset="459605.2879">17853 14768 60,'-5'18'35,"-8"-5"-2,4 9 0,1 10-21,-3 0-6,4 8-1,0 0-1,6 5 0,2-5-1,6 0 0,2-6-2,7-5 1,4-8-1,3-6 0,4-11 0,0-7 0,1-12-1,2-5 1,-1-8 0,-4-9-1,-6-4 1,-6-2-1,-8-3 1,-10 3-1,-6 5 0,-9 3 0,-7 9 0,-4 9 0,-3 11-1,1 5-4,6 13-24,2 7-9,2 0 1,9 8-2</inkml:trace>
  <inkml:trace contextRef="#ctx0" brushRef="#br3" timeOffset="460413.3341">17970 15697 24,'0'0'33,"0"0"2,0 0-1,-6 13-12,2 2-6,-9-2-4,6 10-5,-9 1-2,5 6-2,-2-1-1,-2 2-1,2-1 0,1-2-1,1-7-1,1-3-3,7-2-10,3-16-22,0 0 0,0 0 0,-2-18 0</inkml:trace>
  <inkml:trace contextRef="#ctx0" brushRef="#br3" timeOffset="460649.3476">17857 15735 55,'0'0'38,"0"0"-2,-11 12 2,11-12-18,7 24-9,-5-4-5,8 5-2,-1 1-1,3 6-1,2-1 0,-1-2-3,1 0 0,-2-4-2,3-2-4,-8-11-5,6 2-18,-8-3-8,-5-11-2,0 0 3</inkml:trace>
  <inkml:trace contextRef="#ctx0" brushRef="#br3" timeOffset="460882.3609">17789 15951 57,'0'0'39,"-13"-18"-2,16 9 2,9 0-21,-2-3-9,15 3-3,2-1-5,3-2-8,3 6-30,4 1-1,-5 0 1,4 7-3</inkml:trace>
  <inkml:trace contextRef="#ctx0" brushRef="#br3" timeOffset="462366.4458">17901 16489 21,'-9'-4'29,"9"4"1,0 0 2,-16 0-15,16 0-4,-14 8-4,7 2-2,-3 0 1,4 8-1,-5 1 0,6 5-1,-3-2-1,6 6-1,0 0 0,5 1 0,3-4-2,7-2 1,2-4-2,7-3 0,3-7 0,0-6-1,4-3 1,-1-6-2,-1-6 2,-1-6 0,-5 0-1,-7-5 0,-4 0 0,-7-2 0,-5-2 0,-5 4 1,-7-1-2,-7 4 0,-1 4 0,-2 2 0,-1 9-3,-1 2-4,9 14-14,5 3-16,-3-1 0,10 11 0,0-4 1</inkml:trace>
  <inkml:trace contextRef="#ctx0" brushRef="#br3" timeOffset="462625.4606">17990 17029 81,'0'0'36,"-11"10"-1,11-10 0,-9 9-36,9-9-9,0 0-26,9 6 1,-9-6-2,13 13 2</inkml:trace>
  <inkml:trace contextRef="#ctx0" brushRef="#br3" timeOffset="462871.4747">18004 17225 40,'1'20'26,"-9"-6"-2,12 4-5,0 1-41,-4-19-5,0 0-1,0 0 1</inkml:trace>
  <inkml:trace contextRef="#ctx0" brushRef="#br3" timeOffset="463104.488">18041 17514 69,'-7'14'32,"7"2"-2,-5-7-1,5-9-31,-2 17-16,2-17-13,3 10-1,-3-10 0,6 16 1</inkml:trace>
  <inkml:trace contextRef="#ctx0" brushRef="#br3" timeOffset="463480.5095">18029 17704 60,'0'0'35,"-17"8"0,17-8-4,-14 19-12,-1-2-6,8 3-4,7-20-1,-16 57 1,16-57-3,-10 68-2,10-68-1,12 64-6,-12-64 6,0 0-2,49 59 2,-49-59-6,54 5 5,-54-5-2,55-30 0,-32 6 6,-4-8-7,-5 0 2,-7-5-2,-10 1 2,-9 4-2,-5 6 1,-6 2 0,-3 9-2,-2 6 2,0 1-4,9 10-9,-1-2-27,5-4 0,15 4 0,-14-11-1</inkml:trace>
  <inkml:trace contextRef="#ctx0" brushRef="#br3" timeOffset="464697.5792">17337 13042 19,'-4'14'16,"-10"-4"0,7 5-1,-7 4 0,2 4 0,0 7-3,-3 1-2,1 8-1,-3 5-1,1 10-2,-2 6 0,1 8-2,-3 5-1,3 6 0,1 8-1,3 7 0,5 6-1,1 8 0,3 0 0,2 6-1,2 2 2,1 2-2,0 0 1,1 2-1,-5-1 1,4-2-1,-3-2 2,-2 2-2,2-1 1,3-1-1,-2 0 1,3-3-1,-2-2 1,3 2 0,2-1 0,4-3 0,-2-2-1,2-1 2,1-6-1,1 2 0,-1 0 1,3-2 0,-3-6-1,3 0 1,-1 2 0,1-1-1,1-2 2,2 1 0,2-10 0,3 1 1,0 0-1,2-3 1,0-6 0,3-2 0,-4-3 0,2-6-5,-3 0 5,-1-10-1,-1-2 0,1 0-5,-20-52 4,34 80-5,-34-80 2,30 58 3,-30-58-6,0 0-3,0 0-18,56 48-12,-56-48-2,0 0-1,17-59 2</inkml:trace>
  <inkml:trace contextRef="#ctx0" brushRef="#br3" timeOffset="465652.6338">18042 13018 12,'0'0'26,"7"22"2,-7-22 1,13 20-13,3-1-3,1 1 0,6 11-3,-3 4-1,8 12-1,-2 5 0,6 13-3,-4 10 0,5 9-2,-3 9 1,4 5-2,-3 6-1,1 6 1,-2 2-1,3 4 1,-2 3 0,-1 2-1,-1-3 0,0 4 1,-4-2-1,-1-1 2,-1-4-1,-2 0-1,-2-7 1,-1 1 0,-2-5 0,-2-1 0,1-1 0,-1-2-1,-3 0 0,-1 1 0,-3-2 0,-1-2 0,-1-1 0,-3 0 0,-2-1-1,-2 5 1,-4-2 0,-3 2 0,0-2 0,-3 1 1,-2 0 0,1-2 0,-3-5 0,4-2 1,-2-10-1,0 3 0,3-5 0,2-11 0,-2-6-1,0-3 0,2-9-1,-2-14 1,-2-4-1,2-25-1,2 1-5,-8-8-11,7-9-25,0-6 0,0-12 0,1-1-1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5:32:58.24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6616 11889 18,'3'10'25,"-3"-10"-3,0 0-4,-14-4-1,14 4-3,-9-4-1,0-1-3,9 5-1,-15-8-2,15 8 0,-16-4-2,16 4 1,-20-4-3,9 4 1,-3-1-1,2 0-1,-3 0 0,5 2-1,-3 0 1,1 1-1,0 4 0,3-1-1,0 3 0,0 2 0,2 2 1,1 1-1,-2-1 1,2 2-1,1-3 0,2 1 0,-1 0 1,1-2-1,1 1 0,2-1 0,0 2 0,0-2 0,-2 1 1,2-1-1,2 2 0,-2 0 0,0 0 0,0 0 0,2-1 0,-1 2 1,1 0-1,0 0 1,0 2-1,2-2 1,-1-2 0,2 2 0,0 1 0,1-3 1,-1-1-1,2 1 0,-7-11 0,16 17 0,-16-17 1,20 14-1,-7-9 0,2 1 0,1-3 0,0-1 1,0-3-1,2 0 0,1-2 0,-1-1 0,-1-2 0,-1-2-1,0-2 1,0 1-1,0-3 1,-1-1-1,0 0 0,-1-1 0,-1-3 1,-1 1-1,1-2 0,-5 1 1,-2-2-1,-2 1 0,-2-1 0,-2 0 1,-3 1-1,0-1 0,-4 1 0,-2 1 0,-1 2 0,0-2 0,-2 1 0,-1 3 0,1 2 0,-3 1 0,0 3 0,-1 2 0,0 1-1,2 4-1,1 6-2,-3-8-8,16 2-28,-14 2 1,4-6 1,10 4-2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3:56:10.5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3505 6694 22,'10'2'27,"-10"-2"1,0 0-9,3 13-3,-3-3-1,5 10-2,-7 2-3,6 6-1,-5 4-3,7 10 0,-6-1-1,1 3-2,-1 1 0,1-4-1,0-4-1,1-1 1,-1-8-1,-1-7 0,1-7-1,1-3-1,-2-11-1,0 0-1,0 0-7,0 0-14,9-25-10,-1 9-1,-5-12 1,8 2 1</inkml:trace>
  <inkml:trace contextRef="#ctx0" brushRef="#br0" timeOffset="362.0207">3999 6642 44,'0'0'30,"0"0"2,0 0-9,3 14-8,-7-5-3,2 10-3,-3 1-1,4 7-4,-2 2-1,3 12 0,0-3-1,0 0 0,1 1-1,4 1-1,-2-5 1,0-3-2,0-5-1,-1-11-1,1 1-7,-3-17-8,0 0-13,-9 2-3,-3-12-1,1-4 1</inkml:trace>
  <inkml:trace contextRef="#ctx0" brushRef="#br0" timeOffset="629.0359">3577 6741 28,'-23'-3'29,"12"7"3,0-1-4,11-3-10,-1 11-4,7 0-3,11 5-3,1 0-2,9 9-1,0-1 0,5 3-1,-1-1-2,2 2 0,1-3-1,-2-2-1,-2 1-3,-2-7-2,0 1-9,-4 0-22,-1-11 1,0 1-1,-8-8 2</inkml:trace>
  <inkml:trace contextRef="#ctx0" brushRef="#br0" timeOffset="997.057">4609 6562 39,'0'0'30,"-21"3"3,4 8-1,-3 6-19,-5 1-1,2 12-3,-3 5 0,4 7-4,-1 5-1,7 8-1,2 1 0,7 4-1,1 0-1,7-4 1,5-6-2,4-2-1,6-6-3,2-16-7,9-6-23,2-7-1,-2-14-1,7 0 0</inkml:trace>
  <inkml:trace contextRef="#ctx0" brushRef="#br0" timeOffset="1517.0867">5221 6673 48,'-16'5'32,"-9"-8"1,3 5-5,-3 2-15,-2-4-3,3 3 0,-4-1-3,5 6-3,-3-1-1,2 4-1,-3 1 0,3 3-1,1-4-1,6 3 0,4 2 1,4-4-1,7 0 0,8-1 0,9 0 0,2-1 1,7 1-1,4 2 0,1-3 0,3 4 0,-2 4 1,2-2-1,-5 2 0,-2 5 0,-4-1 0,-5 2 0,-7 3 0,-6-3 0,-7-1 0,-7 1 1,-8-1 0,-5-5 1,-7-4-1,-3-1 0,-3-6 1,2-1-1,1-3-1,2-6-1,8-1-4,1-4-5,16-3-23,7 11-3,0-21-1,11 5 1</inkml:trace>
  <inkml:trace contextRef="#ctx0" brushRef="#br0" timeOffset="1873.1071">5273 6462 50,'10'-14'32,"9"13"2,-2 1-1,5 8-17,4 10-10,2 10-1,4 14 0,-4 6-1,2 8-1,-6 3-1,-2 8-1,-3 2 2,-7 0-2,-5-5 0,-4-3 0,-4-6 0,-1-6 1,-4-8-2,0-12 0,0-7-3,-1-11-3,7-11-13,0 0-18,0 0 2,-3-26-1,3-2 1</inkml:trace>
  <inkml:trace contextRef="#ctx0" brushRef="#br0" timeOffset="2200.1258">5969 6785 89,'0'0'37,"0"0"-2,0 0-7,0 0-21,19 0-3,3-3 1,3-2-2,7 4-2,3-3 0,4 2 0,-1 3-1,-2-1-1,-5 0-2,-6 1-2,1 6-5,-13-8-8,-3 4-18,-10-3-1,0 0 0,-8 13 2</inkml:trace>
  <inkml:trace contextRef="#ctx0" brushRef="#br0" timeOffset="2385.1364">6136 6874 33,'-26'9'33,"10"4"1,0-6 1,16-7-12,-8 13-6,8-13-4,12 9-4,1-8-2,7 2-2,2-2-1,6 2-2,0-3 0,2 3-3,1 1-5,-7-4-25,-1-5-8,0 1 1,-7-6-1</inkml:trace>
  <inkml:trace contextRef="#ctx0" brushRef="#br0" timeOffset="3910.2236">7742 6351 41,'9'3'30,"-9"-3"2,0 0-9,-9 10-8,-3-10-1,0 10-2,-7-5-3,-2 2-3,-8-5-2,-3 8 0,-7-3-1,-3 3 0,-4-1-1,-3 1 0,2 1-1,0 0 0,6 2 0,6-4 0,5-3-1,8 3 0,7-2 1,15-7-1,-5 10 0,5-10 0,25 9 0,2-1 0,9 1 0,7-2 1,6 2-1,4 0 1,1 3-1,-2 5 1,-5 0 0,-8 0-1,-8 0 1,-10 4-1,-11 3 1,-11 2-1,-11 1 1,-10-1-2,-12 1 1,-6 5 0,-6 1 0,-3-2 0,-1-2 0,4 0-1,6-3 1,8-3 0,12-2 0,10-4 0,11-3 1,14 0-1,10-4 2,10-2 0,7-5 0,10 2-1,2-2 2,-1-2-1,-1 0 0,-3-1-1,-9-1 0,-5 3 0,-9 2-1,-7-4 1,-5 1-2,-3 0 0,-1 0-1,-10-1-2,0 0-10,10-1-25,-14-8 0,4 9 0,-7-21-1</inkml:trace>
  <inkml:trace contextRef="#ctx0" brushRef="#br0" timeOffset="6482.3707">7104 7569 39,'0'0'28,"2"10"1,-2-10-5,-4 14-9,4-14-5,-4 24-1,0-7-1,3 4 0,-2 1-3,4 4 0,-1-3 0,4 3-1,-1-5-1,3-2-1,1-6 1,2 1-2,3-7 1,2-3-1,-1-3 0,0-4-2,1-1-1,-3-8-4,4 5-8,-5-6-22,-2-6 1,2 3-2,-6-9 2</inkml:trace>
  <inkml:trace contextRef="#ctx0" brushRef="#br0" timeOffset="6677.3819">7083 7410 39,'0'0'31,"-14"-6"0,14 6 0,0 0-14,0 0-10,0 0-6,11 13-10,-11-13-15,15 6-7,4 2 0,-7-7 0</inkml:trace>
  <inkml:trace contextRef="#ctx0" brushRef="#br0" timeOffset="7137.4082">7630 7543 10,'0'0'27,"-4"-14"1,4 14 2,0 0-13,0 0-1,-13-5-2,4 2-5,9 3-2,-22 6-1,6-1 0,-2 4-3,0 4 0,-3-3 0,1 8 0,-3 0 0,4 1 0,0 2-1,6 3 0,4-3 0,4 3-1,4-1 0,6-3 0,4 0 0,4-1 0,6-3-1,2-3 0,3-4-2,0-2 0,3 1-4,-6-8-9,4-1-20,-1 0 0,-10-6-1,1 3 1</inkml:trace>
  <inkml:trace contextRef="#ctx0" brushRef="#br0" timeOffset="7357.4208">7450 7698 58,'0'0'34,"0"0"0,10 0-2,1-4-20,8 4-3,1-4-3,2 1-5,5 1-3,0-1-11,0-1-21,0 2 1,-8-4-3,4 6 2</inkml:trace>
  <inkml:trace contextRef="#ctx0" brushRef="#br0" timeOffset="8094.4629">8171 7476 31,'-15'-8'31,"15"8"1,-18-6 1,7 1-15,11 5-4,-23-2 0,13 3-6,-7-1-2,5 5-2,-6-1 0,0 3-1,-2 2-1,1 2 0,-1-1-1,2 5 0,0-1 0,4-1-1,2 0 1,5 2-1,3-5 1,5 0-1,3 0 1,-4-10-1,17 10 0,-3-3 1,4-2 0,1-1-1,1 2 0,3 0 0,0-1 0,1 5 0,0 3 1,-1-3-1,-3 1 0,-2 6-1,-2 0 2,-7-1-1,-2 3 0,-6-3 0,-5 1-1,-4 2 1,-7-1 0,-3-4 0,-7-2 0,0 0 0,-4-3 1,2-1 1,0-4 0,3-4-1,1-3 1,6 2 0,3-2 0,4-3-1,10 6-2,-11-12-2,11 12-13,0 0-24,14-11 3,-14 11-2,17-17 0</inkml:trace>
  <inkml:trace contextRef="#ctx0" brushRef="#br0" timeOffset="9269.5302">8425 6698 31,'-11'-8'31,"11"8"2,-4-20 0,7 1-11,4 4-9,1-6 0,7 7-5,0-7-3,4 6 0,1-4-2,0 9-1,2 3 0,-1 2-1,-4 3-1,1 4 1,-5 6-1,-3 5 0,-6 7 1,-4 2-1,-5 2 1,-4 7-2,-4 2 2,-4-1-1,-1-1-1,-2-1 0,1-5 1,2-1-1,1-3 1,4-6 0,2-2 0,3-1-1,3 0 2,4-12-1,5 16 1,-5-16-1,16 11 1,-4-2-1,3-2 1,1-2 1,2-2-2,3-1 1,0-1-1,2-1 1,4 0-3,-1-7-1,3 4-8,-4-3-26,-1-7 1,3 2-1,-5-6 0</inkml:trace>
  <inkml:trace contextRef="#ctx0" brushRef="#br0" timeOffset="9588.5484">8956 6406 25,'-4'17'28,"-7"-3"2,3 9 1,-3 4-16,1-2-4,4 3 2,0-2-4,7 5-3,1-6 1,7-3-3,1-6-2,6-4-2,2-2-2,-1-9-12,2-7-19,2-4 0,-4-8-2,1-2 2</inkml:trace>
  <inkml:trace contextRef="#ctx0" brushRef="#br0" timeOffset="9756.558">9019 6213 77,'-18'-1'32,"18"1"-3,-5 14-22,5-14-36,10 8-1,-10-8-2,24 7 0</inkml:trace>
  <inkml:trace contextRef="#ctx0" brushRef="#br0" timeOffset="16189.926">4690 8642 11,'-5'11'19,"-6"-4"-7,1 3-2,-1 3-1,3 2-2,-1 3 0,3-1 0,2 6 1,1 0 0,3 0-1,2 0 0,3 1-1,3-2-1,2-3 0,2-2-2,3-4 0,0-3-2,2-2 0,1-7 1,1-4-1,-1-4-1,1-2 1,-1-4 0,-1-3-1,0-2 1,-3-5 0,-1 0 0,-5-1-1,-3-1 1,-4-4-1,-6 2 0,-3 1 0,-6 1 0,-2 5 1,-4 1-2,-1 5 1,0 5-1,-1 5-2,4 7-4,1-1-7,4 3-13,7 9-3,-2-5 1,12 8 0</inkml:trace>
  <inkml:trace contextRef="#ctx0" brushRef="#br0" timeOffset="16837.963">5333 8601 12,'8'12'24,"-8"-12"1,2 12-9,-1-1 0,1 2-4,-1 6-2,1 1-2,-2 2-2,0-2-1,1 5-2,0-3-1,1-4 0,-1 0-2,1-5-1,-1 0-4,1-3-7,-2-10-12,6 16-5,-6-16 0,4 9 1</inkml:trace>
  <inkml:trace contextRef="#ctx0" brushRef="#br0" timeOffset="17793.0177">5848 8631 15,'0'0'23,"2"-12"-5,-2 12 0,15-18-2,-1 12-2,-1-3-2,4 2-1,-3-1-3,4 5-2,-5 2-3,1 4 0,-3 4-2,-11-7 0,14 19 0,-10-4-1,-6 3 1,-2 3-1,-3-1 0,-4 4-1,-4-1 1,1 2-1,-2-1 0,1-3 0,1 1 0,4-5 0,2-1 0,5-4 1,3-1 0,0-11 1,9 9 0,2-6 0,2-5 1,2 1 0,3-1 1,1-1 0,1-3-1,0 4-1,0-1-1,-3-2-4,-1 4-10,4 1-17,-10-5-1,6 7 1,-16-2 0</inkml:trace>
  <inkml:trace contextRef="#ctx0" brushRef="#br0" timeOffset="18621.065">6512 8575 16,'0'0'25,"16"-1"-1,-16 1-6,15-5-1,0 4-2,-3-2-3,4 3-2,-1-1-2,2 2-2,-2 1-2,2 3-1,-3 2 0,-2 1-2,-4 2 1,-1 2-2,-5 2 0,-4 0 0,-4 1 0,-3 0 0,-4-1 0,0 0-1,-2 0 1,1-4-1,-1-2 1,5 0 0,10-8 0,-13 8-1,13-8 1,0 0 0,9-1 0,2-1 0,6 0 0,-1 0 1,6 2-1,0-1 0,-2 2 0,0 4-1,-3 1 1,-4 1 0,-5 3 0,-3 3 0,-6 1-1,-4 1 1,-2-1 0,-4 1 0,-2-3 0,-1 1 0,-2-1 1,2-5-1,-1-2 0,4-1-2,2-1-2,-2-5-7,11 2-20,-7-9 0,3-1 0,4 10 1</inkml:trace>
  <inkml:trace contextRef="#ctx0" brushRef="#br0" timeOffset="19331.1056">7156 8527 10,'0'0'26,"0"0"2,0 0-5,0 0-4,0 0-4,-7 13-3,7-13-4,-7 22-3,-1-7-1,5 3-1,-4-2-1,3 2-1,-2-2 0,3-1 0,2-3 0,2-1-1,-1-11 0,10 10 0,0-6 1,3-4-1,2 0 0,4-2 0,-1 0 0,2-2 0,-2 1 0,0 0 0,-3 0-1,-4 3 1,-2 2 0,-9-2 0,12 13 0,-8 1 0,-2 0 0,-1 3 1,-1 1-1,2 0 0,0 1 1,0-1-2,1 2-1,-2-9-10,-1-11-19,8 20 1,-8-20-2,9 8 1</inkml:trace>
  <inkml:trace contextRef="#ctx0" brushRef="#br0" timeOffset="20561.176">7809 8499 14,'0'0'16,"0"0"-1,12-1-2,-12 1-1,0 0-2,0 0 0,-14 13-3,7-3-2,-3 0 0,-1 2 0,-2 2 0,5 1-1,-4 1 0,5-2-1,2-2 0,4 0-2,1-2 1,6 0 0,5-3-1,2-5 0,3-1-1,4 1 1,2-3 0,-1 0 0,2 0 0,-2 1-1,-4-1 1,1 6-1,-5-1 0,-1 2 0,-12-6 1,12 20-1,-8-9 0,-4 2 0,-3 1 1,-2-1 0,-3 0-1,-2 2 1,-1-2 1,-3-2-1,-2 0 1,0-3-1,-3-3 0,2 0 1,1-3-1,-1-4-1,4-3-1,1 0-5,2-2-9,10 7-15,-11-22-1,12 9 1,-5-7-1</inkml:trace>
  <inkml:trace contextRef="#ctx0" brushRef="#br0" timeOffset="20782.1886">7720 8536 18,'15'-2'29,"-15"2"1,26-10 1,-7 5-14,4-1-5,5 2-1,-1-2-5,3 2-7,2 2-14,4 4-15,-13-7-1,5 5 0,-10-10 0</inkml:trace>
  <inkml:trace contextRef="#ctx0" brushRef="#br0" timeOffset="23746.3582">2933 8686 33,'0'0'23,"0"0"1,-13 16-5,-1-2-7,-1 2-1,2 5-3,0 0-2,5 2 0,0 1-1,8-2-1,4-4-1,6 1 0,3-5-1,4-5-1,-1-3-3,4-7-7,1-7-15,1 3-7,-6-12-2,3 2 3</inkml:trace>
  <inkml:trace contextRef="#ctx0" brushRef="#br0" timeOffset="23914.3678">2956 8549 10,'0'0'19,"0"0"-3,0 0-4,15 14-30,-15-14-1,25 5 0</inkml:trace>
  <inkml:trace contextRef="#ctx0" brushRef="#br0" timeOffset="24107.3788">3282 8641 12,'-3'11'21,"3"-11"-1,0 0-4,0 0-22,0 0-15,0 0-1</inkml:trace>
  <inkml:trace contextRef="#ctx0" brushRef="#br0" timeOffset="24281.3888">3285 8822 18,'-5'22'27,"-4"-14"0,8 6 1,1-14-19,0 0-14,12 5-17,-9-18-3,10 10-1,-8-13-2</inkml:trace>
  <inkml:trace contextRef="#ctx0" brushRef="#br0" timeOffset="25090.4351">2659 9563 26,'-1'-14'29,"1"14"3,19-16-12,-9 3-2,8 6-1,-2-5-4,6 7-3,-2-3-2,4 8-4,-1 3-1,-1 4-1,-6 6-1,-1 3 0,-5 3-1,-6 5 1,-5 4-1,-5-1 1,-5 1-1,-4 1 0,-1-1 0,-4-3 0,0-2 0,4-7 1,1-4-2,4-1 1,11-11 0,-9 10 0,9-10 0,14-3 1,2 0-1,0 0 1,7-1-1,1-1 1,2-1-2,1 1-1,-1 3-5,-6-5-11,-2-1-16,3 0 0,-6-7-2,2 4 2</inkml:trace>
  <inkml:trace contextRef="#ctx0" brushRef="#br0" timeOffset="25336.4491">3080 9388 31,'0'0'29,"-6"-12"2,6 12 0,-8 11-16,-1-3-3,4 8-4,-2 0 0,5 6-1,-1-1-1,6 3-2,1-4-2,2-1 0,3-3-3,2-10-5,4-1-15,3-5-13,-5-13 0,8-2-2,-8-6 2</inkml:trace>
  <inkml:trace contextRef="#ctx0" brushRef="#br0" timeOffset="25470.4568">3134 9246 26,'-13'-3'24,"16"12"-4,-3-9-13,0 0-25,9 16-6,0-13 1</inkml:trace>
  <inkml:trace contextRef="#ctx0" brushRef="#br0" timeOffset="25744.4725">3484 9460 69,'0'0'33,"0"0"-2,0 0-2,0 0-36,0 0-15,0 0-10,10 4-2,-10-4 1</inkml:trace>
  <inkml:trace contextRef="#ctx0" brushRef="#br0" timeOffset="25891.4809">3505 9572 19,'-8'15'30,"8"5"1,-8-10 1,10-1-14,2 3-8,-4-12-13,21 17-22,-21-17-4,22-6-1,-12-11-2</inkml:trace>
  <inkml:trace contextRef="#ctx0" brushRef="#br0" timeOffset="26533.5176">4762 9326 34,'-6'10'31,"5"5"1,-7-2 0,1 5-18,6 10-3,-3-2-4,3 4-1,-3-1-3,5 1-2,1-2-2,-2-3-3,5 2-5,-5-12-8,-2-5-16,10 3 0,-8-13 0,11 4 1</inkml:trace>
  <inkml:trace contextRef="#ctx0" brushRef="#br0" timeOffset="27222.557">5330 9364 27,'-4'-13'31,"4"13"2,2-18 0,4 2-13,3 6-5,1-5-6,5 5-1,1-2-4,3 3-1,3 3-1,0 4-1,-2 6-1,0 6 0,-4 4 0,-7 4-1,-4 4 0,-8 2-1,-4 4 0,-8 0-1,0 0 0,-7-4 1,0 1 0,3-4-2,1-2 3,4-4 0,2-1 0,12-14 1,-8 13 0,8-13 0,12 4 1,1-4 0,2-2 0,3-1 0,2 0-1,2 0-1,3 4-7,-5-4-13,-3-2-11,7 4 0,-7-9-1,6 7 1</inkml:trace>
  <inkml:trace contextRef="#ctx0" brushRef="#br0" timeOffset="27769.5883">5988 9217 32,'10'-8'29,"-10"8"3,0 0-1,0 0-16,0 0-3,0 0-4,-11 15-3,7 2-3,-2 0 2,0 3-2,-3 1-1,4 0-1,-1 0 1,1 0-1,4-5 0,0-2 0,3-5 0,-2-9 0,16 12 0,-4-11 1,4 0-1,2-2 0,2-1 0,-1 2-1,1 2 1,-3 0 0,-2 4 0,-3 3-1,-1 2 1,-5 2 0,-3 3 0,0 1 0,-3 0-1,-1 1 0,2 2-3,-3-5-3,3 3-12,5-3-13,-6-15-2,4 16 2,-4-16 0</inkml:trace>
  <inkml:trace contextRef="#ctx0" brushRef="#br0" timeOffset="28311.6193">6588 9278 9,'-15'17'24,"-7"-8"0,8 7-9,2 0 1,6-4-5,4 5-1,7-5-3,3-1-1,3-3-1,8 0-2,-1-5-1,5-2 0,-1-3-1,0-3 0,0-5 0,-1-1 0,-2-2-1,-3-6 1,-2 1-1,-5-1 1,-4 0 0,-6 1 0,-6 1 0,-4 3 0,-4 4-1,-4 5 1,-3 5-2,-3 3-1,1 9-8,2 4-11,0-2-9,10 9 1,0-7 1</inkml:trace>
  <inkml:trace contextRef="#ctx0" brushRef="#br0" timeOffset="28676.6402">6683 9401 16,'-24'3'30,"5"8"0,-4-2 2,4 3-13,6 4-4,0 1-4,9 2-4,4-3-3,8 1-2,7-3 0,3-4 0,6-4-2,3-4 0,1-7-2,0-2 2,0-4 0,-4-4-1,-3-3 1,-5 1-1,-6-2 0,-7 1 0,-5 4-1,-4 0-2,-4 5-4,-7 3-8,-3 1-15,7 7-1,-4-3 1,17 1 1</inkml:trace>
  <inkml:trace contextRef="#ctx0" brushRef="#br0" timeOffset="29019.6598">7156 9217 16,'0'0'27,"0"0"1,7 22 3,-5-6-17,1 2-2,2 6-1,-4 1-4,3 2-3,-4 0-2,-1-1-4,1-2-9,3 1-18,-6-14-2,6 3 1,-3-14 0</inkml:trace>
  <inkml:trace contextRef="#ctx0" brushRef="#br0" timeOffset="29453.6846">7362 9196 22,'-15'0'27,"7"11"0,-9-1-8,1 2-6,5 8 1,-3 0-2,6 4-2,-1 2-4,7 1-1,1-1-2,5 2-1,5-5-1,2-7 0,4-1-1,3-6 0,3-4 0,-1-4-1,-2-4 0,0-4 0,-5-5 0,-1 1-1,-5 1 1,-5-4-2,-5 2 1,-6 1-1,-2 1 1,-5 4 0,-1 3-1,-3 1 1,1 3-2,0 2-2,5 3-5,6 7-16,-3-8-2,13 4 2,-2-9-1</inkml:trace>
  <inkml:trace contextRef="#ctx0" brushRef="#br0" timeOffset="30348.7358">7756 9225 9,'0'0'27,"8"-14"1,6 14 2,1-4-13,-1-1-2,7 6-3,-3-4-4,1 7-2,-4-2-2,-2 3-1,-13-5-2,12 14 1,-13-1-1,-4-4 0,-4 2 0,-2 1-1,-2 0 1,-1 1-2,2-2 2,2-1-2,10-10 1,-9 16-1,9-16 1,7 12-1,-7-12 1,22 9 0,-8-5 0,2 0 0,-1 1 0,-1-1 1,-3 2-1,-1 1 0,-5 3 0,-3-1 0,-3 1 0,-3 1 0,-4-1 0,-2 1 1,-2 0-1,0-2 0,-1-2 0,-2-1-2,5 1-2,-3-5-8,13-2-18,0 0-1,-10-12-1,10 12 1</inkml:trace>
  <inkml:trace contextRef="#ctx0" brushRef="#br0" timeOffset="30809.7622">8094 9267 63,'3'-16'35,"6"6"-2,-9 10-6,13-23-14,2 16-4,-5-1-3,7 5-2,-3 1-1,3 3-1,-4 5-1,2 1 0,-5 2-1,-4 5 0,-2 3 1,-7 2-2,-2 1 1,-5 2-2,-2 1 2,-4-1-1,1 0 0,0-1 1,1-6-1,3 2 0,5-3 1,4-4 0,2-10 0,8 14 1,3-11-1,5 0 0,3 1 1,1-3 0,1-2-1,2 1-1,-2 1-4,-4-1-21,-4-4-8,4 3-1,-17 1-1</inkml:trace>
  <inkml:trace contextRef="#ctx0" brushRef="#br0" timeOffset="35292.0186">2922 10354 26,'0'0'24,"13"-1"0,-13 1 2,0 0-8,0 0-2,-1-10-3,1 10-2,-16-6-3,3 8-2,-5-2-3,-3 2 0,-6 2-1,0 2-1,-3 1 0,1 2-1,-1 1 0,5-1 0,2 0 0,4 3 0,6-3 0,4 0 0,5 1 0,5-1 0,-1-9 0,19 17 1,-2-7 0,4-1 0,4-2 0,3 1 0,3 2 0,-1-1 0,-2 1 0,-1 1-1,-6 2 0,-3 3 1,-6-1-1,-4 1 0,-8 0 1,-5 1-2,-4-1 1,-6 0 0,-6-2 0,-4-1 0,-3-2 0,-1-1 0,-1-3 0,3-2 1,3-1-1,4-2 0,6-2-2,2-5-7,12 5-27,7-13 1,2 4-1,10 3 1</inkml:trace>
  <inkml:trace contextRef="#ctx0" brushRef="#br0" timeOffset="36818.1058">3452 10391 53,'-9'3'32,"9"-3"-1,0 0 0,0 0-27,0 0-13,0 0-20,0 0-3,9 2 1,-9-2 0</inkml:trace>
  <inkml:trace contextRef="#ctx0" brushRef="#br0" timeOffset="36992.1158">3446 10567 37,'0'0'33,"-1"15"2,1-15-1,0 0-20,0 0-4,9 1-13,4 0-26,-13-1-2,19-10-4,-11 0 2</inkml:trace>
  <inkml:trace contextRef="#ctx0" brushRef="#br0" timeOffset="40536.3185">5432 10206 20,'0'0'24,"0"0"1,0 0-7,0 0-3,0 0-1,3 17-3,-3-17-3,1 24-2,0-6-2,0 4 1,1-1-3,0 6 0,-1-1-1,0 0 0,1-3-1,-1-5 1,0-2-1,1-3 0,-3-3-2,1-10-4,0 0-9,0 0-16,0 0 0,9 0 0,-10-10 1</inkml:trace>
  <inkml:trace contextRef="#ctx0" brushRef="#br0" timeOffset="41239.3587">6043 10109 0,'0'0'26,"0"0"2,10 9-3,-10 1-5,1 3-2,3 6-3,-6-1-2,7 8-4,-5 1-2,2 3-2,-3-1-1,3 1-1,-3-3-2,0-3 0,0-2-2,-1-7-6,5-3-11,5-2-15,-8-10 0,9-1 0,-4-9 0</inkml:trace>
  <inkml:trace contextRef="#ctx0" brushRef="#br0" timeOffset="41846.3934">6568 10123 27,'0'0'29,"0"0"3,0 0-9,9 12-3,-8 0-3,5 10-4,-5-1-2,5 6-4,-4 1-1,2 3-3,0 0-5,-4-6-16,-2-2-16,4 0 0,-6-7-2,2 3 1</inkml:trace>
  <inkml:trace contextRef="#ctx0" brushRef="#br0" timeOffset="42928.4553">4576 10241 13,'-8'16'23,"-6"-1"-7,2 5 0,0 5 1,6 5-4,5-3 0,3-2-4,8 4-1,6-9-2,7-5-2,3-8-1,7-7 0,-1-8-1,0-3-1,-1-4 1,-5-7-1,-5-3 0,-7 0 0,-8-3 0,-9 1 0,-6 3 0,-7 1-1,-7 2 0,-2 9 0,-2 6-4,-1 1-6,4 10-16,7 10-4,-2-2-1,15 8 0</inkml:trace>
  <inkml:trace contextRef="#ctx0" brushRef="#br0" timeOffset="43985.5158">7137 10205 2,'-9'20'22,"-8"-6"-2,6 8-5,1-2 0,3 3 0,4 0-3,8-1-2,3-3-1,6-5-3,6-3 0,3-8-2,5-3 0,1-8-1,0-4-2,-4-5 1,0-2-1,-5-4-1,-7 0 1,-4-2 0,-8 0-1,-7 2 0,-5 2 0,-5 2 0,-9 5-3,0 7-4,-4 3-9,-5 3-13,10 16-2,-3-4 2,13 9 0</inkml:trace>
  <inkml:trace contextRef="#ctx0" brushRef="#br0" timeOffset="44767.5605">7952 10096 2,'-9'12'21,"8"5"3,-11 2-6,6 5-3,-2 2 1,1 4-3,3 2-1,3-3-2,6-1-2,2-8-2,7-3-2,5-11-2,4-4 0,2-9-1,1-6 0,1-6 0,-1-5 0,-4-3 0,-6-1-1,-6 0 1,-6 0-1,-7 3 0,-9 2-1,-5 5-1,-6 5-1,-3 7-5,-2 6-11,-2 0-12,7 11 0,0-5 1,11 8 1</inkml:trace>
  <inkml:trace contextRef="#ctx0" brushRef="#br0" timeOffset="46858.6801">10824 9926 18,'0'0'23,"0"0"-3,2-9-6,-2 9 1,-6-11-2,6 11-4,0 0-1,-9-10-2,9 10-1,-15-6-3,5 3 1,-1 3-1,-2 0-1,0 2 1,-4 0-1,4 4 1,-2 2 0,0 2 0,1 1 0,4 5-1,0-2 1,3 1-1,4 2 1,3-1-1,2-3 0,6 1 0,2-3 1,2-2 0,1-2-1,2 1 0,-1-3 0,-1 0 0,-3 0 0,-10-5 1,12 10-2,-12-10 1,-3 16-1,-8-8 1,-1 2-1,-3 1 1,-3-1-1,-2 0 0,2 1 0,0-3 0,3-1 0,3-2 0,12-5 0,-13 4 0,13-4 0,0 0 1,0 0-1,15-1 0,-3 0 0,1 2 1,2 3-1,1 0 1,0 2-1,-2 4 0,-1 4 0,-2 0 0,-3 3 0,-1 2 1,-1 1-1,-5 0 0,-2 0 0,0-2 0,-3-3 0,1 0 0,1-4 0,2-11-1,-3 14-3,3-14-4,0 0-10,10 5-14,-10-5-1,14-11 0,-8-4 1</inkml:trace>
  <inkml:trace contextRef="#ctx0" brushRef="#br0" timeOffset="47913.7405">11099 10032 13,'0'0'29,"8"-12"0,-8 12 3,0 0-13,5 12-3,-2 4-2,-8 1-6,5 6-2,-4 3 0,5 4-3,-4-1 0,3-2 0,-1-1-2,1-5-1,1-3-1,-1-6-3,4-1-7,-4-11-7,0 0-15,0 0-2,1-19 2,8 10 1</inkml:trace>
  <inkml:trace contextRef="#ctx0" brushRef="#br0" timeOffset="48135.7532">11283 10195 22,'10'6'31,"5"7"2,-8-2-1,-2 2-13,2 5-3,-4-4-5,0 7-4,-5-5-3,0 0-3,-5-1-3,1-3-4,2-1-7,-4 0-17,-2-9-2,10-2-2,-15-7 1</inkml:trace>
  <inkml:trace contextRef="#ctx0" brushRef="#br0" timeOffset="49056.8059">11531 10020 8,'0'0'9,"0"0"1,0 0 1,0 0-1,0 0 2,0 0 0,0 0-1,0 0 1,9-10-1,-9 10-1,0 0 1,11-6-2,-11 6 0,12-10 0,-12 10-2,17-13-1,-17 13 1,20-15-2,-8 10-2,-1-1 0,0 3-1,2 3 0,-3 0-1,3 7 0,-13-7 0,17 18 0,-12-7 0,0 6-1,-2-2 0,-4 3 0,-3 1 0,-3 0-1,-1-2 1,-2 2-1,-4 0 1,1-4-1,-2 0 1,1-3-1,2-2 1,1 1 0,11-11 0,-15 14-1,15-14 1,0 0 0,-2 10 1,2-10 0,14 3-1,-3-3 2,2-1-1,3 1 0,0 0 1,1-2 0,-1 0-1,1 2 0,-1 0-2,-3 1 0,3 4-4,-7-6-4,7 4-14,-2 2-12,-4-4-1,4 3-1,-4-5 2</inkml:trace>
  <inkml:trace contextRef="#ctx0" brushRef="#br0" timeOffset="49305.8201">11938 10220 35,'0'0'32,"13"-6"3,-13 6-4,10 1-12,-1 9-1,-9-10-6,11 14-5,-10-3-1,2 5-2,-4 1-2,-1-1-2,-3 0-2,-1-3-2,3 6-6,-4-8-19,7-11-7,-7 9-1,7-9 2</inkml:trace>
  <inkml:trace contextRef="#ctx0" brushRef="#br0" timeOffset="51146.9254">12202 9959 22,'-10'-6'29,"10"6"-1,0 0-5,-9-13-4,9 13-2,0 0-5,10-8-2,-10 8-4,20-7-1,-4 4-2,2 4-1,2-1 0,1 2-1,-3 2 1,0 5-2,-4 2 1,-4 1-1,-6 5 0,-4-2 0,-3 2-1,-4 0 0,-3 0 0,-1-3 1,-2 1-1,1-3 1,2-1-1,0-3 1,10-8 0,-11 11 0,11-11 0,0 0 0,12 5 0,0-5 0,0-1 0,4 2 1,-1 1-1,1 3 1,-4 0-1,-1 2 1,-11-7-1,13 22 1,-12-9-1,-3 4 0,-4-3 0,-3 1 0,-1-1 0,-1 0 1,-2-1-1,0-5 1,-1-1-1,3-4 1,1 0 0,0-3-1,10 0 0,-13-12-2,13 12-3,-5-19-7,8 4-20,2 5-2,-3-5-1,7 0 1</inkml:trace>
  <inkml:trace contextRef="#ctx0" brushRef="#br0" timeOffset="51854.9659">12473 9848 39,'0'0'31,"0"0"3,11-6-1,0 6-19,-11 0-5,22-5 1,-11 2-3,7 3-2,-1-1-3,0 1 1,0 1-2,-2 3 0,-2 1 0,-4 4-1,-3 0 0,-4 4 1,-2 5 0,-4 2-1,-2 0 0,0 2 1,-2 0-1,2 0 0,1 0 1,2-2 0,1-5 0,4 1 0,2-4-1,3-3 1,3 0 0,2-4 0,2-4-1,2 0 1,-2-3-1,0-3 0,-2-2 0,-1 1 0,-11 6 1,15-13-1,-15 13 0,4-9 0,-4 9-1,0 0 1,0 0 0,-12 12 0,6-2 0,-2 6-1,3 1 1,-1 4 0,1 1 0,1 0 0,1 4 0,1 1 0,-2 0 0,1-3 1,-5-2 0,2-2 0,-3 0 0,-2-4 0,0-3 0,-1-3 0,-1-4-1,1 0-1,2 0-4,-2-10-10,3-1-23,9 5 1,-11-15 0,12 6-1</inkml:trace>
  <inkml:trace contextRef="#ctx0" brushRef="#br0" timeOffset="53039.0336">9956 10216 36,'24'2'31,"-11"-9"1,9 4-2,-1 0-17,-1-1-5,5 1-3,-2 0-5,-5 1-9,-1 1-12,-2 4-10,-15-3 0,0 0 0</inkml:trace>
  <inkml:trace contextRef="#ctx0" brushRef="#br0" timeOffset="53220.044">10010 10300 50,'0'0'33,"21"6"1,-7-5-2,2-4-19,7 4-4,0-1-10,-3-1-20,-4-4-12,6 7-1,-7-8 1,5 3 0</inkml:trace>
  <inkml:trace contextRef="#ctx0" brushRef="#br0" timeOffset="54541.1195">1734 11192 45,'0'0'31,"0"0"3,0 0-1,7 19-18,-8-3-3,2 9-4,-4 1-2,3 9-2,-2 0-1,1 3-1,-1-4 0,0 1-1,0-6 0,2-3-1,0-1-1,-1-8-3,3 0-2,-2-7-5,0-10-9,11 9-14,-11-9-1,20-11 0,-10-9 1</inkml:trace>
  <inkml:trace contextRef="#ctx0" brushRef="#br0" timeOffset="54775.1329">2091 11197 33,'0'0'31,"16"-1"1,-16 1 1,-6 24-18,6 2-3,-5 2-4,4 8-1,-3 1-2,3 0-2,1 1-1,1-5-3,4-3-3,-5-9-9,6-4-17,0-4-3,-6-13-2,0 0 1</inkml:trace>
  <inkml:trace contextRef="#ctx0" brushRef="#br0" timeOffset="55009.1463">1748 11278 48,'-11'-5'31,"11"5"2,0 0 0,7 15-20,10 4-4,6-3-2,7 9-3,4-3 0,4 1-3,5-1-2,-1-1-5,7 1-12,-3-3-16,-10-6 0,3 0 0,-9-8 0</inkml:trace>
  <inkml:trace contextRef="#ctx0" brushRef="#br0" timeOffset="55307.1634">2517 11124 38,'-7'10'31,"-6"1"1,4 12 0,3 7-22,-7 4-1,8 7-1,-3-2-2,7 5-1,3 0-2,4-3-2,5-5-3,4-7-5,4-2-11,3-5-15,-3-12-1,4-4 1,-5-13 0</inkml:trace>
  <inkml:trace contextRef="#ctx0" brushRef="#br0" timeOffset="55728.1874">2912 11140 47,'-23'4'31,"3"6"2,-8-2-2,-1 2-22,8 5-2,-4-1-2,8 2-2,3-1-1,4 1 0,4-4 0,8 2-2,4-3 2,7 0-1,1-3 0,6 1 0,3-2 0,3 2 0,-2 0 0,1 1 0,-4 2-1,0 2 1,-5 0-1,-5 1 0,-5 2 0,-6-2 1,-6 0-1,-3 0 0,-4-4 0,-6-2 0,-1 0-2,1-7-3,1-1-16,7 0-12,-7-10-1,9 1-1,-2-6 1</inkml:trace>
  <inkml:trace contextRef="#ctx0" brushRef="#br0" timeOffset="56008.2035">3007 11039 54,'17'5'35,"6"10"0,-4-1 0,-2 5-24,7 12-1,-4 0-3,2 6-2,-7 1-2,-5 3-1,-5 0 0,-4-1-2,-5 1-1,-3-5-2,0-2-5,-8-8-13,4-6-15,5-2 1,-4-13-3,10-5 3</inkml:trace>
  <inkml:trace contextRef="#ctx0" brushRef="#br0" timeOffset="56738.2452">3551 11159 39,'11'14'29,"-11"-14"-1,11 8-6,-11-8-37,0 0-13,5 9 0,-5-9 0</inkml:trace>
  <inkml:trace contextRef="#ctx0" brushRef="#br0" timeOffset="56891.254">3574 11351 44,'-6'12'31,"10"2"2,-4-14-6,0 0-39,15 11-11,-15-11-6,25-10-1</inkml:trace>
  <inkml:trace contextRef="#ctx0" brushRef="#br0" timeOffset="58391.3398">5282 10955 36,'0'0'27,"0"0"2,6-15-8,-6 15-5,10-18-2,0 13-3,0-4-3,4 1-2,-2-2-1,3 6-2,-2 2-2,1 2 0,-3 4 0,-2 6-2,-4 4 0,-5 6 0,-5 5-1,-3 0 0,-3 3-2,-4 0 2,1 1 0,-3-6 0,4-5 1,1-2 0,3-7 0,9-9 2,-7 15-1,7-15 1,0 0 0,15 6 0,-3-4 1,1 1-1,2-1 1,1 2 0,2-1-2,-2 4-3,3 0-3,-6-4-11,-2-3-15,10 5-1,-5-8 1,7 3-1</inkml:trace>
  <inkml:trace contextRef="#ctx0" brushRef="#br0" timeOffset="58740.3597">5847 10822 40,'0'0'29,"8"14"2,-8-14-1,-5 19-20,5 3-5,-1 2 0,5 5 0,-4 1-3,1 1-2,2-1-3,-4-6-8,0-4-19,8 1-2,-9-12 1,5 2 0</inkml:trace>
  <inkml:trace contextRef="#ctx0" brushRef="#br0" timeOffset="58947.3716">5725 11034 50,'23'-5'32,"-8"-6"2,9 5-2,3 2-21,-1-4-6,4 0-6,1 3-13,1 3-18,-9-8 0,4 9-1,-8-9 0</inkml:trace>
  <inkml:trace contextRef="#ctx0" brushRef="#br0" timeOffset="59413.3982">6172 10731 38,'-8'20'28,"-1"-10"0,5 12 0,-10 1-19,4-2-8,5 3-1,-1-1 1,6-3-1,1-2 1,3-5-1,4-3 1,3-3 0,5-2 0,-1-5 0,3 0 0,-1-2-1,2 0 1,0 1 0,-4 0-1,1 2 1,-7 3-1,-9-4 0,13 17 0,-13-3 1,-2 2 0,-1 3 0,-1 1 0,1 2 1,0-2-1,2 0-1,1-3-2,3-4-9,-3-13-19,16 17-1,-16-17 2,23-2-1</inkml:trace>
  <inkml:trace contextRef="#ctx0" brushRef="#br0" timeOffset="59675.4132">6577 10782 61,'-5'11'34,"5"9"-1,-5-1 0,0 6-27,5 7 0,-2-2-3,3 5-1,1-1-4,-3-6-8,4-3-14,1 0-10,-6-14 0,4 2 1</inkml:trace>
  <inkml:trace contextRef="#ctx0" brushRef="#br0" timeOffset="59864.424">6440 10964 44,'0'0'33,"9"-5"1,4 5-1,-1 5-17,5-9-10,6 1-6,4 2-17,7 2-14,-9-9-1,10 5-2,-8-7 1</inkml:trace>
  <inkml:trace contextRef="#ctx0" brushRef="#br0" timeOffset="60191.4427">6845 10834 20,'-16'15'27,"-10"-7"2,10 10 1,-3 0-16,6-1-5,13 0 1,2-3-3,12 1-2,4-5-1,7-4-2,2-4-1,3-4-1,0-7 0,-4-2-1,-5-2 0,-3-5 0,-8-1 0,-3-1 0,-9-1 0,-6 1 0,-5 3-2,-8 1-3,-1 4-8,-2 10-15,-5-5-2,6 12 2,-5-5-1</inkml:trace>
  <inkml:trace contextRef="#ctx0" brushRef="#br0" timeOffset="60570.4644">6874 11000 18,'-24'23'25,"18"11"0,-3-11 1,12 0-17,10 0-3,6-7-1,7-4-1,1-8-1,3-3 0,-3-7-1,0-5 0,-6-3 0,-3-5 0,-7-2 0,-6-1-1,-6 1 0,-7 1-2,-6 3-5,-3 6-16,-7-7-7,9 14 1,-8-9 0</inkml:trace>
  <inkml:trace contextRef="#ctx0" brushRef="#br0" timeOffset="61392.5114">10001 10917 53,'0'0'34,"18"-3"-1,-9 2 0,3-2-22,8 5-3,-1-5-3,7 3-4,-1 0-3,-3-2-8,3 4-8,-3 0-15,-11-4-1,1 2 1,-12 0 0</inkml:trace>
  <inkml:trace contextRef="#ctx0" brushRef="#br0" timeOffset="61557.5209">9970 11016 36,'-7'15'31,"7"-15"3,0 0 0,18 12-18,0-18-4,10 3-3,3-4-5,4-4-10,0-3-26,6 7-1,-9-9-2,1 3 2</inkml:trace>
  <inkml:trace contextRef="#ctx0" brushRef="#br0" timeOffset="64545.6918">10849 10828 14,'0'0'29,"3"-15"1,-3 15-6,4-13-2,-4 13-4,3-11-4,-3 11-4,0 0-1,0 0-4,0 0-1,2 24 0,-1 0 0,-4 3-1,3 11 0,-4-1 0,2 7 0,-1-1-1,1-3 0,-1-4-1,3-4 0,0-6 0,0-6-2,1-5 0,-1-15-2,6 16-4,-6-16-8,0 0-22,0 0 1,0 0-1,6-10 1</inkml:trace>
  <inkml:trace contextRef="#ctx0" brushRef="#br0" timeOffset="65461.7442">11154 10811 13,'6'-11'30,"-6"11"0,3-9 3,-3 9-14,0 0-5,0 0-1,0 0-4,-2 19-3,-1-7-1,-1 7-3,0 2 0,-1 4 1,-4 1-2,2 3 0,-1-2 0,1-2 0,-2-3-1,4-2 0,0-3 0,1-6 1,4-11-1,-3 10 0,3-10 0,0 0 0,9-7 0,-9 7 0,18-18 0,-5 11 0,3-1 0,-1 0 0,4 3 0,1-1 0,-1 2 0,-1 3-1,2 0 1,-3-1 1,-1 0-1,0 1 0,-4-2 0,-2 0 0,-10 3 0,14-11 0,-14 11 0,3-12 0,-3 12 1,-5-13-1,5 13 0,-9-13 0,9 13 1,-11-4 0,11 4 0,-8 10 0,4 2 0,3 8 1,-1 4-1,2 4 1,-1 3 0,1 3-1,2-2 0,0 0 0,1-3 0,0-9-1,1-3-3,-4-17-8,9 9-25,1-11 0,-4-13 0,5-4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5:36:13.2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15210 15922 26,'-11'-13'27,"11"13"2,-24-10-6,8 5-5,0 7-3,-9-2-2,6 7-3,-8-2-1,6 10-2,-5-5-1,7 7-2,-4-1 0,7 2-1,-1-2 0,5 1 0,2-6-2,5 5 1,3-4 0,4-1-1,3 0 0,5-1 0,2 0 0,3 0 1,2-1-1,3-1-1,2-1 1,2 5 0,1-3-1,-1 0 0,-2 3 1,2 1-1,-3 4 0,-3 2 0,-6 4-1,-3-2 1,-4 2-1,-3 1 0,-2 2 0,-6-3 0,-2-3 0,-2-1 1,-5-3 0,-4-2 0,-4-4 0,-2-3 1,-1-3 0,-2 0 0,0-3 0,3-2 0,1-3 0,6 1 0,4-1 0,4 0-2,10 4 0,-4-9-2,4 9-6,17-3-30,-2-1 0,10 1 0,2-2 0</inkml:trace>
  <inkml:trace contextRef="#ctx0" brushRef="#br0" timeOffset="421.024">15410 16452 46,'0'0'36,"9"-13"1,-9 13 0,13-23-17,2 17-7,-6-6-4,7 5-2,-4-4-2,5 2-2,-6 1 0,4 1-1,-4-1 0,-1 4-1,0 1 0,-10 3-1,14 2 1,-14-2-1,11 15 1,-8-5-1,-3 5 1,1 4-1,-2-1-1,-1 4 1,1 0 0,-4 1-1,3 2 0,-1-4-3,5 2-1,-6-8-5,8 6-10,-3-5-19,-2-6-1,3-1 0,-2-9 2</inkml:trace>
  <inkml:trace contextRef="#ctx0" brushRef="#br0" timeOffset="622.0355">15522 16618 57,'0'0'37,"0"0"2,0 0-7,0 0-10,0 0-9,10-3-4,5 6-2,-3-5-3,8 6-2,-1-2-1,2-2-3,0 2-1,0-3-10,2 0-28,4 1 2,-4-4-1,2-3 0</inkml:trace>
  <inkml:trace contextRef="#ctx0" brushRef="#br0" timeOffset="1392.0796">16207 15903 40,'0'0'35,"0"0"2,0 0-1,-9 6-17,-1 0-5,6 12-6,-5-1-3,4 14-1,1 0 0,4 7-1,1 5-1,6 2 0,1 1-1,4 3 0,4-5 0,1-3 0,2-4-1,2-6 0,4-5 0,-1-4 1,1-6-1,2-9 0,1-5 0,-1-4 0,2-5 1,-1-7-1,0-6 0,0-4 0,-3-7 1,1-2-1,1-5 0,-2-6 0,-5-2 0,-3 0 0,-4-1 2,-3 1-1,-6 4 0,-4 2 1,-5 3-1,-4 9 1,-1 2-1,0 6 1,-4 5-1,2 6 0,1 5-1,1 1-2,10 3-3,-13 8-14,11 3-23,9 5 1,2 1 0,5 3 0</inkml:trace>
  <inkml:trace contextRef="#ctx0" brushRef="#br0" timeOffset="2273.13">17396 15954 46,'21'-12'34,"-21"12"-3,16-9-4,-7 9-5,-10-10-4,1 10-5,0 0-3,0 0-2,-16-14-4,5 13 0,-7-2-2,-1 3 0,-4-2 0,-2 3-1,-3 0 0,1 3-1,-3 3 1,3 3-1,2 1 1,1 0-1,5 4 0,8-2-1,4 4 1,7-3 1,7 2-2,7 1 1,5 1 0,7 1 1,4-1-1,-1 3 0,4-1 0,-1 2-1,-2-1 1,-4 0 0,-1 0-1,-9 1 1,-4 0-1,-3 0 1,-8-1-1,-6-1 1,-6-4 0,-3 2 0,-7-4 1,-4 0 0,-5-5 0,-2 0 0,0-2 0,1-1 0,1-2 1,3-4-1,6 0-1,7-5 0,14 5-2,-9-10-1,18 10-8,-9 0-30,24-6-1,-1 5 1,2-3-1</inkml:trace>
  <inkml:trace contextRef="#ctx0" brushRef="#br0" timeOffset="3034.1735">17660 16489 56,'0'0'40,"0"0"-1,-10-10 3,6-2-20,4 12-9,6-12-5,-6 12-3,12-18-1,-3 13-2,2 0 0,0 0 0,1 1-1,2 1-1,-3 1 0,2 5 0,0 3 0,-2 1 0,-11-7-1,15 19 0,-9-5-1,-4 2 1,-1 3-1,-4 0-1,-1 1 1,-5-1-1,-4 0 1,0-2 1,-4 3 0,0-7 0,-1 1 2,3-3 1,-2-1-1,5-4 2,1 0-1,11-6 0,0 0 1,-2 9 0,2-9-1,13 5 0,-3-4 0,9 4 0,-3 2-1,3-2 0,0 0 0,2 2-1,-1-3 0,-1 4 0,-1 0 0,-6-5-1,2 1-1,-14-4-3,17 11-11,-17-11-26,12 0-1,-12 0 1,0-10-1</inkml:trace>
  <inkml:trace contextRef="#ctx0" brushRef="#br0" timeOffset="12530.7167">19636 15629 55,'0'0'37,"-9"2"0,9-2-6,-6 17-11,-2-7-7,8 13-5,-6 0-3,5 13-2,1 2 0,0 5-2,2 0 1,0 2-1,2 2 0,3-1-1,-4-1 1,2-6-1,-1-3 0,-1-5-1,1-4 1,-1-9-1,-1-4 1,-2-14-1,0 0 0,0 0 0,3-24 1,-1 1-1,-2-2 1,3-3 0,0-2 0,2-1 0,3 1 1,6 3-1,1 3 1,5 5 0,-1 5-1,6 5 1,1 7-1,2 7 1,-1 6-1,-2 6 0,-2 3 0,-1 5 0,-4 3 0,-6 0 0,-4 0 0,-6-3 0,-6-2 0,-7-2 0,-5-8 0,-6 0 0,-5-8 1,0-4-1,-2-4 1,-1-2-1,3-6 1,3 1-1,6 1 1,3-2-1,15 11-1,-7-15-3,7 15-4,16-6-11,1 3-22,9 6 2,-2-5-1,9 2 1</inkml:trace>
  <inkml:trace contextRef="#ctx0" brushRef="#br0" timeOffset="12776.7308">20200 15861 69,'0'0'39,"-13"-10"0,13 10 0,-17 27-23,7-11-9,7 6-3,1 3-2,4 7-1,0 4 0,2-1-2,5 1-1,-1-4-1,1 2-8,-4-8-24,1-10-3,2-2-1,-8-14-1</inkml:trace>
  <inkml:trace contextRef="#ctx0" brushRef="#br0" timeOffset="13009.7441">20302 15562 69,'0'-14'38,"0"14"0,0 0 0,0 0-26,5 14-7,-4 7-2,2 4-1,1 9-3,2-2-1,5 11-6,-6-10-10,4 2-20,6-2 1,-3-9-1,3-2 1</inkml:trace>
  <inkml:trace contextRef="#ctx0" brushRef="#br0" timeOffset="13344.7632">20530 15529 51,'0'0'35,"0"0"0,3 16 0,-3 9-20,-6 3-5,5 10-3,-5 0-1,5 12-2,-3-1-1,4 6 0,-4-5 0,4 5-1,-1-7 0,3 1-1,3-3 0,-1-5 0,3-6-1,2-4 1,2-7-1,1-8 0,2-7-1,0-7-1,4-3-2,-2-16-5,8 4-12,-3-9-19,-6-6 2,-2 0-1,-5-5 1</inkml:trace>
  <inkml:trace contextRef="#ctx0" brushRef="#br0" timeOffset="13550.775">20426 15915 72,'5'15'40,"8"-12"-2,10-3-3,8 4-18,-1-7-9,9 3-5,3 1-6,-5-3-8,6-1-29,-1 3 1,-11-4-1,0 1 1</inkml:trace>
  <inkml:trace contextRef="#ctx0" brushRef="#br0" timeOffset="13864.793">20891 15876 86,'-9'21'38,"3"8"0,-2-4 1,-2 6-34,6 8-2,-2 0-2,6 0 0,2-2-1,3-3 0,2-7 0,1-5 0,3-9 1,1-9-1,1-10 0,2-7 0,0-10 1,1-4-1,1-2 0,1-7-2,1 3-2,-2-4-6,7 2-27,-5 8 0,-2-1-1,1 8-2</inkml:trace>
  <inkml:trace contextRef="#ctx0" brushRef="#br0" timeOffset="14206.8126">21054 15976 90,'-3'11'39,"3"-11"-1,9 7-5,1 6-26,-8 3-3,3 5-1,-1 2-3,1 5 1,1 2-1,1-1 1,1-3 0,0-3-1,1-6 0,3-4 1,-2-6-1,1-10 1,1-6 0,1-3-1,-2-6 0,0-3 0,0-2-1,-1-6-3,5 6-9,-7 1-28,4-5 2,3 0-1,-2 2 1</inkml:trace>
  <inkml:trace contextRef="#ctx0" brushRef="#br0" timeOffset="14401.8237">21485 15913 63,'3'20'41,"-3"3"-1,-3-3 2,-8 2-19,9 8-12,-7-5-5,5 4-2,3-4-2,1-3 0,1-2-4,-1-5-1,6 1-6,-6-16-24,0 0-9,11 0 1,-9-13-1</inkml:trace>
  <inkml:trace contextRef="#ctx0" brushRef="#br0" timeOffset="14587.8343">21480 15668 97,'0'0'39,"-17"-6"2,8 9-3,9-3-36,0 0-6,11-2-13,4 4-24,8 3 1,-1 3 0,7 1 1</inkml:trace>
  <inkml:trace contextRef="#ctx0" brushRef="#br0" timeOffset="14968.8561">21766 15853 59,'0'0'38,"-17"0"1,6-2 0,-5 4-15,-5-8-15,4 6-4,-1-2-1,0 8-2,1 1 1,8 5-2,1 0 1,4 5-1,4 0 0,4 4-1,4 1 1,6-2 0,2 1-1,0 0 0,3 2-1,-4-3 0,-2 1 0,-4-2 0,-4-1 0,-5 0-1,-9-4 1,-4-1 0,-4-1 1,-3-5 0,0-2-1,0-2 0,2-1-2,2-9-4,16 7-11,0 0-22,-8-20 0,14 6 0,1-3 1</inkml:trace>
  <inkml:trace contextRef="#ctx0" brushRef="#br0" timeOffset="15416.8818">21839 16068 61,'14'-3'39,"4"3"-1,2-7 1,-2-2-21,7 4-8,-6-5-4,4 4-1,-4-4-2,0 1-1,-2 0 0,-2 0-1,-5 2 1,0-3-1,-10 10-1,10-15 0,-9 5 0,-4 1 1,-4 0-1,-2-2 1,-3 2-2,-3 3 1,-2 0-1,-2 4 1,-1 6 0,-1 4 0,1 7 0,0 5 0,1 4 0,3 6 1,3 3 0,5 0 0,6-2-1,4 4 1,7-4-1,7-3 1,4-4-1,2-5-1,4-4-3,-1-12-16,-1-3-22,2-4 1,-2-9-1,2-4 1</inkml:trace>
  <inkml:trace contextRef="#ctx0" brushRef="#br0" timeOffset="15983.9142">22651 15825 44,'-13'6'35,"3"9"2,-7 2-5,-4-1-12,9 11-5,-4-2-5,11 8-3,-2-4-2,9 6-2,3-3 0,7-2-1,6-3 0,7-2-1,-1-9 0,6-4-1,2-8 1,-2-6-1,-1-8 1,-3-2-1,-4-6 1,-6-2 0,-5-7 0,-9 0-1,-7 0 1,-5-1-1,-4 4 0,-10 3 0,0 1-1,-4 8 0,0 5 1,3 4-2,4 9-2,-1-1-5,16 8-20,6 1-11,2-3 1,12-1-1</inkml:trace>
  <inkml:trace contextRef="#ctx0" brushRef="#br0" timeOffset="16344.9348">22947 15867 94,'8'-9'40,"3"0"3,-3 7-5,9 11-32,-5 5-1,3 8-3,-5 2 0,3 6-2,0 5 0,-9 0-2,1-1 0,-7-5 0,1-4 0,-5-7 0,1-5 0,5-13 1,-18 7 1,18-7 1,-9-22 1,5 6 1,2-6 0,8-2 1,0 1-1,4-1 0,9 4 0,-2 2-3,-1 4-2,4-5-11,-7 10-29,0 4-1,-3 1 0,-10 4 0</inkml:trace>
  <inkml:trace contextRef="#ctx0" brushRef="#br0" timeOffset="17258.9871">15167 17060 22,'17'-8'31,"-13"-3"3,-4 11-6,1-11-5,-1 11-6,-16-2-4,-2 2-1,0 6-5,-6-4-3,1 3 0,-4-2-2,-1 2 0,2-1 0,-1-1-1,4 0 0,5 2 0,4 1-1,14-6 1,-11 11-1,11-11 0,13 15 0,2-6 0,5 3 0,7 2 0,3-2 0,0 6 0,3-2 0,-2 4-1,-3 0 1,-4-2-1,-5 3 1,-11-1-1,-5 2 2,-8-4 1,-12-1-1,-8 1 1,-6-3-1,-5-2 2,-1-6-2,-2-6 0,4-2-2,2-2-1,9-4 1,9-5-3,14 4-2,7-8-10,14 0-21,7 7-1,6-2 0,4 5 0</inkml:trace>
  <inkml:trace contextRef="#ctx0" brushRef="#br0" timeOffset="17554.004">15379 17458 61,'0'0'37,"6"-19"-2,-4 3-3,2-11-11,4 4-12,-2-3-3,6 6-4,3-1 0,0 7-1,2 5 1,2 3-1,-1 5 0,-3 9 0,0 4 0,-6 2 2,0 6-2,-1 2 0,-2 0-2,-1-2-2,3 5-10,-5-5-22,4-10-3,-7-10-1,10 6-1</inkml:trace>
  <inkml:trace contextRef="#ctx0" brushRef="#br0" timeOffset="17781.017">15519 17461 66,'3'10'37,"-3"-10"0,10 9 1,1-6-23,-11-3-6,19-6-2,-6 2-3,4-1-1,3-2-2,3 3-4,8 7-9,-2-5-26,0-3 0,3-4 1,-3 3-3</inkml:trace>
  <inkml:trace contextRef="#ctx0" brushRef="#br0" timeOffset="18242.0434">16303 17421 61,'0'0'39,"-13"12"-2,4-17-7,1-7-9,1-2-13,-5-9-3,6 4-3,0-8 1,4-6-1,3 0 1,5 1 1,2 2-1,7 5 0,1 4 0,5-3 0,6 7-2,6 9 1,2 5-2,-1 3 1,1 4-1,0 12 0,-2 4-1,-2 8 0,-10 4 2,-6 2 0,-3 1-1,-6 2 1,-2-1 0,-3-6 0,-1 0-2,-3-6 0,5-6-4,-2-3-10,4-4-25,-4-11-1,11-4 1,2-13-4</inkml:trace>
  <inkml:trace contextRef="#ctx0" brushRef="#br0" timeOffset="18744.0721">17217 17088 68,'0'0'37,"0"0"0,0 0 1,-16-14-27,16 14-4,-13-19-1,13 19-1,-20-12-1,7 9 0,-7 2-2,-1 5 0,-3 0-1,1 7 1,-3 5-1,2 1-1,0 5 1,7 2-1,2 3 0,8-3 0,5-1 0,9 1-1,7-3 1,7-1-1,6 1 2,3-5-2,4-2 1,-1 4 2,4-6-1,-6 5 1,-2 0-1,-7-1 1,-5-2-2,-7 7 1,-7-5 0,-6 1-1,-7 2 0,-4-5 0,-3-5-1,-4 0 1,0 2-1,3-11 0,-1 3-1,2-4-4,17 1-7,-17-3-27,17 3 0,-9-15 1,11 0-2</inkml:trace>
  <inkml:trace contextRef="#ctx0" brushRef="#br0" timeOffset="19123.0937">17391 17487 77,'16'-17'38,"-2"5"1,0 0-2,-2 2-20,9 4-10,-8 3-3,6 6-2,-4 8-1,0 1 1,-5 4-2,-1 5-1,-5 2 1,-5-1-1,-2 3 0,-4-6 1,-5 4 0,0-2 0,-1 0 1,2-6 1,0-4 0,5 4 1,6-15 0,-2 12 0,2-12 1,10 11-1,3-7-3,-1 1-2,9 1-30,-1-8-10,-2 0 2,2-9-1</inkml:trace>
  <inkml:trace contextRef="#ctx0" brushRef="#br0" timeOffset="19960.1416">19306 16678 74,'-4'9'36,"7"9"0,-2 4-3,-3 7-26,6 10-3,-1 2-3,4 10 1,-2 1-1,-3-2 0,1-2-1,-1-5 0,-1-4 0,-2-7-1,-1-5 0,-2-8 0,4-19 0,-14 11 1,14-11 0,-15-11 0,7-6 1,4-2 1,1-5 0,7-1 1,1 2 0,6 3-2,5-1 2,4 9-2,6 1 1,2 8 0,0 7-1,1 8 0,-1 4-1,-1 6 1,-7 8-1,-3-1-2,-5 0 2,-7 1-2,-6-6 1,-8-2-1,-7-5 2,-5-4-1,-9-9 1,-1-2 0,-3-6 0,1-3 1,2 1-1,5-1 0,6-4-1,9-2-1,11 13-8,0 0-28,13-13 0,12 7 0,4-5 0</inkml:trace>
  <inkml:trace contextRef="#ctx0" brushRef="#br0" timeOffset="20188.1547">19750 17023 81,'-12'9'38,"8"0"0,-2 2-2,6-11-26,-7 22-5,9-6-2,4 7-1,3-1-1,5 3-2,-3-3 0,-1-1-6,6 2-13,-3-11-21,-13-12 2,15-7-1,-12-9 2</inkml:trace>
  <inkml:trace contextRef="#ctx0" brushRef="#br0" timeOffset="20354.1642">19766 16736 70,'0'0'34,"-4"10"-7,13 4-13,5-1-45,-5-6-3,12 10 1,-2-15-1</inkml:trace>
  <inkml:trace contextRef="#ctx0" brushRef="#br0" timeOffset="20590.1777">20080 16696 61,'0'0'39,"-14"-6"-1,5 14 2,3 5-20,-5 1-11,9 13-5,-4 3-1,3 8-1,3 0-1,0 7 0,2 2-1,-2-3 0,2 5-5,-3-12-11,0 0-24,1-5 0,-3-13 0,1-6 1</inkml:trace>
  <inkml:trace contextRef="#ctx0" brushRef="#br0" timeOffset="20768.1878">19924 17049 76,'0'0'39,"0"0"0,18-6 0,6 7-26,-4-4-8,9 3-4,2 5-4,-2-7-11,2 4-25,1 0 1,-5-3-2,0 1 1</inkml:trace>
  <inkml:trace contextRef="#ctx0" brushRef="#br0" timeOffset="21061.2046">20258 16980 88,'0'0'37,"-8"11"1,8-11-7,11 26-22,-9-9-5,7 4-2,-1 2-2,1 9 1,2-2-1,-2-2 0,0-2 0,-1-3-1,0-10 1,0-1-1,2-10 0,2-11 1,-1-4 0,0-8 0,6-1-1,-4-6 0,4 5-1,-7-8-4,6 12-10,-4 0-23,-6-1 2,-1 6-1,-5-1 1</inkml:trace>
  <inkml:trace contextRef="#ctx0" brushRef="#br0" timeOffset="21390.2234">20479 17040 88,'-7'13'36,"7"7"0,-4-3-7,2 4-26,6 4-1,3 0-1,2-2-1,1 0 1,1-2-2,0-3 2,-1-4 0,0-11 0,-10-3 1,17-10-1,-11-3 1,-2-7-1,1-2 1,-1-5-1,-1 1 0,2 0-3,-3-1-1,5 12-8,-5-2-27,3 0 0,7 4-1,-3 0 1</inkml:trace>
  <inkml:trace contextRef="#ctx0" brushRef="#br0" timeOffset="21603.2356">20776 17037 97,'1'11'40,"-1"-1"-1,0-10-8,2 19-21,-4-10-5,4 6-3,0-2 0,1 3-1,0 3-2,0-7-4,5 9-6,-8-3-32,0-18 4,6 10-1,-6-10-1</inkml:trace>
  <inkml:trace contextRef="#ctx0" brushRef="#br0" timeOffset="21783.2459">20791 16824 80,'-13'4'36,"9"6"0,4-10-5,-7 16-38,21-9-29,-1-8 0,7 8-1,2-6 1</inkml:trace>
  <inkml:trace contextRef="#ctx0" brushRef="#br0" timeOffset="22165.2677">21061 16882 81,'0'0'39,"0"0"-1,0 0 2,-10 1-32,-4-2-3,4 4-2,-1 2-1,1 7 0,-3 3-1,3 3 1,1 3-1,5 1 0,3 2 0,3 2-1,7-2 0,1-1 1,6-4-1,2-1-1,2 0 1,-2 2-1,1-2 1,-6-2-3,-2 1 2,-7 0-1,-6 0 1,-6 0 0,-5-1 0,-3-4-1,-3-1 1,-5-3 0,6-2-1,-1-7-6,19 1-20,-14-12-13,12-6 3,10-3 0</inkml:trace>
  <inkml:trace contextRef="#ctx0" brushRef="#br0" timeOffset="22611.2933">21179 17124 64,'25'3'36,"-9"-9"0,7 4 2,3-2-25,-8-5-5,4 4-3,-6-4-1,2 2 0,-4-1-1,0-2-1,-2-5 0,0 4-2,-1-6 1,1-1-1,-2-4 0,-3 3 0,-1 2 0,-5 0-1,-5 4 1,-6 2 1,-4 10-1,-4 10 1,-4 4 0,0 4 1,-2 4 1,2 5 0,4 3 0,5 1 1,4-1-1,9-3 1,7-3-2,8 5 0,5-1-1,8-6 0,5 1-1,3-1-1,4-2-1,1-4-12,-2 0-28,9-7-2,-8-6 2,-1-3-2</inkml:trace>
  <inkml:trace contextRef="#ctx0" brushRef="#br0" timeOffset="23328.3343">22197 17013 69,'7'-15'37,"-7"15"0,0 0-5,-19-16-17,8 22-7,-7-2-1,-1 10-2,-2-3-1,-2 8-1,2-1 0,2 8-2,4 1 1,9 0-2,6-1 0,8 2-1,8-2 2,8-3-2,5-1 1,6-7-1,5-7 1,0-4 0,1-3 0,-1-9 1,-3-7-1,-6-1 2,-6-4-2,-7-3 2,-7 2-1,-11-3 0,-10-2 0,-4 6 0,-7 5 0,1 1 0,2 4 0,0 5 0,3 6 0,15-1-1,-12 21 1,13-1-1,4 4 0,1 4-2,4 3 0,1-4-3,6 6-8,-7-11-29,5-8 0,1-9 0,2-12 1</inkml:trace>
  <inkml:trace contextRef="#ctx0" brushRef="#br0" timeOffset="23768.3594">22589 16955 75,'0'0'41,"-20"10"-1,13 1 0,3 11-20,-6-5-12,7 11-4,1 3-1,3 8-3,3-3 1,3 4-2,3-2 2,1-6-2,4-7 0,0-5 0,2-8 1,-1-11 0,5-3 0,-2-9-1,0-9 0,0-4 2,0-4-1,-5-3 1,2-2-2,-7 7 2,-3 1 0,0 2 0,-4 9 0,-2 3-1,0 11 0,0 0 1,0 14-1,2-1 1,1 4-2,-1 6 1,0 2-1,2 1-2,1-1-1,-4-3-4,6 1-11,-3-8-24,-4-15 2,10 11-2,-10-11 4</inkml:trace>
  <inkml:trace contextRef="#ctx0" brushRef="#br0" timeOffset="24339.3921">23155 16660 72,'8'23'39,"-2"-1"-1,4 8 2,3 8-28,-7 1-4,5 8-2,-4-1-3,5 5 0,-7-1-2,4-1 0,5-3-1,-5-3-1,-1-7 1,3-2-1,1-6 1,-4-9-2,2-6 2,0-7-2,-10-6 1,8-15 0,-4 2 0,-7-11 1,1-2-1,-4-1 1,-2 0-1,-5-4 1,0 6-1,-8 7 3,-2 3-2,0 8 0,-1 8 1,-6 5 1,0 8 0,6 5 0,-2 4 1,10 4-2,6-2 3,7 1-2,3-2 1,15-1-2,5-2 2,3-5-3,7-4 1,4-2-1,-4-4-1,-1-5-3,5 7-9,-9-9-30,-8-8 0,1 1 0,-7-12 0</inkml:trace>
  <inkml:trace contextRef="#ctx0" brushRef="#br0" timeOffset="46146.6394">15503 15329 15,'0'0'25,"0"-16"1,0 16-5,-11 0-4,-1 0-2,1 0-4,-9 0-3,5 6-2,-9-3-1,5 4 0,-2-3-2,3 4-1,0-3 0,4 2 0,5-1-1,9-6 1,-7 12-1,7-12-1,12 11 1,1-4 1,5 2-2,2-1 1,2 3-1,-1 4 1,3 2-1,-4 1-1,1-1 1,-4 4-1,-6 0 1,-6-2-2,-5 0 1,-7-4 1,-6-1 0,-2-4 0,-6-3 0,-4-5 1,2-4-1,-2-3 0,3-4 0,5 2 0,3-4-1,4-1-4,10 2-13,0 10-13,13-21-2,3 14 2,-2-9 0</inkml:trace>
  <inkml:trace contextRef="#ctx0" brushRef="#br0" timeOffset="46407.6543">15720 15324 45,'0'0'29,"0"0"2,5 16-5,-6-3-14,2 9-4,0 4-3,2 7 0,2-2-3,-1 2-2,5 1-3,-6-8-11,1-8-17,5 0-1,-9-18 1,11 2 0</inkml:trace>
  <inkml:trace contextRef="#ctx0" brushRef="#br0" timeOffset="46934.6845">15926 15312 23,'3'22'27,"-9"-6"0,10 10 2,-5-4-15,2-1-4,2 0-3,0-1-2,4-3-1,-1-5 0,4-3-1,-1-8-1,2-4 1,2-7-1,-1-1-1,0-8 1,2 1-1,-1-4 0,2 4-1,-2 0 0,1 6 1,-4 4-1,2 7 0,-3 4 0,0 8 1,-2 5-1,-1 2 0,2 4-1,0-2-3,3 4-5,0-5-11,-2-6-11,9 1-1,-7-12 1,8-1 0</inkml:trace>
  <inkml:trace contextRef="#ctx0" brushRef="#br0" timeOffset="47455.7143">16395 15359 36,'-3'-16'31,"3"16"2,-14-11-2,1 5-13,3 6-6,-6 0-3,6 7-3,-3 1-2,4 5-1,1 4-1,4 1 1,3 3-1,5 3 0,2-4-1,7-1 0,4-3-1,5-4 0,0-7 0,4-5 1,-3-4-1,-1-6 0,-4-7 1,-2-1-1,-6-3 0,-4-2 1,-5 2-1,-1 2 0,-3 2 1,0 4-1,3 13 0,-6-11 0,6 11 0,-1 11 1,2 2-2,1 6 2,3 6-2,0 1 2,1 2-1,-2 2 0,2 4 0,-2-3 0,0-2 0,-2-2 0,-1-6 1,-2-4-1,-3-4 0,-2-3 1,6-10-1,-17 1-1,8-5 0,-3-5-4,12 9-8,-15-16-24,7-3 2,5 5-1,1-8 0</inkml:trace>
  <inkml:trace contextRef="#ctx0" brushRef="#br0" timeOffset="47717.7293">16678 14965 60,'0'0'34,"0"0"1,0 0-1,-4 22-15,-1 0-13,5 15-1,-2 1-2,4 9 0,1 2-2,3 0 0,-3 1-2,2-4-3,5 1-6,-7-11-12,2-7-14,4-2 1,-5-15-2,5-2 3</inkml:trace>
  <inkml:trace contextRef="#ctx0" brushRef="#br0" timeOffset="48091.7507">16848 15327 50,'16'-2'32,"-4"-3"1,6 2-5,2 2-14,-3-3-4,4 4-2,3-4-3,-5 0-2,1-2-1,-1 2 0,-5-3 0,-2-1 1,-3-4-2,-4 0 1,-10-3 0,0 1 0,-6-2-2,-2 4 1,-4 3 0,-2 4-1,-3 4 0,-1 10 0,4 5 1,0 8-1,2 5 2,4 1-1,3 2 0,5 2 0,7 0 0,5-4 0,5-3-1,3-8-3,6 1-4,-2-14-10,8-6-20,3-3 0,-5-11 0,2-3 0</inkml:trace>
  <inkml:trace contextRef="#ctx0" brushRef="#br0" timeOffset="48325.764">17252 14946 64,'0'0'35,"-2"11"0,4 13 1,-2 5-24,-7 1-5,8 12-2,2 3-2,2 2-1,2 1-1,1-2-2,2-1-2,-2-9-4,5 1-7,-8-13-16,-5-10-6,2-3 0,-2-11 1</inkml:trace>
  <inkml:trace contextRef="#ctx0" brushRef="#br0" timeOffset="48732.7873">17230 15342 44,'0'0'31,"1"-23"1,8 14-8,6 2-7,-1-1-6,11 5-4,-3 0-2,2 4-2,-1 1 0,-2 4-1,-2 2 0,-3 3 0,-5 1 0,-3 1 2,-4 1-1,0 2 0,-3-4 0,2 4 0,-2-6-1,3 3 0,-1-2-1,-3-11 0,21 12 0,-6-9 0,3-6 0,2-3 0,1-3-1,5-5 0,-3-2 0,-2-5 0,-2 0 0,-5-3 0,-5 4-1,-5-5 0,-6 2 1,-6 4 0,-5 2-1,-3 5 1,-1 6-1,-1 4-1,0 9-1,2 2-4,6 8-9,1 2-20,3-3 0,8 1-1,0-7 2</inkml:trace>
  <inkml:trace contextRef="#ctx0" brushRef="#br0" timeOffset="49081.8073">17783 15145 81,'13'-7'36,"-13"7"-1,5 15 1,-1 2-28,-5 3-5,3 4-1,-1-2 0,3 3-2,1-3 1,2-5 0,3-4 0,1-7-1,2-8 0,4-4 1,-1-9 0,2-3 0,1-4-1,0 1 1,-1 1 0,-2 1 0,1 3-1,-3 7 1,-2 6-1,0 6 1,-3 6-1,-1 3-3,2 6-6,-5 3-29,-1-4 1,5-4 0,-9-13-2</inkml:trace>
  <inkml:trace contextRef="#ctx0" brushRef="#br0" timeOffset="49662.8405">19465 15054 74,'18'-2'34,"-18"2"0,19 33 1,-14 1-28,1 4-5,0 6-1,-1 8 0,1-2-1,-1 2-3,-1-8-5,1-6-16,2-4-10,-7-19 0,0-15-1,0 0 1</inkml:trace>
  <inkml:trace contextRef="#ctx0" brushRef="#br0" timeOffset="49935.8561">19428 15010 76,'4'-26'38,"4"4"-1,7 8-1,7 11-19,-3-1-10,9 11-2,0 6-3,1 4-1,3 4-1,-5 4 0,-3 2 0,-4 0 0,-10-1-1,-8-3 1,-9 2-1,-7-3 0,-6-3 0,-4-8 0,1-4-2,0-4-3,12-2-8,2-5-24,9-13 2,11-2-2,7-8 2</inkml:trace>
  <inkml:trace contextRef="#ctx0" brushRef="#br0" timeOffset="50249.8741">19972 14938 36,'-25'17'32,"7"11"1,-6-2 0,2-3-16,12 5-3,0-10-2,16 6-3,2-11-3,12 1 0,2-10-1,9-3-1,0-5-1,3-2 0,-7-5-1,-3-5-1,-8-2 0,-7 1 0,-11-3 0,-7 2-1,-8 4 0,-6 1 0,-2 3-2,-1 3-3,8 12-11,3 0-23,3 0 2,12-5-2,6 14 1</inkml:trace>
  <inkml:trace contextRef="#ctx0" brushRef="#br0" timeOffset="50684.899">20230 14910 77,'6'19'37,"6"7"-1,-4 0-6,0-3-18,7 9-5,-5-4-4,2 0-1,-2-5-1,0-1-1,-1-4 1,-1-7-1,-8-11 1,11 7-1,-11-7 1,12-14-1,-5-2 1,1-2-1,0-4 0,4-3-1,-2 3-2,0-5-5,5 9-11,0 1-18,-4-2 1,2 8-2,-6-1 2</inkml:trace>
  <inkml:trace contextRef="#ctx0" brushRef="#br0" timeOffset="51038.9192">20430 14930 77,'-10'-15'38,"10"15"-2,0 0 2,0 0-26,-4 24-5,8-8-2,4 10-2,1 0-1,2 3 0,2-1-1,4-2 1,0-6-1,0-3-1,3-5 1,0-5 0,-1-7-1,1-6 1,-1-7-1,-4-1 1,0-7-2,-3-4-1,-2 4-3,-10-11-8,4 5-26,-8 8 0,-1-2 0,1 6 0</inkml:trace>
  <inkml:trace contextRef="#ctx0" brushRef="#br0" timeOffset="51699.957">20749 15059 54,'15'14'37,"-5"-7"1,6-5-1,-2-3-9,0-15-16,12 3-4,-5-7-3,3-3-2,-4-5-1,0 4 0,-6-2-1,-4 3-1,-6 1 1,-5 1-1,-6 6 1,-6 4-1,-5 8 0,-5 3 0,-6 5 0,-1 8 0,-2 5-1,2 7 2,6 2-1,6 1 0,6 0 0,9 1 0,9-2 1,8-4 0,7-5-1,4-2-1,3-5 0,2-5-2,1-2-1,-5-8-2,2 1 0,-6-7 0,1 0 0,-6-6 0,1-1 2,-6-3 2,-1-1 2,1 2 3,-5-1 2,4 5 0,-6-1 1,7 9 1,-12 7-1,18-4 0,-18 4-2,18 19-1,-11-1-1,-2 4-1,1 2 0,-4 3-1,0 1 0,-4-2 0,2-4 0,-4-2 0,2-8-1,2-12 1,0 0 0,0 0 0,1-14 0,4-6 0,5-6 0,3-2 0,1-4 0,4 0 0,3 3-2,1 1-1,1 11-6,-3-4-14,4 11-18,1 7 2,0 0-1,1 10 0</inkml:trace>
  <inkml:trace contextRef="#ctx0" brushRef="#br0" timeOffset="52107.9804">21707 14910 59,'-14'8'36,"-5"-1"0,4 11-2,-2 7-10,5-8-15,11 8-2,3-1-3,11 2-2,3-4 0,5 0-1,2-7 0,2-2 0,-2-7 0,-3-4 0,-2-8 0,-3-3 1,-3-7-1,-3-1 0,-5-8 1,-3-3-2,-3-5 1,-5 3-1,-2 2 1,-5 5-2,-2 5 1,-1 2-1,-1 11-1,-1 6-2,7 12-4,-4-4-9,10 4-22,8 5 1,4-5-1,10 6 1</inkml:trace>
  <inkml:trace contextRef="#ctx0" brushRef="#br0" timeOffset="52414.9979">22288 14730 70,'4'-41'36,"0"5"-2,-10 0 3,-7 1-26,1 13-4,-9 6-1,1 13-2,-2 9 0,4 11 0,-4 6 0,6 10-1,4 5 1,6 6-2,3 5 0,5 1 1,3 0-2,4-1 0,4-1-2,-4-7-1,2-2-3,-5-15-6,3 0-16,-4-13-14,-5-11 2,0 0-2,-22-11 3</inkml:trace>
  <inkml:trace contextRef="#ctx0" brushRef="#br0" timeOffset="52575.0071">21976 14955 63,'0'0'39,"24"4"-2,-3-5 3,2-4-20,12 11-10,-5-3-8,1-3-21,0 0-19,1 0 1,-7-7-2,0 5 0</inkml:trace>
  <inkml:trace contextRef="#ctx0" brushRef="#br0" timeOffset="53030.0331">22879 14571 80,'0'0'40,"0"0"-1,0 0 0,-4 32-20,2-7-12,0 17-3,-2 6-1,4 6 0,-1 1-3,2 2 1,1-1-1,-1-2 1,4-5-1,4-8 0,3-6-1,-2-8 0,4-4-2,0-12-3,11 2-14,-2-13-21,-5-9 1,0-6 1,-5-7-1</inkml:trace>
  <inkml:trace contextRef="#ctx0" brushRef="#br0" timeOffset="53211.0435">22677 14834 73,'-12'-3'39,"12"3"-1,25 5 1,8-6-21,10 10-11,-2 0-4,0 1-6,6 10-8,-8-1-28,-4-3 1,-4-3 0,-7-3-2</inkml:trace>
  <inkml:trace contextRef="#ctx0" brushRef="#br0" timeOffset="53544.0625">23126 14830 96,'0'0'38,"0"0"1,16 11-7,-11 8-24,0 5-5,7 8-2,-1 4 0,-2 0-1,4 1-1,-2 1 1,-3-5-1,0-7 1,1-7-1,-5-5 1,-4-14 0,16 6-1,-4-13 2,-1-6-1,4-4 0,5-5 0,0-2-2,1-6-2,5 4-7,-10 2-26,-3-6 0,3 3-1,-7 1 0</inkml:trace>
  <inkml:trace contextRef="#ctx0" brushRef="#br0" timeOffset="53906.0832">23302 14881 104,'0'0'39,"10"11"1,-10-11-6,23 24-28,-18-2-4,-1 4 0,8 4-1,-3 0 0,1 0-1,4-3 0,2-5 0,-5-3 0,-2-7 1,4-5-1,-2-8 2,1-5-1,1-9 0,-2-3 0,0-7-1,7-5 0,0-2-2,-8-5-4,2 8-6,-6 3-28,2-5-1,4 4 1,-4 7-1</inkml:trace>
  <inkml:trace contextRef="#ctx0" brushRef="#br0" timeOffset="54273.1042">23811 14886 78,'0'0'37,"0"0"-1,-10 6-2,-5 5-20,2 13-7,3 1-2,4 8-1,-2 0-2,12 1 0,3-4 0,2-2 0,6-8-1,11-6 1,-1-8 0,7-4 0,3-11 0,-3-4 0,-5-8 1,3-6-2,-7-3 1,-16-1-2,-3-1 1,-9 2-3,-10 5-2,-9-6-8,0 14-28,-11 5-2,1 3 2,6 9-2</inkml:trace>
  <inkml:trace contextRef="#ctx0" brushRef="#br0" timeOffset="59517.4042">15323 13380 16,'-17'-13'25,"4"14"3,-10-2-7,1 3-3,-4 5-1,-2-1-4,5 7-3,-1-4-2,6 4-2,2 0 0,4-1 0,5 0-2,6 1 0,3-3-1,9 4 0,-1-3 0,8 1-1,1 2 1,3 0-1,1 2 0,1 4-1,-2 1 0,-4 2 0,-4 1-1,-5 0 0,-6 2 0,-5 0 1,-8-2-1,-4-4 0,-7-4-1,0-1 2,-2-6-1,0-5 0,4-3-1,1-6-1,7-1-2,2-7-6,9-4-26,6 1 0,1-8-1,9 4 1</inkml:trace>
  <inkml:trace contextRef="#ctx0" brushRef="#br0" timeOffset="59919.4272">15444 13513 60,'-10'17'34,"0"8"0,0 2-7,1-4-12,11 10-5,-2-9-1,12 5-3,0-7-1,7-5-1,4-7-1,5-3-1,-2-8 0,2-6 0,0-8-1,-2-2 0,-2-7 0,-1-2-1,-5-2 1,-2-2 0,-6 2-1,0 1 1,-7 7-1,-2 4 0,-1 16 1,-10-7-1,4 16 0,-2 10 0,0 9 0,2 4 0,0 4-1,6 0-1,7 1-2,1-9-3,11 3-9,3-10-23,4-12 2,6-7-2,0-9 3</inkml:trace>
  <inkml:trace contextRef="#ctx0" brushRef="#br0" timeOffset="60199.4432">16205 13442 65,'-18'-9'36,"3"10"-1,-7 0 2,-4 1-24,6 8-4,-6 3-2,5 2-2,-2 5-1,5 6-2,3 0 0,5 2 0,5-1-1,6 0 0,5-2-1,6-3-2,10-6-1,2-10-5,12 2-10,1-8-21,-1-8 1,2-2 0,0-5 1</inkml:trace>
  <inkml:trace contextRef="#ctx0" brushRef="#br0" timeOffset="60486.4596">16540 13488 70,'-8'-18'37,"8"18"-1,-22-5-4,1 0-16,3 12-6,-7-3-2,4 10-2,-4 2-2,5 8 0,0 2-2,4 1 1,3 1-1,10 2-1,3-3 0,3-3-1,9-2 0,4-8-2,6 0-3,1-10-4,9 2-19,-1-8-12,-2-6 1,4-4-2,-5-5 3</inkml:trace>
  <inkml:trace contextRef="#ctx0" brushRef="#br0" timeOffset="60833.4794">17033 13269 40,'0'0'35,"0"0"2,-14-2 0,-1 16-10,-9-5-11,6 19-4,-10-4-2,6 14-3,-5 1-1,8 10-2,1 1-1,7 5 0,5-1-2,9-3 0,5-3-3,5-6-3,8 1-9,-1-14-27,1-10 0,1-6 1,-4-8-1</inkml:trace>
  <inkml:trace contextRef="#ctx0" brushRef="#br0" timeOffset="61711.5297">17451 13362 11,'0'0'27,"17"-10"3,-14 0 2,-3 10-10,17-12-5,-17 12-2,13-5-3,-13 5-3,0 0-2,-2 14-1,-7 3-1,-6 5-2,-4 9 1,-6 3-2,-1 7 1,-5 4-2,-1 0 1,0-1-1,4-1 0,3-6-1,1-5 0,5-4-1,3-10-2,8-4-3,-4-9-9,12-5-22,0 0 0,-12-18 0,13 3 1</inkml:trace>
  <inkml:trace contextRef="#ctx0" brushRef="#br0" timeOffset="61951.5434">17173 13346 91,'0'0'39,"13"23"1,-2 5-5,-1-3-24,11 14-3,1 0-3,4 7-1,0-1-2,5-2 0,1-3-3,-2-5-1,3-3-3,-6-12-6,6-4-26,-5-6-4,-2-6 1,-1-3-1</inkml:trace>
  <inkml:trace contextRef="#ctx0" brushRef="#br0" timeOffset="62130.5536">17684 13754 67,'-4'21'35,"0"-9"0,4 4 0,1 1-21,-4-2-9,1 0-4,1 2-4,0-9-6,1-8-24,6 17-2,-6-17 0,0 0 0</inkml:trace>
  <inkml:trace contextRef="#ctx0" brushRef="#br0" timeOffset="62400.5691">17880 13318 69,'-1'-11'37,"1"11"1,0 0 2,0 0-21,6 11-10,-3 2-2,6 11-3,-1-1-1,3 5-1,3-2-2,-1-2-1,4 0-4,-3-10-5,10 1-16,-1-6-14,-3-5 0,1-4 1,1-7 1</inkml:trace>
  <inkml:trace contextRef="#ctx0" brushRef="#br0" timeOffset="62766.59">18296 13371 41,'0'0'34,"-5"-11"2,5 11-1,-16 8-13,-2-7-7,2 8-5,-8-2-3,1 5-3,-5-3-2,0 5 0,4-1-1,-1-1 0,3-1 0,6 0 0,3-4 1,13-7-1,-11 14 1,11-14 0,7 16-1,0-5 1,1 3-1,0 3 0,-1 3 0,1 2-1,1 2 1,-4 0-1,-1 2 0,-2-3 0,0-1-2,-2-5-1,4 2-3,-4-19-10,-2 14-23,2-14 1,0 0-2,16 0 2</inkml:trace>
  <inkml:trace contextRef="#ctx0" brushRef="#br0" timeOffset="63079.6079">18325 13199 86,'12'-12'39,"5"9"0,1 4 2,-2 7-28,10 15-5,-2 5-2,4 10-2,-5 6-1,2 6-2,-6 4 1,-1 6-2,-8-3 0,-1 0 1,-8-2-1,-2-4 0,-5-4-1,-2-8 0,0-3-4,-7-18-7,4 0-28,1-5-2,1-10 2,9-3-2</inkml:trace>
  <inkml:trace contextRef="#ctx0" brushRef="#br0" timeOffset="64302.6779">20431 12574 16,'-24'34'26,"1"16"2,-12-1 1,0 8-17,-2 5 1,-4-5-1,5 1-2,2-8-4,4-4-2,6-11-4,1-9-5,11-12-14,8-3-12,4-11 0,-3-17 0</inkml:trace>
  <inkml:trace contextRef="#ctx0" brushRef="#br0" timeOffset="64523.6905">20022 12661 66,'0'0'37,"13"3"0,1 5-2,8 14-18,-4 0-7,13 11-1,-4 1-3,7 6-2,-1 0-3,0 1-2,4-1-5,-4-8-3,5 0-11,-5-9-16,-1-7-2,2-2-1,-2-10 2</inkml:trace>
  <inkml:trace contextRef="#ctx0" brushRef="#br0" timeOffset="64663.6985">20635 13061 65,'0'0'36,"-4"22"-2,-6-2-7,-3-5-11,5 6-7,-4-2-8,3-6-10,2 0-25,9-5-1,-2-8-1,14-5 1</inkml:trace>
  <inkml:trace contextRef="#ctx0" brushRef="#br0" timeOffset="64903.7122">20811 12621 76,'0'0'37,"-1"14"-2,2-1 2,3 6-29,1 1-4,6 5-1,-1 3-1,7-1-4,1 1-5,1-6-18,2-7-11,6 0 0,-1-10-1,4-1 1</inkml:trace>
  <inkml:trace contextRef="#ctx0" brushRef="#br0" timeOffset="65238.7314">21234 12696 35,'0'0'30,"-10"-10"1,10 10 1,-28 4-16,8-4-7,3 6 0,-3-1 0,3 5-2,-3 1-2,5 2 0,2 4-1,-1 0 0,2 1-1,4 2 0,-1 0-1,4 3 1,3 0-1,4 2 1,-1 0 0,5 2 0,1-3-1,1 4 0,-1-4 0,1-2-1,0-2-2,-4-5-1,2 0-3,-6-15-5,3 19-19,-3-19-11,0 0 2,-10 6-1</inkml:trace>
  <inkml:trace contextRef="#ctx0" brushRef="#br0" timeOffset="65766.7616">21783 12887 63,'-4'-10'37,"-11"8"-1,-1 1-5,-8 6-10,-5-8-12,5 10-1,-6-1-3,4 8-1,-1 2-1,8 6 0,3 1-1,6 1-1,7 6 1,8-2-1,8-4-1,7-3 1,8-7-1,3-5 1,2-4-1,0-10 1,-3-4-1,-2-4 0,-6-6 0,-5-4 1,-7-2-1,-6-4 0,-6 1 1,-3 0-1,-2 4 1,-1 3-1,0 6 0,8 15 1,-14-11-1,11 23 1,2 4-1,1 7 0,3 5 0,0 4-1,5 1-1,-1-3-2,6 2-5,-7-14-15,5-1-17,2-6 1,-4-10 0,6-4 1</inkml:trace>
  <inkml:trace contextRef="#ctx0" brushRef="#br0" timeOffset="66105.781">21928 12856 73,'11'-7'39,"1"9"0,5 3 0,-9 0-22,12 18-7,-6 0-4,2 6-3,-3 3-2,-3 0-1,-1 0 0,-5-1-1,-3-5 1,-1-9-1,-1-4 0,1-13 0,0 0 1,0 0 0,-8-17 1,12-5-1,0-5 1,6-1-1,-1-3 1,6-2 0,1 2 0,2 6 0,-2 4-2,3 4-2,4 13-4,-8-5-10,3 11-23,0 3 0,-3 2 0,3 2 1</inkml:trace>
  <inkml:trace contextRef="#ctx0" brushRef="#br0" timeOffset="66501.8037">22349 12998 64,'16'5'39,"-5"-8"-1,3 1 2,7-2-22,-6-11-6,7 7-4,-3-7-3,0 3-2,-1-2-1,-1 2-1,-4-4 0,-1 0 0,-4-2-2,-5-1 1,-3 1-1,-6 3-1,-4-1 1,-3 5 0,-4 6 0,-4 5 0,-2 8 0,1 10 2,-3 4-1,6 6 1,1 3 1,8 4 0,3-1 0,8 4 1,4-7 0,4-1-1,6-7 1,4-1 0,1-6-2,0-6-3,6-3-4,-10-9-25,8-3-11,0-2 1,2-7-2,7-2 1</inkml:trace>
  <inkml:trace contextRef="#ctx0" brushRef="#br0" timeOffset="67125.8393">22978 12886 41,'0'0'36,"8"-19"2,-8 19-1,0-9-12,0 9-10,0 0-5,-15 19-4,11 9-2,-2 5-3,4 7 1,2 7-2,0 0 1,0 3-1,0-5-1,4-4-1,1-9-3,8-4-3,-13-12-9,6-4-8,-6-12-8,0 0-4,12-20 1,-14-5 4</inkml:trace>
  <inkml:trace contextRef="#ctx0" brushRef="#br0" timeOffset="67382.854">22950 12983 36,'-14'-50'34,"9"6"-1,4 6-4,3 3-3,9 14-4,-2-2-6,15 14-5,-2 1-4,4 8-2,0 4-1,4 6-2,-5 8 0,-2 0-1,-5 5-2,-8 3 0,-9 1 0,-1-3 1,-7 1-2,-11-7 1,4-2 0,-6-4-1,0-4-1,-1-8-2,12 3-9,-9-5-24,11-11 0,11-1-1,0-6 2</inkml:trace>
  <inkml:trace contextRef="#ctx0" brushRef="#br0" timeOffset="67690.8717">23310 12756 56,'-15'27'35,"-10"-3"-1,8 9 1,7 1-23,0-7-3,15 4-1,4-9-2,12 2-1,-2-8-2,14-5 0,-1-9-1,-4-4-1,-1-5 0,-5-6 0,-9-2 0,-3-4 0,-4-2 0,-15 1-1,-5 0-1,1-1-2,-1 10-5,-8-4-11,4 6-20,2 6 2,-2 1-2,18 2 2</inkml:trace>
  <inkml:trace contextRef="#ctx0" brushRef="#br0" timeOffset="68005.8897">23529 12850 54,'9'-14'35,"2"8"-2,-6-3-3,-5 9-16,14-2-6,-14 2-4,9 17-2,-9 0-1,0 5 0,0 1 0,5 2 0,-2-5 1,-1 1 0,0-6 0,7-2 0,1-7 0,4-6-1,-2-7 1,3-3-1,3-3 0,3-8-3,-1 2-4,-10-5-18,-1-1-11,-7 3-1,-5-3-1,0 7 0</inkml:trace>
  <inkml:trace contextRef="#ctx0" brushRef="#br0" timeOffset="69128.9539">23619 12794 90,'8'16'39,"-1"-2"-1,3-3-5,5 11-23,-3-2-3,0 6-2,-3-2-2,6 0-1,-4-3-1,-1-3 0,-1-3-1,-1-6 1,-8-9-1,0 0 0,12 0-1,-12 0 0,6-20 0,0 5-1,3 0 1,-1-3-1,8 4 0,-4-2 0,2 4 1,4 1 0,1 1 1,-4 4 0,3 2 1,4 0 1,-3 4-1,4 3 1,2-3 0,-3 4 1,-1-3-1,14-1 0,-8 0-1,-6-3 0,-1-5 0,-3 0 0,4-3 0,-1-4-1,-13-1 0,-14-1 0,0 1 0,-3-2 0,-4 6 0,-12 1-1,-6 6 1,-4 6 0,3 5-1,7 6 1,1 4 0,2 7-1,7 4 1,16 2 0,5 2 0,6 0 0,7 0 0,5-2-1,-1-4 1,11-5 0,1-2 0,-10-8 0,-3-5 0,12-5 0,-4-5 0,0-3 0,-29 8 1,0 0 0,58-39 0,-58 39 0,0 0 0,0 0 0,58-38 0,-58 38-1,0 0 0,0 0-1,0 0 1,4 34-2,-9-20 1,-2-1 0,-3 0 0,10-13 0,-6 13 0,-7-13 0,13 0 1,0 0 1,0 0-1,18-56 0,-18 56-1,38-54-2,-38 54 0,53-59-3,-53 59-3,65-53-2,-65 53-3,55-37-5,-55 37-2,52-21-1,-52 21 1,63-7 0,-63 7 6,0 0 6,69 2 10,-69-2 7,0 0 7,0 0 4,0 0 2,0 0 1,0 0-2,0 0-2,0 0-6,-63-19-3,63 19-3,0 0-1,-59 12-1,59-12-1,0 0 0,-3 50-2,3-50 1,34 51-1,-34-51 0,17 57 0,-17-57 0,16 54-1,-16-54 0,0 0-1,-38 67-3,38-67-3,0 0-10,-56 35-24,56-35 2,-64 2-1,20-8 1</inkml:trace>
  <inkml:trace contextRef="#ctx0" brushRef="#br0" timeOffset="69642.9833">22045 13330 71,'-16'9'34,"5"5"0,-5 4-7,-1-2-13,13 8-5,0-3-1,8 4-2,6-5 0,11 2-1,2-7-2,7-4 0,3-6-1,3-6-1,0-4 0,0-7-1,-4-3 0,-5-5 0,-8 0-1,-6-3 0,-7 0 0,-12-1 0,-6 4-1,-10 2 0,-5 7 0,-3 0-1,1 9-1,-2 2-2,10 11-5,0-3-6,16 3-21,10 5 2,7-6-1,13 4 1</inkml:trace>
  <inkml:trace contextRef="#ctx0" brushRef="#br0" timeOffset="69889.9974">22592 13305 62,'16'-17'35,"-10"-7"-1,-2 11 1,-6-2-20,-11 1-9,2 8-1,-3 7-1,-3 11-1,-3 6 1,4 10-1,-1 6 0,3 6-1,1 3 0,3 4-1,4-1-2,3-6-4,8 2-11,-3-8-22,3-15 0,2-8 0,-7-11 0</inkml:trace>
  <inkml:trace contextRef="#ctx0" brushRef="#br0" timeOffset="70043.0062">22408 13420 41,'0'0'30,"11"-4"1,9 11-1,-5-4-17,14 3-17,5 4-21,-1-9-4,9 5-2,-6-10 1</inkml:trace>
  <inkml:trace contextRef="#ctx0" brushRef="#br0" timeOffset="70284.02">23056 13214 45,'0'0'31,"0"0"2,-18 16 0,11 6-10,-1 7-16,0 3-1,-2 7-2,-1-3-1,8 6 0,-3-1-4,3-6-1,5 1-7,-5-5-21,-5-12-5,8-5-1,0-14 1</inkml:trace>
  <inkml:trace contextRef="#ctx0" brushRef="#br0" timeOffset="70485.0315">22845 13430 72,'-9'3'37,"9"-3"0,18 6-1,-3-5-24,15 6-6,1-1-4,3 1-3,5 2-6,-6-7-9,1-2-21,4 3 1,-14-7-2,-1 1 2</inkml:trace>
  <inkml:trace contextRef="#ctx0" brushRef="#br0" timeOffset="70758.0471">23189 13390 34,'0'0'31,"-2"10"3,2-10-2,10 16-10,-7 2-11,-1-2-1,6 6-4,1 1-3,-5 0 0,3 0-1,1-3 0,-6-3 0,7-3-1,1-5 0,-10-9 0,13 2-1,-1-8 0,0-4-1,-2-8-2,11 1-4,-9-8-9,4-3-19,1 6 0,-7-5-1,3 7 2</inkml:trace>
  <inkml:trace contextRef="#ctx0" brushRef="#br0" timeOffset="71093.0663">23303 13395 82,'3'11'38,"-2"3"0,6 6 0,3 2-27,0-4-6,7 4-2,1 0-1,-5-1-2,3-2 0,4-3 1,-1-4-2,-3-7 1,-6-3 0,-1-4 0,-9 2 0,13-21 0,-5 4 0,-8-4-1,4 1-1,1-6-1,5 6-4,-2-7-7,8 8-12,-1 1-12,-1 0 0,9 4 0,3 0 2</inkml:trace>
  <inkml:trace contextRef="#ctx0" brushRef="#br0" timeOffset="71387.0831">23803 13375 77,'-15'5'37,"-4"3"0,4 5-6,-6-8-18,3 12-4,2-3-4,14 3 0,2 3-2,4-2-1,13-1 0,1-1-2,2-3 1,11-4 0,2-3 0,-7-7-1,-3-6 0,5-3 0,-10-7 0,-5-3 0,-1-3 0,-13-3-1,-7 4-3,-1-3-19,-9 2-17,-3 6 2,-2 0-2,1 11 2</inkml:trace>
  <inkml:trace contextRef="#ctx0" brushRef="#br0" timeOffset="72840.1662">20096 13904 13,'6'-14'29,"-6"14"0,-3-12 2,3 12-11,-13-13-3,-2 5-4,5 9-4,-9-2-3,2 7-1,-3 3-1,1 8-2,0 2 0,3 4-2,3 3 1,4 2-2,3 0 2,6-3-1,3-2 0,7-6 0,1-8 0,6-5 0,1-8 1,2-4 0,-2-7 1,2-2 0,-4-7 0,-2 0 1,-4-2-1,1 2 1,-8 1-2,-2 4 1,-3 5-2,2 14 1,-11-8 0,11 8-1,-17 25 0,10-2 0,3 6 0,1 2 0,8 0-1,1 2-1,7-2-3,-1-8-4,8-4-18,1-3-8,-4-15-1,1 1-1</inkml:trace>
  <inkml:trace contextRef="#ctx0" brushRef="#br0" timeOffset="73249.1896">20282 13849 63,'0'0'36,"6"11"-2,-9 3 0,-2 5-20,5 8-8,-3 3-1,1 4-1,2-1-1,0 0-1,0-7 0,5-2 0,0-6-2,1-8 1,-6-10-2,19 4 1,-6-11-1,2-7 0,1-4 0,0-5 0,-1-4-1,0-1 2,-1 0-1,-1 4 1,-6 3 1,-3 6-1,-4 15 0,0 0 1,0 0 0,-7 23-1,3 0 0,1 5 0,2 2-2,2-2-2,5 3-5,-1-9-14,1-7-13,9 3 1,-4-11-1,4-5 1</inkml:trace>
  <inkml:trace contextRef="#ctx0" brushRef="#br0" timeOffset="73758.2187">20818 13643 74,'0'0'37,"7"14"-2,-11 5 3,-2 3-29,4 14-4,-2 6 0,2 4-1,-1 0-2,2 1 0,1-3 0,0-5-1,1-4-1,-1-7 0,2-5 0,0-9-1,-1-3 1,-1-11-1,0 0 0,8-13 0,-5 0 1,0-5-1,0-1 0,-4-3 0,-1 1 0,-7-2 1,-1 7-1,-8 1 0,-1 5 1,-5 7-1,-3 3 1,-1 6 0,1 7 0,4 5 1,4-2 0,10 8 1,3-4 1,14 1 0,5 0 0,14-1 0,4-4 0,6-2 0,0-3-2,1-5-1,-1 0-6,-9-7-24,-3-3-10,-5-3 2,-7-8-3</inkml:trace>
  <inkml:trace contextRef="#ctx0" brushRef="#br0" timeOffset="74318.2507">21342 13728 81,'0'0'38,"0"0"0,10 11 1,-10-11-28,12 25-4,-5-9-2,2 7-2,1 3-1,1-1-2,2-1-1,-5-2-3,5 0-3,-5-11-8,7-2-25,0-1 2,-2-8-1,7-6 1</inkml:trace>
  <inkml:trace contextRef="#ctx0" brushRef="#br0" timeOffset="74720.2737">21783 13795 45,'0'0'32,"0"0"2,0 0 0,-17-6-19,17 6-2,-20 8-5,7-1-2,-6-3-2,3 3-1,-5-2-2,0 3 1,-1-2-1,-1 1 0,0-1 0,5 1 0,0 1 0,5 1 0,0 2 0,6 2 0,5 1 1,2 4-1,1 1 1,3 3-1,-2 3 0,0-1 0,-2 3-1,-2 2 1,-3-1-1,2-1 1,-3 0-1,2 0 1,0-6 0,1-3-1,3-2-1,0-16-3,8 17-9,-8-17-26,11-4 1,-11 4-1,15-25 2</inkml:trace>
  <inkml:trace contextRef="#ctx0" brushRef="#br0" timeOffset="74994.2894">21867 13964 75,'15'-7'39,"-15"7"-2,15 2 2,-2 3-25,2-3-8,8 1-1,1 1-2,3 0-2,0 1-1,-2-3-2,1 1-5,-10-6-7,2-6-25,-5 8 1,-13 1 0,4-11 1</inkml:trace>
  <inkml:trace contextRef="#ctx0" brushRef="#br0" timeOffset="75207.3016">21857 14098 88,'6'14'37,"7"-3"1,-2 4-3,2-13-25,7 5-4,-1-2-4,2-2-4,6 3-8,-4-7-16,4 1-13,5-3 1,-2-5-1,3 2 1</inkml:trace>
  <inkml:trace contextRef="#ctx0" brushRef="#br0" timeOffset="76476.3742">22457 13933 73,'-7'-17'38,"4"2"-1,4-6 3,-1-4-26,13 6-3,-2-5-4,11 8-1,-1 0-2,7 4-1,1 1 0,0 8-2,-2 6 0,2 4 0,-3 7-2,-11 4 0,-4 6 0,-7 4-1,-7 4 1,-7-1-1,-5 0 1,-9 1-1,-3 0 1,-2-2 1,2-5-1,-1 1 1,5-4 0,4-1 0,6-3 1,8-3 0,5 0-1,5-4 1,5-2 1,5-2-1,3-3-1,2-1 0,4-2-2,-2-4-4,10 5-8,-4-6-26,2-5-1,3-4 1,0-2 0</inkml:trace>
  <inkml:trace contextRef="#ctx0" brushRef="#br0" timeOffset="76777.3914">23246 13884 74,'14'-6'38,"-14"6"0,15-7 0,-18 17-19,-5-3-14,0 6 1,-4 3-2,-10 7 0,-3 3-1,0 4 0,-8 4-1,2-1 0,-1-1-1,1 0-1,4-3-1,3-5-2,8-1-3,-1-11-5,13-2-18,4-10-12,0 0 1,-7-11-1,7-5 2</inkml:trace>
  <inkml:trace contextRef="#ctx0" brushRef="#br0" timeOffset="76985.4033">22911 13892 91,'11'-7'40,"0"17"2,4 5 1,-1 1-31,13 14-2,-4 1-2,3 8-2,2 1-3,-1 2-3,-2-3 0,3 0 0,3 0-9,-14-4-32,8-13-3,0-5 0,-3-9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5:38:43.9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8262 13534 50,'-18'-25'29,"8"13"-5,-6-3-1,-6-2-7,1 8-4,-7-6-1,4 7-2,-10-3-1,4 6-2,-3-3-2,1 4 0,-3-1-1,1 1-1,-3-2 0,2 4-1,0 0 0,-1 2 0,1 1-1,3 5 0,-1 2 1,3 2-1,0 5 0,2 1 0,1 3 0,1 4 0,1 3 0,1 5 1,1 0-1,0 5 0,4 2 0,0 3 1,4-2 0,2 5 0,2-3 0,4 2 0,3-1 1,4-1-1,0-2 0,6 2 0,1-2 0,4-1 0,2-1 0,0 2-1,4-4 1,0 0 0,3 1-1,0-3 1,0-2-1,3 0 0,0-3 1,3-2-1,-1-2 1,0-5 0,4-1-1,1-2 1,3-3 0,3-5 0,2 1-1,3-6 0,2-3 1,3 0-1,0-3 0,3-4 1,-4-2-1,5 3 0,-6-5 0,0 0 1,-4-3-1,-3-4 0,-2-3 0,-5 0 0,-5-4 1,-3-3-1,-4-2 0,0-2 0,-4-1 0,-3-1 0,-1 1 0,0-3 0,-5 1 0,0 2 0,-3-1-1,-4-3 2,-4 3-2,-1-1 1,-4 0 0,-2 3 0,-3-2 0,-2-1 0,-2 1 0,0 3 0,2 0 0,-4 0 0,0 1 0,2 1 0,-1 1 0,-1 4 0,-1 2 0,-2 0 0,-3 3 0,-2 5-1,-1 2-1,-3 0-2,1 10-5,-4-1-27,2-1-5,5 4 2,2-3-1</inkml:trace>
  <inkml:trace contextRef="#ctx0" brushRef="#br0" timeOffset="1223.0699">7064 13860 47,'0'0'33,"0"0"1,0 0-8,-4-12-8,4 12-2,0 0-5,0 0-3,0 0-2,0 0-2,7 10-1,-7-10-1,14 12 0,-14-12 0,20 18-1,-3-7 0,0 1 1,2 1-1,1-1 0,-2 1-1,2-1 1,-2 0 0,-5-1 0,-3-2-1,-5 1 0,-3 3 1,-4-1-1,-5 2 1,-4 1-1,-3-1 1,-3-1-1,-3 3 0,1-3 0,0-2 0,2 1-1,3-3-2,6 1-1,-4-7-6,12-3-23,6 17-6,-6-17 1,11 7-1</inkml:trace>
  <inkml:trace contextRef="#ctx0" brushRef="#br0" timeOffset="2412.138">8014 13680 11,'0'0'27,"-11"-6"0,11 6-3,0 0-6,-12-10-2,12 10-2,-13-9-2,13 9-3,-17-9-1,17 9-1,-23-7-1,11 9-1,-6-5-1,0 9-1,-4-3 1,1 4-1,-3 0-1,2 2 1,0 4-1,1-2 0,-1 3-1,5 1 0,1 0 0,1 4 0,1-2 0,1 4 0,0-1-1,3 3 1,0 1 0,3 2-1,0-2 2,2 4-2,1-1 1,3 3 0,2-3 0,0 3-1,2 0 1,2-2 0,1-2 0,4-2 0,1 1 0,0 0 0,2-4-1,2-1 1,2-1 0,1 0 0,1-3 0,4 1-1,0-4 1,3 1-1,1-2 1,2-2 0,0-1 0,4-2-1,-2-3 1,1 1 0,-2-5-1,2-2 1,-2-3-1,2-2 1,-1-4-1,-3-3 1,-3-3-1,-1-1 0,-1-6 0,-3 0 0,-2-3 0,-3-3 0,-1-5 0,-3 0 0,-2 1 0,-3-3-1,-2-3 1,-3 0-1,-5 4 1,-3 1 0,-3 2-1,-7 1 1,-1 2-1,-5 1 1,-3 4 0,-1 2 0,-3 2 0,-1 3 0,0 0 0,0 4 0,2 2-1,1-1 0,2 7-2,-1-6-4,8 5-25,-1 1-9,3-3 2,1-2-2</inkml:trace>
  <inkml:trace contextRef="#ctx0" brushRef="#br0" timeOffset="3569.2041">8309 13241 29,'0'11'28,"0"-11"-4,0 0-2,17-10-3,-7-1-3,8 5-2,0-9-2,7 2-2,-2-7-3,6 3-1,-1-4-1,2-4-2,-2-5 0,3-1-1,-4-4 0,2-2 0,-2-2-1,0-5 0,-4-2 0,-1-1-1,-6-2 1,-2-2-1,-8-2 1,-6 4-1,-5-2 0,-7 5 1,-7 3-1,-7 5 0,-3 8 1,-4 5-1,-3 8 0,-2 2 0,-1 6 0,2 5 0,0 4-1,1 5 1,2 3 0,1 4 0,2 3 0,1 7 0,3 2 0,0 1 0,3 4 0,1 5 0,3 1 0,1 2 1,1 2-1,2 0 1,-1 3 0,3 0-1,1 1 1,0-2 0,1-2-1,4-4 0,1-2 1,2-4-1,5-4 1,0-5-1,0-7-1,5-4 1,-5-9-2,0 0-1,12 8-4,-12-8-9,1-18-23,-1 18 2,-3-18 0,-2 7 0</inkml:trace>
  <inkml:trace contextRef="#ctx0" brushRef="#br0" timeOffset="3837.2195">7911 12905 35,'1'14'33,"-1"-14"2,9 22-1,-3 0-13,2-8-8,7 9-1,-3-5-2,6 7-3,-4-6-3,4 0 0,-2-5-1,2-5 0,-2-6-1,0-3 0,2-5-1,-2-4 0,3-1-3,-3-7-12,0-1-24,6 6 0,-4-11 0,5 0-2</inkml:trace>
  <inkml:trace contextRef="#ctx0" brushRef="#br0" timeOffset="7744.443">9159 12096 44,'-8'18'21,"8"-18"0,-9 24 1,2-8-9,4-1-1,3 4-1,-1-1-2,8 5-1,-3-7-1,6 4 0,1-8-2,7 1-2,-3-10 0,9-2 0,-1-9-1,-2-5-1,0-3 1,0-5-1,-3-2 0,-5-1-1,-5 1 1,-5 0 0,-8 2-1,-4 3 1,-7 0-1,-3 6 0,-6 4 0,-4 4 0,0 4-2,-1 4-2,6 10-4,-2 0-16,8 4-11,8 7 0,0-4-1,15 8 1</inkml:trace>
  <inkml:trace contextRef="#ctx0" brushRef="#br0" timeOffset="8486.4854">9234 12506 18,'0'0'24,"-13"4"-1,13-4-3,-10 16-3,2-6-2,-3 3-3,2 4 0,2 2-3,-3 1-2,7 3-1,-1-6 1,9 6-3,0-7-1,11 0 0,-2-8-1,10-2 0,0-4 0,2-7 0,1-5-1,-1-3 0,-4-4 0,-3-3 0,-5 0-1,-5-1 1,-7-3 0,-5 5-1,-8 0 0,-5 2-1,-5 3 0,-2 4-3,1 9-9,0 2-23,-4 1 2,6 10-2,1 0 3</inkml:trace>
  <inkml:trace contextRef="#ctx0" brushRef="#br0" timeOffset="11179.6394">9226 12948 7,'-8'-1'22,"8"11"1,0-10-7,-11 13-1,6-2-1,-2-1-2,1 6-1,1-5 0,2 6-2,-2-5-1,5 7 0,0-6-2,3 1 0,1-3-1,6 2-1,1-4-1,5-1-1,-2-3 0,6-2 0,0-3-1,-1-1 0,2-1 1,-1-3-1,-2-3 0,1 0-1,-5-5 1,2 1 0,-6-5 0,1 0-1,-7-4 1,0 0-1,-4 2 1,-5-5-1,-5 5 0,-3 3 0,-5 2 0,-1 6 0,-4 5 0,-1 6 0,-1 3-1,6 4-2,5 7-6,0 1-27,6-7 2,8 1-2,0-12 1</inkml:trace>
  <inkml:trace contextRef="#ctx0" brushRef="#br0" timeOffset="12697.7263">2571 13565 37,'-11'9'31,"-12"6"3,4 12-8,-4 16-10,-6 12 0,5 20-2,-5 11-2,11 19-4,0 5-1,12 12-2,4-2-1,11 6-1,7-6-2,12-3-1,6-8 0,1-12 0,2-8-3,-1-15-4,7-12-23,-6-11-9,-7-14 1,-6-15 0</inkml:trace>
  <inkml:trace contextRef="#ctx0" brushRef="#br0" timeOffset="19476.114">1910 12241 53,'23'2'36,"-5"-4"1,4-1 1,7 4-21,0-8-3,10 8-3,-1-3-4,5 2-2,-2-2-2,-3 7-1,-1 1 0,-7 3-1,-10 4-1,-9 5 1,-11 5-1,-10 5 0,-11 5 0,-8 4 0,-7 2-1,-3 2 1,-1 1 0,2-1-1,1-2 1,6-4 0,10-1 0,4-4-1,10-4 2,7-2-1,5-8 1,9 0 0,6-5 0,7-1 0,4-2 1,3-2-1,2-2 0,1-1-1,0-1-2,-3-4-2,-3 3-3,-9-9-9,0-1-25,-7 0 2,-12-3-2,-5-3 3</inkml:trace>
  <inkml:trace contextRef="#ctx0" brushRef="#br0" timeOffset="19667.1249">1898 12604 72,'0'0'39,"0"0"-2,23-8 1,-4-2-26,18 12-2,0-7-4,8 2-4,3 3-4,0-4-14,0 4-23,2 0 1,-6-2-1,-2 1 1</inkml:trace>
  <inkml:trace contextRef="#ctx0" brushRef="#br0" timeOffset="19921.1394">2579 12447 73,'22'-6'38,"0"-2"-1,8 1 1,1 2-27,3-5-4,10 2-3,-3 4-5,-6-1-6,2 8-9,-13-1-21,-8 0 0,-5 3-2,-11-5 3</inkml:trace>
  <inkml:trace contextRef="#ctx0" brushRef="#br0" timeOffset="20077.1483">2640 12578 47,'-15'20'34,"7"-8"3,12-3 0,9-2-18,8-14-7,12 0-4,5-4-8,5-7-10,2 2-26,8 0 1,-2-6-3,-2 5 1</inkml:trace>
  <inkml:trace contextRef="#ctx0" brushRef="#br0" timeOffset="20318.1621">3541 12228 57,'-10'30'36,"-13"4"1,-4 10-1,-2 7-16,-9-4-12,6 6-2,-2-4-2,7-3-1,4-8-2,4-8-4,10-3-2,-2-16-12,11-11-21,-9 3 1,4-17-1,1-3 1</inkml:trace>
  <inkml:trace contextRef="#ctx0" brushRef="#br0" timeOffset="20536.1746">3186 12262 76,'10'-3'39,"2"10"1,-1 7 1,-1 9-24,0 2-8,10 12-2,-1 0-3,4 9 0,2 0-2,6-2-2,0-2-2,2-6-3,5-1-5,-9-9-29,1-10-3,-2-12 2,-4-8-3</inkml:trace>
  <inkml:trace contextRef="#ctx0" brushRef="#br0" timeOffset="20798.1896">3853 12157 69,'7'16'41,"-2"10"-1,0 8 1,-2-3-11,1 15-24,0 5-2,1 3-1,-2 1-1,1-2-2,1-5 0,-3-8-2,3-7-2,-4-10-3,2-3-5,-3-20-14,-11 4-16,11-4 3,-23-23-1,4 6 2</inkml:trace>
  <inkml:trace contextRef="#ctx0" brushRef="#br0" timeOffset="20972.1995">3636 12516 72,'0'0'39,"0"0"0,0 0 2,34-7-26,-8 2-5,15 4-2,-4-3-3,8 4-3,0 3-3,-3-3-3,3 6-11,-6-5-25,-5-4 0,-5-4-1,-2-3 1</inkml:trace>
  <inkml:trace contextRef="#ctx0" brushRef="#br0" timeOffset="21212.2133">4167 12179 94,'0'0'39,"9"8"2,4-3-9,5 8-21,-3-1-5,8 6-1,-2-1-2,3 1-2,2 2-3,-4-8-2,0 7-6,-6-8-25,2-6-5,-3-4 0,-2-6 0</inkml:trace>
  <inkml:trace contextRef="#ctx0" brushRef="#br0" timeOffset="21579.2343">4568 12189 72,'-7'10'38,"-2"-4"-1,0 5 1,0 0-27,-5-6-3,3 8-2,-1-4-2,-2 3-1,0-1-1,3 3 0,-4-2-1,5 3 0,-1-1 0,2 1 0,1 2 0,4 1 0,2 2-1,1 3 1,1 0-1,3 2 1,1 3-1,3 0 0,0-1 1,0-1 0,1-2-1,0-3-1,-1-1-1,-3-10-9,1-1-28,-5-9-1,0 0-1,0 0 1</inkml:trace>
  <inkml:trace contextRef="#ctx0" brushRef="#br0" timeOffset="24301.39">3236 13655 27,'0'0'32,"10"-6"2,-10 6-1,0 0-11,0 0-9,0 0-2,3 10-3,-9 3-3,1 7-2,-5 3 1,-3 6-1,-4 3 0,0 6-1,-3-1 0,0 2 0,-4-2 0,4-4-1,2-4 0,2-5-2,6-4-4,-3-10-5,10-1-16,3-9-10,0 0-1,-13-9-1,7-7 2</inkml:trace>
  <inkml:trace contextRef="#ctx0" brushRef="#br0" timeOffset="24512.402">2926 13729 49,'0'0'37,"0"0"-1,0 0 1,15 7-17,4 12-6,-3-3-5,11 9-2,-1-3-2,9 7-2,-2-1-1,2-4-4,0 2-2,-6-9-7,4 2-29,-6 0 2,-8-3-1,-6-1 1</inkml:trace>
  <inkml:trace contextRef="#ctx0" brushRef="#br0" timeOffset="24841.4208">2999 14274 65,'11'8'38,"-1"-1"-2,7 2-2,-2 5-18,1-7-7,6 7-1,0-3-3,5 3-3,-2-4-2,-3-1-3,2 5-6,-9-9-21,0-2-9,-2-1 1,-13-2-1</inkml:trace>
  <inkml:trace contextRef="#ctx0" brushRef="#br0" timeOffset="25162.4392">3368 14269 75,'-9'11'37,"-6"-1"-1,1 0-6,1 6-19,-6-5-2,8 4-3,-4-3-3,6 0-1,2-2 0,1 2 0,2-2-1,5-1 0,-1 2 0,3 2 0,3 3-1,1-1 1,-1 6-1,3 3 0,1 1 0,-3 2-2,1 3-2,-3-7-9,0 2-26,2-2 1,-7-7-1,2-1 1</inkml:trace>
  <inkml:trace contextRef="#ctx0" brushRef="#br0" timeOffset="25696.4697">3180 14960 95,'12'0'39,"7"-3"1,3 1-8,-2-10-23,11 3-3,-2-7-1,5 7-2,-4-2-2,1 3-1,-4 5-1,-5 4 0,-4 5 0,-6 1 0,-8 9 0,-4 3-1,-4 5 1,-9 4 0,-4 3 0,-2 1 1,-2 1-1,-5 5 1,3-1 0,1-4 0,2-2 0,6-3 1,3-4 0,4-3-1,5-4 2,6-6-1,-4-11 1,19 15-1,-8-12 0,3 0 0,4-3-1,4-2-1,-2 0-2,-1-6-5,9 5-15,-4-5-17,-7-6 0,0-1-1,-6-7 2</inkml:trace>
  <inkml:trace contextRef="#ctx0" brushRef="#br0" timeOffset="25884.4805">3248 15178 75,'0'0'39,"0"0"0,10 0 1,14-14-28,4 5-6,8-5-4,3-2-7,9-2-28,-2 3-6,-6-5 0,-1 2 0</inkml:trace>
  <inkml:trace contextRef="#ctx0" brushRef="#br0" timeOffset="26237.5007">3512 13769 79,'19'-3'38,"5"12"0,11 6-1,-5 16-29,9 19-1,0 11-1,4 21-1,-2 12-2,-4 15 0,-4 10 0,-6 8-1,-8 0-1,-3 1 0,-10-6-1,-3-10-4,-2-9-23,-6-19-14,-5-20 0,1-15 0,-8-25 1</inkml:trace>
  <inkml:trace contextRef="#ctx0" brushRef="#br0" timeOffset="28296.6185">9830 12052 21,'0'0'26,"0"0"-4,-9 0-1,9 0-3,-11-2-3,11 2-3,0 0-2,-10 0-3,10 0-2,-12 9 0,12-9-1,-13 19 0,5-6-1,4 5-1,-2 1 1,6 2-1,2-4 0,4 3 0,5-4 1,5-3-1,1-5 0,6-5-1,2-9 1,2-2-1,-2-5 1,1-5-1,-5-4 0,-3 1-1,-6 0 1,-5 2 0,-8 4-1,-6 4-1,-7 5 0,-4 3-1,-3 7-2,-7 0-3,8 5-14,-1 4-14,-3-2 0,9 1 0,-2-2 1</inkml:trace>
  <inkml:trace contextRef="#ctx0" brushRef="#br0" timeOffset="28804.6475">9881 12458 60,'0'0'34,"0"0"-1,8 14-1,-8 5-18,-5 1-5,5 7-3,-3 1-1,6 0-1,-3-3-2,3-2-2,2-4-5,-4-1-26,-1-18-5,7 11 1,-7-11-3</inkml:trace>
  <inkml:trace contextRef="#ctx0" brushRef="#br0" timeOffset="29679.6976">9891 12934 31,'0'0'25,"0"0"-1,3 13-1,-1-3-2,-3 1-3,5 11-3,-5-3-2,5 9-2,-5-6-5,4 5-1,0-4-3,-2-5-4,6-2-17,-3-6-17,-4-10 0,0 0-1,-1-21 2</inkml:trace>
  <inkml:trace contextRef="#ctx0" brushRef="#br0" timeOffset="31017.7741">10360 12007 57,'0'0'34,"0"0"0,-2 13-6,2-13-11,2 24-4,-5-11-4,6 9-3,-1-1-2,1-1-1,0 2-3,0-6-4,4 5-13,-2-4-20,-7-5 1,1 0-1,-5-3 0</inkml:trace>
  <inkml:trace contextRef="#ctx0" brushRef="#br0" timeOffset="31445.7986">10312 12491 39,'0'0'31,"0"0"2,0 0 0,-14 8-16,12 5-4,-5 0-2,6 6-4,-1-3-1,6 6-1,0-3 0,7 0-1,1-4-1,4-2-1,4-8 0,-2 0-1,5-6 1,1-5-1,-3-5-1,-2-3 1,-1-5-2,-3-2 2,-2 1-2,-5-5 0,-7 1-1,-8 2 0,-4 8-1,-6 1-1,-4 10-3,-7 2-10,-2 9-20,2 8 1,-3 4-1,9 6 2</inkml:trace>
  <inkml:trace contextRef="#ctx0" brushRef="#br0" timeOffset="32238.844">10387 12911 53,'0'0'33,"0"0"1,-1 9-7,1-9-9,-1 27-3,-1-9-5,5 8-3,-4-1-1,6 5 0,-5-4-3,5 1-1,-1-3-4,-2-10-8,0-3-28,-2-11 0,0 0 0,0 0-1</inkml:trace>
  <inkml:trace contextRef="#ctx0" brushRef="#br0" timeOffset="38561.2056">8885 14111 26,'0'0'28,"10"4"4,-10-4-10,16-5-3,3 6-3,0-4-4,10 4-2,3-5-2,11 7-2,2-5-2,9 2-1,7-2-1,6 3 0,5-4-1,6 3 1,1-2-1,6-2 1,0-1-1,5 2 1,-1-3 0,1 2 0,0-4-1,0 2 1,-2-1-1,0 2 0,-1 0 0,-1-2-1,-3 1 1,0 1 0,0 0 0,0-2 0,-2 2 0,4-1 0,-1-1 1,-1 1-1,1 0 0,1-1 1,0 0-2,-3 2 1,-2-2-1,-3 2 1,-5-4-1,-5 2 0,-10 3 0,-8 1-1,-8 2-1,-11-2-2,-9 6-4,-21-3-10,11 0-21,-11 0 1,-14 5-2,2-3 4</inkml:trace>
  <inkml:trace contextRef="#ctx0" brushRef="#br0" timeOffset="39049.2335">11801 13777 70,'13'7'36,"-13"-7"-1,12 7 2,-8 3-26,-4-10-7,23 20 1,-7-9-1,7 2 0,0-1-2,4 1 0,2-1 0,-1 3-1,-1-3 0,-3 1 0,-3-1-1,-6 3 0,-7-1 1,-4 1 0,-8-1-2,-5 0 1,-4 2-1,-7-4 0,-1 5-6,-3-7-20,0-3-12,6 0 1,1-8 0</inkml:trace>
  <inkml:trace contextRef="#ctx0" brushRef="#br0" timeOffset="41475.3722">10335 14452 14,'3'-14'28,"-3"14"-3,5-12-1,-5 12-2,3-11-2,-3 11-3,0 0-3,-2-14-3,2 14-3,0 0-3,0 0 0,0 0-2,2 17 0,-2-2-1,0 4 0,-2 6 0,2 5 0,-1 3 0,-1-1-1,1 0 0,1-4-3,1-2-3,-3-7-12,3-6-21,2-3 1,-3-10-1,-2 9 1</inkml:trace>
  <inkml:trace contextRef="#ctx0" brushRef="#br0" timeOffset="42377.4238">10358 14892 17,'11'-4'30,"-11"4"1,-3-10-5,3 10-5,0 0 0,0 0-5,0 0-2,0 0-4,0 0-2,0 16-1,-1-3-2,2 7-1,-1 1-1,0 6 0,0 0-1,0 1-1,0-4-1,2-2-2,0-2-2,-2-9-6,0-11-29,8 16 1,-8-16 0,0 0-1</inkml:trace>
  <inkml:trace contextRef="#ctx0" brushRef="#br0" timeOffset="44702.5568">10380 15334 1,'0'0'10,"0"0"0,0 0-1,0 0-1,0 0 0,0 0-1,0 0-1,0 0 0,0 0-1,0 0-1,0 0 0,0 0 0,0 0 1,0 0-1,0 0 1,0 0-2,0 0 1,0 0-2,0 0 0,0 0 0,0 0 0,0 0 0,-10-8 0,10 8-1,0 0 1,0 0-1,0 0 1,0 0 0,0 0 0,0 0 0,0 0-1,0 0 1,0 0 0,0 0-1,-9 4 0,9-4 1,0 0-1,0 0 0,0 0 0,0 0 0,0 0 0,0 0-1,-10 4 1,10-4 0,0 0-1,0 0 1,0 0 0,0 0 0,0 0 0,0 0 0,0 0-1,0 0 1,-11 7 0,11-7 0,0 0-1,0 0 0,0 0 1,-9 8 0,9-8-1,0 0 1,0 0 0,-6 10 0,6-10 0,0 0 1,-6 11-1,6-11 0,-3 10 0,3-10 0,-8 12-1,8-12 1,-5 13 0,5-13 1,-5 15-1,5-15 2,-3 16-1,5-5 0,-2-1-1,1 2 1,0-1 0,3 3-1,1-3 0,1 2 0,1-2 0,0-2 0,-7-9 0,19 14 0,-9-9 0,1-3-1,1 0 1,0-1-1,2-2 1,0-1-1,1 0 0,-3-3 1,1-2-1,1 0 0,-3-3 1,3-4-1,-6 1 1,-1-5-1,-1 2 0,-2-2 0,-3 1 1,-4-2-1,-1 2 0,-6 1 0,-4 3 0,-5-1 0,-2 3-1,-2 2 0,1 5-2,-4 0-4,7 3-18,4 3-9,-5-6-1,11 4 0,-5-7 0</inkml:trace>
  <inkml:trace contextRef="#ctx0" brushRef="#br0" timeOffset="47917.7407">12920 13434 3,'-24'-7'27,"12"7"2,-13-7 1,1 0-10,2 6-3,-6-5-1,3 6-3,-7-4-3,6 6-1,-5-4-4,7 6 0,-5-1-2,4 1 0,-2 3-1,2 3-1,-1 1 0,0 5 0,3 1 0,2 2 0,0 4-1,0 5 1,5 2 0,-1 2 0,7 0-1,1 2 1,0 0-1,3-2 1,2-2-1,0-3 1,0-3-1,2 1 0,2-1 1,1 0 0,3-2 0,1 0 0,2-1 0,4 2-1,3-3 2,4-1-1,1-4 0,5 2 0,2-3-1,2 0 1,0-2 0,2-1 0,2-1 0,-1-1-1,0 0 1,2-1 0,0-4 0,3 1 0,-1-4-1,1 0 1,-2-2 0,2-1 0,-3-3-1,1 0 1,-4-4-1,-2-2 1,1 0-1,-2-3 0,-2 1 1,-1-6-1,-2 2 0,1-3 1,-5-1-1,1 0 0,-4 0 0,-1-1 0,-2-1 0,-2 1 0,-2-3 0,-4 0 0,-2 0 0,-2-3 0,-4 0 0,-2-1-1,-4 1 2,-3 1-2,-4-1 1,0 1 0,-7 6 0,-2 2 0,-3-1 0,-2 1 1,-1 1-1,-2 2-1,-1 1 1,1 1 0,0 1-1,1 0 0,1 4-2,4 2-2,5 9-8,-1-1-26,1-1 0,3 4 0,-1-2 0</inkml:trace>
  <inkml:trace contextRef="#ctx0" brushRef="#br0" timeOffset="53309.0491">13538 13592 12,'13'6'20,"-13"-6"0,0 0-10,11-1 0,-11 1-3,10-1-1,-10 1-2,0 0 0,12-1 0,-12 1 0,0 0 0,8-3 0,-8 3 1,0 0-1,0 0 0,13-2-1,-13 2 0,0 0-1,0 0-1,13-2 0,-13 2 1,0 0 0,0 0 0,9-7 0,-9 7 0,0 0 0,9-9 0,-9 9 0,0 0 0,12-8-1,-12 8 0,0 0-1,9-5 1,-9 5-1,0 0 1,9-6 0,-9 6 0,0 0 0,11-10 0,-11 10 0,9-8 0,-9 8 0,10-7 0,-10 7 0,11-10 0,-11 10-1,10-9 1,-10 9-1,14-12 1,-14 12-1,16-15 1,-6 7-1,1-2 1,1-2 1,-3 0-1,3 0-1,-3-3 2,3 2-1,-2-2 0,-2-1-1,1 0 1,0 1 1,-2-3-1,0-3-1,-1-1 0,-2-1 1,2-2-1,-2-2 0,-2-2 0,0-3 0,-2-2-1,-1-1 1,0-1 1,-1-1-1,-5-1 0,1 1 0,-3-1 0,1 2 0,-4 0 1,-2 1-1,-1 1 0,-2 3 0,-3-5 0,0 2 0,-3 2-1,0 1 1,-2 2 0,0 2 0,-2 4 0,2 0 0,-2 5 0,-1 2-1,1 6 2,-1 1-1,0 3-1,0 3 1,1 1 0,0 4 0,-1 2 0,-1 2 0,1 2 0,0 2 0,0 2 0,0 2 0,0 0 0,1 2 0,-1 2 0,3 2 0,-1-1 0,2 3 0,1-2 1,0 2-2,1 3 2,2-2-2,2 2 1,-1 0 0,1 2 0,2 0 0,1-1 0,1 0 1,1 0-1,2-3 0,1-4 0,3 0 1,2-4-1,2-4 0,1 0 1,2-1-1,0-10 0,4 14 0,-4-14 0,4 13 0,-4-13 0,5 14 0,-5-14 0,3 12-1,-3-12-1,1 9-3,-1-9-4,0 0-5,6 13-10,-6-13-9,0 0-1,0 0 2</inkml:trace>
  <inkml:trace contextRef="#ctx0" brushRef="#br0" timeOffset="53752.0744">12701 12832 8,'-6'19'27,"6"-19"1,-9 22-8,10-6 0,1 2-3,5 5-3,-3-4-3,6 6-3,0 0-2,0 1-2,-1-4-1,2 3 1,-2-4-2,-1-2-1,-1-3 1,2-2-1,-2-3 0,2-1 0,-9-10 0,18 10 0,-9-10 0,5-1 0,2-2 0,1-3 0,1-2 0,3-3 0,0 1 0,-1 1-1,-1 1-1,-4 0-3,3 5-12,-5 2-18,-13 1 0,17-2-2,-17 2 2</inkml:trace>
  <inkml:trace contextRef="#ctx0" brushRef="#br0" timeOffset="55709.1864">14286 12204 24,'0'0'29,"0"0"3,0 0-8,0 0-4,0 0-3,-2 11-4,6 6-4,-6-1-1,6 9-2,-3-2-1,3 9-1,-3-2-1,2 3-1,0-4 0,1-2-1,-1-4-3,0-7-4,2 1-13,2-5-18,-7-12 2,0 0-2,0 0 1</inkml:trace>
  <inkml:trace contextRef="#ctx0" brushRef="#br0" timeOffset="57046.2629">14310 12760 3,'0'0'4,"0"0"-1,0 0 0,0 0 1,0 0 2,0 0 1,0 0 1,0 0 1,0 0 0,0 0 0,0 0 0,0 0-1,0 0-1,0 0-2,0 0-2,0 0 0,0 0 0,0 0-1,0 0 1,0 0 0,0 0 0,0 0 0,0 0 0,0 0 0,0 0 0,0 0-1,0 0-1,0 0 0,0 0 0,0 0-1,0 0 0,0 0 1,0 0-1,0 0 0,0 0 0,0 0 0,0 0 1,0 0-1,0 0 1,0 0 0,0 0 0,0 0 0,0 0 1,0 0 0,0 0 0,-3 10 0,3-10 1,0 0 0,0 14-1,0-4 2,0 2-1,0 5 0,0-2 0,2 5 2,-2-1-3,1 5 1,-1-4-1,2 0 0,-2-4-1,4-1 0,-4-3 0,1-1 0,-1-11 0,3 10-1,-3-10 1,0 0-2,0 0-1,0 0-4,0 0-17,5-9-11,-8-3 0,3 12-1,-1-15 1</inkml:trace>
  <inkml:trace contextRef="#ctx0" brushRef="#br0" timeOffset="58415.3412">14343 13227 25,'0'0'23,"0"0"-3,0 0 1,0 0-2,0 0-2,0 0-2,0 0-2,4 17-3,-4-17-1,-1 20-3,-1-8 0,2 7-2,0 0-1,0 2-1,2-1 0,0-1-1,-2-1 0,2-1 0,0-1-1,0-6-2,0 1-5,-4-1-24,2-10-4,0 0 0,0-10-2</inkml:trace>
  <inkml:trace contextRef="#ctx0" brushRef="#br0" timeOffset="71235.0744">14734 12270 51,'0'0'24,"0"0"3,11 5-3,-10 6-11,-1-11-2,-1 23-3,-3-7-2,5 5-2,0-2-1,0 5-2,-1-3 0,2 0 0,1-4-2,2-2-2,1 1-10,3-2-20,-9-14 1,9 19-1,-9-19 1</inkml:trace>
  <inkml:trace contextRef="#ctx0" brushRef="#br0" timeOffset="71829.1084">14762 12787 23,'0'0'26,"0"0"1,-14 2-9,14-2-3,-13 6-2,9 4-1,-6 1-1,4 3-2,-2-1-2,6 7-1,-1-3-1,2 5-2,2-3 0,4 3-1,1-5-1,4 3 0,2-2 1,2-7 0,1-2-1,7-2 0,-5-6 1,4-6-1,-1-2 0,0-5 0,0-7 0,-4 4 0,0-7 0,-5 0-1,-7 0 1,-4 2-1,-6 1 0,-6 3 1,-9 5-1,-6 4 0,-2 5 0,-1 6-1,0 8-1,-1-2-6,10 5-23,3 8-4,3-4-1,10 5 0</inkml:trace>
  <inkml:trace contextRef="#ctx0" brushRef="#br0" timeOffset="72511.1474">14825 13318 17,'-19'-6'29,"19"6"1,-11-1 2,2 2-13,9-1-3,-17 8-3,12 3-3,-3 0-1,4 6-2,-3 3-2,7 5 0,-1-2-2,8 2 0,-1-2-1,6-1 0,2-9-1,4-2 0,2-9-1,3-7 0,-2-5 1,0-6-1,-1-6 1,-3-1-1,-3-2 0,-5 1 1,-7 1-1,-3 3 1,-8 3-1,-6 8 1,-9 6-1,-3 6 1,-2 6-1,0 2-2,5 5-8,1 0-27,12-7 0,11-9 1,0 0-2</inkml:trace>
  <inkml:trace contextRef="#ctx0" brushRef="#br0" timeOffset="74096.2381">15267 12295 47,'0'0'21,"0"0"3,0 0-1,-15-3-8,3 4-2,5 8-2,-5-1-4,4 10-2,-4 0-1,7 2-1,1 3 0,4 2-2,2-2 1,7 1-1,4-3 0,6-4 0,4-4 0,2-4 1,1-6-1,4-6 1,-2-6-1,1-4 1,-5-5 0,-2-2-1,-6-4 1,-2 1-1,-9-1 0,-6 1 0,-9 3-1,-9 2 0,-5 5 0,-5 2-2,-4 9-1,-2 5-6,3 7-27,2 7 1,1 4-2,12 5 2</inkml:trace>
  <inkml:trace contextRef="#ctx0" brushRef="#br0" timeOffset="74515.262">15343 12769 26,'0'0'33,"4"-13"2,-4 13 1,9 5-12,-9-5-5,3 19-5,-3-5-5,5 9-3,-1 0-1,0 4-2,-3 1-1,2-3-2,0-1-3,-2-8-5,4-2-30,-3-2 0,-2-12 1,0 12-2</inkml:trace>
  <inkml:trace contextRef="#ctx0" brushRef="#br0" timeOffset="75625.3255">15361 13259 21,'0'0'29,"-15"7"1,15-7-5,-13 15-4,3-10-4,4 11-4,-8-6-2,8 9-2,-4-2-1,4 4-2,-2-1 0,7 2-2,2-1 0,7-1-1,3-3-1,5-6 0,3-1-1,7-7 0,1-8 0,2-1-1,-1-6 1,-1-5-1,-7-1 0,-1-2 1,-8-2-1,-4 2 0,-7 2 1,-8-2-1,-6-1-1,-6 3 2,2 3-1,-5 1-1,1 8-1,2-1-6,6 4-31,14 3 2,-9 10 0,19-3-2</inkml:trace>
  <inkml:trace contextRef="#ctx0" brushRef="#br0" timeOffset="81364.6538">12541 14422 12,'0'0'25,"0"0"0,11-6 2,-11 6-11,0 0-3,0 0-1,0 0-3,0 0-1,-11 2-3,8 10 0,-4 4-1,0 5-1,-5 8-1,-2 7 0,-3 6 1,-1 4-2,0 8 0,-1 1 0,1 4 0,1 4 0,0 0-1,3-1 1,0 1-1,0 2 1,-2-2 0,-4 3 0,-3-1 1,-3 0 0,-5 2 0,-2 1 0,-6-3 0,-1-2 1,-7-4-2,3-1 1,-3-5 0,-3-2-1,1-2 0,-1-9 0,0-1 0,0-1 0,-3 4 0,-3-7-1,-1-2 0,2-3 1,-2-1-1,-3 2 0,2-3 1,-5-3 0,2-6-1,3 2 1,-3 1 0,-5-3-1,-2 1 1,-1-4 0,-3 0-1,2 0 0,-4-1 0,-3-3 1,3-1-1,1-2 0,-2-5 0,1-1 0,0-3 1,2-5-1,2-3 0,-3-4 0,4-3 1,3-6-1,2-4 0,1-3 0,0-6 0,2-3 0,0-3 1,3-4-1,-1 1 0,1-2 0,0-4-1,1 2 2,1-3-2,-1 2 1,2 2 0,0 0 0,-2-1 0,4-2 0,1 2 1,2-1-2,6 1 2,0-1-2,7 2 1,4 1 0,5 3 0,4 3 1,8 0-1,0 3 0,3 3 0,4 1 1,-1 1-1,3 3 0,2 2 1,1 2-2,-2 6 2,5 2-2,-2 4 2,-1 2-1,4 10 0,-3-15 0,3 15 0,0 0 0,-7-9 0,7 9 0,-12-13 0,12 13 0,-18-17 0,9 3 1,-3 1-1,2-2 0,-1-2 0,2 5 0,0 1 0,1 0 0,1 2 0,7 9 0,-10-10 0,10 10 0,0 0 0,-10-11 0,10 11 0,-7-9-1,7 9 2,0 0-2,-13-7 1,13 7 0,-9 7 0,3 2 0,0 7 0,-2 0 0,2 5-1,1 0 1,-1 1 0,1-2 1,2-7-2,0-2 1,3-11 1,0 0-1,-5-12 0,5-7 0,-2-3 0,2-4 1,-2-4-1,0-3 0,2 2 0,-1 3 0,3 4 0,1 9 0,7 3 0,0 6 0,7 7-1,3 6 1,7 3 0,1 1-1,7 3-3,1-4-10,4 2-24,7 1 0,2-6-1,8 2 1</inkml:trace>
  <inkml:trace contextRef="#ctx0" brushRef="#br0" timeOffset="82161.6994">12273 15879 20,'0'0'26,"-10"7"0,10-7-4,-13 19-4,2-8-3,1 13-3,-4-1-2,7 8-2,-6-1 0,8 9-2,1-4-1,6 1-1,5-3-1,6-2-1,2-6 0,5-5 0,1-9 0,3-8 0,-2-7-1,1-7 0,-2-8 1,-2-4-1,-3-7 0,-3 0 0,-4-5 0,-5 2-1,-4 1 1,-5 0 0,-7 5-2,-4 3 2,-4 7-1,-4 6-1,0 9-1,0 5-2,3 11-8,1 13-24,6-4 0,10 10-1,0-4 1</inkml:trace>
  <inkml:trace contextRef="#ctx0" brushRef="#br0" timeOffset="82702.7303">12340 16490 17,'-13'11'30,"8"4"1,-7-4 1,4 3-12,2 7-2,0-2-4,6 4-2,-2-4-4,8 6-2,3-11-1,5 2-1,0-7-1,6-1-1,1-7 0,2-1-1,-1-7 1,0-2-1,-7-4-1,2-3 1,-6-6-1,-2 1 1,-7-3 0,-6 0 0,-4 3-1,-5 2 0,-5 3-1,-3 5 0,-3 10-1,2-1-3,1 15-6,-1 4-28,10-4 2,5 4 0,3-3 1</inkml:trace>
  <inkml:trace contextRef="#ctx0" brushRef="#br0" timeOffset="83519.7771">12401 16929 33,'0'0'33,"-2"-22"2,2 22 0,2-9-13,-9-4-6,7 13-4,0 0-3,0 0-2,-2 11-2,4 5-1,-2 0 0,0 6-1,0 2-1,3 8 0,1-6-1,-1 3 1,4-2-1,1-5-1,2-1-3,0-8-6,1-2-29,2-7-2,-3-7 1,1-6-1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3:43:56.79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9204 3841 23,'-17'-6'18,"17"6"-2,-12-3-1,12 3-1,-16-3-2,16 3-2,-17-2-1,4-1-1,13 3-2,-22 1-1,13 0 0,-5 0-1,4 2 0,-4-2-1,2 5 0,-2 0-1,3-1 1,-4 1-2,3 2 1,-3 0-1,2 0 0,1 1 0,0-1 0,1 1 0,0 0-1,1-1 2,1 0-2,1 2 0,0 0 1,0 1 0,2 2-1,0 0 1,2 2-1,-1-1 1,2 2 0,0-1-1,1 1 1,1-2-1,1 2 1,-1 0-1,2-2 1,0 1-1,2 2 0,2-1 1,1-1-1,1 0 0,2 0 0,0-2 0,3 2 0,0-3 1,2-2-1,0-2 0,1 2 0,-1-2 0,0 0 0,1-1 1,-2-2-1,2 2 0,-1 0 0,3 2 0,-3-4 1,3-1-1,-1 1 0,2 0 0,0-2 0,-1 0 0,0-3 0,-2-1 0,3 3 0,-3-1 0,1-4 0,-1 0 0,1 1 0,-1-4 0,2 2 0,-2-2 0,0-2 0,0-2 0,1 4 0,-2-2 1,1-3-1,0 2 0,-1-2 0,-1-3 0,2 2 0,-2-1 0,-1-2 1,-1 0-1,-1 1-1,-4-3 1,-1 1 0,-3 0 1,-2-2-1,-4-2-1,-1 4 1,-2-4 1,-1 0-1,-3 1-1,3 0 1,-2 2 0,1 1 0,1 1 0,0-1 0,0 1-1,0 1 1,1 2 0,-2-1 0,1 2 0,-2-2 0,-1 2 0,2 2 0,-3 0 0,0 0 0,-1 2 0,1 0 0,-1 1 0,-2 0 0,1 4 0,-2-1 1,-1 1-1,-4 2 0,-1 1 0,-1 1 0,1 2-1,-1 1 1,0 0-1,2 1 0,0 1-2,2-3-3,6 5-10,-2 0-18,-1-8 2,6 3-3,-4-8 2</inkml:trace>
  <inkml:trace contextRef="#ctx0" brushRef="#br0" timeOffset="907.0519">9620 3276 6,'0'0'25,"-12"-5"2,12 5-7,-21-3 0,6 2-5,-1 1-1,-5 1-4,3 6-1,-6-4-2,4 6-1,-1 1-2,1 5 0,-1 1 0,5 4-1,1-2-1,5 3-1,4 1 1,4-1-1,4-3 0,7-4 0,5-1-1,4-4 1,5-5-1,4-4 1,1-5-1,1-3 1,-2-3-1,-1 1 0,-2-2 0,-4-1 0,-6 3 0,-5 4 0,-9 6 0,0 0-1,0 0 2,-11-3-1,-3 10 0,-5 3 0,-3 5-1,-1 0 1,-1 3 0,1 2 1,2 4-2,5 0 2,3-2-1,6-2 1,6 0-1,6 2 1,4-4 1,4-2-1,3-5 1,1 2 0,3-4 0,1 0-1,-1-6 1,3-4-1,-2-2 0,-1-1-1,0-1-1,-3-5-2,2 1-3,-9-6-12,0 1-19,-1 6 1,-6-6-1,1 4 1</inkml:trace>
  <inkml:trace contextRef="#ctx0" brushRef="#br0" timeOffset="1865.1067">8940 4358 19,'-5'26'24,"-11"-8"-7,3 6 0,-6 1-2,1 1-3,-1 2-1,-5 0-3,4 4 0,-5-5-2,3 6-2,-2-3 1,2 1-2,-4-2-1,3 4-1,-1-1 0,1-3 0,-1 2 0,1-2-1,2-4 0,2 0 0,3-2 0,2-8 1,2-3-1,4-1-1,8-11 1,0 0-2,-7 12-3,7-12-4,0 0-6,0 0-8,5-13-9,-5 13 3,0 0-1</inkml:trace>
  <inkml:trace contextRef="#ctx0" brushRef="#br0" timeOffset="2505.1433">8428 5026 5,'0'0'25,"-23"-8"0,10 6-3,-6-3-7,-2 0-2,-2 6-1,-2-2-2,0 5-2,-3 0-1,1 7-2,-1-1 0,4 7-1,-1 1 0,4 5-2,-1 0 0,5 7 0,0 2-1,6-2 2,2 1-2,3 4 0,4-3 0,6 1-1,4-3 2,5-3-2,7-4 1,2 0-1,7-7 1,2-7-1,2-2 0,2-4 0,2-8 1,2-3-1,-1-2 0,-1-6 1,-3-3-2,0-2 1,-4-5 0,-2 0 1,-4 1-1,-2-5 0,-8 0-1,-4 0 1,-4 1 0,-6-2 1,-6 0-2,-3 2 1,-4 4 0,-7 5 0,-3 6 0,-2 1 0,-2 7-1,1 8 0,3 6-2,-1-5-5,9 2-17,15-5-8,-17 0-1,17 0 0</inkml:trace>
  <inkml:trace contextRef="#ctx0" brushRef="#br0" timeOffset="3333.1907">9418 4376 25,'0'0'27,"10"19"-7,-7-8 1,4 1-3,7 9-2,0 0-3,8 5-3,1 0-2,8 13-2,-3-4 1,8 7-2,-5 2-1,3 2-2,-2 0 1,2 3-2,-2-3 2,0-7-1,-1-2-2,0-4 0,-2-6 1,-1-3-1,-3-6 0,-6-5 1,-2-5-2,-4 1 0,-1 1 0,-12-10-2,11 7-3,-11-7-9,0-9-16,0 9-4,0 0 0,-1-13 1</inkml:trace>
  <inkml:trace contextRef="#ctx0" brushRef="#br0" timeOffset="3929.2248">10127 5055 8,'-10'9'26,"-11"-3"3,3 8-5,-4 2-5,-1 2-1,3 5-2,-1-4-4,9 9-2,-2-1-2,10 2-2,2-4-1,9 8-2,4-2 1,5-1-1,2-2-1,5 0-1,1-5 0,4-3 0,3 0 0,-1-9 0,1-5-1,1 1 1,0-7-1,-3-7 1,-1-4-1,-1-3 0,-2-10 0,-1 1 1,-3-4-1,-2-8 1,-5-3-2,-4 0 1,-6-2 1,-6 0-1,-5 4 0,-8 0-1,-7 8 1,-5 8 0,-3 8-1,-4 0 0,1 10-3,-4 3-4,7 7-15,2 2-13,-4-8 1,7 3-2,2-8 2</inkml:trace>
  <inkml:trace contextRef="#ctx0" brushRef="#br0" timeOffset="5145.2943">8039 5458 6,'0'0'13,"0"0"0,0 0 0,0 0 0,-11 3-2,11-3 0,-12 17 0,3-7-1,-6 3-1,2 8-1,-8-1-1,2 11-1,-7 2 0,-2 1-1,-6 2-1,1 8-1,-5-2 0,0-1-1,-1 4 0,-2-2-1,-2-4 0,3 5 0,2-3 0,-2-6-1,4-2 1,3 1-2,2-5 2,5-4-1,5-3 0,4-8 1,4-3-1,5-1 0,8-10 1,-8 9-1,8-9 0,0 0-1,0 0-1,3-10-3,-3 10-7,9-8-12,-9-7-8,0 15-1,4-15 2</inkml:trace>
  <inkml:trace contextRef="#ctx0" brushRef="#br0" timeOffset="5633.3222">7193 6249 12,'-18'4'30,"4"6"0,-8-7 2,-2 3-15,2 7-2,-5-3-2,6 6-3,-7-2-4,5 8-1,1 0-1,3-1-1,2 3-1,6 2-1,4 0 0,10 2 0,5-1 0,6-5 0,7 1 0,6-1 0,5-4 1,3-7-1,1-4 0,2-5-1,0-5 1,0-3-1,-1-9 0,-2-4 0,-3-8 0,0 1 0,-3-5 1,-4-5-1,-4 1 0,-6-3 0,-6 2 1,-7 3-2,-10 2 2,-7 2-2,-7 5 1,-6 9-1,-3 5-1,-2 3 0,2 12-1,-2-2-2,11 6-7,-1 0-9,8-2-14,15-7 0,0 0 1,0 0 1</inkml:trace>
  <inkml:trace contextRef="#ctx0" brushRef="#br0" timeOffset="6375.3647">8404 5453 10,'0'0'28,"1"19"0,-1-19 2,-1 23-14,5-1-2,3 4-2,4 9-3,2 4-3,5 11-1,0 2-1,4 2 0,-2 4 0,3 6-1,-4-3-1,0-2 0,0-3 0,-2-4-1,0-5 1,1-1-1,0-9-1,0-8 1,-2-3-1,2-3 0,-4-4 0,0-3 1,-4-7-2,-10-9 0,12 14-2,-12-14-3,0 0-10,0 11-18,0-11 0,-12-11-1,0 1 1</inkml:trace>
  <inkml:trace contextRef="#ctx0" brushRef="#br0" timeOffset="6822.3902">8646 6352 25,'-19'18'31,"4"12"2,-8-5-1,-1 3-14,8 11-2,-1-7-4,10 5-2,0-7-4,13 2-2,2-6 0,8-7-2,6-4 0,5-2-1,4-7 0,-1-2 0,2-6 0,-2-4-1,0-7 0,-2-3 0,-3-2 0,-6-5 1,-4-5-2,-3 0 1,-8-3 0,-6 0 0,-6 1-1,-7-1 1,-3 3-1,-5 2-1,-1 6 0,-3-1-2,5 11-3,-3-5-15,4 7-13,9 6-1,-3-5 0,15 7 2</inkml:trace>
  <inkml:trace contextRef="#ctx0" brushRef="#br0" timeOffset="7685.4396">10238 5520 35,'0'0'29,"0"0"-5,-4 9-4,-2 12-3,-5 4-2,3 12-5,-6 3-2,1 12-2,-5 1-2,4 11 0,-1 1-1,-2-2-1,-3 0 0,0 1-1,-4-2 0,2-2 0,1-5-1,-4-9 0,1-6 0,6-5 0,2-7 1,5-14-2,11-14-1,0 0-4,0 0-9,7-23-12,2 2-7,6-2 0,-4-6 0</inkml:trace>
  <inkml:trace contextRef="#ctx0" brushRef="#br0" timeOffset="8166.4671">9944 6353 22,'-14'24'28,"-11"-10"1,3 8-10,1 7-2,-2-1 0,7 3-2,-1-1-4,13 5-3,2-6 0,12 2-2,4-8-1,12-1-2,3-8 0,11-2-1,1-8 0,1-8 0,2-6-2,-3-5 0,-3-4 0,-4-4 1,-7-2-1,-6-4-1,-7-5 0,-8-1 0,-8 1 0,-9-3 0,-6 3-1,-3 4-1,-3 4 0,-4 3-2,4 16-8,-4 0-15,6 0-7,10 10 0,2-9 1</inkml:trace>
  <inkml:trace contextRef="#ctx0" brushRef="#br0" timeOffset="8786.5026">10421 5389 38,'0'0'25,"0"0"0,0 0-3,-8 11-3,8-11-3,7 25-4,1-6-2,10 5-1,2 5-3,9 11-1,5 2-2,8 6 0,5 3-1,5 4 0,1 2-1,2 4 0,-2 1 1,-1-1-1,-4-2-1,-4 0 1,-4-5-1,-2 1 1,-5-7-1,-4-6 0,-4-7-1,-1-3 1,-3-7 1,-3-7-1,-3-5 0,-5-7-1,0-2 0,-10-4-2,10 4-2,-10-4-6,0 0-16,0 0-9,-5-14-2,5 14 2</inkml:trace>
  <inkml:trace contextRef="#ctx0" brushRef="#br0" timeOffset="9301.532">11318 6419 47,'-27'1'32,"13"8"2,-6 0 0,-4 6-23,9 9 1,-5-1-2,10 11-3,-2-2 0,7 5-2,4-3-1,8 0-1,2-6-1,8 1-1,4-6 0,4-10 0,3-3 0,3-2-1,2-8 1,2-4-1,1-3 1,-2-8-1,-2-3 0,-2-5 0,-4-4 0,-5-5 0,-7-4 0,-7-2 0,-11-4 0,-7 3 0,-9 2 1,-7 3-1,-8 6 0,-3 9-1,-3 7 1,2 4-1,3 9-2,6-3-5,11 3-22,4 5-9,3-11 1,12 5 0</inkml:trace>
  <inkml:trace contextRef="#ctx0" brushRef="#br0" timeOffset="11294.646">8422 4381 6,'0'0'15,"-13"16"-1,8-5 0,-4 2-2,4 4-1,-2-3 0,3 4 0,1 3-3,2-3 0,3 1 0,1-5-2,3 1-1,1-4 0,4 1-1,0-5-1,2-5-1,1-6 0,1 1-1,1-5 0,-1-3 0,0-2 0,-2-3-1,-3 0 0,-1 0 0,-3 1 1,-4-3-1,-3 1 0,-2 6 0,-3 0 0,-3-1 0,-2 1 0,-1 2 0,-2 2-1,2 3 1,1 2-2,-1-4 0,12 6-1,-13-6-3,13 6-3,0 0-8,0 0-13,0 0 1,4-14 1</inkml:trace>
  <inkml:trace contextRef="#ctx0" brushRef="#br0" timeOffset="12061.6899">9940 4254 22,'0'0'25,"0"0"-5,-8 16-4,6-3 1,-1 3-4,-1 1-3,3 8-2,-1-2 0,2 2-2,-1 0-2,1 3-1,-1-4-1,1-1 0,0-5-3,-2-4-2,3-2-8,-2 0-17,1-12-3,0 0 0,-10-5 0</inkml:trace>
  <inkml:trace contextRef="#ctx0" brushRef="#br0" timeOffset="13016.7445">7396 5623 18,'0'-9'17,"0"9"-1,0 0-2,-16 15-2,7-8 1,0 8-3,2 2-2,0 4 0,5 3-2,3 2-1,6-5-1,1-2-1,8 2 0,3-8-1,2-6-1,1-9 0,2-6-1,-2-6 0,0-3 1,-3-2-1,-4-5 0,-6 1-1,-5 3 1,-6-1 0,-8 2 0,-5 6-1,-2 4 0,-3 1-1,-3 8-2,4 6-2,-1-3-6,2 3-16,14 11-2,-6-10 1,14 11 2</inkml:trace>
  <inkml:trace contextRef="#ctx0" brushRef="#br0" timeOffset="13685.7828">8706 5614 6,'3'9'26,"1"5"3,-4-14 0,-7 12-11,8 5-4,-1-2-2,2 5-4,-2 0-3,2 5-1,-2-2-2,1 7 0,-2-3-2,-3-5-4,2-4-16,3 4-11,-11-14-1,7 2 1,-8-15 0</inkml:trace>
  <inkml:trace contextRef="#ctx0" brushRef="#br0" timeOffset="14607.8355">9820 5808 11,'-11'5'26,"11"9"1,-11-2-6,4 5-5,0-3-1,-1 2-4,6 6-3,0-5-1,5 2-1,2-4-1,8 0-2,0-6 1,7 0-2,1-6 0,3-8-1,-1-5-1,3 0 0,-3-7 0,-3-1 1,0-2-1,-5 0-1,-4-1 1,-5 5-1,-5 4 1,-7-1 0,-5 3-1,-5 6 0,-4 4-2,-3 1 0,3 6-3,-6-4-6,6 1-19,9 7-1,-4-8 1,11 6 0</inkml:trace>
  <inkml:trace contextRef="#ctx0" brushRef="#br0" timeOffset="15241.8718">11133 5496 29,'0'0'31,"11"2"2,-11-2 0,0 0-16,2 21-4,-6-8 1,7 5-4,-7 0-3,7 13-1,-6-1 0,4 2-1,-1-1-1,2 1-1,-2-2-1,1 1 0,0-6-2,-1-8 0,1-5-4,-1-12-7,0 0-28,0 0 1,0 0 0,-2-20-2</inkml:trace>
  <inkml:trace contextRef="#ctx0" brushRef="#br0" timeOffset="16624.9509">6959 6621 17,'-1'9'21,"-9"-5"-1,2 8-3,-4-2 1,-2 1-3,0 9-3,-5-1-1,1 6-2,-5 3-2,-1 6-2,-4 2-1,0 5-2,-3 2 0,1 1 1,-3-2-3,3 4 1,-1-4-1,0-1 1,0 0 0,3-4-1,1-4 1,3-2-1,2-3 0,1-7 1,3-1-1,4-3-1,5-9-1,9-8-1,-11 11-6,11-11-10,0 0-13,-3-10-1,1-2 2,2 12 0</inkml:trace>
  <inkml:trace contextRef="#ctx0" brushRef="#br0" timeOffset="17080.977">6260 7377 24,'-23'3'27,"8"11"1,-12-1-5,0 4-9,1 4 0,-1 3-3,6 5-3,-2 0-2,11 5-2,2 1 0,8 1-1,5-5-1,9-1 0,6-7 0,8-3-1,4-10 0,6-9 0,0-8-1,4-8 1,-2-6 0,-1-7-1,-5-4 1,-2-2-1,-3-2 1,-8 0-1,-8-2 0,-4 3 0,-6-1 1,-4 4-1,-5 6 0,-3 2 0,-7 10-1,1 6-1,4 9-2,-1 1-6,14-2-9,-7 19-14,7-19-1,9 11 1,1-16 0</inkml:trace>
  <inkml:trace contextRef="#ctx0" brushRef="#br0" timeOffset="17687.0117">7236 6668 27,'0'0'28,"0"0"-5,0 0-2,3 14-1,-2-3-4,-1 3-3,5 8-3,-2 3-2,6 10-1,1 6-2,4 4-1,1 3-1,4 7-1,3 3 0,-1-2 0,-1-1-1,2-1-1,-1-7 1,-2-2-1,0-4 1,-4-7 0,0-3-1,-2-1 0,1-3-1,-4-7 0,-2 0-1,-1-7-2,1-1-5,-8-12-11,0 0-15,0 0 0,0 0-1,1-10 3</inkml:trace>
  <inkml:trace contextRef="#ctx0" brushRef="#br0" timeOffset="18157.0385">7484 7464 43,'-17'26'32,"-7"-2"3,3 9-1,4 2-20,-1-3-4,11 4 1,2-5-5,11 4-1,4-5-2,6-4-1,7-6-1,7-3 0,1-5 1,2-5-1,1-5-1,-1-8 1,0-5-1,-1-2 1,-3-5 0,-4-6-1,-4-6 0,-4-1 0,-4-3 1,-5 1-1,-6-2 1,-7-1-1,-7 1 0,-6 6 0,-4 5 1,-4 4-2,-1 5 0,-2 4-1,5 7-4,-2 3-11,4 4-20,10 2 0,-3-3 0,15-2 1</inkml:trace>
  <inkml:trace contextRef="#ctx0" brushRef="#br0" timeOffset="19346.1066">6254 6906 3,'0'0'22,"2"10"-2,-2-10-4,-10 15-2,4-1-1,2 4-2,0 0-3,2 2-2,3 3 0,3-4-1,5 1-1,0-6-1,5-5 0,3-10-1,5-4-1,-1-8 1,2-7-1,-2-4-1,-2-3 1,-1-1-1,-6 0 0,-3 5 1,-7 1-2,-7 4 0,-3 6-1,-4 5 0,-6 3-1,1 7-4,-5 2-3,2 2-9,7 9-11,-7-5 3,11 3 0</inkml:trace>
  <inkml:trace contextRef="#ctx0" brushRef="#br0" timeOffset="19880.1371">7637 6778 26,'0'0'29,"7"18"3,-6-3-10,-2 0-3,3 12-2,-5 2-4,2 5-3,-4-2-3,5 6-2,-2-6-2,1-7-3,2-1-5,-2-9-22,1-15-7,0 0-2,10-18 2</inkml:trace>
  <inkml:trace contextRef="#ctx0" brushRef="#br0" timeOffset="24884.4233">8762 6369 6,'0'0'8,"-5"-13"0,5 13 0,-8-10-1,8 10-1,-9-8 0,9 8-1,-14-8 1,14 8-1,-16 1-1,16-1 1,-19 5 0,7-2-1,1 2 1,-1 0 0,1 4-1,-1-1 0,2-2 0,-3 0-1,4 5 0,-2-1 0,0 1 0,1 0 0,2 1-2,-2 0 1,2 4-1,1-3 1,1-1-1,1 1 0,1 2 0,2 1 1,1-1-1,0 3 0,4-2 0,-2 1 1,4 2-2,0-3 1,0-2 0,0-2 0,1 0-1,-6-12 0,14 15 1,-5-8 0,-9-7 0,16 6 0,-7-2 0,0-1 1,1-3-1,2-1 1,-1 1-1,2-3 1,0 1-1,0 0 0,2-3 0,-3-1 0,3-1 0,-4 2 0,2-3-1,-3 2 1,0-1-1,-1-3 0,-1 1 1,1 2-1,-9 7 0,16-20 0,-16 20 0,18-18 0,-8 5 0,-1 1 1,1-2-1,-2 2 0,1 2 0,-2-1 1,-2-1 0,-3-1-1,-2 13 0,1-18 0,-5 9 1,-2-1-1,-4-2 1,-3 0-1,1 3 0,-4 0 0,1-3 1,-2 0-1,1 4 0,-2 1 0,3 2 0,0 3 1,0-4-1,2 5-2,1 2-2,12-1-6,-17 9-18,17-9-3,0 0-3,-13-11 2</inkml:trace>
  <inkml:trace contextRef="#ctx0" brushRef="#br0" timeOffset="30419.7399">8748 6803 7,'0'0'16,"-6"12"0,6-12-1,-9 11 0,4-1-1,0 2-1,-2 2-2,-2 3-2,1 8-3,-2 1-1,0 6-1,-3 3-2,1 3 0,-2 2-1,3 4 0,-1 1 0,-1 1 0,0-3 0,1 4-1,-1-3 1,0 0 0,1 0 0,-2-5-1,0-2 1,1-1-1,1-4 1,0-5 0,1-4-1,0-3 0,2-8 0,4 0 1,0-3-2,5-9 0,0 0-3,0 0-2,0 0-1,0-12-2,0 12-2,9-17-1,-3 8-1,-6 9 3,9-16 1,-7 7 3,-2 9 1,3-13 3,-3 13 3,-5-10 2,5 10 0,-12-1 2,12 1 1,-17 8 0,6 2 2,0 1 1,-3 3-1,3 3 1,-1 3-1,3 4 0,-1-2 0,5 5-1,0-4-1,6 4-1,2-3 0,7-3-1,6-4-1,5-4-1,5-5 0,4-4 1,3-7-2,2-8 1,1-3-2,0-3 1,-5-2-1,-6-5 1,-2 1 0,-5-1-1,-8 0 0,-7 1 1,-7 2-1,-6 1 0,-8 1 0,-1 7-1,-5 1 1,-1 2-1,2 4-3,2-1-7,6 3-11,15 3-11,-10-11-1,16-1 2,3-8 0</inkml:trace>
  <inkml:trace contextRef="#ctx0" brushRef="#br0" timeOffset="31093.7785">8894 6641 17,'0'0'24,"-2"16"-3,9-2-1,-2 3 0,5 3-5,6 11-2,1 0-2,8 9-3,3-3-2,7 12-1,-2 0-1,3 6-1,1 3 0,-1 5-1,-1-1 0,0 1-1,-3 0 1,-1-6-1,0-4 1,1-2-1,-1-10 1,2-6 0,-1-5-1,-1-9 1,-3-4-1,-2-4 0,-2-4-1,-6-7 0,-3-2-1,-6-4-1,-9 4-2,6-10-5,-6 10-8,0 0-14,-11-15-4,11 15 0,-17-13 2</inkml:trace>
  <inkml:trace contextRef="#ctx0" brushRef="#br0" timeOffset="31483.8008">9517 7595 21,'-3'14'31,"-10"-4"0,4 9 3,-2 0-15,-7 0-3,11 10-3,-8-3-3,10 4-2,1-4-3,11 5 0,5-3-1,5-7-1,8-5-1,3-5-1,5-7 0,3-4 1,0-7-1,-2-9 0,0-7-1,-2 0 0,-5-4 1,-4-4 0,-6-3-1,-9-1 0,-8 0 0,-6 5 0,-11 3 1,-7 1-1,-6 7 0,-6 11-1,-4 6-1,-3 5-2,6 10-7,-1-3-26,7-3 0,5 2-1,4-9 1</inkml:trace>
  <inkml:trace contextRef="#ctx0" brushRef="#br0" timeOffset="32371.8516">5954 8296 32,'17'7'29,"-17"-7"1,19 7-1,-19-7-19,15 2-6,-3 2-1,3-1-10,1 2-15,-1-9-7,11 7 0,-8-10 0</inkml:trace>
  <inkml:trace contextRef="#ctx0" brushRef="#br0" timeOffset="32559.8623">6532 8445 25,'17'4'26,"8"7"1,-12-10-2,4 1-14,-1-4-3,0-2-5,3 0-7,3-1-11,4 2-12,-5-10 0,8 6-1</inkml:trace>
  <inkml:trace contextRef="#ctx0" brushRef="#br0" timeOffset="32738.8726">7094 8474 31,'20'3'30,"4"7"1,-7-7-4,0-2-12,2 1-6,-3-6-7,3-1-10,-1-2-11,4 6-11,-5-10-1,6 3 1</inkml:trace>
  <inkml:trace contextRef="#ctx0" brushRef="#br0" timeOffset="32891.8813">7540 8465 2,'18'1'26,"7"8"0,-9-9 0,3 3-12,-1-4-7,-3-4-17,7 8-12,-13-11-2,7 6-2</inkml:trace>
  <inkml:trace contextRef="#ctx0" brushRef="#br0" timeOffset="36717.1001">8362 7112 14,'-10'26'15,"4"-12"-1,4 9-1,-2-3-2,4 5-2,1 0 0,2-1-3,2-4-1,2-4-2,2-3 0,3-6 1,0-8-2,4-9-1,-1-3 0,1-5 0,-1-2 0,-1-3 0,-3-3 0,-3-1-1,-5 4 1,-4 4 0,-2 0 0,-5 5-1,-2 3 1,-2 5-3,-1 7-1,1 5-6,4 9-16,-5-8-1,10 11 0,3-18 1</inkml:trace>
  <inkml:trace contextRef="#ctx0" brushRef="#br0" timeOffset="37326.135">9472 6909 12,'0'0'26,"0"0"-4,0 0-1,4 9-1,-2 3-4,0 2-3,1 6-2,-3 0-3,5 8-1,-4 0-2,3 3 0,-3-5-3,2-1 0,-2-5-6,-1-7-13,0-13-14,0 0-2,-11-21 0,7-5 0</inkml:trace>
  <inkml:trace contextRef="#ctx0" brushRef="#br0" timeOffset="38815.2201">8313 8159 11,'0'0'25,"0"0"2,0 0-7,-14 1 0,14-1-5,0 0-1,-14 4-3,14-4-2,-10 9-1,10-9-2,-11 9 0,7 3-2,-2-2 0,0 2-1,-2-2-1,3 4 0,-1 2 0,2 2-1,0 2 1,2-2-1,1-1 0,3 3 0,3 2 1,1-4-1,2-2 0,5-1 1,-1-2-1,4-2 0,-1-3 0,2-3 0,-2-6 0,3-1 0,-3-3 0,1-3 0,-3-4-1,0-3 1,-4-4-1,-1 2 1,-2-5 0,-3-1-1,-3 0 1,-4-2-1,-2-2 0,-3 3 1,-4 1-1,-1 3 0,-2 2 0,1 6 0,0 2 0,1 6 0,1 4-1,1 5 0,12-5-2,-16 15-1,11 0-4,5-15-8,-8 16-22,9-5 1,-1-11-1,5 15 2</inkml:trace>
  <inkml:trace contextRef="#ctx0" brushRef="#br0" timeOffset="40913.3401">8664 8162 19,'0'0'27,"9"8"2,-9-8-7,0 0-6,-4 12-1,4-12-3,-1 24-4,-1-9-1,4 5-1,-2 2-2,3 7 1,-1-1-1,3 1 0,-3-4-2,2 0 1,-1-2-1,1-3 0,-1-6-1,0-4 0,-3-10-2,0 0-2,6 9-1,-6-9-4,1-11-12,-1 11-14,-4-15 0,4 15-2,-4-13 3</inkml:trace>
  <inkml:trace contextRef="#ctx0" brushRef="#br0" timeOffset="41475.3723">8934 8223 10,'9'-2'28,"-9"2"1,0 0 3,0 0-12,1-11-5,-1 11-1,0 0-5,-6 12-2,6-12 0,-7 18-3,3-4 0,2 5-1,-3 2-1,4 5 1,0-2-2,4 4 2,1-3-2,3-1 1,1-4-1,4-3 1,2-5-1,1-5 0,1-5 0,0-4 0,1-6 0,-1-4 0,1-3 0,-3-8-1,-1-4 1,-2-1-1,-1-3 0,-4-2 0,-4 0 1,-4-1-1,-5 1 0,-3 8 0,-3 6 0,-6 2 0,-3 9 0,-3 7-2,1 5-3,-5 2-3,9 2-28,0 1-1,-2-8-1,8-1 2</inkml:trace>
  <inkml:trace contextRef="#ctx0" brushRef="#br0" timeOffset="44348.5366">8528 7644 23,'-13'7'16,"7"8"2,-5-3-1,2-1-1,-1 4-2,0-2-2,1 4 0,0-4-3,4 2-1,-3-5-3,5 7-1,-2-2 0,4-1 0,0-2-2,3 4 1,1-3 0,2 3 0,2 0-1,2-1 0,1-2 0,2 0-1,0-1 1,4-4 0,-1-3-2,4-1 1,-2-5-1,-1 1 1,2-3-1,-2-4 0,0-2-1,-1 0 1,0-1 1,-2-2-1,-1-2 1,-1-3-1,-2-2 0,-1 3 1,0 0 0,-3-4 0,-3 1 0,0 0-1,-4 0 2,-1 2-1,-4 0 1,-2 1-1,-3-1 0,-3 6 0,-1 1 0,-3 0 0,0 2-1,-1 7 0,-2 1 1,2 3 0,-2 6-1,0 3 0,0 0 0,3 6 0,0 1 0,2-1 0,1 2-1,3-1 1,4-1 0,4-1-1,3 2 1,3-4 0,3-1 0,4 0 0,4-1 0,4-3 0,1-3 0,2-4 0,1-3 0,3 0 0,0-3 1,0-4-1,-3-2 0,1-3 0,-2 2 0,-2 0 0,-1-2 1,-3 0-1,-3-4 0,-1 6 1,-4-3-1,-4-2 1,-2-2 0,-3-1-1,-4-3 1,-3 1-1,-2 1 1,-4 0 0,-3 1 0,0 3-1,-3 6 0,-3 3 1,1 8-2,2 5 1,-1 7 0,4 4 0,4 6-1,2 1 2,6 2-2,6 2 1,6-1 0,6-5 0,5-2 0,3-5 0,4-7 0,3 0 0,2-4 0,0-8 0,1-4 0,-2-2-1,-1-4 2,-1-2-1,-2-1 0,-4-5 1,-2 0-1,-6 1 0,-4 1 0,-7-3 1,-5 1-1,-6 6 0,-7-1 0,-4 8 0,-3 3 0,-4 4 0,-1 8-1,0 7-1,3 9-3,2-3-5,10 4-28,7 1 1,5-6-1,9 5 1</inkml:trace>
  <inkml:trace contextRef="#ctx0" brushRef="#br0" timeOffset="68083.8942">14509 4532 3,'-16'-5'17,"16"5"-6,-14-3-2,14 3-1,-20-2 0,11 2-3,-4-1 0,3 1-1,-1 1-1,-3 1 1,4 1-1,-1 1 0,1 0 1,0-1-2,10-3 0,-19 14 0,19-14 0,-11 11-1,11-11 0,-9 9 0,9-9-1,-3 11 1,3-11 0,0 0-1,0 0 0,-2 11 1,2-11 0,0 0 0,9 9 1,-9-9 0,10 10 0,-10-10 0,14 8 0,-4-6-1,0 1 2,2 0-1,-2 0 0,1-2-1,2 1 0,-2-2 1,1 3-1,-2 0 0,0-1 0,-10-2-1,18 5 1,-9-2 0,-9-3 0,14 8-1,-14-8 1,15 7-1,-15-7 0,12 12 1,-12-12-1,12 12 1,-12-12-1,8 16 0,-6-7 1,-1 0 0,-1 2-1,0-11 0,-4 17 0,0-8 0,4-9 1,-13 17-1,13-17 0,-15 14 1,6-7-1,-1 0 1,0-4-1,-1-1 0,-4 1 0,4-2 1,-4-2 0,0 0 0,-1-2 0,2 0-1,-1 2 1,3-1 0,3-1 0,-2 0-1,11 3 0,-10-2 0,10 2 0,0 0 0,0 0-3,0 0-4,9 7-5,-9-7-12,23 4-6,-14-7 1,10 2 0</inkml:trace>
  <inkml:trace contextRef="#ctx0" brushRef="#br0" timeOffset="68784.9343">14711 4523 18,'0'0'19,"0"0"-2,0 0-3,0 0-4,-10 6 0,8 4-3,-2 2-1,-1 4 0,0 6-1,2 0 0,1 3 0,2 0 0,2 0-1,2-4 0,6 0-1,2-6 0,3-5-1,1-3 1,3-5-2,-1-6 1,2 0-1,-2-3 1,-2-4-1,-2-2 0,-2-1 0,-2-2-1,-1 0 1,-2-1-1,-3-1 0,-1 0 0,0 4 0,-1 0 1,0 3-1,-2-1 0,0 12 0,2-9 1,-2 9-1,0 0 0,4 9 1,-1 1-1,0 6 0,-1 2 1,2 0 0,1 1 0,-1 2-1,0-4 1,1 1 0,2-5 0,-7-13-2,11 16-2,-11-16-5,13 6-7,-13-6-11,15-3-6,-4 0 1,-5-7-1</inkml:trace>
  <inkml:trace contextRef="#ctx0" brushRef="#br0" timeOffset="69259.9615">15277 4541 14,'10'-2'25,"-10"2"-1,3-11-4,-3 11-1,-3-16-5,3 16-3,-9-9-1,9 9-3,-16-6-1,7 4-2,-4-1-1,3 6 0,-3 0-1,0 2 0,0-1-1,1 7 1,-2-2 1,4 5-2,-1 1 1,1-1-1,4 2 1,4 7-1,2-2 1,4-1-1,3-3 0,2 1-1,4-5 1,2 0 0,0-4-1,-2-6 0,3-2-3,-3-1-1,2 1-6,-15-1-7,20-17-18,-3 15 1,-9-9 0,10 8 1</inkml:trace>
  <inkml:trace contextRef="#ctx0" brushRef="#br0" timeOffset="69694.9863">15614 4518 18,'3'-14'26,"-3"14"-4,-1-11-1,1 11-4,-10-7-4,10 7-2,-17-3 0,2 4-3,3 4-1,-5-2-2,5 6 0,-6 0-1,4 2 1,-2 0-3,4 6 1,1-1-1,3 4 0,1-1 0,3 5-1,5-4 1,4 3-2,1-3 2,5-2-1,1-6-1,4 1 0,0-7 0,2-5 0,0 2-3,-2-8-6,3 1-19,-1 2-7,-5-6-1,2 5 1</inkml:trace>
  <inkml:trace contextRef="#ctx0" brushRef="#br0" timeOffset="70222.0165">15807 4747 33,'-4'12'28,"-11"-6"-1,15-6-9,-14 16-7,8-7-1,3 2-5,3-11 0,1 20 0,3-10-1,-4-10 1,14 14-1,-3-6-1,1-4 0,1-2-1,0-3 0,1-3 0,1-4-1,-1 1-1,-1-1 2,0-4-1,-2 0-1,-4 2 0,-1-3 1,-4 2-1,-7 2 1,-3-1-1,-1 2 0,-3 4 0,-4 2 0,1 0 0,-1 5-1,1 0-4,5 3-4,0-1-10,1 0-14,9-5 0,0 0 0,10 8 1</inkml:trace>
  <inkml:trace contextRef="#ctx0" brushRef="#br0" timeOffset="70810.0501">16424 4272 18,'0'0'26,"-11"2"2,11-2-9,-13 7-2,1-2-4,2 7-2,-7 1-1,4 8-2,-3 0-1,3 6-1,0 0-1,4 9 0,-3-1-1,6 2-1,2 1 0,4 2-1,1-4 1,4-1-1,1-2 0,4-5-2,1-5 0,0-1-2,7-5-4,-8-12-11,0 1-18,6-3 0,-16-3-1,20-9 1</inkml:trace>
  <inkml:trace contextRef="#ctx0" brushRef="#br0" timeOffset="71826.1082">16543 4530 40,'0'0'31,"8"-12"3,-8 12-2,12-13-19,-5 3-4,3 6-1,0-4-3,3 2-1,-2 0-1,1 4-1,2 0 0,-2 2 0,-1 1-1,-1 0 0,-1 2 0,-2 6 0,-1 2 0,-3-1 0,-3 1-1,0 4 1,-2 1 0,1 3-1,-1-1 1,-2-1-1,1 3 1,1 2-1,3-3 1,0-1 0,2-4-1,1 1 0,1-3 2,-5-12-2,19 11 0,-6-13 1,2-2-1,2 0 0,1-7 0,0-3 1,1-2-2,-2-2 1,0 0 0,-1 0 0,-4-2 0,-1-2 1,-3 0-1,-2 3 0,-1 1 0,-4-1 1,-1 5-1,-4 0 0,1 4 0,3 10-1,-9-6 2,9 6-1,0 0 0,-11 14-1,8-1 1,3 1 0,0 4 0,1 0 0,1 3 0,0 4-1,3-1 2,-1-1-1,3-3 1,-1-1-2,4-4 2,-2-3-1,3-2 1,1-8-1,-1-6 0,3-3 0,-1-2 0,-1-6 1,0-1-2,-1-3 1,-2-2-1,-1 0 1,-4-1-1,-2 0 1,-3 0 0,-1 3-1,-2 2 1,-1 1 0,-3 4 0,2-1 0,6 13 0,-9-11 0,9 11 1,0 0-1,0 0 0,0 0 0,0 15 1,5-5-1,2-1 1,2-1-1,5 1 1,0 1-2,2-2 1,-2-5-4,3 4-7,-7-6-19,3-4-7,1 4-1,-14-1 2</inkml:trace>
  <inkml:trace contextRef="#ctx0" brushRef="#br0" timeOffset="72221.1308">17220 4192 37,'0'0'33,"0"0"3,15 1-1,-15-1-11,13 10-12,1 7-2,-3-3-4,7 9-1,-3 3-1,3 8-1,-7 2 0,5 5-1,-4 2-1,-2 0 0,-3 3 0,-2-1-1,0-3 1,-6-4-1,3-6 0,-4-2 0,-1-9 0,1-3-1,-2-3-1,4-15-1,-15 11-4,6-13-6,9 2-22,0 0-2,0 0-2,-8-12 3</inkml:trace>
  <inkml:trace contextRef="#ctx0" brushRef="#br0" timeOffset="72710.1588">17687 4490 21,'0'0'32,"0"0"3,0 0 0,13-15-11,2 15-7,-5-6-2,11 4-6,-4-5-2,7 4-2,-3-5-1,7 5-1,-2-1 0,0-2-2,-1-1-2,0 3-1,-1 1-2,-7-7-6,7 11-9,-12-3-19,-12 2 0,11 0 0,-11 0 2</inkml:trace>
  <inkml:trace contextRef="#ctx0" brushRef="#br0" timeOffset="72942.1721">17720 4572 36,'17'10'33,"-5"-11"3,4-1-6,5 5-9,-7-6-3,9 4-6,-4-6-5,1 5-1,-3-3-4,2 2-2,0 2-5,-7-8-13,-2 2-19,1 4 0,-11 1-1,0 0 1</inkml:trace>
  <inkml:trace contextRef="#ctx0" brushRef="#br0" timeOffset="83767.7913">18489 4426 12,'0'0'25,"0"0"2,0 0-3,1-13-8,-1 13-1,6-17-2,-2 1-3,6 6 0,-1-9-2,3 10-1,-1-6 0,1 4-3,-2 0-1,3 4-1,-1 2 0,0 2-1,-1 3 0,0 0 1,1 4-2,-1 6 1,-1 3 0,0 6 0,-5 3 0,-1 4-1,-2 5 1,0 1 0,-2 0-1,2 0 1,-2-5-1,4-1 0,3-5 1,3-6 0,2-5 0,4-5-1,-1-5 1,5-3 0,0-8 0,0-4 0,-2-3 0,0-2-1,-3-4 1,-3-5-1,-2 0 1,-3-1-2,-2-1 2,-2 6-1,-2 3 0,-1 3 1,-1 5-1,1 14-1,0 0 2,0 0-1,-2 26 0,2-6 0,3 0 0,1 8-1,1 0 2,4-3-1,1-2 0,2-1 0,2-4 0,1-2 1,2-4-1,-2-6 0,4-5 0,-1 0 0,-1-4 1,1-6-1,-5-7 0,0-3 0,-2-4 1,-3-2-1,-5-3 0,-2-4 0,-3 0 0,-1 5-1,-3 4 1,-2 0 0,1 6 1,-1 5-2,8 12 1,-10-10 0,10 10 0,0 0 1,0 0-2,11 12 1,-11-12 1,22 12 0,-10-6 0,8-3 1,-3-2-1,2 0 0,-1-2 0,-1-3 0,0 1 0,-4 0-2,-2-1-1,-11 4-3,16-2-8,-16 2-17,0 0-8,0 0-1,4-10 0</inkml:trace>
  <inkml:trace contextRef="#ctx0" brushRef="#br0" timeOffset="84776.849">19709 4106 15,'0'0'29,"-16"-4"0,16 4 0,-18 3-9,5-1-3,1 8-5,-5-2-1,3 7-2,-2 3-2,5 4-3,-5 0 0,5 9-2,0 0 1,5 1-1,2 1-1,3 3 1,2-5-1,3 0 1,3-5-1,3-4 0,0-5-1,1-1 1,2-4 0,1-4 1,0-5-2,-1-1 1,4-2 0,-1-1 1,0-3-1,1-4 0,0-5-1,0 1 0,1-5 1,0-4 0,-4-3 0,-2-3-1,0-4 0,-4 1 0,-3 0 1,-3-1 0,-2 2-1,-3 4 0,-4 2 0,-3 3 0,-3 4 1,-3 2-1,-4 1 0,0 6-1,0 1 1,-2 3 0,2 2-2,2 2 1,2 4-3,2-1-5,9 10-10,-2-3-19,4-2 0,3 5-1,-2-4 2</inkml:trace>
  <inkml:trace contextRef="#ctx0" brushRef="#br0" timeOffset="86594.953">14591 5363 30,'0'0'24,"0"0"-2,-2-16-2,2 16-5,-9-3-3,-1 3-3,0 1-1,-5 0-2,1 8-2,-4-4 1,-3 7-2,-4-1 0,5 2 0,-2-4-1,4 8 0,2-7 2,1 1-2,5 0-1,6-2 1,4-9-1,3 20 0,5-9 1,6-2 0,0 1-1,5 2 0,0-2 0,2 3 0,-1 1 0,-1 0-1,-3-5 0,-4 4 1,-1-1-1,-5-3 1,-4 2-1,-3-2 0,1-9 0,-17 14 1,3-4-1,-7-4 1,-2-1-1,0 3 0,0 0 0,0-5 1,3 1-1,2-3-1,5 2 0,13-3-4,0 0-4,0 0-8,6-11-18,12 3-1,2-4 1,6 2 0</inkml:trace>
  <inkml:trace contextRef="#ctx0" brushRef="#br0" timeOffset="87041.9785">14784 5399 38,'0'0'29,"-8"20"1,-2-3-7,-2 3-9,9 4-2,-5-4-3,10 9-2,1-7 1,9 0-3,0-6-1,8-1-1,3-9-2,1-2 1,2-6-1,-1-8 0,-2-4 0,0 0-1,-4-3 1,-2-5 0,-5 1 0,-3-2-1,-2-2 0,-4 6 0,-3 1 1,-3 2 0,-3 4-1,6 12 0,-15-4 1,6 10-1,0 8 1,2 2-1,2 3 0,2 5 0,3 0-1,3-4 0,5 0-2,2-7-3,6 3-5,-1-8-9,2-4-15,9-3-1,-2-7 1,2 1 0</inkml:trace>
  <inkml:trace contextRef="#ctx0" brushRef="#br0" timeOffset="87391.9986">15408 5378 25,'0'0'32,"0"0"1,0 0 0,0 0-11,-14-13-8,14 13-3,-13-2-3,13 2-3,-21 2 0,9 4-2,-3 3 0,0 2-1,-4 2-1,5 7 0,-2 0 1,5 3-1,4 3 0,2-3-1,5-1 0,5-1 0,3-2 1,5-7-1,5-2-2,2-7-3,3 0-4,-1-7-8,7-7-18,1 3-1,-3-7-2,2 0 3</inkml:trace>
  <inkml:trace contextRef="#ctx0" brushRef="#br0" timeOffset="87686.0154">15702 5357 54,'4'-10'34,"-4"10"0,-12-2-5,3 8-13,-12-2-4,6 7-4,-7-2-2,3 9-2,-1 1 0,2-1 0,3 1-2,5 6-1,5-3 1,4 0-1,6 0-1,6-4 0,2-3 0,4 0-1,2-2-2,0-11-3,8 3-15,1-7-18,-6-7 2,2 1-2,-3-4 2</inkml:trace>
  <inkml:trace contextRef="#ctx0" brushRef="#br0" timeOffset="88212.0455">16016 5641 48,'0'0'34,"6"9"1,-6-9 0,1-17-19,-1 17-5,11-20-3,-2 10-3,-2-3-1,4 3 0,-3-7-1,-8 17 0,19-18 0,-8 8-1,-2 0-1,0 5 0,-9 5 0,15-9 0,-15 9 0,12-2-1,-12 2 1,9 8-1,-7 1 0,0 1 1,-3 3-1,0 6 0,1 0 0,-1 6 0,-1 2 0,0-4 1,0-2-2,1 5 1,0-3 0,0-7 0,0 0-1,1-16-3,0 17-2,0-17-8,1 10-12,-1-10-13,0 0 1,0 0-1,-9-15 3</inkml:trace>
  <inkml:trace contextRef="#ctx0" brushRef="#br0" timeOffset="88447.0589">16016 5787 59,'-5'9'36,"5"-9"-1,8 9-7,-8-9-11,18-1-4,-8-1-6,10 3-1,-1-2-1,6 3-3,-3-2 0,1-2-1,1-1-3,-4 2-1,1 2-3,-5-5-11,-1-1-21,0-3 0,-7-5 0,2 5 0</inkml:trace>
  <inkml:trace contextRef="#ctx0" brushRef="#br0" timeOffset="88828.0807">16615 5259 45,'-3'10'34,"-2"5"2,-5-1-1,-7 1-19,5 12-3,-6-2-3,3 13-4,-2 2 0,4-1-1,-1-5-2,7 3-1,1-4 0,5-1-1,4-3-1,3-10-1,4-3-4,0-5-4,10 2-14,0-8-16,-5-7 1,1-7 0,0-7 0</inkml:trace>
  <inkml:trace contextRef="#ctx0" brushRef="#br0" timeOffset="89609.1254">16731 5476 65,'9'-7'37,"-3"-3"-1,7-6-2,-1 8-21,-3-5-2,7 5-5,-2-2-2,2 6-1,-3-3-1,1 5 0,-3 5-1,-2 3 0,-9-6-1,11 22 0,-11-4 0,-1 1 1,-3 7-1,0 2-1,0-4 1,2 1 0,1 0 1,0-7-1,3-4-1,3-1 2,4-4-1,0-8 0,1-2 0,3-4 0,0-7 0,2 0 0,1-2 1,0-8-2,-2-3 1,-2 2-1,0-1 1,-4-1 0,-2 6-1,-1 4 1,-4 2-1,-1 13 0,0 0 1,-10 10 1,5 4-2,-1 6 1,2-1 0,1 5 0,3 1 0,1-7 0,4-1-1,3 1 1,6-6 1,0-5-1,3-3 0,-1-5 0,2-4 0,-1-2 0,-1-1 1,-2-9-1,-3 0-1,1 0 0,-3-4 0,-2-2 0,-2 1 0,-3 1 0,0 0 0,-3 7 0,0 3 1,-6-1 0,7 12 0,0 0 0,-13-8 0,13 8 1,0 0-1,2 13 1,-2-13-1,11 14 0,-1-3 1,0-4 0,5 1-2,-5 2 0,4-2-2,-3-5-4,5 8-14,-1-9-16,-15-2-1,16-6 0,-11-4 1</inkml:trace>
  <inkml:trace contextRef="#ctx0" brushRef="#br0" timeOffset="89918.143">17376 5181 55,'0'0'38,"18"12"-1,-5 1 1,3-4-15,2 11-13,-5-1-2,6 10-4,-6 1 0,3 2-2,-5 0 0,-4 4-1,-5-2 0,1 0-1,-6-1 0,-2-7 0,-2-1-1,-1-2-2,2-1-2,-4-13-6,10 1-18,0-10-10,0 0 0,0 0-1</inkml:trace>
  <inkml:trace contextRef="#ctx0" brushRef="#br0" timeOffset="90165.1572">17676 5383 54,'17'-1'38,"-4"-6"0,4 3-3,-2 4-10,-2-7-13,11 3-3,-4-1-5,6 3-2,-4-4-1,3 2-2,-2 4-2,-5-9-7,2 9-14,-7 0-15,-13 0 0,0 0 1,0 0-1</inkml:trace>
  <inkml:trace contextRef="#ctx0" brushRef="#br0" timeOffset="90332.1667">17746 5447 66,'0'0'38,"13"12"0,3-10 2,-2-4-25,11 3-3,-4-4-7,1 5-4,0 0-7,-5 1-32,-1-5-1,-2-1 1,-14 3-3</inkml:trace>
  <inkml:trace contextRef="#ctx0" brushRef="#br0" timeOffset="91581.2382">18553 5254 40,'11'-14'31,"8"6"1,-10 0-11,0 1-6,3 5-2,-12 2-6,13-4-1,-13 4-1,16 12-1,-12-1-1,4 1 1,-3 4-1,3 5 0,-6 1 0,2 1-1,-4 0 0,2-2 0,-1-2-1,-1 2-1,0-5 1,3-5 0,-2 0-1,2-2 0,-3-9 1,10 10 1,0-7-1,1-7 0,4-3-1,1 2 1,6-4 0,0-6 0,3-2-1,1 1 0,-1-6-1,0 5 2,-5-2-1,-3-1 0,-6 0-1,1 4 1,-6 2 0,-2-2 1,-3 7-1,-2 0 0,1 9 0,0 0 0,0 0 0,0 0 1,0 0-1,0 0 0,-8 21 1,9-6-1,1 3 1,4 1-1,1 0 1,0 4-1,2-3 1,2-3 0,5-6-1,0 2 0,0-7 1,0-4-1,1-2 1,-1-6-1,1-6 0,-2 2 0,-3-7 0,-4-4 0,-1-3-1,-5 1 0,-1-3 1,-3 1-1,-2 1 0,-3 0 2,0 5-2,-2 7 0,9 12 2,-13-14-1,13 14 0,0 0 1,0 0-1,0 0 1,10 11 0,4-7 0,1-2 0,7 4 1,2 0 0,1 1-1,-2-5 0,0-1-1,-4-1-2,-4-1-4,3 5-15,-7-6-19,-11 2 0,8-13 0,-8 13 1</inkml:trace>
  <inkml:trace contextRef="#ctx0" brushRef="#br0" timeOffset="92269.2775">19632 5206 58,'0'0'37,"0"0"0,11-3 1,-11 3-22,9-14-5,-9 14-4,8-18-2,-2 6-1,-3-4-1,3 4 0,-3-3 0,7-2 0,-3 0-1,2 0 0,-1 1 0,1 0 0,-2 6 0,0-3 0,-1 1-2,-6 12 0,0 0 0,0 0 1,0 0-2,6 23 1,-5-8-1,0 10 1,1 4 0,0-2 1,-1 3-1,1 3-1,-1 3 2,0-2 0,0-2-1,-1-4 1,0-4-1,0 0 0,-1-2 1,1-7-1,0-15-1,-1 18 0,1-18 1,0 11-2,0-11-1,0 0-1,0 0-4,0 0-4,-1 9-11,1-9-18,0 0 1,0 0 0,-16-2 1</inkml:trace>
  <inkml:trace contextRef="#ctx0" brushRef="#br0" timeOffset="92543.2932">19624 5463 49,'0'0'38,"0"0"0,0 0 0,18 10-16,-18-10-6,26-4-4,-9 1-4,5 3-2,-2-2-2,4 5-1,1 2 0,0-5-1,2 0-1,-3 1-1,-1 0 0,-3-1 0,0 1 0,-2-8-1,-4 1-2,-14 6-2,15-3-6,-15 3-28,-14-6-3,4 1 2,-6-3-2</inkml:trace>
  <inkml:trace contextRef="#ctx0" brushRef="#br0" timeOffset="116981.691">13345 7269 19,'9'8'25,"-9"-8"2,0 0-7,-1 16-4,3-2-1,0 5-3,-1-2-3,2 10-1,-3-1-2,4 3-2,-2-1-2,2-3 0,-3-4-2,1-2 1,-1-5-1,1-4 1,-2-10-1,0 0 0,0 0 0,9-21 1,-5 4-1,3-3 0,1-5 0,2 0 0,4 1 2,0-2-2,4 5 0,-1 6 0,3 3 0,0 6 1,-2 6-1,1 5 1,-4 2 0,0 10-1,-4 0 1,-2 1 0,-3 4-1,-2 0 1,-2 1-1,-1 0 0,0 0 0,0-8-1,0 1-3,1-7-4,-2-9-5,13 12-16,-13-12-4,16-17 1,-10-4 0</inkml:trace>
  <inkml:trace contextRef="#ctx0" brushRef="#br0" timeOffset="117409.7155">13760 7320 37,'0'16'29,"1"1"3,-5 3 1,-6 3-19,8 6-3,-1-3-2,8 4-2,-2-8-1,9 0-2,1-6-1,5-5 0,2-11-1,3-4 0,-2-5-1,0-8 1,-1-4 0,-2 0-1,-1-5 0,-5-2 0,-2 0-1,-2 1 1,-6 0-1,0 8 1,-4 2 0,-1 5 0,3 12 0,-9 1 0,5 10 1,-1 9-1,2 5 0,2 1-1,3 5 1,3 1-1,4-4-1,0-5 0,4 0-3,2-10-2,5-1-5,-6-12-13,-1-6-13,4-4 1,-7-6-1,4-1 2</inkml:trace>
  <inkml:trace contextRef="#ctx0" brushRef="#br0" timeOffset="117998.7492">14157 7293 57,'-1'10'35,"3"7"0,-5 4 0,-2 2-21,4 6-3,-3-2-5,4 8-2,0-5-1,3-5 0,1-5-2,3-7 0,5-10 0,2-3-1,1-10 1,0-6 0,0-6-1,0-2 0,0-3 0,-2-2 1,-1 2-2,-2 1 2,-3 4-2,-2 9 0,-5 13 2,7-11-1,-7 11 0,1 19 0,-1-1 0,-1 2 1,1 3 0,1-4-1,3-2 0,-1 0 0,3-6 0,-6-11 1,14 7-1,-3-10-1,-1-6 1,1-2 0,3-4 1,0-6-1,1-3-1,-2 0 1,1-1 0,-2 3 0,0 4-1,-2 4 1,-4 4-1,-6 10 0,0 0 2,9 21-1,-8-4 0,0 5 0,-1 1 1,2 0-1,-1 4 1,2-8-1,2-3-2,-1-2 0,4 0-5,-8-14-7,10 0-24,-10 0 2,12-17-2,-4 5 2</inkml:trace>
  <inkml:trace contextRef="#ctx0" brushRef="#br0" timeOffset="118585.7827">14609 6973 64,'0'0'36,"14"14"-1,-6 3 2,2 11-27,-8 1 0,5 9-3,-5 4-4,2 7-1,1-1 0,-3-1 0,-1 0-1,1-8 0,-2-3-1,1-4 0,2-6 1,-1-7-1,0-9-1,-2-10 1,0 0-1,0 0 1,0 0 0,7-22 0,-5 5-1,1-1 1,2 1 1,-1-2-1,1 4 1,4 0-1,3 1 1,2 5 0,3 3 0,2 2 1,1 2-1,3 5 0,-1 2 0,0 2 0,-2 4-1,-5 0 1,-5 3-1,-4 0 1,-4 4-1,-5-2 0,-6 1 0,-3 1 0,-5 0 0,-2-3 0,-2 0 0,-2-5 0,3-6 0,1-1 0,4-3 1,1-6-1,5-2-1,5-2 0,4-3-2,1 2-3,8 7-6,-5-11-13,4 4-14,4 3 1,-1-3 0,4 4 1</inkml:trace>
  <inkml:trace contextRef="#ctx0" brushRef="#br0" timeOffset="119034.8084">14945 7403 64,'14'-2'36,"0"-1"-1,2-3-5,3 1-13,-3-7-5,8 6-5,-3-7-3,2 2 0,-3-2-2,1-3 0,-2-1-1,-3 4-1,-6 0 1,-2-2 0,-4 1 0,-4 1-1,-5 2 0,-5 3 0,-5 1 0,-3-1 0,-3 3 0,-4 6-1,0 6 1,-3 0 0,1 7 0,3 6 0,7 2 0,2 3 0,8 4 2,4 0-2,5-3 1,6 3-1,7-6 2,0-4-1,4-1 0,3-3-1,-1-5 1,0-3-1,2-2 0,-4-4-1,2-2-2,-4-2-3,3 3-4,-10-9-9,2-1-21,-1 0 3,-3-2-2,0-1 2</inkml:trace>
  <inkml:trace contextRef="#ctx0" brushRef="#br0" timeOffset="119401.8294">15280 7266 59,'14'-16'37,"-5"16"0,-9 0 2,13-1-22,0 14-5,-7-2-3,6 7-5,-2 0-2,-3 5 0,0 1-1,-3-1-2,1-1 1,-3-3-1,0-5 0,-1 0 0,-1-14 0,0 0 1,0 0-1,0 0 0,6-18 1,-4 0 0,1 1 0,3-5 1,-1-4-2,2 5 2,-1 0 0,4 0 1,-1 4-1,3 4 0,0 2 0,-1 4-1,0 6 0,1-1-2,1 5-7,-13-3-19,15 7-10,-15-7-1,11 14 1</inkml:trace>
  <inkml:trace contextRef="#ctx0" brushRef="#br0" timeOffset="119627.8423">15759 7203 95,'0'0'38,"0"0"2,0 0-9,0 0-23,0 0-6,0 0-8,0 0-18,0 0-15,5 9 1,0 0-2,-5-9 3</inkml:trace>
  <inkml:trace contextRef="#ctx0" brushRef="#br0" timeOffset="119793.8518">15761 7359 64,'2'20'37,"-2"-20"0,6 18 1,-2-8-20,-4-10-10,9 12-6,-2-3-19,-7-9-19,0 0-1,10 11-1,-10-11 1</inkml:trace>
  <inkml:trace contextRef="#ctx0" brushRef="#br0" timeOffset="121541.9518">16454 7172 14,'7'-13'25,"-7"13"-1,0 0 0,-9-6-11,9 6-1,-21-1-3,9 3-1,-5 0-3,1 6 1,-4 0-1,3 0-1,-2-1-1,1 7 0,1-1 0,2 3-1,1 0 0,3 0 0,4-2 0,6 5-1,2-5 3,7-3-2,5-2 0,4 0 0,3-4 0,6 2 0,-1-2-1,0 0 1,0 1-2,-2 3 1,-3 3 0,-5-1 0,-3 3-1,-8 4 1,-6-1 0,-7 0-1,-3 3 1,-7-2 0,-1-3-1,-3 0 0,-2-2 1,2-5-1,3-2-1,2-3-1,8-2-2,-1-5-5,11 4-15,5-12-10,0-5-1,8 1 1,0-11 0</inkml:trace>
  <inkml:trace contextRef="#ctx0" brushRef="#br0" timeOffset="121840.9689">16585 6949 47,'0'0'31,"0"0"2,11 20-1,-13 2-19,-2 3-6,5 7 0,-5 6-2,3 3-1,-1 5 0,4 2-1,-2-4 0,4-1 0,2-5-1,5 0-1,3-8 0,2-4-1,2-6-1,2-12-3,5 1-4,-5-12-7,4-3-10,-3-2-10,-10-6-1,-1 0 2,-14-8 0</inkml:trace>
  <inkml:trace contextRef="#ctx0" brushRef="#br0" timeOffset="122007.9785">16574 7315 42,'-27'-5'31,"13"6"3,5-2-5,9 1-10,11-5-4,5-5-7,9 4-3,2 2-3,4-1-2,4 7-4,-3-4-11,2-3-18,-2 12-1,-7-7-1,-1 7 1</inkml:trace>
  <inkml:trace contextRef="#ctx0" brushRef="#br0" timeOffset="122356.9984">16945 7185 46,'11'-2'34,"-11"2"2,18 2-2,-8 9-17,-5 1-3,5 11-6,-4-1-3,1 6-2,-3 2-1,-2 0-2,-1-1 0,0-2 0,-1-6 0,0-9 0,0-3 0,0-9-1,0 0 1,0-13 0,2-1 0,-1-8 0,2-3 0,4 0 0,2-1 1,2 1 0,3 2-1,1 4 1,2 3-2,0 7 0,5 7-5,-5-5-9,-1 6-22,3 4 1,-5 0 0,5 3 0</inkml:trace>
  <inkml:trace contextRef="#ctx0" brushRef="#br0" timeOffset="122564.0103">17318 7240 38,'9'6'34,"-9"-6"3,6 11 0,2 4-16,-6-3-3,5 8-7,-9-4-3,7 6-4,-4-1-1,2 1-3,1-3-4,-2-8-4,6 2-11,-8-13-20,13 2 2,-13-2-1,12-20 2</inkml:trace>
  <inkml:trace contextRef="#ctx0" brushRef="#br0" timeOffset="122730.0198">17375 7001 83,'1'-13'36,"-1"13"-1,0 0-8,-7 11-29,7-11-18,-3 18-13,8-4-2,-3-3-1,6 8 1</inkml:trace>
  <inkml:trace contextRef="#ctx0" brushRef="#br0" timeOffset="123146.0436">17534 7202 60,'2'12'35,"2"9"0,-3-3 1,-4 2-21,6 8-6,-4-4-3,4 2-3,-3-4 0,3 1-2,0-8 1,1-1-1,3-3 0,-7-11 0,12 3-1,-12-3 1,17-12-1,-8-3 1,0-1 0,2-7-1,0-6-1,1 2 1,2 2 0,-2-1 1,1 3-1,-2 6 0,3 6 0,-1 9 1,-1 5-1,-1 5 1,-2 7 0,-1 7-1,0 1 1,1 2-2,-4 1-1,-1-4-4,5 6-9,-2-5-23,0-10 0,2-5 0,-9-8 0</inkml:trace>
  <inkml:trace contextRef="#ctx0" brushRef="#br0" timeOffset="123627.0711">18053 7226 72,'-15'9'38,"2"5"-1,-10 4 1,-6 2-24,8 7-7,2-4-3,5 3-2,7-3-1,10-3 0,9-8-1,9-9 1,8-7-1,5-3-1,1-5 2,2-11-1,-6-2 0,-5 0 0,-6-3-1,-10 2 2,-5 1-1,-10 1 0,-3 4 0,-2 9 1,-3 7-1,1 3 1,1 7-1,3 6 0,5 8 1,5 6-1,4 4 0,2 0 0,4 3 0,2 3 0,-1 1 0,-3-1 1,-2-2-2,-5-2 2,-5-3-2,-6 1 2,-5-4-1,-6-7 0,0-1-1,-2-4 0,3-5-2,-2-5-2,9 4-7,-4-8-27,8-10 1,7 10-1,3-25 2</inkml:trace>
  <inkml:trace contextRef="#ctx0" brushRef="#br0" timeOffset="123901.0868">18619 7177 93,'0'0'38,"0"12"1,-3 2-4,-3-1-28,7 10-3,-1 0-1,2 2-2,0 2 0,3-1-2,1 1-2,-2-8-4,7-1-14,-11-18-17,10 11-1,-10-11 0,7-17 1</inkml:trace>
  <inkml:trace contextRef="#ctx0" brushRef="#br0" timeOffset="124049.0952">18560 7032 90,'0'0'34,"-14"14"-2,14-14-14,-2 20-43,2-20-7,7 21-4,-7-21 1</inkml:trace>
  <inkml:trace contextRef="#ctx0" brushRef="#br0" timeOffset="124435.1173">18702 7188 55,'15'15'35,"-8"-6"0,2 4-2,3 8-15,-5-4-5,6 6-7,-4-4-2,3 5-1,-1-3-1,-1-2-1,0-8 0,1-1-1,-2-6 1,2-6 0,-1-2-1,0-8 0,0-6 0,1-2 0,1-3 1,1-1-1,0-1 0,0 5 0,0 2 1,0 6 0,-1 8 1,-1 6 0,-11-2-1,10 25 0,-9-2 2,-1 0-1,-2 3-1,2 0-1,1-2-2,0-8-10,6 0-26,4-13-1,0-9 0,5-6-1</inkml:trace>
  <inkml:trace contextRef="#ctx0" brushRef="#br0" timeOffset="125315.1676">19621 7110 5,'-8'19'26,"1"-3"2,5 12 4,-5-1-12,1 3-4,7 6-1,-2-5-4,8 3-2,0-8-1,7-3-3,4-10-1,6-4-1,0-12-1,3-9 0,1-9-1,1-3 1,-2-6-1,-1-1 1,-7-2-2,-4 0 1,-5 2 0,-4 9 0,-4 6 1,-4 4-1,2 12-1,-10 1 1,6 13 0,2 8 0,2 6 0,3 0 0,2 5 0,3 1-1,3-3 1,1-2-1,3-5-1,-2-6-3,4-3-4,-6-9-7,6-3-17,-2-7-3,-3-6-3,2 0 3</inkml:trace>
  <inkml:trace contextRef="#ctx0" brushRef="#br0" timeOffset="125718.1907">20119 7113 56,'0'0'35,"1"12"-2,-5 2 2,-3 3-19,7 9-6,-2 3-5,6 5-2,1-3 0,3 1-1,0-5-1,3-3 0,2-9 0,1 0-1,-1-10 0,0-7 1,0-3 0,-2-9-1,0-4 0,1-5 0,-1-2 0,0-5 0,2 2-1,-2 2 0,1 4 1,-2 6 0,-1 9 0,-9 7 0,15 8 0,-10 13 0,-1 6 1,-2 3-1,1 2 0,0 0-2,7-1-1,-1-8-5,7 2-8,2-15-20,1-10 0,5-5 0,0-13 0</inkml:trace>
  <inkml:trace contextRef="#ctx0" brushRef="#br0" timeOffset="126145.2151">20631 7116 61,'-21'16'35,"-1"8"-1,-4-2 1,2 4-22,9 6-5,0-4-2,9 1-4,5-5 1,9-3-2,6-6 1,4-4-1,6-7-1,-1-7 1,3-4-1,-1-6 1,-4-3-1,-2-2 1,-4-2-1,-5-4 0,-5-4 0,-3 3 0,-4 1 0,-3 3 0,-3 3 0,3 6 0,5 12 0,-12-1 0,8 12 0,3 4 1,0 7-2,4 7 1,4 0 1,-1 0 0,5-2 0,1-2-2,1-5 1,0-3-3,3-3-4,-4-13-8,-1-2-23,3 0 2,-4-10-2,1 2 2</inkml:trace>
  <inkml:trace contextRef="#ctx0" brushRef="#br0" timeOffset="126500.2354">20890 7123 60,'0'0'35,"9"4"1,-9-4-3,15 24-16,-10-9-7,4 12-3,-4 0-3,2 3-1,-2 0-1,0-1-2,-3-2 1,0-5-1,-1-5 0,0-6 0,-1-11-1,0 0 1,0 0 1,7-20-1,-5-2-1,0-2 1,1-5-1,1-1 2,3 1-2,-2 0 2,4 3-2,0 9 1,3 8 0,-1 2-3,3 9-6,-14-2-20,18 9-7,-6 1 0,-12-10-1</inkml:trace>
  <inkml:trace contextRef="#ctx0" brushRef="#br0" timeOffset="126921.2595">21215 7106 68,'0'0'37,"-1"16"0,2-1-2,1 8-20,-6-2-4,6 5-5,-2 0-3,5 3-1,3-4 0,3-2-1,2-6 0,4-7-1,2-5 1,2-6-1,3-7 1,0-8-1,-1-3 0,-1-4 0,-1-2 0,1-2 1,-4 3-1,-3 3 0,-2 4 0,-13 17 0,12-8 0,-12 8 1,-6 24 0,-4 4-1,-2 5 2,-5 9-1,-1 4 0,-2 2 0,1-2 0,3 1 0,1-1-1,4-11-3,6 2-6,-3-10-29,7-15-3,1-12 2,0 0-2</inkml:trace>
  <inkml:trace contextRef="#ctx0" brushRef="#br0" timeOffset="127582.2973">22165 7137 21,'1'-16'31,"-1"16"2,-8-18 0,-6 11-12,-2 10-4,-9 0-3,3 7-7,-6 0-2,2 8-1,-1 1-1,4 7 0,4 1 0,10 0-1,7-2 0,6 2-1,7-7 2,9-4-1,5-5-1,3-6 0,2-8 0,0-4 0,-4-6-1,-1-4 1,-4-2-1,-5 1 0,-5-3 1,-4-1-1,-5 1 1,-3 3-1,-1 2 0,-2 3 0,4 13 0,-10-11 1,10 11-2,-8 13 1,7 5 0,2 4 0,3 6 1,1-1-2,3-1 0,1-2-2,5-1-2,-3-13-6,9 0-9,-4-6-18,1-14 1,2 0-1,-1-10 2</inkml:trace>
  <inkml:trace contextRef="#ctx0" brushRef="#br0" timeOffset="127831.3116">22379 6732 72,'0'0'37,"0"0"-1,11 23 1,-1 8-26,-6 2-4,7 16-2,-6 2-2,4 4 0,-4 0-2,-2 1 1,0-6-2,0-3-1,2-5-2,-2-12-2,7-2-5,-8-13-9,4-6-20,4 0 2,-10-9 0,18-12 1</inkml:trace>
  <inkml:trace contextRef="#ctx0" brushRef="#br0" timeOffset="128384.3432">22675 7162 79,'0'0'39,"10"16"-2,-6-3 2,-7 7-28,9 7-3,-5 0-3,3 8-3,-2 0 0,3 0 0,-3-2-1,1-3-1,1-6 0,-4-2 0,0-5-1,0-17-1,1 11 0,-1-11-1,-4-13 0,-1-3 0,-2-3 0,2-13 0,-1-4 0,-3-5 2,1-2-1,2-2 1,1 1 1,3 4 0,1 2 1,2 10 0,4 5 2,8 6-1,1 5 1,6 8-1,-1 3 1,8 5 0,0 3-2,1 6 1,-4 1-2,-6 8 1,-5 2 0,-6-2 0,-6 1-1,-9 0 1,-8-2-1,-1-2 1,-7-4-1,0-6-1,1-2 0,-1-3-2,7-1-3,1-10-6,16 7-22,-6-15-5,7-1 1,8-1-1</inkml:trace>
  <inkml:trace contextRef="#ctx0" brushRef="#br0" timeOffset="128831.3688">22976 6659 57,'13'4'37,"-2"17"2,-5 6 0,-10 6-15,7 17-14,-7 2-3,4 15-2,-2-1-2,3 0 0,0-5-2,-1-3 0,5-10 0,3-8 0,0-9-1,0-11 0,1-9 0,-9-11-1,15 1-1,-10-13-1,2-7 0,-2-5 0,6-3-1,0-2 2,1 3-1,-2 0 1,2 4 2,-1 7 0,-11 15 2,14-13 0,-14 13 0,7 10 0,-5 0 1,3 8 0,-4-1-1,6 3 0,-1-2-1,-2 3-1,1 2-1,3-7-1,1 2-3,-9-18-4,19 23-9,-15-11-21,-4-12 1,18 2-1,-11-11 1</inkml:trace>
  <inkml:trace contextRef="#ctx0" brushRef="#br0" timeOffset="129300.3956">23435 7107 49,'0'0'37,"0"0"-1,-10 7 1,-8 0-16,2 11-8,-12-2-4,3 7-4,0-1 0,9 4-2,-2-1 1,14-3-2,5-4 0,4-1-1,4-5 1,9-2-2,-1-5 0,3-5 1,2-7-2,-2-1 2,-3-3-1,2-4 0,-1-3 0,-6-2 0,-3-3 0,4-1 0,-5 2 0,-4-1 0,1 5 0,-4 3 0,-1 15 0,2-12 0,-2 12 0,-3 13 0,0 4 1,3 4-1,0 1 1,-2 5-1,5-3 0,-3 2 0,4-3-1,4-7-1,2 2-2,-10-18-6,13 17-10,-2-16-20,-11-1 0,18-17 0,-11-2 1</inkml:trace>
  <inkml:trace contextRef="#ctx0" brushRef="#br0" timeOffset="129840.4265">23636 6742 74,'0'0'39,"0"0"-2,10 3 3,-2 20-27,-6 2-5,15 15-1,-4 6-2,-1 11-1,-1 3-1,1 2 0,-9-1-1,6-6 0,-3-7-1,-7-5 0,-6-10-2,8-9 2,-5-8-2,-1-5 1,5-11 1,0 0-1,5-10 0,-2-5 0,6-6 0,-8-2 0,6-3 0,6-2 1,-3 3-2,-1 1 0,8 4 1,-3 8-1,0 7 1,6 4-1,6 6 1,-7 6-1,5 4 1,0 3 0,-6 2 0,-3 2 0,-1-1 0,-8 2 1,-12-2-1,-1-2 1,-6-2-1,-10-3 0,-3-1 1,2-7 0,-4 0 0,2-6-1,7 0 0,0-2-1,2-1 0,17 3-1,-8-10-4,7 0-4,18 6-9,-5 0-22,5-5 1,2 1-2,5-2 3</inkml:trace>
  <inkml:trace contextRef="#ctx0" brushRef="#br0" timeOffset="130228.4487">23979 7288 67,'14'0'38,"4"1"-1,2 2-8,-3-11-10,14 8-6,-4-8-6,12 0-1,-3-4-3,-8 6 0,-28 6 0,68-20-1,-68 20-1,50-31 0,-50 31 0,0 0-1,34-57 0,-34 57 0,7-45-1,-20 28-1,-8 3 0,2 4 1,-10 6 0,-5 6 0,4 6 0,-6 9 1,6 3 0,7 4 1,8 2 0,0 6 0,6 0 1,14-1-1,6-2 0,2-3 0,0-5 0,-1-2-1,3-3 0,12-10-2,-27-6-4,49 3-6,-49-3-16,0 0-13,72-23 2,-72 23-1,50-45 1</inkml:trace>
  <inkml:trace contextRef="#ctx0" brushRef="#br0" timeOffset="130508.4647">24519 6734 78,'0'0'38,"0"0"0,0 0 1,51 50-30,-51-50-2,5 98-1,5-40-2,-6 6-1,3-2 0,-6-1-1,-8-4 0,7-6-2,0-51 1,8 75-1,-8-75 0,0 0-2,-3 56-1,3-56-4,0 0-5,0 0-7,0 0-21,21-52 0,-21 52 0,-24-54 2</inkml:trace>
  <inkml:trace contextRef="#ctx0" brushRef="#br0" timeOffset="130657.4732">24492 7140 45,'-51'-48'38,"51"48"1,0 0 0,0 0-13,51-20-10,-51 20-5,64 5-5,-64-5-3,88 10-4,-88-10-9,76 9-29,-76-9-1,0 0 0,51 2-1</inkml:trace>
  <inkml:trace contextRef="#ctx0" brushRef="#br0" timeOffset="133702.6474">17876 8374 27,'8'14'31,"-3"2"3,-5-5-1,-2 2-14,6 10-5,-5-5-2,6 2-4,-5-4-4,3 5-1,-3-5-2,1-1 0,1-4-2,-2-11-1,2 14-5,-2-14-10,0 0-16,0 0-2,7-14 0,-2 2 1</inkml:trace>
  <inkml:trace contextRef="#ctx0" brushRef="#br0" timeOffset="133889.6581">17865 8208 43,'0'0'29,"0"0"2,0 0-3,12 3-22,0-1-7,6 2-11,5 4-14,-5-7-4,12 7 1,-7-7-1</inkml:trace>
  <inkml:trace contextRef="#ctx0" brushRef="#br0" timeOffset="134317.6826">18278 8272 23,'0'0'28,"14"2"2,-14-2-5,0 0-7,-10 2-3,-1 2-4,-2 3-2,-6 0-2,-2 5 0,-5-1-2,5 5-1,-1 0-1,3-1 0,4-2-2,7 2 1,7-1-1,8-3 0,4 0 0,5 0 0,3-4-1,3 4 0,0-1 1,-3-2 0,-1 0-1,-4 4 0,-6-1 0,-3 0 1,-5 1-1,-6-2 1,6-10-1,-20 19 0,4-13 1,-1-1-1,-3-2 0,0 0 0,3 0 1,1 0-1,3 0 1,4-1-2,9-2-4,0 0-7,0 0-24,18 6 0,-3-10-1,4-1 1</inkml:trace>
  <inkml:trace contextRef="#ctx0" brushRef="#br0" timeOffset="136689.8182">19390 8311 10,'0'0'27,"-2"9"3,2-9-5,0 0-3,0 0-2,5-15-4,-5 15-3,14-21-1,-1 10-3,-3-8-2,8 1-1,-5-4-2,5 4 0,-5-4-1,4 5-1,-5 1 1,-1 3-1,-4 2-1,-7 11 0,0 0 0,9 6 0,-10 8-1,0 7 0,0 4 0,2 10 1,0 5-1,0 1 1,1 2-2,1 1 1,0-4 1,3-2-1,-2-6 0,-1-10-1,0-3-1,-1-7-2,3 0-2,-5-12-4,0 0-4,0 0-5,0 0-3,0 0-3,0 0-1,-16-1-1,6 0 6,-1 1 5,-1 2 11,-1 1 8,1-2 8,0 1 7,2 0 4,10-2 4,-11 4-1,11-4-2,0 0-4,19 9-5,-7-10-3,9 6-3,-1-5-2,5 3-2,-1-1-1,-1 2-1,1 0-2,-4-3-2,4 3-5,-8-7-7,7-2-25,-5 2 0,-2-8 0,-1-3 2</inkml:trace>
  <inkml:trace contextRef="#ctx0" brushRef="#br0" timeOffset="137188.8468">19941 8285 43,'0'0'34,"0"0"1,13 0-7,-3 1-8,-7-12-2,10 7-5,-7-7-4,8 0-2,-3-8-2,5 5-2,-2-5 0,1-2 0,-2 2-1,-1-2-1,1 0 0,-2 7 0,-1 1-1,-3 1 1,-7 12 0,9-11-1,-9 11 0,0 0 0,7 19 0,-6-1 0,1 4 0,0 5 0,2 8 1,-2-1-1,0 3 0,2 1 1,-1-1-1,0-1 0,0-3 0,0-7 0,1-5-2,-1-3-1,3-4-2,-6-14-3,7 15-7,-7-15-11,0 0-14,0 0 0,0 0 2,-9-6 1</inkml:trace>
  <inkml:trace contextRef="#ctx0" brushRef="#br0" timeOffset="137442.8613">20050 8520 63,'-12'10'37,"12"-10"0,0 0-7,0 0-11,19 9-5,-7-11-5,9 4-3,-1-2-1,7 2-1,-1-2-2,2 2 0,-2 0-1,0 0-1,-3 0 0,-2-3 0,-2 1-2,-4-2-2,0 1-2,-15 1-6,22-11-17,-12 2-11,-6-5 1,2 2-1</inkml:trace>
  <inkml:trace contextRef="#ctx0" brushRef="#br0" timeOffset="138471.9202">20532 8252 17,'-2'11'31,"2"-11"2,0 0 2,0 0-12,10-16-3,1 8-3,-6-8-6,7 5-2,-3-7-2,4 3-1,-3-2-1,2 1-2,-3-1 0,0 6-1,-3 2 0,-6 9 0,8-13-2,-8 13 1,0 0 0,0 0-1,7 21 1,-5-5-1,0 5 0,1 6 0,-1 5 1,1 0-1,0 3 0,0 0 1,-1-3-1,-1-1 0,1-4 0,-1-8 0,1-2-1,-2-4-1,1-1 0,-1-12-3,5 10-4,-5-10-5,0 0-8,0 0-15,0 0-1,2 9-2,-2-9 4</inkml:trace>
  <inkml:trace contextRef="#ctx0" brushRef="#br0" timeOffset="138713.934">20619 8494 20,'-17'10'33,"17"-10"1,-11 9 2,11-9-11,-2 12-5,2-12-4,7 11-4,-7-11-3,24 11-1,-9-6-2,10 1-2,1-5 0,5 2-1,0-3-1,1-1 0,-2-2-2,-1-2 0,-4 2-2,-7-1-2,0 5-7,-18-1-29,12-6-1,-12 6 0,0-17 1</inkml:trace>
  <inkml:trace contextRef="#ctx0" brushRef="#br0" timeOffset="146129.3581">16995 8170 19,'0'0'26,"7"-9"-4,-7 9-1,7-14-1,-7 14-2,6-11-2,-6 2-1,0 9-4,0 0-1,0 0-3,0 0-2,5 10-2,-5-10-1,-3 18 0,0-2 0,0 2 0,-3 0-1,-1 9 0,0 1 0,-2 1 0,-1 1 0,-3 0-1,2-3 0,-1 0 0,3-2 0,2-6 1,3-4-1,3-1 0,4-3 0,6-1 1,4-4-1,4-3 0,7-1 1,4 1-1,3-2 1,1-2 0,0-1-1,1 0 0,-3 0 1,-2-1-1,-4-1 0,-5-3 1,-3-2-1,-3 1 0,-5-2 0,-1-4 1,-5-1-1,-4-1 0,-3 2 0,0 0 0,-2 3 0,0 0 1,7 11-1,-12-7 0,12 7 0,-2 20 1,4-3-1,3 6 0,0 6 0,3 8 1,0 4 0,1-2 0,-4 0-1,2 0 0,-1-6 1,-1-4-1,2-6 0,-5-9-3,4-3-7,-6-11-29,0 0 0,13-17 1,-5-7-1</inkml:trace>
  <inkml:trace contextRef="#ctx0" brushRef="#br0" timeOffset="147274.4236">21080 8264 32,'0'0'26,"0"0"-1,-7 9-1,7-9-5,0 0-2,0 0-2,0 0-3,11-10-1,-8-2-3,8 4 0,-3-5-1,4-1-2,-3-3 0,5 1-1,-3-1-1,2 2 0,-4 2-1,0 2 0,-3-1-1,-6 12 0,10-7 0,-10 7 0,0 0-1,6 19 0,-3-3 0,1 6 0,1 8 0,3 3 1,-1 2-2,0 5 1,1-1 1,1-4-1,-2-3 0,0-3 0,0-7 0,-2-4-1,0-6 1,-5-12-2,0 0-2,0 0-1,0 0-3,-11 0-5,11 0-12,-10-3-16,-1-1 3,-1 4-2,-3 1 4</inkml:trace>
  <inkml:trace contextRef="#ctx0" brushRef="#br0" timeOffset="147489.4359">21148 8530 52,'0'0'37,"0"0"-1,18 12-6,-6-14-8,12 6-6,-2-8-5,5 7-4,0-4-2,3 0-1,-2 1-2,-2 3-1,-4 0 0,-6-1-2,-1 2 0,-5-4-2,0 4-2,-10-4-6,10-5-28,-10 5 0,0 0 0,1-10 0</inkml:trace>
  <inkml:trace contextRef="#ctx0" brushRef="#br0" timeOffset="158582.0704">13289 9433 13,'-4'-10'23,"4"10"-1,0 0-3,0 0-1,0 0-4,0 0-2,0 0-3,0 0-2,0 0-1,0 0 0,-1 21-1,0-3-1,1 7 0,-1 2 0,1 9 0,-3 3-1,2 2-1,-2 2-1,1 0 0,0-4 0,3 0 0,-1-6-1,4-4 2,-1-3-2,3-4 2,3-3 0,4-5 0,1-5 0,5-4-1,1-6 1,4-1 0,3-7-1,0-1-1,-1-3-2,-3 0-2,-2 3-3,-9-4-9,-1 7-7,-11 7-12,-6-12 0,-8 11 0,-12-5 3</inkml:trace>
  <inkml:trace contextRef="#ctx0" brushRef="#br0" timeOffset="158768.081">13226 9824 21,'-20'-10'27,"20"10"1,-17-15-2,15 5-8,2 10-2,13-20-4,3 12-3,-1-3-2,7 5 0,3-1-4,3 4-1,1 2-6,-3-1-9,3-1-19,0 8-1,-6-7-1,1 5 1</inkml:trace>
  <inkml:trace contextRef="#ctx0" brushRef="#br0" timeOffset="159177.1044">13584 9679 44,'0'0'32,"11"-2"2,-11 2 0,9-1-19,2 14-3,-5-2-3,3 6-4,-3 1-1,4 6-2,-4-1 0,-1 3-1,-1-1-1,-1-3 1,-1-3-1,-1-1 0,-1-6-1,0-12 1,-2 12 0,2-12 0,0 0 0,-3-15-1,3 0 2,1-5-1,2-3 0,4-1 1,1-2 1,2-3 0,4 0-1,4 5 0,1 3 1,-1 8-1,0 7-2,-1 1-3,0 10-5,-6 3-9,2 3-19,-4 7 1,-4-3-1,0 2 2</inkml:trace>
  <inkml:trace contextRef="#ctx0" brushRef="#br0" timeOffset="159644.1311">13933 9813 48,'20'1'31,"-5"-6"2,4-2-8,1 3-8,-1-6-4,6 6-2,-2-4-4,1 3-2,-3-2-1,3 2-1,-2-3-1,-3 3-1,-3-1 0,-3-1 0,-3-2-1,-10 9 0,15-17 1,-12 8-1,-2-2 0,-3 0 1,-2-2-1,-5 3 0,-6 2 0,-5-1 0,-4 3 0,-2 5-1,-3 4 1,-2 6 0,0 5 0,0 4 0,2 3-1,7 5 1,5 2 1,3-1-1,7-2 1,7-1 1,6-4-1,8 0 1,4-5 0,5-2 0,4-4 0,6 1-1,1-3 0,-2-2-2,2 0-2,-4-5-3,3 4-5,-8-6-17,-1-1-9,-5 1-1,-6-7 0,1 0 2</inkml:trace>
  <inkml:trace contextRef="#ctx0" brushRef="#br0" timeOffset="160031.1533">14387 9846 39,'10'-6'32,"6"2"3,-1-4 0,0-3-16,7 5-3,-5-8-5,8 6-3,-5-7-2,3 2-1,-2-4-1,-1 1-2,-2-3-1,-5 2 0,-1 0 0,-7-4 0,-5 4 0,-4 1-1,-6 3 1,-6 0-1,-4 7 0,-2 1 0,-4 6 0,-2 8 0,-1 6 0,2 2 0,3 7 0,5 5 0,4 1 0,6 3 1,6-3 0,9-1 0,5-5 0,7-2 0,3-3 0,1-6 0,3-4-2,2-4-1,1 0-4,-5-9-6,3-1-27,-2 0 0,-5-7 0,2 0-1</inkml:trace>
  <inkml:trace contextRef="#ctx0" brushRef="#br0" timeOffset="160480.179">15040 9575 67,'4'15'37,"-4"-15"0,-5 19 1,0-2-23,2-1-7,5 4-1,-1 2-4,5 5-1,1-1 0,3-1 0,1-4-2,1-1 1,1-4-1,-1-5 1,1-5 0,0-7-1,-3-5 0,3-3 0,-3-7 1,1-4-1,1-4 0,1-1 0,-2 0 0,0 4 0,-1 4 0,-1 2 0,-9 15 0,18-6 0,-12 16 0,0 4 0,1 5 0,-1 2 0,2 2-1,-1 1 0,3 0-2,-3-8-4,8 2-9,-2-8-23,-1-9 1,3-4-1,2-6 2</inkml:trace>
  <inkml:trace contextRef="#ctx0" brushRef="#br0" timeOffset="160833.1992">15603 9641 65,'-9'22'35,"-8"2"1,5 4-4,-5 3-14,4-7-10,9 4-1,3-5-3,10-5 0,4-6-2,9-4 0,2-7-1,5-5 1,1-6-2,-1-3 0,-3-6 1,-4 2-1,-5-4 0,-8-3 0,-6 0 1,-6-1-2,-9 3 2,-6 2-1,0 6 0,-5 4 0,-2 7 0,1 6-1,4 8-1,2 2-1,10 7-5,1-7-11,7 2-19,10-1 0,4-8 0,8-4 0</inkml:trace>
  <inkml:trace contextRef="#ctx0" brushRef="#br0" timeOffset="161294.2255">16011 9358 62,'0'-11'37,"0"11"1,0 0 1,10 20-16,-2 4-13,-2 1-4,11 9-2,1 3-1,4 5 0,-1 3-1,-1-3-1,-1-4-1,1-1 1,-5-5-1,-5-7 0,-2-6-1,-3-8 1,-5-11-1,0 0 0,0 0 0,-17-17 1,2-1-1,-4 1 0,0-2 0,-6 2 1,1 4-1,-4 5 1,1 6 0,-2 9 0,3 5 0,4 5 1,2 0 0,7 6 0,3 0 0,9-3 0,10-2 1,8-3-1,5-5 0,7 0-1,3-4 0,3-5-2,2 0-3,-5-7-7,3-1-27,-6 1-1,-3-5 1,-4-1-2</inkml:trace>
  <inkml:trace contextRef="#ctx0" brushRef="#br0" timeOffset="161696.2485">16379 9741 66,'15'7'37,"-15"-7"0,16 6 2,-2-5-24,-14-1-4,25-9-3,-10 0-3,3-1-1,-3-4-1,5 0-2,-5-4 0,0-1 0,-7-1-1,-1-2 0,-7 0 0,-3 3 0,-3 0 0,-7 4-1,-4 5 1,-3 5 0,-1 7-1,-2 7 1,1 5 0,4 6 1,0 3 0,7 6 0,2 0 0,9 2 1,5-2-1,4-2 0,3-3 0,5 0 1,0-6-2,1-4 0,3-4-3,-5-4-2,7 0-6,-11-5-29,3-5 0,-1-5-1,2-7 0</inkml:trace>
  <inkml:trace contextRef="#ctx0" brushRef="#br0" timeOffset="161890.2596">16840 9534 96,'-7'10'38,"3"1"1,-3 2-7,-3-8-27,10-5-6,6 18-17,3-13-19,-9-5-1,14 3-1,-14-3 1</inkml:trace>
  <inkml:trace contextRef="#ctx0" brushRef="#br0" timeOffset="162064.2696">16842 9672 78,'-9'17'39,"4"3"0,1-7 0,-1-3-28,10 3-3,-2-4-5,-3-9-12,11 6-28,0-7-3,1-9 2,1-2-2</inkml:trace>
  <inkml:trace contextRef="#ctx0" brushRef="#br0" timeOffset="163697.363">17441 9484 20,'0'0'26,"0"0"2,-17-1-1,4 1-12,-2 5-5,-3 0 0,2 3-3,-3-1-2,5 4 0,-2-1-1,4 3-2,0-1 0,5 2-1,2 1 0,5 0-1,4 1 1,3-1-1,3 1 0,4-1 0,1-1 1,-1-1-1,0-1 1,-1 0-1,-3-1 1,-1 5-1,-9-2 1,-4 1 1,-4-1-1,-2 2 1,-5-3-1,0 0 1,-2-5 0,0-3-1,4-3 0,1-1-2,12-1-4,-11-7-10,8-3-18,3 10-1,10-26 0,4 10 1</inkml:trace>
  <inkml:trace contextRef="#ctx0" brushRef="#br0" timeOffset="163978.3791">17573 9326 74,'17'4'35,"-17"-4"-1,11 21-4,-5 5-24,-5 2-1,4 7 1,0 1-3,1 10 0,-1-1 0,1 0 0,-1-3-2,3-2 1,0-4-1,1-3 0,0-6-1,2-9-2,3-2-3,-1-10-9,2-5-23,0-2 0,-7-8 0,-1-6 0</inkml:trace>
  <inkml:trace contextRef="#ctx0" brushRef="#br0" timeOffset="164146.3887">17585 9589 72,'0'0'37,"14"-2"-2,1 4 1,5-3-29,4-2-5,1-2-12,-2 3-25,4 2 0,-7-5-1,0 4 0</inkml:trace>
  <inkml:trace contextRef="#ctx0" brushRef="#br0" timeOffset="165259.4523">15616 6914 29,'6'-14'28,"-6"14"-2,4-17-4,-4 17-3,2-11-4,-2 11-3,0 0-3,5 11-3,-1 3 0,-2 3-4,4 9-1,-1 2 0,2-1 0,-1 0-1,1-3 1,2-5-2,-1-1 2,-1-6-1,-7-12 0,19 2 1,-8-7-1,-1-4 0,1-6 1,-2-2-1,0-5 1,1-4-1,-1 2-1,-2 1-1,-2-4-1,4 8-6,-5 0-9,-2 0-15,-2 19-1,4-17 2,-4 17 0</inkml:trace>
  <inkml:trace contextRef="#ctx0" brushRef="#br0" timeOffset="165613.4726">15783 6849 46,'0'0'32,"0"0"0,0 0-5,0 0-11,0 0-4,9 13-4,-2-3-3,3 6-3,0 2 0,3-1-1,1 0 0,2-1-1,-2-4 1,1-7-1,-2-2 1,-2-3-1,0-6 0,-11 6 1,14-20-1,-10 4 1,-2-2-1,0 3-1,0-2 1,1-2-2,2 3-2,-1-2-5,7 3-11,3 6-14,-3-5 1,7 3-1,-6 0 0</inkml:trace>
  <inkml:trace contextRef="#ctx0" brushRef="#br0" timeOffset="166075.499">16193 6750 22,'5'11'28,"-5"-11"0,0 0 2,-13 17-15,4-11-1,0 4-4,-2 1-3,3 5-2,-4 0-1,6 3-2,0 1 0,3-1-1,2-1 1,6 1-2,1-3 1,5-4-1,1-4 1,4-5-1,-1-5 1,3-3-1,-2-3 1,0-7 0,-3-4 0,1-1-1,-5-2 1,-3-2 0,-4 3-1,-2-2 1,-5 0 0,-1 6 0,-3 1 1,1 3 0,-2 4-1,10 9 1,-16-3-1,16 3 0,-6 18 0,7-5 0,2 3-1,2 2 0,5 3-1,-1-3-1,3 2-4,0-7-4,3 0-14,3-1-11,-6-10 0,3-3 1,-6-8 0</inkml:trace>
  <inkml:trace contextRef="#ctx0" brushRef="#br0" timeOffset="166441.5199">16503 6702 37,'1'-10'31,"-1"10"3,0 0-2,-10-12-14,10 12-6,-19 8-4,19-8-3,-16 13-3,11-2-1,2-1 0,2-1 0,3 4 0,3-2-1,1 1 0,2 2 0,0 0 1,-1-2-1,-1 1 0,-2 2 1,-3-3-1,-1 4 0,-4-3 1,-2-3 0,-3 0-1,-6 0 0,0-3 1,-2-2 0,1 0 0,-1-4-1,4-1 0,0 1-2,13-1-2,-10-3-10,10 3-22,13-4 2,-2-3-2,6 7 2</inkml:trace>
  <inkml:trace contextRef="#ctx0" brushRef="#br0" timeOffset="167655.5894">17810 9505 26,'0'0'30,"15"10"3,-7-1-8,-1 1-4,3 11-3,-3-1-5,6 9-2,-6-4-4,5 5-2,-3-1-2,1 1-1,-2-3-1,-1-4-1,0-6 0,-3-3 0,-4-14 0,4 10 0,-4-10 0,-2-18 0,-1-3 0,1-3 0,0-5 0,1-4 0,2-1 0,3 1 0,5 3 1,3 4-1,5 9-1,1 0-2,8 10-3,-3 1-7,7 11-8,-4-1-6,-2 3-5,2 5-1,-5-5 2</inkml:trace>
  <inkml:trace contextRef="#ctx0" brushRef="#br0" timeOffset="167850.6005">18223 9586 24,'0'0'27,"2"11"1,-2-11 0,0 0-5,-5 15-5,5-15-2,-1 15-4,0-5-4,6 7-2,-4 0-1,3 2-1,-2 0-2,2-1-2,-1-1-3,-1-2-3,4-1-12,-6-14-19,0 0 2,11 1-3,-12-15 3</inkml:trace>
  <inkml:trace contextRef="#ctx0" brushRef="#br0" timeOffset="168010.6097">18215 9379 52,'0'0'34,"0"0"-3,-2 11-2,2-11-21,-2 9-30,9 2-7,-7-11-5,13 17 2</inkml:trace>
  <inkml:trace contextRef="#ctx0" brushRef="#br0" timeOffset="168363.6299">18366 9532 53,'3'25'33,"-6"-2"0,8 4 0,-3 0-21,-3-7-3,7 6-3,-3-3-2,7-4-1,-3-5 1,5-3-2,-2-8 1,4-2-1,-3-8 0,3-5 0,-3-8 0,2-3-1,-1-3 1,0 0-1,1-2 0,-2 3 0,-3 4-1,1 7 1,-9 14 0,13-5-1,-13 5-2,10 17-1,-4 4-2,-4-4-5,11 10-11,1-4-17,0-9 1,5 2-1,0-11 3</inkml:trace>
  <inkml:trace contextRef="#ctx0" brushRef="#br0" timeOffset="168757.6524">18922 9525 67,'-12'-7'35,"-2"14"0,-11 6-7,-5 2-14,7 8-5,-1-3-3,7 6-2,7-5-1,8-4-1,8-5 0,10-6-2,6-10 1,5-7 0,2-4-1,0-7 1,-2-3-1,-3 3 1,-7-2 0,-3 2 0,-7 7 1,-7 15-1,0 0 0,0 0 1,-7 15-1,2 10 1,3 7-1,2 7-1,3 3 1,3 0 0,0-3-1,0-1 0,0-6 0,-3-7-1,-5-6 0,-5-9-2,-2-1-3,-12-11-8,-1 0-25,-3-2 0,-11-5 1,0-4 0</inkml:trace>
  <inkml:trace contextRef="#ctx0" brushRef="#br0" timeOffset="169647.7033">11096 9912 21,'0'0'29,"9"1"2,-9-1 3,5 12-15,3 10-3,-4 1-3,5 9-3,-4 3-4,7 3-2,-6-2-1,4-1-1,-3-6-2,3-6 1,-4-7 0,0-6-1,-6-10 1,15-11 0,-8-7 0,0-6-1,0-6 1,2-4 0,1 0-1,1-4 0,2 2-1,0 7 2,1 7-2,-1 4 2,2 14-1,-1 8 0,-1 5 1,0 14-1,-3 4 1,-1 2 0,-2 3-1,0 0-1,1-3-1,-2-7-3,7-1-4,-13-21-10,16 11-16,0-9 0,-3-10-1,4-5 3</inkml:trace>
  <inkml:trace contextRef="#ctx0" brushRef="#br0" timeOffset="169959.7212">11591 9998 52,'-4'15'31,"3"2"3,-4 1-1,-2 2-20,7 4-3,-1-2-3,10 2-3,0-7 0,5-4-1,3-9-1,3-4-1,-1-9 0,3-5 0,-3-5 0,-3-6-1,-2-2 1,-6-2-1,-3-2 0,-4 0 1,-4 3-1,-4 3 0,-5 5 0,0 4 0,-1 9-2,-2 7 0,4 14-2,-2 3-7,9 7-18,2 6-6,0-5 0,7 2 0</inkml:trace>
  <inkml:trace contextRef="#ctx0" brushRef="#br0" timeOffset="170308.7411">11848 9956 64,'11'-18'35,"-11"18"-1,11-7 1,-11 7-23,11 11-4,-4 0-2,3 6-3,0 2-1,1 5 0,0 0 0,-1-3-2,0-2 1,-1-4-1,0-2 0,-9-13 1,14 5-1,-14-5 0,12-17 0,-5 2 0,0-4 1,1-3-1,0-3-1,2 1 1,1 4-1,-2 1-3,2 5-3,-3 0-7,4 4-22,-2 6-1,-10 4 1,10-3 0</inkml:trace>
  <inkml:trace contextRef="#ctx0" brushRef="#br0" timeOffset="170621.759">12065 9890 45,'-3'13'32,"3"-1"2,7 4-1,-1 6-15,0-4-6,7 6-3,0-2-2,4 4-3,1-6 0,2-2 0,-3-6-1,4-3-1,-4-10 0,1-2-1,-3-10 1,-2-3-1,-4-6 0,0-3 0,-3-2-1,-2-1 0,-2 1-2,-1 1-1,3 5-4,-3-2-7,5 7-24,-6 16 1,11-17-1,-11 17 1</inkml:trace>
  <inkml:trace contextRef="#ctx0" brushRef="#br0" timeOffset="170843.7717">12616 9813 83,'-7'12'39,"3"-1"-2,1 0 1,3-11-29,-4 10-10,4-10-15,21 13-22,-21-13 1,19 11-1,-9-7 1</inkml:trace>
  <inkml:trace contextRef="#ctx0" brushRef="#br0" timeOffset="171015.7816">12743 10014 101,'-1'22'35,"-5"-11"-5,-2-1-35,8-10-28,0 0-2,0 0-3</inkml:trace>
  <inkml:trace contextRef="#ctx0" brushRef="#br0" timeOffset="172951.8923">19418 9548 18,'0'0'29,"12"-4"1,-12 4 2,1 11-13,1 7-4,-5 3-4,5 9-4,-5-1-2,-1 7-1,0-3-4,0-4-3,2-2-3,-2-9-5,8-8-11,-4-10-10,12-3-1,3-9 1</inkml:trace>
  <inkml:trace contextRef="#ctx0" brushRef="#br0" timeOffset="173119.9019">19437 9344 44,'0'0'25,"-11"-2"-5,11 2-21,2 12-20,-2-12-2,-4 17-3</inkml:trace>
  <inkml:trace contextRef="#ctx0" brushRef="#br0" timeOffset="173478.9225">19599 9456 16,'3'11'30,"2"11"0,-9-4 2,4 7-13,1 4-5,-4 1-2,3 2-6,-2-4-3,3 1-1,0-5-1,5-6 0,0-5 0,-6-13 0,19 4 1,-7-10-2,3-7 2,-1-6-1,1-4 0,0 0-1,0-3 1,0 3-1,1 1 1,-1 3 0,-1 8 0,0 8-1,-2 7 1,0 5 1,-2 9-1,-1 6-1,-1 4 1,-4 1-1,2 1-2,-3-4-2,2 0-9,-4-5-13,0-11-8,7-1 0,-8-9 1</inkml:trace>
  <inkml:trace contextRef="#ctx0" brushRef="#br0" timeOffset="174034.9543">20234 9290 57,'12'-2'34,"-12"2"0,17 10 1,-16 7-23,4-1-4,0 15-1,0 3-2,0 6-1,2 4-2,2 1 0,-3-1-1,1 1-1,-1-4 1,0-7-1,1-5-1,-3-4 1,-2-6-1,-1-9 1,-1-10-1,0 0 1,-2-11 0,2-6-1,1-1 1,2-6 0,5-1 0,2 3 0,3 2 1,1 3 0,2 7-1,2 5 1,3 3 0,1 11 0,-3 2-1,2 4 1,-1 3 0,-3 4-1,-1 1 0,-4 1 1,-6 0-1,-5-4 1,-6-3-1,-3 0 0,-5-4 1,-3-3-1,-2-5 1,1-2-1,1-2 0,3-1 0,2-1-1,11 1-1,-10-7-5,10 7-6,10-18-24,3 11 0,2-7 0,6 0 0</inkml:trace>
  <inkml:trace contextRef="#ctx0" brushRef="#br0" timeOffset="174255.9669">20808 9560 38,'0'0'33,"11"1"2,-10 8-1,-1-9-8,6 30-11,-9-11-5,7 10-3,-5 0-2,2 4-1,0-2-2,1 0-2,0-4-3,-1-6-1,4-2-4,-5-19-7,3 12-19,-3-12-2,0 0-1,6-18 1</inkml:trace>
  <inkml:trace contextRef="#ctx0" brushRef="#br0" timeOffset="174424.9766">20799 9451 53,'0'0'33,"0"0"-2,0 0-2,0 0-26,-5 11-20,8 3-11,-3-14-5,3 23 2</inkml:trace>
  <inkml:trace contextRef="#ctx0" brushRef="#br0" timeOffset="174836.0001">20965 9600 51,'7'19'34,"-6"-2"-1,5 5-2,-6 2-17,0-1-4,2 4-4,-1-2-3,0 0-2,1-2-1,-1-4 1,2-5-1,0-2 0,-3-12 0,9 7 0,-9-7 1,20-14-1,-10 0 0,3-4 0,1-3 1,2-4-1,0 1 0,2 1 1,-5 3 0,0 3 0,-2 6 1,-1 7-1,-10 4 1,12 9-1,-10 4 0,0 5 0,-3 3 0,0 2-1,1 2 0,-1-2-1,3 1-2,0-8-3,8 2-12,2-7-19,0-11 2,8-2-1,1-10 1</inkml:trace>
  <inkml:trace contextRef="#ctx0" brushRef="#br0" timeOffset="175424.0337">21508 9629 65,'-26'15'35,"-3"12"-2,-8-1-7,1-1-13,8 6-4,5-5-5,13 1-1,6-6-2,13-7 0,8-5 0,10-5 0,4-7 0,4-6-1,-1-5 1,1-3 0,-5-3 0,-5 1 0,-6-3 1,-5 2-1,-7-2 1,-3 5 0,-7 4 0,-1 2 0,4 11-1,-15-14 0,15 14 0,-12 4 0,7 6 0,3 0-1,5 2 0,1 5 1,3 0-1,3 2 1,3-1-1,0-1 0,2-2 0,-1 0 1,2 0 0,-2-4-1,-3-3 0,-1 1 0,-10-9 1,9 8-1,-9-8 0,0 0 0,-7-13 0,1 3 0,-2-2 0,1-7 0,1-2-1,4 1 1,1-1 0,1 2 0,3 5 0,4-1 0,2 5 0,3 6 0,0 3 0,2 1-2,1 6-2,-1-2-3,4 7-9,-6 0-23,-2-6 1,1 0 0,-11-5 1</inkml:trace>
  <inkml:trace contextRef="#ctx0" brushRef="#br0" timeOffset="175846.0578">21927 9582 69,'12'2'37,"-12"-2"-1,6 14 1,0 5-23,-8-4-4,9 8-3,-4 1-2,5 2-2,-1-3-1,4-2 0,2-3-1,3-7 0,3-4-1,0-3 1,3-8 0,2-5 0,2-3 0,-1-6 0,-1-7 0,0 0-1,-1-2 1,0-1-1,-5 1 1,-2 7-1,-6 4 1,-10 16 0,12-6-1,-12 17 1,-4 7-1,-2 12 1,-3 8 0,-1 4 0,1 8 0,0 1 0,-1 0 0,1-3-2,4-4-1,-2-12-4,7-2-9,-3-9-25,3-21-2,0 0 1,0 0-1</inkml:trace>
  <inkml:trace contextRef="#ctx0" brushRef="#br0" timeOffset="177446.1494">22767 9630 29,'0'0'26,"0"-15"-8,0 15 0,-12-8-4,12 8-4,-17-4-2,1 5-2,1 3-1,-5 4-1,2 3 0,-1 5-1,1 3 0,-1 2-1,4 1 0,6 0 0,5-1 0,3-2-1,7-1 1,3-7-1,7-3 0,3-7 0,3-3-1,0-4 1,0-5-1,0-2 1,-3-3-1,-3-3 0,-3-1 0,-5 2 1,-1-1 0,-4 4-1,-2 1 1,-2 2 0,1 12 1,0 0-1,0 0 0,-3 10 0,3 9 0,1 0-1,4 6-1,1 1 0,0-2-1,3-1-3,-1-4-2,5-2-8,-1-3-17,-12-14-1,23 1 0,-18-12 2</inkml:trace>
  <inkml:trace contextRef="#ctx0" brushRef="#br0" timeOffset="177712.1646">22940 9320 43,'0'0'28,"6"-12"2,-6 12-11,10 19-6,-10-2-5,4 12-2,-3 3-3,3 8 1,-3 0-1,0 4-1,-2 1 0,3-5-1,1-1-3,-3-8-3,6-1-5,-4-8-7,1-8-14,9 3-1,-12-17 1,12 6 1</inkml:trace>
  <inkml:trace contextRef="#ctx0" brushRef="#br0" timeOffset="178513.2104">23182 9675 31,'5'-10'29,"8"13"1,-13-3 0,0 0-18,9 19-2,-10 1-4,1 6-2,-1 3-2,-1 5-1,-3 0 1,5 1-2,-1-3 0,-1-5-3,4-4-2,-2-6-4,2-2 0,-2-15-3,0 0 1,0 0 0,10-15 2,-9-3 2,-1-5 4,-2-7 4,0-6 3,-2-2 3,-3-4 1,4 2 2,0 1 0,1 7 0,0 0 0,8 10-1,-1 4-1,5 10-1,1 2-2,3 7-1,-2 3-3,3 4 0,1 5-2,-4 2 0,1 3 1,-2 1-1,-5 1 1,-1-1-2,-5-2 2,-3-1 2,-8-3-2,1-2-2,-4 1-1,-5-7-4,4 2-9,2 3-16,-8-12-1,11 4 1,-3-13 0</inkml:trace>
  <inkml:trace contextRef="#ctx0" brushRef="#br0" timeOffset="178934.2345">23431 9283 47,'24'0'32,"-12"3"0,5 15 0,-6 8-20,-7 3-4,-1 11-1,-5 3-4,3 8-1,-5-1 0,3-2 0,-4-2-1,2-5 0,1-9 0,6-5 0,1-9-1,-2-6 0,-3-12 0,15 1 0,-3-10 0,1-8-1,2-5 1,1-4-1,0-2 1,2-2 0,-1 2 0,-3 2 0,-3 5 1,-2 9 0,-9 12 1,14 0-1,-13 12 0,-1 8 0,-3 5-1,4 1 0,1 7-4,-2-9-4,6 5-9,-4-4-12,0-8-6,13-3-1,-4-11 3</inkml:trace>
  <inkml:trace contextRef="#ctx0" brushRef="#br0" timeOffset="179335.2574">23944 9631 35,'0'0'30,"0"0"0,-21 5-8,1 4-5,-5 6-4,-6 2-5,8 6-1,1-4-3,4 3 0,7-3-1,8 0-2,3-4 0,14-6 0,5-3-1,5-4 0,2-4 0,7-4 0,-3-3 1,-2-3-1,0-3 1,-8-1 1,-6-1-1,-3-3 1,-5 0-1,-8 4 1,-5-2-1,1 5 0,-5 3 0,-1 3 0,12 7-1,-20 8 0,10 3 1,8 3-1,3 5-1,-1 0-2,8 1-3,2-3-7,0-2-12,9 0-10,-6-11-1,-3-1 1</inkml:trace>
  <inkml:trace contextRef="#ctx0" brushRef="#br0" timeOffset="180156.3044">24174 9353 33,'9'-29'32,"-6"3"3,-1 14-7,7 14-6,-6 8-6,-1 12-7,0 5-5,-1 10-2,6 5 0,3 2-2,-2 2 0,-8-1 0,0 0-1,6-7 0,-3-4 0,-4-8 1,-2-4-1,1-6 0,2-7 1,0-9-1,0 0 1,6-15 0,-5 1 0,5-3 0,1-2 0,-2 0 0,-1-1 0,-2 4 0,1 5 1,-3 11 1,0 0-1,0 0 1,53-4 0,-53 4-1,0 0 1,57 40-1,-57-40 0,0 0-1,38 56 0,-38-56 1,0 0-2,0 0 1,-23 57 1,23-57-1,-28 12-1,11-11 1,5-3-1,-1 0 0,0-1 1,13 3-1,0 0 1,0 0 0,0 0 0,0 0 1,0 0 0,60-38 1,-60 38 0,61-10-1,-61 10 1,50-12-1,-50 12 0,50-13 1,-50 13-1,67-14 0,-67 14 0,0 0-1,60-28 1,-60 28-1,0 0 1,54-38-1,-54 38 0,0 0 0,0 0 1,6-52-1,-6 52 0,0 0 0,0 0-1,-66 2 1,66-2 0,0 0 0,-57 49-1,57-49 1,0 0 0,-41 70 0,41-70 0,0 0 0,-5 68 0,5-68-1,0 0-2,0 0-1,62 47-7,-62-47-16,0 0-9,0 0-1,61-26 0,-61 26 1</inkml:trace>
  <inkml:trace contextRef="#ctx0" brushRef="#br0" timeOffset="180412.319">24914 9345 38,'0'0'34,"0"0"2,0 0 0,0 0-14,0 0-8,0 0-5,0 0-4,35 82-1,-35-82-2,-17 81 1,17-81-3,2 89 1,-2-89-2,-8 85-1,8-85-4,-8 61-4,8-61-16,0 0-11,0 0 0,0 0 0,0 0 1</inkml:trace>
  <inkml:trace contextRef="#ctx0" brushRef="#br0" timeOffset="180590.3292">24859 9609 39,'0'0'33,"0"0"2,9-52-7,-9 52-9,0 0-5,63-6-7,-63 6-8,59 3-15,-59-3-17,0 0 0,0 0-2,0 0 0</inkml:trace>
  <inkml:trace contextRef="#ctx0" brushRef="#br0" timeOffset="187632.732">12706 10986 18,'-4'12'24,"4"-12"-4,0 0-2,0 0 1,-4 11-3,4-11-1,5 12-3,3 1-1,-3-2-3,4 9 1,-2 1-4,4 3 0,-1 2-2,1 6-1,-1 0-1,1-2 1,-3-3-2,0-2 1,-3-6-1,1-6 0,-6-13 0,0 0 0,0 0-1,-1-22 0,-3 2 0,-1-7 1,-1-3-1,0-3 1,2-1-1,3 3 1,3 2 1,3 0-1,5 4 1,5 6-1,4 6 1,5 3 0,0 4 0,2 7 0,0 5-2,-2 1-1,0 6-5,-7-3-11,-4 0-16,4 6-1,-10-5 0,1 1 1</inkml:trace>
  <inkml:trace contextRef="#ctx0" brushRef="#br0" timeOffset="188033.7549">13154 11010 38,'0'0'29,"4"20"2,-13-2-3,0-1-16,4 8-1,-1-4-2,5 7-1,-2-4-1,8 2-2,0-5 0,8-4-2,-1-3-1,8-6 0,-1-5-1,2-5 0,2-7 0,-1-3 0,0-4-1,-2-2 1,-5-2-1,-3-1 1,-6-1 0,-4 0-1,-6 3 1,-7 0-1,-5 3 1,-3 1-1,-2 5 1,-2 5-2,2 4 1,0 4-2,7 7-2,1-1-6,9 7-13,5 0-13,5-3 2,7-3-3,2-5 3</inkml:trace>
  <inkml:trace contextRef="#ctx0" brushRef="#br0" timeOffset="188414.7767">13564 10987 51,'-5'11'34,"-4"5"-1,-8 1 1,-4 1-23,6 11 0,-2-5-4,10 6-1,3-6-1,9 0-1,6-6-1,8-5-1,6-7-1,6-5 0,1-7 0,0-6-1,-3-5 1,1-4-1,-5-3 1,-8 1-1,-5-3 0,-7-2 1,-8-1 0,-7 3-1,-4 2 1,-11 5-1,-1 1 0,-2 6 0,0 5 0,2 8-2,4 10-1,1-2-3,11 12-5,2-7-15,8 4-11,8 0 1,3-7-1,10-4 1</inkml:trace>
  <inkml:trace contextRef="#ctx0" brushRef="#br0" timeOffset="188708.7935">13919 10645 75,'-5'-11'36,"5"11"-2,-10-11-7,8 21-16,0 5-3,6 13-3,1 3-2,2 11-1,4 0 0,1 4-1,0 2 0,1 2 0,-3-2-1,-1-2 1,-3-4-1,-1-6-1,-1-3-2,-5-8-3,5-3-9,-7-9-22,3-13 1,0 0-2,-8-11 2</inkml:trace>
  <inkml:trace contextRef="#ctx0" brushRef="#br0" timeOffset="188907.8049">13807 10923 52,'-15'7'35,"15"-7"0,0 0 0,20 1-17,-2 2-10,3-5-1,9 3-4,5 1-5,2-3-9,1 1-25,3 3 1,-7-5-2,1 5 1</inkml:trace>
  <inkml:trace contextRef="#ctx0" brushRef="#br0" timeOffset="189129.8176">14397 11083 92,'-2'18'37,"-5"-2"1,7-16-7,-5 20-22,5-20-6,-4 10-6,15-4-15,-2-5-21,-9-1 2,15-14-2,-9 0 1</inkml:trace>
  <inkml:trace contextRef="#ctx0" brushRef="#br0" timeOffset="190281.8835">14901 10536 9,'0'0'27,"12"13"0,-14 0 4,-1 4-14,6 10-3,-6 4-1,6 9-3,-3 3-1,4 4-2,0 1-3,2 4 1,0-3-3,1-1 0,0-5-1,-1-3-1,-1-4 1,-1-5-1,0-8-2,1-6-1,0-3-7,-5-14-12,0 0-10,14 9-3,-9-21 3,7 1-1</inkml:trace>
  <inkml:trace contextRef="#ctx0" brushRef="#br0" timeOffset="190702.9076">15188 10974 47,'10'-7'31,"9"7"2,-5-6-4,4-3-15,2 4-5,0-4-2,4 4-3,-4-3-1,3 3-1,-2-4-1,0-1 1,-4-4-1,0 2 0,-6-3 0,-6-1-1,-2-2 1,-8 3 0,-5-1-1,-8 3 0,-4 1 1,-5 4-1,-1 5 0,1 3 0,-2 5 0,2 5 1,2 4 0,9 6 0,1-1 0,8 6 1,4-1 0,4 1 0,6-1-1,6-1 1,1-3-1,1-1-1,6 2-1,-1-6-2,3 0-4,-4-8-8,3 0-21,-1 1-1,-7-8 1,6-2 0</inkml:trace>
  <inkml:trace contextRef="#ctx0" brushRef="#br0" timeOffset="191090.9298">15814 10703 18,'18'-15'27,"-11"-9"2,0 2-1,-4 4-12,-7-3 0,2 4-2,-7 0-4,2 5-1,-6 0-1,0 9-1,-6 2-2,5 6-1,-4 4 0,5 10-1,-2 2-1,3 5 1,1 5-1,7 4 0,1 2-1,3 5 0,3-3 0,2-2 0,2 1-1,2 0 0,3-2 0,-2-5-2,2-1-1,-4-10-4,5 3-5,-10-12-13,-3-11-12,0 0 0,0 0 0,0 0 1</inkml:trace>
  <inkml:trace contextRef="#ctx0" brushRef="#br0" timeOffset="191283.9408">15577 10905 54,'0'0'35,"0"0"-1,0 0 1,19 1-22,-9-5-4,10 3-5,1 0-3,4-5-7,6 6-18,3-1-10,-8-6-1,5 3 0</inkml:trace>
  <inkml:trace contextRef="#ctx0" brushRef="#br0" timeOffset="191583.958">16124 10521 70,'0'0'36,"2"15"-1,-3 1-5,-3 3-19,7 9-4,-4 1-1,6 8-2,-3 2-1,2 3 0,2-4-1,0 3 0,0-3 0,3 0-1,-1-4 0,1-6 0,-2-6-2,0-3 0,3-4-1,-10-15-4,16 11-4,-16-11-11,8-20-17,-3 10 1,-7-6-1,0 0 2</inkml:trace>
  <inkml:trace contextRef="#ctx0" brushRef="#br0" timeOffset="191769.9686">16009 10826 63,'0'0'37,"0"0"0,10-7 1,9 5-23,1-5-6,9 6-2,0-2-4,2 2-4,1 5-5,-8-5-17,-4 2-15,-1 0 0,-9-5 0,0-1 0</inkml:trace>
  <inkml:trace contextRef="#ctx0" brushRef="#br0" timeOffset="193883.0895">8956 4296 1,'0'0'26,"14"7"2,-14-7 2,0 0-11,0 0-2,0 0-1,0 0-4,-8 13-3,5-2-2,-5 0-1,2 1-2,-3 3 0,-1 3-2,-3 1 0,0 0 0,-4 1-1,-2 0 0,-2 3 0,0 2-1,-2 0 1,1 0 0,0 0-1,0 3-1,1-2 2,2 0-1,0 0 1,1-3-1,-1 1 1,1 1-1,-1-1 1,0-2-1,1 1 0,-1-1 0,1-2 0,0 3 0,1-5 0,4-3 1,1-4-2,1 3 1,3-5 0,8-9 0,-10 11 0,10-11 0,0 0 0,0 0 0,0 0 0,0 0 1,0 0-2,0 0 1,0 0 0,4-16 0,5 4 1,2-6-1,4-6 0,4 1-1,1-1 2,4-7-1,3 0 1,1-3-1,1 0-1,3 0 2,0-1-2,0-4 1,2-1 0,-1 2 0,-2 2-1,-3 1 2,-3 3-1,-6 2 0,-1 4 0,-4 4 0,-4 5 1,-4 2-1,-2 5 1,-4 10-1,5-11 1,-5 11 0,0 0 0,0 0-1,0 0 1,0 0-1,0 0 0,-14 10 1,7 0-1,-4 5-1,-2 2 2,-3 4-1,-4 5 0,-3 3 0,-4 3 0,-1 5 0,-1 2 1,-1 1 0,-2-1-1,3 3 0,0 0 1,2-2 0,3-3 0,-1-2-1,2-4 0,3-1 0,3-3 1,1-7-1,4-3 0,1-1 0,1-6 0,4 1 0,6-11 0,0 0 1,0 0-2,0 0 1,0 0 0,0 0 0,5-17 0,6 2 0,1-4 1,3-2-1,3-2 0,2-6 1,2-5-1,1-1 0,2-1 0,1 0 0,0-1 0,0 0 0,0 0-1,1 5 1,-1 2 0,0 1 0,-3 5 0,-3 1-1,-1 3 2,-3 4-1,-2 0 0,-2 2 0,-2-1 0,-10 15-1,12-13 2,-12 13-1,6-9 0,-6 9 0,0 0 0,0 0-1,0 0 0,0 0-2,-3 10-4,3-10-12,-16 12-18,8 0 1,-7-1-1,-2 3 1</inkml:trace>
  <inkml:trace contextRef="#ctx0" brushRef="#br0" timeOffset="195200.1648">8330 5433 10,'0'0'16,"0"0"0,-5 10 0,5-10 0,0 0-1,0 0-1,8 10-2,-8-10-1,0 0 0,8 12-2,-8-12-2,7 13-1,-1 0-1,-3 1 1,4 0-1,0 2-2,1 3 0,1 2-1,2 4 1,0 0-1,1 0 0,3-1 0,0 7-1,0-1 1,0 1 1,-1-3-2,1 1 0,-2-1 1,-1 4-1,-3-1 1,1-5-1,-3 0 0,1 1-1,-1 0 1,0 0 0,2-2 0,-1-1 0,0-2-1,2 4 1,0 0 0,-2-6 0,0 0-1,1 1 0,-3 0 0,-1-4 1,-1 0-1,-1-3 0,0-3 0,1 2 0,-1 0 0,-3-13 1,0 0-2,6 10 2,-6-10-1,0 0 1,0 0-1,1-22 1,-4 6-1,0-3 0,-2-5 0,-5-11-1,1-3 0,-2-2 0,-4-6-1,2 1 1,-4-1-1,-2-3 2,2 1-1,-3 6 0,1-1 1,-2-1 0,0 6 0,2 0 0,0 3 0,4 6 0,0 2 0,4 2 1,2 4-2,3 11 1,3-1 0,3 11 1,0 0-1,0 0 0,4 10 1,5 9-1,0 7 1,2 2 0,4 9 0,3 7 0,1 0 0,0 8 0,-1 1 0,0-2 0,-2-3 0,1 2-1,-4-3 2,-1-5-1,-1-2 0,0-5-1,-1-5 1,-1-3-1,-2-2 1,1-8-1,-2-5 0,0 1 0,-6-13 0,7 12 0,-7-12-2,0 0-2,0 0-8,0 0-27,0 0 0,-3-21 1,-3-1-2</inkml:trace>
  <inkml:trace contextRef="#ctx0" brushRef="#br0" timeOffset="196310.2283">16604 11077 58,'0'0'37,"0"0"-1,10 10-2,-10-10-18,0 0-7,0 0-2,-3 9-2,3-9-3,0 0-1,7 12-1,-7-12 0,0 0 1,8 11-1,-8-11 1,0 0-1,0 0 0,0 0 0,0 0-1,0 0-2,-3 9-1,3-9-4,0 0-10,1 11-20,-1-11 2,0 0-1,0 0 2</inkml:trace>
  <inkml:trace contextRef="#ctx0" brushRef="#br0" timeOffset="197386.2899">16942 10779 36,'4'10'32,"-4"-10"1,9 22 1,-1-7-18,-3-2-4,9 11 0,-5 1-4,7 6-2,-5 1-3,3 3 0,-4 0-1,1 1-1,-4-3 0,-2-5 0,-3-6-1,-2-1 0,-1-7 1,1-14-1,0 0 0,-11 1 0,7-14 0,0-5 0,1-5 1,2-7-1,2-5 0,4 3 1,2 0 0,7 0 1,1 3-1,6 6 1,-1 2-1,3 10 1,1 6-2,-4-2-1,4 11-4,-9-2-8,4 5-26,-3 5 2,-6-2-1,0-1 0</inkml:trace>
  <inkml:trace contextRef="#ctx0" brushRef="#br0" timeOffset="197634.3041">17416 10846 46,'0'0'35,"18"1"1,-18-1 0,14 12-11,-6 7-15,-7-3-2,8 12-3,-3-1-2,2 2 0,-3 0-2,5-2-1,-2 1-1,-4-6-4,4-1-7,-10-8-21,2-13-3,0 0-3,0 0 3</inkml:trace>
  <inkml:trace contextRef="#ctx0" brushRef="#br0" timeOffset="197833.3154">17450 10667 76,'-8'-9'35,"8"9"-2,0 0-9,0 0-20,0 9-11,14-2-15,7 6-11,-2-4-2,11 4 2</inkml:trace>
  <inkml:trace contextRef="#ctx0" brushRef="#br0" timeOffset="198355.3453">17834 10778 50,'10'3'35,"-10"-3"-1,0 0 0,-17 6-15,0-8-9,1 9-3,-6 1-2,0 5-1,-1 2-1,2 7-1,2 2 0,3 5 0,7 1-1,6-1 0,5-3 0,7 1 0,7-3-1,4-7 1,4-8 0,2-5-1,1-9 1,-1-4-1,-4-6 1,1-8-1,-5-2 0,-5-3 0,-7-2 1,-1-3-1,-8 3 0,0 4 0,0 3 0,-4 8 0,1 5 0,6 10 1,0 0-2,-8 20 1,11 5 0,3 6 1,0 6-2,1 4 1,0 4 0,-2 2 0,-1 1 0,-4 1 0,-3-3 0,-6-5 0,-4-4 1,-2-6-1,-3-6 1,0-5-1,-5-7 1,2-6 0,1-6-1,1-4 0,5 1-1,1-4-4,13 6-5,-10-12-27,17-5-1,3-1-1,2-8 0</inkml:trace>
  <inkml:trace contextRef="#ctx0" brushRef="#br0" timeOffset="198808.3712">18007 10540 83,'0'0'39,"0"0"-2,11 16-3,-8 2-26,11 13-2,-5 3-2,7 11-1,-5 0-1,2 6 0,-2 0-1,-1-2 0,1-5-1,-5-5 0,2-8 0,-2-8 1,2-7-1,1-8 0,1-9 0,1-8 1,-1-11-1,3-3 0,0-3 0,1-4 0,2 0 0,-3 2 0,-1 3 0,-3 6 1,0 9-1,0 6 1,-9 4 0,13 17-1,-8 2 1,-1 5 0,0 4 0,1 2-1,1 1-1,-1-1 0,4-1-3,-7-11-3,12 1-10,-8-8-23,-6-11 1,18-6-1,-5-13 1</inkml:trace>
  <inkml:trace contextRef="#ctx0" brushRef="#br0" timeOffset="199097.3877">18542 10447 82,'0'0'39,"0"0"-1,14 21 1,-11 0-30,3 12-3,-2 4-1,5 6-2,-4 4-1,4 8-1,0 1 0,0 0 0,-4-5-1,3-2 0,-1-5 0,1-6 0,2-7-1,-2-11 0,2-5-2,-10-15-3,19 0-8,-13-11-26,4-11 1,-6-3 0,-5-6 0</inkml:trace>
  <inkml:trace contextRef="#ctx0" brushRef="#br0" timeOffset="199304.3996">18442 10767 62,'-21'1'37,"21"-1"0,0 0 1,0 0-18,23 7-11,-1-8-4,11 4-1,2 2-3,5-2-3,-1 6-7,-6 4-29,-3-6 0,-3 3 0,-7-2 0</inkml:trace>
  <inkml:trace contextRef="#ctx0" brushRef="#br0" timeOffset="199505.4111">18983 10976 82,'4'20'39,"-3"-2"-1,2 4 0,0-3-30,-2-4-10,0-1-33,-1-14-2,0 0-1,0 0-1</inkml:trace>
  <inkml:trace contextRef="#ctx0" brushRef="#br0" timeOffset="200045.442">19223 10410 57,'0'0'35,"13"1"2,-5 9-6,5 12-11,-6 4-6,7 13-5,-1 1-2,2 13-3,-3 1 0,-1 0-2,-4-4-1,-1 1-1,-1-8 0,-3-7-1,0-4-4,0-13-4,5-8-30,-7-11 0,0 0 1,13-2-2</inkml:trace>
  <inkml:trace contextRef="#ctx0" brushRef="#br0" timeOffset="200464.4659">19618 10839 80,'19'1'39,"-4"-3"-1,-2 1 1,5 0-30,-7-8-3,6 3-1,-1-5-3,2 0-1,-2-3 0,2-1 0,-3 0-1,-3-4 1,-2 1-1,-5 0-1,-5 0 1,-6 0 1,-5 5-1,-3 2-1,-7 4 1,-2 6-1,-4 6 1,-1 5 0,-1 8 0,3 6 0,1 5 0,6 4 1,3 0-1,7 2 1,5-1-1,7-1 1,5-3 0,5-4-1,6-4 0,5-7-1,4 0-2,0-10-3,6 1-4,-5-14-17,5-3-13,-1-3 1,1-10 0,0-1 2</inkml:trace>
  <inkml:trace contextRef="#ctx0" brushRef="#br0" timeOffset="200766.4832">20225 10489 78,'-4'-14'38,"4"14"-1,-17-13 2,-4 10-30,6 10-2,-6 1-2,2 6-2,1 8 0,3 4-1,2 3 1,4 5-2,4 2 1,3 1-1,3 0 0,2 3 0,3-4-1,3-1 1,0-1-2,2-4 0,2-2-2,-5-5-3,3 3-4,-7-16-10,1-1-21,-5-9 2,0 0-1,-13-2 1</inkml:trace>
  <inkml:trace contextRef="#ctx0" brushRef="#br0" timeOffset="200975.4952">19956 10844 74,'-11'-7'37,"11"7"1,0 0-7,8-14-16,13 15-6,4-6-4,7 1-3,4 1-3,2-8-8,5 0-28,-3 1-1,-3-8 0,2 0 0</inkml:trace>
  <inkml:trace contextRef="#ctx0" brushRef="#br0" timeOffset="201248.5108">20573 10265 82,'8'12'39,"-10"5"-1,-6 9 2,8 5-30,-4 2-3,3 7-1,-1 5-3,0 1 0,2 3-1,3-3 0,-1-1-1,4-1 0,0-2-1,2 0 0,1-9 1,3-4-1,-1-5 0,0-7-1,2-3-1,-3-10-2,4-1-6,-8-14-13,-3 0-19,0-4 2,-7-7-1,-4-1 2</inkml:trace>
  <inkml:trace contextRef="#ctx0" brushRef="#br0" timeOffset="201459.5228">20425 10641 85,'0'0'38,"19"2"2,4-3 0,0-3-30,11 5-2,-3-6-4,4 4-2,-2 2-5,-5-8-10,-6 3-27,-3 2 0,-7-7 0,-12 9 0</inkml:trace>
  <inkml:trace contextRef="#ctx0" brushRef="#br0" timeOffset="205850.774">15611 11927 23,'0'0'26,"0"0"2,0 0-8,-6-10-3,6 10-2,-10-5-3,10 5-2,-11-1-2,1 1 0,10 0-1,-20 11-2,7 1-2,-1-4 1,-3 8-1,-1-3 0,0 7 0,-3-1-1,3 3 1,1 2-1,6 3 1,-1 1-2,8 3 1,4 0 0,3 0 0,5-1-1,3-3 0,3-3 0,5-4 0,2-2-1,3-5 1,0-4 0,3-1-1,2-6 1,1-2-1,-2-4 1,-1-5 0,0-5-1,-1-1 0,-4-3 1,-1-5-1,-5-2 1,-2-2-1,-5-3 1,-4 0-1,-5 1 0,-6-5 1,-4 1-1,-5 4 0,-1-2 0,-7 9 0,-1 3 0,-2 5 0,-4 5 0,1 8-1,1 5 1,0 2 0,2 5-1,3-2-2,7 3 0,-1-4-3,15 4-6,2-12-27,0 0 0,9 6 0,3-17 2</inkml:trace>
  <inkml:trace contextRef="#ctx0" brushRef="#br0" timeOffset="206785.8275">17394 12051 14,'0'0'29,"0"0"1,0 0-2,0 0-7,0 0-2,0 0-3,0 0-3,0 0-2,10-7-3,1 2-1,-4-6-2,9 0 0,-5-4-2,4 2 0,-1-5-2,-2 4 1,1 0 0,-3 2-1,-2 1 0,-8 11 0,10-10 0,-10 10-1,0 0 1,7 14-1,-7 0 1,1 4-1,2 6 1,3 0 0,-4 8 0,4 5-1,-1 2 0,-4 0 1,1-1 0,1 2-1,-3-5 0,-1-2 1,1-5-1,-3-8-1,2-3-1,-1-6-3,3 0-2,-1-11-4,0 0-11,0 0-18,0 0 1,-3-14-1,-2 4 3</inkml:trace>
  <inkml:trace contextRef="#ctx0" brushRef="#br0" timeOffset="207058.8431">17459 12337 53,'-1'10'37,"1"-10"0,0 0 0,14 12-16,-14-12-9,31-3-3,-9-1-1,7 4-3,-2-3-1,3 1-1,2-2-1,-1 2-1,-3 1 0,-4 2-1,-2 0 0,-5-1 0,0 1-1,-3 0 0,-14-1-1,11 4-3,-11-4-5,0 0-18,0 0-13,0 0 2,3-13-1,-3 13 1</inkml:trace>
  <inkml:trace contextRef="#ctx0" brushRef="#br0" timeOffset="207981.8959">19561 11830 6,'0'0'28,"-14"1"3,14-1 1,-15 6-9,1-2-4,2 6-2,-8 2-3,2 11-5,-7-2 0,3 10-1,-4 0-2,10 10-1,-3-1 0,9 3-1,6-2-1,11-2-1,8-5-1,11-2 0,6-6 0,3-9 0,6-9-1,2-7 0,0-10 1,-1-6-1,-5-8 1,-3-6-1,-6-7 1,-6-2-1,-6-2 0,-8-5 1,-11 0-1,-5 3 0,-8 5-1,-7 6 1,-5 8 0,-4 7 0,-2 8-1,0 11-1,8 9-3,-2-1-6,12 6-28,5 2-1,4-4 0,11 3 0</inkml:trace>
  <inkml:trace contextRef="#ctx0" brushRef="#br0" timeOffset="212099.1314">11956 12106 16,'0'0'28,"0"0"2,-12-13-1,12 13-11,0 0-4,-6 14-3,8 1-2,-3 3-4,3 6-1,-1 1-2,3 5 0,-1 0-2,0-4-1,1 0-3,-2-7-6,4-4-12,2-1-9,-8-14-2,0 0 1</inkml:trace>
  <inkml:trace contextRef="#ctx0" brushRef="#br0" timeOffset="212302.143">11919 11939 35,'2'-10'27,"-7"-6"2,5 16-3,11-14-21,-2 11-8,5 3-14,-1-5-10,15 10-1,-4-5 0</inkml:trace>
  <inkml:trace contextRef="#ctx0" brushRef="#br0" timeOffset="212686.165">12454 11965 17,'-13'8'27,"-1"9"0,-11-7 3,0 2-16,1 2-4,-4-2 0,5 1-3,2 0-1,5-1-2,3-2-1,8 1-1,3-1 0,2-10 0,15 16-1,-1-7 0,4-1 0,2 3 0,1 2 1,1-1-1,-2 0 1,-1 6-2,-2 0 1,-6 0 0,-6 1-1,-4-1 1,-3-1-1,-4-1 1,-5 0-1,-2-6 1,-2-3-1,0 0 1,2-5-1,0-2-1,3-1 0,10 1-3,-10-8-6,10 8-6,2-15-16,9 11-2,0-8 2,10 5 0</inkml:trace>
  <inkml:trace contextRef="#ctx0" brushRef="#br0" timeOffset="212893.1768">12707 12139 43,'0'0'30,"0"0"3,0 0-10,0 0-9,-10-6-4,10 6-5,0 0-6,0 0-9,11 2-20,2 4-1,-13-6-2,19 9 2</inkml:trace>
  <inkml:trace contextRef="#ctx0" brushRef="#br0" timeOffset="213104.1889">12791 12268 63,'-10'15'36,"-6"-2"0,2 1 0,5-2-25,-4-4-6,13-8-5,-3 12-22,3-12-12,11-5-1,5-6-2,0-14 2</inkml:trace>
  <inkml:trace contextRef="#ctx0" brushRef="#br0" timeOffset="217170.4215">8810 6793 11,'0'24'25,"-8"-5"1,4 6-6,-4-1-4,0 5-3,1 2-2,-2 0-2,3 3-2,-3-1-2,1 3-1,-4-2-1,3 4 0,-2-2 1,-2-2-2,0-1 1,0-1-1,0-4 0,3 2-1,-3-4 0,3-1 1,-2-4-2,4-1 1,1-2-1,0-3 0,1-1 0,1-3 0,5-11 0,-6 14 0,6-14 0,0 0 1,0 0-2,-3 9 1,3-9 0,0 0 1,0 0-1,0 0 0,3-16 0,-3 16 0,5-17 0,-1-1 1,1-1-1,2-4-1,0-9 1,1-2 0,3-8-1,-1-7 2,1-5-1,3-1 0,-1-2 0,1-5 1,0 6 0,0 3-1,-3 5 1,-1 9-1,0 7 2,-4 6-1,-2 5 0,1 12 0,-5 9 1,0 0-1,0 0 1,0 0-1,-1 13 0,-2 5 0,0 6-1,-2 3 1,-3 5-1,0 7 0,1 5 1,-3 1 0,-2 3-2,1-1 2,-1 1 0,0-2-1,1 0 1,-1-7 0,2-4 0,1 0-1,0-6 1,2-2 0,1-4-1,1-6 0,2-2-1,1-2 1,1-1 0,1-12 1,-1 11-1,1-11-1,0 0 1,0 0 1,7-12-1,-4 0 0,1-4 0,2-3 0,2-5 0,-1-6 0,1-3 0,2-3-1,2-5 1,-1-3 0,2 0 0,-2-3-1,0-1 1,1 5-1,-1 4 1,-2 2 0,-2 7 0,-1 4 0,-3 3 0,1 10 0,-4 13 0,3-17 1,-3 17-2,0 0 1,0 0 0,0 0 1,0 0-1,0 0 0,0 0 0,-9 9-1,4 3 2,-2 1-1,1 6 0,-1 5-1,-1 7 1,-1 3 0,-1 4 0,0-2 1,-1 5-2,2 6 1,-2 3 0,-3-3 1,3 1-1,0-2 0,0-2 0,3-2 0,1-6 1,1-11-1,1-5 0,4-4 0,1-5 0,0-11-1,0 0 0,0 0 0,0 0 0,10-5-1,-10 5 1,5-18-1,-2 3 1,1 2-1,0-6 2,0 0-1,3-2-1,-3-8-2,4 1-6,-3-2-10,-3-4-13,5 2-1,-4-6 1,4 3 0</inkml:trace>
  <inkml:trace contextRef="#ctx0" brushRef="#br0" timeOffset="218734.5109">8457 7103 19,'0'0'14,"-9"3"-1,9-3-2,-9 7-2,9-7-2,-11 10-9,11 4-16,-9-10-1,9 12-2</inkml:trace>
  <inkml:trace contextRef="#ctx0" brushRef="#br0" timeOffset="400188.8895">1584 13183 23,'-16'0'28,"16"0"1,-23-4 2,8-2-17,4 7-2,-2-3-3,1 6-1,-1-3-2,3 7-1,-4 1 0,4 5-2,1 1 0,-1 2-2,2-1 0,6 2 0,2-1 0,2 1 0,4-4-1,5 0 0,1-1 1,5 1 0,1-1 0,0-1 0,-2 2-1,1-1 1,-4 2 0,-3-2-1,-7 0 1,-6-1-1,-6-3 1,-2 1-1,-4-2 1,-4-3 0,-3-3 0,3-1 0,1 0-1,3-3 0,3 1-2,0-5-3,12 6-10,0 0-20,0-13 0,0 13-1,17-17 1</inkml:trace>
  <inkml:trace contextRef="#ctx0" brushRef="#br0" timeOffset="400671.9171">1713 13382 38,'13'-5'30,"-13"5"2,19-10 0,-7 4-17,-2-5-4,6 5-3,0-4-3,0 2 0,-2-1-2,3 1-2,-3-1 1,-1 0-2,-4-1 0,-2 0 0,-5-2 1,-2 2 0,-5-3 0,-4 2 1,-2 0-1,-3 2 0,-2 4 0,-1 1 0,-2 7 0,3 3-1,0 6 0,2 5 0,0 4 1,4 5-1,2 1 2,2 3-2,4-2 2,4-1 0,2 2 0,3-2 0,1-4 0,5-1 0,1-5-1,2-2 1,-1-5-2,3-3-1,-1-3-2,0-8-2,2 5-8,-4-8-25,0-8 0,3-3 0,-4-8 0</inkml:trace>
  <inkml:trace contextRef="#ctx0" brushRef="#br0" timeOffset="400924.9316">2205 12944 73,'0'0'35,"6"17"-1,-11 9-2,-4 1-26,6 9-1,-1 2-2,5 7 0,-1-3 0,5 4-1,0-4-1,4-2-1,-1-4-2,0-8-6,5-3-17,-4-5-11,-6-10 0,-3-10 0,0 0 0</inkml:trace>
  <inkml:trace contextRef="#ctx0" brushRef="#br0" timeOffset="401145.9443">2072 13288 69,'-4'-16'37,"4"16"0,12-15-2,-3 5-20,6 10-6,2-5-2,9 6-3,1 1-2,1-1-4,8 7-8,-6-1-28,1-8 1,-1-1-1,-7-5-1</inkml:trace>
  <inkml:trace contextRef="#ctx0" brushRef="#br0" timeOffset="401845.9843">3057 13318 11,'-16'12'27,"8"9"1,-5-7 3,6 2-11,8 1-5,4-6-4,7 1-2,4-6-2,7-3-2,2-7-1,5-2-1,-1-6-1,-1 0-1,-5-5 1,-1 2-1,-7-3 0,-4-1 0,-8 3 0,-6-2 1,-7 2-2,-5 1 1,-5 3-1,-3 2 1,-1 6-1,-2 6 0,1 4 1,2 3-2,5 5 1,5 2-3,9 3-3,2-5-8,10-4-18,8 3-1,1-9-2,8 0 1</inkml:trace>
  <inkml:trace contextRef="#ctx0" brushRef="#br0" timeOffset="402201.0046">3710 12999 25,'-1'-18'30,"1"18"1,-8-21 1,-5 14-16,-1 6-4,-4 0-3,2 7-1,-5 2-1,3 7-2,-3 1-2,4 3 1,0 3-2,6 4 0,3 1 0,3 3-1,3 0 0,8 0-1,1 0 1,1 0-2,2-3 0,-3-3-2,3 0-3,-6-9-7,5 1-10,-5-4-12,-4-12-1,-7 10 3,-7-13 0</inkml:trace>
  <inkml:trace contextRef="#ctx0" brushRef="#br0" timeOffset="402417.017">3445 13297 57,'0'0'34,"13"-8"0,-13 8-9,19-12-13,2 9-2,-1-3-5,6 2-5,3 5-9,-2 1-21,0-6-3,4 8-2,-7-9 2</inkml:trace>
  <inkml:trace contextRef="#ctx0" brushRef="#br0" timeOffset="402856.0421">4148 13134 22,'0'0'29,"13"10"1,-9 0-1,7 2-10,-4 6-10,-4 0 1,3 8-3,-4-1-1,0 3-2,-2-4-1,3-1 0,0-6 0,1-1-2,-4-16 0,12 11 0,-2-16 0,4-4 0,-1-5 0,2-7 0,-1-3 0,4-1 0,-2 1 0,-1 2 1,-4 2-1,0 6 0,-2 4 0,0 8 0,-9 2 0,11 13-1,-7 0 1,2 5-1,0 1 1,-1 2-2,1 2 1,-1-4-2,3 0-3,-3-5-8,4-7-23,1 0 2,-10-7-2,18-3 1</inkml:trace>
  <inkml:trace contextRef="#ctx0" brushRef="#br0" timeOffset="403229.0634">4610 13230 47,'-10'12'31,"6"6"1,-4-4 0,1 1-22,7 5-4,1-4-2,8 3-1,2-7-1,7-2 1,4-3-2,3-5 0,-1-5 0,2-1 0,-3-6 1,-3-1 0,-3-3 0,-4-4 0,-5-3 0,-5 1 0,-4-2-1,-5 0 1,-5 0-1,-1 6 0,-4 1 0,-1 8-1,-2 4 0,0 6-1,2 9 0,-1 2-2,6 9-4,0-6-11,3 3-17,11 2 1,-1-9-2,10 1 2</inkml:trace>
  <inkml:trace contextRef="#ctx0" brushRef="#br0" timeOffset="403770.0944">5057 12894 61,'7'-9'34,"-7"9"-1,4 13 1,3 0-23,-4 11-7,1 2-1,3 8 0,1 2-1,4 3 0,0 0-1,2 2 1,-2-6-1,0-4 0,-1-4 0,-1-3 0,-2-6 0,-1-5 0,-7-13 0,0 0-1,0 0 0,0 0 1,5-19-2,-8 3 2,-3 1-2,-2-2 1,-1 4-1,-4-1 1,0 6-1,-2 3 1,-1 3-1,-1 4 1,2 2 0,2 2 1,0 5 0,3 3-1,3 0 1,-1 1-1,4 1 2,4 0-2,2 1 1,3 0 0,2-3-1,2-2 1,2-2-1,4 0 1,2-4-1,2-3-2,3 0-2,-3-7-7,6-3-25,0-1 1,-4-4-3,-1 1 2</inkml:trace>
  <inkml:trace contextRef="#ctx0" brushRef="#br0" timeOffset="404219.12">5367 13297 59,'0'0'33,"21"-4"-1,-8-2-9,2-5-11,7 2-4,-3-5-2,3 2-2,-2-2-1,-1 2 0,-2-2-2,-5 4 0,-3-1 0,-3 0 0,-3 0 1,-6-1-1,-2 0-1,-3 3 1,-4 1 1,-3 1-1,-4 4 0,0 4 0,-3 3 0,3 6 1,-2 2-1,2 3 1,2 1-1,4 6 1,6-1 0,4 3 0,4-1 0,6 0-1,5-3 0,1 2 0,4-2-1,1-6 0,3-1-3,0-8-3,6 2-8,-5-5-24,2-8 0,2-3 0,-5-7 1</inkml:trace>
  <inkml:trace contextRef="#ctx0" brushRef="#br0" timeOffset="404660.1453">5928 13097 42,'0'0'32,"-4"-13"3,4 13-1,-16 5-16,-2-6-6,3 7-5,-5-2-1,7 4-2,-3 0-1,6 4 0,0-3-1,4 2 0,3-1-1,10 1 0,3 1 0,1-1 0,1-2 0,3 2-1,-2 0 1,2 0 0,-2 2 0,-5-2-2,-1-1 2,-3 2-1,-2-1 0,-4 0 0,-1-1 0,3-10 0,-16 16 0,6-7 0,0-3 0,-5-1 0,1-1 0,2-1 0,12-3-1,-16 0-2,16 0-4,-10-3-16,10 3-15,0 0 2,12-17-2,-2 10 1</inkml:trace>
  <inkml:trace contextRef="#ctx0" brushRef="#br0" timeOffset="404934.1609">6186 13123 65,'0'0'37,"0"0"-1,0 0 0,-9 16-17,9-16-16,0 0-4,-3 14-5,3-14-10,0 0-21,10 12 1,-10-12 0,4 14 0</inkml:trace>
  <inkml:trace contextRef="#ctx0" brushRef="#br0" timeOffset="405155.1736">6182 13287 45,'6'15'34,"-6"-15"2,4 14-1,-4-14-17,5 12-9,-5-12-15,0 0-26,0 11-1,0-11-3,0 0 1</inkml:trace>
  <inkml:trace contextRef="#ctx0" brushRef="#br0" timeOffset="406677.2606">3854 14175 27,'6'-16'30,"8"7"1,-8-4 0,-3 2-13,-3 11-6,7-11-4,-7 11-1,0 0-3,7 22 1,-9-4-1,1 10-1,-4 5-1,-5 9 1,-4 4-1,0 4-1,-3 2 1,1 1-1,-2-5 0,2-6 0,1-6 0,7-7-1,3-8 1,1-7 0,4-14 0,0 0 0,0 0-1,10-23 2,-4 0-1,1-6 0,4-4-1,1-6 0,2-2 0,-1-1 0,2-1 1,-1 3-2,0 3 1,3 3 1,-5 4 0,1 3 0,-2 4 0,2 6 0,-2 2 1,0 8-1,1 6 0,0 7 0,1 5 0,0 10 0,1 7-1,0 6 2,0 4-2,3 3 1,-2 0 0,2 1 0,-3 3 0,1-5-1,-2-3 1,2-2-1,-2-5 0,-1-3-1,-2-3-1,-3-7-1,1-4-2,-8-13-3,9 14-10,-9-14-21,-11-5 0,2-2 1,-8-6 1</inkml:trace>
  <inkml:trace contextRef="#ctx0" brushRef="#br0" timeOffset="406908.2738">3800 14553 53,'-13'-2'36,"13"2"-1,0 0-3,1-15-16,16 10-6,1-7-4,9 7-1,2-3-2,4 2-3,5 4-4,-1-3-6,4 0-24,-3 6-2,-6-6-1,1 3 1</inkml:trace>
  <inkml:trace contextRef="#ctx0" brushRef="#br0" timeOffset="407293.2959">4528 14252 55,'0'0'37,"0"0"-1,0 0 0,0 0-16,13-2-13,7-4-1,-4-2-1,6 5-2,0-1-1,0 2-2,0 2-2,-3 0-3,3 6-6,-11-4-18,0 0-8,-1 3 1,-10-5-2</inkml:trace>
  <inkml:trace contextRef="#ctx0" brushRef="#br0" timeOffset="407547.3104">4556 14393 62,'0'12'37,"0"-12"-1,0 0 1,15 12-23,-15-12-6,21-1-2,-8 0-2,6 4-1,0-2-1,1 2-2,3 1-1,-3-5-3,1 6-8,-2-1-27,-4-8 2,0 1-1,-7-6 0</inkml:trace>
  <inkml:trace contextRef="#ctx0" brushRef="#br0" timeOffset="411056.5111">2619 13175 6,'2'-13'15,"-2"13"1,0 0 0,-4-11-1,4 11 0,0 0 1,-14-2-3,14 2-2,-17 8-2,6-2-2,-2 5-1,-2 3 0,0 0-2,-1 1 0,2 3-1,1-2 1,6 1-3,-1-1 4,8-2-3,5-3-1,6 1 0,0-3 0,5-1 0,0-1 0,2 1-1,-1-1 0,0 3 1,-8-1-1,-1 1 1,-2 3 0,-5 0-1,-3 1 1,-5-2-1,-3-1 1,-3 1 0,-4-2 0,-1-2-1,0-1 1,0-3 0,2-2 0,1 0-2,4 2-4,2-5-17,9 1-12,0 0 0,-6-11-2,17 4 1</inkml:trace>
  <inkml:trace contextRef="#ctx0" brushRef="#br0" timeOffset="413012.623">5474 13992 16,'0'0'26,"0"0"0,-11-9-6,1 7-4,-3-1-1,1 3-4,-2-1-2,1 4-2,-2-2-1,3 4-1,-2-2-2,5 5 0,-2-1 0,4 5 1,0 1-2,4 3 0,1 0 0,3 4 0,1 0 0,3 1 0,0-2-1,3 0 0,1 0 0,-2 0-1,-2-3 1,0 0 0,-2-3-1,-3 3 1,-4 1 0,-3-2 0,-3-4-1,-2 2 1,-2-3-1,-2-1 1,1-2-1,-1-4 1,2-1-1,2 2 0,12-4 0,-15 0 0,15 0 0,0 0 0,0 0 0,0 0 0,14 6 0,-3-2 0,1 3 0,4 3 0,-1 4 0,1 0 1,-4 3-1,1 0 0,0 3 0,-4 0 0,-1 1 0,-1 0 1,-3-1-1,0-1 0,-1-2 1,-1-1 0,-1-3-1,0-1 0,-1-12 1,3 15-1,-3-15 0,0 0 0,6 12 0,-6-12 0,10 3 0,-10-3-1,14 1-1,-14-1-2,20 0-5,-20 0-15,18-6-12,-5 5 1,-13 1-1,13-9 1</inkml:trace>
  <inkml:trace contextRef="#ctx0" brushRef="#br0" timeOffset="414916.7319">6035 14111 24,'0'0'30,"2"-12"1,-2 12-7,0 0-5,-10-9-3,10 9-4,-11 0-3,11 0-2,-16 0-2,16 0-1,-21 4-1,8 2 0,-3 0 0,2 2-1,-4 1 0,2 5-1,1 1 1,-1 1-1,6 1 0,5 3 0,3-2 0,4 3 0,6-2-1,4-4 1,3-2 0,7-1-1,0-4 1,-1-5 0,2-3 0,1-3 0,0-4-1,-4 0 1,0-4-1,-3-1 1,-3 0-1,-5 2 1,-9 10-1,7-15 1,-7 15-1,-10-8 1,-3 10-1,-5 6 0,-4 5 0,0 3 0,-2 3 0,1 4 0,2 4-1,3-2 1,5 1 0,7-5 0,5-2 1,5-1-1,7-5 1,2-3 0,4-2 0,3-2 0,2-3 0,0 0-1,-1-4 0,-2-2-2,0 2-3,-4-5-5,8 5-11,-9 1-18,1-6 1,-1 1-1,-2-1 2</inkml:trace>
  <inkml:trace contextRef="#ctx0" brushRef="#br0" timeOffset="415170.7464">6388 14456 44,'14'0'35,"2"3"2,-3-3-1,-4-2-14,5 9-7,-14-7-5,14 12-3,-14-12-3,6 21-1,-8-7-1,-1 4-1,-3 0 1,-1 2-2,0-2 0,-1 2-2,1 0-1,-3-6-4,8 3-10,-1-5-22,3-12 1,0 0 0,0 0 0</inkml:trace>
  <inkml:trace contextRef="#ctx0" brushRef="#br0" timeOffset="417289.8676">7017 14092 29,'0'0'28,"1"-9"2,-1 9-10,-13-8-4,13 8-4,-16-1-3,6 6-4,-2 1-1,-1 6-1,-3 5-1,2 3 0,-2 4-1,3 5 1,0 2 0,6 2 0,2 0 1,8 0-1,3-5 0,7-1 0,3-6 0,6-4 0,1-6 0,3-5 0,0-8 0,1-3 0,-3-7 0,1-2 0,-5-7 0,0 0-1,-6-6 1,-4-1-1,-8-3 1,-2 0-1,-4-1 0,-9 1 0,-2 4-1,-4 3 0,-2 5 0,0 7 0,-2 6 1,-1 7-1,3 8-1,0 5-1,5 4-1,1 2-2,9 10-4,-1-7-5,13 6-9,3-2-12,5-7-2,9-2 3,-1-10 1</inkml:trace>
  <inkml:trace contextRef="#ctx0" brushRef="#br0" timeOffset="417583.8845">7344 14130 55,'2'-12'34,"-2"12"-1,0-9-6,0 9-14,0 0-1,-10 4-5,10 8-1,-1 2-2,4 8-1,0 4 0,2 3-1,-1 2 0,3 2-1,-2-3 0,0 1 0,-2-4-1,-1-6-1,-1-4-2,-1-4-2,3-2-2,-3-11-6,0 0-15,0 0-9,5-17 1,3 3 1</inkml:trace>
  <inkml:trace contextRef="#ctx0" brushRef="#br0" timeOffset="418051.9112">7703 14079 35,'0'0'30,"0"0"3,0 0-4,-8 11-8,1 5-11,-4 0-3,5 8 1,-3 1-3,3 8 1,1-2-1,5 3-1,0-5-1,6 0 0,3-5-1,3-2 1,2-8-1,3-6-1,5-6 1,2-4-1,0-7 0,1-5 0,-2-4 0,-1-5 0,-4-3-1,-1-1 1,-9-3-1,-3 0 1,-6-2-1,-5 2 1,-7 2-1,-6 2 0,-4 4 1,-2 3-2,-1 6 1,-3 5-1,2 8 0,1 5-2,6 5-1,4 2-2,9 12-4,0-5-11,8 2-17,9 3 1,1-4-1,9 3 3</inkml:trace>
  <inkml:trace contextRef="#ctx0" brushRef="#br0" timeOffset="418288.9248">8070 14320 43,'21'12'33,"-6"-3"2,2 6-1,-5 0-15,-8-3-6,2 7-5,-6-2-3,0 2-2,-8 0-2,1-1-2,0 2-4,-9-6-17,0-2-12,4 0-2,-2-7-1,4-1 1</inkml:trace>
  <inkml:trace contextRef="#ctx0" brushRef="#br0" timeOffset="420948.0769">8859 14047 18,'-9'-4'27,"9"4"1,-22-1-3,7 2-7,-1 5-4,-4 1-2,1 7-4,-3 5-1,7 7-1,-3 1 1,8 8-2,0 1-1,7 2-1,3-2 0,7 1 0,4-6-1,4-3 0,3-8 0,4-5-1,3-9 0,4-6 0,0-6 0,0-8-1,-2-6 1,3-5-1,-5-6 1,-2-1-1,-5-2 1,-6-1 0,-5-1 0,-5 6-1,-6 3 1,-5 4-1,-5 6 1,-3 6-1,-2 6 0,-1 6-1,0 5 0,-1 3-1,6 7-1,1-2-2,10 6-3,0-6-5,11 5-13,7-3-9,-1-6-2,9 1 3,-4-10 1</inkml:trace>
  <inkml:trace contextRef="#ctx0" brushRef="#br0" timeOffset="421261.0948">9273 14070 38,'6'-13'31,"-6"13"3,8-14-1,-8 14-18,0 0-4,0 0-1,-5 10-2,3 3-2,4 8-1,-3 3-1,3 8 0,-2 3-1,1 2-1,-2 0 0,3 1-1,-2-5 0,0-3 0,1-6-1,1-6 0,-1-7-2,-1-11 0,6 11-2,-6-11-3,5-12-7,-4 0-16,2-6-6,4 2-1,0-9 1</inkml:trace>
  <inkml:trace contextRef="#ctx0" brushRef="#br0" timeOffset="421583.1132">9591 14084 33,'7'-9'33,"3"4"3,-10 5-1,5-18-12,-5 18-8,0 0-3,9-4-3,-9 4-3,4 14-2,-2-2 0,1 7-1,0 2-1,0 6 0,-2 2 0,0 5-1,1 0 0,-2 0 1,-1-2-2,2-1 1,-1-4-1,2-3-1,0-5-1,-1-7-2,3-1-3,-4-11-14,0 0-18,6-12 0,-5-5 0,3-1 1</inkml:trace>
  <inkml:trace contextRef="#ctx0" brushRef="#br0" timeOffset="424275.2672">9934 13808 7,'0'0'25,"0"0"1,0 0-6,2-11-2,-2 11-1,19-12-5,-6 7-3,3-2-1,4 5-2,-4-1-1,3 3-2,-5 1 0,2 4-1,-16-5 0,15 19 0,-12-5 0,-5 2 1,-4 5 0,-1 5 0,-4-1 1,-1 3-1,1 0 1,1 2-1,1-4 0,5 2-1,4-7 1,4-2-1,3-4-1,7-3 0,-1-3 0,4-4 0,0-4 0,2-1 0,-4-2-1,0 1 1,-3-1-1,-12 2 1,13-2-1,-13 2 0,2 9 0,-7 1 1,-1 5-1,1 0 0,-1 6 0,3 4 0,2 3 0,1 0 0,3 2 0,3 0 0,0-3 0,3 1 0,-2-3 0,-3-3 0,-2-4 0,-3 0 1,-5-4-1,-3-1 0,-5-2 0,-2-1-1,-2 0-1,-3-2-2,4 5-4,-6-8-16,5 0-14,3-1 1,-2-5 0,7 3 0</inkml:trace>
  <inkml:trace contextRef="#ctx0" brushRef="#br0" timeOffset="424902.303">3915 15220 33,'12'-1'28,"-12"1"1,8 16-4,-9 4-14,1 3-3,0 11-1,-1 2-1,2 7-1,-2 0-1,3-1-1,0-3-1,1-4-1,0-1-5,-1-13-8,2-6-13,4-3-7,-8-12 0,0 0 0</inkml:trace>
  <inkml:trace contextRef="#ctx0" brushRef="#br0" timeOffset="425441.3339">3864 15273 44,'-9'-16'32,"11"7"1,-1-3-4,4-2-14,14 7-4,0-5-3,9 9-1,3-2-3,10 6 0,-2 3-2,2 4 0,-2 3-1,-4 1-1,-7 3 0,-7 1-1,-9 3 1,-12-1-1,-9 2 1,-7 0-1,-8-1 1,-5 2 0,-1-5 2,1 0-1,1-4 1,9-1-1,5-4 1,14-7-1,0 0 1,10 7-1,8-6 0,6 2 0,6 0 0,2 2 0,0 0-1,0 4 0,-4 3 0,-5 1 0,-5 1 0,-4 2-1,-8 0 1,-5 4 0,-6-2 0,-6-2 0,-5-3 0,-5 3 1,0-4-1,-3-1 0,-1-5 1,3-2-1,3-2 0,2-1-2,8 0-2,9-1-2,0 0-8,0 0-23,4-10 0,12 4-1,2-7 1</inkml:trace>
  <inkml:trace contextRef="#ctx0" brushRef="#br0" timeOffset="425759.3521">4692 15329 56,'12'-3'35,"-12"3"-2,21-6 0,-9 3-22,7-4-7,8 4-1,3-2-3,0 1-4,2 5-10,-3 1-17,-5-4-3,0 6 0,-14-5 0</inkml:trace>
  <inkml:trace contextRef="#ctx0" brushRef="#br0" timeOffset="426003.366">4759 15441 19,'-18'10'27,"12"8"2,6-18 1,0 0-12,5 11-8,6-15-3,9 2-2,4-3-3,1-2-3,4 0-12,4 5-16,-8-11-3,7 7 2,-7-9-1</inkml:trace>
  <inkml:trace contextRef="#ctx0" brushRef="#br0" timeOffset="426561.3979">5563 15060 77,'-21'-14'37,"8"9"-1,0 7-5,-9-9-23,8 6-2,-4-1-2,5 5-1,0 1 0,4 3-1,0 1-1,4 4 0,3 2-1,3 3 0,4 1 0,1 3 1,4 2-1,2 2 0,1-1 0,1 1 0,-2-1 1,0 0-1,-1-4 0,-5 1 0,-3-4-1,-5-3 1,-4 0 0,-5-4-1,-6-1 1,-5-3 0,-1-3-1,1-1 2,0-5-1,2 1 0,5-4 1,3-1-1,12 7 0,-2-17 0,2 17 0,18-13 0,-3 10 0,2 2 0,3 3 0,-2 5 0,2 6 0,-5 2 1,-2 5-1,-2 4 0,-4 1 1,-2 4 0,-3-1 1,-2-1 0,-3-3-1,4 0 1,-2-6 0,1-4 0,-2-3-1,2-11-1,5 13 0,-5-13-3,9 5-4,-9-5-18,5-15-15,1 6 1,-3-7-1,2-1 0</inkml:trace>
  <inkml:trace contextRef="#ctx0" brushRef="#br0" timeOffset="428154.4891">6093 15143 27,'0'0'21,"0"0"-1,0 0-1,0 0-2,0 0-2,-9 10-2,2-1-3,2 5-4,-4 3-2,2 6 0,-2 0 0,7 7 0,-1-2-1,5 2 1,2-5-1,8 2-1,1-8 0,6-3 0,3-7-1,3-5 1,1-6-1,2-3 0,-2-7-1,-2-5 1,-4-2 1,-1-3-1,-5-6 0,-3 2 1,-7-3-1,-4 1 1,-8 0-1,-2 3 0,-6 3-1,-8 2 1,-2 8-1,-2 4-1,0 7 0,-1 5-1,5 7-2,2 1-2,11 12-13,6 2-16,5-6 0,10 1-1,4-7 1</inkml:trace>
  <inkml:trace contextRef="#ctx0" brushRef="#br0" timeOffset="428575.5131">6545 15095 51,'0'0'31,"-14"15"3,7 2-2,-3 0-22,-2 4-3,5 7 0,-1-2-3,7 2 0,1-2-1,7 2-1,-1-3 0,6-3-1,4-7 0,2-4 0,1-4 0,0-4-1,1-6 1,0-5 0,-3-5 0,1 0 0,-4-5 0,-3-4 0,-5-3-1,-3 0 1,-7 0-1,-4 1 1,-5 2-1,-3-1 1,-4 5-2,-1 7 0,3 5-2,-5 2-2,10 10-7,-4 0-18,7 2-5,6 6-2,4-14 2</inkml:trace>
  <inkml:trace contextRef="#ctx0" brushRef="#br0" timeOffset="430084.5995">7037 15069 27,'0'0'22,"0"0"1,0 0 0,0 0-1,4-13-2,-4 13-3,0 0-4,0 0-1,5-10-4,-5 10-1,0 0-2,9 20-1,-8-5-1,3 6 0,-2 2-1,1 7 0,-1 1 0,0 1 0,-1-2 0,0-2-1,0-6 1,2 0-2,-1-4 1,-1-7 0,-1-11-1,2 13-1,-2-13 0,0 0-2,0 0-1,0 0-6,0 0-24,0 0-5,-1-10-1,1 10 1</inkml:trace>
  <inkml:trace contextRef="#ctx0" brushRef="#br0" timeOffset="433887.817">7425 15365 20,'0'0'28,"6"-9"0,-6 9-5,0 0-5,9-12-2,-9 12-2,0 0-3,15 4-2,-15-4-1,12 13-1,-7-3-2,3 6-1,-3 0 0,0 4-1,-3 1-1,-1 1-1,-4-3-2,0 1-2,-2 0-2,-7-7-3,6 7-6,-4-6-18,-2-6-4,4 2 0,-3-8 1</inkml:trace>
  <inkml:trace contextRef="#ctx0" brushRef="#br0" timeOffset="435304.898">7897 15079 13,'-2'-9'21,"2"9"0,-3-11 0,3 11-1,-1-11-3,1 11-1,0 0-3,0 0-2,-2-12-2,2 12-1,0 0-2,4 13-2,-4-3-1,4 7-1,-2 3 1,1 5-1,-3 4 0,3 6-1,-3-1 1,1 1-1,-2-2 0,0-1 0,-1-3 0,1-2-1,1-6 0,-1-4 1,0-3-1,2-1 1,-1-13-1,1 15-1,-1-15 0,0 0-1,0 0-2,0 0-1,10 10-3,-10-10-8,0 0-10,10-11-10,-10 11 0,6-10 2</inkml:trace>
  <inkml:trace contextRef="#ctx0" brushRef="#br0" timeOffset="436728.9795">8297 15114 21,'0'0'29,"0"0"1,-14 8 3,14-8-15,-13 16-5,2-4-2,6 8-2,-2-1-2,3 6-1,0-3-1,6 4-2,1-3 1,6-1-1,3-6-1,5 1 0,0-7 0,5-2 0,0-3 0,0-4-1,3-4 0,0-2 0,-2-4 0,-3-4 0,-2-2-1,0-5 1,-5-2 0,-2-2-1,-8-4 0,-2-1 1,-6-1-1,-4 2 0,-5 2 0,-6 7 0,-4 3 0,-1 7-1,-3 7 0,-1 6 0,3 8-2,1 1 0,7 7-4,2-3-6,12 6-13,9 0-11,4-7 0,10 0 1,4-9 2</inkml:trace>
  <inkml:trace contextRef="#ctx0" brushRef="#br0" timeOffset="437410.0184">8733 14938 67,'0'0'36,"13"-21"0,-5 6 0,4 6-28,-2-3-2,5 9 0,-3-3-2,2 8-1,2-1 0,-3 5-2,-1 2 0,1 4 1,-7 2-1,0 4 0,-4 1 1,-2 4-1,-3 3 0,-2-1 1,-2 1-1,1 2 0,-2-1 0,3-2 0,1-3 0,7-1 0,3-7-1,6-1 0,1-7 1,3-4 0,0-3-1,4-3 1,-4-2-1,-1-3 1,-5 1-1,-2-2 1,-8 10-1,6-9 0,-6 9 0,-9 9 1,1 3-1,-1 4 0,-1 4 0,1 4 0,2 3 0,1 2 0,3 2 0,2-1 0,3 1 0,0 0 1,1 0-1,0-2 0,-2-2 0,-1-3 0,-4-3 0,-2-3 0,-4-2 0,0-4 0,-1-3-1,-3 0-1,3-2-2,-4-7-5,15 0-24,-14 4-8,2-7 2,3 0-2</inkml:trace>
  <inkml:trace contextRef="#ctx0" brushRef="#br1" timeOffset="442207.2928">3887 15275 22,'0'0'24,"1"-10"0,-1 10 0,0 0-2,-2-10-2,2 10-4,0 0-3,0 0-2,0 0-3,0 0-1,0 0-2,0 0-1,1 21 0,0-8-1,2 8-1,-1 0 0,1 7 0,1 1 0,0 2-1,-1-1 0,0 2 0,0-2 0,0-1 0,-2-3-1,1-2 1,0-2-1,-2-1 0,-1-1 1,2-2-1,-1-2 0,-1-2 0,1 0 0,1-4 0,-1-10-1,0 13 0,0-13-2,0 0-2,0 0-3,0 0-9,8-17-22,-3 4 0,-3-8 0,1-5 1</inkml:trace>
  <inkml:trace contextRef="#ctx0" brushRef="#br1" timeOffset="443131.3457">3876 15295 42,'0'0'33,"-5"-17"2,2 3-7,3 5-9,-2-8-4,9 7-4,-7-4-4,5 4-1,-2-1-1,-3 11-1,10-13 0,0 10-2,-1 0 1,2 2-2,4-1 1,2 1-1,3-1 1,3 3-1,1-1 0,2 3 0,-3 0-1,2 2 1,-5 3 0,-2 3 0,-2 3 0,-4 0-1,-5 3 1,-2 0-1,-3 1 0,-4 1 0,-4 1 0,0-4 0,-1-1 0,-5 0-1,1 0 1,-5-3 0,-1 1 0,-1 0 0,0-3 0,-2 3 0,-2-3 0,3-2 0,2-1 0,3-1 1,2-3-1,12-3 1,-13 2 0,13-2 0,0 0 0,0 0 1,0 0-1,12-9 1,-2 6-1,3 2 1,2 0-1,2 0 0,4 1 0,0 1 0,3-1-1,2 5 1,-1 1-1,1 0 1,-2 1-1,0 3 0,-2 1 0,0-2 0,-5 4 0,-1-2-1,-4 3 1,-1 0-1,-5 1 1,-3-2 0,-2 0-1,-2 3 1,-3-2 0,-4 0 0,-3-1 0,-2-1 0,-5-1 0,-2 0 0,-2 2 0,-3-4 1,-3 0-1,1-1 1,1-3 0,0 0 0,3-3 1,2-3-1,0-2 1,4 0-1,3-3 1,1 0-2,2 0 0,11 6 0,-14-9 0,14 9 0,0 0 0,-10-5 0,10 5-2,0 0-1,9 2-3,-9-2-2,22 4-6,-10-3-29,9-6 0,3-3 0,4-8 1</inkml:trace>
  <inkml:trace contextRef="#ctx0" brushRef="#br1" timeOffset="444119.4022">3847 15285 13,'-10'1'26,"10"-1"2,0 0-8,0 0-2,0 0-2,0 0-3,0 0-2,7-9-1,-7 9-2,9-8 0,0 2-2,-4-3-1,8 2 0,-5-6-1,7 3-1,-3-3 0,1 3 0,1 0-1,0 3-1,0-1 0,0 3 0,1 2 0,-1 2 0,1 1-1,0 1 0,1 1 1,-2 3 0,2-1 0,-2 2 0,0-2-1,0 1 1,-2 0 0,0 0 0,-2-1-1,0 1 1,0-1-1,-10-4 0,13 13 1,-13-13-1,12 11 0,-12-11 0,8 13 0,-8-13 0,4 13 1,-4-13-1,7 11 0,-7-11 0,0 14 1,0-14-1,-5 16 0,1-7 0,-2 1-1,-5 2 1,-1-1 0,2 0 0,-2 2-1,2-3 0,1 1-1,-2-4-2,6 3-4,5-10-11,-12 4-20,12-4 1,0 0-1,-14 0 1</inkml:trace>
  <inkml:trace contextRef="#ctx0" brushRef="#br1" timeOffset="449304.6988">7640 7494 6,'0'0'22,"0"0"2,-10 2 1,10-2-6,-15 11-3,5-6-1,10-5-1,-21 7-2,21-7-3,-21 8 0,12-2-3,-2-4-1,-1 2 0,-1-4-2,2 8 0,-4-1-1,3 0 1,-2 1-2,3 3 1,-1-3-1,2 6 1,1-2-1,2-1 0,-1-1 0,3 3-1,-1 1 1,2-3 0,1 3 0,0-1-1,1 0 1,1 3-1,2 0 1,0-2 0,1 0-1,4 3 1,0-3 0,2 2 0,1-6 0,0 0-1,1 0 1,3-2 0,1-1 0,-1-2 0,0-4 0,2 2-1,3 0 1,-1-2 0,-1-4 0,1 0-1,-1-3 1,1 1-1,-1 0 1,0-3-1,-2-3 0,2 2 0,-3 0 0,0 1 1,-2 1-1,-2-3 0,1 1 0,-10 9 0,16-17 1,-9 7-1,0-3 0,-2 1 1,1-3-1,-1 2 0,-1 0 1,-1-6-1,-2 2 1,0 2-1,-1 2 0,-2-1 1,-1 2-1,-2-2 0,-2-2 0,0 5 0,-3 0 0,0-5 0,-2 2 0,0 4 0,0-2 0,-1 2 0,1 6 1,0-1-1,-1-1 0,2 7 0,-1-1 0,-1-2 0,-1 2 0,1 1 0,0-1 0,-1 1 0,1 2 0,-1-1 0,0 1 0,1 8-1,1 0 2,1 1-1,-2 2 0,5 2 0,-1-2-1,2 4 1,0 0 0,1-5 1,2-1-2,1 5 1,1-3 0,0 2 0,2 0 0,0-2 0,1 2 0,2 1 0,2 0 0,-3-4 0,0-3 0,4 3-1,3-3 2,0-1-1,3-2 0,1-2 0,0-3 0,5 3 0,2-1 0,-2-4 1,0-3-2,-1 3 1,0-3 0,-1 1 0,0-1 1,-3-4-1,1 0 0,-1 2 0,0-1 1,-1-4-1,-1 0 0,0 0 0,-2-1 1,1 1-1,-2-1 0,0-5 1,-3 2-2,1 1 1,-1-1 1,-2-3-1,1 3 0,-1 0 0,-2-1 0,-1 4 0,0-1 0,-4-3 1,-1-1-2,-1 5 1,-3-4 1,-3 1-1,-1 4 0,-2-3 0,-1 3 0,-1 5-1,2 2 2,-3-2-1,2 5 0,-1 2 0,2-2-1,0 6 1,2 2 0,-2-2-1,2 1-2,1 5-1,5 4-9,0-5-26,2-2-2,5-9 2,0 0-2</inkml:trace>
  <inkml:trace contextRef="#ctx0" brushRef="#br1" timeOffset="452729.8947">10085 6339 31,'0'0'27,"0"0"-2,0-11 2,0 11-13,0 0-3,-8-12-1,8 12-3,-8-9-1,8 9-1,-14-6 0,5 6 1,-4-3-2,1 7-1,-3 0 1,0 1-1,-1 0-1,0 5 0,0 0 1,1 2-2,1-3 1,0 1-1,1-3 0,2 4 0,0-2 1,2 2-1,0-2 0,-1 1 0,1 1-1,1 3 2,-1 3-1,3-3 0,0 0 0,3 3 0,1 0 0,6 1 0,2 0 1,3-2-1,1 0 1,2 4-1,1-3 0,2-1 0,0-4 1,-1-1-2,-1 0 2,2-1-2,0-3 0,0-3 1,0-1-1,3 1 1,-2 0 0,2-4 0,0 2-1,-2-2 0,1-1 1,0-2 0,-1 2-1,-1-7 1,0-3-2,0 6 1,0-6 0,0-2 0,0-1 0,-2 0 0,-1-2-1,2 1 2,-3 4-1,-1-8 1,-2 4-1,-1 2 0,-2 2 0,-2-2 1,-3-1-1,-2 0 0,-3-3 0,-3 5 0,-4-2 1,-2-4-1,-4-2 0,0 4-1,-2 1 2,-1 2-1,4 2 0,-1 0 1,2 1-2,0 6 1,2 3 0,-1-2 1,2 3-2,-2 2 1,-1 2 0,-1 0 0,3 5 1,-3-5-1,3 3-1,0 4 1,2 1 0,0-2 1,1 2-2,3 2 0,0-1 1,2 2 0,0 1 0,2-3 0,0 1-1,2 1 1,1 3 1,2-3-1,1 3 0,1-4 0,2 2 1,2 3-1,2 0 1,-1-3-1,4 0 0,-1-2 0,0 0 1,3-2-1,1 1 0,2-6 0,0-4 0,2 2 0,-1-3 0,1-4 1,2 1-1,0-2 0,-1-5 0,1-1 1,-2 3-1,0-6 0,0-4-1,-2 2 1,0-1 1,-4-2-1,1-1 0,-4 0 0,-1-3-1,-1 3 2,-3 2-1,-3-5 0,-4 0 0,-2 1 0,-6 0 0,-3 0 1,-5 0-1,-1 0 0,-5 2 0,0 6-1,2 4 2,1-2-1,0 1 0,1 8-1,4 2 1,0 2 0,5 3 0,1-5 0,-2 1-1,12-2-1,-12 17-1,12-17-1,-6 13-7,6-13-20,0 0-10,-6 11 1,6-11 0</inkml:trace>
  <inkml:trace contextRef="#ctx0" brushRef="#br2" timeOffset="460481.338">3866 14197 36,'6'-11'17,"-6"11"0,0 0 2,0 0-4,0 0 0,0 0-3,0 0-1,5-9-2,-5 9 0,0 0 1,0 0-2,0 0-1,12-8 0,-12 8-1,0 0-1,0 0 0,0 0-1,0 0-1,0 0 1,0 0-2,0 0 1,0 0-2,2-10 1,-2 10-1,0 0 0,0 0 0,-4 14-1,2-3 1,-1 4-1,-3 4 0,0 6 0,-3 3 1,-2 1 0,0 4-1,-1 1 1,0 0-1,0 2 0,0 0 1,0-3-1,0 0 1,4-2-2,0-3 2,-2-1-1,3-2 1,1-4-1,1-3 0,2-4 0,1-3 0,2-11 1,-6 16-1,6-16 1,0 0-1,0 0 1,0 0 0,0 0-1,13-14 1,-6 4-1,3-7 1,0-3 0,1-5-1,4-5 0,2-4 0,1-2 0,0-4 0,-1-5 1,-2-1-2,2-1 1,-1 1 0,-4 2 0,-2 4 1,-1 3-1,-1 4 0,-2 7 0,-2 6 0,-1 4 1,-1 5-1,-2 11 0,3-11 0,-3 11 1,0 0-1,0 0 0,10 4 0,-4 5 0,1 2 0,0 1 1,1 2-1,3 3 0,-2 2 1,1 3-1,2 3 0,-2 0 1,0 1-1,3 4 0,0-1 1,-2 2-1,1 0 0,2-1 1,-2-2-1,1 2 0,-1-3 0,-2-2 1,-1-3-1,2-2 0,-3-4 2,-3-1-2,-1-5 0,-4-10 0,5 11 0,-5-11 0,0 0 0,0 0 0,-7 11 0,7-11 0,-9 3 0,9-3 0,-13 2 0,13-2 0,-13-3-4,13 3-1,-11-6-1,0-4-1,11 10-4,-16-16-5,16 16-13,-17-8-12,0 3 1,-3 3 1,-6 0 1</inkml:trace>
  <inkml:trace contextRef="#ctx0" brushRef="#br2" timeOffset="460858.3596">3774 14571 19,'-15'-3'32,"-3"-8"4,9 3-1,9 8-9,-16-14-4,16 14-5,-7-14-4,7 14-3,9-10-2,1 8-2,-1-6 0,11 4-2,2-4 0,3 2-1,2-1-1,3-2 0,0 1 0,3 0-1,-1 0 0,-3 0 0,-1 0-1,0 1 1,-3-1-1,-4 1-1,-4 4 1,-2-1 0,-6 0-1,0 2-1,-9 2 0,0 0-2,0 0-4,0 0-11,0 0-22,0 0-2,0 0 2,-11 6-1</inkml:trace>
  <inkml:trace contextRef="#ctx0" brushRef="#br2" timeOffset="463040.4844">8608 7671 5,'0'0'26,"0"0"3,0 0 1,-6-10-11,6 10-2,0 0-3,-9-8-2,9 8-4,-11-6-1,11 6-1,-11-9-1,11 9-1,-13-6 0,13 6-1,-16-5 0,16 5-1,-15 3 0,5-2-1,0 4 1,-1-1-1,-1 4-1,1 3 1,1-3 0,-2 0-1,2 3 0,1 2 1,1-4 0,2 1 0,1 0 0,5-10 0,-6 19 0,3-8 0,3-11 0,-1 16-1,2-4 1,2-2 0,0 1-1,0 0 1,-3-11-1,8 16 1,-2-7-1,-6-9 1,16 14 0,-6-10-1,1 1 0,0 0 0,0-1 1,2 2 0,-2-3-1,0 1 0,0 1 0,-11-5 0,16 8 1,-16-8-1,18 5 0,-18-5 0,14 6 0,-14-6 0,15 1 1,-15-1-1,13-2 0,-13 2 0,15-5 1,-6 0-1,-9 5 0,18-13 0,-8 8 0,-1-1 1,1-3-1,-10 9 0,16-15 0,-16 15 0,12-13 1,-12 13-1,10-18 0,-6 8 0,-4 10 0,6-17 1,-5 6-1,-1-1 0,-1-1 0,-2 2 1,-1-2-1,-3-1 0,-3 0 0,-1 0 0,0 2 0,-3 2 0,0 0 1,-1-1-2,1 4 1,0 3 1,1-1-1,0 4 0,2-4 0,-1 2 0,2 4 0,1 3 0,0-1 0,0 2 0,-3 4-1,1 0 1,-1 5 0,2 2 0,-2-2 0,1-2-1,2 4 1,2-2 0,3-1 0,0 0 0,1-4 0,3 3 0,1 1 0,1 2 0,0-2 0,0 0 0,2 1-2,3 1-1,-3-3-8,5 0-27,3 3-1,-3-10 1,4 0-2</inkml:trace>
  <inkml:trace contextRef="#ctx0" brushRef="#br2" timeOffset="468137.776">9214 3850 6,'0'0'6,"0"0"0,11-7 1,-11 7-3,0 0-3,0 0-1,0 0 1,11-10 1,-11 10 1,0 0 1,0 0 2,0 0 2,0 0 3,9 3 2,-9-3 2,0 0 0,0 0-1,0 0 1,0 0-1,0 0-3,-11-2 0,11 2-3,-10-3-1,10 3-1,-12-2-2,12 2 0,-21-1-1,10 1-1,-4-2 1,1 4-1,-3-2-1,2 2 1,-3-1-1,1 2 1,2 0-1,0 3 0,0-1-1,1 0 1,0 1 0,1 1 0,0 1-1,2 0 0,1 0 1,-1 2-1,2 0 0,1 0 1,1 2-1,0-2 0,2 3 1,1 3-1,2-2 1,1 2-1,2-1 2,1 2-2,1-1 1,-1 2 0,1-3-1,1 2 0,-2-2 0,2 1 1,-1 1-1,0-2 1,0-2-1,2 3 0,0-2 0,-1-3 1,2 1-1,-1 1 0,0-4 0,1 1 0,0 0 1,-6-10-1,11 11 0,-5-2 0,-6-9 0,11 14 1,-11-14-1,14 13 0,-14-13 0,15 15 0,-5-7 1,-1-6-1,1 1 0,1 2 0,-1 0 0,3-2 1,0 2-1,-1-4 0,2 0 0,-1 3 0,1 1 1,1-7 0,-1 0-1,0 3-1,-2-3 2,3 1-1,-1 0 1,-1-5-1,0 1 0,0 4 0,0 0 0,-1-5 1,2 0-2,-2 1 1,2-3 1,-1 1-1,-1 1 0,0-4 1,-2-3-1,2 5-1,-2-3 2,0-3 0,-1 2-1,-1 0 0,-1-3 0,1 4 0,0-1 1,-1-1-1,-3-1 0,-1 2-1,-1-4 2,-1 0-1,-1-1 0,-4-1 0,0-3 0,-3 1 0,1 1 0,-1 0 0,-1 2 0,-2 0 0,0 3 0,-1 0 0,-2 3 1,0-1-2,-3 2 1,0 0 0,-1-2 1,-2 3-1,1 1 0,-2-3-1,1 2 1,-1 2 0,2 1 0,-1 2 0,-2 3-1,1 2-1,1 2 0,0 1-3,4 8-5,-4-3-28,7-3-4,12-6 1,-11 2 0</inkml:trace>
  <inkml:trace contextRef="#ctx0" brushRef="#br2" timeOffset="475559.2005">9688 7564 10,'10'2'8,"-10"-2"2,0 0 0,0 0-5,0 0-1,0 0 2,0 0 0,0 0 1,0 0 0,0 0 1,0 0 2,0 0-1,0 0 0,0 0-1,0 0-1,0 0 0,0 0-1,0 0-1,0 0-1,0 0 1,0 0-1,0 0 0,0 0 0,-8-9 0,8 9 0,0 0-1,0 0 0,0 0-1,0 0 0,-9-3 0,9 3 0,0 0 0,-9 0 0,9 0-1,0 0 1,-13 1-1,13-1 1,-11 4-1,11-4 1,-12 7-1,12-7 0,-16 10 1,16-10-1,-15 10 0,15-10 0,-17 8 0,17-8 0,-15 10 0,15-10 0,-16 4 0,16-4-1,-13 8 1,13-8-1,-13 5 1,13-5-1,-12 7 0,12-7 0,-12 11 1,12-11-1,-14 8 0,14-8 1,-12 16-1,12-16 1,-12 11-1,12-11 0,-10 13 0,10-13 1,-9 18-1,5-9 0,4-9 0,-8 17 0,6-5 0,0 2 1,2-4-1,-2-1 0,1 2 1,0-2-1,2 1 0,0 1 1,-1-11-1,2 14 0,-2-5 0,3 1 1,-3-10 0,6 15-1,-6-15 0,7 15 0,-3-6 0,0 1 0,-4-10 0,6 14 0,-2-5 0,1 0 0,-5-9 0,11 16 1,-11-16 0,15 9-1,-5-2 0,2-3 1,-1-4 0,2 2-1,0 1 0,1-5 0,-1-1 0,-1 3 1,2-2-1,-3-2 0,2 3 0,-1-4 0,-2 1 1,1-2-1,-1 0 0,0-2 0,0 3 0,-10 5 1,16-14-1,-16 14 0,15-14 0,-15 14 0,13-10 1,-13 10-1,10-16 0,-3 7 0,-7 9 0,10-15 0,-7 3 0,1 2 0,1 1 0,0-1 0,-5 10 1,10-16-1,-7 4 0,0 3 1,-3 9-1,6-15 0,-6 3 1,0 2-1,0-2 0,-3-1 0,2 3 0,-2-3 0,-1-1 1,-1-2-2,-1 5 1,-1 0 1,0-1-1,1 2 0,-3 0 0,9 10 1,-15-15-1,15 15 0,-14-6 0,14 6 0,-16-6 0,16 6 1,-14-5-1,14 5 0,-16-3 0,16 3 0,-15-3 0,5 3 0,1-1 0,0 4-1,-2 3 0,1-1 0,-1 0-2,2 5-3,-3-7-5,12-3-26,0 0-4,0 0 2,0 0 0</inkml:trace>
  <inkml:trace contextRef="#ctx0" brushRef="#br0" timeOffset="510933.2237">1432 16942 52,'4'20'34,"-2"-4"-1,-3 5-5,5 5-18,-2-7-2,3 12 0,-1 0-4,-3 1-2,2 1-1,-3 2 0,-1-5-1,1 2 0,0-4 0,-2-5-3,0-6 0,2 0-5,-1-3-5,1-14-13,0 0-8,0 0-2,-2-14 3</inkml:trace>
  <inkml:trace contextRef="#ctx0" brushRef="#br0" timeOffset="511369.2487">1243 16862 30,'-14'8'31,"-3"-7"2,7 10 0,5 0-19,5-11-3,16 8-1,1-6-1,3 5-2,4-8-1,5 5-2,3-5 0,0-2-1,-2-3 0,1 0-2,-1 0 0,-1-2-1,0 4-2,-5-6-3,1 9-9,-6 3-23,1-4 1,-3 6-1,-7-2 1</inkml:trace>
  <inkml:trace contextRef="#ctx0" brushRef="#br0" timeOffset="511762.2712">1638 17072 55,'4'10'34,"-4"-10"-1,0 0 1,9 12-24,-9-12-2,14 13-2,-6-2-2,5 7-2,-1 3 0,-1 2-2,1 2 1,-1 5-3,-2-3 2,-1-1-1,-2-5 1,-2-1-2,-2-7 2,-2-13 0,4 13 0,-4-13 1,-6-9-1,1-1 0,-1-3 0,-1-7 1,3-1 0,2-2 1,1 0 0,3 1 1,3 2-2,3 0 2,0 2-1,4 6 1,0 5-3,-2-1-1,8 5-4,-4-4-5,5 9-14,0 5-13,-2-4 0,2 4-1,-4-3 1</inkml:trace>
  <inkml:trace contextRef="#ctx0" brushRef="#br0" timeOffset="512177.2949">2025 17230 25,'8'18'32,"-8"-18"2,10 8 1,0-3-18,-10-5-2,21-1-1,-11-4-6,7-1-2,1 0-2,0-2-1,3-2-1,1-2 1,-2-2-2,-1 2 1,-1-2-1,-1 2 1,-6-5-1,0 4 1,-5-2-1,-5 2 0,-4-1 0,-3 0-1,-4-2 1,-4 4-1,-3 1 0,-2 5-1,-2 4 1,-1 3 0,1 4-1,-1 4 0,2 4 0,3 4 1,0 2 0,5 2 0,2-1-1,4 6 2,5-1 0,4-1-2,5-2 2,5 1-1,6-5 1,1-3-2,6-2 2,0-5-3,5 0-1,-4-6-4,7 3-11,-3-8-21,-5-4 2,2 0-2,-6-3 2</inkml:trace>
  <inkml:trace contextRef="#ctx0" brushRef="#br0" timeOffset="512631.3209">2515 17219 43,'0'0'33,"14"-1"3,-14 1 0,9-16-20,6 13-2,-7-10-3,10 5-3,-6-4-3,4 2 1,-2-1-3,0 2-1,-1 0-1,-2-2 1,-3 0-1,-2 0 0,-3-2-1,-4 1 1,-4-1 0,-2 1-1,-5 0 0,-1 3 0,-4 3 0,-5 4 0,0 4 1,-1 4-1,1 5 1,1 3-1,5 5 0,4-2 1,3 4 0,9 1 0,8 1-1,4 1 1,4-2-1,7-1 0,2-5 1,3 4-1,0-6 1,2 0-2,-3-6 0,-2-4-2,4 2-9,-7-8-28,-2-6-1,-3-6 1,-5-7-1</inkml:trace>
  <inkml:trace contextRef="#ctx0" brushRef="#br0" timeOffset="513512.3713">3669 17113 14,'0'0'28,"-14"-16"1,14 16-4,-21-14-4,5 5-4,4 4-3,-5-5-3,3 9-2,-6-2-1,6 7-3,-6 0-1,4 7-1,-2 3-1,2 5 0,0 6-1,5 4-1,3-1 1,4 4-1,5-3 1,9-2-1,3-2 1,9-3 0,3-8 0,4-6 1,1-6-1,3-9 0,-1-6 0,-1-6 0,-4-6 0,-4-5 1,-3-2-2,-5-1 2,-5 1-2,-5 3 2,-6 2-2,-2 5 2,-2 4-1,-2 7-1,7 11 1,-15-7-1,15 7 1,-10 16-1,9 1 0,1 5 0,2 6 1,3 1-2,2 0 1,2 2-1,3-2 0,-2-6-2,7-1-1,-7-10-6,12-4-11,-4-11-19,-1-11 2,-1-5 0,-1-5 1</inkml:trace>
  <inkml:trace contextRef="#ctx0" brushRef="#br0" timeOffset="513923.3948">3939 17036 37,'0'0'35,"-2"11"1,2 2 1,-3 4-10,-2-5-15,9 12-2,-4 0-4,5 5-2,0-3-1,5 0-2,1-5 2,3-1-3,2-6 2,2-6-3,1-10 2,2-10 0,0-4-1,-4-7 2,-3-3-1,1-3 0,-5-4 0,-3 3 0,-3 1-1,-3 7 2,0 4-2,-1 6 0,0 12 0,0 0 0,0 0 0,0 18 0,0 2 0,2 4 1,1 7-1,4 2-1,-1 2 1,4-5-3,4-1-1,0-7-4,8 2-9,-3-15-24,0-11 2,3-9-1,-5-12 2</inkml:trace>
  <inkml:trace contextRef="#ctx0" brushRef="#br0" timeOffset="514584.4326">4371 16744 53,'4'-10'37,"-4"10"-1,0 0 1,8 16-15,-7-1-14,10 14-2,-4 2-2,2 8 0,0 4-2,3 3 0,-2-1-1,-1 7 0,-2-2 0,-2-8-2,-2-6 1,-1-5-1,-3-9 0,-3-7 0,4-15 0,-15-1 1,5-14-1,0-4 1,0-1-1,0-5 2,2-1-2,3 1 2,2 4-1,5 3 0,3 3 0,3 2 1,2 3-1,4 5 1,4 0-1,1 5 1,2 2-1,0 3 0,1 2 0,-1 4 1,-1 2-1,0 1 1,-6 3 0,1 1 0,-2 1 0,-1 5 0,-2-2 1,2-1-2,0-3 1,1-2-1,3-2 1,1-5-1,2-5 1,4-8-2,2-6 2,-2-4 0,1-3 0,0-4 1,-5-4-2,0 0 2,-6-2-2,-5 2 2,-7 0-2,-5-1 1,-9 4-1,-4 8 0,-7 5 0,-5 5-1,-4 8 1,-1 9-1,1 5-1,1 6-3,11 11-12,5-12-25,8-4 2,11-5-1,10-10 2</inkml:trace>
  <inkml:trace contextRef="#ctx0" brushRef="#br0" timeOffset="515398.4791">5082 17075 19,'12'-10'31,"-8"-6"1,3 5-4,-7 11-6,14-13-4,-5 20-3,-9-7-2,14 20-5,-9-2-3,3 9-1,-1 4-1,3 2-2,-3-2 0,4 0-1,-1-4 1,0-5-1,0-6 1,4-9-1,-2-11 1,2-7-1,-1-7 1,0-7 0,-1-5 0,-1-4 0,0-1-1,-3 3 1,-2 3-1,-1 6 1,-2 6-1,-1 7 0,-2 10 0,0 0 1,5 14-1,-3 1 0,2 2 0,0 4 1,2 0-1,2-2 1,3-3-1,1-1 0,1-6 0,2-5 0,0-5 1,4-5-1,0-5-1,-1-2 1,0-3 0,0-3 0,-1 1 1,0 1-1,-4 5 0,-2 3 1,-11 9 0,17-4-1,-17 4 1,9 16 0,-6 0 0,0 1 0,-1 2-1,4 1 0,-1 0-1,0-4-1,6 6-8,-3-13-25,6-5-4,6-4 0,0-7 0</inkml:trace>
  <inkml:trace contextRef="#ctx0" brushRef="#br0" timeOffset="515873.5063">5955 17001 72,'-18'0'39,"4"4"-1,-5 0 1,-5-4-25,6 12-7,-2-1-2,3 6-1,0-1-2,7 3 0,2 0 0,6 2-1,4-2 0,6 3 0,4-3 0,7-2-1,0-8 0,4 1 1,-1-9-1,2-3 0,1-5 1,-6-6-1,-2-6 0,-2-3 1,-3 0-1,-5-6 1,-2-1-1,-6 0 0,0 0 0,-2 2 0,-1 5 0,-1 4 0,1 6 1,4 12-2,0 0 2,-7 10-1,8 5 0,3 6 0,0 5 0,3 0 0,1 2 0,1 1 0,5-4-2,-2 0-1,4 1-4,-7-15-11,2-4-23,3-5 1,-3-9-1,2-7 1</inkml:trace>
  <inkml:trace contextRef="#ctx0" brushRef="#br0" timeOffset="516696.5534">6166 16646 78,'0'0'38,"0"0"0,-5 13 0,4 3-28,6 11-4,0 3-2,9 9-1,-3 3-1,3 7-1,1 2 0,-1-2 1,0 1-3,-4-4 0,0-1-3,-8-12-5,4 0-2,-14-16-7,11 0-4,-16-13-6,13-4 1,-24-14 0,12-2 6,-5-5 8,5-2 8,2 0 11,-6-1 8,8 5 9,-1-2 3,6 9 0,-2-6-2,5 18-2,7-22-6,6 18-5,-2-6-4,10 8-2,0-2-2,4 1-1,0 3-1,3 1-1,-1 2-1,-3-1 0,-1 2 0,-2-4 0,2 0-1,-3 1 1,-2-1 0,-1-2 0,-3-1 0,-1 2 1,-3 1 1,-10 0 0,12 3 0,-12-3 1,0 0 0,4 17 1,-6-6-1,-1 2 1,-1 1-2,1 3 1,0 2 0,1 1-1,1 0 0,4-2 1,1-2-1,3 0-1,4-3 1,1-2 0,2-5 0,1-4-1,2-6 0,-2-1 0,2-3 1,-2-6-1,-2-4 0,-1-1 0,-2-4 0,-4-4 0,-5 0-1,-3-3 1,-6-1-1,-2 7 1,-3 5 0,-3 1 0,-3 7-1,2 9 1,-1 7 0,1 6-1,2 7-1,3-2-1,7 6-6,-4-2-20,14-1-12,3-2 0,4-8 0,8-3 2</inkml:trace>
  <inkml:trace contextRef="#ctx0" brushRef="#br0" timeOffset="517263.5858">6871 16982 61,'9'-9'38,"-9"9"0,6-11-3,-6 11-16,0 0-5,14 2-4,-14-2-4,6 15-1,-3-3-2,0 5 0,-1 2-2,2 3 1,1 0-2,1 2 1,1-4 0,-1-1-1,1-6 1,4-4-1,-1-6 1,0-2-1,1-8 0,-1-6 0,-1-5 0,3-3 0,-2-3 0,-1 1-1,1 2 1,-2-2 0,0 5 0,-2 6 0,-6 12 0,9-10 0,-9 10 1,7 12-1,-4-2 1,-1 7 0,0-1-1,3 1 1,0 0-1,0-1-1,2-1-1,-4-5-3,6 4-14,-9-14-22,13 8-1,-13-8 1,0 0-1</inkml:trace>
  <inkml:trace contextRef="#ctx0" brushRef="#br0" timeOffset="517723.6121">7427 16911 77,'10'-1'40,"-10"1"-1,0 0-2,0 0-24,10 7-4,-10-7-4,0 0-6,4 15-7,-4-15-28,-4 14-4,4-14 0,4 15 0</inkml:trace>
  <inkml:trace contextRef="#ctx0" brushRef="#br0" timeOffset="518127.6352">7496 17068 81,'3'11'39,"-5"-2"0,2-9 0,3 11-29,-3-11-13,0 0-32,0 0-3,0 0-1,1-20 0</inkml:trace>
  <inkml:trace contextRef="#ctx0" brushRef="#br0" timeOffset="567813.4771">8278 16804 24,'0'0'29,"9"1"0,-9-1-7,10 13-6,-10-13-2,16 26-2,-9-11-4,4 12-2,-1-4-1,0 5-2,-3-2 0,1 6-2,-1-4 0,-2-2 0,-3-2-1,1-8 1,-2-1-1,-1-3 0,-1-2 0,1-10 0,0 0 0,0 0 0,-2-19 0,2 2 0,2-1 0,1-9 0,3-3 1,3-1-1,2 1 2,2 0-2,2 4 1,1 7 0,1 1-1,-1 8 0,1 7-3,-3 0-2,3 10-10,-7 2-8,0-4-11,3 8 0,-13-13 0</inkml:trace>
  <inkml:trace contextRef="#ctx0" brushRef="#br0" timeOffset="568288.5043">8705 16802 38,'0'0'30,"0"0"0,6 15-3,-8-1-13,-4 2-4,7 9-3,-3 1-2,5 6 0,1-2 0,6 4-2,0-8 1,6 0-1,-1-8 0,5-5 0,-1-8 0,3 0-1,0-9 0,-1-7 0,-3-3-1,2-5 0,-3-5 0,-2 0-1,-3-3 1,-1-2 0,-5 3-1,-3 1 0,-1 3 1,-3 7-1,-2 1 1,3 14-1,0 0 0,0 0 0,-8 14 1,8 3-1,2 6 0,2 4 0,1 5 0,2-3 0,1 2-2,0-9-3,5 2-6,-5-8-15,3-10-10,1-3-1,-12-3 0,20-18 2</inkml:trace>
  <inkml:trace contextRef="#ctx0" brushRef="#br0" timeOffset="568705.5281">9191 16765 53,'13'7'35,"-11"3"-1,3 10 1,-2 7-21,-5-3-5,5 9-1,-3-6-3,2 4-1,0-5-1,3-6 0,-2-6-1,5-4-1,-8-10 1,16-5-1,-5-8 0,2-5-1,-1-5 1,2-1-1,0-3 0,2 1 0,-1 2 0,2 5 0,-2 6 0,0 8 0,-3 7 0,1 6 0,-4 6 0,0 9 0,-3 3 0,-2 3 1,0 2-1,-2-2-1,2 0-1,-4-8-7,5-3-29,0-5 1,-5-13-1,0 0 0</inkml:trace>
  <inkml:trace contextRef="#ctx0" brushRef="#br0" timeOffset="569837.5929">10257 16796 37,'-4'14'32,"-9"0"0,5 2-1,-4 7-17,-4-3-2,8 9-2,-3-6-2,9 8-2,2-5-2,10-1 0,2-5-2,10 0 0,3-7 0,4-5 0,0-7 0,6-4-1,-2-8-1,-1-2 1,-5-5 0,-3-7-1,-4-2 1,-4 1-1,-7-3 0,-7 0 0,-7 1 0,-8-1 0,-5 2 0,-8 6-1,-3 2 1,-3 2 0,-1 6 0,1 9-1,1 4 1,6 7-1,6 7-1,6 0-2,12 4-5,3-4-12,7-2-15,12 1 0,0-8-1,12 0 2</inkml:trace>
  <inkml:trace contextRef="#ctx0" brushRef="#br0" timeOffset="570272.6178">10670 16729 43,'0'0'33,"0"0"1,0 0-2,-4 18-9,0-4-15,7 7-2,-2 0-1,3 5-2,0-1-1,4 2 0,-1-5 0,1-3 0,0-7-1,3-2 0,-2-9 0,1-5 0,2-6 0,-1-5-1,1-4 0,2-3 0,-2 2 0,1-2 0,-1 5 0,0 2 0,0 5 0,-1 7 0,1 5 0,-3 8 0,-1 3 0,1 4 1,-1 3-1,-1 4 1,-1 2 0,0-1-1,-1-2 1,1-1-1,-1-3-2,-2-5-4,4-3-26,-7-11-4,0 0-1,0 0 0</inkml:trace>
  <inkml:trace contextRef="#ctx0" brushRef="#br0" timeOffset="571535.69">11908 16749 24,'0'-12'29,"0"12"0,-10-12 2,-2 4-15,-1 4-7,-5-2 0,1 7-1,-4 0-3,2 6 0,-2 5 0,3 4-2,1 6 0,5 10 1,0 1-2,8 5 1,2-3-1,6 2 1,4-6-1,6-5 0,2-8-1,6-11 1,2-9-1,3-11-1,0-7 1,0-8 0,-2-4-1,-1-4 0,-3-2 1,-6 1-1,-4 1 0,-7 4 0,-5 2 1,-2 8-1,-5 1 0,-1 7 0,-1 6 1,0 7-1,1 6 1,3 9-1,4 5 1,1 4 0,3 9 0,3-2-1,1 2 0,5 1 1,2 1-3,1-5 0,4 0-3,0-7-6,4-11-27,2 4 1,-4-12 0,3-5 0</inkml:trace>
  <inkml:trace contextRef="#ctx0" brushRef="#br0" timeOffset="571946.7135">12693 16320 40,'0'0'33,"0"0"2,-5 14-1,7-4-11,-3 13-15,-2 0-2,5 11 1,-2 2-2,4 7-2,0 2 0,3 5-1,0 0 0,3 3-1,-2-5 0,4-2 0,1-5-1,-1-7-1,2-4-1,-3-13-3,3-2-4,-14-15-11,17-9-15,-10-3-1,-8-14-1,-2-2 2</inkml:trace>
  <inkml:trace contextRef="#ctx0" brushRef="#br0" timeOffset="572362.7373">12617 16640 51,'0'0'35,"-15"0"0,15 0 0,0 0-19,0 0-7,18-1-1,-2-6-3,6 2-2,4-1-1,7 0-2,2 1-2,-2-3-4,5 7-9,-8-4-15,-1 1-6,0 4-1,-8-1 1</inkml:trace>
  <inkml:trace contextRef="#ctx0" brushRef="#br0" timeOffset="572797.7622">13069 16605 46,'19'6'35,"-10"-1"1,2 5 0,0 4-15,-8-3-11,9 7-2,-6-2-3,6 7-1,-5 1-2,1 2 0,-3-2-2,0 3 0,0-1 0,-4-2 0,-1-1 0,-1-8-1,-1-6 1,2-9-1,0 0 1,-14-7-1,10-8 1,-1-6 0,1-4-1,2-2 2,1-1-1,3 2 1,2 2 0,2 4-1,2 5 1,3 0 0,0 4 0,2 5-1,1 3-1,-2 0-3,6 8-6,-8-3-23,4-2-4,0 6 0,-14-6-1</inkml:trace>
  <inkml:trace contextRef="#ctx0" brushRef="#br0" timeOffset="573230.7869">13442 16773 53,'16'10'35,"-2"-8"0,3 3 0,3-1-20,-6-9-7,6 5-1,-4-10-2,3 5-1,-2-4-1,2 1-1,-4-4 0,1 2 0,-2-4-1,0 4 0,-4 0 1,0-2-2,-3 2 1,0 0-1,-4-2 1,-4 0-1,-2 2 0,-3-4 0,-1 2 0,-2 1 0,-2 2-1,-2 2 1,0 5 0,-1 4 0,0 3 0,-2 6 0,1 5 0,-1 2 0,2 2 0,-1 6 1,3 2 0,2 0 0,2 0 0,7 0 1,4-6 0,5 3 0,3-4-1,5-5 1,3-3-1,3-1-1,1-5 1,-1 0-1,0-3-2,-3-5-2,1 3-4,-7-9-8,0-2-25,0 2 2,-7-2-1,-6 9 2</inkml:trace>
  <inkml:trace contextRef="#ctx0" brushRef="#br0" timeOffset="573666.8119">13902 16810 70,'18'1'37,"-3"-5"-1,5-4 0,-1 6-26,-5-10-2,6 4-1,-4-4-2,4 2-2,-4-4 1,1 2-2,-5-2 0,1 4 0,-2 0-1,-4-2 0,-5 2 0,-2 0 0,-3-2 0,-4 3-1,-1-1 0,-4-1 0,-1 3 0,-2 2 0,2 0 0,-2 3-1,2 5 1,2 2 0,-3 3-1,3 3 1,0 3 0,1 2-1,1 5 2,3 0-1,0 0 1,3 5 0,3-2 0,3-1 0,3 0 0,3 0 1,2-4-1,5-1 0,-1-2 1,7-4 0,0-5-1,1 1 0,0-7 0,1-2 0,-2-1-2,-4-4-1,1-2-5,-11-8-16,-1 5-18,-4-3-1,-5 0 1,-1-1-1</inkml:trace>
  <inkml:trace contextRef="#ctx0" brushRef="#br0" timeOffset="590593.7801">14483 16894 22,'6'9'26,"5"11"-1,-9-6 0,1 4-15,-1 5-4,-3-4-2,-1 3-2,-3-3-3,1-4-4,-3-2-7,2 1-12,-8-11-2,10 6-1</inkml:trace>
  <inkml:trace contextRef="#ctx0" brushRef="#br0" timeOffset="591374.8247">14980 16568 13,'0'0'21,"0"0"-1,0 0-1,-1-11-1,1 11-3,-10-3-1,-1 0-4,2 5 0,-4-3-2,3 6-2,-4-5-1,1 9 0,0-1-2,3 4 1,-2 2-3,3 4 0,2 3 1,0 0-2,5 5 1,3-1 0,6 0-1,0 0 0,6-4 1,4-5-1,2-3 0,3-5 0,-2-7 1,3-7-1,-4-4 0,1-4 0,-4-7 1,-1 0-1,-3-3 0,-2 0 1,-4-1-1,-3 2 1,-1 2-1,-4 3 0,-1 3 0,3 15 1,-10-14 0,10 14-1,-11 7 0,8 3 1,-1 2-1,4 4 1,0 3 0,3 0-1,5 1-1,-3-4-2,10 6-6,-5-11-9,5-2-16,4-1 0,-1-8-2,6-1 2</inkml:trace>
  <inkml:trace contextRef="#ctx0" brushRef="#br0" timeOffset="591792.8486">15510 16494 27,'0'-11'31,"0"11"1,-10-11 1,-3 6-17,3 6-5,-7-2 0,4 7 0,-7 0-4,5 4-2,-3-2-1,5 5-1,-4 2-1,4 5-1,5-1 1,0 1-1,4 0 0,3 0-1,1 2 1,5-3-1,3-4-1,3-4-1,3 1-4,-2-8-6,13 0-15,2-3-9,-3-7-1,6 0 1</inkml:trace>
  <inkml:trace contextRef="#ctx0" brushRef="#br0" timeOffset="592226.8735">15769 16503 28,'0'0'29,"-1"-9"3,1 9-5,-11-13-13,11 13 0,-9-4-1,9 4-4,-16 4 0,16-4-2,-20 12-2,8 4 0,-3-2-1,2 6 0,-2-1-1,5 4-1,-3-1 1,5 3-1,3-2-1,5-4 0,5-4 0,3 3-1,3-4 1,3-2-1,6-2-1,-1-3-1,6 1-2,-4-8-7,6 2-23,-4-4-3,-1-4-2,3-2 1</inkml:trace>
  <inkml:trace contextRef="#ctx0" brushRef="#br0" timeOffset="592661.8983">16020 16640 42,'0'0'34,"16"-2"2,-16 2-1,12-13-18,3 9-6,-4-8-2,8 6-2,-4-4-4,-1-1 0,-1-1-1,0 1-1,-5 0 0,1-1 0,-7 2 1,0-2-1,-5-1 0,3 13 0,-15-16-1,4 8 1,-5 1-1,-3 4 0,3 4 1,-5 4-2,3 8 2,1 0-1,3 4 0,1 3 0,6 4 2,4 0-2,1 1 2,8 0-2,0-4 1,4 1 0,-1 0 0,4-6-1,2 2-1,-1-4-2,3 2-3,-6-10-5,10 5-12,-4-9-16,2-5 1,1-1-1,-4-9 2</inkml:trace>
  <inkml:trace contextRef="#ctx0" brushRef="#br0" timeOffset="593095.9232">16309 16621 43,'10'-6'34,"-10"6"3,5 10-1,-5-10-16,2 25-8,-1-8-3,3 6-4,-1 2-1,1 7-2,1-1 0,0 0-1,2-4-1,-1 0-1,1-5 0,-2-6-2,2-2 0,-7-14-1,10 1-2,-9-11 0,2-1 1,-6-15-1,-2-1 1,-5-8 1,0-5 1,2-5 3,-5 3 1,6 0 2,-3-1 0,6 9 3,0 0-1,10 10 1,-2 3 0,5 6 0,2-1-1,6 7-1,-1 1 0,6 6-1,-4 0-1,2 4 0,0 3-1,-3 6 0,-4 1-1,-5 5 0,-3 2 0,-2 4 0,-4 1 0,-7-1 0,-1 1 0,-2 0-1,-5-3 1,0-3 0,-1-2 0,-1-6-1,5-1-2,0-6-3,13-3-6,-10 0-22,13-9-4,10-4-1,-2-10 1</inkml:trace>
  <inkml:trace contextRef="#ctx0" brushRef="#br0" timeOffset="593529.948">16733 16207 65,'0'0'38,"0"0"-1,0 0 2,0 15-25,0 9-6,-3 2-2,4 10-2,-1 2-2,3 4 1,1 1-2,4 1 0,2-1 0,1-2-1,0-5 0,0-5-3,2 0-4,-6-10-9,1-10-24,-1-1 1,-7-10-1,0 0 1</inkml:trace>
  <inkml:trace contextRef="#ctx0" brushRef="#br0" timeOffset="593563.9499">16667 16484 94,'0'0'38,"19"-6"1,-1 7-10,5-8-23,10 4-2,0-2-3,2-1-8,2 3-31,0 4-1,-5-4 1,0 4-2</inkml:trace>
  <inkml:trace contextRef="#ctx0" brushRef="#br0" timeOffset="594227.9879">17471 16223 65,'4'-17'35,"-4"17"0,2 13-6,-3 1-18,7 11-4,-1 2-1,8 8-1,-6 3-2,4 4 0,-1-2-1,0 1-1,-3-6-1,1-2 0,-4-5-1,-4-7-3,5 2-4,-5-12-8,0-11-20,8 14-1,-8-14-1,0 0 3</inkml:trace>
  <inkml:trace contextRef="#ctx0" brushRef="#br0" timeOffset="594743.0174">17831 16463 54,'14'1'35,"-14"-1"-1,0 0 1,0 0-22,0 0-6,-14 15-1,1-12 0,2 6-1,-4-2-2,3 5 0,-2-1-1,0 3 0,3 1 0,1 2-2,5 1 2,5-2-1,4-2 0,2 0-1,6-5 1,7-3-1,4-3 1,1-4-1,0-5 0,-1-1 0,0-6 0,0-1 1,-6-3-2,-3 1 2,-6-3-2,-4-1 1,-6 1 0,-2-3 1,-5 4-1,-4 3 0,1 3 0,-2-1 0,2 4-1,3 4 1,9 5 0,-11 7 0,13 2 0,2 4 1,3 0-2,2 4 2,4 5-1,0-1-1,3 1 0,-3-5-2,1 3-4,-5-10-5,4 4-17,2-5-8,-15-9-1,14-5-1</inkml:trace>
  <inkml:trace contextRef="#ctx0" brushRef="#br0" timeOffset="595304.0495">18045 16196 67,'2'-9'36,"-2"9"1,0 0 0,4 16-27,1 6-4,-2 3-2,5 12 1,-3 3-3,4 4 1,-1 3-2,2 1 0,-2-2 0,2-3 0,-1-4 0,0-8-1,0-4 1,-1-5-1,-2-10 0,-6-12 0,0 0 0,0 0 0,4-17-1,-5-1 1,1-4 0,0-2 0,2 0 0,1 1 0,7 4 0,1 3 1,0 5 0,5 4 0,1 5 1,6 5-2,-2 6 2,1 2-1,-1 4 0,1 2-1,-1 3 0,-7 0 0,-1 2 0,-6-1 0,-7-4 0,-3 0 0,-8-4 0,-3-4 0,-5-3 0,2-1 0,-5-4 0,-1-3 0,6 1-1,-2-3 0,6 2-2,2-2-1,11 4-3,0 0-4,0 0-15,11-10-12,0 3-1,7 3 0,0-5 3</inkml:trace>
  <inkml:trace contextRef="#ctx0" brushRef="#br0" timeOffset="595753.0752">18476 16627 36,'10'-2'33,"6"4"4,-1-6-1,3-4-13,3 7-8,-4-8-3,6 5-3,-4-7-3,4 6-2,-6-7-1,0 1-1,-2-1 0,1-1-2,-5-1 0,-2 1 0,-3-2 1,-2-1-1,-3 2 0,-2 2 0,-5 0 0,-7 2 0,1 3-1,-5 1 1,0 6 0,-3 4 0,0 4-1,0 3 1,-1 4 0,5 6 0,3 2 1,3 3 0,1 0 0,7 2-1,7-4 2,3 3-2,3-3 2,5-3-1,1-6 0,3 0 0,2-5-1,-1-4 1,0 2-1,2-9-1,3 1-8,-10-4-30,5-10-3,-1-3 2,-1-12-1</inkml:trace>
  <inkml:trace contextRef="#ctx0" brushRef="#br0" timeOffset="597272.162">18939 16190 26,'0'0'29,"0"0"3,0 0-11,1 10-3,5 4-2,-5-1-3,5 12-3,-5-2-1,6 9-3,-3-1-2,1 3-2,0 0 0,-1 4-1,-1-2 0,0-2 0,1-2 0,-1-2 0,3-3-1,-1-2 0,5-5-1,-1-8-3,5 4-7,-2-7-21,-1-10-4,7 0 0,-6-7 1</inkml:trace>
  <inkml:trace contextRef="#ctx0" brushRef="#br0" timeOffset="599170.2706">19224 16415 21,'0'0'27,"0"0"3,0 11-8,0-2-5,0-9-3,2 24-2,-4-8-3,7 3-2,-5 0-2,4-1-3,-1-1 0,1-1-2,0-2 0,-4-14-4,8 14-5,-8-14-12,0 0-11,0 0-2,2-13 1,-2 13 1</inkml:trace>
  <inkml:trace contextRef="#ctx0" brushRef="#br0" timeOffset="599612.2959">19228 16331 20,'-10'-21'29,"10"21"-2,-9-9 2,9 9-20,0 0-8,0 0-8,6 12-19,-6-12-1,17 10-1</inkml:trace>
  <inkml:trace contextRef="#ctx0" brushRef="#br0" timeOffset="600064.3217">19394 16380 40,'2'20'31,"-6"-11"3,7 5-8,-4 3-13,-2-3-3,7 6 0,-6 0-2,7 2-4,-2-5-1,3 3-1,0-6-1,2-1 0,-1-4 0,3-4 0,-10-5-1,18-5 1,-9-3-1,2-6 0,-2-1 0,4-3 1,-3 1-1,0-2 0,-1 4 1,-1 0-1,-1 5 0,-7 10 1,12-6 0,-12 6-1,10 9 1,-5 2-1,-1 5 0,1 1 0,0 4 0,-1-2-2,5 2-4,-5-4-5,7 0-12,5-2-12,-6-10-2,9 1 2,-5-10 1</inkml:trace>
  <inkml:trace contextRef="#ctx0" brushRef="#br0" timeOffset="600514.3475">19838 16472 41,'1'-11'33,"-1"11"2,0 0 0,-18-6-16,18 6-8,-20 9-3,12 4-2,-3-2-3,4 4 1,-2 1-2,7 1-1,2 0 0,5-2 0,5-2-1,2-5 0,3-1 0,4-2 0,1-6 0,-1-5 0,0-2 0,-1-1 0,-4-3-1,-2 0 2,-3-2-1,-5-2 0,-2-1 0,-4 4 1,0 1-1,-2 1 0,4 11 1,-7-13-1,7 13 0,0 0 0,0 0 1,-1 17-1,3-2 0,3 4 0,1 1 0,-1 7 0,2 3 0,2 0 0,-3 2 0,1 2 0,-3-1 0,-3-1 0,-3-2 0,-3-4 0,-1-5 0,-5-3 1,0-2 0,-1-7-1,-2-5 0,2-2 1,-1-3-2,2-3 0,11 4-6,-18-11-12,11-1-19,7 3 1,0-6-1,6-1 1</inkml:trace>
  <inkml:trace contextRef="#ctx0" brushRef="#br0" timeOffset="601275.391">20507 16467 21,'0'0'21,"0"0"-1,0 0-2,-13 10 0,13-10-3,-10 17-1,1-5-3,5 7 0,-4-2-3,6 8-1,-2-2 0,5 2-2,1-4-2,5 0-1,4-6 0,5-5-1,3-5 0,4-5-1,3-6 0,0-3 0,-1-5 0,-4-2 0,-2-3 0,-3-2 0,-7-3 0,-3 0 0,-7 1 0,-5 0 0,-6 0 0,-3 2 1,-5 6-1,-1 2 0,-3 6 0,-1 5 0,1 4 1,0 5-1,6 5 0,2 1 0,6 4-2,3-2-2,9 6-3,2-10-10,8-1-17,12 3-1,2-12 0,8 1 0</inkml:trace>
  <inkml:trace contextRef="#ctx0" brushRef="#br0" timeOffset="601718.4163">21061 16266 53,'6'-10'33,"-14"-5"-1,8 15 0,-18-12-23,0 8-5,1 8 1,-2 2 0,1 7-2,-2 2 1,3 6-1,2 2 0,2 5-1,3-1-1,4 3 1,1 3-1,5 2-1,4-1 1,2-4-2,3 2-1,-1-4-2,4 2-4,-7-10-6,4-3-13,-1-3-8,-8-14-2,3 14 3</inkml:trace>
  <inkml:trace contextRef="#ctx0" brushRef="#br0" timeOffset="602167.442">20832 16589 12,'-6'-13'28,"6"13"1,10-12 3,0 6-15,9 3-4,-2-2-5,7 1-5,3 1-7,1 5-19,-5-11-6,6 14-3,-10-14 1</inkml:trace>
  <inkml:trace contextRef="#ctx0" brushRef="#br0" timeOffset="602201.444">21395 16251 46,'0'0'30,"0"0"1,12-1-3,-16 10-15,4-9-8,2 25 0,-1-8 0,6 9 0,-4-2 1,5 7-2,-1-1-1,6 7 0,-2-3-1,2 1 0,1-2-1,-1-3-1,2-3 0,-2-4-3,1-3-1,-7-11-5,3 1-11,-10-10-13,0 0-2,0 0-1,-4-18 3</inkml:trace>
  <inkml:trace contextRef="#ctx0" brushRef="#br0" timeOffset="602652.4698">21395 16505 21,'0'0'30,"-23"-4"2,23 4-4,0 0-6,0 0-6,0 0-5,20 3-1,0-2-4,-2-4 0,8 2-3,-2 0-3,1-4-3,0 6-7,-7-2-19,-2-4-6,1 8-1,-7-8 1</inkml:trace>
  <inkml:trace contextRef="#ctx0" brushRef="#br0" timeOffset="603104.4956">21722 16454 56,'12'11'35,"-12"-11"-3,11 22 2,-2-6-23,-6-1-4,5 6-2,-3-3-2,2 5-2,0 1 0,-3-3-3,0 0 1,-2-5-2,0-2 1,-2-14-1,-2 14 0,2-14-1,0 0 3,-12-14 0,6 1 0,1-4 1,0-2 2,2 1 0,0-5 2,6 5 0,-1-1 0,5 4 1,2 0 0,5 6-1,2-5 0,4 8 0,0-1-2,2 2 0,0 0-1,1 1-2,-2 4-3,-5-5-5,5 8-12,-6 0-18,-15-3 2,17 0-2,-17 0 3</inkml:trace>
  <inkml:trace contextRef="#ctx0" brushRef="#br0" timeOffset="603554.5214">22149 16557 38,'18'14'31,"-18"-14"3,18 2-2,-6 3-19,-12-5-4,23-1-2,-13-4 0,4 1-2,-5 0-1,2-1-1,0 0 0,-1-3-1,-3-2 0,-7 10-1,12-18 0,-7 9 1,-3-4-2,-2 3 1,-3-3 0,-1 3 0,4 10 0,-15-16-1,5 8 1,-2 3-1,0 1 1,0 3-1,-2 1 1,0 2-1,-2 1 1,1 3-1,0 4 1,2 0 0,2 4-1,2 3 2,3 2-1,4 4 0,4 0 0,4 1 0,1 1 0,5-1 0,1-2 0,3-2-1,0-3 1,2-4-1,-2-6 0,2-1 0,-2-3 0,0-4 0,-1 0-2,-3-6-2,3 5-9,-15 2-22,16-15-3,-7 7-1,-3-4 2</inkml:trace>
  <inkml:trace contextRef="#ctx0" brushRef="#br0" timeOffset="604028.5485">22506 16598 41,'14'2'33,"-14"-2"1,15-2 0,-4 4-16,-11-2-7,20-5-3,-20 5-2,21-10-1,-12 4 0,2-1-1,-2-4-1,1 3-1,-5-3 1,1-1-2,0-1 0,-4 4 0,-5-4-1,-1 3 1,-3 0-1,-3 1 1,-3 0-1,-1 2 0,-4 1 0,2 3 1,-1 3 0,1 3 0,-1 5 0,5 2 0,0 1 0,5 8 1,2 3-1,3 3 0,1-1 0,4 3 0,4-2 0,3-1-1,0-1 1,4-6-1,1-3 1,-2-3-2,6-3-1,-4-5-2,3 0-2,-5-8-6,9 6-18,-4-5-10,-5-4 0,3 1 1</inkml:trace>
  <inkml:trace contextRef="#ctx0" brushRef="#br0" timeOffset="604476.5741">22921 16524 24,'4'-16'31,"-4"16"3,0 0-4,-13-17-10,13 17-5,-19-1-2,19 1-2,-21 9-3,11 0-1,-3-1-3,4 1 0,-1 2-2,4 2 0,5-2-1,2 2 1,4-2-2,4 1 1,1-3 0,3 2-2,1-4 1,1 2 0,-4 0 0,0-2-1,-1 1 1,-10-8-1,4 17 0,-4-17 0,-5 16 1,5-16 1,-14 14-1,3-7 1,-3-1 0,4 0-1,-1 0 0,-1-4-2,12-2-8,-19 9-28,9-14-1,10 5 1,-5-19 0</inkml:trace>
  <inkml:trace contextRef="#ctx0" brushRef="#br0" timeOffset="607676.7571">7906 17773 54,'0'0'20,"11"-3"2,-11 3-1,10-15-5,0 4-5,1-6 0,8-2-1,2-6-2,7-1-1,3 1-3,6-2 0,0-2-1,4 1-1,-1-2 0,-1-1-2,-2 6 0,0-1-1,-6-1 1,-3 3-1,-5 6 0,-3 4-1,-3 5 1,-6 5 1,-11 4 0,12-3 0,-12 3-2,-1 12-4,1-12-8,-3 14-21,3-14 1,-11 4-3,-2 1 3</inkml:trace>
  <inkml:trace contextRef="#ctx0" brushRef="#br0" timeOffset="608564.8079">6751 17820 26,'0'0'25,"0"0"1,-18 10-6,18-10-6,0 0 0,0 0-2,-10 72-4,10-72 0,2 66-1,-2-66-1,5 89-6,-5-89 5,6 88-5,-6-88 1,3 81 0,-3-81-1,1 73-3,-1-73 4,0 0 2,2 58-9,-2-58-2,0 0-6,0 0-15,0 0-3,0 0 5,0 0-5</inkml:trace>
  <inkml:trace contextRef="#ctx0" brushRef="#br0" timeOffset="609020.834">6654 18174 18,'-61'-14'30,"61"14"-4,0 0-1,0 0-6,0 0-3,0 0-2,0 0-3,0 0-3,0 0-1,70-3-2,-70 3 4,61-4-8,-61 4 2,71-7-6,-71 7-4,75-6-7,-75 6-16,65-14-2,-65 14-2,58-31 1</inkml:trace>
  <inkml:trace contextRef="#ctx0" brushRef="#br0" timeOffset="609486.8607">7056 18052 15,'5'61'31,"-5"-61"-6,-18 57 5,18-57-11,-11 64-8,11-64 2,-4 56-1,4-56-4,8 57-1,-8-57-1,0 0-3,0 0 0,0 0 3,65 34-5,-65-34 0,0 0 1,51-58-5,-51 58 3,26-56 1,-26 56-2,13-64 2,-13 64 1,-3-51-3,3 51 2,0 0 4,-33-57-4,33 57 0,0 0 0,-55-4-4,55 4-2,0 0-2,0 0-8,-43 56-13,43-56-6,0 0-1,0 0 3</inkml:trace>
  <inkml:trace contextRef="#ctx0" brushRef="#br0" timeOffset="609522.8627">7346 18066 25,'0'0'29,"0"0"0,0 0 3,0 0-12,5 67-7,-5-67-2,5 61-4,-5-61-1,6 79-4,-6-79 0,10 92-1,-10-92-6,13 86 4,-13-86 3,8 59-8,-8-59-2,0 0-2,0 0-7,0 0-7,0 0-3,0 0-2,0 0-1</inkml:trace>
  <inkml:trace contextRef="#ctx0" brushRef="#br0" timeOffset="609987.8893">7344 18226 25,'-12'-61'32,"12"61"-1,0 0-6,13-49-3,-13 49-6,0 0-4,0 0-7,49-57 4,-49 57-3,0 0-4,55-13 0,-55 13 0,0 0-5,56 12 4,-56-12 4,0 0-6,0 0-3,50 47 4,-50-47 1,0 0-1,0 0 5,-10 57-4,10-57-2,0 0 3,0 0 2,0 0-4,-61 34-1,61-34-1,0 0-4,0 0-4,0 0-12,0 0-13,0 0 2,0 0-3,0 0-1</inkml:trace>
  <inkml:trace contextRef="#ctx0" brushRef="#br0" timeOffset="610455.9161">7736 18101 43,'0'0'31,"0"0"1,-11 57-2,11-57-15,0 0-3,0 0-7,0 0 3,0 0 1,59 0-5,-59 0-1,0 0-1,54-7 4,-54 7-5,0 0-1,0 0-2,60-11-1,-60 11-6,0 0-14,0 0-12,0 0-1,0 0 0,52-43 6</inkml:trace>
  <inkml:trace contextRef="#ctx0" brushRef="#br0" timeOffset="610924.9429">8193 17879 12,'0'0'25,"0"0"4,0 0 1,20-6-13,-20 6-3,11-13-1,-11 13-3,0 0 2,0 0-1,0 0-3,0 0-4,30 61 2,-30-61 0,10 53-2,-10-53-5,10 66-1,-10-66 1,11 63-1,-11-63-1,8 51 4,-8-51-1,0 0 1,0 0 3,0 0-4,0 0 1,0 0 0,0 0 2,0 0-2,0 0-1,0 0 0,0 0 0,0 0 0,-56-37 0,56 37 0,0 0 1,0 0-2,-58-24 0,58 24 2,0 0-2,0 0 2,-61 20-1,61-20 1,0 0 0,0 0 0,-48 64-4,48-64 3,0 0 1,-15 68 1,15-68-5,0 0 5,0 0-1,32 61 2,-32-61 2,0 0-3,58 11-1,-58-11 1,0 0 3,67-17-6,-67 17 1,0 0-3,66-39-3,-66 39-10,0 0-25,57-39 4,-57 39-2,0 0 4</inkml:trace>
  <inkml:trace contextRef="#ctx0" brushRef="#br0" timeOffset="611392.9697">8550 18047 43,'0'0'31,"0"0"2,0 0-2,0 0-17,0 0-2,-30 59-1,30-59-3,0 0-6,-2 50 3,2-50 2,0 0-5,17 55-1,-17-55 0,0 0-5,0 0 5,0 0-1,51 37 1,-51-37-1,0 0 2,0 0-2,0 0 0,44-54 4,-44 54-4,0 0 0,9-64 0,-9 64-3,0 0 2,-7-60 2,7 60-2,0 0-3,0 0 4,-27-49 4,27 49-4,0 0 0,0 0 1,0 0-3,0 0-1,0 0-1,0 0-11,-10 62-20,10-62 0,0 0 3,0 0-3</inkml:trace>
  <inkml:trace contextRef="#ctx0" brushRef="#br0" timeOffset="611860.9965">8844 18084 35,'0'0'31,"0"0"0,0 0-2,0 0-15,0 0-3,4 56-3,-4-56-2,0 0 0,0 0-1,32 51-4,-32-51 1,0 0-2,0 0 0,26 51 0,-26-51 1,0 0-1,0 0-4,0 0 5,0 0-1,0 0 2,0 0-6,0 0 6,0 0-2,0 0 1,40-59 4,-40 59-5,0 0 1,0 0-2,23-57 2,-23 57-4,0 0-3,0 0-13,0 0-17,0 0 4,0 0-2,0 0 2</inkml:trace>
  <inkml:trace contextRef="#ctx0" brushRef="#br0" timeOffset="612327.0231">9011 18075 43,'0'0'30,"0"0"1,-24 55 0,24-55-17,0 0-3,0 0-3,0 0-3,27 65-6,-27-65 3,0 0 5,28 51-6,-28-51-1,0 0 1,27 56-1,-27-56 1,0 0 4,0 0-5,0 0 0,0 0 2,0 0-4,0 0 4,51-53-4,-51 53 4,0 0-4,21-60 4,-21 60-5,0 0 3,16-52 3,-16 52-8,0 0-5,0 0-26,0 0 7,0 0-6,0 0 1</inkml:trace>
  <inkml:trace contextRef="#ctx0" brushRef="#br0" timeOffset="612812.0509">9264 18041 36,'0'0'35,"0"0"-2,0 0 4,27 58-17,-27-58-7,0 0-4,0 0-1,16 58-4,-16-58 0,0 0-1,0 0-1,21 58 1,-21-58-1,0 0 0,0 0-6,0 0 6,0 0-6,0 0 5,0 0-5,0 0 3,0 0 1,51-27 0,-51 27 4,0 0-4,0 0 5,0 0-4,40-57 3,-40 57-3,0 0-5,0 0 3,0 0 2,0 0-1,0 0-1,0 0 0,44 61-1,-44-61-6,0 0-14,0 0-14,0 0 0,0 0-1,0 0 0</inkml:trace>
  <inkml:trace contextRef="#ctx0" brushRef="#br0" timeOffset="613543.0927">9625 17173 26,'0'0'22,"-12"9"-1,12-9-1,0 0-2,0 0-3,0 0-1,0 0-3,13 8-1,-13-8-2,23 20 1,-9-4-3,10 7-2,2-2 0,8 12 1,2 1-1,5 6 0,2-7-1,5 2 2,-1-2-3,2 6 2,-4 1-1,1-8-2,-4-1-1,-1 1 1,-3-2 0,-5-7 0,-3 3-1,-6-9 1,-2-3-1,-4 5 1,-6-2 0,-2-9 0,-10-8-1,12 14 0,-12-14-3,3 15-4,-3-15-15,7 11-14,-7-11-2,0 0-1,0 0 2</inkml:trace>
  <inkml:trace contextRef="#ctx0" brushRef="#br0" timeOffset="614487.1467">10334 17916 42,'0'0'30,"0"0"0,-55-9 0,55 9-7,0 0-8,0 0-4,0 0-5,0 0-1,0 0-2,0 0-2,16 72 0,-16-72-1,21 66-5,-21-66 4,19 71 3,-19-71-1,15 66-4,-15-66 4,0 0-5,11 67 5,-11-67 3,0 0-4,0 0-4,0 0 4,0 0 4,0 0-4,0 0 4,0 0-4,0-57-1,0 57 2,0 0 3,11-49-4,-11 49 1,0 0 0,0 0-4,0 0 4,56-55 1,-56 55 0,0 0-1,53 1 1,-53-1-1,0 0 0,51 30 3,-51-30-4,0 0 1,24 50 0,-24-50-1,0 0 0,-1 59-3,1-59 4,0 0 0,0 0 0,0 0-1,-60 54-1,60-54-3,0 0 4,-53 0 4,53 0-5,0 0-4,0 0 3,0 0 1,0 0-3,0 0 0,0 0-15,-6-56-22,6 56 5,0 0 3,74-47-3</inkml:trace>
  <inkml:trace contextRef="#ctx0" brushRef="#br0" timeOffset="614953.1733">10809 17995 44,'0'0'29,"0"0"3,-40 71 1,40-71-21,-18 54 0,18-54-2,0 0-1,0 62-2,0-62-1,0 0-2,0 0 0,57 26-3,-57-26-4,0 0 4,54-27 1,-54 27-1,0 0 0,41-51 0,-41 51-4,0 0 3,0 0 5,7-65-4,-7 65-1,0 0 0,0 0-4,0 0 3,-64-54 0,64 54 1,0 0 0,0 0-2,-60 20 1,60-20-3,0 0 2,0 0-6,-17 58-5,17-58-23,0 0-3,0 0 3,59 31 3</inkml:trace>
  <inkml:trace contextRef="#ctx0" brushRef="#br0" timeOffset="615437.201">11074 17836 66,'-4'-13'33,"4"13"0,0 0 1,-12 2-24,12-2-3,0 0 2,0 0-10,10 57 4,-10-57-1,11 62 0,-11-62-1,14 65 1,-14-65-1,11 61-3,-11-61 6,10 56-4,-10-56 0,0 0-2,18 52-5,-18-52-5,0 0-21,0 0-3,0 0 0,0 0 1</inkml:trace>
  <inkml:trace contextRef="#ctx0" brushRef="#br0" timeOffset="615902.2276">11305 17764 68,'0'0'35,"0"0"-2,-6 10 2,6-10-26,0 0 1,0 0-1,-3 72-2,3-72-2,5 53-3,-5-53 1,8 75-2,-8-75 1,6 72-8,-6-72 4,6 62 0,-6-62 2,5 57-2,-5-57-3,0 0-6,8 56-14,-8-56-8,0 0-3,0 0-2,0 0 3</inkml:trace>
  <inkml:trace contextRef="#ctx0" brushRef="#br0" timeOffset="615939.2297">11037 18000 60,'0'0'39,"0"0"-4,0 0-3,0 0-20,0 0-4,0 0-1,79-5-1,-79 5 1,63-20-2,-63 20-7,66-5-1,-66 5-13,68 5-21,-68-5 1,55 4 2,-55-4-6</inkml:trace>
  <inkml:trace contextRef="#ctx0" brushRef="#br0" timeOffset="616405.2564">11600 17912 79,'0'0'30,"0"0"4,-36 64 0,36-64-31,0 0-5,-15 70 7,15-70-2,0 0 0,21 67 2,-21-67-3,0 0-1,0 0 1,65 44 4,-65-44-7,0 0-1,53-11 3,-53 11-3,0 0 1,0 0 1,46-72 0,-46 72 3,0 0 0,4-73 3,-4 73-7,0 0 7,-26-59-7,26 59 1,0 0 2,0 0-7,-60-11-1,60 11-3,0 0 0,-37 49-12,37-49-6,0 0-7,1 59-5,-1-59 1</inkml:trace>
  <inkml:trace contextRef="#ctx0" brushRef="#br0" timeOffset="616873.2832">11896 17881 105,'0'0'36,"0"0"-2,0 0 2,5 53-26,-5-53-9,0 0-2,9 49 0,-9-49-2,13 50 4,-13-50-1,0 0-6,26 66 7,-26-66-1,0 0 1,0 0-1,0 0 1,0 0-1,0 0 2,55-9 2,-55 9-4,17-54 3,-17 54 1,19-60-1,-19 60-3,0 0 3,21-60-4,-21 60 5,0 0-1,0 0-9,0 0 2,0 0 2,0 0 3,23 53-3,-23-53 2,6 54-2,-6-54-2,0 0 4,14 54 0,-14-54 0,0 0 0,0 0-4,0 0 4,0 0-4,0 0 6,50-51 5,-50 51-7,0 0 3,30-74 0,-20 50 4,-10 24-7,0 0 6,0 0-7,0 0 1,0 0 1,56-31-3,-56 31-1,0 0 1,19 49 3,-19-49-7,0 0 8,12 70-5,-12-70 4,5 56-2,-5-56-2,0 0-12,-1 63-23,1-63 1,0 0-2,0 0-2</inkml:trace>
  <inkml:trace contextRef="#ctx0" brushRef="#br0" timeOffset="617841.3385">12496 17982 31,'0'0'32,"0"0"-1,0 0 4,0 0-15,0 0-7,0 0 2,0 0-6,0 0-3,54 21-5,-54-21 1,0 0-13,59 18-22,-59-18-2,0 0-5,55 12 5</inkml:trace>
  <inkml:trace contextRef="#ctx0" brushRef="#br0" timeOffset="618444.373">12883 17808 77,'0'0'37,"0"0"-2,0 0 1,-5 14-27,5-14-4,0 0-1,0 0 4,0 0-5,-14 65-1,14-65 0,-1 53-1,1-53 2,3 55-6,-3-55 5,12 50-4,-12-50 3,0 0 0,0 0 1,51 51-1,-51-51 0,0 0 3,57-25-3,-57 25 2,0 0 1,56-65 0,-56 65-5,31-49 1,-31 49 3,24-45 0,-17 28-3,-1 5-2,-6 12-2,0 0 5,0 0 3,0 0-4,0 0-2,0 0-4,0 0 7,0 0-2,-4 57 2,4-57-4,0 0 0,1 68 2,-1-68 1,0 0 3,11 64-6,-11-64-2,0 0-8,0 0-27,0 0 0,0 0 0,0 0 0</inkml:trace>
  <inkml:trace contextRef="#ctx0" brushRef="#br0" timeOffset="618912.3998">13317 17794 72,'5'18'40,"-5"-18"-3,0 0 2,-12 49-10,12-49-25,-8 53 1,8-53-2,-2 64-1,2-64-5,7 67 4,-7-67 0,9 66-3,-9-66 0,10 63-3,-10-63-2,12 52-6,-12-52-11,0 0-16,0 0 1,0 0 0,0 0-1</inkml:trace>
  <inkml:trace contextRef="#ctx0" brushRef="#br0" timeOffset="619378.4264">13291 17937 91,'0'0'37,"0"0"6,0 0-8,0 0-22,0 0-7,14-52-1,-14 52-3,0 0-1,42-18 6,-19 11-5,-23 7-1,51 0 2,-51 0-3,52 11 0,-52-11 3,0 0-5,60 39-1,-60-39-2,0 0 5,0 0-4,0 53 5,0-53-5,0 0 1,-59 27 3,59-27 0,0 0 0,-61 8-24,61-8-16,0 0-1,0 0 7,0 0-7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5:51:30.0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13679 3357 0,'0'0'23,"0"0"1,0 0-7,0 0-1,-11-3 0,11 3-2,0 0-1,-11-11-2,11 11 0,-11-7-2,11 7-2,-21 1-1,9 5 0,-3-3-3,0 1 0,-1 0-1,0 4 0,0-2 0,4 0-1,-1 0 0,13-6 1,-13 14-1,13-14 0,-2 16 0,2-16 0,13 14 1,-1-6-1,2 1 1,4-1-1,1 0 0,1 2 0,0 1 0,-2 2 0,-1 1-1,-5 2 0,-2 1 0,-4 3 1,-4-1-1,-5 1 0,-4-2 0,-2 0 0,-2-5 1,-6 2-1,1-6 0,-1-5 0,-1-1 0,0-3 1,0-2-1,3-1 0,2-5 0,3 1-1,10 7-1,-11-17-2,11 17-4,8-16-9,6 2-20,5 2 1,0-3-1,6 1 1</inkml:trace>
  <inkml:trace contextRef="#ctx0" brushRef="#br0" timeOffset="429.0246">13790 3434 48,'-3'-9'34,"3"9"0,0 0 0,-12 2-20,12-2 0,-11 15-7,5-3-2,9 8-1,-2 2-1,8 0 0,0 2-1,6 1 0,-2-6-1,8-1 0,1-6-1,1-4 1,2-4-1,-2-3 1,-1-6-1,1-7 0,-3-3 0,-2-4 1,-3-1-1,-6-10 0,-3 2 0,-3-2 0,-4 3 0,-3 4 0,-1 5 0,-2 3 0,7 15 0,-13-9 0,13 9 0,-5 19 0,5-2 0,4 2 0,3 5 0,1 4 0,5 1-2,1-4 0,5-1-4,-3-8-8,6-2-23,0-2 0,-1-9-1,5-3 2</inkml:trace>
  <inkml:trace contextRef="#ctx0" brushRef="#br0" timeOffset="725.0415">14543 3295 74,'0'0'37,"-17"-16"-1,5 14 1,-4 3-29,-5-4-1,4 10-4,-5 4 1,2 5-1,-2 3 0,3 5-2,1 2 1,3 4-1,6-2 0,5 2 0,7-4-1,6-2-1,10-3-1,4-9-4,10 5-8,0-10-23,4-10-1,4-3-1,-3-7 1</inkml:trace>
  <inkml:trace contextRef="#ctx0" brushRef="#br0" timeOffset="1012.0579">14793 3307 48,'-5'-19'34,"3"6"3,-8 6-3,3-6-11,7 13-12,-21-2-3,11 6-5,-5 7 2,0 9-2,-4 1 0,1 8 0,-2 3 0,4 5-1,0-3 0,5 0 1,6-2-2,6-2 1,7-4-2,8-6-1,3-3-1,3-7-3,10-1-11,-2-7-24,-2-5 1,-3-3-1,-4-7 1</inkml:trace>
  <inkml:trace contextRef="#ctx0" brushRef="#br0" timeOffset="1486.085">14972 3536 37,'-10'15'32,"-4"0"3,5 3-1,-1 1-14,-1-6-5,11 11-6,0-7-3,10 0-2,1-8-2,5 2 0,4-7 0,4-1-1,-1-6 0,1-4 0,-1-5 0,-5 3 0,-2-4 0,-3-4 0,-5 0 0,-6-2 0,-6 1 0,-5 2-1,-5 0 1,-2 1-1,-1 0 0,-3 5-2,6 8-3,-6-5-10,8 4-22,12 3 0,-11-1 0,11 1 0</inkml:trace>
  <inkml:trace contextRef="#ctx0" brushRef="#br0" timeOffset="2447.14">15606 2959 19,'-1'11'29,"-11"-5"1,2 13 3,-5 3-16,-6 3-2,3 7-1,-3 1-4,4 12-1,-1 1-2,9 5-1,-1 0-1,9 4 0,2-5-2,9-1 0,-1-5-1,6-6-1,5-6-3,0-12-8,2-4-27,5-7 0,-4-12 0,2-4-1</inkml:trace>
  <inkml:trace contextRef="#ctx0" brushRef="#br0" timeOffset="6538.374">16136 2996 13,'0'0'27,"0"0"2,0 0-7,0 0-2,-13-4-3,13 4-4,-13-6-3,13 6-1,-17-7-3,17 7 0,-21 1-2,11 0-1,-2 0 0,0 3-2,-2 2 2,3 1-1,-2 0 0,2 0-1,11-7 0,-16 19 0,11-6 0,3-3 1,3 1-2,2 3 0,2-3 1,4 3 1,-2-2-2,5 1 1,-3-1-1,3 3 0,-3 1 1,-1-1 0,0 3-1,-3 0 0,-4-1 1,-3 5-2,-2-5 2,-5-1-2,-4 3 1,-4-2 0,-2-2 0,-2-3 0,1-4 0,1-2 1,1 1-1,5-3 1,2-4-1,11 0-1,0 0 1,0 0 0,0 0-1,15-4 1,-3 6 0,3 3 0,-1-1 0,2 4 0,-2 1-1,1 3 1,-3 3 1,-3 2-1,-1 2 0,0 1 0,-2-1 0,-1 2 0,1 1 0,0 0 0,1-4 0,1-3 0,4 1-2,-2-7-3,10-2-32,-3-1 2,-1-9-1,4 0-1</inkml:trace>
  <inkml:trace contextRef="#ctx0" brushRef="#br0" timeOffset="8300.4748">16419 3226 4,'0'0'26,"0"0"2,6-15 4,-4 6-13,-2 9-2,13-22-1,0 13-4,-4-8-2,6 8-1,-7-2-4,3 1-2,-11 10 0,15-5-1,-15 5-1,9 5 0,-9-5-1,5 22 1,-3-9 0,1 6 0,-1-1-2,-1 1 1,0 4 0,-2 2 0,-1 0 0,1-3-1,1 1 1,-1 1-1,3-7 1,1 1 0,3-7-1,3-1 1,1-5 0,3-4 1,0-5-1,3-4 1,-1-3 0,1-4 0,0-6-1,-2-2 2,-1-2-2,-2-2 1,-1-1 0,-2 3 0,-4 1-1,0 3 1,-3 6-1,1 4 0,-2 11 1,0 0-1,-4 10 0,5 1 0,2 8 0,4 4-2,0 1 2,3 3 0,3-3 0,4-2 0,2-4 0,0-2 0,2-5 0,-4-7 1,2-4-1,0-2 0,-7-6 0,0-6 0,0-3 0,-4-4 0,-1-2 0,-2-3 0,-3 0-1,-2-5 1,0 7-1,-6 0 0,0 5 1,-2 3 1,-1 5-2,-1 2 0,10 9 1,-13-3 0,13 3 0,0 0 0,3 14 0,6-4 0,2 1 1,3 1 0,3-1-1,1 1-1,2 0-4,-6-4-13,4-2-17,-1-2 0,-3-8 0,1 3-1</inkml:trace>
  <inkml:trace contextRef="#ctx0" brushRef="#br0" timeOffset="9142.523">17172 2885 35,'0'0'32,"0"-14"2,0 14 0,0 0-16,8-8-1,2 6-6,-10 2-4,24-11-1,-11 5-1,4 6-1,2 0-1,1 1-2,-3 0 1,2 8-1,-7 0 0,1 1 0,-5 4 0,-4 2-1,-4 3 1,-6 4 0,-2 3-1,-4 1 0,1 0 0,-4 3-1,3-1 1,3-1 0,1-2-1,5-6 1,5 0 0,3-2 0,5-5-1,1-6 1,5-2 0,-1-2 0,3-6 1,-2 3 0,-2-5-1,-3-1 0,-11 6 0,14-9 1,-14 9 0,3-10-1,-3 10-1,0 0 1,0 0 0,-10 10 0,10-10-1,-1 17 1,5-2 0,-2 4-1,2 3 1,0 1 0,0 2-1,0 3 1,-3 1 0,-2-1-1,-4 2 1,-1-2 0,-3-2 0,-2 0 0,-3-5 0,-2-7 0,-1 0 0,3-6 1,-2-4-1,2-4 0,-2-3 0,5-4-1,11 7-4,-19-14-10,11 3-23,8 11 1,-2-25-1,10 14 2</inkml:trace>
  <inkml:trace contextRef="#ctx0" brushRef="#br0" timeOffset="9383.5367">17660 3456 62,'14'18'37,"-14"-18"-1,8 17 2,-4 0-12,-6-7-21,0 4 0,-3 0-4,0 6-2,0-2-3,-5-3-12,-1-1-22,4-1 2,-4-6-2,11-7 1</inkml:trace>
  <inkml:trace contextRef="#ctx0" brushRef="#br0" timeOffset="10084.5768">18260 3004 53,'-17'-8'34,"3"4"-1,-2-5 0,-5 0-22,7 9 1,-5-1-6,6 6-3,-4 0 0,6 8 0,1 3-2,4-1 0,5 4 1,5 3-2,5-3 1,4 4 0,2-5-1,2-1 0,1 0 0,-3-1 1,-3-2-1,-3-1 0,-6-1 0,-4 2 1,-6-3-1,-5 1 1,-5-3 0,-5 0-1,-3-2 1,-1 2-1,3-5 0,1-2 1,3 0 0,5-2-1,14 0 0,-10 0 0,10 0 0,13-3 1,0 1-1,5 2 0,4 1 0,2 1 0,-1 4 0,1 6 0,-2 0 0,-4 2-1,-5 5 1,-5 1 0,-4 3 0,-4 5-1,-3-4 1,-1-1 1,-1 0-1,1 1 0,0-4 0,5 1 0,4-6-1,-5-15-5,21 15-23,-5-10-7,-4-10 0,7-2-1</inkml:trace>
  <inkml:trace contextRef="#ctx0" brushRef="#br0" timeOffset="11027.6308">18485 3175 66,'8'-10'37,"4"4"-1,-2-3-4,1-3-16,1 8-8,-12 4-3,20-8-3,-20 8-1,16 10 0,-11-1-2,-2 3 1,-2 6-1,-2 4 1,0-1 0,-2 6-2,0-2 2,-1 1 0,3-1 0,-1 0 0,2-4 0,2 0 0,-1-4 0,2-2 1,1-3-1,-4-12 0,7 16-1,-7-16 2,10 7-1,-10-7 0,17-5 0,-6-2 0,2-3 0,3 1 1,2-7-1,-1-2 0,2-3 1,2-1-1,-3-3 1,1-1 0,-6-1 0,4-2-1,-8 2 1,-1 6 0,-5 3 0,-3 6 0,0 12-1,-9-10 0,9 10 1,-15 16 0,6-1-1,4 3 1,1 5-1,2 1 0,5 1 0,3 1-1,2-3 1,4-5 0,2 0 0,2-4-1,1-6 1,1-7 0,0-2 0,1-5 0,-1-3 0,-2-4 1,-2-6-2,-3-2 1,-3-2 0,-4-3-1,-1-3 0,-6-4 1,-3 3-2,-1 2 1,-3 2 1,0 5 0,0 5 0,2 2 0,8 14 1,-9-7 0,9 7 0,0 0 1,16 10-1,-1-3 0,1-3 1,7 8 1,-2-3-1,4-3-1,-1-3 0,-4 2-1,-2 2-7,-4-3-31,-4-9-2,-10 5 2,5-15-2</inkml:trace>
  <inkml:trace contextRef="#ctx0" brushRef="#br0" timeOffset="12057.6897">19448 3027 28,'-17'-5'29,"17"5"0,-15-3 1,5 2-16,10 1-2,-19 9-4,11 2-3,-4 0 0,1 10-1,-4 1 0,4 6 1,-1-1-1,0 5-1,6 0 1,4 3-1,2-4 0,7-3-1,2-2 0,4 0 0,1-7 0,5-1-1,1-9 0,-1 1 0,0-5 0,0-3 0,1-5 0,2-6 0,-1-4 0,-1-1 0,1-8 0,0-4 0,-2-6 0,-1-1 0,-4-6 0,-5-1 1,-6 1-1,-3-1-1,-4 4 1,-9 5-1,-2 3 1,-5 5 0,-2 9-2,-4 4 0,-1 6 1,-3 6 0,4 5-1,-1 1-2,5 8-3,-1-3-7,11 3-25,5 7 2,0-6-3,7 4 2</inkml:trace>
  <inkml:trace contextRef="#ctx0" brushRef="#br0" timeOffset="13051.7466">19736 2918 29,'19'-8'32,"-9"-1"2,7 7 0,0 0-13,-3-6-4,7 7-3,-5-6-7,4 10-2,-6 1-1,1 0-2,-4 4-1,-4 2 0,-1 2 0,-3 6 1,-6 4-1,-1-3 0,-5 1 1,3 6-1,-6-3 1,4 4 0,-1-2-2,4-3 1,3-2 0,3 2 1,3-6-1,5-3 0,3-4-1,4-2 1,0-3 0,2-4 0,-2-2-1,-1-3 0,-2-1 0,0 1 1,-13 5-1,9-13 0,-9 13-1,0 0 1,1-9 0,-1 9 1,0 0-2,-10 8 0,10-8 1,-9 20 0,4-6-1,2 3 0,3 5 1,4 1-1,0 1 2,3 3-1,0-2 0,2 0 0,-2 0 1,-2-3 0,-3-2-1,-2-3 0,0-1 0,-5-1 0,-4-2 1,-5-3-1,-3-4 0,1-2 0,-2 1 1,2-2-2,-3-3 0,3-8-2,4 6-6,0-7-16,6 0-14,3-1 1,3-3 0,6 1 0</inkml:trace>
  <inkml:trace contextRef="#ctx0" brushRef="#br0" timeOffset="13532.7741">20126 2833 59,'10'3'36,"9"4"-2,0 5 0,3-3-17,12 11-3,-2-1-6,8 14-1,-6-1-2,3 11-1,-9 2-2,-5 3 1,-5 2-1,-9 6-1,-8-1 0,-4-3-2,-3-2 0,-4 0-1,3-3-4,-8-11-9,3-5-25,1-4 1,0-10 1,3 1 0</inkml:trace>
  <inkml:trace contextRef="#ctx0" brushRef="#br0" timeOffset="49282.8189">12675 6521 7,'-16'38'12,"0"4"-1,-5-1-2,0 9-1,-5-4-1,-3 6-2,-3 4 1,-3 2-2,-2-1 0,-4 5 0,-3 5-1,-4 0 2,-5 6-1,-4 1 0,-5 7-1,-6 1 0,-7 7 0,-6 3 1,-6-2-2,-6 5 1,-8 1-1,-1 0 1,-10 3 0,-3-3-1,-8-2 1,-5 1 0,-3 1 0,-5-1 0,-5-3-1,-5-1 1,-3-5-1,-5-3-1,-4 2 0,-3-9 0,-5-4 0,-6-6-1,-2-4-1,-6-7 1,-5-3 0,-5-6-1,-4-8 0,-4-5 0,-5-5 0,-5-5 1,-5-7-1,-3-8 1,-3-6 0,-4-7-1,-3-7 2,-3-5-1,-4-7 0,-2-6 0,-2-6 0,-2-4 0,-2-7 1,-5-4-1,-5-5-1,0-6-3,-8-4-3,-2-3-5,-3-1-10,-16-10-9,8 9 3,-19-13-1</inkml:trace>
  <inkml:trace contextRef="#ctx0" brushRef="#br0" timeOffset="215599.3316">897 3731 40,'0'0'32,"0"0"1,0 0-7,0 0-7,2 68-2,-2-68-3,-2 67-6,2-67-2,6 81-2,-6-81 0,5 86-3,-5-86 1,4 78-2,-4-78 1,6 67-1,-6-67-2,-1 49-1,1-49-2,0 0-3,0 0-11,0 0-17,0 0 0,0 0-1,0 0 2</inkml:trace>
  <inkml:trace contextRef="#ctx0" brushRef="#br0" timeOffset="215953.3519">807 3703 48,'0'0'34,"0"0"1,4-67-5,-4 67-12,0 0-4,58-57-4,-58 57-4,65-21-1,-65 21-2,89-2-2,-45 9 0,0 3-1,0 5-1,-7 8 0,-12 6 0,-6 2-1,-16 1 1,-3-32 2,-22 71 0,22-71 0,-67 73 0,67-73 1,-90 57 0,90-57 0,-88 35 0,88-35-1,-68 15-1,68-15-1,0 0-1,0 0-3,0 0-8,0 0-24,0 0 0,0 0-1,0 0 2</inkml:trace>
  <inkml:trace contextRef="#ctx0" brushRef="#br0" timeOffset="216568.387">1754 3604 41,'0'0'29,"5"11"2,-10 4-5,1 11-16,-3 14-1,-8 3 0,2 12-1,-6 2 0,2 4-3,-5-3-1,2 0 0,-2-8-1,6-5-1,-1-9 0,8-8 0,0-11-1,4-5 0,5-12 0,3-12 0,2-9 0,5-9-1,2-13 1,5-6-1,2-10 0,0-6 0,3-2 0,-1-1 1,0 7-1,-2 9 1,0 7 0,-5 11 0,-3 9 0,3 13 1,-2 10-1,4 10 0,-2 10-1,4 9 1,-1 8 0,3 9 0,1 5-1,2 3 0,1 4 1,-2 2 0,0-3 0,0-4-1,1-3 0,-1-4-2,-3-2-1,-4-10-2,5 0-6,-13-15-8,0-2-20,-1-3 1,-6-12 0,0 0 3</inkml:trace>
  <inkml:trace contextRef="#ctx0" brushRef="#br0" timeOffset="216795.4">1552 4033 57,'-9'-1'35,"9"1"0,26-14-8,7 11-9,5-5-5,18 5-3,1-5-4,6 3-2,0-1-2,1 2-2,2 4-5,-7-4-10,3-4-24,-8 5 2,-13-6-1,-2 3 1</inkml:trace>
  <inkml:trace contextRef="#ctx0" brushRef="#br0" timeOffset="217169.4214">2446 3482 81,'0'0'38,"10"16"0,-6 2-6,-1-1-23,6 8 0,-5 2-3,7 8-2,-5 5-3,-1 4 1,-2 2-2,-3-1 1,-1 6-1,-4 0 0,0-2 0,1-1-1,0-4 1,2-6-1,6-2 1,3-5-1,6-8-1,6-4 2,6-8-1,3-7 1,5-5-1,4-2 0,2-4-2,-2-9-4,11 3-20,-7-5-12,-6-3 1,-1 2 0</inkml:trace>
  <inkml:trace contextRef="#ctx0" brushRef="#br0" timeOffset="217569.4443">3124 3442 69,'0'0'39,"4"9"-2,-2 6 2,0 17-27,-7-9-5,6 12-1,-6 6-2,-1 6-2,-1 5-1,3 2 0,-2 0-2,0 0 1,2 2 0,1-7-1,5-4 0,3-5-1,5-5 2,-2-6-1,7-6 0,4-6 0,4-5 1,2-7 0,3-4-1,3-4 1,-2-4 0,4-2 0,0-1-1,-5-4-3,3 3-7,-10 0-27,0-4 1,-5 1 0,-7-1 0</inkml:trace>
  <inkml:trace contextRef="#ctx0" brushRef="#br0" timeOffset="217791.457">3136 3939 73,'0'0'37,"13"-11"-1,9-1-7,8 6-14,-2-9-5,12 6-2,-3-4-4,7 0-2,-4 2-3,-5-6-4,3 9-10,-10-4-25,-10-6 2,-9 2-2,-9-6 2</inkml:trace>
  <inkml:trace contextRef="#ctx0" brushRef="#br0" timeOffset="217995.4687">3164 3482 69,'0'0'39,"0"0"0,17 4-2,3-9-22,19 6-4,3-6-3,15 2-3,1-4-3,-1 1-4,4 7-19,-6-4-19,-9-6 0,-1 0-1,-9-4 1</inkml:trace>
  <inkml:trace contextRef="#ctx0" brushRef="#br0" timeOffset="222624.7334">1273 4977 31,'0'0'28,"1"10"2,6 0-2,-1 9-18,1 1-2,3 7-3,3 4-1,-1 8-2,-1 1 0,4 3 0,-4 2-1,0-4 0,-4-3 0,-1-1-1,-5-2 2,-1-5-1,-7-9-1,-6-2 1,-2-6 1,-3-9 0,-1-3 0,-8-6 0,-3-8 0,30 13 2,-55-27-1,55 27 0,0 0-1,-62-41-4,62 41-5,0 0-16,-15-19-10,27 17-2,10-7 0</inkml:trace>
  <inkml:trace contextRef="#ctx0" brushRef="#br0" timeOffset="223121.7619">1919 5242 44,'-27'-13'33,"10"10"2,-4 0-1,-6 2-20,5 8-1,-5-1-6,7 11-2,-1 1-1,6 5-1,3 2-1,5 3 0,7-4 0,7 1-2,7-2 2,7-11-1,7-3-2,4-3 1,2-7 0,0-9 0,0 2-1,-3-6 1,-5-5-1,-4-1 2,-7-3 0,-6-3 1,-5-2-1,-2 2 0,-5-1 0,-1 2 1,-1 6-1,0 5-1,5 14 0,-10-8-1,5 18 2,3 5-1,3 7 0,0 9-1,4 4 1,0-1 0,3 3-1,0-6-3,6-1-3,-4-8-10,3-10-21,4-5 2,-5-10-3,6-6 4</inkml:trace>
  <inkml:trace contextRef="#ctx0" brushRef="#br0" timeOffset="223561.787">2200 4892 52,'2'13'35,"-4"9"-1,4 11 2,7 5-21,-10 1-5,7 12-2,-3 0-2,6 1-2,-4-1-1,4-3-1,-1-8-1,1-3 0,0-8-1,1-6-1,-1-12 1,2-4-1,0-7 0,1-9 1,-1-7-2,1-7 1,3-4-1,-3-5 1,2 4 0,-1-2 0,-2 4-1,1 8 1,-2 7 1,0 7 0,-10 4 0,18 15 1,-6 2-1,-3 6 0,4 4 1,0-2-2,1 1-1,-2-1-4,6 1-4,-6-7-14,-4-7-11,10-4-2,-6-10 2,6 0 1</inkml:trace>
  <inkml:trace contextRef="#ctx0" brushRef="#br0" timeOffset="223928.808">2809 5262 56,'-12'12'34,"-1"0"0,6 6-3,1 5-19,-5-4-2,9 9-5,1-2-1,7-2 0,0-4-3,6-3 0,4-8 1,3 0-1,2-6 0,0-7 1,-2-4-2,2-1 1,-1-4 1,-5-5-1,-2-6 0,-1-1 0,-7-5 0,-2 3 0,-5-1 0,-5-1 0,-4 5-2,-5 4 1,-4 9 0,-2 5-2,1 7-1,-2 0-4,10 11-12,2 3-19,1-5 1,9 6 0,5-7 0</inkml:trace>
  <inkml:trace contextRef="#ctx0" brushRef="#br0" timeOffset="224530.8425">3124 4807 64,'2'-16'36,"-2"16"-1,0 0 2,5 29-26,-6-1-4,6 16-2,-1 1-3,2 11 1,-2 1-1,1-1-1,2-4-1,-3 4 0,0-10 0,-2-10 0,0-7-1,-1-5-1,3-8 2,-6-4-1,2-12 1,0 0-1,0 0 0,-7-16 1,4 4-1,-1-7 2,3 2-1,2-1 0,5-1 0,2 3 0,-1 1 2,7 2 0,1-1 0,6 9 1,1 0 0,1 3 0,-2 3-1,3 4 0,-5 3 0,0 5-1,-4 4 0,-1 1 0,-6-2 0,-2 3-1,-2-1 2,-8-2-1,-1-1 1,-3-3-2,-3-5 2,-6 0-1,1 0 1,-3-5 0,-1-1-2,5 0 1,0-1-1,3-2-1,12 2-4,-13-2-12,13 2-24,0 0-1,13-1 1,-1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3:20:06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428 9744 43,'0'0'29,"0"0"-4,0 0-3,0 0-4,0 0-4,0 0-4,0 0-1,0 0-4,0 0-2,14 54 0,-14-54-1,7 66 0,-7-66-1,5 73 0,-5-73-1,4 70 0,-4-70 1,4 56-1,-4-56 0,0 0 0,0 0-1,4 56 1,-4-56-1,0 0 1,0 0 0,0 0 0,3-52 0,-3 52 0,-2-61-1,2 61 1,-5-78 0,5 78 0,-3-77 0,3 77 0,-2-73-1,2 73 1,1-52 1,-1 52-1,0 0 1,0 0 0,0 0-1,0 0 1,0 0 0,0 0 0,56-20 0,-56 20-1,0 0 1,35 55-1,-35-55 1,0 0-1,0 0 0,55 51 0,-55-51 1,0 0 0,0 0 0,58-12 0,-58 12 0,0 0 0,0 0 0,54-66 0,-54 66-1,0 0 1,31-64-1,-31 64 1,0 0 0,0 0 0,24-52 0,-24 52 0,0 0 0,0 0 0,0 0-1,3 58 1,-3-58-1,2 57 0,-2-57 1,1 71-1,-1-71 0,2 77 0,-2-77 1,3 71-1,-3-71 0,3 56 0,-3-56 1,0 0-1,6 50 0,-6-50 0,0 0-2,0 0 0,0 0-2,0 0-5,0 0-8,0 0-20,0 0 0,0 0 0,0 0 1</inkml:trace>
  <inkml:trace contextRef="#ctx0" brushRef="#br0" timeOffset="333.019">917 9794 49,'0'0'33,"0"0"0,0 0-3,0 0-15,0 0-5,0 0-3,0 0-5,0 0-8,0 0-12,0 0-14,0 0-1,0 0-1,0 0 1</inkml:trace>
  <inkml:trace contextRef="#ctx0" brushRef="#br0" timeOffset="533.0305">990 9933 55,'0'0'36,"0"0"-1,0 0 1,0 0-17,7 56-7,-7-56-5,0 0-5,0 0-7,0 0-20,0 0-11,0 0 0,0 0-1,0 0 1</inkml:trace>
  <inkml:trace contextRef="#ctx0" brushRef="#br0" timeOffset="34527.9749">10099 8740 8,'0'0'22,"0"0"-2,13-12 0,-13 12-1,6-12-2,-6 12-2,7-15-1,-7 15-3,14-14-1,-4 6-1,-1-3-1,6 2-3,-6-2-1,9 1-1,-6 3-1,4-3 0,-4 4-2,3 3 0,-3 3 1,-1 6 0,1 1-1,-5 7 0,-2 3 0,-2 7 0,-2 1 1,-4 4 0,-1 1-2,0 2 1,-1-2 1,0-4-1,2 2 0,0-5 0,3-5 0,4-2 0,2-7 1,-6-9 0,18 0 0,-5-8-1,0-10 1,4-2 0,-1-4 0,0-4 0,-3 0-1,1 3 1,-1 3 0,-4 3 0,0 5 0,-4 3 0,-5 11-1,0 0 1,9-3-1,-9 3 0,-4 21 0,4-3 0,0 6 0,5 4 0,-2-3 0,6 0 0,-1-7 0,5 1 0,4-7 0,1-6 1,-1-7-1,-1-7 0,2-4 0,-2-4 1,-2-1-1,-2-8 1,-2 0-1,-4-1 0,-2 0 1,-2 1-1,-3 3 0,0 2 0,-2 2 0,0 6 0,3 12 0,-4-13 0,4 13 0,0 0 0,0 0 1,0 0-1,14 9 1,-3-8 0,-1-1 0,4 1-1,2-2 2,0-2-1,3-4-1,2 2 0,-1 2-1,0-5-2,1 8-5,-8-8-14,-1 1-17,4 2 2,-6-1-2,2 3 3</inkml:trace>
  <inkml:trace contextRef="#ctx0" brushRef="#br0" timeOffset="34883.9953">11181 8558 73,'4'10'34,"-4"-10"1,0 0-3,11 8-25,-11-8-4,0 0-6,0 0-16,11 7-15,-11-7 1,0 0-3,0 0 3</inkml:trace>
  <inkml:trace contextRef="#ctx0" brushRef="#br0" timeOffset="35064.0055">11188 8778 68,'0'0'35,"2"17"0,-2-17-3,0 0-20,-1 10-9,1-10-15,0 0-21,9-11-2,-9 11 0,5-27 0</inkml:trace>
  <inkml:trace contextRef="#ctx0" brushRef="#br0" timeOffset="36570.0917">11941 8195 15,'0'0'18,"0"0"-2,-9 6 1,9-6-3,-12 4-1,7 8-2,-2 2-2,1 6-1,-1 2-1,4 7-2,-2-1 0,5 4-1,1-1 0,4-4 0,3-6 0,6-2-2,2-8 1,5-7 0,0-8-1,4-4-1,1-8 1,1-4-1,-2-3 1,-3-6-1,-2-2-1,-4 2 1,-5 2 0,-7-1-1,-7 4 1,-6 5-1,-7 3 0,-3 9-1,-4 9-1,-3 2-4,0 12-6,0 6-12,0 2-8,8 11-1,-4-2 2</inkml:trace>
  <inkml:trace contextRef="#ctx0" brushRef="#br0" timeOffset="37047.119">11944 8751 8,'0'0'23,"2"11"-1,-4 6-2,-6 0-8,1 6-1,2 3-1,1 3-2,4 0 0,2-3-2,8 1 1,2-9 0,8-2 0,0-12-2,7-4-2,-2-11 1,4-4-1,-3-7-1,-1-5-1,-5-3 0,-4 1-1,-5-1 2,-8 2-2,-11 2-2,-6 5 1,-8 4 0,-6 7-2,-4 6-1,-4 3-1,1 8-2,0 3-4,5 3-6,4 3-10,1-5-4,13 1 3,-6-10 0</inkml:trace>
  <inkml:trace contextRef="#ctx0" brushRef="#br0" timeOffset="37412.1399">11891 8009 4,'-14'24'21,"-4"-8"-1,5 14-5,-8 11-1,-1 11 2,-1 6 0,0 7-2,5 10-2,1 0-2,10 8-3,0-3-1,9-2-2,6-9-2,8-6-3,5-8-3,4-14-5,7-7-7,5-11-15,-5-19-1,6-1 1,-11-16 1</inkml:trace>
  <inkml:trace contextRef="#ctx0" brushRef="#br0" timeOffset="37729.158">12276 8111 47,'6'-15'29,"6"15"1,-12 0 1,17 16-23,-8 9-3,-1 3 1,5 10 0,0 8-1,0 5 1,0 3-3,-2 8 0,-4 0-1,-2 1-2,-4-1 1,-2-2-1,-3-3-1,-2-5 0,0-6 0,-2-12-2,2-5-5,-3-13-5,9-16-14,-4 11-5,-1-21-2,6-3 2</inkml:trace>
  <inkml:trace contextRef="#ctx0" brushRef="#br0" timeOffset="38271.189">13095 8042 28,'0'0'29,"0"0"3,-11 11-8,-1 3-6,3 14-2,-9 4-3,5 12-1,-8 7-4,6 14-1,-4 2-1,2 5-1,0 1-2,4-2 0,4-7-2,4-4-1,5-8-1,2-15-1,6-5-5,2-15-11,1-11-20,5-4 2,-6-12-1,2-5 2</inkml:trace>
  <inkml:trace contextRef="#ctx0" brushRef="#br0" timeOffset="41047.3478">13373 8127 29,'9'-9'30,"-9"9"2,0 0-8,0 0-5,0 0-4,0 0-4,-4 13-3,1 2-3,-1 1-2,0 8-2,2 3-1,-3 1-1,4 3-3,-4-7-8,5-4-20,2 4-1,-5-8 0,6 1 1</inkml:trace>
  <inkml:trace contextRef="#ctx0" brushRef="#br0" timeOffset="41302.3624">13343 8560 38,'1'13'29,"-1"-13"2,-1 17 0,1-6-19,-4-1-4,4 6-2,-3-3-1,2 5-3,0-2 0,1 1 0,-1-3-2,1 2-1,4-2-4,-4-4-6,3-1-14,4 0-6,-7-9-2,0 0 1</inkml:trace>
  <inkml:trace contextRef="#ctx0" brushRef="#br0" timeOffset="41669.3834">13601 8011 22,'2'-11'29,"-2"11"2,0 0 0,0 0-12,14 26-6,-11-7-1,4 10-4,-2 1-1,4 13-3,-3 2 0,1 3-1,-3 3-2,1 1 1,-5-1-1,-1 5 0,-3-2-1,-3-3 0,-1-5-1,-4-1-1,3-2 0,-1-7-3,2-1-1,0-13-6,6-1-6,1-5-15,1-16 0,0 0 1,10-2 0</inkml:trace>
  <inkml:trace contextRef="#ctx0" brushRef="#br0" timeOffset="46507.6601">14278 7996 13,'0'0'11,"0"0"-1,0 0-2,0 0 0,-1 10-2,1-10 2,0 0 1,0 0 0,-3 9 1,3-9-1,-11 17-1,2-2 0,-5 4-2,1 4-1,-5 5-2,1 6 1,0 6-1,1 3 0,2 3-1,1 3 0,5 0 0,3 2 0,4 1 1,2-2-2,3-6 1,3-2-2,3-6 1,2-4 0,-2-4-1,3-5 1,-3-6-1,2-1 0,-5-1 1,0-3 0,-4 0-1,0-3 0,-3-9-1,1 15-2,0-6-2,-1-9-7,0 0-19,0 0 0,-4-14 0,4 14 1</inkml:trace>
  <inkml:trace contextRef="#ctx0" brushRef="#br0" timeOffset="46907.683">14530 7947 24,'0'0'28,"0"0"1,0 0-7,0 0-4,-2 16-2,-3-6-4,3 8-2,-4 1-4,2 6 0,-3 0-3,2 11 0,-1-2-1,2-2 0,-1 2-2,3-2 0,0-1-4,-2-5-8,6-3-15,0-3-6,-2-7-1,3 2 1</inkml:trace>
  <inkml:trace contextRef="#ctx0" brushRef="#br0" timeOffset="47222.701">14511 8590 37,'0'0'29,"4"-10"2,-4 10-9,0 0-7,-5 17-2,6-1-5,-4-1-3,4 6-1,-2 1-1,1 3-2,0 1 1,0 3-1,-1-2-1,0-6 0,2 2-4,-3-5-3,4-4-9,2-2-16,-4-12-1,0 0 1,7-27 0</inkml:trace>
  <inkml:trace contextRef="#ctx0" brushRef="#br0" timeOffset="47596.7224">14757 7988 17,'0'0'27,"0"0"0,-9 16 1,6 1-12,-1 1-2,6 11-2,-1 1-3,8 4-1,-3 3-3,3 8 0,-1 2-1,2 1-2,-3 2-1,-3 0 0,-2 2 0,-4 3 0,-4-1-1,-1-3 1,-6 0-1,1 0 0,-2-3 0,1-3-1,-2-9-1,3-7-4,7-5-8,-2-8-16,7-16-3,0 0 0,6-24 0</inkml:trace>
  <inkml:trace contextRef="#ctx0" brushRef="#br0" timeOffset="47971.7438">15290 7961 20,'0'0'28,"3"10"1,-3-10 3,-20 16-15,13 7-1,-8 2-3,5 12-3,-6 3 0,5 18-4,-5 1 0,4 6-2,-3 1-2,5 3 0,-1-4-1,4-1 0,3-8 0,2-8-1,3-9-1,3-5-1,4-6 0,0-11-6,5-3-11,1-9-16,-4-11-1,3-2 1,-3-13 0</inkml:trace>
  <inkml:trace contextRef="#ctx0" brushRef="#br0" timeOffset="48265.7606">15541 7944 40,'0'0'30,"0"0"2,13 5 1,-12 9-20,-6-1-1,9 9-2,-8 1-3,7 9-2,-8 1 1,4 1-3,-3-2-1,0-3-3,1-4-4,-3-6-7,5-5-23,0-1 0,1-13 0,-8 11 0</inkml:trace>
  <inkml:trace contextRef="#ctx0" brushRef="#br0" timeOffset="48566.7779">15565 8498 45,'0'0'32,"0"17"2,-2-7 0,0 1-19,2 10-3,-3-4-4,3 5-3,-3 1-2,2-1 0,-1 1-2,0 1 0,1-3-1,-2-5-4,3 4-6,-7-8-12,3-3-13,4 1 0,0-10 0,0 0 1</inkml:trace>
  <inkml:trace contextRef="#ctx0" brushRef="#br0" timeOffset="48943.7994">15855 7848 25,'20'5'30,"-20"-5"2,20 28 0,-11 0-16,-2 2-1,5 8-4,-4 3-4,3 12-1,-4 3-3,1 5 0,-6 1-2,0 4 0,-7 3 0,-1 3-1,-2-2 1,-1-7-1,-2-4 1,0-7-2,2-5 1,0-13-2,4-5-5,-2-15-13,7-14-14,0 0 1,-15-2-2,13-12 2</inkml:trace>
  <inkml:trace contextRef="#ctx0" brushRef="#br0" timeOffset="50002.86">16421 7926 3,'0'0'24,"7"21"3,-19-10-1,0 7-6,0 9-1,-7 7-4,3 8-3,-4 3-2,7 11-2,-4-1-1,8 4-2,4-1-2,5-2-1,2-7-2,4 1 1,2-8-1,0-8 0,2-4-2,-2-7-4,1-2-9,-3-3-18,-6-18 0,11 5-1,-11-18 1</inkml:trace>
  <inkml:trace contextRef="#ctx0" brushRef="#br0" timeOffset="50390.8822">16682 7859 2,'-3'22'26,"-13"0"3,5 11 2,-5 2-10,1 0-3,6 7-3,-1-6-3,10 1-2,1-12-3,10-3-2,3-11-1,6-7-2,5-9 0,3-8-1,3-8 0,0-3 0,-3-3-1,-3-7 1,-6 2-1,-4 1 0,-10 4 0,-10 2 0,-9 7-1,-8 3 0,-2 7-4,-10 8-3,3 14-10,-3 4-16,0 0 1,9 5-2,-3-5 2</inkml:trace>
  <inkml:trace contextRef="#ctx0" brushRef="#br0" timeOffset="51085.9219">16720 8471 67,'7'12'36,"-8"3"-3,-4 1-8,-2 3-12,4 6-4,-3-1-3,4 4-3,-2-2-1,2 1-2,4-2 2,-2-4-3,0-5-1,3-6-4,3 0-9,-6-10-20,0 0 0,12-10-1,-10-7 1</inkml:trace>
  <inkml:trace contextRef="#ctx0" brushRef="#br0" timeOffset="51473.9441">17011 7950 23,'5'-11'30,"-8"-5"2,3 16 0,0 0-14,-5-14-3,5 14-2,3 12-2,4 8-4,-1 0-1,4 8-1,0 3-1,3 9-1,1 5-1,0 7 0,-2-1-1,-1 3 1,-5 3-2,0 3 0,-6 1 0,-6-3 0,-2-1 0,-4-6-1,-3-4 0,-1-6-1,-1-5 1,-1-11-2,5-6-3,0-11-3,13-8-8,-11 6-19,7-18 1,6-5 0,-1-8 1</inkml:trace>
  <inkml:trace contextRef="#ctx0" brushRef="#br0" timeOffset="51893.9682">17666 7810 57,'0'0'34,"0"0"0,0 0-10,0 0-8,-15 20-3,7 6-6,-6 3-1,3 9-1,-4 5-1,2 11-1,-2 5 0,1 3-1,-1 2 0,4-1 0,2-2-1,2-4 0,4-5-1,2-10 0,1-2 1,4-7-2,2-3 0,-1-8-1,2-1-2,-3-7-4,4 2-8,-5-2-22,-3-14 0,0 0 1,9-10 1</inkml:trace>
  <inkml:trace contextRef="#ctx0" brushRef="#br0" timeOffset="52294.9911">17813 7728 59,'9'-11'35,"-9"11"-2,0 0-3,0 0-15,0 0-3,0 13-3,0 1-3,-2 3-2,1 6-1,-1 3-1,1 3 0,0 2-1,-1-2 0,-1-1-2,1 0-2,1 0-3,-3-9-11,1-1-21,3-2 1,-2-7-1,3 3 1</inkml:trace>
  <inkml:trace contextRef="#ctx0" brushRef="#br0" timeOffset="52699.0142">17878 8432 50,'9'-3'35,"-9"3"0,0 0-1,0 0-9,3 12-18,-4 0-2,-2 1-1,2 6-1,-4 6 0,4 2-2,-2 1 1,0 0-1,0-2-1,0-1-2,2 0-1,-4-9-4,10-3-8,-5-13-22,0 0 0,0 0 0,3-14 2</inkml:trace>
  <inkml:trace contextRef="#ctx0" brushRef="#br0" timeOffset="53056.0346">18047 7672 75,'0'0'37,"12"8"0,-4 9 0,5 6-28,-4 2-2,8 10-1,-1 5-1,4 9-3,-3 4 0,1 1 0,-6 2-2,-2 6 1,-3 3-1,-5 0 0,-6-3-1,-5-3 1,-2-5-1,-4-3-1,0-2 0,-2-12-1,4-3-2,-4-10-4,10-1-14,2-5-16,-4-5 3,4-3-2,5-10 2</inkml:trace>
  <inkml:trace contextRef="#ctx0" brushRef="#br0" timeOffset="58237.331">18694 7827 1,'-4'15'23,"-11"-3"2,6 12 2,-5-5-10,2 5-4,2 3-1,3-3-2,6 2-2,4-4-1,9-3-2,0-11-1,8-1-1,3-9 0,4-7 0,0-7-2,0-1 0,-4-6 0,-3 1 0,-4 1 0,-6-3 0,-7 2-1,-8 6 1,-6 2-1,-9 5 0,-3 6-2,-2 2-3,-2 12-7,-2 10-13,-3-2-7,10 10 0,-3-2 0</inkml:trace>
  <inkml:trace contextRef="#ctx0" brushRef="#br0" timeOffset="58739.3597">18638 8422 6,'0'0'23,"1"16"1,-13-7 1,3 9-10,-2 5-5,-3 3-1,5 6-2,0-1 0,4 1-1,3-5 0,8 0 0,1-6 0,7-5 0,4-9-2,4-3 0,0-11 2,5-5-2,-2-8-2,-1-2 1,-5-5-1,-2 1 0,-7-4 0,-5 1-1,-9-1-1,-6 7 1,-8 4-1,-5 4-1,-7 8-1,-5 2-2,3 10-5,-3 2-12,2 6-13,9 6-1,3-4 2,9 1 0</inkml:trace>
  <inkml:trace contextRef="#ctx0" brushRef="#br0" timeOffset="59295.3915">18584 7755 12,'-19'30'25,"7"12"3,-11-1-3,1 8-7,1 11-3,-1 3-2,3 12-3,-2 1-1,5 5-2,0 1-2,6 2 0,4-6-1,6-5-2,4-10-1,6-11-3,6-7-3,1-15-8,4-17-20,5-3 1,-7-18-3,7-1 2</inkml:trace>
  <inkml:trace contextRef="#ctx0" brushRef="#br0" timeOffset="59687.4139">18982 7701 57,'0'0'34,"12"17"0,-7 2 1,7 7-22,-4 16-6,0 4-1,6 17 0,-4 6-2,0 5-1,-4 4-2,-5 5 0,-9-2 0,1-1-1,-7-3 1,-3-7 0,-3-8-1,0-9-1,0-6-3,3-17-7,5-13-26,4-3 2,8-14-3,-11-7 2</inkml:trace>
  <inkml:trace contextRef="#ctx0" brushRef="#br0" timeOffset="62307.5638">10397 9865 36,'4'-11'31,"-4"11"0,0 0 0,0 0-18,-3 9-2,0 6-1,3 9-3,-3 1-3,2 7-2,-1 1 1,0 5 0,-1 0 0,-1-2-1,-2-7-2,-2 2 1,-2-4-2,-2-5 2,-4 0-2,-2-6 1,-2-6-1,-3-3 0,0-5 1,-1-8 0,1-6-1,2-6 1,8-6 0,4-4-1,9-2 1,8 0 0,5 2 0,7 4 0,5 5 1,1 7 0,1 4 1,1 9 0,-3 5 0,-1 6 0,-4 6 0,1 3 0,-2 2 0,0 4-1,-2-3 0,-2-1 0,0 1-1,-3-6-3,3-3-3,-4-10-8,0-2-22,2-6 0,-3-7 0,4-3 0</inkml:trace>
  <inkml:trace contextRef="#ctx0" brushRef="#br0" timeOffset="62603.5807">10895 9735 56,'-13'28'34,"-4"-5"0,2 13 0,-6 6-19,0-2-7,6 11 0,-2-2-1,5 2-3,3-3 0,8-2-2,4-4-1,5-4 0,6-3-4,0-12-3,10 0-9,-3-5-22,2-12 1,3-3-1,-6-10 1</inkml:trace>
  <inkml:trace contextRef="#ctx0" brushRef="#br0" timeOffset="63344.6231">11022 9973 66,'6'-18'35,"-6"18"0,11-20 1,-6 7-27,8 7-1,-5-5-2,4 9-3,0 0 0,-1 9-1,-2 4 0,-2 2-1,-5 8 0,0 4-1,-2 2 1,-1 4-1,-2 2 1,-1-3-1,6-2-1,2-4 1,3-6 0,2-8 0,2-6 0,3-7 0,2-9 1,0-8-1,0-3 0,-2-3 1,0-4-1,-2-1 1,-2 2-1,-4 2 1,-3 5-1,0 5 0,-3 5 0,0 12 0,0 0-1,-11 18 1,7 1 0,2 6-1,1 4 1,1 2 0,2 1 0,4-5 0,3-4 0,2-6 0,4-2 0,2-8 0,-1-6 0,3-6-1,-2-4 2,-3-7-1,0-4 0,-2 0 0,-4-6 0,-2-1 0,-4-1 0,-2-1 1,-1 3-2,-2 5 1,-2 3-1,-2 6 1,7 12 0,-12-3 0,12 3 0,-5 19-1,6-5 2,5 0-2,1 1 2,6 0-2,4-5 2,2 1-3,2-2 0,-2-6-4,6 4-10,-6-3-20,-2-7-1,0 1 0,-5-6 1</inkml:trace>
  <inkml:trace contextRef="#ctx0" brushRef="#br0" timeOffset="63650.6406">11644 9601 55,'2'15'35,"0"-5"1,5 10-1,1 6-19,2 1-7,4 11 0,-2 2-3,3 12-2,-4 0-1,1 2-2,-6 1 1,-2 1-2,-3-5 1,-2-1-2,-4-8 0,-3-9-1,-1-2-3,-2-14-6,8-4-18,3-13-7,0 0-1,-4-15 0</inkml:trace>
  <inkml:trace contextRef="#ctx0" brushRef="#br0" timeOffset="63965.6586">12024 9905 82,'0'0'37,"0"0"1,0 0-8,0 0-20,8-9-2,6 7-3,2-4-2,5 1-1,3-1-1,2 4-1,-1-1-1,-3-1-2,2 5-4,-9-4-6,2 6-18,-6 1-6,-11-4 0,4 10-2</inkml:trace>
  <inkml:trace contextRef="#ctx0" brushRef="#br0" timeOffset="64166.6701">12064 10028 47,'-14'12'34,"9"0"3,5-12-1,0 0-16,10 11-8,0-16 0,11 5-4,-1-4-2,3 2-3,-1-2-1,0 1-4,0 4-4,-9-5-22,0-1-11,1-1 2,-8-6-2</inkml:trace>
  <inkml:trace contextRef="#ctx0" brushRef="#br0" timeOffset="72961.1731">10574 10475 11,'10'10'23,"-10"-10"-1,-6 22 0,-1-6-9,-2 6-2,0 2 0,-1 0-3,2 4-1,-2-2-1,4 0-1,-1-6 0,2 1-2,1-8 0,1-2-1,3-11-1,0 0 0,0 0-1,0 0 1,0-15-1,3-2 1,0-4 0,3-4 0,-3-5 0,3 1 0,-1-3 1,2-1 0,-1 2 0,2 5 0,-2 1 1,0 8-1,0 4 0,-6 13 0,12-4-1,-6 13 0,1 6 0,0 5 0,0 6 0,3 6 0,3 1 0,-2 1 0,4-3-1,-1-2 1,2-3-1,-2-2 0,0-6-1,-3-7-2,0 0-3,-11-11-5,14 15-6,-10-6-16,-4-9-1,0 0 1,0 0 1</inkml:trace>
  <inkml:trace contextRef="#ctx0" brushRef="#br0" timeOffset="73188.1861">10534 10699 34,'10'-10'31,"2"8"1,-2-5 0,2 2-18,8 4-6,3-3-17,5 6-17,-7-9-3,9 4-2,-5-12-1</inkml:trace>
  <inkml:trace contextRef="#ctx0" brushRef="#br0" timeOffset="78024.4627">12924 9654 20,'0'0'20,"0"0"1,0 0-4,0 0-2,0 0 0,0 0-1,0 0-3,0 0-1,-9-2-2,9 2-3,-13-1 0,2 1-2,2 5-1,-2-1-1,-3 5 2,0 0-2,-1 3 0,0 1 0,0 3 0,2 0 0,1 0 0,4 0 0,3 1 0,5 0 1,3 1-1,2-3 0,8-1 0,0 1 0,2 0 0,0 1 0,2 1 0,-5-1 0,-1 2-1,-2-1 1,-5 4-1,-6-2 1,-4 0-1,-3-1 1,-6-2-1,0 0 0,-3-2 0,-3-2 0,5-2 0,3-3 0,0-1 0,2 1 0,11-7 0,0 0 0,0 0 0,5 11 0,5-8 0,2 3 0,3 2 0,2 2-1,-2 4 1,1 4 1,-3-2-1,-3 5 0,-4 2 0,-2-1 0,-1 1 0,-3-2 0,1-3 0,-1-1 0,0 0-1,1-4 2,-1-13-1,5 14 0,-5-14-2,11 13-6,-11-13-27,12 5 1,2-6-1,-5-12 0</inkml:trace>
  <inkml:trace contextRef="#ctx0" brushRef="#br0" timeOffset="80152.5845">9036 1254 3,'-44'11'5,"41"-1"2,-2 9-1,4 10 0,-1-12-2,5 8 0,0 3 1,2-2-1,2-6 0,2 2 0,1-7-1,1-10-1,1 3 0,3 0 1,-2-17-1,1-1-1,-2 1-1,1-11 2,-13 20-1,21-39 0,-21 39 0,12-52 0,-12 52 1,0 0-1,-10-57 1,10 57-2,0 0 1,0 0 0,-50-45 1,50 45-4,0 0-3,0 0-3,-54 7-8,41 8-2,13-3-2</inkml:trace>
  <inkml:trace contextRef="#ctx0" brushRef="#br0" timeOffset="80619.6112">9538 1269 23,'0'0'22,"0"0"-7,0 0 1,18 0 1,-15 23-4,2-10-4,-2 6-1,2 12-2,-3 5-1,2-9-1,-2 9-5,-1-12-8,0-10-19,6 11-2,-6-15 3,9-14 1</inkml:trace>
  <inkml:trace contextRef="#ctx0" brushRef="#br0" timeOffset="81457.6591">10205 1284 38,'0'0'19,"0"0"0,0 0-1,12-60-5,-12 60-2,0 0-3,0 0-2,0 0-4,58-13 0,-58 13 0,0 0 0,0 0-2,38 56-2,-35-43 0,-4 3 0,-5 9-1,-1 6 1,-4-13-1,-1 6 0,-2-3 0,2-8 2,0 6 0,3-1 0,9-18 2,-9 0 0,9 0 0,0 0 1,18 0 1,-5 6-1,3-6 0,2-5-2,2 9-4,3 1-9,3-4-12,-3 4-4,6 5 0,-8-13 2</inkml:trace>
  <inkml:trace contextRef="#ctx0" brushRef="#br0" timeOffset="82196.7014">10766 1250 23,'0'0'27,"0"0"2,0 0 1,0 0-15,35-55 0,-35 55-4,0 0-3,0 0-4,0 0 0,0 0-2,56 14 2,-56-14-2,0 0-2,0 0 0,0 0 0,53 43-2,-53-43 1,0 0 1,-3 29-3,-6-17 1,-2 2 1,-1-5-1,0 1 1,1-8 0,2 3 0,9-5-2,-11 17 3,11-17 0,0 0-1,18 6 0,-7 1 1,4 1 0,-1 3 1,4-8 1,-4 6-2,0 8-1,-4-2 2,-3-4 1,-3 3-3,-2 4 2,-5-4-1,-2 4 0,-3 0 1,-1-6 0,-2-2-2,1 4 1,0-6 0,-1-3 0,11-5-2,-15 3-6,15-3-14,0 0-9,0-11 0,9 1 0</inkml:trace>
  <inkml:trace contextRef="#ctx0" brushRef="#br0" timeOffset="82837.738">11308 1241 24,'32'-53'29,"-32"53"1,0 0 1,0 0-16,0 0-1,0 0-4,0 0-5,0 0-2,0 0 0,0 0-3,0 0 0,0 0 0,0 0 0,-10 68-1,3-50 1,3-3 0,2-3-1,0 4 0,2-16 1,5 10-1,2 1 1,-7-11 0,25-9 1,-10 12-2,1-1 2,2-4-1,0 8 0,0-6 1,-2-2-2,-4 12 0,1 3 1,-2-10 0,-4 8 0,-2 3-1,-3-4 1,-1 8 0,-2 3 0,0-4-1,0-7-1,0 6-4,3-6-5,2 3-19,-4-13-1,13 11 1,-7-20-1</inkml:trace>
  <inkml:trace contextRef="#ctx0" brushRef="#br0" timeOffset="83626.7832">11949 1295 19,'0'0'27,"0"0"1,0 0 3,19-25-17,-19 25-1,-10 16-5,4-2-3,1-2-3,-2 3-2,3 0 0,1 0 1,2 2-1,1 3 0,3-10 1,1 0-2,1 6 1,4-4 1,0-9-1,3 5 0,0-5 1,2-3-2,0 6 1,-3 0 0,2-9 1,-4 5-2,-2 12 1,-3-4 0,-4-10 1,-1 25-1,-3-14 0,-3 2 0,-4 9-1,0-5 2,-2-11-1,-1 2 0,1 2-1,0-8 0,2-2-2,11 0-3,-17-16-6,11-4-13,5 11-6,-5-16 2,8-2 0</inkml:trace>
  <inkml:trace contextRef="#ctx0" brushRef="#br0" timeOffset="83814.7939">11930 1281 28,'0'0'31,"0"0"0,0 0-7,0 0-6,23-50-3,-23 50-3,0 0-6,0 0 0,55-5-10,-55 5-11,0 0-16,56-12 0,-56 12-2,0 0 1</inkml:trace>
  <inkml:trace contextRef="#ctx0" brushRef="#br0" timeOffset="84475.8317">12818 1214 5,'0'0'27,"0"0"0,-53-37 2,53 37-12,0 0 0,-61 4-4,61-4-3,-49 16-2,49-16-2,-50 31-1,22-7-1,6-2 0,2-4-2,4 8-1,4 0 1,8 7-1,4 2 0,8-18 0,5 6-1,6 0-1,4-1 2,2-12-1,3-4 0,-1-9 1,-2-7-2,-3 10 0,-3-7 1,-4-7 1,-4-3-2,-2 8 0,-9-7 1,-3 5-1,3 11 1,-18-15 0,2 2-1,-2 15 0,-3 7 0,-3-13-5,7 17-9,2-1-17,-2-3-1,10 12-1,-1-1 3</inkml:trace>
  <inkml:trace contextRef="#ctx0" brushRef="#br0" timeOffset="86544.9501">15028 2092 1,'-11'-5'21,"11"5"1,0 0-1,15-4-4,-6 5-2,4-6-2,5 2-2,2 1-2,3-1-3,2-6-4,1 3-2,0 4-4,-1-11-2,-2 7-8,-3 3-9,-7-8-7,3 14 2,-16-3 0</inkml:trace>
  <inkml:trace contextRef="#ctx0" brushRef="#br0" timeOffset="86757.9623">15148 2155 20,'0'0'23,"0"0"-2,0 0-11,15 3 2,-5-2-3,2 0-3,0-3-2,4 0-4,1-3-11,7 4-14,-10-12 0,9 14 0</inkml:trace>
  <inkml:trace contextRef="#ctx0" brushRef="#br0" timeOffset="88002.0334">16161 1853 16,'-3'-14'18,"3"14"0,0 0-2,-11-8-4,11 8-1,-19-10-3,9 9-1,-7 3-1,2 1-1,-4 1-1,2-4 0,-4-1-1,3 11-1,1 0 1,2-4-1,4 0 0,2 6-1,4-1 1,5 5-1,5 1 1,4-4 0,0 3-1,8 4 0,-3 4 1,2-6-1,-2 2 0,-3-3-1,-4 0 1,-2 0-1,-4-2 1,-5-4 0,4-11 0,-15 15 0,3-6-1,1-6 1,-3 4-1,-1 0 0,3-8 0,1 5-1,2 2 1,9-6 0,-11-2-1,11 2 0,1 11 1,-1-11 1,15 15-2,-6-6 2,0-2-1,3 9 0,-1 2 0,0-5 1,-4 1-2,-2 5 1,-3 1 1,-3 2-1,0 1-1,-4-5 1,2-3 0,-2 3 0,3 0 0,1-9 0,1-9 0,0 0-1,14 12 0,-5-14-4,6 5-8,0-5-17,-4-10-2,6 10 1,-8-13 1</inkml:trace>
  <inkml:trace contextRef="#ctx0" brushRef="#br0" timeOffset="89219.103">16442 1893 29,'0'0'29,"4"14"1,-4-14-7,6 19-11,-6-1 1,3 7-3,-5 3-2,4-5-2,-4-1-3,2 7-1,-2 0-1,1-4-2,1-2-4,-2-9-3,5 0-6,-2-2-12,-1-12-7,0 0 2,11-7-1</inkml:trace>
  <inkml:trace contextRef="#ctx0" brushRef="#br0" timeOffset="89418.1144">16575 2109 7,'16'12'27,"-13"-3"-1,6 13 4,-6-5-13,-2 2-5,-1 7-3,-3 1-3,1-7-2,-3 1-4,1-5-4,1-4-6,1 1-15,2-13-4,0 0 0,2-17 0</inkml:trace>
  <inkml:trace contextRef="#ctx0" brushRef="#br0" timeOffset="89799.1362">16747 1944 45,'6'-13'31,"10"4"3,-4-5-1,2 0-24,11 7 1,-6 0-1,7 4-4,-4 1-3,1 5 0,-4-5-1,-2 10-1,-5 3 0,-12-11 0,13 17-1,-14-4 0,-5 8 0,-4-3 0,-3 11 0,-5-8 1,1 1-1,-1 7 0,1-3 1,4-4 0,2-9 0,5 2 0,6-15 1,7 13 0,3-6-1,3-10 0,5 4-8,-3-3-4,3-2-17,1 6-4,-7-2-1,3 1 1</inkml:trace>
  <inkml:trace contextRef="#ctx0" brushRef="#br0" timeOffset="89987.147">17068 2155 27,'0'0'28,"17"13"3,-11-3-13,-1 6-2,0 4-4,-5-1-5,0 5-2,-3 4-3,-4-7-5,3 1-9,0 1-17,-5-17-1,11 7-1,-2-13 2</inkml:trace>
  <inkml:trace contextRef="#ctx0" brushRef="#br0" timeOffset="90546.1789">17260 1934 47,'8'-16'31,"-8"16"3,13-17-1,-2 1-20,2 13-4,-3-2 2,7-2-4,0-3-4,2 8 0,0 2 0,1-1-2,-2 3-1,-1-4 2,-1 5-3,-3 6-1,-5 3 3,-8-12-2,5 16-1,-9-7 1,-2 3 1,-4 5-3,-2-5 2,0-5 1,0 2-1,1 1 1,3 4 0,8-14-1,-9 15 0,9-15 1,8 10 0,-8-10 0,17 18 0,-4-12 0,-2-3 0,2 10 0,-3-6 1,-2 4-1,-4 2 0,-1-1 0,-4-3-1,-2 6 1,-4 1 1,-1-5-1,-3 1 0,-2-1 1,-1-3-1,-1 0 1,0 0 0,5-6 0,-1-5-2,1 3-1,10 0-4,-14-5-7,14 5-12,0 0-9,5-12-3,-5 12 3</inkml:trace>
  <inkml:trace contextRef="#ctx0" brushRef="#br0" timeOffset="90748.1905">17534 2150 7,'9'5'27,"7"7"1,-10-1 1,2 5-10,-2 3-4,-2 5-5,1-1-4,-6-3-4,-1 2-2,0 2-4,-2-8-9,-5-5-16,10 1-2,-1-12 1,0 0 0</inkml:trace>
  <inkml:trace contextRef="#ctx0" brushRef="#br0" timeOffset="91256.2196">17853 1912 12,'9'-1'30,"-9"1"0,-3 11 2,3-11-13,-2 10-3,3 2-3,-2 2-5,2-3-3,-1-1-3,1 9 1,0-4-1,1 2-2,1 0 1,0-5-1,-3-12 1,11 21-1,-4-10 1,-7-11-1,20 15 0,-10-4 0,3-1-1,-4 2 1,1 5-1,-4-6 0,0 4-1,-5 3-1,-2 0 2,-6-4 0,0 1-1,-3-3 1,-2-1 1,-1 0-1,-1-4 1,-1-5 1,-1-6-1,1 4 0,-1-4 0,0-4-2,3 2-4,-1-11-6,5-4-14,6 7-7,-3-8 2,8 2 0</inkml:trace>
  <inkml:trace contextRef="#ctx0" brushRef="#br0" timeOffset="91483.2325">17827 1922 20,'0'0'33,"7"-11"2,-7 11 1,0 0-11,7-12-4,2 14-6,-9-2-4,14-1-4,-14 1-3,18-11-2,-7 10-1,1 2-3,3 3-4,-4-11-5,3 6-28,0 2 2,-2 1 0,1 3 0</inkml:trace>
  <inkml:trace contextRef="#ctx0" brushRef="#br0" timeOffset="92114.2686">18094 1787 43,'0'0'35,"18"-10"0,-18 10 1,17-12-11,-4 11-13,-13 1-4,19 0-3,-10 4-2,5-5 0,-2 0-2,2 9-1,-2 1 2,1-1-1,-3 3 0,-2-1-2,-3 2 2,-4 5-2,-3 2 2,-3-2-1,-4 0-1,-3 5 0,1 4 2,-1-2-2,2 0 0,2-2 0,4-7 1,3-2-1,3 0 2,-2-13-2,17-6 1,-5 1 1,1 0-1,1-5 1,-2 3-1,-1 1 0,-3-3 0,-8 9-1,10 13 2,-10-13-2,-2 15 0,0-1 1,-1 0-1,0 1 1,1 9-1,0-9 0,1 3 0,-1 3 0,1 5 1,-3-1 0,1 0-1,-2 2 1,-2-4-1,-2 5 1,-2 0-1,0-9-2,2-1-4,-7-9-10,-1 0-19,5-2 0,-6-6 0,-2-3 1</inkml:trace>
  <inkml:trace contextRef="#ctx0" brushRef="#br0" timeOffset="92679.301">14875 3195 19,'0'0'30,"14"5"0,-5-10 3,5 1-17,4 2-2,1-2-3,5 4-5,-1-2-5,2 0-6,1 3-6,-5-2-12,-6-3-8,4 7-2,-19-3 2</inkml:trace>
  <inkml:trace contextRef="#ctx0" brushRef="#br0" timeOffset="92874.3121">14992 3271 36,'0'0'30,"-4"9"1,4-9-3,0 0-19,18 8 0,-4-8-1,8 2-4,0-2-3,4-3-4,2 0-9,3 3-19,-4-9 0,5 6 0,-9-6 0</inkml:trace>
  <inkml:trace contextRef="#ctx0" brushRef="#br0" timeOffset="93642.356">16017 2970 18,'0'0'28,"-19"-5"1,19 5-5,-19 3-3,8-2-4,2 4-5,-6 0-2,7 4-2,-3-4-2,5 4-2,1 1-2,3-1 0,2 2-1,3 5 0,1-3-1,2 3 0,0 0 1,-1 3-1,-1-4 1,-1 1 0,-3-3-1,-1-1 1,-4-3 0,0 1 0,-4-2 0,-2-4-1,0-1 1,-1 1-1,1-2 1,2 1-1,9-3 0,-14 1-1,14-1 1,0 0 0,0 0-1,0 10 1,0-10-1,13 11 0,-13-11 1,17 16 1,-7-5-2,-1-3 1,-1 5 0,-2 2 0,-1-1 1,-2 1-1,-3-1 0,-3 2-1,-1-1 1,-1-2-4,2 0-7,-2-2-23,5-11 0,0 0-1,0 0 1</inkml:trace>
  <inkml:trace contextRef="#ctx0" brushRef="#br0" timeOffset="93903.371">16253 3032 75,'0'0'35,"9"11"-1,-8 3 2,3 2-30,-7 0-4,3 7 1,-1-2 0,1 4-2,0-1 1,2-2-1,0 1-1,-1-4-2,3 3-2,-6-9-10,2-13-22,9 19 0,-9-19-1,0 0 1</inkml:trace>
  <inkml:trace contextRef="#ctx0" brushRef="#br0" timeOffset="94123.3836">16491 3299 2,'-1'18'24,"3"11"1,-11-7 1,3 5-12,-5 0-2,3-5-2,0-1-5,0-5-9,5 1-18,3-17-5,0 0 1,0 0-1</inkml:trace>
  <inkml:trace contextRef="#ctx0" brushRef="#br0" timeOffset="94497.4049">16610 3164 66,'13'-9'34,"-4"0"1,4 3 2,2 2-29,-4-4-2,3 5-1,0 1-3,1 5 0,1 1-1,-1-1-1,1 1-1,-4 3 0,3 2 0,-4 1 0,-5 1-2,-4-1 1,-5 4 0,-5 0 0,-3 4 1,-2-2 0,-2 3 1,-3 3 0,4-4 1,1 0 1,4-3-1,7 0 0,4-4 0,3-2 0,6-3-2,5-5-2,5 3-7,-4-3-19,3-5-6,4 4 0,-6-8 1</inkml:trace>
  <inkml:trace contextRef="#ctx0" brushRef="#br0" timeOffset="94663.4144">17002 3330 16,'0'0'29,"15"23"0,-15-23 2,6 21-13,-1-1-6,-6-4-3,4 4-7,-6 0-7,0 1-19,-4-11-5,8 4-1,-1-14 0</inkml:trace>
  <inkml:trace contextRef="#ctx0" brushRef="#br0" timeOffset="95254.4482">17249 3062 77,'0'0'36,"7"-11"-1,-1 0-7,3 12-20,-9-1 0,23-9-3,-7 6-2,2 5-1,1-1 1,0 7-2,0-2-1,-2 2 0,-4 2-1,-5 4 1,-5 0 0,-4-2-1,-5 1-1,-3-2 1,-2 2 1,-1-3-1,0 0 0,1-5 1,11-5-1,-15 9 2,15-9 0,0 0-1,0 0 0,0 0 0,0 0 1,14 8 0,-4-5-1,3 2 0,0-1 0,1 4 0,0-1 0,0 1 1,-3 2-2,-2 0 1,-3 1-1,-5 2 0,-3 0 1,-4 0-1,-3 2 1,-4 2-1,-3-4 2,0-2-2,-1 0 3,1-1-1,0-3-1,3 2 2,1-7-2,12-2 0,-13 1-2,13-1-3,0 0-7,0 0-18,0 0-7,8-14 1,-8 14-1</inkml:trace>
  <inkml:trace contextRef="#ctx0" brushRef="#br0" timeOffset="95460.46">17556 3333 19,'18'23'29,"-18"-23"2,5 27 2,-6-6-17,-5-5-2,2 7-4,-6-6-2,2 4-3,-2-5-4,0-3-5,3-1-7,2-2-21,5-10 0,0 0-1,-10-8 1</inkml:trace>
  <inkml:trace contextRef="#ctx0" brushRef="#br0" timeOffset="96120.4978">17820 2998 66,'0'0'35,"0"0"-1,0 0 2,0 0-28,-7 18-1,2-9-3,1 7-2,-3 1-1,2 2 0,-1 0 0,0 3 0,0 0 0,-1-1 0,1-3-1,0-3-1,2-3 1,0-2 0,4-10 0,-2 12 0,2-12-1,0 0 0,13 3 1,-4-5 1,2 0-2,1-2 1,4 0-1,-2 2 1,2 1 0,-1-1 0,-1 2-1,-2 3 1,-2 3 0,-10-6 1,12 16-1,-10-5 0,-3 5 0,-2 4 1,-3-3 0,1 2-1,-1-2 1,1 0-2,2-2 2,0-1-3,3-14-2,0 0-5,5 10-14,-5-10-12,10-4 0,-1 0-1,-2-6 1</inkml:trace>
  <inkml:trace contextRef="#ctx0" brushRef="#br0" timeOffset="96316.509">18014 3306 37,'23'11'33,"-23"-11"2,18 17-2,-9-2-15,-9-15-3,10 21-8,-9-10-3,0 2-3,-3-2-3,2-11-4,-6 17-15,6-17-12,0 0-1,-11 10 0,1-18-1</inkml:trace>
  <inkml:trace contextRef="#ctx0" brushRef="#br0" timeOffset="96829.5383">18304 2995 23,'0'0'28,"0"0"2,3 13 2,-3-13-16,-1 15-7,1-15 1,-7 26-1,0-14-3,5 5 1,-2-6-3,4 5 0,-1-4 0,3 2 0,1-5-2,-3-9-1,16 15 1,-6-6-1,4-3 0,1 0-1,0-2 1,-1 2-2,1 1 2,-1 0 0,-2-1-1,1 1-1,-4 0 2,-3 5-1,1 1 1,-5-1-1,-1 3 0,-1-1 0,-3 0 0,-2-2 0,0 0-1,5-12 0,-15 14 0,3-8-1,0-3 0,-4-8-1,4 7-2,-7-8-4,6 6-9,-4 0-16,-1-12 1,9 2-2,-5-8 2</inkml:trace>
  <inkml:trace contextRef="#ctx0" brushRef="#br0" timeOffset="97076.5525">18319 3007 69,'0'0'39,"12"2"-1,-12-2 1,12-16-24,3 15-5,-4-4-5,4 0-3,1 2-2,0 1-3,3 4-4,-6-5-6,4 1-26,-1 4 1,-3-2-1,2 0 1</inkml:trace>
  <inkml:trace contextRef="#ctx0" brushRef="#br0" timeOffset="97818.5949">18606 2838 80,'9'-3'38,"3"-2"1,0-1 0,-1-5-31,9 6-1,-2-3-2,4 5-2,-1-1 0,-2 2-2,0 5-1,-1 2 0,-2 4 1,-4 3-1,-2 4 0,-5 0 0,-3 3-1,-1 3 1,-4 3 0,-1-1 1,-1 1-2,-1 0 1,0 0 0,2 0 0,2-5 0,1-3 0,2-5 0,2 0-1,-3-12 1,14 11-1,-5-11-1,0-4 0,2 1 1,-11 3-1,17-6 0,-17 6 1,12-9-1,-12 9 0,0 0 1,1 10 1,-5 0 0,0 0-1,-1 4 1,0 3 0,1 1 0,1 0 0,2 2 0,2-2-1,1 3 2,-1 3-1,0 0 0,-1 0 1,-2-2-1,-1 1 0,-4-3 1,0-2 1,-1-5-1,2-3 0,6-10-1,-13 13 1,13-13-2,-10 3-2,10-3-8,0 0-27,-12 3 1,12-3 0,-12-10-1</inkml:trace>
  <inkml:trace contextRef="#ctx0" brushRef="#br0" timeOffset="101359.7974">13277 9854 8,'0'0'26,"0"0"3,8 15 2,-4-5-12,-4 2-3,5 9-1,-4-2-2,4 8-4,-3-2-1,1 3-4,-3-7-1,-1 4-1,1-4-1,-2-5-1,-1 0-1,0-4-2,3 1-3,0-13-6,2 14-14,-2-14-8,11 7 0,0-4 0</inkml:trace>
  <inkml:trace contextRef="#ctx0" brushRef="#br0" timeOffset="101574.8097">13569 10109 49,'0'0'32,"13"21"2,-14-5-7,-3 0-14,4 5-1,-7-1-4,4 5-4,-3-2-3,-2-3-3,4 2-5,-3-10-9,7-12-17,-4 16-1,4-16 0,5-12 1</inkml:trace>
  <inkml:trace contextRef="#ctx0" brushRef="#br0" timeOffset="101981.833">13689 9963 50,'2'-14'33,"3"4"1,-3-2 0,1-2-23,8 6 0,0-4-3,6 5-3,-1-4-1,3 7-2,-1 2 0,0 0 0,-1 4-2,-5 5 1,-5 7-1,-5 3 0,-2 4 1,-6 3-2,-3 2 1,-6 4 0,-1 2 0,-3-3 0,2-2 0,1-3 0,3-2 0,2-2 0,5-5 1,6-6 0,0-9-1,22 10 0,-4-9 0,3-6-2,3 4-3,0-8-5,6 6-7,-7-3-8,-1 1-10,0 3-1,-6 0 1,2 6 2</inkml:trace>
  <inkml:trace contextRef="#ctx0" brushRef="#br0" timeOffset="102123.8412">14018 10224 42,'0'0'31,"7"18"-4,-3-6-4,-1-3-6,4 4-4,-4 1-5,2-3-6,-2 4-9,-4 2-17,-2-6-8,4 3-1,-1-14 1</inkml:trace>
  <inkml:trace contextRef="#ctx0" brushRef="#br0" timeOffset="102723.8755">14236 9914 51,'0'0'34,"0"0"-1,0 0 1,0 0-23,0 0-1,0 0-1,12-14-4,0 12-1,0-4-1,3 2 0,2 0-1,1 3-1,-4 1 1,0 3-1,-5 3 0,-2 4 0,-3 5-1,-5 2 0,-3 4 0,-2-2 0,-3 0-1,-1 2 0,1-3 1,0-3-1,1-3 0,2-1 1,6-11 0,-3 14-1,3-14 1,10 6 1,0-6-1,2 2 0,2-1 1,0 2-1,0-1 1,1 1-1,-1 1 0,0 4 0,-5 2 0,-3 1 1,-4 0-2,-2 5 1,-4 0 0,-3 0 0,-5 0 0,-3-1 0,-1-3 0,-3 3 0,3-3 0,-1-6 1,3-1-1,1-2-1,13-3-1,-14 0-3,14 0-7,0 0-18,0 0-6,18-10-1,-7 0 1</inkml:trace>
  <inkml:trace contextRef="#ctx0" brushRef="#br0" timeOffset="102937.8877">14535 10229 47,'17'21'33,"-11"-12"2,4 8-2,0 2-17,-8-6-5,3 6-5,-4 0-7,-3-4-6,2 4-11,0-2-16,-7-7 1,3 0-2,-6-8 1</inkml:trace>
  <inkml:trace contextRef="#ctx0" brushRef="#br0" timeOffset="103445.9168">14839 9850 31,'0'0'31,"0"0"4,9-11-9,-9 11-5,0 0-3,0 0-3,-12 16-4,8-4-4,-3 0-2,2 7-3,1-2 1,3 1-2,0 0 1,5-3-2,1-1 1,5-1-1,2-4 1,2-1-1,1-1 0,2 0 0,2 0 1,-4 2-1,3-1-1,-3 0 1,-2 3-1,-2 1-1,-3 3 1,-6-1-1,-2 2 0,-4 1 0,-3 2 0,-5-2 1,-2 0 0,-4-5-1,1-2-2,-4-5-4,7 1-12,-2-7-15,-2-10 1,5-3-2,-3-10 1</inkml:trace>
  <inkml:trace contextRef="#ctx0" brushRef="#br0" timeOffset="103639.9279">14771 9893 55,'13'-5'36,"-4"-8"0,7 6-1,3 3-19,-6-5-5,9 4-4,-4-3-4,-1 2-7,4 6-9,-3-1-24,-6-2 1,3 3-1,-15 0 0</inkml:trace>
  <inkml:trace contextRef="#ctx0" brushRef="#br0" timeOffset="104246.9626">15074 9712 50,'16'-11'35,"-16"11"1,17-12-3,-3 10-13,-5-4-9,9 5-1,-5-3-5,2 8-2,0 0 0,-1 2-1,-2 3-1,-2 3-1,-4 3 1,-3 2-1,-1 3 0,-1-1 1,-3 1-1,2 3 0,0-2 0,0-1 1,2-3-1,4-2 0,0 0 1,1-3-1,2-2 1,1-6 0,-1-3-1,2-2 0,1-1 1,-1-2-1,-2-3-1,3-1 2,-12 8-2,12-6 1,-12 6 0,0 0 0,-3 12 0,-3 0-1,-4 4 2,-1 2-1,3 4 0,0 1 0,0 1 0,4 3-1,3-1 2,2-3-1,2 2-1,2-1 1,0-4 0,-1-1 0,0 0 0,-3-6-1,-3 3-4,-5-6-7,7-10-26,-19 17 1,-2-9-1,-1 0 1</inkml:trace>
  <inkml:trace contextRef="#ctx0" brushRef="#br0" timeOffset="105116.0123">10570 11187 9,'3'19'20,"-7"-8"1,6 17 0,-6-2-16,1 4 0,2 4 2,-1 4-1,1-1 1,0-3-1,-1 5-1,-1-6-1,-1-3-1,-3-4-1,-3-3-1,-3-5 0,-1-3 0,-5-3 0,-1-7 0,-1-3-1,-2-4 0,1-4 0,4-4 0,0-2 0,6-4 0,4 0 0,4 0 1,7 1 0,4 2 0,3 4 1,6 4 0,3 4 1,2 5-1,1 1 1,-1 6 0,-2 1 0,2 2 0,-4 0-1,1 1 1,-5-1-1,1-1-1,-1-1-2,-2-4-3,4 2-9,-1-2-17,-14-8-1,20 5 0,-20-5 1</inkml:trace>
  <inkml:trace contextRef="#ctx0" brushRef="#br0" timeOffset="105390.028">10862 11499 51,'17'1'29,"-17"-1"2,5 14-4,-5-1-21,1 1 0,1 5-1,-1 0-2,2 4-1,-2 1 0,1 1 0,-2-1-1,0-2 0,-3-1-3,0-2-2,2-2-5,-3-6-5,4-11-8,1 9-10,-1-9 1,2-16-1</inkml:trace>
  <inkml:trace contextRef="#ctx0" brushRef="#br0" timeOffset="105918.0582">10840 11519 34,'-8'-15'30,"8"15"2,-2-17-2,3 5-16,-1 12-4,16-16-2,-1 11-4,1-2-2,2 4-1,1 0 0,2 1-1,-3 2 0,1 3 0,-5 2 0,-3 2-1,-6 2 0,-3 3 1,-5 3-1,-4 1 0,-3 1 1,-4-1-1,-1-1 2,2-2 0,0-3 0,0-2 1,13-8 0,-11 7 1,11-7-2,0 0 1,14 5-1,0-3 0,1 3-1,4 1 0,-1 4 0,-1 1 0,-1 4 0,-3 2 0,-3 2-1,-3 3 1,-3-1 0,-4 0 0,-3-3 0,-1-2 1,-2-3-1,6-13 1,-15 14 0,3-12-1,1-2 1,-3-1-1,2-1 1,-1-2-2,0 3-2,2-5-2,11 6-6,-14-9-8,11 0-13,3 9-2,8-22 2,4 9 0</inkml:trace>
  <inkml:trace contextRef="#ctx0" brushRef="#br0" timeOffset="106199.0742">11365 11173 29,'6'-13'28,"-6"13"1,0 0 1,-14 11-19,2 12-2,-6 3 1,2 6-3,-5 3-1,5 7-1,-3 2 1,9 3-4,2-2 0,5-4-1,8 0-4,1-9-5,10-2-8,5-8-16,-2-17-1,4 0 0,-6-14 1</inkml:trace>
  <inkml:trace contextRef="#ctx0" brushRef="#br0" timeOffset="107088.1251">11438 11406 20,'18'-2'27,"-14"-7"1,10 3 2,-1-2-18,0-3-2,4 4-1,-4 0-2,3 5-3,-5 1-1,2 6 0,-13-5-1,15 20 1,-12-4-1,0 3 1,-1 0-1,1 2 0,-1-2 1,1-1-2,3-4 1,3-3-1,1-6 0,3-5 1,-1-6-2,2-6 1,1-4 0,-1-2-1,0-5 1,-3 0-1,-2-4 1,-1 4-1,-3 1 1,-2 5 0,-3 4-1,0 13 1,-6-9-1,6 9 0,-12 24 0,7-5 0,0 6-1,3 4 0,1 1 1,3-2 0,2 0 0,2-8 0,7-6 0,-2-5 0,5-7 0,-1-8 1,1-5-1,0-4 0,-2-5 0,0 0 1,-6-3-1,2-1 0,-5 1 1,-3 2-1,-1 2 0,-1 2 0,-2 1 1,1 6-1,-1 1 0,2 9 1,0 0-1,0 0 0,0 0 0,0 0 0,4 11 0,-4-11 0,15 13 0,-3-8-1,2-2-1,3-2-3,6 0-8,-4-2-20,2-7-1,1 1-1,-5-7 1</inkml:trace>
  <inkml:trace contextRef="#ctx0" brushRef="#br0" timeOffset="107387.1422">12036 11052 60,'-11'-3'35,"11"3"-1,-1 11 0,1-11-21,12 19-7,1-5-1,7 8-2,-1 1-1,5 8 0,-1 2 0,-3 5-1,-2 3 0,-4 4-1,-5 4 1,-5-4-1,-5 4-2,-6-8-1,1 0-4,-6-12-3,6 0-10,-5-9-15,11-20 0,-11 6-1,8-18 3</inkml:trace>
  <inkml:trace contextRef="#ctx0" brushRef="#br0" timeOffset="107609.1549">12418 11332 56,'15'-7'33,"4"7"-1,-7 1-9,0-3-11,5 5-2,-3-5-3,1 4-4,1 0-1,-3-2-3,1 1-2,-2-4-4,1 6-7,-13-3-18,13 5-1,-13-5-1,0 0 1</inkml:trace>
  <inkml:trace contextRef="#ctx0" brushRef="#br0" timeOffset="107784.1649">12504 11424 33,'0'0'31,"11"3"1,2-2 0,5-3-18,-1-5-5,5 3-2,4 1-10,0-2-13,-1-1-15,11 5-2,-6-7 1,6 5 1</inkml:trace>
  <inkml:trace contextRef="#ctx0" brushRef="#br0" timeOffset="108357.1977">13138 11067 58,'-11'-19'32,"11"19"1,-26-2-10,6 2-12,7 10-1,-8-3-2,5 7-3,-5 0-1,7 3-1,1-1-1,6 2 0,3-2-1,4-2 0,4 1-1,4-3 1,2 5 0,2-2-1,-2 1 0,1 0 0,-4 1 1,-1 3-2,-5-2 2,-3 0-1,-3-2-1,-3-1 1,-3-4-1,-1-1 1,-1-1 0,1-6 0,2 0 0,10-3 0,-14-1-1,14 1 1,0 0 0,3-11-1,7 7 1,0 3 0,2 1 0,2 2 0,-1 4 0,1 3 0,-3 3 0,-2 5 0,-1 2 0,-3 3 1,-1 2-1,-1 4 0,-1 0 0,-1-4 0,4-2-2,0-3-2,5-3-5,-10-16-9,16 7-16,-1-13-1,-1-8-1,7-3 2</inkml:trace>
  <inkml:trace contextRef="#ctx0" brushRef="#br0" timeOffset="108572.21">13366 11214 77,'9'-4'36,"-9"4"-1,-1 17 2,-1 3-32,-3 1-1,4 5-1,-1 2-1,2 1-3,3 2-2,-1-7-5,6 4-9,-1-2-20,-1-8 1,3-1 0,-9-17 0</inkml:trace>
  <inkml:trace contextRef="#ctx0" brushRef="#br0" timeOffset="108758.2206">13583 11420 39,'0'0'29,"20"20"2,-20-5-2,3 3-16,-4 9-9,-3 1-3,0-1-3,0 2-4,-1-10-6,2-9-16,6 3-3,-3-13 2,0 0 0</inkml:trace>
  <inkml:trace contextRef="#ctx0" brushRef="#br0" timeOffset="109118.2412">13682 11262 62,'10'-17'37,"1"-5"-1,2 5 1,8 6-24,-8-5-5,10 7-2,-5 1-3,3 6-1,0 3-2,-4 3-1,-2 6-1,-3-1 0,1 8-1,-9 4-1,-3 4 1,-7-1 0,-4 4 1,-2 0 0,-2 0 2,0 1 1,-2-6 0,7-4 2,3-6 0,6-1 0,0-12 0,16 8 0,-1-9-2,4-3-2,3-2-5,-2-4-10,3 1-20,-1 2 0,-3-2-2,3 4 2</inkml:trace>
  <inkml:trace contextRef="#ctx0" brushRef="#br0" timeOffset="109280.2505">14062 11409 28,'12'16'33,"-12"-7"0,7 6 1,-2 4-14,-3-2-6,4 4-3,-4 0-7,-1 0-6,3 2-10,-4-2-21,0-21 0,1 16-1,-1-16 1</inkml:trace>
  <inkml:trace contextRef="#ctx0" brushRef="#br0" timeOffset="109801.2803">14291 11132 82,'4'-11'39,"-4"11"-2,7-17 2,-5 8-32,9 5-2,0-3-1,3 2-2,4 0 0,1 1-2,1 1 0,0 3 0,-3 3-1,-3 1-1,-3 6 1,-4 1-1,-6 4 0,-4 2 1,-3 3-1,-4-3 1,-4 1 1,4 1 0,-4-3 0,4-2 1,3-2 0,2-2 0,5-10 1,4 11-1,6-6 0,2-3 0,2-1 0,2 0-1,-1 3 0,2-1 0,-4 2 0,-3 4 0,-2 1-1,-5 0 1,-4 3 0,-3 1 0,-5 0 0,-4 3 0,-5-1 0,1-1 0,-2-2 0,0-1-1,5-2-2,0-4-2,7 4-5,7-10-9,0 0-19,0 0 0,11-11 0,4 6 2</inkml:trace>
  <inkml:trace contextRef="#ctx0" brushRef="#br0" timeOffset="109981.2906">14628 11375 63,'0'0'35,"17"24"-1,-15-6 0,-3 2-22,2 5-6,-4 1-2,-1 3-2,0 0-5,-3-8-5,4-5-24,2-1-3,1-15 0,0 0 0</inkml:trace>
  <inkml:trace contextRef="#ctx0" brushRef="#br0" timeOffset="110437.3167">14823 10974 82,'0'0'37,"0"0"-5,0 0-3,-3 13-19,5 5-1,-5-2-4,3 6-1,-3 2-1,3 1-2,-2-3 0,2-1 0,1-3 0,1-4-1,2-3 1,-4-11-1,15 7-1,-4-8 1,1-2-1,1-3 1,3-3-2,-2 2 1,1 1 0,-2 2 0,-1 2 0,-2 2 1,-10 0-1,10 16 1,-8 2 0,-3 2 1,-2 3-1,0 2 0,-1 1 1,1 1 0,2-6-1,0-3-1,3-7-2,-2-11-6,12 8-15,0-12-13,-4-7 0,2-4-1,0-7 1</inkml:trace>
  <inkml:trace contextRef="#ctx0" brushRef="#br0" timeOffset="110623.3273">15142 11225 48,'2'10'34,"3"8"0,-5-2 0,0-1-14,3 8-11,-6-3-6,2 2-5,0 1-6,-3-4-12,-1-6-14,6 1 1,-1-14-2,-3 10 2</inkml:trace>
  <inkml:trace contextRef="#ctx0" brushRef="#br0" timeOffset="111123.3559">15399 10894 50,'0'0'35,"-5"15"0,1-2 1,1 6-19,-5-4-5,6 4-3,-2-2-3,5-1-3,0 0 0,4-3-1,2-2-1,5-1 0,1-4 0,2 1-1,2-1 0,1-2 0,-1 2-1,3 1 1,-3 1 0,-1 0-1,-3 4 0,1-2 1,-2 3-2,-5 1 1,0 4-1,-5-6 1,-1 3-1,-5-4 0,-2 0 1,-4-4 0,-3-2 1,-4-4-1,-1-5 1,-1 2-1,-1-2 0,0-2-2,5 1-5,-2-2-15,2-2-12,15 9 0,-13-17-1,15 7 2</inkml:trace>
  <inkml:trace contextRef="#ctx0" brushRef="#br0" timeOffset="111343.3685">15453 10942 99,'-2'-9'39,"2"9"-3,15-4-5,-8-6-22,11 8-4,-3-2-2,3-1-3,2 3-4,-2-2-8,5 3-21,-4 1-7,-4-1 1,-1 0-1</inkml:trace>
  <inkml:trace contextRef="#ctx0" brushRef="#br0" timeOffset="111665.3869">15673 10691 80,'15'-4'39,"-4"9"-2,5 8 3,8 5-31,-5-2-3,7 10-1,-2 5-3,0 5 0,-5 6-2,-2 2 1,-6 2-2,-5-3 1,-5-1 0,-5-4-1,-5-6 0,-1-4 1,-2-8-3,0-6-1,4-1-4,-3-10-13,11-3-17,0 0 0,-9-4 0,9 4 0</inkml:trace>
  <inkml:trace contextRef="#ctx0" brushRef="#br0" timeOffset="119524.8364">2010 13310 12,'0'0'22,"0"0"1,0 0-3,0 0 2,2-11-3,2 2-2,7 0-2,-3-7-2,9 5 0,-5-6-4,7 5-2,-1-2-3,2 4-1,-2 0-1,0 7-1,-4 6 1,0 6-2,-4 8 2,-3 7-2,-4 6 1,-1 6 0,-2 3 0,3 1-1,-1 0 0,3-4 0,3-6 0,4-7 0,2-8 0,4-7 1,1-11-1,2-6 0,-1-8 1,-1-8 0,-1-3 0,-3-6 0,-2-4-1,-3 0 2,-3 3-2,-1 3 1,-2 6-1,-2 6 1,-2 8-1,0 12 0,0 0 1,2 27-1,0 0 1,2 5-1,2 5 0,2 0 0,7 0 0,2-4-1,2-4 1,2-9-1,0-8 1,2-6-1,-1-12 1,-2-7-1,-3-7 1,-3-7 0,-1-4 0,-5-3 1,-2-3-2,-3-1 1,-4 3 0,-1 3 0,-4 6-1,-2 4 2,-1 6-2,-1 5 1,10 11-1,-12-1 1,12 1 0,-1 15 0,1-15 0,16 17 1,1-8-1,5 1 0,3-2 0,4-6-1,5 2-4,-3-9-9,6 1-23,-2 1 0,-3-5 1,-1-3-3</inkml:trace>
  <inkml:trace contextRef="#ctx0" brushRef="#br0" timeOffset="120046.8663">3587 13045 39,'0'0'29,"-1"-12"2,1 12-6,0 0-8,-20-14-3,8 14-5,-8-3 0,-2 6-2,-6-2-2,2 9-2,-6 1 0,2 7 0,-4 2-2,2 6 1,-1 4 1,6 4-2,3 2 2,5 1-2,5-2 1,10 1-1,6-3 1,9-2 0,7-5-2,10-4 2,5-5-2,5-1 1,4-6 0,0-5-2,0-4 0,-1-5-3,-3 0-1,-10-6-6,1 2-11,-9-3-15,-9-4 0,-4 3 0,-11-2 2</inkml:trace>
  <inkml:trace contextRef="#ctx0" brushRef="#br0" timeOffset="120253.8781">3259 13324 74,'-10'-5'35,"10"5"1,16-10-9,-3-1-15,13 4-3,1-6-4,6 3-1,4 4-6,3-4-5,4 7-14,4-2-15,-9-4 0,0 4-1,-6-1 2</inkml:trace>
  <inkml:trace contextRef="#ctx0" brushRef="#br0" timeOffset="120734.9056">4072 12814 95,'0'0'37,"2"-17"1,-1 8-1,-1 9-32,3 9-2,2 4-1,1 2 0,0 10-1,1 5 0,-1 5-1,-2 5 1,1 6-1,-3 1-1,-3 4 1,-1 1 0,-3-3 0,1-1 0,0-1-1,2-3 2,1-7-1,2-4 0,5-6 0,6-6 0,3-5 0,6-6 0,4-5 1,2-6 0,6-3 0,1-3 0,1-1 0,-2-1 0,0-1-2,-1 4-1,-3-1-4,2 7-13,-6-1-19,-7 0-1,1 0 0,-5-2 1</inkml:trace>
  <inkml:trace contextRef="#ctx0" brushRef="#br0" timeOffset="121075.9251">5063 12776 54,'-15'20'35,"3"11"0,-3 2 0,-9 4-18,15 14-4,-6-2-3,7 10-1,-2-4-4,7 7-1,1-3-1,2 1-1,2-4-1,3-4-2,4-3-2,-2-8-6,10-5-23,-4-6-7,-1-10 2,1-7-2</inkml:trace>
  <inkml:trace contextRef="#ctx0" brushRef="#br0" timeOffset="121849.9694">5544 12927 82,'5'17'36,"2"6"0,-4 2 1,-6 5-31,5 10-1,-7 3 1,3 4-2,-3-4 0,3 0-1,-2-4-1,0-4-1,-1-6 0,2-6-1,1-11 0,2-12 1,0 0-1,0 0 1,3-29-2,-1-3 1,2-8 0,-1-6 0,2-4-1,-1-5 1,1 2-1,0 5 1,-1 8 0,3 9 0,-2 6 1,1 11 0,-6 14-1,15 3 1,-5 11 0,1 4 0,3 4 0,3 3 0,2-1-1,0 0 1,2-4 0,1-8-1,4-4 0,0-4 0,2-8 1,-1-4-1,1-4 0,2-6 0,2-2 0,1-4 0,-4-2 0,1-1 0,-2 1 0,-1 3 0,-2 3 1,-6 5-1,-4 8 0,-3 6 1,-12 1-1,11 22 0,-9 2 1,-4 4-1,-4 8 0,3 4 1,-1 2-1,-2 6 1,3-1-1,0-2 1,2-3-1,0-3-1,4-4 1,-2-10-4,4-4-2,-5-21-4,12 12-18,-12-12-12,12-14 1,-8-5-1,-1-6 2</inkml:trace>
  <inkml:trace contextRef="#ctx0" brushRef="#br0" timeOffset="123191.0461">8314 12996 13,'0'0'27,"13"1"4,6-2 2,3-3-11,5-3-4,12 4-2,-1-4-2,11 5-4,2-4-3,9 6-3,1-2-1,0 1-1,0-2-2,-2 3 1,-3-1-1,-8 1-1,-7 1 0,-10-1-2,-10 5-2,-21-5-5,13 9-6,-25-3-11,-6 0-8,-4 4 0,-11-7 2</inkml:trace>
  <inkml:trace contextRef="#ctx0" brushRef="#br0" timeOffset="123796.0807">8358 13167 32,'0'0'30,"-10"2"3,10-2-6,0 0-5,0 0-5,17-3-3,-17 3-4,26-1-3,-7 1-1,9 3-2,2-1-1,7 3-2,5 1 1,7-2-2,5-1 1,5 0-1,-3-1-1,-1-1-1,-2 0-2,-9-5-4,-3 6-5,-15-5-11,-7 2-11,-5 3-1,-14-2 1,0 0 1</inkml:trace>
  <inkml:trace contextRef="#ctx0" brushRef="#br0" timeOffset="124532.1228">8391 12867 26,'11'1'28,"-6"-11"1,8 5-4,-4 1-6,1-1-4,-1 4-3,-9 1-2,12-3-1,-12 3-2,0 0-1,-11 14-1,2-3-1,-8 1-2,1 7 0,-8 2-1,-2 1 1,-4 3-1,-1 0-1,-2 0 0,0 0 1,2-2-1,4-5 1,3-2-1,8-2 0,5-2 0,11-12 1,2 15 0,11-8 0,6 2 0,3-1-1,5 3 1,2 0 1,2 3-1,1 4-1,-1-1 0,-2 1-1,3-1-2,-3-3-3,5 3-6,-7-1-25,2-11 1,1-1-1,-1-6 0</inkml:trace>
  <inkml:trace contextRef="#ctx0" brushRef="#br0" timeOffset="124973.1481">8982 12846 61,'-9'8'36,"9"-8"0,0 0 1,4 9-12,6-3-18,0 3-3,6 1 0,4 1-1,6 4-1,3-1 0,1 1 0,-1-3-1,1 6-1,-4-3 1,-4 3 0,-4-1 0,-7-1 0,-6 2-1,-4 0 1,-5 1 0,-6-1-1,-9 2 1,-3 1-1,-7 3 1,-4 0-1,-3 1 1,0-2-1,3-3 0,3 0-2,12-2-2,1-10-8,17-8-26,0 0-2,21 2 2,5-9-2</inkml:trace>
  <inkml:trace contextRef="#ctx0" brushRef="#br0" timeOffset="136857.8278">6474 12705 49,'17'24'32,"-9"-9"-1,0 7-6,3 6-8,-2 1-4,4 9-1,-6 0-4,5 9-3,-5-1-1,1 7-1,-4 1-1,-2 1-1,-4-2 0,-2 2-1,-2-4 1,-2-4-1,-1-3 1,-2-7 0,2-8-2,1-7-3,7-3-15,-2-9-18,3-10 1,3-15 0,-1-13 0</inkml:trace>
  <inkml:trace contextRef="#ctx0" brushRef="#br0" timeOffset="141109.071">11039 13035 47,'0'0'22,"5"-13"2,-5 13-3,3-9-6,-3 9-2,0 0-2,-3-9-2,3 9-3,1 15 0,0 0-3,-2 0-1,3 8-1,-2 2-1,1 5 1,-2 2 0,0 3-1,-1-2 1,-2 3-1,-2-1 1,-3-3-1,-3-1 0,-1-2 0,-3-4 0,-1-5 1,-2-5-1,0-5 0,-1-7 0,1-4 0,3-9 1,-1-5-1,5-4 0,5-2 0,2-4 0,6 0 1,4 2-1,4-1 1,4 6-2,5 4 2,1 6-1,1 5 1,1 5 0,2 6-1,-2 4 1,1 8 0,-2 2 1,-2 2-1,1-2 0,-1 1 1,-1-2-1,-3-2 0,-1-4 0,-1-6-1,-1-3-1,-11-6-5,18 4-6,-18-4-18,12-14-5,-2 6-1,-4-5 0</inkml:trace>
  <inkml:trace contextRef="#ctx0" brushRef="#br0" timeOffset="141652.102">11363 13407 17,'0'0'27,"0"0"1,-3 12 3,3-12-17,-6 11 0,6 1-1,-6-1-4,3 8-1,-4-2-2,2 2-1,-4 2-3,3 2 0,-2-2-1,1-2 0,0-5 0,2-1 0,5-13 0,-7 11 0,7-11 0,0 0 0,0-20 0,3 3-1,0-6 1,1-4-1,2-4 1,0 1 0,1-1 0,1 3 0,1 3 0,-1 5 1,-2 3-1,-6 17 0,17-12 0,-17 12 0,15 7 0,-6 5-1,1 2 1,1 5 0,2 5-1,2 0 1,-1 1-1,3 3 1,-2-2-1,0-1 0,0-3-1,-1-3 0,-1-3-3,-4-6-3,2 4-8,-6-4-21,-5-10 1,0 0-1,0 0 1</inkml:trace>
  <inkml:trace contextRef="#ctx0" brushRef="#br0" timeOffset="141845.1131">11334 13589 37,'-11'4'32,"11"-4"1,0 0 1,19-11-14,-3 10-9,-2-8 1,9 10-5,-5-6-2,5 4-6,0 4-7,-6-5-17,1-1-10,0 1 0,-3-8-1</inkml:trace>
  <inkml:trace contextRef="#ctx0" brushRef="#br0" timeOffset="142199.1333">11695 13051 37,'0'0'31,"0"0"2,-8 17-1,4-4-16,-6 0-3,5 8-1,-6 3-4,5 8-1,-4-2-1,2 5-2,1-2-1,4 3 0,3-4-1,2 0-1,2-6 0,6-3 0,1-3-3,1-6-1,6 1-3,-4-12-7,9-1-18,0-2-5,-4-8-1,2 0 1</inkml:trace>
  <inkml:trace contextRef="#ctx0" brushRef="#br0" timeOffset="143095.1846">11912 13246 47,'1'-10'32,"-1"10"1,10-14 0,-7 3-20,6 5 0,-5-4-6,7 3-1,-4-2-2,4 3-1,1-1-1,-1 0 0,1 0-1,2 1-1,-3 3 1,0 2-1,-2 3 1,-9-2-1,10 15 0,-9-3 1,-1 7 0,-5 2-1,1 1 1,-1 3-1,0-1 1,0 1-2,3-4 2,2-1-1,5-7 0,3 0 0,1-6 0,2-5 0,4-4 0,0-4 0,1-4 1,0-4-1,0-1 0,-3-6 1,1-2-2,-2 0 1,-2 2 0,-3 0 1,-1 4-2,-3 3 2,-2 3-2,-1 11 1,0 0 0,0 0 0,-4 17 0,2 0 0,2 1 1,1 4-2,4 0 2,2-3-2,3-1 2,2-2-1,4-6 0,1-5 0,0-3 0,0-5 0,0-4 0,-3-4 0,0-1 0,-4-6 1,-2-2-2,-2-2 1,-1-3 0,-4 0 0,-3 3-1,0 0 1,-3 1-1,0 6 1,1 6 0,4 9 0,0 0 0,0 0 0,0 0 1,0 0-1,8 12 1,3-4-1,2-1 0,2 1 0,2-1-1,0-4-4,1 4-8,-2 1-23,-3-8 0,2 1-1,-15-1 1</inkml:trace>
  <inkml:trace contextRef="#ctx0" brushRef="#br0" timeOffset="143441.2044">12514 12913 76,'9'6'37,"-9"-6"0,20 19 0,-6-2-29,-1 1-1,3 8-2,0 2-2,-1 3-1,-2 1-1,-2 5-1,-3-2 2,-2 2-2,-5-2 0,-2-1 0,-6-3 1,0-2-1,-3-4 1,0-5 0,0-5-2,2-2 2,1-4-2,7-9 0,0 0-3,0 0-8,0 0-26,8-12 1,0-4 0,6 1-1</inkml:trace>
  <inkml:trace contextRef="#ctx0" brushRef="#br0" timeOffset="144398.2591">13821 12948 39,'-11'-1'29,"11"1"4,-21 0-6,3-4-11,2 7-3,-8-4-3,1 7-1,-8-5-3,2 5-1,-7 1-1,1 2-1,0 0-1,2 3-1,2-1 0,4 1 0,5 2 0,5 1 0,7 1 0,5 0 0,7-1-1,8 1 1,7 0 0,4-1 0,6-2 0,5-1 0,3-4 0,5 1 0,1-5 0,-2-2-1,-1-2 0,-2-1 0,-5 0-2,-7-2-2,-2 4-7,-11-1-27,-11 0 2,0 0-2,-13 3 2</inkml:trace>
  <inkml:trace contextRef="#ctx0" brushRef="#br0" timeOffset="144619.2717">13475 13348 64,'23'0'37,"-1"-4"-2,5 2 2,8 2-24,-10-5-4,7 3-3,-3-2-4,0 2-2,-1 2-6,-6-4-17,0-2-14,-1 0 2,-3-4-2,1-1 1</inkml:trace>
  <inkml:trace contextRef="#ctx0" brushRef="#br0" timeOffset="145467.3203">14540 12761 49,'0'0'32,"0"0"1,10-6 1,-10 6-22,0 0-2,2 19-1,-3-6-2,4 9-2,-4 2 0,3 7-1,-2 3-1,2 6-1,-3 0 0,-3 2 0,-1 1-2,-5-1 1,-2-3 0,-2 0-1,-3-6 0,-3-5 0,-2-7 0,-1-4-1,1-7 1,1-9-2,0-4 1,1-9 0,4-6-1,3 0 1,6-4 0,2-1 1,6 2 0,4 3 0,8 2 1,2 7 0,6 4 1,5 4-1,-1 3 1,3 6-1,0 3 1,0 3-1,-3 4 2,2 1-2,-4 1 1,-4 2 0,1-2 0,-3 0-2,-3-5 0,-3-2-3,3-2-11,-5-7-25,-9-4 1,7-10 0,-6-10-2</inkml:trace>
  <inkml:trace contextRef="#ctx0" brushRef="#br0" timeOffset="146804.3967">14891 13240 15,'0'0'26,"0"0"0,0 0-1,0 0-5,0 0-3,0 0-2,10 4-3,-10-4-2,2 15-2,-2-15-3,3 24-2,-1-8 0,-1 5-1,1-1-1,1 2 0,-1 1 0,-1-1-1,1 2-2,-2-9-5,4 3-10,0-6-17,-4-12 0,0 0-1,0 0 1</inkml:trace>
  <inkml:trace contextRef="#ctx0" brushRef="#br0" timeOffset="147398.4307">14841 13296 48,'0'-18'32,"4"7"2,-3 0-9,2-5-9,8 3 0,-3-2-6,8 4-2,-3 1-3,5 5-1,-1 2-2,4 5 0,-3 1-1,0 2-1,-2 4 1,-2 3-1,-2-1 1,-4 2-2,-4 1 2,-5 0-2,-3 1 1,-3 1-1,-6-2 0,-1-4 0,-3 0 1,1-1-1,1-3 1,2-3 0,3 0 0,10-3 1,0 0 0,0 0-1,14-2 1,0 2 0,4 0 0,6 2-1,-1 1 1,-1 2-1,0 4 0,-5 0-1,-3 2 1,-4 4-1,-5 0 1,-9 1 0,-5 0-1,-3 1 1,-6-1-1,-4-2 1,0-1 1,-1-2-1,-1-3 0,3-3 0,5-2 1,1-3-1,5 0-1,10 0-3,-3-10-5,5 0-17,6-4-10,8 1 1,-1-6-2,10 0 2</inkml:trace>
  <inkml:trace contextRef="#ctx0" brushRef="#br0" timeOffset="147738.4502">15543 12811 45,'0'0'33,"-13"14"2,-5 3 1,0 0-17,0 17-6,-5-1-3,6 11-1,-3-2-3,8 3-1,-1 0-2,9-1-1,9-2-1,5-6-2,3-2-2,5-9-3,6 1-9,0-8-23,2-9 0,1-6 0,-7-7 0</inkml:trace>
  <inkml:trace contextRef="#ctx0" brushRef="#br0" timeOffset="148488.4931">15694 13091 81,'7'-13'37,"-7"13"-1,15-18 2,-12 5-31,10 4-1,1-4-2,2 5-1,-1 0-1,0 3-1,-2 2 0,-2 2-1,-1 2 1,-10-1-1,14 18 0,-10-4 0,-3 4 0,-2 4 0,-2 4 0,-1 5 0,-1 0 0,3-1 0,-1-1 0,3-2 0,4-3 1,3-7-1,2-6 0,6-6 0,1-7 1,3-8-1,-2-3 0,3-6 0,-3-4 0,0-1 0,-3-2 0,-2-2 0,-4 2 0,-4 5-1,0 4 2,-4 4-2,0 13 2,-3-9-1,3 9-1,-7 16 1,4-2 0,2 4 0,2 1 0,1 3 0,3 1 0,1-2 0,5-1 0,-2-4 0,2-5 1,3-3-2,-2-5 2,0-7-1,-2-5-1,-1-5 1,0-4-1,-2-3 1,-3-4-1,-4-3 1,1 3-1,-1 1 1,-1 3 0,0 4-1,1 3 1,0 4 0,0 10 0,10-3 0,-1 6 1,4 3-1,-1 0 0,4 1 0,1 3-1,-1-3-2,3 3-7,-7-3-23,-1-6-4,2 1-1,-13-2 0</inkml:trace>
  <inkml:trace contextRef="#ctx0" brushRef="#br0" timeOffset="148782.5099">16316 12739 91,'13'9'39,"2"3"2,1 6-1,7 5-29,-4 2-5,5 11 0,-3 4-3,-2 4 0,-2 1-1,-6 3-2,-5-3 1,-6 1-1,-4-3-1,-5-10-2,-1-3-3,-10-11-17,4-7-17,4-3-2,12-9 2,-12-14-1</inkml:trace>
  <inkml:trace contextRef="#ctx0" brushRef="#br0" timeOffset="158408.0604">17658 10229 1,'0'0'22,"-2"29"-2,-3-11 3,7 8-4,0 5-4,-1 4 0,3 4-3,-3 1-1,1 5-4,-3-2-2,-1 0-2,-5-3 0,-3 0-2,-3-5 0,-3-3-1,-2-7 1,-3-7-1,-1-5 1,1-6 0,0-10-1,0-5 1,5-8 0,4-4 0,7-3 0,7-4 1,7 0-1,7 2 2,6 3-2,7 7 1,1 7 0,3 5 0,1 6 0,0 8-1,-4 5 1,-1 5-1,-3 3 0,-1 1 0,-4 0-1,0 0-3,-2 0-4,-3-6-8,2-5-18,3 0-1,-3-10 0,5-3 0</inkml:trace>
  <inkml:trace contextRef="#ctx0" brushRef="#br0" timeOffset="158669.0754">18191 10203 63,'-2'11'33,"-10"6"1,3 15-1,4 10-23,-6 3-4,8 11 0,-2-3 0,8 5-2,0-5-1,10-1 0,2-7-2,3-8-2,4-4-2,-1-11-5,6-1-8,-7-9-16,1-9-4,2-3 0,-9-8 0</inkml:trace>
  <inkml:trace contextRef="#ctx0" brushRef="#br0" timeOffset="159356.1146">18364 10579 45,'9'-18'33,"0"-5"2,5 3 0,6 3-18,-10-5-3,10 7-4,-7 1-3,4 7-2,-5 3-1,0 8-2,-3 6 0,-2 7-1,-2 4-1,0 7 0,-2 2 1,1 2-1,0-1 1,3-3-1,2-4 0,1-4 0,4-7 0,2-6 0,3-6 1,-1-6-1,2-8 0,2-5 0,-3-6 0,0-4 1,-5-2-1,-1 0 0,-5 1 0,-3 3 0,0 7 0,-5 6 0,0 13 0,0 0 0,0 0-1,-5 23 1,8 0 0,3 1 0,1 0 0,4 2-1,3-2 2,2-4-2,1-2 2,0-5-2,0-4 1,1-6 0,-2-2 0,-3-7 0,1-6 0,-3-3 0,0-5-1,-1-6 1,-3-6-1,-3-3 0,-1-4 0,-3 1 0,-2 5 0,-3 0 1,-2 5-1,-1 7 0,-1 8 1,9 13 0,-11-5 0,11 5 1,2 16-1,5-1 1,5 0 0,4 2 0,7-1-1,3 2 1,2-1-1,-2-5-2,5 3-5,-7-7-16,-1-1-14,2 0 0,-9-7 0,1-1 1</inkml:trace>
  <inkml:trace contextRef="#ctx0" brushRef="#br0" timeOffset="159657.1319">19183 9994 68,'20'12'37,"0"1"-1,4 7 2,2 9-22,3 4-9,4 10-1,-4 6-2,2 6-2,-7 3 0,-4 1-1,-7 1 0,-7-2-1,-8-2-1,-5-9-1,-1-1-4,-9-16-13,3-6-20,4-6 2,-1-13-2,11-5 2</inkml:trace>
  <inkml:trace contextRef="#ctx0" brushRef="#br0" timeOffset="164494.4085">20010 10056 12,'-9'0'21,"9"0"2,-17 11-3,6 0-6,-5 10-1,1 9-1,-1 9-2,1 8-1,1 10-2,0 2-2,6 7-1,-1-3 0,8-4-1,5-8-2,3-7 0,5-10-2,2-9-5,5-5-7,2-9-17,-5-13-2,9 1 2,-8-12 0</inkml:trace>
  <inkml:trace contextRef="#ctx0" brushRef="#br0" timeOffset="165215.4498">20242 10263 16,'0'0'23,"2"-10"-2,-2 10-1,0 0-1,-1 21-5,-4-1-1,-4 5-3,0 7-3,-3 1-2,-1 6-1,-1 0-2,0-2 0,3-6 0,1-2-1,2-9 0,2-6 0,6-14 0,0 0 0,0 0-1,3-11 0,3-7 1,3-9-1,-1-5 0,4-5 0,0-10 1,-1 0-1,0-1 1,1-1 0,-3 3 2,1 8-1,-1 5 0,-1 10 0,-2 11 0,-6 12 0,17 12 0,-7 10 0,4 6 0,1 10 1,2 3-2,2 7 1,2 0 0,1-2 0,-2-2-2,2 1 1,-3-7 0,-2-3-1,1-4-1,-5-9-3,3-3-1,-6-5-4,3-2-7,-13-12-14,0 0-5,10-1 0,-18-13 2</inkml:trace>
  <inkml:trace contextRef="#ctx0" brushRef="#br0" timeOffset="165416.4613">20176 10512 35,'0'0'29,"0"0"2,23 3-1,-1-4-17,11-2-5,9 3-1,2-3-2,1 3-4,1 1-7,-6-1-12,-6-4-13,2 6-1,-13-10 0,3 6 1</inkml:trace>
  <inkml:trace contextRef="#ctx0" brushRef="#br0" timeOffset="165704.4778">20591 10001 51,'0'0'32,"10"4"0,4 10 1,4 9-23,0 7-3,9 10 2,-1 7-3,4 9-1,-4 1-2,1 3-1,-5-1-1,-3-5 0,-9-4-1,-4-6-1,-4-8-1,-6-10-3,3-5-3,-8-10-9,9-11-17,-9 6 0,3-15-1,6 9 2</inkml:trace>
  <inkml:trace contextRef="#ctx0" brushRef="#br0" timeOffset="165951.4919">21103 10302 48,'0'0'30,"14"-3"2,-14 3-1,20-11-22,-2 9-2,0-3-1,3 1-3,0 1-4,-3 1-5,2 3-10,-1 3-15,-19-4-1,15 1 0,-15-1 1</inkml:trace>
  <inkml:trace contextRef="#ctx0" brushRef="#br0" timeOffset="166145.503">21091 10417 43,'6'14'32,"5"-14"2,8 0 0,8 0-19,-5-6-1,7 5-4,-3-4-6,-2 2-5,-2 3-11,-3 0-22,-7-6 0,1 5-1,-13 1 0</inkml:trace>
  <inkml:trace contextRef="#ctx0" brushRef="#br0" timeOffset="168835.6568">22154 10143 6,'1'-22'23,"10"13"1,-10-5-2,-1 14-5,14-7-4,-14 7-2,11 13-2,-7 1-1,4 6-1,-5 3-1,3 9-1,-4 2-1,1 3 0,-4 0-1,-2 0-1,-3-4-2,-2-1-1,-2-3 0,-4-8-1,0-4 0,-4-5 0,1-4 1,-4-6-1,3-4 1,-2-5 1,0-3 0,3-4-1,1-2 1,3-3 1,3 0-1,5 0 0,5 3 2,4 3 0,7 4 0,5 5 1,3 1-1,4 10 1,0 2 1,4 3-1,-4 2-1,2 4-1,-6 0 0,1 1-2,-3-1-2,-6-4-5,1 0-7,-3 2-18,-9-16 1,11 12-2,-11-12 2</inkml:trace>
  <inkml:trace contextRef="#ctx0" brushRef="#br0" timeOffset="169284.6825">22452 10380 32,'0'0'24,"11"20"-1,-15-7 2,-2 5-22,2 4-2,0 3 1,-3-1-1,-1-2 0,-4-1 0,5-4 0,-3-5-1,3-3 0,7-9 0,-10 0 0,10 0 0,0-18-1,5 4 0,-1-5 1,5-3 0,-1-4 0,2 1 2,0-1 0,1 5 2,-2 1 1,2 5 0,-3 4 1,2 10 1,-10 1-1,20 13-1,-10-1 0,2 7-1,1 0-1,3 5-1,-1-1 1,2-1-3,-2 0-3,-5-3-1,1 0-5,-6-7-3,1 0-5,-6-12-7,0 0-7,-13 9 0,-4-18 2</inkml:trace>
  <inkml:trace contextRef="#ctx0" brushRef="#br0" timeOffset="169460.6926">22444 10511 11,'-13'0'26,"13"0"-1,0 0 3,14 5-14,1-4-3,4 0-5,2-2-8,6-1-8,1 5-16,-7-12 0,9 7-1,-13-13 0</inkml:trace>
  <inkml:trace contextRef="#ctx0" brushRef="#br0" timeOffset="169713.7071">22883 10019 37,'0'0'26,"-10"10"3,2 11 0,-6 4-22,-2 4 0,1 10 0,0 1 0,8 5-1,0-4-1,6 0-1,5-4-4,7-9-5,5-3-6,2-9-9,-2-13-12,8 2-1,-8-13 2,7 3-1</inkml:trace>
  <inkml:trace contextRef="#ctx0" brushRef="#br0" timeOffset="170367.7445">23045 10130 38,'10'-8'29,"-6"-3"1,7 8 0,5 1-19,-6-1-3,3 6-2,-4 1-2,4 4 0,-4 6-2,-3 1 1,-1 2-2,-1 2 0,-6 5-1,2-1 1,2 0-1,-2-1 0,3-3 0,6 0 0,-1-3 0,2-6 0,7-4 0,1-5 0,1-6 0,4-4 2,-1-5-1,-1-2 0,-2-4 0,2-2 0,-4-1 0,-4-2 0,0 2 0,-9 4-1,-3 3 1,2 4-1,-3 12 0,0 0 0,-10 8 0,7 8-1,-2 7 1,4 1 0,4 3 0,-1 1 0,2-3 0,10-3 0,2-7 0,0-4 0,0-5-1,2-5 1,0-8 0,3-4 0,-4-6 0,-7-4-1,-2-4 1,-1-4 0,-1-2 0,-5-1 0,-2 2 0,-4 3-1,0 3 2,4 6-1,-2 3 0,3 15 0,0 0 1,0 0-1,12 1 1,-1 10 0,4 1-1,-2 3-1,10 1-2,-2-4-6,5 2-8,-9 0-15,-4-11-2,3 2 1,-16-5 0</inkml:trace>
  <inkml:trace contextRef="#ctx0" brushRef="#br0" timeOffset="170566.7559">23717 9883 41,'21'4'34,"0"3"2,5 14-1,5 7-17,-6 2-4,10 11-4,-15 2-5,2 6-5,-3 3-7,-18-6-8,-1-2-17,-11 2-3,-13-10-2,-3-3 2</inkml:trace>
  <inkml:trace contextRef="#ctx0" brushRef="#br0" timeOffset="171375.8021">17889 11115 32,'18'5'26,"-18"-5"1,14 33 0,-9-6-19,-2 6-4,0 6-1,-1 2 1,-2 2-2,-3-2 0,-2-2 0,-3-8 0,-1-6-2,-4-6 0,-2-8 0,-2-7-1,-2-5-1,-3-7 1,-3-5-1,1-5 1,-1-2 0,3-2 1,2 3 0,8 0 1,4 5 1,8 3 0,10 8 1,7 5-1,5 8 2,5 5 0,5 4 0,2 3-1,7 1 0,-3 2-2,0-5-2,4 0-4,-3-9-15,-3-11-11,6 2-1,-9-15 1</inkml:trace>
  <inkml:trace contextRef="#ctx0" brushRef="#br0" timeOffset="171616.8159">18523 11044 50,'-7'31'30,"-14"2"3,4 8-2,1 10-24,-1 2-1,9 4 0,1-3-1,6-2-2,5-6-3,6-7-6,6-8-4,-1-8-14,1-14-8,8-4-1,-7-15 1</inkml:trace>
  <inkml:trace contextRef="#ctx0" brushRef="#br0" timeOffset="172245.8519">18686 11192 55,'4'-10'32,"10"7"-1,-14 3 0,18-11-23,-4 14-4,-1 2-2,1 3 0,-3 5-1,0 4 0,-1 1 0,-2 2-1,-2 0 2,2 0-4,-1 0 4,1-2-2,0-5 0,3-3-2,-1-5 2,1-1 0,1-6 2,0-5-2,0-3 0,1-4 1,-3-5-1,-1-2 1,-1-2-1,-3 0 1,-1 0-1,-2 4 1,-1 5-1,-1 14 0,0 0 0,0 0 0,0 10 0,4 10 0,3 3 0,2 1 0,5 0 0,4 0 0,1-4 1,1-4-1,1-6 0,0-5 0,-2-6 0,-2-4 0,-6-3 1,-4-6-1,-2-6 0,-5-1 0,-3-3 0,-4-3 0,-1 0-1,-3 1 1,0 1-1,2 8 1,1 4 0,5 4 0,3 9 0,0 0 0,19 6 1,-5 4-1,4 2 1,2-1-1,2 3-1,-1-3-4,4 5-7,-7-3-18,-1-9-2,4 2-2,-8-8 2</inkml:trace>
  <inkml:trace contextRef="#ctx0" brushRef="#br0" timeOffset="172486.8657">19354 10899 50,'19'6'32,"0"4"2,8 12-2,2 6-21,-3 4-3,2 9 0,-6 5-4,-2 2-2,-8 1-1,-4-2-1,-6-1-2,-7-10-4,1-1-8,-2-8-20,-6-16 1,12-11-1,-15 1 0</inkml:trace>
  <inkml:trace contextRef="#ctx0" brushRef="#br0" timeOffset="172746.8806">20073 10950 37,'3'17'30,"-15"0"2,-4 13-1,-10 6-13,-3 6-11,7 7 1,-2-3 0,11 4-3,0-7 0,12-3-2,5-7-2,7-7-3,6-6-7,1-8-20,3-11-4,7-4-2,-5-9 1</inkml:trace>
  <inkml:trace contextRef="#ctx0" brushRef="#br0" timeOffset="173392.9175">20231 11083 63,'7'15'34,"-6"3"0,4 8 0,-1 4-23,-4 1-5,4 6-2,-2-4-2,1-2-2,0-2-3,-2-9-3,3-5-5,-4-15-4,0 0-6,0 0-1,7-12-2,-9-7 1,-3-7 4,0-4 4,-2-3 8,0-2 9,0 2 11,0 2 5,2 2 3,5 6 3,1 3-1,9 9-1,0 1-3,11 9-3,-1-4-6,9 10-3,-2-2-2,4 6-2,-3 1-1,-2 3-1,-6 1-2,-4 2 0,-9-1 0,-8-1-2,-5 0 0,-10-4 1,-3 1-1,-5-2 0,1 0 1,-2-3 1,6-2 0,3 0 0,7-2 2,9-2 0,0 0 0,25 5 1,-4-5 0,4 3-1,2 2 1,1 3-1,-2 1 1,-4 5-2,-8 2 1,-6 2-1,-7 5 0,-7 0 0,-6 1 0,-5 1-1,-3-3 1,-5-2-1,0-3-2,-2-5-1,4-2-5,-1-9-17,3-7-9,9-3 0,-2-11-1,11-3 3</inkml:trace>
  <inkml:trace contextRef="#ctx0" brushRef="#br0" timeOffset="173628.931">20544 10929 57,'36'9'36,"3"12"-1,-3 2 1,-3 5-21,4 11-5,-9 4-2,-1 6-2,-11 0-3,-6 3-2,-9-2-1,-6-4-1,-6-3-3,-7-8-3,4-1-9,-3-9-22,1-13 2,16-12-1,-14 1 2</inkml:trace>
  <inkml:trace contextRef="#ctx0" brushRef="#br0" timeOffset="173848.9436">20934 11212 56,'18'-4'36,"6"4"-2,-1-4 0,0-3-22,9 8-4,-4-3-2,3 1-6,-4 1-7,-9-4-13,-4 0-14,0 6-1,-14-2 1,0 0-1</inkml:trace>
  <inkml:trace contextRef="#ctx0" brushRef="#br0" timeOffset="174039.9545">20992 11346 32,'0'0'29,"23"19"2,-5-19-2,8 1-22,4-1-20,-3-10-10,11 7-4,-15-14 0</inkml:trace>
  <inkml:trace contextRef="#ctx0" brushRef="#br0" timeOffset="174562.9844">22130 10875 72,'26'21'33,"-10"1"0,1 10 1,-9 4-30,-8 4-2,-5 3 0,-7 2-1,-9 0-1,-6-6 1,-1-4-2,-2-6-1,-1-6 0,1-6-1,0-7 0,3-8-1,1-10 1,6-5 0,-1-3 1,7-4 1,4 1 2,7-2 1,7 3 1,6 0 3,9 9-1,5 2 1,10 6 1,0 1-2,7 8 0,-3 2-1,4 4-1,-4 4-1,-2 1-2,-3 4-3,-6-3-4,1 5-8,-8-5-22,-3-6 0,1-2 0,-5-10 0</inkml:trace>
  <inkml:trace contextRef="#ctx0" brushRef="#br0" timeOffset="174771.9964">22525 11241 73,'4'11'35,"6"8"-1,-7-2 1,-2 2-28,7 7-3,-5-2-3,-1 2-2,-1 0-3,-2-9-3,4 2-10,-5-5-14,2-14-3,0 0-1,0 0 1</inkml:trace>
  <inkml:trace contextRef="#ctx0" brushRef="#br0" timeOffset="175225.0223">22523 11220 49,'5'-14'33,"9"8"3,0-1 0,-1 0-17,11 9-8,-5-2-3,2 5-3,-1 2-3,-5 3-1,-2 3-2,-7 1-1,-2 0 0,-9 0-2,-1 2 1,-5-5-1,-1 0 1,-3-2-1,0-4 2,0-2 0,4 0 1,11-3 0,-9 0 1,9 0 1,0 0 0,20-3 1,-7 3 0,5 1 1,0-1-1,2 4-1,-3 2 1,4 0-1,-4 3-1,-6 2 0,-3 3 0,-4 1 0,-5 2 0,-6-1 0,-5 1 0,-7 1 0,-5-1 0,-1-2 0,0-2-1,-1-3 0,3 1-3,1-8-3,9 2-12,13-5-14,-14-8-1,14 8 0,9-28 0</inkml:trace>
  <inkml:trace contextRef="#ctx0" brushRef="#br0" timeOffset="175488.0373">23157 10889 79,'-6'14'35,"1"8"1,-11 4 1,-7 4-32,2 8-2,1 3 1,5 3 0,-1 1 0,7 0-3,5-5 0,4-3-3,6-4-3,4-10-7,6-7-24,1-3 0,-1-12-2,4-4 2</inkml:trace>
  <inkml:trace contextRef="#ctx0" brushRef="#br0" timeOffset="176148.0751">23306 11077 67,'5'-12'36,"14"4"0,-9-2 1,-4 1-24,15 8-6,-5-1-2,-4 6-2,-2 2-1,4 7-1,-10 2 0,-2 2-1,0 1 0,-4 4 0,-2 0 1,5-3-1,2 1 0,-4-4 1,2 1-1,5-1 0,0-2 0,-1-3 0,-5-11 0,17 12 0,-17-12 0,20-3 0,-5-7 0,0-3 0,-1-6-1,5 0 1,-1-3 0,0 0 0,-2 2 0,-4 2 0,-6 5 0,2 2 0,-8 11 0,0 0 0,0 0 0,1 17 0,-1 1 0,2 2 0,4 4 0,-3 2 0,2-3 0,9-2 0,3-3 1,0-6 0,2-6-1,-2-3 1,-4-9-1,5-5 1,-3-6-1,-9-1 0,-1-5 0,-3-3 0,-4-2-1,0-1 1,3 4 0,-3 3 0,-3 3 0,6 3 0,3 3-1,-4 13 1,10-6 0,3 10 0,-1 2 0,3 3 1,6 0-2,-4 1 0,1 4-3,4-9-6,0 2-19,-12-2-8,-10-5 0,14-4-1</inkml:trace>
  <inkml:trace contextRef="#ctx0" brushRef="#br0" timeOffset="176395.0892">23965 10793 69,'24'7'38,"4"10"0,4 2 1,-4 2-25,-1 15-4,-3 1-4,3 7 0,-9 3-2,-14 0-2,-9 1-1,-2-1-1,-9 0-2,0-10-4,-1 2-6,-11-9-28,5-10 0,4-5 1,2-12-1</inkml:trace>
  <inkml:trace contextRef="#ctx0" brushRef="#br0" timeOffset="178991.2377">2140 15313 54,'3'-14'34,"-3"14"-2,3-15 0,-2 0-17,10 4-2,-3-7-5,7 5-3,0-3-1,4 5-1,-1 3-1,4 3-1,-3 8 0,-2 9 0,0 8 0,-3 7-1,-3 7 1,-2 6-1,-3 4 0,-1 2 0,1-2 0,-1-4 1,2-5-2,0-5 1,3-8 0,2-8 1,1-10-1,2-8 0,1-10 0,2-6 0,-3-8 1,1-6-1,-4-4 1,0-1-1,-4 0 1,-1 6 0,-6 4 0,1 7 0,-3 10 0,1 12-1,0 0 1,-1 18-1,4 1 0,3 7 0,4 3 0,0 0 0,5-1 0,1-5 0,2-5 0,0-4 0,1-6 0,-4-7 0,-1-6 1,-3-5-1,-4-5 0,-2-5 0,-5-2 1,-4-6-1,-2-1 0,0-1 0,1-1 0,-1 3 0,2 4 0,0 4 0,3 9 0,1 11 1,13-5-1,1 9 1,3 4 0,8 2-1,4 0 1,4-1-3,7 1-2,-4-9-11,2 2-24,5 0 1,-3-5 0,2-1-2</inkml:trace>
  <inkml:trace contextRef="#ctx0" brushRef="#br0" timeOffset="179466.2649">3696 15020 65,'-24'-18'36,"10"15"-2,-11 2 2,-4 2-26,3 9-2,-8 3-3,3 11-1,-5 5 0,5 6 0,-1 2 0,8 7-1,6-1 0,7 5-1,9-5 0,11 0 0,10-8-1,9-3-1,6-5 0,3-8 0,3-2-2,1-12-4,1 2-9,-9-7-24,-4-9 0,-7-3-1,-9-3 2</inkml:trace>
  <inkml:trace contextRef="#ctx0" brushRef="#br0" timeOffset="179659.2759">3401 15328 68,'-9'6'38,"9"-6"-1,-1 10 1,11-3-21,7-10-11,11 2-3,5 0-1,7-3-5,9 3-7,-6 0-25,4-4-2,2 2 0,-5-3-2</inkml:trace>
  <inkml:trace contextRef="#ctx0" brushRef="#br0" timeOffset="180107.3015">4169 14947 87,'0'0'40,"-10"-5"-1,10 5 1,0 0-26,0 0-10,-9 23-1,13-1-1,0 5-1,-2 7-1,1 8 0,0 0 0,-2 2 0,0 4 0,-1-1 0,-3-1 0,2-3 0,2-4-1,2-7 1,1-2 0,5-6 0,2-8 0,3-5 0,6-4 0,3-7 0,0-2 1,2-3-1,2-5 0,1 0-2,3-2-2,2 3-5,-7-8-16,4 5-16,3-3 2,-4-1-2,4-1 3</inkml:trace>
  <inkml:trace contextRef="#ctx0" brushRef="#br0" timeOffset="180401.3184">5093 14763 74,'-4'-9'37,"-6"12"1,-7 7 0,-3 3-26,-3 17-5,-3 8 0,4 13-2,0 5 0,2 10-1,3 4 0,9 4-1,3 0 0,7 0-1,6-4-1,6-5 0,3-4-3,3-12-2,5-3-14,-3-14-23,-4-12-1,-1-12 1,-8-16-1</inkml:trace>
  <inkml:trace contextRef="#ctx0" brushRef="#br0" timeOffset="181556.3844">5454 15104 46,'13'-10'35,"-6"-2"3,-7 12-2,12-8-14,-12 8-8,0 10-4,-4 5-4,3 10-2,-3 3-2,2 6-1,-3 2 1,1 1-1,0-3 0,4-2 0,-2-6-1,2-4 0,-1-7 1,1-4-1,0-11 0,0 0 0,0 0 1,3-22-1,-1 0 0,1-7 0,2-6 1,0-3-1,2-1 0,1-1 1,-1 4 0,1 6-1,-3 5 1,1 9-1,-2 6 1,-4 10-1,15 2 1,-6 6-1,3 3 0,4-1 0,3 3 0,4-2 1,3-1-1,0-5 1,0-3-1,3-4 1,-1-4-1,-2-3 1,0-2-1,-1-3 1,-3-1-1,-3 2 0,-1 1 1,-7 2-1,-1 5 0,-1 4 0,-9 1 0,11 14 0,-6 2 0,0 3 1,-2 3-1,1 7 0,-2 2 1,-2 2-1,-1 0 0,-1 0 0,-2 0 0,-1-1 0,1-1-1,-1-8-1,4-3-2,-1-8-3,9-2-9,-7-10-25,19-13 1,-2-7 1,2-11 0</inkml:trace>
  <inkml:trace contextRef="#ctx0" brushRef="#br0" timeOffset="181866.4022">6390 14820 69,'11'-12'37,"-11"1"-1,0 11 2,-13 0-23,-2 5-9,0 10-1,-6 4 0,1 12 0,-4 3-2,-1 10 1,0 2-1,4 8 0,1 1 0,8 4-1,5-3 0,5-2 0,8-2-1,9-3 0,5-4-1,3-8 0,1-4-1,1-7-1,0-4-4,-4-12-5,1-4-29,-4-1-2,-7-13 2,0-2-1</inkml:trace>
  <inkml:trace contextRef="#ctx0" brushRef="#br0" timeOffset="182593.4437">6599 14961 73,'0'-9'37,"0"9"0,-3 16 2,-1-3-25,6 16-6,-4 1-2,5 11-2,-3 2-1,3 4-1,-1 0 0,2-4-2,-2-4 1,1-5-3,1-5 0,-3-9-1,2 0-4,-3-20-3,3 13-9,-3-13-20,0-10 0,1-5 1,-2-6 1</inkml:trace>
  <inkml:trace contextRef="#ctx0" brushRef="#br0" timeOffset="182792.4551">6586 15070 40,'-2'-19'33,"-5"-2"1,9 6-1,1 4-12,2-4-8,11 7-5,3-2-2,10 6-2,3-2-1,6 3-2,2 2-1,3-1-3,0 6-8,-8 1-21,-5-4-3,-6 7-1,-14-5 0</inkml:trace>
  <inkml:trace contextRef="#ctx0" brushRef="#br0" timeOffset="182994.4667">6650 15226 73,'-10'13'36,"17"0"0,5-11 1,5-9-29,16 1-4,3-2-1,5-2-2,4 2-5,-4-5-8,1 1-24,-2 8 0,-8-5 0,-2 3 0</inkml:trace>
  <inkml:trace contextRef="#ctx0" brushRef="#br0" timeOffset="183261.482">7091 14754 89,'0'0'39,"6"-10"-1,5 18 2,3 9-31,-2 6-5,7 11 0,-2 6-1,2 10-1,1 4-1,-2 5-1,-3 2 0,-4-2 0,-3 2 0,-5-5-1,-3-2-2,-6-9 0,1-2-4,-6-16-8,2-7-25,2-7 1,7-13-1,-7-12 2</inkml:trace>
  <inkml:trace contextRef="#ctx0" brushRef="#br0" timeOffset="183569.4996">7405 14660 101,'0'0'39,"-7"11"3,12 4-2,3 8-34,13 9-1,4 6-2,5 12 0,2 6-1,0 3-1,-4 5-1,-1 1 0,-8-1-1,-7 1 0,-8-4 0,-7-6-1,-5-4-2,-7-9-3,5-3-14,-5-12-20,0-13 0,4-10 1,3-15 0</inkml:trace>
  <inkml:trace contextRef="#ctx0" brushRef="#br0" timeOffset="184090.5294">8718 15096 74,'0'0'39,"3"13"-2,13-5 1,8-9-26,21 4-2,1-6-2,15 6-1,2-4-3,4 1-1,2-1-2,-4 0-1,-5 0-2,-11 0-3,-4 3-4,-20-7-9,-6 5-22,-19 0 0,0 0 0,-21 11 0</inkml:trace>
  <inkml:trace contextRef="#ctx0" brushRef="#br0" timeOffset="184316.5423">8526 15369 59,'0'0'36,"14"5"1,11-8 1,12-8-17,13 7-13,4-4-2,11 2-2,0-1-3,1 2-3,2 4-5,-10-6-11,-7 5-21,-6 2 2,-15-2-1,-7 5 2</inkml:trace>
  <inkml:trace contextRef="#ctx0" brushRef="#br0" timeOffset="184886.5749">8889 14974 29,'0'0'26,"0"0"0,0 0 2,0 0-11,-11 0-12,0 1-1,-8 0 2,-1 6 0,-9 0 1,-3 10 1,-9-2 0,1 9-1,-11 0-1,5 6-1,-5 1-1,8 1 0,2-4-1,13 2 0,9-5 1,15-1-1,12-3 0,15-2 0,10-5-1,11 2 0,6-3 0,6 1-2,2-1 0,0-2-2,-1 5-3,-7-8-9,-2 2-25,-3 1 1,-7-5 0,-3-3-1</inkml:trace>
  <inkml:trace contextRef="#ctx0" brushRef="#br0" timeOffset="185225.5943">9290 14925 103,'0'0'39,"-6"20"0,5-6 0,1 5-36,7 5-1,6 4-1,4 6 0,2 0 0,2 2 0,1-3 0,1 2-1,-4-3 1,-5 0-1,-6-3 0,-5-3 0,-10-2 0,-5-5 1,-9-1-2,-5-2 1,-3-2-2,-2-4-1,7 5-8,-4-7-28,8-6-1,9-4 0,7-9 0</inkml:trace>
  <inkml:trace contextRef="#ctx0" brushRef="#br0" timeOffset="195459.1796">10731 15088 10,'0'0'17,"0"0"0,-9-11-2,9 11-1,0 0-1,0 0-2,0-11-1,0 11-2,3-12 1,-2 2-1,-1 10-1,8-19-1,-2 9 0,1-3-1,3 2-1,0-1 0,5 3-1,-2-1 0,3 2-1,-2 3 0,3 3-1,-4 3 0,1 4-1,-4 3 1,-2 8 0,-3 3-1,-1 6 1,-4 2 0,-2 3-1,-1 4 1,-1 0-1,0-2 1,0-2-2,2-5 2,2-4-1,2-7 0,3-3 1,-5-11 0,18-13 0,-6-5 0,4-5 1,-1-6-1,2-3 1,-2-1-1,1 0 0,-4 3 0,0 6-1,-3 6 1,-2 4 0,-7 14-1,6-10 0,-6 10 0,5 15 1,-3 2-1,0 4 0,3 7 0,0 4 1,2 1-1,1 0 0,3-3 0,3-5 0,2-5 1,2-7-1,1-10 2,0-9-2,1-6 0,1-6 1,-5-5 0,-1-4 0,-3-3-1,-2-5 0,-3-2 1,-3 5-1,-3-1 0,-2 1 1,-3 4-1,-1 7 0,0 0 1,0 9-1,5 12 0,-7-13 0,7 13 0,0 0 0,0 0 0,16 12 1,-3-6-1,2-1 1,3 0 0,2 0 1,0-3-1,1-1 0,-2-1 0,-1 2 0,-1 0 0,-5-2 0,-1 0-2,-11 0-2,19 1-7,-19-1-28,0 0 1,9-9-1,-11-5-1</inkml:trace>
  <inkml:trace contextRef="#ctx0" brushRef="#br0" timeOffset="196755.2538">11930 14823 14,'0'0'25,"0"0"4,6-13-8,-6 13-3,0 0-1,0 0-2,0 0-2,8 12-2,-3 6-1,-5 3-4,5 10 0,-4 2-2,3 6 0,-3 1-2,2 0 0,-3 1 0,1 2-1,0-4 0,-2-4-1,-1-3 0,1-3-1,0-4 0,-2-5-4,5-4-3,-2-16-11,0 0-17,0 0 1,-1-20-2,5 0 2</inkml:trace>
  <inkml:trace contextRef="#ctx0" brushRef="#br0" timeOffset="197008.2682">11988 15004 59,'-1'11'35,"1"-11"0,8 9 1,-8-9-24,13 7-3,-4-6-1,10 3-3,0-5-1,4 3-1,2-3-2,-2-1-1,1 2-3,-4-3-3,4 6-6,-12-4-14,-12 1-10,17 7 0,-17-7-1,-10 11 1</inkml:trace>
  <inkml:trace contextRef="#ctx0" brushRef="#br0" timeOffset="197223.2805">12013 15150 56,'0'0'34,"-2"12"1,2-12-3,0 0-18,25 1-2,-10-5-3,10 5-1,-5-3-3,7 2-2,-3 0-2,-1 0-2,2 2-4,-7-6-6,4 2-27,-5 3 1,-6-6-1,-11 5 2</inkml:trace>
  <inkml:trace contextRef="#ctx0" brushRef="#br0" timeOffset="198358.3454">12844 14788 30,'6'-12'31,"3"8"2,-9 4-3,3-11-10,-3 11-3,0 0-2,11 7-4,-11-7-3,3 22-1,-1-5-2,2 8-1,-3 3-1,3 9-1,-3 4 0,0 0 0,-2 0-1,1 3 0,-2-4-1,0-3 0,-1-5-1,0-9-1,1-1-3,-3-12-4,8 0-7,-3-10-22,0 0 1,-10-19-2,6-4 1</inkml:trace>
  <inkml:trace contextRef="#ctx0" brushRef="#br0" timeOffset="198606.3596">12861 14767 65,'8'-19'37,"-8"19"-1,16-16 1,-14 6-23,16 6-4,-2-5-1,10 6-3,0-3-2,5 2 0,1 0-2,2-1-2,-3 1-1,-3 0-3,-2 6-5,-9-5-7,0 4-24,-8 5 2,-9-6-2,-7 15 2</inkml:trace>
  <inkml:trace contextRef="#ctx0" brushRef="#br0" timeOffset="198813.3715">12946 14916 75,'-5'13'37,"9"-2"1,-4-11-5,14 8-21,7-1-2,-3-8-2,10 5-2,-4-1-1,3 1-3,-2 2-3,-1-4-6,3 0-31,-7 0-2,-3-4 1,-5-3-1</inkml:trace>
  <inkml:trace contextRef="#ctx0" brushRef="#br0" timeOffset="199568.4147">14591 14930 30,'0'0'32,"12"10"2,0-8 2,7-5-16,14 6-4,5-9-1,15 9-2,2-8-3,11 3-3,1-4-2,2 2-1,0 0-2,-3 2-1,-8 1 0,-3 0-2,-6 2-1,-10 0-2,-5 6-3,-12-7-5,-4 2-24,-18-2-3,7 9 1,-19-2-1</inkml:trace>
  <inkml:trace contextRef="#ctx0" brushRef="#br0" timeOffset="200109.4456">14635 15143 35,'0'0'32,"0"0"4,16 3 0,-2 1-12,3-9-8,14 7-3,-1-7-3,12 5-1,-1-4-3,7 5-2,-2-2-1,2 2 0,-5-2-3,-3 0 1,-4 3-3,-8-1 0,-3 3-4,-11-5-6,-2 3-27,-12-2 0,-10 10 1,-10-3-3</inkml:trace>
  <inkml:trace contextRef="#ctx0" brushRef="#br0" timeOffset="200811.4858">14624 14898 14,'0'0'27,"18"-5"2,-18 5 1,16-14-13,-5 10-1,-11 4-4,17-11-1,-17 11-3,15-6 0,-15 6-3,0 0 0,-11 5-2,1 6 0,-8 0 0,-2 5 0,-6 3 0,-1 3-1,-2-2 1,1 3 0,3 0-1,2-3 0,3-4 0,9 1 0,5-5-1,7 1 1,5-1 0,9-1 0,4 1 0,9 1-1,0 0 1,2 2-1,4 0 1,-2 2-2,0-1 0,-5 0-1,2 2-2,-8-5-3,5 5-7,-9-9-16,-1-2-11,3-3 1,-5-6-1</inkml:trace>
  <inkml:trace contextRef="#ctx0" brushRef="#br0" timeOffset="201265.5117">15232 14864 65,'0'0'37,"0"0"-1,0 0 3,4-9-21,-4 9-10,15 10-2,-2-1 0,4-1-2,4 6 0,3-3-1,5 1-1,1-2-1,3 1 0,-1-4-1,1 2 0,-3-3 1,-2-1-1,-5-1 0,-6 3 0,-5 1 0,-10 4 0,-8 1 0,-9 0 0,-9 5 0,-7 4-1,-7 1 1,-4 0 0,-2-2 0,3 2 0,5-3-1,5-4-2,11-2-3,4-15-8,16 1-26,4-10 1,5-4 0,9-4-2</inkml:trace>
  <inkml:trace contextRef="#ctx0" brushRef="#br0" timeOffset="202147.5622">14810 14078 56,'22'27'35,"-10"-10"-1,1 8 0,-3 5-19,-5-1-6,7 5-1,-9-1-3,1 5-2,-3-4 0,-1 0-1,-1-4 0,0-4-1,-1-4 0,0-3-1,-1-6 1,3-13-1,-7 9-1,7-9 1,-10-6 0,4-4-1,-1-3 0,-2-4-1,0-2 1,-4 0 0,0 0 0,-2-1 0,-2 5 0,1 2 0,1 6 1,-2 4 0,0 3 0,4 4 1,-3 5-1,5 3 1,2 1 0,1 4 1,2-2 0,5 4 0,3-2 1,6 1-1,4-3 1,3-2-1,3-5 0,5 1 0,0-6 0,3-3-1,-2-2-1,0-3-1,0 3-3,-7-7-6,4 6-17,-7-1-13,-3-2 2,-11 6-2,11-9 2</inkml:trace>
  <inkml:trace contextRef="#ctx0" brushRef="#br0" timeOffset="202648.5908">15081 14448 61,'12'-7'35,"2"4"0,-3-3 0,-11 6-22,27-9-5,-14 2-3,8 4-1,-4-3 0,2 1-2,-4-1-1,3-1 1,-5-3-1,-1 1 0,-1-1 0,-5-3-1,-2-1 1,-3 1-1,-5-3 1,-2 2-1,-3 0 1,-4 1-1,0 1 0,-4 5 0,1 4 0,0 4 0,2 4 0,0 4 0,1 5 1,2 5-1,2 1 1,4 2 0,1 0 0,2 2 0,1 0 1,3-1 0,1-3-1,4-1 1,0-1-1,2-3 0,1-2 0,3-4 0,1-4-1,1-1-1,2-1-3,-3-10-4,8 0-30,-3-2-2,-3-6 1,2 1-1</inkml:trace>
  <inkml:trace contextRef="#ctx0" brushRef="#br0" timeOffset="203123.618">15745 14187 15,'9'-7'26,"-13"-11"0,-1 6-4,-1 1-4,-8-4 0,5 7-1,-8-6-4,7 9-2,-8-5 0,8 8-4,-3-2 0,3 7-2,0 0-1,4 6 0,-2 3 0,3 4-1,-1 3 0,4 6 0,-1 1 0,3 8-1,-2 0 0,2 2 0,0-1-1,2 2-1,1-1 1,-2-3-1,1-3 0,1-6-1,0-2-1,-2-6-1,4 1-2,-5-17-5,2 13-6,-2-13-20,0 0-3,-12-11 0,5-1 2</inkml:trace>
  <inkml:trace contextRef="#ctx0" brushRef="#br0" timeOffset="203342.6305">15511 14425 36,'0'0'34,"0"0"3,0 0 0,0 0-8,13-11-12,7 12-4,-4-9-3,10 6-3,-3-5-2,8 4-1,-3-2-3,0-2-1,-1 1-4,-6-3-5,4 1-30,-9 2-1,-8-4 0,-4-1 0</inkml:trace>
  <inkml:trace contextRef="#ctx0" brushRef="#br0" timeOffset="205466.752">17072 14701 37,'10'-12'30,"5"6"3,-15 6-9,11-14-6,0 16-3,-11-2-2,12 19-4,-11-1-3,2 11-1,-2 6-2,2 9 0,-3 2-2,1 3 0,0-1-1,-2 1 1,0-4 0,-1-3-1,-4-5 0,2-2 0,-6-6 0,-3-5 0,-4-5 0,-1-5-1,-3-7 1,1-5 0,0-9 0,-3-6 0,2-3 0,6-2 0,6-2 0,2 0 1,7-1-1,5 4 1,7 2 1,4 7-1,8 3 1,2 3-1,1 5 1,4 4-1,0 5 0,-1 2 0,-1 4 0,1 0 0,-4 0-1,0 0 0,-2 0-1,-4-5-2,0 1-5,-10-7-15,-1-5-15,0-3 0,-4-10 0,0-4 1</inkml:trace>
  <inkml:trace contextRef="#ctx0" brushRef="#br0" timeOffset="205781.77">17734 14653 56,'-12'13'33,"2"5"2,-9 4 0,-5 0-22,10 10-5,-5-2 1,8 8 0,-3-2-4,9 6 1,-1-3-2,6 1-1,2-4-2,3-2 1,4-3-1,3-5-1,0 1-1,3-10-2,3 1-4,-4-12-9,4-1-22,2-2-1,-4-7 0,0-2 1</inkml:trace>
  <inkml:trace contextRef="#ctx0" brushRef="#br0" timeOffset="206549.814">17879 14967 53,'9'-12'38,"-9"12"-2,10-16 1,-2 0-10,3 9-19,-1-8-3,6 8 0,0-1-2,-1 3-1,3 1-1,-3 3 0,0 0 0,1 3-1,-3 4 1,-5 3 0,-2 2-1,-1 7 0,-5 2 1,1 3-1,-2 5 1,-1 1-1,-2 0 0,4-1 0,4-2 0,0-4 0,8-5 0,1-4 0,5-8 0,0-6 0,5-6 1,0-8-1,-2-6 1,1-2-1,-3-6 1,-5-4-1,-4 0 1,-2 3-1,-5 3 1,-1 3-1,-4 7 0,-1 7 0,3 10 0,0 0 0,-8 18 0,5-3 0,6 5 0,-1 1 0,4 3 0,2-2 0,2-2 0,2-3 0,-1-3 0,4-2 0,-3-4 0,4-5 0,-2-1 0,-2-4 0,1-3-1,-2-4 1,1-3 0,-4-4 0,1-4 0,-3-1-1,-2-2 1,0 0 0,-2 1 0,-2 3 0,0 1 1,-1 4-1,-2 3 0,3 11 0,-2-11 0,2 11 0,0 0 0,14-1 1,-4 5-1,3 0 1,0 0-1,3 2 0,0-1-1,0-2-1,0 2-3,-6-8-11,-10 3-24,18-3 1,-18 3 0,14-16-1</inkml:trace>
  <inkml:trace contextRef="#ctx0" brushRef="#br0" timeOffset="206917.835">18640 14536 87,'10'2'38,"-10"-2"1,14 10 0,-4-2-31,6 7-2,-1 0 0,4 9-3,0 2 1,1 4-2,-4 3-1,1 5 1,-5 3-1,-4 4-1,-3 0 1,-5 2-1,-5-1 0,-2-1 1,-1-5-1,-2-7 0,0-8 0,2-5-1,3-7-1,5-13-2,-4 10-10,4-10-26,5-15-2,-3 0 2,-2-7-2</inkml:trace>
  <inkml:trace contextRef="#ctx0" brushRef="#br0" timeOffset="208676.9356">19393 14607 45,'4'-14'31,"-4"14"3,5-17 0,-11 7-21,6 10-2,0 0 0,0 0-3,1 18-2,1 9-1,-1 4-1,6 10-1,-1 6-1,2 8 0,-2-1-1,5 1 0,-3-1 0,0-4 0,0-8-1,0-5 0,-3-6 0,-2-8-1,2-6-1,-6-7-2,1-10-3,0 0-7,0 0-14,3-14-10,-7-1 1,3-1 0</inkml:trace>
  <inkml:trace contextRef="#ctx0" brushRef="#br0" timeOffset="208943.9509">19432 14844 49,'0'0'36,"0"0"-1,0 0 2,0 0-14,2-12-11,18 12-3,0-8-3,8 5-1,1-3-2,2 1-1,0 1-1,2 2-1,-4 1-1,-6-2-3,1 4-2,-7-6-4,0 10-7,-17-5-16,12 1-5,-12-1 0,-14 7 2</inkml:trace>
  <inkml:trace contextRef="#ctx0" brushRef="#br0" timeOffset="209158.9632">19484 14958 50,'-1'12'36,"1"-12"0,12 10 1,6-6-19,-5-10-5,12 7-2,-4-5-2,4 4-3,0-3-2,-1 2-2,0 0-1,-1 1-3,-1 3-2,-6-8-6,6 4-19,-6-1-11,-4-2 2,-1-1-1</inkml:trace>
  <inkml:trace contextRef="#ctx0" brushRef="#br0" timeOffset="210253.0258">20277 14531 57,'2'-9'35,"-2"9"0,11 19-8,-9-7-11,7 16-3,-7 3-3,5 15-2,-6-1-2,3 11-2,-4-1-1,2-1-1,-2 1-1,1-2 0,0-5 0,0-7-1,1-7-2,-2-9-1,4-4-4,-4-21-10,-1 10-22,1-10 1,2-11-1,2-2 1</inkml:trace>
  <inkml:trace contextRef="#ctx0" brushRef="#br0" timeOffset="210548.0427">20324 14568 56,'-2'-20'36,"2"20"-1,2-20 1,1 9-15,-3 11-13,18-5-1,0 7 0,-3-1-2,7 4-1,1-1-1,3 2 0,3 0-2,2-3 0,-2-1-2,0-2 0,-2 1-2,-3-6-4,2 5-6,-12-6-19,-1 1-6,-4 5-1,-9 0 1</inkml:trace>
  <inkml:trace contextRef="#ctx0" brushRef="#br0" timeOffset="210790.0565">20334 14817 69,'13'10'38,"2"-6"0,4-2 1,7 0-28,-3-8-3,7 8 0,-8-3-3,4 1-3,-4 2-3,-3-4-3,1 8-11,-4-4-24,-4-4 1,0 0-1,-12 2 1</inkml:trace>
  <inkml:trace contextRef="#ctx0" brushRef="#br0" timeOffset="225389.8916">11837 12283 4,'14'-37'7,"0"-2"0,0 5-1,-3-1 0,1 7-1,-3 5-1,1 5-1,-4 6-1,-6 12-1,11-13 0,-11 13-1,0 0 1,14 9 1,-14-9 0,11 22 0,-3-6 0,3 6 1,0 2 0,3 5 0,-1 0-1,5 2-1,-2 2 1,4 0-1,-1-3 0,1 0 0,0-1-1,0-5 1,-1 1-1,-4-5 1,0-5-1,-5-2-2,-1-1-4,-9-12-10,10 19-4,-10-19 1</inkml:trace>
  <inkml:trace contextRef="#ctx0" brushRef="#br0" timeOffset="226025.9279">11857 12167 7,'-6'12'8,"-4"1"-2,3 8 0,-4 2-3,1 6 0,-2 2 0,-1 2-2,0-1 1,2-1-1,0-3 0,0-6 1,3-3-1,-1-2 1,2-7-1,7-10 0,-7 14-1,7-14-1,0 0-2,0 0-2,3 10-3,-3-10-3,0 0-6</inkml:trace>
  <inkml:trace contextRef="#ctx0" brushRef="#br0" timeOffset="226359.947">11796 12355 16,'7'-12'12,"8"7"-1,1-4-1,3 7-2,0 0-2,4 4-2,0 0-1,2 0-2,-1 3-1,4-3-5,1 7-11,-5-16-3,10 8-1</inkml:trace>
  <inkml:trace contextRef="#ctx0" brushRef="#br0" timeOffset="227227.9967">13027 12028 6,'-16'-6'7,"16"6"0,-21-4-2,8 4 0,-4-1-1,0 2 0,-4 1-1,0 2-1,-7 0 0,2 6-1,-3 0 0,3 3 0,-2 1 0,3 3 0,3-1 0,2 2 1,5-1-1,5-3-1,2 2 1,5-3 0,5 2 0,3-3 0,4 2 1,3-2 0,2-3 0,6 3 1,2-3 0,4 0-1,2-4 1,2 3 0,2-6-2,1 1 1,1 1-2,-3-2-1,-2 0-2,-2-2-4,2 6-9,-11-10-5,4 11 0</inkml:trace>
  <inkml:trace contextRef="#ctx0" brushRef="#br0" timeOffset="227531.014">12816 12443 17,'0'0'21,"20"-10"-8,-4 8-3,5 4-1,-1-2-2,2 2-2,3 3 0,-2 0-3,1 0-3,1-1-8,3 5-12,-6-11 0,8 8-2</inkml:trace>
  <inkml:trace contextRef="#ctx0" brushRef="#br0" timeOffset="228050.0437">13575 11980 7,'0'0'21,"0"0"0,0 0-7,0 0-5,-9 3-2,8 10-1,2 7-2,-1 5-2,1 5 0,1 6-1,0 1 1,1 4-1,1-1 0,0-2 0,0-4-3,-1-5-2,1-3-8,-2-13-8,5 6-3,-7-19 0</inkml:trace>
  <inkml:trace contextRef="#ctx0" brushRef="#br0" timeOffset="228684.08">13511 11971 17,'12'-8'12,"-1"-6"-1,7 4-1,1-1-2,4 4-2,3 2-2,3 1-2,0 4 0,0 1-2,1 7 0,-4 0-1,-1 4-1,-4 2-1,-4 4-1,-7 1 0,-4 3 1,-7-2-1,-6 0 0,-4 0 2,-4-2 0,-5 0 2,-1-4 0,-1 1 1,0-4 0,2-1 0,3-1 0,1-2 0,7-2 1,9-5 0,-2 9 0,11-6 1,5-3 1,7 3-1,4-3 0,4 2 1,2 0-2,2 0 1,-3 1-2,0 4 0,-4 2-1,-4 4 0,-8 1 0,-4 4 0,-6 1 0,-7 2-1,-4 2 1,-6-1 0,-5-1 0,-6-3 2,-3 2 1,-4-8 3,0 0-1,-3-4 1,4-4 1,0-4-1,4 0 0,4-3-3,7-3-6,6-4-18,9 10-6,6-16 1,8 8-1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4:14:47.12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5316 17335 11,'0'0'12,"12"5"-1,-12-5-1,13 9 1,-13-9-1,16 5-1,-6-2 0,1-3-1,2-1-2,-1-3-1,3-1-1,1-2-1,-1-2 0,2-1 0,-1-4-1,-3 1 2,1 1-1,-4-1 2,-2-2-1,-5 1 0,2 0 1,-8 0-1,3 14 0,-9-17-1,9 17 0,-19-18-2,8 9 1,-3 6-1,-3-1-1,-1 4 1,-1 0-1,-2 0 0,1 7 0,-2 5 0,1 1-1,2 3 1,1 5 0,2 2 0,2 0 0,3 1 2,3 3 0,4-4 1,4 4 1,3-2 0,5-6 0,2 0 0,6 1 0,1-4-1,4-4-1,2 0 1,1-4-1,0-7-1,1 4 0,0-3 1,-4-4-1,0 0-2,-1-2-1,3 1-6,-9-4-11,0-3-16,8-3-2,-4-9 0,2 4 0</inkml:trace>
  <inkml:trace contextRef="#ctx0" brushRef="#br0" timeOffset="636.0364">5769 17261 53,'0'0'30,"-5"-12"3,5 12-13,0 0-9,0 0-3,0 16-2,-2-5-3,4 7 0,-2 1 2,3 4-1,-2 0 0,3 1 0,2-2-2,0-3 1,2-2-1,1-5 0,2-7-3,0-3 1,1-5 0,0-7-1,-1-6 0,1-1-1,-1-4 1,0 1-1,-2 1 1,-1 1 0,-3 4 0,-5 14 2,9-16-1,-9 16 1,0 0 0,0 0-1,9 14 0,-5-3 1,1 2 1,0 0 0,0 1-1,1 1 1,3-3 0,-9-12-2,14 16 1,-4-16-1,2-5-2,-1-1 0,3-6 0,0-4 1,1-3-1,2 0 2,-3 1-1,0 1 1,-4 8 1,2-2-1,-12 11 0,11-5 0,-11 5 0,4 10 1,-1 1-1,0 1 1,1 0-1,0 1 0,3 3 0,0-4-1,4 2-8,-3-2-16,1-5-9,3-3-1,-12-4 1</inkml:trace>
  <inkml:trace contextRef="#ctx0" brushRef="#br0" timeOffset="909.052">6401 17217 27,'12'13'28,"-13"-3"2,6 9 0,-5 2-14,-3-2-5,6 10-1,-4-4-3,4 11 0,-3-4-1,2 3-1,-2-3-2,2 3 1,-2-6-4,1-2-1,1-2-3,-2-10-3,2-4-8,-2-11-11,0 0-7,1-11 0,-7-8 1</inkml:trace>
  <inkml:trace contextRef="#ctx0" brushRef="#br0" timeOffset="1277.0731">6362 17296 35,'0'-12'32,"-6"-4"4,9 0-3,-2-1-12,0 1-7,9 2-4,-2 1-5,6 7-1,2-3-3,5 5 1,-1 3-1,3 3 0,-1 1-1,-1-1 1,-1 3 0,0 3 0,-5 3 0,-4 4-2,-1-5 2,-4 4-2,-4-1 2,-1 2-2,-3-1 2,-4-2-2,-5-6 1,0 1 0,-2-2 1,-5 0-1,0 2 0,0-6-1,2 1 0,1-1-2,6 2-3,-5-5-5,14 2-16,0 0-10,0 0 2,10-4-1</inkml:trace>
  <inkml:trace contextRef="#ctx0" brushRef="#br0" timeOffset="1651.0945">6913 16755 45,'0'0'33,"0"0"1,0 0-3,-4 18-14,3-1-5,6 10-3,-3 0-3,5 12-2,-2 0 0,3 5-1,-2 0-2,2 0 1,2 2-2,-2-2-2,1-1 1,-1-8-4,2-2-1,-7-5-8,4-9-21,-1 0-2,-6-19 1,0 0 1</inkml:trace>
  <inkml:trace contextRef="#ctx0" brushRef="#br0" timeOffset="1917.1097">6832 17073 61,'0'0'35,"-7"9"-1,7-9 1,10 9-22,-10-9-6,17 1-2,-2-1-3,4 0 0,4-3-1,3 0-1,4 1-2,-2-2-2,4 1-1,-3-7-5,4 6-7,-6-3-10,-3 0-8,0 6 1,-3-6 1</inkml:trace>
  <inkml:trace contextRef="#ctx0" brushRef="#br0" timeOffset="2159.1235">7287 17041 36,'0'0'34,"0"0"1,1 8 0,-1-8-14,5 17-4,-5-17-6,4 22-4,-4-11-3,5 7-1,-3-5-1,3 7-1,-1-4-1,-2-1-2,3 2-2,-5-4-6,7 3-9,-4-6-20,-3-10 3,-1 9-2,1-9 3</inkml:trace>
  <inkml:trace contextRef="#ctx0" brushRef="#br0" timeOffset="2373.1358">7338 16752 86,'-18'9'38,"8"-1"0,-1-4 1,-5-2-28,16-2-7,-7 13-5,7-13-11,0 0-27,9 3 1,-9-3 0,19-4-1</inkml:trace>
  <inkml:trace contextRef="#ctx0" brushRef="#br0" timeOffset="3215.1839">7589 17009 37,'-10'9'32,"10"-9"3,-13 10-4,13-10-12,-9 10-3,9-10-5,-2 11-4,2-1-2,5 4-1,1-1-2,0 7-1,1 4 0,1 1-1,-2-3 0,2 2-1,-2-2 1,-2-3-1,-1-2 1,0-7-2,-3-10 2,0 0-1,0 0 1,11-10 0,-5-5-1,-1-2 1,4-3 0,-3-3 1,5-1-1,0 0 1,1 1-1,2 6 2,0 3-2,1 2 0,1 5 0,1 2 0,-1 8 1,-1 4-1,-2 5 0,-1 0 1,-3 6-1,-2 2 0,-4 2 0,-2 3-1,-2-4 1,0 3-1,0-7-1,-3 1-3,6-3 0,-4-4-7,2-11-15,9 6-9,-9-6 0,11-17 2</inkml:trace>
  <inkml:trace contextRef="#ctx0" brushRef="#br0" timeOffset="3824.2188">8068 17203 50,'20'-1'32,"-10"-3"3,4-4-8,2 2-8,-6-5-6,6 6-4,-6-4-4,0 2 0,-10 7-2,17-15-1,-10 5-1,-7 10 0,16-13 0,-16 13 0,13-17-1,-13 17 0,12-16 0,-12 16 0,9-8 1,-9 8-1,2-17 0,-2 17 0,-5-13 0,5 13 0,-14-17 0,4 6 0,-3 2 0,-2 2 0,-1 2 0,-1 4 0,-2 1 0,1 9 0,-1 3 0,-2 3 0,2 5 0,1 4 1,1-1-1,2 5 0,5 0 1,2 0-1,4-3 1,8 3-1,4-5 2,4-2-2,5 0 1,1-6-1,4-2 1,1-2 0,1-2-1,0-4 0,0 0-1,-1-4-1,2-1-3,-6-3-4,6 1-12,-1-5-18,-8-4 3,3 0-3,-6-6 3</inkml:trace>
  <inkml:trace contextRef="#ctx0" brushRef="#br0" timeOffset="4398.2516">8626 17056 71,'0'0'35,"-13"-10"1,13 10-6,-13-3-15,-1-2-6,4 10-4,-4-2-1,0 6 0,1 2-2,-2 3 0,1-2-1,-1 6 0,2-2-1,5-2 1,3 1-1,4-3 0,5-2 0,2 0 1,4-5-1,6 1 0,0 1-1,1 2-1,-2 1 2,0-2-1,-2 2 0,-1 4-1,-4-2 2,-2 3-2,-3 2 2,-2 2 0,-4-5 0,-1 6 3,-2-1-1,-3-5 0,0 2 0,1-1 1,-3-8-1,2-1 0,9-6-2,-14 3-3,14-3-1,-7-12-7,7 12-11,11-23-19,-6 4 3,6-2-2,1-10 2</inkml:trace>
  <inkml:trace contextRef="#ctx0" brushRef="#br0" timeOffset="5201.2975">8886 17085 39,'0'0'32,"-1"-11"1,1 11 0,-11-11-13,11 11-9,0 0-2,0 0-3,-11-7-2,11 7 1,0 0-1,0 0-1,-12 8-1,12-8 0,-6 14 0,6-14-1,-6 12-1,6-12 1,-3 17-1,3-17 1,-6 13-1,6-13 0,-3 15 0,3-15 0,-6 15 1,6-15-1,-3 15 0,3-15 1,-2 13 0,2-13 0,0 0-1,0 14 1,0-14 0,0 0-1,3 10 0,-3-10-1,9 3 1,-9-3 0,11 12 0,-11-12-1,13 10 1,-2-5-1,-2-2 1,-9-3 0,15 10 1,-4-7-2,-11-3 1,15 7-1,-15-7 2,15 6-2,-15-6 2,10 7-1,-10-7-1,9 7 1,-9-7 0,0 0 0,11 11-1,-11-11 0,5 10 1,-5-10-1,1 17 0,0-8 0,-1-9 0,2 21 1,-2-8 1,0-13 0,0 18 0,0-8 1,0-10-1,0 10 0,0-10 1,0 0 0,-9 10-1,9-10 1,-15 5-1,15-5 0,-18 3 0,6-1 2,-1-2-3,0 0 0,0-1 0,-1-5-4,5-1-1,-4-2-7,9-3-18,-3 0-11,-2 1 3,5-3-2</inkml:trace>
  <inkml:trace contextRef="#ctx0" brushRef="#br0" timeOffset="6869.3929">9694 16943 32,'0'0'32,"0"0"0,0 0 1,0 0-14,0 0-7,0 0-5,0 0-2,-4 18-2,2-7-2,2 6 0,0 5-1,2 3 0,0 2 1,-1 1-1,2 7 0,-1 2-1,-1-2 1,1 0 0,0-6-1,1 0 0,1-7 1,1 0-2,3-7 4,-8-15-3,22 13 1,-6-9 0,0 0 0,2-7-1,1 1-1,0-1-3,3-4-4,-4-2-9,-4-4-13,3 1-3,-9-6 2,2 4 1</inkml:trace>
  <inkml:trace contextRef="#ctx0" brushRef="#br0" timeOffset="7112.4068">9639 17141 27,'-18'-10'28,"18"10"0,-6-9-1,6 9-10,12-12-6,-1 3-3,6 4-2,1-2-1,7 4-2,0 1-2,3 3-3,3 4-3,-3-1-8,-2-4-17,5 9-2,-7-8 1,2 6 1</inkml:trace>
  <inkml:trace contextRef="#ctx0" brushRef="#br0" timeOffset="7653.4378">10086 17170 12,'0'0'24,"21"0"1,-10-4-7,8 1-3,-2 1-3,1 0-2,1 1-2,-3-2-1,4-1-1,-6 1-2,1 2 1,-5-3-1,2 1-1,-12 3 0,15-11 0,-15 11-1,12-16-1,-9 6 1,2 1-1,-4-3-1,1 3 1,-5-4-1,-4 2 1,-2 3-1,-2 0 1,-6 1-1,-4 5 0,-2 2 0,0 2 0,-4 5 0,2 3 2,3 3-2,-1 4 2,3 2-1,6 4 1,5 2-1,3 1 0,6-3 1,6 2-1,6-4 0,6 3 0,5-7 0,3 4-2,1-5 2,2-1-1,1 1 0,-1-4-4,-2 0-2,-6-6-10,1-7-17,5 0-1,-9-12 0,8 1 0</inkml:trace>
  <inkml:trace contextRef="#ctx0" brushRef="#br0" timeOffset="8172.4675">10703 17094 25,'0'0'27,"0"0"-1,7-9-4,-7 9-5,0 0-1,-21-7-4,12 11-1,-9-3-4,3 4 0,-5-2-2,3 5-1,-3-3-1,6 3-1,0 2 0,2-3 0,12-7-2,-11 12 1,11-12 0,4 11-1,-4-11 0,20 11 0,-7-6 0,3 4 0,0 4 0,2-1-1,-1 0 1,-1 2-1,0 0 0,-2 3-1,-2-4 1,-3 4-1,1-8 1,-6 3 0,-2-1 0,-5-1 1,-2 3 1,-5-1 1,-4-3 0,0 2 0,-4-1 1,-1-2 0,1-2-1,2 1 1,1-7-3,2-2-2,3 2-1,10 0-6,-6-10-6,6 10-21,4-18 1,3 8-2,-1-1 3</inkml:trace>
  <inkml:trace contextRef="#ctx0" brushRef="#br0" timeOffset="8681.4966">10976 16883 71,'0'0'35,"0"0"-2,0 0-8,16 4-12,-13 5-6,4 6-3,-1 1-2,0 8 0,-2 2-1,0 3 1,-2 2-1,-2 1 0,-2 0-1,1 5 1,-2-4-1,1-3 1,2-4-1,1-1 0,1-7 1,3-2-1,0-6 0,-5-10 1,12 6-1,-12-6 0,14 8 0,-14-8 0,13 3 0,-13-3 0,17 0-1,-17 0 0,18-3 0,-8-2-2,2 1-2,-2-3-3,5 3-4,-15 4-16,10-16-7,-3 4-2,-7-1 4</inkml:trace>
  <inkml:trace contextRef="#ctx0" brushRef="#br0" timeOffset="8941.5114">10947 17091 50,'-10'3'35,"-3"-5"-1,13 2-3,0 0-11,0 0-7,0 0-4,11-1-2,5-1-2,4-3-1,4 1-1,2-3-1,0 2-1,2 0-1,-5-2-2,1 6-4,-8-5-4,5 5-24,-7 2-3,-14-1 0,18-3-1</inkml:trace>
  <inkml:trace contextRef="#ctx0" brushRef="#br0" timeOffset="9623.5505">11331 17060 36,'-6'13'34,"6"-13"3,0 0-2,-4 10-11,4-10-7,0 0-6,-5 9-4,10 2-2,-5 0-2,3 5-1,2 3-1,-2 4-1,0 1 1,0 3-2,-1-1 1,-1-4-1,-1 0 1,0-3-3,0-7 1,0-12-2,6 11-4,-6-11-13,2-16-16,7 2 0,-3-9 0,5-3 1</inkml:trace>
  <inkml:trace contextRef="#ctx0" brushRef="#br0" timeOffset="9838.5628">11389 16857 69,'-18'0'36,"18"0"0,-20 4 0,7-5-25,13 1-5,-12 15-3,12-15-3,3 15-4,-3-15-5,15 13-14,3-3-12,-6-4 0,6 2-1,-3-7 0</inkml:trace>
  <inkml:trace contextRef="#ctx0" brushRef="#br0" timeOffset="10351.5921">11558 17055 60,'-7'16'34,"7"-16"0,-6 14 0,9-1-21,-4-4-7,5 5-1,-4 0-2,6 7 0,-3-3-1,-1 4-1,0-1 0,-1-3 0,-1 0-1,2-3 0,0-3 0,-2-12 0,0 0 0,14 6 0,-14-6 0,15-21 0,-5 8 0,-1-7 1,2-1 0,3 2 0,-2-3-1,0-1 1,2 4 0,-2 2 0,2 3-1,-3 3 0,0 6 1,0 2-1,-2 5 1,-9-2-1,15 19 1,-11-5 0,1 3-1,-1 3 1,-3 2-1,-4 2-1,1 2 2,-3-8-2,3 2 0,-1-1-1,5-2-2,-7-7-4,13 1-11,5-9-19,-13-2 2,23-10-1,-11-6 1</inkml:trace>
  <inkml:trace contextRef="#ctx0" brushRef="#br0" timeOffset="11120.6361">12138 17100 64,'0'0'37,"-14"4"-1,14-4 2,-12 3-22,-2-6-6,14 3-4,-22-1-3,12 1 0,-3 1-1,1 5 0,-2 1-1,2 0 1,-1 0-2,3 5 1,1 2-1,1 2 1,3 3-1,4-6-1,2 4 1,3-4-1,3 4 1,4-8-1,4 0 0,-2-2-2,8-4 1,-3 0 0,1-2 0,-3-2-1,3-2 1,-5-2 1,0-2 0,-6-6 0,1-2 1,-1 0 2,-3-2-1,-2 1 1,-2-2-1,0 1 1,-1 2-1,0 15 2,-1-14-2,1 14 0,0 0-1,0 0 1,0 0-1,1 13 0,3 3 0,-1 2-2,2 5 0,1 3-2,-1 3 1,0 1 0,0 3-1,-3 0 0,2 0-1,-4-2 2,1 0 0,-4-3 2,-1-2 0,-1-6 1,-4-1 3,-3-5 0,-5-5 1,0-6 0,-5-3-1,-1 0-3,-2-2-16,-1-3-18,-9-6-1,4-3-1,-8-5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3:24:32.9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2271 2000 6,'10'-6'10,"-10"6"1,0 0-3,0 0 0,0 0 1,0 0-1,0 0 2,-16 1-2,16-1-1,-20 3-2,7 0-1,-3 0-2,-2 3 1,0-7 0,-3 0 0,2 7-1,0 0 1,3-1-1,0-3 0,3 6 0,1-6-1,4 9-1,1-1 1,7-10 0,-6 11-1,6-2 0,0-9 0,12 11 1,0 1 1,1-8-1,7 2-1,0 4 1,3 3 0,0-6 0,1 6 0,-1 1-1,-4-4 1,1 6 0,-8 4 0,-1-5 1,-6 3-1,-5 3-1,-5 2 2,-6-3 0,-4 3-2,-5-5 1,-2-5 0,-2 3 0,-2-6 1,3-5 0,2-6-2,3 3 1,1-3 1,7-4-1,10 5-2,-11-15-2,11 15-4,5-17-7,2 0-15,12 5-2,-5-13 1,12 8 0</inkml:trace>
  <inkml:trace contextRef="#ctx0" brushRef="#br0" timeOffset="528.0302">2433 2046 9,'0'0'24,"0"0"1,-12-3 0,12 3-15,-7 19-2,3-4 0,1 5 0,-1 5-3,3 0 0,0-1 0,5 5-1,0 1 0,5-10 0,4-6-2,2 0-1,3-9 1,2-5-1,-1-4 0,1-6 0,-2-11-1,1 5 0,-6-3 2,1-6-1,-4-2 0,-1 6-1,-3-4 2,0 0-1,-5 8 0,2-1 0,-3 4 0,0 14-1,0 0 1,0 0 0,0 0-2,0 22 1,2-1 1,0 5-1,2 5 0,-1 0 0,5-4 0,0 4 0,0 0 0,0-13-1,6 3-5,-14-21-5,22 9-13,-8-5-8,-5-12-1,6-4 1</inkml:trace>
  <inkml:trace contextRef="#ctx0" brushRef="#br0" timeOffset="913.0522">3034 2008 28,'0'0'30,"0"0"3,-7-13-2,-2 11-17,9 2-2,-17-1-4,8 1-1,-5-9-2,-1 16-2,-3 4 0,0-5 0,-4-1-2,1 10 0,-2 1 0,3 6 0,2 4 0,2-4 0,6-5-1,4 12 0,7-3 1,4-4-1,7 1 0,6-4 0,3-6 0,4 0 0,4 0-1,-1-14-3,3 1-8,-4-5-10,-3-8-12,4 3-2,-7-5 2,4-1 1</inkml:trace>
  <inkml:trace contextRef="#ctx0" brushRef="#br0" timeOffset="1296.0741">3310 2016 11,'8'-10'30,"-9"0"-1,1 10 4,1-10-16,-7-3 0,6 13-6,-13-1-2,13 1-2,-17-5-4,7 4 3,-3 3-3,-1 3-1,0 12 0,-1-3 0,-1-1-2,2 12 1,2-1 0,3 1-1,1-3 0,5 3 1,3-7-2,7 2 1,2-1 0,2-5 0,3-2-1,1-1 1,3-1 0,0-9-3,1 7-3,-4-15-9,4-1-20,3 5 0,-6-10 0,6 2 1</inkml:trace>
  <inkml:trace contextRef="#ctx0" brushRef="#br0" timeOffset="1695.0969">3857 1730 25,'-6'-20'28,"2"9"0,-9 12 1,1 1-16,12-2-1,-24 13-3,12 9-3,-7 3 0,4 2-1,-4 9 1,2 8-2,-3-1 0,4 8-2,2 3 2,5-8-2,2-4 0,7 7-1,4-2 0,5-11 0,3-3-1,3-4 0,2-7-4,-1-4-9,-1-6-22,5-3 0,-6-14-1,5 2 0</inkml:trace>
  <inkml:trace contextRef="#ctx0" brushRef="#br0" timeOffset="14143.809">4459 1692 33,'12'-1'29,"-12"1"-4,0 0-1,-5 16-11,-3 2 0,3-2-1,-4 5-4,2 4-1,-6 2 1,1 5-3,-4 5 0,-1-4-2,-3-1-1,0 6-1,-3 0 2,0-4-2,2-1-1,-2 0 1,3-10 0,4-5 0,1 1 0,5-9-1,10-10 0,-14 12-2,14-12-2,0 0-4,5-12-11,-2 3-16,-1-9-1,4 4-1,-5-10 3</inkml:trace>
  <inkml:trace contextRef="#ctx0" brushRef="#br0" timeOffset="14425.8251">4078 1741 42,'-10'-9'32,"10"9"2,0 0 1,0 0-22,12 18-2,2 5 0,11-1-6,0 1 1,9 7-2,-1 4 0,6 0-2,-1 4 1,1-8-2,-1-4 0,-3 6-1,-3 0 0,-3-6-1,-2-2-3,-8-4-3,2-2-11,-8 3-20,-2-9 1,-2-5 0,-9-7 1</inkml:trace>
  <inkml:trace contextRef="#ctx0" brushRef="#br0" timeOffset="14652.8381">4695 2071 21,'18'1'32,"-6"-3"3,3 10 0,-7 9-13,-2-3-7,2 8 0,-5-7-8,-2 10-2,-5-2-3,1 0 0,-3-1-3,-1-3-1,4 0-8,-5-2-20,8-17-5,-7 14-1,7-14 1</inkml:trace>
  <inkml:trace contextRef="#ctx0" brushRef="#br0" timeOffset="14984.8571">5107 1543 64,'-13'5'36,"13"-5"-2,-7 18 3,5-2-29,8 10-1,-1 2 0,7-6-3,0-1-2,4 13 0,0-2 0,2-6-1,0-4-1,0-2-1,-1-4 0,-1 2-4,0 2-8,-3-11-24,-2-7 0,1 0-1,-12-2 2</inkml:trace>
  <inkml:trace contextRef="#ctx0" brushRef="#br0" timeOffset="15439.8831">5574 1609 26,'0'0'29,"7"-13"-1,-7 13 3,-14 5-16,14-5-3,-22 9-2,8 9-4,-6 4 0,0-8 1,-6 6-3,1 2-1,-2 1-1,3 4 0,-1-1 0,4-12 0,3-1-2,3 6 0,4-4 3,5-5-1,6-10 0,-5 11-1,5-11 2,3 16-2,-3-16 1,8 13 0,-8-13-1,8 19 0,-5 0 1,1-2-1,-3 4-1,0 0 0,-1-2 1,-1 6-2,-1-1 1,0-7 0,1-3-2,-1 0-1,2-3-2,0-11-9,-4 9-23,4-9 1,0 0-2,9-14 1</inkml:trace>
  <inkml:trace contextRef="#ctx0" brushRef="#br0" timeOffset="15893.9091">5721 1340 51,'0'0'36,"-9"-36"0,9 36-1,0 0-11,0 23-15,10-6-1,-4 6-2,5 11-3,1 8 0,6-5 0,-1 2-3,-1 16 1,-2-2 1,-3 5-3,-4 2 2,-6-6-1,-5 4 0,-6 7-1,-4-3 3,-2-11-2,-4-4-1,0-3 2,-1-7-1,3-1 1,2-8-1,2-12 0,4-6-2,-1-5-9,11-5-28,0 0 1,-3-16 0,10 0-2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4:23:08.26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10221 1271 13,'36'-49'21,"-36"49"-2,0 0-1,0 0-1,0 0-4,0 0-3,0 0 0,0 0-2,-52 6-2,52-6-2,0 0 1,0 0-1,0 0 0,-56 18 0,56-18-1,0 0-1,0 0 1,-60 32 0,44-13 0,2-12-2,3 5-1,1 8 0,4 3 2,2-3-2,5 1 1,3-4-2,5 0 2,2 8-1,2 3 1,1-15 0,0 0-2,0 11 1,-2-1 0,-2-3 1,-2 2-1,-5-8 1,-2-1-1,-3 6 0,-4-3 1,6-16 0,-17 13-2,4-3 1,-3-3 0,1-3 0,-5-2 1,4-6-2,-3 0 2,0 5-2,2 0 2,4-8-1,2-1 0,11 8 0,-14-3 1,14 3 0,0 0 1,0 0 0,14 2-1,-5 7 0,3 1 1,5-4 0,0-4-2,-2 9 0,1-1 0,-7 4-1,1 3 0,-6-4 1,-3 4-1,-7 7-1,-1 4 3,-2-9-2,0 2 0,-1 3-1,3-3 3,2 0-3,3 1 1,5-10 1,3 1 0,2 2-1,5 2 0,2-14-2,6 7-8,-2-10-9,0-5-14,8 9-1,-6-12 0,7 0 2</inkml:trace>
  <inkml:trace contextRef="#ctx0" brushRef="#br0" timeOffset="469.0268">10498 1155 32,'0'0'33,"0"0"0,0 0 1,0 0-16,0 0-5,26 59-2,-29-27-4,3-2-2,-3 13-3,2 3 0,-1 6 0,1 4-1,0 3 0,0-12-2,2-3-1,-2 4 0,2-5 0,-2-17-2,4-2-5,-6-10-6,3-14-10,7 16-11,-7-16 1,0 0 2</inkml:trace>
  <inkml:trace contextRef="#ctx0" brushRef="#br0" timeOffset="837.0478">10755 1490 8,'12'-8'25,"-12"8"1,0 0-3,0 0-4,-14-4-3,3 16-6,-3-3-3,0 9 0,-6 1 1,2-7-1,-2-1-1,2 8-1,-3-8 1,8-5-1,-2 1-1,4-3-1,2-3-1,9-1 1,-9 13-1,9-13 0,0 0-1,11 19-2,-1-8 2,6-1 0,1 3-1,5-1-1,-1-1-2,0 5-4,5 1-8,-6-6-21,-3-5 0,1-1-2,-9-6 3</inkml:trace>
  <inkml:trace contextRef="#ctx0" brushRef="#br0" timeOffset="1518.0868">10926 1204 54,'0'0'34,"0"0"-1,0 0-1,0 0-21,0 0-5,50-22-1,-50 22-5,0 0 0,0 0-1,0 0 1,57 31 0,-57-31 0,0 0-2,0 0 1,3 62 0,-10-39 1,0-2-2,-1 3 2,3-3-2,1-2 2,1 9-1,3 4 2,4-16-1,1 5 0,5 2 0,2-4 2,1-6 0,4 0-2,0-5 1,1-5-1,1 4 0,-3-4 1,-1-14 0,-5-2-2,-10 13 1,10-12 0,-10 12 1,-5-12-1,-2 2 1,7 10-1,-17 7-1,9 7 1,8-14 1,-13 22-2,8-2 1,2 2 0,3 11-1,3-2 2,1-7 0,-2 4-2,4 6 1,-5 1 1,3-11 0,-4-2 0,-5-4-1,-1-2 1,-5 2-1,-1-3 1,-3-11 0,2-2 0,-6 5-2,2-1 2,1-6-1,4-3-3,-1-2-2,13 5-12,-10-6-17,10 6 0,1-12 0,4 0 0</inkml:trace>
  <inkml:trace contextRef="#ctx0" brushRef="#br0" timeOffset="1704.0974">11335 1866 29,'5'10'29,"3"3"3,-10 1-4,3-1-10,-6 0-12,1 3-6,-3-5-12,-3-6-18,8 8-1,2-13 1,-9 10 0</inkml:trace>
  <inkml:trace contextRef="#ctx0" brushRef="#br0" timeOffset="2455.1404">12044 1204 26,'0'0'29,"0"0"1,0 0-5,-51-50-4,51 50-6,0 0-2,-67 20-4,67-20 0,0 0-4,-61 30-1,61-30 0,-19 42-1,18-29-1,1-13 0,13 38 1,-4-15-1,4 0 0,0 5-2,0-6 0,-1-4 0,-3 10 0,-3 3 0,-4-14-1,-2-3 0,-5 9 0,-3-5 0,-4-2 0,-1 1 1,-3-10-1,2 3 0,-2 1-1,2-3 2,2-11 0,12 3-1,-16-4 0,16 4 1,0 0 0,0 0 0,2-16 1,-2 16-1,18-4-1,-6 5 3,3-4-1,0 5-1,2 4 0,-2 0 1,1 6-1,-2 9 0,-1-7 1,-4 7-3,-2 7 1,-5 0 0,-3-4 1,0 2-2,-5-1 1,1-4 2,-2 3-3,3-3 3,2-9-2,2 1 1,2-1-4,8-4-3,-10-8-17,15 2-12,3-10 2,-1-10-3,5 5 2</inkml:trace>
  <inkml:trace contextRef="#ctx0" brushRef="#br0" timeOffset="2748.1572">12231 1158 66,'0'0'37,"-4"-53"-2,4 53-2,0 0-18,0 0-5,0 0-3,30 62-2,-19-28-3,-2 6 0,1 10 0,-3 14 0,-3-13-3,-3 0-1,-4 10 0,0 0 0,-4-14-1,0-5-1,-3-10-4,6-9-10,-3 4-21,3-12 3,4-15-1,0 0 1</inkml:trace>
  <inkml:trace contextRef="#ctx0" brushRef="#br0" timeOffset="3082.1763">12517 1427 23,'11'-5'26,"-11"5"0,0 0-1,-10 2-17,1 8-2,-5 0-2,-4 5 1,-2 6-1,-5-1 2,3-6 1,-4-1-1,6 8 0,-6-5 1,12 1 0,-1-4-1,9-1 0,3 2-2,8 0 0,2 2 1,9-9-1,2 2-2,2 3-2,5-3 0,-1-6-4,5-3-6,-5-5-19,0-6-8,2 5-1,-4-5 2</inkml:trace>
  <inkml:trace contextRef="#ctx0" brushRef="#br0" timeOffset="3336.1908">12712 1353 66,'8'-24'38,"-6"39"-3,1-6-3,4 15-21,-6 0-3,5 4-4,-7 4 0,4 13-3,-2 1 0,1-21-2,-2 5-3,-6-1-5,5 1-13,-1-6-15,-2-7 1,4-17-1,0 0 1</inkml:trace>
  <inkml:trace contextRef="#ctx0" brushRef="#br0" timeOffset="3548.2029">12580 1518 56,'0'0'36,"14"2"1,4 6 0,8-2-21,-4-10-5,8 14-6,0-5-1,4-9-3,-1 1-8,-7-5-14,-2-5-16,0 11-2,-4-3 2,0-15 1</inkml:trace>
  <inkml:trace contextRef="#ctx0" brushRef="#br0" timeOffset="3824.2187">13056 1250 67,'0'0'38,"0"0"0,0 0 2,37 9-27,-27 19-4,-7 4-2,5 2-2,-3 9-3,-3 1-1,-1-6-1,-2 9-1,-1 0-1,0-20 0,3 1-7,-9-8-13,7-8-18,2 2 1,-1-14 0,0 0 2</inkml:trace>
  <inkml:trace contextRef="#ctx0" brushRef="#br0" timeOffset="4492.2569">13227 972 70,'0'0'38,"0"0"-3,56-2-7,-56 2-16,0 0-2,56 2-5,-56-2-1,0 0-2,53 25-1,-53-25 0,0 0 0,0 0 0,21 71-1,-21-71 0,-12 50 1,12-50 2,-18 61-4,13-32 2,-1 9-1,3 5 0,3-5 0,4-11 1,4 2-2,3-3-1,3-10 2,3 0-1,2-6 1,0-20 0,0-3-2,-2 12 0,-4-10 1,-2-11 1,-2 16-1,-9 6-1,5-19 0,-5 19 1,-3 19 1,3-19 0,-5 11 0,3 17-1,1-5 2,0 2 0,1 10 1,-1-7-1,1 1-1,0 16 0,-1-2 2,1-13-1,-3 1 0,1 3-1,-4-4 2,2 0-2,-5-4 2,2-12-2,-5-2 0,1 5-4,1-1-9,-2-5-26,2-8 0,0-4 1,10 1 0</inkml:trace>
  <inkml:trace contextRef="#ctx0" brushRef="#br0" timeOffset="7166.4099">8848 2737 11,'8'0'25,"-8"0"0,-1 17 2,-10-4-16,-1 7-4,-4 8 1,-4 5-3,0 5-1,-7 5-2,0 4 0,-5 1 0,6 0-1,-3-5-1,-1-4-3,3-2-1,2-8-6,5-6-4,3-3-11,-1-15-3,18-5 0</inkml:trace>
  <inkml:trace contextRef="#ctx0" brushRef="#br0" timeOffset="7421.4244">8427 2803 33,'7'23'30,"-4"-10"2,11 9-9,5 9-10,1 2 0,10 5-3,1 1-4,8 4-3,-3-2-2,7-3-2,4 3-7,-3-8-14,2-7-10,4 3-2,-6-7 3</inkml:trace>
  <inkml:trace contextRef="#ctx0" brushRef="#br0" timeOffset="7803.4463">8540 3696 40,'4'11'30,"8"8"2,0-5-2,0 4-20,8 6-2,1-8-2,5 5-3,-2-3-3,2-2-2,6 1-6,-4-8-9,0-6-13,5 4-3,-9-10 2,5 3 0</inkml:trace>
  <inkml:trace contextRef="#ctx0" brushRef="#br0" timeOffset="8142.4657">9058 3746 16,'0'0'25,"0"0"1,0 0 1,0 0-14,-10 9-4,0 0-1,-4 1-4,-3 1 0,-2-2 0,0 2 0,-2-1-1,1 0 1,-2-3-2,3 4 1,1-3 0,1 2 0,3-1-1,4 2 1,2-1-1,6 4 0,2 1 2,5 2-3,-1 3 1,7 4-2,-1-1 2,1 4-2,1 2 0,-2-3-2,3 0-7,-7 1-18,0-8-6,1-4 0,-7-15-1</inkml:trace>
  <inkml:trace contextRef="#ctx0" brushRef="#br0" timeOffset="9252.5292">9749 2911 10,'0'31'22,"-5"-3"-7,8 6-1,-1-4 1,8-2-3,1 0-1,3-6-1,7-2-2,2-11-3,4-3 0,-1-7 0,2-2-2,-1-5-1,-1-8 0,0-2-2,-5-3 1,-2-4 0,-4-3 0,-5-3-1,-4-3-1,-5-2 1,-8 6-1,-4 2-2,-6 3-1,-3 9-2,-7 6-2,-2 8-5,-1 13-8,-5-1-9,13 14 3,-6-9 1</inkml:trace>
  <inkml:trace contextRef="#ctx0" brushRef="#br0" timeOffset="11645.6661">10627 2848 37,'0'0'30,"0"0"1,-7 23 1,5-4-20,-3 1-3,6 8-3,-2 2-4,2 8 1,0-1-1,4 0 0,0-3-3,0-5-2,3-3-6,-3-4-17,-1-10-6,6-2-1,-10-10 0</inkml:trace>
  <inkml:trace contextRef="#ctx0" brushRef="#br0" timeOffset="12338.7057">10667 2889 25,'-10'9'22,"7"11"1,-6 0-2,3 7-3,3 3-4,-1-1-1,6 7-3,-2-4-1,7 2-2,-1-6-3,4 0 0,-1-6-1,2 0 0,1-7-1,3-3 0,0-8-1,1-2 0,4-7 1,3-4 0,0-8-1,5-5 0,-1-6 0,0-3 0,-2-3 0,-2-4 0,-7-3 0,-6 0-1,-7-2 2,-9 1-2,-8 5 0,-5 3 1,-6 7-2,-6 6 0,2 10 0,-4 4-1,6 12-3,-1-1-3,10 13-4,2 1-9,3 4-14,13 5 0,2-2 0,8 6 2</inkml:trace>
  <inkml:trace contextRef="#ctx0" brushRef="#br0" timeOffset="13322.762">11407 2778 0,'0'0'27,"-19"6"0,9 4 2,-8 3-8,-4 5-3,2 7-4,-4 1-2,7 8-2,-3-1-2,12 7 0,2-4-4,13-2-1,7-5-1,11-3-1,7-10 1,9-1-1,3-11-1,1-6 0,-1-5 2,-2-6-1,-9-4-1,-4-7 0,-10-2 0,-9-2 0,-11-4 0,-8 0 0,-10-3-1,-8 0-1,-4 5 0,-5 2-3,4 12-5,-4 0-9,4 3-17,9 13 1,4 3 1,10 9 0</inkml:trace>
  <inkml:trace contextRef="#ctx0" brushRef="#br0" timeOffset="13689.783">11892 2767 18,'0'0'30,"0"0"2,13-7 3,-13 7-15,0 0-3,20 13-2,-17-3-4,7 10-2,-2 1-2,4 7-1,-4 0-3,-1 6-1,-1 0 0,-4 5-1,-1-1-1,-3-6-2,1 0-2,-7-7-6,10 2-17,-1-9-10,-1-18 0,1 12-1,-1-12 1</inkml:trace>
  <inkml:trace contextRef="#ctx0" brushRef="#br0" timeOffset="16230.9283">12534 2789 4,'-17'20'21,"10"11"-5,-4-2-2,7 8 0,2-2-4,4 2 1,5-2-2,2-5-2,6-5-1,2-6-1,4-4-2,1-9 0,2-9 0,0-6-2,2-9 0,0-5 1,-3-3 1,-1-8-1,-3-2-1,-6-2 1,-6 3-1,-5-1 1,-4 4 0,-6 2-2,-5 7-1,-6 4-1,-3 9-2,1 9-4,-1 5-6,-1 1-13,8 16-3,-4-6 1,14 13 2</inkml:trace>
  <inkml:trace contextRef="#ctx0" brushRef="#br0" timeOffset="16886.9658">13288 2758 26,'0'0'24,"-20"13"-4,10-6 0,-1 1-4,-3 3-4,2 7 0,-3 0-3,5 9 0,-1 2-3,5 2-2,1 2 0,10 3-1,2-5 0,7-1 0,8-6-3,5-6 0,5-6 1,3-7 0,4-9-1,1-9 1,-2-4-1,-4-3 1,-4-6 0,-9-4 0,-7-2-1,-9-2 1,-10-2 0,-11 3 0,-5 5-1,-5 0 0,-4 5-1,-3 8-1,1 7-1,-1 2-6,8 17-13,8 3-11,-1-1-2,9 8 1,4-3 2</inkml:trace>
  <inkml:trace contextRef="#ctx0" brushRef="#br0" timeOffset="18111.0359">9871 3708 11,'-9'32'26,"-9"-5"1,10 5-5,-3 1-7,5 2-1,6 0-3,2-6-2,7 0-2,4-8-1,9-2-3,1-10 1,7-7-1,1-9-2,2-1 0,-1-11 0,-2-3 1,-3-2-2,-8-7 2,-2 1-2,-10-3 1,-7-2 0,-10 3-1,-7 2 1,-4 0-1,-5 3-1,-2 10 0,1 5 0,0 4-3,6 18-3,5 0-5,7 5-15,14 12-5,-1-3 0,14 5 1</inkml:trace>
  <inkml:trace contextRef="#ctx0" brushRef="#br0" timeOffset="18604.0641">10634 3633 8,'0'0'25,"-23"7"2,11 4-7,-5 3-3,-1 4-2,3 9-4,-1 0-2,3 7-1,1 0-1,9 6-2,1-3 0,7 1-2,4-5-1,8-5 0,5-6 0,6-7-2,6-5 2,3-10-2,2-13 0,3-3 2,-2-5-2,-4-6 1,-5-1-1,-9-6 0,-5-2 1,-10 2-1,-13-2 0,-9 2 0,-10 2-1,-7 3 0,-5 8-2,-4 5-2,2 13-3,-1 1-5,8 13-10,9 5-8,0-1-2,14 9 2</inkml:trace>
  <inkml:trace contextRef="#ctx0" brushRef="#br0" timeOffset="19157.0957">11391 3612 7,'-3'12'25,"-11"-9"2,6 8-5,-9 5-3,1 3-2,2 6-4,-1 0-2,6 7-2,1-3-1,9 6-2,4-7-2,9 1 1,2-7-3,8-2-1,5-6 0,1-7 0,3-5 0,-1-6-1,-3-7 1,-1-3-1,-2-7 1,-4-4-1,-8-6 0,-4-3 0,-6-2 0,-9 1-1,-4 3 0,-10 4-2,-3 6-2,-8 4-6,4 8-15,-3 13-7,-2-3-1,7 8 1</inkml:trace>
  <inkml:trace contextRef="#ctx0" brushRef="#br0" timeOffset="24590.4065">12000 3628 17,'0'0'18,"-10"5"-3,10-5-2,-9 0-4,9 0-1,-12 5-1,12-5-3,-12 6-1,12-6 0,-11 8 0,11-8-1,-13 15 0,13-15 0,-13 15 0,8-4 0,-4 0 0,3 3 0,-2-1 0,2 2 0,-2-3 0,4 5 1,-2-1-1,3 1 0,-1-2 1,1 2 0,3 0-1,-2 0 1,1-1-1,4 1 0,-2-1 1,2-2-2,1 0 0,1-1 0,1-3 0,2 1-1,2-1 1,-3-1-1,-7-9 0,17 14 0,-8-6 1,-9-8-1,18 9 1,-9-7 0,0-3 0,2-2 0,3-1 0,-1-5 0,1 0 0,2 0 1,0-6-2,-1 1 2,1-2-2,-2 1 1,-1-4 0,0 0 0,0-4-1,-4 0 1,-2-3 0,-1-2-1,-4-4 1,-2 0-1,-3 0 2,-2 2-1,-5 1-1,-1 3 1,-1 6-1,-3 3 1,-3 9-1,0 3-1,1 3 0,-1 4-3,4 4-2,-2 1-6,3 3-15,7 4-5,-5-8-1,6 11 1</inkml:trace>
  <inkml:trace contextRef="#ctx0" brushRef="#br0" timeOffset="27102.5501">12649 3633 21,'0'0'26,"0"0"-3,0 0-2,0 0-4,-2 12-3,2-12-3,0 23-3,-2-11-1,5 9-1,-2 2-2,3 2-1,0 0 0,0 3 0,2-2-2,0 0 2,0-1-2,1-6 0,-2-1 0,-1-2 0,-1-6-1,-3-10 0,5 14 0,-5-14 0,0 0-1,4 10-1,-4-10-2,0 0 1,0 0 1,0 0-3,9 13-2,-9-13-5,0 0-9,6 9-11,-6-9 1,0 0 0</inkml:trace>
  <inkml:trace contextRef="#ctx0" brushRef="#br0" timeOffset="28987.658">13375 3635 6,'0'0'7,"0"0"0,0 0-1,-10 2-1,10-2 0,0 0-1,0 0 0,0 0 0,-10 3 0,10-3-1,0 0 1,0 0-1,0 0 1,-10 10-1,10-10 1,0 0 0,0 0-1,-10 10 2,10-10 0,0 0-1,0 0-1,0 0 0,-10 6 0,10-6-1,0 0 1,0 0 0,0 0 0,-9 5 0,9-5 0,0 0 1,-12 9-1,12-9 1,-13 13-1,13-13 1,-13 15-1,7-4 0,-3-2-1,2 7 1,-1-5-1,2 3 0,-2 0 0,4 2 0,0 0 0,3 1 0,1 0 0,2 1 0,4 2-1,1-1 1,2 0 1,1 0-1,3 0 0,0-5-1,4 0 0,1-2 0,0-5 0,-1-2-1,4-5 0,0-4 0,-2-4 0,4-1 1,-2-6-1,-2-4 0,1 0 0,1-2 1,-7-5-1,-1 2 1,-3-2-1,-6-2 1,-6-2 0,-4 0-1,-5 1 1,-3 0 0,-5 8-1,0 0 0,-4 5-1,-2 4-1,3 8-3,-3 1-5,6 6-13,3 3-12,-1-6 0,5 5 1,2-7 1</inkml:trace>
  <inkml:trace contextRef="#ctx0" brushRef="#br1" timeOffset="81187.6436">4309 6437 3,'0'0'29,"0"0"0,0 0 2,0 0-11,0 0-4,0 0-2,0 0-4,12-2-3,-12 2-1,17-9 0,-7-1-2,2-3 0,2-5-1,4 2 0,-4-4 0,5-4 0,-1-3-1,6-1 0,-5-5 0,0 2-1,0 0 1,-1-5-2,-3-4 0,-1-1 1,-8-3-1,2-1 1,-6-2 0,-2 2-1,-4-8 1,-4 5 0,-3 4 0,-5-3 1,-2 3-2,-2 6 1,0 2 0,-3-1-1,-4 10 1,2-4-1,-2 3 1,0 7-2,-2 1 2,-1 1 0,-4 2-2,2 8 2,-1 1-1,0 4 1,0 2-2,0 2 1,2 3 0,2 6 0,3 1 0,-1-2 0,4 4-1,-1 3 0,4 3 1,-2 1 1,1 4-1,0 0 0,1 4 0,2 7 0,0 0 0,3 0 0,0 2 0,6 3 0,2-3 0,5 2-1,1-1 1,3-7 0,2 3 0,3 0-1,2-1 1,-1-2 0,0 0 1,3-2-1,1 1 0,-3 0-1,3-1 1,-2-7 1,-1 0-2,1-1 0,0-2 1,-2-6 1,-1 3-1,2-4 0,-9-11 0,12 19-1,-7-8 2,-5-11-1,7 9 0,-7-9 0,0 0 0,0 0 0,7 12 1,-7-12-1,0 0-2,0 0-1,0 0-2,0 0-3,0 0-9,0 0-13,0 0-8,0 0-1,1-13 3</inkml:trace>
  <inkml:trace contextRef="#ctx0" brushRef="#br1" timeOffset="81641.6696">3746 6146 18,'0'0'30,"0"0"1,-9-9 2,9 9-15,0 0-2,0 0-5,0 0-3,0 0-1,2 10-2,-2-10-2,13 15-1,-5-3-1,2 1 1,2-4 0,1 1-1,4 2 0,-4-4-1,2 4 1,-1-2 0,-2-3-1,-1-3 0,-1 4 0,-10-8 0,11 8 1,-11-8-1,11 0 1,-11 0-1,11-7 1,-11 7 0,15-13 0,-6-1 0,1-1 0,1-3 1,-2 0-1,0-1 0,1 0-2,-3 1-1,-3 0-4,6 9-9,-4-3-22,2-2 0,3 4-1,-2-9 1</inkml:trace>
  <inkml:trace contextRef="#ctx0" brushRef="#br1" timeOffset="82984.7464">4780 4631 26,'-11'4'20,"8"8"-3,-7-3-1,7 3-1,-2 5-4,0-4 0,0 5-4,-2-4-1,4 9-1,1-3-2,2-3 0,0 3-2,4-5 0,0-4 0,5 0 0,-9-11 1,18 12 0,-6-11-1,2 0 1,0-6 0,2-2 0,-2-2 0,2-1 0,1-6 1,-2 1-2,-1-3 1,-2-5 0,-2-2-1,-2 1 1,-4-1-1,-4 0 0,-4 2 0,-7 2 0,-1 1-2,-4 10 2,-3 2-1,-2 4 0,-1 5-2,-1 2-3,4 12-1,-3-5-6,8 9-10,4 2-11,-2-4-1,9 6 1</inkml:trace>
  <inkml:trace contextRef="#ctx0" brushRef="#br1" timeOffset="83667.7855">4778 5142 9,'-7'11'17,"9"8"-3,-6-9-1,8 4-3,-2-1-2,3-4 0,3 4 1,2-6-1,2-3 0,3-2-1,-2 3 0,3-4-1,-2 0-1,2-3 0,2 0-1,-5-3-1,5 3 0,-5-6 0,3-3 1,-3-1-2,2 1 0,-5-4 1,-2 0 0,-3-3 0,-3 2-2,-7-1 1,-2 6 1,-7-1-2,-7 2 1,-5 5-2,2 7 0,-4 4 0,-1 1-1,6 5-4,-1-4-2,9 4-7,7 7-19,8-19-1,-4 15 2,4-15-1</inkml:trace>
  <inkml:trace contextRef="#ctx0" brushRef="#br1" timeOffset="84443.8299">4604 4528 10,'-12'9'18,"3"8"-1,-8 0 0,4 9-3,-5 3 0,1 4-3,1 8-2,0 5-1,3 6-2,3 4-1,7 4-1,-1-2-1,6 3-1,5-3 0,0-4 0,4-4-2,3-3 1,-1-10-1,2-5 0,-1-4 0,2-6-3,0-9-4,-2-2-6,2-12-16,4 3-1,-3-12 0,6 3 1</inkml:trace>
  <inkml:trace contextRef="#ctx0" brushRef="#br1" timeOffset="85163.8711">5080 4476 31,'0'0'27,"0"0"0,0 0-7,0 0-4,0 0-4,9 10-2,-9-10-2,9 15-1,-3-4-1,3 7 1,-1 2-3,9 6-1,-6 3 0,4 4-1,-2 5 1,0-1-2,-1-2 0,-1 7-1,-6-3 1,-2-3-1,-4 1 0,-2 0-1,-2-1 1,-6 5 0,-2-3-1,0-3 2,-4 1-2,4 0 1,-1 1-1,0-9-1,5 1-2,-5-12-8,8-6-23,4 6 1,2-17-2,0 0 2</inkml:trace>
  <inkml:trace contextRef="#ctx0" brushRef="#br1" timeOffset="86553.9506">3172 6692 20,'0'0'31,"0"0"0,0 0-3,-8 10-6,8-10-3,0 0-4,-11 3-2,11-3-4,0 0-2,0 0-3,0 0 0,1 12-2,-1-12 0,12 12-1,-12-12-1,18 18 1,-4-6 0,0-1 0,2 0-2,2 4 1,2 0 1,-1 0 0,-1 1-1,4-2 1,-4-1-1,1 0 0,0 2 0,-5-6 1,-1-1-1,0 1 0,-3-4 0,-10-5 0,14 9 0,-14-9 1,0 0-1,10 1 0,-10-1 1,0 0 0,0 0-1,0 0 0,0 0 1,0 0-1,0 0-1,-4-9 1,4 9 0,0 0-1,0 0 1,0 0 0,0 0-1,4 10 1,-4-10 0,0 0 0,-1 15 0,1-15 0,0 0 0,-13 15 0,13-15 1,-14 17-1,5-9 0,-1 0 0,0 1 0,-1 5 0,-4 1 0,1-1 0,-4 2 0,2 1 0,-1 0 0,-1-1-1,4-4-1,-2-4-3,10 2-15,6-10-19,-13 5 1,13-5-2,0 0 2</inkml:trace>
  <inkml:trace contextRef="#ctx0" brushRef="#br1" timeOffset="95163.443">4318 6584 26,'-5'-11'20,"5"11"-3,0 0-2,0 0-2,0 0-3,0 0-2,0 0 0,-11-5-1,11 5-1,0 0 0,-9-9-1,9 9 1,-10-7-2,10 7 0,-16-9-1,6 4 1,2 2-2,-4 0 1,1-3 1,-3-2-2,2 4 1,0 0-1,0 1 0,-2-2 0,3 2 0,-4-2-1,2 5 0,0-3 1,-1-2-1,-1 1-1,2 1 1,0 0 0,-2 0 0,3 2 0,-2-2-1,-1 0 0,1 5 0,0 0 1,-1-2-1,2 2 0,1 1 0,-1-1 0,2 0 1,0 2-1,2-3 1,-1-1-1,-1 6 0,1-2 0,-2-2 1,-2 1-1,3 3 0,-6-2 1,4 4-1,-2 0 0,3-2 1,-1 1-1,1-2 0,3 4 0,0-2 0,-1-1 0,10-6 0,-14 14 0,7-4 0,-2 2 0,0 1 0,0-2 0,2 2 0,-2 2 0,1-3 0,1 1 1,1-2-1,6-11 0,-8 21 0,6-12 0,2-9 1,-4 17-1,2-6 0,2-11 0,-3 17 1,1-4-1,-1-4 0,3-9 0,-4 19 0,1-8 0,-2-2 1,2 3-1,2-1 0,1-1 0,-1 3 0,2 1 0,0-1 0,0-2-1,3 3 1,2 0 1,-3-1-1,1 2 0,0-2 0,1 0 0,-2 0 1,1 4-1,1-3 0,-2-1 0,1 0 0,0 1 0,-1-3 0,-1 1 0,3 0 0,-1-4 0,-1 5 0,2 0 0,-2-4 0,-3-9 0,7 19 0,-3-11 0,0 1 1,-4-9-1,8 16 1,-8-16-1,14 14 1,-7-5 0,-7-9 0,16 12-1,-6-6 0,1-3 0,0 3 1,-1-1 0,0-3-1,2-1 1,1 2-1,2-2 0,-4 1 1,1-1-1,2-1 0,-2-1 0,2 2 0,-1-1 0,-1-1 0,-2-1 0,3 4 0,-1-1 1,-1-1-1,0 0 0,2-3 0,-3 3 0,3 0 0,-2 0 1,-1-2-1,1-1 0,0 1 0,-1 2 1,0-2-1,0 0 0,-1-1 0,1-1 0,0 3 0,1-1 0,-11 2 0,17-7 0,-5 5 0,0 0 1,-1 1-2,0-1 2,0-2-1,-1 0 0,2 1-1,0 1 2,-3-1-1,0-3 0,1 2 0,-1-2 0,-9 6 0,15-6 1,-15 6-1,12-13 0,-12 13 0,12-9 0,-12 9 0,8-13 0,-8 13 0,10-17 0,-10 17 0,10-12 0,-8 3 1,2 0-1,-4 9-1,10-17 2,-10 17-1,5-11 0,-5 11 0,6-17 0,-6 17-1,7-11 2,-7 11-1,3-16 0,-3 16 0,5-16 0,-5 16 0,5-13 1,-4 3-1,-1-2-1,0 12 1,2-17 0,-2 8 1,0-1-2,-1 0 1,1 0 0,0 10 0,-3-12 1,0 2-1,1 1 0,2 9-1,-3-14 2,2 5-1,1 9 0,-5-15 0,4 5 0,1 10 0,-3-12 0,1 4 0,-1-2 0,3 10 0,-3-14 0,3 14 1,-6-14-2,6 14 1,-5-16 0,5 16 0,-4-9 0,4 9 0,-5-14 0,5 14-1,-2-10 1,2 10 1,-2-13-1,2 13 0,-3-14 0,3 14 0,-2-10 1,2 10-1,-7-14 0,7 14 0,-6-12-1,6 12 1,-4-9 0,4 9 0,-3-12-1,3 12 1,-1-8 0,1 8 0,-5-13 0,5 13 0,-5-13-1,5 13 1,-6-11 0,6 11 0,-10-13 0,10 13 0,-5-10 0,5 10-1,0 0 1,-10-13-2,10 13 0,-5-10-1,5 10-3,-9-9-9,9 9-24,-3-11 0,3 11 1,-5-12 0</inkml:trace>
  <inkml:trace contextRef="#ctx0" brushRef="#br1" timeOffset="116455.6609">5661 8342 10,'0'0'24,"20"7"2,-11-10-8,3 2 1,2-2-3,0-4-3,4 4-3,-2-5-1,-1 3-3,0-5-1,-3 0-1,0-2-1,-4 3 0,-2-2 1,-3 0-2,-6-1-1,0 1 0,-3-1 0,-3 2 0,-4 0-1,1 0 1,-5 0-1,3 8 0,-2 4 0,-1 2 0,0 5 0,0 4-1,1 6 1,2 3 0,0 2-1,4 3 1,3-3 0,5 3 1,4-2 0,5-5 0,2-3 1,8-3 0,-1-5 1,7-2-1,-1-3 1,2-6 0,0-1-1,3 1-1,-3-1-1,-1-3-3,-3 4-8,-3-1-23,-7-6-1,1 5-1,-7-6 1</inkml:trace>
  <inkml:trace contextRef="#ctx0" brushRef="#br1" timeOffset="119122.8134">5799 8012 3,'-18'0'9,"18"0"1,-21 5-1,12 0 0,-5-2 0,2 0 0,-2 1 1,1 0-2,-2-1 1,2 0-1,1 2-1,-2-3 0,2 3-1,-2-3-1,4 6 0,-1-4-1,0 3 0,-1 0-1,1 1 0,0 1-1,0 2-1,0 0 1,0 1-1,-1 2-1,2-1 1,-1 1-1,3 1 0,-2 1 0,4-1 0,-2 0 0,3 3 0,3 0 0,-3 1 1,3 0-1,0-1 1,2 2 0,0 0 0,2-1 0,0 0 0,2-5 0,2 4 0,1-5 1,2 2-1,2-4 0,2-1 1,2 2-1,-1-1-1,1-2 1,-1 1 0,-1-3-1,2 0 1,-3-1-1,3 2 1,-3-4 0,2 1 0,-3-4 0,4 5 0,-2-3 0,0-1 1,1-1-2,0 1 0,0-1 1,2 0-1,3 1 1,-3-3-1,3 0 1,2 3-1,-4-2 0,1-1 1,-1 0-1,0 0 0,-4-2 1,2 3-1,-3-3 0,1 0 1,-1-3-1,0 1 0,1 0 0,-3 0 1,3-3-1,-3 1-1,2 0 1,-2-1 0,0 1 0,-2-4 0,0-1-1,1 1 1,-1 0 0,-2-4 0,0 0-1,-1-1 1,0-1 0,-1 1-1,-2 1 1,-1-3 0,-1 1 0,1 4 0,-2-2 0,-1-2 0,-1 4 0,-1-4 0,-3 4 0,0-1 0,0 0 0,-2-2 0,-3 3 0,1-1 0,-2 1 0,-1-1 1,-1 2-1,1 1 0,-3-4 0,2 6-1,0-1 2,-2-2-1,1 2 0,-2 1 0,0-3 0,0 2 0,0 2 0,2 0 0,-3-2 0,3 4 0,0 1-1,1 0-2,2 5-5,-4-1-12,-4-2-11,3 7-2,-11-4 1,5 6 1</inkml:trace>
  <inkml:trace contextRef="#ctx0" brushRef="#br1" timeOffset="120739.9059">4403 7327 7,'0'0'21,"0"0"-1,0 0-5,0 0-1,0 0-1,0 0-2,0 0-2,0 0-1,3 11 0,-3-11-2,11 12 0,-11-12-1,18 14 0,-7-7-1,6 10-1,0-6 1,2 2-1,0 3-1,3 2 1,-1-1-2,3 5 2,-4-2-1,2 4-1,-1-3 0,2 3 0,-1-2 0,1-1 0,0 3 0,-1-4-1,1 0 1,0 1-1,1-2 1,-1 2-1,-3-4 0,3 0 0,-1 0 0,-1-3 1,-1-1-1,0-4 0,-2 0 1,1 3-1,-1-5 0,-1-1 1,-1 0-1,0 2 0,5-1 1,-5 1-1,4-1 0,-3-1 1,1 2-1,1 3 0,-2-1 1,1 1-2,-5 2 2,2 0-1,-3-2 1,1 1-1,1 1 1,-2-3-1,0-3-1,0 1 1,-1-1 1,0-2-1,0 0 0,-1 0 0,1-3 0,-2 4 0,1-1-1,-10-5-3,15 6-10,-15-6-20,0 0 0,10-4 0,-15-6 0</inkml:trace>
  <inkml:trace contextRef="#ctx0" brushRef="#br1" timeOffset="121740.9632">5335 7847 31,'0'0'29,"0"0"3,0 0-10,0 0-3,0 0-3,0 0-4,0 0-3,0 0-2,0 0-3,0 0-1,-1 10-1,1-10-1,3 15 1,1-5-1,-1-1 0,3 3-1,-1 3 1,1-1 0,0 3 0,0-2-1,-1 0 1,2 1-1,-1-1 1,-2-3-1,-2-2 1,3-1-1,-5-9 0,6 12 0,-6-12 1,0 0-1,1 11 0,-1-11 0,0 0 1,0 0 0,-5 10-1,5-10 1,0 0-1,-9 5 0,9-5 1,-13 6-1,2-5 0,1 6 0,-4-3 0,-1 2 0,-3-1 0,0 1 0,-2-2 0,2 2 0,-2 1 1,0-3 0,2-1-1,2 2 0,2-1 0,1-4 0,3 4-3,1-5-6,9 1-22,0 0-5,-11-2 0,11 2 0</inkml:trace>
  <inkml:trace contextRef="#ctx0" brushRef="#br1" timeOffset="129910.4304">5948 8804 24,'-15'-6'28,"15"6"1,0 0 2,-9-1-13,9 1-3,0 0-3,0 0-3,-11 10-2,11-10-2,-5 15-2,4-1 0,-2-1-1,1 4 0,0-3-1,3 4 1,-1 1 0,3 2 0,-1-1-1,2-1 0,0 1 0,4 0 0,0-1-1,2 0 1,0-2-1,2 0 0,2-3 0,-1 1 0,4-1 0,-2-2 1,3-2-2,1 1 1,0 1 1,1-2-1,1-3 0,2-1 0,0 0 0,0-3 0,3-1 1,-3-4-1,2 0 0,0-2 0,0-3 1,-3 3-1,1-3 0,-2-2 0,0-3 0,-2 4 0,2-2 0,-2-4 1,0 1-1,-1-1 0,0 0 1,1-3-1,-2 1 0,1-5 0,-4-1 1,2 4-2,-3-1 2,0-2-1,-3-2 0,0 2 0,-3-2 0,0 2 0,-3 0 0,-1-5 0,-3-2 0,3 6 0,-4-2 1,-1 0-1,-1 2 0,-1 1 0,-1 0 0,-1 5 0,-3 2 0,-1-3 1,0 4-1,-1 1 0,0 0 0,-1 1 0,-2-1 0,0 3 0,-4 1 0,0 2 0,-1 2 0,-3 0 0,1 0 0,1 4 0,-2-1 0,1-1 1,3 1-1,-1-2 0,3-1 0,0 2 0,4 0 1,-2-2-1,5 3 0,9 1 0,-14-5 0,14 5 1,-11 0-1,11 0 0,0 0-1,0 0 0,0 0-3,-9-2-3,9 2-11,0 0-19,10 7 0,-10-7 0,15 2 1</inkml:trace>
  <inkml:trace contextRef="#ctx0" brushRef="#br1" timeOffset="130518.4652">6424 8344 16,'0'0'20,"0"0"-1,4 10-1,-4-10 0,0 0-4,0 10-1,0-10-2,-2 12-2,2-12-1,-5 11-2,5-11-1,-11 16 0,11-16-2,-18 15 2,6-8-3,-2 4-1,0-3 1,-4 1-1,0 1-1,-1-3 1,1-1-1,2 1 1,2 0-1,0-3 1,3 0-1,11-4 0,-14 9 1,14-9-1,-6 11 0,6-11 1,4 17-1,4-5 0,3 4 2,0-2-1,4 4 0,2-1-1,2 1 2,2 0-2,-3-2 1,1-1-1,-3-4 0,0 0-2,-2-2-1,-14-9-5,19 6-23,-19-6-2,10 0-2,-10 0 1</inkml:trace>
  <inkml:trace contextRef="#ctx0" brushRef="#br1" timeOffset="134869.7141">7154 8922 16,'0'0'25,"0"0"2,0 0 0,-8 21-12,-7-4-1,2 6 0,-8 1-3,2 6-2,-8-3-1,4 3 0,-4-5-3,6 0-1,1-6-3,3-4-1,7-4-3,10-11-4,0 0-9,0 0-12,0 0-6,8-13 0,-3-8 1</inkml:trace>
  <inkml:trace contextRef="#ctx0" brushRef="#br1" timeOffset="135129.7289">6965 8930 33,'0'0'29,"0"0"2,11 1-8,-11-1-6,13 21-2,-9-5-3,5 4-4,-5 1-2,6 5-1,-5-1-3,4 3 1,-5-5-3,3-3 1,0-3-3,-1-3-2,2 0-3,-8-14-6,9 9-9,-9-9-12,0 0 0,0 0 1,-1-9 2</inkml:trace>
  <inkml:trace contextRef="#ctx0" brushRef="#br1" timeOffset="135330.7404">6931 9096 20,'0'0'29,"-12"-2"1,12 2 2,0 0-11,14-2-6,3 5-1,1-7-3,9 7-4,2-5-1,7 2-2,-2-1-4,2-1-4,2 0-21,-2 2-9,-10-6 0,1-1-2</inkml:trace>
  <inkml:trace contextRef="#ctx0" brushRef="#br1" timeOffset="142707.1624">3957 7808 25,'0'0'27,"0"0"0,0 0-3,0-12-9,0 12-3,0 0-2,0 0-4,0 0-1,0 19 0,-1-7-1,2 3 0,-3 3-2,3 3 2,-2 1-1,2 6-1,-1-4 0,1-1-1,-2-3-1,2 1 1,0-4-1,1-2 0,-2-4 0,0-11-1,0 11-1,0-11-1,0 0-6,0 0-6,0 0-17,0 0-2,0 0 2,0 0 0</inkml:trace>
  <inkml:trace contextRef="#ctx0" brushRef="#br1" timeOffset="143277.195">3985 8276 15,'0'0'11,"2"-13"1,-2 13 0,4-11 2,-4 11-1,2-11 0,-2 11-2,0 0-2,0 0-1,0 0-2,0 11 0,0-11-2,-3 23-1,3-4 1,-2 3-1,1 2 0,1 0 0,0-2 0,0 2-1,1-6 0,-1-2-2,2-4-2,-2-12-4,4 14-8,-4-14-16,0 0-1,0 0 1,-9-13-1</inkml:trace>
  <inkml:trace contextRef="#ctx0" brushRef="#br1" timeOffset="143910.2312">3771 7807 9,'-8'15'12,"5"13"2,-5 0 0,0 7-2,1 3 1,2 3-1,0 4 0,2 0-2,2 3-1,2-4-3,3 2-2,2-3 0,2-4-2,2-1 0,2-5-1,4-4-1,-2-7-1,4-3-3,0-7-6,-1-9-16,6 5-3,-9-13 2,6 7-1</inkml:trace>
  <inkml:trace contextRef="#ctx0" brushRef="#br1" timeOffset="144452.2622">4159 7820 21,'0'0'26,"0"0"1,10 7-8,-10-7-4,7 13 0,-2-2-5,1 5-1,-1 5-1,3 6-2,-2 2-1,2 6 0,-6 1-1,2 7 0,-4 0-2,0 0 0,-3 0-1,0-2-1,-1-1-1,-5-6-2,4 1-6,-3-12-8,-4-4-16,6-2-1,-6-11 1,12-6 0</inkml:trace>
  <inkml:trace contextRef="#ctx0" brushRef="#br1" timeOffset="154355.8286">3218 7900 14,'0'0'22,"-15"4"-6,15-4-3,-11 7 0,11-7-3,-9 9-3,9-9 0,-12 16-1,0-4 0,7 1-1,-3 0 1,3 4-1,-2-1-1,3 2 0,5-1-2,0 3 1,4-4-1,0-3 0,4-1 0,4-2 0,1-3-1,0-1 1,-2-4 0,4-2-1,-3-5 1,4 0-1,-4-3 0,-1-1 1,0-2-1,-3 0-1,1-1 1,-1 0-1,-2 2 1,-3-2-1,-1 1 1,-1 1-1,-2 0 0,-1-3 1,-3 1-1,-1-1 0,-3 1 0,0 3 0,-1 1-1,-2 0 0,-2 6-1,2 4-2,3 7-7,-5 7-20,2-4 0,-1 5-1,-3-4 1</inkml:trace>
  <inkml:trace contextRef="#ctx0" brushRef="#br1" timeOffset="154816.855">3219 8286 5,'10'-1'23,"-10"1"0,6 9 1,-6-9-9,-4 14-6,4 0-1,-2 1-2,1 4-1,-2-1-1,2 1 1,-1-5-2,2 4 0,-2-4 0,2-5-3,0-9-5,0 13-9,0-13-13,0 0-2,0 0 1,0 0 0</inkml:trace>
  <inkml:trace contextRef="#ctx0" brushRef="#br1" timeOffset="155417.8894">3022 7889 7,'-3'19'22,"3"-19"2,-7 21-6,1-3-2,0 4-1,0 4-2,-2 5-2,2 6-2,-1 0-1,2 3 0,4 1-3,2 1 0,1-3-2,6 1 0,0-5-2,2 0 1,0-8-1,3 1-1,-1-6 0,0-3-3,2-2-1,-5-8-7,3-5-20,1 3-1,-13-7 0,19-7 0</inkml:trace>
  <inkml:trace contextRef="#ctx0" brushRef="#br1" timeOffset="156032.9245">3368 7836 21,'10'14'25,"-10"-14"1,7 10-7,-2 5-7,0 5-1,2 3 0,1 1-3,2 7-2,-3-1-2,0 3 0,-1 0-2,-1 2 0,-1-3-1,-2 3 0,-3 1 0,-2-5 0,1 0-1,-3-3 0,0-2-1,-3-5 1,1-2-2,-1-7 1,-2-1-2,0-4-2,10-7-2,-16 12-6,5-11-16,11-1-1,-13 3 2,13-3 0</inkml:trace>
  <inkml:trace contextRef="#ctx0" brushRef="#br1" timeOffset="156587.9563">3638 8363 46,'0'0'30,"4"12"1,-6-1-1,0-1-19,6 7-1,-5-3-2,4 8-1,-4-3-3,1 1-1,-3-2-2,-3 0-6,1-4-19,-4 4-10,-8-9 1,0 1-2</inkml:trace>
  <inkml:trace contextRef="#ctx0" brushRef="#br1" timeOffset="182028.4114">4648 6826 21,'0'0'24,"17"-1"1,-17 1-4,24-2-4,-5 0-2,1-3-2,8 6-4,1-2-1,4 0-2,3 0-2,5 1-1,-1-2-1,5 2 2,1-2-2,2 0 0,-1-4 0,7 4 0,-1-4 1,2 1-1,2 0 0,4 0-1,-1-2 1,0 2-1,0 0 0,-2 0 0,1-1-1,0 3 0,-2-2 1,-2 0 0,1-1-1,4 3 1,0-4-1,5 2 1,-4 1 1,2-2-1,1-2 0,2 5-1,0-2 1,-2-3 0,-3 5-1,3-5 0,0-1-1,1 4 1,-2-1 0,-2-4 0,2 1 0,-2 2 0,-1 0-1,-4 1 2,-6-2-1,2 1 0,-3 2 0,-3 1 0,-2 2 1,-4-3-1,-1 1 0,-2 1-1,-2 1 1,-5 1 0,-3 0-1,-5-2-1,-3 3-4,-10-2-19,-9 2-9,13-2-2,-13 2 0,-4-10 0</inkml:trace>
  <inkml:trace contextRef="#ctx0" brushRef="#br1" timeOffset="182805.4558">7341 6470 50,'-8'10'31,"8"-10"2,0 0-10,0 0-8,0 0-2,0 0-2,11-6-4,-1 7-1,-10-1-2,20 0 0,-6 0-1,4 4 0,4-1-1,5-1 0,1 4-1,5 2 0,0-1 0,-2-1-1,0 1 1,-1 2-1,-5 0 0,-4 1 1,-3 2-1,-6-4 1,-12-8-1,14 23 0,-14-9 1,-5 1 0,-6-2 0,-6 4-1,-3-3 1,-6 4 0,-2-1 0,-2-4-1,-1-3 0,2 0-2,8 1-4,-3-5-24,7-5-9,17-1 2,-12-12-2</inkml:trace>
  <inkml:trace contextRef="#ctx0" brushRef="#br1" timeOffset="183646.5039">6320 5608 34,'0'0'30,"0"0"1,0 0-6,0 0-7,0 0-4,2 22-4,-2-5-2,2 5-3,-2 2 0,3 6-1,-2-1 0,4 5-1,-2-8-1,2-2 0,-3-4-1,4 0 0,-1-5-1,0-5-1,-5-10-2,5 10-4,-5-10-14,11 9-14,-11-9 0,0 0-1,0 0 1</inkml:trace>
  <inkml:trace contextRef="#ctx0" brushRef="#br1" timeOffset="184132.5317">6359 6116 27,'-12'1'27,"8"12"1,-7-3-8,5 2-5,2 5-4,-2 1-3,5 0-3,1 1 0,5 6-2,1-7 1,6 4 0,-1-3-1,4-3 1,1-4-2,4 0 0,0-4 1,0-5-1,0-6 0,1-1-2,-1-8 2,-3 0-1,-1-1 0,-4-9 0,-6-3-1,-1 5 0,-7-5 0,-9-1 0,-2 4-1,-8 2-2,-2 2 0,-4 6-2,2 9-1,-5-3-5,7 6-16,7 10-5,-2-6 0,10 6 2</inkml:trace>
  <inkml:trace contextRef="#ctx0" brushRef="#br1" timeOffset="184701.5643">6042 5617 24,'-25'18'25,"10"10"-3,-4 0-3,5 6-3,3 5-3,1 3-2,8 9-1,0-6-3,6 6-1,2-2-2,7 3-1,3-2-1,3-5-1,3-4-4,2-5-3,6-1-6,-2-3-15,-2-12-5,6-1 1,-7-10 1</inkml:trace>
  <inkml:trace contextRef="#ctx0" brushRef="#br1" timeOffset="185288.5979">6556 5544 30,'0'0'32,"0"0"2,5 16 1,-5-16-14,10 15-6,5 4-1,-2 0-4,7 8-3,0 1-3,6 10-1,-2 2-1,0 6 0,-1 8 0,-5-5-2,-5 0 1,-3 4-2,-3-2 1,-7-5 0,-4-4-1,-3-5-1,-2-7-2,-1-6-1,5 0-10,-4-9-22,-4-9 0,13-6 0,-13 6 1</inkml:trace>
  <inkml:trace contextRef="#ctx0" brushRef="#br1" timeOffset="192346.0015">8315 6210 8,'0'0'20,"-22"0"0,11 2-5,-6-4-2,4 2 0,-5 2-3,2 0-2,-2 0-1,-1-2-1,2 6-1,0-1 0,-1 1-1,-1-1-1,0 6 0,1-3 0,3 3-1,-1 1-1,2-3 1,-3 0-1,4 8-1,0-4 1,2 1 0,-1 0-1,4 3 0,-2-1 0,1 4 1,1 0-1,2-3 0,0 1 0,1 1 0,0 1 0,0-1 1,4 0-2,-1-1 1,1 2 1,2 3-1,1-2 1,-1-2 0,4 0-1,1 3 0,0 0 1,1-2 0,1-2-1,0-1 1,1 1-1,1 0 0,1 0 1,-1-5-1,1 4 0,2-1 0,-1-4 0,1 2 1,-1-2-1,2-2 0,0-2 1,-1 4-1,2-4 1,0-2 0,1-2-1,1 2 1,4-1-1,-1-3 1,1 3 0,0-5 0,3 0 0,-2 2-1,-1-1 3,3-1-2,-7-3 0,3 3-1,-3-5 1,-1 4 0,0-3-1,-1-2 1,0-3-1,0 3 0,0 0 1,-1-5-1,0 3 0,-1-1 1,-2-2-1,2 0 0,-1 2 1,-3-1-1,0-3 0,0 5 0,-1-4 1,-1-1-1,0 1 0,-2-2 0,1-2 1,-3 2-1,1 0 0,-1-6 0,-2 3 0,1 0 0,-2 1 0,0-1 0,-1 1-1,-1 0 2,-1 0-2,0 5 1,1-1 0,-3-3 0,2 2 0,0 0-1,1 1 1,0 2 0,1-1 0,-1-1 0,0-2 0,0 5 0,2 9 0,-5-19 1,2 7-1,-2 0 0,-1-1 0,-1 0 0,-1 4 1,-3-6-1,2 1-1,-5 1 1,1 0 1,-2-2-1,1 3 0,0-1 0,0 0 0,3 4 0,-3 1 0,2-1 0,-1 2 0,1 4 0,-3 0 0,0 1 0,-1-1 0,0-2 0,-2 1 0,5 3 0,-2 0 0,1-4 0,3 0 0,0 5-1,11 0-1,-17-4-3,17 4-7,-14 8-21,3-9 0,11 1-1,-22 6 1</inkml:trace>
  <inkml:trace contextRef="#ctx0" brushRef="#br1" timeOffset="204235.6816">8876 6653 1,'0'0'18,"0"0"-5,0 0 0,16 5-1,-16-5 0,17 0-1,-4 0 1,3 0 1,4 1-2,-1-1 0,6 1-2,1-5-1,5 6 0,-1-4-1,5 2-2,0-2-1,5 1 1,2-3-2,4 3 0,-2 1-1,4-1 0,2 0-2,-3 4 1,1-1 1,-2 2-1,-1-1 1,-4 2-2,-1-2 2,1 4-1,-4-2 1,0-5-1,-1 2-1,2 0 1,-2-3 0,1 0 0,-7 1-1,1 0 0,-1-4 1,-1 0-1,-2 4 0,-1-6 1,-4 3-2,1 5 0,-2-4 1,-2 2 0,-1 3 0,-4-3-1,0 2-1,-4 3-1,2 0 1,-12-5-3,14 2-4,-14-2-8,6-10-18,-6 10 1,0 0-1,0 0 3</inkml:trace>
  <inkml:trace contextRef="#ctx0" brushRef="#br1" timeOffset="204723.7095">10194 6510 19,'0'0'27,"10"15"2,-10-15-7,18 8-4,-3 0-2,0-5-5,5 5-2,-1-2-2,2 1-3,-4-2-1,5 4-1,-5 1-1,0-1 2,-4 3-2,-1 4-1,-5 0 1,-2 1 0,-5 2 0,-2-1 0,-7 3 0,-3 2-1,-4-4 0,-3 1 1,-1-1-1,-1 1 0,0-3 0,3-3-2,3 2-6,4-5-24,1-11 0,10 0-2,3-20 1</inkml:trace>
  <inkml:trace contextRef="#ctx0" brushRef="#br1" timeOffset="205863.7747">9783 5440 23,'0'0'24,"0"0"-3,-13 2-2,4 1-3,9-3-3,-22 11 0,13-2-3,-4 0-1,4 6-2,-3 2-2,2 0-1,1 1-1,5 6 1,2 0-2,4 0 0,4 4 0,3-4-1,6-5 1,3 3-1,4-3 0,1-8 1,1-5-2,-2 0 1,0-11 0,-1 0-1,-4-6 1,0-5-1,-7-7 0,-2 3 0,-3-4 0,-5-7-1,-3 1 0,-2 2-1,-3 3 2,-3 3-2,-3 5 2,-3 2-2,-3 5-1,-1 9-3,4 8-7,-5 0-12,-1 2-8,5 7 0,-3-4 0</inkml:trace>
  <inkml:trace contextRef="#ctx0" brushRef="#br1" timeOffset="206377.8041">9766 6005 33,'0'0'27,"-3"15"-2,0-2-4,0-1-4,0 12-3,-2-7-2,3 5-2,-3 0-3,5 1 1,-4-5-4,6 5 0,-2-7-1,3 1-1,-1-4-2,2 2-1,-1-7-2,-3-8-3,7 17-13,-7-17-14,0 0-1,0 0-1,-8-10 2</inkml:trace>
  <inkml:trace contextRef="#ctx0" brushRef="#br1" timeOffset="206998.8396">9581 5462 1,'-8'28'25,"-14"-6"1,9 12-3,-5 2-3,-1 5-2,4 8-3,-2 1-3,7 3-1,-3 0-2,9 7-3,1-5 0,6 1-2,4-7-1,5 2-1,3-9-1,5 0-3,4-5-3,-2-13-7,1-9-21,5 4 0,-6-12-1,3-4 1</inkml:trace>
  <inkml:trace contextRef="#ctx0" brushRef="#br1" timeOffset="207465.8663">10032 5359 31,'0'0'30,"16"-3"2,-16 3 1,8 9-9,-1 7-13,-5 0 1,8 9-4,-5 2-1,5 12-1,0 1-2,2 8 0,-2 4-2,0 3 0,-3 1-1,-2 6 0,-5 1 0,-3-5 0,-4-2-1,-2 1 0,-2-5 0,-3-5-2,0-4-2,-2-13-4,4-4-24,0-3-5,-2-12 1,1-7-1</inkml:trace>
  <inkml:trace contextRef="#ctx0" brushRef="#br1" timeOffset="209391.9765">11003 6359 12,'-1'-16'23,"1"16"-2,0 0-4,-14-11 1,5 7-3,-2-2-4,0 1-1,-3 0-1,2 4-3,-5 0 0,3 0-1,-4-2-1,1 7-1,0 1 0,0 2-1,-3-2 0,2 6 1,0-3-1,0 6 0,-1-1 0,3 0 0,-2 1-1,4 3 1,0 1 0,1 0 0,1-1-1,4 3 1,-3-3 0,5 7-1,0-3 0,0 2 1,1-4-1,2 4 0,-1-1 1,1-1-1,0 1 0,2-1 0,-1-4 0,3 3-1,1-1 1,1-1 1,0-5-2,3 7 1,1-4 0,2 0 0,1 3-1,1-5 1,1-1 0,4 3-1,1-1 1,-2-4 0,2-2-1,1 4 0,0-2 1,0-2-1,-1 0 1,-1-2-1,-1-1 0,4 3 0,-2-2 1,0-5 0,-2-2-1,2 2 0,0-5 0,0 1 1,0-2-1,-2-4 1,1-2-1,1 3 0,-3-1 1,2-1-1,-2-1 0,0 0 0,-2 0 0,3 3 0,-2-1 0,-1-1 0,-1-1 0,0 2 0,1 1 1,-3-3-1,0 3 1,-2-4-1,-1 1-1,-6 10 1,10-16 0,-4 4 0,-1-1 0,1 2 0,-3-4 0,1-1 0,-1 1 0,-1-4 0,-1-2 0,-1 1-1,0-1 1,-2 0 0,-1 1-1,-1-1 1,0 2 0,-2-2 0,1 2 0,-1-3 0,-2-1 0,1 3-1,1 3 2,-4-3-1,0 2 0,0 1 0,-3 0 0,2 5-1,-1 2 2,-1-5-1,-1 2 0,0 2-1,1 3 1,0 0-1,-2 4 0,-3-5 0,-1 4-2,-1 2 0,2 6-4,-7-6-16,1 0-14,1 3 0,-2-1-1,3 6 2</inkml:trace>
  <inkml:trace contextRef="#ctx0" brushRef="#br1" timeOffset="213595.2169">11414 6598 6,'0'0'21,"21"-2"2,-12-3-3,8 1-10,0-3 1,3 2-2,3-1-2,-3 0 0,6-1 0,-5-5-2,4 6 0,-6-6-1,4 0-1,-2 0 0,-1-4 0,1-1-1,-1 1 0,-2-2 0,1-3 0,1-1 0,-3 3 0,0-5 1,0 3-1,-3-1 0,1-4-1,-1-1 1,-3 2-2,1-3 2,2-3 0,-2 1-1,1-2-1,-3-3 0,0 3 1,-1 0-1,-3 1 1,-3 0-1,-2 5 0,-3-2 0,-3 4 1,-2 2-1,-1-1 0,-2-1 1,1 6-1,-3-1 1,1-2 0,-4 3-1,2 4 0,-3 2 1,-3-2 0,-2 5 0,-2 0 0,0-1-1,-1 7 1,-1 1 0,-1-3 0,-2 4 0,6 2-1,-3-1 1,-2 3 0,1 1 0,-4-3-1,-1 1 0,0 6 1,1-2-1,-1-1 1,1 2-1,3 2 0,0 0 0,4 5 1,1 2-1,0-3 1,2 2-1,1 6 0,0-1 0,4 1 1,-1 0-1,4 1 0,0 0 0,2 4-1,1 2 2,-1-4-1,1-1 0,1 5 0,0-2 1,0-2-1,0-2 1,2-4-1,-1-3 0,4-1 0,1-2 0,2-12 0,-6 12 0,6-12-2,0 0-2,0 0-5,0 0-14,0 0-10,6-18-2,-4 7 0,-5-8 1</inkml:trace>
  <inkml:trace contextRef="#ctx0" brushRef="#br1" timeOffset="214002.2402">11026 5936 27,'0'0'28,"0"0"0,-16 12-4,16-12-7,-4 13 0,4-13-4,2 20-4,0-9 0,4 5-3,-1-2-1,1 6-2,-2-4 0,0 4-1,0-1-2,-3-1 1,1-1 0,-1 0-1,0 0 1,3-2-1,0-3 1,3-1 0,3-3 0,2-2 0,3-2 0,-1-5 1,2-1-1,2-1-1,-2-5 1,2-2-2,-1 1-2,-2-6-4,5 5-11,1 1-18,-4-6 1,-1 2-1,-4-2 1</inkml:trace>
  <inkml:trace contextRef="#ctx0" brushRef="#br1" timeOffset="215225.3102">12560 5503 16,'-9'4'23,"7"8"1,-6-3-8,3 4-1,-3-1-2,3 5-3,3 3-1,-1 1-1,2 2 0,1 0-2,2 3-1,0-4-1,3 3-1,1-4 0,2-4 0,1-4 1,4 1-2,0-7 0,3-5 0,3-4 0,2-3-1,-2-6 1,2-2-1,-1-5 0,-1-5 0,-2-3-1,-3 2 1,-3 0 0,-9-3 0,-4 0-1,-8-1 0,-5 3 0,-5 3-1,-3 6 1,-3-4 0,1 9-2,0 5-2,5 6-1,1 3-7,8 9-14,6 6-6,-2 0-3,9 11 2</inkml:trace>
  <inkml:trace contextRef="#ctx0" brushRef="#br1" timeOffset="215879.3476">12622 6064 8,'-3'9'22,"3"-9"2,-11 13-2,11-13-8,-17 18 0,10-5-2,0 2-2,4 0 0,-2 1-2,6 4 0,-1-3-1,6 2-2,1-7 1,4 5-2,2-9-1,4 3 0,1-6-1,3-3 0,0-8 0,0 4-1,0-5 1,1-4-1,-5-1 0,0-5 0,-6-1 0,-4 1-1,-5-3 1,-7-1 0,-6 3-1,-5 2 0,-2 3 0,-7 1-1,1 6 0,-2 0-1,2 6-2,2 4-3,7 5-12,5 2-15,-3-6 0,13-5 0,-13 11 1</inkml:trace>
  <inkml:trace contextRef="#ctx0" brushRef="#br1" timeOffset="216582.3878">12395 5440 19,'-18'32'25,"7"12"3,-3 0-7,2 6-4,5 7-2,3 0-3,4 7-3,2-4-2,6 3-2,1-5-2,2 1-1,3-5 0,0-2-2,1-4 0,-2-7-2,1-3 0,-1-8-2,0 1-8,2-7-18,-6-15-2,10 2 1,-6-16 2</inkml:trace>
  <inkml:trace contextRef="#ctx0" brushRef="#br1" timeOffset="217124.4188">12879 5269 14,'11'6'27,"-11"-6"2,11 20 1,-9-2-10,2 2-6,7 11-1,-3 0-2,6 10-3,-4-2-1,6 5-1,-3 4-2,3 7 0,-3 2-1,0-1 0,-1 1-2,-3 4-1,-3-7 1,-3-2-1,-4-3 1,-4-7-1,-1-3 0,-3-4-1,-3-6-2,2-9-1,3 1-9,-2-5-22,0-10 0,9-6 0,0 0 1</inkml:trace>
  <inkml:trace contextRef="#ctx0" brushRef="#br1" timeOffset="230587.1888">7828 7076 9,'0'0'12,"0"0"0,0 0-1,0 0-1,-8 4-2,8-4-2,-15 5-1,15-5 0,-18 13-1,6-5-1,-2 1-1,-1 0-1,-2 2 0,-3 2 0,-1 3 0,-5-1-1,-2 1 0,-4 3 0,-4 4 1,-5 0 0,-2 2-1,-5 1 0,-1-3 1,-3 6-1,-1-1 0,0-1 0,0 0 0,1-2-1,1 1 1,-1 1-2,1 0 1,1 1 0,1-1 0,1 2 0,1-4 0,1 0 0,3 2-1,4-3 2,1-1 0,3-3-1,2 1 1,3-4 0,3-3 1,6-1-1,1-1 0,4-4 2,3-1-2,3-4 1,10-3-1,-10 7 0,10-7 1,0 0-2,0 0-3,-9 1-3,9-1-4,0 0-11,0 0 1,13-11 0</inkml:trace>
  <inkml:trace contextRef="#ctx0" brushRef="#br1" timeOffset="230944.2092">6440 7726 0,'0'0'20,"-12"-5"0,12 5 0,-9 15-11,0-5-4,-1 2-2,-3 3 0,1 4-2,-3-1-1,0 0 1,0 0 0,3-1 1,2 2 0,2-4 1,3-1 0,5-1 1,3-3 0,5 1 0,1-1 0,4-3-1,2-3 0,2 2-4,5-3-11,5 4-13,-7-9 1,7 4-2,-7-12 1</inkml:trace>
  <inkml:trace contextRef="#ctx0" brushRef="#br1" timeOffset="239915.7224">10415 7257 10,'0'0'7,"-13"8"0,4-6-1,-1 5-1,-4-5 0,0 1-2,-3 1 1,-2 1-1,-4-1 0,-4-2-1,-1 1 0,-6 1 0,-2-1 0,-3 2-1,-4 2 0,0-3-1,1 7 1,-1-3 0,-2 1-1,0 1 0,-1 1 0,0 0 1,-4 1-1,0 0 0,-4-1 0,1 0 0,-3 1 1,1 3-1,-1-3 0,1 3 0,1-2 1,-3 2-1,2-1 0,0 2 0,-1-4 0,0 4 1,-3-2-2,-2 2 2,0-1-1,-1 0 0,-2 3 0,-4 0 0,4 1 0,-1 1 0,0-1 0,-1-1 1,-1 1-2,0-3 2,-2 1-1,3-4 0,-2 2 0,0-3 0,5 0 0,3 0 0,2-3 0,4 1 1,2 1-1,4-1 0,2-1 0,3 3 0,-1-3 1,0 0-1,2 1 0,0-1 0,2-2 0,1-1 0,1 2 0,-2-2 1,6 2-1,2-3 1,2-1 0,3 0 0,4 2 0,2-3 1,1 0 0,2-1 0,-1 1 0,0-2 0,1 3-1,1-2 1,-1-1-1,1-1 0,3 1 0,2-1-2,2-1-1,10 1-7,-11 1-6,1-9-7,10 8 0,7-10 0</inkml:trace>
  <inkml:trace contextRef="#ctx0" brushRef="#br1" timeOffset="240323.7457">7049 7912 4,'0'0'12,"-18"3"-2,8 0-2,-5 0-1,3 4-2,-6-2-1,5 5 0,-6-1-1,4 1-1,-2 3 1,4-1-1,-2-1 1,5-2-1,0 2-1,10-11 2,-12 18-1,12-18 2,0 13 0,0-13 1,15 19-1,-4-10 0,5 0 0,1 4 0,5-1-2,2 1-5,3 3-10,-6-7-11,12 6 0,-11-13 0</inkml:trace>
  <inkml:trace contextRef="#ctx0" brushRef="#br1" timeOffset="245646.0501">5901 7125 22,'0'0'16,"0"0"0,0 0-2,0 0-1,0 0 0,5-9-4,-5 9-2,0 0-1,0 0-1,0 0 0,4 12 0,-4-12 0,1 18-1,-1-3-1,0 3 1,2-1-1,-1-1-2,0 0 1,-1 2 0,2-4-2,-1 2 1,-1-16-4,2 18-2,-2-18-7,2 10-9,-2-10-8,0 0-3,3 12 2</inkml:trace>
  <inkml:trace contextRef="#ctx0" brushRef="#br1" timeOffset="246896.1216">5957 7443 0,'0'0'3,"0"0"0,0 0 1,0 0 2,0 0 0,2 12 1,-2-12 2,0 0 1,1 9 1,-1-9 0,2 12 0,-2-12 1,2 18-2,-2-4 0,0-2-3,-3 1-1,3 6-2,-2-4-1,1 1 0,1 0-2,0-6-1,1 0-5,-1-10-5,2 11-10,-2-11-9,0 0 2,0 0-1</inkml:trace>
  <inkml:trace contextRef="#ctx0" brushRef="#br1" timeOffset="247231.1408">5795 7135 13,'-9'20'15,"4"9"1,-4-2-1,4 6-2,2 2 0,4 2-3,2 1-2,7-1-3,4-3-4,3-7-5,3 0-8,0-14-14,9 3 2,-10-14-1</inkml:trace>
  <inkml:trace contextRef="#ctx0" brushRef="#br1" timeOffset="247591.1614">6085 7071 13,'10'0'25,"-10"0"1,14 12-8,-7 2-2,3 4-2,1 5-2,0 0-4,4 8-2,-5 2-1,1 2-1,-4-2-3,0 1 1,-5 0-1,-1 0 0,-3-3-1,-3-2-2,3-4-2,-3-4-2,3 2-5,-2-11-5,4-12-15,-3 14 2,3-14 0</inkml:trace>
  <inkml:trace contextRef="#ctx0" brushRef="#br1" timeOffset="247812.174">6364 7422 9,'0'0'24,"12"29"0,-16-16 1,2 9-11,0 1-5,-3-1-2,2-3-3,2 1-4,-1-4-4,4-5-7,2 5-14,-4-16-1,10-2 1</inkml:trace>
  <inkml:trace contextRef="#ctx0" brushRef="#br1" timeOffset="248399.2076">6589 7014 10,'0'0'22,"-1"16"2,-9-12-6,2 5-4,-3 8-3,0 3-2,-1 6-2,1-1-1,0 6 0,3 2 0,5 6-2,2-3 0,5-2-1,1-4-1,6 2 0,0-6 0,2-3-1,0-6 0,-2-7-3,1 1-3,-1-6-6,-2-8-18,4 3-1,-13 0 0,13-17 1</inkml:trace>
  <inkml:trace contextRef="#ctx0" brushRef="#br1" timeOffset="248834.2325">6756 7005 18,'0'0'24,"2"23"0,-6-11-5,4 6-7,-3 7-2,2 0-4,-1-1-3,2-1 0,0 1-3,1-3-2,1-5-9,-2-16-15,8 17 1,-8-17-1,0 0 0</inkml:trace>
  <inkml:trace contextRef="#ctx0" brushRef="#br1" timeOffset="249208.2539">6748 7295 17,'1'21'23,"-10"-7"1,7 6-11,0-1-1,3-2-2,3 2-3,2-3-3,4-4 0,1-3 0,3-1-2,2-5 0,0-4 0,1-2 0,-1-4-1,-1-3 1,-5 0-1,-1-4 0,-4-1 1,-3-2-2,-5 1 1,-3-3-2,-5 3 0,-1 0-2,-2 1 0,-1 2-4,2 5-5,-1 0-9,14 8-7,-20-7 2,20 7 0</inkml:trace>
  <inkml:trace contextRef="#ctx0" brushRef="#br1" timeOffset="249516.2715">6897 6946 31,'5'-12'30,"-5"12"2,10 3-1,-10-3-16,4 26-3,-2-8-3,7 12-3,-5-1 0,2 7-3,-2 1-1,1-2-1,-2-2-1,0-1-1,1-1-1,-7-5-2,4-1-2,-6-7-5,5 2-3,-4-5-7,1-4-10,3 1-2,0-12 3</inkml:trace>
  <inkml:trace contextRef="#ctx0" brushRef="#br1" timeOffset="249743.2845">7058 7296 29,'0'0'26,"9"10"0,-9-10-8,-4 16-6,2-1-4,-2-2-3,1 4-2,-2-2-2,-1 1-4,4-3-7,1 3-12,1-16-6,0 9 2,0-9-1</inkml:trace>
  <inkml:trace contextRef="#ctx0" brushRef="#br1" timeOffset="250351.3192">7214 6918 1,'-1'9'24,"4"6"0,-10-1-6,2 4 0,-5 4-3,3 3-3,-1 8-3,2 0-2,-2 1-2,3-4-2,3 1 0,2-3-1,4-5-2,4-2-5,1-9-6,-9-12-14,21 11-5,-21-11 2,18-4 0</inkml:trace>
  <inkml:trace contextRef="#ctx0" brushRef="#br1" timeOffset="250744.3417">7306 6944 3,'-6'25'21,"-2"-14"0,7 9-8,-3-1-1,8 2-1,-3-1-2,4-5-3,2-2-1,3-4-1,2-4-1,0-3-1,1-6 0,0-3-1,1-2 1,-2 0 1,-2-9-1,-4 0 0,-1 0 0,-2 0-1,-5-1 0,-2 1-4,0 1-5,-3 4-6,7 13-11,-19-8-1,19 8-1</inkml:trace>
  <inkml:trace contextRef="#ctx0" brushRef="#br1" timeOffset="251113.3628">7271 7197 16,'-11'15'20,"9"9"-7,-1-7-1,8 3-1,1-6-3,4-1-1,1-5-2,4-2 0,-1-6-1,2-7-1,-2 1-1,0-4 1,-4-2-1,-2-2-2,-2-2 0,-4-1-2,-2 1-3,-4 3-4,0-1-6,-7-3-10,11 17 0,-12-22 1</inkml:trace>
  <inkml:trace contextRef="#ctx0" brushRef="#br1" timeOffset="251386.3784">7478 6897 37,'14'-1'30,"-14"1"3,13 19-1,-7 0-19,-7 3-3,4 9-2,-3 0-3,3 4-5,-2 3-5,-5-5-14,-1-6-13,2 2-1,-7-13 1,5 5-1</inkml:trace>
  <inkml:trace contextRef="#ctx0" brushRef="#br1" timeOffset="252994.4704">8493 7913 11,'-9'22'20,"-9"-2"-7,3 9-1,0 1 1,2 7-1,4 2-1,2 2-2,7-2 0,4-1-3,3-2-1,5-4-2,4-6-2,2-5-7,1-4-14,-3-15-8,7 1 2,-10-17 0</inkml:trace>
  <inkml:trace contextRef="#ctx0" brushRef="#br1" timeOffset="253809.517">8754 7890 8,'-3'15'25,"-12"-6"0,10 8-3,-5 1-6,3 2-3,4 2-3,3-1-2,5 0-3,4-7-1,6-1-2,4-7 0,4-6 0,2-4 0,2-5-2,-4-4 1,2-3 0,-6 1-1,-5-3 1,-7-2-2,-7 1-1,-5 3-3,-10 2-4,-2 6-5,-8 5-5,-3-4-10,5 21 0,-8-6 2</inkml:trace>
  <inkml:trace contextRef="#ctx0" brushRef="#br1" timeOffset="254064.5316">8827 8175 21,'-2'11'25,"11"8"0,-15-7 3,4 3-20,3 5-1,-1-2 0,0 1-1,1-4-4,3 0-3,-1-5-10,5 6-16,-8-16-1,9 2 1,-8-14 0</inkml:trace>
  <inkml:trace contextRef="#ctx0" brushRef="#br1" timeOffset="254382.5498">9045 7827 27,'-1'-18'30,"1"18"-1,4-13 1,-4 13-15,0 0-5,7 14-2,-1 6-1,-2 5-3,4 7-1,0 2 0,2 3 1,0 0-2,1 5-1,-2-2 0,-3-3-1,-1-3-2,-4-5-2,-1-1 0,-4-7-4,1 0-4,-6-11-7,9-10-10,-12 10-3,2-15 2,10 5 1</inkml:trace>
  <inkml:trace contextRef="#ctx0" brushRef="#br1" timeOffset="254584.5614">9276 8144 30,'16'-3'28,"4"12"2,-11-1-3,0 4-12,-4 7-4,-6 3-5,0 2-5,-4 3-1,-1 0-3,1-1-5,-2-4-9,-2-8-12,11 0-1,-2-14 1,0 0 0</inkml:trace>
  <inkml:trace contextRef="#ctx0" brushRef="#br1" timeOffset="254863.5773">9627 7695 8,'-9'13'24,"-6"-3"1,3 14-5,-3 6-3,-1 8-2,1 9-3,-1-2-3,4 5 0,1-6-2,8 2-2,3-5-1,5-6-2,4-9-3,5-6-5,5-10-15,5 1-9,-7-17-1,7-2 0</inkml:trace>
  <inkml:trace contextRef="#ctx0" brushRef="#br1" timeOffset="255100.5909">9761 7689 33,'0'0'28,"0"0"2,9 12-3,-7 2-15,-6 0-3,5 9-1,-5-2-2,5 5-2,-4-2-2,3-1-4,5-1-8,-3 2-21,-2-13 1,9 4-2,-9-15 2</inkml:trace>
  <inkml:trace contextRef="#ctx0" brushRef="#br1" timeOffset="255493.6134">9789 8045 9,'-7'19'26,"-8"-7"1,7 10 1,-4-4-13,2 4-3,4-1 0,1-1-5,7 3-3,7-5 0,3-3-2,5-3 0,1-4-2,1-6 1,2-2-1,-3-4 1,1-7 0,-6-1-1,-1-4 1,-5 0-1,-4-2 0,-1-2 0,-6 0 0,-3-4-1,-4 7-1,0 0 1,-6 2-1,5 4-2,-3 1-3,3 6-6,2 8-15,-3-6-1,13 2 1,0 0 0</inkml:trace>
  <inkml:trace contextRef="#ctx0" brushRef="#br1" timeOffset="255794.6306">9967 7617 64,'0'0'34,"1"10"-1,0 4 0,-1 4-27,6 9 0,-3 2-3,4 8-2,-1 1-1,-1-1 0,1 3-2,-3-1-1,-1 0-1,-4-3-2,2 0-1,-8-8-5,3 1-7,-1 1-13,-4-15 0,5 3 2,-6-11 1</inkml:trace>
  <inkml:trace contextRef="#ctx0" brushRef="#br1" timeOffset="256048.6451">10202 8063 23,'2'10'27,"6"11"1,-9-5 2,-2 5-17,-1-1-3,-3 1-2,2 0-5,-1-4-2,1-2-5,3-2-11,4 1-14,-2-14-1,0 0 1,-4-10 0</inkml:trace>
  <inkml:trace contextRef="#ctx0" brushRef="#br1" timeOffset="256356.6627">10520 7584 15,'-13'17'27,"-11"-2"1,8 13 2,-4 1-13,0 6-4,4 3-2,2 2-4,8 6-2,-1-3 0,7 0-2,2-6-2,4 0-2,4-5-2,-1-8-10,3-6-18,5-8 0,-6-12 0,10 1 0</inkml:trace>
  <inkml:trace contextRef="#ctx0" brushRef="#br1" timeOffset="256682.6814">10714 7549 46,'0'0'31,"7"22"2,-9-11-5,1 3-13,3 4-4,-6-2-4,4 5-4,-2 0-2,-2-5-2,2 5-6,-2-4-16,-2-7-9,7 4-2,-1-14 1</inkml:trace>
  <inkml:trace contextRef="#ctx0" brushRef="#br1" timeOffset="256950.6967">10724 7908 41,'-5'10'29,"5"10"2,-12-4-9,5 1-10,1 3-2,-3 1-5,0-1-5,2-1-10,4 4-19,-6-13-1,9 2 0,0-12 0</inkml:trace>
  <inkml:trace contextRef="#ctx0" brushRef="#br1" timeOffset="257304.717">10849 7557 41,'10'-2'31,"-1"13"2,-5-1 0,-1 5-20,8 13-4,-3 1 1,6 7-4,-3 4-4,2 2 0,-5 4-3,-1-1-1,-1 1 0,-7-4-2,-4 4-5,-6-6-6,-2-5-16,0 5-3,-10-15 3,6 0 0</inkml:trace>
  <inkml:trace contextRef="#ctx0" brushRef="#br1" timeOffset="333441.0717">10984 6531 26,'0'0'21,"-9"3"-2,9-3-2,-11 1-1,11-1-3,-14 3-1,14-3-3,-13 1 0,3-4-3,10 3 0,-15 3-1,15-3-1,-18 2-2,9 0 0,-1-1-1,-1 6 1,1-3-1,-1 2 0,0-2 0,2 4-1,-1 4 1,-2-2 0,3 0 0,2 3-1,0-1 1,0 3-1,2-1 1,0-1 0,1-1 0,5 3-1,-3-1 1,2-4 0,0 4 0,1-3-1,1-2 1,0 2-1,1 0 1,-3-11 0,4 15-1,-4-15 0,12 15 0,-12-15 1,12 14-1,-12-14 0,14 12 0,-5-5 0,0 0 1,1-3-1,1 1 0,1 1 1,1-2-1,-1 0 1,2 0-1,-2-2 0,0-2 1,2 3-1,-3-3 0,0-3 0,0-1 0,-1 0 1,3-2-1,-2 0 0,-1 0 1,1-4-1,-1 1 0,0 0 0,0-1 1,-1-2-1,-2 0 0,0 1 0,-2-4 0,2 5 0,-2-2 1,-1-2-1,-1 1 0,-2 1 0,0 1 1,-2-3-1,0 1 0,-4 0 1,-1-3-2,-2 4 1,-2 1 0,-2-4 1,-2 1-2,-1 5 1,-2 2 1,-1 2-1,-2 3 1,0-2-2,2 8-3,-2-4-8,5 1-23,1 3-1,0-4 0,14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3:29:36.2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1885 899 45,'52'-37'30,"-52"37"-3,0 0-3,0 0-6,0 0-4,0 0-6,0 0-1,0 0-1,0 0-2,0 0-1,0 0-2,-22 76 4,22-76-2,-55 71-3,55-71 2,-64 81-3,64-81 4,-66 82-3,32-38 2,9-9-4,2-4 2,2 0 0,4-5 0,5-11 0,4-2-2,2-1-3,6-12 1,0 0-3,0 0-11,0 0-17,8-52-2,-8 52 1,10-57-1</inkml:trace>
  <inkml:trace contextRef="#ctx0" brushRef="#br0" timeOffset="329.0188">1537 844 48,'-43'-49'33,"43"49"2,0 0-4,0 0-17,51 63 2,-51-63-5,70 58-4,-70-58-1,86 69 2,-86-69-5,94 83 0,-94-83 0,91 73-5,-91-73 3,78 70 1,-43-32-1,-3-16-4,-7-11 5,-7 12-3,-4-1 2,-14-22-2,12 8 0,-12-8-6,0 0-6,-13-8-24,13 8-1,0 0 1,0 0-5</inkml:trace>
  <inkml:trace contextRef="#ctx0" brushRef="#br0" timeOffset="2177.1245">2976 1056 16,'0'0'11,"0"0"-2,0 0 0,0 0 0,0 0-3,0 0 1,0 0 2,0 0 1,0 0 0,0 0-1,0 0-1,0-49-1,0 49 0,0 0 0,0 0-2,0 0-1,0 0 1,0 0-1,0 0 2,0 0-2,0 0 0,0 0 0,0 0 0,0 0-2,0 0 0,0 0-1,0 0-1,-35 49 2,35-49-2,0 0 1,0 0-1,2 67 0,-2-67 2,5 55-1,-5-55 0,0 0-1,6 51 1,-6-51-1,0 0 1,0 0-1,0 0-1,0 0 1,0 0 2,9 53-2,-9-53-1,0 0 2,0 0-2,0 0 2,0 0 0,0 0 0,29-63-2,-29 63 1,0 0 2,42-53-2,-42 53 0,0 0 1,55-46-3,-55 46 2,0 0 1,61 6-1,-61-6 0,0 0 1,0 0-1,58 55 0,-58-55 1,0 0-1,15 61 0,-14-47 0,-1 15-2,-1-3 1,1-14 0,1 3-4,0 0-5,-1-15-15,17 8-11,-17-8 1,0 0 1,0 0-1</inkml:trace>
  <inkml:trace contextRef="#ctx0" brushRef="#br0" timeOffset="2611.1494">3479 1149 30,'0'0'32,"0"0"-1,0 0 2,0 0-10,0 0-14,0 0 3,-53-10-6,53 10-2,0 0-1,-31 52 0,31-52-1,0 0-2,0 0 1,8 74 0,6-56 0,-14-18 0,0 0 0,59 16 0,-59-16 1,0 0-1,70-17-2,-70 17 1,0 0 1,53-60 1,-53 60-1,0 0-2,11-70 1,-11 70-1,0 0 2,0 0-1,-37-49 1,37 49-1,0 0 1,0 0 2,0 0-3,-50 43 3,50-43-3,0 0-2,19 61-1,-19-61-5,0 0-7,63 52-16,-63-52-5,57 10-3,-57-10 5</inkml:trace>
  <inkml:trace contextRef="#ctx0" brushRef="#br0" timeOffset="2973.1701">3922 1099 43,'0'0'32,"0"0"1,0 0-5,0 0-14,0 0-1,-50-41-5,50 41-2,0 0-2,0 0-2,0 0 0,0 0 0,-30 62 0,30-62-1,0 0 0,0 0-1,39 58 1,-39-58 0,0 0-1,25 55 0,-25-55 0,3 33 0,-5-16 1,2-17 1,-11 21-2,1-16 0,10-5 1,-27 8 0,13-5-3,14-3-1,0 0-13,-37-19-21,37 19 2,0 0-2,0 0 1</inkml:trace>
  <inkml:trace contextRef="#ctx0" brushRef="#br0" timeOffset="3895.2228">4698 1146 2,'0'0'25,"0"0"-2,0 0 0,0 0-8,58-14-1,-58 14-2,0 0-3,63-41-3,-63 41-3,0 0 3,59-39-1,-59 39-2,0 0 1,0 0 0,0 0-1,22-53-1,-22 53 0,0 0-1,-55 0-1,55 0 1,-53 19 0,53-19-2,-58 26 3,58-26 1,-49 54 0,49-54 0,0 0 0,-32 62 1,32-62-2,0 0 2,27 55-3,-27-55-1,0 0 2,71 36-1,-71-36-2,57 12-5,-57-12-10,58 3-16,-58-3-3,53-11 2,-53 11-2</inkml:trace>
  <inkml:trace contextRef="#ctx0" brushRef="#br0" timeOffset="4155.2377">5288 1029 60,'0'0'33,"0"0"-1,0 0-7,0 0-18,-17 55-1,17-55 1,0 0-1,-55 66-2,55-66 0,0 0-2,-49 65-1,49-65-4,0 0-5,0 0-12,0 0-14,0 0 0,0 0-1,0 0 0</inkml:trace>
  <inkml:trace contextRef="#ctx0" brushRef="#br0" timeOffset="4373.2501">5085 1010 44,'0'0'34,"0"0"2,0 0-2,0 0-17,0 0-6,0 0-3,0 0-3,52 55-2,-52-55 0,0 0-2,69 71 0,-69-71-3,54 46-3,-54-46-4,54 31-12,-54-31-13,59 31-2,-59-31 0,62 8 2</inkml:trace>
  <inkml:trace contextRef="#ctx0" brushRef="#br0" timeOffset="4837.2767">5783 1055 42,'0'0'35,"0"0"0,0 0 2,-54-32-19,54 32-8,-58 1-2,58-1-3,-65 28 0,65-28-3,-59 44 1,59-44-2,0 0 0,-47 71 1,47-71-1,0 0 1,39 56-2,-39-56 1,64 21-1,-64-21 0,78 1-2,-78-1 1,78-23 0,-78 23-1,58-22 2,-58 22 0,0 0-1,42-60 0,-42 60 1,0 0 0,0 0 1,-27-62 1,27 62-2,0 0 1,0 0 2,-59-17-2,59 17 0,0 0 0,0 0 0,-18 52-1,18-52-2,0 0-2,35 57-6,-35-57-11,0 0-16,76 38 1,-76-38-3,74 5 2</inkml:trace>
  <inkml:trace contextRef="#ctx0" brushRef="#br0" timeOffset="5078.2905">6224 1075 77,'0'0'36,"0"0"0,-50-25-10,50 25-16,-58 29-3,58-29-3,-49 33-1,49-33 0,0 0-1,-32 72-1,32-72 0,0 0-1,28 61 0,-28-61-5,46 32-6,-46-32-22,66 4-3,-66-4 0,62-25 0</inkml:trace>
  <inkml:trace contextRef="#ctx0" brushRef="#br0" timeOffset="5333.3051">6395 805 60,'7'-56'37,"-7"56"0,0 0 1,0 0-18,0 0-15,0 0-1,10 78-3,-10-78 1,11 76-1,-11-76-2,11 78 2,-11-78 2,8 95-3,-8-95-1,10 68-4,-10-68-6,9 50-17,-9-50-8,0 0-1,0 0-2</inkml:trace>
  <inkml:trace contextRef="#ctx0" brushRef="#br0" timeOffset="5521.3158">6409 1071 76,'0'0'37,"0"0"-1,0 0 2,0 0-28,0 0-3,0 0-4,0 0-3,0 0-2,58-1-2,-58 1-8,57-6-25,-57 6 0,55-6-2,-55 6 3</inkml:trace>
  <inkml:trace contextRef="#ctx0" brushRef="#br0" timeOffset="5753.3291">6676 762 76,'0'0'36,"0"0"0,0 0-3,0 0-25,-15 64-1,15-64-1,-2 69-4,2-69 1,2 81 0,-2-81-3,6 79-2,-6-79-6,15 62-11,-15-62-20,0 0 4,37 54-2,-37-54-3</inkml:trace>
  <inkml:trace contextRef="#ctx0" brushRef="#br0" timeOffset="6140.3512">6894 1053 66,'0'0'37,"0"0"0,0 0 1,0 0-26,44 59-5,-44-59-1,0 0-4,0 0-1,55 27 1,-55-27-1,0 0 0,74-3 0,-74 3-1,55-25 0,-55 25 0,0 0 0,60-31 1,-60 31 0,0 0 0,0 0-1,0 0 2,0 0-1,0 0 1,0 0 0,0 0 0,-10 69-1,-1-30 0,1 7 1,1 1-1,1-9-1,1 12 0,5-2-2,-1-16-4,8 4-18,-5-16-17,0-20 1,-3 10 0,3-10 2</inkml:trace>
  <inkml:trace contextRef="#ctx0" brushRef="#br0" timeOffset="6966.3985">7713 1077 11,'0'0'24,"0"0"2,0 0 1,0 0-12,0 0-2,0 0-1,2 51-4,-2-51-1,0 0 0,10 64-1,-10-64-1,0 0-1,0 0 1,63 39-2,-63-39-3,0 0 3,72-32-3,-72 32 1,0 0-1,57-55 1,-57 55-1,12-62 0,-12 62 2,0 0-2,-28-58 1,28 58 0,0 0 0,-71-18-2,71 18 0,-52 31 0,52-31-2,0 0-3,-52 62-5,52-62-14,0 0-8,8 66-1,-8-66 2</inkml:trace>
  <inkml:trace contextRef="#ctx0" brushRef="#br0" timeOffset="7366.4213">8095 1028 70,'0'0'33,"0"0"0,0 0-1,0 0-28,0 0-2,18 52-1,-18-52 1,0 0-1,6 63 0,-6-63 0,0 0 0,0 0 0,31 54 0,-31-54 1,0 0-2,0 0 0,56-26 0,-56 26 0,0 0 1,51-66-2,-51 66 2,0 0-1,47-56 1,-47 56 0,0 0 1,0 0-1,0 0 1,0 0 0,0 0-1,45 67 0,-45-67 0,0 52-1,0-52-4,0 0-10,12 63-23,-12-63 2,0 0 0,0 0-1</inkml:trace>
  <inkml:trace contextRef="#ctx0" brushRef="#br0" timeOffset="7776.4448">8608 1124 69,'0'0'36,"0"0"0,0 0-6,0 0-16,57-5-7,-57 5-3,0 0 0,53-20-1,-53 20-2,0 0 0,69-54 0,-69 54 0,0 0 0,0 0 1,52-54-2,-52 54-1,0 0 2,0 0 0,-57-21 0,57 21-1,-65 15-2,65-15 1,-73 51 3,73-51 0,-60 65 0,60-65 0,-35 73 0,28-34 1,11-10 3,7 0-3,6 1-1,7-6 1,7-3-2,1-5 0,3-19 1,2-1-6,-37 4-5,72-17-24,-72 17-8,0 0-1,60-60 1</inkml:trace>
  <inkml:trace contextRef="#ctx0" brushRef="#br0" timeOffset="8529.4879">9559 1147 71,'0'0'31,"0"0"-1,0 0-5,51 19-20,-51-19-1,0 0-2,63-14 1,-63 14-2,49-11 0,-49 11 0,0 0-1,59-36 0,-59 36 0,0 0 1,0 0 0,2-51 0,-2 51 0,0 0 0,-80-25-1,80 25 0,-77 8 0,77-8 1,-77 25 0,77-25 3,-51 61-1,51-61 0,-9 60 2,21-12-2,7-2 2,11-9-2,3-3-2,3-4-1,0-7-2,-3 4-1,2-13-4,-6-29-6,2 3-25,-31 12 1,0 0 1,65-81 0</inkml:trace>
  <inkml:trace contextRef="#ctx0" brushRef="#br0" timeOffset="8764.5013">9916 788 74,'0'0'33,"0"0"0,0 0-6,0 0-18,10 56-4,-10-56-2,11 70-1,-4-17 1,-7-53 0,18 93 0,-9-38-3,3-8-2,-2 0-2,7-2-9,-3-15-22,-2 1-1,0-6-1,-12-25 1</inkml:trace>
  <inkml:trace contextRef="#ctx0" brushRef="#br0" timeOffset="9184.5253">10132 1201 68,'0'0'36,"58"2"-4,-58-2 3,0 0-29,69-6-2,-69 6 0,55-13-2,-55 13-1,56-31 0,-56 31 2,55-25-2,-55 25 2,0 0-2,58-68 0,-58 68 1,0 0 0,5-55-1,-5 55 1,0 0-3,-55-25 2,55 25-1,-58 17 2,58-17-2,-66 45 2,66-45-1,-52 74 1,33-35 0,9 0-1,6-3 1,10 11-2,6-2 3,8-17-3,6 2 0,3-6-2,5-13 1,0-6-4,5 1-7,-6-18-26,0-7-1,-33 19-1,58-45 3</inkml:trace>
  <inkml:trace contextRef="#ctx0" brushRef="#br0" timeOffset="9753.5579">10666 1065 60,'0'0'35,"0"0"-1,1 51-6,-1-51-18,0 0-1,17 65-2,-17-65-4,0 0-3,0 0 3,51 56-2,-51-56 1,0 0-1,55-3 0,-55 3-1,0 0 0,0 0 0,56-64 0,-56 64-1,14-51 1,-14 51 0,0 0 1,0 0-1,0 0 1,0 0 0,0 0 1,0 0 1,0 0-1,0 0 1,0 0-1,28 70-1,-28-70 1,0 0-1,27 52-1,-27-52 0,0 0 0,0 0-2,57-14 3,-57 14-2,0 0 0,47-74-1,-47 74 1,30-54 0,-30 54 0,0 0 2,38-61-1,-38 61 1,0 0 0,0 0 1,0 0-1,0 0 1,40 50 0,-40-50 0,8 57-2,-8-57 1,0 0-3,16 54-3,-16-54-12,0 0-22,0 0 1,0 0-1,57 32 1</inkml:trace>
  <inkml:trace contextRef="#ctx0" brushRef="#br0" timeOffset="10160.5812">11372 1167 78,'0'0'37,"61"0"-1,-61 0-4,0 0-22,0 0-4,58-27-2,-58 27-2,0 0-1,58-39 1,-58 39-1,0 0 0,0 0 0,53-56-1,-53 56 1,0 0 0,0 0 0,-1-56-1,1 56 1,0 0 0,-52-15-2,52 15 2,-52 19-2,52-19 2,-52 28-2,52-28 3,-41 55-1,41-55 1,-15 58 1,15-58-1,10 50-1,-10-50 0,35 50-2,-35-50-4,56 19-8,-56-19-27,57 0 1,-57 0 0,56-11-1</inkml:trace>
  <inkml:trace contextRef="#ctx0" brushRef="#br0" timeOffset="10574.6048">11823 1048 51,'0'0'38,"0"0"-1,-6 64 2,6-64-14,0 0-15,-5 73-2,5-73-3,0 0-3,0 0-1,29 58 1,-29-58 0,0 0-1,0 0-1,67-15 2,-67 15-2,0 0 1,53-55-1,-53 55 0,27-53-1,-27 53 0,20-50 0,-20 50-1,0 0 1,15-56-1,-15 56 3,0 0 0,0 0-2,0 0 2,6 60 0,-6-60 1,4 59-1,-4-59 0,10 56-1,-10-56-4,13 46 2,-13-46-7,0 0-18,0 0-12,0 0 0,0 0 0,54 25 2</inkml:trace>
  <inkml:trace contextRef="#ctx0" brushRef="#br0" timeOffset="10889.6229">12358 749 86,'0'0'37,"37"50"0,-37-50-4,0 0-26,4 77-1,-4-77-3,3 66-1,-3-66-2,2 77 3,-2-77-1,4 69 0,-4-69-1,8 69 0,-8-69 0,20 62 1,-20-62-1,0 0-1,46 49-1,-46-49-2,0 0-4,0 0-10,59-4-24,-59 4 3,0 0-1,13-62 1</inkml:trace>
  <inkml:trace contextRef="#ctx0" brushRef="#br0" timeOffset="11069.6332">12265 1038 86,'0'0'38,"0"0"2,0 0-9,0 0-18,72 24-6,-72-24-7,96-1-12,-46-2-27,3-4 1,-53 7-3,94-24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4:29:15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4986 3522 12,'-11'-8'21,"11"8"-6,-14-14-1,14 14-1,-21-15-1,8 7-3,-4-2-2,-3 2 0,-2 1-2,-4 0 0,-1 2-1,-5-1 0,2 5 0,-4 1-1,2 5 0,-3 2 0,1 5-1,-1 2 0,0 6 0,1 6 0,2 3-1,2 4 1,2 6-1,3 3 0,4 5 0,3 1 0,6-1 0,3 4 0,5 2 0,1-6 0,8 4 0,3-7 1,5 3-1,4-5 1,5-1-1,5-9 0,6-1 2,4-6-2,3-3 1,3-8-1,7-3 1,3-9-1,4-1 0,0-6 0,-1-7 0,-1-4 0,2-3-1,-5-1 1,-3-4-1,-4-1 1,-8-1-1,-7-4 0,-4-3 1,-5-1-1,-4-3 1,-6-4-1,-2-4 0,-6-4 0,-4-2 1,-5-3-1,0 3-1,-8-2 1,-5 2 0,-2 1 0,-5 6 0,-2 5 0,-3 4-1,-2 5 1,-1 6-2,-3 9 0,-2 4-2,1 11-5,-6 2-6,-1 7-19,5 12 1,-4-1-2,9 9 3</inkml:trace>
  <inkml:trace contextRef="#ctx0" brushRef="#br0" timeOffset="1325.0758">5394 3366 18,'10'0'22,"-10"0"-2,17-12 0,-8 0-2,3-1-4,6-3-2,-1-5-1,6 4-2,-1-11-3,6 0 0,-4-7-2,3 2 0,-4-8 0,2 1 0,-6-7-1,-1-4 0,-7-1-1,-1-2 0,-8 1 0,-2 0-1,-5-2-1,-4 5 0,-5 6 1,-2 6-2,-3 5 1,-4 3 0,0 6-1,-4 7 1,0 11 1,-1 3-1,0 3 0,-2 8 1,0 6-2,1 7 2,-1 8-1,1 2 1,0 4-1,0 7 1,4 1-1,-1 3 1,3 1-1,1 0 1,5 0-1,2 1 1,4-7-2,1-4 1,3-4-1,3-5-1,4-5-2,-1-10-4,8-2-7,-7-11-8,4-15-11,2 5-1,-7-9 2,3 1 1</inkml:trace>
  <inkml:trace contextRef="#ctx0" brushRef="#br0" timeOffset="1586.0907">5024 2854 31,'-7'16'27,"10"12"3,-7 1-11,5 2-7,3 4 0,1-3-3,2 3-3,3-8-2,1 1 0,2-8-1,3-2 1,1-6-2,3-6 1,0-6-2,1-3 0,1-3-2,1-4-6,4-1-13,3-2-13,-4-9 0,5 7 0,-4-12 2</inkml:trace>
  <inkml:trace contextRef="#ctx0" brushRef="#br0" timeOffset="5082.2907">3956 3725 9,'-9'-2'27,"9"2"2,-10 3 0,10-3-11,0 0-3,0 0-3,0 0-4,0 0-1,6 11-2,4-9-1,3 7 1,1-2-1,6 3-2,0 2 1,4 0-2,1-1 1,1 3-1,-3-3-1,1 1 1,-1 0 0,-3 0-1,-5-1 1,-1 1-1,-8-1 1,-2 1 0,-6 1-1,-6 1 1,-9 1-1,1 1 0,-6-2 1,-3 1 0,-2-2 0,0 0-1,0 0 0,6-2-1,2-2 0,4-1-4,5 3-5,10-11-12,-10 10-12,19-1-2,2-8 2,6 2 1</inkml:trace>
  <inkml:trace contextRef="#ctx0" brushRef="#br0" timeOffset="16988.9717">6056 2268 25,'-17'9'25,"7"1"-5,-4 1-2,1 8-3,1-2-5,2 0-3,5 11-1,0 0-1,6-3 0,5-1-3,2 3 0,6-7 0,1 3 0,4-8 1,2-6-1,4-8-1,0-3 1,0-5 0,0-5 0,-4-9-1,-2 0 0,-3-4 0,-5-3 0,-9-1 0,-5-3 0,-7-1-1,-2 8 0,-5 1 0,-2 5-2,1 9-4,-1 2-10,-4 6-15,14 17-2,-6-2 1,15 9 1</inkml:trace>
  <inkml:trace contextRef="#ctx0" brushRef="#br0" timeOffset="21918.2536">5540 3890 17,'10'-1'29,"16"6"2,3-8 2,8-2-16,18 1-1,10-6-2,20 4-3,7-6-1,12 3-4,7-5-1,5 4-1,-3-1-2,2 1 0,-8 2-1,-12 2-1,-11 2 0,-13 1 0,-15 3-2,-13-1 0,-11 3-3,-16-3-3,-4 5-8,-12-4-16,0 0-3,-16 1-1,-1-10 3</inkml:trace>
  <inkml:trace contextRef="#ctx0" brushRef="#br0" timeOffset="22226.2712">6811 3640 43,'19'6'33,"-9"-6"1,6 8-2,2-2-18,-4 0-2,10 6 0,-3-2-5,3 3-3,-5 1-1,3-1 0,-4 1-2,-4 1 0,-4-3-1,-2 2 1,-7 0-1,-7 1-1,-3-2 0,-5 2-1,-1 2-3,-6-6-7,5 2-24,1 0 0,-4-7 0,19-6 1</inkml:trace>
  <inkml:trace contextRef="#ctx0" brushRef="#br0" timeOffset="23048.3183">7736 3462 22,'0'0'29,"-16"-5"0,16 5 2,-21 2-17,2-3-2,1 5-2,-8 1-4,-4 10-1,-5 4-1,2 8 0,-4 6 1,5 9-1,0 1-1,10 9 1,4 0-1,12 0 1,10 2-2,7-5 0,10-6 0,10-4 0,7-8 0,7-4-1,3-7 1,9-8-1,1-11 1,3-3-1,-1-9-1,-1-11 1,-2-7-1,0-5 1,-4-5-1,-6-8-1,-5-7 0,-12-3 0,-10-1 0,-15-4-1,-13 4 1,-19 5-1,-14 6 0,-11 7 0,-11 16-1,-7 7-3,3 15-16,0 11-13,-4 1-1,13 8 1,-1-2 0</inkml:trace>
  <inkml:trace contextRef="#ctx0" brushRef="#br0" timeOffset="23530.3458">6325 3201 49,'0'0'32,"9"25"2,-5-6-2,-3 4-22,7 9-2,-1 0 0,3 4-3,-1 0-3,-2 0-4,3-4-12,-1-4-19,-9-16-1,1 2 0,-1-14 0</inkml:trace>
  <inkml:trace contextRef="#ctx0" brushRef="#br0" timeOffset="27372.5656">8468 3510 16,'0'0'25,"15"0"0,-4 0-5,0-2-3,6-1-1,0-6-4,7 4-1,-1-7-3,3 0-2,3-4 0,1-3-2,2-5 1,2 3-2,-2-4 0,3-2 0,-4-2-2,-2-1 1,-5-1 0,-1-2-1,-6-1 0,-6-3 0,-7-7 0,-4 2-1,-7-1 1,-3-1-1,-8 4-1,-4 3 0,-4 4 1,-4 5-1,-2 9 0,-2 4 0,1 6 0,-2 8 0,2 4 1,0 5 0,2 5-1,-2 4 0,2 6 1,1 2 0,-1 6-1,5 0 2,-1 3-2,1 3 1,3-2 1,7-1 0,0-3-2,3-3 1,5-5 1,1-2-1,1-5 0,4-4-1,2-4-3,0-8-3,0 0-5,0 10-10,0-10-11,1-11-1,-4-1 1,3 12 1</inkml:trace>
  <inkml:trace contextRef="#ctx0" brushRef="#br0" timeOffset="27679.5831">8197 3120 17,'-6'12'29,"12"7"-1,-8-8 3,1 3-14,5 5-2,-4-6-4,9 1-2,-5-1-3,5 2-1,-3-4-1,5-2-1,0-3-2,-1 0 1,3-2-1,1-1 0,0-1-3,1-4 0,1 4-3,-2-4-7,5 2-9,1 4-12,-4-8-1,8 2 0,-6-7 3</inkml:trace>
  <inkml:trace contextRef="#ctx0" brushRef="#br0" timeOffset="28247.6156">9412 2677 29,'-17'12'30,"-3"12"2,-4-5 0,-3 1-19,3 15 0,1-2-3,7 5-3,5-5 0,7 1-3,6-2 0,8-6-2,7-3 0,5-9-1,5-8 0,3-6 0,1-7 0,3-6-1,-3-7 1,-1-2-1,-7-7 1,-4-2-1,-7-2 0,-8 1 1,-5-5 0,-8 5-2,-6 5 2,-1 1-2,-5 11-1,0 0-5,2 13-15,5 7-12,-8 3-1,11 4 1,-1-3-2</inkml:trace>
  <inkml:trace contextRef="#ctx0" brushRef="#br0" timeOffset="34340.9642">7877 3562 23,'-15'4'23,"15"-4"-5,-22 9-2,10-3-1,-4 3-5,-2 2-1,-1 2-3,-1 0 0,0 4-2,-2 2-2,1 4 0,2-1-1,0 1 0,3 0 1,2 1-1,4-2 2,7 1-1,1-4 1,9 0 0,5-3 0,6 0 0,3-7-1,6-2 0,5-4 0,3-3-1,0-6 0,2-6-1,0-5 1,-2-3 0,-4-5 0,-4-1 0,-10-5-1,-6-2 2,-11 0-1,-9 2-1,-10 4 1,-10 3-1,-6 4 0,-4 6-1,-1 7-6,-2 10-18,5 0-7,11 8-1,1-6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4-12T13:30:17.2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2547 1054 24,'0'0'27,"0"0"-2,0 0-6,0 0-3,0 0-1,0 0-4,25 65-2,-24-16-1,6 2-1,-2 12-2,4-7-3,-3 5 2,4 5-3,-2-1 0,-1-15 0,-2-4-1,-2-2 0,-1-10 1,0-8-1,-2-2 0,0-24-3,0 0-5,0 0-4,0 0-10,-5-21-12,1-8 0,4-8 1</inkml:trace>
  <inkml:trace contextRef="#ctx0" brushRef="#br0" timeOffset="407.0232">2495 1057 11,'-26'-51'29,"26"51"0,0 0 4,0 0-13,0 0-7,0 0 0,61-50-1,-61 50-4,69-9-4,-69 9 1,97 7-3,-45-2-2,0 5 1,-52-10 0,91 31-2,-91-31 2,63 53 1,-63-53-1,20 61 2,-20-61-3,-17 62 0,17-62 0,-50 51 1,18-27-1,32-24-1,-76 17 0,76-17 0,-76 9 1,76-9 2,-58-5-2,58 5-1,0 0 0,0 0-1,0 0-6,0 0-9,0 0-17,0 0-1,0 0 0,66-14 0</inkml:trace>
  <inkml:trace contextRef="#ctx0" brushRef="#br0" timeOffset="708.0405">3384 1251 43,'0'0'33,"0"0"2,0 0-2,0 0-19,67-39-1,-67 39-4,61-8-2,-61 8-3,74-12-1,-74 12-2,75-9-1,-75 9-3,56-7-5,-56 7-3,0 0-10,0 0-7,0 0-6,4 47-2,-25-20 1</inkml:trace>
  <inkml:trace contextRef="#ctx0" brushRef="#br0" timeOffset="889.0508">3479 1380 30,'-23'3'30,"23"-3"0,-10 12-7,10-12-2,19 0-4,-3-7-6,10 9-1,-3-7-2,9 1-2,-5 11-3,4-14-2,-2 4-7,-6 11-17,0 1-12,1 7 0,-5-1-1,5-6 1</inkml:trace>
  <inkml:trace contextRef="#ctx0" brushRef="#br0" timeOffset="1476.0844">4574 1022 40,'0'0'32,"0"0"3,0 0-1,0 0-22,-57-28-1,57 28 1,0 0-7,-55 28-1,55-28-1,-40 54-1,40-54 1,-30 84-2,19-35 0,4 3 0,7 14-1,5-2 1,7-15 1,10-3-2,5-3-1,5-9 3,8-20-1,4-2 0,3-25 0,2-1 0,2-9 0,-4-6 1,1-21 0,-5-3 0,-43 53-2,72-104 0,-46 51 0,-8-3 1,-18 56-1,4-103 0,-4 103 0,-39-59 0,39 59-1,-79-44 2,27 36-3,1 5-3,-5 8-7,56-5-19,-92 31-7,92-31-1,-69 38 1</inkml:trace>
  <inkml:trace contextRef="#ctx0" brushRef="#br0" timeOffset="1744.0997">4572 1208 43,'0'0'35,"53"32"2,-53-32 0,0 0-15,0 0-9,33 20 0,-33-20-5,25 26-3,-8-7-2,3 5-2,3-6 0,4 9-1,2 3 0,3-4 0,3 9-3,-3-10-2,3-2-3,-4-4-11,-1 8-19,1-12 0,-5-3-1,-2-4 1</inkml:trace>
  <inkml:trace contextRef="#ctx0" brushRef="#br0" timeOffset="2620.1498">6408 959 76,'0'0'38,"0"0"0,0 0 0,0 0-30,0 0-1,2 60-2,-2-60-2,5 60-2,-5-60 1,6 84 0,-2-33 0,1-8-2,-4 1-1,-1 11 1,-1-9-2,-1-9-1,0-4-4,-6-13-7,8-20-18,-8 18-7,-2-20 2,10 2 1</inkml:trace>
  <inkml:trace contextRef="#ctx0" brushRef="#br0" timeOffset="3120.1784">6284 1041 36,'0'0'36,"-8"-60"1,8 60 0,0 0-13,27-50-10,-27 50-1,54-9-5,-54 9-3,76-20-2,-76 20 1,84 1-3,-84-1 0,85 9 0,-85-9-1,70 14-1,-70-14 2,0 0 0,57 58-2,-57-58 0,0 0 0,-8 57-1,8-57 2,0 0 0,-70 61 0,70-61-1,-66 37 3,66-37-1,-68 39 0,68-39 0,-51 24-1,51-24 2,0 0 0,0 0-2,0 0 1,0 0 1,-9 57 0,27-35 2,5-8-2,4 9-1,3 7-1,1-8 3,4 8-2,-1 5-1,0-9 1,1-6-2,-1 14 1,-3-10 0,-3-11 0,-2 7-2,-6-11-3,-2 1-6,-8 2-31,-10-12 1,15 4 0,-15-4 0</inkml:trace>
  <inkml:trace contextRef="#ctx0" brushRef="#br0" timeOffset="8784.5024">5541 996 29,'0'0'19,"0"0"-1,0 0-3,0 0-3,0 0-1,0 0-2,0 0-2,0 0-2,0 0 2,0 0-2,0 0 0,0 0-1,-37 50-1,37-50 1,0 0 0,-8 70-2,8-70 0,0 0 0,3 72-1,-2-45 1,3-2 0,0 8-2,1-13-1,0 9 1,3 6-1,1-1 1,3-11 1,2 2-2,2 4 1,1-15 0,2 10 1,1-9 0,0-17 2,0 2-3,0 6 0,-1-3 2,1-13 0,1 3-1,-1-3-1,-1-5 1,1 9-1,-2-6 1,1-17 1,-19 29-2,0 0 0,46-72 2,-46 72 0,26-55-2,-26 55 2,22-60-1,-22 60 0,0 0 1,27-73-3,-27 73 1,13-56 0,-13 56 1,0 0-1,7-72 0,-7 72-1,0 0 3,-3-50-1,3 50 1,0 0 0,0 0-2,0 0-1,0 0-2,0 0-4,0 0-26,0 0-3,0 0-2,0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2011-04-12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23C-B908-4BE6-B759-298985D67E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2011-04-12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2011-04-12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customXml" Target="../ink/ink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customXml" Target="../ink/ink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.xml"/><Relationship Id="rId5" Type="http://schemas.openxmlformats.org/officeDocument/2006/relationships/image" Target="../media/image21.emf"/><Relationship Id="rId4" Type="http://schemas.openxmlformats.org/officeDocument/2006/relationships/customXml" Target="../ink/ink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customXml" Target="../ink/ink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0.emf"/><Relationship Id="rId4" Type="http://schemas.openxmlformats.org/officeDocument/2006/relationships/image" Target="../media/image27.wmf"/><Relationship Id="rId9" Type="http://schemas.openxmlformats.org/officeDocument/2006/relationships/customXml" Target="../ink/ink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customXml" Target="../ink/ink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openxmlformats.org/officeDocument/2006/relationships/image" Target="../media/image5.emf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customXml" Target="../ink/ink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customXml" Target="../ink/ink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" y="381001"/>
            <a:ext cx="9144000" cy="1600199"/>
          </a:xfrm>
        </p:spPr>
        <p:txBody>
          <a:bodyPr>
            <a:normAutofit/>
          </a:bodyPr>
          <a:lstStyle/>
          <a:p>
            <a:r>
              <a:rPr lang="en-US" dirty="0" smtClean="0"/>
              <a:t>Synthesis, Analysis, and Verification</a:t>
            </a:r>
            <a:br>
              <a:rPr lang="en-US" dirty="0" smtClean="0"/>
            </a:br>
            <a:r>
              <a:rPr lang="en-US" sz="3200" dirty="0"/>
              <a:t>Lecture </a:t>
            </a:r>
            <a:r>
              <a:rPr lang="en-US" sz="3200" dirty="0" smtClean="0"/>
              <a:t>08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962400"/>
            <a:ext cx="8458200" cy="2133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Lectures: 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</a:rPr>
              <a:t>Viktor </a:t>
            </a:r>
            <a:r>
              <a:rPr lang="en-US" sz="3600" b="1" dirty="0" err="1" smtClean="0">
                <a:solidFill>
                  <a:schemeClr val="tx1"/>
                </a:solidFill>
              </a:rPr>
              <a:t>Kuncak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2209800"/>
            <a:ext cx="8610600" cy="144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smtClean="0"/>
              <a:t>WS1S</a:t>
            </a:r>
            <a:r>
              <a:rPr lang="en-US" sz="3200" dirty="0" smtClean="0"/>
              <a:t>: Automata-Based Decision </a:t>
            </a:r>
            <a:r>
              <a:rPr lang="en-US" sz="3200" dirty="0" smtClean="0"/>
              <a:t>Procedure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dirty="0" smtClean="0"/>
              <a:t>Tree Automata and </a:t>
            </a:r>
            <a:r>
              <a:rPr lang="en-US" sz="3200" dirty="0" err="1" smtClean="0"/>
              <a:t>WSkS</a:t>
            </a:r>
            <a:endParaRPr lang="en-US" sz="3200" dirty="0" smtClean="0"/>
          </a:p>
        </p:txBody>
      </p:sp>
      <p:pic>
        <p:nvPicPr>
          <p:cNvPr id="11" name="Picture 6" descr="epfl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1"/>
            <a:ext cx="2364826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94960" y="670680"/>
              <a:ext cx="567720" cy="326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8120" y="655920"/>
                <a:ext cx="5814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398680" y="470160"/>
              <a:ext cx="5767560" cy="2752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7880" y="458280"/>
                <a:ext cx="5789880" cy="27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35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87400" y="706320"/>
              <a:ext cx="938160" cy="314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4800" y="691920"/>
                <a:ext cx="95940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142280" y="707760"/>
              <a:ext cx="5320800" cy="420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7160" y="700200"/>
                <a:ext cx="5346360" cy="43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63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05520" y="314280"/>
              <a:ext cx="2788920" cy="466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960" y="302760"/>
                <a:ext cx="280440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776600" y="455400"/>
              <a:ext cx="5998680" cy="4253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6160" y="451800"/>
                <a:ext cx="6013440" cy="42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524520" y="4051440"/>
              <a:ext cx="7342200" cy="2455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120" y="4039920"/>
                <a:ext cx="7372440" cy="247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40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33520" y="189360"/>
              <a:ext cx="7689960" cy="6378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080" y="183240"/>
                <a:ext cx="7710840" cy="63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291040" y="4272120"/>
              <a:ext cx="142920" cy="157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7720" y="4259520"/>
                <a:ext cx="171360" cy="1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08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WS1S As Extension of </a:t>
            </a:r>
            <a:br>
              <a:rPr lang="en-US" dirty="0" smtClean="0"/>
            </a:br>
            <a:r>
              <a:rPr lang="en-US" dirty="0" err="1" smtClean="0"/>
              <a:t>Presburger</a:t>
            </a:r>
            <a:r>
              <a:rPr lang="en-US" dirty="0" smtClean="0"/>
              <a:t>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Finite set of natural numbers S can represent bits in binary representation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can interpret sets as numbers</a:t>
            </a:r>
          </a:p>
          <a:p>
            <a:pPr marL="0" indent="0">
              <a:buNone/>
            </a:pPr>
            <a:r>
              <a:rPr lang="en-US" dirty="0" smtClean="0"/>
              <a:t> 	What do we gain?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13200" y="2819400"/>
              <a:ext cx="3963600" cy="1935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0240" y="2809320"/>
                <a:ext cx="3990240" cy="19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363640" y="4526640"/>
              <a:ext cx="3534840" cy="1854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49960" y="4523400"/>
                <a:ext cx="3561480" cy="187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75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983163"/>
          </a:xfrm>
        </p:spPr>
        <p:txBody>
          <a:bodyPr/>
          <a:lstStyle/>
          <a:p>
            <a:r>
              <a:rPr lang="en-US" dirty="0" smtClean="0"/>
              <a:t>Non-negative integer constants and variables </a:t>
            </a:r>
          </a:p>
          <a:p>
            <a:r>
              <a:rPr lang="en-US" dirty="0" smtClean="0"/>
              <a:t>Boolean operators</a:t>
            </a:r>
          </a:p>
          <a:p>
            <a:r>
              <a:rPr lang="en-US" dirty="0" smtClean="0"/>
              <a:t>Linear arithmetic operator</a:t>
            </a:r>
          </a:p>
          <a:p>
            <a:r>
              <a:rPr lang="en-US" dirty="0" smtClean="0"/>
              <a:t>Bitwise operators</a:t>
            </a:r>
          </a:p>
          <a:p>
            <a:r>
              <a:rPr lang="en-US" dirty="0" smtClean="0"/>
              <a:t>Quantifiers over numbers and bit </a:t>
            </a:r>
            <a:r>
              <a:rPr lang="en-US" dirty="0" smtClean="0"/>
              <a:t>positions</a:t>
            </a:r>
            <a:endParaRPr lang="en-US" dirty="0" smtClean="0"/>
          </a:p>
        </p:txBody>
      </p:sp>
      <p:graphicFrame>
        <p:nvGraphicFramePr>
          <p:cNvPr id="65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360424"/>
              </p:ext>
            </p:extLst>
          </p:nvPr>
        </p:nvGraphicFramePr>
        <p:xfrm>
          <a:off x="5305778" y="2636837"/>
          <a:ext cx="14287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…quation" r:id="rId3" imgW="571500" imgH="165100" progId="Equation.3">
                  <p:embed/>
                </p:oleObj>
              </mc:Choice>
              <mc:Fallback>
                <p:oleObj name="…quation" r:id="rId3" imgW="5715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778" y="2636837"/>
                        <a:ext cx="14287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528216"/>
              </p:ext>
            </p:extLst>
          </p:nvPr>
        </p:nvGraphicFramePr>
        <p:xfrm>
          <a:off x="3844572" y="3214687"/>
          <a:ext cx="13652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…quation" r:id="rId5" imgW="546100" imgH="165100" progId="Equation.3">
                  <p:embed/>
                </p:oleObj>
              </mc:Choice>
              <mc:Fallback>
                <p:oleObj name="…quation" r:id="rId5" imgW="5461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572" y="3214687"/>
                        <a:ext cx="13652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051689"/>
              </p:ext>
            </p:extLst>
          </p:nvPr>
        </p:nvGraphicFramePr>
        <p:xfrm>
          <a:off x="3998384" y="2041348"/>
          <a:ext cx="11747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…quation" r:id="rId7" imgW="469900" imgH="165100" progId="Equation.3">
                  <p:embed/>
                </p:oleObj>
              </mc:Choice>
              <mc:Fallback>
                <p:oleObj name="…quation" r:id="rId7" imgW="469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384" y="2041348"/>
                        <a:ext cx="11747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WS1S as PA + Bitwise Operators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683280" y="4322520"/>
              <a:ext cx="4904640" cy="1855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2480" y="4313160"/>
                <a:ext cx="4929840" cy="18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13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WS1S as PA + Bitwise Operators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7250" y="1676400"/>
            <a:ext cx="7429500" cy="477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8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Infinite Binary Tree in WS2S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30920" y="1176120"/>
              <a:ext cx="8565840" cy="5487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0120" y="1166400"/>
                <a:ext cx="8587800" cy="55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90520" y="1019880"/>
              <a:ext cx="7072560" cy="2441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720" y="1009800"/>
                <a:ext cx="7098480" cy="246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854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534400" cy="8746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Weak Monadic Second-Order Logic of One </a:t>
            </a:r>
            <a:r>
              <a:rPr lang="en-US" dirty="0" smtClean="0"/>
              <a:t>Successor</a:t>
            </a:r>
            <a:endParaRPr lang="en-US" dirty="0" smtClean="0"/>
          </a:p>
        </p:txBody>
      </p:sp>
      <p:pic>
        <p:nvPicPr>
          <p:cNvPr id="7" name="Picture 2" descr="\begin{equation*}&#10;  F ::= v \subseteq v \mid succ(v,v) \mid F \lor F \mid \lnot F \mid \exists v.F&#10;\end{equatio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32650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156120" y="1973880"/>
              <a:ext cx="5152680" cy="12189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1360" y="1959120"/>
                <a:ext cx="5183640" cy="124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76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8560" y="174240"/>
              <a:ext cx="8225280" cy="3380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000" y="161640"/>
                <a:ext cx="8248320" cy="34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54080" y="423720"/>
              <a:ext cx="8550000" cy="5215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840" y="414360"/>
                <a:ext cx="8577360" cy="523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890360" y="6030720"/>
              <a:ext cx="2507760" cy="316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78480" y="6021360"/>
                <a:ext cx="2532240" cy="3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87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35480" y="469440"/>
              <a:ext cx="1365480" cy="393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6480" y="456840"/>
                <a:ext cx="138924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068120" y="349200"/>
              <a:ext cx="3814200" cy="2967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6960" y="335880"/>
                <a:ext cx="3837960" cy="299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5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37840" y="269640"/>
              <a:ext cx="4009320" cy="276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320" y="255960"/>
                <a:ext cx="402552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417320" y="811080"/>
              <a:ext cx="2016720" cy="743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6160" y="801720"/>
                <a:ext cx="2041200" cy="76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04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88840" y="324720"/>
              <a:ext cx="1597680" cy="307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8040" y="310320"/>
                <a:ext cx="161640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247040" y="390600"/>
              <a:ext cx="3555360" cy="2274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4800" y="379800"/>
                <a:ext cx="3581280" cy="229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48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83160" y="646560"/>
              <a:ext cx="935640" cy="358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2000" y="632520"/>
                <a:ext cx="95148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39400" y="1077120"/>
              <a:ext cx="6721200" cy="4723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440" y="1073520"/>
                <a:ext cx="6750000" cy="47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97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55920" y="295200"/>
              <a:ext cx="6750360" cy="6348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3320" y="280800"/>
                <a:ext cx="6771960" cy="637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77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8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26452</TotalTime>
  <Words>86</Words>
  <Application>Microsoft Office PowerPoint</Application>
  <PresentationFormat>On-screen Show (4:3)</PresentationFormat>
  <Paragraphs>23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…quation</vt:lpstr>
      <vt:lpstr>Synthesis, Analysis, and Verification Lecture 08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WS1S As Extension of  Presburger Arithmetic</vt:lpstr>
      <vt:lpstr>WS1S as PA + Bitwise Operators</vt:lpstr>
      <vt:lpstr>WS1S as PA + Bitwise Operators</vt:lpstr>
      <vt:lpstr>Infinite Binary Tree in WS2S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Procedures for Algebraic Data Types with Abstractions</dc:title>
  <dc:creator>psuter</dc:creator>
  <cp:lastModifiedBy>kuncak</cp:lastModifiedBy>
  <cp:revision>1279</cp:revision>
  <dcterms:created xsi:type="dcterms:W3CDTF">2009-12-16T09:41:49Z</dcterms:created>
  <dcterms:modified xsi:type="dcterms:W3CDTF">2011-04-13T08:12:38Z</dcterms:modified>
</cp:coreProperties>
</file>