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  <p:sldMasterId id="2147483756" r:id="rId2"/>
  </p:sldMasterIdLst>
  <p:notesMasterIdLst>
    <p:notesMasterId r:id="rId34"/>
  </p:notesMasterIdLst>
  <p:sldIdLst>
    <p:sldId id="256" r:id="rId3"/>
    <p:sldId id="294" r:id="rId4"/>
    <p:sldId id="295" r:id="rId5"/>
    <p:sldId id="296" r:id="rId6"/>
    <p:sldId id="307" r:id="rId7"/>
    <p:sldId id="297" r:id="rId8"/>
    <p:sldId id="298" r:id="rId9"/>
    <p:sldId id="299" r:id="rId10"/>
    <p:sldId id="300" r:id="rId11"/>
    <p:sldId id="301" r:id="rId12"/>
    <p:sldId id="302" r:id="rId13"/>
    <p:sldId id="264" r:id="rId14"/>
    <p:sldId id="266" r:id="rId15"/>
    <p:sldId id="267" r:id="rId16"/>
    <p:sldId id="289" r:id="rId17"/>
    <p:sldId id="308" r:id="rId18"/>
    <p:sldId id="290" r:id="rId19"/>
    <p:sldId id="291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93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56"/>
            <p14:sldId id="294"/>
            <p14:sldId id="295"/>
            <p14:sldId id="296"/>
            <p14:sldId id="307"/>
            <p14:sldId id="297"/>
            <p14:sldId id="298"/>
            <p14:sldId id="299"/>
            <p14:sldId id="300"/>
            <p14:sldId id="301"/>
            <p14:sldId id="302"/>
            <p14:sldId id="264"/>
            <p14:sldId id="266"/>
            <p14:sldId id="267"/>
            <p14:sldId id="289"/>
            <p14:sldId id="308"/>
            <p14:sldId id="290"/>
            <p14:sldId id="291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93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26:19.03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2216 2586 25,'0'0'29,"0"0"2,0 0-7,0 0-7,0 0 0,0 0-5,0 0-2,0 0-2,16-6-3,-16 6 0,22-4-2,-6-1 0,6 1 0,2-3-2,4 4 1,2-1 1,5 3-2,-1-1 0,2-2 0,0-1-1,-2 6 0,-1 1 0,-2-5 1,-2 3-2,-4 0 2,-4-1-1,-2 2 0,-4 4 1,-2-5 0,-4 0-2,-9 0 1,11 7 1,-11-7-1,5 13 0,-5-13 0,-2 20 1,2-2-1,-3 5 1,0-1 0,0 4-1,0 2 1,0 3 0,2 5 0,0 3-2,-1-3 3,2 3-2,2 4 1,-1-1-1,2-2 0,0 0 0,-1-3-1,1-5 1,1 0 1,1-6-2,-1-7 1,0-3-1,0-1 1,-1-5-1,-3-10 0,6 12-2,-6-12-2,0 0-7,0 0-27,0 0 1,0 0 0,-16-3 1</inkml:trace>
  <inkml:trace contextRef="#ctx0" brushRef="#br0" timeOffset="556.0318">2177 3355 22,'0'0'33,"-10"4"1,10-4 1,0 0-10,0 0-9,21 6-1,-8-11-5,13 5-2,0-6-1,12 0-1,-1-4-3,7 5 0,2-4-2,3 2-1,-1-2 0,-1 2 0,0 1-1,-3 3 1,-4-1-1,-6 2 1,-6 0-1,-5-3 1,-5 5-5,-18 0-5,13-2-11,-13 2-19,-11-4 2,-2 1-1,-5-4 1</inkml:trace>
  <inkml:trace contextRef="#ctx0" brushRef="#br0" timeOffset="948.0542">2288 2985 50,'0'0'36,"-11"-4"-1,11 4 2,0 0-22,8-12-2,8 13-3,-4-6-2,11 6-2,1-5-2,6 5 0,3-3-1,5 4-1,-3 0 0,2-3-2,-1-1 1,-1 3-1,-5 0 0,-1-4 0,-6 3-1,-5-3-1,-4 2-1,-14 1-4,18 3-19,-18-3-14,0 0 0,0 0-1,-12 1 2</inkml:trace>
  <inkml:trace contextRef="#ctx0" brushRef="#br0" timeOffset="1657.0947">3459 2693 52,'-4'-13'34,"4"13"0,0 0 0,-6-9-25,6 9 1,6 10-3,0 9-2,-3 0-1,5 10 0,-1 2-2,-1 10 0,-2 3 1,2 4-1,0 2-2,0-4 1,0-4-1,-3-4-2,3-4-2,-3-9-4,8-3-10,-5-12-20,-6-10 1,0 0-2,3-17 4</inkml:trace>
  <inkml:trace contextRef="#ctx0" brushRef="#br0" timeOffset="2345.1341">3327 2756 54,'-6'-20'37,"8"0"0,1-4 0,3-3-22,11 12-5,-3-7 0,12 8-4,1-1-3,6 7-1,3 2 0,6 5 0,1 6-1,0 1 0,0 3-1,-3 10 1,-4 1 0,-4 4-1,-6 1 0,-12 2-1,-6 0 1,-9 6 0,-8-2-1,-8-3 0,-7 0 0,-10-1 1,-5-2 1,-1-4-1,1-2-1,1-9 1,4-4 1,4 1 0,6-6 0,12-5 0,12 4 0,0-16 0,14 5 1,12 1 0,7 1-2,6-2 1,7 1 0,3 6-1,3 4 0,1 1 0,-5 7-1,-3 2-1,-7 6 2,-4 6-1,-7 3 0,-7 2 0,-8 2 0,-9 1-1,-5 3 2,-6-1-1,-7-3 0,-5-2 0,-7-4 1,-5-1 1,-4-5 0,-2-4 0,-1-6 0,-1-4 0,-2-5 1,7-2 1,2-4-2,4-2 0,5-2 0,4 3 0,3-1 1,7 3-1,10 7-2,-12-7 0,12 7-2,0 0-1,17 14-6,-9-5-29,12-1-3,2 3 1,3-3 1</inkml:trace>
  <inkml:trace contextRef="#ctx0" brushRef="#br0" timeOffset="2901.1659">4333 3317 27,'-13'7'29,"10"6"1,3-13 1,-9 12-19,9-12-3,6 10-1,4-6-2,-10-4-1,21 0 1,-21 0-2,19-4 3,-19 4-3,9-9-1,-9 9 1,0 0-2,-12-8 0,12 8-1,-18-5 0,5 5-1,1 1 0,1 3 1,-1-2-2,12-2-2,-9 3-11,9-3-21,0 0-1,0 0 0,0 0 0</inkml:trace>
  <inkml:trace contextRef="#ctx0" brushRef="#br0" timeOffset="7989.4569">6017 2601 1,'0'0'24,"0"0"2,0 0-8,0 0-2,0 0-2,0 0-1,0 0-4,-3 14-1,3-4 0,-4 2-2,1 7-1,-4 3-1,0 6 1,-3 8-4,0 2 2,-3 1-2,0 10 0,-2 0 0,2-3 0,0 2-2,-1-5 1,4-3 0,1-2 0,0-5 0,4-7 0,1-7 0,1-1 0,2-8 1,1-10 1,0 0-1,0 0 1,10-9 0,-3-8-1,2-4 0,2-7 1,1-8-1,1-4-1,0-5 1,2-5-1,-3 0 1,1 0-2,-2-1 2,-3 5 0,-2 3-1,2 7 1,-5 4-1,0 10 0,-2 6 2,0 4-1,-1 12 0,0 0-1,10 5 2,-2 12 0,2 8 0,4 6 1,3 5-2,2 10 1,2 4 1,4 9-1,-2-2-1,1-1 0,2-3-1,-2-2 0,-1-5 1,0-9-1,-4-5 0,-2-7-2,-3-5 1,-5-2 0,1-6-3,-10-12-5,9 1-15,-9-1-13,-5-16 1,-4 5 0,-8-9 1</inkml:trace>
  <inkml:trace contextRef="#ctx0" brushRef="#br0" timeOffset="8229.4707">5875 3110 42,'23'-13'35,"2"-3"1,10 1 0,4 2-20,-1-5-4,7 8-3,-3 0-4,2 5-3,-2 3-4,-4-4-5,0 11-9,-7 2-20,-5-6 1,-1 3-2,-9-6 2</inkml:trace>
  <inkml:trace contextRef="#ctx0" brushRef="#br0" timeOffset="9606.5494">7286 2584 22,'0'0'27,"-12"-4"-8,12 4-1,-17-11-2,7 5-4,1 6-2,-5-2-2,0 2-2,-6-2-1,2 7-2,-6 1 2,0 4-2,-3 1 1,-2 2-2,-2 4 1,0 7 0,0 2 1,0-1 0,2 1-2,2 4 0,5-1 0,6 3 2,6-5-2,7-1 0,5-2 1,7 2-1,5-4 1,8-1 0,3-8-1,5 3-1,3-5 2,5 2-1,3-6-1,3-3 0,2-3 0,-1 3 0,1-2 0,-1-3 0,-3-3-1,-5-1 0,-5 0 1,-4 3-1,-7 0 0,-4-5 0,-6 4-1,-11 3 0,0 0-1,0 0 0,0 0-6,0 0-4,0 0-26,0 0 0,-9 0 0,9 0 1</inkml:trace>
  <inkml:trace contextRef="#ctx0" brushRef="#br0" timeOffset="10028.5736">7906 2496 60,'0'0'34,"0"0"1,0 0 1,10 23-25,-11-11-4,5 12 0,-2 6-2,2 8 0,-2 7-1,2 1-1,-1 3-2,0 4 1,-1 1-1,0-1 1,0-7-2,-2-5-1,3-6-2,-3-7 0,2-5-3,-2-23-5,0 0-17,0 0-11,4-20 3,-6-2-2</inkml:trace>
  <inkml:trace contextRef="#ctx0" brushRef="#br0" timeOffset="10684.6111">7750 2547 49,'-9'-20'37,"8"4"0,4-1 1,3-7-19,16 13-7,0-8-2,11 9-3,1-3-2,9 3-1,3 0-2,2 11-1,0 7 0,-2-2 0,-3 7-1,-6 4 0,-7 5-1,-8 4 1,-10 5 0,-9-5-1,-9-1 1,-12 6-1,-4-2 1,-7-1 1,-2-1-2,-4-4 1,2-6 1,1 0 0,4-1-2,8-9 2,3-1-1,6-5 0,11-1 1,0 0 0,0 0 0,19-13-1,0 6 1,5 7 1,4-2-1,6 2 0,3 4 0,1 5-1,-2 1 0,-2 4 0,-2 6-1,-4-2 0,-4 3 0,-9 5 1,-5 2-1,-5 0 1,-8 2-1,-6-2 0,-5-2 1,-6 2 0,-6-2 0,-5-7 1,-2-1-1,-1-4 0,-2-6 2,1 0 0,1-5-1,3-5 1,4-3-1,3 2 1,3-3-1,6-1 0,3 1-2,3-1-1,9 7 1,0 0-4,0 0-7,12 3-29,4-1 0,5 2 0,2-2 1</inkml:trace>
  <inkml:trace contextRef="#ctx0" brushRef="#br0" timeOffset="12363.7071">9455 2585 15,'9'-15'29,"-9"15"-3,13-4 0,-13 4-4,12-5-3,-12 5-4,0 0-3,0 0-3,-3 17-3,-6-3-2,3 9-1,-5 6-1,-2 3 0,-1 4-1,0 0 0,-1 1-1,4 1 2,1-7-3,3-9 1,3-3 0,3-6 1,1-13-1,0 0 2,14-5-2,-5-10 1,-1-9 0,1-2 1,1-5-1,2-8 0,-1-4-1,0 6 0,-1 0 1,1 3 0,1 5 0,1 3 0,-2 2 1,-2 15-1,-9 9 1,18-3 1,-7 8-2,0 12-1,1 4 2,2 8 1,3 8-2,2 2 1,3-1-1,0 5 1,0-2 0,3-3 0,-1-5-2,-2-3 0,-4-8 0,-2-3 0,-4-4-2,-12-15-1,16 13-3,-16-13-7,0 0-28,-11-10 2,11 10-1,-13-19 0</inkml:trace>
  <inkml:trace contextRef="#ctx0" brushRef="#br0" timeOffset="13206.7553">10797 2393 54,'0'0'35,"12"-3"0,-12 3 0,18 21-20,-14-5-8,7 11-1,-6 2 0,4 11-3,-3 4-1,2 2 1,-3-4-1,-1 6 0,-1-6-1,0-3 1,-1-5-3,-1-5 1,2-6-4,-3-8-1,5 0-7,-5-15-13,-1-12-13,4-1 1,-6-9 0,3-6 2</inkml:trace>
  <inkml:trace contextRef="#ctx0" brushRef="#br0" timeOffset="13867.7932">10724 2440 49,'-2'-18'33,"0"1"3,8 3-6,8-3-14,1-9-2,14 15-4,0-8-2,11 8-3,-1 4 0,6 0-2,0 2-1,-1 12 0,-4 10-1,-5-4 1,-7 6-3,-6 8 1,-8 1 0,-7 3 0,-9 2 0,-7-2 0,-7-2 0,-6 1-1,-5-1 1,-2-4 0,-3-4 0,0-1 0,0-6 1,5-1 0,5-5-1,6-4 2,5-5-1,11 1 0,3-9 0,11 0 2,7 3-2,6 0 0,7-2 1,4 5-2,3 7 1,3 1 1,-1 1-2,-2 10-1,-2-3 1,-6 7 0,-6 6-2,-8 0 2,-6-1 0,-9 7-1,-7-1 0,-6-2 1,-4 1-1,-8-3 0,-4-3 1,-6-2 1,-5-7-2,-1-7 1,-2-2 0,-4-4 1,1-4 0,3-7 0,1-1 0,7 2-1,4-2 1,5 4 1,5 0-2,8 0 0,9 6 1,0 0-2,0 0 0,0 0-1,21 4-4,-7-4-7,5 5-28,4 5 1,0-3 1,3-1-2</inkml:trace>
  <inkml:trace contextRef="#ctx0" brushRef="#br0" timeOffset="15183.8684">12452 2395 23,'4'-11'27,"-4"11"-1,14-12 0,-14 12-5,1-16-2,-9 0-5,8 16-3,-20-7-1,7 3-4,-8-7-3,-1 11 0,-7 2 0,0 8-1,-8 3 0,-4 1 1,-3 1-2,-3 14 0,0 5 2,1-2-1,5-2-1,5 5 0,9 1 0,10 2 2,8-1-2,12-7 1,10-3 0,8 4-1,9-4 1,11-4 0,5-6-1,7-4 0,4-5 1,4 1-1,1-4 0,0-7 0,-4-4 0,-4 3-1,-5-4 1,-5 0 1,-6 2-2,-9-2 0,-8-1 0,-5 5 2,-16 3-2,11-4 0,-11 4 0,0 0-2,-14 2 0,4-1-2,10-1-7,-19 12-29,19-12-2,-13 6 2,13-6-1</inkml:trace>
  <inkml:trace contextRef="#ctx0" brushRef="#br0" timeOffset="16144.9234">13912 2278 10,'4'-16'31,"-1"7"2,-8 0 2,-1-1-14,6 10 0,-16-19-6,16 19-4,-27-14-2,8 8-3,-8 0-1,-1 3-2,-6-4 0,-2 11-1,-7 3 1,-3 0-1,-3 5-1,-1 10 0,-2 4 0,5 1 1,1 7-1,7 0 1,9 1-2,9 9 1,10 1 1,15-2 0,11 0-1,10 1 0,10-4 1,9-1 0,5-2-1,4-6 0,4-5 0,-1-3-1,0-6 1,-6-1 1,-2-6-3,-8-2 1,-5-8 1,-3 1 0,-5-3-1,-5-6 0,-3-2 0,-5 0 0,-1-2 0,-1 2 0,-2 2-1,-1-4-1,-9 12-1,8-15-3,-8 15-7,0 0-26,9-5-4,-9 5 3,4-12-1</inkml:trace>
  <inkml:trace contextRef="#ctx0" brushRef="#br0" timeOffset="23008.316">6931 3262 18,'-12'3'30,"12"-3"-1,0 0-2,-12-2-4,12 2-2,0 0-4,0 0-3,0 0-5,0 0-2,0 0-1,0 0-1,0 0-1,19 2-2,-4-2 1,6 2 0,4-3-1,9-1 0,4 0-1,3 0 0,5-2 0,2 3 1,1-1-2,-3-4 0,-1 4 0,-6 2 1,-6-2-1,-4 1 1,-7 1-2,-7 0 1,-5-1 1,-10 1 0,10 3-1,-10-3-1,0 0 0,0 0-2,0 0-3,-13 1-8,13-1-27,0 0 1,-11 11-1,11-11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28:04.35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1972 2718 11,'0'0'28,"11"-5"2,-11 5 1,0 0-14,0 0-3,14 13 0,-5 5-4,-2 2-1,7 12-1,-3 3-4,3 7 0,0 5-2,-2 2-1,1 1 1,-1 1-1,-1-5-1,-1-4 0,-1-3 0,-1-7 0,0-5 1,-2-9-1,1-1 0,0-8 0,-7-9 0,15 6 1,-7-15-1,1-6 1,0-6-1,3-4 2,-1-11-1,2-6 0,0-7 1,3-3-1,-2-1 2,4 6-2,-3 0 1,0 3-1,-2 7 0,1 10-1,-3 6 1,-2 7-2,1 10-4,-10 4-4,13-3-13,-13 3-14,9 15-1,-8 1 0,-7-2 0</inkml:trace>
  <inkml:trace contextRef="#ctx0" brushRef="#br0" timeOffset="346.0198">1907 3145 57,'-1'-14'35,"1"14"0,14-16 0,-3 0-26,7 3-2,5-3 1,9 4-2,4 0-2,8-1 0,2 3-2,3 6 0,-1 0 0,1 2 0,-5 3-1,-2 0-1,-8 1 0,-5 3 0,-2 0-4,-12-6-4,5 7-14,-10-4-17,-10-2 2,0 0-1,0 0 1</inkml:trace>
  <inkml:trace contextRef="#ctx0" brushRef="#br0" timeOffset="8703.4978">3329 2806 14,'10'-1'30,"-10"1"1,-4-10 2,4 10-15,-15-10-1,15 10-3,-18-9-5,9 7 0,-6-6-3,3 7 0,-6-1-2,1-1 0,-4-2-2,-1 7 0,-1 1 1,0 2-1,-2 2-2,-1 2 1,0 1 0,4 5 0,0 5-1,0-2 0,5 3 0,0 5 0,5 3 0,5 2 1,2 4-1,4-3-1,4 0 2,6 3-1,1-2 0,6-5 1,0-3-1,3-3-1,0-6 2,5 1 1,-1-6-2,3-4 0,1-3 1,0-1 0,0-4 0,1-4 0,-1-2-1,-1-1 0,-2 0 1,-5-2 0,-3 2-1,-3-1 0,-2 1 0,-11 8-2,10-7 0,-10 7-3,0 0-10,0 0-24,0 0 0,0 0-1,-9-5 3</inkml:trace>
  <inkml:trace contextRef="#ctx0" brushRef="#br0" timeOffset="9425.5391">3667 3258 13,'0'0'29,"0"0"1,0 0 3,-9-5-16,9 5-2,0 0-4,0 0-3,0 0-3,0 0-1,0 0-2,0 0 2,0 0-3,6 9 1,-6-9-1,0 0 0,0 0 1,0 0 0,9 5-1,-9-5 0,0 0 1,0 0-1,-2-12 1,2 12 0,0 0-1,-3-13-1,3 13 1,0 0-1,0 0-1,0 0-1,0 0-2,-12-4-5,12 4-16,2 11-10,-2-11-1,0 0 1,0 0 1</inkml:trace>
  <inkml:trace contextRef="#ctx0" brushRef="#br0" timeOffset="52746.0169">5882 2559 19,'0'0'17,"8"-9"-1,-8 9 1,0 0-3,0 0 1,0-10-4,0 10-1,0 0-2,0 0-2,-4 19-1,2-6-2,-2 4-1,-1 8 0,-3 5-1,-2 4 1,1 4-2,-5 1 1,1 0 0,-1 0-1,1-2 0,1-7 1,1-4-2,4-4 1,0-6 1,4-4 0,3-12-1,0 0 1,0 0 1,0 0-1,0 0 1,4-20 0,0 2-1,2-3 0,3-8 1,3 0-1,0-5 0,1-6 0,0-1-1,-1 4-1,1-1 2,-1 1-1,-3 1 0,-2 5 0,0 0 1,-1 13-1,-2 3 3,0 0-1,1 2-2,-5 13 0,0 0 2,15 6-1,-8 6 0,3 3 1,1 8-1,3 9 1,1 4 0,2 0 1,0 2-3,2 4 2,-2 0-1,2 0 1,-3-7-2,1 0 0,-2-5 0,0 1 1,-2-4-1,0-6 1,-3-4-1,-3-3-2,2-2 0,-9-12-1,11 12-5,-11-12-7,2-14-13,-2 14-8,-10-26 1,1 12 1</inkml:trace>
  <inkml:trace contextRef="#ctx0" brushRef="#br0" timeOffset="52995.0311">5731 2816 14,'7'-10'27,"14"5"2,-4-5-2,5-1-12,5 6-3,-2-2 1,5 4-4,-1 2-4,1 0-6,-1 1-13,2 5-16,-9-10-1,5 4 1,-10-5-3</inkml:trace>
  <inkml:trace contextRef="#ctx0" brushRef="#br0" timeOffset="54611.1236">6537 2940 35,'0'0'22,"-2"-9"0,2 9 0,-2-10-4,-1-2-3,3 12-2,-9-26-3,4 11-2,-1-7-1,0 0-3,-2-8 0,3 1 0,1-3-2,9-1-1,-2-4 0,5 6-1,-2-1 1,8 4 0,0 3 0,4 3-2,-2 1 2,2 6 0,1 8 0,3-3 0,2 6-1,2 6 0,0 5 0,1 8 1,0 6-1,0 2 1,-2 4 0,-3 10 0,-5 3 1,-1 1 0,-4 2-2,-4-2 1,-1-3 0,-2 0 1,-3-5-3,1-7 1,0-7-1,-1-4 0,2-6 1,-4-9-1,12 8-6,-9-20-11,-1-1-20,6 1 2,-4-7-1,4 2 1</inkml:trace>
  <inkml:trace contextRef="#ctx0" brushRef="#br0" timeOffset="55120.1527">7559 2472 45,'0'0'32,"-19"-18"4,4 12-2,-1-4-21,-9-10 0,2 14-5,-6-1-2,3 2-1,-3 1-2,2 10-1,1 1 0,-1 12-1,1 5-1,4 0 1,3 8-1,3 8 1,5 1 0,7-3 0,6 3 0,5-4 0,8-2 1,8-1 0,6-6-2,5-6 1,5-7 0,3 0 0,1-8 0,3-2 0,-3-3 0,-3-1-2,-6-5 2,-2 4 0,-7 2-1,-6-4-2,-5 4-4,-14-2-7,11-5-26,-11 5 1,0 0-1,-2-9 1</inkml:trace>
  <inkml:trace contextRef="#ctx0" brushRef="#br0" timeOffset="55480.1733">8023 2526 55,'-9'5'35,"9"-5"-1,10 0-2,-10 0-22,28-5-1,-6-1-2,8 3-4,2-5 0,4 7-1,0 3 0,0-4 0,-1-1-3,-6 3-2,-5 6-3,-7-4-6,-4 3-21,-4 4-3,-9-9-1,-13 14 1</inkml:trace>
  <inkml:trace contextRef="#ctx0" brushRef="#br0" timeOffset="55674.1844">8011 2724 27,'0'0'31,"3"11"2,9-15-1,11-6-13,5 7-7,0-4 0,8 4-3,-3 1-5,1 2-3,-3 0-4,-5-4-12,-5 5-19,1-1 0,-10-10-2,-1 4 1</inkml:trace>
  <inkml:trace contextRef="#ctx0" brushRef="#br0" timeOffset="55941.1996">8216 2227 69,'-8'32'35,"6"-8"1,5 6-6,5 17-23,-7 2-1,4 14 1,-3 3-4,1 4 0,-2-7 0,0 5-1,-2-7-1,1-11 0,1-10-4,-2-11-3,6-7-9,2-10-22,-7-12 1,12-18-1,-5-9 0</inkml:trace>
  <inkml:trace contextRef="#ctx0" brushRef="#br0" timeOffset="56368.2241">8680 2438 38,'-25'35'34,"2"8"3,-1-4-2,3-1-9,8 10-18,3-7-1,11-1-1,5-5-3,9-4-1,7-6 0,8-7 0,3-8-1,3-8-1,4-7 1,-3-5-2,-1-8 2,0-8-1,-5-5-1,-6-5 0,-6-4 1,-9-4-1,-9 1 1,-9-7-1,-9 6 0,-10 12 0,-8 10 1,-6 8-1,-7 15 0,-1 7-2,2 13-3,1 6-5,11 6-25,8 1 0,4-8 0,16 0 0</inkml:trace>
  <inkml:trace contextRef="#ctx0" brushRef="#br0" timeOffset="56683.2421">8972 2213 63,'-6'28'33,"-9"4"0,3 11 1,-13 10-27,5 0-3,-2 17-2,-3 1 1,1 4 1,-2-2-1,5-6 0,-1-7 0,4 0 0,2-10-1,3-11 2,2-12-3,4-8-2,3-6-3,4-13-7,-14-4-26,14 4 1,-5-21-2,5 6 1</inkml:trace>
  <inkml:trace contextRef="#ctx0" brushRef="#br0" timeOffset="57536.2909">10145 2324 54,'3'23'33,"-4"-5"0,6 5-2,-6 10-22,4 0-4,7 7 0,-2 3-1,5-3-1,2-4-2,-1 4 1,1-4-1,-1-5 1,0-5-2,-3-6 2,-1-10-1,-10-10 0,15 8-1,-8-20 1,0-13 0,2-4-2,0-10 2,3-5 0,3-5 0,2-5 1,1-2 0,3 10 0,-5 9 1,3 1 0,-6 5-1,1 12-2,-6 6-1,-8 13-2,13 9-8,-12 3-27,-1-12 0,2 23-1,-4-12 1</inkml:trace>
  <inkml:trace contextRef="#ctx0" brushRef="#br0" timeOffset="59405.3978">11184 2388 16,'0'0'29,"0"0"0,11-10 1,-11 10-14,5 23-2,3-5-2,-5 2-4,3 13-2,-2 3 0,2 8 1,-3 2-4,1 1-1,0-11 0,-2 2-2,1-5-2,-2-12-2,5-5-10,-6-16-10,0 0-10,5-12 0,-8-9 0</inkml:trace>
  <inkml:trace contextRef="#ctx0" brushRef="#br0" timeOffset="59964.4298">11080 2361 32,'-8'-18'32,"14"7"1,1-8 1,1 0-18,16 7-4,3-9-1,11 13-3,2 2-3,7 2 0,-3-1-2,-1 15-1,-2 3 0,-6 0-1,-7 7-1,-10 1-1,-9 1 1,-11 7-2,-10 4 2,-7-7-1,-10-3-1,-7 7 1,-1-8 1,-1-2 0,1-4 0,6-7 1,5-6-1,7 1 0,10-4 2,9 0-1,14-16-1,6 9 0,9 1 1,7 4-1,8 5 0,2-1 0,2 5-3,-3 8 1,-3 7 0,-7-1 1,-6 4-1,-10 0 1,-7-1 0,-11 3 1,-9 0 0,-8-3 2,-10-4 0,-9 1-1,-8-3 1,-4-5 2,-4-1-3,4-2 2,0-8 0,9 2-1,6-2-2,8-4 0,12 2-2,12 0-6,0 0-16,15 1-13,3-1 1,11 0-2,1 0 2</inkml:trace>
  <inkml:trace contextRef="#ctx0" brushRef="#br0" timeOffset="60626.4676">11911 2829 37,'0'0'31,"-6"-15"1,5 3 1,0-4-20,-4-15-2,5 2-3,-3-9-1,5 1-2,-2-3 0,6 4-1,-1-5 1,6-1-2,0 2 0,3 7 0,4 1 0,3 4 0,-1-1-1,5 4-1,1 3 0,1 13-1,1 7 2,2 1-2,-1 5 0,0 12 0,0 6 0,-4 10 1,0 4-1,-3 2 0,-3 3 0,-4 8 0,-5 4 0,-1-8 1,-4-2 0,-2-5-1,-3-6 1,-1-5 0,-1-6-3,2-21 0,-2 14-3,2-14-5,0 0-14,5-15-14,-2 2 0,3-2-2,0-8 3</inkml:trace>
  <inkml:trace contextRef="#ctx0" brushRef="#br0" timeOffset="61067.4928">12958 2470 53,'1'-22'34,"5"9"1,-7-9 0,-5 1-27,5 7 0,-8 1-1,3 0-3,-8-2-1,0 16 0,-7-2-1,-1 7 1,-4 4-1,-2 9 0,-1 0 0,1 11 0,0 4 0,7-2 1,4-2-1,6 7 0,8-4 1,10 0 0,5 1-2,10-7 2,6-3-2,5 1 2,3-4-1,2-5 0,-1-3-2,0-1 0,-4-7 1,-7-2-3,-3 2-3,-9-14-14,-5 4-22,-5-5 0,-6-6 0,-2 2 2</inkml:trace>
  <inkml:trace contextRef="#ctx0" brushRef="#br0" timeOffset="62051.5491">13227 2478 26,'8'-11'33,"3"14"2,-2-8-1,5-4-13,8 7-10,-2-10 0,10 7-3,2-3-4,5-2-1,2-4-1,1 9-2,-3 2 0,-2-7-1,-2 8-4,-9-3-2,-4 11-6,-20-6-11,8 15-10,-9-5-2,-15-3 1</inkml:trace>
  <inkml:trace contextRef="#ctx0" brushRef="#br0" timeOffset="62250.5605">13232 2631 34,'19'2'28,"5"-4"4,-2-3-13,10-4-5,4 3-4,2-6-6,-1 4-6,1 2-4,-6 1-12,-6-5-12,2 8-1,-15-9 1</inkml:trace>
  <inkml:trace contextRef="#ctx0" brushRef="#br0" timeOffset="62524.5762">13474 2295 41,'-1'10'33,"1"-10"2,-4 10-5,0 8-11,2-4-13,6 13 0,-2 1-2,2 3-2,-2 3-1,0 9 0,0 1 0,2-3 0,0-3-2,-2-2-1,3-2-3,-4-11-6,6-2-22,1-6 1,-8-15-4,12 7 2</inkml:trace>
  <inkml:trace contextRef="#ctx0" brushRef="#br0" timeOffset="63073.6076">14111 2332 51,'-11'6'32,"-9"1"2,-2 14 1,-2 0-23,-4-2-6,8 14 0,-4 2-1,8 4-1,4-3-1,8 5 0,7-5-1,11 3 0,9-3-1,8-8 0,6-6-1,4-3-1,1-9 1,4-8 1,-3-5-2,-2-11 0,-1-10 0,-4-5 0,-5-7 1,-6-11 0,-8-4-1,-10-4-1,-7-5 2,-5 3 0,-9 14 0,-9 1 0,-7 8 0,-8 20-1,-6 8 1,0 11 1,-3 11-2,-1 7-1,1-1-1,2 0-4,11 11-9,5-10-19,8-8 0,12-3-3,9-12 4</inkml:trace>
  <inkml:trace contextRef="#ctx0" brushRef="#br0" timeOffset="63413.627">14407 2111 65,'0'0'35,"15"13"-1,-19 3-6,-12 8-18,4 5-7,-8 6 0,-4 15-1,-6 6 0,-1 0 1,-7 3-1,-1 5 1,-2-4 1,3 4 0,1-7-2,3-5 1,4-9-2,5 2 1,6-8-2,4-8 0,5-5-3,1-10 0,5-2-3,4-12-6,0 0-24,0 0 0,0 0-3,-3-18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28:04.35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1972 2718 11,'0'0'28,"11"-5"2,-11 5 1,0 0-14,0 0-3,14 13 0,-5 5-4,-2 2-1,7 12-1,-3 3-4,3 7 0,0 5-2,-2 2-1,1 1 1,-1 1-1,-1-5-1,-1-4 0,-1-3 0,-1-7 0,0-5 1,-2-9-1,1-1 0,0-8 0,-7-9 0,15 6 1,-7-15-1,1-6 1,0-6-1,3-4 2,-1-11-1,2-6 0,0-7 1,3-3-1,-2-1 2,4 6-2,-3 0 1,0 3-1,-2 7 0,1 10-1,-3 6 1,-2 7-2,1 10-4,-10 4-4,13-3-13,-13 3-14,9 15-1,-8 1 0,-7-2 0</inkml:trace>
  <inkml:trace contextRef="#ctx0" brushRef="#br0" timeOffset="346.0198">1907 3145 57,'-1'-14'35,"1"14"0,14-16 0,-3 0-26,7 3-2,5-3 1,9 4-2,4 0-2,8-1 0,2 3-2,3 6 0,-1 0 0,1 2 0,-5 3-1,-2 0-1,-8 1 0,-5 3 0,-2 0-4,-12-6-4,5 7-14,-10-4-17,-10-2 2,0 0-1,0 0 1</inkml:trace>
  <inkml:trace contextRef="#ctx0" brushRef="#br0" timeOffset="8703.4978">3329 2806 14,'10'-1'30,"-10"1"1,-4-10 2,4 10-15,-15-10-1,15 10-3,-18-9-5,9 7 0,-6-6-3,3 7 0,-6-1-2,1-1 0,-4-2-2,-1 7 0,-1 1 1,0 2-1,-2 2-2,-1 2 1,0 1 0,4 5 0,0 5-1,0-2 0,5 3 0,0 5 0,5 3 0,5 2 1,2 4-1,4-3-1,4 0 2,6 3-1,1-2 0,6-5 1,0-3-1,3-3-1,0-6 2,5 1 1,-1-6-2,3-4 0,1-3 1,0-1 0,0-4 0,1-4 0,-1-2-1,-1-1 0,-2 0 1,-5-2 0,-3 2-1,-3-1 0,-2 1 0,-11 8-2,10-7 0,-10 7-3,0 0-10,0 0-24,0 0 0,0 0-1,-9-5 3</inkml:trace>
  <inkml:trace contextRef="#ctx0" brushRef="#br0" timeOffset="9425.5391">3667 3258 13,'0'0'29,"0"0"1,0 0 3,-9-5-16,9 5-2,0 0-4,0 0-3,0 0-3,0 0-1,0 0-2,0 0 2,0 0-3,6 9 1,-6-9-1,0 0 0,0 0 1,0 0 0,9 5-1,-9-5 0,0 0 1,0 0-1,-2-12 1,2 12 0,0 0-1,-3-13-1,3 13 1,0 0-1,0 0-1,0 0-1,0 0-2,-12-4-5,12 4-16,2 11-10,-2-11-1,0 0 1,0 0 1</inkml:trace>
  <inkml:trace contextRef="#ctx0" brushRef="#br0" timeOffset="52746.0169">5882 2559 19,'0'0'17,"8"-9"-1,-8 9 1,0 0-3,0 0 1,0-10-4,0 10-1,0 0-2,0 0-2,-4 19-1,2-6-2,-2 4-1,-1 8 0,-3 5-1,-2 4 1,1 4-2,-5 1 1,1 0 0,-1 0-1,1-2 0,1-7 1,1-4-2,4-4 1,0-6 1,4-4 0,3-12-1,0 0 1,0 0 1,0 0-1,0 0 1,4-20 0,0 2-1,2-3 0,3-8 1,3 0-1,0-5 0,1-6 0,0-1-1,-1 4-1,1-1 2,-1 1-1,-3 1 0,-2 5 0,0 0 1,-1 13-1,-2 3 3,0 0-1,1 2-2,-5 13 0,0 0 2,15 6-1,-8 6 0,3 3 1,1 8-1,3 9 1,1 4 0,2 0 1,0 2-3,2 4 2,-2 0-1,2 0 1,-3-7-2,1 0 0,-2-5 0,0 1 1,-2-4-1,0-6 1,-3-4-1,-3-3-2,2-2 0,-9-12-1,11 12-5,-11-12-7,2-14-13,-2 14-8,-10-26 1,1 12 1</inkml:trace>
  <inkml:trace contextRef="#ctx0" brushRef="#br0" timeOffset="52995.0311">5731 2816 14,'7'-10'27,"14"5"2,-4-5-2,5-1-12,5 6-3,-2-2 1,5 4-4,-1 2-4,1 0-6,-1 1-13,2 5-16,-9-10-1,5 4 1,-10-5-3</inkml:trace>
  <inkml:trace contextRef="#ctx0" brushRef="#br0" timeOffset="54611.1236">6537 2940 35,'0'0'22,"-2"-9"0,2 9 0,-2-10-4,-1-2-3,3 12-2,-9-26-3,4 11-2,-1-7-1,0 0-3,-2-8 0,3 1 0,1-3-2,9-1-1,-2-4 0,5 6-1,-2-1 1,8 4 0,0 3 0,4 3-2,-2 1 2,2 6 0,1 8 0,3-3 0,2 6-1,2 6 0,0 5 0,1 8 1,0 6-1,0 2 1,-2 4 0,-3 10 0,-5 3 1,-1 1 0,-4 2-2,-4-2 1,-1-3 0,-2 0 1,-3-5-3,1-7 1,0-7-1,-1-4 0,2-6 1,-4-9-1,12 8-6,-9-20-11,-1-1-20,6 1 2,-4-7-1,4 2 1</inkml:trace>
  <inkml:trace contextRef="#ctx0" brushRef="#br0" timeOffset="55120.1527">7559 2472 45,'0'0'32,"-19"-18"4,4 12-2,-1-4-21,-9-10 0,2 14-5,-6-1-2,3 2-1,-3 1-2,2 10-1,1 1 0,-1 12-1,1 5-1,4 0 1,3 8-1,3 8 1,5 1 0,7-3 0,6 3 0,5-4 0,8-2 1,8-1 0,6-6-2,5-6 1,5-7 0,3 0 0,1-8 0,3-2 0,-3-3 0,-3-1-2,-6-5 2,-2 4 0,-7 2-1,-6-4-2,-5 4-4,-14-2-7,11-5-26,-11 5 1,0 0-1,-2-9 1</inkml:trace>
  <inkml:trace contextRef="#ctx0" brushRef="#br0" timeOffset="55480.1733">8023 2526 55,'-9'5'35,"9"-5"-1,10 0-2,-10 0-22,28-5-1,-6-1-2,8 3-4,2-5 0,4 7-1,0 3 0,0-4 0,-1-1-3,-6 3-2,-5 6-3,-7-4-6,-4 3-21,-4 4-3,-9-9-1,-13 14 1</inkml:trace>
  <inkml:trace contextRef="#ctx0" brushRef="#br0" timeOffset="55674.1844">8011 2724 27,'0'0'31,"3"11"2,9-15-1,11-6-13,5 7-7,0-4 0,8 4-3,-3 1-5,1 2-3,-3 0-4,-5-4-12,-5 5-19,1-1 0,-10-10-2,-1 4 1</inkml:trace>
  <inkml:trace contextRef="#ctx0" brushRef="#br0" timeOffset="55941.1996">8216 2227 69,'-8'32'35,"6"-8"1,5 6-6,5 17-23,-7 2-1,4 14 1,-3 3-4,1 4 0,-2-7 0,0 5-1,-2-7-1,1-11 0,1-10-4,-2-11-3,6-7-9,2-10-22,-7-12 1,12-18-1,-5-9 0</inkml:trace>
  <inkml:trace contextRef="#ctx0" brushRef="#br0" timeOffset="56368.2241">8680 2438 38,'-25'35'34,"2"8"3,-1-4-2,3-1-9,8 10-18,3-7-1,11-1-1,5-5-3,9-4-1,7-6 0,8-7 0,3-8-1,3-8-1,4-7 1,-3-5-2,-1-8 2,0-8-1,-5-5-1,-6-5 0,-6-4 1,-9-4-1,-9 1 1,-9-7-1,-9 6 0,-10 12 0,-8 10 1,-6 8-1,-7 15 0,-1 7-2,2 13-3,1 6-5,11 6-25,8 1 0,4-8 0,16 0 0</inkml:trace>
  <inkml:trace contextRef="#ctx0" brushRef="#br0" timeOffset="56683.2421">8972 2213 63,'-6'28'33,"-9"4"0,3 11 1,-13 10-27,5 0-3,-2 17-2,-3 1 1,1 4 1,-2-2-1,5-6 0,-1-7 0,4 0 0,2-10-1,3-11 2,2-12-3,4-8-2,3-6-3,4-13-7,-14-4-26,14 4 1,-5-21-2,5 6 1</inkml:trace>
  <inkml:trace contextRef="#ctx0" brushRef="#br0" timeOffset="57536.2909">10145 2324 54,'3'23'33,"-4"-5"0,6 5-2,-6 10-22,4 0-4,7 7 0,-2 3-1,5-3-1,2-4-2,-1 4 1,1-4-1,-1-5 1,0-5-2,-3-6 2,-1-10-1,-10-10 0,15 8-1,-8-20 1,0-13 0,2-4-2,0-10 2,3-5 0,3-5 0,2-5 1,1-2 0,3 10 0,-5 9 1,3 1 0,-6 5-1,1 12-2,-6 6-1,-8 13-2,13 9-8,-12 3-27,-1-12 0,2 23-1,-4-12 1</inkml:trace>
  <inkml:trace contextRef="#ctx0" brushRef="#br0" timeOffset="59405.3978">11184 2388 16,'0'0'29,"0"0"0,11-10 1,-11 10-14,5 23-2,3-5-2,-5 2-4,3 13-2,-2 3 0,2 8 1,-3 2-4,1 1-1,0-11 0,-2 2-2,1-5-2,-2-12-2,5-5-10,-6-16-10,0 0-10,5-12 0,-8-9 0</inkml:trace>
  <inkml:trace contextRef="#ctx0" brushRef="#br0" timeOffset="59964.4298">11080 2361 32,'-8'-18'32,"14"7"1,1-8 1,1 0-18,16 7-4,3-9-1,11 13-3,2 2-3,7 2 0,-3-1-2,-1 15-1,-2 3 0,-6 0-1,-7 7-1,-10 1-1,-9 1 1,-11 7-2,-10 4 2,-7-7-1,-10-3-1,-7 7 1,-1-8 1,-1-2 0,1-4 0,6-7 1,5-6-1,7 1 0,10-4 2,9 0-1,14-16-1,6 9 0,9 1 1,7 4-1,8 5 0,2-1 0,2 5-3,-3 8 1,-3 7 0,-7-1 1,-6 4-1,-10 0 1,-7-1 0,-11 3 1,-9 0 0,-8-3 2,-10-4 0,-9 1-1,-8-3 1,-4-5 2,-4-1-3,4-2 2,0-8 0,9 2-1,6-2-2,8-4 0,12 2-2,12 0-6,0 0-16,15 1-13,3-1 1,11 0-2,1 0 2</inkml:trace>
  <inkml:trace contextRef="#ctx0" brushRef="#br0" timeOffset="60626.4676">11911 2829 37,'0'0'31,"-6"-15"1,5 3 1,0-4-20,-4-15-2,5 2-3,-3-9-1,5 1-2,-2-3 0,6 4-1,-1-5 1,6-1-2,0 2 0,3 7 0,4 1 0,3 4 0,-1-1-1,5 4-1,1 3 0,1 13-1,1 7 2,2 1-2,-1 5 0,0 12 0,0 6 0,-4 10 1,0 4-1,-3 2 0,-3 3 0,-4 8 0,-5 4 0,-1-8 1,-4-2 0,-2-5-1,-3-6 1,-1-5 0,-1-6-3,2-21 0,-2 14-3,2-14-5,0 0-14,5-15-14,-2 2 0,3-2-2,0-8 3</inkml:trace>
  <inkml:trace contextRef="#ctx0" brushRef="#br0" timeOffset="61067.4928">12958 2470 53,'1'-22'34,"5"9"1,-7-9 0,-5 1-27,5 7 0,-8 1-1,3 0-3,-8-2-1,0 16 0,-7-2-1,-1 7 1,-4 4-1,-2 9 0,-1 0 0,1 11 0,0 4 0,7-2 1,4-2-1,6 7 0,8-4 1,10 0 0,5 1-2,10-7 2,6-3-2,5 1 2,3-4-1,2-5 0,-1-3-2,0-1 0,-4-7 1,-7-2-3,-3 2-3,-9-14-14,-5 4-22,-5-5 0,-6-6 0,-2 2 2</inkml:trace>
  <inkml:trace contextRef="#ctx0" brushRef="#br0" timeOffset="62051.5491">13227 2478 26,'8'-11'33,"3"14"2,-2-8-1,5-4-13,8 7-10,-2-10 0,10 7-3,2-3-4,5-2-1,2-4-1,1 9-2,-3 2 0,-2-7-1,-2 8-4,-9-3-2,-4 11-6,-20-6-11,8 15-10,-9-5-2,-15-3 1</inkml:trace>
  <inkml:trace contextRef="#ctx0" brushRef="#br0" timeOffset="62250.5605">13232 2631 34,'19'2'28,"5"-4"4,-2-3-13,10-4-5,4 3-4,2-6-6,-1 4-6,1 2-4,-6 1-12,-6-5-12,2 8-1,-15-9 1</inkml:trace>
  <inkml:trace contextRef="#ctx0" brushRef="#br0" timeOffset="62524.5762">13474 2295 41,'-1'10'33,"1"-10"2,-4 10-5,0 8-11,2-4-13,6 13 0,-2 1-2,2 3-2,-2 3-1,0 9 0,0 1 0,2-3 0,0-3-2,-2-2-1,3-2-3,-4-11-6,6-2-22,1-6 1,-8-15-4,12 7 2</inkml:trace>
  <inkml:trace contextRef="#ctx0" brushRef="#br0" timeOffset="63073.6076">14111 2332 51,'-11'6'32,"-9"1"2,-2 14 1,-2 0-23,-4-2-6,8 14 0,-4 2-1,8 4-1,4-3-1,8 5 0,7-5-1,11 3 0,9-3-1,8-8 0,6-6-1,4-3-1,1-9 1,4-8 1,-3-5-2,-2-11 0,-1-10 0,-4-5 0,-5-7 1,-6-11 0,-8-4-1,-10-4-1,-7-5 2,-5 3 0,-9 14 0,-9 1 0,-7 8 0,-8 20-1,-6 8 1,0 11 1,-3 11-2,-1 7-1,1-1-1,2 0-4,11 11-9,5-10-19,8-8 0,12-3-3,9-12 4</inkml:trace>
  <inkml:trace contextRef="#ctx0" brushRef="#br0" timeOffset="63413.627">14407 2111 65,'0'0'35,"15"13"-1,-19 3-6,-12 8-18,4 5-7,-8 6 0,-4 15-1,-6 6 0,-1 0 1,-7 3-1,-1 5 1,-2-4 1,3 4 0,1-7-2,3-5 1,4-9-2,5 2 1,6-8-2,4-8 0,5-5-3,1-10 0,5-2-3,4-12-6,0 0-24,0 0 0,0 0-3,-3-18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51:32.8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1462 3647 25,'0'0'27,"-9"-2"-3,9 2-4,0 0-2,0 0-4,0 0-3,0 0-2,0 0-2,0 0-2,0 0-1,12-8 0,-2 6-1,0 0-1,4-1 0,4-2-1,2-1 0,2 2 0,1 3 0,4-4-1,-4 3 1,2 1 0,-3 1-1,-4 2 0,0 2 1,-5 2 0,-3 0 0,-1 5 0,-3 0-1,-3 5 1,-2 0 0,0 2-1,-2 4 1,0 0-1,-3 3 0,0 1 1,0 1-1,0 0 0,0-1 0,0-2 0,-1 1 1,4-4-1,0-2 0,2-2 0,0-4 1,0-1-1,-1-12 0,5 15 0,-5-15-1,0 0 0,7 10-3,-7-10-6,0 0-20,11 3-4,-11-3-2,0 0 2</inkml:trace>
  <inkml:trace contextRef="#ctx0" brushRef="#br0" timeOffset="4234.2422">2375 3687 41,'0'0'30,"-11"7"-2,11-7-1,0 0-12,0 0-3,0 0-3,11 1-3,-1 0-1,1 0-1,3 0-1,2-2-1,2 5-1,5 0 0,2 1-1,-1 1 0,0 0 0,0-1-1,-2 4 1,-2 1 0,-2-1 0,-4-1 0,-4 2 1,-3 1-1,-1 1 1,-2 0-1,1 0 1,-4 0 0,-2 4-1,-1 1 1,-2 4 0,-3 3 0,0 4 0,-1 0 0,-1 0-1,1-2 1,2 2-1,1-4 0,2-2-1,3-6-2,-1-6-5,7 2-12,0-3-15,-6-9-1,0 0 0,0 0 1</inkml:trace>
  <inkml:trace contextRef="#ctx0" brushRef="#br0" timeOffset="4489.2568">2403 4254 52,'0'0'35,"0"0"-1,0 0 1,4-10-23,11 10-3,-4-8-3,5 8-2,4-2-2,1 1-2,-1 0-1,2 2-2,2 2-2,-8-7-5,6 6-13,-3-2-12,-19 0-1,16-10 2,-15 1 0</inkml:trace>
  <inkml:trace contextRef="#ctx0" brushRef="#br0" timeOffset="4690.2683">2409 4087 44,'-13'-11'33,"13"11"2,-5-19 0,6 6-19,13 5-3,-1-7-5,7 7-2,3 0-4,4 0-2,1 4-5,0-3-8,6-2-22,1 6-1,-4-3-1,5 4 1</inkml:trace>
  <inkml:trace contextRef="#ctx0" brushRef="#br0" timeOffset="5231.2992">3347 3818 53,'-3'-9'34,"3"9"0,-11-19-9,11 19-9,-22-11-3,12 7-4,-9-2-3,1 7-1,-5 0-1,0 6-1,-1 0 0,1 4-1,-2 3-1,1 3 0,3 3 0,4 0 0,4 4-1,3 2 0,6 1 1,5 0-1,6-1 1,7 1-1,6-5 1,1-1-1,4-5 1,2-3-1,-1-4-1,-1-1 1,-2-1-1,-2-7-1,0 1-4,-6-6-10,1 0-23,1 3 1,-2-3-1,2 0 1</inkml:trace>
  <inkml:trace contextRef="#ctx0" brushRef="#br0" timeOffset="5484.3137">3690 4133 56,'0'0'36,"0"0"0,6-11 0,-6 11-22,0 0-3,0 0-5,0 0-1,-11 8-1,11-8-2,0 11-2,0-11-10,0 0-28,0 0 1,0 0-2,11-15 1</inkml:trace>
  <inkml:trace contextRef="#ctx0" brushRef="#br0" timeOffset="9369.5359">5231 3746 29,'8'-11'28,"-8"11"-7,0 0 2,0 0-12,0 20-4,-6-3-3,-4 6-2,1 5-2,-2 3 0,-1 4 1,-2 2 0,-1-3 0,2 0 0,-1-6 0,4 0-1,1-6 1,3-3 0,-1-6-1,4-4 0,3-9 2,0 0-1,0 0 0,9-11 1,-1-3-1,1-6 1,4-6 0,0-2 0,2-4-1,1-3 2,0-2-1,0 0 2,-2-3-1,1 6 1,-4-1 0,3 5 1,-4 2-2,2 8 0,-4 5-1,2 9 0,-10 6 0,17 8-1,-10 10 0,0 7 1,-1 7-1,4 4 1,-2 1-1,2 5 1,0 0-1,1-2 0,0-5 0,3-2 0,1-5-1,-1-5 0,2-4-2,-2-5-3,2-3-4,-6-9-8,1-3-18,-11 1 0,0 0-2,2-12 2</inkml:trace>
  <inkml:trace contextRef="#ctx0" brushRef="#br0" timeOffset="9595.5489">5216 4004 20,'-18'-7'29,"18"7"3,0 0 2,6-19-15,5 16-4,2-5-5,8 7-1,-1-2-1,4 4-4,-1-1-2,3-1-3,2 4-5,-4-4-14,-1 2-14,5 4-1,-7-4 0,4 2 0</inkml:trace>
  <inkml:trace contextRef="#ctx0" brushRef="#br0" timeOffset="10477.5993">5857 4080 11,'0'0'24,"-13"8"-2,13-8-1,0 0-1,0 0-3,-9-18-2,6 5-2,3-2-3,-5-8-2,4 1-1,-4-7-1,5 1-1,-4-3-2,3 3-1,-2-1 0,6 2 0,1 2 0,2 6-1,0 0 0,4 3 0,0 1 0,3 2-1,1 3 0,1 5 1,1 2-1,1 3 0,2 4 0,-1 4 1,3 6-1,-1 3 0,-1 3 1,2 3-1,-4 1 0,-1 1 0,-3 2 0,-1-2 1,-6 2 0,1 0-1,-3-3 1,-2-3-1,-2-3 0,0-2 0,-1-3 1,2-4 0,-1-9-2,0 0 0,0 0-3,0 0-6,8-12-24,-8 12-2,9-15-2,0 6 2</inkml:trace>
  <inkml:trace contextRef="#ctx0" brushRef="#br0" timeOffset="11378.6508">6761 3726 16,'0'0'29,"0"0"2,-1-11-5,1 11-4,-2-10-4,-2 1-4,4 9-3,-6-13-2,6 13-3,-12-15-2,12 15 0,-18-11-2,7 5 0,-3 0-1,0 5 0,-3-1 0,-1 4 0,-3 3-1,0 2 1,-4 4-1,2 5 1,-1 2-1,3 2 0,2 5 0,3 0 0,5 1 0,1 1 0,8 0 0,4-3 0,5 3 1,2-2-1,3-1 1,3-1-1,0-3 2,6 0-2,0-3 2,2-4-1,1-4 0,3-2 0,1-4 0,0-1 0,1-5 0,0-1 0,-3-3-1,-1 1 1,-5-1 0,-5-3 0,-4 0-1,-3 1 0,-8 9-1,1-11-2,-1 11-3,-11-7-16,0 9-16,11-2 0,-13 8-1,13-8 1</inkml:trace>
  <inkml:trace contextRef="#ctx0" brushRef="#br0" timeOffset="14232.8141">7295 3768 39,'10'1'30,"1"-1"-3,-1-5-1,2 0-13,8 1-2,-3-4-3,5 3-2,0 0-2,0 1-2,-1 1-1,-1 0-3,-3 4-4,-6-2-6,0 5-9,-2 3-11,-9-7-1,-4 15 1</inkml:trace>
  <inkml:trace contextRef="#ctx0" brushRef="#br0" timeOffset="14466.8275">7329 3863 25,'-13'5'31,"13"-5"1,0 0 1,0 0-16,0 0-3,16-9-5,-3 8-3,2-2 0,2 2-3,2-1-2,2 1-1,0 2-4,-2-2-5,3 6-10,-1 1-15,-8-4 0,3 5 0,-6-5 2</inkml:trace>
  <inkml:trace contextRef="#ctx0" brushRef="#br0" timeOffset="15020.8592">7972 3699 24,'-15'-1'31,"15"1"1,-22 5 1,12-4-14,-2 10-7,-4-3-2,5 8-4,-3-1-1,3 5-1,2 1-2,4 1 0,1 1-1,7 0 0,3-2 0,4 0 0,6-4-1,5-2 1,5-4 0,3-4 0,4-7-1,3-4 1,0-4-1,1-4 1,-2-5-1,-5-5 1,-5-3-1,-7-3 0,-6-2 1,-9-4 0,-9 2-1,-9 6 0,-7 0 1,-6 7-2,-5 5 1,-4 7 0,0 13-2,1 2-3,5 9-8,1 3-20,6-3-2,10 2-1,3-4 1</inkml:trace>
  <inkml:trace contextRef="#ctx0" brushRef="#br0" timeOffset="15329.8768">8162 3521 58,'0'0'32,"-22"4"-1,9 11 0,-5 1-27,-3 9-3,3 6 1,-5 5-1,3 6 1,-1 1-1,0 4 1,-1-5-1,5-2 0,-2-4 0,4-3 1,3-7-4,2-5-2,5-3-5,-1-8-10,6-10-13,0 11-1,0-11 0,9-9 1</inkml:trace>
  <inkml:trace contextRef="#ctx0" brushRef="#br0" timeOffset="16143.9234">9003 3690 45,'0'0'34,"8"12"1,-8-12-1,-8 16-19,6 2-4,-6-1-4,3 9-1,-7-2-2,3 5-2,-1-4-1,1 0 0,3-4 0,0-4-1,1-3 0,4-5 1,1-9 0,0 0 1,0 0-1,6-17 1,-2-1-1,2-4 1,0-6-1,3-1 0,-2 1 0,0-2-1,0 2 1,0 8 0,-2 3 0,-1 7-1,-4 10 1,0 0 0,10 0 0,-4 12 0,2 6-1,1-1 0,3 4 1,2 4 0,1 0-1,4 1 0,0-3 1,-1-1-1,0-5 0,-3-2 0,1-4 0,-4-4-2,1-3-4,-13-4-17,9-11-16,-9 11 0,7-19 0,-3 5 1</inkml:trace>
  <inkml:trace contextRef="#ctx0" brushRef="#br0" timeOffset="17976.0282">9977 3573 43,'0'0'33,"0"0"0,0 0 0,0 0-20,0 0-3,4 21-2,-4-6-3,1 10-2,-2 4-1,1 4 0,-2 1 0,1 1-1,0 2-2,-1-5 0,2-3-2,-1-7-4,6-3-10,0-3-18,-5-16 1,12 7-1,-12-7 1</inkml:trace>
  <inkml:trace contextRef="#ctx0" brushRef="#br0" timeOffset="18591.0634">9927 3546 45,'0'0'33,"-11"-19"2,11 19-1,3-10-20,-1 0-2,12 6-3,2-3-3,10 8-2,4-3-1,6 4-1,4 2 0,2 1-1,0 3 0,-3 3-1,-5 1 0,-6 1 0,-7 4 0,-9-1-1,-8 4 0,-10-2 0,-7 3 0,-10 0 1,-6-1-1,-4-2 0,-2-2 1,0-3 0,2-6 0,6 0 1,4-4 0,8-4 0,15 1 1,0 0 0,2-11-1,10 9 1,6 2-2,4 0 1,4 3 0,3 2-1,1 4 0,-1 3 0,-3 1 0,0 2-1,-6 4 1,-3-1-1,-7 2 0,-7-1 0,-7 2 0,-6-2 0,-9-2 0,-8-1 1,-3-3 0,-5-2 0,-2-4 1,0-2 1,1-6-1,5 0 1,4-4 1,8 1-1,6-4 0,13 8-1,-9-14-2,9 14-3,21-9-11,-3 7-24,1-1 1,6 3-2,1-2 2</inkml:trace>
  <inkml:trace contextRef="#ctx0" brushRef="#br0" timeOffset="22447.2839">10740 3911 9,'-11'-1'24,"11"1"-2,0 0-2,0 0-2,0 0-2,-9-5-1,9 5-3,-2-10-1,2 10-2,-1-15-2,1 15 0,2-21-2,1 7-2,-2-5-1,3-1 0,0-4 0,0-3-1,0-2 0,1-3-1,1-1 1,1 2 0,1 3 0,2 3 1,2 5-1,3 5 0,5 4 1,2 6 0,2 6-1,3 5 0,0 2-1,2 6 1,-2 6-1,-1 4 1,-4 4-1,-4 1 0,-4 0 0,-4 1 1,-5-2-1,-2-4 0,-3-3 0,-1-6 0,0-5 1,1-10-1,-3 11 0,3-11-2,0 0-3,0 0-11,0 0-21,6-9 1,-6 9-2,14-6 1</inkml:trace>
  <inkml:trace contextRef="#ctx0" brushRef="#br0" timeOffset="23463.3421">11794 3595 15,'1'-14'29,"-1"14"1,-3-19 2,-2 9-13,5 10-4,-14-21-3,4 15-3,-7-4-2,3 6-1,-9-1-1,2 4-1,-8 2 0,0 6-1,-5 4 0,0 3-1,-1 2 1,3 7-1,3 2-1,5 6 0,7-1 0,6 3-1,10 0 1,8 1 0,10-1-1,4-3 1,6-2-1,4-4 1,2-4-1,3-3 0,-1-6 0,3-2 0,-3-3-1,-4-5-2,0 1-8,-7-2-27,-2-7 1,0 2-1,-8-6 1</inkml:trace>
  <inkml:trace contextRef="#ctx0" brushRef="#br0" timeOffset="24112.3792">12188 3711 23,'0'0'28,"29"-3"2,-11 0-6,5-3-7,5 5-3,-4-3-4,3 4-3,-2-1-5,-5 0-6,-2 4-11,-4 4-16,-14-7-1,3 11 0,-12-11 1</inkml:trace>
  <inkml:trace contextRef="#ctx0" brushRef="#br0" timeOffset="24292.3895">12238 3778 26,'-20'9'30,"20"-9"3,0 0 0,0 0-17,21 10-3,-8-12-4,8 7-2,-3-2-2,3-1-6,3 3-9,-4 2-22,-4-7-1,6 5-1,-8-6 1</inkml:trace>
  <inkml:trace contextRef="#ctx0" brushRef="#br0" timeOffset="24899.4242">13033 3542 56,'-17'0'34,"3"6"0,-5-6 1,-6 5-24,9 9-4,-5-5 0,5 10-3,-4 0-1,3 7 0,2 1-2,6 2 0,1-1 0,8 0 0,6 1 0,4-5-1,4-3 1,7-3-1,4-8 1,1-3-1,2-5 1,3-5-1,0-6 1,-2-3-1,-3-6 1,-1-3-1,-5-2 0,-6-6 0,-6-2 0,-10 2 0,-8 1 0,-5 2-1,-8 4 1,-6 5 0,-5 6-1,-3 8-2,3 8-3,-6-2-12,2 7-19,12 6 1,4-1-2,9 5 2</inkml:trace>
  <inkml:trace contextRef="#ctx0" brushRef="#br0" timeOffset="25354.4502">13130 3479 13,'-10'0'29,"8"10"3,-9 1-2,2 0-10,4 10-2,-9-1-3,5 13-2,-10 2-4,4 9-3,-8-1-1,1 6-1,-2-1-3,-1 0-3,2 0-8,0-7-27,1-10 2,5-3-2,0-11 1</inkml:trace>
  <inkml:trace contextRef="#ctx0" brushRef="#br0" timeOffset="39385.2527">19108 2745 13,'-32'-26'17,"11"15"-8,-8-4-4,2 4 0,-2 1-1,-5 1-1,0 1-2,-7 0 2,0 7-1,-2 4-1,-5 1 1,-1 4 0,-1 6-1,-2 1 0,-3 7 1,-2 4-1,3-1 1,-3-1 0,6 7-1,-3 0 2,1 0-1,4 5 1,1-1-2,5 2 1,0 6 1,4 1-1,3 1 0,2 7 0,4 5 0,0 1 1,3 4-1,4 3 0,2 2-1,6 3 1,3 3-1,7-3 0,6-1 0,3 2 1,7 1 0,3-3 0,6 2 0,3-4 1,6 1-1,3-3 1,4-2-2,11-6 0,4-1 1,6-6-1,5-5 1,7-5 0,5-2-1,3-8 1,5-2-1,1-5 1,1-5-1,2-4 1,1-3-2,1-5 1,0-6 0,-2-2-1,3-2 0,-1-6 1,-2-3-1,-1-2 0,-2-5 1,-3-3-1,-2 0 0,-3-3 0,-4-4 1,-1 0-1,-2-3 0,-2-2 0,-2-2 0,-1-2 1,-4-5 0,0-2-1,-4-2 0,-6-4 2,-2-4-1,-8-5 1,-4-4-1,-7-7 1,-4-1 0,-10-3 0,-4 1 1,-10-1 0,-5 3-1,-7 3 0,-3 4-1,-9 3 1,-3 4 0,-5 2-1,-3-4 0,-3 2-1,-2 3 0,-1 0 1,-4 1-1,2 4 0,-1 2 0,-2 1 0,0 7 0,-1 2-1,1 1 1,-1-1-1,-3 5-1,1 1 1,-5 4 0,-2 5 0,-4 4-1,-7 4 0,-5 9 0,-6 11 0,-1 3 0,-4 9-1,-4 4 0,1 6 0,-1 4-2,7 7-3,1-7-3,9 1-5,6 2-14,2-11-1,14 9 1</inkml:trace>
  <inkml:trace contextRef="#ctx0" brushRef="#br0" timeOffset="40750.3308">21134 2336 5,'-26'-23'22,"12"15"-4,-7-7-2,-2 6-2,-5-4-1,-4-4-3,-3 6-2,-7-1-2,-2 2-1,-6-3-1,-2 8-2,-6-1 0,-1 3 0,-3 6-1,-3 5 0,-2 4-1,0 8 0,-2 13 1,1 0 0,0 8-1,1 10 0,3 6 1,4 5 1,2 6-1,6 3 0,7 3 0,3 8 0,3 2 0,5 2 2,0-2-3,6 3 1,1-1 0,3 0 0,0-3 0,5 1 0,3-3-1,5-3 0,5 0 1,4-3-1,4-1 1,5-4 0,3-2 0,6-2-1,3-4 1,4-2 0,6-2-1,4-6 1,4-5 0,5-1-1,5-6 1,6-5 0,6-3 0,5-3 0,1-2 1,2-3-1,4 1 0,1-4-1,-2-3 1,2 1-1,-1-4 2,0-2-2,1-5 0,1-2 0,-3-6 0,3-2 0,0-2 1,-2-10-1,2-1-1,-1-4 0,1-2 0,2-3 0,-1-1-1,-2-6 1,4-3-1,-4-1 1,-3-3 0,-1-6 1,-5-5-1,-6-3 1,-3-7 0,-8-7 0,-7-6 0,-7-4 0,-5-8 0,-9-3 0,-5-1 1,-8 0 1,-8-3-1,-4 4 0,-11 0 1,-6-2 0,-9-3-1,-4 1 0,-13-2 0,-2-3 0,-8 0-1,-3 0-2,-3 3 2,-3 7-1,1 8 1,-1 3-1,4 5 0,2 11-1,0 6 3,-1 6-2,0 11-2,-6 8-2,0 7-10,-5 19-17,-13 5 0,2 12 1,-11 5-1</inkml:trace>
  <inkml:trace contextRef="#ctx0" brushRef="#br0" timeOffset="42562.4345">21424 4512 17,'-18'-24'27,"11"10"0,-12-12 3,4-9-14,-7 5-6,-8-10-1,3 0-2,-12-8 1,4 2-1,-10-9-2,1 5-1,-5-3 0,0-1-2,-4 2-1,-2 0-1,-2 3 0,-4 1 1,1 5 0,-2 2-1,0 3 0,-1 3 0,0 3 1,2 6-1,-2 4 1,0 6-1,-3 3 0,1 5 0,-2 8 0,1 6 0,-1 7 0,-1 3 0,-2 5 0,3 7 0,1 4-1,-3 4 1,2 1-1,-1 4 2,0 2-2,4-1 1,2 6 0,1 0-1,4-1 1,6 1 0,2 3 0,6 0-1,3 3 1,5 4 0,3-3-1,4 1 1,4 0 0,1 0-1,3 2 2,4-2-1,2 0 0,2 0 0,2 2 0,4 3 0,3 3 0,2-2 1,3-1-2,3 2 1,4 1 0,3-2 1,4-1 0,4-1-1,3-3 0,5 4 0,4-1 1,4-3 0,3-3-1,2-2 0,0-2 0,3-3 0,3-2 1,2-8-1,1 0 1,4-1-1,2-4 1,2-3 0,6-3 0,0-3 0,2-3 0,1-2 0,1-3-1,-1-5 1,3-2 0,0 1-1,-4-4 1,0-3-1,-1 0 1,-3-3-1,-6-5 0,-1 0 0,-5-2 1,-4-5-1,-1-2 0,-2 0 0,-2-6 0,0-2 1,0 2-2,-1-4 2,1-1-2,-2 4 1,-1-1 1,-2-5-1,-2 4 0,-1 1 0,-1-1 1,-1 2 0,-3-3 0,-1 0 0,-3 2 0,0 3-1,-1-1 2,-1-2-1,-2 0 0,1 2 0,-2-1 0,3 0 0,-2 0 0,1-2 0,-1-1-1,-1 5 0,-2-1 0,-1-6 1,-2 1-1,-2 0 0,0 0 0,-3 3 0,-1-1 0,1-2 0,-2 1-1,0 7 1,-1-1 1,1-2-1,-2 1 0,1-2 0,0 0 0,-1 3 0,0-3 1,0-2-1,-1-1 0,-1 4 0,-2-1 1,0-3-1,-1 2 1,0 0-2,-1 0 2,-1 1-2,-2 1 2,0-2-1,-2-2 0,-1 2 0,-1-6-1,-4-1 2,1-1-2,-1-2 2,0 0-2,1 3 1,0-1 0,-1-1 0,1 4 1,1 2-2,0-1 2,-1-2-2,-2-3-1,-3-11-6,0-6-30,-1-5 0,-8-16 1,2-2-1</inkml:trace>
  <inkml:trace contextRef="#ctx0" brushRef="#br0" timeOffset="43623.4951">18755 1920 16,'0'0'25,"0"0"1,-10-10 1,-1 22-14,0 9-5,-5 5-2,1 0-2,-3 4-1,2 5 0,-1 1 0,4-4-2,1-4 0,1-3-1,4-8 0,2-1 0,1-2-1,4-14 0,0 0 0,0 0-1,0 0 0,7-12 1,-1-2 0,1-4-1,1-10 1,2-2 1,1-1 0,2-6 1,-1-1 0,0 3 1,-2 0 1,3 4 2,-3 2-2,-1 8 2,-1-1-2,0 13 1,-5-4-1,-3 13 0,12-11-2,-12 11 0,14 12 2,-5 1-2,1 1 2,3 0-2,0 8 3,4 5-3,-2 4 1,1-4-1,-2 0-1,2 2 0,-2-1 1,0 0-2,-3-4 1,0-3-1,0-4 0,-4 0-4,0 2 0,-7-19-7,8 19-15,-8-19-6,0 0-1,4 13 1</inkml:trace>
  <inkml:trace contextRef="#ctx0" brushRef="#br0" timeOffset="43871.5093">18600 2020 34,'24'-2'28,"-7"-10"1,8 6-6,-2 7-13,1 1-4,2 4-2,-1 6-3,-3-3-3,2-2-10,2 12-16,-8-11-1,7 7 0,-8-14 0</inkml:trace>
  <inkml:trace contextRef="#ctx0" brushRef="#br0" timeOffset="44549.5481">21737 2004 13,'7'18'29,"-3"-2"0,6 12 2,0 0-15,-2-1-4,5 12-1,-6 0-4,1 0-2,-4-3-3,-1 1-2,-2-3-3,-5-4-4,3 1-5,-3-6-16,-3-16-5,6 4 2,1-13 0</inkml:trace>
  <inkml:trace contextRef="#ctx0" brushRef="#br0" timeOffset="45143.5821">21665 2013 38,'7'-23'31,"9"1"3,-2-3 1,4-1-19,8 17-7,1-4 1,5 9-5,-5-1-1,3 5-1,-1 3-1,-2 7-2,0 8 0,-5-4 0,-5 4 0,-5 7-1,-9 2 1,-6-3-1,-7 3 0,-4-3 1,-8-7-1,-1 5 0,-2-5 1,0-9 1,1 0-2,3-1 1,5-7 0,3-2 1,13 2-1,-10-5 1,10 5-1,13-11 1,1 10 0,5-2 0,4 3 0,5 7-1,4-2 1,1 6-1,0 5 0,-1-1 0,-3 4-1,-3 6 0,-6 3 1,-10-1-1,-6 2 0,-10-1 0,-8-1 0,-9 1 0,-4-3 1,-6-9 1,-3-5 0,1 0 0,-3-6 2,7-6 0,1-5 0,7 0-1,1-6 1,7 3-1,4 3-1,4-5-2,7 11-5,0 0-16,0 0-16,0 0 1,12 6 0,0 4-1</inkml:trace>
  <inkml:trace contextRef="#ctx0" brushRef="#br0" timeOffset="46076.6355">21941 5257 26,'0'0'30,"-3"-15"3,3 15-2,-9-12-11,-2 1-8,11 11-3,-21-17-3,7 13 0,-6-1-1,0 7 0,-6-1-2,-3 5 0,-3 4 0,-1 7-2,0 4 2,2 4-2,1 3 0,3 5 0,5 2 0,8 3-1,5 2 1,9-1 0,8-6-1,6 4 1,10-5 1,8-5-1,4-5 0,5-4 1,3-10-1,-1-4 0,0-3-1,-5-8-3,-5 2-8,-8-3-27,-7-7 1,-4 2-2,-12 1 1</inkml:trace>
  <inkml:trace contextRef="#ctx0" brushRef="#br0" timeOffset="190786.9124">19042 4420 2,'-4'35'8,"3"3"0,-2-2-3,2 1 0,-1-6 0,4-1-2,-1-3-2,3-3-3,-1-4-4,-3-7-6,10 1-3</inkml:trace>
  <inkml:trace contextRef="#ctx0" brushRef="#br0" timeOffset="191077.9291">19137 4067 8,'5'12'21,"3"9"-5,-5 4-5,5 10 0,-3 7-1,3 11-1,0 5-3,1 2-2,-1 1-1,1-2-2,-1-6-2,2-6-2,-2-7-5,-1-15-11,6 4-4,-11-19-1</inkml:trace>
  <inkml:trace contextRef="#ctx0" brushRef="#br0" timeOffset="191379.9463">19453 3754 1,'-1'-11'22,"7"25"1,-9 7-8,6 17-1,0 9-2,3 12-4,1 10-2,-1 7-1,3 6-2,0-4-1,-1-3-1,-1-8 0,1-5-1,-2-9-1,2-8-1,-1-8-3,0-12-6,-2-13-11,8 2-4,-13-14 2</inkml:trace>
  <inkml:trace contextRef="#ctx0" brushRef="#br0" timeOffset="192160.991">20492 3596 8,'2'20'24,"-9"9"0,7 24-2,-7 13-12,2 16-2,1 11-3,2 7-3,0 2-2,2-3-1,1-12-2,2-11-3,2-11-5,0-20-9,8-3-4,-9-27 1</inkml:trace>
  <inkml:trace contextRef="#ctx0" brushRef="#br0" timeOffset="192442.0071">20834 3866 17,'-1'17'26,"7"20"0,-11 1 2,2 17-18,0 8-2,-2 6-1,-1 4-4,-1-1-1,0-2-1,0-9-1,0-7-1,3-7-2,0-8-5,3-10-8,7-5-12,-6-24 1,10 16 0</inkml:trace>
  <inkml:trace contextRef="#ctx0" brushRef="#br0" timeOffset="192682.0208">21008 4136 21,'-5'18'23,"11"17"1,-12 2-9,3 10-9,1 1-3,-1 4-5,1 0-5,-1-6 0,1-4-1,-2-5-2,4-5-6,-4-18-6,9 8 2</inkml:trace>
  <inkml:trace contextRef="#ctx0" brushRef="#br0" timeOffset="192891.0328">21231 4376 37,'3'25'28,"-10"-4"2,7 8-8,-7 4-18,-1-4-24,6 17-6,-10-10-1,8 4-1</inkml:trace>
  <inkml:trace contextRef="#ctx0" brushRef="#br0" timeOffset="228035.0429">487 4870 7,'0'0'27,"0"0"2,0 0 2,0 0-12,0 0-2,0 0-3,0 0-3,0 0-3,0 0-1,0 0-2,0 0 0,0 0-2,0 0-1,58 0 0,-58 0-1,0 0 0,57 5 0,-57-5-2,0 0 1,51 5 0,-51-5 1,0 0 0,0 0 0,0 0-1,0 0 0,50 56 1,-50-56-1,0 0 0,-2 69 0,2-69 0,-5 57 1,5-57-1,-5 58 0,5-58-1,-2 52 1,2-52 0,0 0 1,0 55-2,0-55-1,0 0-3,0 0-9,0 0-22,0 0 1,0 0 0,0 0-1</inkml:trace>
  <inkml:trace contextRef="#ctx0" brushRef="#br0" timeOffset="228796.0864">1011 4908 41,'0'0'33,"0"0"3,0 0-1,0 0-15,0 0-5,0 0-6,0 0-2,0 0-3,0 0-1,0 0-2,65-4 0,-44 9 0,3 0-1,1 4 0,-5-3 0,-2 0 0,0 4 0,-3 0 0,-1-3 1,-5 2-1,-6 3 0,-2-1 1,4 1 0,-5 3-1,0-4 1,-4 2-1,-1 4 0,1 1 0,0-3 1,-2 2-2,-1 0 1,-4 3 0,3 2 0,4-1 0,-3-3 1,-1-1-2,5 1 1,0 0 0,5-5 0,2 1-2,-5-4-3,2 0-2,-1-10-9,3 12-21,-3-12 0,4 10-1,-4-10 1</inkml:trace>
  <inkml:trace contextRef="#ctx0" brushRef="#br0" timeOffset="229038.1003">1084 5381 57,'-56'-8'36,"56"8"-1,0 0 0,0 0-17,0 0-8,0 0-2,0 0-4,0 0-3,0 0 1,64-35-2,-47 37 0,0 0-1,0-1-1,-6 3-3,0 0-1,-11-4-7,0 0-19,10-7-3,-10 7-1,0 0 1</inkml:trace>
  <inkml:trace contextRef="#ctx0" brushRef="#br0" timeOffset="229258.1128">985 5210 41,'0'0'33,"0"0"2,0 0 0,0 0-16,0 0-5,0 0-3,0 0-3,46-54-1,-20 56-4,4-2-1,1-2 0,0 0-3,-7 0-3,-1 4-4,-5-2-25,-3-2-4,-1-1 0,-4-3-1</inkml:trace>
  <inkml:trace contextRef="#ctx0" brushRef="#br0" timeOffset="231219.225">1564 4943 42,'9'-10'30,"-9"10"1,0 0 0,0 0-19,11 11-3,-9 2-1,-1 9-3,-2 1 0,1 10-1,0 1-1,-2 1 0,-1 2-2,0 2 0,-2-3 0,4-2 0,-1-1-1,0-7-1,0-3-2,0-4-4,4-3-7,-1-6-17,-1-10-3,11-5-1,-4-11 1</inkml:trace>
  <inkml:trace contextRef="#ctx0" brushRef="#br0" timeOffset="231572.2452">1764 5176 17,'0'0'22,"0"0"-5,-9 7-3,9-7 1,-18 15-1,5-9-2,-1 5-1,-3-2 0,1 2-2,-3-6-1,2 5-1,0-3-1,5 1 1,1-3-2,11-5 0,-15 11-1,18-1 0,-3-10 0,13 14-1,-2-10-1,3 5 1,0-4 0,5 2 0,-3-4-1,0 0-2,-1-1-1,-1 0-2,-1 3-5,-13-5-10,17-3-20,-8 6 2,-9-3-1,16 1 1</inkml:trace>
  <inkml:trace contextRef="#ctx0" brushRef="#br0" timeOffset="231861.2617">1914 5338 21,'0'0'27,"7"-9"2,-7 9-3,0 0-8,0 0-3,13 7-3,-13-7-3,5 14-1,-5-14 1,2 18-3,-2-8-1,0 4-1,-3-3-1,2 4-1,-2-3-1,3-12-2,-3 15-4,3-15-9,0 0-22,0 0 0,-11 0-1,11 0 2</inkml:trace>
  <inkml:trace contextRef="#ctx0" brushRef="#br0" timeOffset="232261.2846">2151 5327 23,'20'3'31,"-20"-3"4,23 8-2,-10 5-11,-13-13-5,13 19-3,-14-7-7,2 1-3,-7 0-2,-2 2-5,1 0-6,-5-2-25,-3-5-1,15-8 0,-20 6 0</inkml:trace>
  <inkml:trace contextRef="#ctx0" brushRef="#br0" timeOffset="232762.3133">2478 4959 51,'6'-10'36,"-6"-4"-1,3 4 1,-3 10-17,-2-13-6,2 13-4,0 0-4,1 17-2,-3 5-1,2 1 0,-2 7-2,0 8 0,0 0 1,0 2 0,0-1-1,1-5 0,2-3-2,0-2 0,7-3-4,-9-14-8,1-12-25,17 10 1,-8-13 0,5-1 0</inkml:trace>
  <inkml:trace contextRef="#ctx0" brushRef="#br0" timeOffset="233069.3308">2691 5141 20,'-5'10'27,"-12"-7"2,3 9 1,-2 0-16,-5-3-2,0 5 0,-1-6-3,3 5 0,-2-3 0,8 2-2,-2-6 0,15-6-1,-9 13-2,9-13-1,12 13 0,2-8-1,-1-3-1,5 0 0,0 1-2,1-2-4,3 6-7,-4-6-25,-2-3 0,4 4-2,-5-4 3</inkml:trace>
  <inkml:trace contextRef="#ctx0" brushRef="#br0" timeOffset="233504.3557">2880 5224 76,'0'0'37,"0"0"-1,8-11 1,-8 11-29,9 1-4,-9-1-1,14 0-2,-4 4-1,-1 2 1,-9-6-2,15 20 0,-15-20-1,5 20-1,-10-6 0,-1 5 1,-7-5-1,1 3 1,-4-4-1,3 1 2,-3-1 1,6-1 1,10-12 0,-15 9 1,15-9 0,0 0 1,10 8 1,-10-8-1,20 1 0,-7-4 0,2 4-1,0 0-1,0-4-2,2 4-7,-6 2-29,2-6 1,3 4-1,-3-3-1</inkml:trace>
  <inkml:trace contextRef="#ctx0" brushRef="#br0" timeOffset="233691.3664">3125 5391 71,'0'0'37,"0"0"1,6 11 0,-6-11-22,5 11-11,-3-2-4,-2-9-6,4 14-31,-2 0-1,-2-14 0,-7 15-1</inkml:trace>
  <inkml:trace contextRef="#ctx0" brushRef="#br0" timeOffset="234064.3877">3318 4921 51,'0'0'37,"11"-2"-1,-11 2 1,11 17-15,-11-17-11,7 28-2,-5-8-3,3 6 0,-3 2-2,3 7-2,-2-1 1,-2 2-2,0-1 0,-1-3-1,0-1-2,-1-2-3,5 0-5,-9-7-29,6-7-1,2-1 1,-3-14-1</inkml:trace>
  <inkml:trace contextRef="#ctx0" brushRef="#br0" timeOffset="234411.4076">3544 5175 67,'10'-7'33,"-10"7"0,0-10-7,0 10-18,0 0-1,-13 7-1,-1-5-3,4 6 0,-6-1 0,-1 4 0,-5 0-1,3 1 1,-3-1-1,4 3-1,4 2 2,5-6-2,9-10 1,-10 19-1,10-19 1,14 18 0,-1-9 0,2 0-1,2-6 0,-1 3-2,4 3-4,-7-9-18,2 3-15,3-1 0,-5-4-1,5 1 0</inkml:trace>
  <inkml:trace contextRef="#ctx0" brushRef="#br0" timeOffset="235033.4432">3716 5275 67,'0'0'40,"-4"-9"-3,4 9 2,4-15-18,-4 15-14,10-10-2,0 8-2,1 0-1,1 1-1,0 0-1,-1-1 0,0 5-1,-11-3 0,12 16-1,-12-16 0,-3 20-1,-3-7 0,-1 2 1,-2 0 0,-2 0 0,2-3 1,9-12 0,-14 18 1,14-18 1,0 0 0,-6 10 0,6-10 0,0 0 0,16-4 1,-16 4-1,15 0 1,-5-1-2,-1 2 0,3 2 0,-1 0 0,-2 6-2,-9-9 1,14 14-1,-10-4 1,-1 3 0,-4-4 0,1-9 1,-14 18 0,14-18 1,-18 11 1,7-7-1,11-4 0,-19-2-1,19 2-1,-13 0-2,4-7-6,9 7-26,0 0-2,-1-11 0,1 11-1</inkml:trace>
  <inkml:trace contextRef="#ctx0" brushRef="#br0" timeOffset="235242.4551">4015 5396 76,'0'0'39,"0"0"0,9 15 0,-9-15-23,-4 13-9,2-3-3,1 1-4,1 1-6,-4 0-20,2-2-14,3 3 2,-1-13-2,2 13 1</inkml:trace>
  <inkml:trace contextRef="#ctx0" brushRef="#br0" timeOffset="236170.5082">4209 4859 60,'0'0'34,"0"0"-1,12 14 1,-15 6-22,1 0-7,5 12-1,-3 5-1,3 3 0,-1 2-2,2 5 0,-2-1-1,0-6-2,1 0-2,-4-7-4,6 0-6,-8-6-9,-1-4-11,6-4-1,-2-19 2,3 19 0</inkml:trace>
  <inkml:trace contextRef="#ctx0" brushRef="#br0" timeOffset="236466.5251">4406 5167 13,'-7'17'23,"-13"-11"1,9 8 1,-6-2-17,1 0 1,2 1 1,0-4-2,2 2 1,2-6-1,6 5 1,4-10-2,-1 17 0,1-17-3,17 11 2,-4-5-3,4-1 0,2 0-1,1-2-3,0 0-6,-4 6-26,-3-8 1,3 5-2,-16-6 0</inkml:trace>
  <inkml:trace contextRef="#ctx0" brushRef="#br0" timeOffset="236906.5503">4559 5218 20,'0'0'24,"-7"13"1,9 3 2,-4-4-18,2 1-3,2 5-1,-1-3-2,1 3-2,0-1 1,0-2-1,0-6-1,2 2 1,-4-11 0,9 9 0,1-10-1,0-4 1,3-1 0,0-2 0,3 2-1,-2-2 1,-2 0-1,0 8 2,-12 0 1,11 9 0,-11-9 1,0 20-1,-6-9 2,3 4-1,-2 1 0,0-3-1,2 0-2,1 1-3,4-2-6,-1 1-23,-1-13 0,11 10-1,-11-10 0</inkml:trace>
  <inkml:trace contextRef="#ctx0" brushRef="#br0" timeOffset="237108.5619">4865 5389 73,'2'12'34,"-1"-1"0,-5 1-4,-2-3-24,4 6-4,0 0-5,-5-4-12,-1 0-19,8-2 1,0-9-2,0 0 2</inkml:trace>
  <inkml:trace contextRef="#ctx0" brushRef="#br0" timeOffset="237362.5764">4981 4894 69,'3'-10'33,"-3"10"-1,-3 20 1,-6 1-26,7 6-4,0 5 0,3 8-1,-1 0 1,2 2-1,-1-2 0,2-3-2,2-1-3,-3-7-6,5-4-25,-1-6 0,-6-19-2,10 13 2</inkml:trace>
  <inkml:trace contextRef="#ctx0" brushRef="#br0" timeOffset="237655.5931">5149 5140 56,'0'0'32,"-19"-3"-1,10 11 0,-4-1-23,-7 1-6,2 6 1,0 0-2,1 1 1,2-2-1,5 5 2,2-4-1,7 1 1,2-4-1,7 0 0,2 1 0,4-1 0,2 1-1,-2-9-4,7 4-6,-7 0-21,2-7-3,3 4-2,-7-8 1</inkml:trace>
  <inkml:trace contextRef="#ctx0" brushRef="#br0" timeOffset="238035.6149">5307 5205 59,'0'0'33,"-13"7"-1,13-7 1,-5 15-24,5-15-4,-3 11-1,5-1-2,2 1-1,2 2 1,2 0-1,1-1 0,4 4-1,0 1 1,-1-3-1,2 0 0,-1 0-1,-2-1 0,-4-1-1,0 2 0,-7-5 0,-3 0 0,-3 1-1,-4-2 0,-4-4 0,1 2-3,-5-8-8,-3-5-18,9 7-1,-3-13 2,6 3 0</inkml:trace>
  <inkml:trace contextRef="#ctx0" brushRef="#br0" timeOffset="238237.6264">5308 5243 63,'8'-12'37,"-8"12"-3,11-10 3,-11 10-24,14-6-7,-2 5-7,-2-3-12,0 4-23,7 6 1,-4-3 0,3 5 0</inkml:trace>
  <inkml:trace contextRef="#ctx0" brushRef="#br0" timeOffset="238424.6371">5563 5377 62,'5'16'34,"-10"-7"-1,7 7 0,0 0-22,-3 1-8,0-5-6,3 4-19,2-1-11,-4-15 0,5 17-2,-5-17 2</inkml:trace>
  <inkml:trace contextRef="#ctx0" brushRef="#br0" timeOffset="238717.6539">5845 4867 87,'0'0'38,"1"-11"-1,-1 11 1,2 10-31,-1 3-2,3 8-1,0 8-2,1 8-1,-2 1 0,1 6 0,0 1 0,-3-4-1,-1-1-1,0-1-1,1-4-3,-6-10-7,8-3-27,-2-6 1,-1-16 0,5 14-2</inkml:trace>
  <inkml:trace contextRef="#ctx0" brushRef="#br0" timeOffset="239032.6719">6054 5144 56,'0'0'34,"0"0"-1,-14 9-1,5 2-20,-8-4-5,2 2-2,-4-1-2,2 4 0,0-2 1,2 3 0,1-3 0,4-1-1,-1-2 0,7 3 0,4-10 0,1 16-1,-1-16-1,19 9 0,-6-1 0,3-4-1,4 4-3,-3-9-6,9-1-29,-5 4 0,-3-3 1,2 3-2</inkml:trace>
  <inkml:trace contextRef="#ctx0" brushRef="#br0" timeOffset="239478.6974">6337 5173 55,'0'-21'33,"0"21"0,-12-14 1,-1 5-24,3 14-1,-4-2-2,0 6-1,-3 3-1,4 9-1,-1 0-1,5 2 0,5 6-1,4-3 0,5-1-1,7 0-1,5-2 0,1-7 0,3-5 0,1 0-1,-2-11 0,0-2-1,-2-2 1,-6-7-1,-2-3 0,-4-1 0,-4 1 1,-5-2 0,-5 6 0,-5 1 0,-5 6 1,-3 4 0,-2 6 1,-1 0-1,2 5 0,3 0-3,6 3-2,2-3-15,11-12-15,2 15 1,-2-15-2,28 8 1</inkml:trace>
  <inkml:trace contextRef="#ctx0" brushRef="#br0" timeOffset="239674.7086">6526 5333 63,'3'10'38,"-3"-10"-1,-1 20 1,-2-7-15,-4-1-17,3 3-5,2 4-9,0-4-29,-4-1 1,5-4-1,1-10-2</inkml:trace>
  <inkml:trace contextRef="#ctx0" brushRef="#br0" timeOffset="240256.7419">6716 4821 61,'9'17'35,"-2"4"0,4 3-6,-8 11-10,-2-3-10,6 11-1,-7-2-4,0 1-1,-3-3-3,1-1-1,-1-1-2,-3-13-5,8 4-11,-1-12-18,-1-16 1,8 15-2,-8-15 3</inkml:trace>
  <inkml:trace contextRef="#ctx0" brushRef="#br0" timeOffset="240528.7575">6979 5108 60,'0'0'34,"-25"-5"-1,7 13 1,-7 1-21,-4-2-7,7 9-1,-3-4-1,3 3-1,3-4 0,7 4-1,2-5 1,9 2-1,2-1 0,-1-11-1,11 14 0,2-6-1,3 3-1,1-7-3,4 6-7,-5-3-26,4-6 1,4 3-2,-5-8 2</inkml:trace>
  <inkml:trace contextRef="#ctx0" brushRef="#br0" timeOffset="240942.7812">7058 5139 71,'-11'-12'36,"11"12"-1,5-14 2,3 0-26,8 7-6,0 1-2,4-1 0,-1 4-2,1 5-1,-1 3 1,-3 2 0,-3 2 0,-5 4-1,-4-1 0,-2 6 0,-3 0 0,-4 0 1,-1 1-1,-2 0 0,-1 4 1,1-2-1,2 3 1,-4-2-1,5 0 0,0 1 0,3-2 0,-2-1 0,5-3-1,-1-1-2,2-1-2,-2-15-5,2 18-24,-2-18-2,0 0-1,0 0 1</inkml:trace>
  <inkml:trace contextRef="#ctx0" brushRef="#br0" timeOffset="241144.7927">7050 5338 59,'0'0'36,"0"0"0,9-3-1,0 2-14,6-10-15,8 6-1,-1-3-4,2 1-4,4 8-5,-6-7-21,-1 1-6,3 6-1,-6-2-1</inkml:trace>
  <inkml:trace contextRef="#ctx0" brushRef="#br0" timeOffset="241303.8018">7367 5356 50,'12'11'37,"-12"-11"-1,19 8 1,-7-1-15,-12-7-10,16 1-7,-6-3-31,2 4-10,-5-14 1,-7 12-2</inkml:trace>
  <inkml:trace contextRef="#ctx0" brushRef="#br0" timeOffset="266276.2302">7651 4845 51,'0'0'29,"0"0"-2,0 0-1,0 0-15,12 1-2,-10 12-1,3 4-2,-3 6-2,3 10-1,-2 4 0,1 4-1,-2-1-1,0 2 0,-2-5-1,1 2 1,0-7-1,-1-8 0,-1 0-3,0-6-2,1 1-5,0-19-4,-2 19-10,2-19-10,0 0 1,0 0 0</inkml:trace>
  <inkml:trace contextRef="#ctx0" brushRef="#br0" timeOffset="266584.2478">7923 5098 13,'-3'11'24,"-14"-9"1,5 11 2,-10 1-15,-4-1-1,1 4 0,-4-3-2,3 3 1,0-5-1,8 6 0,0-8-2,11 1 1,7-11-2,-1 19-2,8-8 1,7-2-2,2-4-1,5 1 0,1 2-2,-2 0-6,3 4-8,-9-5-22,-2-6 1,-12-1-2,10 11 2</inkml:trace>
  <inkml:trace contextRef="#ctx0" brushRef="#br0" timeOffset="266879.2646">7452 5358 31,'0'0'30,"6"-16"3,-6 16 0,0 0-16,0 0-4,0 0 1,0 0-6,7 24-3,-10-9 0,1 5-2,-2 0-1,0 1-2,-2 1-3,-4-1-7,7 1-20,-3-3-4,-2-5-2,5-5 1</inkml:trace>
  <inkml:trace contextRef="#ctx0" brushRef="#br0" timeOffset="267406.2948">8014 5250 29,'-22'9'28,"7"8"1,-6-2 0,12 0-14,3 4-6,1-3-1,11 3-3,3-6-1,5 0-1,7-9 0,3 0-1,1-6 0,0-5-1,0-4 0,0-1 1,-6-4 0,-4 1 1,-8-3-1,-3 0 1,-9-2-2,-5 6 1,-7-2 0,-6 5 0,-2 3-3,-2-1-6,3 5-27,3 12-1,-1 2 2,11 5-1</inkml:trace>
  <inkml:trace contextRef="#ctx0" brushRef="#br0" timeOffset="269258.4007">23019 2750 39,'0'0'31,"7"-14"2,-7 14 1,10 12-17,-8 0-4,6 12 0,-8 4-6,3 15-2,-3 3 1,-1 9-2,-2 1-2,4 0 0,-1-4-1,0-1-3,2-3 0,2-12-2,-1-2-8,1-11-12,-3-7-12,4-2 1,-5-14-2,15-1 3</inkml:trace>
  <inkml:trace contextRef="#ctx0" brushRef="#br0" timeOffset="269566.4183">23164 3211 21,'5'-17'28,"-5"17"-1,0-12 3,0 12-17,0 0-2,0 0-4,-12 2-2,12-2-1,-14 13-1,0-5 1,0 4 0,-3-1 1,0 2 0,-2-3 0,7 5-2,-1-3 2,9 3-1,3-4 0,9 0 0,-1-1-1,9 1-1,4 0 1,2-2-1,-1-3-3,2-1-4,3 2-14,-1 2-17,-6-9-1,0 2 1,-8-5 0</inkml:trace>
  <inkml:trace contextRef="#ctx0" brushRef="#br0" timeOffset="269921.4387">23386 3294 52,'-18'6'33,"11"5"-1,-3-2 1,2 3-22,8 7 0,-1-3-6,11 6-1,2-7 0,1 3 0,3-5-1,8-1-1,-4-5 0,3-5 0,-2-4-1,-3-5 0,-5-4 0,2-2-1,-6-7 1,-11-1 0,-7-1-1,-2 1 0,-4 5-2,-8-1-5,6 5-29,-10 9-1,0 0 1,11 7-2</inkml:trace>
  <inkml:trace contextRef="#ctx0" brushRef="#br0" timeOffset="274561.7041">1430 6097 41,'0'0'29,"0"0"2,4 12 0,-4 2-20,3 9-4,0 5 0,2 12-1,-1 1 1,-1 5-3,0 0-1,0 4 0,-1-4-1,1-5-1,-3 0-4,-1-9-2,1 2-5,-2-8-7,-2-8-17,6 0 0,-2-18 1,1 16 0</inkml:trace>
  <inkml:trace contextRef="#ctx0" brushRef="#br0" timeOffset="274869.7217">1667 6441 29,'0'0'28,"0"0"2,0 0-1,-13 12-15,-4-4-4,0 6-2,-5-2-2,2 6 0,-2-5-1,4 2 1,-1-4-3,7 2 0,2-3 0,10-10 0,-4 13-1,4-13 0,15 16 0,-1-8-1,3-1 1,2 4-1,-1-2-1,1 0-3,-1 4-7,-3-3-19,1-5-5,0 2-2,-7-9 1</inkml:trace>
  <inkml:trace contextRef="#ctx0" brushRef="#br0" timeOffset="275338.7485">1866 6586 46,'1'13'32,"5"6"1,-8-4-1,2 3-17,1 3-7,-3-6-3,1 1-10,2-1-12,7-4-16,-8-11-1,10 5 1,-9-15 0</inkml:trace>
  <inkml:trace contextRef="#ctx0" brushRef="#br0" timeOffset="275779.7737">2062 6389 59,'0'0'35,"-8"10"-1,8-10 1,0 0-20,15-2-9,-2-4-2,5 6 0,2-3-2,4-2-1,1 2-5,-3-3-6,2 3-18,-6 6-8,-18-3-1,13 2 2</inkml:trace>
  <inkml:trace contextRef="#ctx0" brushRef="#br0" timeOffset="275966.7844">2134 6494 56,'0'0'37,"18"4"-2,-8-6-2,6-4-16,-1 7-9,-2-5-1,3 1-7,3 3-15,2 2-21,-8-4 1,0 4-2,-13-2 1</inkml:trace>
  <inkml:trace contextRef="#ctx0" brushRef="#br0" timeOffset="279593.9919">2762 6279 37,'0'0'22,"0"0"0,9-2 0,-9 2-12,0 0 0,0 0-2,-3 13-2,4-2-2,-3 5-1,-1 1 0,-3 6 0,2 3-1,-3 1 0,1 7-1,-2-4 0,0-1 1,1-5-2,2 0 0,1-3 0,1-5 1,1-5-2,2-11 1,0 11 1,0-11-1,0 0 1,0 0 0,10-18-1,-6 5 0,2-4 2,1-5-2,1-6 1,0-2-1,0-4 0,4 2 1,-2 0 0,0-2 1,2 1 0,-1 7 0,-3-1 1,2 8 0,-2 3 0,-2 3 0,-1 3-1,-5 10 0,13 6 0,-13-6 0,13 20 0,-1 2-1,-2 2 0,2 6 0,2 4 0,0-1 0,0-1 0,2 4-1,-1-1 1,-2-6-1,0-3 0,-1-4 0,-2-4 0,0-3-1,-2-1-3,-8-14-3,10 11-10,-10-11-21,0 0 3,0 0-2,-9-2 2</inkml:trace>
  <inkml:trace contextRef="#ctx0" brushRef="#br0" timeOffset="279822.0049">2742 6548 43,'0'0'31,"-10"-20"4,10 20-1,13-10-17,-13 10-6,27-8-2,-10 4-4,8 6 0,1 0-3,0-1-3,3 3-12,0-3-23,-4-5 1,-1 6-2,-6-7 2</inkml:trace>
  <inkml:trace contextRef="#ctx0" brushRef="#br0" timeOffset="281386.0944">3267 6516 9,'0'0'23,"-4"-10"1,4 10-6,-4-16 0,2 3-2,3 1-2,-3-5-2,4 2-2,-2-5-1,5 2-2,-3-5-2,5 6 1,0-2-3,3-1 0,0-1-1,4 7-1,2-3 0,-1 7 0,4 4-1,-1 1 1,-1 5-1,0 8 1,-1 6 0,-2 6-1,-4 5 1,-1 3-1,-1 4 1,-4 0-1,0 0 0,-2-2 1,-1-7-3,-1-2 0,4-1-4,-5-10-12,1-10-16,0 0 0,0 0-1,0 0 0</inkml:trace>
  <inkml:trace contextRef="#ctx0" brushRef="#br0" timeOffset="281640.1089">3715 6217 62,'0'0'34,"0"0"-1,0 15 0,-7 1-22,6 3-7,-2 3 0,4 8-1,0 0-1,-1 1-1,1-2 0,0-2-2,3-3-3,-3-5-8,6 0-12,-2-5-11,-5-14 0,0 0 0</inkml:trace>
  <inkml:trace contextRef="#ctx0" brushRef="#br0" timeOffset="282168.1391">3672 6251 46,'-2'-17'35,"6"6"1,0 1 0,5-7-16,3 11-8,-3-3-3,10 9-3,-4-3-1,7 10-2,0 0-1,-2 0-1,0 2-1,-1 6-1,-3 3 0,-4-3 0,-5 6-1,-6-2 1,-3 0-1,-7 2 1,-4-2 0,-3-5 1,-2-5-1,-1 1 2,2-6 0,0-4 1,3-3 0,14 3 0,-13-17 0,13 17-1,11-13 1,3 5-1,4 2 0,5 7-2,1 3 1,0 6-1,1 6 0,-4-1 0,-5 7-1,-6 3 0,-2 2 1,-8-6 0,-4 0 0,-4-3 0,-4-4 1,-5-5 2,-1-3-1,-2-7 1,1-6-1,2 3 1,0-4-1,3-1 0,4-1-3,3 0-5,7 10-22,12-7-10,-3 7 1,4 2-1</inkml:trace>
  <inkml:trace contextRef="#ctx0" brushRef="#br0" timeOffset="282849.1781">4236 6571 44,'-4'-23'33,"5"8"2,-3-6-8,0-11-9,8 3-1,-5-8-6,9 3-3,-5-4-1,6 2-1,-2-1-2,4 9-1,-2 6 0,2 1-1,-1 7-1,5 9-1,0 8 1,2 5-1,4 7 0,2 9 1,2 4-2,0 5 1,0 6 0,-4-1 0,-4-3-1,-1 1 0,-8-2 0,-6-7 1,-1-2-1,-7-7 0,0-5-1,-2-2 0,2-2-2,-6-10-4,10 1-16,0 0-14,-6-9 0,6 9 0,6-17 2</inkml:trace>
  <inkml:trace contextRef="#ctx0" brushRef="#br0" timeOffset="283236.2002">5067 6174 48,'-8'-16'33,"8"16"3,-24-18-1,1 12-19,2 10-2,-11 0-5,3 12-2,-3 0-1,4 11-1,1 1-1,7 5 0,4 1-2,14 4 0,9-2-1,11-5 1,5-4-1,11-4-1,3-6 0,2-5 0,3-4-3,-6-15-12,-5 2-24,1-4 0,-10-7 0,-3-1-1</inkml:trace>
  <inkml:trace contextRef="#ctx0" brushRef="#br0" timeOffset="285563.3333">2558 6132 14,'-7'24'23,"8"20"0,-14 0 2,7 10-20,-2 5 0,4 5-1,1 3-3,2-3-13,10 0-11,-10-18 0,12 2-2</inkml:trace>
  <inkml:trace contextRef="#ctx0" brushRef="#br0" timeOffset="286434.3831">5329 6027 59,'0'22'34,"-4"-4"-1,4 14 0,-1 4-24,-4 5-4,5 12 0,-3 2-2,2-1-2,4-2-5,-3-8-15,1-11-15,8 0 0,-2-17 0,5-6 0</inkml:trace>
  <inkml:trace contextRef="#ctx0" brushRef="#br0" timeOffset="290144.5953">1434 7119 60,'0'0'35,"0"0"-1,0 0-5,0 0-14,0 0-6,8 14-2,-7 3-3,2 5-1,-2 5-2,1 7 0,-1 3 1,0 1-1,1 0 0,-3 0-2,1-3 0,-2 0-2,2-3-3,-4-11-10,3-3-20,1-2 0,0-16 0,0 0 1</inkml:trace>
  <inkml:trace contextRef="#ctx0" brushRef="#br0" timeOffset="290440.6123">1604 7372 4,'2'-9'22,"-2"9"1,0 0 1,0 0-11,-16-2-2,3 4 1,0 4-2,-4 0 0,3 4-1,-5-4 1,5 6 0,-4-5-2,9 4 0,-2-4-3,7 2 0,4-9-2,1 16-1,-1-16-1,20 16 0,-2-6-2,0-1-2,7 5-11,1-1-21,-1-6 1,0 0-1,-3-6 1</inkml:trace>
  <inkml:trace contextRef="#ctx0" brushRef="#br0" timeOffset="290803.633">1752 7472 89,'0'0'33,"-5"-12"1,5 1-8,0 11-23,0 0-1,14 1-2,-14-1-2,17 8 0,-8-1-1,-2 2 0,0 6 0,-6-3-1,-2 4 0,-3 0 1,-2 2 2,-2-3 1,0-2 1,0 1 0,8-14 2,-9 17 1,9-17 0,2 9-1,-2-9 0,14 3 0,-3-1-2,-1-3-1,8 5-8,-7-1-23,4-10-4,2 5 0,-4-8 0</inkml:trace>
  <inkml:trace contextRef="#ctx0" brushRef="#br0" timeOffset="291021.6455">2080 7318 79,'0'0'35,"-1"10"-2,1-10 1,20 4-33,-8-5-7,0-4-11,1 2-17,9 3 2,-9-3-3,3 6 1</inkml:trace>
  <inkml:trace contextRef="#ctx0" brushRef="#br0" timeOffset="291180.6546">2049 7461 53,'2'11'33,"-2"-11"-1,13 0-1,2-2-28,8-2-11,8-1-19,-3-6-2,8 2-2,-5-7-1</inkml:trace>
  <inkml:trace contextRef="#ctx0" brushRef="#br0" timeOffset="291442.6696">2539 7125 66,'0'0'35,"0"0"-1,-6 9 1,2 10-24,1-3-8,6 11-2,-1 4 1,2 8-1,0 3-1,4 0-2,0 5-2,-4-5-8,6-1-23,1-6 1,-5-11-2,4-5 2</inkml:trace>
  <inkml:trace contextRef="#ctx0" brushRef="#br0" timeOffset="291916.6967">2885 7276 20,'0'29'25,"-12"-7"1,10 7 2,-1 2-19,-2-9-1,4 2 1,-3-3-2,6-3-2,-4-6 0,3-2-1,-1-10-1,0 0-1,3-13-1,0-1 0,-2-7 1,1-7-1,-1-4 1,4-1 0,-2-2 2,3 6 0,-3 2 2,2 3-1,-2 4 0,-3 20 0,12-10 0,-12 10-1,14 14-2,-4 4 0,2 3 1,4 6-2,-1 3 1,2 2 0,1-1-1,0 4-2,1-2-1,-6-11-3,3 5-12,-6-11-20,-2-7 0,-8-9-2,0 0 2</inkml:trace>
  <inkml:trace contextRef="#ctx0" brushRef="#br0" timeOffset="292125.7087">2852 7454 58,'-12'2'37,"12"-2"-1,0 0 1,0 0-13,23-7-17,-5 0-1,10 2-3,1 1-3,4-1-5,5 5-15,-2 3-18,-7-2 2,-3 0-2,-8-3 0</inkml:trace>
  <inkml:trace contextRef="#ctx0" brushRef="#br0" timeOffset="296982.9865">4050 5938 13,'0'0'27,"-12"-6"2,12 6 1,-12 0-12,-1-3-5,4 5-3,-4 2-2,4 3-3,-3-1 0,5 7-1,-2 2-1,4-1-1,1 2 1,5 2-3,3-1 2,3 0-3,6-2-5,0-3-20,4-11-7,9 4 0,-4-15 0</inkml:trace>
  <inkml:trace contextRef="#ctx0" brushRef="#br0" timeOffset="297758.0308">5187 5944 20,'10'-7'28,"-10"7"2,-8-12-8,8 12-4,0 0-1,-13 7-3,3-3-4,3 7-1,-4-4-1,5 9-3,-3-3 0,5 2-1,-1-4 0,6 4-2,4-4 1,5-4-2,2 1-1,3-6-5,4-5-30,1 3 0,-5-9-1,2-2-1</inkml:trace>
  <inkml:trace contextRef="#ctx0" brushRef="#br0" timeOffset="299753.1449">3225 7100 17,'0'0'28,"0"0"0,0 0-6,0 0-5,0 0-2,0 0-2,-12-7-4,2 6-1,1 7-2,-5-2 1,3 5-2,-3-1 0,5 6-2,0 0 0,4 1 0,1-1-2,7 0 0,5 1 0,4-3-2,4-2-4,-1-7-9,6-3-21,4 4 0,-5-7-1,3 5 1</inkml:trace>
  <inkml:trace contextRef="#ctx0" brushRef="#br0" timeOffset="300282.1752">3440 7504 4,'0'0'26,"0"0"1,-5-10 4,1 1-12,-1-7-2,6 3-3,-5-10-2,5 2-1,-1-6-1,7 1-2,-3-4-1,9 4-2,-3-2 0,5 1-1,-2 1-1,8 7-1,-5-1 0,3 8-1,0 2 0,-2 4-1,0 5 0,1 8 0,-1 6 0,-3 3 0,0 7 0,-4 2 0,-1 2 1,-3 1-1,-1 2 1,-3-7-1,-1 0-1,0-2-1,1-4-3,-2-17-4,4 18-21,-4-18-7,0 0 0,12-2 0</inkml:trace>
  <inkml:trace contextRef="#ctx0" brushRef="#br0" timeOffset="300555.1908">3918 7153 65,'0'0'37,"0"0"-1,0 0 1,-1 11-16,-4 2-17,6 3-1,-1 6 0,1 5-3,1 2 2,0-2-2,1 1-1,1-1-3,3 0-5,-7-7-12,0-5-17,4-4 2,-4-11-3,0 0 4</inkml:trace>
  <inkml:trace contextRef="#ctx0" brushRef="#br0" timeOffset="301096.2217">3894 7163 78,'-1'-11'37,"0"1"1,5 0 0,6 4-29,-1-3-3,8 6-1,1 2-2,3 0 0,2 3-2,1 3-1,-1 5 1,-3 2-1,-4 3-1,-6-1 0,-6 2-1,-5 3 0,-4 3 2,-8-3-1,-2 1 0,-3-4 0,0-3 1,2-1-1,2-3 2,3-2-1,2-8 0,9 1 0,0 0 1,5-10 0,-5 10 0,24-7 0,-9 2-1,5 6 0,2 3 1,-4 1-2,-1 3 0,-2 6-1,-2 1 1,-7-1 0,-2 5 0,-6-2-1,-6 0 1,-5-2 1,-2 2 0,-5-6 0,-3-2 1,1-1-1,-2-4 2,3-4-1,3-2 0,4-2-1,4-2 0,10 6-3,0 0-4,-2-12-15,2 12-16,16-3 1,-3 1-1,3 3 1</inkml:trace>
  <inkml:trace contextRef="#ctx0" brushRef="#br0" timeOffset="301643.253">4404 7423 21,'11'11'29,"-11"-11"2,0 0-8,0 0-3,0 0-1,0 0-3,-5-16-2,5 16-3,-3-20-3,4 8-2,-3-10-1,3-2 0,-2-5-2,4 2 0,1-2-1,1 1 0,1 2-1,3 1 1,0 3-1,6 6-1,2 3 1,2 1 0,0 3-1,4 8 0,1 7 0,0 6 0,-2 7 0,-4 3 1,-6 9-1,1 6-1,-5 1 2,-4-3-1,-1-3-1,-1-3 0,-1-5 0,-2-6-2,5-3-1,-4-15-4,4 12-12,-4-12-19,0 0 1,0 0-1,0 0 1</inkml:trace>
  <inkml:trace contextRef="#ctx0" brushRef="#br0" timeOffset="302119.2803">5229 7140 67,'-2'-11'36,"-1"2"-2,3 9-7,-20-17-13,7 12-3,-8-2-4,1 10-2,-7 4-1,-2 7 1,-3 4-2,0 5 0,3 6 0,8 6 0,4 1 0,9-1-1,9-4 0,10-2-1,9-3 0,5-4-1,7-7-1,0-6-2,0-4-3,-5-7-8,-2-1-26,-3-3 1,-5-4 0,-3-1-1</inkml:trace>
  <inkml:trace contextRef="#ctx0" brushRef="#br0" timeOffset="302440.2986">5450 6998 92,'3'-9'37,"-3"9"1,0 0-3,12-1-27,-9 10-2,8 16-2,-4 4-1,-1 8 0,0 8 0,1 6-2,-5 3 1,-1 4 0,-2 0-1,-3-7 0,-2-3 0,4-6-1,0-6-1,1-13-1,4-3-6,-3-20-29,0 0-4,8-13 1,-2-12-2</inkml:trace>
  <inkml:trace contextRef="#ctx0" brushRef="#br0" timeOffset="324593.5657">2172 7917 59,'0'0'36,"0"0"-2,-6 9-3,6-9-14,0 0-32,10 11-19,-10-11 1,14 9-3,-14-9 2</inkml:trace>
  <inkml:trace contextRef="#ctx0" brushRef="#br0" timeOffset="324759.5752">2232 8114 81,'0'0'35,"0"0"-3,0 0-14,0 0-31,0 0-16,10-1-3,1 0-3,-11 1 1</inkml:trace>
  <inkml:trace contextRef="#ctx0" brushRef="#br0" timeOffset="324933.5852">2248 8315 88,'-7'11'38,"7"-11"-1,-9 9 0,9-9-35,0 0-21,0 0-17,10-11 0,-10 11-2,18-16 0</inkml:trace>
  <inkml:trace contextRef="#ctx0" brushRef="#br0" timeOffset="326023.6475">1498 8685 47,'1'13'32,"2"2"2,-3-2 0,0 4-23,7 13-1,-2-1 0,1 10-3,-4 0-3,3 8-1,-3-3-1,0 3 0,-2-4-2,0-4 1,-1-2-2,2-6-1,1 0-3,-2-13-2,2 2-8,-1-11-11,-1-9-8,12 6-2,-12-6 2</inkml:trace>
  <inkml:trace contextRef="#ctx0" brushRef="#br0" timeOffset="326423.6704">1751 8985 22,'0'0'24,"0"0"2,-5 12-7,5-12-7,0 0 0,-13 10-1,6 0 0,-5-5-2,-1 8-2,-3-4 0,-3 5 0,-3-5-1,5 7-1,-2-5-1,6 0-1,2-2-1,7 1 1,4-10-1,11 15 0,3-8 0,3-2 0,3-1 0,2 3-1,0 0 0,-1 2 0,0-1-2,-5-2-2,-1 6-7,-5-5-16,2 0-9,-2 2-1,-10-9 0,17 3 0</inkml:trace>
  <inkml:trace contextRef="#ctx0" brushRef="#br0" timeOffset="326938.6999">1994 9063 65,'0'0'32,"-18"-2"0,18 2-6,-13 10-20,3-4-1,4 7 0,-1-2-1,4 3-1,0-2 0,4 3-1,0-4 1,3 2-1,2-2 0,3-2-1,2 0 0,1 1 0,2-2 0,0 0-1,1-1 0,-2 1 0,-2 2 0,0 1 0,-1 1 1,-4-2-2,-3-1 1,-4 3 0,-3-1 0,-2-2 0,6-9 0,-22 13 0,8-11 0,-1 0 0,1-1 1,1-2-1,1-2 0,2 1-1,10 2-2,-16-9-5,16 9-18,0 0-8,-4-9-1,4 9-1,5-9 1</inkml:trace>
  <inkml:trace contextRef="#ctx0" brushRef="#br0" timeOffset="327179.7136">1968 9114 78,'0'-20'38,"4"11"-2,0-3 2,2-2-32,8 8-2,-1-2 0,4 4-3,0 5-3,-1-2-3,7 8-11,-4-1-21,-2-1 1,1 1-2,-3-5 2</inkml:trace>
  <inkml:trace contextRef="#ctx0" brushRef="#br0" timeOffset="328483.7882">2415 8948 58,'0'0'35,"0"0"-1,0 0 1,10-4-16,-1 5-12,1-5-3,8 2-2,-1 2-1,3-2-2,3 2-3,-4-2-6,4 1-19,-3 3-6,-9-2-2,-2 4 2</inkml:trace>
  <inkml:trace contextRef="#ctx0" brushRef="#br0" timeOffset="328683.7997">2465 9041 52,'-2'11'34,"2"-11"0,0 0 1,5 11-18,-5-11-8,24 1-2,-11-2-3,7 1-2,1-1-4,-1-1-7,7 4-19,-1 1-8,-6-5 0,3 2 0</inkml:trace>
  <inkml:trace contextRef="#ctx0" brushRef="#br0" timeOffset="329079.8223">2961 8643 68,'10'-8'37,"-10"8"-1,0 0 1,-3 19-23,0-8-8,4 7-1,-2 4 0,5 9-3,-2 4 1,3 5-1,-1 3 0,1 2 0,-2-1-2,1 1 1,-1-3-1,-3-7 0,1-3-2,-3-7-2,3-2-2,-6-14-5,10 3-11,-5-12-18,0 0 3,7-10-2,-5-2 3</inkml:trace>
  <inkml:trace contextRef="#ctx0" brushRef="#br0" timeOffset="329479.8452">3195 8938 32,'0'0'29,"0"0"3,0 0-6,0 0-10,-17 11-2,17-11-2,-22 10-2,13 0-3,-8-3-1,2 6-1,-4-4-2,3 3 0,-2-2-2,2 4 1,0-3 0,5 1-1,4-2 1,4 2 0,3-12-1,9 17 2,2-10-1,7 1 0,1-1 0,5 1-1,0 0 1,1 0-1,-2 0 0,-3 1-2,-2-2 1,-5 0-2,0-1-3,-13-6-7,13-1-28,-13 1 2,0 0-1,9-4 1</inkml:trace>
  <inkml:trace contextRef="#ctx0" brushRef="#br0" timeOffset="349460.9881">4837 8756 53,'0'0'36,"0"0"0,0 0-1,-9 1-15,9-1-10,0 0-3,0 0-2,12 3-2,-2-3 0,2-1-2,3 2 0,2-2 0,-1 0-1,1 2-2,-3-4-4,2 6-5,-16-3-8,14-2-20,-14 2 2,0 0-1,-6 14 2</inkml:trace>
  <inkml:trace contextRef="#ctx0" brushRef="#br0" timeOffset="349652.999">4852 8849 52,'-7'9'35,"7"-9"-1,0 0-1,0 0-14,13-1-8,0 5-3,-2-2-2,6-1-2,-2-1-4,4 0-4,5 3-22,-4-1-11,-4-5 0,1 1 0,-5-7 0</inkml:trace>
  <inkml:trace contextRef="#ctx0" brushRef="#br0" timeOffset="353570.2231">5511 8557 10,'2'-12'25,"-2"12"-3,4-11-1,-4 11-1,4-14-3,-4 14-2,2-9-2,-2 9-3,0 0-3,0 0-1,-3 20-1,0-1 0,3 9-3,-1 3 1,3 10-1,-1 1 1,2 6-1,-1-1 0,0 0-1,1-6 0,0-1 0,0-6-1,-2-7 1,0-6-1,1-6 0,-2-5 0,0-10 0,0 0 0,0 0-1,0 0-2,0 0-2,0 0-5,5-16-11,-5 16-14,8-15-1,-6 2 2,9 7 0</inkml:trace>
  <inkml:trace contextRef="#ctx0" brushRef="#br0" timeOffset="354466.2743">6031 8627 48,'0'0'31,"0"0"3,12-2-10,-12 2-9,-4 12-3,3 1-2,-6-1-4,1 10-2,-5-2 0,2 11 0,-4 1-1,1 3 0,-1-2-2,1 2 1,2-3-1,3-5-1,1-5 1,4-5-1,2-17 0,3 12 0,-3-12 1,10-9-1,-4-5 0,1-5 0,-1-6 0,1-4 0,-1-1 0,0-4 0,0 0 0,0 2-1,1 4 1,-1 1 0,-1 7 0,2 5 0,-1 1 0,-6 14 0,15-10 1,-15 10-1,14 2 1,-3 8-1,-1 1 2,0 5-1,0 5 0,1 3 0,1 1 0,3 5 0,-2 1 0,2-3 1,-1 1-2,3 0 0,0-3 1,-1-2-1,-2-1 0,0-5-1,-3-4 0,-2-1-2,2 0-2,-11-13-3,0 0-13,11 7-18,-11-7 2,-10-12-1,-2 0 2</inkml:trace>
  <inkml:trace contextRef="#ctx0" brushRef="#br0" timeOffset="354686.2869">5994 8930 63,'0'0'36,"0"0"0,4-12-1,5 2-21,7 8-5,1-4-2,5 2-2,-2 0-3,4 3-3,2 5-4,-7-8-12,-3 3-21,4 0 1,-8-5-1,6 3 1</inkml:trace>
  <inkml:trace contextRef="#ctx0" brushRef="#br0" timeOffset="355622.3405">6638 8918 16,'0'0'29,"-17"-6"0,7 5-3,10 1-5,-18-13-3,18 13-3,-13-16-3,13 16-2,-5-23-3,8 9-1,-2-7 0,5 4-2,-2-6 1,4 0-3,-2-2 1,4 3-1,-1-2 0,0 2-1,0 3-1,2 2 0,0 4 0,3 4 1,1 4-2,2 3 1,0 7 1,4 6-1,2 1 2,-1 5-2,2 3 1,0 3 0,-3 2 0,-3 3-1,0 0 0,-6-1 0,-4 0 0,-2-1 0,-3-2-1,-3-4 0,0 0-3,-3-7-2,5 0-8,-7-4-24,5-9 1,0 0-2,0 0 2</inkml:trace>
  <inkml:trace contextRef="#ctx0" brushRef="#br0" timeOffset="355917.3573">7194 8622 68,'0'0'36,"5"-10"-1,-5 10 2,0 18-25,0-18-5,0 21-3,-2-7 0,4 10-2,-1 4 0,-1 3 0,1-1-1,1 1-1,0-2 0,-1-3-1,4-2-4,-3-11-5,5-4-28,-7-9 1,11-2 0,-11 2 0</inkml:trace>
  <inkml:trace contextRef="#ctx0" brushRef="#br0" timeOffset="356469.3889">7169 8595 77,'-13'-17'38,"13"17"-2,0 0 0,0-17-25,14 15-3,-4-4-1,11 5-2,1 0-2,4 2 0,-1 2-2,2 3 1,1 2-2,-4 1 1,-3 3-2,-3 3-1,-6 1 2,-7 1-2,-5 2 0,-8-1 0,-4 1 1,-5 0-1,1-3 1,-6-3 0,4 0 0,2-3 1,2-3 0,5-1 1,9-6 0,0 0 0,0 0 0,0 0 1,19 0-1,-3-1 1,3 2-1,1 0 0,2 2-1,-2 3 1,-3 4-2,-3 4 1,-8 2-1,-4 3 0,-7 2 0,-6 0 0,-7 4 0,-1-3 1,-5-2 0,-3-4 1,1-4 0,2-2 0,1-8 1,5-2-1,2-8 1,6-1-1,5-2 0,4 0-2,4-3-3,2-2-6,7-1-29,2 4-2,-1-1 2,5-2-1</inkml:trace>
  <inkml:trace contextRef="#ctx0" brushRef="#br0" timeOffset="357045.4219">7813 8455 67,'0'-10'34,"0"10"0,-11 3-8,-2-6-13,13 3-4,-22 9-3,13 3-1,-5-2-1,5 4 0,-1 1-2,3 4 1,3-2 0,3 2 0,2-5-1,4 0 0,3-4-1,4-1 0,0-3-1,1-5-1,3-1-5,-4-7-14,1 2-19,1-1 1,-5-2 0,-1-2-1</inkml:trace>
  <inkml:trace contextRef="#ctx0" brushRef="#br0" timeOffset="357912.4714">8085 8912 9,'-3'17'25,"3"-17"1,0 0-6,-2 10-1,2-10-2,0 0-2,0 0-3,0 0-1,5-10-3,-5 10 0,-2-11-3,-1 0-1,0-4-1,1 3-1,-1-7 0,2-2-1,1-3 0,3 0 0,1-2 1,4 5 1,-1-3 0,2 2 0,2-2 0,5 8 1,-1-1 0,5 3 0,-3 0-2,6 5 0,1 1-1,0 8 0,-2 5 0,0 2 0,-3 4-1,-2 5 0,-2 3 1,-4 1-1,-3 5 1,-1-2-1,-3 1 0,-2 3 0,-1-3 0,-1-2 0,0-1-1,0 1 1,2-5-2,-3-5-1,3 3-3,-2-15-7,0 0-26,5 9 0,-5-9 0,2-9 2</inkml:trace>
  <inkml:trace contextRef="#ctx0" brushRef="#br0" timeOffset="358442.5018">8975 8648 55,'5'-12'35,"2"3"-1,-9-1-7,-3-4-8,5 14-5,-12-15-4,12 15-4,-25-9-1,9 10-1,-5 1-1,-2 4 0,-2 4-1,3 5-1,0 5 1,1 4-1,5 3 1,5 1-1,5 0 1,7 5-1,4-6 0,5 0 0,4-4 0,5-2 0,4-6 0,-1-2 0,4-3-1,1-9 0,0-3-2,-2-4-2,1 2-5,-9-10-16,1 3-16,-4-3 2,-6-1-2,2 4 2</inkml:trace>
  <inkml:trace contextRef="#ctx0" brushRef="#br0" timeOffset="358789.5216">9346 8443 85,'0'0'36,"0"0"2,0 0 1,0 0-30,4 15-2,0 5-1,-6 3-2,4 14-1,-4 3 1,0 6-1,-3 1-1,1 7-1,-1-5 1,0 0-1,1-3 1,-1-11-1,2-5-2,2-5 0,3-8-2,-2-17-7,0 0-31,0 0-1,4-26 1,1 8-1</inkml:trace>
  <inkml:trace contextRef="#ctx0" brushRef="#br0" timeOffset="360637.6273">5294 6839 41,'0'0'32,"0"0"1,-3-15-8,3 15-4,0 0-2,-12-7-6,2 3-4,10 4-2,-20 2-2,10 4-1,-1 4 0,-1-2-2,2 1 0,4 5-1,1-2 1,5 1-1,7 1-2,4-4-4,12-4-26,4 1-8,1-12 0,5-3 0</inkml:trace>
  <inkml:trace contextRef="#ctx0" brushRef="#br0" timeOffset="367004.9915">1541 9883 10,'0'0'22,"4"-15"4,-4 15-5,3-11-1,-3 11-3,0 0-2,0 0-3,14-2-1,-14 2-3,8 21-2,-3-2 1,0 9-3,-2 2 0,4 8-1,-4 3 0,-1 4-1,-3-2 0,1 4-1,-2-5 0,-1-4-1,-1-3 0,0-7-1,1-4-1,0-7-2,2-4-2,1-13-5,0 0-8,0 0-13,3-18-2,5 5-1,1-7 3</inkml:trace>
  <inkml:trace contextRef="#ctx0" brushRef="#br0" timeOffset="367366.0122">1756 10155 2,'11'-3'21,"-11"3"2,0 0-3,0 0-4,10-2 1,-10 2-2,0 0-2,0 0 0,0 0-2,0 0-2,-15 3-2,15-3 0,-21 9-3,8 0 0,-5-2-1,3 6 0,-3-3 0,4 4-1,-2-1 0,6 2-1,3 1 0,4-1 1,4 1-1,5-2 0,2 0 0,7-3 1,1 0-1,3-2 0,2-2-2,0-2-2,3 1-8,-5-1-25,4-3-1,1-2 0,-3-4 0</inkml:trace>
  <inkml:trace contextRef="#ctx0" brushRef="#br0" timeOffset="367822.0382">2052 10247 37,'0'0'31,"-8"-13"1,8 13-1,-10-3-18,-2 0-4,12 3 0,-24 8-1,12 3-3,-3 3-2,4 7 1,-3 0-1,4 5-1,2-1-1,2 4 1,5-1-1,4 0 1,4-6-2,4-2 1,3-6 0,4-1-1,3-5 1,-1-7-1,4-4 0,-1-3 0,-5-2 0,0-4 0,-3 0 0,-8-2-1,-6 1 1,-5 2 0,-6 1 0,-5 1 0,-2 3 0,-1 3-1,-2 2 1,3 2 0,2 3-1,3-1-1,12-3-2,-13 10-8,13-10-22,10 11-1,-10-11-1,19 4 1</inkml:trace>
  <inkml:trace contextRef="#ctx0" brushRef="#br0" timeOffset="368116.0551">2397 10131 65,'-10'4'36,"10"-4"-1,0 0 1,0 0-23,0 0-7,18-3-1,-6-1-1,5 0-3,3 2-3,-1-3-4,3 6-16,-2 0-15,-9-2 1,0 5-2,-11-4 2</inkml:trace>
  <inkml:trace contextRef="#ctx0" brushRef="#br0" timeOffset="368316.0665">2369 10283 65,'0'9'36,"0"-9"-1,16-4-3,0 6-22,1-4-5,3 2-4,6 3-15,4 0-20,-6-6-1,6 6-2,-7-7 2</inkml:trace>
  <inkml:trace contextRef="#ctx0" brushRef="#br0" timeOffset="368778.0929">3019 9915 51,'0'0'34,"0"0"-1,0 0 3,-9 9-20,14 6-5,-4-2-3,7 10-2,-4 1 0,2 8-2,-2 4-1,1 1-1,-3-2-1,0 2 0,-1 0-1,0-4-1,0-3-3,0-7-2,5 0-9,-6-7-23,0-16 1,12 6-1,-6-18 2</inkml:trace>
  <inkml:trace contextRef="#ctx0" brushRef="#br0" timeOffset="369071.1097">3231 10166 42,'0'0'30,"0"0"1,-6 13-1,-3-3-18,-3-3-6,-1 5-1,-3-2-2,2 4 1,-3-2 1,3 3 0,-2-4 0,7 3 0,0-3-1,6 0 0,0 2 0,6-2 0,1-2-1,8 2 0,1-3-1,4 0 0,1 0-3,1-5-4,8-2-26,-3 1-7,-3-6 1,3-1-2</inkml:trace>
  <inkml:trace contextRef="#ctx0" brushRef="#br0" timeOffset="372599.3115">4943 9987 81,'0'0'38,"0"0"-3,0 0 2,17 1-32,-6-2-5,3-3-6,4 5-13,1 0-17,-6-1-1,1 3 1,-14-3 0</inkml:trace>
  <inkml:trace contextRef="#ctx0" brushRef="#br0" timeOffset="372776.3216">4949 10103 69,'0'0'37,"-10"10"-1,10-10 1,16 6-26,-5-9-5,9 1-3,2 1-6,0-6-12,3 1-22,8 3 0,-4-6 0,1 3 1</inkml:trace>
  <inkml:trace contextRef="#ctx0" brushRef="#br0" timeOffset="373053.3375">5475 9742 62,'0'0'38,"0"0"-1,-6 13 1,7 1-16,4 9-15,-2 6-2,4 9-1,0 6-1,4 6-1,-2 4 0,1 2 0,-2 1-1,0-1 0,-1-7-2,-2-10-1,4-3-8,-2-12-29,-2-15-1,-5-9 2,9-15-2</inkml:trace>
  <inkml:trace contextRef="#ctx0" brushRef="#br0" timeOffset="374359.4122">6110 9890 34,'0'0'30,"11"4"1,-11-4 0,-5 15-15,-1 7-6,-6 2-3,0 8-2,-3 3-1,0 3 1,1-1-3,2 1 0,0-8-1,4-3-1,2-7 1,3-2-1,3-18 1,1 10-1,-1-10 1,10-14-1,-4 0 0,3-5 0,2-6 1,-1-6-1,1-2-1,3-4 2,-1-3-2,1 4 2,-1 2 0,-1 4 1,-3 5-1,0 7 1,0 5 1,-9 13-1,9-2 1,-9 2-1,12 23 1,-2-1-1,-1 4 0,1 5 0,1 6 0,2 4-1,-2-1 0,1 4 0,-1-4-2,-1-3-1,3-1-3,-5-9-4,6 0-11,-4-9-18,-10-18 1,11 11-1,-11-11 1</inkml:trace>
  <inkml:trace contextRef="#ctx0" brushRef="#br0" timeOffset="374565.4239">6094 10138 65,'-14'-6'36,"14"6"0,12-4 1,-2-3-25,13 7-5,0-3-4,7-1-5,5 3-19,0 0-15,-3-7-1,-3 1 0,-7-9 1</inkml:trace>
  <inkml:trace contextRef="#ctx0" brushRef="#br0" timeOffset="382704.8895">3487 9204 30,'0'0'27,"0"0"4,0 0-10,0 0-5,0 0-1,0 0-3,0 0-3,9 12 0,-8-2-3,0 6 0,-2-1-1,6 5-2,-6-2-1,3 3 0,-3 1-1,1 0-1,0-5-1,1 1-1,3-3-2,-5-4-2,6 4-9,-6-4-17,1-11-4,0 0 1,0 0 1</inkml:trace>
  <inkml:trace contextRef="#ctx0" brushRef="#br0" timeOffset="382973.9049">3741 9190 30,'0'0'29,"12"-3"2,-12 3 0,0 0-16,-3 20-4,2-6-2,3 10-3,-2-3 0,1 4-1,-1-1-1,4 1-3,-1-3-1,-2-4-5,3-1-9,-3-4-19,-1-13-1,3 13 0,-3-13 1</inkml:trace>
  <inkml:trace contextRef="#ctx0" brushRef="#br0" timeOffset="383185.917">3627 9367 52,'0'0'35,"14"-8"0,2 6 0,-1-2-21,-2-4-5,8 8-2,-3-2-3,1 1-2,3 3-5,0-2-3,5 2-7,-6 1-23,2-5 1,1-2-1,-4-5 1</inkml:trace>
  <inkml:trace contextRef="#ctx0" brushRef="#br0" timeOffset="383780.951">4078 9139 21,'0'0'32,"15"0"1,-15 0 2,0 0-12,0 0-6,0 0-4,0 0-5,-10 9-2,10-9-2,-5 15-2,3-2 0,-2 0 0,-1 2-1,-2 1 0,2 3-1,-2-3 1,1 1-2,0-2 2,2-1-1,1-3 0,1-1-1,2-10 2,0 0-2,13 7 1,-1-8 0,2-4 0,3-2 0,1 2 0,3-4 0,-3 0 0,2 2 0,-2 4 0,-5-3 0,-4 5 1,-9 1-1,15 5 1,-15-5 0,3 18 0,-3-7 0,-1 1 0,2 7 0,1 1 0,-1 0-1,0 2 0,3 1 1,1-3-2,0 0 0,3 0-5,-7-11-11,-1-9-21,9 10 1,-9-10-1,4-16 1</inkml:trace>
  <inkml:trace contextRef="#ctx0" brushRef="#br0" timeOffset="387063.1388">3462 10374 11,'0'0'27,"0"0"2,0 0 2,-5-14-11,5 14-4,12-10-3,0 8-2,-3-6-3,5 7-1,-1-1-2,2 3-2,-3 1-1,3 5 0,-1-2-2,-3 5 1,-2 0-1,-1 2 0,-3 1 0,-5 2 0,-2 1-1,-6 0 0,-5 0 0,-2 0 0,-2 0 0,1-1 0,-2-3 1,6-1 0,2-4 0,10-7 2,-4 10-1,4-10 1,15 3 0,0-3 0,2-1-1,2 3 1,2-2-1,0-1-2,0 1-4,-1-4-10,-1 0-20,1 0 0,-3-5-1,3-2 1</inkml:trace>
  <inkml:trace contextRef="#ctx0" brushRef="#br0" timeOffset="387325.1538">3902 10266 60,'0'0'34,"3"-11"0,-3 11 0,4 9-25,-4-9-3,-3 19-1,1-4-2,2 8-1,0 3 0,0 1-1,-2-1 0,2 2-1,1-1-1,-2-4-3,4 1-6,-6-12-10,2-3-15,1-9 0,0 0-1,0 0 1</inkml:trace>
  <inkml:trace contextRef="#ctx0" brushRef="#br0" timeOffset="387525.1652">3794 10470 50,'0'0'35,"0"0"-2,11-9 2,-11 9-22,23-7-3,-11 1-3,6 6-3,0-2-2,-1 2-2,2 0-3,0-3-6,3 3-13,1 0-13,-5-5 0,-1 2 0,-2-7 0</inkml:trace>
  <inkml:trace contextRef="#ctx0" brushRef="#br0" timeOffset="387986.1916">4150 10275 27,'5'-9'30,"-5"9"1,0 0-3,11-8-9,-11 8-9,0 0-1,0 0-2,0 0-1,0 0 0,2 15-1,-1-4-1,-7 0 0,4 4-1,-5 2-1,1 3 0,-2-2-1,4-1-1,-1-2 0,3 0 0,2-3 0,0-12 0,11 14 0,0-11 0,2-1 0,3-2 1,1-1-1,1-2 1,-1 0-1,-1 2 0,-2 1 0,-2 0 0,-12 0 0,16 7 0,-16-7 0,8 16 0,-7-3 0,3-1 1,-3 3-1,1 0-1,0 0 1,-1-3 0,2-1-3,-3-11-7,5 11-26,-5-11 1,0 0-1,13-10 0</inkml:trace>
  <inkml:trace contextRef="#ctx0" brushRef="#br0" timeOffset="390517.3363">6170 9249 17,'3'-9'31,"7"7"1,-10 2 1,5-19-11,-5 19-7,0 0-4,0 0-2,-2 21-4,2-2-3,-1 3 0,2 6-1,0 1 1,1 0-1,0 1-2,2-3-4,5-2-15,2-6-13,-11-19-1,10 14 0,-10-14-1</inkml:trace>
  <inkml:trace contextRef="#ctx0" brushRef="#br0" timeOffset="391694.4037">8843 9198 38,'0'0'29,"1"12"1,-1-12-10,-5 14-7,5-2-2,-6-2-3,3 3-3,-4 1-1,0-1-1,-2-1 0,4 0-2,5-12 0,-14 18 0,14-18 0,-9 10-1,9-10 0,0 0 0,0 0 2,0 0-1,12 6-1,0-6 1,4 0 0,2-1-1,1 2 1,4-2 0,-3 0-1,0 1 0,-3-1 1,-4 0 0,-2-1 1,-11 2 0,10-4 0,-10 4 1,0 0-1,0 0 1,-6-10 0,6 10 0,0 0-1,-13 6 1,13-6-2,-9 14 1,4-2-1,2 3 0,1 2 1,0-1-2,3 2-2,0-5-5,5-3-30,0 1 1,-6-11-1,0 0 0</inkml:trace>
  <inkml:trace contextRef="#ctx0" brushRef="#br0" timeOffset="395971.6483">6120 9265 2,'-6'9'16,"6"-9"-2,0 0-3,-13 6-3,13-6-2,-8 10 0,8-10 0,-6 11 3,6-11 1,-2 10 0,2-10 3,2 9 0,-2-9 1,0 0-1,13-6-3,-2 3 0,-11 3-4,17-13 0,-9 3-6,2 0-6,4-3-28,-2 6 0,-7-2-1,6 5 0</inkml:trace>
  <inkml:trace contextRef="#ctx0" brushRef="#br0" timeOffset="396954.7045">6167 9476 35,'10'-3'31,"-10"3"-2,12-9-6,-1 5-4,-11 4-4,23-7-4,-14 4-4,4 0-4,-1 6-11,-1 1-19,1-5-5,4 5-2,-4-6 0</inkml:trace>
  <inkml:trace contextRef="#ctx0" brushRef="#br0" timeOffset="399975.8773">6589 9857 6,'0'0'24,"0"0"3,0 0-6,6-12-2,-6 12-3,0 0-3,-3-11-1,3 11-3,0 0-1,-15-11-3,15 11-1,-14-1-2,14 1 0,-17 6 1,6 2-1,1 0 0,-2 3 0,0-1 0,3 4 0,2 3 0,1 1 1,5-2-1,6 1 0,0-4-1,7 1-1,2-3-1,0-5-9,1-5-26,7 2 2,-10-8-2,3 5 1</inkml:trace>
  <inkml:trace contextRef="#ctx0" brushRef="#br0" timeOffset="400590.9125">6801 10289 40,'0'0'31,"0"0"1,0 0-7,-11-10-8,11 10-4,0-17-4,2 6-2,1-7-3,4-2 0,-1-3-1,5-3-1,1-1 1,0-2-1,0-1 0,6 1 0,-3-1 0,4 5-1,-2 2 1,1 4-1,-1 1-1,1 7 1,1 4-1,-3 4 0,1 5 0,-1 5 1,-2 3-1,-1 8 1,-2 1 0,-3 4-1,-3 2 1,0 3-1,-3 0 1,-1 0 0,-2-1-1,0-3 0,0-2-2,-1-2-1,2-3-3,0-17-9,-4 13-23,4-13 2,0 0-2,0 0 2</inkml:trace>
  <inkml:trace contextRef="#ctx0" brushRef="#br0" timeOffset="400903.9304">7405 9976 44,'14'7'32,"-14"-7"2,10 13 0,-5 2-18,-5-4-2,4 11-5,-4-3-3,-1 6-1,-2 1-2,2 2-1,1-1-2,-4-5-3,3 1-6,-2-8-16,3-15-11,6 14 1,-6-14-2,6-12 2</inkml:trace>
  <inkml:trace contextRef="#ctx0" brushRef="#br0" timeOffset="401465.9626">7400 9925 79,'0'0'36,"1"-17"1,5 4-3,4 9-24,-1-4-2,8 4-2,2 0-3,6 3 0,0 2 0,1 1-1,-4 3-1,3 1 0,-5 1-1,-5 6-1,-4 4 1,-9 0-1,-5 1 0,-7 3-1,-2 2 0,-8-3 0,-1 3 1,-2-5-1,-1-4 0,5-1 2,1-2-1,3-6 2,5-2 0,10-3 0,0 0 0,15-12 1,3 5 0,3 0 0,5 0-1,2 3 0,1 1 0,-1 3-1,-5 5 0,-2 3-1,-7 4 0,-6 4 0,-3 6 0,-9 0 0,-3 3 0,-4 2 0,-6-1 1,-2-1 0,-4-3 1,-2-7 0,0-6 0,2-2 0,1-6 0,2-6 1,5-3-2,3-2-1,9-1-3,1-3-5,13 3-26,0 0-4,1-1 0,7 2 0</inkml:trace>
  <inkml:trace contextRef="#ctx0" brushRef="#br0" timeOffset="402087.9981">8158 10259 37,'0'0'31,"0"0"3,-7-17-8,5-2-6,7 1-4,-7-12-2,10 5-5,-5-7 0,6 4-2,-4-3-1,5 2-2,-5 1-1,5 6 0,0 2-1,2 4 0,0 2-2,5 7 1,1 3-1,3 7 0,3 4 1,0 3-1,-1 5 0,3 6 0,-2 3 1,-9 3-2,-2 2 1,-4 1-1,-5-1 0,-3-1 0,-4-1 1,-4-5-1,0-3-1,2-4 0,2-5-1,3-10-5,0 0-10,0 0-21,11-3 1,-2-5-1,2-8 3</inkml:trace>
  <inkml:trace contextRef="#ctx0" brushRef="#br0" timeOffset="402481.0206">9086 9917 33,'0'0'31,"-7"-12"4,-3 9-1,-5 4-10,-13-4-7,6 10-5,-7 2-2,5 10-4,-2 1 1,7 5-2,2-1-1,11 3-2,7 0 1,7 0-1,7-2-1,5-5-1,2-4 0,3-2-1,3-2-2,-5-11-4,8 2-14,-1-7-19,-5-9 2,-1-2-2,0-6 2</inkml:trace>
  <inkml:trace contextRef="#ctx0" brushRef="#br0" timeOffset="402729.0348">9447 9687 83,'0'0'40,"-5"12"-2,2 3 3,2 8-28,-4 2-6,8 9-1,-3 4-2,1 9-1,1 0-1,-4 2-1,2-2-2,-3-2-1,3-1-5,-10-13-15,5-3-20,-4-7 2,-3-9-1,1-6 1</inkml:trace>
  <inkml:trace contextRef="#ctx0" brushRef="#br0" timeOffset="404091.1127">7496 10654 29,'0'0'32,"8"-14"1,-8 14 0,10-11-11,-9-1-9,-1 12-1,12-15-5,0 14-2,-3 0-2,1 2 0,1 2-1,1 5-2,-2 3 1,-1 1-1,-3 4-1,-4-1 0,-2 1 0,-4 1-1,-1 1 1,-5-4 0,2 2-1,0-4 1,8-12 0,-10 17 2,10-17 0,0 0 1,13 7 0,0-7 0,4-3-1,1-1 0,5 2-4,-1-6-10,-1 2-23,8 4 2,-8-4-3,3 3 2</inkml:trace>
  <inkml:trace contextRef="#ctx0" brushRef="#br0" timeOffset="405307.1823">9052 10499 24,'10'0'30,"-10"0"2,0 0-1,0 0-11,0 0-7,0 0-3,0 0-3,0 0-1,0 0-2,0 0-1,-5 13 0,5-13-1,-9 18 0,3-8 0,1 4 0,1 3-1,0-1 0,0 1-1,1-3 0,2 1 0,3-4 0,0 0 0,-2-11-1,10 8 0,-10-8 1,17-2 0,-6 2 0,-1-3 0,4 1 0,0 0 0,1-1-1,-1-1 1,1 3-1,-2-4 0,-1 1 0,0 2 0,-3 0 0,-9 2 1,12-9-1,-12 9 2,0 0 0,0 0 0,0 0 1,0 0 0,0 0 0,0 0 0,-12 9 1,10 4-1,-2 0 0,3 5-1,0-2 0,0 1-3,5 5-11,-1-7-23,-3-15 0,1 13-1,-1-13 0</inkml:trace>
  <inkml:trace contextRef="#ctx0" brushRef="#br0" timeOffset="436862.9872">18447 3146 27,'0'0'19,"7"-13"2,-7 13 0,0 0-3,0 0-1,0 0-3,3-11-3,-3 11-4,-1 10 0,1 2-2,-4 0-1,3 6-2,-4 2 0,3 3-2,-2 6 2,3 2-1,-1-1 0,1 1 0,1 0-1,0-2 1,1-2-1,1-2 1,0-6-2,0-3-1,1-1-1,-3-15-3,5 15-6,-5-15-9,0 0-12,0 0 0,3-12 0,-3 12 2</inkml:trace>
  <inkml:trace contextRef="#ctx0" brushRef="#br0" timeOffset="437264.0101">18645 3342 6,'5'16'23,"-16"-11"2,7 5 2,-6-3-12,-2-2-2,4 6-2,-7-5-1,6 2-2,-7-3 0,6 3-2,-2-2-1,2 1-1,-1-1-1,11-6 0,-16 12 0,16-12-1,-7 12 0,7-12 0,1 11 0,-1-11 0,12 13 0,-12-13 1,19 13 0,-4-5 0,-1-1 0,3 0-1,-1 0-1,1-3 0,-2 1-2,0-3-2,-2 4-4,-13-6-10,0 0-19,11-3 1,-11 3-1,-10-7 1</inkml:trace>
  <inkml:trace contextRef="#ctx0" brushRef="#br0" timeOffset="438131.0597">18855 3528 49,'0'0'33,"10"-1"2,-10 1-1,0 0-15,0 0-7,0 0-5,3 16-3,-1-4-1,2 5-2,1 3-5,-1 3-25,0-6-7,3-4 1,-7-13-1</inkml:trace>
  <inkml:trace contextRef="#ctx0" brushRef="#br0" timeOffset="439425.1337">20991 2947 24,'0'0'28,"15"12"3,-16-2 0,6 8-12,-3 7-5,-3 2-2,4 9-4,-4-3 0,3 4-3,-2-3-2,2-1-2,1-2-3,-2-4-5,4-2-15,3-4-12,-8-11 1,7 0-3,-7-10 3</inkml:trace>
  <inkml:trace contextRef="#ctx0" brushRef="#br0" timeOffset="439759.1528">21159 3226 10,'0'0'22,"0"0"-1,0 0 0,0 0-16,-9 3 1,9-3-1,-15 13-1,3-6 2,0 5 1,-3-4 0,0 3 2,-1-1 0,3 0-1,0-3 0,4 5 0,9-12-1,-4 16 1,4-16-1,19 19-1,-6-15 0,9 5-1,-3-3-1,5 2-2,-2-1-5,-3-1-15,-4-3-19,1 3 2,-16-6-3,13 9 2</inkml:trace>
  <inkml:trace contextRef="#ctx0" brushRef="#br0" timeOffset="440729.2083">21354 3420 44,'0'0'32,"0"0"1,-1-16-2,1 16-14,9-13-2,2 7-7,-1-2-2,6 4-2,-2 0-1,1 5 0,-1 1-2,-2 3-1,-12-5 0,12 22-1,-12-6 0,-5-1-1,-4 5 1,-5 0-1,0 0 0,-4-1 1,3 0-1,0-5 2,4-1-1,4-2 1,7-11 1,-2 13 0,2-13 1,18 4 0,-2-5 0,7 2 0,0 0-1,4-2-5,5 6-14,0 2-17,-8-6 0,0 7-2,-11 1 2</inkml:trace>
  <inkml:trace contextRef="#ctx0" brushRef="#br0" timeOffset="441618.2591">19858 5160 40,'0'0'33,"0"0"0,0 0 0,0 0-13,10 22-7,-12-7-5,8 9-3,-4 4-2,1 3 0,-1 1 0,1 1-2,-2-3 1,1 1-1,-1-1-1,-2-9-2,3-1-2,-4-7-6,5 1-14,0-4-11,-3-10 0,0 0-1,0 0 1</inkml:trace>
  <inkml:trace contextRef="#ctx0" brushRef="#br0" timeOffset="442038.2832">20051 5365 20,'0'0'29,"0"0"0,0 0-4,0 0-5,0 0-2,0 0-5,0 0-3,-17 9-1,17-9-4,-21 13-1,10-7 0,-5-1-2,4 6-1,-1-1 1,2-4-1,0-1 0,11-5-1,-12 10 1,12-10 0,0 11 0,0-11 1,14 2-2,-4 2 1,2 0 1,0-2-1,4 1-1,1 1 0,0 2 1,0-1-1,-1 2-1,-2-3 0,3 1-3,-5 2-3,3 5-10,-4-7-19,-11-5 0,12 9-1,-12-9 2</inkml:trace>
  <inkml:trace contextRef="#ctx0" brushRef="#br0" timeOffset="442940.3348">20339 5426 11,'0'0'29,"0"0"2,0 0 1,0 0-10,0 0-4,0 0-4,0 0-4,0 0-3,0 0-2,2 9-2,-2-9-1,-4 13-1,1-2 0,-1-1-1,-1 3 0,1 1-1,0-1 0,2-2 0,0 0 0,1 2 1,1-13-1,3 11-1,-3-11 1,10 6 0,-10-6 1,19 4-1,-7-7 0,2 1-1,0 4 1,2 2 0,-2-5-2,2 2 1,-2 0-1,-1-2 1,-2 2 0,-1 1 0,-10-2 1,17-11 0,-17 11 0,10-9 1,-10 9 0,5-14 0,-5 14 0,1-17 1,-1 17 0,0 0 1,-3-12 0,3 12-1,0 0 1,0 0 0,-7 11 1,6-1 0,2 7-1,-1-4-1,3 9 1,-2 2-1,2-4-1,2 6-11,2 1-22,-9-13 1,5 2-2,-3-16 1</inkml:trace>
  <inkml:trace contextRef="#ctx0" brushRef="#br0" timeOffset="468263.7832">10420 9924 27,'0'0'18,"0"0"-2,0 0-2,0 0-2,-7 14-2,2-3-4,-1 3-2,-1 2-1,0 4-1,0 0 0,1 2-1,-2-2 0,3-3-1,1-3 1,2-2-1,2-12 1,-2 9 0,2-9 1,0 0-2,7-10 2,-3-2-1,1-2 0,3-7 1,0-2-1,2 0 1,3-5 0,-1 3 1,-1 1-1,2 5 1,-3 1-1,3 10 1,-13 8 1,17 0-2,-11 11 2,4 8-2,-3 2 1,3 4-1,0 1 1,1 0-1,1-2-1,1-5-3,2-1-8,0-7-21,-6-9 0,2 0-2,-10-11 1</inkml:trace>
  <inkml:trace contextRef="#ctx0" brushRef="#br0" timeOffset="476725.2672">8534 4293 11,'0'0'28,"0"0"1,0 0 1,0 0-10,0 0-3,0 0-4,-3 20-4,-2-7-3,4 7 1,-4 6-2,3 3-1,-2 3-1,1 8-1,0 1 0,-3-1 0,2-2-2,-1 0 1,1-4 0,0-7-1,2-5 1,0-6-2,2-16 0,-1 13-2,1-13-3,3-9-8,2-3-20,-5 12 0,12-26-1,-3 12 0</inkml:trace>
  <inkml:trace contextRef="#ctx0" brushRef="#br0" timeOffset="477319.3011">8879 4382 38,'0'0'29,"7"14"2,-10-5 0,-4 2-21,4 12-1,-6-3-1,3 7-1,-5-3 0,3 2-2,-3-1-2,3 0 0,0-4-1,1-2-1,0-7-1,3 1 1,4-13 0,-3 11-1,3-11 0,0 0 0,5-18 0,1 6 0,0-1 0,-1-6 0,1 0-1,1-1 1,1 0 0,0 0 0,0-1 0,0-2 0,2 1 0,0 3 1,0 1 0,1 2 1,-2 1 0,-1 6-1,-8 9 1,16-10 1,-16 10-1,14 6-1,-14-6 1,16 20-1,-6-4 0,0 3 1,1 2-1,0 3-1,-1-2 1,2 3-1,-1-3 1,-2-1-1,1-3-1,-2 0-1,0 0 1,-4-8-3,4 4-3,-8-14-6,7 15-12,-2-6-12,-5-9 1,0 0 0,-14-7 2</inkml:trace>
  <inkml:trace contextRef="#ctx0" brushRef="#br0" timeOffset="477531.3133">8797 4612 58,'11'-8'33,"0"1"1,9 1-1,1 2-23,-2-4-2,8 4-3,-3 4-4,0-1-4,3 6-6,-4-3-20,0-1-5,5 5-1,-7-5 1</inkml:trace>
  <inkml:trace contextRef="#ctx0" brushRef="#br0" timeOffset="477987.3393">9281 4687 32,'2'-11'30,"-2"11"1,7-22 0,-7 4-16,3 0-2,-5-7-4,4 5-3,-5-7 1,5 4-1,-4-1-1,3 1 0,-1 0-1,4 8-1,-1-1 0,3 3 0,1 2 0,5 3-2,4 2 0,2 3 0,4 5 0,3 2-1,1 4 0,2 4 0,-1 6 1,-3-1-1,-2 3 0,-2 4-1,-7-4 1,-1 2 0,-6-1-1,-5-5 0,-1 3-1,-3-5-3,2 4-3,-9-12-15,10-6-14,-11 10 0,11-10 0,0 0 1</inkml:trace>
  <inkml:trace contextRef="#ctx0" brushRef="#br0" timeOffset="478349.36">9979 4445 43,'9'-6'33,"-8"-3"1,-1 9 1,-5-10-17,-5-1-6,10 11-3,-20-7-3,10 8-2,-7 0 0,1 5-2,-7 1-1,1 9 0,-1 3 1,3 1-1,1 2 0,5 4 0,3-2 0,10 2 0,8 1 0,6-4 0,4-5 0,6 2-1,3-4 1,2-8-3,4-1-2,-6-10-7,6-3-17,-3-5-9,-5-5-1,-1-7 1</inkml:trace>
  <inkml:trace contextRef="#ctx0" brushRef="#br0" timeOffset="478611.375">10176 4259 86,'0'0'36,"10"4"1,-10-4-6,14 15-22,-10 2-2,4 8-2,-3 2-2,6 9-1,-3 2 0,1 1 0,0 2-2,-2-2 1,-1-2-1,0-3-2,2-1 0,-6-11-5,6 1-7,-7-3-26,-1-20 2,7 11-1,-7-11 1</inkml:trace>
  <inkml:trace contextRef="#ctx0" brushRef="#br0" timeOffset="478870.3898">10462 4458 80,'11'0'36,"-11"0"0,17-5-5,-3 5-23,-2-4-2,4 1-1,0-1-4,1 0-2,0 3-3,-3-2-4,4 5-14,-5-1-14,-13-1-1,0 0 0,0 0 1</inkml:trace>
  <inkml:trace contextRef="#ctx0" brushRef="#br0" timeOffset="479083.402">10484 4575 40,'0'0'34,"3"16"1,-3-16 0,22-7-13,-1 6-11,-3-6-5,4-1-7,6 2-15,1-1-18,-7-7 0,3 7-2,-3-4 1</inkml:trace>
  <inkml:trace contextRef="#ctx0" brushRef="#br0" timeOffset="479377.4188">10915 4440 61,'-16'16'34,"3"6"-1,-3 2-3,2-6-17,10 2-6,3-3-1,10 1-2,5-4-1,6-3 0,2-7-1,4-3-1,-1-5 0,0-2 0,-3-4 1,-2-7-1,-6-5 0,-1 1-1,-6-3 2,-4-3-1,-6 4 0,-4 2-1,-7 4 1,-2 7-1,-4 7 0,-1 1-3,5 10-16,3 2-19,-2-6 1,15-4 0,0 0 0</inkml:trace>
  <inkml:trace contextRef="#ctx0" brushRef="#br0" timeOffset="480469.4813">12010 4473 59,'6'-10'32,"4"10"-2,-10 0-8,-5 11-12,1 2-2,-8 2-4,4 8 1,-5-2-3,1 5 2,-1-1-1,3 0-1,-1-5 1,5-5-2,3-4 1,3-11-1,0 0 0,9-2-1,0-12 1,2-7 0,1-4-1,3 0 0,-2-4 0,2 3 1,-3 2 0,-2 4 0,-2 4-1,-8 16 1,11-11 0,-11 11 0,0 0 0,11 17 0,-5-3 0,4 0 0,1 5 0,4-1 1,0 0-1,4 0-1,2 0-2,-3-7-4,7 6-15,-2-6-17,-9-8 2,5 5-3,-5-6 3</inkml:trace>
  <inkml:trace contextRef="#ctx0" brushRef="#br0" timeOffset="480838.5024">12934 4327 57,'10'-3'34,"-10"3"0,13 4 0,-11 11-19,0-1-9,4 12-1,-4 4-3,2 5 1,-1 1-2,1 9 0,-1-2 2,0-3-2,-2-2 0,2-4-2,1-4-2,-2-6-6,4-4-19,-1-6-7,-5-14-1,0 0 0</inkml:trace>
  <inkml:trace contextRef="#ctx0" brushRef="#br0" timeOffset="481098.5173">13225 4435 85,'0'0'36,"0"0"-1,0 0-5,2 10-23,2 4-2,-2 2-2,3 4-2,1 3 0,0 4 0,0 3 0,1-2-1,2-1-2,-3-3-4,6 0-9,-6-5-22,1-9 1,-7-10-1,9-2 0</inkml:trace>
  <inkml:trace contextRef="#ctx0" brushRef="#br0" timeOffset="481633.5479">13170 4444 72,'0'0'38,"1"-15"-1,5 1 1,4 8-24,4-7-5,10 2-3,2 1-2,4 6-1,1 2-1,2 4-1,0 4 0,-3 3-1,-3 2-1,-5 6 0,-7 1 0,-5 0-1,-8 3 1,-6-2-1,-5 1 1,-5-2 0,-3-2 0,-4-2 1,1-2 0,1-1 0,4-3 1,1-4 0,4-4-1,10 0 1,0 0 1,0 0-1,15-5 0,1 1 0,4 0-1,4 4 0,2 2 0,0 0 0,-1 3-2,-6 2 0,-2 7 0,-6 0 0,-6 7 1,-8-4-1,-5 3 1,-7 2-1,-6-1 2,-2-2 1,-1-5-1,1-1 0,-1-5 1,4-3 0,5-2 0,2-7 0,13 4-3,-9-15-6,13 1-27,1 4-1,0-6-2,8 3 0</inkml:trace>
  <inkml:trace contextRef="#ctx0" brushRef="#br0" timeOffset="482167.5784">13886 4703 45,'0'-14'32,"0"14"2,-4-20-8,-2 2-7,5 2-3,-6-7-6,5 0-2,-3-5-2,5 6-1,1-3 0,4 2-2,1-2 0,4 4-2,3 1 1,3 5-1,3 5 1,3 0-1,0 4-1,6 7 0,0 3 1,2 5-1,-1 4 0,-2 4 0,-2 2 0,-5 6-1,-3 2 1,-8-1 0,-5 3 0,-3 0-1,-2-3 1,-2-5-2,1 1-2,-3-10-3,11 3-17,-6-15-15,12 3 1,-1-11-1,1-6 2</inkml:trace>
  <inkml:trace contextRef="#ctx0" brushRef="#br0" timeOffset="482468.5957">14691 4357 65,'-5'-9'36,"-6"8"-1,-9 1 0,-10-4-23,11 10-3,-10-2-3,8 9-1,0 2-2,3 4 0,2 1-1,7 7-1,5 2 0,4-1 1,5 0-2,8 1 0,1-3 0,7-1-1,5-2-1,-4-10-4,8 1-12,2-5-20,-5-13 1,0-5-2,0-6 1</inkml:trace>
  <inkml:trace contextRef="#ctx0" brushRef="#br0" timeOffset="482748.6117">14910 4217 60,'0'0'38,"0"0"-1,0 0 1,0 0-12,5 19-18,-2 4-2,3 6-2,-1 5-1,6 10 0,-4 0 0,4-1 0,-4-1-2,4 3 1,-4-5-1,3-3 0,-1-5 0,-2-7-2,0-6-2,-3-5-9,2-5-27,-6-9-2,10-6 1,-7-10-2</inkml:trace>
  <inkml:trace contextRef="#ctx0" brushRef="#br0" timeOffset="483572.6588">15296 4460 47,'0'0'34,"16"7"0,-6-10-2,5-4-11,2 3-11,0-3-4,3 3-5,0 1-2,-4 0-2,2 5-4,-18-2-6,20-3-7,-20 3-9,0 0-5,-3 20 0,-10-15 2</inkml:trace>
  <inkml:trace contextRef="#ctx0" brushRef="#br0" timeOffset="483795.6716">15353 4529 25,'0'0'31,"-4"10"1,4-10-7,0 0-5,13 5-5,-13-5-6,19-1-5,-7 0-6,1 0-7,2-3-18,5 9-5,-8-9-1,5 3 1</inkml:trace>
  <inkml:trace contextRef="#ctx0" brushRef="#br0" timeOffset="484213.6955">15769 4318 41,'-10'7'32,"5"6"2,-9-4 0,-2 3-19,5 11-3,-5-4-3,10 9-2,-1-2-1,7 0-1,5-4-2,10 2-1,2-5 1,7-5-2,3-8 0,3-3 0,0-8 0,1-1 0,-6-7 0,-2-4 0,-5-7 0,-5 0-1,-8-5 1,-7-1-1,-7 0 1,-5 5-1,-7 0 0,-3 9-1,-4 7 1,-1 1-3,8 15-6,-1 5-29,5 0 1,11 1 0,4 0-1</inkml:trace>
  <inkml:trace contextRef="#ctx0" brushRef="#br0" timeOffset="525772.0725">16497 7607 32,'0'0'30,"2"11"1,-4 3-6,-4-1-5,-2 5-10,-1 12-2,-4 2-2,1 6 0,-4 1 0,3 9-3,-3-5 2,5-2-3,-2-4 1,6-5-2,1-9 0,4-3 0,1-9 0,1-11 0,0 0 0,15-18-1,-4-3 0,1-7 1,-2-5-1,3-7 0,-3-4 0,2 1 0,-1 1-1,0-1 2,-3 4-1,1 8 0,0 5 1,1 9 1,1 6-1,1 7 1,0 6-1,2 13 1,2 4 1,1 5-1,2 6 1,3 4-1,-4 0 0,1 2 0,-1-1 0,0-6-1,-2-3-2,-1-5-1,0-1-2,-15-20-3,24 19-7,-24-19-20,0 0-4,0 0-1,-13-4 3</inkml:trace>
  <inkml:trace contextRef="#ctx0" brushRef="#br0" timeOffset="526000.0855">16471 7894 67,'0'0'37,"-11"-9"0,11 9 1,18-8-24,-8 1-5,8 3-3,1 1-4,6 4-1,2 3-2,1-3-3,5 8-5,-6-6-18,6 1-11,1 5 1,0-5-1,-1-1 1</inkml:trace>
  <inkml:trace contextRef="#ctx0" brushRef="#br0" timeOffset="526467.1122">17117 7937 41,'0'0'33,"-13"-2"3,13 2-1,-4-13-14,-2-8-6,4 2-5,-3-12-4,4 4-2,-1-7 1,4 1-2,0-5 0,2 5-1,2 2 0,3 8-1,0 3 1,7 1-1,-2 7-1,5 8 0,3 3 0,3 4 0,5 7 0,0 4 0,1 5 0,0 9 0,-1 3 0,-3-1 1,-5 5-2,-4 1 1,-6 0 0,-3-3 1,-5-2-2,-3-2 1,-4-6 0,-1-1-1,0-4-1,-2-8-2,5-1-4,1-9-18,0 0-13,4-16 1,6 2-1,7-2 2</inkml:trace>
  <inkml:trace contextRef="#ctx0" brushRef="#br0" timeOffset="526822.1325">18005 7614 72,'-13'-9'35,"-1"8"0,-3 3-6,-5-9-18,6 5-1,-5 0-4,2 4-2,-4 6 1,3 7-2,-5 3 0,1 5 0,1 4-1,4 6 0,2 4-1,8 1 1,6-4-1,8-2 0,7-2 0,5-1 0,5-5 0,3-7-1,4-3-1,1-6-3,2-2-4,-7-6-23,3-7-9,2-5 1,-3-8-1</inkml:trace>
  <inkml:trace contextRef="#ctx0" brushRef="#br0" timeOffset="527062.1463">18258 7711 76,'13'2'36,"-13"-2"0,14-6 0,4 5-29,-6-4-3,6 1-1,2 2-5,0 1-2,3 4-9,-9-2-23,0-3 1,-4 6-2,-10-4 2</inkml:trace>
  <inkml:trace contextRef="#ctx0" brushRef="#br0" timeOffset="527268.158">18285 7803 76,'0'0'39,"-8"17"-2,8-17-4,0 0-18,26 7-6,-5-9-3,6-2-5,3 3-13,3-3-27,-7-5 2,0 4-2,-8-7-1</inkml:trace>
  <inkml:trace contextRef="#ctx0" brushRef="#br0" timeOffset="529704.2974">16125 7504 40,'-4'10'23,"7"10"3,-4 5-4,2 9-9,5 11-2,-1 3-2,7 11-1,-4 3-4,3 4-5,1 2-12,2 2-17,-8-11-2,4 6 1,-8-12-1</inkml:trace>
  <inkml:trace contextRef="#ctx0" brushRef="#br0" timeOffset="530430.3389">18083 7472 25,'7'29'27,"-9"1"2,6 11-1,-3 10-14,-2 6-1,6 9-2,-4 0-3,5 5-2,-2-6-2,4-7-7,4-9-19,5-1-10,-8-19 0,6-5 0</inkml:trace>
  <inkml:trace contextRef="#ctx0" brushRef="#br0" timeOffset="531338.3908">18882 7443 29,'0'0'30,"9"-8"2,-9 8-1,1 21-12,-6 0-8,3 15-1,-3 8-5,4 8 1,-2 4-3,3 6 1,0-1 0,6-5-1,-1-6-1,3-9-1,0-11-3,1-9-5,2-6-20,0-7-8,-11-8 1,16-16-2</inkml:trace>
  <inkml:trace contextRef="#ctx0" brushRef="#br0" timeOffset="531933.4249">19246 7603 64,'14'-2'34,"-14"2"-1,10 7 0,-7 9-24,-10 7-3,3 9-1,-5 2-3,0 8 0,-2 4 1,2-1-1,-1-4 0,4-7 0,3-8-1,2-6-1,3-7 1,-2-13-1,12-6-1,-3-10 1,1-6-1,-3-6 0,3-7-1,-4-8 1,0 0-1,-2 4 0,-2 1 1,-1 6 1,0 2 0,0 10 1,1 7 0,-2 13 1,15 5 0,-4 8 2,0 7-1,4 7-1,2 5 1,1 2-1,1 4 0,-1-1 0,0 0-1,1-4-3,-1-2 0,-4-10-8,2-1-16,-2-5-13,-14-15 3,10 14-3,-10-14 2</inkml:trace>
  <inkml:trace contextRef="#ctx0" brushRef="#br0" timeOffset="532164.4381">19222 7940 69,'0'0'38,"0"0"-2,12-11 2,10 0-25,8 9-7,1-3-5,4 2-7,7 4-28,-2 7-2,-5-3 0,0 5-2</inkml:trace>
  <inkml:trace contextRef="#ctx0" brushRef="#br0" timeOffset="532475.4559">19684 7874 71,'-3'-9'36,"-2"-7"0,2-2 0,-6 2-25,-1-10-6,6 0-1,0-4-2,3 0-2,2-1 2,2 6 0,6 1 0,2 2 1,4 3-1,2 10 0,3 3 0,2 8 0,3 3 0,2 3-1,-2 5-1,2 8 0,-2 5 0,-1 0 1,-4 3-2,-2 1 1,-5 2-1,-5 0 1,-2-4-2,-7-6-2,2 1-6,-10-8-20,4-5-8,5-10 0,0 0-1</inkml:trace>
  <inkml:trace contextRef="#ctx0" brushRef="#br0" timeOffset="532762.4723">20228 7578 91,'0'0'38,"0"0"1,12 9 1,-12-9-32,-5 29-3,5-6-2,3 4-1,-1 3-1,0 2-1,1 2-1,-2-2-2,3-2-3,-5-14-9,6-2-25,-2-4 0,-3-10 1,0 0 0</inkml:trace>
  <inkml:trace contextRef="#ctx0" brushRef="#br0" timeOffset="533230.4991">20182 7563 82,'1'-11'39,"-1"0"-1,0 11 2,20-14-29,-6 7-4,7 4-3,2 2-3,3 6 0,1 4-2,0 2-1,-3 3-1,-6 2-1,-2 3 0,-8-3-2,-3 4 1,-10-6-1,-6 1 2,-6-3 0,0 0 1,-2-5 2,2-3 1,4 1 1,2-5 2,11 0 0,0 0 2,10-8-1,4 3 1,7 7-1,-1-1-1,2 2 0,-1 4-1,0 3-1,-5 2-1,-2 5-1,-8 1 0,-4-2 1,-4 2-2,-4 2 1,-5-2 1,-5-5 0,-4-1 0,1-4 0,-3-2 0,1-1 0,2-3-3,0-9-6,8 1-28,11 6 0,-10-16 0,10 16-1</inkml:trace>
  <inkml:trace contextRef="#ctx0" brushRef="#br0" timeOffset="533496.5143">20725 7445 59,'-22'-14'36,"3"14"0,-8 1 0,0 2-18,2 11-9,-1-4-2,5 9-2,3 0-2,9 1 0,4-1-2,10 2 1,6-2-1,6-4-2,6 4-4,-4-8-28,4-7-6,3 1 1,-3-8 0</inkml:trace>
  <inkml:trace contextRef="#ctx0" brushRef="#br0" timeOffset="534044.5456">20845 7904 56,'0'0'35,"0"0"-1,2-12 1,0 0-20,8 1-6,-5-8-2,3 0-3,-2-5-1,3 1 0,-3-4 0,1-2-1,0-1 0,2 6 0,-1 2 0,1 5 0,1 2 0,3 8-1,1 6 0,3 9 0,-1 6 0,1 2-1,-2 8-1,0 2 0,-3 6-1,-3-3-1,-3 3-4,-8-8-7,4-3-21,-4 3-3,-1-11 0,4-2 1</inkml:trace>
  <inkml:trace contextRef="#ctx0" brushRef="#br0" timeOffset="534313.561">21532 7588 70,'0'0'37,"0"0"-1,-25-2 3,4 10-26,-12 1-3,5 9-4,-4 3-2,6 4 0,2 0-1,10 0-1,7 1 0,9 2-1,7-2-1,7-7-1,6-4-3,-1-7-6,9-4-28,-4 1-3,-1-11 3,-4-2-2</inkml:trace>
  <inkml:trace contextRef="#ctx0" brushRef="#br0" timeOffset="534535.5737">21616 7441 82,'12'10'39,"-7"7"1,-2 6 0,0 4-26,2 13-7,-3 3-2,1 8-2,-2 1-4,-2-6-2,6 1-24,-5-8-14,-1-14 1,1-6-1,0-19 2</inkml:trace>
  <inkml:trace contextRef="#ctx0" brushRef="#br0" timeOffset="535200.6118">22010 7580 51,'0'0'36,"0"0"-1,0 0 1,-1 11-13,-6 2-12,7 7-4,-5 4-5,3 6-1,-1 3 0,3-2-1,3 2-3,-3-5-3,8 0-10,-6-4-21,-1-9 2,3-2-2,-4-13 1</inkml:trace>
  <inkml:trace contextRef="#ctx0" brushRef="#br0" timeOffset="535436.6253">21821 7779 66,'0'0'36,"5"-9"0,10 3 1,3 0-24,11 8-8,3-1-4,2-4-12,8 3-25,-3 4 0,-6-4-1,0 3 1</inkml:trace>
  <inkml:trace contextRef="#ctx0" brushRef="#br0" timeOffset="535653.6377">22279 7421 98,'8'15'37,"-3"5"1,-4 11-5,-2 5-30,4 7 0,-3 6-2,1 3-1,0 2-1,1-5-3,7 6-9,-6-9-25,1-13 1,6-4-2,0-15 3</inkml:trace>
  <inkml:trace contextRef="#ctx0" brushRef="#br0" timeOffset="536048.6603">22601 7596 81,'11'8'37,"-10"7"-1,-2 9 1,-7 3-26,-2 4-9,-1 8-1,-2 1 0,3 2-1,1-7 0,1-8-1,6-9 0,3-6 0,-1-12 1,12-6-1,-3-13 0,-1-9 0,-1-8 1,-1-9-1,-3-1 2,-1-3-1,0 3 1,-1 6 0,-3 5 1,5 10 0,0 10 0,-3 15 0,18 4 1,-2 10-1,1 5-1,2 7 1,4 2-2,1 7 1,-1 0-1,-1-2 1,0-1-3,-6-3-1,-3-1-3,-9-10-12,-3-3-20,1-2-1,-2-13 0,-10 7 1</inkml:trace>
  <inkml:trace contextRef="#ctx0" brushRef="#br0" timeOffset="536275.6732">22567 7827 85,'6'-11'39,"10"2"-1,3 0 3,-1-2-30,14 5-4,-1-1-5,-2 5-6,3 7-17,-5 0-19,-8 0 1,-3-1-2,-4-3 2</inkml:trace>
  <inkml:trace contextRef="#ctx0" brushRef="#br0" timeOffset="537552.7463">22975 7863 44,'7'-10'31,"-8"-5"2,7-1-7,-1-1-10,-4-10-3,2 0-3,-8-7-3,8 2-1,-8-6 0,8 2-1,-1 0-1,4 8 0,-5 2-1,10 8 0,-2 6 0,1 8-2,3 7 1,-1 9-1,0 4 0,1 4-1,0 3 0,-4 7 0,0 1 1,-1 2-1,-3-2-1,-3-3 0,1-1-2,-5-4-2,3-1-5,-1-13-11,0-9-17,3 9-1,-3-9 1,16-9 1</inkml:trace>
  <inkml:trace contextRef="#ctx0" brushRef="#br0" timeOffset="537778.7592">23331 7517 79,'9'17'38,"-5"-2"0,0 7 2,5 7-30,-7-1-3,6 10-2,-5-2-4,7-2 0,1-1-3,-6-7-4,2 1-13,4-9-20,-11-18 0,5 11 0,-5-11 1</inkml:trace>
  <inkml:trace contextRef="#ctx0" brushRef="#br0" timeOffset="538220.7845">23292 7551 81,'5'-10'39,"7"2"0,2-1 0,-5 1-29,19 9-4,-6 1-2,2 2-2,0 5-2,-8 5-2,-3 1 0,-4-2-1,-1 4-2,-15-4 1,2 1-1,-7-2 1,-2-1 1,0-7 1,3 1 0,-6 0 2,3-3 1,14-2 1,0 0 0,0 0 1,9-8 1,5 11 0,1-3 0,6 4-1,2-1 0,-3 9 0,-6 2-1,5 3-1,-7 0-1,-5 3-1,-6 1 1,-7 1-1,-4 0 1,-3-5 0,-2-3 0,-8 0 0,1-4 0,4-5 0,1-2-2,2-6-2,15 3-9,-9-1-27,9 1 2,12-15-1,5 3 1</inkml:trace>
  <inkml:trace contextRef="#ctx0" brushRef="#br0" timeOffset="538628.8078">23755 7919 60,'-13'5'37,"13"-5"-1,-11-10 1,11 10-20,-4-21-5,0 7-6,5-7-2,3 0-1,-4-5-1,11-5 0,-2-3-1,-2-1 0,5-1 0,6 5 0,-6 2 1,7 4-1,3 6 0,-4 11 0,1 8 1,9 8-1,-6 6 0,-4 6 0,-3 7 0,-4 5-1,-10 2 0,1-1 0,-4-1 0,-14-2-2,3 0 0,5-10-2,5 1-8,2-12-19,1-9-10,17 10 1,-1-12 0</inkml:trace>
  <inkml:trace contextRef="#ctx0" brushRef="#br0" timeOffset="538900.8234">24420 7647 89,'0'0'38,"-17"-23"0,17 23 2,-32-15-30,0 22-5,6 2-2,1 8-2,1 4 0,-5 6-1,11 2 2,-4 7-2,16-2 1,15-5 0,-3-3-1,6-2 0,-12-24-1,50 30 0,-50-30-5,58 7-7,-58-7-27,57-11 1,-57 11 0,52-29-1</inkml:trace>
  <inkml:trace contextRef="#ctx0" brushRef="#br0" timeOffset="539129.8365">24612 7331 98,'0'0'40,"0"0"1,0 0 0,0 0-33,7 92-2,-10-39-3,4 10 0,3 3-2,-4 3-1,3 1-2,-2-8-4,-11-5-31,10-57-5,-4 78 0,4-78 0</inkml:trace>
  <inkml:trace contextRef="#ctx0" brushRef="#br0" timeOffset="540453.9122">18427 8661 48,'14'1'34,"6"2"2,2-3-9,-3-4-7,4 6-7,-3-4-5,0 0-8,3 3-13,-6 0-21,-6-4-1,0 6-1,-11-3 1</inkml:trace>
  <inkml:trace contextRef="#ctx0" brushRef="#br0" timeOffset="540685.9255">18424 8793 63,'0'0'37,"12"14"0,4-12 1,0-2-26,14 4-1,-4-4-6,6 1-5,-1 4-11,-3-3-26,-4-6 0,3 2-1,-9-8 1</inkml:trace>
  <inkml:trace contextRef="#ctx0" brushRef="#br0" timeOffset="547623.3223">19168 8513 21,'2'-14'29,"-2"14"0,0 0-4,0-10-8,0 10-1,0 0-5,3 13-1,-3-2-2,5 13 0,-3 2-2,3 8-1,-2 2 1,3 9-2,-3-2 1,1 1-2,-2-2-1,0-4 0,-1-5-2,0-3 1,-1-5 0,1-8-1,-2-4-2,2-4 0,0 0-1,-1-9-3,0 0-5,0 0-8,1-9-17,-1 9 0,5-9-1,-5 9 3</inkml:trace>
  <inkml:trace contextRef="#ctx0" brushRef="#br0" timeOffset="548083.3486">19496 8742 27,'0'0'28,"0"0"3,0 0-1,-11-10-15,11 10-3,-18 3-2,6 3-4,-2-1-1,-2 1-1,-1-1 0,-2 5-1,-2-2-1,3 1 1,-2-1-1,4 0 1,-2-1-1,6 1 0,-1-3 0,13-5-1,-11 12 1,11-12 0,3 11 0,4-2-1,5-2 1,2 5 0,4-1 0,2 1 0,3-2 0,1-1-1,-2-1 0,0 1 0,-2-3 0,-3-2 0,-3 0-2,-5-4-2,-9 0-3,0 0-17,9 2-15,-9-2 0,0 0 0,-8-13 1</inkml:trace>
  <inkml:trace contextRef="#ctx0" brushRef="#br0" timeOffset="574456.8571">20569 8661 38,'0'0'32,"12"0"3,-12 0-2,0 0-14,9 5-5,-9-5-5,4 22-3,-4-8-1,3 8-2,-4 2-1,1 2 1,-2 2-2,1 2-1,0-3 1,1-3-1,1-1-3,-1-7 0,5 0-5,-5-16-7,4 10-17,-4-10-4,0 0 0,-3-12 1</inkml:trace>
  <inkml:trace contextRef="#ctx0" brushRef="#br0" timeOffset="574700.871">20459 8825 29,'-3'10'32,"3"-10"2,11 3 0,-2 2-10,4-8-7,9 5-6,-1-4-2,7 6-3,-2-6-2,4 2-3,1 2-3,-6-7-7,5 1-28,-7 3 1,-8-7-2,0 3 2</inkml:trace>
  <inkml:trace contextRef="#ctx0" brushRef="#br0" timeOffset="576294.9622">21220 8521 32,'8'-10'29,"-10"-3"2,2 13 0,0 0-15,0 0-6,0 0-1,1 18-2,2 6 0,-3 2-1,5 7-2,-4 0 1,4 8-2,-3 0 1,2-1-2,-2-2 0,1-4-2,1-4 0,-2-5-2,1 0-3,-3-12-6,0-13-26,8 13 2,-8-13-1,0 0 0</inkml:trace>
  <inkml:trace contextRef="#ctx0" brushRef="#br0" timeOffset="576634.9817">21540 8721 5,'20'-1'24,"-20"1"1,-7 10 1,-11-2-10,0 1-3,-2 2-1,-4-1-3,-2 7 0,-5-5 0,4 3-1,-4-4 0,7 3-1,-1-5-1,9 3-2,1-3 0,12 0 1,3-9-2,11 14 0,3-7 0,8 1 0,1-2-1,5 1-1,3 1-3,-3-4-5,3 4-19,-2-3-11,-8-4 0,-1-2 0,-8-3 0</inkml:trace>
  <inkml:trace contextRef="#ctx0" brushRef="#br0" timeOffset="577162.0118">21784 8812 62,'1'10'36,"-1"-10"0,0 0 1,0 0-16,0 0-15,17 3-1,-6-5-2,3 2 0,1 0-1,2 0 0,-1 0 0,1 1-1,-1 1-1,-1-1 1,0-2-1,-4 4 0,0 0 0,-1-1 0,-10-2 0,14 8 1,-14-8-1,6 17 0,-7-3 0,-1-2 1,-4 6-1,0 4 0,-3 0 0,-2 3 1,0 2-1,1-3 0,0-2 0,3 4 0,1-4 0,2-4 0,2-3-1,0-3-1,4 1-3,-2-13-4,2 9-26,-2-9-3,0 0 0,-10-1-1</inkml:trace>
  <inkml:trace contextRef="#ctx0" brushRef="#br0" timeOffset="577408.0259">21766 9051 61,'10'-10'38,"7"1"-1,1-3 2,4-5-13,2 11-19,1 0-5,1-3-7,5 5-32,-3 6-1,-9-5 0,3 4-1</inkml:trace>
  <inkml:trace contextRef="#ctx0" brushRef="#br0" timeOffset="579075.1212">16177 9786 6,'0'0'26,"0"0"2,11 16 3,-10-7-12,0 2-3,3 9-1,-3 6-4,2 7-1,-5 3-1,3 9-2,-5 0-2,2 4-2,-3-4 0,1 0-1,-1-8-1,2-3 0,1-6 0,1-8-2,3-8-1,-2-12-4,10 7-12,1-12-17,-3-10 0,5-3-1,-3-8 1</inkml:trace>
  <inkml:trace contextRef="#ctx0" brushRef="#br0" timeOffset="584267.4182">16551 9929 26,'0'0'30,"13"10"2,-13-10-1,9 16-15,-2 0-3,-7 1-4,4 11-2,-7-1-1,2 5-2,-4-1-1,2-2-2,-1-2-3,0-5-2,6 0-11,-2-7-17,0-15-2,0 0 0,7-14 1</inkml:trace>
  <inkml:trace contextRef="#ctx0" brushRef="#br0" timeOffset="584786.4479">16530 9918 59,'9'-13'34,"-1"-2"0,6 0-1,3 7-21,0-6-6,11 9-2,0 3-2,5 3-1,-1 4 0,1 0-1,-2 2 0,-3 4-1,-6 7 0,-11 0 0,-4 2 0,-16 2-2,-4 0 2,-11-1-1,-3 1 1,-5-5 0,0-5 1,3-3 1,2-5 1,10-3 1,4-4 0,13 3 0,4-13 1,12 8-1,3-2 1,5 3-2,3 1 0,2 7-1,-1 4 0,-3 3-1,-5 7 0,-6 3 0,-6 4-1,-6 2 1,-5 2 0,-7-3 0,-6-4 0,-1 0 0,-4-7 0,-1-6 2,0-6-1,-1-2 0,1-5 0,4 0 0,3-2-1,2-3-1,13 9-4,-8-11-5,17 5-28,5 2 1,5-4-1,9 3 2</inkml:trace>
  <inkml:trace contextRef="#ctx0" brushRef="#br0" timeOffset="585260.475">17131 10252 22,'0'-12'28,"2"2"2,-3-7-8,0-4-2,2-4-2,-3-7-3,5 5-4,-4-8-1,6 3-2,-4-1-3,5 3 0,-1 0-3,7 7 0,-1 1-1,6 4 0,5 2 0,4 8-1,4 3 1,2 4-1,3 6 0,-1 4 0,0 9 1,-5 6-1,-7 5 1,-8 5-1,-7 1 0,-6 1 0,-6 0 0,-6-2-1,1-5 0,-3-8-2,4-3-2,9-18-3,-5 15-18,5-15-9,13-6-1,3-4-1,1-7 2</inkml:trace>
  <inkml:trace contextRef="#ctx0" brushRef="#br0" timeOffset="585595.4942">17973 9908 27,'0'0'31,"-3"-10"0,-8 0 1,0-1-14,-2 7-5,-9-4-3,4 9-1,-9 0-2,-2 6-1,-3 5-1,4 7 0,-1 2-1,7 8-1,2 2 0,8 1 0,6 1-1,10 3-1,8-3 0,6-3 0,2-1-1,1-7-2,6-1-4,-3-12-11,-1-5-21,6-5 1,-7-9-1,4-7 1</inkml:trace>
  <inkml:trace contextRef="#ctx0" brushRef="#br0" timeOffset="585868.5098">18243 9668 78,'0'0'37,"7"15"-1,-9 6 2,6 7-30,-8 5-3,4 11-1,-1 6-1,0 7 1,-3 0-2,1 5 0,1-4 0,-3-2-2,1-5 0,-3-10-2,3-5-5,-3-13-13,4-7-19,3-16 1,0 0-1,0 0 1</inkml:trace>
  <inkml:trace contextRef="#ctx0" brushRef="#br0" timeOffset="586304.5347">18570 9991 40,'0'0'33,"0"0"3,0 0 1,5 10-11,-5-10-11,14-1-4,-4-1-3,8 3-2,-2-2-1,7 1-3,-1-2-1,1 2-4,1 3-5,-9-5-14,-1 2-18,-1 2 2,-13-2-2,9 2 3</inkml:trace>
  <inkml:trace contextRef="#ctx0" brushRef="#br0" timeOffset="586562.5495">18616 10094 78,'9'12'39,"-9"-12"-2,22 3 2,-2-2-31,0 0-11,6 0-32,-5-5-1,-1 2-1,-1-6-2</inkml:trace>
  <inkml:trace contextRef="#ctx0" brushRef="#br0" timeOffset="598223.2164">16800 2071 4,'-15'126'6,"3"14"-2,0 14 0,2 9-1,2 6-2,0 5 0,2-1 1,1-2-2,-1-2 2,1-3 0,1-7 1,3 0 0,-2-11 2,5-4 0,2-10 0,2-3 1,-1-8-2,7-7 0,-2-8 0,3-5-2,0-4 0,2-3 0,-4-9-1,1-3-1,-1-1 0,-2-4 0,0 0 0,-1-5 0,1 0 1,-2-4-1,1 2 0,1 0 0,1-8 1,0-3-1,3-5-1,0-5 2,3-7-1,0-4 0,2-8 1,3-6-1,3 1 0,3-4 1,0 0 0,4-4 0,4 1-1,5-2 1,6-1-1,2-4 1,5-6 1,6-3-2,5-2 0,5-2 0,4-4 1,4 0-1,4 0 0,6 0 0,3 3 0,6 1 1,2 0-1,1 1 0,5 3 0,3-2 0,2-1 1,2-2-1,1-2 0,1 0 0,4 1 1,5-1-1,-1-1 1,2 0 0,1 3-1,3 2 1,2-1-1,2-1 1,-1-1-1,2 2 0,2 0 1,3-2-1,-1-3 1,2 0-1,-1-1 0,6-1 0,0-4 1,1-1 0,0-1-1,-1 0 0,3 4 0,0 0 1,-2 1-1,-4 2 0,-2 3-1,-1 1 1,-3-1-1,-1 1 1,-3-5 0,-1 0 0,0 3-1,1-4 1,-3-1-1,2-1 2,4 2-1,-7-2 0,8 3 0,-7 1 1,3-1 1,-8 0 0,7 3 0,-15-2 0,-1 2 0,-3 1-1,-8-3-4,0-10-23,-4 15 0,-22-13 2,-18-2-1</inkml:trace>
  <inkml:trace contextRef="#ctx0" brushRef="#br0" timeOffset="599366.2818">23969 967 20,'0'0'12,"0"0"4,62-46-4,-62 46-5,0 0 1,74-44 0,-74 44-3,0 0 1,63-8-4,-63 8-2,0 0 0,0 0 2,0 0-1,41 52-1,-41-52 2,-6 55-1,6-55-1,-17 69 2,17-69-1,-15 73-1,15-73-1,7 64 2,0-31 0,-7-33-3,0 0 4,58 26-4,-58-26 5,69-14 2,-69 14-1,69-37-2,-28 5-4,7 6 7,-48 26-1,72-59-2,-72 59-2,59-65-2,-59 65 2,48-58 2,-48 58 2,35-53-4,-35 53 0,0 0 5,0 0-2,0 0-1,0 0 1,0 0-3,0 0 2,0 0 0,-37 75 0,37-75-6,-6 64 2,1-17 5,5-47-2,21 70-4,-21-70 1,33 46 0,-33-46 1,41 18 1,-41-18 3,78-12-4,-78 12-7,54-27-13,-54 27-12,43-14 4,-43 14-3</inkml:trace>
  <inkml:trace contextRef="#ctx0" brushRef="#br0" timeOffset="606077.6657">19371 9878 13,'0'0'23,"5"-12"1,-5 12-8,0-10 0,0 10-2,0 0-3,1-12-1,-1 12-2,0 0-1,0 0-1,0 0-1,1 18 0,-1-6-1,3 8 0,-4 1 1,4 8-2,-4 2 1,1 5-1,-4 3 1,2 2-2,-3-2 0,2 0 0,-2-3-1,3 0 0,-1-5-1,2-3 1,2-5 0,-2-2-1,1-2 1,-1-3-1,1-4-1,0-12-1,0 17 0,0-17-2,0 0-2,0 0-4,0 0-13,12 2-12,-12-2 0,9-15 2,-5 1 1</inkml:trace>
  <inkml:trace contextRef="#ctx0" brushRef="#br0" timeOffset="606577.6943">19628 10112 8,'0'0'24,"1"11"4,-1-11-8,0 0-3,-11 11-2,11-11-1,-7 11-4,7-11-2,-14 14-3,2-4-1,-1 0-2,-3 1 0,-2 2 0,-1-2-1,-2 2 0,1-1 0,0-3 1,3 0 0,1 0-1,5-2 2,1-3-1,10-4 0,-10 10 0,10-10 0,5 10 1,-5-10-1,17 10 1,-6-5 0,8 4 0,-3 0 0,6 1 0,-3 1-1,1-1-1,-1-1 0,0 4 1,-4-2-2,-4-2 0,1-1-3,-12-8-3,17 9-18,-17-9-14,0 0 2,0 0-1,3-10 1</inkml:trace>
  <inkml:trace contextRef="#ctx0" brushRef="#br0" timeOffset="616488.2611">19780 8919 29,'0'0'22,"0"0"-2,0 0-1,0 0-4,-1-9-3,1 9-1,0 0-2,0 0-3,0 0 0,-8 12-2,8-12 0,-8 14-1,4-5-1,0 3 0,1 0-1,-1-2 1,2 0-2,3 3 1,0-2-1,4 0 2,-5-11-2,12 14 1,-12-14-1,18 10 0,-8-7 1,0-2-1,2-2 0,0 3 0,1-1 1,-2 0-1,1 1 0,-2 1 0,-10-3 0,15 10 0,-15-10 0,8 16 0,-8-16 0,3 19 0,-5-7 1,0 0-1,-1 1 0,-2-1-1,-1-1 1,-1 2-1,-1-1 1,8-12 0,-16 15 0,16-15 0,-18 9 0,18-9 0,-16-2 0,16 2 1,-16-12-1,16 12 0,-16-15 0,5 7 0,11 8 1,-15-15-2,15 15 1,-12-7-3,12 7-2,0 0-5,0 0-10,0 0-13,0 0 0,12-8 0,-12 8 2</inkml:trace>
  <inkml:trace contextRef="#ctx0" brushRef="#br0" timeOffset="616810.2796">19716 8939 24,'0'0'28,"0"0"-1,10-14-3,-10 14-8,0 0-2,14-9-3,-14 9-3,23 0-2,-9-2 0,5 4-2,1-2 0,5-1-1,-2 0-1,4 0-1,0-1 0,0-4-1,-1 2 0,-3-3-2,-1 2-3,-9 0-14,-13 5-15,12-7 1,-12 7-1,-17 1 1</inkml:trace>
  <inkml:trace contextRef="#ctx0" brushRef="#br0" timeOffset="619264.4199">20026 10240 21,'0'0'25,"0"0"-1,0 0-6,-13-4-2,13 4-3,-16 3-3,3-2-1,2 5-1,-5 1-3,1 2 0,-2 2-2,1 4-1,-3 1-1,3 5 1,0 3-1,4 1 1,1-1 0,6 4 1,2-4-1,6 1 0,2-6 0,6 1 0,0-6 0,6-2 0,1-4-1,4-2 0,-1-4 0,0-3 0,1-1-1,0-4 0,-3-1 0,-1-2 0,-5-2-1,-4 0 1,-3 0-1,-8-2 0,-5 3 0,-4 2 0,-5 2 1,-5 3-1,-3 3 1,-2 2 0,1 4 0,1 3 0,2 1 1,1-1-2,6 2 0,4-2-2,5 2-7,2 0-20,4-11-3,11 5-2,-11-5 2</inkml:trace>
  <inkml:trace contextRef="#ctx0" brushRef="#br0" timeOffset="619759.4482">20490 9955 52,'0'0'30,"9"20"3,-7-8-1,-5 8-24,4 9-1,0 0-2,3 9 0,-1-1-2,2 0 0,1 0-2,0-4 0,-1-3-3,-1-5-2,2 0-10,-5-4-19,-1-21 0,-2 14-2,-7-20 2</inkml:trace>
  <inkml:trace contextRef="#ctx0" brushRef="#br0" timeOffset="620010.4626">20299 10237 49,'0'0'34,"16"-9"3,3-2-2,9-5-13,7 4-11,2-7-5,8 3-2,3 0-2,0 2-1,-1 6-6,-8-2-15,-3 1-17,-4 4 1,-11 1-1,-4 2 1</inkml:trace>
  <inkml:trace contextRef="#ctx0" brushRef="#br0" timeOffset="620786.507">21155 9841 43,'0'-16'32,"6"6"1,-4 0-1,4-1-15,-6 11-8,0 0 0,16 19-1,-10-1-2,4 10-2,-2 5 0,2 9 0,-3 5-1,1 3-1,-4-1 0,0 4-1,-2-4-1,-2-4 1,0-6-3,-1-9 0,2-3-6,-4-15-12,3-12-18,0 0 1,0 0-1,-2-19 2</inkml:trace>
  <inkml:trace contextRef="#ctx0" brushRef="#br0" timeOffset="621175.5292">21457 10050 59,'22'-1'33,"-22"1"-2,8 13 2,-8-13-25,-3 18-4,-4-4-1,-6 2-1,-2 2 1,-7-1-1,-1 2 0,-3-2 0,-1 2 1,-2-5-1,5-2 1,0-5 0,10 1 0,1-3-1,13-5 1,0 0 0,0 0-1,0 0 0,23 12 0,-6-9 1,3 0-2,3 0 1,1 3-1,1 3 0,-2-1-1,-1 3-1,-3 0-3,2 5-6,-8 2-28,-1-8 0,2-1 0,-14-9-1</inkml:trace>
  <inkml:trace contextRef="#ctx0" brushRef="#br0" timeOffset="621663.5571">21638 10158 58,'-6'11'36,"6"-11"-1,0 0 2,10 4-22,-10-4-5,24-4-1,-10 0-4,7 4-1,-1-2 0,2-1-1,0-1-2,0 2 1,-4 0-1,-2 3 0,-3 0-1,-1 0 1,-3 2-1,-9-3 0,11 12 1,-11-12-1,6 21 0,-8-9 0,0 5 0,-2 3 0,-1 4 1,-2 0 0,1 3-1,-2 1 0,2-2 0,1 3 1,1-3-1,1-4 1,3-2-2,0-2 0,1-3-1,-2-6-3,5 0-4,-4-9-13,0 0-17,0 0 0,-11-8-1,11 8 2</inkml:trace>
  <inkml:trace contextRef="#ctx0" brushRef="#br0" timeOffset="621916.5716">21690 10389 71,'0'0'38,"16"-15"0,0 6 1,5 4-25,-3-6-4,9 7-4,-2-3-2,3 2-2,-1 4-3,-3-4-6,5-1-32,-6 5 0,-8-5 0,-1-2-1</inkml:trace>
  <inkml:trace contextRef="#ctx0" brushRef="#br0" timeOffset="624775.7352">1639 11402 37,'0'0'31,"0"0"2,-10-8-10,10 8-6,0 0-2,0 0-1,9 1-3,-9-1-2,15 27-2,-7-7-2,3 12 0,-1 5-1,-1 8 0,-5 4-2,1 4 0,-5 1-1,0 2 0,-2-4 0,-2-4-1,-1-7 0,2-4-1,2-9 0,-2-7-1,3-4-2,0-17-4,0 0-10,0 0-21,5-14 1,-2-5-1,1-5 2</inkml:trace>
  <inkml:trace contextRef="#ctx0" brushRef="#br0" timeOffset="625129.7554">1980 11710 57,'0'0'34,"0"0"0,2 10 0,-18-3-25,-1 5 0,-7-3-2,3 9-1,-7-5 0,2 5-1,-3-5-1,3 3 0,-1-4 0,8 3-2,3-5 1,4 0-1,12-10 0,-8 19 0,15-8-1,5 1 0,5 0 1,2 0-1,5 0-1,1 2-1,2 1 1,-2-5-2,-4 2 0,-2-1-4,1 1-4,-8-8-12,-2 2-18,3-3 1,-4-8-2,2 1 3</inkml:trace>
  <inkml:trace contextRef="#ctx0" brushRef="#br0" timeOffset="625512.7773">2253 11827 59,'0'0'35,"-10"-3"0,0 8 0,-7 8-20,-3-6-9,7 6-1,-3 0-2,6 5 1,0-1-2,6 2 0,1-1 0,4-1 0,5-1 1,4-2-2,3-5 1,4 2-1,2-4 1,2 1-1,0 1-1,0 1 0,-3-1 0,-5 4-1,-3 1 0,-5-1 1,-5 3-2,-6-2 1,-2 0 0,-7-2 1,1 0-1,-6-7 0,-1-1-3,-1-7-3,3 2-13,0-7-18,-2-7 1,4-1-1,0-8 1</inkml:trace>
  <inkml:trace contextRef="#ctx0" brushRef="#br0" timeOffset="625776.7924">2144 11892 76,'9'-13'38,"3"5"0,0-1-3,-1-5-23,6 8-5,-1-1-3,6 2-3,-1 3-5,-2-3-9,6 3-25,0 2 0,-7-3-1,3 1 1</inkml:trace>
  <inkml:trace contextRef="#ctx0" brushRef="#br0" timeOffset="626028.8068">2647 11563 82,'0'0'38,"9"-11"0,-9 11-4,0 0-28,6 18-2,-3 2-1,-1 5-1,2 4 0,-1 5-2,1 3 1,0 1-1,0-3-1,1 1-2,-2-10-4,7 4-10,-6-7-22,-1-10 2,-2-4-2,-1-9 2</inkml:trace>
  <inkml:trace contextRef="#ctx0" brushRef="#br0" timeOffset="626276.821">2511 11843 87,'0'0'38,"15"-9"0,-2 3 2,12-2-33,2-2-2,7 2-3,2 1-3,-3-3-7,12 3-29,-6 3-3,-6-1 1,-1-1-1</inkml:trace>
  <inkml:trace contextRef="#ctx0" brushRef="#br0" timeOffset="626528.8354">3063 11345 70,'11'-5'38,"-11"5"-1,10 17 3,-4 6-29,-1-2-5,9 10 0,-6 5-2,3 7 0,-1 4-2,-2 6-1,-3-2 0,-2 1-1,-3-1-1,-1-6 0,0-2-3,-4-14-6,9-1-18,-5-9-12,1-19 2,0 0-2</inkml:trace>
  <inkml:trace contextRef="#ctx0" brushRef="#br0" timeOffset="626782.85">3423 11622 75,'-1'16'36,"-6"-1"-2,-12 0 0,-8 1-30,5 6 0,-5-2-1,2 5 0,-1-3 1,3 1 0,1-7-1,5 5 1,2-7 0,5 2 0,5-5-1,8 3 0,4-5-1,9 0 0,3 1 0,3-4-1,5 0-2,1-2-2,4 4-4,-8-9-23,3 2-10,-4-3-1,-3 0 1</inkml:trace>
  <inkml:trace contextRef="#ctx0" brushRef="#br0" timeOffset="627903.9141">3673 11829 27,'-13'2'29,"11"7"1,2-9 1,0 0-19,0 0-2,0 0 0,11 10 1,-11-10 0,18-2-1,-18 2-1,15-3-2,-15 3 0,0 0-2,0 0-1,0 0-1,6-9-1,-6 9-1,0 0 0,0 0 0,0 0-1,0 0 0,0 0 0,0 0 0,0 0 0,0 0 0,0 0 0,0 0 0,0 0 1,0 0-1,0 0 1,0 0-1,0 0 0,0 0 1,0 0-1,0 0 0,0 0 0,0 0 0,0 0 0,0 0 0,0 0 0,0 0 0,0 0 0,0 0 1,0 0-1,0 0 0,0 0 0,0 0 0,0 0 0,0 0 0,11-4 0,-11 4 0,0 0 0,0 0 1,0 0-1,0 0 0,0 0 0,0 0 1,0 0-1,0 0 0,0 0 0,9-5 0,-9 5 0,0 0 1,0 0-1,0 0 0,12-4 0,-12 4 0,0 0 0,13-2 0,-13 2 0,11-1 0,-11 1 1,10 0-1,-10 0 0,13-1 0,-4-1 0,3 1 0,-1 0 0,-1-1 0,2 0 0,0 1-1,-2-1 2,-10 2-1,15-1 0,-15 1 0,0 0 0,0 0 0,9 2 0,-9-2 0,0 0 0,0 0 0,0 14 1,-2-4-1,-1 2 0,1 5 0,-3 2 1,-2 6-1,2 1 0,-2 2 0,-2 1 1,4-1-1,-2-1 0,3-4 0,0-3 0,3-4 0,-2-4 0,4-2-1,-1-10-2,0 0-2,5 14-9,-5-14-27,0 0 1,-11-16 0,6 4-1</inkml:trace>
  <inkml:trace contextRef="#ctx0" brushRef="#br0" timeOffset="628162.9289">3673 12022 71,'0'0'40,"19"1"0,-6-5 1,7-12-21,4 14-14,-1-5-1,3 2-4,0 5-8,-4 1-32,-1-6-2,-3 1 2,-5-5-2</inkml:trace>
  <inkml:trace contextRef="#ctx0" brushRef="#br0" timeOffset="631275.1069">4519 11554 13,'0'0'30,"0"0"3,0 0 1,0 0-12,13-3-4,-13 3-4,24-9-2,-8 0-3,7 3-3,2-2-2,6-3-2,-1 2-2,1 2-1,1 5-4,-9-3-5,1 9-14,-5 3-12,-19-7 0,3 19-1,-15-8 2</inkml:trace>
  <inkml:trace contextRef="#ctx0" brushRef="#br0" timeOffset="631543.1222">4537 11769 51,'0'0'36,"14"8"-1,-3-11 1,1-1-23,10 2-5,0-1-2,5 2-5,5 2-6,-2-5-12,5-1-18,5 6 0,-5-5-1,1 3 1</inkml:trace>
  <inkml:trace contextRef="#ctx0" brushRef="#br0" timeOffset="631829.1386">5114 11523 49,'-24'23'34,"2"11"2,-3 1-1,6 1-14,7 2-15,5-6 0,17 0 0,6-7-1,13-6-2,5-10 0,7-5-1,1-8 0,-1-5-1,-4-7 1,-4-6-1,-11-4 0,-6-1 0,-10-3 0,-10-1-1,-10 0 1,-6 5-1,-9 4 0,-6 9-1,-4 5 1,-1 5-1,1 11-2,3 4-3,10 13-15,6-1-18,6-6 1,10 0-1,7-8 1</inkml:trace>
  <inkml:trace contextRef="#ctx0" brushRef="#br0" timeOffset="632838.1963">6793 11577 72,'0'0'35,"8"11"-1,-10 4-2,-16-1-24,11 9-4,-8 2 0,3 6-1,-6 1 0,4 3-1,-3-8 0,6-1 0,1-6-1,3-6 0,7-14 0,-3 10 0,3-10 0,13-14 1,-3-2-1,3-7 0,1-8 0,2-4-1,2-4 1,0 1 0,-5 2 1,1 3-1,-3 6 1,-3 8-1,-1 8 1,-7 11-1,16 4 1,-7 13 0,4 4-1,1 4 1,4 4-1,2 5 0,2-3 1,0 1-1,-4-5 0,1-3-1,-5-3-2,-1-8-3,0 4-8,-7-7-28,-6-10 1,0 0-1,3-12-1</inkml:trace>
  <inkml:trace contextRef="#ctx0" brushRef="#br0" timeOffset="633730.2473">8159 11300 60,'9'-19'35,"-9"19"0,9-2-2,-9 2-19,6 17-5,-6 1-1,8 13-2,-8 2-2,5 12 0,-5 1 0,2 6 0,-3 0-2,-1 0 0,-2-3-1,0-4 0,-3-5-1,1-5 0,0-9-1,1-5-1,2-5-1,0-7-2,3-9-3,0 0-6,0 0-24,15-9 0,-10-7-1,6 1 3</inkml:trace>
  <inkml:trace contextRef="#ctx0" brushRef="#br0" timeOffset="634123.2698">8461 11579 38,'0'0'32,"-5"14"1,-7-11 1,-2-1-18,14-2-4,-21 10-2,21-10-3,-21 11-3,9-1 0,-5 0-1,2 0 0,-3-1 0,1 4-1,-2-3 1,3 1-1,2-2 1,5 1-1,1-1 1,6 3-1,2-3 0,7 1 1,1 0-1,6 1 0,2 0 0,1 1 0,3-3-1,1 1 0,0 0-1,-2-1-1,0 1-2,-5-6-6,9 3-30,-7-2-2,-1-7 2,-2-2-2</inkml:trace>
  <inkml:trace contextRef="#ctx0" brushRef="#br0" timeOffset="636171.3869">8857 11795 28,'0'0'19,"2"-11"0,-2 11 0,0 0-2,-6-10-3,6 10-2,-10-7-1,10 7-3,-20-5-1,9 6-2,-6-1-1,1 5-1,-4 1 1,2 3-2,-4 2 0,3 5 0,2 2 1,1 4-1,3 2 1,5 3-1,5-1 0,5 2 0,5-3-1,4-4 0,5-3 0,3-3 0,2-5-1,2-5 1,-2-4-1,1-4 1,-3-3 0,-3-2-1,-4-1 1,-5-2-1,-6-2 1,-5 4-1,-6-1 1,-5 1-1,-5 4 0,-3 1 1,-2 3-1,0 2 0,2 0 0,2 0 0,4 2 0,3 0-1,14-3-1,-9 2-4,9-2-12,21 4-18,-10-10 0,10 2-1,1-8 2</inkml:trace>
  <inkml:trace contextRef="#ctx0" brushRef="#br0" timeOffset="636618.4125">9358 11388 48,'14'-6'31,"-14"6"3,9 15-1,-13 5-16,-1-1-9,5 8-1,-4 4-2,2 7 0,-2 1-1,3 5-1,-3-1-2,1 1 0,1-3-3,-1-5-1,3 0-5,-4-10-8,3-5-19,1-2 0,0-19-1,-9 14 1</inkml:trace>
  <inkml:trace contextRef="#ctx0" brushRef="#br0" timeOffset="636886.4278">9213 11728 59,'0'0'35,"0"0"-1,0 0-4,0 0-15,4-10-8,13 10-2,4 1-3,7-1-2,6 1-2,3 0-2,9 5-6,-5-5-17,1-4-8,3 1 0,-9-8 1</inkml:trace>
  <inkml:trace contextRef="#ctx0" brushRef="#br0" timeOffset="637166.4439">9915 11271 75,'12'-19'36,"-12"19"-2,10-7 0,-10 7-26,10 2-2,-10-2 1,9 27-3,-6-2-1,0 9 0,-4 7-1,0 8 0,-3 4 0,-2 2-1,-1 2 0,-1-1 0,-1-3-2,0-4 1,3-6-2,-2-8-2,4-5-2,-1-14-5,9-4-13,-4-12-15,0 0 1,15-15 0,-8-6 2</inkml:trace>
  <inkml:trace contextRef="#ctx0" brushRef="#br0" timeOffset="637513.4637">10180 11609 25,'15'8'28,"-15"-8"1,9 14 2,-11-3-16,2-11-5,-16 14 0,2-8-2,2 7-1,-9-5 0,1 4-2,-7-1-1,4 3 0,-5-1 0,3 1 0,2-2 0,6 1-1,3-3 1,8 3-1,6-13 0,5 16-1,7-10 0,5 3 0,2-3 0,3 2-1,3-1-1,0 0 0,2 1-3,-3 0-2,4 7-7,-10-4-27,3-4 1,-3-3-2,-1-4 3</inkml:trace>
  <inkml:trace contextRef="#ctx0" brushRef="#br0" timeOffset="637908.4863">10440 11708 76,'0'0'37,"0"0"-2,-2 9-4,2-9-22,11 2-2,1-5-2,9 7-2,-1-3 0,2 2 0,0 1-1,0 3-1,-5-1 0,-1 4 0,-4 2-1,-2 0 1,-7 1-1,-1 5 0,-3 1 0,-3 0 1,-4 3-1,1 1 0,-2-1 1,1 2-1,-1 0 0,2-3 0,1-1 0,2 2-1,2-3 0,-1-6-2,5 5-3,-2-18-6,3 18-18,-3-18-7,0 0-1,0 0 0</inkml:trace>
  <inkml:trace contextRef="#ctx0" brushRef="#br0" timeOffset="638188.5023">10425 11960 51,'-12'-5'37,"12"5"-1,0 0-1,1-12-10,13 11-13,0-5-4,8 4-2,1-4-2,4 2-1,-1-2-1,3 1-2,-3 2-2,-4-1-2,4 3-4,-10-7-14,0 3-17,0-1 0,-6-2 0,2 3 1</inkml:trace>
  <inkml:trace contextRef="#ctx0" brushRef="#br0" timeOffset="639422.5729">11140 11601 48,'-9'6'34,"9"-6"2,0 0-1,-5-12-16,14 10-8,-9 2-1,25-10-4,-8 1-1,8 9-2,2-3-2,2 0-1,2 1-4,0-2-3,3 7-6,-11-3-15,-2 1-10,-8 0 1,-13-1 0</inkml:trace>
  <inkml:trace contextRef="#ctx0" brushRef="#br0" timeOffset="639695.5885">11166 11719 44,'-4'13'34,"4"-13"2,8 11 0,9-7-18,-3-8-6,11 6-4,2-5-3,4 1-3,2 2-5,1-2-4,7 6-16,-2-1-13,-7-5 1,0 1-2,-7-7 2</inkml:trace>
  <inkml:trace contextRef="#ctx0" brushRef="#br0" timeOffset="640016.6069">11896 11418 60,'-8'13'37,"-13"0"-2,0 8 3,-6 12-24,3-3-6,7 7-1,3-2-2,8 6-1,9-6-1,10 0 0,6-4-2,4-6 1,5-9-2,5-4 1,1-9 0,4-8-1,-6-6 1,-1-7-1,-3-7 1,-6-7-1,-6-4 0,-8-5 0,-8 1 1,-8 2-2,-8 2 1,-8 7 0,-7 7 0,-5 11 0,-3 5 0,1 9-2,8 9-2,1-4-8,13 6-28,12-3 2,4-11-1,22 11-1</inkml:trace>
  <inkml:trace contextRef="#ctx0" brushRef="#br1" timeOffset="663878.9717">652 12751 59,'0'0'35,"-55"47"0,55-47-8,0 0-11,0 0-4,0 0-3,0 0-3,0 0-1,54-2-1,-54 2-1,0 0-1,72 0-1,-72 0 0,59 4 0,-59-4 0,55 13-1,-55-13 1,51 24-1,-51-24 1,0 0-1,37 61 0,-37-61 1,-1 57-1,1-57 1,-11 62-1,11-62 0,-16 61 0,16-61 0,-12 51 1,12-51-3,0 0 1,-9 62-3,9-62-2,0 0-6,0 0-18,23 53-8,-23-53 0,0 0 0</inkml:trace>
  <inkml:trace contextRef="#ctx0" brushRef="#br1" timeOffset="664727.0202">1394 12848 33,'0'0'33,"-5"-12"3,8 3-5,-3 9-10,12-15-3,-12 15-5,16-13-4,-4 10-2,-1-3-1,0 4-2,2-3 0,3 3-2,4 0 0,1-1-1,1 1 0,2 3 0,1-1 0,-1 1-1,-3 3 1,-2 2-1,-6 0 0,0 4 1,-6 4-1,-2 0 0,-3 4 0,-3 5 1,-2 1-1,-1 3 0,-2 4 0,-2 0 0,1 1 0,-1 2 0,1-1 0,-2-3 0,3-2-1,1 0 0,3-4-1,-1-4-2,3-1-3,0-19-9,0 11-23,0-11-1,0 0 1,0 0 1</inkml:trace>
  <inkml:trace contextRef="#ctx0" brushRef="#br1" timeOffset="665143.044">1398 13300 51,'1'10'38,"-1"-10"-1,21-3 2,-4 0-11,6-6-20,2 7-2,-1-4-2,2 4-4,0 2-2,-7-3-3,3 6-8,-10-4-12,-2 0-13,-10 1 1,11-6-1,-11 6 1</inkml:trace>
  <inkml:trace contextRef="#ctx0" brushRef="#br1" timeOffset="665178.046">1389 13124 65,'-10'-14'39,"10"14"-1,8-15 3,1 2-27,12 7-4,3-6-1,6 2-4,3 0-3,3 0-3,3 6-9,-3-4-29,-3-3-1,-4 2 0,-8-6-1</inkml:trace>
  <inkml:trace contextRef="#ctx0" brushRef="#br1" timeOffset="668658.2451">8419 5381 42,'6'11'29,"-6"-11"-1,0 0-7,1 13-42,-1-13-5,10 6 0,-10-6-3</inkml:trace>
  <inkml:trace contextRef="#ctx0" brushRef="#br1" timeOffset="669479.2921">8798 5052 19,'5'-9'29,"-5"9"1,0 0 2,7-11-13,-7 11-4,11-6-4,3 7-3,-3-3-1,8 2-1,-3-3-2,6 3-1,0-1 0,2 2 0,-2 0-2,1 0 1,-3 0-1,0 3-1,-3 2 1,-3 0 0,-3-1-1,-1 4 1,-4 0-1,-1 6 1,-1 1-1,-3 0 1,0 2-2,-1 5 1,1 1 1,-1 0-1,-1 3 0,0-1 0,0 2 1,1-1-1,1-1 1,-2-4-2,2-3 0,-1-1-3,6 0-3,-6-18-10,-3 14-20,3-14 1,-3 11-1,3-11 1</inkml:trace>
  <inkml:trace contextRef="#ctx0" brushRef="#br1" timeOffset="669884.3152">8863 5516 60,'-12'-2'35,"12"2"0,10-9 0,1-3-23,9 10-7,1-1 0,5 1-1,0 3-4,1 1-1,1 2-2,-6-1-5,5 6-13,-4-4-14,-12-6 0,4 4-1,-15-3 1</inkml:trace>
  <inkml:trace contextRef="#ctx0" brushRef="#br1" timeOffset="669921.3173">8863 5296 62,'0'0'36,"0"0"-2,22-14 2,-8 4-27,15 8-2,-3-4-1,8 3-2,1 2-4,0-1-3,-1 4-8,-4 4-26,-4-4 2,-2 1-2,-8-3 2</inkml:trace>
  <inkml:trace contextRef="#ctx0" brushRef="#br1" timeOffset="670976.3777">9846 5157 61,'4'-11'34,"-4"11"0,-14-7-8,-3-1-14,1 13-1,-9-2-4,-2 5-2,-5 1-1,1 10-1,-2 4 0,6 7-1,3 2 1,4 0 0,6 0-2,10 5 0,7-3 2,8-4-2,4-6 0,7-4-1,4-2-2,2-8-4,9 3-16,-2-12-16,-1-6 0,1 2-1,-3-7 1</inkml:trace>
  <inkml:trace contextRef="#ctx0" brushRef="#br1" timeOffset="671388.4012">10114 5518 90,'-1'9'41,"1"-9"-1,2 11-2,-2-11-32,9-1-42,7-4-2,0-8-2,9 0 0</inkml:trace>
  <inkml:trace contextRef="#ctx0" brushRef="#br1" timeOffset="672864.4857">2040 12804 33,'3'-22'33,"3"12"0,-7 1 1,0-1-15,1 10-4,0 0-3,7 10-3,-9 7-4,2 9-2,-4 8-1,2 7-1,-2 4 0,1 5 0,0 0-2,0-4 1,1-3-1,2-5-2,3-2-2,-3-13-6,9-1-16,2-6-10,-11-16 0,16 8 1</inkml:trace>
  <inkml:trace contextRef="#ctx0" brushRef="#br1" timeOffset="673275.5092">2311 13031 29,'0'0'28,"0"0"2,0 0 1,-20 8-19,4 4-3,-9 0-1,2 5-1,-6-2 0,5 1 0,-5-4-1,9 1 0,-2-4-1,10 3-1,1-5 0,11-7-1,0 12 0,11-5 0,2-1-1,8-1 1,2 0-2,4 1 0,0 0-3,-2-3-3,6 8-10,-6-6-24,-2-3 2,-1 3-2,-5-4 2</inkml:trace>
  <inkml:trace contextRef="#ctx0" brushRef="#br1" timeOffset="681738.9933">2434 13198 24,'0'0'23,"0"0"0,4-11-5,-4 11-5,0 0-1,0 0-2,0 0 0,0 0-2,0 0-1,-7 9 0,6 7-2,-3-1 0,4 5-2,0-2 1,3 2-2,2-2 0,3-5-1,6-7-1,0-3 1,5-7-1,-1-6 0,-1-6 0,-1-1 1,-3-4-1,-3 1 2,-9 1-1,-4 0 0,-9 4 0,-4 6 1,-3 5-1,-3 4 0,0 4 0,1 4-2,6 5-2,2-1-7,11 7-11,7-1-14,1-6 1,13 3-3,1-9 2</inkml:trace>
  <inkml:trace contextRef="#ctx0" brushRef="#br1" timeOffset="682148.0167">2781 13225 65,'0'0'36,"17"-7"-1,-17 7 2,0 0-26,1 13-6,-6 1-2,0 4-2,0 2 1,-3 1-4,4 2-1,-3-6-8,7-5-21,1 1-3,-1-13-3,0 0 3</inkml:trace>
  <inkml:trace contextRef="#ctx0" brushRef="#br1" timeOffset="682546.0394">3054 12748 59,'7'-20'35,"-7"20"0,0 0 0,1-11-22,-6 27-6,-3 8-2,4 8 0,-2 4-2,1 7 1,1 1-2,4 0 0,1 0-1,2-3-1,2-4-1,-3-4-1,3-4-5,-3-10-9,5-6-22,1 0 0,-8-13 1,18 3-1</inkml:trace>
  <inkml:trace contextRef="#ctx0" brushRef="#br1" timeOffset="682582.0415">3262 13019 24,'0'0'29,"4"-17"4,-4 17-1,-20 10-16,-2-3-4,1 10-2,-6-4-1,4 10 0,-4-4-2,5 2-2,0-3 0,10 1-1,2-6-2,6 1 1,3-3-1,6-2 0,5-3 0,4 0-1,5-1 0,0-1 0,2-2-2,2-3-2,2 6-9,-3-4-27,-1-5 1,2 0-1,-5-5 2</inkml:trace>
  <inkml:trace contextRef="#ctx0" brushRef="#br1" timeOffset="682980.0643">3433 13129 81,'8'10'39,"-8"-10"-1,0 0 1,-6 16-30,6-16-5,-4 19-1,2-7-2,2 2-1,2 2 1,-2-2-3,3 2-1,-3-16-8,9 15-20,-9-15-8,9 10 1,-9-10-1</inkml:trace>
  <inkml:trace contextRef="#ctx0" brushRef="#br1" timeOffset="683016.0663">3650 13161 55,'18'6'36,"-18"-6"0,14 13 1,-7-2-20,-7-2-6,5 7-6,-6-3 0,0 4-4,-4 0-1,-3-3-5,3 3-15,-1-1-18,-5-6 0,0-1 0,0-3 0</inkml:trace>
  <inkml:trace contextRef="#ctx0" brushRef="#br1" timeOffset="683417.0892">3894 13194 77,'0'0'35,"0"0"-1,10 6-5,-10-6-48,7-11-15,3 9-1,-10 2 0,22-10 0</inkml:trace>
  <inkml:trace contextRef="#ctx0" brushRef="#br1" timeOffset="683454.0914">4049 13181 62,'10'5'32,"-10"-5"-3,9 2-5,-9-2-40,0 0-14,20-2-4,-20 2 2</inkml:trace>
  <inkml:trace contextRef="#ctx0" brushRef="#br1" timeOffset="683491.0935">4275 13175 83,'0'0'39,"0"0"0,5 10 0,-5-10-30,0 0-8,0 0-10,0 0-30,12 1 0,-1-3 1,4 1-2</inkml:trace>
  <inkml:trace contextRef="#ctx0" brushRef="#br1" timeOffset="683902.117">4459 13194 80,'10'6'39,"-10"-6"1,0 0 0,10 20-28,-10-20-5,-1 20-3,1-7-3,-3-1-5,3 8-20,-2-6-16,-3-2 0,5-12-1,0 0 2</inkml:trace>
  <inkml:trace contextRef="#ctx0" brushRef="#br1" timeOffset="683940.1192">4751 12659 99,'-3'-14'40,"3"14"2,-15 8-2,6 5-35,6 8-2,1 6-1,4 10-1,1 5 0,-1 7 0,2 3-1,1-1 0,-2-2-1,-1-4-1,3-4-2,-6-11-5,9-2-15,-1-12-18,-7-16 2,16 3-2,-4-16 3</inkml:trace>
  <inkml:trace contextRef="#ctx0" brushRef="#br1" timeOffset="684353.1428">4983 12923 82,'0'0'38,"0"0"-1,-13 17 1,-3 1-32,-8 1-2,0 6-1,-2-2-1,4 2 1,1-3-1,5-2 1,6-6-1,10 1 0,7-6 0,6-2 0,1-2-2,4-2-1,2 2-4,-2-10-14,3 6-21,0-3 0,-1-3-1,3-3 1</inkml:trace>
  <inkml:trace contextRef="#ctx0" brushRef="#br1" timeOffset="684767.1665">5231 12917 95,'0'0'40,"0"0"0,0 0 0,0 0-34,9 3-4,5-3 0,4 2 0,3-2-2,-2 2 1,2 4 0,-3 4-1,-6 1 1,-5 5-1,-4 3 0,-4 4 1,-5 4-1,0 1 0,-3 1 1,-2 0-1,2 1 0,3-1 1,-1-3-1,1-1 1,4-2-2,1-5 0,-1-5-3,6 1-5,-4-14-30,0 0-3,0 0 2,4-12-2</inkml:trace>
  <inkml:trace contextRef="#ctx0" brushRef="#br1" timeOffset="684804.1686">5247 13140 102,'0'0'41,"14"1"2,0-6-1,7-1-35,3-2-5,3-4-6,7 0-36,0 1-2,-2-8 0,-1-4-1</inkml:trace>
  <inkml:trace contextRef="#ctx0" brushRef="#br1" timeOffset="685821.2268">5735 13192 82,'3'10'41,"-3"-10"-1,3 11 0,-3-11-27,0 0-23,0 0-29,12-6 0,-7-5 0,2-9-2</inkml:trace>
  <inkml:trace contextRef="#ctx0" brushRef="#br1" timeOffset="702253.1666">7452 12747 27,'3'-12'27,"-3"12"2,0 0 1,1-10-11,-1 10-4,0 0-3,5 17-3,-4-3-1,4 9-3,-2 0-1,1 11-1,-1 4 0,0 4-1,-3 0 0,1 4-1,-3-5-1,-3-2 1,1-4 0,-1-6-1,1-7 0,1-4 0,2-4-1,1-14-1,0 14-1,0-14-3,0 0-6,10-4-20,-10 4-4,17-17 0,-11 4 1</inkml:trace>
  <inkml:trace contextRef="#ctx0" brushRef="#br1" timeOffset="702841.2002">7821 12890 32,'0'-9'32,"0"9"1,0 0-8,0 0-6,0 0-2,-10 10-4,10 6-5,-6-1-2,5 8-2,-5 1-1,3 3 0,-3 2-2,2 2 1,-1-3-2,1 0 1,0-4 0,1-4-1,1-5 0,0-2-1,2-13 1,-1 9-1,1-9 0,2-12 0,1-2 1,-1-7-1,1-4 0,0-8 0,5-5 1,-3 0-1,3-1 2,-1 0-1,0 2 1,3 7 0,-3 4 0,1 7 1,-4 6 0,5 3 0,-9 10 0,13-1-1,-13 1 1,19 20-1,-8-3 0,4 8 0,-2 3 0,1 4 0,2 4 0,-2 2-1,-1-2 0,1 0 1,-1-2-2,-1-5 1,0-3-1,1-7-1,-1-1-2,-4-7-2,2 3-2,-10-14-8,0 0-22,10 3 1,-10-3 0,-10-4 1</inkml:trace>
  <inkml:trace contextRef="#ctx0" brushRef="#br1" timeOffset="703267.2246">7813 13134 51,'0'0'36,"-16"-7"0,16 7 0,0 0-17,11-17-9,8 14-3,2-4-3,3 3-3,6 1-6,-2-2-10,-2 1-22,3 6 0,-4-5 0,0 3 0</inkml:trace>
  <inkml:trace contextRef="#ctx0" brushRef="#br1" timeOffset="703696.2492">8366 13158 9,'0'0'25,"-9"3"3,9-3-1,0 0-13,0 0-2,0 0 1,-2-19-3,2 19-2,2-20 0,0 8-1,-4-7 0,2 0 0,-3-5-2,4 1-1,-2-4 0,2 0 0,0-1-1,5 1 0,0 0 0,5 2 0,1 3 0,5 3 0,1 2-1,5 5 0,0 4 0,2 4-1,-1 7 0,3 7 0,-2 5-1,-2 6 0,-2 7 0,-3 5 0,-3 1 0,-2 4 0,-3-1 0,-3-3 0,-3-2 0,-1-4 0,-1-8 0,-2-3-1,2-4-1,-2-13-3,1 14-5,-1-14-30,0 0 2,0 0 0,-1-15-1</inkml:trace>
  <inkml:trace contextRef="#ctx0" brushRef="#br1" timeOffset="705833.3714">9015 12804 41,'0'0'32,"-2"-15"2,2 15-10,0 0-6,0 9-3,6 10-4,-6-1-4,5 12-2,-3 1-1,2 7-1,-2 0-1,2 2-1,0-4 0,-1-3-3,3-2-1,-4-11-4,4-1-13,0-8-16,-6-11 0,0 0-1,2-11 1</inkml:trace>
  <inkml:trace contextRef="#ctx0" brushRef="#br1" timeOffset="706387.4031">8965 12846 68,'1'-14'37,"0"-3"0,5-1-7,8 9-17,-3-8-3,10 10-2,-3-2-3,10 4-2,-1 2 0,3 4-2,-1 3 1,-2 3-2,-3 4 0,-4 6 0,-6 2-2,-8 4 1,-6 6 0,-5-1-1,-7 3 1,-5-2-1,-3-3 1,-3-3 0,2-4 1,-1-3 0,3-7 0,3-3 1,3-5 0,13-1 1,0 0-1,-3-13 1,3 13 0,22-12-1,-7 8 0,4 3-1,3 3 0,-1 5 0,0 4-1,-1 1 0,-3 5 0,-2 1 0,-4 3-1,-6 0 1,-3-1 0,-4-1 1,-5-1-1,-3-2 1,-4-3 1,-5-5 0,-3-5 1,1-2-1,-2-3 1,1-1-1,1-3 1,3-2-2,2 2-1,6 0-2,10 6-7,0 0-30,0 0 2,0 0-1,18-8 0</inkml:trace>
  <inkml:trace contextRef="#ctx0" brushRef="#br1" timeOffset="710391.6321">9484 12711 40,'0'0'23,"6"-10"1,-6 10-1,0 0-11,0 0-2,9 12-2,-8-2-1,4 7-2,-3 5 0,5 8 0,-4 5-1,3 7 1,-2 3-2,2 4 1,-2-4-3,5 3 1,-3-7-1,2-4 0,-1-4-1,2-7 1,-1-4-1,-1-5 1,-1-3 0,-6-14-1,8 13 1,-8-13-2,0 0-1,0 0-5,0 0-11,0 0-16,0 0-1,0 0-1,-1-18 2</inkml:trace>
  <inkml:trace contextRef="#ctx0" brushRef="#br1" timeOffset="710833.6574">9864 12972 23,'0'0'32,"-11"1"3,11-1-6,0 0-5,-1-12-4,1 12-4,0 0-5,16-11-3,-16 11-2,19-10-2,-7 4-2,3 4 0,1-1-1,1 1-1,0 2-1,1-1-2,1 5-4,-6-6-7,4 7-15,-2 0-9,-15-5 0,12 9 0</inkml:trace>
  <inkml:trace contextRef="#ctx0" brushRef="#br1" timeOffset="711250.6812">9881 13057 62,'-15'10'37,"15"-10"-1,0 0-10,0 0-9,10 6-4,-10-6-5,23-2-2,-9 0-2,2 2-1,0-1-2,0 1-1,1 1-3,-4-2-4,7 2-30,-6 2-1,-4-3 1,2 2-3</inkml:trace>
  <inkml:trace contextRef="#ctx0" brushRef="#br1" timeOffset="719602.1589">7592 13712 49,'0'0'33,"7"-11"1,-7 11-1,1 12-20,-7-1-4,5 11-2,-4 2-1,3 12-1,-1 2 0,2 7-1,-1-2 1,4 5-2,-1-4-1,2-2 0,1-6-1,0-6-1,3-4-4,-3-10-4,6-5-20,-10-11-10,10-5 0,-3-7 0</inkml:trace>
  <inkml:trace contextRef="#ctx0" brushRef="#br1" timeOffset="720149.1902">7926 13880 49,'0'0'36,"16"4"-2,-16-4 2,0 0-17,11 25-10,-15-6-1,4 9-3,-6 0-2,0 5 0,-1 1-1,-1 0 0,-1-2-2,1-2 0,3-5 0,0-6 0,1-5 0,4-14 0,-1 9-1,1-9 1,6-22 0,-1 0-1,2-7 1,0-4-1,0-5 1,1-2 0,1 1 0,0 3 0,-2 2 0,1 6 1,1 5-1,-1 5 1,-1 7 0,2 6 0,1 6 1,0 7-1,2 9 0,2 5 0,-2 5 1,1 5-1,-1 2 0,0 4 1,1-2-2,-2 0-1,2-4-1,-4-7-5,5 3-11,0-10-21,-7-7 1,-7-11-2,9 7 2</inkml:trace>
  <inkml:trace contextRef="#ctx0" brushRef="#br1" timeOffset="720606.2163">7948 14116 82,'-12'-3'39,"12"3"-1,-5-9 1,5-1-31,13 5-3,2-3-2,9 5-3,3 2-2,3-1-3,10 9-11,0-3-22,-1-1-1,2 3 0,-4-3 2</inkml:trace>
  <inkml:trace contextRef="#ctx0" brushRef="#br1" timeOffset="721042.2413">8475 14088 79,'-17'-23'36,"9"8"0,-2 2-7,0-12-23,7 1-1,-1-4-1,6 4-1,6-2 0,3 5-1,1 0 0,5 3 0,0 6-1,5 5-1,1 4 1,1 4 0,-3 5-1,2 6 0,0 6 1,-1 5-1,-4 4 1,-1 2-1,-6 2 1,-3 3-1,-3 1 1,-3-5-1,-5-2-1,0-4 0,0-2-2,-2-8-2,8 3-7,-6-7-26,3-10 0,9-5-1,0-8 2</inkml:trace>
  <inkml:trace contextRef="#ctx0" brushRef="#br1" timeOffset="721085.2437">9035 13816 86,'9'3'37,"-9"-3"2,-5 23 0,2-2-32,-1 0-3,3 7-1,0 2 0,2 3-2,1 1-1,1 1-1,2-2-1,-3-6-4,6 3-10,-6-9-23,-1-7 0,-1-14-1,0 0 2</inkml:trace>
  <inkml:trace contextRef="#ctx0" brushRef="#br1" timeOffset="721526.269">9002 13882 69,'-2'-15'40,"2"-1"-1,2 5 1,-2 11-20,9-17-11,6 13-4,0-1-1,8 5-2,2 2-1,1 3-1,0 4-2,-2 1 1,0 4-1,-6 3 0,-5 3 0,-8-2 0,-4 4 0,-6-2 1,-4-2 0,-5-1 0,1-4 1,-4-5 0,3-2 1,2-4 1,1-3-1,11 1 1,0 0-1,3-11 1,7 7 0,5 0-1,2 3 0,3 2-1,1 1 0,-4 4 0,-2 6-1,-4 2 1,-3 4-1,-5 3 0,-4 4 0,-7 0 1,-2 1-1,-2-4 1,-4-3 0,0-3 0,0-6 1,-1-3 0,1-6-1,4-3 0,12 2-1,-14-14-2,14 14-5,-1-22-17,6 8-15,8 0 1,0-4-1,5-1 2</inkml:trace>
  <inkml:trace contextRef="#ctx0" brushRef="#br1" timeOffset="721963.294">9599 13749 32,'-1'-9'34,"-6"-5"2,7 14 0,-10-9-15,-2 2-4,12 7-5,-18 7-3,9 3-2,-5 0-3,5 7 0,2 0-2,2 1 1,4 1-2,7 1 0,2-3-1,3 1 1,5-1-3,0-5-2,4 3-9,-2-5-27,-1-6 2,0-4-2,-3-7 2</inkml:trace>
  <inkml:trace contextRef="#ctx0" brushRef="#br1" timeOffset="722411.3196">9853 13636 89,'-7'12'38,"3"-1"1,1 5 1,6 5-34,-6 4-2,4 7-1,-3 7 0,2 5-1,-2 2-1,0 5 0,-2 1 1,-3 2-2,-2 1 1,1-2-1,1-6-2,0-4-1,7-2-5,-9-11-25,9-10-8,6-10 1,-6-10 0</inkml:trace>
  <inkml:trace contextRef="#ctx0" brushRef="#br1" timeOffset="722455.3221">10137 13880 98,'0'0'41,"0"0"0,0 0 0,8-11-34,8 7-3,1-2-1,6 0-2,0 4-2,-1 1-1,2 4-2,-7-4-4,2 7-21,-6-1-13,-13-5 2,8 14-1,-8-14 2</inkml:trace>
  <inkml:trace contextRef="#ctx0" brushRef="#br1" timeOffset="722894.3472">10161 14006 92,'0'15'40,"0"-15"2,17 3-2,-6-6-30,8 2-7,4 2-8,-1-1-34,-1-3-2,1-1 1,-4-4-2</inkml:trace>
  <inkml:trace contextRef="#ctx0" brushRef="#br1" timeOffset="744629.5904">10532 12659 21,'0'0'30,"9"-7"1,-9 7 1,0 0-11,3 14-7,-7-4-3,5 11-1,-5 1-4,4 6 0,-3 0-1,3 8-1,-1 0-1,0 3-1,1-1 0,-1-1-1,0-2-2,0-5 1,2-4-2,-1-7-2,3-2-5,-3-17-16,0 0-10,10-6-2,-3-10 1,6-2 1</inkml:trace>
  <inkml:trace contextRef="#ctx0" brushRef="#br1" timeOffset="745065.6153">10762 12845 32,'0'0'29,"-1"9"2,-10-2-9,-4-3-7,4 8-2,-7-5-2,4 4-4,-6-3-2,3 4 1,-4-3-3,2 4 0,1 0 0,2 0 0,0-2 0,4 3-1,3-2 1,5-1 0,2-2 0,7 2-1,-5-11 0,21 13-1,-6-5 1,4-1-1,1-1-1,3 0-2,2 2-3,-3-6-6,5 1-26,-3 2 0,-2-7-1,3 4 1</inkml:trace>
  <inkml:trace contextRef="#ctx0" brushRef="#br1" timeOffset="745504.6405">10981 12967 65,'0'0'36,"-2"-15"-1,2 6 2,2-1-27,8 3-4,-10 7-2,21-11-2,-7 8 0,-1 3-1,2 3 0,-3 2-1,-1 2 0,-2 4 0,-3 1 0,-3 2 0,-4-2-1,-1 2 1,-2 1 0,-3-4 0,0 0-1,7-11 1,-12 13 0,12-13 0,0 0 1,-5 10 0,5-10-1,0 0 1,14 4-1,-14-4 1,20 5 0,-8-2-1,2 2 0,-1 2 0,-1 2 1,0 2-1,-2 1-1,-2 2 1,-4 0 0,-3 2 0,-1-1 0,-4-3 0,-1-1-1,-3-1 1,-1-3 1,-2-2-1,0-3 0,0-2 0,-1-1 0,1 0-1,2-1-2,9 2-3,-12-9-21,12 9-9,-1-10-1,1 10 0</inkml:trace>
  <inkml:trace contextRef="#ctx0" brushRef="#br1" timeOffset="745935.6651">11446 12790 50,'2'-15'35,"-2"15"-1,6-16 1,-6 16-17,0 0-10,0 0-2,6 22 0,-7-3-3,2 8-1,-2 2 0,1 5 0,-2 2-1,0-2 0,2 0-2,0-5 0,3-2-1,-3-8-4,7 0-10,-3-6-22,-4-13 2,0 0-2,0 0 2</inkml:trace>
  <inkml:trace contextRef="#ctx0" brushRef="#br1" timeOffset="746385.6908">11347 12998 55,'0'0'37,"0"0"0,3-11 1,-3 11-18,19-11-10,4 6-3,-3-2-2,7 3-3,1 2-2,-1-3-3,2 6-5,-4-4-17,-1-1-14,2 4 1,-6-7 0,1 1 1</inkml:trace>
  <inkml:trace contextRef="#ctx0" brushRef="#br1" timeOffset="746428.6933">11832 12578 58,'2'-10'37,"-4"-1"-1,2 11 1,0 0-21,0 0-5,11 12-3,-7 0-3,5 8-2,-2 3 1,0 6-2,0 6-1,-2 3 1,1-1-2,-2 6 1,-3 2-1,0-3-1,-1 0-1,0-6-1,2 0-5,-5-12-12,3-4-19,4-6 0,-4-14 0,11 1 1</inkml:trace>
  <inkml:trace contextRef="#ctx0" brushRef="#br1" timeOffset="746870.7186">12107 12876 51,'0'0'35,"0"0"-1,0 0 0,-18 15-18,5-11-9,6 6 0,-7-2-2,2 3-1,-4-1-1,1 1 0,-5-1-1,3 6 1,0-5-1,2 3 0,2-3 1,5 0-1,2-1 0,6 0 0,0-10 0,12 15-1,-1-9 0,4 0 1,2-1-2,1 0 0,2 1-2,-2-3-2,3 5-8,-5-2-28,2-4 2,0 0-2,-2-5 0</inkml:trace>
  <inkml:trace contextRef="#ctx0" brushRef="#br1" timeOffset="747323.7445">12312 12957 65,'0'0'38,"1"-12"-1,-1 12 2,8-20-20,1 17-13,0-4-1,6 6-2,-1-1-1,6 4 0,-2 0-1,1 5 0,-2 2 0,0-1 0,-3 1-1,-1 1 1,-3 1-1,-2 0 1,-3-1-1,-1 1 0,-2-1 0,-2 4 1,-1 0-1,-2 2 1,-2 0-1,-2 1 0,0 1 0,1 1 0,-2 0 1,0-3-1,2-1-1,3-3 0,2-1-1,1-11-2,1 17-6,-1-17-20,0 0-10,0 0 0,0 0 1</inkml:trace>
  <inkml:trace contextRef="#ctx0" brushRef="#br1" timeOffset="747365.7469">12360 13133 65,'9'-11'40,"-9"11"0,22-16 1,-7 14-19,1-10-12,6 6-4,-2-3-2,2 3-3,-1 5-5,-5-2-29,-1 1-8,-1 4 0,-2-3 0</inkml:trace>
  <inkml:trace contextRef="#ctx0" brushRef="#br1" timeOffset="770369.0626">10694 13663 1,'0'-11'17,"9"10"3,-10-8-7,1 9-5,4-12 1,-4 12 0,4-9 1,-4 9-1,0 0-1,0 0 1,0 0-2,0 0 0,11 11-1,-11 1-1,3 9 0,-2 1 0,0 7-1,0 0-2,2 6 1,-3 0-1,2 3 0,-1-3 0,2-3 0,-1-3-1,5-3 0,-3-4 0,1-3 1,-2-7-2,0-2 1,-3-10-1,6 13 0,-6-13-1,0 0-3,0 0 0,0 0-3,0 0-5,0 0-7,0-11-13,0 11-1,3-10 2</inkml:trace>
  <inkml:trace contextRef="#ctx0" brushRef="#br1" timeOffset="770850.0901">11003 13911 11,'0'0'20,"0"0"-2,0 0-2,-9 9-3,9-9-1,-14 13-3,4-8 0,0 3-1,-4-1 0,2 2-1,-4-5 0,3 3 0,-3-4-1,5 3 0,-3-5 0,14-1-1,-16 6 1,16-6-2,0 0-1,0 0-1,0 0 1,1 10-1,-1-10-1,16 6 1,-6-2-1,2 3 0,2-1-1,-1 1 1,0 0 0,2 2-1,-1-1 1,1 0-2,-1-1-1,-1-4-2,2 5-8,-5-6-14,0-3-9,2 2-2,-12-1 1</inkml:trace>
  <inkml:trace contextRef="#ctx0" brushRef="#br1" timeOffset="771298.1158">11196 13985 47,'0'0'31,"0"0"2,0 0 0,0 0-21,8 9-4,-8-9-1,2 21-2,-4-8-2,4 4 1,-2-3-1,1 1-1,-2-1 0,3-1-1,-2-2 0,0-11-1,3 15-2,-3-15-5,0 0-15,12 3-13,-12-3 0,10-15-1,-3 2 1</inkml:trace>
  <inkml:trace contextRef="#ctx0" brushRef="#br1" timeOffset="771747.1414">11627 13770 40,'0'0'33,"1"-11"1,-1 11 0,0 0-14,0 0-9,0 0-3,1 13-2,2 0-2,-2 0 0,2 3-1,-1 5 0,1 3-1,-2-1-1,1 2 0,-2-1 0,1-1-1,0-1 0,-1-3-2,2-3-1,-2-16-2,3 18-5,-3-18-10,0 0-16,0 0 0,-2-13-1,2 13 2</inkml:trace>
  <inkml:trace contextRef="#ctx0" brushRef="#br1" timeOffset="772197.1672">11563 13943 39,'0'0'35,"0"0"1,0 0 0,0 0-14,4-12-8,9 9-4,-3-3-3,5 4-2,-1-3-2,5 7 0,-5 0-2,2-5-1,-2 6-1,-1-2-3,3 5-6,-7-2-27,1-4-1,0-3 0,-10 3 0</inkml:trace>
  <inkml:trace contextRef="#ctx0" brushRef="#br1" timeOffset="777341.4614">12186 13608 10,'0'0'21,"0"0"0,-3-12-6,3 12-2,0 0 0,0 0-4,-4 9 0,4 1-3,1 5 0,0 3-2,3 8 1,-3 0-1,2 8 0,-2-2 0,2 5-1,-3 0 0,1 1-1,-1-4 0,0-2 0,0-3-1,1-2 0,-1-3 0,1-3 0,-2-6-1,1-1 0,0-3 1,0-11-2,-1 17 0,1-17-2,0 0-2,0 0-4,5 11-5,-5-11-8,0 0-10,11-12 1,-9 0 2</inkml:trace>
  <inkml:trace contextRef="#ctx0" brushRef="#br1" timeOffset="777956.4966">12373 13903 11,'0'0'14,"0"0"1,0 0-1,0 0 0,0 0-1,10-4 0,-10 4-2,0 0-2,0 0 0,0 0-2,0 0-1,-11-9-2,11 9-1,0 0 0,-10 1-1,10-1 0,-10 3-1,10-3 0,-14 7 0,14-7 0,-16 11-1,4-2 1,1 0-1,0 0 1,-2 3-1,1-5 1,-1 3 1,2-3-1,2 2 1,9-9 0,-15 8 0,15-8-1,0 0 2,-9 8-2,9-8 1,0 0-1,9 12 0,-9-12 0,18 14 1,-7-5-1,3 2 0,-1-1 1,4 2-2,-2-1 1,1-1 0,-2-1-1,1 1 1,-3-4-1,-1 0 1,0 0-1,-11-6 0,13 9 0,-13-9-2,0 0-2,9 3-2,-9-3-8,0 0-20,0 0 0,10 1-1,-10-1 1</inkml:trace>
  <inkml:trace contextRef="#ctx0" brushRef="#br1" timeOffset="782680.7668">12662 13977 18,'0'0'17,"0"0"-1,0 0 0,-3-11-2,3 11-1,0 0-3,0 0-1,0 0-2,0 0-2,0 0-1,0 0 0,0 0-2,1 11 0,-1-11 0,0 12-1,0-12 0,0 13-1,0-13 1,1 10-1,-1-10 1,0 0-1,0 0 0,11 10 1,-11-10-1,12 1 0,-12-1 0,14 4 0,-14-4 1,14 3-1,-4-1 0,-10-2 0,16 7 0,-16-7 0,14 10 1,-14-10-1,14 15 0,-7-5 0,-7-10 0,10 18 0,-8-8 0,0 2 1,-1-2-1,-2 2 0,1-12 1,-7 17-1,7-17 0,-12 16 1,12-16-1,-17 8 0,7-6 0,-1-2 2,1 0-1,-3-2 1,1 0 0,0-1 0,12 3 0,-17-4 0,17 4 0,-13-5-1,13 5-1,0 0 0,0 0-2,0 0-1,2-12-5,-2 12-11,15-7-12,-10-5-2,7 6 1,-7-9 1</inkml:trace>
  <inkml:trace contextRef="#ctx0" brushRef="#br1" timeOffset="783142.7932">12706 13913 0,'-14'-6'24,"14"6"1,-14 0 2,14 0-12,0 0-3,0 0-1,0 0-1,0 0-3,0 0-1,9-11-1,1 11 0,-1-5-1,3 4 0,1-5-1,4 4 0,0-4 0,1 2-1,-2 0-1,2-2-1,0 5-6,-4 0-18,-5-2-8,2 8-1,-11-5 1</inkml:trace>
  <inkml:trace contextRef="#ctx0" brushRef="#br1" timeOffset="788829.1185">18389 4071 28,'4'-14'22,"-4"14"1,3-13-1,-3 13 1,2-13-2,-7 1-3,5 12-1,-4-14-4,4 14-3,0 0-2,0 0-1,0 0-3,-7 22-1,4-3 0,4 6-1,-5 4-1,4 4 0,-4 0 0,3 2-1,2-1 1,-2-5 0,0-4-2,2 0 1,1-7 1,0-6-1,-2-12 0,5 9 1,-5-9 0,2-10-1,-2 10 0,1-17-2,-1 17-4,-1-17-12,1 17-22,0 0-1,0 0 0,12-10 2</inkml:trace>
  <inkml:trace contextRef="#ctx0" brushRef="#br1" timeOffset="789803.1742">21479 3932 68,'-10'-10'37,"10"10"0,0 0-8,0-16-13,0 16-5,11-13-3,-1 9-3,-10 4-1,20-11-2,-8 6 0,4 3 0,-3 1-1,3 2 0,-3 3 0,1 3 0,-3 0 0,-3 6 0,-3 2-1,-3 3 1,-6 1-1,-5 4 0,-3-1 1,-6-1-1,-3 2 0,0-1-1,-1-1 2,0-5-2,5-1 1,4-5-1,5-1 1,6 0 0,2-9 1,14 13-1,1-9 1,4 2 0,3-2 0,2 4 1,0-3-1,-1 0 1,-1-1-1,-1 3-1,-3 2-3,-4-9-6,-1 6-32,-3-3 0,-10-3 0,0 0-1</inkml:trace>
  <inkml:trace contextRef="#ctx0" brushRef="#br1" timeOffset="791307.2602">19318 5257 41,'0'0'33,"0"0"1,11-11-2,-11 11-16,0 0-1,0 0-7,12 0-1,-12 0-2,0 9-1,0 3 0,0-2-1,-2 4-1,0 1-1,-3 0 1,-2 4-2,1-1 2,-6 0-2,1-2 1,0 3-2,-1-5 2,3-5-1,2 4 1,7-13-1,-9 12 0,9-12 0,3 10 1,-3-10 0,13 3-1,-3 1 1,2-3 0,3 1 0,3 1-1,-1-2 1,1 0-1,4 4 0,-4-1 1,-1-4 0,-3 2-1,-1-1 0,-3-2 1,-1-1 0,-9 2 0,0 0 0,10-14 0,-10 14 0,0 0 0,-3-15 0,3 15 0,0 0-1,-12 1 1,12-1-1,-6 20 0,3-5 0,0 4 0,2 7 0,1 1 0,0-1 1,3 0-1,0-2-1,-1-6 1,0-2 1,2-2-1,-4-14 0,0 0-2,0 0-3,14-3-21,-11-8-14,-6-1 1,4-4-2,-6-10 1</inkml:trace>
  <inkml:trace contextRef="#ctx0" brushRef="#br1" timeOffset="798243.657">19209 4254 26,'0'0'30,"4"-12"2,-4 12-10,0 0-2,0-13-3,0 13-4,0 0 0,0 0-5,-9 10-2,9 0-1,0-10-1,-4 17-1,2-3-1,1 2-1,0 0 1,-1 2-1,1 0 0,-1-5 0,1-1-1,3 1 0,1-3 1,-3-10 1,11 7-1,0-6 0,3-3 0,1 3 0,1-2 1,-2-2-1,2 0-1,0 4 0,-4 1 1,-1 0-1,-2 1 0,-9-3 0,12 12 0,-12-12 0,9 20 0,-9-11 1,0 2-1,-1 4-1,1 1 2,0-4-1,-3 2 0,0 1 0,-4-3 0,4 0 0,-3-1 0,6-11 1,-21 6-2,8-3 1,0-2 0,-3-2 1,1-2-1,-1-1 0,0 1 0,2 2-1,3 0 2,2-3-1,9 4-1,-12-3 1,12 3 0,0 0-1,0 0-2,0 0-3,9-10-8,-9 10-26,11-9 2,-2-2-1,-1-5 1</inkml:trace>
  <inkml:trace contextRef="#ctx0" brushRef="#br1" timeOffset="798716.684">19224 4237 62,'0'0'37,"0"0"-2,0 0 2,0 0-23,0 0-4,0 0-2,0 0-3,10 12 0,-10-12 0,22-2-1,-5-3 0,2 0-2,4-4 0,3 2 0,0-1-1,0-3 0,-1 3 0,-3 2-1,-7 3-1,-2-1-1,-4 7-4,-9-3-12,0 0-24,0 0 2,-19 8 0,8-2-1</inkml:trace>
  <inkml:trace contextRef="#ctx0" brushRef="#br1" timeOffset="800320.7758">20924 4216 26,'12'-4'30,"-12"4"2,11-12-7,-11 12-4,10-10-3,-10 10-4,8-9-1,-8 9-3,0 0-2,0 0-1,-3-10-1,3 10-2,-11-2 0,11 2-1,-19 0-1,10-1 0,-4 1-1,1 3 1,-3 1-1,0 1 1,-2 0-2,0 5 1,0 0-1,1 3 1,-2 3 0,3 0-1,1 0 0,3 6 0,0 2 1,2-2-1,2 1 0,3 3 0,2-2 0,2 3 0,3-1 0,2-6 0,3 0 0,4 0 0,2-4 1,3-4-1,3-6 0,3-1 0,2-4 1,1 0-1,1-4 1,-1-6-1,-2-2 0,-3 4 0,-2-2 1,-6-4 0,-4 1-1,-2-1-1,-6 0 1,-5 3 0,-2 0 0,-4-2 0,-4 2 0,-2 6 0,-4 3 0,0 2 0,-4 2 0,0 3 0,-2 3 0,1 3 0,3-1 0,2-1 0,4-2 0,3 1-1,13-9 0,-13 9-5,13-9-31,16 4-5,-16-4 1,22-11-1</inkml:trace>
  <inkml:trace contextRef="#ctx0" brushRef="#br1" timeOffset="802810.9182">24031 4263 30,'8'-9'33,"-8"9"1,0 0 0,-15-10-16,15 10-3,-17-1-4,0 10-3,-3-3-2,5 7 0,-2 1-2,0 8 0,2-1-1,1 5-1,2 0 1,10-2-1,5-1-2,-3 2 1,3-3 0,7-4 0,0-4 0,2-1 0,5-5 0,1-1 0,-4-5 0,9-4 0,2-5 0,-6 0-1,1-6 1,5-4 0,-4-5-1,-4-4 0,4-4 1,-12 0-1,-6-4 0,9 0 0,-10 1 1,-11 5-1,-6 3 0,0 4 1,-6 7-1,-1 5 0,-2 7 0,-6 5-2,4 7-3,6-2-8,1 9-28,3 3 1,4-3 0,13 3 0</inkml:trace>
  <inkml:trace contextRef="#ctx0" brushRef="#br1" timeOffset="821391.981">19912 3819 25,'0'0'22,"-13"4"-1,13-4 1,-14 6-3,5-4-3,9-2-1,-14 5-2,14-5-1,-9 7-1,9-7-3,0 0-1,-5 9-1,5-9-1,0 0 0,0 0-1,0 0-1,14 4 0,-3-3 0,-1-1-1,6 2 0,0-1-1,4 0 0,-2 0 0,4 0-1,0 1 0,0 0 0,-1-2 0,0 1 1,-2 2-1,-2-2 0,-3 1 0,0 0 0,-5-1 1,-9-1-1,14 8 0,-14-8 1,0 0-1,7 17 0,-7-17 1,-2 18-1,-1-4 0,0 2 0,-4 5 1,0 2-1,-2 1 1,0 3-2,-2 0 2,0 2 0,0 2-1,1-4 1,0-2-2,2 0 2,1-5-1,3-2 0,0-4 0,2-3 0,2-11-1,0 0-1,0 0-1,0 0-3,0 0-6,5-13-19,-5 2-10,0 2 1,-5-4 0</inkml:trace>
  <inkml:trace contextRef="#ctx0" brushRef="#br1" timeOffset="821852.0073">19870 4150 60,'-10'-9'37,"10"9"1,-3-13 1,9 1-19,10 7-8,-2-7-3,10 6-4,2-4-1,5 2 0,2 0-3,1 4-2,2 2-3,-4-7-13,1 7-24,-1 0 1,-6-2 0,-2 1-1</inkml:trace>
  <inkml:trace contextRef="#ctx0" brushRef="#br1" timeOffset="839953.0426">7618 14649 52,'0'0'35,"7"-9"1,-7 9-10,0 0-9,0 0-3,0 0-5,0 0-3,-10 7-2,10 10-1,-1 4-2,0 6 1,0 8-2,2 5 1,0 3 0,0 3 0,1-1-1,-1-4 1,1-1-1,0-4 0,0-8 0,-1-6-2,0-5-1,-1-17-2,2 12-7,-2-12-21,-2-12-4,6 0-2,-2-8 3</inkml:trace>
  <inkml:trace contextRef="#ctx0" brushRef="#br1" timeOffset="840434.0701">7929 14736 46,'13'6'32,"-13"-6"3,4 26-1,-11 3-15,-4 0-11,3 9-1,-4 1-1,2 6 0,-2-4-2,4 0-1,-1-7-1,5-4 0,0-8-1,2-5 0,1-8 0,1-9-1,0 0 0,6-15 0,-1-6 0,-1-9 0,3-4 0,0-5-1,0-4 1,0 1 0,2 2 0,0 2 0,0 6 1,-1 7 0,2 5 0,-2 6-1,-8 14 1,19-7 1,-8 12-1,0 9 0,2 8 0,0 5 0,2 8 0,0 5-1,0 0 1,-2 2 0,-2-2-2,2-4 0,-1-3-2,-4-8-5,4-1-12,-4-11-20,-8-13 2,0 0-2,0 0 2</inkml:trace>
  <inkml:trace contextRef="#ctx0" brushRef="#br1" timeOffset="840882.0957">7917 15040 82,'-6'14'38,"6"-14"-1,15 3-4,3 1-25,-1-6-3,9 5-2,0-3-3,-2-2-4,8 5-12,-2-5-22,-6-7 0,1 3 0,-5-9 0</inkml:trace>
  <inkml:trace contextRef="#ctx0" brushRef="#br1" timeOffset="841334.1216">8380 14600 31,'0'0'34,"-4"-14"1,4 14 0,0 0-15,-11-14-4,11 14-4,-16-2-3,4 8-4,-5-1 0,0 7-2,-2 2 0,2 4-1,2 4 0,4 1-1,7-1-1,6-1-1,9 0-2,4-4-3,12 3-15,6-2-18,-4-9 1,5 2-1,-3-7 1</inkml:trace>
  <inkml:trace contextRef="#ctx0" brushRef="#br1" timeOffset="841802.1484">8688 15029 57,'0'0'36,"-9"-8"0,4-7 0,-2-8-21,10-1-6,-4-11-3,6 2-2,0-6-1,2 4-1,0 1 1,3 5-2,0 4 0,0 7 0,0 10 0,1 7 0,1 6 0,1 6 0,2 6 0,0 6-1,0 3 1,0 3-1,1 1 0,-2 2 0,-1 1-2,-6-7 0,1 3-7,-8-8-19,2-7-11,1-3 0,-3-11 0</inkml:trace>
  <inkml:trace contextRef="#ctx0" brushRef="#br1" timeOffset="841844.1508">9212 14675 89,'0'0'38,"6"16"1,-8-1 1,-9 4-33,9 7-3,-2 0-2,5 8 0,1 2-1,1-3 0,2-1-2,0-6-2,2-2-5,-6-11-7,-1-13-22,12 8-2,-11-17-1,0-6 1</inkml:trace>
  <inkml:trace contextRef="#ctx0" brushRef="#br1" timeOffset="842305.1771">9180 14683 72,'-5'-16'40,"3"3"0,2 3 1,-1-3-23,13 8-9,-1-2-2,8 6-3,1 1-1,3 4-1,1 3-2,1 3 0,-3 3 0,-4 2-1,-3 2-1,-7 1 0,-5 2 1,-8-1-1,-4 2 0,-8-4 1,-1-2 0,0-2 1,-1-1 0,3-6 1,2-2-1,14-4 1,0 0 1,0 0-1,12-11 0,5 7 0,4 0 0,3 7-1,0 0 0,-2 5 0,-2 4-1,-7 5 0,-4 4 0,-7 3 0,-7 1 0,-5 0 0,-5-1 0,-2-2 1,-2-2 0,0-5 1,0-3-1,2-6 0,2-2-1,4-4 0,11 0-3,-13-6-5,13 6-23,11-8-8,-5-4 0,6 4 0</inkml:trace>
  <inkml:trace contextRef="#ctx0" brushRef="#br1" timeOffset="843053.2199">9694 14559 46,'-4'-13'36,"4"3"1,-3-1 0,-3 1-17,6 10-7,-1 10-3,2 11-2,-5 2-3,2 10-1,-1 5-1,2 9-1,0 4 0,0 1-1,1-4-1,2-1 0,1-3 0,1-5-2,0-7-2,-2-13-5,8 1-15,1-12-16,-11-8 0,16-12 0,-6-8 2</inkml:trace>
  <inkml:trace contextRef="#ctx0" brushRef="#br1" timeOffset="843525.2469">10009 14712 86,'0'0'38,"13"-2"1,-13 2-2,13-6-29,1 3-2,2-2-3,2 1-1,2 2-2,1-1-2,4 3-2,-6-3-5,3 10-7,-11-6-14,-2 2-9,-9-3 0,3 12 0</inkml:trace>
  <inkml:trace contextRef="#ctx0" brushRef="#br1" timeOffset="843568.2494">10086 14798 56,'-11'7'38,"11"-7"0,-2 13 1,2-13-19,20 0-9,-3-7-5,8 6-4,2 0-7,-4-1-32,3-2-1,1 2-1,-7-4 0</inkml:trace>
  <inkml:trace contextRef="#ctx0" brushRef="#br1" timeOffset="844323.2926">7618 15463 31,'2'-14'33,"-2"14"3,6-11-1,-6 11-14,-2 9-5,-4 4-5,5 13-3,-5 5-3,4 11-1,-1 2-1,3 5 0,-1 0-1,4 3 0,0-4-1,1-6 0,1-6-1,-1-8-3,3-3-2,-5-13-6,-2-12-27,13 5 0,-11-18-1,1-5 1</inkml:trace>
  <inkml:trace contextRef="#ctx0" brushRef="#br1" timeOffset="870201.7727">8124 15476 27,'7'-16'25,"-7"16"1,1-15 2,-1 15-9,-3-9-6,3 9-1,0 0-3,-9 20-2,6 4-2,-2 6-2,0 8 0,-4 5-2,0 5 1,-1-1 0,0-2-1,-1-6 0,3-6 1,1-6-2,2-9 1,2-7 0,3-11 0,0 0 0,0 0 0,5-20 0,-1 0-1,1-9 1,2-3-1,2-4 0,1-1 0,-2 1 0,-1 1 0,2 4 0,0 5 0,-1 5 1,1 8 0,-9 13-1,17-3 2,-5 12-1,2 8 0,0 6 0,1 4 0,0 3 0,4 3 0,-1-3-1,-1 1 1,0-4-1,-4-2-1,1-6-1,-4-3 0,-2-1-4,-8-15-4,5 19-8,-5-19-10,-17 0-8,7-1-1,-7-5 2</inkml:trace>
  <inkml:trace contextRef="#ctx0" brushRef="#br1" timeOffset="870689.8006">8106 15760 39,'0'0'33,"-8"-12"1,8 12-12,13-5-5,-1 2-5,5 5-7,4 2-7,0-2-13,0-2-17,8 8-2,-5-9 1,6 3-1</inkml:trace>
  <inkml:trace contextRef="#ctx0" brushRef="#br1" timeOffset="870733.8032">8617 15349 41,'-20'-2'32,"0"9"3,-9-3-1,1 3-19,5 11-5,-5-2 1,8 6-3,-3 0-2,11 4-2,3-1 0,9-2-1,6-1-2,6-3 0,7-4-3,3-5-3,9-1-7,-6-5-20,7-5-5,6 2-1,-5-7 1</inkml:trace>
  <inkml:trace contextRef="#ctx0" brushRef="#br1" timeOffset="871208.8303">8888 15814 43,'0'0'33,"0"0"2,-16-3 0,12-18-17,0 5-8,-5-11-2,5-1-3,-4-6 0,5 2-2,-1-2 0,4 3 0,-2 2-1,5 5 0,1 4 0,4 8-1,3 6 1,4 2-1,2 4 0,6 4-1,1 1 1,2 4 0,1 4-1,-1 3 0,-2 4 0,-2 4 1,-5-1-1,-4 3 0,-6 1 0,-2 1 0,-4 0 0,-3-4-1,-1-2-1,-3-5-3,6 0-8,-5-2-27,5-15 2,0 0-1,11-7 2</inkml:trace>
  <inkml:trace contextRef="#ctx0" brushRef="#br1" timeOffset="871676.8571">9351 15371 82,'0'0'39,"2"16"-2,-5 5 2,1 5-33,-2 2-2,6 9-1,-2 1-1,3 4-1,2 0-2,3-7 0,2-1-4,-3-9-4,7-1-7,-7-13-15,2-7-6,1-6-2,-5-12 1</inkml:trace>
  <inkml:trace contextRef="#ctx0" brushRef="#br1" timeOffset="872143.8838">9368 15449 77,'-9'-19'38,"6"5"1,1 3-8,1-6-18,16 10-4,-5-2-3,8 5-2,2 0-1,5 5-2,0 1 0,-1 6-1,-2 2 0,-5 4 0,-1 1-1,-7 4 0,-5 0 1,-7 2-1,-4-1 0,-5-4 0,-2-1 0,-2-2 1,1-1 0,-1-5-1,3-3 1,13-4 0,-13 5 0,13-5-1,0 0 1,12 5 0,1-5 0,4 4 0,3 1 0,-1 1 0,1 1 0,-1 4 0,-2 2 0,-3 2 0,-4 2 0,-5-1 1,-5 2-2,-3 0 1,-4-1 0,-7-4 1,-1-2-1,-4-3 0,-1-4 0,0-2 0,1-2 0,1-5-1,4 0-2,3-3-1,11 8-6,-5-15-15,11 5-14,8-1 1,3-4-1,8 1 2</inkml:trace>
  <inkml:trace contextRef="#ctx0" brushRef="#br1" timeOffset="872187.8863">9899 15328 48,'-3'-10'37,"-8"1"-2,0 4 2,1 9-21,-7-4-4,7 9-3,-4 1-3,6 6-2,1 0-1,5 3-1,3 1 0,4-1-1,3 1-1,4-2-1,6-1-2,-4-7-4,9 3-12,-1-9-19,-4-8 0,4-3-1,-4-9 2</inkml:trace>
  <inkml:trace contextRef="#ctx0" brushRef="#br1" timeOffset="872661.9134">10111 15204 71,'4'16'39,"-7"-1"0,1 8 0,-2 8-24,-1 1-8,6 12-3,-2 2-1,2 5-2,-1 1 0,3 2-1,-1-2 0,0-6-1,2-2-2,-3-19-5,8-6-31,-1-5 0,-8-14 1,17-7-2</inkml:trace>
  <inkml:trace contextRef="#ctx0" brushRef="#br1" timeOffset="872704.9159">10530 15374 85,'-7'9'39,"7"-9"0,0 0 2,11-2-32,-11 2-5,21-7 0,-5 3-2,4-1-1,2 3-1,2 0-1,1 3-2,-7-1-3,3 9-8,-21-9-13,13 5-14,-13-5 2,0 10-1,0-10 3</inkml:trace>
  <inkml:trace contextRef="#ctx0" brushRef="#br1" timeOffset="873159.9419">10589 15480 57,'-9'15'39,"4"-3"0,6-1 2,8 3-20,-9-14-8,22 9-4,-7-8-3,3 1-4,2-1-3,-4-5-7,5-1-32,-5 4-1,-3-4 1,-3 0-1</inkml:trace>
  <inkml:trace contextRef="#ctx0" brushRef="#br1" timeOffset="882093.4529">11256 15250 39,'0'0'23,"2"-10"4,-2 10 1,0 0-12,0 0-4,8 22-2,-5-7-1,3 10-2,-2 3-2,3 10-1,-3-1-1,4 4-1,-3 2-1,0 0 1,-1-6-2,1-1 1,-1-8-1,1-5 0,1-5-2,-4-6-1,3-3-3,-5-9-4,0 0-5,0 0-12,8-10-8,-8 10 0,6-25 1</inkml:trace>
  <inkml:trace contextRef="#ctx0" brushRef="#br1" timeOffset="882713.4884">11566 15449 6,'-9'0'24,"6"12"2,-11-8-7,14-4-3,-17 12-2,5-7-1,3 0-4,-3-1-1,2 2-2,-3-3-1,1 2-2,-3-4 0,3 6-1,-2-5 1,3 7-1,0-5 0,1 3 0,10-7 1,-7 12-1,7-12 1,0 0-1,14 10-1,0-10 0,1 3 0,4-2 0,0 1-1,1 1 1,1 3 0,-2 2-1,-1 4 1,0-1-1,-4 2 0,2-1 0,-3-1 0,-1 0 1,-3-2-1,-9-9 0,15 8 0,-15-8 0,11 0 0,-11 0 1,0 0-1,5-13 0,-5 13 0,1-12 0,-1 12 1,-1-12-1,1 12 0,1-9 0,-1 9 0,0 0 0,0 0 0,7-10 0,-7 10 0,0 0-1,14 10 1,-14-10-2,10 8-2,-10-8-4,13 12-11,-2-3-15,-11-9-1,11 4 2,-11-4-1</inkml:trace>
  <inkml:trace contextRef="#ctx0" brushRef="#br1" timeOffset="884319.5802">11709 15574 16,'0'0'23,"0"0"-2,0 0-2,0 0-2,0 0-3,1 13-2,-1-13-3,-1 19-1,-2-7-4,-1 4-1,-3 0-1,1 1 0,-2-2 0,2 0 0,-1-1-1,0-3 0,3-2 0,4-9 0,0 15 1,0-15-1,11 6 1,-2-5-1,5 0 1,2 0-1,1-1 2,3 1-2,-1-3 0,-1 2 0,0-2 0,-3 1-1,-3-3 0,0 1 1,-12 3-1,13-12 0,-13 12 1,9-11-1,-9 11 1,1-10-1,-1 10 0,0 0 1,0 0-1,0 0 1,-13 0 0,10 9 0,0 3-1,0 4 1,1 1 0,1 2 0,0 1 0,2-2 0,2 1-1,-2-6 0,3 0-1,-4-13-3,9 14-6,-9-14-21,0 0-3,10-7-2,-9-10 2</inkml:trace>
  <inkml:trace contextRef="#ctx0" brushRef="#br1" timeOffset="884808.6082">12184 15358 56,'0'0'34,"-6"24"0,3-10 0,2 5-27,5 5 0,0-1-2,4 4 0,-2 0-3,-1 1-1,-2-1-2,-1-3-2,0 0-6,-6-6-11,-3-4-14,4 1-2,-8-10 2,11-5 0</inkml:trace>
  <inkml:trace contextRef="#ctx0" brushRef="#br1" timeOffset="884853.6108">12050 15584 44,'0'0'35,"-11"-5"3,11 5-1,0 0-12,8-14-15,11 9-2,-1-7-2,11 6-2,1-3-2,4-1-2,3 2-5,-4-6-6,9 4-23,-5 1-4,-7-1 0,0 2 0</inkml:trace>
  <inkml:trace contextRef="#ctx0" brushRef="#br1" timeOffset="885326.6378">12718 15026 76,'0'0'38,"0"0"-1,3 16 2,1 5-30,-4 3-5,5 12 0,-4 2 0,3 6-2,-3 6-1,1 3 0,-3 1 0,-1 0-1,-2-3 1,0-4-1,0-3-1,-2-9-2,6-2-3,-7-17-11,8-4-22,-1-12 0,10-1 0,1-7 1</inkml:trace>
  <inkml:trace contextRef="#ctx0" brushRef="#br1" timeOffset="885809.6654">12955 15426 23,'0'0'30,"20"-3"0,-20 3 1,9 1-16,-9-1-7,4 11 0,-4-11-1,-2 14-2,-1-5-1,-6-3 0,1 3 2,-9-3-2,0 4 1,-7-1 1,2 2-1,-5-5 0,6 5 0,1-3 0,6 2-1,5-2-1,9-8-1,8 13 0,6-8-1,5 1-1,4-2 1,2 1-1,-1-1-1,0 2-2,-5-6-3,5 9-14,-7-5-20,-4-2 1,-1 2 0,-12-4 1</inkml:trace>
  <inkml:trace contextRef="#ctx0" brushRef="#br1" timeOffset="886274.692">13165 15565 58,'-2'12'36,"-4"-2"-1,3 4 1,4 2-25,-4-3-5,7 8 1,-1-5-2,7 3-2,3-6 0,3 1-2,2-7 0,1-1 0,1-6 0,1-4-1,-4-4 1,-1-4-1,-6-1 0,-4-6 0,-4 0 0,-4-2 0,-5 3 1,-3 4-2,-5 4 1,0 0-1,-1 9-3,-2 0-17,3 5-17,5 5 1,-1-6-1,11-3 2</inkml:trace>
  <inkml:trace contextRef="#ctx0" brushRef="#br1" timeOffset="894752.1769">10780 14476 49,'6'-15'32,"-6"15"1,0 0-12,0 0-8,0 0-3,0 0-2,4 12-2,-4 3-2,2 8-1,0 3 0,2 6-1,-3 3 1,2 5-2,0 1 1,-1 2-2,0-6 0,0 0 1,-1-3-1,-1-7-1,2-2-1,-2-12-4,5-1-6,-5-12-11,0 0-12,2-10-1,-3-7 1,6 1 1</inkml:trace>
  <inkml:trace contextRef="#ctx0" brushRef="#br1" timeOffset="895250.2054">11070 14656 15,'-14'4'26,"4"6"-2,-5-1-6,-5 4 1,3 1-2,-4-3-2,5 7-2,-2-6-3,5 3-2,-1-6 0,9 6-2,0-6 0,7 2-1,-2-11-1,14 18 0,-3-10-1,5 3-1,1-3 1,1-1-1,1-1-2,1 0-3,6 5-10,-2-5-25,-4-9 1,1 2-2,-4-11 1</inkml:trace>
  <inkml:trace contextRef="#ctx0" brushRef="#br1" timeOffset="901200.5457">11322 14855 20,'0'0'23,"0"0"-4,-6-9-1,6 9 0,-2-11-4,2 11-2,0-13-2,0 13-1,8-17-2,-8 17-1,15-19-1,-5 11-1,0 1-2,2 3 1,0 1-1,0 2-1,-2 3 0,0 5-1,0 7 0,-3 0 0,-2 3-1,-2 4 0,-3 3 0,-3 2 0,-2 2-2,-3-3 1,-1-1-1,-2-3 2,0 0-1,-2-6 1,3-2 1,0-5 0,10-8 0,-12 9 1,12-9 0,0 0 1,0 0-1,0 0 1,17 4 0,-6-1-1,2-2 1,3 2-1,0-1 0,2 2-1,-1-1 1,-1 0-1,0 1-1,-3-3-1,0 3-5,-3-5-4,0 3-10,3 1-12,-13-3-1,11-5 1</inkml:trace>
  <inkml:trace contextRef="#ctx0" brushRef="#br1" timeOffset="901887.585">11890 14636 7,'0'0'27,"0"0"1,0 0 2,0 0-14,0 0-4,7 10-1,-6 2-3,-2 1-4,1 3-1,-2 5-1,2 2 0,-2 3 0,1 2-1,-1-2 0,1-1-1,-1 0 0,2-2-2,1-1-3,-3-8-5,4-2-11,3 1-10,-5-13-1,0 0 1</inkml:trace>
  <inkml:trace contextRef="#ctx0" brushRef="#br1" timeOffset="902387.6136">11746 14838 32,'0'0'32,"0"0"0,17-8 1,-5-1-20,9 4-3,-3-6-1,6 8-3,-1-1-1,3 4-3,-3 1-1,-1 0-1,0 4-2,-3-2-5,3 5-6,-3 0-20,-4-9-1,0 1 0,-5-8 1</inkml:trace>
  <inkml:trace contextRef="#ctx0" brushRef="#br1" timeOffset="908404.9578">12408 14416 9,'0'0'25,"7"-11"0,-7 11-6,0 0-4,9 1-3,-9-1 1,6 17-4,-1 0-1,-3 5-1,6 7-1,-6 0-1,1 5-2,-1 0-1,-1 2 0,-2-1-1,1-2 0,-2-4-1,-2-2 0,3-2 0,-1-4 0,-2-2-3,0-4-3,3 1-5,-3-6-9,4-10-12,-2 10 0,2-10 0</inkml:trace>
  <inkml:trace contextRef="#ctx0" brushRef="#br1" timeOffset="908899.9861">12672 14649 11,'5'10'22,"-5"-10"-6,-13 2-2,4-2-1,-1 1 0,0 1-5,-6-1 0,4 1-1,-5-2 0,3 3-1,-3 0 0,3 0-1,0 0-1,1 3 0,3 0 0,10-6-1,-13 15 0,13-5 0,0-10 0,7 20-1,1-9 0,2 2 0,3-2 0,3 2 1,2-3-3,-1 0 0,7 2-6,-5-7-4,5 1-12,2 0-10,-7-8-2,4 1 1</inkml:trace>
  <inkml:trace contextRef="#ctx0" brushRef="#br1" timeOffset="909552.0234">13087 14646 23,'0'0'18,"0"0"-2,-13-4-1,13 4-4,-13-1 0,13 1-4,-18 5 1,9 0-2,-2 2-1,1 2-1,-3 2 1,1 3 0,-2-1-1,3 5 1,-2-1 0,4 5-2,2 0 1,3 0-1,4-2-1,5 2-1,2-3 0,3-2 0,4-3 0,3-3-1,-1-5 0,3-4 1,2-3-1,-4-2 0,1-5 0,-1 0 0,-3-2 0,-2-2 0,-3-1-1,-6 0 1,-4 1 0,-1 1 0,-5 1-1,-4 0 1,-2 3 0,-3 2 0,0 1 0,0 4 0,-1 1 0,2 1 0,3 3-2,0-2-5,12-3-22,-7 10-3,7-10 0,0 0 0</inkml:trace>
  <inkml:trace contextRef="#ctx0" brushRef="#br1" timeOffset="937535.624">14758 15245 5,'5'-11'24,"-5"11"1,0 0-6,0 0-3,0 0-2,0 0-3,0 0-2,0 0-2,4 12-2,-4-12 0,-7 17-2,-2-5-1,3 5 0,-3 1-1,-1 3 0,-2 0 0,3 0-1,-1-1 1,-2 1 0,4-3 0,1-3 0,1-2-1,3-4 1,3-9 0,-5 12 0,5-12-1,0 0 1,0 0 0,11-15 0,-5 2 1,2-2 0,-2-5-1,7-2 0,-2-4 1,1 0 1,0-1-2,0 2 0,-1 1 1,-2 6-1,1 2 0,-6 5 1,-4 11-1,12-3-1,-12 3 2,11 15-2,-4 1 1,4 3 0,-1 2 0,4 4 0,-1-2 0,2 1 0,-1-2 0,0-1 0,-1-6-1,-1 0 1,-3-4-2,-9-11-2,18 16-3,-18-16-15,0 0-14,0 0 0,3-11-1,-3 11 1</inkml:trace>
  <inkml:trace contextRef="#ctx0" brushRef="#br1" timeOffset="938256.6652">15355 14865 33,'0'0'25,"3"-14"-1,-3 14-2,0 0-2,0 0-3,14 3-4,-13 7-3,5 13-2,-2 4-2,1 11-2,-2 4-1,0 9-1,-3 4 0,1 6-1,-3-4 0,1-2 0,-2-3-1,2-3 0,1-7 0,0-5-1,4-4-1,-3-9-1,8 1-2,-8-12-9,11-5-18,-1-2-4,-11-6 1,18-12 0</inkml:trace>
  <inkml:trace contextRef="#ctx0" brushRef="#br1" timeOffset="938758.694">15708 15245 19,'16'1'27,"-16"-1"0,-10 14 1,-10 2-16,-3-4-5,5 4 1,-9-3 0,2 2-1,-1-3 0,3 1-1,-4-3-1,7 0 1,1-4-1,4 1-1,2-2 0,13-5 0,-4 12-1,4-12 1,17 12-1,-2-2 0,0 0-1,6 1 0,-1 1-1,-1 0-2,3 1-2,-4-5-5,4 4-14,-5-4-15,-2-9 0,-2 1-1,-3-8 2</inkml:trace>
  <inkml:trace contextRef="#ctx0" brushRef="#br1" timeOffset="939258.7226">15887 15334 60,'0'0'32,"-3"12"-1,-6-2-5,-3-5-18,0 8-5,1-3 0,3 1 1,0 1 0,6 2 0,2-2-1,6 1-1,3-1 0,4 2 0,2-3-1,0 3 0,3-2 0,-1-1 0,0 1-1,-1-1 0,-2 1 0,-6-1 0,-3 0 0,-5-11 0,-2 18-1,-4-9 1,-5-1-1,-4-2 1,-1-2-1,-2-2-1,0-1-1,0-5-5,4 2-14,4-3-12,-4-9-2,4 2 2,-1-12-1</inkml:trace>
  <inkml:trace contextRef="#ctx0" brushRef="#br1" timeOffset="939305.7252">15869 15316 74,'0'0'36,"13"-2"0,-13 2-3,0 0-26,10 0-4,1 2-3,3-1-4,8 3-10,-4-5-12,3-2-9,10-2-1,-6-7 0</inkml:trace>
  <inkml:trace contextRef="#ctx0" brushRef="#br1" timeOffset="939808.754">16325 15099 71,'11'6'35,"-11"-6"1,5 14-12,-4 4-13,-4 2-5,4 8-2,-2 1 0,0 3-1,0 2-2,1 2-1,1 1-2,-4-4-4,5 1-8,-6-4-20,0-9-2,2-3-1,-8-10 1</inkml:trace>
  <inkml:trace contextRef="#ctx0" brushRef="#br1" timeOffset="939856.7568">16194 15400 60,'0'0'36,"9"-10"-1,0 7-5,3-6-16,9 6-9,3-2-4,5-2-4,7 7-15,-2 2-16,-1-9-1,1 3-1,-6-7 1</inkml:trace>
  <inkml:trace contextRef="#ctx0" brushRef="#br1" timeOffset="939903.7594">16688 14857 65,'12'-13'36,"-12"13"0,13 9 1,1 1-25,-8 16-6,3 3-2,1 10 0,0 7-2,0 8 0,-1 3-1,-1 1 0,-4-1-1,-1-4-2,-2-3-1,-3-11-5,6-2-18,-2-13-11,-2-15 0,0-9-2,10-6 2</inkml:trace>
  <inkml:trace contextRef="#ctx0" brushRef="#br1" timeOffset="940410.7884">17087 15170 65,'9'16'37,"-17"-4"0,-2 5 0,-7 0-20,-4-1-13,0 3-1,-3-1 0,4-1-1,-1-3-1,1 1 0,0-1 1,1-1-1,0-2 0,3-1 0,1-2 1,6 3-1,9-11 1,-8 16 0,8-16-1,10 13 1,4-5 0,5 0 0,5 1 0,3 1 0,4-3-1,1 4-1,1-3 1,-2 1 0,-3-2-2,-3 1 0,-6-3 0,-5-2-2,-14-3-1,0 0-3,0 0-8,0 0-26,-23-3 1,3-3-1,-3-4 2</inkml:trace>
  <inkml:trace contextRef="#ctx0" brushRef="#br1" timeOffset="940914.8173">17380 15315 81,'0'0'40,"-12"3"-1,12-3 2,0 0-33,0 0-2,17-2-1,-7 0-2,8 0-1,0-2-1,7 3-1,-1 0 1,-1 1-1,0 0 0,-4 3 0,-2 0 1,-6 4-1,-2 3 0,-4 3 1,-5 4-1,-3 5 0,-3 3 0,0 4 0,-2 3 0,0 2 0,0-1 0,2-1 1,5-1-2,0-7 0,5 0-2,-4-10-3,9 0-5,-9-14-14,0 0-16,8-16 1,-9-2-1,0 0 2</inkml:trace>
  <inkml:trace contextRef="#ctx0" brushRef="#br1" timeOffset="941411.8457">17473 15491 63,'0'0'38,"16"4"0,-5-8 1,0-6-23,7 5-9,-1-2-5,5-2-5,8 2-16,-1-2-19,-3-5 0,0-2 0,-3-4 0</inkml:trace>
  <inkml:trace contextRef="#ctx0" brushRef="#br1" timeOffset="941460.8485">17995 15083 71,'0'0'40,"0"0"0,0 0 2,11 3-18,-2-6-19,7 2-2,7-1-1,3 0-3,3 3-3,-4-4-3,4 8-5,-11-9-13,-4 3-16,-2 0 1,-12 1 0,0 0 2</inkml:trace>
  <inkml:trace contextRef="#ctx0" brushRef="#br1" timeOffset="941507.8512">18070 15126 49,'-18'14'37,"4"5"-1,4-1 1,5-3-15,13 4-11,0-5-4,9 1-3,1-4-2,3-3-5,8 2-10,-6-7-25,3-11 0,-3 1-1,-3-9 1</inkml:trace>
  <inkml:trace contextRef="#ctx0" brushRef="#br1" timeOffset="942014.8802">18431 15074 69,'-4'17'38,"-7"-2"0,2 2 1,-5 14-22,2-14-11,12 4-2,2-5 0,12 1-1,-1-5 0,9 0-2,1-5 0,5-9 0,-4-5-1,2-4 1,-3-4-1,-4-7 0,-3-3-1,-5-5 1,-4-2-1,-7 1 0,-3 3 0,-9 1 0,-4 7 0,-7 5 0,-3 10 0,-5 6-2,7 11-3,-5 1-30,6-1-4,7 5 2,5-9-1</inkml:trace>
  <inkml:trace contextRef="#ctx0" brushRef="#br1" timeOffset="942698.9193">19302 15119 61,'18'-3'35,"-18"3"0,13-1-4,-13 1-17,-1 14-7,-3 4-2,-8 2-2,-2 5-1,-5 2 0,-1 3-1,-1 0 0,4-3-1,-1-3 0,5-5 0,3-8 0,10-11 0,0 0 1,0 0-1,15-20 0,2-4 0,6-7 1,1-3-1,2-3 1,0 0 0,-4 2 0,-1 8 1,-4 3 0,-5 7-1,-7 8 1,-5 9 0,12 5-1,-5 7 1,1 4 0,3 5-1,1 5 1,4 4-1,3 0 2,3 1-3,-1-2 0,-1-3-3,2 1-4,-9-12-19,4-2-15,-2-7 2,-4-7-2,2-5 2</inkml:trace>
  <inkml:trace contextRef="#ctx0" brushRef="#br1" timeOffset="943274.9523">20216 14686 56,'6'-15'36,"-6"15"0,9-11-1,-9 11-19,-7 16-6,2 6-3,4 13 0,-4 6-3,3 13 0,-1 3-1,2 4 0,-1 1-1,5 3 0,-4-3-1,1-5-1,-2-5-1,0-8-1,1-8-2,-2-11-4,6-3-10,-3-22-22,0 0 0,9-20 0,-2-9 2</inkml:trace>
  <inkml:trace contextRef="#ctx0" brushRef="#br1" timeOffset="943806.9827">20464 15080 64,'12'7'34,"-12"-7"0,-1 15 0,-5-3-26,-7 0-4,-5 2 0,-5-1-1,0 1 0,-5 1 0,0-2-1,-3-1 1,2 1-1,0-4 1,9 3-1,3-2 1,5 0 0,12-10 0,-1 17 0,13-10-1,7 3 0,8-1 0,3 2 0,3-2-1,1 2-1,0 2-1,-4-6-3,0 5-3,-10-10-8,1 0-25,-7 1 1,-5-4-1,-9 1 1</inkml:trace>
  <inkml:trace contextRef="#ctx0" brushRef="#br1" timeOffset="944337.013">20861 15233 43,'32'-6'32,"-15"-5"3,-4 4-1,-13 7-19,-11-8-7,1 10 1,-12-1-2,0 13 0,-11-1-1,3 8-2,-6 3-1,3 4 0,3 2-1,7 6 0,7-3-1,9 0 1,12-5-1,10-3-1,10-4 1,8-3 0,6-8-1,1-7 0,-1-6 0,-2-6 0,-4-3 1,-10-3-1,-9-5 0,-10 0-1,-10-1 1,-10 4 0,-7 5 0,-8 5 0,-3 5 0,-2 7-1,3 4 1,2 5-1,8 3-2,6 0-1,16 0-5,2-6-15,12-4-16,13-2 2,0-8 0,7-3 1</inkml:trace>
  <inkml:trace contextRef="#ctx0" brushRef="#br1" timeOffset="944387.0159">21273 15052 61,'13'-4'36,"-13"4"1,14-2 1,-5 12-26,-9-10-4,6 26 0,-6-5-2,5 10-3,-5 1 0,2 5-1,-1-1-2,-2 1-1,1-1-2,-4-4-3,6 5-5,-11-16-17,3-6-11,2-3 1,-5-11 0</inkml:trace>
  <inkml:trace contextRef="#ctx0" brushRef="#br1" timeOffset="944905.0455">21157 15281 66,'12'7'40,"-1"-6"-3,8 0 3,1 2-21,3-9-15,7 2-2,4 1-5,-5-11-14,3 3-22,1 1 1,-7-9-1,0 3 2</inkml:trace>
  <inkml:trace contextRef="#ctx0" brushRef="#br1" timeOffset="944955.0484">21681 14690 62,'0'0'39,"13"-6"0,-13 6 2,5 18-13,7 4-21,-10 5-3,6 14 1,-2 5-2,2 9 0,-2 3-1,1 1-2,-2 2 0,-2-4-1,-2-2-2,-3-12-1,2-5-2,-6-14-9,7-8-27,0-4 2,-1-12-1,4-10 3</inkml:trace>
  <inkml:trace contextRef="#ctx0" brushRef="#br1" timeOffset="945473.078">21980 15109 86,'0'0'37,"-8"16"-1,-2-10 2,-11 4-34,0 5-2,-3 0 1,3 4-1,-1-4 1,6 3-1,4-3 1,6 2-1,4-4 0,5 2 0,5-6-1,6 2 1,1-1-1,5-3 0,1 1-1,1-2-2,0-1-2,-5-7-6,7 5-22,-6-5-9,-4-4 0,-1 0 1</inkml:trace>
  <inkml:trace contextRef="#ctx0" brushRef="#br1" timeOffset="945526.081">22184 15207 95,'0'0'39,"0"0"2,0 0-7,9 9-22,-9-9-8,13-6-1,-1 4-1,5 1-1,2-1 0,3-1 0,0 2 0,-1 4-1,-1 2 0,-5 3 1,-2 1-1,-6 4 1,-4 3 0,-5 5-1,-5 2 1,-3 1-1,-1-1 0,1 4 1,-2-1-1,3-1 0,1 0-1,-1-2 1,5-4-1,2-2 0,3-1 0,-1-16-2,0 15-1,0-15-2,0 0-4,0 0-5,0 0-14,-7-11-11,0-2 0,0 4 0,-5-6 3</inkml:trace>
  <inkml:trace contextRef="#ctx0" brushRef="#br1" timeOffset="946058.1115">22172 15434 78,'0'0'41,"0"0"0,2-10-7,18 11-17,-3-10-5,14 6-4,-4-4-2,8 0-2,-3-1-3,-2-1-4,-3 6-6,-11-4-25,-2 0-9,-14 7 1,10-13-2</inkml:trace>
  <inkml:trace contextRef="#ctx0" brushRef="#br1" timeOffset="946575.141">22792 14916 67,'-6'13'40,"6"-13"-1,0 0 2,13 15-20,-13-15-13,19 0-4,-3 2-2,-1 0-2,2 0-1,1-2-2,2 5-2,-6-8-4,8 10-5,-22-7-17,0 0-8,11-2-1,-11 2 3</inkml:trace>
  <inkml:trace contextRef="#ctx0" brushRef="#br1" timeOffset="946625.1439">22800 15031 36,'-10'12'33,"17"5"2,-3-7-1,8-2-16,8 6-8,-2-5-6,5-2-9,3 2-8,-5 0-21,-6-10-1,7 3 1,-11-10 0</inkml:trace>
  <inkml:trace contextRef="#ctx0" brushRef="#br1" timeOffset="947142.1735">23274 14945 80,'-7'12'37,"-1"8"0,-2 9-6,-1-9-26,12 8 0,0-2 0,3 4-1,1-3-1,10 0-1,1-5-1,5-6-1,3-10 1,2-3-1,-4-8 2,7-6-1,0-10 0,-5-7 1,-1-8-1,-2-2 0,-7 0 0,-6 0 0,-9 2 0,-9 6-1,-16 7 1,-4 5-1,-6 12-2,-13 1-2,6 16-11,-6 0-26,6 0 2,8 3-1,5 0 0</inkml:trace>
  <inkml:trace contextRef="#ctx0" brushRef="#br1" timeOffset="1.00873E6">736 16759 45,'0'0'37,"0"0"2,0 0-4,0 0-10,0 0-15,0 0-2,0 0-3,0 0-1,0 0-2,0 0 1,0 0-1,64 0 0,-64 0-1,54-11 1,-54 11-1,49-8-1,-49 8 1,52 0 0,-52 0-1,0 0 1,60 7 0,-60-7-1,0 0 1,0 0 0,0 0 0,40 64-1,-40-64 1,2 52-1,-2-52 1,0 59-1,0-59 0,1 61 0,-1-61 0,11 61 0,-11-61 0,0 0 0,10 71 0,-10-71 0,0 0 0,5 54-1,-5-54-1,0 0-2,0 0-9,0 0-27,0 0-1,0 0 1,0 0-1</inkml:trace>
  <inkml:trace contextRef="#ctx0" brushRef="#br1" timeOffset="1.03644E6">1561 16668 27,'0'0'31,"0"0"1,0 0-8,0 0-3,0-10-4,10 8-6,-10 2-1,23-11-3,-10 6-2,4 3-1,0-1-2,4 3-1,0 0 0,-1 2 0,1 1 0,1 2-1,0-2 0,-3 3 0,0 0 0,-6 1 0,0 1 0,-1 3-1,-8 3 1,-2 0 1,-5 6 1,3 2-2,-6 3 2,4 3-2,-2 2 1,-1 0 1,5 1-3,1 2 2,5 0-2,0-4 0,2-3 0,1-1 0,0-2-1,-1-4 0,2 0-4,-4-9-5,2 0-17,-4 0-8,-4-10-1,-4 10 0</inkml:trace>
  <inkml:trace contextRef="#ctx0" brushRef="#br1" timeOffset="1.03696E6">1702 17194 60,'0'0'37,"0"0"0,11 6-5,-2-6-17,5-9-8,8 6 1,-1-2-6,2 2-2,1 0-2,-2 1-2,1 3-4,-9-3-6,3 1-16,-5 0-7,-12 1 0,0 0 1</inkml:trace>
  <inkml:trace contextRef="#ctx0" brushRef="#br1" timeOffset="1.03701E6">1656 16942 40,'-4'-13'34,"3"-2"2,1 15 0,11-12-16,-1 2-8,9 10-3,-1-6-3,4 8-1,5-1-3,1 0-1,-1 1-3,-1-4-6,3-1-30,-5 3 0,-6-9-1,0 0 2</inkml:trace>
  <inkml:trace contextRef="#ctx0" brushRef="#br1" timeOffset="1.03764E6">2351 16975 13,'0'0'30,"22"3"0,-14-13 2,7-3-13,1-2-5,0-11-3,2 2-3,0-9-2,5 2-1,-6-8 0,4 3 0,-7-3-2,1 3 0,-9-1-1,2 5 0,-8 3 0,-3 6-1,-4 4 0,-4 6 1,-4 8 0,0 10-1,-3 6 1,-1 8-2,2 7 2,1 7-2,4 7 1,4 8 0,3 1 0,5 2-1,4 1 1,4-3 0,2-3 0,7-5-1,0-8 1,5-7-1,1-10 0,0-3 1,0-8-2,1-7 0,2-4-2,-7-7-5,6 3-23,-6-2-7,-8-5 0,2 2-1</inkml:trace>
  <inkml:trace contextRef="#ctx0" brushRef="#br1" timeOffset="1.03877E6">3195 17098 61,'18'7'36,"-18"-7"1,10 17 0,-2-1-24,-11-3-8,4 7-6,-1 3-6,-6 0-21,1-5-7,3-1-4,-4-8 3</inkml:trace>
  <inkml:trace contextRef="#ctx0" brushRef="#br1" timeOffset="1.03882E6">3407 16974 49,'10'-9'37,"5"1"-2,-4-6 1,4-3-13,4-3-19,-1-4 0,4-1-1,0-4-1,3-1 0,-3-3-1,0 3 0,-6-1 0,-4 2 0,-6 2-1,-3 5 1,-6 1-1,-5 7 1,-7 8-1,-1 5 0,-4 8 1,-1 10-1,-2 8 1,0 6 0,2 8 0,7 4 0,5 2 1,4 2-1,8-2 1,8-5-1,4-7 0,7-3-1,5-7-2,-1-11-4,8 2-13,0-12-21,-6-7 2,0-4-2,-6-3 2</inkml:trace>
  <inkml:trace contextRef="#ctx0" brushRef="#br1" timeOffset="1.0418E6">2967 16904 19,'0'0'23,"0"0"2,0 0 0,-11-11-10,11 11-2,-13-4-2,13 4-3,-11 5-1,11-5-1,-15 11-1,8 1 0,-2-1-1,1 6 1,-1 1-2,2 3-1,2-3 1,4 6 0,3-6-1,5-2 1,2-3 0,5-1-1,1-6 1,1 0-1,0-4 0,0-3-1,-1-3 1,-3-3-1,-1 0 0,-1-3 0,-3-3 0,1-2 0,-3-5-1,1 3 1,-4-1 0,-1-1-1,-3 2 0,-1 7-1,-3 0-1,-3 4-2,9 6-8,-15 5-20,15-5-6,-5 17-1,5-17 1</inkml:trace>
  <inkml:trace contextRef="#ctx0" brushRef="#br1" timeOffset="1.04273E6">3863 16968 36,'1'13'32,"-1"-13"1,0 0 1,11-11-20,-10-2-4,10 4-1,-6-7-2,5 7-2,-2-5-1,1 3 0,-3 1-1,-6 10-1,14-14 0,-14 14 0,0 0-1,0 0 0,4 14 0,-4 0-1,-1 2 1,0 0 0,0 5-1,2 2 0,0-2 0,1 0-1,1 1-2,-2-11-4,7 6-11,-6-4-19,-2-13 0,7 11-1,-7-11 1</inkml:trace>
  <inkml:trace contextRef="#ctx0" brushRef="#br1" timeOffset="1.04328E6">3908 17091 38,'0'0'34,"-6"10"2,6-10-1,0 0-18,10-5-5,-10 5-5,23-5-4,-8 6-5,2-2-6,6 4-10,0-1-17,-1-4-1,2 5 2,-5-5-1</inkml:trace>
  <inkml:trace contextRef="#ctx0" brushRef="#br1" timeOffset="1.04333E6">4202 17113 42,'0'0'35,"8"19"0,-9-10-3,-1 2-16,6 10-4,-9-3-8,1-2-12,1-3-25,3 4-3,-6-8 1,4 1-1</inkml:trace>
  <inkml:trace contextRef="#ctx0" brushRef="#br1" timeOffset="1.04385E6">4438 16915 53,'9'-4'35,"-6"-6"-1,10 3 0,-1-5-24,3-9-4,6 5-3,1-5 0,2-3-1,-1-1 0,-1 1 0,-4-1 0,-5 3 1,-4-2-1,-3 3 0,-7 1 0,-3 6 0,-6 2 0,-1 6 0,-6 6 0,2 8-1,-3 8 1,0 8 0,0 9 0,5 6 0,0 4 0,9 7 0,4-3 0,5 0 0,4-6-2,5-2 2,6-8-3,0-6 0,6-5-5,-6-15-12,1-4-23,4-4 1,-2-5 0,0-5 0</inkml:trace>
  <inkml:trace contextRef="#ctx0" brushRef="#br1" timeOffset="1.0439E6">4844 16973 75,'13'10'40,"-13"-10"-2,13-9 2,1 7-28,-14 2-8,22-14-2,-10 10-1,0 5-1,-1 3-1,-11-4-1,15 16 1,-12-4-1,-3 4 1,-5 2-1,-3 2 1,0-2 1,1 1-1,0-1 2,-1-3 0,4 0 1,0-6 0,6 1 0,-2-10 1,11 10-1,-11-10 0,16 2 0,-4-3-3,-2-3-2,6 7-10,-6-5-27,1-3 2,3-1-3,-1-3 2</inkml:trace>
  <inkml:trace contextRef="#ctx0" brushRef="#br1" timeOffset="1.04443E6">5197 17139 80,'3'11'41,"-2"4"-3,-3-1 3,-5-2-32,5 4-6,0 2-6,-6-8-24,8-10-12,-2 15-1,2-15 0,2-10 1</inkml:trace>
  <inkml:trace contextRef="#ctx0" brushRef="#br1" timeOffset="1.04448E6">5338 16947 70,'13'-6'37,"-13"6"0,19-16 1,-2 6-29,-1-8-4,8 2-2,0-6 0,2 3-1,-2-2 0,2-1 0,-3-1 0,-4 4-1,-4-3 0,-5 1 0,-5 0 0,-3 3 0,-4 0 0,-4 6 0,-3 3 1,-1 2-1,-3 8-1,0 9 1,0 5-1,-1 8 1,2 8 0,2 6 0,3 2 0,3 7 0,3 0 1,5-2 0,2-4-1,5 0 0,0-6 0,0-8-1,3-3-2,-2-10-3,7 0-8,-10-9-28,6-5-1,-2-5 2,-1-5-2</inkml:trace>
  <inkml:trace contextRef="#ctx0" brushRef="#br1" timeOffset="1.04503E6">5809 16954 76,'0'0'39,"8"9"-1,-8-9 1,4-10-27,-4 10-7,14-5-1,-1 3-1,-2-1-2,3 3 0,-2 1 1,-1 0-2,1 1 1,-1 2-1,-11-4 0,13 13 0,-8-3 0,-5 0 0,-4 2 0,-1 2-1,-1-1 1,-3 1 0,1-1 0,1-3 0,7-10 0,-9 17 0,9-17 0,0 0 1,0 0 0,9 7-1,-9-7 0,14 1 1,-14-1-1,16 1 0,-16-1 1,14 6-1,-14-6 0,11 15 0,-8-5 0,0 1 0,-2 2 0,-2 4 0,-3 0 0,0-2-1,-2-3 1,-2-2-1,8-10 1,-18 12-1,8-12 1,-1-3 0,11 3 0,-16-9 1,16 9-3,-12-9-1,12 9-7,0 0-24,0 0-6,0 0 0,0 0 0</inkml:trace>
  <inkml:trace contextRef="#ctx0" brushRef="#br1" timeOffset="1.04556E6">6154 17082 87,'0'0'40,"0"0"1,5 12 0,-5-12-28,0 0-9,10 5-6,0-7-36,-10 2-3,12-9 1,-12 9-2</inkml:trace>
  <inkml:trace contextRef="#ctx0" brushRef="#br1" timeOffset="1.05432E6">7504 13651 1,'74'18'5,"0"-5"1,8-4 0,1-6-2,5-1 1,4-4 0,6-1 0,-1-4-1,1 1-1,-1-3-1,-1 3 0,-6-2-1,-4 2 0,-5-4 0,-7 3-1,-5 0 0,-3 0 0,-4-1 1,-6-2-1,-3 2 1,-4-2-1,-1 0 2,-1-1-1,-1-1 0,-2-3 0,1 1 0,-1-3-1,-1-1 1,-2-1 0,0-2 0,-3-3-1,-2 2 1,-2-3 0,-3-3-1,-1-2 1,-1-1-1,-4-2 1,-5-3-1,-2-1 0,-4-7 1,-7-3-1,-6-5 0,-6-3 0,-6-6 1,-4-3-1,-4-2 0,-5-1 0,-5 2 0,-4 3 1,-3 3-1,-7 4 0,-5 4 1,-4 7-1,-6 2 1,-4 6-1,-5 4 0,-5 4-1,-3 5-1,-8 4-1,-4 5 0,-7 4-1,-2 8 1,-4 7 0,-4 5-1,-2 4 2,-5 7 1,2 6 1,0 5-1,4 2 1,3 3 0,4 3 0,6 4 0,7 1-1,10 2-2,7 0-1,9 3-1,3-2-1,8 5-1,3-3-1,7 3 1</inkml:trace>
  <inkml:trace contextRef="#ctx0" brushRef="#br1" timeOffset="1.05487E6">7134 13447 0,'30'47'0</inkml:trace>
  <inkml:trace contextRef="#ctx0" brushRef="#br1" timeOffset="1.05567E6">6220 13884 9,'0'0'21,"0"0"2,21-7-13,-4-1-1,3-6 1,4 0 2,1-5-1,6 0-1,1-6-1,6 1-1,-5-6 0,3 0-2,-6-3-1,1 3-2,-6-1 0,-3 2-1,-8 0 1,-4 3-2,-6 3 0,-5 5 0,-6 4 0,-2 2-1,-6 5 1,0 7-1,-4 6 0,-3 8 0,1 7 0,-1 8 0,1 6 0,4 7 0,0 3 0,5 1 1,2-2 1,9 0-1,3-5 1,6-4 1,4-8 0,6-2-1,0-10 1,7-3 0,0-4-1,1-8-1,1-4-6,-4-6-9,-4-2-22,3 3 1,-9-8-1,0 7 0</inkml:trace>
  <inkml:trace contextRef="#ctx0" brushRef="#br1" timeOffset="1.0573E6">6782 13808 4,'0'0'25,"-2"-9"-1,2 9-4,11-11 0,0 4-4,0 1-1,2-2-5,3 3-1,-1 0-3,1 3-2,-2 0-2,1 5-2,-5 1 0,-10-4 0,10 19 0,-10-8-1,-5 3 1,-3 0-1,0 1 0,-3-3 1,-1 0-1,2-2 1,10-10-1,-14 14 1,14-14 0,0 0 0,0 0-1,14 9 1,-4-5 1,2-3 0,-1 3-1,1 0 1,0 2-1,-2 4 0,-2 2 1,-3 0-1,-4 0 0,-2 3 0,-3-1 0,-5 1 1,-3-1 0,-3-3 1,-2-2 0,-1 1-1,0-3 0,1-4-5,2-3-27,15 0-1,-17-3-1,17 3 1</inkml:trace>
  <inkml:trace contextRef="#ctx0" brushRef="#br1" timeOffset="1.0584E6">9626 15108 12,'-47'-2'9,"-8"-4"0,2 4-1,-5-2-1,2 3-2,-8-1 0,0 2-3,-3 1 0,-3 0-2,-4 3 0,-2 2 0,-3 1-1,-1 2 1,2 1-1,2 1 1,4 1 0,1 2 0,8-1 0,-1 3-2,5 2-1,1 0-2,2 4-3,-4-2-3,4 7 0,-4-3 0</inkml:trace>
  <inkml:trace contextRef="#ctx0" brushRef="#br1" timeOffset="1.05897E6">7309 15815 11,'-15'36'8,"8"-3"1,20 8 0,9-4 0,17 7-1,9-2-1,14 3-1,10-2-1,11 4-2,9-6 1,11-3-1,7-4 2,7-5-1,8-5-1,11-5 0,7-4 0,8-6 0,5-3-1,4-6 0,4-4-1,1-3 0,0-5 1,-5-5 0,-6-7 0,-11-5 1,-8-5-1,-15-6 2,-11-4 1,-19-5 1,-11-5 1,-20-8-1,-12 3 1,-19-11-1,-11 1 1,-20-7 0,-10 4-3,-18-5-1,-10 6-1,-17 4 1,-11 0-2,-9 10-2,-10 6-1,-6 10-4,-8-1-6,1 9-15,-2 9-8,-4-3-1,6 12 1</inkml:trace>
  <inkml:trace contextRef="#ctx0" brushRef="#br1" timeOffset="1.05965E6">6511 16144 11,'29'-4'25,"-8"-16"0,6 2-10,3-2 0,1-8-2,-1 4 0,-2-5-2,-1 3-1,-4-5-2,-2 6-1,-8-1-2,-3 4-1,-9-1-2,-5 6 0,-8 0 0,-3 7 0,-7 6-2,-1 4 0,-3 9 0,2 6 0,0 7 1,4 5-1,3 7 1,7 3 0,5 4 0,5 1 0,6-2 0,7 0 0,2-4 0,5-3 0,5-3-1,-2-5 0,4-5-5,-3-8-4,5-1-10,0-1-15,-8-9-1,2 2 1,-7-12 1</inkml:trace>
  <inkml:trace contextRef="#ctx0" brushRef="#br1" timeOffset="1.0602E6">7090 16127 20,'0'0'26,"-17"-4"0,17 4 2,-17 16-19,7-8-2,0 5-1,3 2-1,6 3 0,1-1 1,7 2 0,1-4-1,8-1-1,2-6-1,4 0 0,-1-6-1,0-4 0,-4-4 0,0-1-1,-6-6 0,-4 1-1,-7-2 0,-6-2 0,-4 2-2,-4-1-4,2 4-10,2 4-17,-9-6-1,10 8 2,-6-10-1</inkml:trace>
  <inkml:trace contextRef="#ctx0" brushRef="#br1" timeOffset="1.0621E6">6513 15269 20,'17'4'29,"-6"-5"-4,5 1 0,3-4-4,0-4-3,5-1-4,-4-7-3,7 3-3,-3-8-3,1 2-1,-6-6-2,2 0-1,-4-3 1,-4 1-2,-3 0 1,-3 0 0,-7 3-1,-1 4 0,-5 5 1,-4 8-1,-4 6 0,-4 8 0,-2 7 0,2 7 0,0 4 0,1 3 1,2 1-1,7 3 1,4-1 0,5-1 1,5-3 0,7-3-1,2-6 0,6 1 0,-2-7 0,1-2-2,3-4-2,-5-6-6,7 3-15,-2-2-12,-9-6-1,2 2 0,-4-5 1</inkml:trace>
  <inkml:trace contextRef="#ctx0" brushRef="#br1" timeOffset="1.06266E6">6978 15223 46,'14'-1'32,"-14"1"3,0 0-1,13 12-20,-13-12-4,4 17-4,-4-7-3,0 6-1,0-2-3,0 1-4,3 2-12,0-2-17,-3-15-1,-1 16 0,1-16 0</inkml:trace>
  <inkml:trace contextRef="#ctx0" brushRef="#br1" timeOffset="1.06321E6">6499 14477 2,'0'0'21,"17"4"1,-2-10-8,5-3-3,2-5 1,3-4 0,4-1-1,0-5-1,0-1 0,-4-4-1,2 5-2,-9-3 0,0 6-3,-11 0 0,-3 4-2,-8 0 0,-4 8-2,-5 0 1,-4 4 0,-3 5-1,0 3 0,1 4 0,0 5 0,3 7 1,2 3-1,3 6 1,7 4 1,2 2 0,4 1 1,3-2-1,6 0 1,3-5-1,2-2 0,3-4 0,0-5-1,0-4-3,1-7-5,6-3-16,-2-1-12,-4-9 0,5 2 1</inkml:trace>
  <inkml:trace contextRef="#ctx0" brushRef="#br1" timeOffset="1.06376E6">7011 14460 33,'0'0'31,"0"0"3,-2-12-2,2 12-14,9-14-9,4 9-2,-1-1-3,6 4 0,2 2-3,0 2 1,-1 1-1,-2 5 0,-7 3 0,-5 2-1,-5 5-1,-6 0 1,-7 3 0,-1 1 0,-2-1 0,2-1-1,2-3 2,6-2-1,6-4 0,7-1 0,9-5-2,3-5-15,7-4-16,10 0 0,0-14-2,13 1 2</inkml:trace>
  <inkml:trace contextRef="#ctx0" brushRef="#br1" timeOffset="1.07538E6">7051 16667 58,'0'0'35,"0"0"-4,0 0-2,0 0-9,0 0-8,0 0-4,18-5-2,-5 0-2,5 2-1,0 0-1,3 3 0,-1-2-1,2 2 1,-1 1-2,0 2 1,-5 1 0,-3 4-1,0 2 1,-4 0-1,-2 4 1,-3 4 0,-3 0-1,-1 0 1,-3 5 0,1 3 0,-2 0-1,-1 1 0,0 2 1,1-2-1,-1 2 0,3 1 0,1-7 1,0 1-1,1-1 0,1-4-1,0 0 0,-1-6-2,2 5-2,-2-18-4,-1 24-9,-4-14-19,5-10-1,-11 12-2,2-9 2</inkml:trace>
  <inkml:trace contextRef="#ctx0" brushRef="#br1" timeOffset="1.07594E6">7087 17158 68,'0'0'39,"-9"-7"-1,9 7-6,12-8-17,-5-1-5,12 4-2,-3-3-4,5 6-2,1 0-1,2-1-1,-1 2-2,-5 2-2,3 5-6,-12-7-13,-9 1-16,13-2 0,-13 2 0,-7-11 1</inkml:trace>
  <inkml:trace contextRef="#ctx0" brushRef="#br1" timeOffset="1.07599E6">7025 16936 69,'0'0'40,"-9"-12"0,9 12 0,12-21-23,3 20-10,5-4-2,7 4-2,3 2-5,0-3-14,2 0-24,6 1 0,-2-6 0,6-5 1</inkml:trace>
  <inkml:trace contextRef="#ctx0" brushRef="#br1" timeOffset="1.07654E6">7692 16574 52,'-3'-14'36,"3"14"0,0 0 0,0 0-21,0 0-6,-1 14-1,6 7-4,-3 4 0,3 8-2,-1 3 0,1 6 1,-2-1-1,1 1-1,-1 2-1,1-6-1,1-3-4,-5-9-5,7-7-25,0-4-3,-7-15-1,18 2 1</inkml:trace>
  <inkml:trace contextRef="#ctx0" brushRef="#br1" timeOffset="1.07709E6">7914 16826 39,'-3'10'31,"-3"1"3,-10-5-2,-1 0-18,1 6-6,-6-7 1,7 10-1,-6-7-2,7 5-2,-3-4 1,9 0-1,-3-3 0,8 4-2,3-10 1,1 13 0,-1-13-2,17 14 1,-3-8-1,4 3 1,-1-3-1,3 1 0,0-1-1,-2 0-1,1 2-2,-9-7-4,5 7-13,-4-6-19,-11-2 1,10 1-2,-10-1 2</inkml:trace>
  <inkml:trace contextRef="#ctx0" brushRef="#br1" timeOffset="1.07766E6">8125 16905 40,'6'-12'33,"-6"12"2,0 0 1,-17-4-19,17 4-3,-16 12-5,7 1-3,0-3-1,4 4-1,2 0-1,4 5-1,1-5 0,5-3-1,5-1 0,3-1 0,3-7 0,0-1-1,2-4 1,-2-5 0,0-4-1,-2 1-1,-7-3 1,-6-3 1,-4 0-1,-4 1-1,-5-1 1,-4 4-1,-3 5-1,0-2-2,1 10-3,-2-2-6,18 2-13,-14 17-11,14-17-2,0 14 3,0-14 0</inkml:trace>
  <inkml:trace contextRef="#ctx0" brushRef="#br1" timeOffset="1.07771E6">8341 16950 65,'11'11'35,"-11"-11"0,7 15-10,-2-1-10,-5-14-7,-3 24-3,-1-10-3,1 1-1,0 0-5,-4-3-8,2-2-24,1 1 0,4-11-1,0 0 2</inkml:trace>
  <inkml:trace contextRef="#ctx0" brushRef="#br1" timeOffset="1.07776E6">8543 16947 37,'10'4'32,"-10"-4"1,-1 10-2,1-10-17,-8 10-8,8-10-5,3 10-13,7-5-19,-10-5-2,15-3 2,-15 3-1</inkml:trace>
  <inkml:trace contextRef="#ctx0" brushRef="#br1" timeOffset="1.07782E6">8659 16961 67,'11'14'36,"-11"-14"-1,0 0 1,0 0-26,11-1-8,-11 1-11,8-14-26,1 15 0,-9-1-2,16-1 2</inkml:trace>
  <inkml:trace contextRef="#ctx0" brushRef="#br1" timeOffset="1.07838E6">8828 16991 33,'0'0'24,"14"-3"-5,-14 3-13,0-18-28,10 19-3,-12-13-1</inkml:trace>
  <inkml:trace contextRef="#ctx0" brushRef="#br1" timeOffset="1.07843E6">8956 17007 71,'6'12'39,"-4"1"-1,0 0 2,5 5-26,-9-6-6,4 2-3,-4 1-4,0 1-2,2 2-5,-8-7-16,4 2-17,0-3 0,4-10 0,0 0 0</inkml:trace>
  <inkml:trace contextRef="#ctx0" brushRef="#br1" timeOffset="1.07848E6">9206 16608 91,'0'0'39,"0"0"1,0 0-1,-1 9-33,0 6-3,5 8 1,1 7-2,2 6-1,1 6 0,3 3 0,-1 2 0,-2-4-1,0 1-2,-1-9-2,1-3-4,-6-14-11,3-4-22,5-9 2,-10-5-2,21-19 2</inkml:trace>
  <inkml:trace contextRef="#ctx0" brushRef="#br1" timeOffset="1.07905E6">9507 16835 71,'0'0'36,"-11"21"-1,-4-12 2,-7-1-30,4 12-2,-2-3-1,3 3 1,-2-2-1,7 1-1,0-4 1,5 2-1,4-1 1,8-5-2,-5-11 0,17 15-1,-2-11 0,0-4-3,6 2-4,-5-9-13,2 2-21,6 0 0,-3-5 0,3 2 1</inkml:trace>
  <inkml:trace contextRef="#ctx0" brushRef="#br1" timeOffset="1.0791E6">9761 16853 98,'-11'5'39,"11"-5"3,12-6-3,-12 6-32,23-13-5,0 8 0,1 0-1,1 4-1,1 3 0,-4 3 0,-4 4 0,-5 2-1,-3 2 2,-5 5-1,-3 3 0,-4 3 0,-3-1 1,-2 1-1,2-1 0,0 0 0,1 0 0,1-2 1,1-6-1,2-2 0,1-1-1,1-3-1,-2-9-2,4 15-6,-4-15-23,0 0-8,0 0 1,-13-4-1</inkml:trace>
  <inkml:trace contextRef="#ctx0" brushRef="#br1" timeOffset="1.07966E6">9801 17040 75,'0'0'41,"10"-3"-1,0 0 1,2-7-21,6 8-14,-2-2-3,4 3-3,2 4-5,-5-6-14,0 3-22,3 1 1,-1-4-2,0 3 2</inkml:trace>
  <inkml:trace contextRef="#ctx0" brushRef="#br1" timeOffset="1.07971E6">10226 17014 87,'9'8'42,"-1"2"1,-8-10 0,0 0-20,13 5-24,-13-5-38,11-11-3,-5-6 0,4-8-1</inkml:trace>
  <inkml:trace contextRef="#ctx0" brushRef="#br1" timeOffset="1.08964E6">2027 18065 25,'0'0'14,"0"0"3,0 0-1,0 0-5,0 0-3,0 0 5,0 0-1,0 0-2,57-1-2,-57 1 2,0 0-1,0 0 2,48-59 2,-48 59-7,0 0-1,47-61 1,-28 26 0,-3 4-6,1 5 3,-2-1-4,1 1 2,-4-5-1,1-1 0,-3 6-1,-3 1 2,-4 6 1,-1-11-1,-3 6 0,-3 6 0,-1 4-1,-2 0 0,-3 2 1,10 12-1,-20-9 0,10 13-1,-2 5 1,0-1 0,-1 8 0,-2 11 1,3-1-2,-2 13 1,14-39 0,-21 77 0,21-77 2,-7 83-1,7-83 0,14 68-1,-14-68 1,34 58 0,-34-58 0,0 0-2,76 50 1,-76-50 2,52 4-1,-52-4 4,0 0 0,62-17-3,-62 17 1,0 0 0,0 0-5,0 0-15,0 0-20,0 0-4,0 0-1,0 0 3</inkml:trace>
  <inkml:trace contextRef="#ctx0" brushRef="#br1" timeOffset="1.09095E6">2626 18016 24,'0'0'16,"0"0"3,-20 60 2,20-60-9,0 0 0,0 0 2,-11 61-4,11-61 2,0 0-3,0 0 0,0 0-1,55 50-6,-55-50 4,0 0-4,52-17 1,-52 17 0,0 0-3,0 0 2,56-67-1,-56 67 7,9-49-6,-9 49 4,-6-51-2,6 51-1,0 0-2,-36-54 1,36 54-2,0 0-5,0 0-4,0 0-11,0 0-16,0 0-2,0 0 3,0 0 0</inkml:trace>
  <inkml:trace contextRef="#ctx0" brushRef="#br1" timeOffset="1.09154E6">3046 17699 83,'0'0'38,"0"0"-1,0 0 0,0 0-29,0 0-3,0 0-3,18 5-2,-2-5-1,-1 4-3,7 3-6,-3-6-8,1-4-21,3 2 2,-7-3 0,-1 0 0</inkml:trace>
  <inkml:trace contextRef="#ctx0" brushRef="#br1" timeOffset="1.0916E6">3065 17842 65,'0'0'35,"0"0"-1,0 0-1,17 5-22,-6-8-5,10-4-3,1 9-11,-1 0-8,-1 0-18,8-6 0,-6-6-2,5 2 2</inkml:trace>
  <inkml:trace contextRef="#ctx0" brushRef="#br1" timeOffset="1.09218E6">3443 17478 74,'0'0'35,"-5"12"0,-1 0 1,0 2-29,7 8-2,-2 4-1,4 7-1,0 4-1,3 8 1,-6-45-1,14 83-2,-14-83 2,10 77-5,-10-77-6,13 71-20,-13-71-7,0 0 0,0 0-1</inkml:trace>
  <inkml:trace contextRef="#ctx0" brushRef="#br1" timeOffset="1.09276E6">3763 17746 31,'-9'21'29,"9"-21"2,-13 52 1,13-52-15,0 0-7,-9 68 2,9-68-9,-2 54 4,2-54-3,0 0-1,6 60-6,-6-60 5,0 0 0,0 0-1,0 0 5,0 0-3,12-35-3,-11 7 0,2-8 4,0-7-4,1 6-2,0 0 0,0-1 2,-2 11-1,4 2 4,-1 3 0,-5 22 0,9-5 1,-9 5-2,16 9 0,-3 6 0,0 4-1,4 0 1,0 8-1,-17-27 0,42 50 3,-42-50-2,0 0-1,52 72-5,-52-72-10,0 0-20,37 52-2,-37-52 1,0 0-4</inkml:trace>
  <inkml:trace contextRef="#ctx0" brushRef="#br1" timeOffset="1.09282E6">3871 17911 100,'-56'19'37,"56"-19"-2,0 0 5,0 0-35,0 0-2,0 0 0,0 0-4,0 0-1,67-34-15,-67 34-16,52-5-9,-29-3 5,1 2-2</inkml:trace>
  <inkml:trace contextRef="#ctx0" brushRef="#br1" timeOffset="1.0934E6">4089 17579 15,'0'0'30,"0"0"2,0 0 1,0 0-13,0 0-2,-15-8-4,15 8-4,0 0-3,0 0-3,-9-9-2,9 9-1,0 0 0,0 0-1,0 0 0,0 0 0,0 0 0,0 0-1,0 0 1,0 0 1,9 10-1,-9-10-1,0 0 1,0 0 0,0 0 0,0 0 0,0 0 0,9 3 0,-9-3 0,0 0 0,0 0 0,0 0 1,0 0-1,0 0 0,11 4 1,-11-4-1,0 0-1,0 0 1,0 0 0,0 0 0,0 0 0,0 0-1,0 0 1,0 0-1,0 0 0,0 0 1,0 0 0,0 0-1,0 0 1,0 0 0,0 0 0,0 0 1,9-6-1,-9 6 0,0 0 0,0 0 0,0 0 0,11-4 0,-11 4-1,0 0 1,0 0 0,14-7 1,-14 7 0,0 0 0,0 0 1,0 0 0,2-10 0,-2 10 0,0 0 0,0 0 0,-13-5 0,13 5-1,-10-3 0,10 3 0,-15 5 0,15-5 0,-19 8-1,11 1 0,-1 0 1,-1 5-1,2-2 1,5 0 0,2 1 0,5 3 0,3-2 0,5-6 0,1 4-2,4-3-3,8-2-20,-1-1-14,-5-6 2,4-5-3,-8 0 1</inkml:trace>
  <inkml:trace contextRef="#ctx0" brushRef="#br1" timeOffset="1.09397E6">4425 17962 56,'0'0'35,"0"0"-2,0 0-4,0 0-10,0 0-5,0 0-4,0 0-3,0 0 0,-29-43-2,29 24-1,4-10 1,-3-1-5,6-2 1,0 2-1,4 4-1,-1-2 0,0 6 0,5-1 2,1 9-1,1 10 0,-1 3 0,1 11 0,-1 4 0,1 0 0,-2 10 0,-1 5 1,-14-29-1,23 61 0,-23-61-1,20 58 0,-20-58 0,17 52-7,-17-52-11,0 0-20,0 0 1,0 0-1,0 0 3</inkml:trace>
  <inkml:trace contextRef="#ctx0" brushRef="#br1" timeOffset="1.09455E6">4845 17655 102,'0'0'40,"-1"13"0,-1 1-1,-2-3-34,5 9-2,-1-20-1,9 51 1,-9-51-3,16 61 2,-16-61 0,16 64-7,-16-64-3,11 66-25,-11-66-7,0 0-6,0 0 10</inkml:trace>
  <inkml:trace contextRef="#ctx0" brushRef="#br1" timeOffset="1.09461E6">4836 17681 105,'0'0'40,"-9"-11"1,9 11-3,2-10-32,9 6-2,3-1-1,6 0-1,2 11-2,2-3 0,0 5-1,-2 1 0,-2 5 0,-5-4-1,-2 7-1,-8 4 0,-3 2 1,-5-5 0,-3-2 0,-4 1 1,10-17 0,-19 27 4,8-18-2,11-9 0,-12 2 0,12-2 1,0 0 3,0 0-2,10-2-2,-10 2-3,21 6 3,-21-6 0,0 0 3,0 0-1,54 25-3,-54-25-1,0 0 3,0 0-3,38 61 1,-38-61 0,0 0-4,0 0 2,-6 59-1,6-59 3,0 0-1,0 0 0,0 0-1,-56 13-1,56-13-9,0 0-23,0 0-5,0 0 2,0 0-3</inkml:trace>
  <inkml:trace contextRef="#ctx0" brushRef="#br1" timeOffset="1.09519E6">5333 17570 54,'-14'-7'35,"14"7"0,-23-6 1,7-2-19,16 8-5,-20 7-3,20-7-3,-14 12-1,13 2 0,2 2-1,5 2-1,2 0 0,6-3 0,1 0-1,0 5-2,4-2-4,-7-3-31,4-9-5,0-6 0,-6-9 1</inkml:trace>
  <inkml:trace contextRef="#ctx0" brushRef="#br1" timeOffset="1.09577E6">5610 17525 34,'0'0'33,"-13"-10"3,13 10 0,0 0-14,0 0-5,0 0-5,-8 11-4,11 7-2,-3 10-2,5 6 0,-3 11-2,-2-45 2,10 98-1,-4-46 0,-2 6-1,2-7 0,-6-51-1,9 90-5,-9-90-6,7 66-32,-7-66 2,0 0-3,0 0 3</inkml:trace>
  <inkml:trace contextRef="#ctx0" brushRef="#br1" timeOffset="1.09636E6">6078 17769 69,'0'0'34,"7"10"-1,-7-10 1,0 0-26,0 0-2,-16 58 1,16-58-1,0 0 0,-14 67-3,14-67 0,0 0-1,-17 55 0,17-55-8,0 0 6,0 0 1,0 0-1,0 0 3,21-10-5,-9-16 2,0 2 0,2-11 4,-3 2-6,3 1 1,-5 2 0,0 5 1,-4 9 4,1 3 0,-3 2-2,-3 11 0,8 17 0,-3-5 0,2 6-2,-7-18 1,24 52-1,-24-52 0,33 70 2,-33-70-4,38 58-3,-38-58-15,30 61-18,-30-61-4,0 0 3,53 27-4</inkml:trace>
  <inkml:trace contextRef="#ctx0" brushRef="#br1" timeOffset="1.09694E6">6534 17986 82,'0'0'37,"0"0"-1,0 0 4,0 0-31,0 0-9,0 0-18,0 0-22,53 17 4,-53-17-6,0 0 6</inkml:trace>
  <inkml:trace contextRef="#ctx0" brushRef="#br1" timeOffset="1.09699E6">6743 18022 37,'0'0'33,"0"0"-4,0 0-2,0 0-24,0 0-25,0 0-6,0 0 4,0 0-7</inkml:trace>
  <inkml:trace contextRef="#ctx0" brushRef="#br1" timeOffset="1.09705E6">6842 17979 66,'41'56'36,"-41"-56"2,0 0-1,0 0-20,0 0-17,0 0-36,0 0 1,0 0-2,0 0 0</inkml:trace>
  <inkml:trace contextRef="#ctx0" brushRef="#br1" timeOffset="1.09763E6">7309 17707 91,'0'0'37,"0"16"0,-7 3 1,7-19-31,0 0-1,-34 79-2,34-79-1,-21 69-2,21-69 0,-13 64 2,13-64-3,0 0 1,0 0-4,0 0 5,0 0 1,0 0 1,34 4-1,-23-35-5,-1 2 2,1 0 1,-3-7 1,-4 8-4,1 6 0,-2 6 1,0 3 0,-3 13 4,0 0-1,0 0-1,0 0 0,20 54 0,-20-54 3,0 0-3,33 79-7,-33-79-33,33 62-6,-33-62 6,0 0-6</inkml:trace>
  <inkml:trace contextRef="#ctx0" brushRef="#br1" timeOffset="1.09993E6">8485 17947 89,'0'0'26,"0"0"9,0 0-4,0 0-23,0 0-3,0 0-1,0 0-7,0 0 5,63 7 3,-63-7-7,0 0 4,0 0-5,0 0 2,0 0-2,22 55 6,-22-55-4,0 0 1,0 0-1,0 0 2,-40 52-1,40-52 1,0 0-1,0 0 0,0 0 1,0 0 0,0 0 1,0 0-4,49-4 3,-49 4 0,0 0-1,0 0-2,51 14 2,-51-14 0,0 0-1,0 0 5,1 56-4,-1-56 0,0 0 1,0 0 3,-38 54-3,38-54 0,0 0-3,0 0-12,0 0-22,0 0-2,0 0 1,0 0 2</inkml:trace>
  <inkml:trace contextRef="#ctx0" brushRef="#br1" timeOffset="1.1028E6">8888 17736 47,'0'0'32,"12"5"3,-12-5 1,11 5-10,-11-5-15,10-4-4,1 0 0,-11 4-2,20-6-1,-7 15-2,1-6-1,2-12-2,-2 8-2,3 3-3,-7 0-6,7-2-14,-6-3-11,-11 3 1,2-10-1,-2 10 2</inkml:trace>
  <inkml:trace contextRef="#ctx0" brushRef="#br1" timeOffset="1.10341E6">8927 17842 74,'0'0'39,"0"0"-2,14 2 0,-9-16-18,11 9-12,-3 1-4,3 0-1,0 3-4,0-2-4,6 6-12,-22-3-20,37 14 1,-25-14-2,-12 0 2</inkml:trace>
  <inkml:trace contextRef="#ctx0" brushRef="#br1" timeOffset="1.10421E6">8089 18006 64,'0'0'33,"74"-24"-1,-74 24-2,38-38-16,-13 7-9,0-3 1,5-9-1,-5 2-4,4-5 1,-5 3-2,1 3 1,-8 5-3,-5 6 5,-8 3-2,-4 26 0,-10-8 0,-7 17 1,-7 6-1,-3 12 1,-4 7 1,31-34-1,-60 93 2,38-42-4,5 5 5,13-2-5,9-4 6,-5-50-6,39 74 3,-39-74 0,67 35-3,-67-35-3,75-1-35,-75 1-2,63-41 1,-37 6 6</inkml:trace>
  <inkml:trace contextRef="#ctx0" brushRef="#br1" timeOffset="1.10599E6">9404 17538 72,'3'15'35,"-7"-1"-1,7 8 2,0 1-26,-4 5-5,1-28 1,4 88-3,-4-88 3,10 89 0,-10-89-6,15 83-2,-15-83-10,15 67-11,-15-67-14,0 0 3,0 0-7,0 0 5</inkml:trace>
  <inkml:trace contextRef="#ctx0" brushRef="#br1" timeOffset="1.1066E6">9668 17725 48,'0'0'32,"21"21"1,-18-9 2,-1 3-20,-2-15-2,0 0 0,5 72-4,-5-72-3,-3 56-3,3-56 0,-6 49-5,6-49 4,0 0-1,0 0-4,-4 55 0,4-55 2,0 0 2,0 0 2,0 0 3,-2-40-4,2 15-2,2-4-1,1-5 0,0-1 0,3 4 1,-1-1-3,1 0 1,-2 9-1,3 0 5,-3 8 0,-4 15 0,13-12 1,-13 12 0,14 0-1,-2 13 0,-2 4-1,2 2 1,1 6-1,-13-25 1,30 51 3,-30-51-2,31 62-4,-31-62 0,0 0-7,36 76-12,-36-76-18,0 0-6,0 0 1,0 0 2</inkml:trace>
  <inkml:trace contextRef="#ctx0" brushRef="#br1" timeOffset="1.10718E6">9732 17949 76,'0'0'38,"0"0"0,0 0 0,0 0-14,0 0-15,0 0-1,50-27-7,-50 27-4,51-12-7,-51 12-15,52 0-9,-52 0 1,49-14-7,-24 10 0</inkml:trace>
  <inkml:trace contextRef="#ctx0" brushRef="#br1" timeOffset="1.10724E6">10152 17899 65,'0'0'35,"0"0"-2,0 0 1,-12-9-15,10-13-10,-4 1-4,8-4-1,-3 0-3,5-5 1,-2 5-1,5-5-1,0 3 3,6 9-1,-1 4 1,3-1 0,-1 8-1,5 8-1,-2 3 0,4 9 0,-2 2 0,0 4 0,-1 4-2,0 4 2,-18-27-1,30 58 3,-30-58-4,21 64-3,-21-64 0,13 51-21,-13-51-13,0 0 3,0 0 0,9 22-4</inkml:trace>
  <inkml:trace contextRef="#ctx0" brushRef="#br1" timeOffset="1.10784E6">10556 17634 77,'0'0'38,"5"15"-1,-7 1 1,2-5-19,-3 9-13,0 9-4,3-29-1,3 63 4,-3-63-3,9 72-7,-9-72-9,8 61-24,-8-61-1,0 0 2,0 0-1</inkml:trace>
  <inkml:trace contextRef="#ctx0" brushRef="#br1" timeOffset="1.10789E6">10591 17663 106,'0'0'40,"-12"-12"1,12 12-7,-8-16-25,8 16-5,14-4 0,0 1-2,1 7-1,5 2-2,1-1-1,-3 6-1,1 4 0,-8-2 0,-1-2-1,-9 8 0,-2 2 1,-9-2 1,0 4 0,-3-10 1,1-7 2,1 7-1,3-1 1,8-12 1,0 0 0,0 0-1,17-9 1,-3 10-1,2 0 0,2-5 0,-18 4 0,33 10-2,-33-10 2,0 0-1,0 0 4,24 60-8,-24-60 5,0 0-2,-27 71 1,27-71 0,0 0 1,-49 54-5,49-54 1,0 0 7,0 0-6,0 0-5,0 0-17,0 0-15,0 0 5,0 0 2,-23-66-8</inkml:trace>
  <inkml:trace contextRef="#ctx0" brushRef="#br1" timeOffset="1.10848E6">10986 17492 104,'15'4'40,"-12"8"1,0-1 0,-4 8-32,1 0-5,5 16 0,-1 0 0,3 8-1,-1 0-1,-6-43 1,15 87-3,-15-87 0,15 78-2,-15-78-9,5 62-30,-5-62-4,0 0 3,0 0-1</inkml:trace>
  <inkml:trace contextRef="#ctx0" brushRef="#br1" timeOffset="1.10971E6">11621 17761 38,'0'0'29,"0"0"2,0 0 0,11 13-10,-11-13-11,-5 12-4,5-12 1,0 0 1,0 0 0,-22 60 0,22-60-3,0 0 0,-16 54-2,16-54 0,0 0 0,0 0-2,0 0-1,0 0-1,16-13-1,-7-12-1,3-1 2,1-5 1,1-2 0,-3 5-1,2 0 1,-5 4 0,2 9 3,-10 15 0,16-9 0,-16 9-1,13 18 0,-2-9 0,1 2 0,3 19 0,0-15-1,4 6-4,-3-4-18,3 3-18,0-20 1,-5 4-1,4-11-1</inkml:trace>
  <inkml:trace contextRef="#ctx0" brushRef="#br1" timeOffset="1.12652E6">13275 17333 19,'10'5'25,"-10"-5"3,-10 8-8,10-8-7,-12 17 0,10 2-1,-4-2-3,4 12 1,-1-1-2,4 10 2,-3 0-3,6 7 1,-3 3-2,3-2-1,-4 4-2,0-50 0,6 83 0,-6-83 1,4 64 0,-4-64-2,0 0-1,1 54-5,-1-54-4,0 0-14,0 0-11,-1-11-5,-4-5-1,6-9 2</inkml:trace>
  <inkml:trace contextRef="#ctx0" brushRef="#br1" timeOffset="1.12715E6">13233 17391 13,'-14'-9'29,"14"9"1,-5-15 2,7 0-14,3 3-4,1-8-2,9 3-1,-1-3-2,10 2 1,-1-1-4,9 7 0,0 1-3,4 8 2,-2 3-3,2 7-1,-2 1 0,-3 7-1,-4 3 1,-4 3 1,-8 6 0,-3 2-1,-7 3 1,-6 2 1,-6 2-1,-6-3 1,-5-5-3,-6 0 1,-5-10-1,-1-6 0,-4-9 1,1-5-1,2-3 1,2-4-1,4 4 1,5-5-2,8 4-2,12 6-4,0 0-14,15-1-17,0 2-1,7 2 0,2-2 1</inkml:trace>
  <inkml:trace contextRef="#ctx0" brushRef="#br1" timeOffset="1.12777E6">14151 17220 20,'-4'9'27,"-7"-4"1,1 6-1,-5 6-15,-5-4 1,3 14 1,-8-1-2,7 14 0,-6-1-1,10 6-2,-1 4-2,8 6 1,1 1-2,10-2 0,3-3-3,7 0-1,-14-51 4,40 88-9,-40-88 3,49 71-3,-49-71-27,58 45-13,-58-45 5,0 0-1</inkml:trace>
  <inkml:trace contextRef="#ctx0" brushRef="#br1" timeOffset="1.12838E6">14450 17714 10,'13'6'23,"-13"-6"1,20-12-1,-13-6-6,5-3-6,4-7 2,-1-4-2,4 2-1,-1-5 0,0-2-4,-4 1-1,-1 3-2,-6 1 2,-1 4-4,-9 4 0,-2 3-1,-6 6 0,-3 7 1,-1 2 0,-3 6 0,0 8 0,0 5 1,2 8 0,2 7 1,1 6-1,6 2 2,1 5-1,6 3 1,4-1 0,4-3 1,1-6-3,8-3 2,0-10-1,4-1-1,1-7 1,3-9-1,1-7-2,-1 1-2,2-3-2,-7-4-10,-1 0-24,1 0 0,-9-2-1,-1 6 0</inkml:trace>
  <inkml:trace contextRef="#ctx0" brushRef="#br1" timeOffset="1.12926E6">14878 17721 57,'-8'16'32,"-4"1"-1,6-3-4,0 2-14,6-16-5,0 0 2,-2 52-1,2-52-3,23 22 1,-5-15-4,-1-3-2,4 3 0,-2-17 1,-2-3-3,-2-1-2,-4-7 1,-4 2-1,-5 6 4,-3-9 0,-4 3-1,-3 8 0,-4 0 0,-2 4-1,-1 7-1,0 4-3,1-1-3,5 16-13,7-7-14,-2-1 0,7 6 0,0-3 1</inkml:trace>
  <inkml:trace contextRef="#ctx0" brushRef="#br1" timeOffset="1.12987E6">15201 17804 63,'7'14'32,"-7"-14"-1,0 0 0,-2 54-23,2-54-9,0 0-12,-8 71-18,8-71 2,0 0-4,0 0 4</inkml:trace>
  <inkml:trace contextRef="#ctx0" brushRef="#br1" timeOffset="1.12993E6">15394 17669 50,'10'-9'30,"7"-3"2,-6-5-2,1-3-21,4-2-2,-3-8 0,3 6-1,-6-4-2,2-2-3,-8 2 1,3 3-2,-7-1 1,-3 5-2,-1 9 2,4 12-2,-16-8 2,3 17 3,2 7-2,-3 7 1,0 7-2,2 3 2,-1-1-1,5 4 1,2 1-1,7-2 0,2-5 0,6-3 0,6-3 0,4-5-1,3-5-1,3-4-3,4-6-5,-5 4-19,0-13-10,2 2 1,-10-9-2</inkml:trace>
  <inkml:trace contextRef="#ctx0" brushRef="#br1" timeOffset="1.13054E6">15803 17672 95,'0'0'36,"10"11"1,-10-11-4,-3 15-28,5-2-2,-2 1 0,1 2-3,2 1-2,-3 4-1,0-21-5,3 39-3,-3-39-27,6 16 1,-6-16-1,-4 11 2</inkml:trace>
  <inkml:trace contextRef="#ctx0" brushRef="#br1" timeOffset="1.1306E6">15992 17722 79,'10'9'36,"5"3"-1,-7 4-4,-8-16-22,0 0-4,4 58-1,-4-58-3,3 52-6,-3-52-17,-7 50-12,7-50-1,0 0 0,0 0-2</inkml:trace>
  <inkml:trace contextRef="#ctx0" brushRef="#br1" timeOffset="1.13121E6">16283 17645 68,'11'-5'34,"7"1"-2,-6-5-6,0-7-18,0-4-3,0 0-1,-1-5 0,-2 1 0,-1-1-1,-3 1 0,-3 0-3,-6 2 2,0 5-2,-6 2 3,10 15-1,-20-5-1,9 12 1,-2 6-1,1 6 2,2 6 0,2 5 0,1 2-1,3 4 0,1 3 0,4-4 0,3 1 0,3-4 0,2-7-2,5-1-1,4-4-4,-2-9-9,3-5-26,4-5 2,-4-8 0,1-4-2</inkml:trace>
  <inkml:trace contextRef="#ctx0" brushRef="#br1" timeOffset="1.13127E6">16563 17698 81,'13'0'38,"-13"0"0,18-13 0,-8 12-24,-10 1-10,23-12-1,-8 9-1,0 0-1,0 6-1,-4 0 0,-1 7-2,-6 0 1,-3 3-1,-5 4 0,-3 2 1,-3-1 0,-1-2-1,11-16 2,-23 37 4,23-37-3,0 0 4,0 0-2,-17 48 2,17-48-3,12 11 4,-12-11-4,20-10-7,-8 3 3,4 0-9,-16 7-4,28-3-28,-13-6 4,-2-1-3,2 9 3</inkml:trace>
  <inkml:trace contextRef="#ctx0" brushRef="#br1" timeOffset="1.13188E6">16869 17798 65,'0'0'38,"0"0"0,29 57 1,-29-57-18,0 0-13,-7 69-10,7-69-32,-6 50-5,6-50 1,0 0-2</inkml:trace>
  <inkml:trace contextRef="#ctx0" brushRef="#br1" timeOffset="1.13249E6">17162 17711 64,'0'0'34,"22"-10"0,-9-2-2,0-11-20,6 2-6,-2-4 0,5-4-1,-2-5 0,3-1-1,-5-1-2,1 1-2,-7 4 2,-3 0-3,-4 4 2,-3 8-2,-10 6 1,-3 4-2,-4 9 3,-2 6 1,-2 9-1,3 7 1,-4 7 0,6 4 1,3 3-1,6 6 1,5-1 0,6 1-1,5-6 0,4-3 1,4-7-2,4-2 1,0-5-1,3-10-1,0-5-3,-4-7-5,6-1-16,-7-6-17,-4 0 2,-4-8-1,-1-6 0</inkml:trace>
  <inkml:trace contextRef="#ctx0" brushRef="#br1" timeOffset="1.13255E6">17646 17596 79,'0'0'39,"11"-4"-2,-11 4 2,17-13-29,-6 4-3,4 2-2,-1 3-3,2-1-1,2 0 0,-1 4-1,-1 2 0,-4 1 1,-12-2-1,11 16-1,-9-2 1,-7-1 0,-1 3 0,-2 1 0,-1-3 0,-1-1 1,3-3-1,1-1 1,6-9 0,-1 12 0,1-12 0,9 1 0,-9-1-1,20-2 1,-10 3-1,4 1 0,-4-1 0,1 2 0,-1-2 1,-4 11-2,-4 6 2,-2-18-1,-2 22 0,-5-6 0,-4 2 1,11-18-1,-26 39 3,26-39-2,0 0-1,0 0-1,-49 50 2,39-55-5,10 5-8,0 0-19,0 0-12,0 0 4,14-16-1</inkml:trace>
  <inkml:trace contextRef="#ctx0" brushRef="#br1" timeOffset="1.13315E6">18020 17779 101,'0'0'38,"26"36"3,-26-36-11,0 0-21,12 61-1,-12-61-5,0 0 0,-9 72-6,9-72-21,0 0-23,-10 53 7,10-53-5,-11-11 4</inkml:trace>
  <inkml:trace contextRef="#ctx0" brushRef="#br1" timeOffset="1.13498E6">18412 17196 39,'0'0'29,"2"9"-1,-2-9-7,6 28-9,-6-7-1,3 12-1,-3 8-3,6 8 0,-4-6-3,2 5 3,-2 2-4,1-4 2,-2-7-4,-1 3-1,0-11-1,-2-9-2,4 2-4,-5-11-7,3-13-11,0 0-9,0 0 0,12-10 1</inkml:trace>
  <inkml:trace contextRef="#ctx0" brushRef="#br1" timeOffset="1.13562E6">18675 17522 9,'10'18'26,"-18"-5"2,3 6 2,-8-6-15,-5-2-2,0-3 1,-4-1-3,5 0-3,-4-6-1,9 2-2,-3 3 0,15-6 0,-17 8-2,13 2 1,4-10 0,0 13 0,4-2 0,5-2 0,1-3 0,5 8-1,0-2 0,5-7-1,1 0 0,0 0-3,2-2-3,-6 4-10,3-7-23,3 0 0,-11-10 0,4 10-1</inkml:trace>
  <inkml:trace contextRef="#ctx0" brushRef="#br1" timeOffset="1.13624E6">18898 17713 51,'-6'29'30,"-4"-4"3,10-25-1,0 0-23,-7 58 2,7-58 0,0 0-2,0 0-3,51 37 0,-29-41-3,1-3-1,2-4 0,-3-3-4,-1-3 1,-6-2-1,-6-2 2,-3 6-1,-7-5 2,-11 5 0,-3 3 0,-4 6 0,-2 2 0,-1 7-3,1-1-2,3 9-4,1 4-11,8 0-16,9-15-1,5 34 0,7-27 1</inkml:trace>
  <inkml:trace contextRef="#ctx0" brushRef="#br1" timeOffset="1.1363E6">19214 17813 62,'0'0'36,"0"0"2,0 0-2,0 0-15,29 67-12,-29-67-5,0 0-3,-19 71-3,19-71-11,0 0-27,-17 57 4,17-57-4,0 0 4</inkml:trace>
  <inkml:trace contextRef="#ctx0" brushRef="#br1" timeOffset="1.13635E6">19416 17263 85,'0'0'38,"9"8"-1,-8 9-1,-9-3-30,10 12 0,-1 5-1,2 6 1,0 6-2,3-1 0,-1-1-2,-1 5 1,0 1-4,-2-3 0,4-5-3,-4-12-4,7 1-16,1 1-15,-6-15-1,-4-14 1,12-15 1</inkml:trace>
  <inkml:trace contextRef="#ctx0" brushRef="#br1" timeOffset="1.13697E6">19711 17572 79,'0'21'34,"-14"-7"0,-2 0-2,-4 2-28,-7 1-1,1 0 0,-1-2 2,7 4-1,0-6 0,9 0 0,2 1 1,9-5-1,3 5-1,8 4 1,4-13-2,4 0 0,2-1-3,1 4 0,5 1-4,-27-9-7,50 14-23,-25-20-5,-8 3 2,3-1-1</inkml:trace>
  <inkml:trace contextRef="#ctx0" brushRef="#br1" timeOffset="1.14097E6">8038 16486 24,'9'-2'31,"-9"2"1,0 0 0,11-1-15,-11 1-4,0 0-2,12 8-4,-2-3 0,-10-5-2,23 7-1,-10-4-1,5 2-1,-3-3 0,4 2 0,-2 1-1,-2 1 0,-3 0-1,-1 1 0,-11-7 0,11 14 0,-10-5 0,-1-9-1,-9 16 1,0-7-1,-2-1 1,-2 0 0,0 1 0,0-4-1,4-1-1,-1 1 0,10-5-2,0 0-3,0 0-8,3 13-19,-3-13-1,19-2 0,-19 2 1</inkml:trace>
  <inkml:trace contextRef="#ctx0" brushRef="#br1" timeOffset="1.1416E6">8418 16572 7,'-5'16'26,"-6"-12"2,2 8 3,-4-2-14,-3-2-4,3 1-2,-3-3-3,5 4-1,-1-3-3,1 2-1,2-1-2,9-8-3,-11 13-5,11-13-7,0 0-17,-5 11 0,5-11-1,0 0 1</inkml:trace>
  <inkml:trace contextRef="#ctx0" brushRef="#br1" timeOffset="1.14166E6">8511 16532 23,'-4'28'30,"-6"-7"0,10 8 2,-1-5-19,4-10-3,8 3 0,4-12-4,7-3-1,1-8-2,3-6-1,0-4 0,-3-6-1,-3-2 0,-4 0 1,-8 3-2,-6 3 1,-7 5-1,-8 3-1,-4 9-4,-6 1-9,-2 1-19,5 12 0,-5-11 0,9 3 0</inkml:trace>
  <inkml:trace contextRef="#ctx0" brushRef="#br1" timeOffset="1.14247E6">10135 16541 21,'0'0'29,"-2"9"2,2-9 0,6-9-13,-6 9-7,17-1-1,0 2-3,-3-5-2,7 6-1,0-1 0,2 1-3,-4-1 0,1 1 0,-5 2-1,-1 3 0,-4-2 1,-10-5-1,6 13 1,-6-13-1,-9 16 0,-1-5 1,-3-3-1,-2 1 1,-1 2-1,0 0 0,1-2 0,1-2-1,4 3-2,10-10-5,-7 11-9,7-11-17,14 2 0,-2-1 1,-2-8-1</inkml:trace>
  <inkml:trace contextRef="#ctx0" brushRef="#br1" timeOffset="1.1431E6">10437 16648 48,'-17'9'31,"4"10"4,-8-8-3,-3 1-21,8 2-5,-2-5-1,8 0-3,10-9-4,-11 6-4,11-6-11,13 5-16,-13-5-1,14-9 1,-8-3 0</inkml:trace>
  <inkml:trace contextRef="#ctx0" brushRef="#br1" timeOffset="1.14316E6">10609 16494 61,'-7'12'35,"2"11"-1,-8 2-4,0-1-18,5 3-6,0-3 0,8 5-2,7-9-1,5-2-1,7-8-1,6-4 0,5-9 0,2-4 0,2-7-1,-2-5 1,-6-9-1,-3 0 1,-8-1-1,-9 0 1,-11 4-1,-7 6 0,-6 6-1,-8 6-1,-1 16-7,-5 6-29,1-3 2,5 8-1,2-8 1</inkml:trace>
  <inkml:trace contextRef="#ctx0" brushRef="#br1" timeOffset="1.14414E6">2733 16380 63,'0'0'34,"20"11"0,-8-6-5,0-3-23,7 2-1,-1-3-2,1 3 0,-3-1-1,2 0 0,-2 2-1,-5 1 0,-11-6-1,9 14 1,-11-4-2,-2 0 1,-4 0 0,-4 1-1,0 2 1,0-5-1,-1 2-1,1-4-1,6 4-6,-4-9-8,10-1-18,0 0 0,0 0 1,0 0-1</inkml:trace>
  <inkml:trace contextRef="#ctx0" brushRef="#br1" timeOffset="1.14477E6">3038 16456 37,'-8'23'31,"-10"-7"3,2 5-2,-3-2-21,-4-5-3,5 0-2,-1-3-2,4-3-7,15-8-7,-16 12-20,16-12-2,0 0-3,-3-18 2</inkml:trace>
  <inkml:trace contextRef="#ctx0" brushRef="#br1" timeOffset="1.14483E6">3150 16318 46,'-12'33'32,"-5"-8"2,13 3-5,-2-2-16,7-12-7,12-3-2,6-12-1,7-3 0,2-11-2,3-4 0,-1-7 0,-2-2 0,-9-2 0,-6 3 0,-9 3 0,-6 4 0,-11 6-1,-8 9 0,-4 8-5,-5 8-27,-1-3-2,7 5-2,1-10 2</inkml:trace>
  <inkml:trace contextRef="#ctx0" brushRef="#br1" timeOffset="1.14581E6">5731 16419 46,'1'9'35,"-1"-9"2,0 0-2,0 0-18,0 0-5,0 0-3,0 0-4,11 0-1,-11 0-2,18-2-1,-4 3 0,3 0 0,1 1-2,0-1 1,0 2-2,-2 0 1,0 3 0,-5 4-1,-4 0 0,-5 0 1,-3 5 0,-4 3 0,-4 0 1,-6 2 0,-2-2 0,-1 0 0,1-4 0,-1 0-1,5-2 0,-2-9-4,15-3-4,-13 5-13,13-5-14,0 0-2,10-12 3,4 7-1</inkml:trace>
  <inkml:trace contextRef="#ctx0" brushRef="#br1" timeOffset="1.14646E6">6016 16618 49,'-13'7'32,"1"10"1,-7-9 1,-7 5-26,6-2-4,-1-1 0,3 0-3,5-2-4,0-4-3,13-4-11,2 11-16,-2-11-1,10 1 1,-10-1 0</inkml:trace>
  <inkml:trace contextRef="#ctx0" brushRef="#br1" timeOffset="1.14652E6">6132 16511 62,'-2'21'34,"-8"-4"-1,7 2-7,2 3-19,3-8-2,9 1 0,4-6-2,7-3-1,1-8 0,3-4 0,-1-5 0,0-6 0,-7-2-1,-4-3 1,-8-3-1,-8 5 1,-5 1-2,-6 1-1,-2 9-9,-2 4-26,-9-1 0,4 8 0,-1-8 0</inkml:trace>
  <inkml:trace contextRef="#ctx0" brushRef="#br1" timeOffset="1.14826E6">19925 17886 57,'0'0'35,"12"-16"-4,-6 6 1,2-9-20,-6 3-4,8-1-1,-3-4 0,3 1-2,-6 6-3,6 4 3,-10 10-2,0 0-1,11 4 0,-11-4-1,5 10 0,-3 7-1,-2-17 1,0 0-1,2 72 0,-2-72 3,0 0-3,2 68-1,-2-68-2,1 50-6,-1-50-4,0 0-21,0 0-2,0 0-9,0 0 9</inkml:trace>
  <inkml:trace contextRef="#ctx0" brushRef="#br1" timeOffset="1.1489E6">19963 17975 62,'0'0'32,"0"0"-1,0 0 1,2 58-24,-2-58-6,0 0-6,0 0-10,62 26-18,-62-26 0,0 0-4,52 2 4</inkml:trace>
  <inkml:trace contextRef="#ctx0" brushRef="#br1" timeOffset="1.14896E6">20172 17961 79,'0'0'33,"57"-3"6,-57 3-7,0 0-20,0 0-11,20 55 0,-20-55-4,0 0-3,2 73-16,-2-73-15,0 0 2,-16 56-2,16-56-2</inkml:trace>
  <inkml:trace contextRef="#ctx0" brushRef="#br1" timeOffset="1.14902E6">20438 17765 54,'0'0'32,"6"24"0,-8-5-1,6-5-13,-4-14-21,0 0-10,13 26-17,-13-26-2,14 7 0,-14-7 1</inkml:trace>
  <inkml:trace contextRef="#ctx0" brushRef="#br1" timeOffset="1.14909E6">20602 17770 82,'6'14'34,"-6"-14"-1,8 16-5,-8-16-32,3 11-32,6-17 1,-9 6-2,13 4 2</inkml:trace>
  <inkml:trace contextRef="#ctx0" brushRef="#br1" timeOffset="1.14915E6">20805 17789 60,'0'0'17,"0"0"-15,11-1-5,-11 1-22,0-19-5</inkml:trace>
  <inkml:trace contextRef="#ctx0" brushRef="#br1" timeOffset="1.1498E6">20952 17788 95,'0'0'37,"17"62"-1,-17-62-4,0 0-20,-2 60-11,2-60-4,-7 52-17,7-52-18,0 0-3,0 0 3,-25 50-6</inkml:trace>
  <inkml:trace contextRef="#ctx0" brushRef="#br1" timeOffset="1.14987E6">21110 17202 100,'14'16'38,"-8"2"0,-8 0-9,7 15-22,0 6-1,4 10 0,-3 1-2,2 7-1,0 3 0,-2-9 0,1 4-3,0-8-2,3-8-3,-7-4-6,9-11-29,-4-14 0,-8-10 0,14-14 0</inkml:trace>
  <inkml:trace contextRef="#ctx0" brushRef="#br1" timeOffset="1.14993E6">21419 17580 91,'-4'18'34,"-11"-8"1,2 3-1,-1-2-30,-5 1-1,4 3 1,-2-3 0,6 5 1,0-6-1,8 0 0,3-11 0,4 18-2,-4-18 0,20 15 0,-5-6-1,3-5-3,3 3 0,-3 6-6,7 3-14,0-9-19,-7-6 2,0-4-2,-6-2 2</inkml:trace>
  <inkml:trace contextRef="#ctx0" brushRef="#br1" timeOffset="1.15059E6">21600 17635 101,'0'0'38,"22"3"2,-6-3-2,6 0-32,-4 0-5,6-1 1,0 3-1,-1 3-1,-1 4 1,-5-6-1,-4 5 0,-2 3 0,-3 3 0,-3-4 0,-3 5 0,-3 0-1,0 6 2,-2 3-1,0-7 0,-1-1 0,4-16-1,0 0 2,-8 59-1,8-59-5,0 0-1,0 0-10,10 64-26,-10-64 4,0 0 0,0 0-1</inkml:trace>
  <inkml:trace contextRef="#ctx0" brushRef="#br1" timeOffset="1.15065E6">21714 17855 83,'11'-2'37,"3"-6"-1,1-1 1,12 8-25,-7-8-15,6 9-19,-2-3-15,-9-4-1,1 2 1,-6-1 1</inkml:trace>
  <inkml:trace contextRef="#ctx0" brushRef="#br1" timeOffset="1.1513E6">22090 16992 99,'25'23'41,"5"6"1,0 8 0,12 14-34,-14 6-4,3 16 1,-9 11-2,-7 4 0,-9 7-4,-8 1-2,2-11-31,-7-13-5,-6-16-4,2-23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0:11:50.53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6837 16493 16,'-7'12'19,"-9"-7"-1,2 10-8,-2 5-3,2 6-1,-2 5-1,2 7-3,0 5 0,4 7-2,-3 3 0,6 0 0,3-1 0,2-1-2,5-3 2,4-4 0,4-4 2,3-6 0,4-3-1,4-8 2,3-2-1,4-5 2,2-6-2,3-2 1,3-4-1,1-4 1,3-2-1,-2-5 0,5 0 1,-2 0-2,5 1 1,-1-2-1,6 0 2,0 0-3,4 1 2,2 2-1,1 0 0,1 1-1,1-1 1,1 1-1,1 3 1,0 0-1,0 0 1,0 1 0,1 1-1,2 0 1,1 1-1,-4-1 1,0 0-1,3 1 0,0 1 1,2-1-1,1-1 0,3-1 1,2 0-1,3 1 0,0 1 0,0-3 0,0 0 1,-2 0-1,0 4 0,-2 0 0,0-1 0,1-1 0,2 0 0,-2 3 0,3 0 0,2-1 1,2-4-1,1 0-1,4 1 1,0 0 0,1-2 0,2-2 0,0 1 0,0 0-1,0 3 2,2 0-1,-2-1 0,0-1 0,-1 2 0,0 0 0,0-1 0,1 0 0,-1-2 0,1 1 0,0 0 0,0 0 0,-1 0 0,-2-1-1,-1 2 1,0 1 0,-4 0-1,-6 1 1,-4-1 0,-7 4 0,-5 2-1,-8 2 1,-6 0 0,-7 5 0,-5 5-1,-5-1 1,-3 5-1,-1 0 2,-1 3-2,-1 0 2,1 5 0,-3-1 1,-1 1 0,0 3-1,-1 7 2,-1-6-1,-1 5 1,1 3-2,-2 3 0,1 0-1,-16-45 1,32 90 3,-32-90-3,26 100 0,-13-46-2,-13-54 2,26 95-1,-26-95 1,29 91-2,-29-91 0,38 86-1,-38-86 4,50 59 1,-50-59-1,61 49-4,-61-49 3,75 22 2,-75-22-3,92 9 5,-40-9-5,6-4-1,5 0 2,4-3 2,5 5-2,5-2-1,2-1 0,4 4 0,4 3 2,4 0-1,3 3-1,2 4-5,1-3 6,5 1-1,2 4-1,4 1 2,5-3-2,-2 2 0,2 1 2,4-1 3,3 9-6,3 2 2,1-7 0,-3 2-1,5 6 0,2 0 0,2-4 0,2 2 1,2-7-1,0-2 2,3 4-2,4-2 1,0-8 0,0 0 1,4 2-1,3-1 0,0-3-1,1 1 1,4-1 0,-1-2 1,2 3-2,2 1 1,-1-2 0,0-3 1,-1 7 0,0-4-1,-7-5 0,1 5 0,-3-2 2,-2-4-1,-3 6-1,-5 6 0,-1-9 2,0-1-2,-3 7 0,0-4 0,-4 7-2,-2-2 1,-2-7 1,0-1 1,-2 8-2,-4-2 1,-1-6-1,-2 1 1,-2-4 0,-3 6 1,-2 0-2,-6-3 1,-2-3 0,-5 2 0,-6 4-1,-4 0 0,-6-4 1,-4-2 0,-6 4 0,-4 4-1,-5-2 1,-5-3 0,-5 1 1,-49-1-1,89-2 0,-89 2 0,77 0-1,-77 0 1,65-13 0,-65 13-1,59-17-1,-59 17 2,52-30-1,-52 30 1,45-53 0,-45 53 1,41-76-1,-41 76 1,39-103 1,-18 48 0,1-7 0,-1-2 2,3-8 0,3 1 0,-1-2 0,0-2-1,1 4-1,0-4 0,-2 4 0,2-6-2,-4 4-1,-1-2-1,-3 2 1,1 0 1,-6 0 1,-1 1-1,-4 3 1,-2 2 1,-3 4-1,1-1 1,-4 4-2,-3 2 0,-2 5-1,1 2 1,0 4-1,-3 1 1,-2 5-1,-5 5 0,0 6 1,-4 1 0,-1 5-1,-7 3 1,-3 3 0,-3 6-1,-4 2 1,-3 3 0,-5-1 0,-3 5 0,-4 0-1,-4 1 1,-3 0 0,-6 1 0,-6 0-1,-4 1 1,-8 2 0,-4-2 0,-7 1-1,-5 2 0,-6 1 0,-8-1 1,-1 1-1,-8 0 0,-3 0 0,-6-1 0,-5 1 1,-1 0 0,-4-2-1,-5 3 1,-4 2 0,-3-1 1,-3 0-2,-2 0 1,-4 1 0,-3 1 0,-2 1 0,0-4 0,-3 1-1,1 2 1,-1-2 0,-4-1 0,1 1 0,0-2 0,0 0 1,-1 5-1,2-4 1,2-1-1,1 1 0,6 1 0,0-1 0,1-1 0,3-1 0,4-2 0,-1 1-1,1 0 1,1-1 0,2 1 0,2 1 0,3 0 0,3-2 0,1 1 0,6-1 0,4 0 0,1-1 0,4-1 0,5 1 0,4 1 0,1 1 0,5 0 0,2-2 0,3 1 0,6-1 1,4-1-1,2-1 0,4 0 0,3-3-1,0 2 1,4-1 1,3-1-1,1-1 0,3-1 0,4 1 0,-1-4 0,4 2-1,5-4 2,2 0-1,2-1 0,0 0 0,3-1 0,-1-1 0,4 4 0,-2-5 0,1 4 0,1-1 0,-1 2 0,3 0 0,-3-1-1,-1 1 1,-1-1 0,-2 1 0,-2 0 0,-1 2 1,-2-4-1,0 3 0,-3-1 0,0 1 0,-1 0 0,2 2 0,-3-3 0,-1 1 0,1 1-1,-2-1 1,0 2 0,3 2 0,-2 1 0,0-1 0,3 4 0,1 3 0,0-2 0,1 4 0,1 2 0,0 1 0,2-1 0,1 2 0,0 1 0,2 0 0,3 2 0,3-1 0,2 0 1,1-3-1,4 3 0,0-3 0,3 2 0,1-2 0,-1-1 0,2-2 0,-3 2 0,3-2 0,-1-1 0,1-1 0,-2-1 0,-1-1 0,2 1 0,0 0 0,0-1 0,-1 1 0,-1 0 0,-2 1 0,1-1 0,0 0 0,-3 0 0,1 0 0,-3 2 0,2-1 0,-3 3 0,1-1 0,0 1 0,0 1 0,-1 0 1,0 0-2,-2 0 1,0 0 0,1-1 0,-1 0 0,0 0 1,2-1-1,0 1 0,0-2-1,3 2 2,-1 0-1,3-1 0,1-1 0,0 0 0,2-2 0,-2 0 0,4-3 0,-1-1 0,2-1 0,-1 0 0,0-1 0,2 0 0,-2 0 0,2-1 0,1 3 0,-3 0 0,1-1-1,0 0 1,0-1 0,0 0 0,-2 1 0,-1 0 0,-1 0 0,0 1 0,0 1 0,-3 0 0,0 3 0,0-1 0,1 3 0,-1 0 0,1 2-1,-1 0 1,3 1 0,0 1 0,3 2 0,-3 1 0,2 1-1,5 0 1,0-1-1,2 2 1,4 2-1,2-3 1,4 2-1,4 0 0,6 4-3,0-3-10,4 0-19,8 7-1,3-20 0,-7 22 0</inkml:trace>
  <inkml:trace contextRef="#ctx0" brushRef="#br0" timeOffset="1543.0882">22748 16318 5,'0'0'27,"0"0"2,13 0 2,1-7-12,3 1-6,1-5-1,9 2-2,1-5-1,7 2-2,0-3-1,6 3-1,-2-3-2,4 2-1,-1-2 0,-2 5-1,-6 0-1,-2 1-2,-4 5 0,-11-3-3,3 8-8,-20-1-14,0 0-7,0 0-1,-16-6 1</inkml:trace>
  <inkml:trace contextRef="#ctx0" brushRef="#br0" timeOffset="1883.1077">23098 16046 33,'0'0'28,"0"0"3,13-7-1,-13 7-18,13-7-5,3 7 0,0-2-1,2 5-1,1-2 1,9 4 0,-3-2-3,2 3 0,2 0-2,-6 1 0,-5-1-1,3 3 1,-8-1 0,-10 2-1,-1 0 1,-6 3-1,-6-1 1,-2 2-1,-3 1 1,-4 0-1,-1 1-1,5-2-1,5 3-5,-6-8-12,5 1-15,10 2-1,1-12-1,7 11 1</inkml:trace>
  <inkml:trace contextRef="#ctx0" brushRef="#br0" timeOffset="2263.1294">23736 15842 45,'19'-6'35,"-2"11"0,-1 0 2,-5 6-13,-2 8-19,-2 3 0,0 10 0,-6 4-1,-3 9 0,0 0 0,-5 3-2,-1 1-1,5 1 0,0-3-1,-4-5-1,5-6-2,3-8-1,1-1-7,0-14-14,-2-13-13,5 10 0,-3-20 0,2-4 1</inkml:trace>
  <inkml:trace contextRef="#ctx0" brushRef="#br0" timeOffset="2653.1517">23741 15879 51,'16'-13'37,"7"6"-1,0-4 0,3 2-14,1 6-17,1 2-1,0 9-2,-5 2 0,7 4 0,-6 2-1,-4 5 0,-2-1 1,1 3-2,-8-2 1,-2-1-1,-6-1 1,-8 1 0,-8-4-1,2-2 1,-9-4 0,-8-4-1,0 0 1,3-4 0,-3-3 0,2-2 0,8-1 0,1 1-2,4 0 1,13 3-3,0 0-4,0 0-14,0 0-18,11 0 0,-11 0-1,27 5 2</inkml:trace>
  <inkml:trace contextRef="#ctx0" brushRef="#br0" timeOffset="2913.1666">24250 15686 97,'0'0'40,"59"8"2,-59-8-9,0 0-28,31 65-2,-29-30-3,-2-35-4,-4 81-29,-3-45-8,-4-3 0,-2-12-1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0:12:50.7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24254 16219 12,'-20'18'30,"4"-7"1,-8 10 3,-2 2-18,4-1-3,2 10-2,5-2-5,6 5-1,9 4-7,8-10-9,9-3-21,-1 6-2,0-14 1,8 2-1</inkml:trace>
  <inkml:trace contextRef="#ctx0" brushRef="#br0" timeOffset="2592.1483">24487 16508 6,'0'0'28,"54"-10"3,-54 10 1,0 0-14,55-31-4,-55 31-1,0 0-3,66-42-2,-66 42-2,0 0 0,56-46-2,-56 46-1,0 0-1,0 0 0,45-55 0,-45 55 0,0 0-1,0 0 0,-15-58 0,15 58-1,0 0 0,0 0 0,-71-5 0,71 5 0,-52 36 0,52-36 0,-45 50 0,45-50 0,-36 63 0,36-63 0,-11 64 0,11-64 0,14 55 0,-14-55 1,0 0-1,63 55 1,-63-55-2,67 16 0,-67-16-2,0 0-7,74-19-23,-74 19-4,0 0 0,54-29 0</inkml:trace>
  <inkml:trace contextRef="#ctx0" brushRef="#br0" timeOffset="2950.1687">24981 16125 63,'53'-15'37,"-53"15"1,0 0 1,0 0-29,53 72-3,-53-72-1,16 88-2,-11-31-1,-9 1-2,-2-1-1,-15 3-3,21-60-4,-32 101-15,32-101-17,-19 74 0,19-74 0,0 0 2</inkml:trace>
  <inkml:trace contextRef="#ctx0" brushRef="#br0" timeOffset="3353.1918">24671 16063 66,'-50'40'39,"50"-40"0,0 0-6,0 0-22,59 12-12,-59-12-33,90-1-1,-90 1-3,86-17 0</inkml:trace>
  <inkml:trace contextRef="#ctx0" brushRef="#br0" timeOffset="5266.3012">24833 16019 28,'0'0'32,"0"0"0,0 0-5,0 0-4,0 0-6,0 0-3,0 0-5,0 0-2,0 0-2,0 0-2,33 49 0,-33-49-1,0 0-1,0 0 1,0 0-1,40 57 0,-40-57-1,0 0 1,0 0-2,46 54 0,-46-54-3,0 0-5,0 0-12,-21 50-19,21-50 2,-59 17-1,59-17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28:04.35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1972 2718 11,'0'0'28,"11"-5"2,-11 5 1,0 0-14,0 0-3,14 13 0,-5 5-4,-2 2-1,7 12-1,-3 3-4,3 7 0,0 5-2,-2 2-1,1 1 1,-1 1-1,-1-5-1,-1-4 0,-1-3 0,-1-7 0,0-5 1,-2-9-1,1-1 0,0-8 0,-7-9 0,15 6 1,-7-15-1,1-6 1,0-6-1,3-4 2,-1-11-1,2-6 0,0-7 1,3-3-1,-2-1 2,4 6-2,-3 0 1,0 3-1,-2 7 0,1 10-1,-3 6 1,-2 7-2,1 10-4,-10 4-4,13-3-13,-13 3-14,9 15-1,-8 1 0,-7-2 0</inkml:trace>
  <inkml:trace contextRef="#ctx0" brushRef="#br0" timeOffset="346.0198">1907 3145 57,'-1'-14'35,"1"14"0,14-16 0,-3 0-26,7 3-2,5-3 1,9 4-2,4 0-2,8-1 0,2 3-2,3 6 0,-1 0 0,1 2 0,-5 3-1,-2 0-1,-8 1 0,-5 3 0,-2 0-4,-12-6-4,5 7-14,-10-4-17,-10-2 2,0 0-1,0 0 1</inkml:trace>
  <inkml:trace contextRef="#ctx0" brushRef="#br0" timeOffset="8703.4978">3329 2806 14,'10'-1'30,"-10"1"1,-4-10 2,4 10-15,-15-10-1,15 10-3,-18-9-5,9 7 0,-6-6-3,3 7 0,-6-1-2,1-1 0,-4-2-2,-1 7 0,-1 1 1,0 2-1,-2 2-2,-1 2 1,0 1 0,4 5 0,0 5-1,0-2 0,5 3 0,0 5 0,5 3 0,5 2 1,2 4-1,4-3-1,4 0 2,6 3-1,1-2 0,6-5 1,0-3-1,3-3-1,0-6 2,5 1 1,-1-6-2,3-4 0,1-3 1,0-1 0,0-4 0,1-4 0,-1-2-1,-1-1 0,-2 0 1,-5-2 0,-3 2-1,-3-1 0,-2 1 0,-11 8-2,10-7 0,-10 7-3,0 0-10,0 0-24,0 0 0,0 0-1,-9-5 3</inkml:trace>
  <inkml:trace contextRef="#ctx0" brushRef="#br0" timeOffset="9425.5391">3667 3258 13,'0'0'29,"0"0"1,0 0 3,-9-5-16,9 5-2,0 0-4,0 0-3,0 0-3,0 0-1,0 0-2,0 0 2,0 0-3,6 9 1,-6-9-1,0 0 0,0 0 1,0 0 0,9 5-1,-9-5 0,0 0 1,0 0-1,-2-12 1,2 12 0,0 0-1,-3-13-1,3 13 1,0 0-1,0 0-1,0 0-1,0 0-2,-12-4-5,12 4-16,2 11-10,-2-11-1,0 0 1,0 0 1</inkml:trace>
  <inkml:trace contextRef="#ctx0" brushRef="#br0" timeOffset="52746.0169">5882 2559 19,'0'0'17,"8"-9"-1,-8 9 1,0 0-3,0 0 1,0-10-4,0 10-1,0 0-2,0 0-2,-4 19-1,2-6-2,-2 4-1,-1 8 0,-3 5-1,-2 4 1,1 4-2,-5 1 1,1 0 0,-1 0-1,1-2 0,1-7 1,1-4-2,4-4 1,0-6 1,4-4 0,3-12-1,0 0 1,0 0 1,0 0-1,0 0 1,4-20 0,0 2-1,2-3 0,3-8 1,3 0-1,0-5 0,1-6 0,0-1-1,-1 4-1,1-1 2,-1 1-1,-3 1 0,-2 5 0,0 0 1,-1 13-1,-2 3 3,0 0-1,1 2-2,-5 13 0,0 0 2,15 6-1,-8 6 0,3 3 1,1 8-1,3 9 1,1 4 0,2 0 1,0 2-3,2 4 2,-2 0-1,2 0 1,-3-7-2,1 0 0,-2-5 0,0 1 1,-2-4-1,0-6 1,-3-4-1,-3-3-2,2-2 0,-9-12-1,11 12-5,-11-12-7,2-14-13,-2 14-8,-10-26 1,1 12 1</inkml:trace>
  <inkml:trace contextRef="#ctx0" brushRef="#br0" timeOffset="52995.0311">5731 2816 14,'7'-10'27,"14"5"2,-4-5-2,5-1-12,5 6-3,-2-2 1,5 4-4,-1 2-4,1 0-6,-1 1-13,2 5-16,-9-10-1,5 4 1,-10-5-3</inkml:trace>
  <inkml:trace contextRef="#ctx0" brushRef="#br0" timeOffset="54611.1236">6537 2940 35,'0'0'22,"-2"-9"0,2 9 0,-2-10-4,-1-2-3,3 12-2,-9-26-3,4 11-2,-1-7-1,0 0-3,-2-8 0,3 1 0,1-3-2,9-1-1,-2-4 0,5 6-1,-2-1 1,8 4 0,0 3 0,4 3-2,-2 1 2,2 6 0,1 8 0,3-3 0,2 6-1,2 6 0,0 5 0,1 8 1,0 6-1,0 2 1,-2 4 0,-3 10 0,-5 3 1,-1 1 0,-4 2-2,-4-2 1,-1-3 0,-2 0 1,-3-5-3,1-7 1,0-7-1,-1-4 0,2-6 1,-4-9-1,12 8-6,-9-20-11,-1-1-20,6 1 2,-4-7-1,4 2 1</inkml:trace>
  <inkml:trace contextRef="#ctx0" brushRef="#br0" timeOffset="55120.1527">7559 2472 45,'0'0'32,"-19"-18"4,4 12-2,-1-4-21,-9-10 0,2 14-5,-6-1-2,3 2-1,-3 1-2,2 10-1,1 1 0,-1 12-1,1 5-1,4 0 1,3 8-1,3 8 1,5 1 0,7-3 0,6 3 0,5-4 0,8-2 1,8-1 0,6-6-2,5-6 1,5-7 0,3 0 0,1-8 0,3-2 0,-3-3 0,-3-1-2,-6-5 2,-2 4 0,-7 2-1,-6-4-2,-5 4-4,-14-2-7,11-5-26,-11 5 1,0 0-1,-2-9 1</inkml:trace>
  <inkml:trace contextRef="#ctx0" brushRef="#br0" timeOffset="55480.1733">8023 2526 55,'-9'5'35,"9"-5"-1,10 0-2,-10 0-22,28-5-1,-6-1-2,8 3-4,2-5 0,4 7-1,0 3 0,0-4 0,-1-1-3,-6 3-2,-5 6-3,-7-4-6,-4 3-21,-4 4-3,-9-9-1,-13 14 1</inkml:trace>
  <inkml:trace contextRef="#ctx0" brushRef="#br0" timeOffset="55674.1844">8011 2724 27,'0'0'31,"3"11"2,9-15-1,11-6-13,5 7-7,0-4 0,8 4-3,-3 1-5,1 2-3,-3 0-4,-5-4-12,-5 5-19,1-1 0,-10-10-2,-1 4 1</inkml:trace>
  <inkml:trace contextRef="#ctx0" brushRef="#br0" timeOffset="55941.1996">8216 2227 69,'-8'32'35,"6"-8"1,5 6-6,5 17-23,-7 2-1,4 14 1,-3 3-4,1 4 0,-2-7 0,0 5-1,-2-7-1,1-11 0,1-10-4,-2-11-3,6-7-9,2-10-22,-7-12 1,12-18-1,-5-9 0</inkml:trace>
  <inkml:trace contextRef="#ctx0" brushRef="#br0" timeOffset="56368.2241">8680 2438 38,'-25'35'34,"2"8"3,-1-4-2,3-1-9,8 10-18,3-7-1,11-1-1,5-5-3,9-4-1,7-6 0,8-7 0,3-8-1,3-8-1,4-7 1,-3-5-2,-1-8 2,0-8-1,-5-5-1,-6-5 0,-6-4 1,-9-4-1,-9 1 1,-9-7-1,-9 6 0,-10 12 0,-8 10 1,-6 8-1,-7 15 0,-1 7-2,2 13-3,1 6-5,11 6-25,8 1 0,4-8 0,16 0 0</inkml:trace>
  <inkml:trace contextRef="#ctx0" brushRef="#br0" timeOffset="56683.2421">8972 2213 63,'-6'28'33,"-9"4"0,3 11 1,-13 10-27,5 0-3,-2 17-2,-3 1 1,1 4 1,-2-2-1,5-6 0,-1-7 0,4 0 0,2-10-1,3-11 2,2-12-3,4-8-2,3-6-3,4-13-7,-14-4-26,14 4 1,-5-21-2,5 6 1</inkml:trace>
  <inkml:trace contextRef="#ctx0" brushRef="#br0" timeOffset="57536.2909">10145 2324 54,'3'23'33,"-4"-5"0,6 5-2,-6 10-22,4 0-4,7 7 0,-2 3-1,5-3-1,2-4-2,-1 4 1,1-4-1,-1-5 1,0-5-2,-3-6 2,-1-10-1,-10-10 0,15 8-1,-8-20 1,0-13 0,2-4-2,0-10 2,3-5 0,3-5 0,2-5 1,1-2 0,3 10 0,-5 9 1,3 1 0,-6 5-1,1 12-2,-6 6-1,-8 13-2,13 9-8,-12 3-27,-1-12 0,2 23-1,-4-12 1</inkml:trace>
  <inkml:trace contextRef="#ctx0" brushRef="#br0" timeOffset="59405.3978">11184 2388 16,'0'0'29,"0"0"0,11-10 1,-11 10-14,5 23-2,3-5-2,-5 2-4,3 13-2,-2 3 0,2 8 1,-3 2-4,1 1-1,0-11 0,-2 2-2,1-5-2,-2-12-2,5-5-10,-6-16-10,0 0-10,5-12 0,-8-9 0</inkml:trace>
  <inkml:trace contextRef="#ctx0" brushRef="#br0" timeOffset="59964.4298">11080 2361 32,'-8'-18'32,"14"7"1,1-8 1,1 0-18,16 7-4,3-9-1,11 13-3,2 2-3,7 2 0,-3-1-2,-1 15-1,-2 3 0,-6 0-1,-7 7-1,-10 1-1,-9 1 1,-11 7-2,-10 4 2,-7-7-1,-10-3-1,-7 7 1,-1-8 1,-1-2 0,1-4 0,6-7 1,5-6-1,7 1 0,10-4 2,9 0-1,14-16-1,6 9 0,9 1 1,7 4-1,8 5 0,2-1 0,2 5-3,-3 8 1,-3 7 0,-7-1 1,-6 4-1,-10 0 1,-7-1 0,-11 3 1,-9 0 0,-8-3 2,-10-4 0,-9 1-1,-8-3 1,-4-5 2,-4-1-3,4-2 2,0-8 0,9 2-1,6-2-2,8-4 0,12 2-2,12 0-6,0 0-16,15 1-13,3-1 1,11 0-2,1 0 2</inkml:trace>
  <inkml:trace contextRef="#ctx0" brushRef="#br0" timeOffset="60626.4676">11911 2829 37,'0'0'31,"-6"-15"1,5 3 1,0-4-20,-4-15-2,5 2-3,-3-9-1,5 1-2,-2-3 0,6 4-1,-1-5 1,6-1-2,0 2 0,3 7 0,4 1 0,3 4 0,-1-1-1,5 4-1,1 3 0,1 13-1,1 7 2,2 1-2,-1 5 0,0 12 0,0 6 0,-4 10 1,0 4-1,-3 2 0,-3 3 0,-4 8 0,-5 4 0,-1-8 1,-4-2 0,-2-5-1,-3-6 1,-1-5 0,-1-6-3,2-21 0,-2 14-3,2-14-5,0 0-14,5-15-14,-2 2 0,3-2-2,0-8 3</inkml:trace>
  <inkml:trace contextRef="#ctx0" brushRef="#br0" timeOffset="61067.4928">12958 2470 53,'1'-22'34,"5"9"1,-7-9 0,-5 1-27,5 7 0,-8 1-1,3 0-3,-8-2-1,0 16 0,-7-2-1,-1 7 1,-4 4-1,-2 9 0,-1 0 0,1 11 0,0 4 0,7-2 1,4-2-1,6 7 0,8-4 1,10 0 0,5 1-2,10-7 2,6-3-2,5 1 2,3-4-1,2-5 0,-1-3-2,0-1 0,-4-7 1,-7-2-3,-3 2-3,-9-14-14,-5 4-22,-5-5 0,-6-6 0,-2 2 2</inkml:trace>
  <inkml:trace contextRef="#ctx0" brushRef="#br0" timeOffset="62051.5491">13227 2478 26,'8'-11'33,"3"14"2,-2-8-1,5-4-13,8 7-10,-2-10 0,10 7-3,2-3-4,5-2-1,2-4-1,1 9-2,-3 2 0,-2-7-1,-2 8-4,-9-3-2,-4 11-6,-20-6-11,8 15-10,-9-5-2,-15-3 1</inkml:trace>
  <inkml:trace contextRef="#ctx0" brushRef="#br0" timeOffset="62250.5605">13232 2631 34,'19'2'28,"5"-4"4,-2-3-13,10-4-5,4 3-4,2-6-6,-1 4-6,1 2-4,-6 1-12,-6-5-12,2 8-1,-15-9 1</inkml:trace>
  <inkml:trace contextRef="#ctx0" brushRef="#br0" timeOffset="62524.5762">13474 2295 41,'-1'10'33,"1"-10"2,-4 10-5,0 8-11,2-4-13,6 13 0,-2 1-2,2 3-2,-2 3-1,0 9 0,0 1 0,2-3 0,0-3-2,-2-2-1,3-2-3,-4-11-6,6-2-22,1-6 1,-8-15-4,12 7 2</inkml:trace>
  <inkml:trace contextRef="#ctx0" brushRef="#br0" timeOffset="63073.6076">14111 2332 51,'-11'6'32,"-9"1"2,-2 14 1,-2 0-23,-4-2-6,8 14 0,-4 2-1,8 4-1,4-3-1,8 5 0,7-5-1,11 3 0,9-3-1,8-8 0,6-6-1,4-3-1,1-9 1,4-8 1,-3-5-2,-2-11 0,-1-10 0,-4-5 0,-5-7 1,-6-11 0,-8-4-1,-10-4-1,-7-5 2,-5 3 0,-9 14 0,-9 1 0,-7 8 0,-8 20-1,-6 8 1,0 11 1,-3 11-2,-1 7-1,1-1-1,2 0-4,11 11-9,5-10-19,8-8 0,12-3-3,9-12 4</inkml:trace>
  <inkml:trace contextRef="#ctx0" brushRef="#br0" timeOffset="63413.627">14407 2111 65,'0'0'35,"15"13"-1,-19 3-6,-12 8-18,4 5-7,-8 6 0,-4 15-1,-6 6 0,-1 0 1,-7 3-1,-1 5 1,-2-4 1,3 4 0,1-7-2,3-5 1,4-9-2,5 2 1,6-8-2,4-8 0,5-5-3,1-10 0,5-2-3,4-12-6,0 0-24,0 0 0,0 0-3,-3-18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0:12:05.39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1159 4916 46,'0'0'33,"0"0"1,0 0-5,0 0-13,0 0-7,-36 18-2,52-16-3,4 0-1,6 1-1,3 0 0,7-3 0,2 5-1,2-2 1,-3-3 0,2 0-1,-5 3-1,-1-1 1,-2 3 0,-2 2-1,-7 1 1,-3 3-1,-1 5 1,-6 6-1,-4 1 1,-3 4-1,-3 4 0,-3 3 1,2 1-1,-1 2 1,-1-1-1,-1 0 1,2 0-1,-1-3 1,2-5-1,0-4-1,-1-2-2,2-2-3,-2-10-6,0-10-25,7 11 1,-7-11-2,0 0 2</inkml:trace>
  <inkml:trace contextRef="#ctx0" brushRef="#br0" timeOffset="495.0283">1869 5077 46,'0'0'31,"5"-20"4,-5 20-2,1-9-20,-1 9-4,15-12-1,-5 5-2,9 5-2,0-1 1,8 0-2,0-1 1,3 3 0,1 1-1,2 0-1,1 1 0,-2 1-1,-1-2 0,-2 3-1,-2 1 1,-6-1-1,-1 0 0,-5 6 1,-4 1-1,-3 4 0,-4 4 0,-2 0 1,-3 4-2,0 6 2,-3 2-1,1 2 0,-2 0 0,0 2 0,-1 0 0,1 0 1,1 1-1,1-6 0,1-3 0,0-2 0,4-2-1,-2-8-1,3 2-2,-3-16-6,8 15-16,-8-15-13,1 13 1,-1-13 0,-12-2 1</inkml:trace>
  <inkml:trace contextRef="#ctx0" brushRef="#br0" timeOffset="710.0406">1993 5590 65,'0'0'37,"-3"-13"1,14 7 0,8 4-27,1-5-4,8 3-1,3 0-3,3 5-3,3 3-1,-4-3-4,4 6-5,-9-6-16,-3 0-11,-2 5-1,-9-8 1,-5-1 1</inkml:trace>
  <inkml:trace contextRef="#ctx0" brushRef="#br0" timeOffset="904.0517">2010 5356 56,'-13'-10'36,"3"4"0,10 6 1,0 0-21,10-11-7,9 8-3,8 2-1,6-3-3,9 3-2,-1-5-5,11 5-22,-5 1-11,-4-5 2,0 3-3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0:12:21.1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2831 5467 19,'12'-14'26,"14"3"1,-5-14-1,3-4-16,4 0-2,1-6 0,3 1-2,-5-5 0,1 0-1,-7-4 1,0 7-1,-9-1 0,-2 2-1,-8 0-1,-2 6 0,-7 4 1,-3 5-3,-6 8 0,-2 6 0,-3 9-2,-2 12 1,3 10 0,-3 8 0,3 7-1,6 8 0,2 5 1,5 4 1,6 0 0,5-6 0,6-5 0,4-2 0,5-7 2,1-10-1,3-7-1,2-5 1,2-12-1,-2 0-2,0-3-4,-3-12-8,2-1-22,0 6 0,-6-5-1,2 3 1</inkml:trace>
  <inkml:trace contextRef="#ctx0" brushRef="#br0" timeOffset="367.021">3378 5404 12,'-4'16'25,"-9"-10"1,9 4-4,-2 6-14,2-1 1,5-2-1,2-2 0,8-1-2,1-4-1,6-2 0,1-5-2,0-5 1,1-8-3,-3 5 0,-2-6 1,-6-1 0,-6-2-2,-4 4 1,-6-1 0,-4 5 0,-7 4 0,0 0-1,-2 5-3,1 4-4,6 5-9,6 4-14,-4-2-2,18 5 1,-7-15 1</inkml:trace>
  <inkml:trace contextRef="#ctx0" brushRef="#br0" timeOffset="563.0322">3732 5472 51,'0'0'35,"12"7"0,-12-7-1,4 11-17,-3 4-10,-4-1-5,0 8-2,-1 4-8,-4-6-16,1-1-10,4 2-2,3-21 2</inkml:trace>
  <inkml:trace contextRef="#ctx0" brushRef="#br0" timeOffset="983.0562">3989 5343 41,'10'-18'31,"7"-3"2,-4-9-2,7-4-20,-1 1-5,-1-7 0,0 4-2,-3 0 0,-3 2 0,-7 1-2,-2 8 0,-6 5 0,-6 7 0,-7 8-2,0 13 0,-5 10 0,2 12 0,0 7 1,2 4 0,4 4-1,8 7 2,6-4 0,5-2 1,5-7 0,8-5-1,1-8-2,2-6-2,6-1-9,-3-12-25,0-9 0,3-4-1,-4-10 0</inkml:trace>
  <inkml:trace contextRef="#ctx0" brushRef="#br0" timeOffset="1171.067">4360 5366 54,'0'0'36,"6"17"-1,-6-17 0,0 0-19,7 15-9,-7-15-6,5 10-9,-5-10-28,12 11 2,-12-11-3,13 5 2</inkml:trace>
  <inkml:trace contextRef="#ctx0" brushRef="#br0" timeOffset="1345.0769">4635 5435 60,'10'14'36,"-7"-1"-1,-1 3 1,-5-2-21,-1 1-22,1 3-27,3-18 0,-9 16-2,9-16 1</inkml:trace>
  <inkml:trace contextRef="#ctx0" brushRef="#br0" timeOffset="1697.097">4919 5261 70,'20'-22'38,"-1"3"0,-5-6 0,0-6-23,-2 1-10,0-7-2,0 3-2,-3 1 1,-1-2-2,-4 0 0,-2 10-1,-4 3 2,-6 7-1,-2 13-1,-4 8 0,-4 8 0,0 14 1,2 12 0,1 0 2,3 6-2,6 5 1,5-1 1,5-1-1,6-4 1,6-9-2,2-6-4,3-10-16,4-5-18,5-8-1,-3-17-1,2-2 1</inkml:trace>
  <inkml:trace contextRef="#ctx0" brushRef="#br0" timeOffset="1999.1143">5253 5280 71,'0'0'39,"0"0"-2,-2 12 2,2-12-26,18-4-7,-5 4-4,3 6-2,-1 3-2,0 2 0,-2 6 0,-7-6 0,-1 9-1,-7 3 0,-5-3 1,-3-1 2,0 2 0,-2-5 0,3-3 1,5-1 0,4-12 1,4 10-1,7-8-4,3-6-11,4-4-22,8 6 0,0-5 0,4-4 0</inkml:trace>
  <inkml:trace contextRef="#ctx0" brushRef="#br0" timeOffset="2140.1224">5619 5449 60,'10'24'37,"-10"-11"-1,2 5 1,-3 0-22,0 1-15,1 0-29,0-8-6,6 1-1,-6-12-1</inkml:trace>
  <inkml:trace contextRef="#ctx0" brushRef="#br0" timeOffset="2500.143">5892 5212 69,'7'-16'41,"1"-2"-2,-2-3 2,1-11-16,5 6-19,0-4-1,3-5-2,-1-1-3,2 4 1,-3 2-1,-5 1 1,-4 10-1,-5 2-1,-6 6 0,-5 12 1,-2 12 0,-6 3-1,1 10 0,0 15 1,-1 4 0,4 6 0,4 5 1,4-1-1,5-5 1,7 4 0,6-9 0,4-12 0,9-7-3,3-10-3,8-6-20,-2-13-16,0-9 1,1-8-2,-2-8 1</inkml:trace>
  <inkml:trace contextRef="#ctx0" brushRef="#br0" timeOffset="2907.1663">6231 5323 81,'8'9'38,"4"-9"1,2-6 0,12-1-28,-7-5-7,4 6-1,-2 1-2,-3-1-2,-4 7-1,-5-1 0,-3 9 1,-6 2-1,-4 4 1,-7-2 0,1 2 0,-2 3 0,1-2 2,3-1 1,3-4-2,6-2 2,-1-9-1,18 10 0,-2-7 1,1-4 0,2 0-2,0 3 1,-4 0-1,-4 3 1,-11-5-2,5 20 1,-13-6 0,-3 4 0,-5 6 0,-2-5-3,2 3-14,2-3-22,-2-8 0,7 0 0,9-11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0:13:01.40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6894 5444 65,'0'0'38,"10"11"0,-10-11 1,0 0-21,0 0-11,8 10-4,-8-10-6,13-1-35,-13 1 1,0 0-1,12 8-1</inkml:trace>
  <inkml:trace contextRef="#ctx0" brushRef="#br0" timeOffset="4645.2657">8364 5398 23,'17'9'29,"-13"-18"1,7 0-3,1-6-12,3-7-1,6-4-3,-2-7-4,5 1-2,-1-9 0,2 1 0,-2-4-2,-2 0 1,-6 0-1,-1 8-1,-5-1 1,-4 3 0,-4 3-2,-3 11 1,-5 6-1,7 14 0,-20-2 0,6 10 0,-1 10-2,-3 12 1,1 8 0,-1 1 0,1 5-1,2 3 0,4 2 1,2-1 0,7-4 1,8-8-1,2-5 0,5 0 0,4-7 1,1-5-1,4-7-1,0-4-3,2-1-4,-6-2-16,1-6-11,2-1 0,-5-3-2,3 3 2</inkml:trace>
  <inkml:trace contextRef="#ctx0" brushRef="#br0" timeOffset="4970.2843">8872 5292 33,'-3'18'28,"-9"-8"1,8 10-1,-3-3-19,2-5-4,6 4 0,3-4-2,4-2 0,4-3 0,3 0 0,2-6-1,1-5 1,-2-2 0,0-1-2,-4-7 1,-1-1 0,-6 1-1,-4-4 0,-4 1-1,-3 4 1,-3 6-1,-5-4-1,2 9-5,-4 1-10,1 0-16,10 11-1,5-10 2,0 0-1</inkml:trace>
  <inkml:trace contextRef="#ctx0" brushRef="#br0" timeOffset="5225.2989">9179 5099 63,'0'0'33,"0"0"0,0 0-7,17 1-16,-4-5-4,5 1-3,2-2-2,3 2-3,3 4-8,-7-3-15,-1-2-8,-1 4-1,-17 0 0</inkml:trace>
  <inkml:trace contextRef="#ctx0" brushRef="#br0" timeOffset="5392.3085">9215 5235 43,'0'0'34,"9"16"1,3-14-2,7-6-16,4 2-8,3-3-6,1-3-7,6-4-26,0 10-4,-7-10 0,3 4 1</inkml:trace>
  <inkml:trace contextRef="#ctx0" brushRef="#br0" timeOffset="5687.3253">9713 4806 60,'0'0'33,"0"0"1,0 0-2,-1 10-20,7 7-4,-3 7-2,6 7-1,-4 6-2,3 10 2,-3 5-3,1 1 1,0-2-2,-3 4-1,1-5-1,-4-8-5,7-2-15,-5-13-16,-4-12 0,4-4-1,-2-11 2</inkml:trace>
  <inkml:trace contextRef="#ctx0" brushRef="#br0" timeOffset="6248.3574">10217 5058 71,'0'0'35,"-2"21"0,-3-5-1,-6-2-27,6 3-3,-4 1-1,4 6-2,0-3 0,-1 0 0,0-2-1,4-2 0,0 1 1,1-8 0,1-10-1,0 0 1,0 0-1,6-11 0,-2-8 1,0-7 0,0-10-1,3 3 0,2-4 2,-1 0-1,1 3 1,0 3 0,0 2 0,1 9 0,-1 8 1,2 1-1,-1 9-1,1 9 0,3 7 0,0 5 0,2 9 0,0 4-1,2 4 1,1 4-1,0 0 0,-1-7-1,-1-3-3,-3-7-4,3 1-15,-3-7-17,-14-17 3,0 0-3,0 0 2</inkml:trace>
  <inkml:trace contextRef="#ctx0" brushRef="#br0" timeOffset="6415.367">10207 5216 49,'0'0'37,"0"0"-1,19-13 0,6 1-11,2 4-20,2 0-4,1-7-17,4 2-20,2 3 0,-4-4 0,2 1 0</inkml:trace>
  <inkml:trace contextRef="#ctx0" brushRef="#br0" timeOffset="6656.3808">10704 4792 73,'-19'-1'38,"-4"1"-1,0 6 1,-2 7-25,4-4-7,8 7-2,3-2-2,8 8-1,5 0 0,4-4-3,10 5-5,0-6-16,7-4-16,4-2 2,-2-2-2,2-4 2</inkml:trace>
  <inkml:trace contextRef="#ctx0" brushRef="#br0" timeOffset="7049.4032">10949 5242 77,'0'-13'33,"-2"-6"1,5-8-8,-1-3-22,-2-5 1,5 1-1,0-2 0,1 5 0,-2 2 2,3 2-2,-3 2 1,7 15-2,-1 4 1,4 4-1,3 5-1,7 4 0,2 2-1,3 9-1,-1 4 2,1-2-1,-4 3-1,-3 5 0,-6 1 0,-8-1 1,-4-2-2,-5-5-1,-2-1-3,-4-6-6,7-2-24,0-12-5,0 0 1,0 0-1</inkml:trace>
  <inkml:trace contextRef="#ctx0" brushRef="#br0" timeOffset="7298.4175">11581 4858 70,'0'0'41,"0"13"-1,-3-1 0,1 4-10,7 6-25,-5 2-2,5 1 0,3 6-2,1 2-2,3-2-1,-3-8-3,6 3-10,-10-9-25,-5-17-1,9 12 0,-9-12 0</inkml:trace>
  <inkml:trace contextRef="#ctx0" brushRef="#br0" timeOffset="7736.4425">11581 4865 94,'0'0'40,"14"-13"1,-4 10-1,5 3-32,-3-4-3,8 8-2,0 4-1,-1-1-2,0 3-2,-3 6-1,-1 0 0,-7-2 0,-3 5-1,-6-4 0,-2-2 1,-3 3 0,-1-3 2,-4-7 0,11-6 1,-14 15 0,14-15 1,-3 9 0,3-9 1,9 7-1,0-3 0,6 4 0,-1 2 1,2-2-1,-3 2-1,-2 3 0,-7-1 0,-4 5 0,-5 2 0,-7-5 0,-4-1 0,-3 4 0,-1-4 0,0-2 1,3-4-1,3-3-2,3 0-4,1-7-12,10 3-20,-3-12 0,9-4-1,6 2 0</inkml:trace>
  <inkml:trace contextRef="#ctx0" brushRef="#br0" timeOffset="8486.4854">12154 4733 51,'0'0'36,"0"0"-1,0-13-3,0 13-13,-18-3-3,18 3-5,-27 6-3,14 6-2,-3-4 0,6 5-2,2 3-1,4 0-1,5-1-1,7 1-1,6-2-2,0-6-2,9 5-8,-4-6-28,-1-9-1,4-1 1,-2-5-1</inkml:trace>
  <inkml:trace contextRef="#ctx0" brushRef="#br0" timeOffset="8728.4993">12348 4661 104,'-1'15'40,"-2"4"2,3 12-7,-4 4-26,6 8-4,1 6-2,2 8 0,-1 0-2,-1-3 0,-1-3-3,-1-7-2,2-8-5,-9-10-32,6-26-2,0 0 2,-13-11-1</inkml:trace>
  <inkml:trace contextRef="#ctx0" brushRef="#br0" timeOffset="9740.5572">8359 6243 27,'0'0'33,"23"13"3,-4-18-1,3-12-14,13 5-5,-3-15-1,10-2-7,-4-10-3,3 2-2,-3-3 0,-7 1-1,-10 2-1,-6 2 0,-13 4-1,-7 9 1,-11 12 1,-7 4-2,-6 10 0,1 12 0,-2 10 1,2 7-1,7 6 0,8 3 0,5-3 1,10 2 0,8-3 1,3-9-1,7-6-2,5-5-2,1-3-3,-3-11-10,4-1-22,-3-5 0,-4-6-2,2 3 2</inkml:trace>
  <inkml:trace contextRef="#ctx0" brushRef="#br0" timeOffset="9929.568">8945 6141 65,'12'-1'36,"0"5"1,-12-4 0,0 0-23,8 19-6,-10-6-3,1 2-3,-1-1-3,0 2-3,4 2-6,-4-3-27,2-15 0,3 13-1,-3-13 1</inkml:trace>
  <inkml:trace contextRef="#ctx0" brushRef="#br0" timeOffset="10250.5863">9269 5950 19,'1'11'29,"-1"-11"3,-2 15 3,5-4-15,-3-11-1,9 15-3,-9-15-4,18 6-2,-9-6-1,3 0-3,0-5-2,1 4-1,0-2-2,-3-3-1,2 7-4,-12-1-5,18-12-31,-18 12 2,11 4 1,-11-4-2</inkml:trace>
  <inkml:trace contextRef="#ctx0" brushRef="#br0" timeOffset="10488.5999">9265 6079 69,'-3'14'37,"3"-14"-1,17 0 1,-6 8-25,7-8-9,4 0-1,4 2-6,-2-3-12,-1 0-21,7 4 1,-5-5-1,1-1 2</inkml:trace>
  <inkml:trace contextRef="#ctx0" brushRef="#br0" timeOffset="10750.6149">9809 5745 86,'5'-13'37,"-5"13"-1,-7 15 2,5 4-32,2 6-3,2 6-2,5 7 0,3 6-2,-1 2-2,3 5-4,-4-12-16,-1-2-15,0-3 0,-5-13 0,3-7 1</inkml:trace>
  <inkml:trace contextRef="#ctx0" brushRef="#br0" timeOffset="11150.6378">10314 5911 98,'-16'38'36,"-6"3"2,-8 1-12,9 0-23,0-4 0,8 1-2,5-12-1,5-8 1,3-19-2,11 3 1,1-17 0,2-13 0,5-7-1,-2-12 1,1-2 0,1-2 1,-4 2 0,0 4 2,-6 6-1,1 11 1,-4 9 0,-6 18 0,12-3-1,-5 14 1,1 10-2,4 10 0,3 8 0,3-2 0,0 3-2,-1 0-2,1 3-5,-9-10-16,0-2-16,-2-12 0,-8-6-1,1-13 1</inkml:trace>
  <inkml:trace contextRef="#ctx0" brushRef="#br0" timeOffset="11319.6475">10302 6062 100,'0'0'39,"-11"-1"1,11 1-9,14-5-26,8 10-7,3-6-20,9 6-18,5 0 1,6-4-1,5 3 1</inkml:trace>
  <inkml:trace contextRef="#ctx0" brushRef="#br0" timeOffset="11645.6661">10821 6072 106,'-9'-21'40,"0"-2"2,4-7-10,3-1-23,3-7-4,9 3-1,3 0-3,7 4 0,1 1-1,5 9 0,3 6 1,-2 4-1,1 7 0,-2 13-1,-2 6 1,-6 10 0,-2 5 0,-5 5 0,-4 5 0,-2 4-1,-2 0-1,0-8-1,-1 2-3,-4-14-5,12-1-15,-2-9-16,-8-14 1,21-8 0,-8-8 2</inkml:trace>
  <inkml:trace contextRef="#ctx0" brushRef="#br0" timeOffset="11848.6777">11423 5815 96,'9'3'40,"-3"6"2,-1 2-2,-12 3-31,8 12-4,-3-2-1,2 3-2,0 1-3,2 0-2,5 1-2,-4-13-8,12-3-27,-5-7-2,-1-6 1,2-4-1</inkml:trace>
  <inkml:trace contextRef="#ctx0" brushRef="#br0" timeOffset="12274.7021">11501 5818 87,'2'-13'40,"-2"13"0,23-13 1,-23 13-31,30-3-3,-9 5-3,2 1-1,0 3-2,1 8-1,-3 1-2,-7-2 0,-3 1-1,-8 1 0,-4 1-1,-8 2 2,-2-4 0,-7-4 1,-1-1 1,0 3 1,3-5 1,4 0 0,12-7 0,0 0 0,0 0 0,9 14 0,7-7 0,1-5-1,2 6-1,1 1 0,-4 5 1,-1 0-2,-5 2 1,-5 1-1,-4-3 0,-5 4 1,-3-3 0,-5-3 0,-2-4-1,-2 0 0,2-4-1,0-7-3,14 3-6,-17-6-27,17-8-3,6-2 2,8-6-1</inkml:trace>
  <inkml:trace contextRef="#ctx0" brushRef="#br0" timeOffset="12495.7147">12081 5652 104,'-12'-2'40,"-6"4"0,-5 6-6,-4-4-28,11 10-3,0 4 0,7-3-2,8 4-2,5 1-1,11 2-3,-1-8-10,7-1-26,2-7 2,4-6-1,4-4-2</inkml:trace>
  <inkml:trace contextRef="#ctx0" brushRef="#br0" timeOffset="12667.7246">12321 5618 110,'-10'9'41,"-2"12"2,-4 6-8,-9 5-27,12 11-4,0 5-4,-3 1-4,7 10-11,-3-7-27,-6-7-1,-2-4 1,-9-8 0</inkml:trace>
  <inkml:trace contextRef="#ctx0" brushRef="#br0" timeOffset="13249.7579">8446 6999 47,'0'0'36,"24"-5"0,-7-8 0,8-4-10,4-4-17,-5-11-3,7 2-3,-4-5-1,-2 3-1,-7 1 1,-4 3-2,-10-2 1,-8 9 0,-8 8 0,-4 3 0,-7 7 0,-1 8 0,-1 7 0,4 6 1,1 9 0,9 2-1,3 2 1,8 4-1,6 0 0,6-3 0,8-1-4,3-6-1,10 0-6,-3-8-23,7-9-6,0-6 0,-2-6 0</inkml:trace>
  <inkml:trace contextRef="#ctx0" brushRef="#br0" timeOffset="13537.7743">8989 6907 79,'9'-4'35,"3"4"-1,1 6 1,-13-6-31,19 5-2,-9 3 0,-1-2-2,-4 3 0,-2 7 0,-3 0 0,-4 0 1,-3-1-2,-3 0 1,-1-2 1,1 1 0,1-3 0,9-11 1,0 0 0,0 0 0,0 0-1,18 3-2,5-5-7,-1 0-27,2-9-1,5 3-2,-3-6 1</inkml:trace>
  <inkml:trace contextRef="#ctx0" brushRef="#br0" timeOffset="13750.7865">9478 6692 104,'0'0'38,"14"2"1,-14-2-7,20 2-28,-6 2-5,3-1-5,5 4-12,0 0-21,-5-3 1,-3 0-1,-14-4 0</inkml:trace>
  <inkml:trace contextRef="#ctx0" brushRef="#br0" timeOffset="13898.795">9521 6819 73,'7'14'37,"3"-14"-3,10 6 0,5-7-33,3-1-18,7 3-16,-6-8-2,6-1 0,-5-3-1</inkml:trace>
  <inkml:trace contextRef="#ctx0" brushRef="#br0" timeOffset="14118.8076">10025 6557 94,'0'0'39,"0"0"1,4 21-2,-13 1-30,4 6-4,-2 4-2,3 10-2,-1 5 0,2-2-4,5 8-4,-4-15-20,5-4-13,3-7 1,3-11 0,3-9 1</inkml:trace>
  <inkml:trace contextRef="#ctx0" brushRef="#br0" timeOffset="14531.8312">10497 6656 86,'-6'22'37,"-7"3"1,-4 3-1,1 11-31,-4-4-2,6 0-1,2-4-3,6-4 0,4-10 0,3-1-1,-1-16 0,11 0 0,0-16 0,-1-5 0,2-7 1,-1-7-1,1-2 1,2-4 1,-3 0 0,3 6 1,-6 2 0,0 5 2,-2 5-2,3 14 1,-9 9 1,9 0 0,-5 11-2,2 9 0,-2 4 0,3 8-1,1 5 1,0-2-1,2 0-2,2 2 0,1-4-3,-3-6-2,6 2-10,-6-15-24,-10-14-2,10 7 1,-11-17 0</inkml:trace>
  <inkml:trace contextRef="#ctx0" brushRef="#br0" timeOffset="14695.8406">10440 6789 105,'-1'12'40,"4"-2"1,6-7-9,12 3-27,4 0-8,0 1-32,7-10-5,3-5 2,-7-1-4</inkml:trace>
  <inkml:trace contextRef="#ctx0" brushRef="#br0" timeOffset="16249.9295">10935 6517 22,'-10'-8'30,"10"8"3,-25 2-1,1 0-14,2 11-3,-4-4-3,8 7-2,-2-4-5,12 8 0,2-4-2,12 2-3,8-1-5,6-4-18,7-2-11,4 2-1,-1-4 0,2 0 1</inkml:trace>
  <inkml:trace contextRef="#ctx0" brushRef="#br0" timeOffset="16570.9478">11111 6907 73,'-20'1'36,"20"-1"0,-14-20 1,3 2-28,9-4-2,0-5-2,8 0-2,3-6 0,8 4-1,3 1 0,1 3 0,3 3-1,2 12-1,-2 5 1,-1 8 0,-4 11 0,-2 8-1,-6 6 0,-2 7-1,-1 4 1,-4-5-1,1 0-3,-2-4-4,7-1-15,-1-12-16,-9-17 1,21-2-1,-7-20 1</inkml:trace>
  <inkml:trace contextRef="#ctx0" brushRef="#br0" timeOffset="16776.9596">11682 6538 93,'2'9'37,"0"11"0,-3 4-4,0 2-28,1 2-3,0 2-1,2 2-4,2 1-3,-4-11-4,6-5-26,-2-4-1,-4-13-2,0 0 3</inkml:trace>
  <inkml:trace contextRef="#ctx0" brushRef="#br0" timeOffset="17204.9841">11647 6584 80,'3'-20'40,"2"3"1,3 4-1,6 7-28,-4-3-3,8 5-4,-2 2-4,4 7 0,-3 6-3,-1 3 0,-4 4-2,-6-4 1,-5 5-1,-8 1 0,-3-1 1,-8-3 0,-1-2 2,-2-4 1,2-1 1,5-1 1,5-3 0,9-5 2,0 0-2,15 1 1,5 0 0,5 1-1,0 6 0,1 2-1,-2 0-1,-3 8 1,-5 1-2,-6 2 2,-7 2-2,-6 1 1,-7-3 0,-4-1 0,-4-2 0,-3-7 0,-2-3 0,1-3 0,2-3-3,-1-11-3,11 4-13,2-10-21,3-4 1,9-3-1,7-6 1</inkml:trace>
  <inkml:trace contextRef="#ctx0" brushRef="#br0" timeOffset="17392.9949">12129 6419 93,'11'4'39,"-9"9"2,-6 10 0,-9 2-30,4 10-7,-4 5-2,0 6-3,6 8-2,-4-11-7,8 3-30,-3-3-2,-3-7 3,-1-5-3</inkml:trace>
  <inkml:trace contextRef="#ctx0" brushRef="#br0" timeOffset="18040.0319">8528 7794 58,'21'0'34,"0"-13"-1,7-4-1,-2-4-24,2-9-2,3-3-1,-1-7-2,0 2-1,-4-2 0,-4 3 0,-8 1 1,-6 8-1,-8 3 0,-5 9 1,-10 8-2,-3 11 0,-6 7 1,0 14-1,0 6 0,5 5 1,3 7-1,7 5 1,7 0-1,7-1 1,7-5-1,8-6 1,5-5-2,4-8-1,5-6-2,-2-13-6,7-4-20,-1-7-9,-4-11 0,0-2-1</inkml:trace>
  <inkml:trace contextRef="#ctx0" brushRef="#br0" timeOffset="18515.059">9169 7615 63,'0'0'33,"-8"9"0,8-9-1,0 0-25,0 0-1,0 0-3,20 1-1,-3-2 0,0 0 0,5 5-1,-4 3 0,-1 1-1,-5 1 0,-4 3 0,-4 0 0,-8 3 0,-5 3 0,-4-3 0,-3-3 0,0 1 0,-1-4 1,4-3 0,1-3 0,12-3 1,0 0-1,0 0 1,0 0-1,12-6 1,-2 7-2,2 4 1,1 3 0,0 4-1,1 2 1,-3 1-1,-1 0 0,-1 4 1,-4-1 0,-4-3 0,-3-2-1,-3 0 1,-5-1-1,0-4-1,-2 1-2,-2-11-4,14 2-13,-11-2-18,5-8 2,6-4-1,5-10 1</inkml:trace>
  <inkml:trace contextRef="#ctx0" brushRef="#br0" timeOffset="18716.0705">9546 7594 70,'21'3'35,"-8"-3"0,5 0 1,-1-4-28,4-4-4,4-2-3,5 2-5,0-4-8,2 0-24,-3 3 2,-6 1-2,-3 8 1</inkml:trace>
  <inkml:trace contextRef="#ctx0" brushRef="#br0" timeOffset="18862.0789">9711 7661 63,'-7'14'34,"2"-5"-1,5-9-6,12 13-17,3-15-6,4 1-9,7-4-19,3 3-8,-2-7-2,4 1 1</inkml:trace>
  <inkml:trace contextRef="#ctx0" brushRef="#br0" timeOffset="19123.0938">10246 7338 89,'0'0'37,"9"-11"-1,-9 11-6,7 15-23,-10 0-2,3 10-2,-2 14-1,1 2-1,-1 8-1,1 5 1,0 1-1,1-2 0,3-1-4,-1-12-4,7-9-30,1-7 0,-10-24 1,21-2-1</inkml:trace>
  <inkml:trace contextRef="#ctx0" brushRef="#br0" timeOffset="19543.1178">10563 7435 57,'-8'21'34,"4"10"0,-6 2-1,1 2-18,1 4-10,-1-2-1,5 0-2,0-7-1,3-3 1,0-10-1,2-8-1,-1-9 0,7-10 0,-3-10 1,0-8-1,3-8 0,-1-3 0,3-1 0,-1 0 0,1 2 1,-2 5 0,0 5 1,1 12-1,0 5 1,-8 11 1,15 2-1,-5 12 0,0 3 0,1 8 0,1 3 0,3 6-1,-3 0 0,3 5-1,-3-2-2,-4-9-2,4 2-6,-9-13-18,-1-2-9,-2-15-1,0 0 0,-11 1 2</inkml:trace>
  <inkml:trace contextRef="#ctx0" brushRef="#br0" timeOffset="19718.1278">10513 7669 63,'-9'2'38,"9"-2"-1,0 0 1,0 0-16,15-9-16,3 0-4,6 2-6,10 7-11,1-6-23,0-2 1,4 2-2,-3-5 2</inkml:trace>
  <inkml:trace contextRef="#ctx0" brushRef="#br0" timeOffset="20145.1523">11053 7734 75,'-15'-6'37,"4"-12"0,2 0-1,7-8-27,-4-8-2,6-1-1,2-3-3,4 6-1,4 2 0,3 10-1,7 4 1,0 6-2,4 6 0,2 10-1,1 6 1,-1 5 0,-1 4-1,-4 6-1,-2 4 0,-6 1-2,-1 5-3,-9-14-9,-2 1-22,1-7 0,-2-17 1,0 0 0</inkml:trace>
  <inkml:trace contextRef="#ctx0" brushRef="#br0" timeOffset="20360.1646">11597 7343 89,'13'17'38,"-14"-1"1,-3 7 0,-1 7-31,0-1-4,4 4-1,1 0-4,3-1 0,2-2-4,1-6-3,4 3-12,-3-12-19,-7-15 0,0 0 0,0 0 1</inkml:trace>
  <inkml:trace contextRef="#ctx0" brushRef="#br0" timeOffset="20800.1897">11603 7366 93,'7'-11'39,"-1"1"1,3 1-7,2 9-23,1-3-4,4 6-3,2 4-3,-1 5-2,-1 2-1,-1 2 0,-3 5 0,-6-2-1,-4-2 0,-5 0 0,-2-2 2,-4-5 1,-3-1 2,1-4 0,1-7 1,10 2 2,0 0-1,0 0 0,2-15 0,12 13-1,3 0 0,4 3-1,1 4 0,-1 3 0,-2 3-1,-2 5 0,-4 6 1,-6-1-1,-5 4 0,-6 3 0,-4-1 0,-6-2 0,-3-3 1,-1-5-1,-2-7 0,0 0 0,3-5-2,0-11-3,7 2-7,0-5-28,4-9 1,6-3 0,3-6-1</inkml:trace>
  <inkml:trace contextRef="#ctx0" brushRef="#br0" timeOffset="21008.2016">12047 7257 110,'5'15'40,"-5"8"1,-2 12-9,-13-6-27,12 11-2,-2 2-1,4 0-2,0-1-2,1 1-2,5 1-7,-6-7-29,4-10-1,-2-12 1,-1-14-1</inkml:trace>
  <inkml:trace contextRef="#ctx0" brushRef="#br0" timeOffset="28272.6171">12738 7441 42,'0'0'30,"2"18"2,-11-7-1,-3 5-20,0 7-4,-3-2-2,1 4-3,1 0 0,3-5 0,-1-4-1,6-1 0,5-15 1,0 0 1,0 0-1,0 0 0,14-24 0,-3 4 1,0-5-1,2-4 0,-1-2 0,1 5 0,-1-2 1,-2 4 0,-3 5 0,2 9 0,-9 10-1,11-1 1,-5 11-1,2 5 0,2 3-1,4 8 0,2 1-1,-1-2-2,5 6-7,-4-6-29,-1-9 1,1 1-1,-6-10-1</inkml:trace>
  <inkml:trace contextRef="#ctx0" brushRef="#br0" timeOffset="29043.6612">8345 8620 60,'0'0'36,"0"0"0,5 11 2,-3 8-21,-4-2-7,5 13-2,-4 3-2,4 11-3,-2 1 1,1 5-2,0 0 0,0-5-1,0-6-1,1-4 0,1-8-2,-4-11-2,4-5-5,-4-11-20,-5-19-11,2 1 1,-4-12 0</inkml:trace>
  <inkml:trace contextRef="#ctx0" brushRef="#br0" timeOffset="29374.6802">8228 8682 74,'-11'-17'39,"14"7"0,4-1 1,9-5-27,7 7-4,2-4-2,10 8-2,3 2-1,4 1-1,-1 5-2,1 8 0,-4 3 1,-5 3-2,-9 4 0,-6 1 0,-13 3 1,-8 2-2,-8 1 2,-13-7-1,-5-2 0,-5-2 0,-1-5 0,0-4 0,4-4 0,4-4 0,6-3-3,9-1-3,12 4-6,0 0-28,17-1-2,5 0 2,4 0-2</inkml:trace>
  <inkml:trace contextRef="#ctx0" brushRef="#br0" timeOffset="29876.7089">8780 8458 71,'13'-5'38,"-13"5"0,0 0 1,0 0-25,6 15-6,-1-1-3,-2 2-2,1 1-2,0 3-2,0 5-1,3 1-3,-6-6-5,7-1-27,-7-2-2,-7-7 1,2 0 0</inkml:trace>
  <inkml:trace contextRef="#ctx0" brushRef="#br0" timeOffset="30223.7287">9261 8544 75,'0'0'35,"-12"8"1,1 6-7,-7 12-19,-7 5-1,6 14-1,-4 6-2,6 10-1,2 3 0,7-1-2,8-5-1,10-3-1,9-3-3,2-16-6,11-5-30,1-11-2,3-17 1,3-6-2</inkml:trace>
  <inkml:trace contextRef="#ctx0" brushRef="#br0" timeOffset="31490.8012">9613 8972 58,'0'0'35,"15"-8"-2,-6-2-5,0-8-11,8 0-4,0-11-4,10 4-4,0-11 1,6-6-3,1-3-1,2-1 0,-3 1-2,-1 2 2,-6 3-2,-8 1 1,-9 5-1,-6 9 0,-9 5 1,-8 6-1,-4 7 1,-8 12-2,-4 8 1,1 12 0,1 12 1,1 6-1,4 6 1,5 7-1,6-2 1,7-3 0,9-4 1,4-6-1,7-10 0,5-3 0,4-9 1,0-10-1,1-4-1,1-3-1,0-5-3,-6-5-3,3 6-13,-4-8-20,-8 0 0,-1 5 0,-10 5 1</inkml:trace>
  <inkml:trace contextRef="#ctx0" brushRef="#br0" timeOffset="32097.8359">10214 8871 43,'-12'13'33,"-7"1"1,7 6 0,-5 1-10,5-4-16,11 4-1,2-3-3,10-1 0,4-2-1,8-8-1,0-8 0,6-2 0,-3-6 0,-1-6-1,-5-4 0,-4-2-1,-7-5 1,-4 2 0,-6 4 0,-6-1-1,-3 5-1,-3 8-3,-1 9-4,-8 0-11,3 12-19,3 5 2,2 1-2,9 5 1</inkml:trace>
  <inkml:trace contextRef="#ctx0" brushRef="#br0" timeOffset="32279.8463">10525 8997 68,'0'0'35,"14"13"0,-15-3 1,1-10-24,-9 21-11,-1-1-5,-3 2-7,6-3-24,-4 4 0,-4-7 0,6 0-1</inkml:trace>
  <inkml:trace contextRef="#ctx0" brushRef="#br0" timeOffset="32686.8696">10738 8840 70,'21'-15'37,"-3"0"0,2-3 1,-2 6-24,3-15-7,5 0-1,2-5-2,2 1-2,-3-4 0,0 2 0,-4-1-1,-7 0 1,-6 3-2,-6 8 1,-8 3 0,-8 8 0,-7 8-1,-8 6 1,-4 12-1,-3 10 0,-1 10 1,2 5-1,6 5 1,4 5 0,7 0 0,11 1 1,9-7-1,10-3 1,5-10-1,7-4-1,3-5 0,1-9-1,3-3-5,-7-12-13,-2 0-21,-2-3-2,-1-5 2,-1 0-2</inkml:trace>
  <inkml:trace contextRef="#ctx0" brushRef="#br0" timeOffset="32908.8823">11237 8849 100,'1'10'40,"-1"2"1,0-12-4,-1 19-31,-2-5-2,2 0-2,1 2-1,1-2-2,2 1-1,-3-15-3,9 21-7,-9-21-25,0 0-5,0 0 2,11-8-1</inkml:trace>
  <inkml:trace contextRef="#ctx0" brushRef="#br0" timeOffset="33094.893">11455 8884 74,'15'4'38,"0"8"0,-4 6-5,-5 0-17,-3 7-9,-9 1-4,1 5-2,-2 2-6,-5-5-11,-2-1-21,3-6-1,0-13 0,11-8-1</inkml:trace>
  <inkml:trace contextRef="#ctx0" brushRef="#br0" timeOffset="33508.9166">11844 8774 100,'0'0'37,"14"-6"1,-4-1-8,4-9-27,8-4-1,4-5-2,2-2 1,-1-1-1,-1 1 1,-5-1-2,-3 3 2,-8 3-1,-9 1 1,-8 4-1,-4 6 1,-6 4-1,-2 6 1,-4 8 1,0 5-1,-2 8 2,6 12-1,0 5 1,5 3 1,1 2-1,9 7-1,2-3 1,7-1-1,6-8-1,4-5-1,4-4-3,1-8-4,10-2-21,-4-11-14,-1-11 1,2-6-2,0-6 2</inkml:trace>
  <inkml:trace contextRef="#ctx0" brushRef="#br0" timeOffset="34003.9449">12266 8808 102,'-6'10'40,"6"-10"1,0 0-4,12-4-30,2 1-2,1-3-3,4 4 0,-1 1-1,1-1 0,-4 4-1,0 5 0,-6-1 1,-3 3-1,-4 2 0,-2-1 0,0-10 0,-5 20 0,2-11 0,3-9 0,-8 16 0,8-16-1,-7 19 1,3-9-1,-1 3 1,-1-4-1,-1 2 0,-1 5 0,-2-2 1,-2 0-1,-1 0 1,-2 1 0,1-2 0,0 0 0,2 0 1,2-4-1,10-9 1,-6 15-1,6-15 1,11 5 1,-1-6-1,4 0-1,2-4 1,1 2 0,0-1-1,-2 0-2,2 2-1,-5 0-6,9 5-18,-7-2-15,-2-2 1,1-2-1,1-1 1</inkml:trace>
  <inkml:trace contextRef="#ctx0" brushRef="#br0" timeOffset="34216.9571">12698 8933 92,'0'0'41,"7"10"2,-9 0-1,-6 3-24,5 3-13,-2 2-2,-1 4-3,3 2-3,-3-4-3,5 6-9,-3-10-27,-2-4 0,6-12 0,-12 7-1</inkml:trace>
  <inkml:trace contextRef="#ctx0" brushRef="#br0" timeOffset="34611.9797">12913 8830 75,'12'-7'42,"1"-3"-2,1-4 2,4 0-13,-1-7-24,10 0-3,4-8 0,4 1-2,4-3 0,-2-2 1,-3 1-2,-2-2 1,-6-1 0,-9 3-1,-8 3 1,-10 3 0,-8 7-1,-7 9 0,-6 10 1,-6 7 0,-3 13 1,-1 5-1,3 14 2,3 6-1,5 4 1,5-1 0,7-1 0,10 3 0,3-5 0,7-6-1,5-7-1,1-8-1,3-9-4,-2-9-6,6-7-31,-6-10-1,1-5 0,-1-6 0</inkml:trace>
  <inkml:trace contextRef="#ctx0" brushRef="#br0" timeOffset="35119.0087">13426 8748 108,'0'0'40,"4"13"3,-4-13-8,10 5-29,8-5-2,3-4-1,7-1-2,4 2 0,0-1 0,0 1-1,-2 5-1,-5 2 2,-6 1-1,-9 4 0,-8 5-1,-6 0 1,-3 3 0,-5-2 0,-1-2 0,2-1 0,-2 0 0,13-12 0,-12 13 1,12-13-1,0 0 1,0 0 0,10 11-1,-1-8 2,2-2-1,-2 2-1,2 3 1,-1 0-1,-10-6 0,10 20 0,-9-8 0,-6 5 1,-2 1-1,-5 1 0,-4-2 0,-2 0 0,0-1 0,-1-2 0,-3-5 0,5-2-1,0-5-1,5-2-2,1-3-2,11 3-11,0 0-25,-2-20-1,10 0 1,2-5-1</inkml:trace>
  <inkml:trace contextRef="#ctx0" brushRef="#br0" timeOffset="35380.0237">13898 8259 101,'14'14'42,"3"8"1,5 8 0,-2-1-32,2 8-5,-2 7 0,-1 8-3,-4 4-3,-6-2 0,-9 0 0,-8-4 0,-5 3-5,-8-13-19,-3 0-20,-3-14 0,-3-8 0,3-13 0</inkml:trace>
  <inkml:trace contextRef="#ctx0" brushRef="#br0" timeOffset="41361.3658">1632 10382 71,'-9'7'36,"9"-7"-1,-10 10 1,10-10-27,0 0-2,0 0-2,19-4-1,0 2-2,3 0 1,6-2-1,6 2-2,6 1 1,1-1-1,0 1 0,2 2 0,-4 2-1,-1 0 1,-4 2 0,-5 2 0,-7 2 0,-4 5 1,-4 2 0,-6 2 0,-5 5 1,-1 6-1,-5 4 1,-1 3-1,-2 2 1,0 1-1,-2-1 0,3 2 0,0-4 0,0-3-1,3-5-1,-1-3-1,4-5-2,-2-10-8,3-1-28,-2-9 0,0 0 1,13-13-1</inkml:trace>
  <inkml:trace contextRef="#ctx0" brushRef="#br0" timeOffset="43186.4702">3056 10328 43,'4'-16'32,"-4"16"2,0 0-1,-16-5-20,9 19-4,-5 1 0,7 13-2,-3 3-2,4 7-1,-3 3-1,7 5 0,0 0-1,0-1-1,1 0-1,0-8-2,4-1-2,-6-9-8,7-4-12,-2-8-12,-4-15-1,0 0 1,-5-13 0</inkml:trace>
  <inkml:trace contextRef="#ctx0" brushRef="#br0" timeOffset="43528.4897">2897 10324 64,'3'-21'36,"-2"3"0,5 3 2,6 5-27,0 1-4,14 5-1,2-1-2,7 5-1,3 1-1,7-1-1,-1 3 0,1 3-1,-4 1 1,-5 4-1,-8 3 0,-7 3 0,-12 5 1,-12 4-1,-10 2 1,-10-2 0,-9 1-1,-4-1 1,-3-3-1,1-2 1,3-6-1,6-2-1,10-3-1,8-6-4,11-4-6,0 0-23,29 1-3,1-9-2,2-8 2</inkml:trace>
  <inkml:trace contextRef="#ctx0" brushRef="#br0" timeOffset="43756.5028">3382 9999 73,'0'0'37,"0"0"-1,15-4 0,-3 15-29,-4 2-4,4 4-1,3 2-3,-2 5-1,5 7-8,-12 0-25,0-4 0,-1 2-2,-8-4 1</inkml:trace>
  <inkml:trace contextRef="#ctx0" brushRef="#br0" timeOffset="44116.5234">4074 10038 65,'0'0'35,"-28"13"0,7 9 3,-3 12-30,-7 8-1,6 16 0,-1 5-2,10 10 0,4 1-1,11 6-1,8-6-2,11-6-2,12-3-20,5-11-18,3-15 1,7-7-2,-7-19 1</inkml:trace>
  <inkml:trace contextRef="#ctx0" brushRef="#br0" timeOffset="46091.6363">4750 10102 57,'0'0'34,"11"14"1,-11 4-11,-1-1-11,9 15-1,-7 3-3,4 11-3,-5 2-1,4 3-2,-4 2-1,1 2 0,-1-2-1,0-5-1,1-5-3,-1-9-3,6 0-8,-7-9-22,3-13 0,-2-12-2,0 0 1</inkml:trace>
  <inkml:trace contextRef="#ctx0" brushRef="#br0" timeOffset="46572.6638">5187 10243 65,'0'0'34,"10"10"0,-18 5 0,-1 6-26,-3 11-5,-3 5-2,3 2 2,-2 2-2,4 3 0,2-5 1,0-6-1,4-6 0,1-6-1,3-9 0,0-12 0,0 0 0,7-17 1,-1-7-2,-1-7 0,1-5 1,-1-10 0,0-1 1,1 4-1,-1 4 2,-1 4 0,-1 5 1,1 7-1,2 6 1,4 13 0,-10 4 0,20 9 0,-6 6-1,2 10 0,3 5-1,1 5 1,-1 4-1,2 0 0,0-1-2,0-3-2,2-3-1,-9-12-6,5 0-15,-4-7-14,-15-13 1,10 8-2,-10-8 3</inkml:trace>
  <inkml:trace contextRef="#ctx0" brushRef="#br0" timeOffset="46738.6733">5096 10541 58,'-21'-2'36,"21"2"-1,-11-6 1,19-6-21,9 7-9,7-2-4,6 0-5,7 4-6,-1-2-20,5-2-6,2 4-2,-3-7 2</inkml:trace>
  <inkml:trace contextRef="#ctx0" brushRef="#br0" timeOffset="47011.6889">5735 10083 60,'-12'-8'36,"-11"-1"-1,-3 9 1,1 5-26,-10-2-2,4 10 0,-1 2-2,7 4-2,2 2 0,8 5-1,8-3 0,9-2-1,8 0-1,9-3-2,5-1-2,-1-11-8,10-1-29,0-3 2,-4-5 0,0 1-2</inkml:trace>
  <inkml:trace contextRef="#ctx0" brushRef="#br0" timeOffset="47721.7296">5939 10648 29,'0'0'34,"-18"-14"1,10 0 0,3-3-13,-6-13-4,8 1-6,-3-10-3,8 1-3,0-8-1,4 5-1,3 0-1,2 4 0,1 4-2,4 8 0,2 9 1,3 5-2,1 9 0,2 10 1,3 6-1,-2 11 0,0 8 0,-2 3 1,-3 4-2,-3 2 1,-3 1 0,-5-6-2,-1 0-3,-6-17-12,1-5-23,6-6 1,-9-9-1,13-12 2</inkml:trace>
  <inkml:trace contextRef="#ctx0" brushRef="#br0" timeOffset="47934.7417">6403 10196 81,'15'9'39,"-12"4"-1,-1 9 1,3 8-31,-7 0-3,4 7-2,-2 1-2,1-1-2,1 1-2,-2-10-8,4-5-27,-1-4 0,-2-8 0,-1-11-2</inkml:trace>
  <inkml:trace contextRef="#ctx0" brushRef="#br0" timeOffset="48394.7681">6380 10227 88,'2'-20'39,"3"5"0,2 2 1,3 3-32,9 6-3,2 4-2,5 7-1,-1 5-2,-2 3-1,0 4-1,-3 3-1,-6 3 0,-7 0 0,-6 2 0,-10-6 1,-2 0-1,-7-2 2,-1-5 1,-1-4 1,0-3 1,6-5 0,1-3 1,13 1-1,0 0 1,10-11 0,6 8-1,7 2-1,3 3 0,1 3-1,1 5 0,-3 2-1,-9 5 0,-2 3 1,-8 3-1,-7 0 1,-8 1-1,-5-2 2,-5-2-2,-2-2 2,-3-6-1,0-8-1,1-4 0,5-4-3,18 4-2,-18-25-14,18 10-18,8-4-1,6-5-1,8 5 2</inkml:trace>
  <inkml:trace contextRef="#ctx0" brushRef="#br0" timeOffset="48690.785">6994 10071 58,'-18'-5'36,"0"5"1,-5-3 0,-4 1-20,9 13-6,-6-4-3,7 8-3,2 2-1,7 2-1,4-2-1,11 5 0,4-2 0,5-5-2,6-1-3,2-5-2,7-1-19,-4-3-16,-4-5 1,-2-3-1,-3-6 1</inkml:trace>
  <inkml:trace contextRef="#ctx0" brushRef="#br0" timeOffset="48991.8022">7204 9946 65,'3'-15'38,"-3"6"-1,0 9 2,1 18-21,-4-2-8,5 17-4,-3 9-2,3 10-1,-2 7-1,4 7 0,0 0-1,1-2-1,1-3-2,2-8-2,2-3-13,0-15-23,0-15 1,-1-8-1,-9-12 1</inkml:trace>
  <inkml:trace contextRef="#ctx0" brushRef="#br0" timeOffset="50209.8719">7757 10469 54,'0'0'32,"10"8"0,-2 4-7,1 4-15,-3 1-2,3 10-2,-2-1 1,-1 5-4,-5 1-1,-2-3-4,-3 2-9,-5-2-15,-6-12-8,4-1-1,-8-11 1</inkml:trace>
  <inkml:trace contextRef="#ctx0" brushRef="#br0" timeOffset="50602.8944">8287 9957 53,'5'-15'35,"-5"15"0,14-7 0,-14 7-15,13 30-11,-10 1-2,3 14-2,-2 6 0,4 12-1,-5 5-1,2 0 0,0-4-2,0-2-2,2-2-3,-4-14-23,3-10-11,0-11-1,-6-25 1,11 6-1</inkml:trace>
  <inkml:trace contextRef="#ctx0" brushRef="#br0" timeOffset="51628.953">8730 10276 58,'0'0'31,"6"-10"1,-6 10-10,5 20-13,-12 1-2,4 9 1,-7 4-1,3 8-1,-8 0-1,4 2-1,-3-9-2,5-5 0,2-10-1,3-9 0,4-11 0,8-16-1,3-12 1,5-9-1,-1-11 0,2-7 0,0-4 2,0 3-2,-3 1 1,-1 8 1,-6 7 0,-2 13 0,-1 11 0,-4 16-1,13 5 1,-6 12 0,2 11-1,5 7 0,0 6-1,4 7 1,1 0-1,-1-2-1,2-1-3,-4-8-4,3 3-11,-3-9-20,-6-13 1,-3-4-1,-7-14 2</inkml:trace>
  <inkml:trace contextRef="#ctx0" brushRef="#br0" timeOffset="51802.963">8722 10556 67,'-18'3'38,"7"-5"-1,11 2 1,4-9-20,10-2-12,11 5-4,10 0-4,1-4-12,7 4-24,6 4 1,-2-3-1,5 5 0</inkml:trace>
  <inkml:trace contextRef="#ctx0" brushRef="#br0" timeOffset="52128.9816">9237 10508 82,'-14'-13'38,"2"-3"-1,-2-11 2,-2-6-30,12 1-5,2-4-1,6 1-1,4 0-1,5 2 0,5 2 0,5 10 0,3 5 1,5 6-1,-2 7 0,3 11 0,-2 8-1,-4 7 1,-2 10-1,-6 5 0,-7 2 0,-6 5 0,-2 1 0,-4-6-1,-1-2 0,-1-8-2,4-2-4,-3-15-13,2-13-19,15 2 0,-2-18 0,8-7 0</inkml:trace>
  <inkml:trace contextRef="#ctx0" brushRef="#br0" timeOffset="52337.9936">9833 10049 71,'10'9'38,"-9"8"0,-3 10 1,-3 10-19,-2 1-15,3 7-1,0 1-2,4 3-2,2-3-2,0-8-2,7-3-10,-4-10-25,1-12 1,-6-13-2,11 1 3</inkml:trace>
  <inkml:trace contextRef="#ctx0" brushRef="#br0" timeOffset="52772.0184">9722 10131 83,'2'-16'40,"7"2"-1,5 3 1,9 5-29,0-1-5,8 7-1,-1 4-3,2 8-1,-2 5-1,-8 6-1,-4 2 0,-8 4 0,-7 2-1,-8 1 1,-7-1 0,-7-4 0,-2-4 0,-1-4 1,2-7 0,3-6 2,5-6-1,12 0 0,0-14 1,12 3-1,5-2 1,6 4-1,2 2 0,3 6 0,-1 5-1,-4 6 0,-4 6 0,-6 4-1,-6 5 1,-7 2 0,-8 2-1,-5-3 1,-6-3 0,1-1 0,-2-6 0,0-6-1,5-5-2,2-9-2,13 4-7,-8-13-28,13-6 1,7-6 0,4-8-1</inkml:trace>
  <inkml:trace contextRef="#ctx0" brushRef="#br0" timeOffset="53007.0319">10371 9954 68,'0'0'39,"-9"0"0,-5 6 0,-6 13-16,-3-6-17,8 7 0,0-2-2,7 3-3,5-3 1,7 0-1,5 0-1,6-6 0,3 0-3,1-8-6,9 0-21,-6-5-10,-3-4 0,3-6 0</inkml:trace>
  <inkml:trace contextRef="#ctx0" brushRef="#br0" timeOffset="53260.0463">10531 9862 87,'0'0'38,"1"-10"1,-1 10 1,5 17-28,-4 4-6,5 9-2,-2 9-2,3 14 0,0 7 0,0 4 0,-1 3-1,0 2-1,-2-4 0,0-8-1,0-7-2,-4-16-4,7-9-24,-3-14-11,-4-11 2,9-20-1</inkml:trace>
  <inkml:trace contextRef="#ctx0" brushRef="#br0" timeOffset="53998.0885">10890 10605 10,'10'3'14,"3"9"-7,-8 3 0,2 4 1,1 4 3,-3 4 3,-2 7 2,-3 0-1,-4 1-1,-3-3-4,-3-4-13,-6-13-22,8 6-3,-7-19 0,15-2 0</inkml:trace>
  <inkml:trace contextRef="#ctx0" brushRef="#br0" timeOffset="54906.1405">11435 9974 1,'-9'-26'28,"9"26"3,-9-20 2,9 20-10,0 0-1,0 0-2,21 31-4,-15-9-4,6 16-3,-4 8-3,1 8-2,-6 2-1,0 3-3,-2 0-4,-4-7-4,6-1-15,2-9-15,-6-14 1,4-9-1,-3-19 1</inkml:trace>
  <inkml:trace contextRef="#ctx0" brushRef="#br0" timeOffset="55298.1629">11837 10052 81,'-1'10'36,"-3"12"-1,-10 7 0,-5 9-32,1 10-1,0 1 0,2 1-1,2-3-1,5-6 1,4-9 0,4-11-1,1-21 0,0 0 0,20-19-1,-8-9 1,2-13 0,-2-7-1,0-4 1,0-1 1,-2 4 1,-1 8-1,-5 9 2,1 8 0,-2 15-1,-3 9 1,9 20 0,-2 5-1,3 5 0,3 8-1,3 6 0,2 1-1,3 1 0,0-6-2,3-4-4,-5-9-8,-1-3-25,-2-9 0,-7-9 0,-9-6 0</inkml:trace>
  <inkml:trace contextRef="#ctx0" brushRef="#br0" timeOffset="55461.1722">11779 10307 69,'-17'-4'38,"5"-1"-1,12 5 1,17-6-26,-1-3-7,11 2-7,9 5-10,5-4-25,3-2 1,8 1-2,-3-8 1</inkml:trace>
  <inkml:trace contextRef="#ctx0" brushRef="#br0" timeOffset="55682.1849">12337 9940 81,'-25'4'38,"1"4"-2,-2 2 3,0 3-33,11 5-1,5 0-1,8 3-3,9 1-1,6-2-2,8 6-4,1-7-16,6 2-17,6 4 2,-3-5-2,2 0 2</inkml:trace>
  <inkml:trace contextRef="#ctx0" brushRef="#br0" timeOffset="56002.2032">12566 10441 81,'-10'5'38,"10"-5"-1,-17-11 1,6-8-32,7-4-2,2-6-2,2-5-2,2-3 0,2-1 0,4 0 1,2 2-1,1 6 0,4 6-1,2 3 1,2 8 0,4 9 0,1 7 0,-3 7 0,1 6 0,1 6 0,-3 5 0,-1 5 0,-3 3-1,-3 3 0,-6-3-3,4 5-8,-5-8-25,-5-12 0,4-3-1,-5-17 1</inkml:trace>
  <inkml:trace contextRef="#ctx0" brushRef="#br0" timeOffset="56201.2146">13061 10065 87,'-5'20'37,"-7"4"0,4 8 1,1 4-35,0 1-2,5 2-2,5 3-4,1-11-7,5-6-26,1-1 1,-2-12 0,2-5 1</inkml:trace>
  <inkml:trace contextRef="#ctx0" brushRef="#br0" timeOffset="56643.2398">13044 10089 78,'1'-26'39,"4"7"0,3 2 0,0 2-25,7 9-8,0 0-2,2 10-3,2 5-2,-3 2-1,-3 8-1,-4 0 0,-3 3 0,-6 1-1,-3 3 2,-9-6 0,-1 1 0,-3-2 3,-1-5 0,3-4 0,1-3 2,13-7 0,0 0 0,11-6 0,5 2-1,7 1 0,2 0 0,3 7-2,0 4 0,-7 5 0,-5 7-1,-7 2-1,-5 4 1,-8 4-1,-6 1 1,-7-3 1,-5 0-1,-4-4 1,0-6 0,0-6 0,3-6-1,3-9-2,6-2-3,1-10-17,8-4-16,9-3 2,4-8-2,7-1 2</inkml:trace>
  <inkml:trace contextRef="#ctx0" brushRef="#br0" timeOffset="56890.254">13396 9827 96,'0'0'39,"0"0"2,0 0-1,2 19-34,1 4-2,4 11-1,-1 7-2,1 7 1,1 6-1,-1 3 0,-2 0-1,2-1-1,1 0-2,-6-11-3,5 0-18,-2-12-18,-1-12 2,5-9-2,2-11 2</inkml:trace>
  <inkml:trace contextRef="#ctx0" brushRef="#br0" timeOffset="57138.2682">13805 10389 72,'11'11'39,"2"3"0,-1 1 1,-8-4-25,8 9-5,-7-2-4,-1 6-1,-3-1-3,-3 3-1,-3-1-4,-5-5-10,1-2-27,2-2-1,7-16 1,-10 0-1</inkml:trace>
  <inkml:trace contextRef="#ctx0" brushRef="#br0" timeOffset="57764.304">14322 9798 75,'9'9'38,"-5"5"-1,2 11 2,1 12-28,-4 2-4,2 9-2,-1 5-2,1 3-1,0 1 0,-1 0-1,0-8-3,0-6-2,1-3-6,-2-10-30,2-19 1,4-8 1,3-19-2</inkml:trace>
  <inkml:trace contextRef="#ctx0" brushRef="#br0" timeOffset="58182.3279">14825 9979 101,'-10'40'36,"-7"4"3,-3-4-13,0 15-24,-2-4-1,8-1 0,2-5 0,3-8-1,5-8 0,2-14-1,2-15 1,0 0-1,17-30 0,-6-4 1,1-9 0,4-7-1,-1-6 0,-2-2 2,2 4 0,-3 5 1,-2 7 1,-1 13-1,-3 8 1,4 15 1,-10 6 0,22 21-1,-9 2 0,5 7-1,2 7 0,4 7-1,-2 0 0,0 0-1,1 3-1,-5-5-2,1 1-2,-8-13-6,5-3-18,-9-11-12,-5-7 1,-2-9-1,-10-7 2</inkml:trace>
  <inkml:trace contextRef="#ctx0" brushRef="#br0" timeOffset="58336.3367">14859 10287 81,'-30'1'39,"8"1"1,8-2 0,14 0-28,0 0-5,13-5-4,12 2-4,9 6-7,0-2-21,9 3-11,1 0 1,0 0-1</inkml:trace>
  <inkml:trace contextRef="#ctx0" brushRef="#br0" timeOffset="58665.3555">15382 10343 92,'-15'-14'39,"0"-6"0,0-7-1,-6-8-31,11-3-5,3-4 0,8-2-2,6 1-1,3 4 1,3 5 0,5 4 1,3 7-1,5 11 0,1 9 1,-2 10 0,1 9 1,-1 7-2,0 9 2,-3 7-2,-2 5 2,-7 2-1,-1-2-1,-3 2 0,-2-3-1,-3-7-2,1-3-6,-9-13-29,4-20-3,0 0 1,10-8 0</inkml:trace>
  <inkml:trace contextRef="#ctx0" brushRef="#br0" timeOffset="58905.3692">15877 9913 80,'3'16'42,"-5"3"-2,0 3 2,-1 8-20,0 0-17,4 5-1,0-2-3,3 4-1,1-1-1,0-2 0,5 1-4,-6-10-4,6-1-21,-4-9-11,-6-15 0,0 0 0,10-7 1</inkml:trace>
  <inkml:trace contextRef="#ctx0" brushRef="#br0" timeOffset="59312.3925">15914 9940 94,'-1'-10'40,"0"1"2,1 9-2,8-16-29,4 17-7,3 2-1,5 6-3,3 5-1,-3 1-2,3 5-1,-7 1-2,-1 5-1,-13-5-2,-2 4 1,-11-7 0,-2 2 2,-7-4 3,-1-1 3,1-2 1,2-7 4,9 4 1,9-10 2,0 0-1,0 0 0,23 5-2,-4-7-1,7 5 0,-1 4-2,-2 2 0,-1 3-2,-6 6 0,-4 4 0,-8 1-1,-4 1-1,-5-1 0,-2 0-2,-6-8-2,3 6-6,-8-11-26,3-11-1,5-3 0,-2-11 0</inkml:trace>
  <inkml:trace contextRef="#ctx0" brushRef="#br0" timeOffset="59592.4085">16271 9728 72,'0'0'40,"11"15"1,-9 3 0,-2 11-14,-1 1-20,6 7-2,-3 3-1,3 3-2,-2 2 0,3 3-1,0 0 1,0-7-2,-4-4 0,1-3-2,1-4 0,-4-9-3,3 2-5,-3-23-13,-11 8-20,11-8 2,0 0-1,4-9 2</inkml:trace>
  <inkml:trace contextRef="#ctx0" brushRef="#br0" timeOffset="59960.4296">16702 9445 95,'16'-6'40,"7"9"3,1 12-1,0 9-32,7 13-2,-2 10-3,3 15 0,-4 12-2,-8 7 1,-7 8-4,-8 1 0,-10 0 0,-8 0 0,-6-6 0,-6-11 0,-3-14 0,1-9 0,1-14 0,2-13-5,11-9-8,13-14-30,-2-19-1,10-5 0,11-15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0:37:43.17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2775 3237 11,'0'0'22,"9"-3"0,-9 3-9,0 0-1,-2 14-2,-1-3-1,1 3 0,-3 3-2,0 5-1,-4 1 0,1 4-2,-2-1-1,1 2-1,-1-4-1,0 2 0,2-3 0,0-2-1,2-5 1,1 0 0,1-3-1,1-2 0,3-11 1,-4 12-1,4-12 1,0 0 1,0 0 0,0 0-1,0 0 1,2-17 0,0 2 0,3 1-1,1-8 0,2-3 0,3-3 0,-1-4 0,4-2 0,-1 1 0,-1-1 0,2-1 1,-3 3-1,2 4 1,-6 2 2,0 7-2,-2 5 0,0 2 0,-5 12 0,0 0-1,12-1 0,-12 1 1,12 19-2,-4-3 0,3 1 1,1 8-1,3 2 2,-1-1-2,1 3 2,-1 3-2,0-2 2,0-1-1,-2-1-1,0-1 2,-3-3-2,0-3 0,1-2 0,-3-3-1,-1-2-1,-3 0 0,2-3-2,-5-11-2,6 12-6,-6-12-5,0 0-17,-11 3-2,2-7 2,9 4 2</inkml:trace>
  <inkml:trace contextRef="#ctx0" brushRef="#br0" timeOffset="248.0142">2760 3514 14,'-5'-10'28,"15"9"1,-8-10 1,-2 11-16,16-12-2,-16 12-2,23-7-3,-9 1-3,3 5 0,1 1-4,0 1-2,5 2-6,-3 0-14,-2-6-9,5 7 0,-10-7 0</inkml:trace>
  <inkml:trace contextRef="#ctx0" brushRef="#br0" timeOffset="1149.0657">3364 3168 36,'2'-10'28,"-2"10"1,0 0-11,0 0-7,0 0-3,-3 13-4,3-13 0,-2 16-2,1 0 0,-2 0 1,2 6 0,-2 2-1,1 3 0,0 0 1,2 4-2,-1-3 1,3-1-2,1-1 1,1 0-1,1-4 0,3-4 0,3-2 1,-1-3 0,2-1-1,2-3 1,0-4-1,3-5 1,1-3 0,0 0 0,-1-4 0,2-1-1,1-7 1,-4 0 0,0-2-1,-3 2 2,-2-4-2,0-5 1,-4 0 0,-3 2 0,-1-4 0,0 3 1,-2-3-1,0 1 1,-2 2 0,-1 6 0,-1-1 0,4 3 0,-3 4-1,2 1-1,0 10 0,0 0 0,0 0-3,2-9-3,-2 9-10,11 16-19,-11-16 1,15 16-2,-15-16 2</inkml:trace>
  <inkml:trace contextRef="#ctx0" brushRef="#br0" timeOffset="1457.0834">3916 3102 27,'0'0'30,"0"0"2,9 0-3,-9 0-9,-5 11-11,6 2-3,-1 2-3,1 7 0,-1 1-1,2 8-1,-3 1 2,2 3-2,-1-2 1,1 0-2,0-2 2,0-5-4,3-1-2,-4-9-4,6-4-14,0 0-11,-6-12-1,0 0 1</inkml:trace>
  <inkml:trace contextRef="#ctx0" brushRef="#br0" timeOffset="2171.1242">3865 3147 31,'-1'-19'32,"1"19"1,7-15 0,-7 3-18,11 4-4,-6-2-2,11 8-2,-4-3-3,5 2-1,0 1 0,4 6-2,3 1 0,1 3 1,1-2-2,-2 5 0,0-1 1,-3 6 0,-3-2-1,-3-2 0,-6 2-1,-6 0 0,-4 2-1,-4-5 1,-6 3-3,-5-4 1,-5 5 1,-5-2 0,0-2-2,0-2 3,3 1 0,1-2 1,4 0 0,5-3 1,13-5-1,0 0 1,0 0 2,9 0-1,4-4 0,4 2-1,3-2 2,3 6-1,0 0 0,0 0 0,2 2 0,-1 4-2,-1-1 0,-3 4 0,-2 1-1,-3-2 0,-2 1-1,-6 5 0,-5-3 0,-4-1 0,-5 2 1,-5 0 0,-4 0 0,-4 2 2,-2-2 0,-1-1 0,-1-3 1,1 2 1,-1-3 1,7-3-1,-2-5 2,6 1-1,-1-4-1,4 3 0,0-6 0,10 5-1,-13-10 0,13 10-2,0 0-1,-10-9-3,10 9-6,0 0-28,0 0 0,0 0 0,0 0-1</inkml:trace>
  <inkml:trace contextRef="#ctx0" brushRef="#br0" timeOffset="2855.1633">4641 3267 31,'0'0'30,"14"6"0,-14-6-3,22 0-13,-4 3-2,-1-6-2,6 2-4,-1-2-4,-1-1-3,2 3-6,-9-1-12,-4-2-12,0 7-3,-10-3 2,0 0-1</inkml:trace>
  <inkml:trace contextRef="#ctx0" brushRef="#br0" timeOffset="3054.1747">4675 3397 38,'0'0'33,"22"3"1,-9-3-8,0-5-9,9 4-4,-1-4-4,2 4-5,1-1-5,-2-3-10,1 2-22,0 4 0,-7-6-2,2 9 2</inkml:trace>
  <inkml:trace contextRef="#ctx0" brushRef="#br0" timeOffset="14898.8522">5546 3113 21,'0'0'24,"0"0"-2,0 0-6,-12-4 0,12 4-5,-15-2-1,5-1-2,10 3-1,-21-3 0,21 3-1,-19-5-2,9 3-2,-2 0 1,-1 5 0,-2-1-1,-1 3 0,1 0-2,-3 5 1,-1-2 1,3 4 1,0-3-2,2 0 0,2 1 0,2 2 0,2-3 0,8-9 0,-7 18-2,6-9 1,2 1 1,-1-10 0,7 15-1,-7-15 1,17 11 0,-6-2 0,2-5 1,4 1-1,3-1-1,-2 3 0,2 0 2,2-1-1,-2 0-2,1 0 1,-2 4 1,-3 2-1,-4-1 1,1 1 0,-4 0-1,-5 4 0,-3-1 1,-3 1 0,-4-4 0,-1 1-1,-5 2 0,-1-1 0,-5 0 0,1-3 1,-3-2-1,1 2 0,-2-1 0,1-5 1,0-2 0,3-2 1,2-1 0,0-1-1,3-3 1,2-1 0,1-1-1,9 6 1,-12-8-1,12 8-1,0 0-1,-6-14 0,6 14-3,0 0-4,14-3-21,-3 2-8,-1-2 0,3 2 0</inkml:trace>
  <inkml:trace contextRef="#ctx0" brushRef="#br0" timeOffset="15839.906">6514 3199 15,'-7'15'17,"-3"-5"-1,1 10-2,0 0-1,-2 6-1,0 2-3,-1-2-1,4 4-1,-1-5-2,2 0-1,3-6-1,1-2 1,3-17-1,1 13 1,-1-13 0,0 0-1,11-21 1,-3 1-1,-1-7 0,1 0 0,3-3-1,-2 1 0,1-2 0,2 1 1,-3 3-1,0 8 1,-1 3 2,3 5-2,-6 2 0,4 6-1,-9 3 0,15 11 0,-8 1 0,3 5-1,0 3 1,0 3-2,-2 5 3,4-1-2,-3-2 1,1 0-2,-1-3 2,1-2-1,-3-3-1,0-3 2,2-3-2,-9-11-1,9 16-1,-9-16-2,8 10-6,-8-10-23,0 0-4,0 0 1,0 0-1</inkml:trace>
  <inkml:trace contextRef="#ctx0" brushRef="#br0" timeOffset="24066.3765">7401 2877 4,'0'0'23,"0"-10"-2,5 20 3,-5-10-10,-2 18-4,1-2 0,0 5-1,2 6-1,-2 3 0,3 6-1,-2-3-1,3 8-1,-2-4-1,1 1-1,0-2-1,0 0-1,-4-5 1,2-3-2,0-3 1,-1-3-1,0-4 1,0-1-1,0-8 1,1-9-1,-1 15 0,1-15-2,0 0-4,0 0-8,0 0-18,1-13 0,-1-1 0,8 1 0</inkml:trace>
  <inkml:trace contextRef="#ctx0" brushRef="#br0" timeOffset="24808.419">7798 2954 13,'0'0'27,"0"0"0,10-5-4,-10 5-3,10 4-5,-10-4-1,4 20-3,-8-6-1,5 9-3,-10-1-1,6 10-1,-7 0-1,2 2-2,-3-1-1,4-3 0,-2 0 0,3-4-1,0 1 1,2-4-1,2-4 0,-1-1-1,1-4 2,2-14-1,1 10 0,-1-10 0,6-17 0,-1 2 1,2-9-2,1-7 1,3-6 0,0-2 0,0-4 1,0 1-1,1 1 0,-2-1-1,-1 6 2,0 6 0,-4 6 0,-1 7-1,1 4 1,-5 13 0,0 0 1,16 7 0,-10 5-1,2 6 0,2 3 1,3 8-1,-1 1 1,3 3-1,-1 0-1,0 0 0,-1 0 1,0 2-1,0-5 0,-2-5-1,0 2 0,-3-2 0,-1-2 1,-1-6-2,0-1 0,-3-3-2,1-1-1,-4-12-1,1 11-7,-1-11-10,-14-7-13,14 7 1,-18-8 0,6 3 2</inkml:trace>
  <inkml:trace contextRef="#ctx0" brushRef="#br0" timeOffset="25025.4314">7822 3288 30,'0'0'33,"1"-13"3,-1 13-1,10-11-14,-3 2-5,9 8-4,-5-8-5,7 6-2,-3 1-3,2 0-4,2 4-9,1-1-26,-4-3 1,2 0-1,-3-3 1</inkml:trace>
  <inkml:trace contextRef="#ctx0" brushRef="#br0" timeOffset="25931.4832">8344 3233 22,'-10'-16'31,"10"16"1,-10-22 1,4 4-16,4 2-1,-4-6-5,7 2-1,-3-7-3,5 4-2,-2-6 0,4 7-1,-1-3 0,4 3 0,-1 1-2,4 3-1,-2 2 1,4 2 0,1 5-2,1-3 0,5 6 0,1 6 0,-1 5 1,3 3-1,-1 6 0,0 3-1,-3 5 2,-1 8 0,-6 2-1,-1 0 1,-3 1-1,-3 3 0,-2-5 0,0 1 1,-2-6-1,-1-6-1,0-3 0,-1-3 0,1-3-1,0-11-2,0 0-6,0 0-11,0 0-17,-4-14 2,6 0-2,4-3 2</inkml:trace>
  <inkml:trace contextRef="#ctx0" brushRef="#br0" timeOffset="26213.4993">8821 2915 64,'0'0'35,"9"-6"0,-9 6 2,0 0-26,5 19-4,-4-8-2,4 12-2,-3 0 0,4 5 0,-2 1-3,1 2 1,-2-1 0,0 2 0,-1-4-1,-1-7-1,1-1-3,-5-8-2,6 3-7,-3-15-16,0 0-8,0 0-1,-12-23 2</inkml:trace>
  <inkml:trace contextRef="#ctx0" brushRef="#br0" timeOffset="26821.5341">8747 2926 60,'-4'-12'37,"-2"-5"-1,5-1-6,8 9-14,-3-5-3,11 5-5,2-1-3,7 3-1,3-1-1,6 4-1,-1 2 0,1 3-2,0 0 1,-6 8-1,-5 0 0,-3 2 1,-6 4-2,-6 0 0,-6 4 0,-8 2 0,-2 0 1,-5-2-1,-4 0 0,-3 0 0,1-1 1,0-2 0,2-5 0,5-4 0,2-3 0,11-4 0,-12 8 0,12-8 1,0 0-1,18-8 0,-8 7 1,5 1 0,0 2-1,4-3 0,-1 4 0,1 4 0,0 1 0,-3 1 1,0 1-3,-4 2 1,-3 1 1,-3 5 0,-4-2-2,-4 0 2,-5 1-1,-3 2 0,-4-2 1,-3 1 0,-1-3 0,-2-3 0,0-1 1,0-3 1,1-2-1,2-3 0,2-2 0,2-3 0,3-1 0,10 3 0,0 0-3,-9-14-2,9 14-4,9-8-14,-9 8-16,22-8 0,-10 2-1,4 2 1</inkml:trace>
  <inkml:trace contextRef="#ctx0" brushRef="#br0" timeOffset="27208.5563">9260 2710 51,'4'-15'34,"-4"15"1,0 0 0,5 13-19,-1 9-6,-2-3-1,2 17-3,0-2-2,2 10 0,-4 1-1,2 9-1,-3-1 0,1 1 0,-1-3-2,0-4 1,0 0 0,-2-5-1,1-8 1,1-9-2,0-4-1,-1-7-3,5-4-4,-5-10-19,0 0-10,7-18 0,-2 0-1</inkml:trace>
  <inkml:trace contextRef="#ctx0" brushRef="#br0" timeOffset="27749.5872">9675 3026 49,'-9'7'37,"9"-7"-1,0 0 1,13-10-15,0 11-10,-1-8-4,8 0-3,0-2-1,3 5-3,-1-1 1,-1 4-2,0 2-1,-4-4-2,1 4-2,-8-2-4,3 7-9,-13-6-20,9 4 0,-9-4 0,0 0 2</inkml:trace>
  <inkml:trace contextRef="#ctx0" brushRef="#br0" timeOffset="28010.6021">9712 3146 37,'0'10'35,"0"-10"3,12 7-1,0-5-10,0-10-12,9 10-3,-5-9-5,6 3-1,-2-2-3,-1 2-2,-2-1 0,-3 3 0,0 2-3,-4-6-2,2 8-5,-12-2-18,0 0-12,12 4 1,-12-4-2,0 0 1</inkml:trace>
  <inkml:trace contextRef="#ctx0" brushRef="#br0" timeOffset="29888.7095">10367 2807 24,'-4'10'28,"-8"-8"0,4 10 2,-4-1-18,-3 1-1,2 4-3,-1 0-1,2 7-1,0 1-2,4 4 1,3 1-3,5 0 0,4-4 1,5 2-1,4-6 0,7-5 0,2-8-2,4-4 1,4-7 1,1-2 0,-2-8-1,-2-7 0,-2-3 1,-4 4-1,-7-3 1,-2-2 0,-11-1-2,-5 1 0,-8 1 2,-4 3-1,-5 1 0,-2 2-1,-4 2 0,-1 9-1,0 7-1,-2 1-4,11 10-17,4 1-12,-1-3-1,8 9 0,3-7 1</inkml:trace>
  <inkml:trace contextRef="#ctx0" brushRef="#br0" timeOffset="93996.3763">1308 2300 21,'-9'-11'26,"9"11"2,-14-2-12,14 2-1,0 0-2,-10-9-2,10 9-1,13 1 0,-2 0-2,3-7-1,6 7 0,1-8-2,3 9 0,3 2-2,3-4 0,0-5-2,2 8 0,0-1 0,0-4 0,1 2-1,0-2 1,-3-7-1,-3 10 0,-5 1 1,-2-3 1,-5 2-2,-2 11 0,-6 2 1,-3 4 0,-4 3-1,1-1 1,-2 3-1,0 7 0,-1 1 1,0-5-1,2-3 0,0 2 0,0 4 0,1-2-1,0-4 1,1-2-2,0 0 3,0 3 0,-1-2 0,1-6 0,1-1-2,-2-3 2,0 2-5,-1-14-3,-1 18-16,1-18-13,0 0-1,0 0 0,-18 2 1</inkml:trace>
  <inkml:trace contextRef="#ctx0" brushRef="#br0" timeOffset="94325.3951">1400 2874 46,'-9'-7'32,"9"7"2,0 0-2,-3-11-18,3 11-7,0 0 1,12-3-3,-12 3-1,17 1 0,-2-2-2,7 2 1,5-3-1,1 2 1,3-2-1,2-1-1,0-1 0,-1 3 0,-5 0-1,-5-2-1,-6 3-2,-3-3-3,-2 5-7,-11-2-23,0 0 0,0 0-1,0-14 1</inkml:trace>
  <inkml:trace contextRef="#ctx0" brushRef="#br0" timeOffset="94631.4126">1414 2567 39,'-1'-9'33,"1"9"1,0 0-1,3-14-19,7 11-3,4-4-1,4 10-3,3-2-1,5 0-1,3-4-2,3 5-1,1 0 0,0 0 0,-2-3-2,-3-1-2,-2 1-4,-10-2-11,-1 3-20,-3 1 1,-12-1-1,0 0 0</inkml:trace>
  <inkml:trace contextRef="#ctx0" brushRef="#br0" timeOffset="96223.5037">1757 2741 11,'0'0'12,"0"0"-1,0 0-1,0 0-1,3 9-2,-3-9 0,0 0 1,8 14-2,-5-5 2,0 0-3,-3-9 0,5 20 0,-5-10-1,0-10 1,-2 18 0,2-18-1,-4 10 2,4-10-1,-9 9 0,9-9-1,0 0-1,-11 6 0,11-6-3,-10 3-9,10-3-20,0 0-2,-12-9 1,12 9 0</inkml:trace>
  <inkml:trace contextRef="#ctx0" brushRef="#br0" timeOffset="97965.6033">2316 2373 5,'0'-14'29,"0"14"1,7-11-4,-7 11-7,2-9-2,-2 9-5,-3 13-4,-3 4-3,-1 4-2,-3 2-2,-3 11 1,0 8-1,-2-4 1,2-2-1,-1 1 0,4-6 0,3-2 0,3-4 0,3-9 0,1-16-1,5 15 0,-5-15 0,11-9 2,-4-6-3,2-5 0,0-6 2,1-3-2,2-6 1,0-8 0,1 0 0,2 1-1,-3-2 3,4 2 1,-3 4-1,2 5 0,-6 3 1,1 13-1,-3 6 2,-7 11 0,11-6-2,-6 18 0,-2 10 1,2 3-1,2 8 0,1 6 0,-1 0-1,3 7 0,3 0 0,1-4-1,1-9 1,0 4-3,0-7 2,-1-9 0,1 2-4,-5-11-1,-2 0-3,-8-12-5,3 9-14,-3-9-8,-14-9-3,-2 0 3,-7-9 1</inkml:trace>
  <inkml:trace contextRef="#ctx0" brushRef="#br0" timeOffset="98166.6148">2241 2591 23,'0'0'31,"0"0"3,12-6-2,0 1-13,3-4-7,13 5-1,-4-4-2,8 4-4,0 0-3,2 3-6,1 5-15,1 0-15,-9-4-1,1 2-2,-5-7 1</inkml:trace>
  <inkml:trace contextRef="#ctx0" brushRef="#br0" timeOffset="98414.629">2778 2573 38,'0'0'34,"16"16"0,-16-16 0,12 10-18,-4 4-7,-5-2-1,3 4-4,-3-5-1,1 7-1,-2-2 0,-1 0-2,2 0-5,-6-5-8,3-11-22,-2 15 1,2-15-2,-9 4 1</inkml:trace>
  <inkml:trace contextRef="#ctx0" brushRef="#br0" timeOffset="98734.6473">2995 2215 22,'15'-1'30,"-15"1"3,17 16 0,-14 0-12,1-3-11,8 15 0,-7-3 1,6 4-3,-5-2-3,2 8-1,-4-3 0,3 0-2,-2-3-1,-1-6-2,1-5-2,-4-2-4,4 2-9,-4-7-21,-1-11 1,0 0-2,-8-18 2</inkml:trace>
  <inkml:trace contextRef="#ctx0" brushRef="#br0" timeOffset="99402.6855">2928 2268 32,'-1'-21'34,"1"21"1,13-18 0,2-5-15,4 13-9,-3-1 1,10 1-4,-3-3-4,4 13 0,0-5-1,2 6-1,-2 6 0,-2 0-2,-2 1 1,-3 7-2,-3 4 2,-3-5-2,-6 6 0,-5 2-1,-4-2 1,-6 4 0,-3 0 0,-6-7 0,-1-2 1,0-1 0,-2 1 0,3-10 1,1-2 0,2-2-1,13-1 1,-13-1 0,13 1 0,0 0 0,4-10 0,-4 10-1,19 3 1,-5-3 1,3 2-2,-1 3 0,2-1 0,1 8 0,-1 3-1,-1-5 1,-5 4-1,-3 3-1,0 3 1,-4-1 1,-3 1-1,-5-2 0,-1-2 1,-4 5-1,-1 0 2,-3-5 0,-5-4-1,-2-3 0,-2 1 0,-1-3 3,-1-5-2,1-3 1,-1-7 1,3 4-2,4 1 2,3-3-1,2-4-1,11 10-2,-9-7 1,9 7-1,9-1-6,-9 1-10,17-7-23,-4 10 1,2 0 0,6-1 0</inkml:trace>
  <inkml:trace contextRef="#ctx0" brushRef="#br0" timeOffset="99651.6998">3584 2616 78,'0'0'40,"4"10"-4,-4-10 0,0 0-46,0 0-24,0 0-2,9-11-2,-6-9 0</inkml:trace>
  <inkml:trace contextRef="#ctx0" brushRef="#br0" timeOffset="103777.9358">11251 2937 0,'0'0'26,"0"0"2,10-2 0,-10 2-8,0 0-4,-1 12-2,1-12-4,-4 26-2,-2-6-2,1 8-1,-3 1-2,1 0 0,-1 0 0,1 0-2,0-7 0,2-2 0,1-6-1,2-5 0,2-9 1,-2 10 0,2-10 0,0 0 0,3-17 0,-1 4-1,2-3 2,1-5-2,1-4 0,0-5 0,1 1 0,-1 6 1,1 0 0,-1 0 0,-1 5-1,0 6 1,-5 12 0,9-6 1,-9 6 0,12 7-1,-5 2 1,2 9 0,0 2 1,3 0-1,0 0-1,2 2 0,-1-2 1,2 0-1,-3-5-1,-1-5-2,1 0-2,-12-10-8,15 5-24,-15-5 0,0 0-1,0 0 0</inkml:trace>
  <inkml:trace contextRef="#ctx0" brushRef="#br0" timeOffset="104343.9681">11877 2746 19,'11'-22'28,"-11"22"3,9-8 1,-9 8-12,5 13-4,-4-2-1,4 13-4,-3-1-3,4 17 0,-3-3-2,2 8-1,-3 1-2,2 0 0,-1-2-1,-1-1-1,0-4 1,1-3-1,-1-6-1,2-6-1,-1-3 1,-2-5-2,3-3-4,-4-13-3,9 10-12,-9-10-17,0 0 2,9-14-1,-9-2 2</inkml:trace>
  <inkml:trace contextRef="#ctx0" brushRef="#br0" timeOffset="104967.0038">12310 2830 53,'0'0'33,"4"12"2,-4 0-2,0-12-17,2 25-7,-5-9-1,3 11-2,-4 2-1,2 3-2,-4 1 0,0 4-1,-2-3-1,0-4 0,1-1-1,0-7 0,2-6 1,1-1 0,4-15-2,0 0 1,0 0 0,0 0-1,4-20 1,-1-1 0,2-5-2,-1-10 1,2-1 1,-1 0-1,2-1 0,-2-1 0,1 3 1,-2 6 0,1 6 1,2 6 0,-3 6 0,1 2 0,-5 10 0,10-4 1,-10 4-1,16 16 1,-8-4-2,1 9 2,2 3 0,0 2-1,0 5 0,4 0-1,-2 0 1,1 4-1,-1-3 1,1-8-1,0 1-1,-2-3 0,1-6 0,-5-2-1,1-3-3,-9-11-2,13 11-5,-13-11-11,0 0-14,0 0 0,-11-5 0,11 5 1</inkml:trace>
  <inkml:trace contextRef="#ctx0" brushRef="#br0" timeOffset="105169.0153">12286 3125 51,'0'0'32,"9"-4"3,6 0-1,5-2-22,-1-4-1,10 2-3,-4-3-3,5 4-2,-3 1-3,-3 0-6,1 6-15,-1 2-14,-13-5 0,0 3-2,-11 0 2</inkml:trace>
  <inkml:trace contextRef="#ctx0" brushRef="#br0" timeOffset="105501.0343">12645 2689 82,'16'0'37,"-16"0"-2,13 19-3,-4 3-26,-2 0 1,4 10-2,-1 3-2,2 6 0,-8 0 0,1 4 0,-1-3-2,-1-1-1,-2-2 1,-1-2-1,0-6 1,-1-4-1,5-7-3,-3-5-3,7-1-11,-8-14-21,0 0 1,10 0-2,-10-11 1</inkml:trace>
  <inkml:trace contextRef="#ctx0" brushRef="#br0" timeOffset="105831.0532">13032 2969 77,'14'-1'36,"0"-3"0,2-8-5,6 10-22,-5-5-2,6 1-3,-1-1 0,-1 6-2,-3-1-2,-2-3-3,1 9-8,-17-4-21,13-4-4,-13 4-1,0 0 0</inkml:trace>
  <inkml:trace contextRef="#ctx0" brushRef="#br0" timeOffset="106043.0653">13048 3034 64,'-3'17'35,"3"-17"0,11 4-4,1-2-18,-2-5-5,9 5-1,-5-2-3,7 0 0,-2 0-4,-2 0-4,3 5-12,-2-1-20,-4-5 0,0 1-1,-3-6 0</inkml:trace>
  <inkml:trace contextRef="#ctx0" brushRef="#br0" timeOffset="106397.0856">13434 2671 53,'0'0'33,"11"3"1,0 0-4,-9 8-14,-2-11-6,12 26-2,-7-10-2,3 11 0,-3 0-2,1 5 0,-3 2-2,0 4 0,-2-1-1,1 3 1,-1-3-2,3-2 1,0-4-2,2-6-1,0 3-2,-4-12-12,1-3-22,-3-13 1,9 8-1,-9-8 0</inkml:trace>
  <inkml:trace contextRef="#ctx0" brushRef="#br0" timeOffset="106699.1028">13768 2808 83,'0'0'36,"16"23"0,-8-6-6,-4-1-21,8 8-3,-5-1-1,7 3-1,-6-2-1,1 5 0,-3-2-1,2-3-1,-4-2-2,-1-3 0,1 0-5,-5-8-7,4-1-25,-3-10 0,0 0-1,0 0 1</inkml:trace>
  <inkml:trace contextRef="#ctx0" brushRef="#br0" timeOffset="107359.1406">13676 2805 77,'2'-14'38,"-2"14"-1,17-16 1,-6 4-28,12 7-2,0-1-3,8 1-2,0-1 0,4 6 0,2 2-2,3-2 1,-4 3-2,-2 4 0,-2 0 2,-4 4-2,-4 2 0,-6-1-1,-7 0 1,-8 4-2,-6 1 2,-6-3-1,-6 3-2,-7-1 1,-3-4 1,-1-1 0,1 2 0,3-6 1,3-2-1,2-1 1,7-2 1,10-2 0,0 0-1,0 0 1,19-8 1,-1 7-1,0 1 0,8 0 0,0 0 0,2 5 0,0 4 0,-1 1 0,-4 4-1,-2 1-1,-2 3 1,-7 4 0,-3 2-1,-4-3 0,-5 0 0,-8 0 0,-5-2 1,-7-1 0,-2-1 0,-6-5 0,-3 0 1,-2-2-1,-1-3 2,5-3-1,3-4-1,3 0 1,5-2 1,6 0 0,12 2-2,-10-10 0,10 10 0,0 0-1,0 0-2,15-14-6,3 12-27,-5 1-5,2-3 2,0 4-1</inkml:trace>
  <inkml:trace contextRef="#ctx0" brushRef="#br0" timeOffset="107748.1629">14328 2600 64,'13'-3'36,"-13"3"1,13 19 1,-1 0-26,-4 0-2,8 13-2,-5 1-1,4 13 0,-5 3-2,1 2-1,-2-1-1,0 3-1,-4-3 0,1-6-1,1-4-1,-2-8 0,1-9 0,1-3-1,0-6-3,-7-14-6,12 1-30,-12-1-2,6-15 2,-4 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2:21:39.6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6032 4159 12,'0'0'26,"0"0"1,0 0 0,-7 9-7,2 2-6,-4 1-2,1 7-3,-6 2-3,4 9-1,-5 1 0,3 3 0,-3 3-2,1 4 0,-1-2-2,-1 1 1,3-4-2,-2-4 1,2-2-1,4-6 0,-1-4 0,4-8 1,6-12-1,0 0 1,0 0-1,5-14 1,3-6 0,0-3-1,2-6 1,1-1-1,0-3 1,1-5 0,-2 1-1,2 0 1,-1 0 1,1 3-1,-1 2 1,0 4 1,-1 2-1,1 8 0,-3 2 0,-1 4 0,-7 12-1,13-8 0,-13 8 0,14 11 0,-5 4 0,0 5-1,0 5 0,3 11 1,-1 3 0,0 3-1,0 5 0,-1-1 0,0-1 0,1-2 0,0-3 0,-2-7 1,0-4-1,0-4-1,0-6 0,-3-7-1,1 0-2,-7-12-4,0 0-6,0 0-19,-2-12-4,-2 0 0,-4-6 1</inkml:trace>
  <inkml:trace contextRef="#ctx0" brushRef="#br0" timeOffset="233.0133">5920 4470 47,'0'0'34,"0"0"1,5 9 0,5-6-20,0-5-3,8 9-3,0-4-4,6 1-2,0 1-4,1-1-5,8 1-22,1 2-7,-6-4 0,5-1-1</inkml:trace>
  <inkml:trace contextRef="#ctx0" brushRef="#br0" timeOffset="834.0477">6590 4600 8,'-5'11'29,"-7"-9"1,12-2 2,-10 1-10,10-1-3,-9-13-2,2-2-3,8-1-4,-5-6-3,5 0-1,-2-5 0,2 0-2,1-5-1,3 1 0,1-4-1,5 3 0,4-1 1,2 1-1,5 0-1,4 5 1,1 1-1,3 3 1,2 7-1,-1 4-1,-2 6 0,-1 8 1,-2 10-1,-4 6 1,-3 9-2,-3 9 1,-3 6 0,-4 4 1,-1 3-1,-2-3 0,1-2-1,-1-3 1,0-5 0,-1-7 0,-1-7-1,-1-7 0,0-3-1,-3-12-2,2 11-2,-8-20-8,7-3-26,-1 3 1,0-4 0,3-2 1</inkml:trace>
  <inkml:trace contextRef="#ctx0" brushRef="#br0" timeOffset="1149.0657">7301 4192 42,'0'0'35,"-1"-12"0,1 12 1,0 0-11,-5-14-13,5 14-3,5 10-3,-3 2-2,-1 3-2,2 9 0,-2 5 0,1 6 0,-1 3-1,0 2 0,-2-2-2,3 3 1,0-3-1,-1-9-2,6-2-4,-6-14-8,6-4-22,-7-9-1,12-1 1,-8-11 0</inkml:trace>
  <inkml:trace contextRef="#ctx0" brushRef="#br0" timeOffset="1745.0998">7249 4153 59,'-4'-15'37,"1"1"0,5 2 1,-2 12-21,14-21-4,6 16-4,0-3-4,5 4-1,2 2-2,5 3-1,3 2 1,0 2-1,0 7-2,-5 0 0,-2 6 0,-4 2-2,-6 5 1,-9-2-1,-6 3-1,-10 0 0,-6-4 1,-9-2 1,-5 0 0,-6-6 2,-2-6 0,2 3 1,1-8 2,5-2 0,3-3 0,11-1 1,13 3-1,-5-15 0,15 9 0,7-1-1,2 2-1,8 4 0,3 2-1,2 3 0,1 5 0,-1 2-1,-1 3-1,-3 5 1,-3 3 0,-7 0 0,-7 3-1,-6 2 1,-6-2 1,-7 0 0,-8-2 0,-4-3 2,-8-5-1,-2 2 1,-2-7 0,0-4 0,-2-5 0,3-1 0,3-2 0,3-1-1,5-2 0,5-2-2,2-2-1,4 2-1,9 7-6,0 0-24,0-15-8,10 7 1,3-2 0</inkml:trace>
  <inkml:trace contextRef="#ctx0" brushRef="#br0" timeOffset="2317.1325">8082 4030 42,'0'0'33,"-11"-11"2,11 11 1,-19-15-16,19 15-3,-18-11-5,18 11-4,-21-6-3,10 4 0,-3 0-2,4 6 0,-5 0 0,3 6-2,-2 1 1,1 4-1,0 3 0,1 4 0,3 2 1,3-1-2,4-1 1,6 1 0,5-6 0,9-1-1,3-4 1,5-5 0,1-5-2,0-2-3,1 0-15,-8-7-21,-6-1 0,-14 8-1,3-19 0</inkml:trace>
  <inkml:trace contextRef="#ctx0" brushRef="#br0" timeOffset="3462.198">5519 3938 45,'5'16'31,"-8"-1"3,5 7-3,-4 11-17,-5 1-2,7 13-1,-5 6-5,4 8-1,-3 2-1,5 6-1,-3 4 0,4 1-2,0-2 1,1-4-2,0-4 0,2-5-2,1-6-3,-6-9-20,4-13-12,3-6 2,-7-25-3,0 0 2</inkml:trace>
  <inkml:trace contextRef="#ctx0" brushRef="#br0" timeOffset="4325.2473">8437 3837 11,'0'0'27,"4"-16"3,-4 16 2,0 0-13,0 0-3,-5 10 0,-4 2-4,7 11-2,-4 6-3,5 11-2,-3 3-1,4 10 0,-1 5-2,1 5 0,0 4-1,1 6-1,-1-2 1,-1-4 0,0 1-1,-1-3 0,0-8 0,0-9-1,2-6-1,-3-16-6,6-9-24,1-5-4,-4-12 1,5-22-2</inkml:trace>
  <inkml:trace contextRef="#ctx0" brushRef="#br0" timeOffset="4872.2786">8686 4234 59,'0'0'34,"20"-8"-1,-6 7-7,2-4-13,9 4-2,-2-1-6,5 5-2,-2-2-1,2 2-1,-2 1-2,-4-4-4,0 6-11,-4 1-18,-18-7 1,17 2-2,-17-2 1</inkml:trace>
  <inkml:trace contextRef="#ctx0" brushRef="#br0" timeOffset="5120.2928">8680 4332 42,'0'11'33,"0"-11"2,6 16 1,2-6-15,-8-10-6,25 8-4,-13-5-3,8 6-3,0-3-2,2-2 0,0-1-3,3 1-1,1-1-2,-3-7-7,5 1-27,-3-1 0,-6-6 0,1 4-2</inkml:trace>
  <inkml:trace contextRef="#ctx0" brushRef="#br0" timeOffset="5668.3242">9347 4105 64,'-11'-2'34,"2"2"0,9 0 1,-12 24-24,0-10-3,4 8-3,-2 0-3,5 6 1,1 1-1,3 4 0,3-2 0,5-3-1,2-4 1,7 0-1,3-3 0,0-7 0,5-5 0,3-5 0,2-6 0,3-7 0,0-6-1,1-7 1,-2-7 0,0-2-1,-5-5 1,-7-4-1,-7-4 0,-10 4 0,-11-1-1,-11 6 0,-10 6 1,-9 3 0,-7 11-1,0 10 1,2 7-1,5 4-1,9 14-5,5 2-29,12 0 0,15 8-1,6-3-1</inkml:trace>
  <inkml:trace contextRef="#ctx0" brushRef="#br0" timeOffset="20917.1964">10309 4083 19,'0'0'24,"-3"15"0,3-15-10,-9 18 0,3-6-4,-1 3-3,-2 7-1,1 0-3,-1 5 0,-1 2-1,-1 0 0,0 0-1,-1 2 1,2-3-1,0-4 1,-1-1-1,3-3 0,1-7 0,1-2 1,6-11-1,0 0-1,-11 6 1,11-6-1,4-16 1,2 0 0,0-5-1,2-1 0,0-5 1,5 0 0,-1 0 0,1-3 0,-2 0 1,1 5 0,-1 2 0,-2 2 1,-2 3 0,0 3-1,-1 2 1,-6 13-1,8-15 0,-8 15 1,0 0-2,9-7 1,-9 7-1,9 8 1,-3 3-1,0 1 0,1 6 1,2 4-1,1 1 0,-1 3-1,1 1 0,1 3 1,1-1-1,-1-2 0,3-1 0,-3-5 0,1 0 0,0-2 0,-2-5 0,-1-5 1,-9-9-1,12 14 0,-12-14-1,0 0-1,9 8-7,-9-8-25,0 0 1,0 0-2,-6-14 2</inkml:trace>
  <inkml:trace contextRef="#ctx0" brushRef="#br0" timeOffset="30020.717">11594 3808 22,'0'0'25,"0"0"2,0 0 1,0 0-18,3 18 1,-6-1-1,3 10-1,-3 5 0,3 10-1,-4 2-1,2 6-1,-2 2-2,2 1-2,-3-1 0,3-2-1,-2-7 0,1-7-1,1-6-1,1-5-2,3-7-3,-2-18-7,0 0-14,0 0-7,4-13 0,-1 1 1</inkml:trace>
  <inkml:trace contextRef="#ctx0" brushRef="#br0" timeOffset="30415.7396">11920 3900 24,'8'9'26,"-8"-9"3,0 25 1,-1-5-19,-4 3 1,4 8-2,-3 1-3,3 8 0,-3 2-1,4 0-3,-1-3-1,3 1 1,0-7-5,1-3 0,1-3-4,-2-13-4,3-5-12,4-1-10,-9-8-1,5-15 2</inkml:trace>
  <inkml:trace contextRef="#ctx0" brushRef="#br0" timeOffset="31043.7756">11894 3929 30,'-3'-18'31,"5"8"2,-5-1-3,1 0-13,2 11 0,7-13-4,2 12-4,0-4-2,8 6-1,3-2-2,4 5 0,3-1-2,4 5 0,0 1 0,0 2-1,-3 3-1,-3-1 0,-6 5 0,-8 0-2,-5 2 2,-12-1-2,-8 0 1,-7 1 0,-7 0 0,-6-2 0,-1-3 0,-1-6 0,0-1 1,7-1 0,7-3 1,3-4 0,10-3 0,9 3 0,0 0 1,21-7 0,-2 5 0,6 1 0,2 1-1,5 5 0,1 3 0,-1-1-1,-1 5 0,-4 5-2,-4 1 1,-5 5 0,-2 1 0,-8-1-1,-6 3 1,-6 3 0,-6-3 0,-5-2 1,-2-1 1,-6-5 0,-4-3 0,1-2 1,-4-8 0,3-4 1,0-5 0,5 1-1,-1-3 0,4-3 0,5 1-1,2 2-2,12 6-3,-12-9-8,12 9-28,0 0 2,13-2-1,3 3-1</inkml:trace>
  <inkml:trace contextRef="#ctx0" brushRef="#br0" timeOffset="35501.0305">12577 4378 19,'0'0'24,"0"0"-4,0 0-3,0 0-1,0 0-3,0 0-2,0 0 0,0 0-2,0 0 0,-6-9-1,6 9-1,-1-19-3,1 19 1,0-21-2,-1 6 0,0-3-1,1-3-1,-1-5 0,1 3 0,0-3 1,1-4-1,-1 1 1,3 6-1,-2-2 2,2 3-1,-2 4 0,3 2 0,-2-2-1,3 6 0,1 0 0,-1-1 0,3 2-2,-8 11 1,21-17 0,-9 11 1,4 2-1,1 1 0,1 2 0,2 2 0,2 1 0,1 2 1,1 0-2,0 1 1,0 3 1,-1-1-1,2 1 1,-4 0-2,-1 0 2,-1 2-1,-4 1 1,0 1-1,-5 2 0,-2 3-1,-3-1 2,-1 3-1,0 1 0,-4 0 0,0 0-1,-1 2 1,1-2 0,-1-2 1,1-1-2,-2 0 1,4-6-1,-1 0 1,0-2-1,-1-9-1,0 10-1,0-10-2,0 0 0,0 0-2,2 13-4,-2-13-8,0 0-16,0 0 0,0 0 2,0 0 1</inkml:trace>
  <inkml:trace contextRef="#ctx0" brushRef="#br0" timeOffset="36281.0751">13607 3950 29,'0'0'31,"6"-11"2,-6 11-7,-5-13-6,5 13-2,-7-9-4,7 9-4,-14-8-2,14 8-2,-22-4-2,9 3-2,-4-2 0,0 3 0,-3 0-1,0 3 0,0 1-1,-3 0 0,1 4 0,0 5 0,3 3 0,-1 4 0,2 1 0,1 4-1,5 3 2,1 1-2,5 1 1,5 0 0,2-1 0,7 1-1,5-3 1,2-3 0,4-5 0,4 0-1,2-4 2,1-5-1,2-2-1,-2-7 0,-1 1-2,-3-4-7,2-4-27,-5 0 1,-8-7-1,3 3 1</inkml:trace>
  <inkml:trace contextRef="#ctx0" brushRef="#br0" timeOffset="36816.1057">14023 3770 18,'0'0'28,"0"0"1,-14-4 2,4 5-15,10-1-2,-24 1-3,14 5-3,-8-3-1,5 3-2,-5-1 1,5 4-3,-1-2 0,2 5 0,3-2-2,3 3 1,2 0-1,5 3 0,2 0-1,5 0 0,0-2 1,5-1-1,1 2 1,2-5-1,1 1-2,-1-7-2,3 2-5,-6-6-17,1-4-8,1 1-2,-7-10 2</inkml:trace>
  <inkml:trace contextRef="#ctx0" brushRef="#br0" timeOffset="37244.1302">14240 3707 47,'0'0'33,"6"-10"2,-6 10-1,4 10-18,-4-10-5,0 19-4,-1-3-5,3 8 0,-2 3-1,1 6-1,-1 6 0,0 4 0,1 3 0,-1 3-1,-1 1 1,-1 2 0,2 0 0,-3-5-1,2-3 1,0-2 0,-1-6 0,1-7 0,0-5-1,0-7-2,3-4-2,-2-13-11,0 0-17,0 0 0,0 0-2,0-10 1</inkml:trace>
  <inkml:trace contextRef="#ctx0" brushRef="#br0" timeOffset="42703.4425">17220 3803 14,'0'0'28,"0"0"2,9 5 1,-9-5-11,0 0-7,0 0-2,0 0-5,0 0-3,-3 11 0,5-1-1,-2 4 0,2 5 0,-1 6 0,1 7-1,-2 3 2,0 6-1,-1 1-1,0 1 0,-2-1 0,0-3-1,0-4 0,0-4 1,2-6-2,1-3 1,0-7-1,0-5 0,3 3-3,-3-13-4,4 12-4,-4-12-9,0 0-11,0 0-1,0 0 1,4-10 1</inkml:trace>
  <inkml:trace contextRef="#ctx0" brushRef="#br0" timeOffset="43312.4773">17890 3918 2,'0'0'26,"5"-12"3,-5 12 2,0 0-11,-12-16-2,12 16-2,-21-11-5,10 10-1,-6-4-2,-2 5-3,-4 0-1,0 3-2,-2 2 0,0 3 0,-3 4-2,1 2 1,-1 6 0,3 2-1,3 3 1,2 2-1,3 2 1,6 1-1,5 0 1,7 3-1,6-4 1,7-1 0,3-2 0,7-3-1,4-3 1,3-2 0,1-4 0,1-6 0,-3-3 0,1-1-2,-3-5 2,-3-2-2,-6-3 0,-3-2-3,-2 0-4,-9-1-22,0-7-5,-3 3 0,-7-4-2</inkml:trace>
  <inkml:trace contextRef="#ctx0" brushRef="#br0" timeOffset="43973.5151">18297 4253 45,'-1'-10'31,"-7"-12"2,2 1-10,3 1-6,-4-8-2,6 5-5,-4-4-2,5 3-1,0-2-2,4 5 0,-1-3-2,5 3 1,0 1-2,3 2 1,0-1-1,2 6-1,2 2 0,1 3 0,2 4 0,2 3-1,-1 4 0,3 4 0,0 4 0,3 8-1,-5 2 1,1 4-1,-4 4 1,-1 3-2,-4 4 2,-3-2 0,-3 1-1,-5-4 1,0-1-1,-1-4 0,-1-4 0,-2-7-2,3-3-2,0-12-4,-2 13-12,2-13-17,0 0 1,-1-16 0,-2 1 1</inkml:trace>
  <inkml:trace contextRef="#ctx0" brushRef="#br0" timeOffset="44280.5327">18922 3867 72,'0'0'36,"0"0"-2,0 0-2,0 0-24,-6 22-1,3-5-2,3 4-3,0 3 1,1 5-2,-1 0 1,3 3-2,-1 0 1,1-2-1,1-3-1,-1-1-2,2 0-3,-5-9-6,6 2-16,-1-6-7,-5-13-3,3 11 3</inkml:trace>
  <inkml:trace contextRef="#ctx0" brushRef="#br0" timeOffset="44896.5679">18831 3856 65,'6'-13'36,"0"-4"1,5 2 1,7 5-25,-2-4-2,10 8-3,-5-1-3,8 6-1,-2 1-2,3 5 0,-2 3-1,-2 2-1,-2 4 0,-5 1-2,-3 3 1,-8 0-1,-5 2 0,-8-1 0,-3 0 0,-8 0 0,-3-1 2,-3-1-1,-2-4 1,1-1 0,1-4 1,3-1-1,2-3 1,6-4 0,11 0 0,-12-1-1,12 1 2,0 0-1,0 0-1,14-2 0,-3 3 1,4 4-1,4 1 0,2-2 0,1 3 0,0 3-1,-1 2 0,-2 0-1,-2 3 0,-6-2 0,-4 2-1,-7 2 1,-1 1 0,-6-4 0,-2-1 1,-6-1 0,-2-2 0,-4-1 2,-1-3 0,0-1 1,1-4 0,2 2-1,2-3 1,4-1 1,3-2-3,10 3 0,-9-3-3,9 3-8,0-15-27,0 15 2,8-17-2,-8 17 1</inkml:trace>
  <inkml:trace contextRef="#ctx0" brushRef="#br0" timeOffset="45496.6022">19480 3694 72,'0'0'37,"-15"-8"-1,2 8-2,-7-8-23,9 9-3,-7-4-4,3 4-2,-3 3 0,3 1-2,0 0 1,2 2-1,3 3 0,-3 3 1,4 1-1,3 3 1,4-2-1,4 4 1,3 0 0,5-2 0,2-3-1,3 1 0,3-5-1,-2-5-2,5 2-4,-8-10-11,0-2-20,-1 2 0,-3-5 0,-9 8 2</inkml:trace>
  <inkml:trace contextRef="#ctx0" brushRef="#br0" timeOffset="45911.626">19734 3634 64,'8'-9'35,"-8"9"0,1 9-1,-7 0-22,6 13-4,-3 3-4,1 6-1,-1 7-1,-1 4 1,1 7-1,-1 2-1,-2-2 0,0 1 0,1-3-1,0 0 0,1-5 0,4-5 0,0-6 0,0-5 0,4-4 0,0-4 0,2-7-1,-6-11-1,12 7-8,-12-7-27,5-11 0,-1 0 0,-5-7 1</inkml:trace>
  <inkml:trace contextRef="#ctx0" brushRef="#br0" timeOffset="47085.6931">20059 3792 44,'0'0'31,"0"0"3,0 0 0,0 0-18,6 13-2,-6-13-5,11 9-2,-11-9-1,24 14-1,-8-6-1,4 3-1,1-2-1,4 3-1,0 0 0,-1-1 0,-1 0-1,1-2 0,-5-2 0,-1 1 0,-3-1 0,-5-4 0,-10-3-1,11 7 1,-11-7-1,0 0 1,-12 8-1,0-6 1,-1 2-1,-2 1 1,-5 3 0,-3-1-1,-2 2 2,-1 2-2,0 0 1,-2 0 0,0 2 0,3-1 0,1-4 0,5 3-1,2-4 2,4-1-1,1-1 0,12-5-1,-13 10 1,13-10-1,0 0-2,-13 2-5,13-2-11,0 0-18,10-1 0,-10 1 0,10-11 1</inkml:trace>
  <inkml:trace contextRef="#ctx0" brushRef="#br0" timeOffset="50459.8861">20077 4312 27,'28'-14'33,"-10"3"2,6-3-5,1 1-6,-3-6-3,9 7-6,-9-5-4,6 4-3,-7-3-3,1 4-2,-3 1-1,-2 3-1,-4 1 0,-2 0 0,-11 7-2,14-6 0,-14 6 0,0 0-3,0 0-7,0 0-14,0 0-14,0 0 1,0 0 0,0 0 1</inkml:trace>
  <inkml:trace contextRef="#ctx0" brushRef="#br0" timeOffset="51166.9265">20779 3790 15,'-5'9'29,"5"-9"2,0 0-2,0 0-6,0 0-4,-2 13-3,2-13-2,0 11-5,0-11-2,0 19-1,-1-6-2,2 6-1,-2 5-1,1 6 0,-1 5-1,0 3 0,-1 2 0,1 4-1,0-3 1,0-2-1,0-7 0,1-3 0,0-6 0,0-7 1,2-3-2,-2-13 0,0 0-2,0 0-11,5-11-24,0 1 1,-7-4-1,4-1 1</inkml:trace>
  <inkml:trace contextRef="#ctx0" brushRef="#br0" timeOffset="63116.61">14536 3978 9,'3'9'22,"-3"-9"3,0 0-10,0 0 0,13 6 0,-13-6-3,16 1-1,-6 0-2,0-1-2,5 2-1,-2-2-2,2 2-2,1-1-1,1-1-3,1 2-1,-4-2-4,3 2-6,-5 0-8,-12-2-10,18-3 2,-18 3 0</inkml:trace>
  <inkml:trace contextRef="#ctx0" brushRef="#br0" timeOffset="63551.6349">14528 4150 7,'0'0'21,"0"0"2,-4 11-6,4-11-4,0 0-1,0 0-2,0 0 0,-4 10 0,4-10-1,0 0 0,12 1-3,0 3 0,-1-4-1,6 0 0,0-1-3,4 1 0,0 0-1,0 0 1,0 0-2,-1-1 1,-2-1-2,-2 3-2,-3 1 1,-13-2-3,19-2-7,-19 2-11,0 0-9,10-7-1,-10 7 2</inkml:trace>
  <inkml:trace contextRef="#ctx0" brushRef="#br0" timeOffset="64072.6647">15073 3977 22,'0'0'27,"-10"1"1,3 10 1,-2 2-17,-5-2-1,4 9-1,-4-1-3,4 9-2,-2-2 0,5 7-2,1-3 0,5 2-1,4-2-1,4-7 0,8 0 0,2-8-1,7-5 1,4-5 1,2-6-1,2-8 0,0-3 0,1-1-1,-4-9 1,-1 0 0,-8-3 0,-5 0-1,-8-2 1,-9 2-1,-9 2-1,-9 2 1,-7 6 0,-5 4-1,-5 5 0,0 4 0,1 6 0,2 3-3,9 5-4,0 0-13,7-2-11,13 2 0,5-12-1,0 17 1</inkml:trace>
  <inkml:trace contextRef="#ctx0" brushRef="#br0" timeOffset="65341.7373">16096 4061 9,'-10'8'21,"6"12"1,-7-6-5,2 5 1,-1 0-5,-2 2-2,5 0 0,-3-4-2,3 3-1,-2-7-1,5 3-3,0-5-1,4-11 0,-5 14-3,5-14 0,-2 12 0,2-12 0,0 0 0,-1 9-1,1-9 1,0 0 0,0 0 1,11-11 0,-5-2 0,4-5 0,0-4 1,3-4 0,1-3 0,1-2 1,-1-2 1,1 3 0,-4 4 1,2 3 0,-8 0-1,3 9 1,-5 1-1,-3 13 0,4-14-1,-4 14 0,0 0-2,0 0 0,0 0 1,5 13-1,-2-4 0,2 5-1,0 1 2,3 4-2,0 3 2,1 0-2,0 1 0,2 2 0,-1 0 1,1-3-1,2-1 0,0 0 0,1-5 0,-2-1 0,2-3 0,-3-2 0,-1-2-2,-10-8-2,17 14-6,-17-14-29,0 0 1,0 0 0,0 0-1</inkml:trace>
  <inkml:trace contextRef="#ctx0" brushRef="#br0" timeOffset="126216.2191">19840 5346 22,'-12'-23'19,"7"10"-1,-3-3-2,0 0-1,-6 0-2,1-5-4,-5 3-2,-5-1-1,-1-2-2,-5-2 0,-3 1-1,-5-1 0,0 0-1,-7 3-1,1-1 0,-1 3 0,-3 4-1,0 1 1,-2 3-1,1 4 0,-3 2 0,0 4 0,-1 4 0,-2 4 0,-3 2 0,-1 4 0,-2 6-1,0 0 1,3 4 0,0 3 0,2 1 0,2 0-1,3 3 1,2 5 1,4-1-1,1 1 0,3 6-1,1 0 2,0 3-1,3 4 0,2 0-1,5 1 1,-2 3-1,5 3 1,3-3 0,3 4 0,2 1 0,5 1 0,3-1 0,0 3 0,6-3 0,1 0 0,2 3-1,2-2 1,2-3 0,3 0-1,1-2 1,5-1 0,2-1 0,5-2 1,3-6 0,2-2-1,6 0 1,3-2 1,4-1-1,5-6 0,3-1 0,2-1 0,5 2 1,1-1-1,6-3 1,2-1-1,3 1 1,-2-2-1,3 0 0,1-2 1,0-2-1,-2-3-1,1 0 1,-3-1 0,2-5 0,1-2-1,1-2 1,-2-4 0,1-2-1,2-5 1,-2-5 1,-1-4-2,-2 0 0,-3-4 1,-1-6-1,-2-1 0,-1-4 1,-3-2-1,-2-2 0,-2-2 1,-2-4-1,-3-2 0,-3 0 0,-2-2 1,-4-1-1,-1 1 0,-2-5 0,-2 1 0,-2 2 0,-3-2-1,-1 0 1,-2-2 0,-2 2 0,-3-6 0,-4 2 0,-1-1 0,-3-4 0,-3-1 1,-1 3-1,-3 2 0,-2 0 1,-1 3-1,-1 2 0,-2 4 0,-1 4 0,-3 1 0,1-1 0,-3-3 0,-1 2 0,-3 1 1,-5-1-1,0-1 0,-3 0-1,-1-1 1,-1 5 0,-1 2 0,1 0 1,-3 2-2,2 5 1,-1 1 1,-1 2-1,-1 1 1,0 3-1,-1 0 1,-2 1 0,1-1-1,-1 0 1,1-2-1,1 3 0,-1-1 0,1-1 0,-1 1-1,1 0 1,-2 2 0,1 0-1,0 1 2,0-5-2,0 3 1,-2-2-1,0 3-1,-2-4-2,0 4-4,-6-5-7,-1 1-18,1 10-2,-10-6 3,6 8 0</inkml:trace>
  <inkml:trace contextRef="#ctx0" brushRef="#br0" timeOffset="127841.3121">21282 4851 17,'-10'-12'19,"10"12"-3,-20-18-1,8 11-2,-3-3-2,-4-2-3,-2 4-1,-4 0-2,-3 1 0,-6-1-2,-2 4-1,-5-1 1,-5 4-2,-3 2 1,-4 2 0,-4 2-2,-1 5 1,-2 1 0,2 3-1,-2 3 0,1 2 0,1 2 0,2 4 0,3 5 0,3-1 0,1 2 0,1 3 0,1 1-1,5 3 1,0 0 0,3-1 0,2 4 0,1 5 0,3 1 1,4 1-1,2 5 1,4 3-1,2 3 0,5 3 1,1-1-1,5-1 2,1-1-2,4 2 2,2-1-1,2-4 1,4-2 0,1-2-1,1-1 1,2 0-2,1-3 2,2-1-2,1-3 1,2 2 0,3-4 1,3-1 0,2-4 0,3 0 0,4-4 0,3 0 0,2-1 1,3-1-1,1-4-1,4 3 0,-1-3 2,1-2-2,4-1 0,0 1 0,0-5-1,0-2 0,1 2 1,0-6-1,-2 0 0,1-1 0,-2 0 1,2-4-1,-2-1 0,2 0 0,-3-4 0,-1 0 1,4-1-1,0-4 1,-3-1-1,-1-1 0,0-3 0,1-2 0,0-2 1,0-3-1,0-3 0,-1-1 0,3-2 1,0-4-1,-1-3 0,2-2 0,-2-4 0,-1 1 1,-2-3-1,-3-1 0,-1-2 0,-1 2 1,-4-1-1,1-2 0,-3 0 1,-1 0 0,-1-1 0,1-1-1,-4-2 1,0-1 0,-3-4 0,-2 1 0,-3-1-1,0-2 1,-5 1-1,-2-2 0,-5 1 0,-1-1 0,-4 0 0,-1 3 0,-2-1 0,-2 2 0,0 0 0,-2 4 0,-2 1 1,-4 0-1,-2 1 0,-4 3 0,-6 2 0,-1-3 0,-7 1-1,-2 1 1,-1-1-1,0 3 1,-1 1 0,2-1 0,-1 2 0,0 4-1,0 3 2,-2-2-1,-1 2 0,-2 1 0,-2 3 0,0-1 0,-1 2 0,2-2 0,-1 1-1,-2 4-1,2 3 1,-5 1-3,0 5-3,-7 1-6,-2 4-20,-5 11-1,-8-3-1,5 12 2</inkml:trace>
  <inkml:trace contextRef="#ctx0" brushRef="#br0" timeOffset="129878.4286">21729 6493 1,'-14'-18'18,"9"8"0,-14-8-4,3 1-8,2-5 3,-5-3 1,0 0 1,-3-3 0,0 0-1,-6 1-1,1-1-1,-3-2-3,-2 5-1,-4 1-2,-3-1-1,-5 2 0,0 3-1,-5 0 0,-2 4 0,-5 1 0,-1 0 1,-6 2-1,-3 6 0,-2 1 1,-3-2 0,-1 5 0,2 3 0,2-2 0,-2 8-1,5-1 2,5 0-1,2 1-1,3 6 0,1-1 1,2-1-1,0 6 0,2-1 0,-2 2 0,0 2 0,1 5 0,-2-1 0,-1 4-1,1 3 1,-1 3-1,2 2 1,3 4 0,0 1 0,2 0 0,5 3 0,5 4 0,0 0 0,4 0 0,3 2 0,2 1 0,2 2 1,1 3-1,2-1 0,1 0 0,3 4 0,0 1 1,4 0 0,0 0-1,6 3 1,1-2 0,5 2 0,2-3 0,4-2 1,2 3-1,4 1 0,5-3 1,3-2 0,3-3-1,4-3 0,2 0 0,1-2 0,5-6 0,2-3 0,0-2-1,2 1 0,0-3 1,0 0-1,0-2 0,2-2 0,0-3 2,1 2-2,-1-1 1,1-3 0,0-1-1,2-1 1,3-1-1,0-2 1,1-1-1,0-4 1,1-3 0,1 1-1,-1-5 1,1-2-1,-4-4 1,4-1-1,-3-2 1,1 1-1,-1-3 1,2 0-1,0-3 0,3 0 0,0-1 0,-1-3-1,2 0 1,-3-3 0,-1-2 0,-2-1-1,-3 0 1,-4-3 0,0-2 0,-3 0-1,-3 0 1,0-2 0,-2 0 0,0 0 0,1-3 0,-1 3 0,-3 1 0,1-2 0,1 0-1,-2 3 1,1 0 0,-2 0 1,1 1-1,-3-1 0,2-2 0,-1 3 0,-2 1 1,0-3 0,-1 2-1,1-1 1,-5-2-1,3 4 1,-2-3 0,0-2-1,0-3 1,-1 0-1,0-2 0,-2-2 1,3-1-1,-2-1 0,-1 0 1,-1 2 0,0 1 1,0 0-1,0 0 0,1 4 0,-4-1 1,2-4-1,-2 1 0,0-1 0,-3-1-1,-1 1 0,-3-1 1,-1-2 0,0 1-1,-6 5 0,2-1 1,0 1 0,-2 1-1,2 0 1,-1-1 0,1 2-1,0 0 1,0-1 0,0 1 0,0 1-1,-1 0 1,1 1 0,-2 3 0,0 0-1,0-1 1,0 3-1,-1 0 1,1 0-1,0-1 0,-2-1 0,0 0 0,0 2 0,0 0 0,-2 0 0,1-2-1,-3 4 1,0-3 0,-1 1 0,0-1 0,-1-1-1,-2 1 1,0 0 0,-2-1 0,2-2 0,-1 0 0,0 2-1,0 2 1,0-3-3,3 7-4,-6-5-23,4-3-7,1 4 0,-1-7-1</inkml:trace>
  <inkml:trace contextRef="#ctx0" brushRef="#br0" timeOffset="131118.4995">17791 4981 23,'-9'18'12,"-6"-1"1,5 6-1,-6-1-2,0 4-3,-3 4 1,2-3-3,0 2 0,0-3-1,2-4 0,0-1-1,4-3 0,3-4 0,2-5 0,6-9 0,0 0-1,0 0 1,0 0-1,4-17-1,0 1 1,0-3-1,2-2 0,-1-1 0,0-6-1,1-2 0,0-2 0,3-3 1,1 2 0,1 3 2,2 0 1,-2 0 0,-1 12 0,0-2 1,-2 7 0,-8 13 0,12-11-2,-12 11-1,13 5 0,-13-5 0,16 21 0,-7-4-1,5 6 0,-3 2 1,5 7 0,-4 0 0,1 1-1,-2 2 0,1 1 0,0-2 0,-1-4 0,-2-2-1,1-2 0,-1-4 1,0-3-2,0-3-1,-5-5-2,4-2-5,-8-9-15,0 0-9,2-10-3,-8-7 2,2 3 0</inkml:trace>
  <inkml:trace contextRef="#ctx0" brushRef="#br0" timeOffset="131324.5113">17673 5089 36,'0'0'29,"0"0"2,25 10-2,-6-6-20,1-4-1,8 6-2,1-2-2,6-2-6,3-3-19,5 4-9,-6-12-2,9 8 1</inkml:trace>
  <inkml:trace contextRef="#ctx0" brushRef="#br0" timeOffset="132006.5503">21824 4613 23,'12'2'27,"-12"-2"1,0 0-1,0 0-11,0 0-2,10 11-3,-10-1-2,4 7-2,-3 1 1,2 7-3,-3 2 0,2 2-2,-1-1-2,0 2-1,1-1 1,-1-1-2,2-1-1,-1-8-2,5 1-4,-5-8-7,6-2-10,-8-10-8,11-1-2,-11 1 3</inkml:trace>
  <inkml:trace contextRef="#ctx0" brushRef="#br0" timeOffset="132582.5832">21826 4582 28,'-3'-17'30,"-5"1"3,8 5-1,0 11-15,3-18-3,7 12-4,-10 6 0,26-8-4,-7 6-1,4 5-1,2 1-1,2 4-1,1 1-1,-1 2-1,-2 3 1,-3 1-1,-4 4-1,-4-2 1,-3 1 0,-10 2-2,-5-4 2,-6 1-1,-6-2 1,-6-1-1,-3-4 1,-1-3 0,1-2 1,4-2-1,2-1 1,7 0-1,12-2 1,0 0-1,0 0 1,11-2-1,7 5 0,4 1 1,2 4-1,3 0 1,2 4-2,-2 3 1,-2 3 0,-6 0-1,-2 4 1,-6 0-1,-4-3 0,-7 3 0,-6-1 0,-5-4 1,-7 2-1,-5-2 1,-5-4 0,-4-2 1,-2-1 0,2-6-1,0-1 1,5-1 0,3-3 0,5-2 0,6-1-2,4 0-2,9 4-6,0 0-27,0 0 1,0 0-2,16 7 1</inkml:trace>
  <inkml:trace contextRef="#ctx0" brushRef="#br0" timeOffset="133597.6413">22080 8200 27,'0'0'31,"13"-3"2,-13 3 0,-8-14-12,8 14-5,-16-16-4,5 10-4,-8-5-2,1 3-1,-5-2-2,0 4 0,-5-3-1,2 5 0,-3 4-1,0 1-1,0 4 1,-2 7-2,2 2 1,3 5 0,3 6 0,4 3-1,4 2 1,4 5 0,9 1-1,8 0 2,7-2-2,4 1 2,8-4-1,4-4 0,5-3 1,6-7 0,-2-1-1,2-5 1,-1-3-1,1-6 1,-6-2-1,-3-1 0,-4-1-2,-9-5-6,1 0-29,-7 1 0,-9-4 1,-3 10-3</inkml:trace>
  <inkml:trace contextRef="#ctx0" brushRef="#br0" timeOffset="172772.882">18628 5662 11,'2'-12'26,"-2"12"-5,0 0-3,0 0 1,0 0-5,0 0-1,0 0-3,1 13-3,1 3-1,-4 4-2,2 4 1,-2 5-3,1 3 1,-1 3-2,1 5 1,-1 0-1,1-2 0,-1-2 0,2 0-1,1-3 0,0-2-1,1-5 0,-1-7-3,3-1-2,-4-5-4,4 1-7,0-4-13,-4-10-3,0 0 3,0 0 0</inkml:trace>
  <inkml:trace contextRef="#ctx0" brushRef="#br0" timeOffset="173314.913">18888 6013 18,'0'0'22,"0"0"-4,-10-5-3,10 5-1,0 0-4,-12-3-3,12 3-1,-11 1-1,11-1 0,-15 4-2,6-4-1,-1 0 0,-3 4 0,1-2 0,-3 0 0,-2 1 1,0 0-1,0-2 1,2 5-1,2-2 1,2-1 0,2-1-1,9-2 1,-10 8-1,10-8 1,0 0-1,2 11 1,-2-11-1,0 0 0,8 12 1,-8-12-1,10 10-1,-10-10 0,15 17 0,-6-8 0,3 4-1,-1-4 0,3 1-3,2-1-6,1 2-10,5 0-14,-8-6-1,3 2 1,-5-8 0</inkml:trace>
  <inkml:trace contextRef="#ctx0" brushRef="#br0" timeOffset="174443.9776">19028 6160 28,'0'0'27,"0"0"-8,0 0-1,0 0-2,4 12-5,-4-12-1,-4 21-2,4-4-1,-4 1-2,5 3 0,-2 0-1,2 3-1,2-2-1,-1-1-2,5-3-7,-4 1-24,-3-19-1,11 13 0,-11-13 0</inkml:trace>
  <inkml:trace contextRef="#ctx0" brushRef="#br0" timeOffset="177536.1544">2020 5560 11,'0'0'27,"0"0"1,-2-9-7,2 9-3,0 0-1,-1 19-3,-1-4-4,3 16-2,-3 3-3,3 6-1,-3 3-1,2 7-2,-1 1 2,1-1-2,1-3 0,0-6-2,2-6-3,-2-5-3,5-3-7,-2-5-18,-4-22-2,11 15 2,-11-15-1</inkml:trace>
  <inkml:trace contextRef="#ctx0" brushRef="#br0" timeOffset="177850.1724">2318 5885 18,'-15'0'21,"4"11"1,-10-5-15,-3 6 0,-5-1 3,-3 3-2,0 0 0,-2-3 1,6 5-1,-2-6 1,9 4-1,2-5-1,10 2-1,9-11-1,-2 17-1,2-17 0,23 15-1,-5-5-1,3 0 0,6-1-2,-1 0-5,6 2-6,-3-3-17,-2-6-5,5 4 0,-7-10 0</inkml:trace>
  <inkml:trace contextRef="#ctx0" brushRef="#br0" timeOffset="178084.1858">2454 6053 42,'0'0'33,"0"0"0,0 0 1,0 0-18,-1 13-4,1-2-6,-1 1-3,1 4-1,0 3-1,1-3 0,0 1-2,0-1-1,3 3-6,-4-9-15,0-10-11,8 11 0,-8-11 0,16-13-1</inkml:trace>
  <inkml:trace contextRef="#ctx0" brushRef="#br0" timeOffset="178398.2037">2814 5830 47,'-11'-3'34,"11"3"2,0 0-1,0 0-20,0 0-1,-1-13-7,11 12-3,3 0-1,3-2-2,2 2 0,1 1-2,5 1-1,-4-1-3,4 7-7,-11-9-13,-2 1-11,2 3-1,-13-2 2,0 0 0</inkml:trace>
  <inkml:trace contextRef="#ctx0" brushRef="#br0" timeOffset="178599.2152">2797 5900 26,'-3'10'33,"3"-10"3,0 0-1,1 12-12,-1-12-8,20 2-1,-8-1-6,5 4-3,0-5-4,1 1-2,5 6-8,-3 3-28,-1-10 1,3 7-1,-6-10 1</inkml:trace>
  <inkml:trace contextRef="#ctx0" brushRef="#br0" timeOffset="179715.2791">3398 5466 11,'4'-9'29,"-4"9"2,2 9 1,-2 3-13,0 6-4,-5 2-3,6 13-3,-4 4-3,1 6 0,-3 2-3,3 5-1,-1-2-1,1 1 1,2-1-1,0-4 0,1-6-1,2-3-1,2-6-1,-3-8-3,4-1-9,-2-5-19,-4-15-2,0 0 1,7-10 0</inkml:trace>
  <inkml:trace contextRef="#ctx0" brushRef="#br0" timeOffset="180468.3222">3811 5620 15,'0'0'29,"0"0"0,-6 14 3,-2 2-13,0 3-7,4 10-1,-6 2-4,4 3-2,-1 0-2,2 6-1,0 0 1,-1-7 0,0-4-3,3-6 0,1-5 1,2-6 0,0-12-1,0 0 1,7-11-1,-1-3 0,-1-10 1,1-7 0,-1-7 0,2-6 0,0-3 0,1 2-1,-1 3 2,-1-1-1,3 7 1,-3 7-1,1 9 0,-2 6 1,-5 14-1,14-11 0,-14 11 0,18 14-1,-9 2 1,3 7 0,-2 3 0,6 11-1,-4 3 1,0 3 0,2 1-1,0-4 1,1-1-2,1-2 0,1-4 1,-3-9-1,2-3-1,-4-8-3,3 1-2,-15-14-10,10 1-18,-10-1 1,0-17-3,-2 8 3</inkml:trace>
  <inkml:trace contextRef="#ctx0" brushRef="#br0" timeOffset="180698.3353">3780 5840 27,'0'0'30,"0"0"0,9-1 2,0-1-20,9 7-1,-3-4-2,7 1-4,1-1-7,1 2-12,-7-2-16,11 5-2,-11-5 0,3 2 0</inkml:trace>
  <inkml:trace contextRef="#ctx0" brushRef="#br0" timeOffset="182107.4159">4392 5902 33,'0'0'23,"-1"-15"0,0 3-2,1-5-3,-3-6-3,6 4-2,-4-11-2,4 2-2,-3-8-1,6 4-3,-2-3-1,3 8-1,0 1 0,3 1-2,1 5 0,3 9 0,5 7 0,2 2 0,0 6-1,2 3 0,1 3 0,1 10 0,-2 6 1,-1 0-1,-5 2 0,-3 4-1,-2 0 1,-5-1 0,-2 0-1,-3-6-1,-1-4-1,-3-4-4,4 1-7,-5-7-15,3-11-6,0 0-1,0 0 1</inkml:trace>
  <inkml:trace contextRef="#ctx0" brushRef="#br0" timeOffset="182369.4309">4952 5575 52,'0'0'34,"0"0"0,0 0 0,0 0-21,-4 21-6,-3 0-1,4 8-2,-1 3-3,4 5 1,-1 0-1,3 1 0,1-1-2,0-8 0,4-3-4,-4-8-7,5-4-19,-1-3-4,-7-11 0,0 0 0</inkml:trace>
  <inkml:trace contextRef="#ctx0" brushRef="#br0" timeOffset="182874.4598">4858 5577 37,'-7'-15'35,"10"6"2,3-2-1,7-1-10,10 10-14,-6-5-1,12 6-3,-4 0-4,5 9-1,-2 5-1,-3-2-1,-6 1-2,-2 6 0,-5 2-1,-6-1 0,-5 4-1,-9-7 0,-2 0 0,-5 3 0,-4 0 1,-4-4 1,0-2-1,1 0 1,3-4 1,3 0 0,4 0 1,12-9 0,0 0 0,13 10 1,5-7-1,5 0 1,3-1-1,3 2 0,-1 1 0,-3 5-1,-4 2 0,-9 0 1,-8 1-2,-6 3 0,-7 5 1,-4-1 0,-9 0 0,-2 0 0,-4-4 0,4 0 0,0-2 1,1-5-1,4-6 0,3-2-1,16-1-5,-15-13-8,15 0-23,6 1 2,0-7-2,8 4 0</inkml:trace>
  <inkml:trace contextRef="#ctx0" brushRef="#br0" timeOffset="183211.4791">5417 5491 33,'-13'-18'31,"6"8"1,-4 3-2,-2-1-15,13 8-3,-18-2-2,18 2-2,-24 17-3,12 2-1,-4 3-1,3 0 1,0 1-3,5 5 2,5 0-2,6-4 1,7-2-5,4-9-7,6-6-27,6 3 2,-1-7-1,3-3 0</inkml:trace>
  <inkml:trace contextRef="#ctx0" brushRef="#br0" timeOffset="183772.5111">5672 5959 38,'-20'-7'32,"7"1"2,-5-3-5,3-8-14,8 3-2,-3-10-2,8 0-5,-1-6-2,7 4-1,2-4 0,4-2 0,0-1 0,6 4-1,0 0 0,5 4 0,1 3 0,1 2-1,6 3 0,2 7-1,0 6 1,-1 3-1,-1 7 0,-2 11 0,-3 6 0,-5 6 0,-6 7-1,-6 1 1,-4 3 0,-1 3-1,-3-2 1,-2-5 0,0-3-1,0-6-1,2-4-1,0-8-1,4 1-4,-3-16-24,0 0-4,0 0-2,7-22 3</inkml:trace>
  <inkml:trace contextRef="#ctx0" brushRef="#br0" timeOffset="184799.5699">6530 5633 38,'17'-2'31,"-9"-11"3,-5 3-11,-3 10-4,-5-16-3,-7 11-3,-10-2-5,2 7-2,-9-3-1,1 9-1,-5-1-1,-1 5 0,-3 3-1,6 10-1,2 3 0,3 0 0,7 4-1,8 2 1,9 4-1,8-1 0,9-3 0,8-9 0,6-3-4,2-5-4,9-6-24,0-3-5,-4-10 0,1-4-1</inkml:trace>
  <inkml:trace contextRef="#ctx0" brushRef="#br0" timeOffset="185141.5894">6865 5522 27,'0'0'31,"-19"-10"2,10 11-1,9-1-17,-23-3-1,23 3-3,-23 14-3,13-7-2,-3 3-3,6 5 0,1-2-1,3 3 0,2 2-2,6 0 1,3-2-1,5 0 0,4 3-2,0-9-2,4 5-11,-4-5-19,-1-11-1,3 1-1,-5-10 2</inkml:trace>
  <inkml:trace contextRef="#ctx0" brushRef="#br0" timeOffset="185475.6086">7058 5434 42,'0'0'33,"0"0"1,0 0-9,10 15-8,-11 0-1,6 16-4,-5 5-3,3 9-3,-6 7-2,4 5-1,-3 8-1,2 1-1,-1 1 0,0-4 0,2-2-2,1-1-1,4-3-5,-6-5-27,3-12-3,2-7 1,-3-16-2</inkml:trace>
  <inkml:trace contextRef="#ctx0" brushRef="#br0" timeOffset="195306.1708">21004 5140 2,'0'0'26,"11"-3"2,-11 3 2,0 0-12,0 0-2,4 14-5,-3 3-1,-7-1-2,5 10-2,-4 4-1,3 4-1,-3 2 0,3 1-1,-3-2-1,4 3-1,-1-2 1,1-6-1,-2-5-3,2-4 0,1-1-1,-3-9-5,4 3-5,-1-14-8,0 0-12,0 0-1,0-12 2</inkml:trace>
  <inkml:trace contextRef="#ctx0" brushRef="#br0" timeOffset="195740.1957">21230 5395 25,'0'0'19,"-11"2"-3,11-2-2,-21 2-2,4 0-5,0-1 0,-4-1-1,0 4 1,0-2 0,2 2 0,-2-1 0,7 4-1,1-4-1,13-3 1,-13 12-1,13-12-1,2 14 0,5-2-1,0-1 3,4-1-2,-3 1-1,4 5 0,-2-2-1,2 3 0,-3-2-2,0-4-2,2 2-9,-4 3-22,-7-16-1,18 13-2,-18-13 2</inkml:trace>
  <inkml:trace contextRef="#ctx0" brushRef="#br0" timeOffset="196322.2289">21348 5592 46,'14'-6'32,"-14"6"2,14-13-9,-3 12-9,-11 1-2,22-5-4,-12 1-3,6 6-1,-4-2-2,2 2-2,-4 1 0,-1 4-1,-9-7-1,8 16 1,-9-5-2,-4 2-1,-1 4 1,-7-4-1,1 4 0,-5-6 1,1 6-1,-1-2 0,2-1 1,0-3 1,2-2-1,7 3 1,0-2 1,8 1 1,-2-11 0,10 15 0,1-9 0,3 4-1,2 0 1,0-4-2,2 3-4,-2-5-15,-2 0-17,4 7-1,-7-6 1,6 0 0</inkml:trace>
  <inkml:trace contextRef="#ctx0" brushRef="#br0" timeOffset="197177.2779">20323 7330 34,'0'0'30,"1"28"3,-5-7-11,1 2-5,1 4-3,-3 3-4,2 5-4,-2 1-2,0-1-1,1 2-3,2-2 1,0-3-1,1-2-1,1-3-2,-1-8-4,3 0-5,-3-5-9,1-14-11,-1 14-2,1-14 2,0 0 0</inkml:trace>
  <inkml:trace contextRef="#ctx0" brushRef="#br0" timeOffset="197620.3032">20487 7543 12,'2'13'24,"-2"-13"2,0 0-9,-17 14-2,8-10-3,-4 6-3,0-2-1,-3 2-2,-3 0-2,0-2-1,0 0-1,1 2 1,0-2-1,5-2 1,0-2-1,13-4 1,-12 13 0,12-13 1,3 11 0,-3-11-1,21 12 0,-7-3 0,3-2 0,2 1-2,-1 0 0,1 1-2,-1 0-2,-2-4-4,-2 5-8,3-2-18,-17-8-1,19 5 1,-19-5 1</inkml:trace>
  <inkml:trace contextRef="#ctx0" brushRef="#br0" timeOffset="198419.3489">20721 7632 14,'0'0'28,"0"0"1,-1 11-1,1-11-10,0 11-2,0-11-4,-4 15-3,4-15-3,-8 18-2,-3-8-2,5 3-1,-3 0 0,-1 0-1,-3 0 0,3-1 0,0 0-1,-2 0 1,7-2-1,5-10 1,-10 15-1,10-15 0,4 12 1,-4-12 0,14 8-1,-1-5 1,-1-1 0,2 0 0,1 0-1,1-1 1,-1-1-1,-1 0 1,3 0-1,-6-1 0,1 0 1,-1-3 0,-2-1 0,-9 5 0,14-8 1,-14 8 0,7-17 0,-7 17 0,1-16 0,-1 16 1,-4-10 0,4 10 1,-10-5-2,10 5 0,-12 16 0,7-5 0,1 5-1,1 2 0,1 6 0,1 2 0,1 2 0,0-3 0,0-2-1,0-2-2,2-2-11,2-2-19,-4-17 0,0 0 0,-16-8 0</inkml:trace>
  <inkml:trace contextRef="#ctx0" brushRef="#br0" timeOffset="203552.6425">20755 6215 19,'0'0'27,"0"0"2,0 0-4,0 0-8,0 0-2,7 11-3,-6 0-5,-5 0-2,2 5-1,-1 3-1,1 6-2,-1 0 1,0 1-1,1 3-1,1-1 1,0-1-1,0-3 0,0-3 0,-1-5-2,2-1-2,-3-4-4,4-2-6,-1-9-12,0 0-7,0 0 1,-10-2 1</inkml:trace>
  <inkml:trace contextRef="#ctx0" brushRef="#br0" timeOffset="204007.6685">20966 6425 4,'0'0'23,"0"0"1,0 0-4,0 0-4,-11 6-2,11-6-4,-16 1-1,5-2-1,0 5-1,-3-1-1,1-1-1,-3 0-2,3 3 0,-2-2 0,3 2 0,1 0-2,11-5 1,-16 6-1,16-6 0,-8 10 0,8-10 0,0 0 0,2 11 1,-2-11 0,7 10 1,-7-10-1,12 11-1,-12-11 1,17 14-1,-8-5-1,1-3-1,1 2-1,-11-8-4,20 16-7,-20-16-7,10 11-12,-10-11-2,11 7 1,-11-7 1</inkml:trace>
  <inkml:trace contextRef="#ctx0" brushRef="#br0" timeOffset="204722.7094">21236 6467 13,'-2'-10'26,"2"10"1,0 0-6,0 0-6,-10 2-2,10-2-3,-14 1-2,5-1-2,9 0-1,-21 6-2,11 0 0,-4-1 0,2 5-1,-4 1-1,3-1 1,0 3-1,-2 1 0,5 3 0,0-3-1,4 4 1,2-2-1,3 0 0,1 0 0,3 0 1,3-2-1,2-4 0,-1 3 0,-7-13 0,17 13 1,-6-8-1,-1-1 1,1-4-1,0-3 1,0-1-1,-1-2 0,1 1 0,-11 5-1,15-17 1,-8 6-1,-4 2 0,-3-3 0,-2 0-1,-3 2 1,-3 0-1,-2 1 1,-3 4 0,-1 1 1,-2 1-1,-1 5 0,1 3 0,0-3-7,4 2-9,7 5-14,-8-11 1,13 2-1,-17 2 1</inkml:trace>
  <inkml:trace contextRef="#ctx0" brushRef="#br0" timeOffset="206029.7842">19963 5579 4,'0'0'14,"0"0"0,0 0-1,0 0-2,0 0 0,3 11-1,-2 0 2,0 0-1,0-1-1,1 9-1,-3-1-1,2 4-2,-2-1 0,2 2-1,-3-2-2,1 4 0,-1-3-2,2-2 0,-1-3-3,0 0-2,3-2-3,-4-4-7,2-11-15,4 11-2,-4-11 1,0 0 0</inkml:trace>
  <inkml:trace contextRef="#ctx0" brushRef="#br0" timeOffset="206510.8117">20142 5745 4,'0'0'18,"0"0"-6,0 0-4,0 0-2,0 0-2,0 0 0,0 0 0,0 0 0,0 0 0,0 0 0,-12 8 0,12-8 0,-14 10 1,14-10-2,-19 11 0,8-4 0,-2-2 1,0-2 0,1 4 1,0-1 0,3-2 0,-2-2-1,11-2-1,-12 9 0,12-9-1,0 0 0,0 0-1,0 0-1,-1 13 1,1-13 0,11 7 0,0-2-5,-2-2-7,1-6-17,11 13-1,-8-10 2,9 7-1</inkml:trace>
  <inkml:trace contextRef="#ctx0" brushRef="#br0" timeOffset="207667.8779">20244 5791 2,'0'0'24,"0"0"-2,5-9-3,-5 9 0,10 0-3,-10 0-3,14-3-2,-14 3-2,14 3-2,-14-3-2,12 3-2,-12-3-1,0 0-1,6 12 0,-6-12 0,0 9-1,0-9 1,-3 12-1,3-12 0,-7 14-1,7-14 0,-10 11 0,10-11 0,-11 12 1,11-12-1,-11 5 1,11-5-1,0 0 1,0 0 0,0 0 0,0 0 1,0 0-1,0 0 0,0 0 1,15 11-1,-15-11 0,13 10 0,-13-10-1,10 11 1,-10-11 0,4 15-1,-4-15 0,-5 12 0,5-12 1,-14 16 0,5-8 0,-1-2 0,-1-1 0,1-1 0,-2 1 2,12-5-2,-16 5-5,16-5-13,-16-9-12,16 9-1,-9-9 2,9 9-1</inkml:trace>
  <inkml:trace contextRef="#ctx0" brushRef="#br0" timeOffset="209437.9791">19576 6558 23,'0'0'27,"0"0"0,0 0-6,0 0-5,3 10-3,-6 0-5,3 2-2,-5 4-3,1 8-1,-1 3 0,-1 3-1,0 3 0,0 0-1,2-3 0,-1 3 1,1-4-3,0-5 0,3-2-4,0-6-6,1-6-9,8 3-10,-8-13 1,0 0 1</inkml:trace>
  <inkml:trace contextRef="#ctx0" brushRef="#br0" timeOffset="209880.0044">19686 6753 11,'0'0'23,"0"0"-6,-8 9-1,8-9-1,-11 11-2,2-6-4,9-5-1,-21 12 0,12-6-3,-3 1 0,1-2-2,0-2-1,-1 4 0,2-1-1,10-6 1,-16 8-1,16-8 0,0 0 1,-8 14 1,8-14 0,6 10 0,-6-10 0,14 14 0,-14-14 1,19 17-2,-8-8 0,1 0-3,1 1-4,-3 1-12,-10-11-15,24 13-1,-24-13 1,18 0-1</inkml:trace>
  <inkml:trace contextRef="#ctx0" brushRef="#br0" timeOffset="210668.0495">19817 6865 19,'-9'9'16,"9"-9"-1,-11 11-2,11-11-2,-9 10 0,9-10-4,-7 15-1,7-15-1,-3 12-1,3-12-2,0 10 0,0-10-1,4 10 0,-4-10 0,0 0 0,11 7 0,-11-7 0,10 6 0,-10-6 0,14 5-1,-14-5 0,13 9 0,-13-9 0,13 12-1,-13-12 0,9 19 0,-5-9 0,-2 1 0,-1 0-1,-1-2 1,0-9-1,-4 18 1,4-18 0,-9 13 1,9-13-1,-15 9 0,6-8 1,9-1 0,-18 1 0,9-5 0,0-2 0,9 6-1,-16-11 0,6 2-2,10 9-3,-10-12-7,2 0-9,8 12-2,0 0 1</inkml:trace>
  <inkml:trace contextRef="#ctx0" brushRef="#br0" timeOffset="210937.0649">19786 6846 20,'11'-5'31,"1"8"1,-12-3 2,19-9-12,-5 11-8,-3-3-3,2 0-7,1 3-13,-2 3-22,-12-5-1,17-2-2,-17 2 1</inkml:trace>
  <inkml:trace contextRef="#ctx0" brushRef="#br0" timeOffset="211818.1153">20044 6238 24,'0'0'17,"0"14"-2,0-14-1,-5 13-4,1 0-1,0 2-2,0 4 0,0 1-2,1 0-2,0 1-2,2-1-3,2 2-2,-1-5-6,1-8-10,9 3-5,-10-12-1,0 0 1</inkml:trace>
  <inkml:trace contextRef="#ctx0" brushRef="#br0" timeOffset="212171.1355">20097 6373 11,'-12'8'8,"-4"-5"0,4 3-1,-1-2-2,4 2 1,9-6 0,-9 12 1,9-12 2,0 0-2,8 16-1,-8-16 0,16 14-2,-3-7-4,-2 1-5,2-3-13,7 8-5,-10-11 0</inkml:trace>
  <inkml:trace contextRef="#ctx0" brushRef="#br0" timeOffset="212767.1695">20231 6357 24,'-1'13'27,"1"-13"2,0 0-10,12 5-3,-12-5-2,18 0-2,-18 0-2,21 0-3,-21 0-2,19-5-1,-19 5-3,13-1 2,-13 1-2,11 0 0,-11 0-1,0 0 0,12 0 1,-12 0-1,0 0 1,6 13-1,-6-13 0,0 17 0,-3-6 0,0 1 1,-1 2-1,-2 0 0,0 2 0,0 0 0,0 1 1,1-4-1,1 1 0,0-1 0,2 0 0,1-4-1,1-9-1,-1 12-2,1-12-7,0 12-10,0-12-11,0 0-2,0 0 1,0 0 1</inkml:trace>
  <inkml:trace contextRef="#ctx0" brushRef="#br0" timeOffset="212981.1818">20207 6480 44,'13'-5'33,"-13"5"3,21-10-6,-6 11-13,-1-6-3,7 4-7,2-2-7,2 5-24,-1-8-9,2 8-1,-6-6-2</inkml:trace>
  <inkml:trace contextRef="#ctx0" brushRef="#br0" timeOffset="238381.6346">23129 5876 37,'0'0'20,"0"0"1,9-10-1,-9 10-4,0 0-5,0 0-1,0 0-2,-2 24-2,-5-6-1,2 9-2,-1 2 1,0 10-2,-4 2 1,2 4-1,2-1 1,-1 2-3,1 0 1,1-5-1,1 0 0,-3-4-1,4-4-2,-3-5-2,4-2-3,-5-10-9,1-6-15,9 3-2,-3-13 3,0 0-1</inkml:trace>
  <inkml:trace contextRef="#ctx0" brushRef="#br0" timeOffset="239164.6794">23312 6187 16,'0'0'21,"0"0"-1,0 0 0,0 0-2,-10 1-5,10-1-2,0 0-2,0 0-2,0 0-2,-12 5 0,12-5-2,-23 11-1,7-6-1,-3 4-1,-3 1 1,-2-1-1,5 1 1,-1-2-1,2 0 0,5-4 1,3 4 0,10-8 0,-13 5 1,13-5-1,0 0 0,0 0 0,0 0 0,0 12 0,0-12-1,9 17 1,-2-2-1,0 5 1,4 0 0,2 3-1,-2 2 0,0-1 0,3-1-1,-2 0-3,-2-8-7,5-8-18,-3 7-4,-12-14 1,22 6-1</inkml:trace>
  <inkml:trace contextRef="#ctx0" brushRef="#br0" timeOffset="240266.7424">23369 6474 11,'0'0'18,"-8"18"0,8-18-1,-12 11-3,12-11-1,-14 18-3,7-6-1,1-2-2,-2 4-2,2-1 0,2 4-1,-2-2-1,4-1-1,2-3 0,3 0 0,-1 0 0,8-4 0,1-3-1,1-3 0,7-3 1,-3-1-1,2-5 0,0-3 0,0-5-1,-8-2-1,-5 0 0,-6-3 0,-10 0-1,-5 2 0,-2 5-2,-11 5-15,-3 2-10,13 15-2,-7-4 3,23 16-2</inkml:trace>
  <inkml:trace contextRef="#ctx0" brushRef="#br0" timeOffset="275505.758">4191 6389 13,'-2'22'27,"2"-22"0,-2 25 1,-5-11-13,3 1-6,3 1-2,-1-3-5,1-1-6,1-12-22,9 15-3,-9-15 2,11 1-1</inkml:trace>
  <inkml:trace contextRef="#ctx0" brushRef="#br0" timeOffset="275692.7687">4186 6646 10,'-7'9'22,"13"9"0,-13-8-5,7-1-11,-3 0-2,3-9-7,4 14-10,-4-14-8,0 0 0,0 0-2</inkml:trace>
  <inkml:trace contextRef="#ctx0" brushRef="#br0" timeOffset="275872.779">4207 6786 27,'-4'20'33,"4"-20"2,-6 14-6,6-14-6,-5 11-5,7-2-4,-2-9-6,0 0-3,-4 9-9,4-9-31,0 0 0,0 0-2,9-4 1</inkml:trace>
  <inkml:trace contextRef="#ctx0" brushRef="#br0" timeOffset="276820.8332">2060 6918 63,'1'-9'34,"-1"9"0,0 0-8,5 13-15,1 7 0,-4 2-3,4 9-3,-2 3-1,2 8-2,-2 2 0,0 2-1,0 2-2,-2-7 0,2 0-3,-4-6-2,3-1-3,-6-9-12,1-5-15,7-2 1,-5-18-2,4 12 3</inkml:trace>
  <inkml:trace contextRef="#ctx0" brushRef="#br0" timeOffset="277107.8496">2368 7222 4,'0'0'22,"-24"8"1,10 5-3,-19-2-9,5 2 1,-3-1-1,1 2-1,2 1-3,1-3 0,6 4-1,4-7 0,8 5-1,9-14-1,-5 20 0,11-9-1,8-1 0,2 2-2,5 0-4,5-1-17,5 6-10,-6-10-2,6 2 1</inkml:trace>
  <inkml:trace contextRef="#ctx0" brushRef="#br0" timeOffset="277497.8719">2484 7341 64,'0'0'35,"0"0"-1,19-11 0,-8 8-22,3-4-8,6 2 1,-5 2-3,6 3-2,-2-1 2,-1 1-2,-1 3 1,-3 5-1,-2-2 1,-3 3-1,-4 2 0,-3 3 0,-4 0-1,-2 5 1,-2 2-1,-3-3 1,1 4-1,1 0 0,1-2 0,-1 0 0,3 0-2,0-8-1,4 2-3,0-14-10,-5 10-18,5-10 1,0 0-1,0 0 1</inkml:trace>
  <inkml:trace contextRef="#ctx0" brushRef="#br0" timeOffset="277677.8822">2464 7482 57,'0'0'36,"9"-10"-1,2 4-2,3-6-16,7 7-9,-2-4-3,6 0-11,5-3-30,3 5 1,-7-4-2,5 3 2</inkml:trace>
  <inkml:trace contextRef="#ctx0" brushRef="#br0" timeOffset="278519.9304">3060 7158 17,'0'0'29,"0"0"3,-2 13 1,2-13-12,0 0-3,20 4-5,-11-9-4,11 6-3,-2-2-4,3-5-9,3 0-25,-1 5-3,-9-4 0,3 8-1</inkml:trace>
  <inkml:trace contextRef="#ctx0" brushRef="#br0" timeOffset="278693.9403">3105 7302 26,'0'0'32,"5"13"1,-5-13 0,22 0-15,-4 0-7,2-2-9,2 2-22,-4-8-10,8 5-3,-7-7 0</inkml:trace>
  <inkml:trace contextRef="#ctx0" brushRef="#br0" timeOffset="278941.9545">3486 7027 71,'0'0'35,"-5"-9"0,5 9 0,-1 24-28,1-3-4,3 11 0,1 3-2,1 6 0,1 2-1,2 1-2,2-1-2,-4-7-5,5-8-27,-2 0 2,-7-11-2,6-2 1</inkml:trace>
  <inkml:trace contextRef="#ctx0" brushRef="#br0" timeOffset="279392.9803">3882 7182 67,'1'22'35,"-10"0"-1,-2 7-4,-2 3-22,-4-1-3,5 2-1,-1-4-2,2 0-1,2-6 0,5-7-1,2-6 1,2-10-1,0 0 2,0 0 0,8-26-1,-4-4 1,4-13 0,3-3-1,0-4 1,2-4 1,0 0-2,2 10 1,1 3 0,0 14 0,-1 13 0,2 9 0,0 8-1,3 12 0,-1 9 0,1 4 0,0 6-1,1 6 0,0 3-1,-2 2 0,-1 2-2,-3-7-1,3 1-4,-7-9-15,-2-6-16,1-4 1,-6-8 0,-4-14 1</inkml:trace>
  <inkml:trace contextRef="#ctx0" brushRef="#br0" timeOffset="279594.9919">3858 7363 86,'-15'-2'37,"15"2"1,0 0-5,16 2-26,8-2-2,5 1-4,5-4-7,13 5-19,1-1-12,1-5-1,2 1 0,3-3 0</inkml:trace>
  <inkml:trace contextRef="#ctx0" brushRef="#br0" timeOffset="279936.0114">4566 7289 50,'-16'-2'33,"-8"-5"4,6 0-3,-2-4-12,3-12-16,7 2 0,1-9-3,8 0-1,3-5 0,6 0-1,2 1 2,6-1-1,0 1 1,6 7-1,2 4 1,3 7-1,3 11 0,4 4 0,-3 7-1,2 14-1,0 7 1,-4 5-1,-4 4 0,-3 3-1,-6 2 1,-8 1-1,-3 2-1,-6-11-3,1 0-4,-7-10-14,1-5-15,7-3 0,-1-15 0,10-3 1</inkml:trace>
  <inkml:trace contextRef="#ctx0" brushRef="#br0" timeOffset="280155.0239">5066 6930 71,'6'-11'38,"-5"23"-1,-4 3 1,-1 7-29,6 12-2,-3 2-2,4 5-2,1-1-4,1 5 0,3-3-2,-3-9-2,7-1-4,-9-12-8,2-6-14,0-4-6,-5-10 0,0-10 2</inkml:trace>
  <inkml:trace contextRef="#ctx0" brushRef="#br0" timeOffset="280624.0507">5017 7014 68,'-10'-31'38,"1"4"0,5 3-7,9 13-12,-1-4-8,13 9-3,1 1-3,10 6-2,2 2-1,4 6-1,2 6 0,-4 0-2,-2 5-1,-6 1 0,-5 3-2,-12-3 1,-5 1-1,-10-6 0,-5 0 0,-10-2 1,-1-3 1,-4-5 1,3-1 0,2-4 2,5-2-1,6 2 1,12-1 1,0 0 0,7-9 0,14 10 0,2-1 1,6 1-1,1 3 0,3 1 0,-1 2-1,-2 6-1,-6 4 0,-8-1 0,-9 2-1,-9 8 1,-9-1 0,-8 0 0,-7 0 0,-7-2 0,-2-5 1,0-1-1,3-4 1,5-11-3,7-1-2,6-11-7,14-6-28,10-1 1,3-4 0,11-3 0</inkml:trace>
  <inkml:trace contextRef="#ctx0" brushRef="#br0" timeOffset="281039.0745">5747 7210 43,'0'0'32,"-17"7"3,17-7-4,0 0-12,-8-18-5,9 5-4,-4-8-3,4 2-2,-3-9 0,2-3-2,-2-7 0,4-1-2,1-3 1,3 2-1,2 4 0,3 1 0,7 9 0,6 7 0,4 8 0,4 8 0,3 8 0,4 7 0,-1 7-1,1 3 1,-7 7-2,-5 3 0,-7 5-2,-7 1-1,-5 3-2,-13-6-3,3 6-7,-11-8-16,1-6-6,6-2 0,-1-7 3</inkml:trace>
  <inkml:trace contextRef="#ctx0" brushRef="#br0" timeOffset="281339.0916">6741 6882 66,'-22'-6'39,"-8"1"-1,-6 5 1,-6 7-26,-7-3-3,4 13-2,-1 0-3,8 5-1,5 2-2,10 8-1,9 1 0,14 0 1,11 0-2,10 0 0,12-3-2,3-3-2,10 0-9,-2-11-28,0-10 2,0-7-1,-2-11-1</inkml:trace>
  <inkml:trace contextRef="#ctx0" brushRef="#br0" timeOffset="281694.1119">7045 6675 77,'-2'-14'38,"2"14"-1,0 0-5,7 30-21,-6 5-2,9 18-2,-3 9-3,5 9-1,0 3-4,-4-6-6,0 2-31,-3-4-1,-6-11 0,0-8 0</inkml:trace>
  <inkml:trace contextRef="#ctx0" brushRef="#br0" timeOffset="284733.2858">1553 4815 26,'0'0'30,"12"-1"4,-12 1-9,0 0-3,0 0-4,0 0-5,6 13-4,-9 3-3,4 10-2,-1 7-2,-1 4-1,0 5 0,-1 3-1,1 2 0,1-5 0,2-5-3,-2-7-2,3-2-8,-2-9-11,4-8-10,7-3-1,-1-13 0,2-2 1</inkml:trace>
  <inkml:trace contextRef="#ctx0" brushRef="#br0" timeOffset="284999.301">1719 5084 9,'0'0'26,"0"0"1,9 2 2,-9-2-14,0 0-4,-10 10-2,-1-2-2,1 2-2,-4 0-2,-3 2-1,1-1-1,1 6 1,2-3 0,3 0 0,4 0 1,5 2-1,4 0 1,6 0 0,5-1-1,1-3-2,5 2-3,1-6-8,2-5-20,5 4 0,0-12-2,3 2 0</inkml:trace>
  <inkml:trace contextRef="#ctx0" brushRef="#br0" timeOffset="285320.3193">1921 5200 21,'-15'6'25,"10"8"0,-8 1-7,12-2-8,2 0 0,4-2-3,7-1-3,3 0 0,4-7 0,2-3-1,2-2-2,-1-3 2,-2-2-1,-4-3-2,-2 0 1,-8-4 0,-7 5-1,-7-1 0,-6-3-1,-7 1-1,-3 0 0,-1 6-2,-1 0-7,2-5-17,13 9-2,-3-9 2,14 11 0</inkml:trace>
  <inkml:trace contextRef="#ctx0" brushRef="#br0" timeOffset="285562.3332">2114 4923 32,'0'0'32,"0"0"1,0 0-1,10-9-11,5 4-15,9 1 0,-2-2-3,5 3-3,0 2-3,-5-5-7,-2 4-12,-2 5-10,-18-3-1,0 0 0</inkml:trace>
  <inkml:trace contextRef="#ctx0" brushRef="#br0" timeOffset="285722.3423">2109 5016 8,'0'0'30,"13"10"0,-4-10 0,10 1-13,2 0-2,3-2-8,3-2-14,-3-8-20,6 9-3,-13-10 0,9 5 1</inkml:trace>
  <inkml:trace contextRef="#ctx0" brushRef="#br0" timeOffset="285956.3557">2562 4736 48,'0'0'31,"3"14"0,-1 4-7,-2 9-14,-5 1-2,5 11-2,-2 3-3,3 4 0,1 1-3,1-5-2,3 1-7,-1-3-22,-3-12-1,6-1-2,-7-15 2</inkml:trace>
  <inkml:trace contextRef="#ctx0" brushRef="#br0" timeOffset="286431.3829">2834 4802 46,'0'0'30,"0"24"2,-9-3-3,-5 7-24,3 10 0,-5 2-1,4 0-3,-2 1 0,4-5-1,3-6 0,2-3 0,4-7 0,0-9-1,1-11 0,0 0 0,0 0 0,11-15 0,-6-6-1,1-11 1,2-5 0,-1-4 0,2-1 1,0 0 1,-2 3 2,1 9 0,-3 3 1,1 14 0,-6 13 0,19 1 1,-9 9 0,8 11-1,0 3-1,6 4 0,0 3 0,5 5-1,-3-2-1,-2-2 0,-3-1-1,-2-7-1,-3-4-4,-6-5-5,0-4-19,-10-11-6,0 0 0,0 0 0</inkml:trace>
  <inkml:trace contextRef="#ctx0" brushRef="#br0" timeOffset="286611.3932">2740 5037 32,'0'0'32,"7"11"2,15-10-5,4 6-14,1-5-2,5 6-5,1-4-10,-1-1-13,-5-7-17,8 7-2,-10-12 2,2 4-1</inkml:trace>
  <inkml:trace contextRef="#ctx0" brushRef="#br0" timeOffset="286863.4076">3312 4686 39,'-14'-17'30,"3"15"3,-13-2-6,0 2-13,3 9-3,-4-3-1,6 10-2,-1-2-2,7 6-2,3-1 0,9 6-3,9-1-2,3-3-7,10-1-27,4 3 0,-3-8-1,9 6 0</inkml:trace>
  <inkml:trace contextRef="#ctx0" brushRef="#br0" timeOffset="287265.4306">3413 5103 21,'-2'-19'28,"8"5"1,-7-6-9,0-4-4,2-4-2,-5-6-3,7 5-4,-3-4 0,3 3-2,-1-1-1,6 8-1,0 2 0,4 7 1,3 6-1,7 6-1,1 3 0,4 9-1,0 3 1,-1 1-1,-2 8-1,0 4 0,-9 2 0,-4 3 0,-7 4 0,-5-4-1,-4 2 0,0-1-1,-2-3-2,-2-8-1,6 2-10,-3-4-17,6-19-2,-2 14-1,2-14 3</inkml:trace>
  <inkml:trace contextRef="#ctx0" brushRef="#br0" timeOffset="287499.444">3795 4787 53,'1'15'34,"-3"1"-1,7 8 1,0 2-27,-5 2-1,4 5 0,1-1-5,-4-1-2,5 1-6,-7-11-4,4-8-17,4 2-6,-7-15-1,0 0 2</inkml:trace>
  <inkml:trace contextRef="#ctx0" brushRef="#br0" timeOffset="287940.4692">3752 4797 32,'-11'-21'32,"13"11"2,-2 10 0,13-14-14,8 15-7,-4-2-3,11 7-4,-3-2-1,1 6-2,-4-2-1,-3 2-1,-7 2-2,-6 2-1,-4 5-2,-11-7-1,1 7-2,-8-6-1,2 6 1,-6-8 0,9 4 0,-3-9 2,14-6 1,-11 14 1,11-14 3,9 10 1,0-6 1,5 0 0,0 1 2,3 2-1,-2 4 1,2-3-2,-3 3-2,-2 3-2,-1 1-2,-7 0-2,-2 3 0,-8-4-1,-3 0 0,-3 1 2,-3-2 3,-5-4 2,1-2 1,2-4 0,3-5-5,3 5-19,0-18-2,15 3 0,-7-14-2</inkml:trace>
  <inkml:trace contextRef="#ctx0" brushRef="#br0" timeOffset="288229.4857">4171 4722 18,'-3'-23'31,"3"23"0,-26-19 2,4 13-13,0 6-4,-8 2-3,5 8-5,-3 0-2,7 10-1,1 1-1,9 3 0,4-3-2,10 4 0,8-1-2,4-4-1,9 4-9,0-5-26,1-12 0,7 2-1,-3-11 2</inkml:trace>
  <inkml:trace contextRef="#ctx0" brushRef="#br0" timeOffset="288689.5121">4308 5129 8,'-2'-15'29,"6"5"1,-4-7 2,3-5-13,1 0-1,-3-9-2,4 6-6,-4-8 0,2 3-4,-3-1-2,5 6-1,-1 2 0,4 7-2,1 3 0,6 5 0,2 5-1,8 8-1,1 4 2,1 3-1,-2 7 0,-3 4 0,-3 4 0,-7 3 0,-5 5-1,-11-4 0,1 1-2,-5-3-2,5-2-5,-7-8-13,3-5-12,7-5-1,0-9 1,0 0 1</inkml:trace>
  <inkml:trace contextRef="#ctx0" brushRef="#br0" timeOffset="288989.5292">4934 4782 40,'0'0'33,"-11"-2"2,-3 2-2,0-1-15,-1 7-7,-9 0-2,1 6-3,-3-2-2,3 9-1,0 0 0,6 3-1,2-2-1,7 3 0,5 1 0,5-1-2,6-1 0,4-6-3,5 2-5,-2-11-12,2 0-15,6-4 0,-3-7-1,4-4 2</inkml:trace>
  <inkml:trace contextRef="#ctx0" brushRef="#br0" timeOffset="289250.5441">5045 4688 51,'-12'-13'32,"12"13"2,-20 2-6,6-1-17,6 8-2,-4-1-1,4 5-5,0-3-1,5 9 0,2-5-1,4-1 0,3 2-2,2-5-4,6 2-9,-2-1-17,2-10-3,4-1 0,-4-5 0</inkml:trace>
  <inkml:trace contextRef="#ctx0" brushRef="#br0" timeOffset="289444.5552">5096 4605 40,'0'0'32,"0"0"3,8 10-9,-1 5-7,4 16-1,-7 4-7,4 15-3,-12 6-3,1 9-5,-3 6-19,-3 6-17,-13-6 0,2 1-1,-3-4 0</inkml:trace>
  <inkml:trace contextRef="#ctx0" brushRef="#br0" timeOffset="340136.4546">4447 7927 33,'0'-10'28,"0"10"-7,0 0 0,0 0-5,-2 11-3,-1-2-3,5 12-3,-4 2-1,2 7 0,-3 5-2,4 12 1,-2-2-2,1 9 0,-1-1-1,0 0 0,1-1-2,2 0 1,0-7 0,0-7 0,0-7 0,2-4-2,-1-6 0,1-9-2,2-2-8,-6-10-21,1-12-1,3-1-3,-4-13 2</inkml:trace>
  <inkml:trace contextRef="#ctx0" brushRef="#br0" timeOffset="340931.5001">4816 8074 13,'0'0'28,"15"6"2,-15-6 0,-4 9-11,6 5-3,-4 2-4,2 11-4,-6 0-1,6 6-2,-6 1 0,4 8-2,-3-2-1,1-3 0,-2-5-1,4-2 0,-3-6 0,2-3 0,1-6-1,2-15 1,-4 12-1,4-12 0,0 0 0,-5-11 0,4 0 0,1-7-1,0-3 1,2-3-1,2-4 1,1-4 0,3 0 0,2 0 0,1-2 2,3 0-1,0 0 0,2 6 0,-3 0 1,3 5 0,-3 2 0,-2 4-1,-2 5 0,0 8 0,-9 4 0,14 7 0,-6 7 0,1 3 0,-1 9 0,5 5-1,0 5 1,2 3 0,0 3 0,3 2-1,0 0 0,1-2 1,3-5-1,-2-2 0,1-8-1,-1-2-1,-3-5 0,-3-9-1,-2-2-3,-12-9-3,11 0-7,-11 0-10,-17-21-10,4 8 0,-7-8 1</inkml:trace>
  <inkml:trace contextRef="#ctx0" brushRef="#br0" timeOffset="341134.5117">4813 8330 27,'-13'0'31,"-3"-2"3,16 2-1,0 0-14,0 0-5,26 3-1,-5-5-6,8 3-3,2-3-2,6-2-5,5 5-10,0-1-22,-2-6 1,-1 2-2,-8-7 1</inkml:trace>
  <inkml:trace contextRef="#ctx0" brushRef="#br0" timeOffset="341565.5364">5459 8406 22,'-3'-11'30,"-1"-7"1,8-1 1,-5-6-13,0-11-6,7 3-2,-4-5-2,3 2-2,1 1-2,1 6-1,1 3 0,3 7-2,4 7 0,1 3 0,6 6-2,5 8 0,2 3 1,2 2-1,1 10 0,-1 4 0,-1 3 0,-4 9 0,-6 3 1,-6 1-1,-7 0 0,-3 3 0,-4-6 0,-2-2 0,-3-5-1,-1-8-1,3-4-1,-1-8-6,4-10-16,9 8-10,-8-18 0,4-5-2,-1-10 2</inkml:trace>
  <inkml:trace contextRef="#ctx0" brushRef="#br0" timeOffset="341813.5506">5991 8049 75,'0'0'35,"16"6"1,-11 4-3,-5 3-28,6 10 0,-3 0-2,5 7-1,-2 4 0,0 0-2,0 1 0,0 0-1,2-2-2,-5-6-3,7 1-7,-8-12-12,-2-16-11,8 16 0,-8-16 1,5-17 1</inkml:trace>
  <inkml:trace contextRef="#ctx0" brushRef="#br0" timeOffset="342307.5788">5999 8117 60,'-6'-23'37,"8"6"-1,3 3 2,1-4-24,12 12-3,-1-4-4,7 6-2,0 1-2,4 7-2,-1 5 0,-2 0-1,-3 7-1,-6 2 0,-2 5-2,-9 2 1,-4 1-1,-9-2 1,-6-2 0,-1-1 0,-2-4 1,-2-2 0,1-6 0,3-4 1,2-3 0,13-2 0,0 0 1,0 0 0,2-16 1,15 8-1,1 1 1,6 1 0,2 3 0,0 2-1,1 4-1,0 5 0,-4 6-1,-6 0 0,-5 7-1,-6 3 0,-5 0 0,-7 3 1,-5 0 0,-8-2 0,-4-3 1,-2-4 0,-1-2 1,1-7 0,2-5-1,5-6 1,2-5-2,8-2-2,8-1-3,-2-8-14,3-3-15,9-1-1,0-3-1,8 5 1</inkml:trace>
  <inkml:trace contextRef="#ctx0" brushRef="#br0" timeOffset="342595.5953">6712 7906 37,'-25'-9'31,"2"9"-2,-8-1-4,0 2-9,5 8-2,1 4-4,4 5-4,6 2-1,7 2-2,5 1-1,8 2 0,5 1-1,7-3-2,3-1-3,0-7-10,-1-7-20,6 3 1,-6-13-2,5-2 2</inkml:trace>
  <inkml:trace contextRef="#ctx0" brushRef="#br0" timeOffset="342842.6094">6857 7772 83,'0'0'37,"0"0"0,0 0-7,13 14-22,-12 4-3,2 10-1,-1 6-2,3 9-1,-1 3 1,1 6-1,-2 0-1,-1 1 0,0 2 0,0-3-3,1-2-4,-8-10-20,3-5-11,2-11 1,-3-10-1</inkml:trace>
  <inkml:trace contextRef="#ctx0" brushRef="#br0" timeOffset="343457.6446">7263 7981 40,'0'0'35,"0"0"2,16 3 0,-4-3-13,-1-7-10,11 8-3,-5-6-4,8 5-2,-2 1-3,-1-2-3,1 2-3,-4 1-3,2 3-9,-11-2-22,-10-3 1,0 0-2,0 0 2</inkml:trace>
  <inkml:trace contextRef="#ctx0" brushRef="#br0" timeOffset="343624.6542">7267 8085 46,'3'14'36,"7"-12"0,9 3 0,5 1-17,-4-7-6,9 7-6,1 1-9,-2-5-24,2-2-10,2 1 0,-5-11-1</inkml:trace>
  <inkml:trace contextRef="#ctx0" brushRef="#br0" timeOffset="344184.6862">7936 7715 39,'10'4'32,"-5"13"2,-6-1 0,-2 7-20,8 17-2,-6 0-1,4 10-4,-2 2-3,3 4-1,-1-1-1,2-2-1,0-3-2,-1-9 0,1-2-5,-1-11-6,4-9-19,2-4-5,-10-15 0,16-5 2</inkml:trace>
  <inkml:trace contextRef="#ctx0" brushRef="#br0" timeOffset="344460.702">8243 8102 29,'-18'6'29,"-1"10"4,-7 0-10,-6-1-4,3 3-2,-7-3-4,11 6-2,-1-7-3,11 1-1,4-3-2,11 1-1,6-4-2,8 4 0,6-5-1,4-3-1,5 1-5,0-2-7,5-8-25,0 6 0,-7-8 0,0-2 0</inkml:trace>
  <inkml:trace contextRef="#ctx0" brushRef="#br0" timeOffset="344780.7203">8418 8346 61,'0'0'35,"14"1"-1,-5-12 1,0-2-26,7-2-2,-5-7 0,5 3-3,-4-3-1,0 4 0,-5 0-1,-1 7-1,-6 11 0,0 0 0,0 0-1,3 9 1,-3 10-1,1 5 0,1 4-1,1 2 2,2 1-2,2 0 0,2-3-1,-2-2-4,5-1-8,-4-5-23,-8-20 1,14 14-2,-14-14 2</inkml:trace>
  <inkml:trace contextRef="#ctx0" brushRef="#br0" timeOffset="344986.7321">8468 8494 58,'0'0'37,"20"6"-1,-3-6-2,-2-5-18,9 5-6,-4-5-5,2 4-5,0 2-7,-5-7-14,-1 0-15,3 2 0,-6-5-1,4 4 0</inkml:trace>
  <inkml:trace contextRef="#ctx0" brushRef="#br0" timeOffset="345280.7489">9051 7905 57,'0'0'35,"0"0"-1,9 15 1,-12 1-25,7 11-3,-3 0 0,4 9-3,1 2-2,1 1-1,1-2-3,-2-2-3,5 1-13,-3-3-17,-6-8 0,2-4-1,-4-21 1</inkml:trace>
  <inkml:trace contextRef="#ctx0" brushRef="#br0" timeOffset="345460.7592">8902 8167 57,'10'-3'34,"13"2"0,2-6-2,5 0-24,9 2-3,0-1-14,7 1-21,-11-10-3,3 4-1,-10-8 0</inkml:trace>
  <inkml:trace contextRef="#ctx0" brushRef="#br0" timeOffset="345735.7749">9555 7582 66,'0'0'37,"-12"8"0,10 8 1,4 5-24,-6 3-8,10 12 0,-4 4-2,5 3-2,1 8-1,2 2 0,-1 0-1,-1-1-2,0 1 0,-5-7-3,3 3-4,-9-9-9,1-8-21,1-3 2,-3-10 0,4-8 1</inkml:trace>
  <inkml:trace contextRef="#ctx0" brushRef="#br0" timeOffset="346090.7952">9923 7951 20,'-18'13'29,"5"7"2,-12-3-5,1-4-7,4 5-1,-7-9-4,7 8-3,-3-6-1,5 1-3,0-4-2,9 5 0,9-13-1,-6 16-1,9-6-1,6-2 0,6 0-1,4 3 0,2-3 0,1-1-1,-2 0-3,1-2-2,3 4-13,-3-3-20,-7-9 1,0-1-1,-2-7 1</inkml:trace>
  <inkml:trace contextRef="#ctx0" brushRef="#br0" timeOffset="346503.8188">10204 8059 37,'-17'10'29,"14"-1"2,-8-5-1,11-4-21,-7 19 0,7-19-2,2 23-2,1-10-1,5 0-1,-2 0 0,7 2 1,-2 0-2,3-2 0,-1-2-1,2 0-1,0-3-1,1 5 0,-3-3 0,-4-5 0,-9-5-1,9 14-1,-13-2 2,-6-3-1,-4 5 1,-7-6 1,-4 1 0,0 4 0,2-3 0,0-3 0,5 0-5,1-7-8,1-7-19,16 7 0,-6-17 0,11 6 1</inkml:trace>
  <inkml:trace contextRef="#ctx0" brushRef="#br0" timeOffset="346709.8306">10136 8070 93,'15'-1'39,"4"-3"2,7-4-12,3 5-19,-7-3-1,6 3-5,-3-2-5,-2-4-9,-1 3-29,-3-1-2,-5-5 1,3-3-1</inkml:trace>
  <inkml:trace contextRef="#ctx0" brushRef="#br0" timeOffset="354370.2688">7836 8908 28,'0'0'32,"0"0"2,-8 10 1,8-10-13,-6 21-5,-3-6-4,9 11-4,-7 3-3,6 8-2,-5 5-1,5 7-2,-1 2 1,0 0-1,0-4 0,1 1-1,1-5 0,0-5 0,3-3-2,-2-11-1,5-1-4,-4-12-2,10 1-10,-12-12-15,16-6-3,0-7 0,-3-8 2</inkml:trace>
  <inkml:trace contextRef="#ctx0" brushRef="#br0" timeOffset="354639.2842">8031 9303 5,'7'-15'27,"5"14"1,-12 1 1,0 0-11,0 0-3,-9 1-4,0 10-2,-11-6-2,0 9 0,-7-2-1,-1 5-1,-5-3 2,7 6-2,0-3 1,8 1-1,7-3-1,11-1 0,7-2-2,11 0 1,5 0-2,5-5 0,4 0-4,0-4-2,2 3-8,-8-4-20,0-4-4,-1-1-1,-8-5 2</inkml:trace>
  <inkml:trace contextRef="#ctx0" brushRef="#br0" timeOffset="354898.299">8373 9427 54,'6'-11'36,"-6"11"-1,-3-10 0,3 10-18,0 0-5,0 0-5,-10 17-2,10-4-2,-1 4-1,2 3-1,0 1-1,2 1-1,-1-2-2,-2-7-3,5 1-9,-4-1-23,-1-13 2,0 0-2,8-23 2</inkml:trace>
  <inkml:trace contextRef="#ctx0" brushRef="#br0" timeOffset="355140.3128">8787 9130 85,'0'0'36,"0"0"0,5 28-8,-13-13-21,4 6-2,-2 4-2,4 6-2,-2-1 1,3-1-2,2 0-2,-3-6-2,9 1-7,-5-7-16,-2-17-9,2 12 0,-2-12-1</inkml:trace>
  <inkml:trace contextRef="#ctx0" brushRef="#br0" timeOffset="355309.3225">8603 9300 54,'0'0'36,"0"0"0,30 13-1,-4-11-19,9-8-10,9 2-3,5-2-10,-2-7-15,1-1-13,2-2-1,-10-6 0,1 1 0</inkml:trace>
  <inkml:trace contextRef="#ctx0" brushRef="#br0" timeOffset="355574.3376">9245 8808 61,'0'0'36,"-1"-12"0,1 12 1,1 21-20,-1-3-9,5 15-2,-2 4-3,2 7-1,1 6 0,0 5-1,-2-1 0,1 0-1,1-4-1,-2-8-1,3-5-2,-4-8-6,8-1-12,-3-9-15,-8-19-1,16 4 1,-8-17 1</inkml:trace>
  <inkml:trace contextRef="#ctx0" brushRef="#br0" timeOffset="355873.3547">9663 9068 10,'0'0'30,"-20"22"0,-7-10 4,-3 4-12,0 2-2,-6-3-5,6 6-3,-2-7-4,8 4-1,1-8-2,10 2 0,4-3-2,7 1 0,2-10 0,9 12-1,0-3 0,9 0-1,2 0 0,2 0-3,4 2-2,-1-7-6,6 4-16,0-1-12,-2-10 1,-5 2-2,0-5 3</inkml:trace>
  <inkml:trace contextRef="#ctx0" brushRef="#br0" timeOffset="356249.3763">9923 9227 52,'7'-14'36,"-7"14"-2,-7-9 1,-9 3-20,16 6-5,-18 2-4,18-2-1,-18 15-1,13-4-1,0 4 0,4-1-1,3 3 0,5 1-1,2-1 1,3-2-1,3 1 0,4-1-1,0-2 0,-1 0 0,-1-1-1,-4-3 1,-3 1-1,-3 0 0,-7-10 0,-8 14 0,-3-7 0,-5-3 0,-4 0-2,-2-2 0,4 1-2,-3-8-4,11 6-12,10-1-14,-15-18-2,16 7 1,1-9 2</inkml:trace>
  <inkml:trace contextRef="#ctx0" brushRef="#br0" timeOffset="356436.387">9891 9208 55,'0'0'38,"0"0"0,9-10-1,4 16-13,0-12-14,9 4-3,-2-3-4,6 1-4,1 2-3,-5-8-9,6 0-25,-2 1 0,-5-5-1,5 1 1</inkml:trace>
  <inkml:trace contextRef="#ctx0" brushRef="#br0" timeOffset="356688.4014">10436 8966 65,'-14'8'37,"14"-8"-1,14 7 2,2-11-27,13 7-2,0-7-2,4 1-4,-2-1-2,-2-2-3,-3 5-5,-12-3-7,2 2-22,-16 2-2,0 0 1,2 13 0</inkml:trace>
  <inkml:trace contextRef="#ctx0" brushRef="#br0" timeOffset="356864.4114">10520 9106 46,'-6'16'36,"6"-16"2,19 6-1,-3-4-14,1-7-10,9 2-8,2-1-7,-1-4-9,9 2-15,-1-1-11,-3-6 0,1 1-1,-2-3 2</inkml:trace>
  <inkml:trace contextRef="#ctx0" brushRef="#br0" timeOffset="357224.432">11023 8915 57,'0'0'36,"-15"-8"-2,6 18 1,-2 3-19,-2 1-9,6 10-1,0 1-1,6 3-3,3 1 0,6 2 0,5-6-1,6 2 0,6-6 0,5-7 0,2-6-1,3-4 1,2-8-1,-1-5 1,0-7 0,0-8-1,-7-7 1,-3-2-1,-4-6 1,-8-5-1,-9 0 0,-8 3 0,-10 5 0,-10 7 0,-7 13 0,-9 4-3,-1 18-6,-4 9-29,6 3 1,10 8 0,6-1-2</inkml:trace>
  <inkml:trace contextRef="#ctx0" brushRef="#br0" timeOffset="366450.9598">4451 10149 42,'0'0'31,"0"0"-3,-3 18-1,3 1-13,-3 6-3,4 15-2,-4 2-3,4 10-1,-2 4-1,3 7-1,-3-4 0,2 0-1,-1-8-1,0-6-1,3-6-3,-4-10-5,5-6-11,0-7-15,-4-16-1,0 0 0,0 0 0</inkml:trace>
  <inkml:trace contextRef="#ctx0" brushRef="#br0" timeOffset="366731.9758">4744 10284 30,'12'-2'30,"-12"2"2,8 17 0,-11 6-18,0 3-6,5 9 0,-5 3-1,4 7-2,-3-2 0,4 0-3,-1-4-1,1-5-2,4-6-5,-5-11-6,6-7-15,-7-10-6,11 4-1,-3-14 0</inkml:trace>
  <inkml:trace contextRef="#ctx0" brushRef="#br0" timeOffset="367259.006">4715 10287 40,'-10'-22'35,"5"9"1,1-3 0,8-3-16,6 10-7,1-2-4,13 8-4,2-1-1,6 7-2,2 3 0,1 1-1,-1 5-1,-2 5 0,-3 4 0,-9-2 0,-7 4-2,-8 1 1,-7 0 0,-10 1 0,-8 1-1,-9-4 2,-5-2-1,-1-4 1,-1-3 0,2-4 1,5-5 0,8-3 1,9-4-1,12 3 1,11-7 0,10 2-1,6 1 0,7 3 0,3 2-1,0 5 0,-1 3 0,-4 2-1,-6 6 0,-5 0 0,-10 6 1,-4 0 0,-9 1 0,-4-3-1,-4-3 2,-6-1-1,-4-3 2,-5-6-2,0-5 1,-1-3 0,0-4 0,4-1 1,0 0-2,7-1-1,15 6-2,-14-14-5,25 13-21,5 0-9,4 0 0,8 1-1</inkml:trace>
  <inkml:trace contextRef="#ctx0" brushRef="#br0" timeOffset="367769.0351">5399 10645 33,'-9'2'32,"9"-2"3,-12 8-1,12-8-18,0 0-3,-10-17-2,14 7-4,-2-10-2,5-3-1,-2-7-1,6-4-1,-1-7 1,2 1-1,0-2 1,4 3-2,1 2 0,5 5 0,2 5 0,1 7-1,5 7 0,2 8 0,3 5 0,0 6 1,-2 7-1,0 5 0,-3 9 0,-3 5 0,-7 7 0,-5 2 0,-6 1 0,-5 2 0,-4-2 0,-5-4 0,-2-4 1,0-7-2,0-6 0,0-5-3,8-2-4,-1-14-16,0 0-15,11-2 3,-2-11-3,9 1 3</inkml:trace>
  <inkml:trace contextRef="#ctx0" brushRef="#br0" timeOffset="368155.0572">6433 10381 16,'1'-22'29,"-1"22"1,-1-25 3,2 10-14,1 5-4,-7-2-2,5 12-2,-13-15-3,3 16-1,-9-1-1,-1 11-1,-9 1-1,-1 8-1,-5 3 0,3 7-1,1 1 0,7 1 0,7-2-1,11 4 0,7-3 0,7-2 0,9-3 0,4-6-1,0-2-1,1-5-4,3 0-4,-9-10-25,3-9-4,2-4 1,-5-6-2</inkml:trace>
  <inkml:trace contextRef="#ctx0" brushRef="#br0" timeOffset="368516.0779">6790 10202 50,'-1'-17'36,"1"17"-1,-13-12 0,-2 6-20,5 6-3,-9-5-4,6 8-2,-3-2-3,3 3 0,2 4-1,2 1-1,4 1 0,4 3-1,6 2 0,3-2-1,4 3-1,2-5-2,5 1-2,-2-6-3,5 4-6,-5-12-12,-1-4-10,8 4 0,-5-11 3</inkml:trace>
  <inkml:trace contextRef="#ctx0" brushRef="#br0" timeOffset="368770.0924">7002 10098 53,'6'-13'36,"-6"13"0,0 0 0,0 0-17,0 12-7,-5 1-5,5 12-3,-3 3-2,1 6 1,-1 6-2,1 2 0,1 4-1,0-1 0,2 0-1,-1-7 0,0 1-2,1-9-3,2 0-15,0-5-18,-4-12 3,0-1-3,1-12 3</inkml:trace>
  <inkml:trace contextRef="#ctx0" brushRef="#br0" timeOffset="369152.1142">7389 10327 39,'10'-1'36,"-10"1"2,23-6-1,-9 7-10,1-6-14,8 6-2,-6-2-5,4 6-2,-3-1-3,1-1-2,-3 3-4,-4-6-11,-2 0-22,-1 5 0,-9-5-1,0 0 2</inkml:trace>
  <inkml:trace contextRef="#ctx0" brushRef="#br0" timeOffset="369340.125">7421 10422 66,'0'0'38,"-3"13"0,3-13 2,14-3-27,9 8-2,-5-5-3,7 3-4,-1 0-3,-3-3-4,3 6-12,-2-3-24,-5-3 0,-2 1-1,-3-4 2</inkml:trace>
  <inkml:trace contextRef="#ctx0" brushRef="#br0" timeOffset="375723.4901">8227 10012 47,'3'-10'34,"-3"10"-7,1-15 1,-1 15-9,0 0-4,0 0-4,-4 19-5,5 7-1,-1 7-1,0 6-1,-2 9-1,2 6 0,-2 2 0,0 2-1,0-2 0,0-7-1,0-5-1,0-8-1,4-7-1,-2-11-2,6-3-5,-6-15-9,0 0-18,17-15 1,-9-2 0,4-3 1</inkml:trace>
  <inkml:trace contextRef="#ctx0" brushRef="#br0" timeOffset="376045.5085">8485 10264 23,'16'2'26,"-16"-2"2,0 0-11,-13 8-1,-5 2-2,-3 6-1,-9-2-3,0 3 0,-8-2-2,5 3 0,-4-5-2,5 3-1,2-4-1,5-1-1,7-4-1,8 2 0,10-9 0,3 14 0,7-7-1,9 2 1,2 0-1,4 1 1,2 0-1,2 1-1,1-1-1,-1-1-4,5 5-7,-6-8-17,2 0-7,1-1-1,-3-4 0</inkml:trace>
  <inkml:trace contextRef="#ctx0" brushRef="#br0" timeOffset="376519.5356">8738 10482 49,'-16'-2'36,"16"2"-1,0 0-7,-11-9-8,11 9-1,12-11-8,-2 8-3,0-4-3,6 5-1,-1 0-2,2 5-1,0 2 0,0 1-1,-1 5 0,-2 1 0,-2 3 0,-7 0-1,-4 2 0,-7 1 0,-5 2 1,-4-1-1,-4 1 0,-3-2 0,2-3 1,2 0 0,3-3 0,3-5 0,12-7 0,-8 10 1,8-10-1,11 6 0,3-5 1,0-1 0,4 0-1,3 0-1,1 2-3,-3-6-7,6 0-28,-1 1 2,-4-4-2,5-1 1</inkml:trace>
  <inkml:trace contextRef="#ctx0" brushRef="#br0" timeOffset="376806.5521">9367 10173 56,'9'-12'36,"-7"-1"0,-2 13 0,0 0-14,0 0-15,-1 18 0,-1 0-3,2 7-1,-2 4-2,3 6 0,-1 1 1,1 2-1,-1-2-1,1-1-1,0-1 0,-2-5-3,4 0-6,-7-9-16,2-5-12,3-1 1,-1-14-1,0 0 1</inkml:trace>
  <inkml:trace contextRef="#ctx0" brushRef="#br0" timeOffset="377014.564">9175 10464 63,'0'0'37,"0"0"0,1-11 1,14 10-24,1-8-4,11 8-3,-2-5-2,5 3-3,1 1-2,1-2-1,4 3-4,-5-7-6,6 3-19,-4-3-8,-4-6 1,1 1-1</inkml:trace>
  <inkml:trace contextRef="#ctx0" brushRef="#br0" timeOffset="377315.5812">9814 9975 53,'3'-18'36,"2"9"-1,-5-1 1,0 10-16,0 0-10,7 15-2,-4 8-3,-3 3-1,2 10-2,-2 4 0,1 7-1,-2 4 1,0 1-1,0-1-1,0-1 0,0-3-1,0-5 0,2-4-1,-1-9-2,4-3-6,-4-14-11,0-12-17,11 12 1,-11-12-1,18-19 1</inkml:trace>
  <inkml:trace contextRef="#ctx0" brushRef="#br0" timeOffset="377682.6022">10156 10240 17,'17'-2'29,"-17"2"2,0 0-5,-15 10-3,-1-3-3,2 4-4,-11-2-4,3 6-3,-7-3-3,4 2-2,-5 0-1,4 2-1,1-3-1,3-1 0,3-1 0,7-3 0,3-1 0,9-7 0,-1 15 1,1-15 0,19 10-1,-2-2 1,2 0-1,2 0 1,1-1-1,1 0-1,-2 2-2,-2-2-2,4 3-7,-9-4-25,4-5-1,0 3-1,0-7-1</inkml:trace>
  <inkml:trace contextRef="#ctx0" brushRef="#br0" timeOffset="378397.6431">10438 10332 76,'0'0'38,"-3"-10"-1,3 10 1,6-12-28,-6 12-4,10-13-2,-10 13-3,20-8 0,-8 7 0,0 1-1,2 3 0,-1 5 0,-1 2 0,-4 3 0,-2 2 0,-2 1-1,-2 2 0,-4 1 0,-2-1 0,-2-4 0,-3 0-1,-4-3 1,0-2 1,-1-1 0,1-3 0,2-2 1,0-2 0,11-1 0,-9 2 1,9-2-1,0 0 0,15 1 1,-4 0-1,0 2 0,3 1-1,0-1 0,0 2 0,-2 3 0,-1 0 0,0 0 0,-3 2-1,-2 1 0,-2 3 0,-2 1 0,0 0 0,-3-1-1,-1-1 1,-2 1-1,-1-1 2,-4-3 0,-1-3 0,-1-2 1,-3-3 0,-3-1 1,0-1 1,2-1-1,0-3 1,5 3-1,0-1-1,10 2 0,0 0-3,0 0-7,1-10-30,9 12 0,-1-2 0,4 1 0</inkml:trace>
  <inkml:trace contextRef="#ctx0" brushRef="#br0" timeOffset="381235.8054">8071 10980 33,'0'0'32,"12"6"1,-13 9-7,1 6-8,2 14-3,-7 4-4,6 12-3,-7 1-4,3 5-1,-4-2-1,0-2-1,0-6-1,1-4-3,3-7-5,-3-12-6,6-5-13,4-6-7,-4-13-2,14-8 2</inkml:trace>
  <inkml:trace contextRef="#ctx0" brushRef="#br0" timeOffset="381488.8199">8289 11305 23,'-26'3'27,"1"10"3,-6 3-10,-6-3-2,1 7-1,-1-5-4,9 7-2,1-3-2,13 0-1,6-4-3,13 2-2,7-3 0,10-1-2,7 1-1,6-6-3,5 2-4,-1-4-11,0-2-17,4 3 0,-7-6-1,1 1 2</inkml:trace>
  <inkml:trace contextRef="#ctx0" brushRef="#br0" timeOffset="381838.8399">8518 11491 57,'0'0'35,"3"-15"0,-3 15-1,18-5-21,-18 5-6,21-5-2,-9 5-3,3 5-2,-2 1 0,-2 5 0,-2 3-1,-5 4 0,-6 3-1,-6 3 1,-3 2-1,-5 0 1,-1 0 0,-2-5 0,5-2 1,3-2 1,3-6 0,8-11 0,3 10 0,8-9 1,2-4-1,7-2-1,2 0-3,-2-8-11,4 0-20,6 2 0,-7-8-1,7 1 0</inkml:trace>
  <inkml:trace contextRef="#ctx0" brushRef="#br0" timeOffset="382085.854">9128 11181 76,'0'0'36,"-9"-5"0,3 16 1,6 2-30,-9 7-3,7 6-1,1 4 0,2 3-2,4 2 0,2 0-2,1 1-2,-2-5-5,5-2-18,-2-3-10,-5-9-1,0-4 0,-4-13 1</inkml:trace>
  <inkml:trace contextRef="#ctx0" brushRef="#br0" timeOffset="382266.8644">8953 11409 63,'3'-14'37,"9"10"0,2-3 0,9-5-21,7 8-9,0 0-5,4 1-4,3 4-9,-3-1-20,1-6-6,2 1 0,-3-7 1</inkml:trace>
  <inkml:trace contextRef="#ctx0" brushRef="#br0" timeOffset="382511.8784">9542 10954 87,'0'0'36,"3"-9"1,-3 9-9,4 27-20,-7 0-2,5 7-2,-3 6-3,3 11 0,-1 3 1,-1-1-2,0 1 0,-1-4-3,3-3-3,-7-10-15,3-5-17,4-8 1,-1-13-2,-1-11 2</inkml:trace>
  <inkml:trace contextRef="#ctx0" brushRef="#br0" timeOffset="382833.8968">9833 11240 41,'0'0'31,"-22"10"2,7 3-1,-4 1-22,-6-5 0,4 10-1,-5-7 0,6 5-4,2-5-1,3 5 0,3-5-1,6 4 0,1-4-1,6 1 0,3-1 0,4 1-1,2 0 1,4-3 0,-1-2 0,4-1-1,-1-1 0,2-3-3,4 1-5,-5-8-17,3-1-14,-1 0 1,-3-2-2,0 2 2</inkml:trace>
  <inkml:trace contextRef="#ctx0" brushRef="#br0" timeOffset="383395.9289">10084 11388 79,'0'0'38,"-9"-1"-2,9 1 1,17-4-31,-2 0-3,3 3-1,1 2-1,2 0 0,-3 2-1,1 3 0,-4 4 0,-4 1 1,-5 1-2,-4 2 1,-3 0-1,-5-1 0,0-1-1,-4-3 1,10-9-1,-17 12 0,17-12 1,-10 4 0,10-4 0,0 0 1,0 0 0,18-5 1,-8 6 0,4 0-1,-1 2 1,2 4-1,-3 3 0,-3-1 0,-2 4-1,-4 2 0,-5 0 0,-5 3 0,-3 0 0,-4-1 1,-4 0 0,0 0 0,0-1 0,-1-4 0,4-4 0,1-3-2,14-5-6,-14 9-23,14-9-3,5-16-2,2-2 2</inkml:trace>
  <inkml:trace contextRef="#ctx0" brushRef="#br0" timeOffset="383667.9445">10633 11150 69,'0'0'38,"10"-2"1,3 2 0,1 1-20,2-4-13,9 5-2,0-2-2,1 1-2,2 1-3,-4-4-3,2 5-8,-11 0-25,-1-3 1,-14 0-1,0 0 2</inkml:trace>
  <inkml:trace contextRef="#ctx0" brushRef="#br0" timeOffset="383855.9553">10637 11295 57,'-3'13'38,"3"-13"-2,11 10 0,8-6-20,-3-8-7,10 0-6,2 2-8,-2-8-15,-1 0-17,5 2 1,-4-5-2,3 3 1</inkml:trace>
  <inkml:trace contextRef="#ctx0" brushRef="#br0" timeOffset="384222.9763">11147 11104 57,'-19'15'33,"7"7"0,-4 3-11,4-1-10,9 3-3,2-3-2,9 0-4,3-4 0,6 1-1,0-6 1,5-2-1,0-10 0,4-2 0,-3-7-1,2-6 1,-1-5 0,1-5-1,-3-6 0,-1-1 1,-5-4-2,-7-2 2,-7 1-1,-7 4 0,-7 4 0,-6 6-1,-6 5 1,-1 8 0,0 7-1,4 7-2,5 9-10,6 4-25,2-3 0,10 3-1,1-3 1</inkml:trace>
  <inkml:trace contextRef="#ctx0" brushRef="#br0" timeOffset="395725.6342">4526 12577 30,'0'0'33,"11"-2"2,-11 2-7,1 13-9,1 6-3,-4 0-5,2 15-4,-3 4-2,0 7-3,-1 3-1,-2 4 1,-1-2-1,0 2 0,2-5 0,0-5-1,3-7 1,-1-3-2,4-7-2,-2-12-5,1-13-21,15 11-6,-10-21-2,9-1 1</inkml:trace>
  <inkml:trace contextRef="#ctx0" brushRef="#br0" timeOffset="396186.6605">5328 12768 28,'2'-17'32,"3"4"3,-10-5-2,-4-2-15,1 7-5,-7-4-2,1 9-4,-7 1-2,-2 8-2,-5 3 0,-2 10 0,-4 8-1,1 8 1,-1 5-1,3 8 0,5 4 0,8 3 0,8-1-1,9-2 0,8-6 0,10-3-1,9-6 1,4-10-2,4-6-1,1-8-2,4-2-9,-4-6-25,-2-10 1,0-4-2,-7-8 2</inkml:trace>
  <inkml:trace contextRef="#ctx0" brushRef="#br0" timeOffset="396786.6949">5806 13143 32,'0'0'31,"0"0"4,0 0-10,1-10-4,-4-8-4,8 1-2,-5-13-5,11-1-2,-4-12-1,6 1-2,-1-3-1,3-1-1,2 2-2,4 3 0,-2 5 0,4 6-1,4 8 0,2 5 0,2 7 0,1 10 0,1 9 0,-1 9 0,-4 10-1,-3 9 1,-6 7 0,-5 7 0,-5 2-1,-6-3 1,-3-1-1,-2-5 0,0-6-1,-3-10-3,6-4-6,-3-12-23,2-12-4,15-5-1,-1-13 1</inkml:trace>
  <inkml:trace contextRef="#ctx0" brushRef="#br0" timeOffset="396999.707">6706 12664 83,'0'0'39,"2"17"-2,-16 7 2,4 4-33,-5 5-4,5 6 1,2 4-2,3-2-1,6-1-2,3-4-1,7-3-6,-5-14-7,10-6-23,-3-6 1,-3-12 0,-1-7 1</inkml:trace>
  <inkml:trace contextRef="#ctx0" brushRef="#br0" timeOffset="397442.7324">6634 12659 68,'-8'-32'40,"11"8"-2,5 6 3,4 1-25,16 8-6,-1 1-5,9 7-1,-1 1-1,0 5-2,-5 5-1,-4 2-1,-9 6 0,-8 1 0,-13 3 0,-8 1-1,-4 0 1,-8 1 0,0-3 0,-1-5 1,2-1 0,7-4 0,16-11 0,-8 12 1,8-12 0,23 1 0,-2-2 0,6 2-1,1 1 1,-1 3-1,-2 6 0,-4 3-1,-5 3-1,-10 5 2,-4 4-2,-8 1 1,-8-1 0,-1 0 1,-6-5 1,-1-4-1,3-5 1,1-8-1,3-6 0,2-5-3,13 7-3,-9-28-13,12 7-20,9 0 0,2-8-1,9 2 1</inkml:trace>
  <inkml:trace contextRef="#ctx0" brushRef="#br0" timeOffset="397702.7473">7441 12517 66,'8'-15'37,"-17"1"1,-4 0-4,-5 10-22,-12-3-2,8 10-2,-4 1-3,7 5-1,3 1-1,6 9-1,6 0 0,4 3-1,4 2-1,6 0-1,2-2-1,3-2-4,6 2-7,-4-10-23,2-7-3,4-5 0,-2-10 0</inkml:trace>
  <inkml:trace contextRef="#ctx0" brushRef="#br0" timeOffset="397957.7618">7708 12367 69,'12'-12'39,"2"8"-2,-5 5 2,-9-1-26,12 22-6,-11 2-2,0 11-2,-3 5-2,-2 9 0,-2 6 0,-2 5 0,0 2 0,0 4-1,2-2 1,2-2-1,2-2-1,2-9-3,6-3-11,2-11-25,-2-15 1,3-8-1,-9-14 2</inkml:trace>
  <inkml:trace contextRef="#ctx0" brushRef="#br0" timeOffset="398344.784">8398 12635 85,'0'0'40,"0"0"0,0 0-2,25-6-27,-14 1-4,8 6-1,0-2-2,5-1-2,0 0-1,5 0-1,1-4-1,-3-3-1,1 3-5,-5-9-5,3 4-28,-10 4-2,-16 7 2,11-14-1</inkml:trace>
  <inkml:trace contextRef="#ctx0" brushRef="#br0" timeOffset="398543.7954">8365 12744 40,'-4'17'38,"8"-6"0,15-2 1,6 0-10,1-12-13,9 7-6,-5-6-4,1 3-3,-5-1-4,-7-5-8,0 1-27,-9 1-5,-10 3 2,5-14-1</inkml:trace>
  <inkml:trace contextRef="#ctx0" brushRef="#br0" timeOffset="400475.9059">9276 12287 66,'0'0'36,"12"3"-1,-10 21 1,-1 10-26,-6 6-4,4 14-1,-4 3-1,1 10-2,-1 0 0,2-1-1,-1-5-2,2-5-1,5-7-3,-4-16-5,9-2-12,1-12-15,-9-19 0,19-2 0,-10-20 2</inkml:trace>
  <inkml:trace contextRef="#ctx0" brushRef="#br0" timeOffset="400763.9223">9556 12640 13,'0'0'27,"10"8"2,-22-4-1,-7 5-11,-2 4-5,-12 0 0,1 5-1,-9-1-2,7 2-1,-2-3 0,11 3-1,3-4 0,13 1-1,7-2-2,13-1 0,8-3-1,9 3-1,5-2-1,5 0 0,3 0-4,-1-5-4,3 7-14,-4-5-18,-8-5 2,-2-2-2,-6-5 2</inkml:trace>
  <inkml:trace contextRef="#ctx0" brushRef="#br0" timeOffset="401237.9495">9881 12744 67,'0'0'37,"10"3"0,-10-3-4,0 0-19,-3 19-7,0-7-1,2 5-2,-2 1-2,1 4 0,-1 1-1,1 1 0,1 1 0,-1-3-1,1-3 1,2-1-1,0-4 0,-1-14 0,12 12 0,0-14 0,3-4 0,2 0-1,4-2 1,-1-3-1,0 4 1,-1 2-1,-3 4 1,-4 6-1,-4 4 1,-3 4 0,-4 2 0,0 4 0,0 3 0,-1-3 0,0 1-1,2-4-1,3 1-3,-5-17-8,11 7-25,-1-8 0,-3-12 0,9-5 1</inkml:trace>
  <inkml:trace contextRef="#ctx0" brushRef="#br0" timeOffset="401471.9628">10489 12558 81,'8'20'38,"-10"-2"-1,0 2 1,1 9-33,-3 1-1,2 5-1,-1 2-2,2-3-1,2 2-4,0-6-3,6 4-8,-5-6-23,2-12 1,1-2-2,-5-14 2</inkml:trace>
  <inkml:trace contextRef="#ctx0" brushRef="#br0" timeOffset="401663.9738">10334 12736 75,'0'0'38,"20"1"0,-3 4-1,12-2-30,0-1-3,5-4-6,7 5-19,1-3-17,-5-9 1,3 1-1,-6-6 0</inkml:trace>
  <inkml:trace contextRef="#ctx0" brushRef="#br0" timeOffset="401905.9877">10893 12236 93,'1'-9'38,"-1"9"2,0 0-9,0 24-22,-1 3-5,4 9 0,-1 6-2,0 10-1,-1 2 0,0 3-1,-1 0-1,-1-2-1,1 0-3,-5-10-3,10 3-16,-4-13-17,-1-7 2,3-5-1,1-13 2</inkml:trace>
  <inkml:trace contextRef="#ctx0" brushRef="#br0" timeOffset="402621.0286">11196 12604 39,'-12'4'34,"0"6"2,-7-4-1,-3-2-15,0 9-7,-4-8-4,3 5-2,-1-5-3,5 2-1,3-4 0,2 3-1,4-2-1,1 2 0,9-6-1,-14 15 0,11-6 1,1 2 0,4 2-1,6 1 1,3-1-1,6 3 0,4-2-1,4-3-1,2 2-3,-1-6-6,2-3-25,-5 3-2,-6-7 0,-3 0 0</inkml:trace>
  <inkml:trace contextRef="#ctx0" brushRef="#br0" timeOffset="402995.05">11341 12699 73,'0'0'35,"0"0"-2,-11 17-10,5-5-17,-1-1-1,7 5-2,0 1-1,5 0-2,3-1 0,2 2 1,2-3-1,3 1 0,0-3 0,1 1 0,-1-2-1,-1 0-1,-1 1 0,-4-4-1,0 2 0,-9-11-2,0 18 2,0-18 1,-18 15 0,3-10 0,-3-2 2,0 1-1,2 0 0,0-7-5,5-5-23,11 8-2,-17-20-1,17 10 1</inkml:trace>
  <inkml:trace contextRef="#ctx0" brushRef="#br0" timeOffset="403195.0614">11342 12714 69,'18'0'41,"3"-4"-2,7 1 2,2 4-23,1-8-14,3-2-14,-3 0-28,-1 1 0,-6-3-2,-1 3 0</inkml:trace>
  <inkml:trace contextRef="#ctx0" brushRef="#br0" timeOffset="404179.1177">7781 13754 28,'19'-4'30,"-19"4"3,21 15-3,-13 5-15,-4 6-1,6 12 0,-7 2-1,4 10-4,-7 1-2,3 3-2,-4-2-2,2 3-1,-1-6-2,0-7 0,1-4-3,-1-10-3,4 0-10,-3-6-22,-1-22 2,0 0-2,0 0 2</inkml:trace>
  <inkml:trace contextRef="#ctx0" brushRef="#br0" timeOffset="404478.1348">8109 14052 20,'-1'12'29,"-13"-2"0,-1 12 3,-10-3-18,-7 0 0,4 2-2,-3-6-4,8 3-2,-1-8 1,9 2-1,2-8-1,13-4 0,-4 13-1,4-13-1,15 12 0,1-4 0,1 0-1,6 3-1,5 2-1,0-5-4,7 7-9,-3-3-25,0-7 2,3 1-3,-5-7 2</inkml:trace>
  <inkml:trace contextRef="#ctx0" brushRef="#br0" timeOffset="404906.1593">8367 14155 55,'3'12'33,"-3"-12"-2,0 21-5,-3-1-19,-3 1-2,2 2 0,-2 1-2,3 3 0,0-4 0,2-4-1,2-3-1,5-5 0,-6-11 0,21 7 0,-5-10 0,5-3-1,0-3 0,2 0-1,1-2 0,-3 2 0,-3 3 0,-2 3 0,-5 4 1,-11-1 0,9 15 0,-8-2 0,-3 1 0,1 3 0,-1-1 0,-1-1-1,4 0-4,-1-15-8,1 10-19,-1-10-2,12 1 0,-1-7 1</inkml:trace>
  <inkml:trace contextRef="#ctx0" brushRef="#br0" timeOffset="405147.173">9063 13866 86,'-4'17'37,"-7"3"-1,1-1-6,-2 13-26,0 2-2,6 5 0,3 0-1,4-3-3,5 7-6,-1-11-10,0-2-19,4-1 1,-6-10-2,1-1 2</inkml:trace>
  <inkml:trace contextRef="#ctx0" brushRef="#br0" timeOffset="405350.1847">8875 14089 60,'0'0'39,"0"0"-2,15-11 2,6 11-16,-2-5-19,7-1-3,7 6-8,0-4-18,4 0-13,3 1 0,-4-2 0,1 0 1</inkml:trace>
  <inkml:trace contextRef="#ctx0" brushRef="#br0" timeOffset="405641.2013">9428 13655 81,'-3'-9'37,"3"9"0,3 9-3,-7 4-29,7 13 0,-3 5-1,3 12-2,-4 3 1,1 7-2,-3 2 1,0 1-1,-1-1 0,-1 0-1,3-1-1,-1-8-1,4-1-7,-3-16-12,2-6-18,7-6 1,-7-17-1,15-1 2</inkml:trace>
  <inkml:trace contextRef="#ctx0" brushRef="#br0" timeOffset="405929.2178">9667 14036 34,'0'0'27,"0"0"2,0 0-2,-17 13-20,5-2-1,-5 2 1,1 3 1,-6-1 0,5 5 0,-2-3 2,7 7-1,0-9-1,8 5-2,2-7 0,8 3-2,2-5-1,8-1-1,-2-2-1,5-2-1,1 2-4,-4-9-10,0 0-25,5 1 1,-4-8-1,3-1 2</inkml:trace>
  <inkml:trace contextRef="#ctx0" brushRef="#br0" timeOffset="406284.2381">9882 14190 77,'0'14'37,"0"-14"-1,-8 10 1,4 0-30,-3 1-5,3 2 0,1 1-1,4 2-1,1 3 0,2-2 1,2 2-1,3 1 0,2-4 0,0 3 1,2-2-1,0-1 0,-2-2 0,-1 2-1,-3-2 1,-5 0 0,-3-3-1,-4-2 1,-5 1 0,-2-3 0,-2-3 0,-1-2 0,1-2-1,1-5-3,13 5-7,-15-9-26,10-8 2,5 0-3,-1-9 2</inkml:trace>
  <inkml:trace contextRef="#ctx0" brushRef="#br0" timeOffset="406493.25">9869 14210 76,'0'0'41,"13"0"-2,-3-3 2,10 0-29,-4-7-5,7 3-1,0-1-4,0 0-4,2 6-8,-6-1-29,-4-8-2,-1 3 1,-9-5-1</inkml:trace>
  <inkml:trace contextRef="#ctx0" brushRef="#br0" timeOffset="407833.3267">10506 13781 73,'-4'11'40,"4"-11"-1,23 4 2,-8-8-30,16 9-4,3-4 0,8 3-3,3 2-2,3 2-2,-1 4 1,-4 0-1,-5 5 1,-7 1-2,-12 2 1,-7 2 0,-12 2 0,-12 0-1,-11 0 1,-4 1 0,-9-3 0,-5-1 0,-1-1 0,-1-4 1,3-4-1,6-2 0,7-2 0,4-6-1,11-1-2,12-1-4,0 0-13,14-13-21,3 1 2,6 0-2,4-3 2</inkml:trace>
  <inkml:trace contextRef="#ctx0" brushRef="#br0" timeOffset="408034.3382">11012 14099 61,'-21'29'38,"-6"5"-1,-11-3 1,-13-4-25,10 4-4,-2-8-3,6-2-2,5-7-3,6-6-5,14 1-11,12-9-23,-10-12 0,18 0-1,2-8 1</inkml:trace>
  <inkml:trace contextRef="#ctx0" brushRef="#br0" timeOffset="408749.3791">11412 13724 88,'0'0'40,"0"0"2,13 5-2,-5 11-27,-9 1-5,4 16-2,-3 5-1,1 9-2,0 7-1,-1 5 0,-1 1-1,-1 4-1,1-3-1,-2-9-4,8 0-23,-4-12-14,-3-16-2,2-10 1,0-14-1</inkml:trace>
  <inkml:trace contextRef="#ctx0" brushRef="#br0" timeOffset="429668.5756">15563 2302 10,'23'-14'14,"-5"-4"-3,7 4-2,-3 3-3,4 7-2,-4-4-2,1 4-1,-2 9-1,-4 4 0,0-1 1,-3 3-1,2 2 0,-2-5 0,3 6 0,0-2 0,3-7 1,5-3-1,1 2-1,4-3 2,-1-2 0,3-2-1,-1-1 0,1-1 0,-2 7 0,-2 1 1,-2-5-1,0 2 0,0 2 0,-1 2 1,2-5-1,2 0 1,3-5-1,0-4 0,2 5 0,1-2 0,-1-3 1,0 1-1,-2 2 0,-3 2 0,-4 2 0,-3 4 1,-2-3-1,-1 2 0,-1 5 0,-2-1 0,-1-1 0,1 2 0,3-2 0,3 1 0,3-1 1,3-1 0,4-6 0,2-2 0,3 2 0,2-2 0,1 0 0,-3-1-1,-2 2 1,-2 0-1,-3 5 0,-2 3 0,-3-4 1,-4 2-1,-3 3-1,3 1 1,-3 0 1,-1 2-1,4-1 0,1-4 0,0 5-1,6 1 2,2-8 0,1-2-1,5-1 0,4-7 1,0-1-1,4-1 1,6-6-1,-3-2 0,2 2 0,0-4 1,-3 2-1,-1 3 0,-5-1 0,-4 5 0,-8 3 1,-2 4-1,-6-1 0,-3 4-1,-3 3 1,-2 1 0,-2 6 1,1-4-2,1-1 2,1-1-1,4 4-1,2 0 2,3-4-1,3-1 0,4 0 0,5-4 0,3 2 0,2 0 0,1-3 1,0-4-2,0 8 0,-2-2 1,-2-6 0,-4 6 0,-3 2-1,0-3 1,-3 3-1,0 5 1,-1-6 1,1 1-1,-1 8-1,0-4 2,0-6-1,-4 4 0,2-4 0,-6-1 0,-2-1 0,-4 0-1,0-5-3,-11 10-6,13-10-9,-15-3-1,2 13 0</inkml:trace>
  <inkml:trace contextRef="#ctx0" brushRef="#br0" timeOffset="430015.5954">18861 1828 12,'11'0'19,"12"11"-1,-9-4-11,8 8-2,-1-7 1,2 5-3,-5 6-2,0 3 0,-5-5-1,0 2 1,-6 0 0,-3 3 1,-4 1 0,-3-2 1,-3-2-1,-6-6 3,1 7-2,-4-1 0,3-6-3,-2-3-8,6 5-16,-9-14 0,11 9 0</inkml:trace>
  <inkml:trace contextRef="#ctx0" brushRef="#br0" timeOffset="431158.6608">20024 1278 1,'9'20'20,"-8"13"1,11 9-8,-5 0 0,0 18-3,-3 7 1,-3 8-3,0-4-3,-3-1 0,-2-10-3,-1-1 1,0-7-3,2-7 1,0-13-2,2-7 0,0-3-4,1-6-5,2-2-12,-2-14-4,0 0 1</inkml:trace>
  <inkml:trace contextRef="#ctx0" brushRef="#br0" timeOffset="431485.6795">20010 1325 14,'0'0'26,"0"0"2,0 0-2,56-49-12,-56 49 2,0 0-4,76-12-2,-76 12-3,63-19-1,-63 19-1,69-7-2,-69 7 0,69-13-3,-69 13 0,66-18-2,-66 18-3,61-6-5,-61 6-7,0 0-16,52-3 1,-52 3 3,0 0-3</inkml:trace>
  <inkml:trace contextRef="#ctx0" brushRef="#br0" timeOffset="431734.6938">20054 1632 4,'19'-2'26,"13"2"0,-4-5 0,1 2-10,3-5-2,1 1-5,-3 4-5,-3 3-1,-3-2-2,-4 1 0,1 3-3,-2-4-6,-1 7-10,-7-4-9,10-2 0,-9-5 0</inkml:trace>
  <inkml:trace contextRef="#ctx0" brushRef="#br0" timeOffset="432275.7247">21048 1261 26,'-21'31'15,"-6"8"0,3 8-1,0-2-1,3 18-2,3-5-2,2 7-1,7 4-3,2 3 0,6-15-2,2 4 0,7-1-2,1-6 1,4-8-1,5-6-1,-2-9-2,5-8-3,-1-4-10,-8-12-14,9-3 2,-13-15-1</inkml:trace>
  <inkml:trace contextRef="#ctx0" brushRef="#br0" timeOffset="434685.8626">21549 1454 6,'-2'9'19,"5"9"0,-13 2-8,3 8-3,-4 12 2,0 7-1,-5-4 2,1 3-4,-2 2-1,1 4-1,-1-10-2,3-2 0,-1-8-3,4-1 3,1-9-4,2 0 1,3-13 0,5-9 0,-4 10 0,4-10 0,7-17 1,1-6-2,3 0 2,0-12-2,4-1 2,0-14-1,2-6 2,-2-9-3,2 4 3,-4-3-2,1 10 2,-5 5 1,0 8-1,-3 0 0,0 23-1,-2 4 2,-1 5-1,-3 9 0,11 10 0,-4 2 0,4 11 0,-1 14 0,4-4 0,3 8-1,0 12 1,1 1 0,2-8-1,-3 3 1,2-9-2,0 1 1,-2 0-1,-3 1 1,1-15-2,-3-1 0,-3-4-4,0 2-2,-4-12-4,2 1-7,-4-3-11,-3-10-3,0 0 2</inkml:trace>
  <inkml:trace contextRef="#ctx0" brushRef="#br0" timeOffset="434914.8757">21359 1878 0,'33'-1'23,"13"8"0,-6-11 0,5 4-14,-1 4-6,-3 0-8,0 0-12,-11-8-6,6 7 0</inkml:trace>
  <inkml:trace contextRef="#ctx0" brushRef="#br0" timeOffset="435166.8901">22049 1952 43,'21'26'31,"-17"-10"1,4 4-10,-3 0-10,-8-6-2,6 11-4,-8-2-3,-1-1-2,-2 0-5,-7-3-7,4-1-10,3 2-11,-9-5 0,9-5 0</inkml:trace>
  <inkml:trace contextRef="#ctx0" brushRef="#br0" timeOffset="435728.9222">22889 1479 18,'-2'-25'27,"9"3"0,-14 6-7,4-7-5,3 23-1,0 0-4,-36-62-3,36 62-2,0 0 0,-77-40-1,77 40-1,-70-7-1,36 24 0,-5 10 0,2-5-1,1 15 0,7 6-2,5 15 2,4-5 0,7 13-1,5-14 0,7 2 1,8 2-1,7-3 1,6-12-1,9-2 1,6-7-4,7-3-2,0-12-12,-2-4-16,8-7 0,-12-14 0,4 1 1</inkml:trace>
  <inkml:trace contextRef="#ctx0" brushRef="#br0" timeOffset="436523.9677">23090 1057 29,'0'0'29,"0"0"-10,0 0 0,51 80-6,-30-34-2,1 12-3,-1 1-5,-5 10 0,0 2-3,-6 9 3,-8-4-3,-6 7 2,-7-14-1,-5 1 0,1-5 0,-3-4 0,0-12-1,-1-7-4,4-5-4,4-10-21,6 8-2,-7-17 1,6-2 1</inkml:trace>
  <inkml:trace contextRef="#ctx0" brushRef="#br1" timeOffset="509126.1203">14869 10187 23,'0'0'27,"0"0"0,0 0 2,0 0-17,0 0-2,-12 4-3,7 6-2,-2 0-1,0 9 1,-3 2-2,1 5 1,-5 4-1,1 6-1,-4 0 0,3 3 0,-2-1-1,0 0 0,-1 0 0,5-2-1,-2-5 2,3-3-1,2-6 1,1-2-2,-2-5 2,5-4-2,5-11 1,0 0 0,0 0 0,2-23-1,5 2 0,2-5 1,3-6-2,0-6 2,4-2-2,3-3 2,-3-2-1,1 6 0,-1 1 2,1 3-1,-4 3 1,2 7-1,-5 5 1,-2 6 0,-8 14 0,15-10 0,-15 10 0,14 18 0,-6 3 0,2 4 0,-1 5 0,3 10 0,0-1-1,1 2 1,-1 2-2,1-1 1,-1-4 0,1 0 0,-2-4 0,1-6-2,-2-6 0,-1-4-2,0-4 0,-9-14-4,16 10-6,-16-10-11,1-17-14,0 8 1,-7-8 0,0 4 2</inkml:trace>
  <inkml:trace contextRef="#ctx0" brushRef="#br1" timeOffset="509441.1383">14793 10581 27,'-19'4'31,"19"-4"3,0 0 1,0 0-16,18-7-5,-7 3-2,10 4-4,-1-5-2,4 3-2,1-1-3,1 0-4,2 2-10,-1 0-24,-6-6 2,2 3-2,-6-8 2</inkml:trace>
  <inkml:trace contextRef="#ctx0" brushRef="#br1" timeOffset="510643.2071">15564 10625 25,'-10'-3'20,"10"3"0,0 0 0,-9-17-4,8 8-2,-1-5-3,3 2-1,-4-8-3,5 0 0,-3-8-2,4 1-1,-1-3 1,4-1-2,-1-2 2,4 2-2,1-1 0,3 4-1,2 0 0,4 3 0,0 1-1,4 7 0,3 1 0,2 4-1,1 7 1,0 6 0,-3 8-1,-1 8 1,-1 6-1,-4 7 2,-7 5-2,-1 4 0,-5 0 1,-3-2-1,0-1 0,-3-6 0,1-4-3,-2-8-4,0-18-28,15 15 0,-15-15-1,17-13 0</inkml:trace>
  <inkml:trace contextRef="#ctx0" brushRef="#br1" timeOffset="512172.2945">17122 10599 15,'0'9'15,"0"-9"2,0 0 0,0 0-1,0 0 1,0 0-1,0 0-2,0 0 0,-11-18-4,11 8-1,-3-9-1,6 1-1,-5-10-2,4-1 0,-1-7-1,2-1-1,-1-4 1,5 4-2,-2 0 1,3 3-2,3 4 1,4 6-2,2 7 1,5 4 0,6 6-1,1 4 0,6 6 0,0 7 1,-1 6-2,-1 6 2,-5 5-1,-4 6 0,-7 3 0,-6 1 0,-6 0 0,-4-3 0,-4 0 0,-1-7-1,0-3-1,0-6-1,4-4-3,0-14-5,0 0-21,14 9-5,-3-15 0,8 1 1</inkml:trace>
  <inkml:trace contextRef="#ctx0" brushRef="#br1" timeOffset="512546.3159">18313 10170 54,'-19'-8'34,"4"7"1,-8-6-1,-2 2-23,5 8-1,-6-1-3,3 7-1,-4 0-1,5 8-1,-2 2 0,2 9-1,0 3 0,5 2 0,0 1-2,9 4 1,4-1 0,6-1 0,6-6-1,13-3 1,6-7-1,7-2 0,5-7 0,1-6 0,3-4-3,-3-5-3,4 3-16,-10-6-20,-14-4 2,-4-1-2,-13-1 2</inkml:trace>
  <inkml:trace contextRef="#ctx0" brushRef="#br1" timeOffset="513582.3752">14408 9937 5,'0'0'19,"1"14"0,-2-5-1,1 1-1,0 7 1,-4 1-3,3 8-1,-5 5-2,6 13-3,-6 6-1,4 14-2,-1 6-1,2 7 0,0 2-2,3 3 0,-1-6-1,4-4 1,2-12-1,3-8 0,2-12-1,0-8-1,2-9-3,-4-12-3,3-2-13,2-6-16,-15-3 0,10-15 0,-10 0 1</inkml:trace>
  <inkml:trace contextRef="#ctx0" brushRef="#br1" timeOffset="514371.4203">18563 9960 28,'1'-16'30,"-1"16"2,14-17-9,-11 8-4,-3 9-3,9-1-5,-1 11-2,-5-1 0,4 14-3,-4 4-1,3 8 0,-2 6-1,3 11-1,-2 2 0,2 3-1,-1 0 0,0 0-1,0-2 0,2-2 0,-3-5 0,-2-7 0,-1-8-1,-1-6-1,1-5-2,-4-10-5,2-12-28,0 0-2,0 0 1,-4-19-2</inkml:trace>
  <inkml:trace contextRef="#ctx0" brushRef="#br1" timeOffset="515461.4827">19033 10233 43,'-12'0'34,"12"0"1,0 0-7,0 0-8,0 0-3,0 0-6,20 7-3,-8-6-1,7 2-3,0-2 0,5 0-2,1-1-1,-2-3-1,0 1-1,-2-2-2,2 1-3,-9-6-2,4 9-9,-18 0-15,0 0-6,0 0 0,0 0 2</inkml:trace>
  <inkml:trace contextRef="#ctx0" brushRef="#br1" timeOffset="515776.5007">19079 10327 11,'-7'18'29,"-7"-10"1,13 3 3,1-11-11,1 10-5,12-3-3,-13-7-2,29 2-1,-15-6-3,11 6-1,-5-3-3,2 0-3,2 1-5,-6-5-20,-1-2-13,3 6 0,-8-8 0,3 4-1</inkml:trace>
  <inkml:trace contextRef="#ctx0" brushRef="#br1" timeOffset="516461.5399">16361 10221 13,'0'0'27,"0"0"1,1-10-5,-1 10-4,0 0-2,0 0-3,0 0-1,0 0-3,-13 10-1,14 2-3,-4 1-1,3 9-1,-3 3-1,3 4 1,-1 1-3,3 5 1,-1 0-1,1-2 0,1-4-2,2-5-1,0-2-3,-1-10-6,5-4-24,-9-8-1,12 3-1,-12-3 1</inkml:trace>
  <inkml:trace contextRef="#ctx0" brushRef="#br1" timeOffset="517076.575">16305 10253 50,'-9'-16'33,"9"16"2,-2-17 0,1 2-21,10 8-2,-2-6-3,9 6-3,0-3-1,8 3-1,1-2-1,3 7-1,-2-1 0,2 3-1,-2 4 0,-3 3-1,-5 2 0,-6 2 0,-4 4-1,-5 0 1,-6 2-1,-5 1 0,-3 1 1,-5 0-1,-4-1 1,-1-3-1,-1-1 1,1-3 0,5-1 0,1-4 0,4-2 0,11-4 1,0 0-1,4 12 1,7-8 0,6 0 0,2-1 0,3 4 0,2 0 0,3 0 0,-3 3 0,0 1-1,-4 2-1,-2 3 1,-4 2 0,-3-2-1,-5 1 0,-4-1 1,-5 1-1,-4-3 1,-5-1-1,-3-4 1,-5-1 0,-3 1 0,-2-1 1,-3-2-1,-1-2 1,3 1-1,2-2 2,5 1-2,4-1 1,5 0-2,10-3-1,0 0-10,0 0-27,17-3 1,0-5 0,5 0-1</inkml:trace>
  <inkml:trace contextRef="#ctx0" brushRef="#br1" timeOffset="518502.6566">19672 9921 20,'0'0'31,"0"0"3,0 0-1,0 0-11,0 0-3,3 21-4,-7-9-4,8 12-3,-2 3-2,4 9-2,-3 2 0,2 7-2,-1 2-1,0 0 0,1 3-1,1-1 0,0-4 0,-1-4 0,-1-3-2,1-7 1,0-5-2,-2-8-2,1-1-3,-4-17-6,3 9-17,-3-9-6,0 0 0,14-11 1</inkml:trace>
  <inkml:trace contextRef="#ctx0" brushRef="#br1" timeOffset="518876.678">19952 10284 20,'11'1'29,"-11"-1"1,0 0 2,0 0-15,-18 15-3,8-1-1,-9-4-5,4 9-1,-7-5-2,2 5 0,-1-5-2,1 3 0,0-6-1,4 3 0,0-3 0,4-4 1,3-1-1,9-6 0,-6 12 1,6-12-1,12 8 0,-1-4 0,3 0 0,5 2-1,1 2 0,0-4-1,4 2-3,-4-4-5,7 4-15,-1-2-15,-7-5 0,4 1-1,-4-6 2</inkml:trace>
  <inkml:trace contextRef="#ctx0" brushRef="#br1" timeOffset="519392.7075">20197 10416 47,'0'0'34,"0"0"1,0 0 0,0 0-13,0 0-14,12 3 0,-2-2-3,0-3 0,5 1-2,-3-2 0,3 2-1,-3-1-1,1 1 0,-2 0-1,-1 1 1,-10 0-1,16 4 0,-16-4 0,15 9 0,-15-9 0,11 16 1,-5-5-1,-5 1 0,2 4 0,-4 0 1,-3 2-2,-2 3 2,2 1-1,-1-1 0,0 1 0,3 1-1,-1-3 1,2 2-1,1 0 0,-1-6-1,2 1-1,-2-5-1,5 5-4,-4-17-5,3 12-15,-3-12-9,0 0-1,0 0 3</inkml:trace>
  <inkml:trace contextRef="#ctx0" brushRef="#br1" timeOffset="519723.7265">20254 10633 50,'0'0'37,"16"-6"0,-4 3 1,6 2-19,-4-5-6,9 4-4,-6 0-3,5-1-3,-1 3-5,-4-6-7,1 2-29,-1 1 0,-6-4 0,0 4-2</inkml:trace>
  <inkml:trace contextRef="#ctx0" brushRef="#br1" timeOffset="521573.8323">14484 11266 7,'0'0'27,"0"0"-1,0 0 4,-6 11-13,6 1-2,-3 0-2,3 12-4,-4 2-2,4 11 0,-2 2-3,4 11 0,-3 1 1,4 5-2,-2 1-1,3-3 1,-2-3-2,1-2 0,-2-6 1,1-8-1,-2-8-1,1-5 0,-1-8 0,0-14-1,0 0-3,0 0-9,1-16-20,1 3-2,-2-7 0,4 1 1</inkml:trace>
  <inkml:trace contextRef="#ctx0" brushRef="#br1" timeOffset="522811.9031">14915 11385 14,'0'0'25,"0"0"-4,0 0 1,0 0-3,-7 18-4,2-3-2,-2 4-4,1 7-2,-3 4-3,-1 5-1,-2 4-1,1 2-1,-1-1 0,1-1 0,1-3 0,-1-6 0,4-5 0,2-5 0,2-9 0,3-11-1,0 0 1,0 0 0,6-16 0,0-4-1,2-8 1,3-8-1,-1-7 1,3-2-1,-1-4 0,0 4 0,0 2 1,-2 4 1,-1 7-1,0 8 0,-2 9 1,0 6 0,-7 9 0,15-2 0,-15 2 0,18 15 0,-8 3 1,3 5-1,-1 4 0,2 10 0,-1 3 0,0 2 0,-1 1-1,0-1 0,2-4 0,-2-4-1,1-3 0,-3-9 0,1-4-2,-2-6-2,0-2-1,-9-10-7,9 4-17,-9-4-7,0 0-1,0 0 1</inkml:trace>
  <inkml:trace contextRef="#ctx0" brushRef="#br1" timeOffset="523153.9226">14878 11687 46,'0'0'34,"0"0"1,9-8 1,7 6-23,0-9-1,9 9-4,-2-4-2,3 2-3,4 3-5,-2-4-11,-3 1-24,3 6 1,-7-4-1,1-1 1</inkml:trace>
  <inkml:trace contextRef="#ctx0" brushRef="#br1" timeOffset="523678.9527">15698 11740 18,'0'0'28,"-10"-1"2,10 1 0,0 0-15,-10-21 0,10 11-2,-6-10-2,6 2-3,-3-9-1,4-2-2,-1-4-2,3 3-1,1-2 0,1 3 0,1 2-1,3 4-1,5 5 1,2 6 0,4 5 0,2 5-1,2 5 0,3 8 1,1 6-1,-1 6 0,-2 8 0,-2 4 0,-5 5 0,-3 2 1,-4 2-2,-4-5 0,-2-1-2,-4-9-8,1-8-25,4-1 0,-6-20 0,13 3 0</inkml:trace>
  <inkml:trace contextRef="#ctx0" brushRef="#br1" timeOffset="524340.9905">16464 11286 30,'0'0'32,"0"0"3,-1 14-2,0-2-13,4 15-3,-3-2-4,5 13-5,-2-2-2,3 11-2,0-4-2,0-1-1,1-1-3,-1-9-2,4-2-4,-7-14-9,-3-16-20,11 15 0,-11-15 0,3-16 2</inkml:trace>
  <inkml:trace contextRef="#ctx0" brushRef="#br1" timeOffset="524822.0181">16402 11331 41,'6'-16'33,"-2"-4"3,10 6 0,-1 4-16,1-6-8,10 11-2,-5-1-3,7 13-2,-4 1-2,1 9-1,-2 1-2,-3 3 0,-6 3 0,-5-1-2,-5 1 1,-6-3-1,-4 1 1,-6-6 0,-3-2 0,-1-4 0,3-3 1,-1-3 0,6-3 0,10-1 1,-7-9 0,7 9 0,17-9 0,1 6 0,4 0-1,4 4 1,0 3 0,2 3-1,-4 7 0,-2 1 0,-8 4 0,-4 1 0,-8 6 0,-8-2 1,-5 0-2,-6-1 2,-3-1-1,-4-5 0,3-4 0,-1-5 0,3-5 0,5-4-1,4-1-2,3-9-4,11 0-24,3-2-6,1-6 0,6 1-1</inkml:trace>
  <inkml:trace contextRef="#ctx0" brushRef="#br1" timeOffset="525155.0371">17065 11170 45,'-24'3'33,"6"6"2,-6-2 1,-3-1-22,9 11-1,-2-5-4,8 8-1,0-4-2,7 4-1,2-4-2,8 3 0,4-3-1,3-4-3,4-3-1,-1-6-5,7-2-29,-2 0-1,-5-5-1,-1-1 0</inkml:trace>
  <inkml:trace contextRef="#ctx0" brushRef="#br1" timeOffset="525692.0678">17261 11691 37,'0'0'31,"-16"5"2,16-5 0,-5-10-16,1-11-6,7 4-1,-4-11-3,5-2-1,-3-8-1,4 4-1,-3-3 0,2 4-2,0 2 0,2 3-1,2 4 0,4 6 0,3 5 0,5 1-1,6 4 0,4 4 0,3 3 1,1 2-1,1 6 0,-3 5 0,-2 4 0,-4 6 0,-8 4 0,-5 3 0,-5 2 0,-4 2 0,-3 1 0,0-2 0,-2-1-2,0-7-2,4 0-7,-1-3-27,-2-21 1,11 12-2,-11-12 2</inkml:trace>
  <inkml:trace contextRef="#ctx0" brushRef="#br1" timeOffset="526159.0945">18401 11325 30,'0'0'32,"-3"-18"1,3 18 1,-14-14-15,-4 2-5,1 8-1,-10 1-4,5 6-1,-11 1-1,4 10-2,-4 2 1,2 9-2,0 3 1,6 5-2,6-1-1,8 4 0,8-1 0,8-1-1,8-3-1,6-1 1,6-5-1,1-4-1,2-4-2,0-6-1,2-2-6,-8-6-23,6-4-7,-1-5 0,-2-6 0</inkml:trace>
  <inkml:trace contextRef="#ctx0" brushRef="#br1" timeOffset="526497.1139">18767 11151 63,'0'0'36,"0"0"1,0 0 1,-11 12-18,6 4-14,9 8-2,-4 5 1,5 11-2,-2 7 0,-1 7 0,-4 4 0,0 5-1,-4-1-1,0 1 1,-2-3-2,-2-5 1,0-7-2,1-7-3,6-5-7,-2-9-29,2-16 0,3-11 0,0 0-1</inkml:trace>
  <inkml:trace contextRef="#ctx0" brushRef="#br1" timeOffset="527127.1499">19172 11457 14,'0'0'18,"0"0"-1,0 0-14,0 0-3,0 0-1,-1-11 1,1 11 2,0 0 3,0 0 5,0 0 3,0 0 3,0 0 0,0 0 1,-1 11 0,1-11 0,0 0-2,10 1-4,5 3-2,0-7-1,7 3-2,0-2-2,3 2 0,1-2-2,0 1-1,-1 2-1,-5-3-3,-3 4-2,-8-4-6,4 3-23,-13-1-6,0 0 1,-8 14-1</inkml:trace>
  <inkml:trace contextRef="#ctx0" brushRef="#br1" timeOffset="527475.1698">19148 11666 73,'0'0'40,"0"0"-2,11 6 3,-11-6-29,27-3-3,-8-3-2,7 7-3,0-2-1,0 3-2,-2 1-2,-4-1-4,3 7-10,-6-2-26,-17-7 2,14 13-1,-14-13-1</inkml:trace>
  <inkml:trace contextRef="#ctx0" brushRef="#br1" timeOffset="531016.3724">19799 11157 16,'0'0'27,"0"0"2,0 0 2,0 0-14,-9 7-5,9 6 1,-4 0-3,5 8-2,-4 0 0,5 8-1,-2 1-1,4 8-1,-2-1-1,2 4 0,-2-5-2,3 5 0,-2-2 0,1-4-1,-2-1-1,1-6 1,0-6-2,-1-3 0,1-1-1,-3-18-2,4 15-1,-4-15-4,0 0-8,0 0-8,0 0-11,15-4 0,-11-8 1,7 4 1</inkml:trace>
  <inkml:trace contextRef="#ctx0" brushRef="#br1" timeOffset="531472.3984">20084 11460 24,'0'0'30,"0"0"2,0 0-2,0 0-13,-12-2-4,2 3-2,10-1-5,-19 7-1,9 1 1,-6-2-2,3 4-1,-7-3 0,4 4-1,-4 0 0,2 1-1,-1-3 0,3 3 0,2-5 0,4 1-1,10-8 1,-10 12 0,10-12 0,0 0 0,18 8 0,-5-4 1,3 0-1,1 1 1,1 0-1,2 5 0,-5-2 0,-1 1-1,-2 3 1,-2-5-1,1 1 0,-11-8-1,14 17 0,-14-17-2,12 9-3,-12-9-6,16 1-18,-6 2-7,-10-3 0,15-3 1</inkml:trace>
  <inkml:trace contextRef="#ctx0" brushRef="#br1" timeOffset="532066.4324">20294 11600 20,'0'0'29,"13"-2"1,-13 2 0,0 0-14,0 0-2,0 0-2,0 0-3,-10 13-3,7-2 1,-4 0-3,2 5-1,-2-2-1,3 3 0,-1-3-1,3 3 1,1-5-1,4-1 0,-3-11 0,12 16 0,-12-16-1,16 13 1,-6-10 0,1 1-1,1-1 0,2 2 1,-2-1-1,2 0 1,-2 0-1,1 2 0,-1-1 0,-2 1 0,0 0 0,-10-6-1,12 12 1,-12-12-1,5 15 1,-5-15 0,-5 17-1,-1-8 1,-5 2 0,-2 0 0,-1 0 0,-3-3 0,3 0 1,-1-2-1,2-2 1,1-2-1,3-5 0,9 3 0,0 0-2,-11-16-3,11 16-8,0 0-23,0-21 0,0 21-1,3-21 3</inkml:trace>
  <inkml:trace contextRef="#ctx0" brushRef="#br1" timeOffset="532407.4519">20278 11669 42,'0'0'34,"-1"-11"1,1 11 0,-3-17-17,3 17-7,0 0-1,18-7-2,-18 7-2,22-6 0,-9 1-2,7 4 0,-1-3-1,2-1-1,-1-3-1,1 2-1,-2 3-2,-6-4-6,3 3-27,-6 3-5,-10 1 1,0 0-1</inkml:trace>
  <inkml:trace contextRef="#ctx0" brushRef="#br1" timeOffset="544593.1489">13803 8914 30,'-10'0'27,"10"0"-6,0 0-1,0 0-3,2-9-4,-2 9-2,15-4-3,-5 1-1,7 2-2,1-4-2,6 7 0,3-2 0,3-2 0,4 0-1,2 0-1,1-2 0,-2 4 0,-2 1 0,-3-2 0,-5 1-1,-4 4 0,-6 2 1,-4 3-1,-5 2 1,-3 3-1,-4 2 1,-2 6-1,-3 4 0,0 3 1,-2 3-1,-3 3 1,2 2-1,0 2 0,0 0 1,1-1-1,2-3 1,1-3-1,1-3 0,1-5-1,3-3-2,-4-5-4,8-3-9,-3-1-18,-1-12-1,0 0 1,0 0-1</inkml:trace>
  <inkml:trace contextRef="#ctx0" brushRef="#br1" timeOffset="544940.1688">13857 9468 26,'0'0'31,"0"0"0,0 0-2,0 0-11,6-14-8,4 14-2,0 0-2,5 1-3,3 1-1,6 1 0,3 0 0,4 0 0,2 0-1,0-3-1,0-1-4,-5 0-3,-1 1-5,-10-4-11,-17 4-10,14-11 0,-20-1 0</inkml:trace>
  <inkml:trace contextRef="#ctx0" brushRef="#br1" timeOffset="545295.1891">13876 9290 24,'-2'-10'30,"11"9"3,1-3-6,3-3-11,11 7 1,-4-6-4,7 9-2,-2-4-4,4 3-2,-2-3-4,-2 1-3,2 5-12,-6-4-20,-4-6 0,-2-1-3,-6-5 3</inkml:trace>
  <inkml:trace contextRef="#ctx0" brushRef="#br1" timeOffset="545849.2207">14580 8982 33,'-3'-9'29,"3"9"-8,0 0 1,0 0-4,10 2-5,-10-2-2,5 17-2,-4-6-3,4 11 0,-5 2-1,1 3-2,-2 2-1,2 5 0,-5 1 0,3 1-1,0-2 0,2-5-1,0-3-1,2-5-2,3-1-2,-5-9-8,-1-11-16,15 8-5,-15-8-1,9-15 1</inkml:trace>
  <inkml:trace contextRef="#ctx0" brushRef="#br1" timeOffset="546511.2586">14551 8950 36,'4'-9'32,"-4"-1"1,0 10-10,9-11-4,-9 11-3,15-7-3,-15 7-5,23-2-2,-8 2-1,6 3-1,2-2 0,3 4-2,2 2 0,2 1 0,-3 0-1,-3 6-1,-6 1 0,-5 1 0,-9 2-1,-9 4 0,-8-1 0,-8-2 0,-5 3 0,-5-4 0,-1-2 0,1-3 1,3 0 0,3-6 0,8-2 0,4-1 0,13-4 0,0 0 1,19-2 0,3 1 0,6-2-1,6 4 1,1 1 1,2 2-1,-3 4-1,-4 2 0,-5 4 0,-8 5-1,-5 3 1,-6-2-1,-7 1 1,-4 2-1,-5-1 1,-5-3 0,-5-2 1,0-3-1,-6-3 1,-2-2 0,0-3 0,2-3 1,1-3-1,5 0 1,3-3 0,4-2-1,13 5 0,-13-14-1,13 14-1,4-12-1,-4 12-3,16-10-6,2 9-20,1 1-7,3-3-1,7 4 1</inkml:trace>
  <inkml:trace contextRef="#ctx0" brushRef="#br1" timeOffset="546857.2784">15111 9404 80,'0'0'38,"3"11"0,-3-11-1,-9 4-29,9-4-8,0 0-35,9 9-1,-9-9-2,15-3 0</inkml:trace>
  <inkml:trace contextRef="#ctx0" brushRef="#br1" timeOffset="560382.052">15157 12619 8,'5'-12'26,"-5"12"2,0 0 0,2-11-11,-2 11-3,0 0-3,4 15-3,-3-5-3,3 10-1,-1 2 0,1 7-1,0 3-1,-1 3-1,0 2 0,0 2 0,0 2-1,0-2 1,-1-3-2,0-2-1,2-4-1,-2-7-2,3 0-8,-4-8-8,-1-15-10,1 17-2,-1-17 2</inkml:trace>
  <inkml:trace contextRef="#ctx0" brushRef="#br1" timeOffset="560734.0721">15142 13016 29,'0'0'30,"15"12"3,-15-12-1,5 11-18,2 2-3,-2-3-2,5 3-3,-3-2 0,4 3-3,-2-4 0,2 0-1,-11-10-1,15 11 0,-15-11-1,14 5-2,-14-5-2,0 0-11,8-17-19,-3 5 0,-4-9-1,5-3 2</inkml:trace>
  <inkml:trace contextRef="#ctx0" brushRef="#br1" timeOffset="561145.0956">15192 12558 23,'-12'7'17,"6"4"1,-3 0-2,2 1 0,2-1-2,5-11-1,-8 16-2,8-16-1,0 0-2,0 0-1,10-7-1,-5-3-1,3 1-1,-2-4 1,3 4-3,-3-1 0,-6 10 0,12-11-2,-12 11 2,9 3-2,-9-3 1,12 11 0,-12-11-4,17 19-9,-6-6-22,-5-4 0,3 5-1,-9-14 1</inkml:trace>
  <inkml:trace contextRef="#ctx0" brushRef="#br1" timeOffset="563708.2422">14501 13662 12,'0'0'28,"0"0"1,0 0 1,0 0-12,0 0-4,-4 17-3,2-8-4,3 9-2,-2 0 0,4 11-1,-3 6-1,1 7 2,-1 2-2,1 6-1,-3 1 1,1 5-1,-1 1 0,-1-1 0,-1-3-2,2-3 1,-1-2 0,0-5 0,1-8-1,1-5 1,-1-9-1,1-5 0,1-16-1,0 0-3,0 0-8,0 0-24,1-15 1,3 2-1,-3-9 2</inkml:trace>
  <inkml:trace contextRef="#ctx0" brushRef="#br1" timeOffset="564570.2915">14984 13875 13,'11'-3'25,"-11"3"-2,0 0-4,0 0 0,0 0-3,0 0-2,-6 9-3,5 6-2,-4-2-2,2 8-2,-4 2 0,1 5-1,-3-2-2,3 10 0,-3-3-1,0 1 1,1 1-2,1-1 1,1-4 0,1-3-1,0-5 1,2-8 0,3-5-1,0-9 0,0 0 1,7-11-1,-3-8 0,1-5 0,2-9-1,0-4 0,2-3 0,-2-6 0,2 1 0,-1 2 0,2 4 0,-3 4 0,-1 6 1,0 7 1,1 5-1,-7 17 1,11-11 0,-11 11 1,15 8 0,-5 4-1,1 8 1,0 6 0,3 4-1,0 3 1,0 2-1,0 4 0,1 1 0,-1 0-1,-3-6 0,3-1 1,-2-3-2,0-5 0,0 0-1,-2-11-3,0-1-3,-10-13-10,11 0-18,-11 0 1,3-12-1,-3 12 2</inkml:trace>
  <inkml:trace contextRef="#ctx0" brushRef="#br1" timeOffset="564926.3119">14948 14207 54,'0'0'33,"0"0"1,5-9-10,10 1-12,0-4-1,12 3-2,-1-5-7,5 1-11,-2-1-25,7 7 1,-5-4-3,3 7 1</inkml:trace>
  <inkml:trace contextRef="#ctx0" brushRef="#br1" timeOffset="565298.3332">15618 14206 27,'0'0'33,"-4"-14"2,0 0 1,1-6-13,7 4-7,-5-10-3,7 3-4,-5-7-3,7 0-1,-4-5-2,4 4 0,0-2 0,2 2-1,0 1 0,5 4 0,-2 1-1,3 9 0,1 2 0,2 7 0,-1 5 0,2 7-1,1 6 0,-2 4 1,1 9-1,-1 5 1,-4 3-1,2 5 0,-4 0 1,-3 2-1,-1-3 0,-3-1 0,-1-5-1,-3-6 0,1-3-1,-4-7-3,4-2-5,-3-12-30,0 0 1,0 0 0,-8-17-1</inkml:trace>
  <inkml:trace contextRef="#ctx0" brushRef="#br1" timeOffset="566007.3737">16467 13807 36,'0'0'33,"1"-17"2,-1 17 0,-3-10-15,-5 0-6,8 10-4,-19-13-3,19 13-2,-22-3 0,9 5-2,-4 2-1,-2 6 0,0 4 0,2 5 0,0 7 0,3 4-1,4 2 1,6 3-1,5 0 0,7 0 0,5-3 1,8-2-2,4-8 1,2-3-1,3-4 0,0-8-1,0-2-2,-1-8-2,2 2-6,-11-10-18,3-2-11,-1-4 1,-4-5 0</inkml:trace>
  <inkml:trace contextRef="#ctx0" brushRef="#br1" timeOffset="566363.3941">16759 13606 64,'4'-13'37,"-6"0"-1,2 13 2,0 0-25,0 0-6,2 20 0,-4 4-2,6 9-1,-2 7 0,2 9-1,-2 5 0,3 6-1,-2 1 0,1-1-1,-3-3 1,1 0-1,-2-6 0,1-8-1,1-7-1,-2-12-1,4-5-7,-4-19-31,0 0-1,12-24 1,-5-8-1</inkml:trace>
  <inkml:trace contextRef="#ctx0" brushRef="#br1" timeOffset="567322.4489">17199 13853 46,'0'0'35,"0"0"4,13 1-2,1-1-16,-3-6-8,12 6-3,-2-6-3,4 5-3,2-2-2,1 0-3,1 2-2,-6-3-4,3 6-4,-15-6-8,3 6-18,-14-2-1,0 0 0,-7 17 1</inkml:trace>
  <inkml:trace contextRef="#ctx0" brushRef="#br1" timeOffset="567684.4697">17250 13982 25,'-16'4'33,"16"-4"4,0 0-1,0 0-10,19-4-8,-6-5-6,9 7-4,-1-4-5,3 0-6,7 5-21,-2 0-13,-6-2-1,4 3 0,-6-4 1</inkml:trace>
  <inkml:trace contextRef="#ctx0" brushRef="#br1" timeOffset="568047.4904">17825 13528 70,'0'0'37,"4"24"0,-5-7 2,-1 7-29,6 11-4,-3 1 0,5 8-2,-5 4 0,4 3-2,-2 1 0,0-2-1,1-1 0,-1-3-2,-1-2 0,1-5-2,5-4-3,-9-13-5,9-3-20,-3-8-7,-5-11-1,11-8 0</inkml:trace>
  <inkml:trace contextRef="#ctx0" brushRef="#br1" timeOffset="568410.5112">18042 13916 29,'0'0'29,"0"0"2,0 0 0,0 0-14,-10 13-11,-2 0 1,-6-3-1,0 8 1,-4-3 1,0 4-2,-1-4-1,3 2 1,-2-2-1,8 0 0,4-3-1,9-1-1,1-11-1,14 15-1,2-9 0,6-2-1,3 1-3,-2-4-4,9 5-14,-1-2-18,-8-5 1,1 3 0,-8-5 0</inkml:trace>
  <inkml:trace contextRef="#ctx0" brushRef="#br1" timeOffset="568778.5322">18291 14004 62,'0'0'35,"0"0"0,-12-1 1,3 9-22,-1-2-10,5 4 0,0 1-2,3 4 1,1-2-1,4 4-1,1-1 0,3 1 0,1-3 0,1 2-1,0-3 1,3 0-1,-2-2 0,0-2 0,1 0 0,-11-9-1,18 16 0,-18-16 0,13 14 0,-13-14 0,-1 17 0,-5-6 1,0-2-1,-4-2 0,-3 1 0,0-4-1,1 1-3,-3-10-5,15 5-23,-13-16-3,3-1 0,9 3 1</inkml:trace>
  <inkml:trace contextRef="#ctx0" brushRef="#br1" timeOffset="568810.5341">18240 14046 80,'9'-3'38,"-9"3"-2,22-14-8,-6 12-18,-2-4-4,3 3-6,4 3-7,-6-1-22,2-2-8,1 2 0,-5-6-1</inkml:trace>
  <inkml:trace contextRef="#ctx0" brushRef="#br1" timeOffset="569176.555">18736 13698 65,'0'0'35,"0"0"1,0 0 0,-5 20-25,5-7-7,5 10 0,-1 1 0,2 8-1,-1 1-1,2 1-1,-4-1 0,-1-1-2,-2 0-1,-5-7-4,5 3-9,-7-5-22,0-13 0,4 0 0,3-10 0</inkml:trace>
  <inkml:trace contextRef="#ctx0" brushRef="#br1" timeOffset="569540.5758">18614 13938 75,'0'0'39,"15"-12"0,-2 3 1,-2-1-29,14 7-4,-1-4-2,3 2-5,2 7-11,-4-4-28,-3-2 0,-2 1 0,-6-2-1</inkml:trace>
  <inkml:trace contextRef="#ctx0" brushRef="#br1" timeOffset="569908.5969">19178 13509 29,'0'0'32,"0"0"-3,6 14-4,-4-5-1,7 13-3,-8-4-5,6 14-3,-6-2-5,5 12-1,-6-1-3,3 8-2,-2-2 0,1 1 0,0-2 0,2-1-1,-1-3-1,0-6-2,3-3-2,-3-12-5,8-3-18,-2-8-13,-9-10 2,13-5-2</inkml:trace>
  <inkml:trace contextRef="#ctx0" brushRef="#br1" timeOffset="570284.6184">19468 13862 44,'0'0'33,"0"0"1,0 0 1,0 0-15,-11 1-13,1 4-1,-1 6-1,-7 0 0,0 3-1,-4-1 0,0 6-1,-3-2 1,4 0-2,1-3 1,7 0 0,3-4 0,7 1 0,3-11-1,13 15 0,1-11-1,1 2 1,4-1-2,2-1 0,-1 1-2,-1-1-3,3 7-7,-10-2-27,1-5-1,4 1 0,-5-4 0</inkml:trace>
  <inkml:trace contextRef="#ctx0" brushRef="#br1" timeOffset="570651.6394">19628 13955 81,'0'0'40,"15"-4"-1,-15 4 2,26 2-32,-14-3-3,6 3-1,-3 1-2,1 3-2,0-2 0,-2 1 0,-1 1 0,-2 2-1,-11-8 0,14 17 0,-11-4 1,-3 1-1,-3 3 0,-1 3 0,-1 2 0,-2 4 1,-2-1-1,2 1 0,-1-2 0,2 2 0,0 0 0,1-4 0,1-1-1,1-4 0,1-2-1,-1-3-1,3 0-3,0-12-5,0 0-17,0 0-13,0 0 2,0 0-1,-11-17 2</inkml:trace>
  <inkml:trace contextRef="#ctx0" brushRef="#br1" timeOffset="571025.6608">19625 14220 95,'0'0'40,"13"-11"1,2 2-11,6 9-19,-1 0-7,4-2-10,1 3-32,7 2-3,-4-5 1,4 1-1</inkml:trace>
  <inkml:trace contextRef="#ctx0" brushRef="#br1" timeOffset="649793.166">1882 15406 16,'0'0'29,"3"-10"-4,-3 10-1,0 0-4,0 0-3,0 0-4,0 0-4,0 0-2,-2 18-4,-2 0 1,0 2-1,0 5-1,-5 2 0,3 5 0,-3 2-1,1 2 0,-5-1 0,4 0 0,-2-2 0,0-2-1,3-5 0,0-2 0,-1-4 0,4-4 0,0-1 0,1-6 1,4-9-1,-3 9 0,3-9 1,0 0-1,-1-12 0,3 0 0,0-8 0,2-2 0,1-5 0,3-4 0,0-4 1,-1-4-1,2 0 1,1 0-1,-1 0 2,-1 3-1,3 2-1,-3 6 1,1 3-1,1 7 1,1 2-1,-1 6 0,-1 4 0,3 6 0,-2 5 1,2 6 0,0 5 0,2 6 0,0 3 0,1 6 0,3 4 0,-2 3 0,1-1 0,-1 1 0,0-4-1,-2-1 1,1-3-1,-2-5 1,-3-5-2,-1-4 1,-2-4-2,-7-12 0,9 13-3,-9-13-5,0 0-11,0 0-17,-13-6 2,4 1-2,-7-6 3</inkml:trace>
  <inkml:trace contextRef="#ctx0" brushRef="#br1" timeOffset="650172.1877">1782 15728 27,'0'0'33,"0"0"3,0 0-1,19-2-15,-5-5-5,8 6-4,-4-3-4,7 4-3,1 0-3,-1-1-5,5 3-18,-1 1-15,-10-7 2,2 5-2,-5-8 1</inkml:trace>
  <inkml:trace contextRef="#ctx0" brushRef="#br1" timeOffset="652759.3357">2520 15820 21,'0'0'17,"0"0"0,-9-12 0,9 12-1,-10-18-5,5 8 0,-3-6-2,3 2 0,-4-7-1,5 1-1,-3-6 0,5 1-1,-4-7 0,8 2 0,-2-4 0,5 2-2,2 0-1,7 4-1,-1-1 0,5 7-1,0 5-1,3 5 0,1 6 0,1 6 0,0 4 0,-1 8 0,0 4 1,1 4-1,1 4 1,-2 2-1,-3 3 0,0 2 1,-4-1-1,-3 0 0,-2-3 0,-5-3-1,-1-2 0,-3-7-1,3-2-2,-4-13-2,2 16-11,-2-16-18,0 0 0,12-1-1,-6-12 1</inkml:trace>
  <inkml:trace contextRef="#ctx0" brushRef="#br1" timeOffset="654067.4105">3969 15778 24,'-7'-12'29,"7"12"0,0-10-9,0 10-4,-5-15-2,0 1-3,5 5-1,-5-6-2,4 1-2,-3-7 0,3 1-2,-2-6-1,2-1-1,-1-3 0,3 0-1,0-1 0,2 1-1,3 2 1,2 3 0,4 3-1,2 5 1,5 4-1,1 4 1,3 6-1,-1 6 1,0 5-1,0 7 1,-1 7-1,-3 5 1,-2 5-1,-1 3 1,-3 3-1,-1 1 1,-2 0-1,-2-5 1,-1-5-1,0-4 0,-3-6 0,-1-6 0,-2-13-1,0 0-1,0 0-4,0 0-7,7-13-24,-3 4 1,-3-6-2,6 1 2</inkml:trace>
  <inkml:trace contextRef="#ctx0" brushRef="#br1" timeOffset="654658.4443">4907 15406 32,'0'0'33,"0"0"2,-13-10-6,-2 3-11,15 7-4,-26-9-3,14 8-3,-7-4-2,6 2-2,-6-1-1,3 2 0,-3 4-1,3 2 0,-3 1-1,2 5 0,-1 3 0,0 5 0,2 4 0,1 3 0,3 2-1,3 4 1,1 3-1,5-1 1,3 1-1,6-2 0,3-2 0,3-1 0,4-4 0,4-6 1,4-3-1,0-3 0,3-3 1,-1-3-1,0-3-1,-3-3-2,1 1-3,-8-7-13,-3 0-20,1-2 1,-5-4-1,3 0 1</inkml:trace>
  <inkml:trace contextRef="#ctx0" brushRef="#br1" timeOffset="655192.4748">5323 15294 32,'0'0'31,"0"0"3,-9-14-2,-2 6-17,11 8-5,-20-6-2,20 6-2,-19 1 0,8 4-3,0 2 1,4 2-1,-4 1 0,6 6-1,-1-1 0,2 4 0,2 1 0,3 0-1,1-1 0,3-1 1,3-1-1,4-4 0,-1-3 1,6-2-1,-2-3 0,3-4 0,-3-1-2,-1-5-4,3 4-18,-2-2-16,-15 3 2,9-14-2,-9 14 1</inkml:trace>
  <inkml:trace contextRef="#ctx0" brushRef="#br1" timeOffset="656047.5237">1240 15259 25,'-7'17'31,"2"9"3,3 1-1,-1 8-16,6 15-4,1 1-2,6 10-2,0 1-3,1 3-1,-1-1-2,3 0-1,-2-6-1,-1-4-1,0-5 0,-3-6-4,-2-1-3,-1-6-24,-2-11-6,2-2 1,-5-14-1</inkml:trace>
  <inkml:trace contextRef="#ctx0" brushRef="#br1" timeOffset="656787.5661">5725 15141 63,'2'-11'36,"-2"11"-3,-1 12-5,-3 4-14,6 16-5,-6 4-4,3 14-1,-4 4-1,5 10 0,-2 4 0,1 0-1,0-6-2,2-5-2,4-6-6,-5-7-29,5-12 0,0-7-1,-4-16 0</inkml:trace>
  <inkml:trace contextRef="#ctx0" brushRef="#br1" timeOffset="657470.6051">3232 15341 45,'8'17'33,"-8"-3"2,2 10 0,0 5-25,-5 0-2,6 11-1,-4-1-4,3 3-1,0-1-1,2-3-1,2-5-2,-3-6-3,4-2-6,-5-13-10,-2-12-14,0 0-1,0 0 2,10-18 0</inkml:trace>
  <inkml:trace contextRef="#ctx0" brushRef="#br1" timeOffset="658011.6361">3125 15290 76,'0'0'39,"2"-11"-1,-2 11-10,24-2-16,-10 0-3,8 7-4,0 0 0,7 3-3,0 0 0,1 5-2,-3-2 1,-3 2-1,-5 1-1,-3 2 0,-6 1-1,-10 2 0,-5 2 0,-7-1 0,-5 1 0,-4-2 0,2-1 1,-2-5 0,2-2 1,8-3 1,11-8 0,0 0 1,0 0 0,14 3 0,3-5 0,6 2 0,2 0 0,1 2-1,1 1 0,0 2-2,-2 4 1,-4 1-2,-3 4 1,-6 2 0,-5 1-1,-5 0 1,-4 3 0,-7-1 0,-5 0 0,-4-4 2,-5-2 0,-1-3 1,-2-4 1,0-2 0,-2-6-1,5 0 1,-2-5 0,4 2-2,5 2-3,1-5-7,15 8-31,0 0-2,-4-13 1,19 11-1</inkml:trace>
  <inkml:trace contextRef="#ctx0" brushRef="#br1" timeOffset="659087.6976">6145 15410 49,'0'0'36,"0"0"-1,0 0-7,0 0-8,0 0-4,10 6-6,-10-6-3,20 1-2,-7-1-1,7 1-1,0-4-1,0 0-2,1 2-1,-2-3-2,1 3-3,-8-4-3,5 7-13,-17-2-17,0 0 0,8 9 0,-17-6 2</inkml:trace>
  <inkml:trace contextRef="#ctx0" brushRef="#br1" timeOffset="659464.7192">6168 15507 63,'0'0'38,"0"0"-1,0 0 1,19 11-25,-19-11-5,18-1-2,-6 2-3,6 5-1,1-3-1,1 0 0,0 1-2,1-3-3,4 5-18,-3-2-17,-5-9 1,-1 1-1,-5-8 0</inkml:trace>
  <inkml:trace contextRef="#ctx0" brushRef="#br1" timeOffset="660933.8032">6815 15134 18,'0'0'30,"0"0"0,0 0 2,0 0-13,2 14-5,-3 4-4,3 8-4,-2 3 0,4 7 0,-1 1-1,5 9-2,-3-1 0,2 3-1,-2-5-1,1 0 0,-1-3 0,-1-5-1,-1-4 0,-3-8-1,2-5-1,-2-6-1,2-3-3,-2-9-6,0 0-9,0 0-14,-5-16 0,8 7 0,-7-10 2</inkml:trace>
  <inkml:trace contextRef="#ctx0" brushRef="#br1" timeOffset="661353.8272">7069 15407 10,'0'0'26,"0"0"2,6 11-6,-6-11-4,4 9-2,-4-9-2,0 10-4,0-10-1,0 0-1,-15 8-2,15-8 0,-21 11-2,8-3-2,-6-1-1,-1 3 0,-1 2 0,0-1 1,3-1-1,2 2 0,5-4 1,2 0-1,9-8 1,-3 13 1,3-13 0,8 9 0,-8-9 0,15 14 0,-15-14 1,21 18-1,-11-9-1,4 2 1,-2 0-1,6-2-1,1 0-1,2-2-2,6 3-6,-2-3-31,2-7-2,1 0 2,-3-6-2</inkml:trace>
  <inkml:trace contextRef="#ctx0" brushRef="#br1" timeOffset="666442.1183">7316 15591 20,'-10'-2'33,"10"2"2,0 0 0,0 0-12,0 0-5,1-18-5,-1 18-4,15-8-3,-4 6-1,0-3-3,5 6 0,-1-1 0,2 3-1,1 2-1,0 1 1,-1 3-1,-2 2 0,-3 1 0,-3 0 0,-4-1-1,-3 0 1,-5 0-1,-2-2 0,5-9 1,-17 14-1,6-9 1,1-3 0,10-2 0,-16 3 1,16-3-1,-10-1 0,10 1 1,0 0-1,0 0 0,0 0 0,13 10 0,-2-6 0,2 1 0,0 2 0,2 1 0,-1-1 0,-1 1 0,0 3 0,-4 0 0,-4 0 0,-4 1 0,-2-2 0,-3 0 0,-5 0 0,-2-1 1,-2-2 0,-3-2 0,1 0 1,0-4-1,0 1 1,0-1-1,5-3-1,10 2-2,-16-6-6,16 6-28,0 0-3,0 0 1,15-4-2</inkml:trace>
  <inkml:trace contextRef="#ctx0" brushRef="#br1" timeOffset="667251.1645">1460 16306 23,'0'0'31,"-4"25"2,2-8 0,2 5-15,2 10-3,-2 1-6,4 10 0,-4-5-3,1 5-1,-3-2-1,0-1-1,-1-4-1,2-2-1,-3-4-1,0-7-1,2 1-3,-2-11-9,4-13-25,1 13 3,-1-13-3,7-14 3</inkml:trace>
  <inkml:trace contextRef="#ctx0" brushRef="#br1" timeOffset="667773.1944">1773 16429 38,'0'0'31,"3"9"3,-1 3-3,0 2-15,-5 2-5,2 7-2,-4 1-4,1 3-1,-2-1-1,2 3-1,-3-3 0,1-2-1,-2-4 0,3-3-1,1-4 0,0-4 0,4-9 0,0 0 0,-9 2-1,9-11 1,1-4 0,0-11 0,2-5 0,1-4 0,2-4 0,1-3 0,2 1 1,0 2 0,-1 2 0,0 10 0,2 4 1,-2 7 0,1 6-1,4 9 1,0 6-2,3 6 0,2 6-1,2 4 2,3 6-2,-1 4 1,3 1 1,-1 0-1,-1-1-1,-4-4 0,2 1-2,-9-8-5,6-1-15,-5-4-13,-13-17-1,2 13-1,-11-16 2</inkml:trace>
  <inkml:trace contextRef="#ctx0" brushRef="#br1" timeOffset="668168.217">1788 16614 64,'-14'1'38,"4"-5"-1,10 4-2,0 0-20,0 0-7,25-2-3,-5 3-4,6 0-5,9 4-12,6-1-23,0-4 2,8 0-3,-1-5 2</inkml:trace>
  <inkml:trace contextRef="#ctx0" brushRef="#br1" timeOffset="668557.2392">2669 16650 44,'-10'10'36,"10"-10"1,-11-4 0,11 4-19,-11-24-6,9 7-4,-2-10-2,6 2-1,-1-6-1,5 3-1,-2-1 0,4 4-1,1 3 0,5 3-1,2 5 0,3 5-1,2 5 0,3 5 1,4 6-1,2 6 0,0 7 0,-2 7 0,-3 4 0,-1 2 0,-5-1 0,-4 1-1,-5-2 0,-6-7-3,2-1-4,-11-8-30,5-15-1,0 0-1,-13-8 0</inkml:trace>
  <inkml:trace contextRef="#ctx0" brushRef="#br1" timeOffset="668958.2622">3214 16338 71,'5'11'38,"-5"-11"0,6 12 0,-1 0-29,-5 1-4,5 3-2,-3 5-2,0 4 0,2 1-1,-1 3 0,-1-1-2,0-4-1,4 0-3,-8-9-9,7-2-23,-5-13 0,0 0 0,12 6 1</inkml:trace>
  <inkml:trace contextRef="#ctx0" brushRef="#br1" timeOffset="669358.2851">3231 16323 62,'-6'-18'41,"0"-2"-1,4 3 2,2 6-20,1-6-12,9 5-4,0 2-2,5 7-2,2 3-2,3 5 1,-1 6-1,3 0 0,-2 4-1,-3 4 0,0 3 0,-7-3-1,-4 3 1,-5-1-1,-2-2 1,-7 0 0,-2-2-1,-4-5 2,-1-2-1,0-1 1,2-3 0,0-2 1,4-3-1,9-1 1,0 0 0,0 0 0,12-11 0,5 7 0,2 2 0,5 1-1,1 3 0,1 0 0,-2 6-1,0-1 1,-6 4-1,-7 5 0,-4 1 0,-9 0 1,-3 1 0,-5 0-1,-3-2 2,-5-2-1,1-3 0,1-4 0,1-5 0,1 0 0,4-2-2,-1-5-3,11 5-7,-13 0-29,13 0 2,-4-13-3,5 1 3</inkml:trace>
  <inkml:trace contextRef="#ctx0" brushRef="#br1" timeOffset="669864.314">3783 16172 37,'0'0'35,"-3"-14"3,3 14-6,-6-9-9,-5 2-5,11 7-7,-17-3-4,6 7-2,-5 0 0,1 5-2,-1 1 0,3 5-1,3 0-1,3 6 1,6 0-1,7-1 0,6-1-1,6-1-2,6 1-6,-8-4-32,5-7 0,3-4-1,-10-10 0</inkml:trace>
  <inkml:trace contextRef="#ctx0" brushRef="#br1" timeOffset="670760.3653">4120 16651 9,'0'11'31,"0"-11"2,0 0-4,0 0-6,0 0-3,0 0-3,-15-16-4,15 16-5,-5-24-2,6 5-2,-3-6-1,5 1 0,1-3-1,3 0-1,1 0 1,5 1-1,3-1-1,2 5 1,3 4 0,3 4 0,-1 3-1,3 6 0,1 6 1,-4 7-1,-2 5 1,-4 7-1,-2 4 0,-3 7 1,-4 1-1,-2 1 0,0-1 0,-1-2-2,2-2-1,-5-9-4,8 2-20,-2-10-12,-8-11 0,13 1 0</inkml:trace>
  <inkml:trace contextRef="#ctx0" brushRef="#br1" timeOffset="671374.4004">5043 16385 46,'0'0'35,"5"-11"0,-5 11 0,0 0-19,4-18-5,-4 18-4,-1-15-2,1 15-1,-12-9 0,12 9 0,-23-4-1,6 9 0,-6 0 0,-2 4-1,-4 2 0,2 2-1,2 2 1,2 2-1,6 1 0,5 0 1,8 1-2,8 3 1,8-1 0,4 2-1,5 0 0,2-3-2,6 1-3,-6-7-8,6-4-28,-3-2 1,-4-7 0,0-5-1</inkml:trace>
  <inkml:trace contextRef="#ctx0" brushRef="#br1" timeOffset="671774.4233">5390 16207 32,'4'-10'33,"-4"10"3,0 0-1,0 0-16,-18-10-4,18 10-5,-14 7-3,14-7-1,-22 17-1,14-4-1,-4 1-1,3 4 0,1 1 0,5 0-1,2-2-1,4 1 0,4-3-1,3-2-2,4-1-2,0-9-5,9-4-30,-1 2 0,-2-9-1,2-1 2</inkml:trace>
  <inkml:trace contextRef="#ctx0" brushRef="#br1" timeOffset="672173.4461">5689 16111 86,'0'0'40,"3"17"-1,-4-2 2,-4 2-34,5 12-3,-4 4-1,1 9-1,-3 2-1,0 7 1,-1 0-1,0 2-1,1-1-3,-3-12-5,7-2-33,-1-5 0,0-10 1,4-9-2</inkml:trace>
  <inkml:trace contextRef="#ctx0" brushRef="#br1" timeOffset="672638.4727">6116 16288 70,'0'0'40,"0"0"-1,16 2 1,3 2-28,-3-9-5,9 6-1,2-1-3,3 3-2,3 0-2,-2-2-2,0 3-3,-9-8-9,1 3-25,-4 2 1,-9-2-1,-10 1 1</inkml:trace>
  <inkml:trace contextRef="#ctx0" brushRef="#br1" timeOffset="673046.496">6169 16436 62,'0'0'40,"8"12"0,8-11-3,-1 5-13,2-8-15,12 5-3,-4 1-4,1 0-4,2 6-6,-6-3-26,4-3-7,0-1 1,-2-6 0</inkml:trace>
  <inkml:trace contextRef="#ctx0" brushRef="#br1" timeOffset="673639.5299">6872 16110 33,'12'-9'34,"-4"0"2,2 9 0,-10 0-13,8 12-7,-2 9-5,-8 3-3,6 12-2,-4 1-1,3 9-1,-3-3-1,3 1 0,-1-3-2,0 2 0,-1-5-1,-1-5 0,0-4-2,0-6-1,2 1-3,-5-8-4,9 2-11,-3-7-19,-3-11 2,0 0-2,10-5 2</inkml:trace>
  <inkml:trace contextRef="#ctx0" brushRef="#br1" timeOffset="674068.5545">7122 16364 21,'0'0'32,"0"0"1,0 0 1,0 0-14,0 0-6,10 7-3,-10-7-2,0 0-4,1 9-1,-1-9 0,1 11-2,-1-11 1,-8 13-1,8-13 0,-20 17 0,7-8-1,-2-2 1,-2 4-1,-1-3 1,3-1 0,2-1 0,3 0 0,10-6 0,-9 8 0,9-8 0,0 0 0,18 12-1,-8-5 0,2 3 1,2-1-1,0 1-2,3 1-2,3 1-3,-6-7-14,0 2-20,5 1 0,-4-6-1,5-1 1</inkml:trace>
  <inkml:trace contextRef="#ctx0" brushRef="#br1" timeOffset="674803.5965">7489 16477 65,'0'0'40,"10"7"-1,-12 2 2,-6 1-22,9 14-9,-9 1-4,6 10-2,-4 6-2,1 2-5,8 6-25,-2-6-12,-1-9-1,7-6 0</inkml:trace>
  <inkml:trace contextRef="#ctx0" brushRef="#br1" timeOffset="677663.7601">3515 17025 14,'0'0'30,"9"8"2,-9-8 0,0 0-11,0 0-5,-11 4-4,14 5-4,-3-9-2,-1 23-1,0-7-2,5 8-1,-2 4-1,4 4-1,0 0 1,0 3-2,-1 1 2,2-3-2,1 0-2,-4-4-5,5 0-13,-2-6-11,-6-6-3,4-6 3,-5-11-3</inkml:trace>
  <inkml:trace contextRef="#ctx0" brushRef="#br1" timeOffset="678072.7835">3482 17369 36,'0'0'30,"-15"15"1,15-15-11,0 18-8,2-4-4,5 3-3,3-2-2,4 7 1,1-5-1,4-2 2,-2-3-2,5-4 1,-3-2-2,1-7-11,-7-9-21,10-6 0,-10-8-3,7-5-2</inkml:trace>
  <inkml:trace contextRef="#ctx0" brushRef="#br1" timeOffset="680705.9341">4438 17550 29,'0'0'32,"0"0"3,0 0-1,0 0-10,0 0-6,0 0-6,-5 17-5,-1-6-1,1 14-2,-1-3 0,1 3 0,-1 8-2,2 2-1,4-35 0,-11 68 3,11-68-4,-7 71 3,7-71-4,-6 64 1,6-64 1,0 0 2,-8 52-2,8-52-4,0 0 3,0 0-6,0 0 8,0 0 0,0 0-1,-3-29-5,7 5 2,0-10 1,3 4-1,1-11 4,5-1-6,-2 1 2,1 2-2,-2 5 5,-1 2-1,-1 10 1,0 0 1,-4 8-1,-4 14 0,8-13 0,-8 13 0,16-2 0,-6 9 0,3-1 0,2 5 0,2 2 0,2 6 0,1 7 0,-3 6 0,1-3-1,-3 2 0,-15-31 0,27 79 0,-27-79 0,20 80 0,-20-80-4,13 68 4,-13-68-1,6 58 0,-6-58-3,0 0-1,0 0-9,0 0-22,0 0 0,0 0-3,0 0 2</inkml:trace>
  <inkml:trace contextRef="#ctx0" brushRef="#br1" timeOffset="681124.9581">4405 17754 55,'3'15'38,"-3"-15"-1,17 1 0,-6-8-12,8 2-15,-4 5-3,8 2-5,3-6-5,-3 2-12,4 5-22,5-9 0,-4-4-1,6-1 0</inkml:trace>
  <inkml:trace contextRef="#ctx0" brushRef="#br1" timeOffset="682584.0415">5200 17877 32,'0'0'35,"-1"60"3,1-60-1,0 0-9,0 0-7,0 0-9,0 0 0,-2-27-3,-3 8-5,8 3-1,-6-4-2,3-1-1,0-3 0,3-9 2,-3 5-4,3-1 0,1-2 3,1-1-1,0 0 1,2 6-1,1-2 0,0 5 0,1 4 1,0 2-1,1 0 0,1 5 1,0 5-1,2 2 0,1 8 1,1 1 0,0 2-1,5 9 1,1 5-1,-4 4 1,2 1 0,-1 1 0,-2 6-2,-2 4 2,-3-5-1,-3 3 1,-8-34-1,9 64 0,-9-64 4,5 47-1,-5-47-2,0 0-2,0 0 0,1 50 1,-1-50-2,0 0-9,0 0-30,0 0-3,-4-14 2,5-9 1</inkml:trace>
  <inkml:trace contextRef="#ctx0" brushRef="#br1" timeOffset="683199.0767">6153 17557 22,'-1'-12'26,"1"12"-1,-8-12-2,8 12-10,-10-11-1,10 11-3,-8-10-2,8 10 0,0 0 0,0 0 0,-10-4 0,10 4 0,0 0 0,0 0 0,-14 3-1,14-3 0,-13-3-1,13 3 0,-20 0 0,11 5 0,-8-6-2,5 6-1,-5-3 1,1 4 0,-4 4 0,4 0-1,-1 1-1,0 2 1,3 9 0,2-10 0,4 13-1,4-1 0,5-2 0,2 14 0,5-8-1,4-5 1,-12-23-1,31 57 0,-31-57 4,0 0-2,58 59 1,-58-59-5,0 0-5,61 23-30,-40-30-4,-1-7 0,-2-6-5</inkml:trace>
  <inkml:trace contextRef="#ctx0" brushRef="#br1" timeOffset="683611.1003">6567 17386 42,'13'-5'35,"-13"5"3,0 0-1,0 0-13,-14-8-9,14 8-3,-26 11-4,11-4 0,-5 5-3,3 3 2,1-2-3,4 8 1,1 0-3,7-4 0,8-1-2,6 0 1,3-2 0,5-3 0,2 2-2,3-11-1,2 0-3,-6-4-6,4-4-30,-5-7 0,-8 1-1,-3-6-1</inkml:trace>
  <inkml:trace contextRef="#ctx0" brushRef="#br1" timeOffset="684168.1321">4154 17332 19,'-9'-9'34,"9"9"1,0 0-3,-13-5-10,14 17-4,-6 8-4,8 14-5,-3 11-4,3 17 1,-3 5-3,3 13 2,-2 11 0,0-3-5,7 3-2,-5 1-13,3-5-21,7-16-4,0-13 3,-13-58 0</inkml:trace>
  <inkml:trace contextRef="#ctx0" brushRef="#br1" timeOffset="684782.1673">7078 17266 52,'3'14'37,"-6"-4"-1,5 2 1,-2 7-16,-3-4-9,6 10-3,-3 5-3,2 9 0,-1 7-2,1-1 1,-2 13-2,3 3 0,-1-5-3,0 2-4,-1 0 4,-1-6-3,3-3-3,-5 7-9,2-56-18,12 66-10,-12-66 5,0 0 5</inkml:trace>
  <inkml:trace contextRef="#ctx0" brushRef="#br1" timeOffset="685199.1911">7286 17547 57,'0'0'37,"13"-2"0,-13 2 0,18-14-10,-1 14-18,-1-5-3,7 4-2,1 3-3,3 0-1,3-3-3,-3 7-3,3 2-6,-10 0-18,-3-2-8,-2 0 1,-9 4-1</inkml:trace>
  <inkml:trace contextRef="#ctx0" brushRef="#br1" timeOffset="685237.1933">7412 17690 89,'-12'2'38,"12"-2"1,0 0-7,-9-11-19,20 3-4,-2 1-3,8 4-3,1 4-1,3-1-3,4 1-2,-1 4-4,8 8-17,-2-3-15,-5-5 0,2-1-2,-5-5 2</inkml:trace>
  <inkml:trace contextRef="#ctx0" brushRef="#br1" timeOffset="685659.2174">8007 17153 88,'5'13'39,"-8"-2"0,2 2-1,4 10-31,-6 2-1,5 10-1,-2 8-1,4 4 0,-2 1-2,2 10 0,0 1-1,-1-4 0,1 1-3,-3 4-3,3-3 3,-7-7-5,3-50-8,3 85-17,-3-85-7,0 0 2,14 38 0</inkml:trace>
  <inkml:trace contextRef="#ctx0" brushRef="#br1" timeOffset="686085.2418">8226 17541 42,'-20'30'30,"9"3"3,-8-2-7,-1-8-8,7 10-2,-7-4-1,7-1-2,13-28-3,-27 44 2,15-27-5,6 0-1,-1-2-3,7-15 0,0 0 3,0 0-4,14 13 4,-14-13-8,0 0 4,0 0 3,58 17-3,-58-17-2,0 0 0,65 7-2,-65-7-3,0 0-1,77 8-17,-77-8-21,0 0 3,67-7-3,-51 2 4</inkml:trace>
  <inkml:trace contextRef="#ctx0" brushRef="#br1" timeOffset="686506.2659">8471 17707 85,'0'0'38,"8"21"-1,-4-12 3,-5 9-29,10 1-4,-9-19-2,12 49-1,-12-49-5,12 64-13,-12-64-23,12 57-6,-12-57 6,0 0-2</inkml:trace>
  <inkml:trace contextRef="#ctx0" brushRef="#br1" timeOffset="686932.2902">8981 17292 35,'0'0'34,"0"0"4,9 15-1,-5-4-13,-8-2-5,7 15-6,-7 1-3,4 6-3,-2 5-1,2 7-1,1 2-1,0 1-1,2 0-5,-1-10-3,5 2-9,-4 2-25,1-20-1,2-8 1,-6-12-1</inkml:trace>
  <inkml:trace contextRef="#ctx0" brushRef="#br1" timeOffset="686970.2924">8834 17522 75,'0'0'37,"0"0"-1,3 13 1,8-9-24,6-1-7,7-3-4,6 1-2,3 1-4,8 4-7,-3-4-26,-1-3 0,3-5 0,-7-6 0</inkml:trace>
  <inkml:trace contextRef="#ctx0" brushRef="#br1" timeOffset="687401.3171">9363 17134 83,'-10'-10'39,"10"10"-1,-10 3 1,10-3-30,-4 25-2,5-2-2,6 10-3,2 2 2,1 15-1,-1 4 1,3-1-2,-3 4 0,1 4-1,-2-4-2,-3-4-2,3 8-12,-8-17-23,2-9-3,1-11 0,-1-11 1</inkml:trace>
  <inkml:trace contextRef="#ctx0" brushRef="#br1" timeOffset="687825.3413">9679 17434 43,'2'22'32,"-5"-9"1,6-1-1,-6-2-13,3-10-6,-6 16-3,6-16-2,-14 15-1,2-8 0,0 3 0,-8 0-2,1 4-1,-6-1 1,1 1-1,-3-3-2,3 6 1,1-6-2,5-1 1,4 2 0,14-12 1,-11 13-3,11-13 2,15 20-1,0-19 0,2 9 0,3-4-1,1 6 0,0-6 0,-1 8-1,-2-10-2,2 12-7,-6 0-23,3-9-9,3-3 1,0-8-1</inkml:trace>
  <inkml:trace contextRef="#ctx0" brushRef="#br1" timeOffset="688351.3714">9980 17698 104,'0'0'39,"0"0"0,7-11-9,-7 11-21,12-19-3,-2 10-2,-10 9-2,20-17 0,-7 8-1,-2 12-1,1-2 1,-2-1-1,-1 6 0,0 0-1,-2 3 1,-5 7 0,-2 2-1,-2-7 1,-4 9-1,-1 4 0,0-3 1,-2 2 0,-1-6 0,5-6-1,0 3 2,5-14 0,2 18 3,-2-18-3,12 0 0,-3-3-1,-9 3 0,20 6 0,-9-7 0,-11 1-1,0 0 1,0 0-1,0 0 2,0 0 1,51 52-2,-51-52-3,0 0 3,2 56-1,-2-56-2,0 0 3,-24 55 0,24-55-5,0 0 7,0 0 3,-67 43-3,67-43 1,0 0-1,-57 2 1,57-2-3,0 0-1,0 0-29,0 0-11,0 0-1,0 0 1,-35-60-2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3:17:01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22625 5940 37,'0'0'32,"2"-11"3,-2 11-2,15-9-11,-7 0-6,10 5-5,-3-4-4,8 4-3,-2-1-1,6 4-2,-1-1 0,3-1 0,-1-1-1,0 2-1,-1-1 0,-2-2-1,3 1-2,-8-5-6,4 5-13,-7 2-12,-17 2 0,16-11-1,-16 11 2</inkml:trace>
  <inkml:trace contextRef="#ctx0" brushRef="#br0" timeOffset="287.0164">22706 6043 34,'0'0'29,"-2"12"3,2-12-2,0 0-12,16 3-4,-16-3-1,19 3-4,-10-4-3,8 5-2,-2-5 0,6 1-2,-1 0 0,4-2 0,0-1-3,-1-2-1,6 4-5,-5-8-12,1 1-17,5-2 2,-6-5-2,3 4 2</inkml:trace>
  <inkml:trace contextRef="#ctx0" brushRef="#br0" timeOffset="1571.0898">23326 5739 32,'0'0'30,"31"-5"2,-11-6-9,3-6-2,4 4-5,-2-10-5,5 2-3,-4-5-2,4 3-2,-5-7-1,0 5-1,-4-2 0,2-2-1,-3 0 1,-6 3-1,-8-2-1,-2 2 1,-6 2-1,-2 2 1,-4 3-1,-6 8 0,-3 7 0,2 5 0,0 9 1,-4 9-2,0 8 2,2 5 0,-1 8-1,5 3 1,0 2-1,1 5 1,6-5 0,5 2 0,3-6 0,2-1 1,3-6-1,5-3 0,1-7 0,5-5 0,-3-6 0,1-1 0,-1-4-1,3-4 0,1-3-1,-2-5-2,1 2-2,-4-8-3,6 6-7,-3-8-9,-1 0-13,-2 2 0,-2-5 2,1 6 1</inkml:trace>
  <inkml:trace contextRef="#ctx0" brushRef="#br0" timeOffset="1832.1048">23827 5733 27,'11'-5'30,"-11"5"2,12-5 0,-12 5-14,0 0-2,11 9-4,-11-9-1,4 19-4,-3-8-1,0 6-2,-3 1-1,6 2 0,-3-4-2,-1-1 0,2-2-2,-2-1-3,6 0-8,-1-2-25,-5-10 2,10 3-2,-10-3 1</inkml:trace>
  <inkml:trace contextRef="#ctx0" brushRef="#br0" timeOffset="3015.1724">22761 7498 14,'0'0'27,"0"0"3,0 0 1,14-4-10,-4-1-5,-1-2-3,10 1-4,-2-4-3,2 4-1,0-1-4,3 1-3,1 4-6,-6-3-6,4 1-11,-6 7-7,-15-3-1,18 1 2</inkml:trace>
  <inkml:trace contextRef="#ctx0" brushRef="#br0" timeOffset="3283.1878">22814 7623 31,'20'-3'29,"-6"-8"1,9 1-6,1-1-5,2-2-4,1 5-6,-2-1-3,2 2-6,-2 4-8,-2-1-9,-6-4-14,5 11-1,-11-9 1,8 7 0</inkml:trace>
  <inkml:trace contextRef="#ctx0" brushRef="#br0" timeOffset="3823.2186">23257 7447 41,'0'0'31,"0"0"2,3-13-1,-3 13-17,11-16-2,1 6-4,1-4-3,1 2-2,-1-3-1,7-4 0,0-1-1,-1-1 0,-2-3-2,3 1 2,-6-1-2,0-1 1,-5 1-1,-7 6 1,-5 2 0,0 4-1,3 12 1,-24-13-1,7 14 0,-1 8 0,-4 5 0,3 3 0,1 7 0,-3 8 0,3 5 1,8 2-1,1 2 1,3-1-1,7-1 1,4 0 0,2-6 0,12-7 1,3-7-2,1-3 1,5-8 0,5-4-2,1-1-2,0-11-5,4 1-18,-8 0-12,-6-8 1,0 3 0</inkml:trace>
  <inkml:trace contextRef="#ctx0" brushRef="#br0" timeOffset="4398.2515">23620 7388 16,'0'0'28,"15"-10"2,-11 1 2,-4 9-13,26-11-2,-11 4-3,8 6-5,-4-4-1,4 6-3,-5 1-2,3 3 0,-4 2-1,-8 3-3,-4 4 0,-2 0 1,-5 5-2,-7-1 1,2 1 0,-8 0-1,-4 2 1,2-3 0,2-2 0,-4 0 0,6-3 1,4 0-1,9-13 2,6 14 1,9-11 0,5 2-1,5-2-2,9-4-5,3-4-26,4 6-1,-9-8-1,0 8 0</inkml:trace>
  <inkml:trace contextRef="#ctx0" brushRef="#br0" timeOffset="4993.2856">22691 8797 74,'20'-11'34,"4"5"0,-6-3 0,0-3-28,3 7-2,-4 1-3,-2 0-5,1 6-7,-16-2-14,11 4-9,-3 5-1,-8-9 2</inkml:trace>
  <inkml:trace contextRef="#ctx0" brushRef="#br0" timeOffset="5179.2962">22647 8966 32,'0'0'31,"21"1"1,-4-8-1,7-6-12,4 6-6,-3-6-6,6 1-5,-3 4-7,-2-3-15,-4-3-12,3 5 0,-10-8 0,6 7 0</inkml:trace>
  <inkml:trace contextRef="#ctx0" brushRef="#br0" timeOffset="5621.3215">23121 8728 51,'10'-15'31,"10"3"1,-5-6 0,5-5-21,2 2-2,1-5 0,0 4-4,-1-6 0,6 2-1,-3-3-1,-3 2-1,-4-1 0,0 3-1,-9 2 0,-2 0 0,-3 4-1,-11 6 1,-4 6-1,0 5 0,-5 6 1,-6 6-1,2 7-1,-2 6 2,-3 8-1,5 1 0,5 6 1,-1 2-1,8-2 1,8 1 0,3-2 0,5-5 0,6-5 0,4-2-1,2-6 0,4-7 0,3 0-4,-7-8-2,8 2-12,-1-4-19,-7-6 0,5-2 0,-9-6 0</inkml:trace>
  <inkml:trace contextRef="#ctx0" brushRef="#br0" timeOffset="6134.3508">23530 8589 63,'11'-9'34,"5"5"-1,0-3 1,-5-2-25,7 6-2,-1-2-3,-2 6-2,-3 1-1,4 0 1,-1 0-1,-6 3 0,-4 4-1,-5-9 0,4 19 0,-5-7-1,-3-1 1,-7 3-2,0-2 1,3-1 0,8-11-1,-10 16 1,10-16 0,0 0 0,1 10 1,9-12-1,6 4 2,0-1-1,2 0 1,6 1 0,-1 2-1,-1 0 1,0 2-1,0 3 1,-11 1-1,2 1 0,-7 1 0,-9 3 1,-4 0 0,-4 2 0,-10 1-1,-3-1 0,1 0-1,-7-2-2,5 1-7,1 0-25,1-9 0,6 0 0,6-10 1</inkml:trace>
  <inkml:trace contextRef="#ctx0" brushRef="#br0" timeOffset="7231.4136">18497 12323 62,'0'16'34,"0"-16"0,9 4 1,3-7-22,-2-11-5,12 1 0,-3-10-2,9-1-1,2-7-1,7-3-1,0-4 0,2-1-1,-3 0 0,-2-1-1,-5 0 0,-4 5 0,-10 2-1,-6 6 0,-8 5 0,-6 4 1,-8 8-2,-4 9 1,-6 10 0,-2 8 0,-2 7-1,0 10 1,0 7 0,4 7 0,5 5 0,6 2 0,3-3 0,8-1 1,5-4-1,3-6 1,6-8 0,3-8 0,-1-8 0,5-4 0,4-7 0,-4-6-1,3-4-1,1-3-3,1 4-1,-4-9-6,7 8-11,-4-3-18,-3-1 1,0 0 0,-1 0 2</inkml:trace>
  <inkml:trace contextRef="#ctx0" brushRef="#br0" timeOffset="7439.4255">19160 12324 50,'0'0'36,"11"11"0,-11-11-1,1 12-11,-1 4-10,-7-2-5,5 5-3,-4 0-2,4 2-1,-1 0-1,3-1-1,1-2-3,-1-5-3,7 1-5,-7-14-19,4 10-10,-4-10 1,7-10 0</inkml:trace>
  <inkml:trace contextRef="#ctx0" brushRef="#br0" timeOffset="7861.4496">19518 11971 75,'0'0'36,"11"6"0,-11-6 1,0 0-27,20 14-2,-6-10-3,8 4-2,4-3 0,5 2 0,2-2-2,2 1 1,-2-1-2,1 3 1,-3 0-1,-5 0 1,-6 2-1,-4 3 0,-7 0 0,-7 3 0,-6 0 0,-7 1 0,-5 1 0,-8 2-1,-2 1 1,-4-2 0,1 0 0,0-2 0,4-3-1,1-3 0,6 0-1,4-8-3,14-3-6,-9 7-28,9-7 2,9-17-1,0 2 0</inkml:trace>
  <inkml:trace contextRef="#ctx0" brushRef="#br0" timeOffset="8402.4806">20380 11948 91,'0'0'36,"-1"17"2,1-2 1,-11 2-30,6 14-4,-5 5 0,3 5-1,-1 3-2,4 6 1,-3-1-1,2-2 0,1-4-1,-1-6 0,1-6-1,-2-2-1,3-7-2,-4-11-3,8 3-10,-1-14-24,0 0 0,0 0-1,2-17 1</inkml:trace>
  <inkml:trace contextRef="#ctx0" brushRef="#br0" timeOffset="9905.5665">21092 12136 73,'11'-3'35,"-11"3"-1,0 13 2,-5 4-27,-4 0-4,-2 9-1,-4 1-1,3 2-1,-2-1-1,3 0 1,0-7-1,2-2 0,3-6-1,6-13 1,0 0-1,0 0 0,0 0 0,12-22 0,-3 0 1,1-5-1,2-5 0,-1-3 0,1-2 0,1 1 0,-5 3 1,4 6-1,-3 3 1,0 8 0,1 9 0,3 10 1,-1 5-1,3 11 0,0 5 0,4 5 0,-1 7-1,1 2 0,3 4-3,-5-4-3,6 3-16,-2-5-16,-8-8 0,2-2-1,-5-13 2</inkml:trace>
  <inkml:trace contextRef="#ctx0" brushRef="#br0" timeOffset="10306.5895">21596 12406 61,'26'-2'35,"-2"-10"0,5-1 1,-3-4-14,-2-8-16,5 4-1,-4-6-2,1-2 0,-3-5 0,2 2-1,-1-5-1,-2 1 0,-3 1 0,-4 0-1,-5 0 0,-7 6-1,-7 8 1,-7 8 0,-5 8-1,-5 10 1,-4 10 0,1 7 1,-1 11-2,2 7 2,5 5-1,5 4 1,5 3 0,7-1 0,7-2-1,4-1 0,8-6-1,1-8-2,6-2-6,-4-13-14,3-8-15,4 0 0,-5-11 1,5-1-1</inkml:trace>
  <inkml:trace contextRef="#ctx0" brushRef="#br0" timeOffset="10646.6089">22159 12413 68,'13'-9'35,"7"6"0,-4-5 1,-2 2-25,7 7-5,-6 1-2,1 4-3,-6 4-1,-2 4 0,-5 3-2,-4 2 1,-5 4-1,-6 1 0,-3 0 1,-2-1-1,1 0 1,-1-1 0,3-5 2,5 1 0,4-5 1,8-3 0,-3-10-1,19 14 1,-4-10-2,3-4-3,7 2-8,-4-3-24,3-9 0,2 1 0,-5-9 0</inkml:trace>
  <inkml:trace contextRef="#ctx0" brushRef="#br0" timeOffset="10888.6228">22606 12217 98,'24'-6'37,"5"3"2,-1 2-6,-10-5-27,13 5-3,-4 1-3,-3-3-4,-1 7-8,-13 1-26,0-7 0,-10 2 0,0 0 0</inkml:trace>
  <inkml:trace contextRef="#ctx0" brushRef="#br0" timeOffset="11041.6315">22646 12298 60,'16'7'32,"-5"-10"-2,10 10-5,-2-8-31,-1-7-22,9 9-4,-10-8 1,10 4-1</inkml:trace>
  <inkml:trace contextRef="#ctx0" brushRef="#br0" timeOffset="11408.6525">23202 12136 39,'-5'33'31,"-7"-5"2,11 7-1,6-4-13,4-6-8,8 1-2,-1-6-4,12-3-1,-2-7-1,2-5 0,2-8 0,2-3-1,-4-7 1,-3-5-2,-3-4 1,-6-4-1,-10-5 0,2-1 0,-7 0 0,-8 1-1,-1 3-1,-3 4-2,1 4-5,-4 5-28,4 0-1,10 15 0,-18-19 1</inkml:trace>
  <inkml:trace contextRef="#ctx0" brushRef="#br0" timeOffset="11955.6838">24030 12196 38,'0'36'28,"-10"-8"0,-6 9 0,5-11-20,1-7-3,-4-1 1,2-10-1,12-8 0,0 0-1,0 0 1,14-19 0,6 1 0,-2-9-1,9-5-1,1-9 1,-4-2-1,1-5 2,11 4 0,-4 1 2,-7 6-2,-5 1 0,1 13 0,-7 9-1,-14 14 0,0 0-1,0 0 0,0 0-1,58 79 1,-58-79-2,19 86 1,-19-86-2,28 98-2,-19-46-2,-9-52-6,22 78-29,-22-78-2,13 60 1,-13-60-2</inkml:trace>
  <inkml:trace contextRef="#ctx0" brushRef="#br0" timeOffset="12697.7262">20798 13421 78,'13'1'35,"11"-2"0,-4-2-5,3-10-20,10 1-2,-3-7-1,5 0-2,-3-5-1,0-1 0,-4-5-1,2 1 0,-5-3-1,-1-1-1,-8 2 0,-5 0 0,-6 3-1,-4 6 0,-7 8 1,-5 6-2,-5 9 1,-4 10 0,-2 8 0,-2 12 0,1 8 0,1 6 0,4 3 0,2 4 0,6 1 1,5-2 0,6-6 0,6-4 0,3-5 0,5-6 0,1-7-1,2-7 1,0-5-3,-1-8-1,4 2-5,-8-13-15,3-1-17,2-4 0,2-3 0,4 0 1</inkml:trace>
  <inkml:trace contextRef="#ctx0" brushRef="#br0" timeOffset="13312.7614">21466 13494 94,'18'-13'38,"-8"7"2,3 1-2,-13 5-28,18-6-7,-4 4 0,-1 3-2,0 2-1,-2 2 1,0 2-1,0 3 0,-3-1 0,-5 2 0,-2 0 0,-5-1-1,-2 1 1,-3 1-1,-1-3 1,1 0-1,0 1 1,9-10 0,-8 14 0,8-14-1,10 12 1,0-8 0,3 1 0,6-1 0,1-2 0,0 2 0,0 2 0,-3 0 1,0 3-1,-5 0 0,-3 1 1,-6 3-1,-8 1 0,-5 2 0,-3-1 0,-6 1 0,-2-1 1,-4 1-1,0-4 0,-1-3-1,5-1 0,4-5-1,2-6-3,15 3-3,-10-18-11,14 0-20,10-1 0,2-9 0,11-1 2</inkml:trace>
  <inkml:trace contextRef="#ctx0" brushRef="#br0" timeOffset="13673.7821">22352 13226 81,'16'-3'36,"-16"3"-2,0 0 0,-11 2-26,-7 3-4,-3 11 0,-8-2 0,-2 7-1,-8 1 1,2 2 0,-4-1-1,4 3 0,1-3-1,6-2 0,8 0-1,9-2 0,12-6 0,11-1-1,10-4 0,9-5 0,6-1 0,2-2-2,3-1 0,0-5-2,0 5-3,-12-11-7,2 4-24,-10 4-1,-9-2 1,-11 6-1</inkml:trace>
  <inkml:trace contextRef="#ctx0" brushRef="#br0" timeOffset="13861.7928">22032 13593 78,'-15'17'37,"5"-7"1,11-1 1,14-2-28,2-8-5,10 3-1,2-3-3,4-1-4,6 4-7,-5-1-29,6-7 1,-1 1-1,-4-5-1</inkml:trace>
  <inkml:trace contextRef="#ctx0" brushRef="#br0" timeOffset="14569.8333">22728 13318 76,'0'0'39,"-10"-14"-1,7 3 2,3 11-25,-4-21-6,13 10 0,-1-4-4,7 4 1,-1-1-1,9 3-1,1-2-2,0 6 0,0 3-1,2 6 0,0 3 0,1 5-1,-1 2 2,-8 7-2,-4 3 0,-1 2 0,-7 4 0,-9-2 0,-6 5-2,-9 1 1,-4-1-1,-4-2 1,-3 0 1,-5-2-1,3-4 1,3-1 0,4-7 0,5-3 0,7-3 1,10-2 0,11-4 0,11-3 0,8-1 0,4 0 1,7-1-2,6 1 0,-3 0-2,-6-7-4,3 7-23,-11-4-13,-7-3-1,-4 1 0,-17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0:54:36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4529 11694 23,'4'-13'22,"-4"13"-3,0-11-1,0 11 0,0-10-2,0 10-1,0 0-2,-2-11-2,2 11-2,0 0 0,0 0-2,-3 10-2,3-10 0,-1 10-2,1 0 0,-1-1 0,0 2-1,0 0 0,1 2-1,-2 2 1,1 0-1,0 1 0,1-2-1,-1 2 1,0-1-1,0 2 0,-1-2 1,2 4-1,-1 1-1,-2-2 2,1 3-1,-1-2 0,1 1 0,-1 0 1,3-1-2,-2-2 2,1-2-1,1 1 0,3-1 0,0-1 0,1 0 0,0 0 0,-2-1 0,2-1 0,0 0 0,1-2 0,-3 0 0,1 0 0,-3-10 0,5 15 0,-5-15 0,6 17 0,-6-17 0,9 13 0,-9-13 0,13 12 0,-13-12 0,15 11 0,-6-9 0,-9-2 0,18 4 0,-8-2 0,-1-1 1,0-2-1,2 0 0,-11 1 0,16-2 0,-16 2 0,16-2 1,-16 2-1,15-3 0,-15 3 1,16-4-1,-16 4 0,14-6 1,-14 6-1,16-11 0,-16 11 1,15-11-1,-15 11 0,15-14 0,-6 4 0,-2 1 1,-7 9-1,16-19 1,-9 7-1,-7 12 0,14-18 1,-6 8-1,-2 1 0,-6 9 0,11-17 1,-11 17-1,7-15 0,-3 5 0,-1 0 1,0 1-1,1-1 0,-2-1 1,1 0-1,1 0 0,-1 0 0,0 2 0,-3 9 0,4-18 0,-4 6 0,0 12 0,3-19 0,-2 8 0,-1-1 1,2 2-1,0-1 0,0 1 0,-2 10 1,4-19-1,-4 19 0,4-16 0,-4 16 1,2-16-1,-3 6 0,2 1 1,-1 9-1,1-16 0,-1 16 1,1-19-1,-1 9 0,2 0 0,-1 1 1,-1-1-1,1 0 0,-1 1 1,0 0-1,0 9 0,0-13 1,0 13-1,-1-11 0,1 11 1,0 0-1,-1-9 0,1 9 0,0 0 0,0 0 0,-1-9 0,1 9 0,0 0 0,0 0-1,0 0-2,2 15-9,1-6-28,-3-9-1,-9 17 1,-3-15-2</inkml:trace>
  <inkml:trace contextRef="#ctx0" brushRef="#br0" timeOffset="2229.1275">19962 12238 5,'0'0'26,"0"0"0,0 0 2,0 0-8,0 0-2,-7-9-4,7 9-2,-3-11-2,3 11-2,-4-17-2,4 17-1,-3-22-1,3 9 0,-3-4-1,2 0-1,-2-4 1,2 1-1,-2-1 0,2-1 0,0 0 0,1 0 0,1 1-1,1 1 2,1 1-2,2 2 0,0 0 0,1 2 1,2-1-1,0 4 0,-1 0 0,2-1 0,-1 2 0,-1 0-1,-1 1 1,1 1 0,1 0 0,-8 9-1,13-15 1,-13 15 0,15-14-1,-4 7 0,-1 0 0,1 2 1,1-1-1,0 0 0,0-1 0,0 3 0,-1 1 1,0 0-1,-2 1 0,1 0 0,0 1 0,0 2 0,-1 0 1,3 0-1,-2-1 0,2 1 0,1 1 1,-1 0-1,2 0 0,-2-1 0,2 1 0,-2 2 0,0 1 0,-1-2 1,-1 1-2,1 3 2,0-1-1,-2 0 0,-9-6 0,15 15 1,-15-15-1,15 17 0,-9-7 0,-6-10 0,8 15 0,-3-5 0,-1-1 0,-1 1 1,1 1-1,-1-2 0,0 1 0,-1 4 0,0 0 1,-1-1-1,1 0 1,-1 2-1,-1 0 0,1 0 0,0 1 1,0-2-1,1 0 0,-1 3 0,0-2 0,-1 0 0,1 1 0,0 1 0,0-1 0,-1 0 0,1 1 0,0 0 1,-1-1-1,1 0 0,0-1 0,0-1 0,0 0 0,0-2 0,0-1 0,1-1 0,-2-10 0,3 16 1,-3-16-1,3 11 0,-3-11 1,3 9-1,-3-9 0,0 0 1,0 0-1,0 0 0,2 10 0,-2-10 0,0 0-2,0 0-4,4-14-34,-4 14-2,-2-24 2,0-1-2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3:18:14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18992 14962 52,'0'0'31,"14"3"3,-14-3-2,1 19-22,-1 5-4,-5 3 2,2 14-2,-3 1-1,0 10 0,-3 0-2,-1 6 0,-1-3-1,-1 3 0,-3-3-1,1-6 0,-2-7-1,4-8 0,0-7 1,4-13-1,8-14 1,0 0-1,-5-29 0,10-4 1,3-13 0,3-10 0,0-8 0,4-3 0,0-5 0,3 0 0,0 4 1,1 8-1,0 8 0,0 13 1,0 12-1,-3 13 0,-3 11 0,-1 13 0,-2 9 0,1 5-1,-3 6 0,0 4 1,3-3-1,0-1 0,3-5 0,2-4 1,2-7-1,2-5 0,3-5 1,4-5 0,-3-4-1,1-4 1,3-3 0,1-2-1,1-2 1,0 0-1,0-2 1,-3 0-1,2 3 1,-2 1-1,-3 5 0,-5 3 0,-2 4 1,-3 6-1,-2 5 0,-5 8 1,-3 5-1,-2 6 1,-4 6-1,-1 5 0,-2 4 0,0 2 0,-2-2 0,2 0 0,1-2 0,2-4 0,2-3 1,0-8-1,2-2 0,0-4 0,0-1-1,0-5 1,0 2-2,-2-3 0,2 3-2,-4-3-2,5 8-13,-3-5-22,-3-7 2,3-9-1,0 0 1</inkml:trace>
  <inkml:trace contextRef="#ctx0" brushRef="#br0" timeOffset="1757.1005">20486 15278 35,'17'-7'32,"-17"7"1,15-9 1,-15 9-17,0 0-4,0 0-2,0 11-4,-8 5-1,-4-3-2,-4 11-1,-6 2-1,-3 3 0,-4 3-1,-2 1 0,0 1 0,1-1 0,0-1-1,3-5 1,5-4-2,3-3-1,5-4-3,-1-10-4,10 4-10,5-10-18,-12-4 1,12 4-1,-3-21 1</inkml:trace>
  <inkml:trace contextRef="#ctx0" brushRef="#br0" timeOffset="2051.1173">20087 15289 75,'0'0'37,"0"0"-2,11 0-6,7 10-17,-5 2-4,12 8-1,-3 2-2,4 8-1,-1 2 0,3 4-1,0 2-1,0 2-1,0-4 1,-1 0-2,-3-3 0,0-7-2,1 0-5,-9-11-20,-1-3-13,-1-5 1,-14-7-1,12-12 1</inkml:trace>
  <inkml:trace contextRef="#ctx0" brushRef="#br0" timeOffset="3596.2057">20995 15323 13,'0'0'31,"0"0"1,15 1 4,-4-3-13,-1-7-3,12 6-3,-4-7-4,12 5-4,-3-3-2,11 4-2,-3-1-2,3 2-1,0 0-2,-2 3-1,0 3-1,-9-2-2,0 6-4,-13-5-7,0 7-12,-10 1-9,-13-2-2,-3 4 2,-13-3 0</inkml:trace>
  <inkml:trace contextRef="#ctx0" brushRef="#br0" timeOffset="3782.2163">20972 15503 46,'-12'6'34,"12"-6"3,10 5 0,7-13-17,15 4-8,2-7-3,10 4-3,4-2-5,2-1-6,7 2-22,-3 5-11,-7-4 1,-2 0-2</inkml:trace>
  <inkml:trace contextRef="#ctx0" brushRef="#br0" timeOffset="8337.4769">21960 14986 41,'-3'-13'34,"3"13"1,-1-14 1,1 14-17,0 0-3,0 0-5,0 0-2,8 24-2,-1 3-2,-5 5-1,2 11-1,-4 5-1,-1 9 0,-4 2-1,-2 2-1,-5-2 1,0-2-2,-2-4 1,0-8-2,1-6-1,0-12-1,7-3-4,-5-16-3,11 3-5,0-11-10,-6-16-12,9 4 0,-1-9 2,5 0 2</inkml:trace>
  <inkml:trace contextRef="#ctx0" brushRef="#br0" timeOffset="8659.4953">21894 15365 37,'1'-13'34,"10"6"3,-1 0-4,4-6-9,16 10-4,-2-6-5,15 8-4,-2-4-3,8 8-2,-3-1-2,4 5 0,-4 3-3,-3 4 0,-10 1-1,-10 5 1,-9 2-1,-12 1 0,-12 3 0,-13 1-1,-10-1 1,-10 0 0,-7-2 1,-3-4 0,-3-2 0,5-4 0,3-3 0,8-1 1,7-4-2,9-4-2,12 2-5,0-3-35,12-1 0,18-16 1,-3-4-2</inkml:trace>
  <inkml:trace contextRef="#ctx0" brushRef="#br0" timeOffset="11105.6352">21995 14650 16,'0'0'23,"0"0"-3,11 0-4,-11 0 0,16 4-4,-6-4 0,3 2-2,1-3-1,6 1-2,-1-2-1,5 0-2,-3-1-1,4 2-2,-2 0-2,0-1-3,-2 4-5,-4-2-5,-3-2-11,3 7-6,-17-5 1,17-1 1</inkml:trace>
  <inkml:trace contextRef="#ctx0" brushRef="#br0" timeOffset="11346.649">22264 14590 17,'27'-4'24,"-17"-6"-1,11 9-8,0-1-3,3 2-3,-2 4-2,-1-1-1,-2 3-2,-7 2 0,-1 4-1,-4-1-4,-7 4-7,0-15-18,-7 23-1,-8-16 0,8 6 1</inkml:trace>
  <inkml:trace contextRef="#ctx0" brushRef="#br0" timeOffset="13904.7953">18367 16448 0,'0'0'21,"8"21"0,-8-21 2,-5 25-14,6-7 0,-1 5 1,1 3-2,-2 4 1,1 3-2,-2 3 0,1 7-2,-4 3-2,4 4 0,-3 1-2,1 2 1,-1 0-2,2 1 1,-3-4 0,4 2 0,-1-7 0,2 1 0,1-6 1,1 2-1,1-5 1,1-1 0,2-7-1,-2 2 1,0-2-1,0-3 2,0-2-3,-1-4 2,1-1-2,2-1 0,-1 1 1,2-3 0,-1-3-1,2 1 1,1 0 0,2-2 1,-3 2 0,4-3 1,0-1-1,3-5 1,3-2-1,4-1 0,2-3 0,1 3-1,5-6 0,3 0 0,4-1 0,-1 3-1,4-3 0,0 2 1,1 0 0,1-6-1,0 2 0,1 5 0,-2-1 1,0-2-1,-1 4 1,0-3-1,-1 1 0,2 6 0,-4 0 1,1-5-1,2 0 0,-1 6 1,0-1-1,0-1 0,-1 1 0,1-3 0,4-1 0,-3 8 0,1-2 1,0-7-1,-2 1 0,1 4 0,-1-1 0,1-2 0,-2 2 1,-1-3-1,1-1 0,2 4 0,0-3 1,0-1-1,0 2 1,-1 1-1,0-3 1,1-4-1,1 5 1,-2-1 0,2-2-1,1 2 0,2-2 1,1-1 0,3 1 0,2-2 0,0-2-1,0 4 1,2 1 0,1-3 1,-2-3-1,0 8 0,1-1 0,-2 2 1,1 4-1,3-4 0,-2 2 1,3 0-1,0 4 1,1-6-1,0 0 0,-1 0 0,-3-2 0,4 1 0,-2 0 0,-1 0 0,-3-2 0,2 2 0,-2-1-1,4-2 1,1 3 0,-2-4-1,-2 0 0,3 0 0,-1-4 0,0 3 0,0 0 0,-1 3 0,-1-4 0,0 3 1,1-4-1,0-1 1,-1 4-1,2-4 0,-1 6 0,-3-5 0,1 4 0,-5 2 0,-1 3 0,-3 3 0,0 4 0,-4 2 0,-4-5-1,-2 2-1,-1 2-5,-11-5-16,1-2-17,-6-4 2,-10-13-2,-7-6-2</inkml:trace>
  <inkml:trace contextRef="#ctx0" brushRef="#br0" timeOffset="15914.9103">18303 16364 14,'0'0'25,"15"0"-3,-15 0-6,18-8 0,-3 6-2,1 0-3,5 2-2,-1-1-2,6 5-2,-1-3 1,6 2-1,1-3-1,5 1 0,3-2-1,5 2-1,0-2 1,4 2-1,0-4 1,3 4-1,1 0 1,1 0-1,-1 0 1,5 1 0,0-3-1,8 1 0,1 0 0,3 1-1,0-2 0,2 1 0,1 0 0,-1 1 0,0-2 0,1 1-1,-1 0 1,1 0-1,2 1 1,-4-1-1,1 0 1,2 1-1,-3 1 1,-4 1-1,-2 2 0,-1 0 1,-5 1-1,2 0 0,0 2 0,-4-1 1,1 0-1,-1 1 0,2-2 0,0-1 0,1-1 0,1-2 1,0-2-1,1 0 0,1-1 0,1 0 0,-2-2 0,0-1 0,3 0 0,-3 2 0,-1 0 0,2 0 0,-1-1 0,0 2 0,2 1 0,1 2 0,-3 0 0,0 0 0,-2 1-1,-2 2 1,0 1 0,0-1 0,-2 1 0,-1-1 0,2 0 0,1 1-1,1-1 1,-1-2 0,-2-2 0,-5 0-1,-2-1 1,-1-1-1,-4-1 2,-4 0-1,-1-1 0,-1-1 0,-5 2 0,-1-1 1,1 0-1,-5 1 0,-4 0 0,-2-2 0,-2 2 0,-4 0 0,-1 1 0,0 0 0,-6 3 0,2-1 0,2 1 0,-13-2 0,16 7-1,-5-3 1,-11-4 0,15 11 1,-15-11-1,12 8 0,-12-8 0,0 0 0,11 11 0,-11-11 0,-1 9 0,1-9 1,1 18-1,0-6 0,1 4 1,-3 1-1,0 4 1,4 2-1,1 3 1,-5 1-1,3 1 0,0 4 0,-2 3 1,3 3-1,2 1 0,-4 2 0,4 0 0,0 5 1,-1-3-2,-2 0 2,1-2-1,1 3-2,-3-5 2,3 2-2,-2-5 2,-2 1-2,0-3 2,4 2-2,0-5 2,-4-6 2,2 0-2,-4-5 2,1-1-2,5-3 2,0-2-2,-6-5 2,2-9-3,0 16 0,0-16 1,0 13 0,0-13 0,0 0 0,-10 9 1,10-9-1,0 0 0,0 0 1,0 0-2,0 0 1,0 0 0,-2-10 1,2 10-1,0 0 0,0 0 0,-11-3 0,11 3 0,-13-1 1,13 1-1,-23-1 0,4 0 0,1-1 1,-6 4-1,-6 1 0,-4-3 1,-1 6-1,-10-6 0,2 3 0,-3-2-1,-4-2-4,1-4-19,1-3-13,-10-9 0,2-3-2,-6-6 3</inkml:trace>
  <inkml:trace contextRef="#ctx0" brushRef="#br0" timeOffset="17912.0245">20472 16761 16,'0'0'28,"0"0"1,0 0 2,0 0-14,-3 11-4,3 9-3,-3-1-3,4 13-2,-3 1-1,3 8 0,-3-5-1,3 5 1,-1-7-3,1-3 0,-1-7 0,2-6 0,-2-8 0,0-10-1,0 0 1,0 0 0,2-11 0,-2-6 0,-1-6 1,0-4-1,0-7 0,2-3 1,-1 1-1,1 5 1,1 2 0,2 4-1,2 5 1,4 10-1,-1 9 1,3 8-1,3 4 0,1 3 1,2 4-1,3 4-1,-1 1 1,-1 0 0,3-7 0,-1-1 0,1-6 0,1-3 0,-1-5 1,0-4-1,0-8 1,3 1-1,-5-6 0,2-3 0,-3-2 0,-1 1 0,-2 0-1,-2 3 1,-2 3-1,-3 0 1,-9 14-1,12-4 1,-10 14-1,1 3 1,-3 7-1,0 4 0,1 6 0,-1 8 1,1 0-1,1 1 1,1-2-1,0-1 0,0 2 0,2-6-1,-2-2-1,1-10-4,6 2-16,-5-9-20,-5-13 4,0 0-2,5-9 1</inkml:trace>
  <inkml:trace contextRef="#ctx0" brushRef="#br0" timeOffset="76057.3502">18891 16157 20,'-12'-7'18,"12"7"-2,-9 6-2,9-6-3,-12 17-1,6-5-2,-1 8-1,0 1-1,1 6-1,0 3-2,2 7 0,-3 6-1,2 4 0,1 4-1,-1 4-1,0 5 1,1 3-1,1 7 1,0-1 0,2 1-1,0 0 1,2 0-1,1 3 0,2-6 1,0 2 1,-1-6 0,3 2 0,-1-4 0,2-2 0,0-7 0,0 3 1,-1 0-1,1-2-1,1-2-1,0 0 4,-8-51-1,17 85-1,-17-85-1,20 71-1,-20-71-1,23 57-2,-23-57 4,0 0-7,0 0 2,43 58 1,-43-58 3,0 0 0,0 0 4,51-31 1,-37 5-2,1-16 1,0-9-4,3-8 0,-3-5 0,2-15-2,-2-1-2,-1-12 0,-2-1 1,-1-8 3,-4 1 1,-2-9-2,-6 2 2,1 2 1,-5 3 0,1 4 0,-4 2-1,1 8 0,0 2 0,1 7 0,-2 6 1,1 6-1,-1 6 0,2 9-1,1 8 1,-3 8 0,1 12 0,0 9 0,7 15-1,-15-3 1,4 17-1,1 7 1,-4 13-1,3 10 0,-4 9-1,3 6-1,1 7-3,-1-4-7,5 0-20,5 4-1,-6-17 1,10-3 1</inkml:trace>
  <inkml:trace contextRef="#ctx0" brushRef="#br0" timeOffset="77341.4237">21524 16109 22,'0'0'26,"0"0"2,0 0-5,-13 19-7,-1-1-3,2 10-4,-6 4-2,2 9 0,-3 4-2,3 8 0,0 6-1,5 8-1,0 6 0,2 7-1,3 6-1,2 4 1,1 6-1,3 3-1,2-2 0,1 8 1,4-14 0,1 1 0,4-3 0,2-9 0,3-13 0,2 3 0,1-15 2,-20-55-1,45 93 0,-45-93-1,49 50 1,-49-50-1,50 27 2,-24-30-2,-2-2-4,0-19 1,-2-5 0,0-7 0,-2-4 0,-1-10 0,-3-7 0,-2-10-2,-2-7 5,1-6-3,-5-7 3,-3-12-1,-4-8 1,-1-7 0,-4-3 0,1-2 1,-4 3 0,-1 5 1,-1 6-2,1 11 1,-2 12 0,-1 10-1,0 11 1,-4 12-2,-1 7 1,-1 10-2,0 9 1,-1 9-1,0 12 0,-1 8-1,0 14-3,0 5-3,4 16-19,-1 12-8,-5 3-1,4 13 1</inkml:trace>
  <inkml:trace contextRef="#ctx0" brushRef="#br0" timeOffset="78411.4849">19918 15976 5,'-14'6'18,"5"8"-4,-4-2-3,1 10-1,-2 2-1,1 8 0,-1 6 1,1 9 0,1 7-1,-1 9-1,5 11 0,0 5-2,1 13 0,2 4-1,1 6-1,-1 3-2,2 7-1,1-5 2,1 3-1,1-8-1,2 0 1,2-12 0,3 3-1,4-17 0,4-10 2,2-13-3,-17-53 2,45 76 0,-20-60-1,3-15-2,-2-15 2,4-12-2,0-8 1,0-9 0,1-21-4,-3-2 0,1-14 2,-2-2 1,-1-14 1,-5-1 0,-3-16 1,-6-4 1,-5-4 2,-7-4-1,-4 0 2,-9 0-1,-2 8-2,-7 7 1,-2 17-2,0 16 0,1 18-1,1 13 1,-1 23-1,4 13 0,-1 14 0,3 16-1,-2 11-2,4 18-2,-3 10-11,0 14-17,10 15 0,-6 4-2,7 16 3</inkml:trace>
  <inkml:trace contextRef="#ctx0" brushRef="#br0" timeOffset="88328.0521">23596 16974 28,'13'0'31,"-13"0"1,16-6-10,-6 4-6,-10 2-4,18-1-4,-5 2-3,0 0-4,1 2-1,1-3-2,-1 2-7,1-2-10,-15 0-12,20-1-1,-20-10 0,0 11 2</inkml:trace>
  <inkml:trace contextRef="#ctx0" brushRef="#br0" timeOffset="88551.0648">23538 17120 28,'0'0'30,"26"-6"1,-15-3-1,3 4-19,9 2-4,-1 0-2,-2-1-5,1 6-9,6 4-19,-11-10-3,11 5 1,-8-13 0</inkml:trace>
  <inkml:trace contextRef="#ctx0" brushRef="#br0" timeOffset="88924.0862">24127 16580 18,'0'0'31,"0"0"2,0 0 2,0 0-15,0 17-5,0-17-3,-12 32-3,7-8-3,4 11-1,-4 3-2,1 8-1,2 5 0,7 5-2,-1 1 0,-3 0 0,1 0-2,2-1-2,5-6-2,-2-10-5,3-2-6,-7-7-20,-1-14 0,2-1-1,-4-16 4</inkml:trace>
  <inkml:trace contextRef="#ctx0" brushRef="#br0" timeOffset="89259.1053">24094 17044 47,'7'-12'35,"6"7"3,1-4-1,-4-3-19,14 9-7,1-3-4,6 10-1,-6-1-2,-5 7-1,-20-10-1,0 0-1,56 59 0,-56-59-3,15 51 2,-15-51-1,-6 53 1,3-28-2,-14-3 2,-6 2-2,0-6 2,-4 0 1,-3-2 0,-2-4-1,9-2 0,0-5-3,13 1-9,10-6-28,-1-9 1,5-3-1,7-12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3:20:43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2997 2423 18,'6'49'22,"-10"3"-7,6 2-1,-3 0 2,1 6-4,1 8 0,-2-1-3,3 5 1,-4-4-3,3 6-2,-4-1 0,3 6-2,-1-1-1,0 0-1,-1 0 1,0 3-2,0 0 1,1 3 0,0 1-1,-1 0 1,1 3-1,0 0 0,0 3 0,-1-1 1,-1 1-1,-1 0 0,0-1 0,0 2-1,-1-2 1,0-4-1,2-4-3,-1-8-2,4-3-6,0-5-16,-1-16-3,8-4 1,-8-20 0</inkml:trace>
  <inkml:trace contextRef="#ctx0" brushRef="#br0" timeOffset="722.0413">3001 5335 13,'15'-5'28,"9"8"0,-3-9 2,8 2-13,7-4-4,3 3-4,7 3-3,5 0-1,7 1 0,7-1-2,7 8 1,6-2 1,4 8 0,6-4-1,6 4-1,8-2-1,5 7 0,5 0 1,3-2-1,5 4 0,9 1-1,6-4 1,3 6-1,5-2 2,7-5-1,1-3-1,7 6 0,5-7 0,4-1 1,1-2-2,7-1 1,1-4 0,4 4-1,5 1 1,2-7 0,2 2-1,2 2-1,2 0 2,3-3 0,1 5-1,-3 0 0,2-1 0,2 4 0,-1 5 0,-3-4 1,2 3-2,-8 5 1,-2 1 1,-4-2-1,-7 4 0,-7-3 0,-9-3-1,-9 5 0,-12 1-1,-9-8-2,-10 4-6,-17-5-18,-15-2-8,-13 4-1,-21-7 0</inkml:trace>
  <inkml:trace contextRef="#ctx0" brushRef="#br0" timeOffset="2515.1438">3066 2146 23,'0'0'27,"0"0"0,-11-5 3,11 5-20,10 8 1,7-11-2,11 7-2,8-8-1,17-2 1,11-1-2,16-1 0,9-10-1,14 6-1,11 3 0,16-8 0,11 0-2,9 7 0,14 0 0,12 0 1,12 1-1,12 3 1,5-3-1,2 16 0,9 2 1,4-3 0,-2 0-1,1 8-1,0 2 2,-4 0-2,1 4 1,3-7 0,-8 1-2,1 5 2,-1 5 0,-3-7 0,-4 0-2,4 6 2,-5-2-1,-4-2 1,0 3 0,-1-5 0,-5-7-1,-2 7 1,-2 3 0,-6-8 0,-4 2-1,-3 1 0,-6-1 0,-6 4 0,-6 5 0,-6-6 1,-8-2-1,-5 4-1,-6-1 2,-7-2 0,-6 2-1,-8-4 0,-6-3 0,-6 5 0,-6 0 1,-5-2 0,-8 2-1,-4 2 1,-11-2 0,-5 2 0,-7 3-3,-9-7 1,-8 3-3,-12-4-2,-3 3-6,-22-16-2,18 20-5,-18-20-4,0 0-3,-8 11-1,8-11 1,-11-1 5,11 1 6,-12-9 6,12 9 7,-12-13 8,12 13 7,-10-11 5,10 11 2,0 0-1,-13 2 1,13-2-4,-10 20-2,7 1-2,-6 4-3,2 13 0,-5 5-2,2 11-2,-5 6 0,-2 15-3,-4 6 2,-2 12-2,-1 11 0,-2 7 0,-1 7 0,-3 8-1,1 6 0,2 5 1,-1 0-1,2 2 0,1-4-1,1 1 0,1-4 1,3-5 0,1-7-1,1-6 0,3-8 0,0-1 0,4-6 0,-3-13 1,2-8-2,-1-4 1,2-6 0,-1-11 1,-1-4-2,0-13 2,-3-8-3,2-2 1,-1-3-1,-2-14-3,-1-2-6,-5-9-11,-3-2-13,0 3-1,-7-7 1,-3 0 1</inkml:trace>
  <inkml:trace contextRef="#ctx0" brushRef="#br0" timeOffset="2848.1629">10529 5891 55,'22'6'34,"-2"-5"1,10-1 0,12 2-21,6-6-3,16 9-2,5-4-2,12 4-2,4-7-1,8 2-1,5-3 0,2 6-1,-2-2 0,1-3-1,-7-1 0,-2 4-1,-8 4-3,-12-6-8,-11 5-26,-9-3-2,-16-2 1,-12 0-2</inkml:trace>
  <inkml:trace contextRef="#ctx0" brushRef="#br0" timeOffset="10652.6093">1747 3833 11,'-3'-14'26,"3"14"1,4-20-6,-2 6-3,2 0-1,-1 0-4,4 3-2,-3-2-3,-4 13-2,15-15-2,-15 15-1,16-2-1,-16 2-1,19 12-1,-10 0 3,3 4-3,-2 5 0,-1-2 0,-3 3 0,2 0 0,-3-2-1,-3-1 1,2-5-2,-4-3 2,0-11 2,0 12-2,0-12-2,0 0 4,0 0-2,5-16 0,-3 4 0,1-1 1,4-6-1,-2-3 1,1 1 0,0-1 1,1 1-1,1 4 1,0 1-1,-1 4 1,2 8 0,-9 4-1,18 6 0,-10 5 0,1 5 0,-1 2 0,1 3-1,-2 2 0,2-2 0,-3-1-1,0-2 1,0-3-1,-1-3 1,-5-12-1,12 14 1,-12-14 0,0 0 0,13-1-1,-13 1 1,12-20 0,-6 5 0,1-5 1,3-1-1,1-1 0,1-1-1,1 2 1,0 3 0,-1 2 0,2 6 0,-2 6 0,0 2 0,-3 7 0,0 5-1,-3 6 1,1 3-1,-1 4 0,-1 1 1,0 2-1,1-1 0,3-3 0,-1-2 0,4 0-2,-1-8-18,0-5-12,3 1 0,-4-10-1,5 3 1</inkml:trace>
  <inkml:trace contextRef="#ctx0" brushRef="#br0" timeOffset="11968.6845">6833 6381 43,'4'-22'31,"6"4"1,-5-1-6,-1-2-12,8 4-1,-5-3-5,6 11-1,-3 0-3,2 1 0,-1 8-3,3 10 1,-2 3-1,1 10 0,-2 4-1,-1 4 1,0 3-1,-1 5 0,-2-3 0,0-2 0,-2-5 0,0-6-1,-1-6 1,0-4 0,-4-13 0,0 0 0,10-3 0,-5-7 0,-2-7 0,0-6 0,2-1 1,1-6-1,1-2 0,3 2 0,3 0 0,1 1 1,0 4-1,3 7 0,-1 6 0,1 4 1,-1 3-1,1 6 0,-6 6 0,0 7 0,0 5 1,-4 0-1,-2 4 0,-1 4 0,-1 4 0,0-3 0,1 2 0,1-7 1,1-3-1,4-1 1,5-5 0,2-3 1,4-5-2,3-2-1,4-1-4,-1 1-31,2-9 1,2 2-1,-5-11 0</inkml:trace>
  <inkml:trace contextRef="#ctx0" brushRef="#br0" timeOffset="14429.8253">7091 3561 33,'-2'24'27,"7"20"1,-7-3-2,1 11-20,2 6 0,-1 1-2,0-1-2,1-6 0,1-6-1,1-10-1,-1-7 1,1-10 0,1-4 0,-4-15 1,0 0 0,4-17 0,-4-5-1,-1-9 1,0-9-1,-1-8 0,-1-10 0,1-3-1,3-2 1,4-1 1,0 8 1,1 6-1,4 9 0,2 10 2,1 15-1,-1 12 0,3 15 0,-4 9-1,3 9 0,-3 7 0,2 5 0,0-1-1,4-2 1,-1-6-1,6-6 1,3-10-1,1-7 1,5-12-1,4-7 0,0-8 1,1-6-1,-2-4 1,-2-1-1,-5 0 0,-2 1-1,-6 6 1,-4 5 0,-5 9-1,-10 8 0,14 14 0,-10 8 1,0 10-1,-1 8 0,0 7 0,2 5 0,0 3 1,2 0-1,-1-1 0,1-4-1,2-6-3,-1-8-7,1-6-25,0-7 0,-5-13-1,-4-10 1</inkml:trace>
  <inkml:trace contextRef="#ctx0" brushRef="#br0" timeOffset="16117.9219">13333 2838 17,'8'21'23,"-10"-6"-7,3 13-1,-1 11-1,0 12-2,2 11-2,-2 15 0,2 14-3,1 13-2,0 14-2,0 11 0,0 6-2,-1 10 0,-1 5-1,-1 0-1,-1-1 0,-2-7-1,-2-5-1,-2-5 0,-2-10 0,-1-13 0,2-8 0,3-9 1,1-14 1,4-10 0,5-9 1,4-14 1,9-7 1,3-8 2,7-6 0,4-12 2,8 1 0,1-9 1,7-3 0,2-4 0,6 1-1,1-6 0,6 4-2,0 0-1,5-1-1,-1-1-1,2 5-1,-4-1-3,-11-5-12,-7-2-18,-2-2 0,-17-12-1,-6-3 0</inkml:trace>
  <inkml:trace contextRef="#ctx0" brushRef="#br0" timeOffset="16834.9629">13299 2625 11,'0'0'23,"-4"-9"1,14 2-3,1 2-2,6 0-3,4 1-1,5-3-4,9 6-1,0-3-4,10 6-1,-1 0-2,9 0 0,2-3-2,4 5 2,0 0-1,4-2 0,-3-1-1,-2 4 0,-3 4 1,-7 5-1,-8 5 1,-7 4 0,-9 4-2,-9 13 2,-6 9-1,-7 11 1,-5 10-2,-1 7-1,-1 15 1,-1 11 1,3 12-1,1 7 0,1 5 1,1 3-1,0 3 0,1 5 1,-2 1-1,0-1 0,1 0 1,-1-3-1,0 1 0,1 0 0,0-5 1,0-11-1,1-9 1,-1-10-1,-1-14 0,0-12 0,0-17-1,-5-21-3,1-12-13,5-25-18,-18-3 0,5-20-1,-10-23 2</inkml:trace>
  <inkml:trace contextRef="#ctx0" brushRef="#br0" timeOffset="17208.9843">13868 3872 19,'-5'26'28,"-12"0"0,0 7-7,-3 6-3,-2-1-3,1 2-4,-4-4-2,5-1-4,-1-9-2,6-6-4,5-6-11,0-6-18,10-8-2,-10-15 1,4-7 0</inkml:trace>
  <inkml:trace contextRef="#ctx0" brushRef="#br0" timeOffset="17403.9954">13576 3864 31,'0'0'31,"15"8"2,0 5-2,1 8-12,5 2-9,6 11-1,2 0-2,7 5-4,-2 2-3,0 1-4,5 0-16,1-2-12,-8-13-1,5 0-1,-11-11 1</inkml:trace>
  <inkml:trace contextRef="#ctx0" brushRef="#br0" timeOffset="17782.017">14780 4001 51,'0'0'35,"19"-11"0,-2 1 0,7-4-16,5 10-11,-2-7-2,6 6-3,-3 2-4,-2-2-3,2 5-4,-12-3-9,0 1-13,-6 5-6,-12-3 1,0 0 1</inkml:trace>
  <inkml:trace contextRef="#ctx0" brushRef="#br0" timeOffset="17944.0263">14815 4137 41,'0'0'32,"14"17"3,3-15-3,4-3-19,13 4-4,2-2-17,8 1-21,-10-8-3,6 5-1,-9-11 0</inkml:trace>
  <inkml:trace contextRef="#ctx0" brushRef="#br0" timeOffset="19623.1223">16298 3593 33,'9'-16'27,"-7"-2"3,8 20-7,-3 8-12,0 3-1,2 16-1,-3 6-2,5 10 0,-5 3-1,1 8-2,-4-3 1,3 4-2,-1-4-1,-3-4-2,3-6-1,-4-5-2,4-6-3,-4-11 1,4-2-1,-5-19-2,2 10 1,-2-10 0,0 0 2,-4-20 1,4 7 2,0-2 2,2-3 3,6 4 3,-1-2 0,7 3 1,-2 0 0,7 10-1,-1-1 0,4 7 0,-3 3-3,0 7-1,-4 1-1,-1 5 1,-7 3-1,-3-2 0,-6 1 0,-5 0 0,-5-3 0,-3-4 0,-3-4 0,-1-4-1,-2-4-3,-2-6-5,8-5-26,-1 0 1,1-9-2,3 2 0</inkml:trace>
  <inkml:trace contextRef="#ctx0" brushRef="#br0" timeOffset="20393.1664">15706 2627 3,'-5'22'26,"11"14"2,-9 3 3,7 16-15,-1 16-1,-3 11-2,4 11-2,-4 6-3,3 14-2,-3 7-2,1 6-1,-2 2 0,1 0-2,-2 4 2,3 1-1,-1-4-2,2 0 0,2-7 1,1-1-1,2-4-1,0-5 0,1-8 1,-1-7-1,1-5 2,-1-8-2,-4-9 1,1-4-1,-2-9 1,-1-6-2,0-2 0,-1-1 0,1-5 0,-4 0 1,3 1-1,-3-8 1,1-2 0,1-4 0,2-4 1,-1-5 0,2-5-1,4-7 1,1-4 1,5 0 0,1-5 0,4-3 2,2-4-1,5 1 1,4-3 1,4 0-1,4-2 0,5-2 0,3-2-1,7 5-1,0-2 1,9-4 0,1 1-1,5 0 0,3-1 0,0 3-1,1 2 1,-3-8-2,-2 6-4,-10-1-9,-10-4-21,-4 5 1,-17-7-1,-7-7 0</inkml:trace>
  <inkml:trace contextRef="#ctx0" brushRef="#br0" timeOffset="21389.2234">15544 2363 39,'0'0'31,"13"-29"3,9 5-10,14 5-9,6-7-2,20 3-5,6-5-1,16 4-4,7-5 0,9 6-1,3 6-1,6-4 1,3 4-1,-2 8 0,-3 2 0,-6 1 0,-9 10 0,-10 2 0,-12-1-1,-12 14 0,-17 3 1,-10-1 0,-12 8-2,-8 13 1,-7 6 0,-7 10 1,-3 14 0,1 6 0,-2 9-1,2 17 2,0 10-1,4 2 1,0 8-1,6 7 1,2 3-1,-2 5 0,0-1 1,0-2-2,-2-3 1,0 0-1,-2-4 0,0-2 0,-1-3 1,1-3 0,2-4-1,1 1 0,2-6 0,2-4 0,0-5 1,-1-9 0,3-11-1,-3-3-1,-2-12 2,-2-10 0,1-5-1,-3-11 1,0-8-2,1-1 1,0-6 0,0-9 0,1-2 0,0-1-1,-3-15 0,2 16 1,-2-16-1,0 0 1,0 0-1,-9 2-1,9-2 1,-21-6-1,7 1 0,-8 1-1,-5 2 1,-4 2 0,-7 7 0,-8 1-1,-5 8-5,-11 3-23,-4 0-3,6 7-1,-8-9 1</inkml:trace>
  <inkml:trace contextRef="#ctx0" brushRef="#br0" timeOffset="31260.788">12539 7381 52,'5'-17'33,"5"1"-1,-2-2-5,-2-6-13,3 3-4,-4 1-1,3 7-3,-2 3-2,-6 10 0,13 3-2,-7 9 0,3 8 0,0 8-2,1 2 1,-1 3 0,2 2-1,-1 3 0,-1 0 0,1-4 0,-3-7 0,0-6 0,-1-7 0,-6-14 0,18 2 1,-8-17-1,4-7 0,2-8 0,4-4 1,2-7-1,1 2 0,1 3 0,-3 4 0,0 7-1,-4 8 1,-2 8 0,-4 12 0,-3 11 0,-3 4 0,-1 9 1,0 5 0,-1 0-1,0 0 0,3 3 0,2-5 0,4-3 1,0-2-2,1-7-3,9-1-10,1-4-22,-3-11 0,3 0 0,-4-9 0</inkml:trace>
  <inkml:trace contextRef="#ctx0" brushRef="#br0" timeOffset="31786.8181">13480 7173 67,'0'0'34,"24"3"-2,-9 7-5,1-4-19,12 6 1,-1-4-3,7 7-2,2 1 1,4 5-1,1-2 0,0 0-2,-1-3 0,0 5-1,-4-2 1,-3-3-1,-8-1 0,-5-2-1,-6-1 1,-5 0-1,-7-1 1,-2-11 0,-12 17-1,-3-6 0,-2-3 0,-6 1 1,-3 1-2,-4-2 1,-2 2 0,1-1 0,0-1 0,4-4 0,1 0-1,6 0-1,4-3-2,5-6-3,11 5-9,0 0-21,-2-9 0,2 9-1,12-13 2</inkml:trace>
  <inkml:trace contextRef="#ctx0" brushRef="#br0" timeOffset="32314.8483">13945 7098 57,'-14'13'35,"14"-13"0,-8 12 1,8-12-23,5 11-3,4-4-2,8 2-3,-1-1-1,9 4-1,1-2-2,2 6 1,2 1-1,-1 0 0,-2 0 0,-1 6 0,0-1 0,-3-1-1,-4 3 1,-3-3-1,-2-1 1,-4 3-1,-2-1 0,-4-6 1,-6 2-2,-3 2 1,-5-2 0,-4 1 1,-3-1-1,-6-1 0,-1-4 0,1 4 0,1-3 0,1-5-1,7-1-1,0-5-2,14-3-5,-6 10-27,6-10-1,15-5 0,-1-5-2</inkml:trace>
  <inkml:trace contextRef="#ctx0" brushRef="#br0" timeOffset="33123.8945">14567 7402 70,'2'-14'34,"6"-1"0,-2-5 0,0-2-28,6 1 0,-4-1-1,3 8-1,-1 0-1,1 2 1,-11 12-1,18-8-1,-18 8 0,15 16 0,-9 0-1,1 3 0,0 3 0,-1 7-1,0 0 1,-1 3-1,0-4 1,2-2-1,1-4 0,0-2 0,0-5 1,2-11 0,0-4-1,0-5 0,2-9 0,0-2 0,0-4 1,0-7-1,1-2 0,2 1 0,-1 0 0,2 2 1,-2 3-2,-1 5 2,-1 9-1,-1 8 1,-11 1 0,15 21 0,-12-2 0,0 7-1,-1 4 2,-1 0-1,0-4-1,1 0 0,0-7 0,3 0 0,0-8 1,-5-11-1,16 0 1,-16 0-1,20-18 0,-9-1 0,4 0 1,-1-7-1,3-4-1,0 3 1,1 2-1,-1 3 1,-1 4 0,0 7-1,-2 6 2,-1 7-1,1 10 0,-3 4 1,-2 4-1,4 5 0,0 3 1,-2-3-1,1 3 0,-2-2-2,5 4-7,-5-4-29,0-9-2,0-1 1,-10-16-1</inkml:trace>
  <inkml:trace contextRef="#ctx0" brushRef="#br0" timeOffset="41460.3714">19186 6517 70,'0'0'34,"0"0"-7,0 0-2,0 0-11,-9 1-5,1 16-2,-7 5-2,-2 5-3,-4 4 1,-1 5-1,-3 2 0,-2 4-1,-1 1 0,0-6 0,0-4-1,4-3 0,3-4 0,0-9-2,5-1-2,5-12-2,11-4-6,-9-3-12,8-9-12,8-2 0,-2-10 0,4 1 2</inkml:trace>
  <inkml:trace contextRef="#ctx0" brushRef="#br0" timeOffset="41699.385">18864 6583 25,'-8'-21'30,"8"21"3,-7-15 0,7 15-11,0 0-4,0 0-3,23 10-5,-10-2-1,8 5-2,1 0-1,9 7-2,2-1 0,3 3-2,0 2 0,1-4-1,0 2-1,-1 1-2,1-2-2,-8-7-6,2 6-18,-5-5-11,-5-6 1,-3 3-1</inkml:trace>
  <inkml:trace contextRef="#ctx0" brushRef="#br0" timeOffset="42495.4306">20249 6515 30,'-5'-13'33,"5"13"0,-12-14 1,12 14-10,-14-11-12,-2 4-1,3 8-4,-9 0-2,-2 5-2,-8 2 0,-1 9-1,-4 4 0,1 7 0,1 3 1,6 3-2,6-1 1,10 3-1,12 0 1,10-3-1,10-4-1,9-3 0,8-6-1,3-3-1,4-1-3,-5-11-4,2 3-10,-7-3-18,-6-10 0,-3 4 0,-14-4 1</inkml:trace>
  <inkml:trace contextRef="#ctx0" brushRef="#br0" timeOffset="42709.4428">19890 6739 53,'0'0'34,"0"0"0,26-5-6,5 4-13,2-7-1,12 7-5,-2-4-5,5 0-7,-1-1-31,-1 5 0,-10-6-3,-2 7 1</inkml:trace>
  <inkml:trace contextRef="#ctx0" brushRef="#br0" timeOffset="43056.4627">20749 6294 62,'-6'23'35,"-5"0"0,4 13 0,4 8-24,-4 3-2,7 7-2,-2 0-4,4 2-1,2-4-1,1 1 0,0-5 0,0-8-1,1-9-2,-3-3 0,0-5-3,-5-13-7,2-10-19,0 0-4,0 0-2,8-21 1</inkml:trace>
  <inkml:trace contextRef="#ctx0" brushRef="#br0" timeOffset="43372.4807">20921 6251 26,'3'-22'31,"-3"22"3,10-13-1,-10 13-14,10 12-2,-10 4-1,7 12-5,-8 3-4,3 16-1,-5 2-1,2 6 0,-5 2-3,2 7 0,-1-4 0,1 0-1,0-4-1,2-5 0,3-9-1,0-5-2,4-4-4,-5-16-10,3-7-22,-3-10 2,0 0-2,11-10 2</inkml:trace>
  <inkml:trace contextRef="#ctx0" brushRef="#br0" timeOffset="43958.5142">20623 6386 58,'-3'-18'36,"9"2"1,4-4 0,0-4-21,21 11-4,-1-7-1,12 6-4,-1 0-2,8 3-1,2 1-2,1 9 0,-4 3 0,-3 0-1,-5 5-1,-6 8 0,-6 4 0,-7 5-1,-9 3 0,-6 1 0,-7 2 0,-8 3 0,-8 1 0,-9-5 0,-7-3 0,-4 0 1,-5-2 0,-5-1 1,0-2 0,2-3-1,6-6 1,9 3 0,9-3 1,12-4-1,9-8 0,18 12 0,7-7 1,9 1-1,7 2 2,5 1-1,1 3-1,0 4 1,-1 1-1,-3 2 1,-2 5-2,-2 2 1,-7 0-2,-3 2 1,-3-1 0,-4-3 1,-1-1-2,-3-2 0,-3-3 0,-5-4-1,1-2-3,-11-12-13,0 0-23,0 0-1,0 0 2,0 0-2</inkml:trace>
  <inkml:trace contextRef="#ctx0" brushRef="#br0" timeOffset="49206.8144">21442 6114 48,'-10'-2'32,"10"2"0,0 0-2,-10-10-14,10 10-3,-4-11-3,4 11-2,3-12-3,-3 12 0,11-16-2,-1 8-1,-1-2 0,2 3 0,0 1-1,1-2 0,-1 5 0,1 3-1,-3 1 1,0 4 0,1 4-1,-2 3 0,-2 2 0,0 2 0,-1 3 1,0-3-1,-1 0 0,-1 0 0,0-3 0,-1-4 0,-2-9 0,7 12 0,-7-12 0,10 5 0,-10-5 0,12-8 0,-12 8 0,18-13 0,-7 1 0,2-2 0,2 3 1,-1-4-1,2 3-1,-3 3 1,2-1 0,-3 4 0,-2 7 0,-10-1-1,16 5 1,-11 6-1,-1 1 1,-2 0 0,0 5 0,0 2 0,2 0-1,-1 1 1,3 0 1,2-2-1,3-3-1,2-1 0,3 0-2,-3-10-10,0-4-25,6-3 1,-6-8 0,4 1 0</inkml:trace>
  <inkml:trace contextRef="#ctx0" brushRef="#br0" timeOffset="52114.9808">13583 3712 19,'0'0'22,"-10"-11"0,10 11-5,0 0 1,12-9-4,5 11-2,7 0-2,10 6-2,5-2-5,8 5-15,3-6-16,14 5-2,-5-17 0,14 3-1</inkml:trace>
  <inkml:trace contextRef="#ctx0" brushRef="#br0" timeOffset="52907.0261">18733 6263 43,'22'5'34,"4"-1"1,7 2-8,11 3-5,4-5-7,15 5-9,7-3-31,10 0-7,0-4-1,6-1-3</inkml:trace>
  <inkml:trace contextRef="#ctx0" brushRef="#br0" timeOffset="74272.2481">4421 8199 16,'11'0'29,"-10"-9"-1,-1 9-5,0 0-4,2-15-4,-2 15-2,-10-1-4,10 1-2,-23 3-1,7 3-1,-4-1-2,-4 1 0,-6 1-1,-3 1 0,-2 0 0,-5-1-1,-2 0 0,0 2-1,-4-1 1,2 3-1,-1 0 1,2 3-1,1 0 1,4 4-1,5-3 0,4 3 1,7 0 0,5-1 0,11-3-1,9 4 1,11-5 0,9 3 0,7-2-1,9 2 1,9-3 0,4 5-1,5-2 1,0 0-1,-3-1 0,-4 3 0,-6 2 1,-9-1-1,-11 3 1,-10-1-1,-14-1 1,-12 5-1,-10 3 1,-12-2-1,-9 2 0,-5 3 0,-4-2 0,-5 3 1,1 1-1,6-2 0,6-2 1,9 0-1,9-2 1,10-6 0,12 0 0,16-5 1,9-4-1,10 0 0,10-2 1,8-2-1,6-4 0,6 2 0,0 1 1,-1 0-2,-3-1 1,-4 0-1,-8-1-1,-8 1 0,-7 3-2,-11-7-5,-3 0-28,-6 2-3,-10-4 1,0 0-1</inkml:trace>
  <inkml:trace contextRef="#ctx0" brushRef="#br0" timeOffset="76639.3835">4944 1250 1,'0'0'16,"-73"0"3,73 0-9,0 0-1,-63 32-1,41-13 0,1 11-2,0 8 2,-3 15-1,2-2 0,0 16 0,0 7-2,-3 7 3,7 4-3,-4 11 1,3 0-3,3 9 0,0 8-1,2 6 2,1-2-1,2 1-2,1 8 1,-1-2 0,3 1-1,-2-1 0,1 2 2,-2-1-2,3 2 1,0 0 0,0-3 0,2-1 0,1-1 1,0-2-2,4-1 2,0-4-2,3-2 0,0-2 0,1-4 0,2-2-1,2-1 0,2-4 1,0-3 0,-1-2-1,3-3 1,2-5-1,1 2 0,1-2 1,-2-4-1,1-5 0,0 3 1,2-6-1,-1-3 0,-2-4 0,1-6 1,2-6-1,2-2-1,4-6 2,1-11-1,0-5 0,5-6 0,3-8 0,1-4 0,2-5 0,0-9 1,-2-3-2,0-1 1,-1-4 0,-4-8 0,-4-2 1,-2-9-1,-3-6 0,-2-4 0,-1-8 1,-3-10-1,0-7 0,1-2 0,0-8 0,1-8 0,-1-1 0,0-10-1,0-5 1,0-2 0,0-2 1,-1-7-1,-3-1-1,2 2 1,0-3 0,-2 4 1,2 2-1,-2-1-1,-1-1 1,2 6 0,-2-4 0,-3 2 0,0-4 0,-1-1-1,-2-1 2,-1-2-1,-2 2 0,-1 2 0,-2 0 0,0 0 0,-2 3 0,0 4-1,2-3 1,-2 6-1,1 1 1,0-5-2,0 3 2,1 4-1,-1 6 2,0 3-2,0 10 1,0 1-1,1 0 2,0 9-1,-1 3 0,1-5 1,-1-7-2,0 11 1,-1-7 0,-2 4 2,-3 1-2,0-4 1,-3 1-1,-3 16 1,17 50 1,-40-101-1,40 101 0,-49-81-1,49 81 1,-54-50 1,54 50-2,-57-35-1,57 35-1,-61-10 2,61 10-2,-59 2-3,59-2-11,-51 26-18,51-26 1,-44 59-1,19-14 1</inkml:trace>
  <inkml:trace contextRef="#ctx0" brushRef="#br0" timeOffset="77790.4493">4643 3673 33,'0'0'28,"0"0"-3,0 0-5,0 0-4,0 0-5,6 14-4,-5 3-2,-2 6-1,2 4-1,-1 3 0,0 6 0,-1 0-1,2 0-1,-2-5 1,0-1 0,0-7-1,0-3 0,0-8 0,1-2 2,0-10-2,0 0 0,-1-20 0,1-1-1,0-6 1,1-3-1,0-5 0,1-5 0,1-4 0,1 5 0,3 2 0,-1 2 0,4 6 0,-3 2 0,1 4 0,-2 10 0,-6 13 0,12-11 1,-12 11-1,8 10 1,-8-10 1,11 22-1,-3-5 0,2-1 0,0 0 0,3-3 1,1 0-1,3-7 0,-2-3 1,5-5-1,-3-5 1,2-1 0,-1-5-1,-1 4 1,-2-3-1,-3 3-1,-2 2 1,-10 7 0,12-4-1,-12 4 0,7 9 1,-5 0-1,0 7 0,1 3 1,-1 3-2,1 4 2,1 4-1,-2 1 0,0 0-1,0 0 1,0 1 0,0-3 1,0-2-1,-1-6-2,3-3-1,-3-6-15,-1-12-18,2 9-1,-5-20 1,3-3-1</inkml:trace>
  <inkml:trace contextRef="#ctx0" brushRef="#br0" timeOffset="80038.5779">5188 3981 7,'0'0'13,"1"9"0,-1-9-1,0 0-1,0 0-1,0 0-1,-11 8-2,11-8 1,-2 10-1,2-10-2,-4 14 0,4-14 0,-7 17-1,7-17-1,-7 20 0,3-11 1,2 1-1,0 1 0,2 0-1,1-2 1,2 4-1,1-4 1,-4-9-1,15 16 0,-5-9-1,-10-7 1,18 7-1,-18-7-2,16-2-3,-16 2-8,16-4-17,-14-10-2,-2 14 1,8-25 0</inkml:trace>
  <inkml:trace contextRef="#ctx0" brushRef="#br0" timeOffset="82885.7408">5170 4033 3,'1'11'23,"-1"-11"1,-3 11-6,3-11-4,-1 15 0,5-5-5,-2 1-2,5 2-1,-3 2-2,3 2 0,-2 4-2,1 5 1,-3-2-1,-2 2 0,-1 5-1,-2-1 0,-2 0 0,-4 0 0,2-4-1,-3-4 1,2-4-1,-3 1 0,1-9 0,-1-2 0,-1-5 0,11-3 0,-18-11 0,9 1 1,-2-1 0,3-7 0,1-3 1,4 3 1,2-6 1,5 1 2,2-3-1,6 5 0,5-5-1,4 5-3,2 3-9,-1-1-23,-3-6-2,-1 7-2,-7-7 1</inkml:trace>
  <inkml:trace contextRef="#ctx0" brushRef="#br0" timeOffset="83111.7537">5152 3821 66,'17'6'33,"-17"-6"-1,18 4-6,-18-4-40,12 5-16,-2 5-1,-10-10-1,0 0 0</inkml:trace>
  <inkml:trace contextRef="#ctx0" brushRef="#br0" timeOffset="85322.8802">5327 8518 7,'0'0'27,"-12"13"1,6 2-2,-6-1-8,-5 3-2,2 6-2,-7-1-3,1 8-3,-4-2-1,1 2-2,-3-4 0,2 7-3,0-3 0,3-5-1,0-1-2,6-6-1,5-3-4,-1-8-4,12-7-9,0 0-14,-14-4-1,14 4 1,-2-30 1</inkml:trace>
  <inkml:trace contextRef="#ctx0" brushRef="#br0" timeOffset="85581.895">4990 8539 35,'-2'-12'32,"2"12"0,0 0 1,13-1-17,-1 14-4,-2 1-4,8 13-2,4 0-1,5 6-1,0 1-1,3 3-1,-2-3 0,2 2-2,0-5 1,-3-4-1,-5-2-1,-1-5-3,0-1-4,-8-8-11,0-4-16,3-1 0,-7-10 0,6 2 0</inkml:trace>
  <inkml:trace contextRef="#ctx0" brushRef="#br0" timeOffset="86157.9279">5587 9002 39,'0'0'30,"6"-17"0,3 4-6,-3-1-10,-2-5-4,5 7-3,-2-4-2,1 6-1,-3 0-2,-5 10 0,10-10-1,-10 10 1,9 13 0,-6-3-1,-1 7-1,2 8 1,0 3-1,-1 5 1,1 1-1,0 1 0,0 1 0,0 1 1,-1-2-1,-1-5 0,-2-3 1,-1-3-2,-2-5 2,-4-2-1,-2-4 1,-2-5-1,-2-6 0,-1 0 1,-2-8 0,1-3 1,-1-3 0,5-1 0,0-3-1,6 1 1,1 1-1,4-4-1,6 5-4,0-3-11,3-1-21,8 2 1,-3-4 0,5-3 0</inkml:trace>
  <inkml:trace contextRef="#ctx0" brushRef="#br0" timeOffset="86344.9386">5754 8746 60,'0'0'35,"-7"-11"-1,7 11-1,0 0-17,0 0-28,10-7-21,-10 7-1,12-11 0,-12 11 0</inkml:trace>
  <inkml:trace contextRef="#ctx0" brushRef="#br0" timeOffset="87173.986">6327 8476 34,'-5'19'30,"5"12"2,-6-2 0,-1 3-20,6 12-1,-5-3 0,4 7-5,-1-5 0,1 0-3,0-6-1,1-1-1,0-9 0,0-7 0,0-8-1,1-12 1,0 0-1,0 0 1,5-21-1,-3-5 0,0-8 0,0-4 0,1-6-1,1-7 1,-1 1-1,2 3 0,-1 4 0,1 7 1,0 7 0,0 8 0,2 10 0,-7 11 0,14 8 1,-6 5 0,2 6 0,2 5 0,3 1 1,1 2-2,4-4 2,1-6-1,2-3 0,3-7 0,0-7-1,0-8 1,0-6-1,-1-4 1,-1-5-1,-2-2 1,-1-2 0,-4-1-1,-1 2 1,-2 5 0,-4 3 0,-1 7 0,-9 11 1,10-3-1,-10 3 0,6 26 0,-3 1 0,-2 4 0,0 7 0,1 5 0,-2 2-1,0 2 1,0 1 0,-1-6-2,2-4-1,1-5-3,3 1-10,-1-13-23,-2-9 1,-2-12-1,0 0 1</inkml:trace>
  <inkml:trace contextRef="#ctx0" brushRef="#br0" timeOffset="87684.0152">6981 8938 46,'0'0'32,"22"-17"2,-11 2-5,1-6-12,2 4-7,-4-5-2,3 5-2,-4 1-2,1 2-1,-4 2 0,-6 12-1,11-5-1,-11 5 1,5 14-2,-2 5 1,0 3-1,0 8 1,3 6-1,-3 2 1,1 5-1,2 5 0,0 1 0,-4 0 1,-1 0-1,-2-4-1,-2-3 1,-1-4-1,-1-6 2,-4-7-2,-1-7 1,0-6-1,0-9 1,-2-9 0,0-5 0,2-6 0,2-7 0,2-2 0,5-2 1,3-1 0,4 2-1,3 3 0,1 0 0,3 4-2,2 8-6,-4-2-26,0-2-2,3 2-1,-5-4 1</inkml:trace>
  <inkml:trace contextRef="#ctx0" brushRef="#br0" timeOffset="87855.025">7193 8700 93,'-12'-13'29,"14"1"-28,-2 12-7,2-27-28,4 8-1</inkml:trace>
  <inkml:trace contextRef="#ctx0" brushRef="#br0" timeOffset="88551.0648">6320 8127 34,'3'10'35,"-3"-10"2,19 3-1,-7-9-12,13 9-6,0-7-4,11 3-5,1-4-3,11 5-2,3-1-3,0-2-1,3 6-5,-10-6-16,0 3-18,-6 4 0,-8-4 0,-7 1 1</inkml:trace>
  <inkml:trace contextRef="#ctx0" brushRef="#br0" timeOffset="90452.1735">7969 8632 32,'0'0'30,"11"-2"0,-11 2-2,21-13-12,-2 13-1,0-5-3,6 2-3,-2-4-5,6 6-2,-2 1-1,0-2-1,-3 6-2,-5-6-5,2 4-10,-7 7-16,-14-9 0,9 11-1,-9-11 1</inkml:trace>
  <inkml:trace contextRef="#ctx0" brushRef="#br0" timeOffset="90658.1853">7974 8790 44,'-2'18'32,"2"-18"0,3 19-2,3-9-15,7-8-8,9 0-1,2-3-2,4-1-3,3-3-5,1-2-5,4-3-18,1 3-5,-8-9-1,4 5 1</inkml:trace>
  <inkml:trace contextRef="#ctx0" brushRef="#br0" timeOffset="91018.2059">8724 8233 41,'0'0'32,"9"25"2,-8-7 0,-2 5-17,5 10-4,-6 0-4,8 12-2,-4 2-3,4 4-1,0-1 0,4 2-1,0 0-1,1-1 0,-1-3 0,0-5-2,1-6-1,-2-6-2,2 1-4,-9-15-9,-1-5-20,-1-12 1,0 0 0,0 0 1</inkml:trace>
  <inkml:trace contextRef="#ctx0" brushRef="#br0" timeOffset="91378.2265">8743 8715 44,'0'0'35,"5"-16"0,4 10 1,5 0-14,2-5-10,12 7-4,0-3-3,7 5-2,2 2-2,4 1 1,2 2-1,0 6-1,-3 3 0,-5 2 1,-7 7-1,-6 1 0,-8 4 0,-10 3 0,-11-1 1,-8-1-1,-6-4 1,-5 1 0,-6-7 2,-2-2-1,-5-9 1,6-3 0,-2-3-1,7 0 1,3-4-2,6-5-1,19 9-5,-15-19-17,22 9-18,6 1 1,7-2-1,4-1 1</inkml:trace>
  <inkml:trace contextRef="#ctx0" brushRef="#br0" timeOffset="103933.9446">3629 9761 25,'0'0'31,"0"0"1,0 0 0,0 0-14,10-2-3,-8-9-5,-2 11-3,16-20-2,-8 6-1,-1-1-1,2 2-1,-1 2 0,-8 11-1,11-14-1,-11 14 1,0 0-1,11 5 0,-6 6 1,-2 3-1,1 6 0,2 5 0,1 5-1,0 4 1,1 5 0,-1 3 0,1 0-1,-1-1 0,1 0 0,-4-3 1,-2-3-1,-2-3 0,-3-7 1,-3-2 0,-4-8 0,-1-5 1,-4-6 1,1-5-1,-2-7 1,1-3 0,-2-4-1,4 0 1,1-3-1,3 3-1,5-2-2,0-1-5,11 2-19,3-4-10,0-7 1,4 0-2</inkml:trace>
  <inkml:trace contextRef="#ctx0" brushRef="#br0" timeOffset="104126.9557">3686 9491 64,'0'0'31,"-1"-14"-2,12 9-13,-11 5-37,17-8-8,2 6-1,-4-5-1</inkml:trace>
  <inkml:trace contextRef="#ctx0" brushRef="#br0" timeOffset="104454.9744">3981 9637 67,'-11'-5'36,"11"5"-1,0 0-3,-10 2-22,10-2-2,19 2-4,-2 1-1,2-2-3,3 2 0,3 1-3,-1-5-3,2 8-10,-7-3-12,-5-2-7,-2 4-2,-12-6 2</inkml:trace>
  <inkml:trace contextRef="#ctx0" brushRef="#br0" timeOffset="104635.9848">4004 9757 22,'-10'3'31,"10"-3"2,0 0-1,0 0-11,5 10-7,-5-10-6,21 1-3,-5-2-4,0 1-6,7 2-12,2 0-15,-5-6-2,4 5 1,-5-7 0</inkml:trace>
  <inkml:trace contextRef="#ctx0" brushRef="#br0" timeOffset="104875.9985">4389 9619 41,'10'0'31,"-5"11"2,-5-1-1,-2 2-16,4 11-9,-4 0-2,3 1-3,1 2-8,-1 3-25,-1-11-1,4 1-2,-4-19 2</inkml:trace>
  <inkml:trace contextRef="#ctx0" brushRef="#br0" timeOffset="109281.2505">3872 7831 3,'0'0'25,"-10"-18"1,10 18 2,1-15-12,-1 5-1,4-2-1,-3-3-2,8 2-2,-6-3-1,7 4-2,-5 0 0,5 0-2,-3 1-2,2 9-1,1 2 0,0 2-1,-1 8 0,1 2-1,0 6 1,-3 6-1,1 3 1,-3 0-1,1 0 0,-1 2 0,0 1 0,-1-6 0,1-3 0,0-3 0,1-7-1,0-1 1,-6-10 0,0 0 0,10-9 0,-7 0 0,-1-6 0,-2-4 0,1-1 0,1-2 1,3-3-1,2 3 1,2-1 0,3 0 0,2-2-1,3 5 1,3 2 0,1 2 0,-2 6-1,-1 1 0,-1 7 0,-5 8 0,-1 5 1,-4 2-1,-6 5 0,1 3-1,-3 2 1,1 2 0,1 0 0,2-4 0,1-4 0,5 0 0,4-4 1,2-4 0,2-4-1,3-3 1,1-3 0,1-2-1,0 0-10,1-4-26,-8-8 1,2 1-2,-7-7 1</inkml:trace>
  <inkml:trace contextRef="#ctx0" brushRef="#br0" timeOffset="175535.04">17358 10951 33,'-7'25'33,"-3"-2"1,4 6-1,1 0-11,0-1-11,9 7-1,-1-2-4,5 6-3,-1-4-1,2-1 0,0-3-1,1-5-1,1-4 1,1-7-1,1-8 0,2-9 0,3-10 0,2-7 0,2-10 0,1-8-1,2-4-1,-3-8-2,0 4-5,-8-5-8,-1 2-17,-2 10-1,-11-1 0,2 11 1</inkml:trace>
  <inkml:trace contextRef="#ctx0" brushRef="#br0" timeOffset="175863.0588">17501 11032 17,'7'20'28,"-7"-9"1,7 10 1,-4-3-13,2 5-9,4 3 0,-1 0-2,2 5-2,-1-4-1,2-1 0,0-3-1,1-4 0,-2-10 1,3-3-2,-2-8 1,2-9 0,1-9-2,-1-6 1,2-8-1,-3-8-3,5-2-3,-5-10-5,3 0-10,3 2-11,-7-7-1,7 9 2</inkml:trace>
  <inkml:trace contextRef="#ctx0" brushRef="#br0" timeOffset="176262.0816">17884 10573 49,'0'0'33,"-3"22"3,-4 5-9,1 13-8,-3 5-5,9 14-5,-2 2-5,7 11-2,2-1 0,2 0-1,2-1 0,2-2-1,-1-9 0,0-11 0,0-7-1,-4-11 0,3-9-2,-11-21 0,18 6 0,-8-21 0,3-7-1,-1-7 0,5-5 1,2-3 1,2 2 0,1 1 1,0 7 0,-2 7 1,0 9 1,-1 8 0,-5 7 1,-3 9 0,-3 5 0,-2 7-1,-3 1 1,0 3-1,0 0-2,-1-5-3,7 0-10,0-2-20,0-16 1,11-4-2,-4-16 2</inkml:trace>
  <inkml:trace contextRef="#ctx0" brushRef="#br0" timeOffset="176643.1034">18479 11014 57,'-21'4'35,"-2"13"-1,-5 1 1,3 1-20,6 10-8,1-2-2,10 0-2,8-3-2,9-4 0,7-2 0,10-6 0,3-4-1,5-6 1,-1-6-1,0-1 0,-2-4 1,-6-3-1,-5-5 0,-6 3 1,-8-5 0,-6 2 0,-5 1 0,-7 0 1,-1 4-1,-1 5 0,-2 4 1,1 5 0,4 6-1,5 6 0,2 6-1,7 3 0,3 4-2,4-5-3,8 2-5,-2-10-13,3-6-15,5-5 0,0-11 0,3-7 2</inkml:trace>
  <inkml:trace contextRef="#ctx0" brushRef="#br0" timeOffset="176858.1157">18798 10633 69,'-14'-46'38,"2"18"-1,0 16-6,0 14-12,12 23-9,-3 10-3,9 15-4,3 8-1,5 8-1,6 6-2,1 3-1,3-1-4,-1-11-7,3-4-23,-6-7-2,-5-12-1,-5-9 2</inkml:trace>
  <inkml:trace contextRef="#ctx0" brushRef="#br0" timeOffset="177019.1249">18697 10964 72,'3'-16'37,"4"3"-1,10 2-3,18 11-23,-1 1-9,6-1-17,9 4-20,12 4 1,-3-1-2,9 6 1</inkml:trace>
  <inkml:trace contextRef="#ctx0" brushRef="#br0" timeOffset="177225.1367">19586 11160 57,'2'17'38,"5"4"-3,-7-8 2,3-2-19,5 7-9,-4-6-3,3 0-5,1-2-1,-8-10-5,13 12-10,-13-12-22,0 0 0,12-6 0,-10-8 1</inkml:trace>
  <inkml:trace contextRef="#ctx0" brushRef="#br0" timeOffset="177368.1448">19625 10815 28,'-3'-24'23,"11"13"-9,-2-5-13,-5-3-21,18 13-3</inkml:trace>
  <inkml:trace contextRef="#ctx0" brushRef="#br0" timeOffset="177772.168">20432 10535 58,'-7'-26'37,"0"5"-1,-6 0 3,-7 0-22,8 11-5,-9-3-4,4 8-3,-4 2-2,2 9-1,0 6 0,2 6-1,3 9 0,2 6-1,5 6 0,4 10 0,4 4 1,4 3-1,5 7 0,2 2-2,2-2 1,0-3-1,-2-1-1,-6-8-2,3 2-5,-15-17-12,-2-7-17,-2-5 1,-8-14 0,1-5 1</inkml:trace>
  <inkml:trace contextRef="#ctx0" brushRef="#br0" timeOffset="177946.1779">19982 10921 79,'24'-6'40,"13"5"-1,7 5 1,2-6-28,17 5-6,2 4-17,6-3-26,-9-7-2,-5 5 0,-7-9-1</inkml:trace>
  <inkml:trace contextRef="#ctx0" brushRef="#br0" timeOffset="178802.2269">19192 12722 61,'0'0'35,"-7"14"1,-5 4-2,-11 2-20,1 16-6,-9 2-1,1 6-2,-5 0-2,2 1 0,0-4-2,3-2 1,2-5-3,6-11-2,7-6-9,1-6-27,2-15 2,8-5-1,-3-12 1</inkml:trace>
  <inkml:trace contextRef="#ctx0" brushRef="#br0" timeOffset="179016.2391">18781 12762 73,'22'18'38,"11"7"0,1 2-6,1 1-19,13 10-4,-6-1-3,6 1-3,-5-3-3,1-3-2,0-2-6,-10-7-27,-2-10-2,-3-7-1,-7-12-1</inkml:trace>
  <inkml:trace contextRef="#ctx0" brushRef="#br0" timeOffset="180178.3056">19705 12638 54,'0'0'36,"0"0"-2,0 0-3,10 7-11,-10-7-5,30 6-4,-10 1-4,14 3-1,4 0-2,5 5-1,3-1 0,4 4-2,-1-1 0,-1 2 0,-4-1-1,-6-2 0,-9 0 0,-4-2 0,-9-3-1,-7 1 1,-5-2 0,-4-10 0,-14 16-1,1-10 0,-5 0 1,-4 1-1,-1-1 0,-2-2-1,2 1-1,-1-3-1,8 5-3,-6-8-9,11 2-23,1 3 0,1-3 0,9-1 2</inkml:trace>
  <inkml:trace contextRef="#ctx0" brushRef="#br0" timeOffset="182072.4139">19908 13006 13,'-1'10'26,"-10"-8"0,11-2-3,-12 12-2,12-12-2,-11 9-3,11-9-3,0 0-2,0 0-1,0 0-2,1-13-2,9 6-2,1-2 0,6 1-1,2-4-1,3 2 0,5-1-1,3 1 0,2 1 0,0 0 0,0-3-1,-1 4 0,-3 0-1,-4-1-3,0 8-12,-7-3-23,-4-3 2,-4 3-2,-9 4 1</inkml:trace>
  <inkml:trace contextRef="#ctx0" brushRef="#br0" timeOffset="184836.572">19449 13316 34,'0'0'29,"0"0"3,9 0-2,-9 0-16,0 0-4,0 0-3,12-11-1,-10 1 0,5-2 0,-3-4-2,5 1 0,-1-4-2,0 4 1,0-1-2,-1 3 1,-1 0-1,-6 13 0,6-9 0,-6 9 0,0 0-1,0 0 1,-3 15 0,1-1-2,-1 5 2,1 0-1,3 6 1,0 5-2,3 2 2,2 3-1,0-1 0,1 2 0,0-2-1,1 1 1,-3 0-1,-2-6 1,-3 0-1,-4-4 1,-3-7-1,-3-3 1,-1-5 0,-3-6 1,-1-6 0,2-2 1,-2-6 0,4-5 1,0-1 1,5 1-1,3-3 0,4 1-1,2-1 0,3-2-5,7 2-6,-3-2-29,6-10-1,1-4 1,-2-7-1</inkml:trace>
  <inkml:trace contextRef="#ctx0" brushRef="#br0" timeOffset="185010.582">19558 12926 70,'-6'13'35,"6"-13"-2,-8 20-5,8-20-36,0 0-23,0 10-2,0-10-2,21-4 1</inkml:trace>
  <inkml:trace contextRef="#ctx0" brushRef="#br0" timeOffset="185679.6202">19999 13236 3,'0'0'16,"0"0"-3,-6-15-3,6 15 1,4-11 0,-4 11-1,3-10 2,-3 10-2,0 0 1,0 0 0,-13 4-3,4 3-3,0 0-2,-4 1 0,4 0-1,-2 2 2,6 0 1,5-10 0,-7 11 1,7-11 2,12 0 1,-3-7-2,10 4 2,-2-10-2,10 2 0,-2-4-2,6 1 1,0-3-3,1 1 0,-2 0-1,0 1-3,-3 2 0,-7-4-5,1 10-10,-9-4-24,-4-2 0,-5 3 0,-4-1 1</inkml:trace>
  <inkml:trace contextRef="#ctx0" brushRef="#br0" timeOffset="186289.6551">20694 12628 33,'0'0'31,"-5"19"4,-4-5-7,-1 0-7,0 10-5,-5-1-3,5 7-5,1-1-3,5 7-1,1-1-2,8 1 0,1-1-1,8-3 0,4-4 0,6-1-1,2-6 1,3-6 0,1-7 0,2-2 1,2-9 0,0-5 0,-4-7 0,-1-8 0,-4-6 0,-1-3 0,-9-5 0,-4-4 0,-7-2-1,-9 3 0,-7 0 0,-8 5-1,-8 7 1,-6 4-2,-3 8 0,-1 7-1,2 10-3,3 0-6,8 12-30,9 6 3,8-1-2,15 6 1</inkml:trace>
  <inkml:trace contextRef="#ctx0" brushRef="#br0" timeOffset="195168.1629">19652 11087 17,'4'-16'22,"-4"16"-2,5-12-2,-5 12-2,0 0-2,1-12-2,-1 12 0,0 0-1,0 0-2,-10 2-1,10-2-2,0 0 0,-6 10-2,6-10 0,0 10-1,0-10-1,2 20 0,-2-7-1,1 5 1,0 6-1,-2 1 1,-2 2-1,-1 1-1,0-4 1,1-1 0,-1-3 0,2-4-1,-1-6-1,3-10 0,-2 10-2,2-10-1,0 0-3,0 0-6,0 0-5,0 0-13,3-9-5,-3 9 3,1-10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2:42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3998 109 21,'0'0'10,"0"0"-1,0 0 0,0 0-1,0 0-3,0 0-2,0 0-1,-1 12 1,1-12 0,0 0 1,-8 9 0,8-9 2,0 0 0,-10 5 0,10-5-1,-10-2 0,0-2-1,0 2 0,0 0-2,-3-3 0,-1 1-1,0 2 0,0 0 0,-4 1 0,2 0 0,-3-1 0,-3 2 0,-1 1 0,-2 0 0,-4-2 0,-1 1 0,1 0-1,-2 1 0,-1 0 1,-1-1 0,-1-1 0,-3-1 0,-1 3 0,-1-3 0,-7 0 1,-1-2-1,-2 0 0,-1-1 1,-2 1-1,-1-1 0,-3-1 0,-1-1 0,2 1 0,-2 0 0,0 0 0,-2 0-1,-1-1 0,-2-1 1,2 4-1,0-3 0,-2 2 0,1-3 0,-2 6 0,3-3 0,2 3 0,2 1 0,-1-1 0,1 2 0,5 2-1,-1 3 1,1-3 0,0 3 0,1-1 0,1 0 0,1 0 0,1 1 0,-2-4 0,-1 1 1,0 0-2,-1-1 2,1 0-1,0 2 0,1-2 0,4 0-1,3 4 1,3-1 0,2 0 0,3-1 0,1 3 0,2-1 0,0 2 0,0-1 0,-1-1 0,-1-1-1,1 3 1,1-2 0,1 1 0,-1-1 0,1-1 0,-1-1 0,-1 1 0,-1 1-1,0-2 1,-1 1 0,2 0-1,1 0 1,0 0 0,1-1 0,0 0 0,1-1 0,-2 1 0,1-2 0,-2 1 1,1-2-1,1 1 0,2 0 0,0 1 0,3-1 0,3 0 0,2 0 0,3 1-1,0 0 1,2-1 0,0 1 0,2 0 0,0 0 0,1 0 1,-1-1-1,3-1 1,-1 0-1,11 0 1,-17-1-1,17 1 1,-14-2-1,14 2 0,0 0-1,-11-1-2,11 1-1,0 0-3,0 0-6,0 0-14,0 0-2,3 9 2,-3-9 0</inkml:trace>
  <inkml:trace contextRef="#ctx0" brushRef="#br0" timeOffset="2953">4110 231 2,'0'0'4,"7"15"1,-1-3 2,-4-3 0,6 6 1,-4-3-1,6 4 0,-2 1-1,5 2-2,-3-2 0,0 2-3,3 0 0,-3-1-1,-1 2 1,-2-2 0,0 0 0,-2 1 0,1 2 1,1 1 1,-2-1-1,2 0 1,2 1-1,3-1 1,-1-1 0,3 0-1,-2-1-1,2-2 0,0 2-1,-1 1 1,-3-3-1,-1 1-1,0 0 1,-2-1 0,1 1 1,-1-1-1,0 0 1,0-3-1,0 2 1,0-1-1,2 0 1,-2 2-1,-1 1 0,1-1 1,1 2-1,1-1 0,-3 2 0,3 0 0,0 0 0,2-1 1,0 2-1,3 1 1,2-3-1,-4 3 0,5 0 0,-2 0 0,2 1 0,-2 1 0,4-2 0,-2 2 0,-1 2 0,3 1 0,-2 0 0,2-1 0,-2 0 0,0-1 0,-1-1 0,-2-3 0,0-2 0,-2-4 0,-1 2 0,-3-3 0,1 0 0,-2 1 0,4-1 0,-5 2-1,3 0 1,-3 0 0,2 1 0,-2-3 0,1 3-1,-2-4 1,-1 2 0,2-2 0,-1 3 0,3-2 0,1 2 0,1 2 0,-1-1 0,3 1 0,-1 0-1,0 1 1,0-2 0,-1 3 0,-2-3 0,2 2 0,0 2 0,1-1 1,-1 0-1,0 2 0,3-3 0,-4 0 0,2 0 0,-2-4 0,-2 0 0,-1-5 0,-1-1 0,-5-9-1,7 12 1,-7-12-1,0 0-1,0 0-1,0 0-1,0 0 1,-10-9-1,10 9 0,-6-9-1,6 9-5,0 0-9,-8-11 1,8 11 1</inkml:trace>
  <inkml:trace contextRef="#ctx0" brushRef="#br0" timeOffset="5750">5155 2294 4,'0'0'8,"0"0"0,-12 10 1,12-10-2,-10 11-1,10-11 0,-14 13 0,8-4-3,-1 1 1,7-10-2,-15 19-1,8-7 0,-2 1 0,-1 2 0,1 3-1,-3 0 1,-1 1-1,0 3 1,-4 1-1,0 3 1,-1 0-1,-1 1 1,0 0-1,1 4 0,-1-4 0,-2 1 0,3 0 0,-3 0 0,1 0 1,-2-1-1,0 1 1,-3-2 0,0 2 0,1 2 0,0 0 0,0-1 0,2 1-1,0 1 1,0 0-1,2 0 0,2 1 1,-3-1-1,1 3-1,0 3 1,-2-2 0,0 3 0,-2 0-1,2 0 1,-3-1-1,2 0 0,2-5 0,-1-2 0,3 1 0,0 0 0,-2 0 0,0 0 0,0 3 1,-5 1-1,0 2 1,-2 3 0,-2 0 1,-1 0-2,3 1 1,-2 1 0,2-1 0,2 1 0,0-2 0,1-3 0,3 0 0,-1 2 0,-2-1 0,-1-1 0,-1-1 0,0 0 1,-2-1 0,1 0 0,-2-2 0,3 0 0,0-2 0,2 0-1,2-2 1,-1 3-1,3 0 0,0 0 1,0 2-1,0-1 0,2 0 0,-3-1 0,2 2 1,1-4 0,-2 1 0,3 0 0,1 0 0,-1-2 0,1 0 1,3 0-1,-1-1-1,1 1 0,2 0 0,-3-2 0,2 1 1,-1 2-1,-1-2 0,0 3 0,-2 0 0,1 1 0,-3-1 0,2-1 1,-1-2-1,1-2 0,-1 0 1,2-2 0,2-3 0,-2-3 0,2 2 0,-1 1 0,1-2 1,-1 2-1,1 1 1,-2-2-1,0 3-1,3-1 1,-1-2 0,0-1-1,1 1 0,0-2 0,2 1 0,-2 3 0,1-3 0,-1 2 0,2 1 0,0 0 0,0-3 0,0 1 1,2-4-1,-2 0 0,3-3 0,0 1 1,-2-4-1,3-1 0,-2 5 0,2-4 0,-2 1 0,2-1 0,7-10 0,-14 15 0,14-15 0,-10 17 1,10-17-1,-12 10 0,12-10 0,-11 9 0,11-9 0,-10 9 1,10-9-1,-9 4 0,9-4 0,0 0 0,-10 4-1,10-4 1,0 0-1,-11 8 0,11-8 0,-8 10 0,8-10 0,-9 9 0,9-9 1,-7 10-2,7-10-5,0 0-15,-1 15 1,1-15-1,0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2:37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1389 0 2,'-9'11'10,"2"7"-2,-1-3 0,0 4-2,-1 0-1,3 6-1,-3-3-1,0 5 0,1-1 0,1 1-1,-2 1 0,-1 4 1,-1 1-1,1 1 1,-3 2-1,-1 3 0,-3 1 0,-1 3 0,-2 1 0,1 0-1,-3 3 0,0 2-1,0 0 1,1 1 0,0 3-1,1 0 0,1-1 0,-2 0 1,3 1-1,0-2 1,-1 1-1,3-2 1,0-3 0,0-2-1,3 0 1,1 1-1,0-1 2,2 0-2,0-2 1,-2 4-1,0-1 1,0 2-1,-3-3 0,2 2 1,-2-1-1,2-1 1,-2 0-1,0-1 0,0 0 0,1-1 0,1 4 0,-2-2 0,2-2 0,-3 4 0,3-1 0,0 1 0,1 0 0,-1 2 0,-1-4 0,2 2 0,-2 2 0,3-3 0,-2 0 0,1 0 0,1-1 1,0 0-1,0 0 0,0 1 0,-1-2 0,0-1 0,1 2 0,-3-2 0,2 0-1,-3-1 1,4-1-1,0-4-1,-1 1 1,2-2-1,0-2 1,-1 1-1,2-1 1,1-1 1,-3-1 0,2 1 0,0-3 0,-2 1 0,3-1 0,1-3 0,-1-2 1,0-1-1,2-3 0,-2 0 0,1 2 0,-2-2 0,1 1 0,-2 1 1,2 0-1,-3 1 0,2-1 0,0 1 0,0 0 0,2-3 0,0 1 0,1-1 1,-1-1-1,1 1 0,-2 1 0,3-1 0,-2 1 0,1 2 0,-2-5 0,2 4-1,2-3 1,0-3 0,1 0 0,0-3 0,1 2 0,-2-3 0,2 3 0,-2-2 0,1 3 0,-2 0 0,1 1 0,-1-2 0,0 1 0,0-3 0,1-2 0,1-3 1,3-9-2,-5 13 0,5-13-5,0 0-8,0 0-7,0 0 0</inkml:trace>
  <inkml:trace contextRef="#ctx0" brushRef="#br0" timeOffset="50297">1669 3123 5,'7'9'18,"-7"-9"2,0 0-6,0 0-3,-7 10-1,7-10-1,0 12-2,0-12 0,3 13-1,-3-13-1,7 10 0,-7-10 0,0 0-1,0 0 0,0 0 0,9 3-2,-9-3 1,2-14-1,-2 14-1,0-13 1,0 13-2,-2-11-1,2 11-5,0 0-9,-9-5-12,9 5-1,-8 10 1,6 0-1</inkml:trace>
  <inkml:trace contextRef="#ctx0" brushRef="#br0" timeOffset="51235">1496 3729 15,'0'0'25,"0"0"0,5-10-3,-5 10-5,0 0-1,0 0-2,0 0-1,0 0-2,0 0-2,0 0 0,0 0-2,0 0-1,0 0-1,0 0-1,0 0-1,0 0-1,0 0 0,0 0 0,8 11-1,-8-11 0,11 17 0,-4-6 0,0 1-1,3 4 1,2 3-1,0 2 0,0 2 1,4 1-1,-1 0 1,3 2-1,-2-2 0,-3-1 0,1-5 1,0 0-2,-2-3 1,-1-2 0,-1-2 0,-10-11 0,16 16 0,-6-10 0,-10-6 0,10 7 0,-10-7 0,0 0 0,9 0 0,-9 0 0,6-9 0,-5 0 0,2-4 0,1-2 0,2-4 0,-1-5 0,1-3 0,3-1 0,-1-3 0,1 0 0,1 1 0,1 0 1,-3 2-1,2 3 0,-1 5 0,-2 3 0,-1 5 1,-2 3-1,-4 9 0,6-13-1,-6 13-1,3-11-5,-3 11-26,5-12-4,-10 2 1,5 10-2</inkml:trace>
  <inkml:trace contextRef="#ctx0" brushRef="#br0" timeOffset="52297">1775 3107 9,'0'0'17,"0"0"-1,0 0-2,0 0-3,-12 10 0,12-10-1,0 0-1,-9 10 0,9-10 1,0 0-2,-10 9 1,10-9-2,0 0-1,-14 8-1,14-8-1,0 0-1,-8 13-1,8-13-1,-6 10 0,6-10 0,-4 15-1,4-15 1,-4 13 0,4-13 0,-4 14 0,4-14 0,-2 16 1,2-16-1,2 13 0,-2-13 1,4 16-1,-4-16 0,9 13-1,-9-13 1,13 10 0,-13-10 0,16 7-1,-6-5 1,0-1 0,0 1-1,0-1 1,-10-1-1,18-1 1,-18 1-1,16-4 1,-16 4-1,15-8 1,-15 8 0,15-17 0,-15 17-1,10-18 1,-5 5-1,-1 2 1,-3-2 0,-1 1 0,-3 0-1,-3-1 1,0-1 0,-4 3-1,0 1 1,-3 1-1,2 2 0,-2 1 1,2 4-1,1 3 0,-1 3-1,2 1-2,3 4-4,-3-2-11,-1 2-15,4 5 0,-5-7-1,4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2:23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 0 20,'-8'9'17,"8"-9"-2,-9 8-1,9-8-3,-10 15-1,10-15-2,-13 18 0,7-6-2,2 3 0,0 0-1,3 2 0,0 2-1,4-3-1,1 0 0,3 0-1,3-2 1,1-4 0,1-3-1,3-1 0,-2-4 0,2-3 0,-2-4 0,2-1 0,-4-4-1,1 3 0,0-6 1,-3 1-1,-1-5 1,-2 4-1,-2-2 1,-3 1-1,-3-1 1,-4 0 0,-3 1-1,-1 1-1,-3 4 2,0 1-1,-3 2 0,5 3-1,0 3-1,-1 2-1,12-2-6,-15 11-10,15-11-14,-9 13-2,9-13 2,0 0-1</inkml:trace>
  <inkml:trace contextRef="#ctx0" brushRef="#br0" timeOffset="44813">900 401 31,'3'-10'25,"-3"10"1,0 0-2,-13-12-12,13 12-2,-16-9-1,6 5-2,-3-2-2,1 3 0,-5-2 0,2 5-2,-3 0 1,1 1-2,-2 1 1,0 5-1,1 1 0,-1 4-1,-1 2 0,2 2 0,0 2 0,3 5 0,1-2-1,3 0 1,2 1 0,5 3 0,3-3 0,4 2 0,4-3 0,4-2 0,3 0 0,4 1-1,3-5 1,1-2 0,0-6 0,2-3 0,2-6-1,-1-4 1,0-7-1,-2-5 1,-1-8-1,0-1 0,-4-8 1,0-1-1,-7-2 0,-3-2 0,-3 3 1,-4 5 0,-5 4 0,-1 7 1,-3 7-1,-1 9 0,-1 6 1,3 10-1,1 8-1,4 5 1,2 4-1,3 5 1,4 3-1,3 0 0,2 2 0,3-2 1,2-2-1,0-2 0,1-1-1,-2-7-2,2-1-5,-7-10-13,0-3-14,1-3-1,-12-7 1,15-1-1</inkml:trace>
  <inkml:trace contextRef="#ctx0" brushRef="#br0" timeOffset="45703">1332 707 40,'11'-12'29,"-7"1"2,-4 11-1,9-12-10,-7 2-13,-2 10 0,11-11-3,-11 11-1,16-3-1,-7 6-1,1 2 0,-1 6 0,0 2-1,-3 2-1,0 3-1,-4 4-1,-2 5-1,-7-4 0,1 6 0,-5-2 0,-1 2 1,-2-3 0,2-2 1,-2-5 1,3-4 2,4-1 1,7-14 2,-10 14 1,10-14 0,0 0 1,14-1 2,-1 1-3,1-3 1,3 1-2,1 0-1,2 3-2,2 0-2,-1-1-1,-1 7-6,-3-7-11,-4 1-15,3 3 1,-16-4-2,14-3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2:14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1244 58 6,'0'0'21,"0"0"-3,0 0-2,-11 1-2,11-1-2,0 0-1,0 0-2,0 0 0,-12-6-1,12 6-1,0 0-1,0 0-1,-9 2-1,9-2-1,0 0-1,-6 9 0,6-9-1,-3 9 0,3-9-1,-2 15 1,2-15-1,1 16 1,-1-16-1,4 18 0,-1-9 1,0 0-1,2 3 1,-5-12-1,14 16 1,-14-16 0,16 15 1,-7-10-1,1 0 0,0-2 0,-1-3 1,1 0 0,-1-4-1,0 0 1,-1-5-1,2 2 0,-3-4 0,0 1 1,-2-5-1,2 2 0,-3-1 0,-1 3 1,-1-1-1,-2 0 0,-2 0 0,1 1 1,-2 0-1,-1 2 0,4 9 0,-12-16-1,12 16 1,-10-11 0,10 11-1,-14-4 1,14 4-1,-14 5 0,14-5 0,-15 15 0,7-3-1,0-2 0,2 3-2,-1-3-2,3 3-3,4-13-9,-8 12-17,8-12 0,0 0-1,4 9 1</inkml:trace>
  <inkml:trace contextRef="#ctx0" brushRef="#br0" timeOffset="2485">5067 1404 12,'-14'8'22,"14"1"2,0-9-8,-11 10-2,11-10-3,-9 9-2,9-9-1,-4 15 0,5-6-2,-3 3 0,6 3-2,-2 0 0,3 3-1,1-1 1,3 1-1,1-2 0,2 0 0,5-4 0,-1-1 0,2-5 1,4-1-2,-4-5 1,3-3-1,-4-4 0,4-4 1,-6-7-2,0 0 1,-5-4 0,-2-1 0,-6-2-1,-2 3 0,-7 0 0,-6 4-1,-4 6 1,-4 4-1,-5 5 0,-2 7 1,0 5-1,-1 1 1,3 4-2,4-2-3,5 5-6,-1-8-20,5-9-5,13 0-1,-12-14 1</inkml:trace>
  <inkml:trace contextRef="#ctx0" brushRef="#br0" timeOffset="36844">1320 126 1,'0'0'6,"0"0"-2,0 0-1,13 8 2,-13-8 0,15 6 0,-4-2-1,4 4 0,-2-4 0,3 4-1,1-3 0,2 5-1,0-3 1,3 4 0,1 1 1,2-2-1,5 3 1,2 0 0,1 0 1,1 0-1,3 0 0,-2-2 1,0 2-1,0-1 0,-1 1-1,-1-1 0,1 0-2,1 4 1,-3-4-2,1 4 0,1-2 0,-2 1 0,-1-1 0,1 0 1,0-1-1,0-1 0,4 3 1,1-2-1,0 0 0,4 0 1,1 1-1,1 1 0,1 1 0,-1 0 0,-1 0 0,-2 0 0,2 3 0,-5-3 0,1 3 1,-3-2-1,0 0 0,0-2 0,1 1 1,1 0-1,0-2 0,1 0 0,0 1 0,1 0 1,0 1-1,-2 0 2,-1 0-1,-3-1 2,1 2-1,0-1 0,0-1 1,-1-2-1,3 2-1,-1-2 1,1 1-2,1-2 1,0 1-1,1 0 0,-1 0 0,0 1 1,-1-1 0,1 1-1,-2-2 1,0 2 0,-1-1-1,-3-2 0,-2 1 0,-1 0 0,-3 0 0,2-2 0,-2 1 0,2 2 0,1-3 1,0 2-1,2 1 0,0-2 0,1 2 0,-1 0 0,0-1-1,0 1 1,0 0 0,2 0 0,-2-1 0,4 2 0,0-1-1,0-1 1,2 3 0,-1-1-1,-1-1 1,-1-1-1,0-1 0,0 1 0,-5-3 0,2 0 0,-1-1 0,-2-2 1,2 2 0,-1 1 0,0 0 0,-1 0 0,1-2 0,-3 2 0,-5-3 1,0 0-1,-5-4 0,-1-1 0,-4 0 0,0 0 0,-10-1 0,16 2 1,-6 2-2,1 0-1,-1 3-2,-1 0-2,-9-7-7,10 9-14,-2 4 2,-8-13-1,0 0 2</inkml:trace>
  <inkml:trace contextRef="#ctx0" brushRef="#br0" timeOffset="51360">6302 1413 5,'0'0'10,"0"0"0,-12-11-2,12 11 0,0 0 0,-10-3-2,10 3 0,-9-5 0,9 5-1,-10-4 0,10 4 0,-15-4 1,15 4-1,-14 0 0,14 0-1,-18 2 0,18-2 0,-18 5-1,8 0 0,10-5-1,-17 9 0,17-9-1,-17 12 0,8-5 1,-1 0-1,10-7 0,-18 18 1,9-8-1,0 3 1,1-1 0,1 2 0,1 0-1,3 2 0,0-1 1,0 1-2,3-2 1,-1 0 0,3-1-1,0 0 1,0 1 0,1-2 1,-1 0-1,3 1 1,-1-2 0,3 1 0,-2-1 0,5-3 0,-10-8-1,17 16 1,-7-13-1,1-1 0,-1-4 0,3-1 0,-2-5 1,1-1-1,1-4 0,-2-5 2,1-3-2,0 0 1,-2-5 0,0 0 0,-4-2-1,-1 0 0,-4 0 0,-1 4 0,-3 0 0,-2 3 0,-2 2 0,1 5 0,1 2 0,0 2 0,5 10 0,-5-9 0,5 9 0,0 0-1,0 0 1,0 0-1,1 17 1,2-4-1,-1 4 0,1 4 0,-2 5 1,2 3-1,0 0 0,3 1 0,-1-1 0,1-3 0,2-3 0,2-2 0,3-6 0,-2-3 0,2-2 0,-2-3 0,0-4 0,1 0 0,-1-3-1,-11 0-4,20-2-12,-7 0-17,-13 2 0,15-11 0,-15 11 0</inkml:trace>
  <inkml:trace contextRef="#ctx0" brushRef="#br0" timeOffset="52688">6673 1538 41,'0'0'29,"0"0"1,0 0-8,0 0-6,-3 14-3,3-14-2,2 17-5,-1-8 0,2 6-2,0 1-1,0 2 0,0-1-2,3 3 1,-3-2-2,-1-2-3,2 3-7,-4 0-19,-1-9-4,2 3-1,-1-13 1</inkml:trace>
  <inkml:trace contextRef="#ctx0" brushRef="#br0" timeOffset="60907">297 27 18,'-24'-11'21,"7"11"0,-7-4-9,-1 3 1,1 4-2,-3 4-2,3 7 0,-1 2-1,2 8 0,2 4-1,1 8-2,1 2 0,7 4-2,4-1 0,5 4 0,4-5 0,6 2-1,5-8 1,8-4 0,2-6 1,6-3-1,-1-10 0,3-7 0,-2-11-1,3-6 1,-4-8-1,-1-4 0,-2-6 1,-4-3 0,-4-4 0,-1 0 0,-7-2 0,-4 4 0,-5 1-1,-3 3 0,-6 2 0,3 5 0,-3 6-1,-2 4 1,2 5-1,10 10-1,-13-6 1,13 6-1,-5 20 0,6-2 0,1 8 0,5 7 0,1 4 0,3 4 0,1 4 1,2-1-2,2 1 1,-4-4-3,6-3-3,-9-10-7,6-1-21,-3-6-2,-5-8-2,-2-3 1</inkml:trace>
  <inkml:trace contextRef="#ctx0" brushRef="#br0" timeOffset="61860">659 468 3,'1'-12'23,"-1"12"1,0 0-2,3-15 1,-3 15-3,0 0 0,0 0-3,1-11-3,-1 11-1,0 0-5,2 9-2,-2-9-3,-3 18-2,2-6 0,0 3-1,-1 6 0,1 1 0,0 0 0,1-1 0,1 0-1,0-1 1,0-2-1,1-3 0,1-4 0,0-2 1,-3-9-1,8 13 1,-8-13-1,0 0 0,14 3 1,-14-3 0,13-5 1,-13 5-1,21-13 0,-7 6 0,0 0 0,0 0 0,1 0 0,0 4 0,0 2-1,-1 4 1,-3 3 0,-2 5 0,-2 2-1,0 2 0,-1 3 0,-3 1 0,-1 1 0,-2-3 0,-3 2 0,-1-2 0,-2 2 1,-6-5 1,0 0 0,-4-4 0,-2-3 1,-1 2 0,-3-6 0,0-2 0,-1-5 0,5 1-1,-3-4-1,5 1-1,3 0-3,-3-7-7,10 0-21,6 13-3,-11-18 0,11 18 1</inkml:trace>
  <inkml:trace contextRef="#ctx0" brushRef="#br0" timeOffset="62641">628 444 34,'12'-8'26,"-12"8"1,13-9-4,-13 9-12,12-8-1,1 7 0,-4-5-1,6 4-1,2-4-1,5 4 1,-3-3-3,4 0-4,2 2-17,0-1-14,-10-8-3,4 5 0,-15-12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3:12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279 9 13,'-22'-9'21,"8"11"2,-12-4-7,2 6-1,-1 3-2,0 4-3,1 5-1,-2 3-1,5 8-2,-1-2 0,6 5-2,0 0 0,7 1 0,1 0-1,7 3-1,3-3 0,5-2 0,3-1 0,5-1-1,2-6 0,5 0 1,2-7-1,2-9 1,2-7-1,2-7 0,-2-7 0,2-9 0,-4-4 1,-2-6-1,-4-6 1,-2-1-1,-9-1 1,-3 1 1,-7 2-1,-1 8 0,-5 1 1,-1 11 0,-3 5-1,1 9 0,0 6-1,3 9-1,4 6 1,2 6-1,4 6 0,4 3 0,2 3 0,5 2-1,2 5 1,0-4-2,2 2-3,-2-7-6,2 0-19,-1-2-4,-7-7-1,0-4 1</inkml:trace>
  <inkml:trace contextRef="#ctx0" brushRef="#br0" timeOffset="750">635 167 19,'0'0'21,"6"9"-4,-6-9-2,5 16 0,-2-5-3,-1 2-3,-1-1-2,-2 1-1,0 5-2,-3 1-1,0-1-1,-2 3 0,0-2-1,0 2-1,0-2 0,1-1 0,1-4 0,2-4-1,2 0 1,0-10 0,7 13 1,-7-13-1,18 3 1,-6-5 0,3 1 0,3 0 0,-2-5 0,3 1 0,-2 0-1,-1 0 1,-3 1 0,-1 1 2,-3-2 0,-9 5 0,9-9 1,-9 9 1,1-11 0,-1 11 1,-3-11-1,3 11-1,0 0-1,-9-6 0,9 6-1,-5 12 0,5 3-2,-1 7 0,-1 4 0,2 7-2,0 1 0,2 6-4,-2-1-11,-1-3-15,3 1-1,-6-11 0,4-3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2:18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54 5,'-6'9'24,"6"-9"2,0 0-4,0 0-4,-10 0-3,10 0-3,0 0-2,-4 10-2,4-10-3,-1 16-1,1-5 0,2 4-2,-1 0 1,3 4-2,1-2 1,4 0-1,-1 0 1,2-4-1,4-4 1,2 0 1,2-7-2,1-3 2,-3-3-1,3-4 0,-4-7-1,0 1 2,-4-4-2,-4-2 1,-2-2 0,-2 3-1,-4-3 0,-3 2 1,-3 3-1,-3-1 1,-1 3-1,-5 5-1,-1 4 1,-2 3-1,0 2 0,3 4 0,0 3-1,3 2-1,3 4-3,1-7-7,9-5-24,0 13 2,0-13-1,5 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2:39:00.3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14473 15210 40,'0'0'34,"0"0"1,0 0-2,10-1-12,-6 16-8,-5 2-3,3 13-4,-4 6-2,1 9 0,-2 3 0,1 6-2,-4-2 0,0 3 0,1-5-1,2-4 1,-2-4-2,4-10 0,1-4-1,-1-8 0,2-5-2,-1-15-4,7 11-6,-7-11-27,3-15 2,0 1-1,-1-9 3</inkml:trace>
  <inkml:trace contextRef="#ctx0" brushRef="#br0" timeOffset="577.033">14914 15352 41,'1'22'34,"-8"-1"2,0 9-1,0-1-18,-4-5-5,5 8-4,-5-4-2,6 0-2,-1-3-1,3-1 0,-2-5-2,-1 2 0,-1-6 0,1-1-1,6-14 0,-15 14 0,15-14 0,-14 1-1,14-1 1,-4-21 0,9 0 0,4-5-1,5-5 2,6-7-1,0-5 1,6 2 0,-1 0 1,-2 3 0,-4 3 0,0 5 0,-5 7 0,-2 6-1,-5 5 1,-7 12 0,10-9-1,-10 9 0,8 15 0,-2 0 0,-1 7 0,1 5 0,6 5 0,0 5 0,1 4-1,3-1 1,-2 0-1,3-2 1,-2-2-1,2-5 0,-4-6-1,-1-5 0,-1-5-1,-4-4-1,-7-11-3,11 7-4,-11-7-9,0 0-22,0 0 2,-12-14-1,-2 1 2</inkml:trace>
  <inkml:trace contextRef="#ctx0" brushRef="#br0" timeOffset="755.0432">14964 15609 54,'-13'-5'37,"13"5"0,-13-7 0,9-2-19,4 9-7,15-2-5,-1 3-2,4 0-5,5 2-3,7 6-8,-2-2-26,4-4 1,3 1-2,-2-7 2</inkml:trace>
  <inkml:trace contextRef="#ctx0" brushRef="#br0" timeOffset="1193.0683">15576 15584 73,'-11'-10'37,"7"-1"-2,-3 0-8,-1-16-14,9 5-4,-3-8-1,7 2-2,0-1-2,4 1 0,2 0-1,5 5 0,0 2-1,5 4-1,1 6 0,5 6 0,2 4-1,2 6 1,0 8-1,0 6 0,-3 6 0,-2 6 0,-3 5 0,-6 1-1,-5 2 1,-5 0 0,-4-1-1,-3-6 0,-2-2 0,0-9-1,-1-4-2,3-17-3,-1 18-15,1-18-18,5-11 0,1 0 0,2-9 1</inkml:trace>
  <inkml:trace contextRef="#ctx0" brushRef="#br0" timeOffset="1560.0893">16534 15380 51,'0'0'36,"-6"-22"-2,2 10 1,-1-1-17,-5-6-11,2 8-1,-3 0-2,0 6 0,-6 3-1,1 8-1,-6 4 1,1 9-1,-3 4 0,3 6 0,0 3 0,5 3-1,8 1 0,6-2 0,7-3 0,7-2 0,5-6 0,7-5-2,1-4 0,0-8-2,4-2-4,-5-13-8,1-2-25,2-1 2,-7-9-2,1-1 2</inkml:trace>
  <inkml:trace contextRef="#ctx0" brushRef="#br0" timeOffset="1864.1066">16836 15142 56,'7'-10'39,"-7"10"-3,12-5 4,-12 5-16,8 16-18,-9 4 0,6 9-2,-3 5-1,1 10 0,-2 8 0,0 3-2,-2 4 1,-1 2-1,1-3 0,-2-2 0,0-3-1,1-7 1,0-8-2,-2-4 1,3-8-1,0-11-4,6 2-16,-5-17-21,0 0 2,3-20-1,-1-8 1</inkml:trace>
  <inkml:trace contextRef="#ctx0" brushRef="#br0" timeOffset="2484.1421">17430 15383 65,'0'0'41,"-10"5"-1,10-5-1,0 0-15,10-4-13,7 6-2,-3-3-2,8 3-3,0-1-1,5 2-1,2-2-1,-1 1 0,3 0-1,1-2-2,-2-1-1,-6 0-1,0 2-4,-10-7-4,1 10-16,-15-4-16,0 0 2,-14 2 0,-6-2 2</inkml:trace>
  <inkml:trace contextRef="#ctx0" brushRef="#br0" timeOffset="2683.1535">17478 15507 75,'0'10'41,"0"-10"0,11 11 1,6-6-27,-7-7-6,9 5-1,-2-4-4,5 3-1,1-2-3,-1-1-3,5 7-13,-1-5-26,-7-4-1,0 1 1,-5-8-1</inkml:trace>
  <inkml:trace contextRef="#ctx0" brushRef="#br0" timeOffset="4907.2807">18314 15701 38,'3'11'34,"-3"-11"3,15-14-5,2 6-12,-2-13-2,12 2-5,-5-12-3,12 4-2,0-10-2,6-1-2,-4-3 0,-1 0-2,-1-4-1,-1 5 0,-5-1 0,-4 0 0,-7 2 0,-7 5-1,-7 2 0,-3 5 1,-5 8 0,-3 7-1,-7 8 0,-3 10 0,-2 14 0,-2 8 0,0 10-1,2 11 1,-2 8 0,2 6 0,6 2 0,3 1 0,7-7 0,7-4 0,5-3 0,6-11 2,8-11-2,6-5 2,4-10-1,6-7 0,1-6 1,0-4-1,-2-6-1,-5-5-1,-3 1-4,-12-9-21,-2 6-17,-9-3 1,-9-4-2,-2 3 2</inkml:trace>
  <inkml:trace contextRef="#ctx0" brushRef="#br0" timeOffset="7617.4357">19121 15692 51,'0'0'37,"0"0"-2,0-13 2,-3 2-20,3 11-6,6-14-4,-6 14-2,14-15-1,-5 11-1,0-1-1,4 2 0,-1 0-1,4 5 0,0 0 0,2 3 0,-2 0 0,2 3-1,-3 0 0,2 1 1,-5 1-1,0-1 1,-12-9-1,12 17 0,-11-6 0,-1-11 0,-11 17 0,-1-9-1,-3 1 1,-3 0 0,0 0 0,-2-1 0,2-3 0,3 1 0,4-2 0,11-4 1,-11 6 0,11-6 0,0 0 0,17 5 0,-6-2 0,4 0 1,1 0-2,4 3 1,-1 1-1,0 2 1,0 0-1,-1 3 1,0 1-1,-2 1 0,-1-1 0,-4 1 0,-2-1 1,-2 0-2,-5-1 2,-3-3-1,1-9 0,-19 17 0,3-10 0,-7 1 0,-3-3 1,-3-2 0,0 1 0,1-3 0,4-2 1,2-1-1,6-1 1,5-3-1,11 6 0,0 0-3,-4-9-3,4 9-31,0 0-7,19-4 1,-7 2-1</inkml:trace>
  <inkml:trace contextRef="#ctx0" brushRef="#br0" timeOffset="22846.3068">15653 17078 18,'15'0'30,"-15"0"0,24-11 3,-8 1-16,-2-7-3,8 1-2,-4-11-3,7 4-2,-4-8-1,4-2-1,-6-7-2,1 3 0,-3-2 0,-2 2-1,-5 0 0,-1 5-1,-7 1 0,-3 7 0,-5 3 0,-3 4 0,-4 7-1,-2 6 1,0 4-1,-3 5 0,1 7 1,-1 8-1,-1 6 1,1 9-1,1 4 1,4 9 1,1 3-1,5 3 0,4 0 1,5 0 0,5-7-1,6-4 1,0-6 0,5-4-1,0-6 1,3-6-2,-1-6 1,0-9-4,3-4 0,-3-6-3,7 3-12,-4-10-22,-4-5 1,1 1 0,-6-6 0</inkml:trace>
  <inkml:trace contextRef="#ctx0" brushRef="#br0" timeOffset="23536.3462">16223 17036 63,'0'0'36,"0"0"-1,3-11-1,-3 11-23,12-13-5,-1 7-2,-1-1-3,5 4 0,-1 2 0,1 0 0,-2 4-1,1 4 0,-4 3 0,-3 3-1,-2 5 0,-3-2 1,-4 4-2,-3 2 1,-1 2 0,-3-5-1,-2 2 1,2-2 0,1-6 1,1-3-1,3 0 3,4-10-3,0 0 3,0 0-2,11-7 1,-2-1 2,3 7-2,0 4-1,3-3 0,2 9 0,0-2 1,-1 4-1,-1 4 0,-1 3-2,-2-4 2,-1 1 0,-5 3 2,-4-3 0,-2 1-1,-2-1 2,-5-2-1,-4-3 2,-2 0-1,-1-3 0,-3-3-1,0 0-1,1-2 0,2-4 0,2 1-3,12 1-5,0 0-16,-4-17-18,6 4 4,8-6-4,1-4 3</inkml:trace>
  <inkml:trace contextRef="#ctx0" brushRef="#br0" timeOffset="23839.3636">16741 16863 77,'17'-7'38,"-5"0"-1,7 2 1,1 1-31,2-4-4,2 4-1,0 4-3,-1-1-2,2 8-6,-7-4-14,-3 2-14,1 3 0,-7-3-1,-9-5 1</inkml:trace>
  <inkml:trace contextRef="#ctx0" brushRef="#br0" timeOffset="24032.3746">16811 16990 73,'0'0'38,"15"6"0,-1-4 0,-1-4-29,8 4-4,1 2-6,0-4-11,0 2-25,1 3-1,-5-4 0,5 1 0</inkml:trace>
  <inkml:trace contextRef="#ctx0" brushRef="#br0" timeOffset="24498.4012">17361 16513 57,'11'3'37,"-5"16"-1,-5 3-2,2 7-16,3 13-10,-2 4-2,6 11-2,-2 2-1,1 2 0,-1-1-2,2 2 1,-4-7-2,-2 0-1,-1-6-2,-6-9-3,5-4-6,-8-11-19,3-15-7,3-10-1,0 0 2</inkml:trace>
  <inkml:trace contextRef="#ctx0" brushRef="#br0" timeOffset="24834.4205">17652 16963 53,'-12'25'34,"-6"-6"0,1-4-11,2 4-7,-5-9-4,7 5-4,-2-9-2,5 1-2,0-4 0,10-3-1,0 0 0,-6 9 0,6-9-1,10 5 1,-1-2-2,4 5 2,1 0-1,3 2-1,1 0 0,3 1-1,1 5-1,0-1-4,4 3-1,-6-11-7,6 4-19,-2 1-9,-4-10 2,-2 4 1</inkml:trace>
  <inkml:trace contextRef="#ctx0" brushRef="#br0" timeOffset="25248.4441">17986 17027 41,'0'0'33,"0"0"2,0 0-1,0 11-16,0-11-7,-10 16-2,3-3-3,4 4-2,-1-1 1,6 4-2,-2-3 0,5 6 0,2-5-2,6 0-1,0-4 1,4 2-2,1-7 1,3 1-1,-2 2 1,0-6-1,-3 1 0,-4 2 0,-3 1 1,-5-1-1,-4 3 0,-4 0 0,-2-2 0,-3 1 1,-2 0 0,-3-5-1,1-3-3,-2-2 0,5 4-5,-7-7-24,3-5-3,4-1-2,-3-10 1</inkml:trace>
  <inkml:trace contextRef="#ctx0" brushRef="#br0" timeOffset="25456.456">17988 17056 64,'14'-4'39,"-5"5"-2,2-3 2,3-7-20,4 9-14,-2-1-2,4-1-2,1 4-5,-4-2-26,3-4-8,-1 4 0,-4-7-1</inkml:trace>
  <inkml:trace contextRef="#ctx0" brushRef="#br0" timeOffset="25891.4809">18573 16684 63,'0'0'38,"10"22"0,-5-6 0,3 4-19,1 8-14,-3 4-2,2 7-1,-1 2-1,2 1 0,-1 1-2,-2-5-2,2 0-7,-8-7-25,0-9-3,0-3-1,-4-9 2</inkml:trace>
  <inkml:trace contextRef="#ctx0" brushRef="#br0" timeOffset="26090.4923">18481 17016 63,'4'-20'40,"6"8"-2,1 1-2,8-8-15,6 10-13,1-1-4,5 5-4,5 7-8,-2 2-31,3-5 1,1 4-1,-4-3-1</inkml:trace>
  <inkml:trace contextRef="#ctx0" brushRef="#br0" timeOffset="26517.5167">19090 16554 74,'5'9'40,"-3"1"-1,-2 6 0,3 11-24,-5-4-8,5 13-2,0 3-1,2 7-2,0 2-1,2 4 0,1 1-2,-2-1 1,2 0-2,-4-10-2,4 6-4,-8-16-9,8-3-24,-5-5 0,-1-14 0,-2-10 2</inkml:trace>
  <inkml:trace contextRef="#ctx0" brushRef="#br0" timeOffset="26878.5374">19417 16936 40,'0'0'32,"-14"25"3,1-9-8,-2-7-9,3 9-4,-6-9-3,5 5-2,-8-4-2,7 3-1,-6-4-1,5 3-1,-1-4-1,6 0 1,0-4-2,10-4 1,-5 10-1,5-10 0,10 10-1,0-5 0,5 3 0,1 1 0,3 1 0,1 4-1,3 0-1,-1 1-3,4 1-2,-9-4-15,0 1-20,0-3-1,-3-1 1,-1-3 0</inkml:trace>
  <inkml:trace contextRef="#ctx0" brushRef="#br0" timeOffset="27367.5654">19656 17058 89,'10'7'39,"1"-6"0,1-4-2,-2-5-30,8 7-4,-1-1 0,2 0-2,0 2 0,-2 5-1,0 0 1,-3 3 0,-1-1-1,1 1 0,-3-1 1,-1 4-1,-2 1 1,-2 0-1,-1 4 0,-2 3-1,-2-2 1,-2 4-1,-1 2 1,-1-1 0,-2 1 0,1 2 0,-1-2 2,-1-3 1,1 6-1,1-2 1,-1-2-1,1-1 0,1 1-2,-1-6-2,4 0-7,-7-3-25,7-13-8,0 0 2,-6-12-2</inkml:trace>
  <inkml:trace contextRef="#ctx0" brushRef="#br0" timeOffset="27575.5773">19756 17285 87,'13'-2'42,"5"-1"0,7-3 0,-5-1-32,12 0-4,-1 1-3,1 4-3,5 4-7,-12 3-35,3-5 0,-3 1 0,-5-6-1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2:21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44 9,'0'0'14,"0"0"0,0 0-2,2 10 0,-2-10-2,0 0-1,-6 19-1,3-9-1,2 4-2,2-2-1,2 5-1,2-3 0,2 2 0,3-3 0,1-1 0,0-5 0,4 3 0,-4-6 1,5-4 0,-4-5 0,6 0 0,-4-6 0,4 0 0,-3-4 1,1-1-2,-4-4 1,0 4-1,-5-2 1,-2 1 0,-6 1-2,-4 2 0,-6 1 0,-3 5-1,-5 0 0,-5 1 0,0 3-1,-1 7 0,1 0-1,2 0-1,5 5-3,0-4-5,12 8-9,4 2-14,1-14-1,6 21 1,-6-21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3:10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233 32 14,'0'0'22,"-9"-13"3,9 13 1,-21-6-13,6 1 0,-1 1-1,-2-1-2,2 6-2,-3-1-1,4 3-1,-2 0-1,2 6-1,0 6-1,1 4 0,2 3-1,-2 3-1,5 2 0,4 6 0,2 0 0,4 0-1,4 0 0,4 0 0,4-3-1,4 0 2,2-2-1,2-8 0,2-4 0,3-5 0,0-10 0,1-5 1,2-6 0,-2-9 0,-1-7 1,-2 1 0,-4-7 1,-4-2-1,-6 0 1,-1-1 0,-9-2-1,0 7 1,-6 2-1,-1 4 0,-3 3-1,2 9 1,1 2-2,7 10 2,-10-1-2,10 1 0,-2 20 0,6-1-1,2 6 1,3 2 0,0 4 0,4 5-1,-1 3 2,3-2-1,-1-1-1,0-5-2,0 0-3,-4-7-6,5 2-14,-3-6-8,-2-7-1,-3 1-1,-7-14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3:11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66 39,'0'0'25,"-2"-14"2,2 14-2,0 0-13,1-15-10,-1 15 0,5-17 0,-5 17 0,16-11 0,-4 7 0,2 2 0,3 1-1,0 0-1,0 4-2,1 3 0,-3-1 1,-2 6-2,-4 2 1,-3 0 0,-5 4 1,-4 2 0,-5-2 1,-2 2 0,-1 1 0,-4-2 0,3-3 0,-2-1 0,5-5 0,9-9 0,-13 16 1,13-16 1,0 0 1,0 0 0,0 0 1,0 0 0,15 6 1,-6-7-1,5 0-1,0-2 0,2 3-2,1 2 0,2 0 0,0 1-1,-2 5 1,0 2-1,-2 6 1,-2 0-1,-2 4 1,-4-1-1,-4 2 1,-2 2-1,-4-2 2,-5-2-2,0 0 1,-5-1 1,0 0 0,-4-3 1,2-3 0,-4-4 0,6 2 0,-3-5 0,2-2-1,1-2-2,2-5-8,11 4-18,0 0-8,-15-12 1,15 12-2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4:25.5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1456 108 10,'0'0'8,"0"0"2,-3 11 0,3-11-1,0 0 0,-3 10 0,3-10-1,-2 10-1,2-10 2,-4 13-3,4-13 0,-3 15-1,3-15-1,-3 17-2,1-8 1,2-9-1,-3 15 0,3-15-1,-3 16 1,3-16-1,-5 18 0,5-18 0,-4 19 0,2-7-1,-1-1 1,0 0-1,0 0 0,1 2 0,-1 0 1,1 0-1,-1 0 0,1-2 0,0 2 0,0 0 0,0 0 0,0-1 1,0-1-1,-1 2 0,-1-1 1,0 0 0,0 2 0,-1-1 0,0 0 1,0 2-1,0 0 1,-2-1-1,3 2 1,0-1-1,-2 2 0,3 0 1,-3 2-1,1-1 0,-1 1-1,2-1 1,-1 1 0,0 1-1,-1 0 0,-1 0 1,2 0-1,-1 1 0,0-1 0,0 0 1,0 0-1,1-3 0,1-1 0,0-1 0,1 1 0,-1-3 1,1 0-2,-1 0 1,0 1 1,0 1-1,0 1 0,-1-1 0,0 2 0,1 1 0,0 3 0,-2-4 0,1 2 0,0 2 0,-1-2 1,0 2-1,-1-1 0,-1-1 0,0 2 0,1 3 0,-2-1 1,0-1-1,1 1 0,-1 0 0,1-2 0,0 0 0,1 0 1,-1-4-1,0 1-1,1 2 1,1-1 0,-3 1 0,0 2 0,1-3 1,-1 2-1,2 2-1,-2-1 2,1-2-1,-2 2 0,2 0 0,0-1 0,1 1 0,-1 0 0,-3-1 1,2-1-2,0 2 1,1-1 0,-2 0 0,1-1 0,1 0 0,-3 2 0,3-2 0,0 3 0,1-1 0,-2-1 0,3 1 0,-1 0 0,1 1 0,-1-2 0,0 2 0,1 0 0,0-1 0,-1 4 0,-2 0 1,1 1-2,1-2 2,-1 0-2,0 2 1,1-1 0,1-1 0,0-1 0,1 0 0,-2 1 0,2 0 0,-1-1 0,-1-1 1,1 1-2,-3 1 2,3 2-1,-3-1 0,0-2 0,0 2 0,1-1 0,1 1 0,-2 0 1,3-1-1,-2-3-1,3 3 1,0 1 1,-2-1-1,2 0 0,1-1 1,-1 1-1,0 2 0,0-2 0,0 0 0,-1-2 0,1 0 0,0 1 0,0-2 0,0-1 0,0-2 0,0-1 0,0 0 1,0 1-1,-1 0 0,0 0 1,-2 3-1,2 1 0,-2-1 0,1 0 0,0 0 0,-1 0 0,1-1 0,2-1 0,-2-3 0,0 2 0,1-1 0,0 0 0,-1 2 1,1 1-1,-4-3 0,3 3 0,-1 2-1,2-2 1,-4 1 0,3 1 0,-1-1 0,0-2 0,1 3 0,-1-1 0,2-2 1,-3-1-1,2 0 0,0-2 0,0 2 0,0 0 0,-3-3 0,1 3 0,1 1 0,0 0 0,-2 0 0,2 1 0,1-2-1,1 0 1,-2 0 0,4-1 0,-3 0-1,3-2 1,-1 1 0,-2 0 0,1 2 0,-1 2 0,1 0 0,-1 1 0,0 0 0,1-2 0,0 0 0,0-3 0,2-2 0,0 0 0,-1-3 0,2 1 0,0-2 0,-1 1 0,0 1 0,1-1 1,-2 1-1,1-3 0,-1 1 0,1-1 0,0-1 0,4-9 0,-7 15 0,7-15 0,-6 13 0,6-13 0,-5 11 0,5-11 0,0 0 0,-7 13 0,7-13 0,-3 9 0,3-9 0,-3 9 0,3-9 0,-2 10 0,2-10 1,0 0-1,0 0-1,-4 9-1,4-9-1,0 0-2,0 0-5,0 0-6,0 0-10,0 0-4,0 0 1,0 0 2</inkml:trace>
  <inkml:trace contextRef="#ctx0" brushRef="#br0" timeOffset="3094">1524 114 21,'0'0'7,"10"2"2,-10-2 2,0 0-6,0 0 1,0 0 0,0 0 0,-3 11 1,3-11 0,2 11 0,-2-11-1,3 17-1,2-6 0,-2 1 0,1 0-1,-1 0 0,2 4-1,-1-1 0,0 3 0,1 1-1,2-3 0,-2 3 0,2 0-1,-1 2 1,0-2-1,0-2 0,2 3 0,-2-2 0,0 2 0,2 0 1,-2-1-1,3 0 1,1 3-1,1-1 1,0 1 0,1 4-1,3 0 1,-3 0 0,5 4 0,-5-2-1,2 3 1,-2 1 0,2 2-1,-3-1 2,0 2-2,0 2 0,0-1 1,-2 0-2,3 2 1,-3-1 0,0 1 0,-1-3-1,2-1 1,-2 1-1,0 1 0,2 1 1,-2-3-1,-1-1 1,2 2-1,2-1 1,-3 1-1,3 1 0,1-1 1,-2 0 0,2 2-1,1 0 1,-1-1 0,0 1-1,1 0 0,-1-2 1,0 1-1,-1 1 0,2 1 0,-1-3 1,1 3-1,0 0 0,0 2 0,1-1 1,-1 3-1,3-1 0,-2 1 1,2 2-1,-1-4 1,1 0 0,-1 2-1,2-3 0,-3-2 1,0-1-1,1 0 1,-2 2-1,1 1 0,-1-1 0,1 2 0,-1-1 0,2 2 0,-2 2 0,0-1 0,2 0 1,-1-2-1,0 1 0,0 1 1,0-1-1,-1-2 0,0 1 0,0-1 0,-1 0 0,1 3 0,-1-4 0,1 1-1,0-1 1,2 2 0,1-2-1,-2 0 1,1 2 0,-1-3 1,0-1-1,0 1 0,-1 1 1,-3-1-1,1 0 0,2 0 1,-1-1-2,1 0 2,-1 2-2,1-2 1,1-1 0,0 0-1,2 1 1,-2-2-1,1-1 1,-1 2 0,-1 0 0,-1 2 0,1 0 0,1-1 1,-2 1-1,3 0 0,-1-2 0,1 1 0,1-3 0,0-2 1,-2-1-1,2 1 0,-2-1 0,-2-2-1,1 0 1,-2-1 0,0 0 0,-1 1-1,-1 1 1,0-3 0,0 1 0,0 2 0,0 1 0,0 0 0,0 1 0,0-1 0,0 0 0,1 1 0,-1-2 0,-1-2 0,0-1-1,0-2 1,-1 0 0,0-1 0,0-1 0,-2-3 0,3 3 0,-2-1-1,3-2 1,-1-1 0,-1-2 0,1-1-1,-2 0 1,1 0 0,-3-2 0,1-1 0,-3-1-1,1 2 1,1 0 1,-2 0-1,2 1 0,0 0 0,0-2-1,0 1 1,0 2 0,-1-2 1,0 1-2,0 0 1,-1 0 0,0-1 1,0 0-2,0-1 1,-1-1 0,0 2 0,1-2 0,-1-1-1,-1 0 1,1 0-1,0 2 1,0 0-1,1 0 0,0 0 1,0-1-1,-1 3 0,2-2 0,-2-1 1,1 1-1,0-3 1,-2-9 0,3 18-1,-3-18 1,3 14 0,-3-14 0,2 15-1,-2-15 1,2 16 0,1-7 0,-3-9 0,2 17-1,-2-17 0,2 12 0,-2-12 0,0 0-1,0 0-1,0 0-1,0 0 0,0 0-2,-10-7-5,10 7-6,0 0-12,0 0-1,0 0 2,-13 2 0</inkml:trace>
  <inkml:trace contextRef="#ctx0" brushRef="#br0" timeOffset="6203">0 4523 10,'0'0'8,"11"11"-1,-11-11 1,0 0-1,0 0 0,11 6 0,-11-6 1,0 0 0,0 0 1,0 0 2,9 2-1,-9-2-1,0 0-1,0 0-2,11 2-1,-11-2-1,10 5-1,-10-5-1,11 3 0,-11-3 0,15 8-1,-6-3 1,-9-5 0,16 9 0,-5-3 0,-1 0 0,0 1 0,1-2-1,1 2 1,-2-1-1,4 2 0,-2-3 0,2 2-1,-1-1 0,3 0 0,-1-1 0,1 0 0,2 1 0,0-1 1,-1 1-1,3 0 0,1-1 1,-2 1-1,1-1 1,1 1-1,-2-1 1,1 1 0,-2-1 0,0 0 0,-1 0 0,-1 2 1,-1-2-1,-1 0 0,-1 1-1,2 0 1,-1 1 0,1-1-1,0 0 0,3-1 0,-3 1 0,2 0 0,1-2 1,-3 0-1,2 0 0,-1 1 0,0-1 1,-1 0-1,2 2 1,-1-2-1,1 1 1,-1-1-1,3 0 1,-2 1-1,1 2 1,-1-1-1,2 0 1,2 2-1,0 2 1,0-2 0,0 2-1,1 1 1,0-2-1,3 1 1,-4-2-1,1 4 1,-1-4-1,2 1 0,-2 1 1,1-2-1,-1 0 1,1 2-1,1 0 1,1-1 0,-1 1 0,2 0-1,-2 0 1,2 1 0,0-2-1,0 1 1,-3-2-1,2 0 1,0 0-1,1 0 0,0 2 1,-1-2-1,1 1 0,0-1 1,0 0-1,-3 0 0,0-1 0,-1-1 1,-2 0-1,0 0 0,-1-1 0,-1 1 1,-1-1-1,0 2 0,0-2 0,0 2 0,0-1 1,0 0-1,0 0 0,-1 0 0,2 0 0,0 0 0,2 1 1,-1 0-2,0-1 2,1 1-2,0 0 2,2 2-2,0-2 1,-1 0 0,1 0 0,1 2 0,0-1-1,0-1 1,1 0 0,0 1 0,0-1 0,0-1 0,1 2 0,0 1 1,0-1-1,2 0 0,-1 1 0,0 0 0,-4-1 0,4 1 0,-2-1 0,-3-1 0,-1 1 1,0-2-2,0 4 2,1-2-1,1 1 0,-4-2 0,1 2 0,1-1 0,-1-1 0,0 1 0,-3-1 0,0-1 0,-1-1-1,3 2 1,-3-2 0,1 2 1,-2-2-2,0 0 2,0 0-1,0 2 0,0 0 0,-1-1 0,-1-1 0,2 1 0,-1-1 1,2 2-1,-1-2 0,-1 0 0,1 0 0,0 0-1,3 1 2,-3 2-2,1-2 1,-1 1 0,1-1 0,-1 2 0,0-2 0,-1 0 0,0 0 0,1 1 0,-1 1 0,-1-2 1,0 0-1,-1 0 0,1 0 0,2 2-1,-2-2 1,-1 0 0,2-1 0,-1 0 0,1 1 0,0-1 0,0 0 0,2-1 0,-2 0 0,2-1 0,-2 2 0,-1-1 0,1-1-1,0 0 1,-3 1 0,1 0 0,1 0 0,-2 0 1,1 0-2,-1 0 1,1-1 0,-10-3 0,16 6 0,-16-6 0,12 3 0,-12-3 0,11 3 0,-11-3-1,0 0 0,9 2-2,-9-2 0,0 0-2,11 4-3,-11-4-5,0 0-8,12 1-12,-12-1 0,0 0 1,0 0 2</inkml:trace>
  <inkml:trace contextRef="#ctx0" brushRef="#br0" timeOffset="15656">162 60 6,'0'0'22,"0"0"0,11 4 2,-11-4-10,0 0-2,0 0-2,0 0-2,9-1-1,-9 1-1,11-2 0,-11 2-1,19-5 0,-7 1-1,6 3-1,0-1 0,3-3-1,2 2-1,4 1 0,-1-1 0,2-1 1,-1 2-1,2-2 0,-2-2 0,2 3 0,-2-1 1,-1 1-1,1-1-1,-3 2 0,1-1 1,-1 3-1,-1 0 0,-2 0 1,-1 1-1,-1 0 0,-4 0 0,1 0 0,-4 1 0,-3-2-1,-9 0-5,15 7-13,-15-7-11,0 0-1,0 0-1,0 0 1</inkml:trace>
  <inkml:trace contextRef="#ctx0" brushRef="#br0" timeOffset="18578">4726 6514 27,'0'0'27,"0"0"1,0 0-2,0 0-12,0 0-3,0 0-3,0 0-2,0 0-2,10 2 0,-10-2 0,0 0 1,9-4 1,-9 4-1,15-4-1,-5 2 1,-1-3-2,5 3-1,-1-1 0,4 0-1,1 2 1,3 1-1,3-1 0,1 3 0,-1-1 0,5 0 1,0-1-1,1-1 1,1-1 0,0-1-1,-1-2 1,2 0-1,0-2 0,1 1 0,-2 1 0,1 0 0,-4 0-1,1 2 1,-3 2-1,-3 0 0,-2 1 0,-3 2 1,-3-1-1,-3 2 0,0 1-1,-12-4-1,17 6-9,-17-6-27,0 0 2,0 0 0,0 0-2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1-11T11:44:42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58 15,'17'9'25,"-17"-9"1,20 1-9,-4 1 0,5 1-2,5-1-1,0-4-3,7 4-2,0-4-3,6 2-1,1-3-2,6 2 1,0-5 0,2 3 0,0-3-1,1 1 1,-3-3-2,-1 3 1,-6-1-2,-3 0 0,-4 1 0,-2 1 0,-1-1-1,-2 2 0,-2 0 1,-3 1-2,-1 2 0,-3 0-4,1 7-7,-8 2-20,-11-9-2,13 14 0,-13-14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3:24:56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17080 8023 29,'0'0'29,"0"0"-6,-8 11-1,-4-8-3,-5-2-3,1 2-6,-7-1-2,-2 2-3,-10-1 0,-4 3-1,-4 2 0,-6 0-2,-4 1 0,-2 5 0,-1-3 0,3 2 0,4 2 0,8-1-1,7-2 0,12 2 0,11 0 0,12-2 1,9-1-2,13 3 1,12-4-1,7 0 1,8 4 0,5-5-1,1 1 1,0 2-1,-4-1 1,-8 0-1,-10 3 0,-10 2 1,-15-1-1,-12 4 1,-13 1-1,-12 0 0,-6 0 0,-9 2 0,-5 2 0,-3-1 1,3-1-1,4-3 0,6 2 0,9 0 0,6-2 1,11-3 0,10-3 0,12 3 0,10-5 2,6 0-1,13-4 0,7 0 1,6-5-1,6 3 0,0-2 0,-2-2-1,-4 0-1,-3 0-2,-8 1 0,-12-3-4,-7 9-11,-9-6-22,-13-2-1,0 0 1,-19-1 1</inkml:trace>
  <inkml:trace contextRef="#ctx0" brushRef="#br0" timeOffset="729.0417">17773 8131 36,'0'0'32,"9"3"3,-9-3-7,-7 21-6,2 3-4,-5 3-8,1 9-3,-6 4-2,0 4 0,-4 2-3,1 1 0,-3-5-1,0-2 0,2-4-1,1-4-2,3-5-1,1-15-7,14-12-27,-9 7 1,8-18-2,6-5 2</inkml:trace>
  <inkml:trace contextRef="#ctx0" brushRef="#br0" timeOffset="1037.0593">17606 8049 57,'12'-13'38,"0"-1"-1,4 6 3,7 10-19,-1-3-11,11 8-2,-1 2-4,4 9-1,-3 3-1,2 7 0,0 5-2,-10 6 0,-5 2 0,-6 5 0,-3 1 0,-7-2 0,-1-1-1,-3 0 1,-1-5 0,3-4 0,4-3 0,4-4-1,5-5-1,4-6-3,7 0-4,-4-10-28,8-9-1,0-5-1,-1-10 0</inkml:trace>
  <inkml:trace contextRef="#ctx0" brushRef="#br0" timeOffset="1270.0727">18319 8377 77,'-14'9'38,"1"6"-1,1-1 2,-2-1-30,8 6-3,2-3-2,5 4-1,4-1-1,3-3-1,3-2 0,2 0-2,4-1-3,-3-9-5,10-4-30,-1-4 1,0-9 0,1-4-2</inkml:trace>
  <inkml:trace contextRef="#ctx0" brushRef="#br0" timeOffset="1431.0819">18399 8038 77,'-11'-9'38,"-3"3"-2,14 6 1,0 0-29,0 0-9,12 5-13,2 0-23,8 4 1,-1-6-2,10 3 2</inkml:trace>
  <inkml:trace contextRef="#ctx0" brushRef="#br0" timeOffset="2019.1155">19179 8138 44,'-5'-14'33,"-7"-3"2,0 1-6,1 7-10,-8-4-4,2 11-6,-9 1-2,2 7-2,-8 3-1,0 12 0,-6 5-1,1 6 1,-3 5-2,9 7 1,3-1-2,11 5 1,10-2 0,11-6-1,10-4 0,12-3-1,7-8 0,7-7 1,4-8-1,-1-9 0,-2-7 1,-3-4-2,-5-11 1,-6-8 1,-7-7-1,-6-7-1,-7-5 2,-3-1-1,-3 2 0,-3 0 1,-2 7 0,-1 10-1,0 9 1,-2 12 0,7 9-1,-13 22 1,7 1-1,1 14 1,2 5-1,4 4 1,2 5-1,5-1-1,5-1 0,5-8-2,8-3-3,-3-16-6,9-8-29,0-5 1,0-11 0,2-7-1</inkml:trace>
  <inkml:trace contextRef="#ctx0" brushRef="#br0" timeOffset="2246.1285">19543 8365 68,'-10'14'38,"0"5"0,-4 1 2,-5-3-25,10 9-6,-2-3-3,6 1-1,3-4-2,6 0-2,3-2 1,5-6-3,6-1-4,-1-14-6,7-7-29,0-2 1,-2-10-1,-1-4 0</inkml:trace>
  <inkml:trace contextRef="#ctx0" brushRef="#br0" timeOffset="2380.1362">19548 8191 77,'-27'-14'39,"7"11"-1,3 1 0,5 0-28,12 2-19,0 0-27,14-11-1,5 2-2,6-2 1</inkml:trace>
  <inkml:trace contextRef="#ctx0" brushRef="#br0" timeOffset="3029.1733">18953 7762 17,'0'0'30,"-18"5"2,18-5 0,-3 9-9,3-9-5,14 4-4,2-8-3,13 7-4,3-5-1,12 2-1,2-3-5,5-3-10,-2-1-26,5 3 0,-13-7-1,2 1 1</inkml:trace>
  <inkml:trace contextRef="#ctx0" brushRef="#br0" timeOffset="4795.2743">20183 8139 35,'13'7'34,"0"-3"3,-3-2-7,1-4-6,12 8-3,-5-10-7,7 8-4,-2-4-4,4 4-2,-2-3-1,1 1-3,-3 0-1,-3-4-2,0 5-5,-9-6-8,2 3-16,-13 0-6,0 0-2,0 0 3</inkml:trace>
  <inkml:trace contextRef="#ctx0" brushRef="#br0" timeOffset="5010.2866">20204 8303 48,'-2'12'37,"2"-12"1,10 15 0,5-8-16,-2-10-7,9 8-3,-3-8-5,9 3-2,-2-2-3,3 3-3,1 1-4,-5-7-20,4 0-15,2-1 0,-3-5-1,2-2 2</inkml:trace>
  <inkml:trace contextRef="#ctx0" brushRef="#br0" timeOffset="6853.392">21006 7976 56,'17'20'34,"5"12"0,-7 7-6,0-1-17,3 15 0,-7-1-4,1 5-3,-2-3-1,2 1-2,0-6 0,3-7 0,0-10 0,3-10 0,0-9 0,2-8 0,0-9 1,0-11 0,-2-10 0,0-5 0,-1-12 0,0-6 0,-1-6 0,1 1 0,-3-1 1,0 8-2,-1 5 1,-2 8-2,-1 12-2,-6 7-8,-4 14-29,0 0 1,3 19-1,-1 2 0</inkml:trace>
  <inkml:trace contextRef="#ctx0" brushRef="#br0" timeOffset="8343.4772">17994 9601 18,'0'0'32,"4"25"4,-8-8-4,-2-1-8,0 10-3,-9-3-5,3 10-6,-9-4-3,3 5-3,-7-1-2,5 1-1,-2-1 0,1-6-2,7-2-2,-1-8-3,9-2-6,6-15-15,0 0-9,0 0-2,-3-26 2</inkml:trace>
  <inkml:trace contextRef="#ctx0" brushRef="#br0" timeOffset="8636.494">17795 9523 55,'17'-15'37,"5"3"0,9 7 0,4 10-20,-2-2-5,6 12-5,-4 3-3,-2 14-2,-7 5 0,-6 7-1,-11 4-1,-5 3 1,-6 1-1,-2 3 1,-1-4-1,1-5 1,5-7-1,5-3 0,6-6-1,7-8-2,7-4-3,-1-13-7,6-4-25,2-2 0,-4-10-1,3-1 2</inkml:trace>
  <inkml:trace contextRef="#ctx0" brushRef="#br0" timeOffset="8856.5066">18439 9865 54,'0'0'37,"-18"8"1,6 3-1,-3 3-10,-3-3-15,10 9-5,-1-2-3,7 1-1,2-1-2,6-1 0,4-1-2,3-6-2,8 0-6,-5-9-26,4-7-5,2-8 2,-5-9-2</inkml:trace>
  <inkml:trace contextRef="#ctx0" brushRef="#br0" timeOffset="9012.5155">18434 9529 66,'-8'-9'34,"-2"-4"-4,10 13-5,0 0-37,6-9-17,5 10-5,-2-5 1,13 9 0</inkml:trace>
  <inkml:trace contextRef="#ctx0" brushRef="#br0" timeOffset="9425.5391">18709 9522 78,'-14'-2'38,"14"2"-1,9 16-2,-9-16-24,28 15-4,-5-3-2,8 5-2,4 0-2,5 5 0,3 0 0,0-3-1,-3 1 0,-3 1-1,-7-2 1,-7 1-1,-9 1 1,-11-4 0,-10-1-1,-8 0 1,-11 2 0,-6-4 1,-5 1-1,-4-3 0,1-3 0,2 2 0,5-3 0,3-3-1,8-1-1,5-3-3,17-1-8,0 0-25,0 0 0,17-8-1,2-5 2</inkml:trace>
  <inkml:trace contextRef="#ctx0" brushRef="#br0" timeOffset="9659.5525">19277 9797 49,'1'16'32,"-15"-7"3,-5 6-4,-13 3-16,-8-3-5,6 7-3,-6-5-2,7 6-2,3-4-1,6-1-2,7-2-2,6-7-9,11-9-25,13 6 2,2-16-2,10-1 1</inkml:trace>
  <inkml:trace contextRef="#ctx0" brushRef="#br0" timeOffset="10026.5735">19504 9716 55,'-13'38'34,"3"-6"1,12-3-4,9 1-16,5-10-7,12-1-2,6-10-2,5-5-1,2-7-1,1-3-1,-4-7 0,-3-4 0,-8-5 0,-7-3-1,-11-5 1,-10-3 0,-9-1 1,-12-3-1,-9 3 0,-4 4-1,-5 4 0,-3 3-3,5 14-18,2 6-16,2-2 0,14 11 0,8-6 0</inkml:trace>
  <inkml:trace contextRef="#ctx0" brushRef="#br0" timeOffset="10809.6183">21806 9368 36,'0'0'30,"11"8"3,-26-1-8,-7-2-5,-4 7-3,-13-6-4,0 7-4,-14-3-1,0 3-3,-11-1-1,0 4-2,-2 1 0,5-2 0,6 2-1,8-1-1,15 0 1,16-1-1,21-1 0,19-4 1,18-1-1,16 2 0,10-3 1,8-2 0,3 1-1,-6 2 0,-11 0 1,-13 4-1,-21 4 0,-21 1 1,-20 3-2,-20 6 1,-19 2 0,-11 2 0,-7 4 1,-1-1-2,5-1 1,11-2 1,13-3-1,15-4 1,20-3 0,16-4 0,15-6 0,13-4-1,8-2 0,5-5-3,5 0-5,-5-4-24,2-8-8,-1 0 3,-8-7-2</inkml:trace>
  <inkml:trace contextRef="#ctx0" brushRef="#br0" timeOffset="11095.6347">22451 9459 98,'-7'9'37,"-7"8"2,-9 12-10,-5 0-25,2 9 0,-6 2-1,0 6 0,-2-1-2,4 1 0,5-1 0,3-9-2,7-4-3,-1-13-4,14 0-11,2-19-20,0 0 1,5-15-1,1-16 1</inkml:trace>
  <inkml:trace contextRef="#ctx0" brushRef="#br0" timeOffset="11383.6511">22239 9418 69,'14'-28'39,"-3"8"-1,8 9-6,6 12-11,-6-2-9,11 13-3,-4 1-4,5 9-1,0 4-1,0 5-1,-6 0-2,-3 7 1,-6 4-1,-3-2 0,-6 2 0,-5 3 0,-4-4 0,-1 2 0,-1 0 0,-1-5-1,6-3 1,4-5-2,4-3 0,4-8-3,10-3-4,-5-10-22,10-8-10,5-7 1,0-9-1</inkml:trace>
  <inkml:trace contextRef="#ctx0" brushRef="#br0" timeOffset="11597.6634">22953 9726 71,'-13'21'37,"-1"0"0,3 5 1,8 1-27,-4-3-4,8 3-3,2-3-1,2-2-3,4-3-2,0-7-9,7-10-26,3-1 0,-3-14-2,1-1 2</inkml:trace>
  <inkml:trace contextRef="#ctx0" brushRef="#br0" timeOffset="11770.6733">22945 9473 75,'0'0'34,"-13"3"-3,13-3-6,14 13-51,-2-16-7,8 7-1,0-8 1</inkml:trace>
  <inkml:trace contextRef="#ctx0" brushRef="#br0" timeOffset="12030.6881">23346 9495 77,'-15'3'37,"26"-2"0,6 0-6,-1-8-21,19 5-3,-1-3-2,6 2-4,-1 3-5,-1-7-12,-5 3-22,-2 2 0,-10-2-1,-5 4 2</inkml:trace>
  <inkml:trace contextRef="#ctx0" brushRef="#br0" timeOffset="12238.7">23387 9682 46,'11'9'36,"8"0"2,0-9 0,5-6-15,5 9-10,-5-10-7,7 0-7,3 1-12,-5-4-25,-6-5 1,7 1-1,-4-7 1</inkml:trace>
  <inkml:trace contextRef="#ctx0" brushRef="#br0" timeOffset="12499.715">24106 9288 74,'8'21'40,"2"-8"0,-7 11 1,-7 12-24,0-4-9,8 14-1,-5 6-3,-6 4 0,0 6-3,3 4-2,5-1-1,4-12-8,-2 2-31,-5-10-1,4-12 1,3-5-2</inkml:trace>
  <inkml:trace contextRef="#ctx0" brushRef="#br0" timeOffset="16032.9171">19694 9545 28,'0'0'24,"0"0"0,0 0-1,0 0-3,-11-3-3,11 3-2,-15 8-4,10 3 0,-10-5-3,6 7-1,-9-6-1,3 7-1,-4-1-1,3 0-1,-1 1-2,3 0 0,0 5-2,3-2-3,7 9-16,2-2-18,-4-4 2,7 5-3,-2-3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1-19T16:52:02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1384 431 6,'-17'-7'9,"-10"-3"0,3 4 0,-1-5 0,2 3 1,-2-3-1,3 5 0,-2-2-3,0 1-1,-2 2 0,-2 1-1,-2 2-1,-3 0-1,-4 3 0,-3 0-1,-4 5 1,-2 1-1,-2 4 1,-1 1-1,-1 7 1,-2 0 0,2 7 0,-1 4 1,0 2 0,-1 6-1,5 4 1,-2 2-1,2 2-1,2 2 0,0-1-1,3 3 1,6 0-1,2-1 0,4-1 1,3 3-1,5 0 0,4 4 0,4 3 1,3 0-2,3 1 2,2 1-1,2 1 0,4 3 0,0-1 0,2-1-1,5-2 0,3 0 1,3-1-1,7 1 0,5-1 1,6-4 0,5-1 0,9-4 1,5-3 0,3-4 0,6-5 0,5-6 0,5-3 0,6-6-1,5-4 0,4-3 1,1-6-2,6-4 1,1-6 0,6-4 0,-1-5-1,1-6 0,-3-6 1,-1-6-1,-1-6 0,-5-9 0,-4-9-1,-6-8 0,-6-8 1,-3-6-1,-8-10 0,-8-5 0,-9-7 1,-8-6 0,-10-2 0,-15 0 1,-12-4 1,-14-1-1,-13-1 1,-10 2 0,-9 0-1,-8 4 1,-4 1-1,-6 3 0,0 5 0,-4 6 0,0 5 0,-4 9-1,-2 11 1,-2 13-1,-1 13-2,0 17-3,-2 16-9,-5 10-11,15 23 0,-8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1-19T16:52:03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2136 146 3,'-48'-26'19,"12"10"0,-15-6 1,3 6-17,-10 7-1,-5 5-1,-10 8 0,-7 7 1,-7 10 0,-13 13-1,-7 9 1,-8 13-1,-3 11 0,-4 14 0,-4 9 1,1 13 0,0 11 3,6 9-1,6 5 0,8 5 0,13 3 0,14 1 0,16-1 0,15-3-1,18-5 0,17-4-1,16-4 0,16-5-1,14-7 1,13-6 0,11-7-2,11-13 0,8-5 0,6-7 0,8-12 0,5-7 0,8-8-1,5-10 1,5-8 0,5-6 0,1-12 0,8-9 0,-1-9 0,2-12 0,0-6 0,-4-9 0,-5-9 0,-1-8 0,-3-7 0,-8-9 0,-7-8 0,-11-9 1,-8-9-1,-10-10 1,-1-10 0,-20-9 0,-6-9 1,-13-5-1,-6-4 0,-16 1 1,-12 2-1,-18 0 0,-20 6 0,-16 5 0,-18 7 0,-17 5 0,-21 11-2,-8 7-1,-18 11-3,-6 12-5,-7 13-12,-12 7-8,6 24 2,-9 2-1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1-19T16:52:04.2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4133 942 27,'-1'-39'24,"-21"-19"-1,8 6 1,-15-11-25,-9-1 0,-6 0 1,-11-3 0,-9 1 1,-12-1 1,-6 5 0,-9 5 0,-11 4 0,-8 5 0,-7 6 0,-11 6 0,-6 4 1,-8 6 0,-5 8 0,-9 4 2,-1 7 0,-6 4 0,2 8 1,-3 3-1,3 10-1,2 3-1,8 5 0,7 6-2,5 8-1,8 2 0,7 8 0,8 6 0,7 3-1,7 8 0,5 5 0,7 3-1,7 1 2,11 6-1,5 2 0,12-1 0,9 7 0,9 0 1,11 1 0,9 0 0,10 3-1,9-3 1,8 2-1,10-2 1,8-1 0,10-6 0,8 0 0,8-4 0,9-4 0,8-3 0,9-3 0,6-6-1,7-3 1,4-2-1,3-5 0,8-1 0,3-6 0,7-3-1,2-5 2,6-7-1,1-4 0,6-6 1,3-5 0,0-5 0,-2-6 0,0-6 1,-1-6-1,1-6 0,-1-6 1,-4-7-1,-5-10 0,-3-6 1,-2-6-1,-4-8 0,-6-6 1,-10-5-1,-6-5 0,-9-7 1,-3-1 1,-8-7-1,-8-7 2,-8-5-1,-8-3 0,-4-7 1,-5-4-1,-6-3 0,-12-2-2,-6-2 0,-11 1-2,-11 2-12,-6 2-17,-29-8-1,-10 4 0,-39-18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1-19T16:52:08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80 10 7,'-1'14'17,"-10"-11"1,4 10-14,-1 2-1,4 2-1,0 0 1,5 1 1,0-1 1,5-5 0,6-4 2,2-6 0,7-7 0,1-3-1,3-7 0,-1-3-2,-3-4 1,-4-1-1,-7 3-1,-6 4 0,-10 5 0,-8 4 0,-7 8-1,-7 6 0,-3 8 0,-2 1-2,2 2-2,6-2-3,5 0-11,4-15-13,16-1 1,12-11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2:41:11.65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18640 18269 20,'0'0'29,"0"0"2,0 0 1,60 2-12,-60-2-6,0 0-5,61-62-1,-61 62 0,51-50-1,-51 50-1,51-67 3,-51 67 0,45-73-4,-24 34 2,-9 7-4,2-2 1,-7 1-3,-2 2 1,-4 6-4,0 1 0,-4 2 3,-1 1-2,0 6 2,-2 0-1,-1 6 0,7 9 0,-20 6 0,8 4 1,12-10-1,-31 51 0,31-51 0,-36 75 0,36-75 1,-32 94-1,20-41 1,3 2-5,9-55 5,-2 86-1,2-86 1,16 67-4,-16-67 3,0 0 0,56 42 0,-56-42 2,0 0-5,71-2-9,-71 2-27,55-10 1,-55 10 0,0 0-7</inkml:trace>
  <inkml:trace contextRef="#ctx0" brushRef="#br0" timeOffset="558.0319">19258 18193 65,'51'-6'37,"-51"6"4,0 0-3,0 0-24,0 0-7,0 0-3,0 0 0,62-38-1,-62 38-1,0 0 0,0 0-1,56 41-4,-56-41 4,0 0-1,24 52 0,-24-52-1,0 0 0,-10 68 0,10-68 0,0 0 3,-44 72-3,44-72 0,0 0 1,-56 51-3,56-51 3,0 0 1,0 0 1,0 0 0,0 0 0,0 0 1,0 0-1,0 0 4,0 0-4,0 0-1,66 56 1,-66-56-3,0 0 0,65 27-3,-65-27-8,0 0-28,49 21 0,-49-21 1,0 0-2</inkml:trace>
  <inkml:trace contextRef="#ctx0" brushRef="#br0" timeOffset="1234.0705">17905 17892 73,'0'0'40,"0"0"-2,0 0-3,0 0-9,0 0-13,56 21-7,-56-21-1,53-8-1,-53 8-1,58 5 2,-58-5-3,52 9-5,-52-9 0,0 0 0,54 21-8,-54-21-14,0 0-18,0 0 0,0 0-3,-18 50 7</inkml:trace>
  <inkml:trace contextRef="#ctx0" brushRef="#br0" timeOffset="1440.0823">17934 18022 86,'0'0'38,"0"0"-2,0 0-3,0 0-17,0 0-8,0 0-6,0 0 2,0 0-4,70 15 1,-70-15 0,63 14-3,-63-14-5,67 15-29,-67-15-4,52 8 1,-52-8-2</inkml:trace>
  <inkml:trace contextRef="#ctx0" brushRef="#br0" timeOffset="2255.1289">14396 17627 61,'1'12'36,"-4"3"-1,-1 0 1,9 4-20,-7-1-6,7 11-2,-5-29-1,5 64-1,-5-64-1,15 87-5,-15-87 3,14 94 0,-10-44 0,-4-50-5,15 85 4,-15-85-5,10 61 4,-10-61 1,0 0-3,5 49-6,-5-49-1,0 0-26,0 0-8,0 0 2,0 0-1</inkml:trace>
  <inkml:trace contextRef="#ctx0" brushRef="#br0" timeOffset="4223.2415">14964 17782 22,'3'-12'31,"-3"12"1,7-13 1,-7 13-12,3-11-4,-3 11-6,0 0-1,0 0-5,0 0-2,-2 16 0,2-16 0,0 0 3,-10 78-8,10-78 4,-12 76-1,12-76 1,-15 94-2,15-94 1,-16 87-4,16-87 0,-11 63 7,11-63-4,0 0 1,0 0-1,0 0 1,0 0-1,0 0 4,0 0-4,0 0-1,18-64 5,-18 64-1,23-81-1,-8 37-2,-1 2-1,3-1 2,-3 7-1,0-1 1,-1 6-4,-2 7 1,-4 3 1,2 6 3,-5 4 0,-4 11 0,9-9 0,-9 9 0,8 22 0,-1-10 0,1 7-2,-8-19 1,19 51 0,-19-51-1,25 64 1,-25-64-4,30 69 4,-30-69-5,27 74 5,-27-74-3,26 70 0,-26-70-5,16 63 2,-16-63-3,8 55-13,-8-55-15,0 0-1,0 0-5,0 0 6</inkml:trace>
  <inkml:trace contextRef="#ctx0" brushRef="#br0" timeOffset="4465.2554">15032 18083 55,'0'0'37,"0"0"2,0 0-6,-25-55-12,25 55-11,0 0 0,0 0-2,62-30-9,-62 30 1,0 0-3,71 5-7,-71-5-29,51 4 1,-51-4 2,0 0-5</inkml:trace>
  <inkml:trace contextRef="#ctx0" brushRef="#br0" timeOffset="5265.3011">15540 17661 21,'12'-7'31,"-12"7"2,2-13 1,-2 13-11,-10-20-5,10 20-2,-15-19-6,15 19-3,-23-7-1,11 6-1,-4 2-2,2 8-1,-3 1 0,4 2 0,-1 4 0,6 2-1,3-3 0,5 4 0,4 1 0,5-7 0,4 3-1,2 0-2,4-2-1,-4-2-6,7 2-29,-3-4 1,-5-5-1,3 3-1</inkml:trace>
  <inkml:trace contextRef="#ctx0" brushRef="#br0" timeOffset="5806.3321">15846 18140 17,'0'0'31,"0"0"4,0 0 0,0 0-11,0 0-4,0 0-3,0 0-6,-38-70-4,38 70 3,-1-49-3,1 49-3,4-56 3,-4 56-1,10-45-1,-3 20-4,3 1 4,0 3-7,4-3 3,1 3 0,2 6-3,0 1-2,2 3 2,-2 7 2,3 1 1,-2 8-2,-18-5 1,0 0 0,0 0 3,56 75 1,-56-75-8,22 64 5,-22-64-1,17 73 1,-17-73-5,18 72 5,-18-72-4,20 66-1,-20-66 6,0 0-5,25 67 0,-25-67-6,0 0-12,0 0-20,0 0 2,0 0-2,0 0 2</inkml:trace>
  <inkml:trace contextRef="#ctx0" brushRef="#br0" timeOffset="7181.4107">17013 17613 41,'0'0'35,"5"11"3,-5-11-1,0 0-10,9 1-11,-9-1-3,0 0-5,5 15-1,-1 0-1,-3 4-1,2 7 0,-3-26-3,4 72 1,-4-72 1,5 90-2,-3-38 1,2 3-6,-1 1 6,2-4-3,0 1 3,0-2-3,-5-51-2,11 70 2,-11-70-5,0 0-3,0 0-34,0 0-1,0 0 0,0 0 0</inkml:trace>
  <inkml:trace contextRef="#ctx0" brushRef="#br0" timeOffset="12042.6888">16607 17779 7,'9'1'13,"-9"-1"3,0 0-2,0 0 1,10-11 2,-10 11 2,7-10 0,-7 10 0,7-16-2,-7 16-1,1-13-3,-1 13-2,-8-13-4,8 13-1,-19-5-1,8 3-1,-7 0-1,1 0 0,-1-1-2,0 5 0,1 0 0,-1 2 1,2 0-1,1 4-1,1 5 0,0 6 1,14-19 0,0 0 2,-27 73-2,27-73-1,5 65 2,-5-65-1,21 60 1,-21-60-4,44 55 4,-44-55-6,62 42 7,-62-42-2,69 21 2,-69-21-6,73 11 5,-73-11 2,66-1-2,-66 1 2,50-8-7,-50 8-7,0 0-33,0 0-1,0 0 1,0 0-4</inkml:trace>
  <inkml:trace contextRef="#ctx0" brushRef="#br0" timeOffset="16403.9382">21148 15063 31,'0'0'31,"-3"13"0,2-3 0,0 9-14,-4 3-2,6 11-3,-4 0-2,6 9-3,-2 2-1,3 7-3,0 3 0,1 2-1,-2-4-1,4-2 0,-3-5 0,1-4 1,-2-8-2,0-7 1,0-10-2,-3-16-5,0 0-20,0 0-12,3-14 1,-4-7-2</inkml:trace>
  <inkml:trace contextRef="#ctx0" brushRef="#br0" timeOffset="17625.008">21614 15241 31,'0'0'30,"-9"8"3,-5 2-1,2 8-16,4 14-5,-6 0-3,6 9-2,-5-1 0,3 3-1,0-4-2,3-4 0,1-6-2,1-4 1,1-10-1,4-15 0,0 0 0,0 0 0,10-23-1,-3-1 1,1-9 0,1-7-1,0-3 0,-1-3 0,-1-2 0,0 4 1,0 3-1,-1 5 0,0 6 0,0 8 1,0 6 0,4 9 0,-10 7 1,18 2-1,-6 10 2,1 9-1,1 4 1,3 6-1,-1 3 1,0 5-2,0 3 1,1 2-1,-1-3-1,1-1 1,-1-1-1,0-3-1,1-3-1,-2-8-1,2-2-3,-7-9-5,6 1-12,-7-7-17,-9-8 2,0 0-1,-7-12 2</inkml:trace>
  <inkml:trace contextRef="#ctx0" brushRef="#br0" timeOffset="17833.0199">21558 15552 43,'0'0'35,"-11"-8"3,11 8 0,14-4-18,-4-4-7,13 7-2,-1-4-3,9 5-2,1-1-4,4 0-2,3 4-8,-6-1-31,0-7 0,0 0 1,-9-6-3</inkml:trace>
  <inkml:trace contextRef="#ctx0" brushRef="#br0" timeOffset="18951.0839">22118 15552 30,'-5'-20'31,"-7"-9"-3,1-2-4,1 4-4,-5-7-3,9 7-3,-6-6-2,11 7-3,-3-2-2,10 7-1,0-3-2,10 2 0,2-1-2,6 5 1,3-1-1,4 6 1,1 3-2,1 6 0,1 5 0,1 10 0,-5 6 0,-3 6-1,-2 5 1,-5 5-1,-6 2 0,-2 4 1,-8 1-1,-4-3 0,-4-5 0,-2 0 0,-3-6 0,2-8-1,2-4 0,5-14-3,-4 9-4,3-20-15,5-2-18,8-3 2,2-6-1,5 1 1</inkml:trace>
  <inkml:trace contextRef="#ctx0" brushRef="#br0" timeOffset="19346.1065">22944 15186 38,'-1'-14'33,"1"14"1,-14-13 2,-1 2-22,4 11-3,-9-3 0,-1 10-4,-8-4 0,2 8-1,-6 3-2,2 7 0,-2 0-1,2 6 0,1 0 0,8 4-1,5-1 0,10 3-1,9-3 0,10-3 0,7-3-1,8-3 1,7-2-2,-1-7 0,5-1-2,-3-9-4,1 2-15,-6-8-18,-7-5 0,-3-2 0,-9-8 0</inkml:trace>
  <inkml:trace contextRef="#ctx0" brushRef="#br0" timeOffset="20151.1525">23144 15083 17,'0'0'29,"0"0"1,1-12-4,-1 12-6,0 0-2,-19-7-5,19 7-2,-23 2-1,23-2-2,-27 9-3,12 0 0,-1 0-2,0 4-1,1 0 0,6 4 0,0 3-1,3-2 0,4 0 0,8-1 0,2-2 0,4-4-1,2-1 0,-2-5-3,6-1-6,-1-5-19,-2-5-9,4 0 0,-4-5-2</inkml:trace>
  <inkml:trace contextRef="#ctx0" brushRef="#br0" timeOffset="20486.1717">23272 14939 59,'12'-8'36,"-12"8"1,15-5-1,-3 17-22,-11 0-6,5 15-2,-3 2-2,0 10 0,-6 6-1,5 3-1,-1 3-1,0 1 0,-2 1 0,5-2 0,-2-2-1,-2-2 1,4-8-1,0-3 0,-2-8-1,1-7 0,6-5-2,-9-16-6,11 0-29,-11 0-1,3-15-1,2 3 1</inkml:trace>
  <inkml:trace contextRef="#ctx0" brushRef="#br0" timeOffset="22131.2658">23468 15254 17,'0'0'28,"23"1"3,-11-5-4,7 0-11,5 6-2,-6-6-2,12 7-2,-3-5-2,1 5-3,-4-1-5,-7-2-7,-2 4-8,-2 3-17,-13-7-3,0 0 2,0 0-2</inkml:trace>
  <inkml:trace contextRef="#ctx0" brushRef="#br0" timeOffset="22331.2772">23467 15364 29,'0'0'32,"10"5"2,6-9-2,3 7-19,-4-7-3,8 7-1,-4-3-4,-2 3-4,-3 3-7,-1-3-9,-3-1-19,3 6-1,-13-8 1,15 6 0</inkml:trace>
  <inkml:trace contextRef="#ctx0" brushRef="#br0" timeOffset="23018.3165">23894 15574 44,'18'-1'33,"4"-9"2,2-5-12,2 6-7,-4-13-3,15 9-2,-9-11-3,-1 5-3,-3-5 0,3 0-2,-1-3 0,-3-1-1,-9-2-2,-10-2 1,4 1 0,0 1-1,-4 1 0,-7 2 1,-4 6-1,-1 4 1,8 17-1,-10-10 0,-1 14 0,-9 6 0,0 11 0,4 6 0,-2 7 1,-5 6-1,2 5 0,-2 3 0,4 2 1,5 2-1,4-5 0,-1-2 1,5-6 0,13-5 1,4-7-1,8-5 1,4-8-1,5-4 0,2-7 0,11-4-1,-4-3-2,-8-5-3,-29 9-7,61-11-27,-61 11 0,0 0-1,51-35 1</inkml:trace>
  <inkml:trace contextRef="#ctx0" brushRef="#br0" timeOffset="23327.3342">24454 15592 63,'0'0'40,"0"0"-1,0 0 3,0 0-24,0 0-9,0 0-2,10 57-3,-10-57 0,-8 53-2,8-53 0,-8 56-1,8-56 0,0 0-2,-2 61-4,2-61-30,0 0-7,0 0 1,0 0-1</inkml:trace>
  <inkml:trace contextRef="#ctx0" brushRef="#br0" timeOffset="36908.111">7443 8790 15,'0'0'25,"0"0"2,0 0-2,-12 9-14,3 2 1,-3 3-2,3 12-2,-2 5 0,5 10-1,-3 7-2,6 8 0,-1 4-1,5 9-1,0-1 0,0 0 0,0-2-2,3-4 0,2-5-1,2-2 1,0-7-1,4-6 0,1-5 0,3-4 0,3-5 0,0-5 0,-1-5 0,3-3 0,1-5 0,-1-2 0,2-3 0,1-4 0,1-1 0,1-1 1,5 0-1,4-2 1,1 0-1,3 0 1,4 0 0,6 2 0,3-1 0,3 0 0,3-1 0,4 1 1,2-1-1,6 1 0,-1-1 1,4 0-1,2-1 0,1 4 0,2-1 1,0 0-1,0 0 0,-1-2-1,2 2 1,-2 0 0,1-1 0,-2-2 0,1-1-1,1 2 1,0-1 0,0 1 0,0-1-1,-1-1 1,-1 0-1,1 3 1,-1-1-1,-1-3 1,4-1-1,0 0 0,3 2 0,-1 0 0,0-1 1,1-1-1,-3-1 0,-1 4 0,0 1 1,-4-4-1,-3 0 0,1 1 0,-1-2 0,-3 2 0,2 1 0,-4-3 1,-5-1-2,0 5 1,-4 0 0,-3-1 0,-5 2 0,-4-1 0,-6 0 1,-3 2-1,-4-3 0,-4 0 0,-2-1 0,0 1 0,2-1 0,-2-1 0,-1-1 0,-1 1 0,-3 0 0,-2 0 1,-5 0-1,-2 0 0,-12 7 0,8-14 1,-8 14-1,3-15 1,-3 15-1,-1-17 0,1 4 0,0-1 0,0-5 0,0-6 0,-1-5 0,0-2 0,0-4-1,-1-5 2,2-2-2,1-4 1,-1-3 0,1 1 0,2-2 0,1-2 0,1 1 0,2 2 0,-2 1 0,1 3 0,-1 4-1,-1 6 1,-2 5 0,-2 6 0,-1 7 0,-2 2 0,-1 5 0,4 11 0,-12-12 0,12 12 0,-14-5 0,5 4 0,-5-1 0,1 1-1,-4 1 1,-1-2 1,-2 2-1,-4-3 0,-1 1 0,-2 2 0,-1 0 0,-3-1 0,-2 1 0,-2 0 0,-2 1 0,0 2 0,-1-1 0,-3-1 0,-2-1 0,2 4 0,-3-1 0,-1-1 0,-1 1 0,-1-1 0,-3 0 0,0 2 0,-4 1 0,-3-2 0,-2 0 0,-2 2 0,-2 2 0,-3-4 0,1 1 0,0-2 0,2 0 0,2 0 0,1-1 0,1-2 1,0-1-2,4 3 1,2-1 0,0 1 0,3-1 0,2 1 0,0 0 0,4 1 0,0 1 0,1-1 0,0 2 0,-2-1-1,-4 0 2,0 3-2,-2-1 2,-3 0-2,-1 0 1,0 1 0,-4-1 0,3-1 0,1 1-1,3-2 1,0-1 0,3 0 0,0 0 0,-2-1 0,4 0 0,-2 0 0,2-2 0,-1 0 0,3 1 0,-1 0 0,3-1 0,-3 1 0,3 1 0,-2-1 0,2 0-1,1 2 1,-2-2 0,1 2 0,-2 1 0,4-2 0,-1-1 0,0 2 0,0-2 0,-2 0 0,0 0-1,1 0 1,-3-1-1,1 1 1,-1 1-1,0 0 1,0-1-1,3 4 1,-1 0-1,0-1 1,5 2 0,0 0 0,7 1-1,2-1 2,7 2-1,1-3 0,5 0-1,4 1 1,4 0 0,9-5 0,-18 8 0,18-8 0,-18 3 0,18-3 0,-16 6 0,6-6 0,-2 1 0,1 1 0,-2-2 0,1 2 0,0-1 0,-1-2 0,2 1 0,2 1 0,9-1-1,-12 2-3,12-2-13,7 14-20,-7-14 1,23 9-2,1-10 1</inkml:trace>
  <inkml:trace contextRef="#ctx0" brushRef="#br0" timeOffset="39937.2842">7448 10921 30,'3'-14'25,"3"5"-2,-6 9-2,3-12-3,-3 12-3,0 0-2,-8 21-4,1-3-3,3 12-2,-2 6-1,2 7 2,-2 7-2,5 7 0,-3 3 0,2 8-1,-1 1-1,-1 2 0,-1 0-1,2 1 1,1-5-1,1-5 0,1-5 0,3-8 0,2-5 0,2-7 0,2-7 1,2-6-1,2-5 0,3-2 0,2-7 1,1-1-1,4-6 1,3-3-1,3-6 0,4-1 1,3-2 0,5-2 0,2-1-1,5 1 1,4 0-1,5 4 1,5 0 0,4 3 0,4 1 0,4 2 0,3 1 0,3 2 0,0 0 1,4 1-1,-1-1 1,1 2-1,-2-1 0,1 0 1,0 0-2,0 1 1,0-1 0,-1-1 0,-1 0 0,1 0 0,-2-1-1,0 2 0,0 0 1,-1 0-1,1-1 0,2 1 0,-1 0 1,1 1-1,-1-2 0,1 0 0,0-4 1,-2 2-1,1 1 1,-3-4-1,-3-2 0,0 2 0,-1-2 0,-3 0 0,-4 1 0,-4-3 0,-5-3 0,-2 3 0,-3-1 1,-8-2-1,0-1 0,-3 1 0,-2 0 0,2-1 0,-2 1 0,-2-1 0,2 2 0,0 1 0,0 1 0,-3-2 0,1 2 0,-3 0 0,-2 1 0,-3 0 0,-4 0 0,-6 2 0,-1-1 0,-4 2 0,-2 0 0,-13 3 0,15-3 0,-15 3 0,0 0 0,12-1 0,-12 1 0,0 0 0,2-10 1,-2 10-1,0-20 0,0 3 0,0-3 0,-2-7 0,0-5 0,2-5 0,0-2 0,0-2 0,0-2 0,-1-1 0,1-1 0,1 0 0,0 2 0,0-2 0,-1 1 0,0-1-1,0-1 1,2 4 0,-1 1 0,1 1 0,1 1 0,0 3 0,0 7 1,-1 1-1,-2 5 0,-1 2-1,-1 4 2,-2 2-2,-3 5 2,-4-2-1,-1 4 0,-1 2 0,-3 2 0,-5 0 0,-1 3 0,-3 1 0,-3 1 0,-3 2 0,0 1 0,-3-1 0,-2 0 0,1 2 0,0 0 0,-1 1 0,0-2 0,3 0 0,-4-1 0,2 0 0,-2-1 0,-1-2 1,-1-1-1,-1 0 0,-4-1 0,-2-1 0,-1 0 0,-1-1 0,-1 1 0,3 0 0,-1-1 0,-1 0 0,4 1 0,2 3 0,-2-1 0,2 0 0,1 2 0,-2-1 0,-1 2 0,1 0 0,-1-1 1,-1 0-1,2 1-1,0 0 1,-3 0 0,3 0 0,0 0 0,3 0 0,0 0 0,2 1 0,-1-1 0,2 0 0,1 1 0,0-1 0,-3 0 0,1 0 0,-2 0 0,0 0 0,-3 1 0,2-1 0,-1 0 0,-1-1 0,2 1 0,-1-1 0,0-1 0,1 0 0,-2 0 0,1 0 0,1 0 0,-1 1 0,1-2 0,0 3 0,-2 0 0,2-1 0,-2-1 0,0 2 0,0 0 0,-2-2 0,1 1 0,3-1 0,-2 0 0,0 2-1,0 0 1,1-1 0,-2 1 0,0 0 0,-2 1 0,-4-1-1,-1 0 1,3-2 0,-1 1 0,1 1 0,1 1 0,3-2 0,1 0 0,3 1 0,1 0 0,0-1 0,2 2 0,1-3-1,-1-1 1,0 2 0,-2-1 0,0 0 0,1 1-1,1 1 1,-2-1 0,2 2-1,3 2 1,1-2 0,2 2 0,6 0 0,5-1 0,0 0 0,6-1-1,2-1 1,12-2 0,-12 6 0,12-6 0,0 0 0,-12 6 0,12-6 0,0 0 0,-11 7 0,11-7 0,-11 6 0,11-6 0,-10 6 0,10-6 0,0 0-1,-10 8 0,10-8-3,2 12-8,-1-3-27,-1-9 1,14 14-1,-4-11 1</inkml:trace>
  <inkml:trace contextRef="#ctx0" brushRef="#br0" timeOffset="43039.4617">7458 13485 19,'0'0'21,"-17"-17"-2,17 17-1,-15 1 0,15-1-3,-16 24-2,8-2-3,3 15-1,-2 4-2,4 12-1,-4 4 0,6 9-1,-2 5 0,3 8-1,-1-1-2,3 3 0,-2-3 0,1 1-1,0-5 0,1-4 1,1-5-1,3-7 0,1-9 0,2-6 0,3-6 0,3-8-1,3-6 1,4-4-1,3-7 0,3-4 1,2-5-1,6-3 1,4-3-1,5-3 0,6-1 1,6-1 0,5-1-1,7 2 0,6 0 1,7 0 0,5 1 0,3 1-1,3-2 1,6 3 0,3-1 0,4 0 0,1 1 0,2 1 0,-4-1 0,3 0 0,-2 2-1,-2 1 1,-4 0 0,-2 3 1,-3-2-1,0 2 0,-1-1 1,-1 2-1,-2-3 0,-1-2 1,-3 2-1,-2-2-1,0-1 0,-2 1 1,0-2-1,-5-1 0,1 2 0,-2 0 0,0-1 0,1-2 1,-4 2-1,-2-1 1,-5 1-1,2 1 1,-2-1-1,-2 1 1,0-2-1,-5 2 0,0 1 0,-2 1 0,-4 0 0,-3 0 1,-1 1-2,-5 0 1,-4 1 0,-3 2 0,-4-2 1,-3-1-1,-2 0-1,-4 1 1,-3-1 0,-3 0 1,-6-2-1,1-2 0,-5 0 0,-9 4 0,11-9 1,-9-1-1,-2-4 0,0-2 0,0-6 1,-2-6-2,-1-9 2,0-7-2,-1-5 2,1-5-2,1-3 2,-2-2-2,0 0 1,-1 3 0,-2 5 0,-1 2 0,-2 2 0,-4 0 0,-2 0 0,-1 0 0,1 4 0,-3-3 0,0 3 0,3 3 0,0 1 0,3 5 0,0 4 1,1 3-2,0 4 1,0 4 0,1 2 1,-4 2-1,-1 4 0,-5 1-1,-4 3 1,-5 1 0,-6 2 0,-5 1 0,-4 1 0,-2 2 0,-5 1 0,-1 1 0,-3 2 0,-2 0 0,-1 0 0,-1 0 0,-4 1 0,-3-3 0,-6 0 0,-2-1 0,1-1 0,-6-1 0,-1 1 0,0-2 0,-1 0 0,-1 2 0,3-1 0,-2 0 0,1-1 0,2 1 0,2-1-1,3 2 1,2-1 1,1-1-1,4 2-1,1-1 1,0 2 1,1 0-1,0 0 0,-4 0-1,-1 1 1,-3 0 0,-5 1 0,-4 0 0,-5 2 0,-3 1 0,-3 2 0,0-1 0,1 2-1,2 0 1,4-1 0,8 0-1,5 0 1,6-3 0,8-2 0,5-2 0,7-1 0,3 0 0,7-1 0,2-1 0,2 2 0,2-1 0,1 1 0,0 1 0,0 0 0,2 0 0,-1 1 0,1 0 0,4 1 0,0-1 0,0 0 0,1-1 0,3 2 0,-3-2 0,1 1 0,3 1 0,-2-1 0,0 0 0,3 1 0,-1 0 0,2 0 0,3 1-1,1-2 1,-1 1 0,1-1 0,1 0 0,1-1 0,0 3 0,11-4 0,-18 3 0,18-3 0,-14 3 0,14-3 0,0 0 0,-9 9-1,9-9-1,3 12-3,-3-12-4,19 20-24,-6-3-7,2-2 1,6 5-1</inkml:trace>
  <inkml:trace contextRef="#ctx0" brushRef="#br0" timeOffset="54314.1065">15396 16488 17,'13'-8'17,"-13"8"1,11-6-2,-11 6-1,0 0-2,4 15-1,-9-3-3,4 3-2,-6 5-2,3 6-2,-3 4-1,-1 5-1,2 6-1,-2 2 1,2 3-3,-5-1-1,5 4 0,-3-5-2,4 3-1,-4-5 1,3-3-1,0-4 1,4-3 0,0-3 1,3-2 0,1-3-1,3-4 3,2-5-1,2-2 2,1-2-2,0 0 2,3-3 0,-3-3 2,1 4-1,-1-3 1,-10-6-1,13 17 0,-9-8 1,-4-9-1,8 18 2,-8-18-1,7 11 0,-7-11 1,13 9 0,-13-9 0,17 6 0,-8-4 1,2-1-1,0 1 0,1 2 0,1-1 0,0-2-1,0 0 1,5 1 0,1-4 0,2 2 1,3-1-1,1-2 1,1 2-1,1 2 1,-3 0-2,1 1 0,-2 3 1,0-2-2,-5 2 1,2 3-1,-2-2 1,0-1 2,0 3-1,0-2 1,3 1-1,-1-1 1,0-1-1,2 1 2,0-1-3,-2 0 0,2-2-1,0 0 1,-2 0-1,2 3 0,1-3 1,0 0-1,-1-1 1,4-2-1,-1 1 1,1 1-1,2-3 0,1-2 1,-1 4-1,-1-4 0,1 1 0,0 1 0,1 1 0,0-1 0,-2-1 1,0 4-2,1-2 2,-2 3-1,0 0 0,0-1 1,1-1-1,0 1 0,-1 1 1,2-3 0,-2-1 1,2-2-1,-2 1 1,1 0-1,-3 0 1,0-1 0,-2 1 0,-2-1-1,1 1 0,-3-1 1,1 1-2,1-1 1,-2-3-1,2 4 0,0-2 0,-1-2-1,1 1 1,1 3-3,-2-1 3,0 0-2,-1 1 2,1 1 0,1 2 0,-2 3 1,0 0-1,1-3 2,0 1-2,1 3 3,2-2-3,1-1 0,0 1 0,2 0 1,2 1-1,-1 2 0,2 0 0,2-5 0,-2 2 0,2 1 0,3-2 0,0 0 1,1 0-1,2-2 0,0-1 0,1 5 0,3 0 1,1-6-1,-2 2 0,1 3 1,2-4-1,0 2 0,-2 0 1,3-2 0,-4 2-1,0 2 1,1 1 0,0-1 0,-3 2 0,0 0 0,-1-1 0,0 3-1,1-1 1,-1-2 0,-1 1 0,1 3-1,1-3 0,2 2 1,-1-2 0,1 0-1,0-1 0,1 2 1,-2-1-1,-1-3 1,1 0 0,1 1-1,-2-1 1,1 2-1,1 0 1,1-2-1,1 0 0,1 4 1,-1 2-1,0-3 1,1 2 0,1-1 0,-2-2 0,1 4-1,0 1 2,2-2-1,1-3-1,1 5 0,1-6 1,0-1 0,2 3-1,1-1 1,-2-3-1,-2 1 0,-2-1 1,-5-4-1,-3 4 1,-3 4 0,-6-3-1,-3-1 1,-3-1 0,-4-2 0,-3 3-1,-2 2 1,-3-3-1,-9 0 1,13-3-1,-13 3 0,0 0 1,0 0-1,3-11 1,-3 11-1,-5-18 0,3 8-1,0-1 2,0-5-2,-1 1 1,2-3 0,1-6 0,1-2 1,2-4-2,0-4-1,1-1 2,3-2-2,0-6 1,0-1 1,1 2-1,0 0 0,-2-2 2,1-1 1,-1-2-1,-1-2 0,0 2 0,1-1-2,0-1 2,-1 0-1,0 4 0,-1 0 0,-1 2 0,-3 3 0,-2 1 0,-1 3 0,-2 3 0,-2 2 0,0 1 0,-3 4 0,-1 2 1,0 3-1,-2 2 0,-3 4 0,0 1 0,-2 5 0,-2 0 0,0 2 0,-3 1 0,0 3 0,1 2 0,1-1 0,-2 1 0,-1 0 0,1 1 0,-2 0 0,0 1 0,-2-2 0,-2 2 0,-1-1 0,-4 0 0,-2-1 0,-1 0 0,-4 0 0,-2-1 0,-4 1 0,-3-1-1,-3 0 1,-2 0 0,-2 2 0,-3-1 0,0 0 0,-3-2-1,0 2 1,0-2 0,0-1 1,0 2-1,1-1 0,-1-2-1,0 2 1,2 0 1,0-1-1,2 0-1,-1-2 1,1 0 0,2 2 0,2 0 1,-1-3-1,0 0 0,1 2 0,0 0 0,0 1 0,0 1 0,-2-2 0,1 1 0,-1 4-1,-1-1 1,-2-1 0,0 1 0,-1 4 0,-2-1 0,-1 1 0,0 2 0,1-2 0,0 1-1,-1 2 1,3 1 1,-1-3-1,1 0-1,2 1 1,-2-1 0,1 1 0,0 0 0,2-1 0,0 0 0,2 2-1,2-2 1,0 1 0,2-1 0,0 1 0,2 1 0,0 0 0,-1-1 0,2-1 0,1-1 0,4 0 0,-1 0 0,2-1-1,3-2 1,1-1 0,5-1 0,2 2 0,2-1 0,1 1 0,1-1 0,4 1 0,1-1 1,1 3-1,1 0 0,3-1 0,-1 0 0,3 2 0,0-2 0,1 1 0,1 1 0,0-3 0,0 2 0,3 1-1,0-1 1,1 0 0,1 0 0,9-2 0,-14 5 0,14-5 0,-11 9 0,11-9 0,0 0 0,-11 12 0,11-12 0,-6 12 0,6-12 0,-6 12 0,6-12 0,-9 12 0,9-12 0,-13 12 0,13-12 0,-13 8-1,13-8 2,-12 7-1,12-7 0,0 0-1,0 0 1,-11 7 0,11-7-2,0 0-5,0 0-27,0 0-4,-12 3 0,3 0-1</inkml:trace>
  <inkml:trace contextRef="#ctx0" brushRef="#br0" timeOffset="66354.7952">20855 9650 5,'-6'9'19,"6"-9"3,0 0 1,-8 11-5,8-11-1,0 0-2,0 0-2,-11 6-2,11-6-2,0 0-1,0 0-2,12-9 2,-2 3-3,0-5 1,5 0-2,1-6 0,2 3-1,0-6 0,3-2-1,-3-1-1,2 1 0,-2-1 1,-1 0-1,-4 2 0,-1-1-1,-3 1 1,-3 4-1,-3-1 1,-5 1-1,-2 0 0,-2 4 0,6 13 1,-15-15-1,5 13 0,0 3-1,-1 5 1,-2 7 0,1 5 0,-2 5 0,1 2-1,-2 5 1,2 2 0,2 3 0,1 3 0,3-1 0,2 0 0,4-2 0,2-3 0,3-4 1,3-4-1,4-6 1,1-4-1,4-4 1,4-5 0,3-4 0,0-3 0,0-2 0,0 0 0,-3-1-1,-2-1-2,-4-1-2,-3 5-6,-11 2-22,0 0-5,0 0-2,4-11 1</inkml:trace>
  <inkml:trace contextRef="#ctx0" brushRef="#br0" timeOffset="66677.8137">21229 9697 45,'10'-6'32,"-10"6"2,0 0-9,0 0-8,11 11-2,-11-11-4,2 18-4,-4-5-2,4 2-1,-2 1-1,3 3-1,-2-2 0,0-2-1,1-1-1,-1-4-2,3 1-4,-4-11-11,0 0-20,0 0 1,0 0-1,2-10 0</inkml:trace>
  <inkml:trace contextRef="#ctx0" brushRef="#br0" timeOffset="67231.8454">21461 9474 32,'0'0'31,"-16"8"2,16-8-9,0 0-3,0 0-3,0 0-4,9 3-5,8-1-1,-5-5-2,9 3-1,-3-7-1,4 5-2,-1-2 0,-1-1-1,1 2-2,-2-2 0,0 1-2,-5-3-4,2 10-6,-16-3-12,9-6-12,-9 6 0,0 0-1,-11 15 3</inkml:trace>
  <inkml:trace contextRef="#ctx0" brushRef="#br0" timeOffset="67532.8626">21407 9616 33,'0'0'30,"10"6"4,-10-6-1,15 8-17,-15-8-2,18 5-2,-18-5-4,24 3-1,-10-6-1,6 5-2,-1-4 0,4-1-1,0-1-1,0 0-1,-3-1-1,0 0-1,2 5-5,-11-6-13,2-1-19,0 4 1,-13 3-1,12-6 1</inkml:trace>
  <inkml:trace contextRef="#ctx0" brushRef="#br0" timeOffset="72602.1526">22013 9242 16,'1'-18'24,"-1"18"-4,0 0-1,10-10-2,-10 10-3,0 0-3,0 0-1,0 0-2,4 13 0,-6 0-2,3 4-1,-1 3 0,1 7-1,0 1 1,2 7-1,-4 1-1,3 4-1,-4 0 0,0-1-1,-3 0 0,2-2 0,-2-1-1,3-7 1,-1-3-2,2-5 1,1-2-1,0-6 0,3-2-4,-3-11-3,5 10-12,-5-10-14,0 0-1,10-8 2,-10-4 0</inkml:trace>
  <inkml:trace contextRef="#ctx0" brushRef="#br0" timeOffset="73070.1793">22244 9562 15,'0'0'23,"0"0"-8,10-7 2,-10 7-1,0 0-4,0 0 0,-17 3-1,8 3-1,-4-1-3,-3 4 0,-6-1 0,2 1-2,-4 2-1,-1 0 0,0-1-1,6 1 1,0-3-1,6 0-1,13-8 0,-11 13-1,11-13 1,12 9 0,0-7 0,1 3-1,1-2 1,3 4 0,-3 0-1,-1 0 0,-1-1 0,-4 4-1,-2 2 0,-6-12 0,14 19-3,-14-19-3,13 17-7,-13-17-16,11 12-6,0-7-1,-11-5 1</inkml:trace>
  <inkml:trace contextRef="#ctx0" brushRef="#br0" timeOffset="73338.1947">22409 9693 23,'11'-2'29,"-11"2"2,4 10 3,-8 0-12,-1-1-7,4 8-3,-6-5-3,5 7-2,-2-5-2,1 4-2,-1-4 0,3 1-1,1-6-3,0-9-2,3 17-8,-3-17-25,0 0 1,0 0-1,0 0 1</inkml:trace>
  <inkml:trace contextRef="#ctx0" brushRef="#br0" timeOffset="75015.2906">22803 9380 6,'6'13'27,"-6"-13"2,8 26 2,-8-6-12,1 3-3,6 5-1,-5 0-4,2 7-2,-6-3-1,3 4-2,-4-5-2,3-1-1,-4-5-3,0-1-1,0-5-5,-1-8-6,3-2-14,2-9-8,0 0-1,-12 7 0</inkml:trace>
  <inkml:trace contextRef="#ctx0" brushRef="#br0" timeOffset="75250.304">22620 9601 36,'0'0'32,"16"-5"3,-3-1-1,11-3-17,4 6-5,0-7 0,10 5-6,-5 1-2,1 2-2,-2 1-4,-4-2-4,4 5-10,-7 0-19,-4-5 0,0 2 0,-7-7 0</inkml:trace>
  <inkml:trace contextRef="#ctx0" brushRef="#br0" timeOffset="75582.323">23167 9226 55,'0'0'33,"13"-5"1,-13 5 1,12 5-24,-1 14-1,-6-2-1,5 10-4,-3 2 1,1 7-2,-3 2 0,1 5-2,-5-1 0,2 0-1,1-3 0,-3 1-1,-2-2 0,4-4-1,-1-4-3,-4-9-3,9 1-8,-10-5-23,3-17 1,1 11-2,-1-11 2</inkml:trace>
  <inkml:trace contextRef="#ctx0" brushRef="#br0" timeOffset="76010.3475">23591 9528 9,'21'0'28,"-12"-8"1,2 6 0,-11 2-12,0 0 0,0 0-5,-19 3-2,10 2-1,-11-1-4,-5 5 1,-7 0-3,1 1 0,-4-1-1,-4 3 0,-1-2-1,2 1 1,5-2 0,8-1 0,7-1 0,4 0 1,5-1-1,9-6 1,10 11-1,2-5 0,1-2 1,6 5-1,2-3 0,5 2 0,1 0-1,-2 2 0,0-2 0,2 2-1,-2 0-1,-2-4-2,-2 5-5,-7-8-14,0 0-17,2 2 1,-5-5-1,0-1 1</inkml:trace>
  <inkml:trace contextRef="#ctx0" brushRef="#br0" timeOffset="76771.391">23803 9712 26,'0'0'30,"11"-7"3,-11 7-1,7-15-16,-7 15-2,0 0-2,14-4-4,-14 4-2,14-3 0,-5 0-2,5 4-1,-1-3 1,6 3-2,4-2 1,-5 5-2,-1 0 1,3 2-1,-7 3 0,-6 0-1,-4 2 0,-7 2 0,-12 0 0,4 1 0,-6-3-1,-5 0 1,1 0-1,5-3 1,0 0 0,3-4 0,14-4 0,-9 8 0,9-8 0,10 5 0,4-3 0,-4 1 0,6 0 0,4 1 1,-4 2-1,0 1 0,1 0 0,-7 2-1,-1 5 1,5-1 0,-5 0 0,-7 3-1,0-3 1,-4 2-1,-5-1 1,-2 0 0,-2-5-1,-9-1 1,-3-2 0,3-1 1,-4-1 0,4-3 0,3-1 0,1 0 1,-1-2-1,8 1-1,9 1-1,-14-5-4,14 5-33,0 0 2,3-11-2,-3 11 1</inkml:trace>
  <inkml:trace contextRef="#ctx0" brushRef="#br0" timeOffset="92062.2656">21000 10772 9,'0'0'26,"0"0"2,0 0-5,0 0-4,15-9-1,-3 2-3,-5-9-1,11 5-3,-6-11-1,11 2-2,-6-10-4,6 2 1,-2-5-3,1 0 0,-3-4-1,1-1 0,-2-3-1,-5 2 1,-2 2-1,-3 1 1,-5 5-1,-4 4 0,-3 8 0,-5 7-1,-1 13 1,-3 11 0,-3 8 0,1 11 0,-1 8 0,1 6 1,-1 6-1,5 6 1,1-3 1,5 2-1,2-6 2,6-2-1,1-6 0,7-5 1,3-9-2,4-6 0,2-6-2,2-11-6,8-5-32,-5-2 2,-3-9-1,0 0-1</inkml:trace>
  <inkml:trace contextRef="#ctx0" brushRef="#br0" timeOffset="93650.3564">21463 10837 8,'-6'9'28,"6"-9"1,0 0 3,0 0-10,-5-10-5,5 10-1,9-13-4,3 7-1,-6-4-3,5 5-2,-11 5-1,18-10-2,-18 10-1,15-4 0,-15 4-2,16 4 1,-16-4-1,14 14 1,-9-4-1,0 2 0,-3 4 0,-4-1 0,-5 4-1,-3-1 1,-3 0-1,-5 3 1,-1-3-1,2-1 2,0-2-2,2 1 1,4-3 0,5-1 1,4-3-1,2-9 1,9 11 0,2-5 0,1-2 0,4-3 0,-1-1-1,1-1-2,1 2-5,-5-4-20,1-4-10,-1 1 0,-3-9 0</inkml:trace>
  <inkml:trace contextRef="#ctx0" brushRef="#br0" timeOffset="93979.3753">21677 10554 45,'15'11'33,"-6"-9"3,5 2-1,6 1-19,-4-9-2,7 6-4,-3-6-5,4 4-1,-4-2-3,-1 0-3,-1 4-3,-8-6-7,1 4-18,-11 0-6,0 0 0,0 0 0</inkml:trace>
  <inkml:trace contextRef="#ctx0" brushRef="#br0" timeOffset="94220.3891">21658 10714 39,'0'10'34,"0"-10"2,9 11 0,4-6-18,-1-6-2,9 6-4,-3-5-4,6 3-2,-3-4-3,3 1-1,-4 0 0,-1-2-3,0-1-2,-5-2-8,3-3-27,-3 4 1,-8-5 0,-6 9-1</inkml:trace>
  <inkml:trace contextRef="#ctx0" brushRef="#br0" timeOffset="97892.5991">22282 10329 36,'0'0'30,"0"0"1,9-11-6,-9 11-9,0 0-2,0 0-3,5 13-2,0 5-1,-5-2-1,5 10-1,-6 2-2,3 7 0,-4 4-1,2 5-2,-5-1 1,2 1-1,-2-2 0,2-1-1,0-2 1,0-2-1,0-6-1,1-4 0,3-5-2,-3-5-2,6 2-6,-4-19-12,0 0-14,0 0 0,0 0-1,12-18 3</inkml:trace>
  <inkml:trace contextRef="#ctx0" brushRef="#br0" timeOffset="98388.6275">22489 10628 16,'0'0'27,"6"-12"2,-6 12-7,0 0-3,0 0-3,0 0-3,0 0-1,0 0-3,-10 9 0,10-9-4,-13 11 0,6-2-2,-5-2 0,2 5-1,-5-2 0,-2 1-1,-1 1-1,2 0 0,0 0 0,4 0 0,2-1 0,3-2 0,7-9 0,7 15 1,-7-15 0,22 13 1,-7-9-1,2 0 0,1 0 1,1 1-1,-5 2 0,2-2 0,-4 1-2,-1 2 0,1 0-2,-3-3-2,3 6-9,-12-11-20,17 6-2,-6-4-1,-11-2 2</inkml:trace>
  <inkml:trace contextRef="#ctx0" brushRef="#br0" timeOffset="98904.657">22687 10749 31,'0'0'30,"15"2"2,-15-2-6,0 0-10,-7 13-2,7-13-4,-5 22-3,-4-10-1,7 7-2,-6-3-1,4 3-1,-2-4-1,4 1 0,-1-3 0,4-1-1,-1-12 1,8 13-1,-8-13 1,20 4-1,-6-4 0,4-2 0,1-4 0,-2 2 0,1 0-1,1-2 1,-1 3-1,-5-1 1,-2 2-1,-11 2 1,12 4 0,-12-4 0,0 0 0,6 16 0,-8-5 0,2 3 1,-1 0-1,0 3 1,0 1-1,1 1 0,1-1 0,1-6-2,3 1-4,-5-13-12,0 0-16,10 11-1,-9-20 0,9 0 1</inkml:trace>
  <inkml:trace contextRef="#ctx0" brushRef="#br0" timeOffset="99213.6747">23140 10604 51,'0'0'30,"13"4"4,-13 6-8,0-10-15,-2 27-1,1-11-1,3 11-2,-5-2-2,5 3 1,-4 1-3,1 2 1,0-4-2,3 1 0,-2-1-3,-1-6-1,6 1-6,-7-9-13,2-13-15,0 13 0,0-13-1,0 0 2</inkml:trace>
  <inkml:trace contextRef="#ctx0" brushRef="#br0" timeOffset="99434.6873">22984 10774 55,'16'0'36,"0"-6"0,7 3-1,5 1-18,-4-5-7,10 7-3,-7-1-5,4 0-4,3 5-9,-11-1-21,3-6-5,2 3 0,-14-7 0</inkml:trace>
  <inkml:trace contextRef="#ctx0" brushRef="#br0" timeOffset="99828.7098">23570 10347 51,'0'0'35,"14"1"1,-14-1 0,11 10-21,-4 9-2,-9-2-5,8 11-2,-4 1-1,1 8-2,-2 1 0,-2 5-2,-2-2 1,4 3-2,0-2 1,-4-1-1,-1 1 0,2-8-2,0 0-1,-2-10-4,9 3-9,-10-7-24,5-20 2,-6 12-1,2-22 2</inkml:trace>
  <inkml:trace contextRef="#ctx0" brushRef="#br0" timeOffset="100289.7362">23887 10667 40,'0'0'31,"0"0"4,0 0-11,-15 3-5,3 2-5,-8-3-3,4 5-4,-2-4-1,-7 5-3,0-1-1,3 1 0,0 0-1,0 0 0,2-1 0,4 1 0,1 1 0,15-9 0,-10 13 0,5-4 0,5-9 0,3 17 0,6-8 1,1 1-1,5-1 1,2 2 0,-1-1 0,5 0-1,1-2 0,-4 3 1,-2-3-2,1 0 0,-4-1-4,-4-4-2,8 8-10,-17-11-23,13 10 1,-13-10-1,0 0 1</inkml:trace>
  <inkml:trace contextRef="#ctx0" brushRef="#br0" timeOffset="101338.7962">24357 10775 29,'0'0'29,"0"0"1,13-18-10,-24 15-6,11 3-1,-14-5-4,14 5-3,-16-3-1,16 3-1,-21 5 0,5-1-1,0 4 2,-1 0-2,-5 4 1,2 0-2,-4 4 1,2-1 0,0 5-1,13-2 0,-5 4 0,2 0 0,8 4 1,-3-1-2,10-1 1,-3 0-1,7 0 0,-3-2-1,10 0 1,1-3-1,0-3 0,1-2 0,-3-2 0,11-1 0,-24-11 1,0 0 0,68 14-1,-68-14 1,0 0-1,58-6 0,-58 6 0,0 0 0,0 0 0,0 0-1,44-55 1,-44 55 0,0 0 0,0 0 0,0 0 0,-33-54 0,10 48 0,3 2-1,-1 3 1,-2 3 0,0-1-1,6 5-2,-6-5-6,23-1-25,-20 7-3,9-9 0,11 2 0</inkml:trace>
  <inkml:trace contextRef="#ctx0" brushRef="#br0" timeOffset="112670.4443">20591 9151 8,'0'0'10,"6"-13"1,-6 13-2,0 0 0,0 0-2,0-9-1,0 9-1,0 0 1,0 18-1,1-3 0,1 9 1,2 5-2,1 7 1,-1 9 0,-1 7 1,0 9-2,-2 8 2,2 6-1,-3 3 1,2 8-1,0 1 0,3 5 0,-1 2-1,6 1-1,-1-2 0,2 1 0,2-4-1,1-1 1,-1-2-2,0-3 1,-1-7 0,-3-5-1,-3-3 0,-1-4 1,-3-5-2,-1-4 1,-2-6-1,0-4 0,1-4 1,2-3-1,2-5 1,4-4-1,0-3 1,4-3 0,2-5 1,3-1-1,0-6 1,3-3-1,0-2 1,3-1 0,0-5 0,2 1-1,3-1 1,4-1 0,2 0-1,3 1 0,4-1 0,5 3 0,2 0 0,6 0 0,0 1-1,2 1 1,3 3-1,3 0 0,1-1 0,0 2 0,4 1 1,2 1-1,3-1 0,2-1 0,0 0 0,0 1 0,4 1 0,0-1 0,0-2 0,-3 1 0,2-4 0,1 4 0,4-2 0,0-2 0,-1-3 0,1 3 0,-1-1 0,2 1 0,1-2 0,-5-2 0,-2 2-1,2 0 1,-2 2 0,1-3 0,-1 3 0,-4 0 0,-5 4 0,5-1 0,-1 0 0,-7 3 1,-3-1-1,-2 1-1,0 1 1,3-3 1,1 0-1,-10 1 0,-54-10 0,103 14 1,-103-14-1,96 5 1,-46-5 0,-50 0-1,75-1 1,-75 1-1,70-9 1,-70 9 0,60-9 0,-60 9 0,0 0 0,0 0 0,67-23-1,-67 23 1,0 0-1,0 0 1,0 0-1,0 0 1,40-51 0,-40 51 0,0 0 0,-21-50-1,21 50 1,0 0 0,-5-75-1,5 75 1,-21-67-1,21 67 0,-6-86 0,6 37 0,-17-5 0,0-6 0,15-4 0,4-6 0,-4-5 0,0 1 0,8-4 0,-3 1 0,6 0-1,18 2 1,-20-2 0,0 1 0,12-2 0,4 3 0,-15-4 0,6 1 0,-6 0 0,-9 2-1,13 2 1,-1 6 0,-19 4 0,-5 1 0,5 7 0,-5 5 0,13 51 0,-22-92-1,22 92 1,-58-79 0,58 79 0,-30-69 0,30 69 0,-44-60 0,44 60-1,-34-52 2,34 52-2,0 0 1,-22-60 0,22 60 0,0 0 0,0 0 0,-10-59 0,10 59 0,0 0 0,0 0 0,-26-49 0,26 49 0,0 0 0,0 0 0,-50-27 0,50 27 0,0 0 0,-71-9 0,34 7-1,-4 1 1,2-1-1,-3 0 1,-11-1-1,3-1 1,1-1 0,-8 1 0,-3-3 0,-2-4 1,-2 2-1,2-2 0,-1 0 0,-4 1 0,-1 1 0,6 0 0,-2 2-1,-4 3 1,5-1 0,-3 2 1,2 2-1,-1-1 0,5 2 0,-3-1 0,1 1 0,5 1-1,-3 0 1,-4 0 0,0 1-1,0 3 1,-2 2 0,0-2 0,1 1-1,0 2 1,2-1-1,2 1 1,1-1-1,-2 0 0,3-3 1,0 2-1,0-1 1,1-1 0,1 1 0,0 0-1,2-1 0,3 1 1,0 1 0,3-2-1,-1 0 1,-2 2-1,3-1 1,0-2 0,1 1 0,0-3 0,2-1 0,0 1 0,3 0 0,1 0 0,1-1-1,3 1 1,1 1 0,1 0 0,3 0 0,1 0 0,1-2-1,2 2 1,4 0 0,0-3 1,1 1-1,2 1-1,1-1 1,0 0 1,2 2-1,3-2 0,0 1-1,2 2 1,2-1 0,1-1 0,1 1 0,10-2 0,-16 6 0,6-2 0,0-1-1,0 0 2,-1-1-1,1 3-1,-1-1 2,0-2-1,2-1-1,-2 0 1,11-1 0,-16 1 0,6 0 0,10-1 0,-16-1 0,16 1 0,-16 4 0,16-4 0,-14 6-1,14-6-4,-8 9-23,7 3-8,1-12 1,-3 15-3</inkml:trace>
  <inkml:trace contextRef="#ctx0" brushRef="#br0" timeOffset="220338.6026">19524 2578 16,'0'0'26,"12"-5"-5,-12 5-4,0 0 0,-6 13-4,0-4-2,1 5-2,0 1-1,-2 9-2,-5-1 0,1 4-2,-1-3-1,-1 3-1,2-1 0,0 3 0,-5-3-2,7-4 0,-4 1 0,5-1 0,-4-3 1,3 0-1,1-2 0,2-6 0,6-11 0,-8 18 0,8-18 0,0 0 1,0 0-2,0 0 1,7-18 1,0 7 0,0-6-1,4-6 0,2-2 0,1-2 1,0-5 0,-4-3-1,5-3 2,0 0-4,0 3 2,-2 3 0,0 1 2,-1 2-1,-3 3-1,5 10 1,-7 4 1,2 3 0,-2 0 0,-7 9 0,13-10 0,-13 10 0,13 12 0,-13-12 1,14 15-2,-7 4 1,1 4 0,1 3 0,-2 4 0,2 0-1,-1 0 1,2 7-1,0 0 0,2-4 0,-1-3-1,1 2 0,3-2 0,-1 0 1,1-1-2,-2-8 1,0-1 0,-2 0-1,-2-4 0,-2-5 0,-7-11-2,8 11-3,-8-11-2,0 0-11,0 0-17,-6-10 1,-3-4-2,1 4 2</inkml:trace>
  <inkml:trace contextRef="#ctx0" brushRef="#br0" timeOffset="220600.6176">19409 2828 30,'11'-2'30,"9"9"1,-6-9 1,9-4-16,-5 11-6,-1-6-2,9 3-3,-3-1-2,6-1 0,-1-4-3,3 1-5,3-5-26,1 4-1,-11-8-2,3 9 1</inkml:trace>
  <inkml:trace contextRef="#ctx0" brushRef="#br0" timeOffset="221452.6663">20626 2594 9,'0'0'27,"-13"-13"1,13 13 1,-14-10-15,4 2-2,-1 4-2,-6-2-3,3 4-1,-7-1-2,1 3 0,-5-1-1,-1 8-1,-5 1 1,0 1-1,-3 1 1,2 4-2,1 4 1,2 2-1,3 4 2,5-1-2,5-1 1,5 5-1,5-1 0,5 1 1,4-4-1,5 0 0,3-6 1,3 2 1,2-4-2,2-1 1,4-7 0,4 2 0,0-3 0,3-3 0,2-3-1,3-2-1,0-3 1,0 1-1,-3 1-1,-5-5-2,-1 5-5,-9-3-13,-6 2-14,1 4-1,-11 0-1,0 0 2</inkml:trace>
  <inkml:trace contextRef="#ctx0" brushRef="#br0" timeOffset="222056.7009">21392 2675 5,'0'0'29,"-21"-14"1,12 13 3,-9-6-13,-4-2-3,1 6-4,-8-5-4,3 6-2,-7-4 0,1 12-4,-5 3 1,3 4 0,-2 3-2,4 5 1,3 3 0,6 6-1,4 5 0,10 0 0,6-2-1,11 4 0,7-1 0,7-2 0,6-3-1,5-4 1,4-7-1,2-2 1,1-4-3,-4-8-2,2-1-10,-4-9-23,-10-9 1,-1 1-2,-6-11 2</inkml:trace>
  <inkml:trace contextRef="#ctx0" brushRef="#br0" timeOffset="222750.7406">22428 2678 39,'9'-11'34,"-1"-5"1,9 2 1,1 2-16,-3-6-6,7 9-5,-4-2-4,3 5 0,-2 1-3,2 4-1,-3-1-1,-1 8 0,0 2 0,-4 0 0,-1 3 0,-3 2-1,-2 5 0,-5 0 2,-2 4-1,-4-1 0,-5-3 0,-4 5 1,-2 1-1,-5-3 1,-2-2-1,2 1 0,-1-2 1,-1 1 0,4-1-1,2-2 0,4 0-1,5 1 1,3 2-1,1-6-1,9 6-6,-3-9-15,4 1-13,7 4-1,-3-7 0,4 4 1</inkml:trace>
  <inkml:trace contextRef="#ctx0" brushRef="#br0" timeOffset="223129.7622">22585 3229 12,'0'0'24,"6"10"0,-6-10-6,0 0-5,1 9-2,-1-9-2,0 0-2,0 0-2,11 7 1,-11-7-2,0 0 0,0 0-2,0 0-1,0 0 0,-9-5 0,9 5 0,-15 0 0,6 0 0,9 0 1,-14 5 0,14-5 1,-13 4 0,13-4 0,-9 4 0,9-4-2,0 0-7,-1 13-25,1-13 0,0 0-3,11-18 2</inkml:trace>
  <inkml:trace contextRef="#ctx0" brushRef="#br1" timeOffset="293905.8104">9944 5401 32,'16'-14'33,"-16"14"2,13-10-3,-13 10-11,-3-10-4,3 10-3,-3 9-4,-1 2-3,-5 3-3,0 12 0,-8 4-1,1 9-1,-7 6-1,-2 0 1,-2 3-2,2 4 0,1-1 1,1-5-1,4-7-1,2-7 1,6-5 0,5-2 0,3-8 1,3-17 0,1 10-2,-1-10 2,13-13 0,-1-7 0,0-10 0,5-11-1,2-9 1,2 0-1,2-5 2,1-5-2,-1 1 1,1 7-1,0 4 1,-3 8-1,-2 7 1,0 5-1,-4 5 0,0 14 1,-2 8 0,-1 5 1,-1 9-1,-2 12 0,2 6 0,0 10 0,1 10 1,2-1-1,0 1-1,4 7 0,1-1 0,2-5 1,0-5-1,-1-5 0,1-9-1,-3-1 0,1-8-1,-6-11 0,-1-5-3,-12-8-1,17 4-3,-18-14-6,4-1-21,-8-9-4,-10-1 0,-2 1 1</inkml:trace>
  <inkml:trace contextRef="#ctx0" brushRef="#br1" timeOffset="294113.8223">9855 5710 51,'-13'3'37,"4"-4"0,9 1-2,0 0-15,9 4-8,11 2-3,-3-6-4,11 7-3,2-1 0,3-3-3,9-2-4,-1-3-6,10-2-23,-1 3-4,0-6 0,1-2 1</inkml:trace>
  <inkml:trace contextRef="#ctx0" brushRef="#br1" timeOffset="294631.8519">10613 5842 56,'0'0'36,"-12"1"0,12-1 0,-12-18-19,14 2-4,-4-10-5,7 0-2,-4-12-1,3-4-1,-1-2 0,0-3-2,-1-2 0,3 7 0,1 2-1,2-1 1,3 9-1,7 5-1,2 3 1,7 4 1,5 7-2,3 3 1,4 5-1,1 17 0,0 3 1,-3 5 0,-1 6-1,-6 8 0,-7 3 1,-2 4-1,-7 4 1,-5-5-1,-4 0 0,-3 7 0,-2-3 0,-2-3 0,0-4 0,-1-4-1,2-2 0,0-5-1,3-4 0,-2-12-3,0-10-4,0 0-18,14-5-14,-2-7 0,1-7 0,4-7 2</inkml:trace>
  <inkml:trace contextRef="#ctx0" brushRef="#br1" timeOffset="295055.8762">11846 5494 63,'3'-14'38,"-3"-5"-1,0-3 1,0 7-25,-9-7-1,3 3-5,-8 0-3,0 9-1,-6 1 0,-1 6 0,-6 6-2,-2 9 0,-5 2 0,2 12 0,0 9 2,4 1-2,4 5 0,6 5-1,9 0 1,7-2 0,8 1 0,7-7-1,5-7 0,4-2 0,4-7 0,0-10-1,2-3-2,0-8-3,5 0-8,-6-6-27,1-8 1,0-7 0,-1-5-1</inkml:trace>
  <inkml:trace contextRef="#ctx0" brushRef="#br1" timeOffset="295440.8982">12351 5265 44,'-20'-4'35,"9"2"1,-5 1-1,1-6-14,0 9-7,-5-3-4,4 7-4,-3 2 0,7 6-2,0 2 0,4 1-2,1-1 0,6 5-1,2-1 2,5 0-2,2-3 0,3-2 0,1-2-1,3-2 0,1-2-1,2-8-1,1 0-2,-4-5-6,6-5-28,-7 1-2,-7-5 1,-1-2 0</inkml:trace>
  <inkml:trace contextRef="#ctx0" brushRef="#br1" timeOffset="296512.9595">9391 5142 31,'-3'39'34,"-1"2"2,8 12 0,-1 5-16,-4-1-2,8 14-5,-7 0-3,3 5-4,-5-6-3,0 6 0,-4-7-1,-1-4 0,1-5-1,0-10-1,2-10-2,1-6-2,7-4-7,-2-14-28,-2-16 0,13-2 0,-2-20 1</inkml:trace>
  <inkml:trace contextRef="#ctx0" brushRef="#br1" timeOffset="297120.9943">12710 5113 16,'-2'12'30,"6"13"1,-7 0 1,2 6-9,3 15-9,-5 3 1,5 9-4,-5-2-3,5 10-3,-3-4 0,3-3-1,-1-8-3,0-3 1,-1-7-1,1-5-1,0-6 0,-2-10-1,3-5-3,-3-5-4,1-10-19,0 0-9,0 0 0,11-14-1</inkml:trace>
  <inkml:trace contextRef="#ctx0" brushRef="#br1" timeOffset="297374.0088">12865 5517 56,'24'6'36,"-7"-8"0,6 1-6,2 1-14,-2-8-6,7 4-2,-1-1-5,1 0-2,-2 1-2,-3 0-3,-2 8-4,-6-8-12,-5 5-16,0 5 0,-12-6-1,-3 12 2</inkml:trace>
  <inkml:trace contextRef="#ctx0" brushRef="#br1" timeOffset="297589.0211">12969 5638 26,'-2'9'32,"2"-9"2,3 11 1,-3-11-12,12-5-9,7 7 0,-1-7-6,7 4-3,1 0-2,2-4-3,0 1-5,-1 0-7,4-3-25,-1 4 1,-9-7-1,3 2 2</inkml:trace>
  <inkml:trace contextRef="#ctx0" brushRef="#br1" timeOffset="298061.0481">13642 5369 34,'-20'17'31,"6"10"3,-5-4-3,0-2-15,10 11-5,0-6-1,8 6-2,2-2-3,8 3-1,2-4-1,7 2-1,2-5 0,2-6 0,1-3-1,1-5-1,2-7 1,0-9 1,0-6 0,0-9-1,-3-8 1,0-3 0,-7-8 0,-1-5 0,-9-2 0,-4 2-1,-7 1 0,-5 1 0,-6 9-2,-3 5 1,-1 8-5,-5 5-8,0 12-26,3 7 1,0 3 0,4 7 0</inkml:trace>
  <inkml:trace contextRef="#ctx0" brushRef="#br1" timeOffset="298919.0971">14362 5449 64,'0'0'35,"0"0"-4,-11 12-2,-2-4-16,6 13-3,-8 0-5,3 9 0,-3-1-2,3 6 0,0-1 0,2-4-1,2-5-1,3-2 0,2-5 0,4-8 0,-1-10 1,0 0-1,14-14 0,-2-2 0,-1-6 0,3-11 0,0-4 0,4 0-1,-3-2 1,1 4 0,-3 5 0,-1 2 1,-2 4-1,0 14 0,-10 10 2,14-9-1,-14 9 0,13 14 0,-5-3 0,3 11-1,0 5 1,0-1-1,4 1-1,-1 6 1,1-1-1,-1-1 1,-1-2-2,-1-2-1,-3-7-1,-4 0-4,4 7-15,-5-14-19,-7-1 0,3-12-1,-7 10 1</inkml:trace>
  <inkml:trace contextRef="#ctx0" brushRef="#br1" timeOffset="299900.1533">9708 6371 38,'0'0'33,"8"12"2,-10 0 0,2-1-14,1 16-9,-4 0-3,4 6-2,-2 0-2,5 6-1,-2-5 0,3 0-1,1-3-1,-2-3-1,0-4 1,-1 1-2,0-5 0,-2-3 1,-1 0-1,0 1 0,0-4-1,-1-1 0,1 0-2,0-13-3,0 0-29,0 0-3,0 0 0,12-17 0</inkml:trace>
  <inkml:trace contextRef="#ctx0" brushRef="#br1" timeOffset="301368.2372">10415 6492 55,'0'0'34,"0"0"-1,-14 12-7,2-4-14,3 11-1,-6 3-5,3 7-1,-4 0-1,1 5-1,-2-3 1,4 4-2,0-3 1,3-4-2,3-8 0,3 0-1,3-8 1,1-12 0,8 10-1,-8-10 1,16-19-1,-5 5 0,1-9 1,0-8 0,-1-4-1,1-4 0,0-1 0,-1 0 0,-1 3 1,-1 0 0,-2 5-1,0 11 0,-2 5 1,1 7 0,-6 9 0,0 0 0,16 12 0,-7 8 0,2 4 0,0 4 0,3 5 0,1 4-1,2 0 1,-1 0 0,-1-2-1,-1-4 1,1-2-1,-1-3-1,-1-4 0,-1-9-1,-2 2-2,-10-15-2,15 18-5,-15-18-12,0 0-16,0 0 2,-12-4-1,12 4 1</inkml:trace>
  <inkml:trace contextRef="#ctx0" brushRef="#br1" timeOffset="301579.2493">10303 6742 65,'0'0'35,"11"-13"-2,1 8-8,5 6-12,-3-6-3,7 6-5,1-2-4,2 0-4,5 3-10,0 0-22,-2-7 0,3 2 0,-4-4-1</inkml:trace>
  <inkml:trace contextRef="#ctx0" brushRef="#br1" timeOffset="302030.2751">11001 6414 31,'0'0'33,"4"-11"3,-4 11-3,-9-18-11,9 18-3,-16-15-7,16 15-3,-23-3-2,9 3-2,-4 1-1,4 10-1,-2 0-1,5 5 1,1 0-1,5 3-1,3 1 1,7 0-1,3 0 0,3-6 0,5-2-2,1-2 0,5 0-1,-3-8-5,6 3-22,-7-8-12,-4-6 2,-2 1-2</inkml:trace>
  <inkml:trace contextRef="#ctx0" brushRef="#br1" timeOffset="303075.3349">11375 6890 39,'-6'-23'31,"6"9"-2,0-1-6,-3-10-2,6 7-5,-6-8 0,6 1-5,-5-7-3,7 6-2,-3-5-1,4 2-1,0 1-2,6 2 1,-1-1-2,8 8 1,0 0-1,2 2 1,2 3-1,4 7-1,1 3 1,-3 5-1,1 6 1,-2 3-1,-2 7 0,-1 7-1,-2 4 2,-5 0-1,-1 5 1,-3 1-1,-3-1 0,1 1 0,-3-1 0,-3-4 0,1-5-2,-3-4 0,3-3-3,-3-17-5,0 0-28,14 2-1,-7-17 0,4-1 0</inkml:trace>
  <inkml:trace contextRef="#ctx0" brushRef="#br1" timeOffset="303466.3572">12312 6523 68,'0'0'38,"0"0"-1,0 0 2,-21-19-28,10 16-2,-7-4-3,1 4-1,-5-2-2,-1 3 0,-4 1-1,0 6-1,-1 4 1,-3 1-1,3 1 0,2 6-1,5 3 1,6 7-1,8-1 1,5 2 0,8-1-1,10 3 0,3 1 1,5-6-1,4 1 0,0-8-2,1-2-1,-3-5-3,3 3-6,-11-12-28,3-6 0,-3-5 0,0-9 0</inkml:trace>
  <inkml:trace contextRef="#ctx0" brushRef="#br1" timeOffset="303804.3766">12603 6298 65,'0'0'37,"0"0"1,0 0-1,0 0-20,0 0-8,2 22-1,2-1-3,-4 5-1,1 9-1,-3 2 0,1 10-1,-1 2 1,-1-4-2,1 2 1,0 1-1,1-5 0,2-6 0,0-3-1,3-10 0,-2-5-2,2-3-1,1-1-6,-5-15-26,0 0-7,3-11 1,-3-3-1</inkml:trace>
  <inkml:trace contextRef="#ctx0" brushRef="#br1" timeOffset="309441.699">13099 6380 15,'0'0'28,"-12"5"1,12-5-5,0 0-6,-15 10 0,15-10-3,-5 13-4,11-1-1,-6-12-2,19 20-1,-6-10-2,6 3-1,-1-5-1,5 4 0,1 0-1,1-2-1,-4-2-1,2 2 1,-1-2-1,-2 3 0,-2-2 0,-2-2 1,-3-2-1,-4 3 0,-9-8 1,5 16 0,-5-16 0,-14 14-1,0-2 2,-4 1-2,-4 0 1,-3-1 0,-1 0-1,0 1 0,-3-3 1,2 1-1,2-2 0,2-3 0,4-2 0,2 3-1,5-3 1,1-2 0,11-2-3,0 0-1,0 0-3,0 0-6,16 2-13,2-6-11,-1-4-2,7 3 3,1-5 1</inkml:trace>
  <inkml:trace contextRef="#ctx0" brushRef="#br1" timeOffset="309752.7168">13466 6691 17,'17'6'27,"-17"-6"-1,0 0 3,0 0-13,-4 11-1,4-11 0,-16 12-5,6-2 0,-9 1-1,1 2-1,-9-2-2,4 9 0,-6-4-1,2-1-1,-1 0-1,3-1 0,2-5-1,7 1 0,3-3-1,4-5 0,9-2-1,-9 1-1,9-1-1,0 0-2,10 0-8,-10 0-19,14-12-7,1 4 0,5-6-1</inkml:trace>
  <inkml:trace contextRef="#ctx0" brushRef="#br1" timeOffset="310112.7374">13791 6506 49,'10'-10'37,"-10"10"-2,0 0 2,4 9-13,-5 5-15,-5-1-2,-1 10-1,-1 1-3,1 10 0,0 1 1,1 1-2,0-3 0,3 3-1,-1-5 0,4-4 0,0-2-2,-1-10-3,6 2-14,-5-17-22,0 0 1,11-4 0,-5-15 0</inkml:trace>
  <inkml:trace contextRef="#ctx0" brushRef="#br1" timeOffset="403105.0562">14961 6086 9,'0'0'29,"19"-3"1,-19 3 4,13-14-13,1 6-4,1-14-1,8 5-4,-3-8-3,5-3-2,-2-5-3,3 2-1,-2-7-1,0 2 0,-8 1 0,0-3-1,-6 1 0,-2 5-1,-6 2 1,-4 1 0,-5 4-1,-2 8 1,-6 6-1,-4 10 0,-3 9 0,-2 8 0,0 9-1,1 13 0,1 8 1,1 4 0,4 7 0,6 1 0,6-1 0,3 1 0,6-4 1,4-8-1,6-8 1,5-1-2,2-8 2,2-6-1,1-8 0,1-6 0,-1-6 0,0-1-1,-3-2-1,-5-10-3,1 3-5,-7-7-13,-1-2-13,0 5 0,-5-4-1,5 0 2</inkml:trace>
  <inkml:trace contextRef="#ctx0" brushRef="#br1" timeOffset="403350.0703">15457 6090 54,'0'0'33,"14"13"-1,-13-2-8,-1-11-9,4 22-3,-5-10-5,4 5-3,-5-3-1,5 6-1,-3-2 0,2-3-1,0 2-1,-1-5-2,3-1-5,-4-11-10,5 12-17,-5-12-1,0 0-1,16-13 1</inkml:trace>
  <inkml:trace contextRef="#ctx0" brushRef="#br1" timeOffset="403614.0854">15666 5862 44,'0'0'34,"12"-3"1,-12 3 1,22-7-18,-2 6-7,-3-5-2,7 6-4,-1-5 0,5 2-2,-2-3-3,1 1-2,0 2-5,-9-2-12,0 1-18,-2 3 1,-16 1-2,11-3 2</inkml:trace>
  <inkml:trace contextRef="#ctx0" brushRef="#br1" timeOffset="403908.1022">15721 5981 37,'0'0'34,"0"0"0,0 0 2,13-1-18,1 1-1,-3-9-7,7 11-3,-4-2 0,6-2-3,-6 1-1,6-1-2,-4 1 0,-1 6-2,2 1-1,-4-9-5,6 3-19,-6-1-13,-4-4 2,4 2-2,-13 3 3</inkml:trace>
  <inkml:trace contextRef="#ctx0" brushRef="#br1" timeOffset="404305.1249">16235 5809 40,'0'0'31,"-17"11"3,10-1-5,-10 11-12,4-6-9,6 10 0,-2 0-2,6 5-3,1-5 1,7 6-1,4-5-1,6-3 1,3-4-1,4-6-2,3-4 2,3-8-1,3-3 1,0-10 0,-1-7-2,-2-1 2,-5-6-1,-5-6 1,-6-3-2,-7 2 0,-12-2 0,-8 5-2,-5 9 0,-9-2-3,1 14-12,-2 5-21,-5 5 2,2 5-1,2 5 1</inkml:trace>
  <inkml:trace contextRef="#ctx0" brushRef="#br1" timeOffset="413354.6425">14899 7147 10,'0'0'29,"0"0"3,13-2 1,-13 2-11,13-23-5,4 12-1,-5-9-4,10-1-4,-4-7-1,9 4-2,-1-6-1,2-3 0,-4-3-2,1 3-1,-4 0 1,-3 2-1,-5 4 0,-6 2-1,-8 4 0,-6 11 0,-7 4 1,-6 9-1,-5 8 0,-1 10-1,-2 6 1,-1 10 0,4 7-1,3 2 1,8 1 0,4 3 0,9-4 0,4-4 0,6-5 0,5-6 1,4-6-1,5-6 1,1-4 0,1-8-1,1-4-3,-2-3-2,4 1-6,-8-2-27,0-7 1,-1-2-1,-6-6 1</inkml:trace>
  <inkml:trace contextRef="#ctx0" brushRef="#br1" timeOffset="413925.6751">15367 7119 47,'-2'-15'35,"12"7"1,0-3 0,6-2-18,3 4-7,-1-1-2,1 6-5,1 2 0,1 2-2,-6 5-2,-2 3 1,-5 2-2,-5 6 0,-5 1 0,-7 0 0,-4 3 0,-4 0-1,-4 0 1,1-4 1,0 0-1,3-5 0,3 0 1,5-1-1,4 0 1,5-10 1,0 0-2,9 13 2,3-5-1,0-5 1,5 3-1,-1-4-2,5 3-3,-3-4-15,-2-1-14,5 1-2,-6-9 0,7 3 0</inkml:trace>
  <inkml:trace contextRef="#ctx0" brushRef="#br1" timeOffset="414406.7027">15777 6786 67,'0'0'36,"15"1"0,-15-1 1,15 4-28,-1 1-1,0-3-2,4 3-2,3 0-1,3 0-1,1 1-1,0 2 0,1-1-1,-2-1 1,-1 2-1,-4-1 0,-4-1 0,-4 2 0,-11-8 0,4 13 1,-4-13-1,-16 18 0,-3-10 0,-3 1 1,-4 4-1,-3-3 0,-2 4 0,0 0-1,1-1 1,4-1 0,5 0-1,4-2-1,6-2 0,11-8-4,-2 12-3,2-12-15,15-10-14,3 5 1,3-7 0,9 3 0</inkml:trace>
  <inkml:trace contextRef="#ctx0" brushRef="#br1" timeOffset="414645.7163">16182 7021 55,'-19'14'36,"1"5"-1,-9-5 0,-6-4-22,5 5-2,-4-6-5,6 5-2,-1-7-1,8-1-1,0-4-1,4 0-2,15-2-3,-14-1-3,14 1-14,9-3-15,-9 3-1,19-12 0,-4 2 1</inkml:trace>
  <inkml:trace contextRef="#ctx0" brushRef="#br1" timeOffset="414934.7329">16444 6800 64,'6'-17'37,"-6"17"0,0 0 0,0 0-23,0 0-5,0 0-2,0 27-2,-2-5-2,2 7 0,-4 3-1,3 7-1,-2 1 0,0-3 0,1-1-2,0-3 0,2-3-5,-5-9-21,6-6-12,-1-15 0,0 0-1,11-14 1</inkml:trace>
  <inkml:trace contextRef="#ctx0" brushRef="#br1" timeOffset="416910.8459">16352 5327 24,'-16'-8'19,"6"7"1,-9-6-2,-1 0-1,-2 4-2,-7-6-3,-3 5-1,-8-7-3,-1 2-1,-8-6-3,1 6 0,-6 0-1,-2 0 0,-4-1-2,3 4 0,-4 2 0,1 5 1,-3 1-2,1 1 1,1 2-1,2 5 1,3 0-1,3 0 1,2 4 0,4 2-1,3 2 0,3 5 0,3 0 0,2 2 0,1 5 1,-1 3-2,3 3 1,1 2 0,1 7 0,-1 4 0,2 7 0,0 6 0,4 7 0,0 1 0,3 7 0,1 6 0,2 3 0,0 4 0,1 2 0,1 4 0,-2-1 0,0 7 0,-1 3 0,0-3 0,1-3-1,3-5 1,1 0 0,4-5-1,4-4 1,4-12 0,6-5 0,5-7-1,6-7 2,7-7-1,8-12 0,6-8 1,10-11 0,9-4 0,8-11 0,7-7 1,9-8-1,8 2 0,3-5 0,10 1 0,0 0 0,2 4-1,1 1 0,2 7 0,-5 3 0,-2 1 0,-2 3-1,-3 5 1,-4 0-1,-6 1 1,-1 1 0,-4-1 0,-5-3-1,-4 3 1,-8-2 0,-8-3 1,-3-3-2,-9 1 1,-7-3 0,-7-1 1,-7-3-1,-2-4 1,-9-4 0,3-3 0,-7-6 1,1-5-1,-3-8 0,1-6 0,4-8 1,-1-6-1,5-10 0,0-6 0,4-8 0,0-3-1,2-9 1,0-3 0,-4-8-1,0-3 0,-5-2 1,-1 2 0,-2 3 0,1 3 1,-2 4 0,0 11 0,-1 8 0,0 4 1,-1 11-2,-1 5 1,-3 1-2,-1 6 1,-1 9 0,-2 0-1,0 6 1,1 8-1,-2 1 1,0 4 0,2 5 0,0 0-1,-2 0 1,2 2 0,-2 1 0,1-3 0,-1-1-1,-3 0 1,0 0-1,-3 1 1,-4 0-2,-4-2 1,-1 0 0,-3 5-1,-3 2 2,-4-3-1,-5 1 0,-5 1-1,-4 3 1,-8 4 0,-10 3 0,-11 0 0,-8 5-1,-9 6-1,-3 7-1,-7-4-8,0 7-29,3-6 1,7-5-1,16 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1-19T16:52:09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47 9,'-11'5'22,"13"16"0,-8-7-9,5 0-5,1 2 1,3-1-1,2-1-1,0-5-1,4 1 0,0-8 0,3-1 0,0-5-1,0-1 0,-3-6-1,1 2-1,-5-2 0,-2 0-1,-7 1-2,4 10 1,-17-15-1,3 11 0,-1 1 0,0 2 0,1 0-1,2 3 1,12-2 0,-13 3 0,13-3 0,0 0 0,11 11 0,0-5 1,3-5 0,1-2 0,1-1-1,-2-1 1,-1-7 0,-6 0-1,-3-2 1,-9-3-1,-6 2 1,-6 0-1,-5 0 0,-2 6 0,0 2 1,2 3-2,3 5 0,4 3-5,15-6-22,-4 25-2,4-25 0,19 11-1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1-19T16:52:10.2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72 66 0,'-10'14'20,"13"10"0,-17-9 0,6 5-15,1 1-1,3-3 0,0-1 0,5-6 1,-1-11 2,11 5 0,4-12 0,2-8 1,6-5 0,-1-8-1,5 0 0,-7-4-1,0 4 0,-11 2-2,-5 9 0,-14 7-2,-10 11-2,-5 14-8,-6 10-22,-9-7-1,8 8-1,-7-21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3:36:05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7398 7370 21,'0'0'29,"5"15"1,-5-15-8,3 14-2,0-4-3,-3 3-5,6 7-4,-5 2-1,5 8-2,-5 1-2,3 2-1,-4 1-1,5 4 0,-4-4 0,2-2-1,-3-2 0,3-1 1,-1-6-2,-1 0 1,2-3-1,-5-7-2,6 0-1,-4-13-7,1 11-9,-1-11-14,0 0 1,0 0 0,-1-21 1</inkml:trace>
  <inkml:trace contextRef="#ctx0" brushRef="#br0" timeOffset="404.0231">7668 7626 9,'0'0'26,"0"0"1,0 0-7,-6 12-1,6-12-3,-16 7-5,7-1-2,-6-3-2,3 8-2,-5-2 0,2 0-2,-3-2-1,4 5 0,0-4 0,3 2 0,2-2 0,9-8 1,-8 10-1,12-1 0,-4-9 0,14 14 1,-4-10-1,6 3 0,-1 0 0,3 2 0,-2-2 0,2-3-2,-3 0-1,-1-1-3,0 3-5,-14-6-10,16-8-16,-6 6 0,-7-7-1,-3 9 2</inkml:trace>
  <inkml:trace contextRef="#ctx0" brushRef="#br0" timeOffset="605.0346">7789 7697 29,'0'0'31,"15"5"2,-15-5-1,7 13-16,3 3-3,-8-4-3,5 10-4,-4-2-3,3 0-3,-3 1-8,1 2-24,-4-23-1,3 19-1,-3-19 1</inkml:trace>
  <inkml:trace contextRef="#ctx0" brushRef="#br0" timeOffset="1423.0814">7462 9380 14,'3'28'27,"-3"-11"-1,7 12 3,-5-1-17,1 1-3,3 6 0,-2-1-1,2 1-2,-1-3-3,2 0 0,-2-5 0,1-2-2,-2-5-3,-4-6-3,3-2-9,-1 2-15,-2-14-2,0 0 1,-12 1 0</inkml:trace>
  <inkml:trace contextRef="#ctx0" brushRef="#br0" timeOffset="1780.1018">7702 9586 4,'0'0'25,"-6"14"1,-5-5-7,4 2-1,-3 3-3,-3-4-2,2 3-1,-3-3-3,1 5 0,-1-6-2,3 2-2,-1-5 0,5 3 1,7-9-3,-11 17 1,11-17-2,1 14 0,-1-14 0,13 17-1,-2-10-2,2-2-1,4 2-6,-1-5-15,1-4-12,5 3-1,-6-8 2,5 0-1</inkml:trace>
  <inkml:trace contextRef="#ctx0" brushRef="#br0" timeOffset="2172.1243">7829 9742 37,'0'0'30,"24"-3"1,-24 3-3,19-7-15,-5 9-7,-4 0-1,2 0-3,-3 2-2,-9-4-1,15 18-1,-15-18-1,2 18 0,-5-6-1,-2 1 0,-4-1 0,0 2 2,-3-4 1,2-2 1,1 3 3,9-11 1,-13 12 1,13-12 1,-2 9 0,2-9 1,9 8 0,-9-8-1,21 6-1,-10-2-2,6 0-4,2 2-16,2-1-16,-5-9-1,4 5-1,-3-9 1</inkml:trace>
  <inkml:trace contextRef="#ctx0" brushRef="#br0" timeOffset="3167.1812">9384 10535 58,'4'-10'37,"-4"10"-2,0 0 1,0 0-22,0 0-4,0 0-3,1 19-2,1-1-1,4 6-2,-1 4 1,2 6-2,0 4 0,0 2 0,-1 1-1,0-5 0,0 1-1,-4-9-2,4 2-2,-6-15-5,6 4-9,-5-10-20,-1-9 1,0 0 1,-7-19 0</inkml:trace>
  <inkml:trace contextRef="#ctx0" brushRef="#br0" timeOffset="3527.2018">9654 10671 10,'13'5'23,"-13"-5"1,0 0-6,-1 13-5,1-13-1,-10 14-1,10-14 0,-17 16-2,2-10-1,2 5 0,-7-5-1,4 7 0,-5-4-1,3 3 1,0-4-1,5 4-1,1-3 0,7 0-1,5-9-1,3 16 0,-3-16-1,23 17 0,-7-10-1,5 0-1,2 4-2,-2-5-2,5 4-7,-6 0-23,-1-6-2,0-1-2,-5-6 2</inkml:trace>
  <inkml:trace contextRef="#ctx0" brushRef="#br0" timeOffset="4124.2359">9871 10680 45,'0'0'29,"18"-4"3,-18 4-6,9-6-15,-9 6-2,14 1-5,-14-1 0,10 5-1,-10-5-1,0 0-1,6 12 1,-6-12-2,-6 11 2,6-11-1,-13 15-1,13-15 0,-15 14 1,15-14-1,-11 13 0,11-13 0,-2 13 0,2-13 1,6 9-1,-6-9 1,16 7 0,-5-3-1,1 1 1,0 0 0,1-1-1,-2 2 0,0 2 0,-3 3 0,-2-1-1,0 3 1,-4-1-1,-2 1 0,-2 2 0,-1-3 0,-2-1 1,5-11 0,-14 15 0,14-15 0,-17 7 1,7-7-1,-1-1 1,-1-2 0,2 2-1,0-1-3,0-2-8,1-1-21,9 5-1,-11-10-1,11 10 1</inkml:trace>
  <inkml:trace contextRef="#ctx0" brushRef="#br0" timeOffset="6749.3861">19825 7813 42,'0'0'30,"0"0"-5,2 14-2,-1-3-5,2 10-3,-2 2-4,5 11-1,-6 2-5,4 5-1,-4 2-2,2 5 0,-2-3-1,1-2 0,-2-3-1,1-4 1,1-5-2,-2-5 1,3-1-2,-3-10-3,5 1-4,-4-16-9,1 10-15,-1-10-2,0 0 0,0 0 1</inkml:trace>
  <inkml:trace contextRef="#ctx0" brushRef="#br0" timeOffset="7294.4172">20045 8147 45,'0'0'30,"14"-2"1,-14 2-8,-10 0-11,10 0-3,0 0-3,-8 12-1,8-12 0,-11 14-1,11-14-1,-17 18 0,5-8-2,-1 1 0,-3-2 0,-2 1-1,3-3 0,-3 4 1,3-7-1,1 4 0,3-4 0,11-4 0,-13 7 0,13-7 0,0 0 0,0 0 1,14 8 0,-4-8 1,4 4-1,3 1 1,0 1-1,1 2 1,1 3 0,2 0-1,-3-1 0,2 5 0,-2-2-2,-2-3 1,0 0-3,-4-3-4,2 2-7,-4 3-22,-10-12 1,11 0-2,-11 0 3</inkml:trace>
  <inkml:trace contextRef="#ctx0" brushRef="#br0" timeOffset="8638.4941">20320 8285 18,'0'0'30,"0"0"2,0 0 1,0 0-13,4 13-5,-4-13-4,-1 14-4,1-14-2,-5 22-2,1-9-1,1 1-1,-3 0 0,0-1 0,-2-2-1,2 4 1,-1-4-1,7-11 0,-11 18 0,11-18 0,-3 14 0,3-14 0,10 12 0,-1-11 0,2 0 0,2 0 0,4 0 0,1-1 0,-2-1-1,1 0 1,-4 0 0,-1 3 0,-3 2 0,-9-4 0,10 6 0,-10-6 0,0 12 0,-1-2 0,1 2 1,-2 0-1,2 1 0,0 2 0,-1 3 1,1-2-4,3 2-3,-4-2-21,-2-7-6,5 4-2,-2-13 1</inkml:trace>
  <inkml:trace contextRef="#ctx0" brushRef="#br0" timeOffset="9344.5345">19223 9099 32,'0'0'30,"0"0"2,0 0-10,0 0-3,6 14-5,-3 5-4,-5 0-3,4 7-1,-2 2-2,1 6-1,0 0-1,1-1 0,-1-2-1,0-1-1,0-2-1,-1-3-1,2-2-1,-4-7-3,2 2-6,-3-4-9,3-14-12,-2 18-2,2-18 2,0 0 2</inkml:trace>
  <inkml:trace contextRef="#ctx0" brushRef="#br0" timeOffset="9725.5563">19417 9346 4,'0'0'22,"4"13"2,-14-11-5,10-2-3,-11 11-4,-1-8-1,0 4-1,-5 0-2,2-1 0,-7 0-2,5 3 0,-4-4-1,2 4 0,5-2-1,3 2 0,11-9 0,-10 15 0,10-15-1,9 15-1,1-7 0,7 3 0,-5-3-2,6 0 0,-1 6-4,-3-8-5,1 3-15,0 3-10,-15-12 0,14 13 0</inkml:trace>
  <inkml:trace contextRef="#ctx0" brushRef="#br0" timeOffset="10213.5842">19545 9517 21,'0'0'27,"0"0"2,0 0-1,-12 8-14,12-8-2,-15 11-2,15-11-2,-14 13-2,8-1-2,-1-3-2,7-9 0,-5 17-2,4-7 0,3 2 1,2-1-1,1 0 1,6-1 0,-3-1-1,3 3 0,0 1 0,1-4 0,-1 0-2,-3 1 1,0-1-1,-5 0 0,0 2 0,-3-11 0,-5 13 0,5-13 0,-15 13 0,3-9 1,0-1 0,-1-2-1,2 1-2,-1-3-4,12 1-8,-13 0-13,3-10-1,10 10 1,-10-23 0</inkml:trace>
  <inkml:trace contextRef="#ctx0" brushRef="#br0" timeOffset="10440.5972">19490 9492 69,'17'0'38,"-6"-5"-1,6 3 1,-1 3-26,-4-6-5,4 5-2,-1-1-5,-2-2-4,2 9-11,-3-3-23,-3-3 1,2 1-1,-11-1 1</inkml:trace>
  <inkml:trace contextRef="#ctx0" brushRef="#br0" timeOffset="11304.6466">16876 9324 39,'16'12'31,"-14"-2"2,5 14-1,-9 10-17,3 2-7,3 9-1,-4 4-1,5 5-2,-3 0-2,2 0 0,0-6-1,-3-7-1,-1 0-2,-3-11-4,1 0-4,-7-14-7,9-16-17,-12 16-1,3-20 2,9 4 0</inkml:trace>
  <inkml:trace contextRef="#ctx0" brushRef="#br0" timeOffset="11683.6683">17139 9577 15,'0'0'24,"-3"17"-4,3-17-1,-15 22-1,3-9-3,-5 2-3,0 0-2,-6 0-2,0 3-1,-5-1-2,2 4 0,-4-4 0,7 3-1,2-4 0,6 3 0,1-6 0,11 1-1,5-5 0,9 1 0,1-3 0,8 1 0,-1-3-1,5 0-1,0 1-2,-2 0-4,2 5-7,-2-3-25,-3-5 1,-2 2-1,-3-4 1</inkml:trace>
  <inkml:trace contextRef="#ctx0" brushRef="#br0" timeOffset="12338.7057">17369 9738 20,'0'-10'28,"0"10"0,0 0 2,0 0-15,-13-7-3,4 5-3,9 2-3,-19 8-2,19-8 1,-21 14-1,9-3 0,-3 3-1,2 3 2,-1 2-3,-1 4 1,2-4-1,2 5 1,3 1-1,5-1 0,5-2 0,4-1-1,4-3 0,4-2 0,4-2 0,1-3-1,4-4 0,-2-2 0,-1-4 0,-1 0 0,-1 1-1,-2-6 1,-2 1 0,-4-1-1,1-2 1,-11 6-1,12-16 0,-9 4 0,-1-2-1,-7 0 1,0 0-1,-5-2 0,-3 3 0,-6 2 1,-3 5-1,-3 5 2,-5 6 0,2 4-1,1 3-2,0 0-10,6 0-19,9 3-1,1-8-1,12 3 1</inkml:trace>
  <inkml:trace contextRef="#ctx0" brushRef="#br0" timeOffset="21685.2403">1173 6433 18,'0'0'28,"3"9"3,-3-9 1,-5 14-16,6 10-3,3 2-3,-1 9-1,-2 2-2,-1 10-3,1-4 1,4 3-3,1-3 0,-2-4-1,0-3-1,0-4-1,2-2-2,-4-11-5,3 5-8,-3-5-17,-2-19-2,4 14 1,-4-14 1</inkml:trace>
  <inkml:trace contextRef="#ctx0" brushRef="#br0" timeOffset="22078.2628">1482 6748 18,'-4'11'27,"4"-11"2,-18 10-8,7-3-3,-6-3-2,2 4-4,-4-2-3,-2 3 0,-4-5-3,2 6 1,-2-4-2,7 3-1,1-2-1,4 4-1,4-1 1,12 3-1,4 0 1,4 1 0,6-1-1,3 6 0,3-3 1,3-1-1,-1-2-1,-5-2-2,-1 0-1,-2-4-3,-3 4-3,-5-16-8,2 5-12,-1-3-9,-10 3 0,20-15 2,-9 1 0</inkml:trace>
  <inkml:trace contextRef="#ctx0" brushRef="#br0" timeOffset="22259.2732">1574 6927 45,'0'0'33,"0"0"1,10-3-8,-10 3-7,5 11-4,-1 4-7,-3-3-2,3 4-2,0 0-2,0 1-2,0 0-2,-1-6-5,6 3-13,0-7-15,-9-7 0,16-6-1,-7-9 1</inkml:trace>
  <inkml:trace contextRef="#ctx0" brushRef="#br0" timeOffset="22507.2874">1850 6648 43,'10'-2'31,"-10"2"3,11 3-1,-8 10-20,-3-2-2,6 10-3,-4 0-3,5 5-2,-4-2-1,6 3-2,-4 1 0,2-6-4,-1 3-3,-5-10-11,0-2-16,2 1-1,-3-14 0,-5 9 1</inkml:trace>
  <inkml:trace contextRef="#ctx0" brushRef="#br0" timeOffset="22713.2991">1762 6786 54,'-5'-14'36,"5"14"0,14-13 1,-1 4-22,11 8-4,-2-3-4,5 3-3,2 2-4,-1 0-2,2 3-3,-6-4-14,-5 2-18,5 1 1,-6-4-2,0 4 1</inkml:trace>
  <inkml:trace contextRef="#ctx0" brushRef="#br0" timeOffset="23054.3186">2331 6333 69,'13'5'37,"-13"7"0,3 9 1,1 7-30,-6 2-1,6 10 0,-4 2-3,3 6-1,0-1 0,1-2-2,0-5 1,0 0-3,1-3 1,-2-7-2,2-6-2,-3-8-3,6-2-10,-6-4-22,-2-10 2,10-11-1,-3-3 1</inkml:trace>
  <inkml:trace contextRef="#ctx0" brushRef="#br0" timeOffset="23356.3359">2609 6637 7,'14'-2'23,"-14"2"1,0 0-3,0 0-10,-8 10 0,-6-1 2,-3-2-2,-3 8-1,-7-6 1,1 8 1,-3-4-1,4 2-1,-2-5-1,12 6-2,2-8-1,9 4 0,4-12-1,9 16-1,3-9-1,6 3 0,4-1-1,2-2-4,1 7-10,5-4-28,-5-7 1,6 1-1,3-11-1</inkml:trace>
  <inkml:trace contextRef="#ctx0" brushRef="#br0" timeOffset="24764.4165">2834 6723 49,'0'0'31,"0"0"2,12-4-6,-12 4-17,18-7-3,-4 4-2,7 3-2,-2-2-1,4 6-1,-3-1 2,-2 3-1,-7 3-1,-3 3-1,-8-1 0,-5 4 0,-4 2 0,-7-1 1,-2 1-2,-1 0 0,0-2 1,1-1 0,3-2 1,6-2 0,9-10 0,-5 18 1,5-18 0,15 15 1,-3-9-1,6 1 0,1-1 0,2 1-2,1 1-2,1-10-5,4 4-15,5-6-13,-5-7-1,6 0 0,-3-11 1</inkml:trace>
  <inkml:trace contextRef="#ctx0" brushRef="#br0" timeOffset="25004.4302">3459 6426 48,'0'0'32,"0"0"2,-12 9-1,4 11-24,5 13-2,-1 5 0,5 5-2,-1 2-1,7 4-1,-1 1-1,0-6-2,3 0-3,-1-10-4,3-3-12,-4-4-16,-5-14 1,0-4-2,-2-9 1</inkml:trace>
  <inkml:trace contextRef="#ctx0" brushRef="#br0" timeOffset="25204.4416">3216 6636 48,'0'0'34,"14"4"1,2 5 0,12 2-22,-1-5-2,6 4-5,6-4-4,5 1-3,5-2-4,-4-8-11,3-3-15,0-1-4,-10-9-1,4 2 1</inkml:trace>
  <inkml:trace contextRef="#ctx0" brushRef="#br0" timeOffset="25465.4566">3895 6220 56,'8'-14'33,"-8"14"0,4 25-6,-7-4-16,6 16-1,-4 3-5,2 11-1,-1 5 0,2 4 0,-2-3-1,1 0-2,2-2 0,-2-10-3,3-4-3,-4-11-6,5-6-17,-1-7-8,-4-17 0,0 0 1</inkml:trace>
  <inkml:trace contextRef="#ctx0" brushRef="#br0" timeOffset="25800.4757">4134 6607 35,'-10'4'28,"-1"7"-8,-4 0 1,-4 0-5,2 5-3,-7-7-2,6 8 0,-3-6-3,7 5 0,0-7-3,8 6 0,1-5-1,7 0 0,-2-10-1,14 20-1,-4-13 0,5 2 0,1 1-1,2-4 0,0 0-1,3 0-2,3 3-3,-5-9-4,5 8-15,-1-5-12,-5-5-1,2 5 0,-3-5 1</inkml:trace>
  <inkml:trace contextRef="#ctx0" brushRef="#br0" timeOffset="26314.5051">4411 6740 51,'0'0'36,"-8"-11"-1,8 11 0,0 0-19,13-13-7,1 12-5,1-2-1,3 4-2,-2 3 0,1 0-1,-4 2 0,0 6 0,-4-2 0,-6 1 0,-7 3 0,-2 0-1,-1-1 1,-4-1-1,2 0 1,-1-3 0,10-9-1,-13 11 0,13-11 1,0 0-1,10 7 1,2-6 0,-1-1-1,4 4 1,0 3 1,1-1-1,-3 3-1,1 3 1,-6-2 0,-3 1 0,-2 4-1,-2-2 1,-5 0 0,-1 1-1,-3-2 1,-4-1 1,0-1-1,-1-1 0,0-2 0,0-3 0,0-1-1,2-9-2,11 6-10,-16-10-16,10-5-6,8 4 0,-2-9 0</inkml:trace>
  <inkml:trace contextRef="#ctx0" brushRef="#br0" timeOffset="26600.5215">4864 6491 73,'0'0'36,"0"0"-2,8 9-1,4-13-29,10 1 0,1 0-2,5 1-2,2 2 0,-1-3-1,-1 3-3,-5-2-5,3 6-11,-3 3-15,-12-5-1,0 3 2,-11-5 0</inkml:trace>
  <inkml:trace contextRef="#ctx0" brushRef="#br0" timeOffset="26827.5345">4812 6664 26,'0'0'34,"7"16"1,6-16 0,8-4-13,8 8-7,-1-7-3,5 1-5,-1-1-5,0 0-4,-3 3-3,-7-6-11,-1 1-19,-3 7 0,-6-4-1,3 4 1</inkml:trace>
  <inkml:trace contextRef="#ctx0" brushRef="#br0" timeOffset="27624.58">5452 6254 47,'0'0'31,"0"0"2,0 0-7,4 13-12,-4-13-5,0 24-4,-1-7-3,1 3 2,-2 2-3,0 3 0,-2 0 0,-1 3 0,-3-4 0,-2-3-1,0-4 0,-1-1 0,3-1 0,1-4 0,3-2 0,4-9 1,4 10-1,5-5 0,6-1 0,1-2 1,6-1-1,3 1 0,0 0 0,1 0 0,1 0 1,-2-1-1,-2-1 0,-2 2-1,-2 0 2,-5-4 0,-1-1-1,-3-1 0,-10 4 1,16-11 0,-16 11-1,8-18 1,-6 8-1,-2 10 0,3-10 1,-3 10-1,0 0 0,-6 10 1,3 7-1,-1 7 2,-4 3 0,2 5 0,-1 2 0,3 4-1,-1 1 1,4-3-1,0-3-5,0-7-26,2-8-6,8-3 0,-9-15-1</inkml:trace>
  <inkml:trace contextRef="#ctx0" brushRef="#br0" timeOffset="31853.8219">17111 6041 20,'0'0'27,"0"13"2,-5-3-8,4 1-5,3 5-2,-4 1-2,4 10-3,-3 0 0,3 9-2,-4 1-1,6 5-1,-5-3-2,1 6 0,-1-2-1,2-2 0,-1-2-1,0-2 0,0-5 0,1-6 0,0-2-1,0-7 0,0-4-1,-1-1-1,0-12-2,0 0-2,0 0-10,0 0-8,-1-11-11,1 11 0,4-25 2</inkml:trace>
  <inkml:trace contextRef="#ctx0" brushRef="#br0" timeOffset="32240.8441">17421 6318 18,'-7'14'23,"-15"-7"1,5 6-13,-5 1 1,-3-2-3,1 3-1,-5-3-1,4 4 0,-2-3 0,3-2 1,-1-4-1,10 6 0,-2-5 0,12 1 0,5-9 1,6 16-2,3-10-1,11 6 0,1-1-1,3 2 0,2-1-1,2 6-2,-5 3 0,1-4-2,2 4-5,-10-3-24,0-8-6,3 0 0,-4-12-1</inkml:trace>
  <inkml:trace contextRef="#ctx0" brushRef="#br0" timeOffset="34584.9782">17664 6607 6,'0'0'14,"0"0"-1,-9-7 0,9 7 1,0 0 0,-10 1 0,10-1 0,0 0-2,-9 12-1,9-12-2,-5 11-2,5-11-1,-7 18-2,3-7 0,2 2-2,-2-3 0,0 3-1,2 0 0,0 1 0,3-5 0,0 4-1,-1-13 1,7 15 0,-7-15 0,14 14 0,-4-11 0,3 2 1,2-1-1,4-3 0,-3 2 0,3 2-1,-3-1 1,1 0-1,-4 4 1,0-1-1,-13-7 0,10 22 0,-9-9 0,-4-2 1,-3 5-1,-4-1 0,-2-1 0,-1 0 0,-2-3 0,0-2 0,-1-4 0,2 2 0,-1-5 0,2-3 0,0 0 0,0-4-1,0 3 1,0-5-2,2 5-3,-3-11-2,14 13-11,-13-12-14,5-2-2,8 14 2,-4-26 0</inkml:trace>
  <inkml:trace contextRef="#ctx0" brushRef="#br0" timeOffset="34891.9957">17562 6637 39,'0'0'32,"10"-10"2,-1 2-6,-9 8-11,13-15-5,-4 10-3,1-2-6,2 4-1,-1-1-1,5 3-1,0 1 1,4-2-1,-2 0 0,2 1-2,-1 4 0,-3-3-2,3 2-6,-9-4-7,-1-2-16,2 8-2,-11-4 3,11-6 0</inkml:trace>
  <inkml:trace contextRef="#ctx0" brushRef="#br0" timeOffset="35367.0229">18158 6412 30,'-13'2'32,"13"-2"2,0 0-4,0 0-11,10-3-4,3-5-4,11 4-4,-3-4-2,9 1-2,1-1-2,-1 3-1,2 2 0,-3-2-2,-1 3-3,-7-3-8,2 3-10,-4 6-12,-19-4 0,11 2 1,-11-2 1</inkml:trace>
  <inkml:trace contextRef="#ctx0" brushRef="#br0" timeOffset="35627.0378">18235 6507 25,'-11'5'27,"13"7"2,-2-12-6,-5 9-8,5-9-1,9 9-2,4-4-2,-2-6-3,8 7 1,2-9-3,6 2 0,-1-2-3,4 0-2,0 1-2,-2-2-3,1 4-11,-4 1-18,-8-7 0,1 6-2,-8-6 3</inkml:trace>
  <inkml:trace contextRef="#ctx0" brushRef="#br0" timeOffset="36301.0763">18803 6337 32,'0'0'30,"4"-16"3,-4 16 0,15-19-17,-11 3-3,8 8-4,-4-7-1,9 5-2,-4-2-2,6 7-2,-1 1 0,2 2 0,0 4-1,-1 3 0,0 7-1,-3 6-1,-2 6 0,-8 1-1,-3 5-1,-7 5-1,-4 3 1,-10 0 0,-2 5 0,-7-7-1,0-1 3,0-1 0,4-5 1,3-5 1,3-5 2,10-4 0,7-15 1,6 16 1,3-15 1,11 0 0,0-5-1,8 6 0,-2-6-1,5 2-1,0 1-2,0 2-3,1 1-4,-9 0-21,3-2-12,-2 0 2,-4-4-3</inkml:trace>
  <inkml:trace contextRef="#ctx0" brushRef="#br0" timeOffset="38476.2007">12094 6476 19,'0'0'26,"-5"12"1,2 1-1,-9 10-15,-6 1-1,0 8 2,-6-3-3,5 8-2,-3-10 0,6 1-2,-1-7 0,8-4-2,9-17 1,0 0-2,0 0 0,-1-21-1,9-3 0,3-2 0,0-6-1,-1-2 1,1-1 0,-4 1 1,-3 2 0,2 10 0,-5 6 1,1 3-1,-2 13 0,0 0 1,0 0-1,16 21 0,-8-5 0,6 5 0,1 0 0,7 9-1,2 0 1,1-1-1,3 3-4,-3-3-16,0 0-19,2 2 0,-8-5 0,3-2 0</inkml:trace>
  <inkml:trace contextRef="#ctx0" brushRef="#br0" timeOffset="43674.4981">10508 11495 9,'0'0'24,"0"0"3,0 0-9,3-11-1,-3 11-3,0 0-2,0 0-2,0 0-2,0 0-1,0 0-1,0 0-1,2 11-2,0 2 0,-2 3 0,3 9-1,-2 4 1,1 5-1,-1 4-1,1 4 1,-2 1 0,1 1-1,-1 1 1,1-3-1,-1-4 1,3-2-2,-1-5 1,-1-4 0,1-5-1,1-6 1,-1-4-1,-2-12 0,2 11 0,-2-11-1,0 0-1,0 0-2,0 0-4,0 0-9,-8-13-15,8 13-2,0 0-1,1-10 1</inkml:trace>
  <inkml:trace contextRef="#ctx0" brushRef="#br0" timeOffset="44216.5291">10885 11808 26,'0'0'26,"-10"-1"-4,10 1-3,-12 2-2,3-2-3,-3 3-3,-5-3-2,3 4-2,-8-2-2,1 5 0,-5-3-1,2 3 1,-4-1-2,5 3 0,-2 0 0,4 2 0,0-2-1,5 2 0,3 1 0,6 2-1,3-2 1,4 0 0,3 0 0,5 1 0,2 0 1,5 1-1,2-3 0,4 2 0,0-3-1,1 2 0,2-2 0,1-1-1,0-2-1,-1-2-2,1 0-4,-6-8-10,1 2-21,1 0 1,-5-6-2,1 3 2</inkml:trace>
  <inkml:trace contextRef="#ctx0" brushRef="#br0" timeOffset="44652.554">11033 12027 49,'0'0'36,"6"-10"0,-4 0 0,0-2-17,9 7-9,-2-3-3,5 4-3,0-1-1,1 4-1,2 1-1,-2 3-1,0 4 0,-2 1 0,-6 2-1,-1 4-1,-4 2 1,-6 1 0,-2 3-1,-4 0 1,-3 1 0,-2 0 0,1-1 0,-2-2 1,4-3 0,1-1 1,3-4 0,8-10 0,-6 14 0,6-14 1,0 0 0,12 8-1,-12-8 0,20 3 0,-9-2 0,4 0-2,0 1-1,0-6-3,6 6-12,-1-6-21,-4-9 2,4-1-2,-1-7 1</inkml:trace>
  <inkml:trace contextRef="#ctx0" brushRef="#br0" timeOffset="44925.5696">11614 11688 49,'0'0'34,"0"0"1,0 0 0,5 18-18,-2 3-7,-6 0-3,6 10-1,-5 1-1,3 5-2,-3 2-1,1-1-1,-1-2-2,0-3-1,2-1-4,-3-10-10,1-8-22,3-1 1,-1-13-1,0 0 2</inkml:trace>
  <inkml:trace contextRef="#ctx0" brushRef="#br0" timeOffset="45153.5826">11420 11893 72,'-9'-3'38,"9"3"-1,13-2-2,-2-4-24,13 6-4,1-3-3,7 2-1,1-1-2,1 0 0,2 0-3,-2-1-3,4 4-5,-12-5-17,2 1-10,-2 0-1,-5-6 0,-2 5 1</inkml:trace>
  <inkml:trace contextRef="#ctx0" brushRef="#br0" timeOffset="45479.6013">11997 11424 55,'0'0'36,"0"0"0,13 6 1,-8 8-17,-8 0-11,6 8-2,-2 5-3,2 8-1,-2 4 0,2 3-1,-2 3-1,0-1 0,-1 0 0,0 3-1,-2-4 0,-1-2-1,1-4 0,-2-8-3,4 0-5,-4-12-16,4-5-14,0-12 1,10-6-1,0-8 2</inkml:trace>
  <inkml:trace contextRef="#ctx0" brushRef="#br0" timeOffset="45889.6247">12246 11792 17,'0'0'27,"13"11"1,-13-11-5,0 0-9,0 0 0,0 0-3,0 0-1,2 9-3,-2-9-1,-14 4-2,3 0-1,-6 1 0,-1 3 0,-4 0 0,0 4 2,-1-2-1,4 6 1,-2-4-1,9 2 1,1-3-1,9 1 0,2-12 0,5 18-2,-5-18 1,22 10-1,-6-5 0,4 2 0,-1-2-1,1 3 0,2-1-1,-4-1 0,2 2-1,-5 0-4,5 0-3,-9-8-14,4 2-18,1-3 2,-1-3-2,2 0 2</inkml:trace>
  <inkml:trace contextRef="#ctx0" brushRef="#br0" timeOffset="46501.6598">12504 11958 52,'9'-15'37,"-9"15"1,15-15 0,-2 12-16,-8-7-10,8 6-4,-13 4-3,20-7-1,-10 6-2,3 1-1,-3 1 0,2 4-1,-1 3 0,-1 1 0,0 2 0,-4 1-1,0 3 0,-4 2 0,-1 1 0,-4-2 0,0 0 0,-3 0 0,-1-3 0,0 0 1,0-2 0,7-11 0,-12 12 0,12-12 1,0 0-1,0 0 0,0 0 0,0 0 0,16 9 0,-5-7 0,2 2 0,0-2 0,1 2 0,-1 4-1,-2 2 1,-2-2 0,-3 4-2,-3 1 1,-4 0 0,-3 1-1,-2 0 1,-7-3 0,2 2 0,-5-1 0,1-2 1,-1-2 2,0-3-1,4 2 1,-2-5 0,5 2 0,-1-4 0,10 0 0,-9-6-2,9 6-2,0 0-4,-1-11-18,1 11-15,7-12 1,-2 3-2,5 0 2</inkml:trace>
  <inkml:trace contextRef="#ctx0" brushRef="#br0" timeOffset="46983.6873">13053 11752 61,'0'0'38,"0"0"0,14 2 0,-4-1-21,-10-1-8,24-3-2,-11 2-4,2 2-1,-1-2-1,3 4 0,-4-2 0,2-1-1,-1-1 0,1 0-1,-1 2-2,-2-4-2,2 6-6,-14-3-15,10-6-13,-10 6 1,0 0-1,0 0 2</inkml:trace>
  <inkml:trace contextRef="#ctx0" brushRef="#br0" timeOffset="47297.7053">13095 11870 79,'4'14'38,"-4"-14"1,13 4-6,3 2-22,-16-6-2,26 2-2,-14-1-2,5 1-1,-3 1-2,2 1 1,-3 0-2,1-1 0,-2 2-2,-1-1 0,2 0-3,-4-5-2,5 5-14,-2-7-22,-12 3 2,10-14-1,-10 14 2</inkml:trace>
  <inkml:trace contextRef="#ctx0" brushRef="#br0" timeOffset="51863.9665">13700 11476 46,'11'0'34,"-11"0"0,0 0-4,5 14-10,-7-5-10,6 11-3,-4 4-4,4 12 0,-2 2 0,2 6 0,-2 3-1,3 3 0,-2 2 0,1 3-2,-3-2 1,-1-4 0,0 0-1,-1-3 0,1-4 0,-2-6-1,2-5-2,-2-10-1,6-5-4,-4-16-10,0 0-18,0 0 0,7-15-1,0-1 2</inkml:trace>
  <inkml:trace contextRef="#ctx0" brushRef="#br0" timeOffset="52404.9974">14042 11874 12,'1'-9'27,"-1"9"-3,0 0 0,0 0-5,0 0 0,-11-3-3,11 3-2,-11 1-4,11-1-2,-17 4-4,7 2-1,-6 2 0,0 5-1,-5 0 0,1 4-2,-4 0 1,1 3 0,-1-2 1,2 1-1,1-5 1,5-1 0,3-3 0,7 0 1,6-10-1,1 13 1,-1-13-1,20 12 1,-3-5-1,3 1 0,1 2 0,1 3-1,1-1-1,-2 2 0,2 1-2,-2-2-2,1 2-2,-6-7-6,5 0-26,-4 1 0,-3-5-1,1 0 2</inkml:trace>
  <inkml:trace contextRef="#ctx0" brushRef="#br0" timeOffset="52981.0304">14307 12028 62,'0'0'35,"0"0"-1,0 0-4,-7 11-18,7-11-5,-10 16-2,3-7-2,4 5-1,-1-1 0,2 3 0,-1-1-1,2 0 0,1-2 0,3 2-1,1-2 0,1-3 1,4 0-1,0-1 0,3-4 0,2 2 0,-1-1 0,2-2 0,1 1-1,1 1 0,-1 1 1,-1 1-1,-3 2 0,-1 0 0,-2 4 1,-3 1-1,-6 2 1,-5-2 0,-5 1 0,0-1 0,-3-1 0,-3-3 0,0-2 0,-1-2 1,0-4-1,2-2 0,2-3 1,1-4-2,2 1 0,2-7-4,8 12-12,-3-18-20,1 1 2,5 0-2,-1-5 2</inkml:trace>
  <inkml:trace contextRef="#ctx0" brushRef="#br0" timeOffset="53222.0441">14291 12026 86,'0'0'38,"5"-10"1,6 9-10,1-6-18,8 6-3,1-4-3,5 2-2,-2-1-3,2-1-3,1 5-4,-8-6-21,3 2-13,-3-2 3,-5 0-3</inkml:trace>
  <inkml:trace contextRef="#ctx0" brushRef="#br0" timeOffset="53562.0636">14825 11774 68,'-2'15'36,"4"9"-1,-4 1 2,-3 5-29,7 7-3,-2 0-1,1 5-1,-1-3-1,2 0-2,-1 0 0,0-7-2,0-5-5,-5-7-10,-1-3-20,6-4 1,-1-13-1,-3 13 1</inkml:trace>
  <inkml:trace contextRef="#ctx0" brushRef="#br0" timeOffset="53768.0754">14706 12054 50,'0'0'38,"17"-9"-1,-5 5 0,8-4-13,5 7-15,-1-3-3,6 3-5,-1 2-4,-2-6-7,4 1-25,-1 1-1,-5-6-3,4 0 3</inkml:trace>
  <inkml:trace contextRef="#ctx0" brushRef="#br0" timeOffset="54103.0945">15244 11534 76,'0'0'38,"0"0"0,0 19 1,1-2-31,7 14-2,-2 3-1,1 8-1,-1 3-2,-1 7-1,-3 2 1,-1-3-1,-2-1 0,0-4-1,-2-4 0,-1-5-1,1-3-1,1-12-2,3-1-5,-1-21-16,-5 10-15,5-10 2,5-13-2,0-1 3</inkml:trace>
  <inkml:trace contextRef="#ctx0" brushRef="#br0" timeOffset="54477.1159">15455 11920 20,'16'2'28,"-16"-2"2,12-3 1,-12 3-14,0 0-3,14 2-5,-14-2-2,0 0-1,0 0 0,-13 6 0,0-4-1,-1 4-1,-3-2 0,-4 7-1,-2-3 1,2 2 0,-2 0 0,8 2-1,1-3 1,6 2-1,4-2 0,9 1 1,-5-10-2,23 18 1,-7-10-1,3 1 0,-2 1-1,4 1-1,-1 0-1,-4 0-2,3 1-3,-8-9-14,2 3-21,0 0 1,-1-5-1,2-1 2</inkml:trace>
  <inkml:trace contextRef="#ctx0" brushRef="#br0" timeOffset="55139.1538">15901 12033 28,'3'-10'32,"-3"10"1,2-10 1,-2 10-13,-4-12-8,4 12-2,0 0-4,0 0-1,-16-8-1,16 8-1,-19 7 0,6 3-1,-3 1 0,-4 4-1,-1 4 0,3 4 1,0 1-2,6 3 1,2 1-1,5 2 0,6-1 0,7 1-1,3-2 0,1-2 1,3-4-1,1-3 0,1-5 0,1-5 0,-1-3-1,1-7 1,-1-3-1,1-3 0,-1-1 1,-3-4-1,-3 0 0,-2-2 0,-6 1 0,-5 2 0,-5-1 0,-6 2 1,-3 1-1,-2 1 1,-2 3-1,-2 0 0,4 3-2,-1-3-6,6 1-29,13 4 1,-19 0-1,19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1:31:07.7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8388 4310 13,'0'0'23,"0"16"-4,-3-5 2,4 5-6,-2 1-6,0 1-2,1 1-1,0-2-2,2 1-1,0-3 1,0-4-1,-2-11-2,4 16 1,-4-16-1,0 0 1,0 0 0,0 0 0,0 0 0,12 2 0,-12-2 1,8-18 1,-3 1-1,4 3 1,2-7 1,3 2 0,0-5 0,1 3-1,0-1 0,2 7-1,-1 3 0,0 1-1,-2 5-1,-1 6-1,0 4 0,-2 0 1,0 5-1,-1 2 0,-4 1 0,0 7 1,-3 0-1,-2-4 0,-2 3 0,-1 0-1,-1-2 1,-1-5-1,3-1-3,1-10-2,-3 12-8,3-12-16,0 0-4,0 0 0,0 0 1</inkml:trace>
  <inkml:trace contextRef="#ctx0" brushRef="#br0" timeOffset="435.0249">8827 4324 24,'-14'9'27,"6"4"1,-5-3 2,3 2-15,5 1-3,5-13-3,-5 24-4,5-13 0,4-1 0,3-1-3,2 0 1,3-4-1,1 2-1,2-4 2,0-4-2,1-5-1,0 1 0,0-3 1,-1-7 0,-2-2 0,0-3 0,-4-2 1,-1 5-1,-4-2 0,-4 3 1,-7 1 0,7 15-1,-19-13 0,2 13 0,0 3 0,-4-1-2,3 5-2,0-1-3,7 5-11,4-2-16,7-9 0,-3 11-2,3-11 2</inkml:trace>
  <inkml:trace contextRef="#ctx0" brushRef="#br0" timeOffset="1096.0627">9368 4089 51,'0'0'32,"-2"-10"2,2 10-7,-3-12-10,-6 0-3,9 12-5,-12-13-2,12 13-2,-22-9-2,9 8-1,-5 2 0,1 5 0,-3 5-1,-1 3 1,-3 4-2,2 8 0,1 2 1,5 3-1,2 0 0,8 1 1,5-1-2,6-3 2,8 0-1,2-7 1,3-5-2,2-1 0,2-1-1,-4-10-4,4 6-9,-3-7-23,-5-9 2,4 1-2,-5-6 3</inkml:trace>
  <inkml:trace contextRef="#ctx0" brushRef="#br0" timeOffset="1522.0871">9438 4259 20,'0'0'26,"12"6"1,-12-6 1,2 14-15,3-2-2,0 0 0,3 3-4,-2-4-1,7 4-1,-2-5 0,3-4-1,-1-8-1,4 0-1,-1-7 2,2-3-1,-2-5-1,1-2 0,-3-1 0,1 2 0,-5 4 0,-1 1 0,-9 13 0,0 0-1,0 0 0,0 0 0,0 28 0,-8-2-1,-2 5 1,-3 8 0,-1 4 0,-2-2 1,0 0-2,1 5 1,1-8 0,4-3-1,2-4-4,0-10-7,9-8-25,3 0 1,-4-13-1,18-12 1</inkml:trace>
  <inkml:trace contextRef="#ctx0" brushRef="#br0" timeOffset="1897.1085">9960 4304 59,'0'0'33,"-13"-2"0,2-4 0,0-3-21,11 9-3,-13-4-3,13 4-2,-16-8-2,16 8 1,-18 6 0,9 0-1,-1 5 0,-2 4-1,0-1 0,5 9 0,2-1 0,3-2 0,4 0-1,4 2 0,2-6 1,6 0-1,2-5 0,0-5 0,0-1-2,0-6-3,2 2-8,-3-7-23,-1-8 0,2-3-1,-3-6 1</inkml:trace>
  <inkml:trace contextRef="#ctx0" brushRef="#br0" timeOffset="2165.1238">10100 3968 66,'-1'-10'35,"1"10"0,0 0 1,-6 11-23,2 0-5,6 10-3,1 3-2,0 6-1,0 5-1,0 6 1,0 2 0,-2 1-1,1-1-1,-1 1 1,-1-4-2,-1-6-3,4 0-8,-5-9-25,4-12 0,-2-13 0,9 8 1</inkml:trace>
  <inkml:trace contextRef="#ctx0" brushRef="#br0" timeOffset="2604.149">10234 4380 16,'10'-8'26,"12"7"3,-6-7 2,1-1-15,6 4 0,-6-5-3,5 5-2,-7-8-2,1 4 0,-7-6-3,3 7-1,-6-6-1,-2 0 0,-3 0-1,-1-1-1,-3 1-1,0 2 0,-3 0 1,-3 1-2,-2 2 1,0 6-1,-4 4 0,-1 5 1,-1 3-1,-1 6 1,-1 3 0,4 7 1,0 1-1,4 0 1,2 0-1,7 4 1,2-4-1,7-2 1,1 0-1,4-8 0,3 0 0,3-5-1,2-4 0,0-7-1,3-2-4,1-7-3,5-2-22,-2-2-9,-2-8 1,1-1 0</inkml:trace>
  <inkml:trace contextRef="#ctx0" brushRef="#br0" timeOffset="3046.1742">10722 4199 69,'0'0'35,"-4"-11"0,4 11 1,-12-10-24,12 10-5,-13-6-2,13 6-3,-17 8 0,7-2 0,0 3-1,-2 3 0,1 1-1,3 2 1,3 2-1,0-4 1,5 2-1,5 0 0,2-1 1,5-3-1,4 1 0,0-1 0,2 1 0,0 2 0,2-2 0,-2-2 0,-4 3 0,-3 2-1,-4 0 1,-4-1 0,-5 0 0,-8-1 0,-3-2 0,-3 2 1,-1-5-1,-1-4 1,1-3-1,1-2-1,5 0-2,3-8-7,8 9-27,0-19 0,4 6 0,8 3-1</inkml:trace>
  <inkml:trace contextRef="#ctx0" brushRef="#br0" timeOffset="5279.302">8052 5647 45,'0'0'32,"15"10"1,-15-10-7,0 0-9,14 15-2,-14-15-4,0 0-4,0 0-4,9 12-4,-9-12-7,0 0-22,0 0-5,0 0-1,8-12 1</inkml:trace>
  <inkml:trace contextRef="#ctx0" brushRef="#br0" timeOffset="5826.3333">8288 5460 48,'1'-9'34,"-1"9"2,0 0-1,-1-11-14,1 11-7,0 0-5,4 20-4,-6-7-1,2 6-1,0 5-1,0-1 0,1 1-1,1 7-1,1-3 1,1-3-1,1-4 0,3-6 0,-1-4 0,-7-11 0,17 8 1,-6-18-1,-1-7-1,2-1 1,0-8 0,0-5 0,2 1-1,-3-1 0,2 2 1,0 6 0,0 3 0,1 3 0,-2 6-1,2 9 1,-2 3 1,3 5-1,-1 5 0,-4 2 1,0 4-1,-1 8 0,-2 2 1,-2-3 0,-3 2-1,-1 1-1,-1-2 0,-1-4-2,2 0-5,-1-21-11,0 0-20,-4 14 2,4-14-1,0 0 1</inkml:trace>
  <inkml:trace contextRef="#ctx0" brushRef="#br0" timeOffset="6259.358">8724 5584 37,'17'4'30,"-5"-7"1,9 5 1,0-2-18,-1-8-2,5 5-3,-2-5 0,1 0-3,-3-6-1,2 6-1,-7-6 0,-1-1-1,-6 0-1,-3 1-1,-6-3 0,-3 2 0,-6 3 1,-4 0-2,-4 1 0,-2 5 1,-2 3-1,-5 3 2,2 7-2,1 4 1,1 2 0,4 5 1,4 6 0,4-1 0,5 0-1,6 6 1,2-2 0,5-2 0,4-1 0,4 0-1,2-4 0,1 0 0,2-5-1,2-8-1,0 0-4,-3-7-4,7-5-24,-4-3-6,-3-7 0,0-5 0</inkml:trace>
  <inkml:trace contextRef="#ctx0" brushRef="#br0" timeOffset="6554.3749">9289 5445 59,'19'1'34,"-19"-1"0,7 9-6,-8 2-16,-8 0 1,2 10-4,-9 2-2,1 1-1,-5-1-2,0 5-1,-1-6-1,0 3 1,0-3-2,5-7 0,1-5-2,5-2-1,10-8-3,-11 1-6,11-1-15,9-18-12,-4-1 0,1-1 0,-1-6 3</inkml:trace>
  <inkml:trace contextRef="#ctx0" brushRef="#br0" timeOffset="6780.3878">9110 5415 72,'0'0'36,"0"0"0,4 15-8,0-6-14,11 9-3,-2 1-3,5 5-3,-1 0-2,4 5-1,-4-1 0,2-5 0,-1-3-3,2 0-1,0-5-2,-3-8-5,8 2-13,-3-12-16,-5-4 0,2-3-1,-3-7 2</inkml:trace>
  <inkml:trace contextRef="#ctx0" brushRef="#br0" timeOffset="7095.4058">9608 5187 57,'0'0'36,"0"0"0,0 0-2,5 17-8,-7 2-19,3 8-2,-3 4-2,1 6-1,-2 0 0,1 7-1,-3 2 2,0-5-2,2-7 0,2 2 1,0-5-1,5-3 0,2-5 0,5-8 0,2-8-1,5 1-1,2-3 0,-1-12-3,8 3-5,-12-9-19,2-3-11,-3 2 1,-6-2 0</inkml:trace>
  <inkml:trace contextRef="#ctx0" brushRef="#br0" timeOffset="7328.4192">9539 5419 71,'0'0'38,"0"0"1,-2-13-1,8 1-21,10 9-6,-2-3-3,5 3-3,1-3-2,5 7-2,-2 0 0,0-3-3,1 6-4,-7-9-14,5 3-21,-2 1 2,-5-4-2,-2-4 3</inkml:trace>
  <inkml:trace contextRef="#ctx0" brushRef="#br0" timeOffset="8138.4655">10127 5448 81,'0'0'36,"15"6"-1,-15-6-5,12-5-20,6 7-3,-1-5-1,7 2-3,1-1-2,2 0 0,2-2 0,0 4-2,-1 4-2,-9-8-3,1 9-8,-20-5-13,0 0-10,5 13 1,-17-7-2</inkml:trace>
  <inkml:trace contextRef="#ctx0" brushRef="#br0" timeOffset="8359.4781">10192 5583 51,'0'0'34,"16"7"0,-7-6-2,-9-1-17,26 6-4,-10-5-4,3 1-3,1-3-2,3 7-2,1-3-1,-3-4-4,6 3-9,-4-1-21,-2-7 0,2 5-1,-5-6 3</inkml:trace>
  <inkml:trace contextRef="#ctx0" brushRef="#br0" timeOffset="10436.5969">8006 4057 35,'-12'6'30,"12"-6"2,-18 8-9,2-7-4,5 5-3,-7-2-4,8 8-2,-3-3-3,3 6-2,-1-2-3,5 8 0,0-1 0,5 3-1,4 0 0,2 1 0,2-1-1,4 3 1,1-1 0,-2-4 0,0-3-1,-2 1 0,-4-4 0,-5 1 0,-5-5 0,-4-5 0,-5 1-1,-4-3 1,-2-2-1,0-3 1,0-1 0,1-2 0,5 0 0,5 2 0,10 2 1,0 0-1,0 0 1,0 0-1,17 7 1,0 1-1,0 5 0,2 4 0,-1 3 0,-1 2 1,-3 4-1,-4 0 0,-5 3 0,-3 2 0,-2-3 1,-1-3-1,0-2 1,0-1-2,2-5 1,2-1 0,4-4 0,3-6-1,5 3-7,-3-2-28,6-7 0,6 3 1,-3-7-2</inkml:trace>
  <inkml:trace contextRef="#ctx0" brushRef="#br0" timeOffset="12681.7254">8075 6352 28,'0'0'31,"-1"10"2,-8-9-3,-2-3-10,11 2-3,-25 0-4,13 5-5,-5-3-3,1 5 0,-2-2-2,3 1 0,-1-2 0,4 7-2,2-2 1,3 0-1,7-9 0,-3 20 0,6-9-1,5 5 0,0 0 1,2 0 0,1 1-1,-1 2 1,-2 2-1,-2-4 1,-2 5-1,-4-2 0,-5-4 0,-2 3 0,-3-3 1,-4-4-1,-1-3 0,-1-2-1,0-4 1,-2-5 0,4 2 0,0-4 0,14 4-1,-12-9 0,12 9 1,0 0 0,0 0 0,21-3-1,-6 6 0,3 2 0,0 5 2,1 0-2,1 0 0,-3 5 0,0 3 0,-7-2 1,-2 4 0,-3 2 0,-3-4 0,-4 1 0,1 2 1,0-7 0,-1-1-1,4 2 0,2-6 1,-4-9-1,12 16 0,-12-16-3,22 11-3,-12-6-8,5-3-22,3 2 0,-4-1 0,5-3 0</inkml:trace>
  <inkml:trace contextRef="#ctx0" brushRef="#br0" timeOffset="13390.7659">8425 6556 73,'3'15'36,"-4"1"-2,0 1 3,-5 1-30,6 9-1,-3 0-2,4 0-2,0 2 0,4 3-1,1-7 1,3-7-1,0-3 0,0-3 0,-9-12-1,18 9 1,-18-9 0,14-8 0,-8-2-1,-6 10 0,7-19 1,-4 6-1,0 3 1,-1-2-1,-1 0 0,-1 12 0,2-13 0,-2 13 1,-1-10-1,1 10-1,0 0 2,0 0-1,5-10 0,-5 10 0,0 0-1,13-10 1,-13 10 0,13-6 0,-13 6 0,15-3 0,-15 3 0,16-6 0,-16 6 0,17 2 0,-8-1 0,0 6 0,1-1 0,-10-6 1,17 16-1,-8-2 0,-1-2 0,-1 1 1,-1 2-1,-2-2 0,-2-2 0,1 2 0,-2-1 0,-3-1 1,-1-1-1,1 1 0,2-11-1,-7 12 0,7-12-2,0 0-6,0 0-25,0 0-3,9-20 0,0 6-1</inkml:trace>
  <inkml:trace contextRef="#ctx0" brushRef="#br0" timeOffset="13757.7869">8901 6665 62,'-16'13'34,"5"6"-1,-6-5 2,-1 1-25,7 13-3,3-6-1,6 0-1,4-3-1,8 2 0,4-6-1,8-3 0,0-6-1,5-8 0,-1-6-1,1-3 0,-2-2 0,-5-7 0,-5-3 0,-5 1-1,-6-2 1,-5-1-1,-7 6 0,-4 0-2,-7 5-1,-4 5-2,5 8-11,-4 1-21,-1 2 0,4 4-1,1-5 1</inkml:trace>
  <inkml:trace contextRef="#ctx0" brushRef="#br0" timeOffset="14331.8197">9549 6501 48,'5'-10'33,"-5"10"2,1-17 0,-12 6-14,-3 4-10,-7 2-4,0 8-1,-6 2-2,-1 3-1,-4 4-1,3 10 0,0 5 0,5 4 0,5 2-1,6 3 0,9 0 1,8 0-2,10-3 1,5-7-2,10-4-2,2-8-3,7-1-8,-6-6-21,-1-9-2,-4-5-1,-7-6 0</inkml:trace>
  <inkml:trace contextRef="#ctx0" brushRef="#br0" timeOffset="14719.8419">9582 6633 74,'4'19'37,"-4"-2"0,3 6-2,5 7-23,-6-6-5,8 0-1,-1-4-3,8 2-1,1-7 0,4-3 0,1-7-1,5-6 0,-2-7 0,3-3 0,-1-3 0,-3-7-1,-3-1 0,-2 3 0,-4-1 1,-6 4 0,-5 5-1,-5 11 0,0 0 0,-9 0 0,0 18 1,-4 2 0,-2 11-1,-2 6 0,2 4 0,0 4 0,3 0 0,2-5 0,6-3-3,4-6-1,8-6-5,-1-13-23,7-11-7,6-10 0,4-12 0</inkml:trace>
  <inkml:trace contextRef="#ctx0" brushRef="#br0" timeOffset="15014.8588">10320 6621 77,'0'0'36,"-24"-6"0,6 9 2,-3 1-27,-6-2-5,5 9-1,1 2-1,3 0-2,2 2 0,9 5 0,4 1-1,6 0 1,4-2-2,5-1 0,3-3 0,4 1 0,0-4-2,0-9-1,2 0-5,-5-9-11,2-6-21,2-2 3,-3-5-2,1-10 1</inkml:trace>
  <inkml:trace contextRef="#ctx0" brushRef="#br0" timeOffset="15253.8725">10416 6368 67,'-4'-17'38,"1"6"0,3 11 2,0 0-21,0 0-7,-3 22-5,8 4-2,-2 8-2,0 8-1,-1 1-1,0 6 0,-1-2 0,-1-4 0,2 0-2,-1-6-2,5-6-2,-1-14-7,3-2-28,2-10 0,0-8 0,4-5 0</inkml:trace>
  <inkml:trace contextRef="#ctx0" brushRef="#br0" timeOffset="15700.898">10667 6704 19,'16'-5'28,"7"3"2,-4-7-3,4 0-7,-2-5-3,-5-3-5,4 4-2,-9-3-1,-2 0-4,-4 1-2,-2 3-1,-6-1 0,3 13-1,-11-15 0,1 9 0,-4 1 0,1 7-1,-5 2 1,0 1 1,-3 2 0,2 4 1,-1 2 1,4 8 0,1-1 0,5 0 1,3-3-1,7 7 0,3-3 0,7 0-1,3-2-2,3-4 1,1-2-1,3-2 0,1-1-2,-1-7 0,2-1-4,-5-6-7,6-7-28,-2 3 0,-4-5 1,1-2-1</inkml:trace>
  <inkml:trace contextRef="#ctx0" brushRef="#br0" timeOffset="16149.9237">11162 6549 64,'-4'-9'35,"4"9"-1,-18-2-2,3-1-16,4 7-7,-7-2-3,5 8-1,-3-2-1,4 1 0,0 0-2,9 6 0,1-4 0,5 1 0,4-1 0,3-2-2,4-2 1,3 5-1,-2-2 1,-1-3-1,-3 2 0,-1 3 0,-4-2 0,-7 1 0,-7 3 0,-3-4 1,-4-2-1,0 2 0,-3-3 0,0-5 1,0 1-1,5-2 0,2-5-2,2-2-5,9 6-16,0-10-15,2-4-1,5 3 0,4-4 1</inkml:trace>
  <inkml:trace contextRef="#ctx0" brushRef="#br0" timeOffset="20739.1862">16471 5514 12,'0'0'21,"0"0"-2,0 0-1,6-13 0,-6 13-3,0 0-2,4-15 0,-4 15 0,3-9-1,-3 9-1,0 0-1,0 0-3,0 0-1,7 14-1,-8 0-3,1 8 0,-1 2-2,0 2 1,1 1-1,0-1 1,1-2-1,3 0 0,0-6 0,0-9 0,-4-9 0,15 1 0,-6-9 1,2-6-1,3-3 0,-1-8 0,2-2-1,1 4 1,2 4 0,-3-1 0,2 8 0,-3 7-1,-3 3 1,2 7 0,-5 5 0,-1 2 0,0 3-1,-2 5 1,-4 0 1,1-3-1,-1 0 0,-1-1 0,0 0-2,1-5-2,2 3-5,-3-14-8,0 0-18,16-1 0,-6-8 0,6 2 1</inkml:trace>
  <inkml:trace contextRef="#ctx0" brushRef="#br0" timeOffset="21180.2114">16923 5615 25,'0'0'30,"27"-3"2,-16 3-1,3 0-11,4-2-3,-3-5-5,5 5-3,-4-8-2,1 2-2,-3-2-1,0-3-2,-2-3 0,-1 3 0,-6 1-1,-1-3 0,-3 0 0,-2 6-1,-6-2 1,-3 3-1,0 5 1,-5 0-1,0 3 0,-3 6-1,-1 3 2,2 1-1,1 4 0,0 8-1,1 0 2,4 1 0,1 3 0,4-1 0,3-2 0,6 2 1,3-3 1,6-6-1,0-5 0,3 4 0,-1-7-1,4-1 0,-3-3-2,2-5-1,1-1-4,-5-4-6,6 0-21,-3-3-4,-2-3 0,-1-3-1</inkml:trace>
  <inkml:trace contextRef="#ctx0" brushRef="#br0" timeOffset="21501.2298">17482 5499 34,'0'0'32,"0"0"1,-11 11 0,-1-6-12,5 10-4,-9-3-6,5 5-4,-5-2-2,3 8-2,-3-2 1,0 0-2,1-2-1,3-3-1,3-1-2,-1-4-4,7 2-7,3-13-23,-13 0 1,13 0-2,-1-17 2</inkml:trace>
  <inkml:trace contextRef="#ctx0" brushRef="#br0" timeOffset="21736.2432">17261 5487 76,'4'11'35,"5"8"0,-1 1-2,-1-4-24,9 8-1,-2-1-3,2 4-1,0-4-1,4 0-2,0-7 0,2-1-1,1-4-5,-4-11-9,2-4-23,1-2 0,-6-7 0,4-2 1</inkml:trace>
  <inkml:trace contextRef="#ctx0" brushRef="#br0" timeOffset="22102.2642">17713 5216 77,'6'11'35,"-5"-2"0,4 9-1,3 4-27,-8 0-1,2 8-2,-4 0-1,3 8-2,-5 0 1,7 1-2,-3-6 0,3 0 0,0-2 1,4-4 0,0-6-1,2-3 0,5-5 1,-2-1-1,4-5 1,-2-6-2,4-3-1,-4-2-5,6 1-4,-9-4-20,-2-2-5,-1-2 1,-7-5-2</inkml:trace>
  <inkml:trace contextRef="#ctx0" brushRef="#br0" timeOffset="22316.2764">17641 5446 81,'-9'2'39,"9"-2"-1,16 5 1,-5-3-28,14 1-2,-2-2-3,6 4-3,0-3-3,-1-3-5,6 5-13,-2-9-21,-10-4 0,2 1 0,-7-6 0</inkml:trace>
  <inkml:trace contextRef="#ctx0" brushRef="#br0" timeOffset="23673.354">18149 5027 49,'0'0'36,"9"15"-1,-9-2 0,0 1-11,1 10-15,-5-1-3,3 3-3,-1 0-6,-4-2-8,6 4-16,-1-3-8,-4-5 0,3-3-2</inkml:trace>
  <inkml:trace contextRef="#ctx0" brushRef="#br0" timeOffset="24007.3731">18302 5473 68,'10'3'35,"-1"-2"-1,2-4 1,1-1-26,10 4-2,-3-3-2,6 2-3,0 2-2,0-2-5,1 5-3,-9-6-10,-4 1-17,-4 6 1,-9-5-2,0 0 3</inkml:trace>
  <inkml:trace contextRef="#ctx0" brushRef="#br0" timeOffset="24187.3834">18336 5578 48,'0'0'33,"5"10"1,-5-10 0,18 4-16,-2 2-6,-1-6-7,1 4-6,3 1-5,-5-4-11,2-1-16,4 0 0,-8-7-2,4 6 1</inkml:trace>
  <inkml:trace contextRef="#ctx0" brushRef="#br0" timeOffset="24689.4122">18745 5400 42,'0'0'32,"9"18"2,-4-7-2,1 3-12,1 3-7,-7 2-7,4 6-2,-4-2-1,1 0-1,-1-3-2,-1-3 1,2-5 0,2-1-1,-3-11 1,0 0-1,15-4 0,-9-5-1,2-4 1,1-2 0,3-1 0,0-2-1,1 0 1,0 6 1,1 1 0,0 1 1,-1 4-1,0 7 0,-3 0 1,2 4 0,-12-5 0,16 20-1,-10-6 1,0 8-1,0-4 0,1 0 1,-4 1-2,0 3 0,2-3-2,-3-6-5,5 2-14,-7-15-16,9 4 1,-9-4-1,5-9 1</inkml:trace>
  <inkml:trace contextRef="#ctx0" brushRef="#br0" timeOffset="25109.4362">19130 5559 86,'13'-4'36,"4"4"-1,-2-2-6,2-6-19,4 7-4,-1-5-3,2-1 0,-2 0-2,0 1 1,-4-6-1,-1 2 0,-5 1 1,-1-3-1,-5-1-1,-4 13 0,-7-18 1,-1 8-1,-5 6 0,-2 1-1,-2 2 1,-5 5 0,0 4 0,2 0 0,0 4 0,2 6 0,6 0 1,3 3 1,3 1-1,5-3 0,2 2 0,4 1 0,1-3 0,2-2 0,1-5-1,0 1-1,1-7 0,2 1-3,6-3-6,-7-8-24,7-5-5,3-1 1,-3-6-1</inkml:trace>
  <inkml:trace contextRef="#ctx0" brushRef="#br0" timeOffset="25404.4531">19641 5439 47,'13'-1'31,"-13"1"1,0 0 0,6 12-18,-6-12-3,-5 14-3,-4-2-1,2 6-2,-5 1 0,0 2 0,-5 1-1,0 6 0,-1-1-1,0-3 0,4-6-2,1-2-2,7-6-3,6-10-7,0 0-23,0 0-3,4-24 0,3 6 0</inkml:trace>
  <inkml:trace contextRef="#ctx0" brushRef="#br0" timeOffset="25610.4648">19483 5414 80,'-1'19'38,"5"-9"-1,5 2-7,7 12-18,-6-5-2,8 3-4,-3-1-4,3-2-1,-3-1-2,2 0-3,2-1-2,-8-14-10,2-1-22,7-3 0,-4-9 0,3 0 2</inkml:trace>
  <inkml:trace contextRef="#ctx0" brushRef="#br0" timeOffset="25925.4829">19896 5139 60,'4'-10'37,"-4"10"-1,5 13 1,0-2-10,0 12-20,-3-1-2,3 11-2,-3 1-1,-1 8-2,-1 3 2,-4-2-2,0 1 1,0 1-2,1-5 2,2-7-1,4-1 0,4-10 0,6-5-1,4-5-1,7-5-1,0-11-4,8 5-9,-5-8-22,-5-9 1,-2 4-1,-10-6 2</inkml:trace>
  <inkml:trace contextRef="#ctx0" brushRef="#br0" timeOffset="26132.4947">19809 5336 87,'12'8'39,"1"0"0,7-4 1,-6-2-27,13 4-5,0-4-4,5 2-4,3-1-8,-4 1-30,2-12-2,-4-4 1,-2-8-2</inkml:trace>
  <inkml:trace contextRef="#ctx0" brushRef="#br0" timeOffset="27147.5528">20633 5146 22,'0'0'29,"0"0"1,0 0 3,0 0-13,-8 11-3,-3-8-3,6 8-3,-9-5-3,7 9-2,-7-2-1,3 2-1,-1 4-1,-1 7-1,0 3 0,0 3-1,1 3 0,3 4 0,2 0 1,2 5-1,2-4-1,6-5 2,2-2-2,3 1 1,1-1 0,1-9 0,2 1-1,-2-5 0,0 0-1,-1 0-1,-1-1-2,-5-10-5,5 0-18,-8-9-12,6 12 3,-6-12-1</inkml:trace>
  <inkml:trace contextRef="#ctx0" brushRef="#br0" timeOffset="27944.5983">21297 5444 73,'0'0'31,"0"0"0,-3 9-2,3-9-32,0 0-7,0 10-20,0-10 1,0 0-3,7 16 1</inkml:trace>
  <inkml:trace contextRef="#ctx0" brushRef="#br0" timeOffset="28124.6086">21290 5613 30,'5'19'25,"-9"-9"0,11 9 0,-5-10-17,-2-9-5,2 15-8,-2-15-17,9 8-3,-9-8 0,0 0 0</inkml:trace>
  <inkml:trace contextRef="#ctx0" brushRef="#br0" timeOffset="28396.6242">21497 5462 79,'11'10'37,"-11"-10"-2,24 4-2,-4-3-24,-2-5-2,7 4-2,-2-4-3,4 2-1,-1 0-2,-3-3-3,1 4-4,-9-3-8,0-1-21,-4 6 2,-11-1-2,0 0 2</inkml:trace>
  <inkml:trace contextRef="#ctx0" brushRef="#br0" timeOffset="28606.6362">21537 5661 64,'0'0'36,"8"15"0,1-12 0,4-7-20,8 4-8,0-6-4,5 1-4,1 2-5,-5-9-11,-1 2-21,4 2 2,-5-6-1,1 6 1</inkml:trace>
  <inkml:trace contextRef="#ctx0" brushRef="#br0" timeOffset="29600.6931">22589 5080 71,'17'10'39,"-1"4"-1,1 5 2,0 6-19,0 1-12,7 13-4,-2 1-1,3 5-1,-4 3-2,-3 6-1,-2-1 0,-6 0-1,-2-4-1,-8-7 0,-4-4-2,-7-6-1,1-2-3,-6-18-8,5 3-23,11-15 1,-19 3-1,19-3 3</inkml:trace>
  <inkml:trace contextRef="#ctx0" brushRef="#br0" timeOffset="75200.3012">11111 4123 14,'0'0'23,"0"0"3,-11 19-9,2-5 1,-5 3-2,2 8-1,-7-3-2,7 9-1,-4 0-3,7 2-2,2-2-4,6 4 0,4-4-3,4-5 0,6 1-6,-2-11-8,7-6-17,3 1-2,-5-13 1,3-1 0</inkml:trace>
  <inkml:trace contextRef="#ctx0" brushRef="#br0" timeOffset="75615.325">11247 4226 52,'13'-1'29,"-13"1"2,1 9-7,-1 7-17,-2-1 1,5 7-4,0 2-1,1 0-1,0-3-1,2 1 0,0-1 0,2-8-1,3-5 0,0-6-1,3-8 0,0-5 0,3-8 0,-2-4 0,3-4 0,-4 3 0,-1 1 3,-2 1-1,-4 6 1,-2 7 0,-5 9 0,0 0 1,3 11 0,-3 1-1,-1 5-2,2 6 0,1 0 0,-1 0-2,7 1-10,-2-2-19,-3-12-1,8 3-1,-11-13 1</inkml:trace>
  <inkml:trace contextRef="#ctx0" brushRef="#br0" timeOffset="76003.3471">11694 4305 41,'0'0'27,"24"-6"1,-10-2 0,-2 0-21,6-1 0,-4-3-3,3 1 0,-4-1 1,1-1-1,-6 0 0,-1-1 0,-6-1-1,-2 4-1,-5 0 2,-5 3-2,-2 3-1,-3 4 0,-1 2 0,-2 8 0,-1 2-1,1 7 2,0 0 0,7 7 0,1 1 0,4 2 1,3-2 0,6 1-1,3-7 0,5 0 0,1-2-2,3-10-4,5-1-9,2-4-23,-1-12 1,2 0-1,-1-8 1</inkml:trace>
  <inkml:trace contextRef="#ctx0" brushRef="#br0" timeOffset="76230.3601">12079 4182 72,'2'14'34,"-7"1"-1,-8 0-1,-10 0-26,7 7 0,-3 2-3,2 2 0,-2 0-2,4-2-1,0-1-2,2-8-6,7-1-14,6-14-12,-10 2 0,10-2-1,-2-26 1</inkml:trace>
  <inkml:trace contextRef="#ctx0" brushRef="#br0" timeOffset="76410.3704">11898 4230 47,'0'0'34,"0"0"3,0 0-2,0 22-10,0-22-14,14 18-3,-3-7-2,3 4-3,3-1-2,0 3-3,4 4-6,-5-9-22,-1-2-6,4-3-1,-5-12-1</inkml:trace>
  <inkml:trace contextRef="#ctx0" brushRef="#br0" timeOffset="76670.3853">12274 3999 99,'0'0'35,"-1"12"2,-2 8-11,-6-3-21,5 10-3,-1 4 0,0 4-2,0 4 0,3 1 0,1 1 0,0-5 1,4-1-3,1-6 1,7-5-2,-2-11-4,9-3-20,-1-7-9,-3-10 0,1-3 0</inkml:trace>
  <inkml:trace contextRef="#ctx0" brushRef="#br0" timeOffset="76838.3949">12198 4245 68,'0'0'35,"20"-8"-2,1 1-1,-1 2-30,2-2-17,1 0-16,4 0-1,-7-3-3,3 5 2</inkml:trace>
  <inkml:trace contextRef="#ctx0" brushRef="#br0" timeOffset="77031.4059">12444 3978 96,'11'17'37,"2"7"1,1 10-8,-10 3-23,7 9-4,-2 9-5,-9-4-17,-2 4-19,-3 3 0,-10-4 0,-4-1 0</inkml:trace>
  <inkml:trace contextRef="#ctx0" brushRef="#br0" timeOffset="77776.4486">11563 6453 41,'0'0'33,"-13"16"1,1 1 0,-7 5-11,-3 0-9,8 10-5,-3 0-3,10 4-2,4-3-1,7 4-2,7-3 0,5-6-3,6-2-8,-1-8-20,1-12-6,0-1 1,-5-11-2</inkml:trace>
  <inkml:trace contextRef="#ctx0" brushRef="#br0" timeOffset="78157.4704">11682 6541 82,'0'0'35,"11"2"-1,-11-2-4,7 16-24,-4 3-3,1 3-1,0 4 0,1 0-1,0 2-1,0-5 1,2-3-2,1-3 0,-8-17-1,15 8-1,-3-12 0,0-7 0,0-8 1,3-2-1,-1-3 1,1 1 2,2 1 1,-5 3 0,-1 2 2,-2 4-2,0 12 2,-9 1-1,10 10 0,-8 3-1,0 5-1,-1 1 0,0 4-2,4 3-4,-7-9-12,1 1-16,7 2 0,-6-20-1,6 13 2</inkml:trace>
  <inkml:trace contextRef="#ctx0" brushRef="#br0" timeOffset="78558.4933">12157 6646 68,'14'-9'34,"4"5"0,-3-6-2,-4-4-21,9 8-3,-4-7-4,2 2-1,-4 0-1,2 3 0,-6-3 0,-10 11-1,12-17 0,-12 17 0,-5-14 0,5 14 0,-20-5 0,4 3 0,-3 2 0,-1 7 1,-5 3 1,3 1-1,-1 2 1,3 4 0,2 4 0,7 4 0,5-2 0,5 0-1,6-3 0,4 2 0,6-1-1,3-3 0,1-5-3,2-5-2,3 1-6,-6-5-24,6-6-7,-1-7 1,0-3-1</inkml:trace>
  <inkml:trace contextRef="#ctx0" brushRef="#br0" timeOffset="78780.506">12666 6501 82,'-4'16'38,"-6"-1"-3,-4-1 2,4 3-26,-7 5-9,2 1 0,3 1-2,1 1 0,-2-1-1,3 1-1,-2-8-5,5-1-11,-2-5-19,0-10 1,9-1 0,-17-14 0</inkml:trace>
  <inkml:trace contextRef="#ctx0" brushRef="#br0" timeOffset="78960.5163">12480 6515 81,'0'0'39,"11"1"-1,-3 9 1,-4-1-27,7 7-5,0 0-2,6 7-4,1 1-2,-1-4-5,7 6-12,-4-9-20,-2-5-1,1-1-1,-3-11 2</inkml:trace>
  <inkml:trace contextRef="#ctx0" brushRef="#br0" timeOffset="79219.5311">12843 6278 103,'0'0'37,"-7"9"1,6 4-12,-3 12-22,1 6-1,4 5-1,-1 5-2,2 7 1,0 2-1,1-1 1,3-1-1,1-10 0,1-6-2,1-5-2,7-5-8,-2-12-26,0-10 1,0-6 0,-5-8-1</inkml:trace>
  <inkml:trace contextRef="#ctx0" brushRef="#br0" timeOffset="79386.5407">12751 6618 83,'0'0'36,"12"0"1,11-2-6,10 0-22,-1-7-10,-1-3-16,1-1-18,3 8-1,-8-2 0,-4 2-1</inkml:trace>
  <inkml:trace contextRef="#ctx0" brushRef="#br0" timeOffset="79622.5542">13043 6237 85,'15'-6'40,"-2"15"1,3 10 0,-1 11-17,-4 8-18,3 10-2,-6 9-1,-2 7-2,-3 4-2,-9-7-3,1 5-15,-2-12-22,-9-14-1,2-7 1,-1-16-1</inkml:trace>
  <inkml:trace contextRef="#ctx0" brushRef="#br0" timeOffset="81094.6384">13476 6268 55,'9'-4'34,"10"1"0,-4-5 0,-2 0-18,6 7-8,-6-2-1,4 7-3,-4 0-2,-1 2 0,-1 2 0,-2 7 0,-2 1 0,-2 2-1,-2 0 0,-3 6 0,-5 2 0,-3 5-1,-5 1 1,-2-2-1,-2 0 0,2 1 0,3 1 1,5-6 0,5-4-1,8-3 1,7-7 0,5-2 0,3-5 0,3-6 0,-1-5 0,-2 1-1,-4-1 1,-4 0-1,-4 3 1,-9 3-1,0 0 1,7 15-1,-8 0 1,-1 1-1,2 3 1,0 7-1,0 1 0,1 2 0,-1 2 0,-1 0 0,0-1-1,-1 3 1,-2-3 1,-2-4-2,-3-4 1,0-4-3,2-3-3,-8-7-23,3-8-9,-1-9 1,-3-10-2</inkml:trace>
  <inkml:trace contextRef="#ctx0" brushRef="#br0" timeOffset="82069.6941">12849 3946 61,'14'-7'36,"7"3"-2,-4-6 2,-5 1-21,10 7-4,-5-3-5,5 6-1,-2-1-2,2 4 0,-3 1-1,-1 4-1,-3 6 1,-6 4-1,-5 1 0,-6 7 0,-5 1 0,-4 2 0,-3 2 0,1 1-1,2-5 1,4 0 0,4-5-1,4-5 1,6-4 0,5-2-1,2-5 2,5-4-1,-3-1-1,2-1 0,-3-1 1,-1 2-1,-3 4 0,-1-3 0,-10-3 0,13 22 0,-9-6 0,-3 3 0,-1 5 0,1 4 0,-2 1 0,-3 4 0,1 0-1,-1-5 2,-3-2-2,2-1 1,0-5 1,-2-9-2,6 2-12,1-13-26,0 0-1,-4-18 1,12-12-1</inkml:trace>
  <inkml:trace contextRef="#ctx0" brushRef="#br1" timeOffset="98223.6181">1577 8496 54,'0'0'21,"0"0"4,0 0 0,10 5-7,-10-5-4,8 9-3,-8-9-2,8 22-3,-4-6-1,0 6-1,-2-1-2,0 5-1,-1-3 0,2 0-1,-2-3 1,0-5-1,0-4 1,-1-11-1,6 9 0,-6-9 0,8-14 0,-2 0 0,2-7 0,2 0 1,2-5-1,2-2 2,-1 0-2,3 4 1,-1 4 1,0 7-1,-2 5-1,-1 7 1,-2 7 0,-1 6 0,-4 7-1,-1 2 0,0 1 0,-1 5 0,-1 0-2,-2-5-2,3 3-5,-3-11-8,5-5-19,6 0-1,1-9-1,4-4 3</inkml:trace>
  <inkml:trace contextRef="#ctx0" brushRef="#br1" timeOffset="98562.6375">2046 8526 27,'-15'12'30,"6"2"2,-6-2 0,1 3-15,7 9-3,-1-4-4,9 2-1,1-6-3,9 2-2,3-7 0,7-5-1,3-6-1,3-6 1,2-8-2,-1 0 1,-2-4-1,-4-2 1,-10-3-2,-6 3 1,-10 2-1,-6 2 1,-10 5 0,-3 4-1,-6 5 0,0 5-1,2 5-1,1 0-4,11 11-7,3 2-24,10-7 2,12 4-2,7-7 2</inkml:trace>
  <inkml:trace contextRef="#ctx0" brushRef="#br1" timeOffset="98930.6585">2630 8475 49,'-4'-21'34,"3"9"1,-1-7 0,-2-2-20,5 6-1,-5-6-5,3 6-4,-6-1-1,7 16-1,-23-13 0,5 14-1,-3 5 0,-3 8-1,-2 6 0,-1 5 1,0 5-1,6 1 0,5 2 0,7 4-1,7-3 2,6-1-2,8-5 1,9-2-3,6-4-2,1-6-6,7 1-17,-2-8-12,-4-6 0,2 1 0</inkml:trace>
  <inkml:trace contextRef="#ctx0" brushRef="#br1" timeOffset="99325.6811">2764 8573 67,'0'0'34,"0"0"0,4 15-1,-1 2-27,-3 0 0,3 3-4,2 0 0,5 0-1,5-3 1,1 1-2,1-9 2,3-6-1,-2-5 0,3-2 0,-2-6 0,-2-6 1,-3-3-1,0 0 2,-4-1-1,-1 5 0,-4 1 0,-3 5 0,-2 9-1,0 0 0,-8 18 0,-1-1 0,1 6-1,0 4 0,0 3 0,0 4-1,4-1-1,-1-7-2,8 2-9,-2-4-24,4-12 0,9-5-1,1-12 1</inkml:trace>
  <inkml:trace contextRef="#ctx0" brushRef="#br1" timeOffset="99599.6968">3359 8490 86,'-24'-16'37,"6"14"0,-5 1 2,-6 5-32,4 5-2,-2 3-2,7 4-1,2 6-1,5 1 0,3 1 0,9 1-1,8-1 0,6-1-1,4-3 0,1-4-2,6-2-6,-3-8-20,5-9-10,3-1 1,0-10 0</inkml:trace>
  <inkml:trace contextRef="#ctx0" brushRef="#br1" timeOffset="99832.7101">3463 8264 64,'-7'-13'38,"7"13"0,-12-9 0,9 20-13,-3-2-18,9 14-2,-2 6-3,1 3 0,-1 4-2,3 8 0,-1 2 0,1-2-2,2 1-2,-3-12-9,10-4-26,-1-1 1,1-11 0,1-5-1</inkml:trace>
  <inkml:trace contextRef="#ctx0" brushRef="#br1" timeOffset="100227.7327">3645 8623 52,'0'0'36,"20"-3"-1,-8-5 0,2-3-17,7 8-6,-2-9-6,2 1-2,1-1-2,1 0-1,-2-2 0,-4 2 0,-3-3 0,-4-1 0,-8 0 0,-3 3-1,-7 1 2,-4 2-2,-6 2 1,-1 5-1,-2 4 1,-4 5 0,3 6-1,0 3 1,2 1 0,3 7 0,3 0 1,2 2 0,6-1 0,7 1-2,3-4 2,4 0-1,3-2-1,2-3-1,4-5-2,1-7-5,8 4-13,-2-9-18,0-4 0,3-1 0,-1-8 1</inkml:trace>
  <inkml:trace contextRef="#ctx0" brushRef="#br1" timeOffset="100580.7529">4133 8461 88,'-9'-17'36,"-3"11"1,-1 9-6,-5-5-22,3 6-3,-3 1-4,3 5-1,2 2 0,3 2 0,2 1-1,6 0 1,2 1-1,4 0 0,4 0 1,1-4-1,2 3 0,2-2 0,1-1 0,-5 0 0,-1-1 1,-4 1-2,-4-1 1,-5 1 0,-3 0 1,-6-3-1,-3 1 0,-1 0 0,1-2-2,-3-5-4,8-2-33,0 1 2,1-6-1,11 4-1</inkml:trace>
  <inkml:trace contextRef="#ctx0" brushRef="#br1" timeOffset="104425.9728">4584 8331 36,'3'-11'28,"-3"11"-3,0 0 0,-11-4-12,11 4-2,-13 13-2,5 4-3,-4 1-1,3 9 0,-3 2-1,2 10 1,4 1-2,0 1 0,5-3 0,6 1-2,2-6 1,5-5-4,3-5-6,2-7-19,-3-10-6,9 0-2,-6-9 1</inkml:trace>
  <inkml:trace contextRef="#ctx0" brushRef="#br1" timeOffset="104899.9999">4786 8473 43,'0'0'32,"2"-14"3,-2 14-3,0 0-14,0 0-10,1 16 1,-2-4-6,4 7-2,-2 4 1,2-1-1,-2 3 0,0-1-1,2-3 1,0-4-1,2-3 1,-5-14 0,17 5-1,-5-8 1,4-7-1,1-6 1,1-3-1,1-1 1,1-2-1,-2 2 0,-3 6 1,-2-1 0,-2 6-1,-1 7 1,-10 2 0,12 10 0,-8 3-1,-1 2 0,-2 4 1,2 4-1,-1-1 0,0-1-1,1 0-3,-2-7-9,4-4-22,4 1 0,-9-11-2,22-2 2</inkml:trace>
  <inkml:trace contextRef="#ctx0" brushRef="#br1" timeOffset="105361.0263">5245 8538 63,'0'0'36,"0"0"-1,0 0 1,0 0-23,17-8-3,-17 8-4,22-9-3,-5 4 0,2-1-1,0-2-1,2 0 0,-1-1 0,-2 1 0,-1 0 0,-5-3-1,-3 0 1,-2 1-1,-4-2 1,-5-1-1,-5 2 1,-1-1-1,-5 2 0,-1 5 0,-3 3 0,-3 3 0,-1 6 0,2 6 0,0 5 0,3 5 1,1 2 0,5 1-1,4 0 1,4 5-1,5-4 2,3-2-1,3-5 0,4 0-1,1-5 1,2-4-1,1-1 0,1-9-4,2 1-6,-1-9-19,4-2-10,2-2 0,2-3 0</inkml:trace>
  <inkml:trace contextRef="#ctx0" brushRef="#br1" timeOffset="105614.0408">5871 8419 58,'0'0'35,"5"10"-1,-5-10 0,-21 20-20,12-1-5,-8-2-3,3 5-3,-4 0-1,-1 4 0,0-1 0,1-3-1,2-2-1,2-4-2,4-1-2,0-11-6,10-4-9,0 0-16,-8-9-1,11-3-1,-1-9 2</inkml:trace>
  <inkml:trace contextRef="#ctx0" brushRef="#br1" timeOffset="105795.0511">5673 8459 62,'-5'-11'35,"5"11"0,4 11-9,-4-11-9,16 21-6,-7-10-4,8 8-2,-1-2-2,1 0-2,3 2-2,-3-4-5,6 3-11,-2-5-20,-2-9 2,1-2-3,-1-9 3</inkml:trace>
  <inkml:trace contextRef="#ctx0" brushRef="#br1" timeOffset="106083.0676">6185 8166 83,'0'0'38,"-17"3"-2,8 10 2,1 8-31,-4 4-1,8 11-3,-1 4-2,1 5 0,0 1-1,5 1 0,-2 0 0,2-4 0,2-4 0,1-8 0,4-7-1,5-6 0,3-4-2,0-13-5,10-2-17,-2-6-13,-4-10 1,1 2-1,-9-5 1</inkml:trace>
  <inkml:trace contextRef="#ctx0" brushRef="#br1" timeOffset="106249.0771">6031 8469 49,'-14'6'34,"5"-6"2,9 0-1,20 7-15,0-11-9,15 3-3,2-3-6,3 1-10,4-2-26,-1 6-1,-8-4-2,-2-1 2</inkml:trace>
  <inkml:trace contextRef="#ctx0" brushRef="#br1" timeOffset="106817.1096">6516 8093 29,'-10'4'33,"10"-4"4,0 0-1,0 0-11,12 17-5,-12-17-4,12 26-4,-7-4-4,5 5-2,-1 4-2,3 8 0,-3 3-2,0 3 0,-4 1-2,-2 0-1,-5-1-1,-4-1 1,-1-3-3,-5-11-2,3 1-12,-2-9-22,-2-9 1,5-3-1,-3-10 2</inkml:trace>
  <inkml:trace contextRef="#ctx0" brushRef="#br1" timeOffset="107506.149">7184 8432 73,'6'19'37,"-6"-7"-2,-1 4 2,0 5-28,-12-5-3,2 10-2,-2-2-2,-1-2-1,0-6-1,4 0 0,10-16 0,-11 11 1,11-11 0,9-14-1,1-5 0,3-3 0,3-4 1,0-5 1,1 0 0,2 2 0,-5 0 0,2 7 1,-6 4 0,0 7 1,-10 11-1,17 3 0,-9 10-1,2 5 0,2 4-1,2 4 0,2 1 0,0 1 0,2-1-1,-3-5-2,2 0-4,-7-4-28,3-6-7,-2-3 1,0-10-1</inkml:trace>
  <inkml:trace contextRef="#ctx0" brushRef="#br1" timeOffset="108763.2209">8096 8320 63,'7'-10'35,"-3"-1"-1,-4 11 0,9 7-21,-13 3-5,5 8-3,-4 4-4,4 6 1,-1 0-1,0 0 0,3-3 0,2-4 0,6-4 0,-2-7 0,4-7 0,2-4-1,3-8 1,0-6 0,2-5-1,-1-6 1,1-3-1,1 2 0,-4 3 1,-2 3-1,-5 7 0,-10 14 0,12 0 0,-9 14 0,-3 6 0,-1 4 0,1 2-1,1 2-1,3 1-3,-2-11-9,5-1-23,4-4 2,1-7-2,4-2 1</inkml:trace>
  <inkml:trace contextRef="#ctx0" brushRef="#br1" timeOffset="109163.2438">8587 8428 54,'17'-4'34,"0"-3"0,2 2 1,0 3-18,-2-7-7,7 3-2,-4-3-4,4 2 0,-2-1-2,-1-6 1,-2-1-2,-1-1 0,-5 0 0,-5-2 0,-5 1 0,-8 0-1,-6 1 0,-6 9 0,-7 3 0,-4 4 0,-4 7 0,0 9 0,0 4 1,4 6 0,4 3 0,7 1 0,7 0 1,9 1 0,7-4 0,8-4 1,7-7-2,5 0 0,5-7 0,2-3-2,3-2-1,-3-7-4,5 4-11,-5-5-23,-4-2 2,0 1-2,-5-3 3</inkml:trace>
  <inkml:trace contextRef="#ctx0" brushRef="#br1" timeOffset="109417.2583">9210 8295 83,'0'0'37,"0"0"-1,0 0 1,0 0-31,-11 19-1,-1-4-2,0 7-1,-3 3-1,-1 0 0,-2 1 0,-2 0-1,3-1-3,-3-6-3,10 0-9,-3-4-23,13-15 2,-11 6-3,11-6 3</inkml:trace>
  <inkml:trace contextRef="#ctx0" brushRef="#br1" timeOffset="109616.2697">9022 8346 72,'-5'-13'38,"5"13"0,0 0 1,13 7-25,0 7-5,-1-3-2,4 5-4,3 0-1,3 3-1,-2 1-1,1-3-2,1 1-3,-5-11-10,2 2-23,1-1-1,-2-8 2,1-6-2</inkml:trace>
  <inkml:trace contextRef="#ctx0" brushRef="#br1" timeOffset="109937.2881">9487 8048 92,'0'0'37,"0"0"0,0 0 1,-4 23-33,6 2-2,-3 4-1,2 7-1,-2 5 0,1 0 1,-1 5-2,1-2 0,2-3 1,1-5 0,2-6-2,2-5 2,4-6-1,2-4 0,1-7-1,2-6 0,0-3-2,-1-5-6,4 0-20,-7-3-10,-6-3 2,-1-2-2</inkml:trace>
  <inkml:trace contextRef="#ctx0" brushRef="#br1" timeOffset="110119.2985">9410 8321 88,'0'-11'38,"12"5"0,3 1 1,1-1-30,8 4-4,1 3-8,-4-4-16,3 2-20,-2 2 1,-2-3-1,-2-3 1</inkml:trace>
  <inkml:trace contextRef="#ctx0" brushRef="#br1" timeOffset="110306.3092">9646 7879 93,'12'6'39,"1"10"0,-4 2-1,-2 5-31,2 4-5,-1 6-17,-2-4-23,-6-5 0,1 2 0,-6-11-2</inkml:trace>
  <inkml:trace contextRef="#ctx0" brushRef="#br1" timeOffset="111416.3727">10077 8311 53,'0'0'36,"0"0"0,2-11 1,3 2-19,13 6-3,-2-5-5,10 6-3,-1-4-2,5 3-1,-1 0-3,2 2-1,-3-1-4,-8 2-4,1 4-19,-11-1-12,-10-3 0,-2 13 0,-11-7 1</inkml:trace>
  <inkml:trace contextRef="#ctx0" brushRef="#br1" timeOffset="111583.3822">10093 8432 57,'11'15'36,"2"-14"-2,10 1 0,5 0-20,0-3-7,3-3-8,2 0-26,2 4-7,-6-5 0,2 4-2</inkml:trace>
  <inkml:trace contextRef="#ctx0" brushRef="#br1" timeOffset="111996.4058">10678 8200 69,'0'0'37,"0"0"0,0 0 0,8 14-17,-7 4-14,-3 3-2,5 8-2,0 2-2,1 0 1,1 1-1,2-1 0,2-4 0,0-5 0,1-6 0,1-9 0,-1-7 0,2-5 0,2-6 0,-1-11 0,2-4 0,1-2-1,2-1 2,0 1 0,-1 3 0,-2 4 0,-1 5 1,-2 10-1,-2 7 1,-10-1 0,10 22-1,-7-3 0,0 3-2,0 1-1,3 2-4,-5-8-13,4 2-20,4-5 0,0-6 0,5-2 0</inkml:trace>
  <inkml:trace contextRef="#ctx0" brushRef="#br1" timeOffset="112364.4269">11127 8370 67,'12'-14'37,"-12"14"1,20-12 0,-6 7-16,0-6-15,10 4-2,-3-2-2,4 0-2,1 3 0,0-3-1,-2 0 1,-4-1-1,-2 0 0,-8-4 1,-6 1-1,-6 2 0,-9-2 0,-6 5 0,-4 5 0,-6 2 0,-1 5-1,0 7 2,2 8-1,3 4 1,6 4 0,4 1 0,6-2 0,6 4 0,7-3 1,5-3-2,3-6-3,5-7-2,8 1-11,0-9-24,1-7 1,1-4 0,2-7 0</inkml:trace>
  <inkml:trace contextRef="#ctx0" brushRef="#br1" timeOffset="112570.4387">11679 8239 91,'0'0'37,"-5"10"-1,5-10 0,-15 22-30,2-4-2,0 4-2,-2 1-2,0 5-1,3 0-2,-5-6-3,10 2-17,-1-8-15,8-16 2,-12 13-2,12-13 1</inkml:trace>
  <inkml:trace contextRef="#ctx0" brushRef="#br1" timeOffset="112751.449">11502 8286 80,'0'0'38,"12"17"0,1-4 1,-4-2-28,14 7-4,-1-3-6,1 0-5,6 1-22,-3-3-12,-2-7 0,2-3-1,-2-8 1</inkml:trace>
  <inkml:trace contextRef="#ctx0" brushRef="#br1" timeOffset="113026.4647">11963 7977 89,'0'0'38,"-5"23"0,1-6 1,-1 6-32,8 12-1,-3 0-1,3 5-3,-1 2-1,3 3 0,-1 0 0,2-5-1,0-2-1,-1-6 1,2-5-3,-1-7-4,9-4-18,-4-10-14,0-9 0,1-5 0,-3-9 0</inkml:trace>
  <inkml:trace contextRef="#ctx0" brushRef="#br1" timeOffset="113207.4751">11881 8255 71,'0'0'37,"12"-2"-1,10 0 1,7 2-26,-1-3-5,7-1-7,2 4-19,-2 1-17,-6-3 1,-1-2-1,-6-3 1</inkml:trace>
  <inkml:trace contextRef="#ctx0" brushRef="#br1" timeOffset="113454.4892">12566 8022 78,'0'0'38,"-15"15"0,0 0 1,-14 2-29,9 14-3,-2 2 0,6 8-2,-2 6-2,7 1 0,3 0-3,6-2 0,10 1-5,-2-13-21,7-6-14,2-6 1,0-15-2,5-7 2</inkml:trace>
  <inkml:trace contextRef="#ctx0" brushRef="#br1" timeOffset="114059.5238">12965 8238 59,'17'-9'35,"-2"4"0,-15 5 1,0 0-21,3 10-4,-15 4-4,0 5-2,-4 3-2,1 6-1,-1 0 0,1-1-2,2-2-2,0-4-1,7 0-8,-4-9-8,2-3-19,8-9 2,-9 0-2,9 0 2</inkml:trace>
  <inkml:trace contextRef="#ctx0" brushRef="#br1" timeOffset="114247.5346">12798 8286 58,'2'-11'38,"-2"11"0,20-5 1,-3 2-16,7 9-12,-5 2-4,7 7-2,-3 7-2,2-1-3,-2 4-2,-2-3-3,3 6-13,-3-6-22,-2-6 2,-1-7-1,-1-9 1</inkml:trace>
  <inkml:trace contextRef="#ctx0" brushRef="#br1" timeOffset="114433.5452">13303 8244 73,'0'0'32,"0"0"0,10-7 1,-10 7-32,0 0-7,13 12-5,-13-12-21,16 22 0,-12-9 0,6 5 0</inkml:trace>
  <inkml:trace contextRef="#ctx0" brushRef="#br1" timeOffset="114610.5554">13397 8426 61,'0'0'38,"0"0"-2,0 0 1,0 0-16,-7 10-15,7-10-7,0 0-11,0 0-25,0 0 1,18 2-1,-1-5 1</inkml:trace>
  <inkml:trace contextRef="#ctx0" brushRef="#br1" timeOffset="114814.567">13651 8273 95,'8'-12'39,"-8"12"1,16-9-1,-5-1-32,9 5-3,0-2-1,3 1-3,3 4-3,-1-2-3,4 6-11,-9 0-23,-4 1 1,-7 2 0,-9-5 0</inkml:trace>
  <inkml:trace contextRef="#ctx0" brushRef="#br1" timeOffset="114992.5772">13710 8395 52,'-6'10'35,"16"0"-1,1-7 0,2-4-22,10 1-4,3-4-12,2 4-27,0-7-2,3 3-1,-8-7 0</inkml:trace>
  <inkml:trace contextRef="#ctx0" brushRef="#br1" timeOffset="115363.5984">14168 8226 91,'-8'10'37,"3"4"1,0 0 0,0 2-33,7 4-1,2-1-1,4 1-2,6-1 1,2-5-1,4-5-1,4-2 1,1-7-1,0-5 1,-1-4 0,-2-6-1,-5-2 0,0 2 1,-7 1 0,-2 0 0,-5 4-1,-3 10 1,0 0 0,0 0 0,-6 23 0,0-5-1,-1 6 0,-1 6 1,-3 3-1,0 0 0,-1-1-1,1-3 0,3-1-4,-3-10-7,9-2-27,2-7-1,0-9 1,11-6-1</inkml:trace>
  <inkml:trace contextRef="#ctx0" brushRef="#br1" timeOffset="115622.6132">14516 7972 96,'15'2'41,"-2"7"0,4 10-1,11 6-31,-3 6-3,3 12-1,-2 1-2,-2 5-1,-7 0-1,-3 3-1,-8-2-1,-10-8-1,-7-1-4,-7-12-17,-1-2-17,1-8-3,1-9 3,5-9-2</inkml:trace>
  <inkml:trace contextRef="#ctx0" brushRef="#br1" timeOffset="117980.7481">15525 8169 35,'9'-1'31,"-9"1"0,0 0-5,0 0-5,-7 15-11,5 0-1,-5-1-4,2 9 0,-2 3-3,1-1 1,-2-1-3,0-1 1,1-3 0,2-6 0,0-3-1,5-11 1,0 0-1,0 0 0,1-19 1,3 1 0,1-5-1,1-2 0,0-2 1,1 1 1,-1 2 0,0 2 1,-2 4 0,2 7-1,-6 11 1,8-10 1,-8 10-2,11 9 0,-4 3 1,4 3-1,1 3-1,1 4 1,2 0 0,1 4-1,-1-2-1,-2-4-1,1 2-6,-8-3-30,1-8-2,1-2 1,-8-9-1</inkml:trace>
  <inkml:trace contextRef="#ctx0" brushRef="#br1" timeOffset="119032.8083">16604 7954 55,'0'0'35,"0"0"0,19-1 0,6 1-21,-1-9-4,11 6 0,-1-7-3,7 7-2,-3 1-2,-1 2-1,-3-1 0,-6 2-2,-6 3 1,-5 2-1,-5 5 1,-6 0 0,-2 4 0,-2 2-1,-1 5 2,-1 2-1,0 4 1,0 2-1,0 0-1,1 1 1,0 0 0,1-1 0,0-3-1,1-1-1,0-4-2,-2-7-3,6 4-13,-2-8-20,-5-11 0,7 11-1,-7-11 2</inkml:trace>
  <inkml:trace contextRef="#ctx0" brushRef="#br1" timeOffset="119973.8621">17477 8062 35,'0'0'33,"0"0"2,8-13-4,-8 13-11,0 0-1,10 20-6,-14-9-4,7 11-3,-6 1-2,6 4 0,-2 1-3,1-1 1,0-2-2,2-4 1,2-6 0,-6-15-1,17 10 1,-17-10-1,18-14 0,-8-2 1,2-8-1,0-1 0,2-3 0,0 2 0,0 1 0,0 3 0,-3 5-1,0 8 1,-2 8 0,-9 1 0,11 15 0,-7 0 0,-3 2 0,1 6-1,-1 1 1,0-4-3,2 1-4,-4-7-11,2-3-20,5 1 1,3-8-1,7-9 1</inkml:trace>
  <inkml:trace contextRef="#ctx0" brushRef="#br1" timeOffset="120296.8806">17883 8101 64,'-10'13'36,"-6"-1"-1,6 3 1,1 3-19,5-1-13,10-1-1,5-5 0,8 0-1,4-5 0,7-6-1,1-4 0,1-6 0,0-4 0,-7-1 0,-3 0 0,-9-6 0,-7 1-1,-6 4 1,-11-1-1,-5 3 1,-6 4-1,-1 2 0,-3 4-1,2 6-2,3 9-5,-2-4-19,11 5-11,9 2 2,3-5-2</inkml:trace>
  <inkml:trace contextRef="#ctx0" brushRef="#br1" timeOffset="120649.9008">18499 7956 76,'-3'-14'36,"2"-2"0,-4-1 1,-2-2-31,5 9-1,-4-2-1,6 12 0,-17-8-1,1 12 0,-6 4-1,-3 11 0,-7 6 2,0 3-2,0 4 1,5 5-1,9-2 0,8 0 0,11-3 0,8-4-1,11-6-2,8-1-1,6-4-4,-2-11-9,1 2-25,1-4 1,-5-5-1,-2-2 0</inkml:trace>
  <inkml:trace contextRef="#ctx0" brushRef="#br1" timeOffset="121035.9229">18647 8103 85,'0'0'37,"6"17"0,-2-5 1,0-3-29,4 5-5,2-3-1,8 3-2,0-2 0,5-2 0,1-3-1,1-6 0,4-4 0,-3-1 0,-1-2 0,-5-5 0,-5-2 0,-3 2 0,-4-1 1,-8 12 0,1-12 0,-1 12 0,-11 4-1,1 8 1,-1 4 0,-2 6 0,0 4-1,1 7 0,0 3 0,2 0-1,4 0-1,1-8-5,10-2-24,1-5-9,3-11 2,7-9-1</inkml:trace>
  <inkml:trace contextRef="#ctx0" brushRef="#br1" timeOffset="121303.9382">19322 8079 73,'-17'-2'40,"-4"2"-1,-4 1 1,-1 9-12,-1-2-24,7 2-1,4 3-2,6 5 0,5 3 0,9-3 0,4 4-2,6-1 0,4-2-2,-1-5-3,8 4-17,-2-8-18,-4-8 2,-2-3-1,0-11 1</inkml:trace>
  <inkml:trace contextRef="#ctx0" brushRef="#br1" timeOffset="121537.9516">19448 7808 100,'0'0'39,"-9"4"3,7 7-3,6 7-32,1 7-2,4 4-2,3 4-1,0 5-2,1 3 0,0-1-3,0 3-2,-7-9-7,6-4-27,-6-2-2,-5-3 1,-1-7-1</inkml:trace>
  <inkml:trace contextRef="#ctx0" brushRef="#br1" timeOffset="121920.9735">19695 8162 60,'17'-5'35,"3"4"1,-1-6 0,-5-2-19,11 6-9,-6-6-3,5 2-2,-3 0-1,1-2 0,-4-2-1,0 1 1,-5 0 0,-2 0 0,-5-2 0,-5 3-1,-4-3 0,-5 2 0,-4 3 0,-2 2-1,-3-1 0,0 7 1,-3 3 0,1 3 1,1 5-1,2 5 1,2 1 0,5 3 0,2 3 1,5 0-1,3 0-1,4 0 0,3-1-2,1-5-1,4-2-7,-2-5-24,4-7-7,7-3 0,4-9-1</inkml:trace>
  <inkml:trace contextRef="#ctx0" brushRef="#br1" timeOffset="122234.9914">20233 8003 80,'-18'3'38,"-9"1"-1,-2 6 2,-2 6-25,2-5-10,10 4-2,8 0 0,9 1-1,11-1 0,9 3-1,5-5 0,3 3 0,0-1 1,-2 1-1,-6-3 0,-6 0 0,-6 1 1,-7-3-1,-7 4 0,-8-3 0,-3 0 1,-6 2-1,-1-2-1,-1-2-2,6 4-14,2-5-22,1-9 1,18 0 0,0 0-1</inkml:trace>
  <inkml:trace contextRef="#ctx0" brushRef="#br1" timeOffset="122709.0186">20710 7927 83,'-25'12'39,"-4"7"0,-4 7 1,-3 0-30,11 13-2,1 0 0,8 9-2,6-4-2,11 0-2,11-3-5,4-8-21,9-2-16,8-11-2,4-11 2,4-9-2</inkml:trace>
  <inkml:trace contextRef="#ctx0" brushRef="#br1" timeOffset="123693.0748">20958 8070 34,'0'0'34,"11"-12"3,-11 12 0,9-14-14,-9 14-5,0 0-5,12 13-3,-14 2-4,2 2-2,-4 6-2,2 5 0,0-1-1,0-2 0,2-3 0,1-1-1,2-6 0,2-3 0,-5-12 1,16 4-1,-5-10 0,1-3-1,-2-5 2,2-5-1,-1-1 0,1-2 0,-2 1 0,-2 3 0,0 5 1,1 1 0,0 6-1,0 7 0,-9-1 2,18 13-1,-12 2-1,0 4 1,-2 1-1,-2 4-1,1 2-2,-6-8-3,9 7-15,-3-7-19,0-8 1,-3-10-2,14 7 3</inkml:trace>
  <inkml:trace contextRef="#ctx0" brushRef="#br1" timeOffset="124093.0977">21395 8218 65,'19'-9'36,"2"2"0,0-3 2,-3-5-26,7 9-3,-5-5-3,4 0-1,-6-1-1,2 2-2,-3-4 0,-4 0 0,-3-1-1,-3 2 0,-6-2-1,-4 5 1,-5 1 0,-3 0-1,-6 6 1,-3 6-1,-3 3 1,-1 2 0,0 6 0,3 4 0,1 1 0,6 2 0,3 2 1,7 0 0,5 0-1,6 2 0,5-4 0,1 0 0,4-2-1,0 0-1,4-3-3,-4-5-5,8-2-23,-3-3-9,2-7 1,3-5-1</inkml:trace>
  <inkml:trace contextRef="#ctx0" brushRef="#br1" timeOffset="124334.1115">22124 8023 93,'0'0'37,"-15"10"3,-5 1-3,-11 3-30,5 10-4,-3 1-1,1 8 1,-1 0-2,5-1 0,7 0-2,0-4-2,8-1-4,-2-15-15,11-12-17,0 0 0,0 0-1,7-11 2</inkml:trace>
  <inkml:trace contextRef="#ctx0" brushRef="#br1" timeOffset="124536.1231">21836 8057 65,'0'0'40,"0"0"-1,15 18 1,-3-8-14,7 9-18,-3-2-2,7 4-2,-1 0-4,0-1-3,4 5-8,-7-8-23,4-5-6,1-5 0,-3-8 0</inkml:trace>
  <inkml:trace contextRef="#ctx0" brushRef="#br1" timeOffset="124808.1386">22330 7840 93,'0'0'39,"0"0"2,-3 20-1,-7-3-30,10 10-6,-2 6 0,3 5 0,-2 3-2,0 9-2,1-3 1,1 2-1,1-4 0,3-4 1,1-6-2,2-5-1,1-8-1,0-14-5,9 0-21,-7-10-12,0-10 1,-4 0-1,-4-8 2</inkml:trace>
  <inkml:trace contextRef="#ctx0" brushRef="#br1" timeOffset="125019.1507">22204 8179 70,'0'0'38,"0"0"0,12 2 2,7 0-24,6-4-10,7 2-3,0 0-8,-3 4-30,0-7-3,0 1 0,-5-4-1</inkml:trace>
  <inkml:trace contextRef="#ctx0" brushRef="#br1" timeOffset="125219.1621">22595 7723 110,'9'-2'40,"1"5"0,-3 12-10,-7-15-24,9 21-4,-4-4-3,-9 2-11,1 3-26,3 2-3,-4-3 2,2-1-2</inkml:trace>
  <inkml:trace contextRef="#ctx0" brushRef="#br1" timeOffset="125731.1914">22851 7824 97,'19'16'39,"0"6"3,0 1-3,8 12-31,-4 5-2,-3 11-1,-9 2-2,-2 1-2,-3 3-4,-11-9-6,-4-1-31,-8-1-3,-4-11 2,1-8-1</inkml:trace>
  <inkml:trace contextRef="#ctx0" brushRef="#br1" timeOffset="137077.8404">5375 9000 43,'5'-9'23,"-5"9"4,0 0 0,-2-12-9,2 12-1,0 0-1,0 0-5,0 0-2,5 20-3,-7-7-1,3 11-1,-2 3-1,1 4 0,-4 3-2,3 6 1,-1 0 0,1-3-1,1-1 1,2-5-2,0-6 1,2-3-1,2-5 0,-6-17-1,9 13-1,-9-13-3,12-2-7,-15-10-11,2 3-16,1 9 1,-4-19-1,4 19 2</inkml:trace>
  <inkml:trace contextRef="#ctx0" brushRef="#br1" timeOffset="137392.8584">5315 9324 47,'-12'5'32,"12"-5"2,-10 12-1,10-12-19,-7 21-2,5-9-2,8 5-4,-3-3-1,7 6 0,0-5 0,4 1 0,0-6-1,5 0 0,-1-6-1,1-2 0,2-1 0,-2-3-1,-2-5-1,-1 4 0,-1-3 0,-5-3 0,0-1-1,0 1-1,-2-1-1,-3-3-2,8 8-14,-4-5-22,-1 1 1,2 1-1,-1-3-1</inkml:trace>
  <inkml:trace contextRef="#ctx0" brushRef="#br1" timeOffset="142101.1277">3086 9783 54,'0'0'23,"0"0"4,0 0-2,5 10-9,-5-10-4,-3 17-4,-1-2-3,1 4-3,-3 5 0,1 2-2,-1-1 1,1 2-1,2-5 1,-1-3-1,3-7 0,2-2 0,-1-10 0,9-4 0,-1-7 0,0-3 1,3-5-1,4-2 1,4-1 0,3-3 0,1 0 0,4 5 0,-3 3 1,2 7-1,-4 3 0,-2 6 0,-7 7 0,-4 6 0,-4 5 0,-5 3 0,-4 3 0,0 0 0,0-3-1,-1 0 0,1-4 0,1-4-3,5-2-5,-2-10-10,0 0-18,19-10 1,-7-1 0,2 2 0</inkml:trace>
  <inkml:trace contextRef="#ctx0" brushRef="#br1" timeOffset="142482.1495">3436 9908 29,'16'-2'31,"-16"2"2,26-8-2,-10 5-14,2-6-3,9 1-4,-1-2-4,1 1-3,-2-3 0,1 2-1,-4-2-1,-4 0 0,-4 2 0,-7 1 0,-5-2 0,-4 2-1,-5-2 1,-5 1-1,-5 2 0,-2 1 0,-2 4 0,-1 5 0,-1 5 0,2 7 1,-2 4-1,5 6 1,4 2 0,2 5 0,6 0 2,6-2-2,3-3 2,6-4-2,4-2 1,3-7-1,2 0-1,2-11-5,4 0-8,-3-5-18,2-10-4,4 2-2,-3-8 1</inkml:trace>
  <inkml:trace contextRef="#ctx0" brushRef="#br1" timeOffset="142716.1629">3968 9769 52,'0'0'33,"0"0"0,-9 13 1,-5-3-24,3 9 0,-7 3-4,-2 2-3,-1 2 0,1-1-1,-1-2 0,3-1-1,3-4-3,1-9-4,14-9-7,-12 2-10,11-14-11,7-2-2,-3-9 1,3-2 2</inkml:trace>
  <inkml:trace contextRef="#ctx0" brushRef="#br1" timeOffset="142931.1752">3789 9773 57,'0'0'35,"0"0"0,-7 16-9,9-7-8,10 9-5,-3-3-5,8 4-2,-3-5-3,7 3 0,0-1-3,1-5-1,1 3-5,-5-12-13,-1-2-18,7-1 0,-4-7-1,3-3 1</inkml:trace>
  <inkml:trace contextRef="#ctx0" brushRef="#br1" timeOffset="143149.1877">4253 9547 79,'0'0'38,"0"0"-1,0 0 1,4 14-30,-6 3-2,2 9-2,-2 6-3,2 6-1,-1 2 1,1 5-1,-1-3 1,1-3-1,0-2-1,3-8-2,4-2-7,-6-7-24,3-10-3,-4-10 0,11-4-1</inkml:trace>
  <inkml:trace contextRef="#ctx0" brushRef="#br1" timeOffset="143364.2">4131 9817 80,'-10'-2'39,"10"2"-2,0 0 2,9-7-29,12 8-3,1-3-4,7-1-3,5 2-3,-2-3-10,5 3-26,-3 3 1,-5-3-1,-1 2 1</inkml:trace>
  <inkml:trace contextRef="#ctx0" brushRef="#br1" timeOffset="143912.2313">4797 9824 70,'0'0'36,"1"14"0,-1-14 1,-9 18-30,10-1 1,-3 2-4,0 0-2,1 0-2,-1 0-3,3 0-9,-2-4-24,1-15 1,1 10-2,-1-19 1</inkml:trace>
  <inkml:trace contextRef="#ctx0" brushRef="#br1" timeOffset="144134.244">4768 9689 70,'-12'-10'37,"12"10"-2,-6-10 1,6 10-28,0 0-15,9-13-26,5 18-2,-1-1-2,7 5 1</inkml:trace>
  <inkml:trace contextRef="#ctx0" brushRef="#br1" timeOffset="144486.2641">5083 9754 49,'0'0'33,"0"0"1,1-9 0,-1 9-21,-10-5-1,10 5-6,-15 6-3,15-6 0,-17 7-2,11 3 0,6-10 1,-7 17-1,7-17 0,5 18 0,-5-18 0,20 18 0,-8-7-1,2-3 1,-2 1-1,0 4 0,-4 0 0,-4 0 0,-5 3-1,-3 0 1,-4-1 1,-4 1-1,-2-3 1,-2-3-1,0-2 1,1 0-1,3-6 1,1-1-1,11-1-1,-13 0-3,13 0-6,0 0-22,12-3-3,2 2-2,-1-6 1</inkml:trace>
  <inkml:trace contextRef="#ctx0" brushRef="#br1" timeOffset="144973.292">5573 9723 51,'7'-9'34,"-7"9"0,2-17-10,-2 17-7,0 0-2,0 0-6,-14-12-4,14 12-1,-19 5-1,7 2-1,-2 1-1,3 2 0,0 2-1,3 0 1,4 0-1,6 0 0,3-2 0,8-2 1,3 1-1,2-3 0,1-2 0,2 1 0,-3 0 0,-5 2 0,-3 3-1,-5 0 0,-7 3 0,-6 1 0,-5 5 0,-7-3 1,-1 2 0,-3-2-1,1-2 2,4-2-3,5-3-1,1-8-9,13-1-24,3-10 0,6-3 0,11-1 1</inkml:trace>
  <inkml:trace contextRef="#ctx0" brushRef="#br1" timeOffset="145363.3143">5791 9715 65,'0'0'35,"0"0"-1,-8 15 2,0-4-28,7 11-2,-1-2-2,5 5-1,0-1-2,5 3 1,1 0 0,2-7 0,2-5-1,2-6 1,2-9-1,0-5-1,2-6 1,1-9-1,-2-7-1,0 0 0,-2-1 1,-3 1-1,-4 5 1,-3 6 0,-5 7 0,-1 9 1,0 0-1,-15 19 2,4-3-2,3 7 1,1 3 0,3-4-1,3 1-3,4-6-6,9-7-23,6 0-5,1-10 1,7-3-2</inkml:trace>
  <inkml:trace contextRef="#ctx0" brushRef="#br1" timeOffset="145643.3303">6377 9703 70,'-7'-12'37,"7"12"-1,-18-11 2,-1 5-28,6 7-1,-6-2-4,2 8-1,-2 3-1,0 5-1,-1 3 0,3 4 0,5 1-1,5 3 0,6-1 0,5-4-1,6 0-2,6-6-3,9 2-13,0-10-22,1-7 3,1-3-3,-3-7 2</inkml:trace>
  <inkml:trace contextRef="#ctx0" brushRef="#br1" timeOffset="146084.3556">6624 9722 86,'-7'-12'39,"7"12"0,-16-13-8,16 13-15,-22-6-6,12 8-4,-6 1-3,0 5-1,0 4-1,1 2-1,1 3 0,4 6 0,4 1 0,4-2 1,6 1-2,4-2 0,6-3-1,0-1-2,7 1-4,-3-15-9,4 0-24,0-2 1,-1-4 1,0-1-1</inkml:trace>
  <inkml:trace contextRef="#ctx0" brushRef="#br1" timeOffset="146477.378">6729 9873 63,'10'-2'37,"-10"2"0,17-5 1,-8-1-24,13 3-2,-4-8-5,9 4-3,-3-1-1,2 0-2,-1-3 1,-2 1-1,-4-2 0,-1 1-1,-5 1 1,-4-5 0,-6 1 0,-3 2-1,-5-1 0,-5 4 1,-4 4-1,-5 2 0,-4 6 0,-3 8 1,1 6-1,0 2 1,4 4 0,5 2 0,3 0 0,9 0 1,6-2-1,6-3 0,1-5-1,5 0-1,5-4-1,-1-7-2,4 2-6,-4-11-16,4 0-14,2-1 0,2-3 0,0-4 1</inkml:trace>
  <inkml:trace contextRef="#ctx0" brushRef="#br1" timeOffset="146858.3998">7258 9722 72,'5'-10'38,"-7"1"-2,2 9 2,0 0-26,-21-13-4,11 16-3,-3 2-3,-2 1-1,-1 2 0,5 3 0,-1-1 0,4 3 0,7 0 0,3-3 0,3-1 0,7 3-1,2-3 1,3-1-1,-2 0 0,2 0 0,-5-1-1,-2 2 1,-2 3 0,-5-3-1,-5 3 1,-3 4 0,-4-1 0,-2 1 1,-1-2-1,-2-1 1,-2-3-1,2-1-1,14-9-1,-15 6-3,15-6-13,0 0-21,13-18 1,0 4-1,7-3 2</inkml:trace>
  <inkml:trace contextRef="#ctx0" brushRef="#br1" timeOffset="147220.4205">7551 9681 61,'0'0'35,"-20"-14"0,4 10 0,0 7-23,-6-6-2,7 12-3,-2-3-2,3 5-2,3 1 0,8 3 0,2 2-1,2-2 0,2 0-1,4-1 0,3 0 0,3 0 0,1-2-1,0-1 0,-3-1 0,0 0-1,1 3 0,-8-2 1,-5 0-1,-5-1 0,-4 3 1,-2 1 0,-4-2 0,-1-2 0,0-2-1,3-5-3,14-3-10,-12 9-24,12-9 1,10-18-1,3 0 1</inkml:trace>
  <inkml:trace contextRef="#ctx0" brushRef="#br1" timeOffset="147554.4396">7700 9748 61,'-12'15'35,"-5"-2"0,1 6-1,1 5-17,2-5-12,10 2-1,3-2-1,10-1-2,3-3 0,6-6 1,1-6-1,4-4-1,1-5 1,0-3 0,-5-6-1,-2-2 1,-5-2 0,-3 0-1,-9 1 1,-4 2 0,-10 2-1,-2 3 1,-6 6-1,-2 6-2,2 4 0,-2 2-2,9 7-8,0 0-26,9-3 3,7 2-3,-2-13 3</inkml:trace>
  <inkml:trace contextRef="#ctx0" brushRef="#br1" timeOffset="147914.4602">7894 9744 82,'3'-9'39,"-3"9"-1,11-2 1,-11 2-28,16 9-4,-7 0-3,3 2-2,-3 3-3,-1 4 0,-1 0-1,-6-2-1,-1-2 0,-3-4 0,3-10-1,0 0 1,0 0 1,-10 1 1,10-12 1,3 1 0,2-3 2,2 0 0,1-1 1,4 2 0,1 0-1,3 5 1,1 0-1,-3 2-1,0 2-1,-2 2-3,0 6-8,-12-5-28,0 0 2,9 10-1,-9-10-1</inkml:trace>
  <inkml:trace contextRef="#ctx0" brushRef="#br1" timeOffset="183443.4924">11775 10389 25,'0'0'27,"0"0"1,0 0-6,6 13-5,0 0-3,-3 1-4,7 8-3,-3-1-1,4 2-2,-1 2-1,4 0-1,0-5-1,1-7 1,3-7 0,0-6 0,2-7-1,1-4 1,0-8 0,-1-3 0,-1-2 0,-3 3-1,-2 0 1,-3 6-1,-4 3 1,-7 12-1,0 0 0,0 0-1,2 18 1,-6 4 0,-2 8-1,1 6 0,-2 5 1,1 6-1,0 1 1,-2 1 0,1-4-1,-1 0 0,3-7 0,-1-6 1,2-6-2,1-9 1,1-5-2,2-12-1,2 10-4,-2-10-17,1-14-11,5 1 1,-3-8-2,7 2 2</inkml:trace>
  <inkml:trace contextRef="#ctx0" brushRef="#br1" timeOffset="183804.513">12361 10428 19,'0'0'27,"0"0"2,0 0-1,8 10-10,-8-10-1,14 1-4,-3-7-3,8 6-1,-2-6-3,6 4 0,-3-2-3,2 2 0,-2 1-3,-2 2-1,-6 3-2,-12-4-3,14 6-6,-14-6-5,0 0-15,-8 15-3,-8-9 2,-1 5 1</inkml:trace>
  <inkml:trace contextRef="#ctx0" brushRef="#br1" timeOffset="184028.5258">12367 10571 29,'0'0'32,"0"0"1,0 0-2,11-4-11,0 3-4,1-8-4,5 9-5,-3-1-2,4 2-2,-1 1-3,1-4-1,2 4-5,-4-5-9,-1 0-19,2 3 0,-6-6-1,3 2 0</inkml:trace>
  <inkml:trace contextRef="#ctx0" brushRef="#br1" timeOffset="184561.5563">12922 10302 56,'0'0'32,"13"6"-1,-15 4-9,-1-1-12,5 12-2,-4-2-2,4 8-1,-1 0-2,1 4 0,-1-3-1,1-2 0,0 0-1,1-3 1,-1-3-1,2-8 0,-4-12-1,0 0 1,15 2 0,-15-2-1,14-26 1,-5 3-1,2-2 1,2 1-1,1 0 0,1 0 0,2 4 1,2 2-1,-1 6 0,-1 6 0,-1 6 0,-2 4 0,-1 4 0,-2 7 0,-4 2 0,-4 5 1,-1 2-1,-2-2 0,-1 0-1,-2-1 0,1 4-2,-3-12-5,6-2-19,-1-11-8,0 0 0,0 0 0</inkml:trace>
  <inkml:trace contextRef="#ctx0" brushRef="#br1" timeOffset="185021.5826">13370 10482 49,'0'0'31,"18"3"1,-8-6 0,-1 0-24,5 0-1,1-4-2,3 1-2,0-2 1,2 1-2,-3-2 0,2-1 0,-4 1-1,1 1 0,-5-3 1,-3 1 0,-1 0-1,-4 0 0,-3 1 0,-2-1 0,-7 1 0,-2-1-1,-5 4 0,-4 5 0,-4 3 1,-2 5-1,0 3 0,2 5 1,4 4-1,3 2 2,7 2-1,7 0 1,5-2 0,7 0 0,5-2 0,4-2 0,1-3 0,2-1-1,-1-1-1,1-3-2,0 2-4,-6-9-8,1 0-23,-2 0 0,-2-6 0,0 2 0</inkml:trace>
  <inkml:trace contextRef="#ctx0" brushRef="#br1" timeOffset="185318.5996">13944 10376 42,'18'-6'32,"-18"6"1,0 0-1,0 0-12,0 0-14,-7 16 0,-4-6-1,0 8-2,-3-2 0,-1 6 1,-6-2-1,4 1 0,-3-1 0,1 2-1,-2-2 0,6-4-2,4-2-2,0-5-4,8 1-6,3-10-18,-10 0-5,10 0-2,11-25 1</inkml:trace>
  <inkml:trace contextRef="#ctx0" brushRef="#br1" timeOffset="185550.6129">13760 10395 50,'0'0'35,"0"0"0,0 0-1,16 4-12,-2 10-13,-3-3-2,7 8-2,-1-2-1,8 2-2,-4-1-1,3 2-1,1 1-1,0-8-2,-1 4-5,-4-6-19,2-6-9,-5-2-1,-3-7 1</inkml:trace>
  <inkml:trace contextRef="#ctx0" brushRef="#br1" timeOffset="185898.6328">14233 10179 60,'4'-9'35,"-4"9"0,0 0 0,0 0-16,11 15-14,-11-15 0,11 27-1,-6-5-1,0 7-1,-3 4 0,-2 2-1,-3 1 0,0 4 0,-2-1-1,0-3 1,1-3-1,5-4 0,3-6 0,4-6 1,4-5-1,6-8 0,0-3-1,4-5-1,5-1-6,-10-7-14,4 2-15,-3 0-1,-9-6 0,-1 7 1</inkml:trace>
  <inkml:trace contextRef="#ctx0" brushRef="#br1" timeOffset="186133.6462">14210 10420 68,'10'-5'38,"3"1"-2,1-4 3,7-3-23,1 5-12,1 0-4,-1-3-15,-1 6-22,2 0 1,-5-1-2,1 4 0</inkml:trace>
  <inkml:trace contextRef="#ctx0" brushRef="#br1" timeOffset="187656.7334">14532 10005 38,'8'-11'31,"-8"11"2,0 0 1,0 0-17,10 13-5,-10-13-2,10 19-3,-4-5-3,2 2-1,-3 2-1,-1 0-1,0 3-3,-4-2-1,1 2-4,-6-6-9,0-4-19,0 4 0,-5-11 0,10-4 1</inkml:trace>
  <inkml:trace contextRef="#ctx0" brushRef="#br1" timeOffset="188209.765">14901 10215 26,'0'0'31,"0"0"2,-8 10-1,8-10-13,-13 10-4,5 0-4,-3 0-3,2 5-3,-5 4-1,2 7-1,-3 2 0,3 3-1,0 2-1,2 4 1,3 1-1,3 0 1,4-4-1,5-2-1,2-5-1,3-4-1,4-1-3,-3-11-7,3-4-25,0 2 2,-4-9-2,0 0 2</inkml:trace>
  <inkml:trace contextRef="#ctx0" brushRef="#br1" timeOffset="188551.7846">15237 10371 26,'0'0'27,"0"0"2,0 0 1,1 13-15,-1-13-5,-2 12-1,2-12-2,-8 23 0,-1-10-1,-1 7 0,-5-2-1,-1 4-1,-5-2-1,1 3 0,-2-3 0,4 1-2,1-4-2,3-6-3,5 1-8,0-3-24,9-9 1,0 0-1,-3-21 1</inkml:trace>
  <inkml:trace contextRef="#ctx0" brushRef="#br1" timeOffset="188790.7982">15011 10437 72,'1'14'37,"0"-3"0,4 5 0,10-1-29,-1-3-1,8 3-2,1-1-2,2-3-3,4 3 0,-3-6-4,4 6-3,-11-10-13,-1 2-17,0-2 0,-7-7 0,1 2 1</inkml:trace>
  <inkml:trace contextRef="#ctx0" brushRef="#br1" timeOffset="189053.8133">15383 10233 88,'11'14'36,"4"6"1,1 8 0,0-6-33,4 10 1,-4 1-3,0 3 0,-5 0-1,-6-1-1,-4 1-1,-7 0 0,-4-1-2,-10-8-6,-1-5-30,-2 1 2,-4-11 0,6-6-1</inkml:trace>
  <inkml:trace contextRef="#ctx0" brushRef="#br1" timeOffset="189949.8645">15865 10403 48,'6'23'32,"-10"-10"0,2 8 0,-6 1-19,-4-2-6,2 6-3,-3-5 2,4 2-4,0-8 0,2 0 1,7-15-1,-4 11-1,4-11 0,3-14-1,1-2 0,-1-2 1,2-4-1,3-4 1,0-2-1,2 3 2,-2 1 0,3 2 1,-2 1 0,0 7 0,-2 1 1,-7 13-1,11-5 1,-11 5-1,16 14 0,-6 2-1,1 5 1,1 3-1,0 3 0,3 3 0,1-3 0,0 1-2,-4-4 0,2-7-3,1-2-9,1-10-27,-16-5-1,15-16 0,-13-6-1</inkml:trace>
  <inkml:trace contextRef="#ctx0" brushRef="#br1" timeOffset="192041.9842">16628 10357 40,'0'0'30,"-4"13"1,-6-3 0,-6 2-17,3 10-7,-7 1-2,3 3-1,-2-1-1,3 2-1,-1-1 1,6-4-3,-1-1-4,0-6-5,8-5-16,1 2-7,-7-13-1,10 1 1</inkml:trace>
  <inkml:trace contextRef="#ctx0" brushRef="#br1" timeOffset="192299.9989">16408 10386 62,'11'4'36,"4"6"0,0 3-3,-2-4-20,9 12-4,-5-4-1,7 6-2,-4-1-4,1 4-2,3-1-2,-3-2-4,1 2-7,-7-5-24,2-8 0,-2-4 0,-15-8 1</inkml:trace>
  <inkml:trace contextRef="#ctx0" brushRef="#br1" timeOffset="192549.0132">16812 10442 61,'0'0'34,"25"-9"-1,-10 2-5,-2-1-18,11 4-6,0 1-4,-3-1-9,-1-1-23,2 10 0,-12-4-2,2 5 1</inkml:trace>
  <inkml:trace contextRef="#ctx0" brushRef="#br1" timeOffset="192799.0275">16888 10533 48,'0'0'33,"16"6"1,0-9 0,-1 0-22,8 3-3,0-2-5,-1 1-6,3 2-13,0 1-18,-8-6 0,1 5-2,-7-7 2</inkml:trace>
  <inkml:trace contextRef="#ctx0" brushRef="#br1" timeOffset="193084.0438">17234 10325 82,'11'1'35,"-11"-1"0,1 11-4,3 4-27,-6 1-1,2 7-2,0 1 0,1 0 0,0-3-2,2 1 2,1-3-1,1-6 0,-5-13-1,14 11 1,-4-14 0,0-4-1,3-4 1,2-7 0,-1-2 0,3-1-1,0 1 2,-2 1-1,-2 2 1,0 7 0,-13 10 0,15-4 0,-15 4 1,8 18 0,-7-3-1,0 5 0,0 3 0,-1 0 0,1 0-2,-2-3-3,5 3-7,-6-1-26,1-11 2,1-11-2,0 0 1</inkml:trace>
  <inkml:trace contextRef="#ctx0" brushRef="#br1" timeOffset="194675.1348">17708 10377 31,'0'0'30,"0"0"0,0 0-4,0 0-3,3-13-4,-3 13-3,0 0-5,-5 13-2,5-13-3,-8 23-1,4-6-2,2 4-1,1 0-1,3 3 1,0-2-2,5 2 1,4-5-1,-1-5 1,2-5-1,3-3 1,0-6-1,1-4 0,-1-5 0,0-6 0,-3-3 0,2-1 0,-2-2 1,-2 0-1,0-1 0,-2 4 0,-1 4 0,-4 3 0,-3 11 0,0 0 0,0 0 0,4 12 0,-5 3 0,1 1 1,-1 3-1,2 2 0,-1-2 0,0-2-1,3-2 0,-1-5-3,2 3-4,-4-13-13,0 0-17,0 0 0,0 0-1,10-14 2</inkml:trace>
  <inkml:trace contextRef="#ctx0" brushRef="#br1" timeOffset="194943.1501">18065 10144 59,'0'0'37,"0"0"0,9 6 2,-10 11-14,1 0-17,7 11-3,-5 3-1,3 7 0,-3-1-3,1 5 1,-1-2-1,-1-5-1,-2-4-2,-1-7-2,5-1-3,-6-13-9,3-10-23,0 0 0,0 0 0,11-11 1</inkml:trace>
  <inkml:trace contextRef="#ctx0" brushRef="#br1" timeOffset="195190.1642">18224 10153 85,'0'0'38,"11"7"2,-6 9-3,-4 1-25,7 10-4,-4 1-2,5 9-1,-3-1-2,1 1-1,-1-3-2,-2-1 0,0-4-2,-2-7-5,6-4-28,-6-6-6,-2-12 1,0 0-2</inkml:trace>
  <inkml:trace contextRef="#ctx0" brushRef="#br1" timeOffset="197332.2868">18746 10316 26,'0'0'28,"8"12"0,-8-12 2,-8 15-19,5 2-3,-5 0-1,5 2-2,-6-1-3,4 1 0,-3-2-1,4-3 1,-1-2-1,5-12 0,0 0 0,0 0 0,0 0 0,0 0 0,4-18-1,0 4 1,2-6-1,-1-1 0,3 0 1,-3-2 1,-1 1 0,3 6 1,-3 1 2,1 4-1,-4 2 0,-1 9 0,10 0 1,-10 0-2,14 14 0,-6-1 0,1-1-1,1 8-1,0-1 1,0 1-1,-3 1-2,0-3-1,2 4-5,-4-8-9,0 2-20,4-3 0,-9-13-1,13 18 1</inkml:trace>
  <inkml:trace contextRef="#ctx0" brushRef="#br1" timeOffset="201602.531">19180 10270 11,'0'0'14,"0"0"2,0 0 0,0 0 0,0 0 0,0 0-1,0 0-3,10 8-1,-10-8-2,7 10-1,-7-10-1,8 12-1,-8-12 0,9 18-1,-5-9 0,4 2-1,-8-11-1,15 20-1,-15-20 0,18 13-1,-7-9 0,2-3-1,-1-6 1,2 0 0,0-4 0,-2-4 0,1-2 0,-1 1 0,-3 0 1,-1 2-1,-2 1 1,-6 11-1,4-11 0,-4 11 0,-2 14 1,-1-2-1,-3 4-1,1 8 1,-2 2 0,1 5-1,1 2 1,0-2 0,1-2-1,2 3 0,2-4 0,0-6 1,2-3-1,0-3-1,0-5 0,-2-11-2,3 17-3,-3-17-13,-10-5-18,10 5 0,-11-10 0,11 10 1</inkml:trace>
  <inkml:trace contextRef="#ctx0" brushRef="#br1" timeOffset="202964.6089">19668 10265 29,'0'0'27,"0"12"4,0-12-8,0 0-7,22-7-3,-7 0-2,8 5-3,-2-6-1,5 6-2,-3-3-5,-1 1-6,-1 4-12,-4 0-14,-17 0-2,17 1 2,-17-1-1</inkml:trace>
  <inkml:trace contextRef="#ctx0" brushRef="#br1" timeOffset="203238.6246">19707 10365 16,'12'14'28,"-3"-12"-4,4 0-1,6 0-1,0-2-2,6 2-3,-4-5-5,5 6-3,-6-5-5,-2 4-3,0 3-5,-8-4-12,-10-1-17,18 9 0,-18-9-1,0 0 1</inkml:trace>
  <inkml:trace contextRef="#ctx0" brushRef="#br1" timeOffset="204149.6767">16992 10305 9,'0'0'26,"9"19"0,-12-4 3,3 11-12,-1 9-6,-1 7-2,1 5-3,-1 0-2,2 1-6,2-2-11,7-2-15,-8-15-1,8 0 0,-4-20 0</inkml:trace>
  <inkml:trace contextRef="#ctx0" brushRef="#br1" timeOffset="204835.7159">19832 10140 48,'12'-6'35,"-12"6"0,-1 13 0,1 5-15,-5 0-9,5 14-4,-4 5-3,3 4-1,1 2-3,1 2-1,4-3-6,-5-5-17,3-7-11,4-5-1,-4-14-1,6-2 1</inkml:trace>
  <inkml:trace contextRef="#ctx0" brushRef="#br1" timeOffset="205310.7431">20201 10196 59,'-1'9'33,"5"9"1,-7-2-7,2 2-16,4 6-3,-3-6-2,2 7-1,0-4-2,2-1-2,-1-6 0,2-3 0,-5-11-1,12 4 1,-2-11-1,0-6 1,1-6-1,2-3 0,-3-1 1,1-1-1,0-1 2,-2 6-1,-3 5 0,-6 14 0,10-10 1,-10 10-1,4 13 0,-3 3 0,0 6-1,0 0 1,4 2-1,0 0 0,1 1-2,-4-4-2,9 0-11,-1-8-22,-10-13 1,18 5-1,-18-5 2</inkml:trace>
  <inkml:trace contextRef="#ctx0" brushRef="#br1" timeOffset="205711.766">20522 10221 69,'0'0'35,"3"22"-1,-7-8-5,-4 0-19,8 9-4,-1-4-2,6 2 0,-1-2-3,4-2 1,2-5-1,3-4 0,2-5 0,2-7-1,1-6 1,1-4-1,-3-4 1,0-5 0,-2-4 0,-2-2-1,-3 0 1,-2 4 0,-2 3 1,-1 3-1,-3 7 0,-1 12 0,0 0 1,0 0-1,2 21 0,-1 0 1,1 2-2,1 5 1,0-1-1,2-1 0,0-1-2,0-4-2,4 2-5,-6-11-20,-3-12-10,15 6 2,-7-15-2</inkml:trace>
  <inkml:trace contextRef="#ctx0" brushRef="#br1" timeOffset="205978.7813">20947 9962 86,'0'0'37,"7"19"1,-5-5 0,-5 7-30,5 12-3,-4 0-1,3 7-1,-2 2-1,1 0-2,2-2 0,-1-5-2,3-4-2,-2-12-2,7-1-6,-9-18-12,0 0-15,22-12 1,-12-8-1,5-6 3</inkml:trace>
  <inkml:trace contextRef="#ctx0" brushRef="#br1" timeOffset="206230.7957">21087 10055 57,'7'-15'37,"-7"15"-1,0 0 1,12 8-13,-6 7-13,-4 3-5,4 9 0,-3 0-3,3 6 0,-2 3-2,0-3 0,-1 1-3,-2-6-4,6 1-20,-4-10-13,-3-9 1,0-10-2,0 0 1</inkml:trace>
  <inkml:trace contextRef="#ctx0" brushRef="#br1" timeOffset="208094.9024">9544 10179 17,'0'0'22,"0"0"-9,-14-12 0,14 12 0,-14-7-2,3 3-2,1 3-1,-3 1-3,1 3 0,-2-1-1,1 6 0,-1 1 1,4 3-1,-3 1 1,6 5-1,0-1 0,5 5 0,1-2 0,4 2-1,1 0-1,5 2 0,0-3 0,1 1-1,-2-2 0,-1 1 0,-3-1 0,-2 1-1,-3-3 0,-5-2 0,-5-1 0,-3-1-1,-3-3 0,-2-3 0,-2-2 0,0-3 0,-1-2 1,5-2-1,3 0 0,4-2 1,10 3-1,0 0 1,0 0-1,14-8 1,2 8 0,1 2 0,3 7 1,-1-1-1,-3 5 1,-2 5-1,-4 3 0,-5 3-1,-3 4 1,-5 1 0,-2-1-1,-2 1 0,1-3 0,2-2 1,3-3 0,3-5 1,4-3-1,4-3 0,5-6 0,2-3-3,6-2-6,-2-2-15,0-11-6,5 5-2,-7-13 2</inkml:trace>
  <inkml:trace contextRef="#ctx0" brushRef="#br1" timeOffset="208427.9214">9875 10270 1,'-11'5'25,"7"11"3,-9-7 1,4 6-9,-1 6-4,-4 1-1,4 11-4,-3 0-2,2 5-3,1 2-2,5 5-1,0-2 1,4-3-3,2-5 1,4-4-3,4-4-1,-2-9-6,7-5-14,1-8-10,-3-12-1,5-1 1</inkml:trace>
  <inkml:trace contextRef="#ctx0" brushRef="#br1" timeOffset="208709.9375">10158 10451 10,'0'0'21,"0"0"1,-2 11 1,2-11-14,-15 21 0,3-9 0,-1 5 0,-4 3 0,1 4 0,-4-3-1,4 3-2,-6-4-1,7-1-3,-1-2-2,3-7-4,13-10-12,-10 7-13,10-7-2,-5-18 2,2-3-1</inkml:trace>
  <inkml:trace contextRef="#ctx0" brushRef="#br1" timeOffset="208974.9527">9971 10457 61,'2'18'35,"-2"-18"-1,4 15-1,2 1-21,-2-1-3,7 8-3,1-3-3,1 1-2,3 1-4,-3-5-6,9 0-13,3-3-13,-7-12 0,4-2-1,-2-8 1</inkml:trace>
  <inkml:trace contextRef="#ctx0" brushRef="#br1" timeOffset="209243.9681">10341 10606 64,'-2'17'32,"3"7"-2,-7-2-7,2-1-18,2 4-3,1-2-8,-2-4-11,0-9-14,8 0 0,-5-10 0,11-14 0</inkml:trace>
  <inkml:trace contextRef="#ctx0" brushRef="#br1" timeOffset="209507.9832">10534 10407 61,'-2'26'32,"-6"-4"0,6 6-1,-3-1-25,3-1-3,6-7 0,2-3 0,8-5-1,1-8-1,4-5 0,4-6 1,1-5-2,0-7 1,-3 0-1,2 1 1,-7-1-1,-2 5 0,-4 3 1,-10 12-1,9-9 1,-9 9 0,-1 10-1,-3 3 1,1 6 0,-3 6 0,2 3 0,-1 0 0,1 4 0,0-2 0,0-1-2,3-1-2,-4-9-9,3-7-24,3-3 3,-1-9-3,2-10 2</inkml:trace>
  <inkml:trace contextRef="#ctx0" brushRef="#br1" timeOffset="209798.9998">10822 10244 58,'0'0'35,"9"-6"0,3 10-1,2 1-15,1 2-14,8 4 0,0 3-2,4 4-1,-3 6 0,1 4-1,-7 4-1,-4 0 1,-7 2-2,-7-1 1,-8 2-1,-5-4 0,-2-1 0,-6-7-3,2-2 0,-2-9-7,7-3-19,5-1-4,9-8-2,-8-11 2</inkml:trace>
  <inkml:trace contextRef="#ctx0" brushRef="#br1" timeOffset="210280.0273">11318 10082 50,'9'27'36,"-6"-7"-1,3 7 1,-5 18-13,-1-4-12,5 11-2,-6 1-3,5 8-1,-3-3-2,2 1 0,-3-3-1,2-8 0,-2-8-2,1-5-1,2-6-2,-4-13-5,8-3-22,-6-4-9,-1-9 0,0 0 0</inkml:trace>
  <inkml:trace contextRef="#ctx0" brushRef="#br1" timeOffset="211624.1042">21373 9867 53,'9'-11'35,"5"0"-3,-3 1-5,2-4-12,7 7-3,-5-3-3,7 8-4,-6 1 0,2 6-2,-5 4-1,-1 4-1,-5 4 1,-2 8-2,-6 1 2,-5 4-1,-3-1 0,-4 3-1,-2-1 1,-1 1-1,2-1 1,1-4 0,5-4-1,5-1 1,6-1 0,5-3 0,5-5 0,3-1 0,2-4 0,0 0 0,-1-1 0,-1-5 0,-2-2-1,-4 3 0,-10-3 1,14 2-1,-14-2 0,0 0 0,0 0 0,6 16 0,-6-2 0,1 1 1,1 5-1,0 4 0,1 7 0,0 0 0,1 3 0,0 0 0,-1 2 0,0 0 0,-2 0 1,-2-5-1,-1-4 0,-3-2 1,-2-6 0,-1-5-1,-1-7 1,-2-6-2,-1-3 1,-3-3-2,3-1 0,-2-6-3,14 12-6,-21-19-13,11 8-15,5 2 1,5-7-1,5 1 3</inkml:trace>
  <inkml:trace contextRef="#ctx0" brushRef="#br1" timeOffset="212019.1268">21873 9777 37,'0'0'34,"0"0"2,12 12 0,-12-12-14,8 17-5,-9-7-4,7 9-3,-7 1-3,2 4-2,-2 1-2,1 1 0,0 0-2,-1-1-1,1-4 0,1-1-2,1-2-2,-2-8-1,4 0-4,-4-10-5,0 0-17,0 0-7,0 0-1,-16-16 3</inkml:trace>
  <inkml:trace contextRef="#ctx0" brushRef="#br1" timeOffset="212297.1427">21757 9940 63,'0'0'38,"19"-5"0,-5-2 2,1-3-23,11 9-5,-5-7-3,7 6-3,-1-2-3,-3 1-2,2 3-3,-6-1-4,5 10-16,-6-3-18,-8-6 1,-11 0-2,10-1 3</inkml:trace>
  <inkml:trace contextRef="#ctx0" brushRef="#br1" timeOffset="223416.7787">8900 10460 38,'4'-10'30,"-4"10"1,-9 0-7,-2-2-7,0 5-4,-8-2-4,3 5-1,-9-2-3,3 5-1,-5 0-1,3 2 1,-4 1-3,5 3 1,-1 2 0,5 1-1,4 2 1,5 2-1,3-3 1,8 5-1,5-2 1,3 0 0,4-4 0,5 0-1,2-4 0,2 2 1,2-5-1,1-2 0,-2 0 0,1-3-1,0-4 0,-2-2-2,0-1-1,-5-6-3,3 4-5,-9-8-10,2-1-16,-3 2 0,-7-2 0,1 2 2</inkml:trace>
  <inkml:trace contextRef="#ctx0" brushRef="#br1" timeOffset="223711.7956">8698 10608 40,'-11'-16'32,"11"16"1,0 0 1,-12-12-19,12 12-2,0 0-2,11 0-3,-11 0-2,21 10-2,-5-7 1,6-1-2,-1-3 0,6 2-1,-1-3-2,1-4-2,2 3-6,-5-5-24,0-4-4,-1 3-2,-5-4 1</inkml:trace>
  <inkml:trace contextRef="#ctx0" brushRef="#br1" timeOffset="241639.821">22029 9826 25,'0'0'19,"9"9"2,-9-9-3,0 0-6,-9 11 0,9-11-1,-11 14 0,2-8 0,0 5-3,-6 1 0,-1 3-4,-5 0 0,-1 1-2,-1 1 0,-1-1-2,1 1 2,3-3-2,4-2 0,2-1 0,5-3-3,9-8-2,-11 16-10,11-16-17,0 0 0,-7 14 0,7-14 0</inkml:trace>
  <inkml:trace contextRef="#ctx0" brushRef="#br1" timeOffset="241954.839">21789 9867 39,'0'0'32,"5"-11"3,-5 11-1,9-1-14,-9 1-7,10 3-2,-10-3-3,16 13-2,-7 0-1,5 4-1,-2 0-1,4 3-1,-2 2-1,2-2-3,2 4-6,-3-4-30,-1-7 0,5-2 1,-5-6-2</inkml:trace>
  <inkml:trace contextRef="#ctx0" brushRef="#br1" timeOffset="244203.9677">6197 10510 33,'0'0'29,"0"0"-3,10-3-1,-10 3-10,0 0-4,0 0-1,-4 14-4,-1 0-1,-4 5-1,-1 6-1,-3 3 2,2 6-2,-3 1 0,4 6 0,-1-2-1,8 0 0,2-5 0,6 0-1,3-5-1,2-5-2,6 0-7,-1-4-23,2-15-3,2 4 0,-2-11 0</inkml:trace>
  <inkml:trace contextRef="#ctx0" brushRef="#br1" timeOffset="244971.0115">6510 10684 24,'4'-13'29,"-4"13"3,2-16-1,-5 6-15,3 10-1,-2-12-4,2 12-2,-15-4-1,5 6-3,-3 0-2,0 8 0,-2 2-2,0 3 0,-1 3 0,5 4 0,0 1 0,5 3 0,2 0 0,3-1 1,4-4-1,4 0-1,5-6 1,1-5 0,5-6 0,1-6 0,1-5-1,0-5 1,-2-4 0,-1-5 0,-4-1 0,-1 2-1,-5-2 1,-4 3 0,-3 2-1,-1 4 1,-2 2-1,3 11 1,0 0-1,-13-5 1,13 5-1,-4 16 1,4-2-1,2 1 1,1 4-1,3 0 1,0-1-1,2 2 0,1-3 0,0-4-2,2 1-3,-11-14-11,18 5-22,-4-5 1,-1-7-2,4-4 2</inkml:trace>
  <inkml:trace contextRef="#ctx0" brushRef="#br1" timeOffset="245267.0285">6681 10491 60,'0'0'36,"-3"-16"1,3 16 1,0 0-19,10 6-10,1 7-2,0 3-3,3 9-1,0 3 0,0 6-1,-1 1 0,0 3-1,-5-1-1,-3 2 1,-3-1-1,-2-6-1,-2-1-1,-1-6-1,0-5-1,-5-7-4,5 0-6,3-13-17,-12 4-7,12-4-1,-3-10 3</inkml:trace>
  <inkml:trace contextRef="#ctx0" brushRef="#br1" timeOffset="245545.0444">6981 10814 59,'14'8'36,"-14"-8"-1,9 17 0,-6-1-19,-7-3-8,3 4-3,-4 1-3,1 0-2,1 1-3,-2-5-8,6-2-25,-1 0 1,0-12-2,3 10 1</inkml:trace>
  <inkml:trace contextRef="#ctx0" brushRef="#br1" timeOffset="246223.0832">7614 10582 40,'0'0'33,"0"0"3,-6-11-2,6 11-16,-17-9-3,17 9-6,-21-2-4,5 5-1,-3-1-1,3 5 0,-3 4 0,2 5-1,-1 0 0,6 6 0,0-1 1,7 3-2,3-2 1,5 1 0,6-6-1,3-1 0,6-6 0,1-4-1,2-5 1,2-3-1,0-7 1,-1-1-1,-3-4 1,-3-3-1,-4-5 0,-1 1 1,-4 0-1,-2 2 0,-4 2 0,0 1 1,-2 5-2,1 11 2,0 0 0,0 0-1,-10 20 1,8-3-2,1 3 2,0 3-1,2 1 1,2 0-1,2-5-1,2-2 0,4-1-4,-11-16-12,18 9-23,-3-10 2,-2-6-2,7-1 0</inkml:trace>
  <inkml:trace contextRef="#ctx0" brushRef="#br1" timeOffset="246591.1042">7861 10424 57,'0'0'37,"13"1"0,-13-1 0,16 15-19,0 3-5,-4-1-4,5 9-2,-1 3-2,-2 3-3,-4 3-1,-4 1-4,-4 6-6,-10-1-29,-3-4-2,-3-1 1,-9-7-1</inkml:trace>
  <inkml:trace contextRef="#ctx0" brushRef="#br1" timeOffset="247498.1561">4501 10576 37,'-7'14'34,"-1"-5"2,-2 6 0,4 7-17,-12-3-3,9 16-3,-7 0-3,9 10-4,-1 1-1,11 6-1,4 0-1,11 2-2,7-3-4,5-11-10,7-3-26,12-5 0,0-13 0,8-6-2</inkml:trace>
  <inkml:trace contextRef="#ctx0" brushRef="#br1" timeOffset="252669.4519">17279 8689 37,'9'-2'21,"-9"2"-1,0 0 1,0 0-13,0 0-5,0 0 0,0 0 1,0 0-1,0 0 0,0 0 0,0 0 2,0 0 0,0 0 0,0 0 0,0 0-1,0 0 0,0 0-1,0 0-1,0 0-1,0 0 0,0 0-1,0 0 1,0 0 0,0 0 0,-9-2 0,9 2 1,0 0-1,0 0 2,0 0-1,0 0-1,0 0 1,0 0-1,0 0 0,0 0 0,0 0 0,0 0-1,0 0 1,0 0 0,0 0 0,0 0-1,0 0 1,0 0-1,0 0 0,0 0 1,0 0-1,0 0 0,0 0 1,0 0-1,0 0 0,-10-1 1,10 1-1,0 0 0,0 0 1,-9 2-1,9-2-1,0 0 1,-14 9 0,14-9 1,-13 7-2,13-7 1,-15 12 0,15-12 1,-18 12-1,9-5 0,-3 2 0,0 1-1,-2 1 1,-3 2 1,-4 2-1,0 3-1,-3 1 2,-1 1-1,-2 1 0,-3-1 0,-3 2-1,0 1 1,-2 0 0,-2-1 0,-3 1 0,0 1 0,0-1 0,0 0 0,2-1 0,2-1 0,3-3 0,1 2 0,0-1 0,2-3 0,0 4 0,2-1 0,0 1 1,1 0-1,-1-1 1,-1 1-1,4-2 1,-1 3-2,2-4 2,-3-1-1,-1 3-1,-1-2 1,0 2 0,-1 2 0,-3 0 0,0 1 1,-1 1-2,1 0 2,2-3-1,2 1 1,1-2-1,4-2 1,3-1 0,2-2 0,2-3 0,2-2 0,4-2 0,11-7-1,-14 9 0,14-9-2,0 0-4,0 0-8,1-10-22,-1 10 0,14-9 0,-5 4 0</inkml:trace>
  <inkml:trace contextRef="#ctx0" brushRef="#br1" timeOffset="253277.4866">15876 9370 22,'0'0'30,"-3"10"3,3-10-8,0 0-4,0 0-2,0 0-3,9 5-3,-9-5-4,-9 14-4,0-4-1,-2 8-1,-3 0-2,-4 4 1,-1 2-2,1 5 1,2-1 0,1-1 0,3-2 0,3 1-1,2-4 1,6 0-1,3-5 1,1-2 0,3-5-1,4 1 1,1-1 0,5-4 0,2-2 0,8-2 0,4-2 0,7 0 1,5-1-1,4-3 0,3-1 0,1 1-1,-2 2 0,-6-3-2,-5 7-5,-12-2-28,-5-4-5,-7 4 1,-11-9 0</inkml:trace>
  <inkml:trace contextRef="#ctx0" brushRef="#br2" timeOffset="304370.409">7634 5509 49,'9'-17'36,"-9"17"0,9-11 0,-9 11-16,0 0-6,0 0-4,10 6-4,-8 11-2,3 3 0,-4 7-1,3 9-1,-2 4-1,0 5 0,-2 3 0,-1-4 0,-2-3-1,1 3 1,0-6-1,-1-8 1,0-3-1,0-8-1,1-4 0,2-15-2,3 19-3,-3-19-10,-4-17-24,7 6 1,-5-8-1,2-1 2</inkml:trace>
  <inkml:trace contextRef="#ctx0" brushRef="#br2" timeOffset="304763.4315">7622 5500 67,'3'-17'39,"0"-1"-2,1 3 3,7 4-26,-5-7-3,10 8-3,-1 1-3,4 3-1,3-1-2,4 7 0,1 3 0,1 0 0,-1 5-2,0 4 0,-2 1 0,-3 3 0,-5 4 1,-5-1-1,-5 1-1,-4 5 0,-5 0 2,-7-3-1,-3 0 0,-5-1 0,-6-5 0,-1 1 1,-2-2 1,0-9 0,2-4-1,4 4 0,3-3 1,4-5-2,13 2-3,-5-10-10,5 10-28,24-12-2,-2 6 2,6-6-1</inkml:trace>
  <inkml:trace contextRef="#ctx0" brushRef="#br2" timeOffset="306155.5111">10931 5395 34,'10'-6'32,"3"3"4,-13 3-4,13-12-10,-3 11-2,-10 1-5,0 0-5,3-13-1,-3 13-3,0 0-2,-12-10-1,1 5-1,-2-2 1,-6 0-3,-2 8 1,-6 1 0,0 5 0,-3 6-1,-2 2 1,2 6-1,2 11 0,5 3 1,6-3 0,6 2-1,6 1 0,7-4 0,8 0 0,7-7 1,6-9 0,6-8-1,5-3 0,1-8 1,0-10 0,-2-4 0,-2-6 0,-5-4 0,-5 2-1,-7 0 1,-6-1 0,-6 0-1,-2 9 0,-3 3 1,-3 3 0,6 12-1,-13 4 0,7 8 0,3 11 0,1 10 0,0 3 1,0 7-2,2 8 1,3 1 0,-1 1 0,0-3-1,0-6 1,0-6 0,0-1-1,1-12 2,-2-8-1,0-8 0,-1-9-1,0 0 0,0 0-1,0 0-4,0 0-12,-2-15-23,2 15-2,0-23 2,3 8-1</inkml:trace>
  <inkml:trace contextRef="#ctx0" brushRef="#br2" timeOffset="307346.5792">20824 5458 47,'0'0'34,"13"14"3,-11-2-1,-3 3-15,3 9-8,-8 2-2,6 9-3,-7 0-3,4 10-1,-4-2-1,4-3 0,-1-1-2,2 0 0,0-2-1,3-8 1,0-3-2,0-6-1,4-5-2,-5-15-7,9 10-12,-9-10-17,7-23 1,-8 3-1,-3-15 2</inkml:trace>
  <inkml:trace contextRef="#ctx0" brushRef="#br2" timeOffset="307666.5975">20710 5520 67,'2'-13'38,"2"-2"-1,4 3 3,9 5-27,-1-7-2,11 9-3,-2 0-1,6 4-3,0-1-1,2 7-2,-1 1 0,-2 1 0,-5 5-1,-3 4 0,-8 4 0,-7 0 0,-5 1 0,-7-2 0,-6 1 0,-6 1 0,-4-3 1,-1-7-1,1-6 1,2 0-1,2-3 0,4-2 0,13 0-5,-15-4-16,15 4-20,11-8 1,-1 6 0,6 0-1</inkml:trace>
  <inkml:trace contextRef="#ctx0" brushRef="#br2" timeOffset="308930.6698">22398 5464 35,'9'-2'34,"-9"2"2,9-9-1,-9 9-14,5-11-3,-5 11-4,0 0-4,0 0-2,-3-15-4,3 15 0,-19-3-2,4 1 0,-3 2-1,-4 3-1,-3 0 0,-2 4 0,-1 8 0,2-3 1,5 5-2,1 5 1,5 0 0,6 1 1,7 2-1,6-3 0,6-2 0,1 3 1,5-6 0,1-9 0,3-4 0,-2-3 0,2-6 0,0-6 1,-3-3 0,1-7-1,-4-4 0,-2 8 0,-4 0 1,-1 2-1,-4-1 0,-3 16-1,1-11 1,-1 11-1,-2 13 1,2 1-1,0 7 0,2 11 0,-2 10 1,2 3 0,-1 4-1,0 6 0,1-5 1,1 0 0,-2-7 0,-1-10-1,1-10 0,-1-3 0,0-7 2,0-13-1,0 0-1,0 0 0,0 0 0,0 0-1,0 0-1,-5-14-6,5 14-34,1-10-1,-5 0 1,4 10-1</inkml:trace>
  <inkml:trace contextRef="#ctx0" brushRef="#br1" timeOffset="367698.0311">10050 12386 7,'0'0'23,"0"0"-2,0 0-4,-2 9 0,2-9-2,-10 15-3,10-15-2,-16 20-2,5-7-1,0 4-2,-3 3-2,-1 3-1,-4 2 0,1 4-1,-2-1 0,-3 1 0,2-2 0,1-2 0,1-4-1,2-3 0,6-6 0,1-5-1,10-7-3,0 0-4,0 0-7,0-14-8,4-4-8,8 0 1,-5-9 0</inkml:trace>
  <inkml:trace contextRef="#ctx0" brushRef="#br1" timeOffset="367994.0481">9822 12394 24,'-15'-20'28,"15"20"1,-12-4-6,12 4-5,2 19-3,2-5-4,10 10-4,-1 0-2,9 8-1,0 1 0,6 0 0,0-2-2,5 0-1,-4-4 0,0-1 0,0-2-1,-2-5 0,-1-3-2,-5-4-1,0 2-5,-8-9-8,0-4-17,-1 1 0,-12-2-1,11-8 2</inkml:trace>
  <inkml:trace contextRef="#ctx0" brushRef="#br1" timeOffset="368324.0669">10340 12562 17,'9'-14'29,"-9"14"1,0 0 2,18-15-13,-18 15-7,16-6-1,-4 6-4,3-1-3,2 3-2,1 1 0,1-2 0,-1 0-3,1 0-1,-1 1-3,-2-3-7,-2-1-14,-1 3-6,-13-1-1,0 0 1</inkml:trace>
  <inkml:trace contextRef="#ctx0" brushRef="#br1" timeOffset="368629.0844">10375 12600 40,'13'13'32,"-4"-17"1,11 4-5,-2 1-14,-2-5-1,5 6-5,-2-3-4,1 1-5,1 2-8,-6-1-15,-5-5-9,3 6-1,-13-2 2</inkml:trace>
  <inkml:trace contextRef="#ctx0" brushRef="#br1" timeOffset="368927.1014">10594 12270 53,'3'19'30,"-2"2"2,-6 5-8,-3 1-18,6 8-1,0 1-1,0 4-1,1-2-2,1 0 0,0-5 0,0-2-1,0-4-1,-1-7-4,3-4-8,-1-1-17,-1-15-3,0 0 2,0 0 0</inkml:trace>
  <inkml:trace contextRef="#ctx0" brushRef="#br1" timeOffset="373149.3429">10992 12452 7,'0'0'27,"0"0"0,0 0 2,0 0-12,2 13-4,-1 0-1,-1 4-5,2 10-3,-2 4 0,1 4 0,-2 5-2,1 4 0,-1 1 0,0-1-1,-1-5-1,1-5-2,1-4-4,-2-8-10,-1-12-15,8 0 0,-5-10 0,-2-15 0</inkml:trace>
  <inkml:trace contextRef="#ctx0" brushRef="#br1" timeOffset="373537.3651">10940 12440 29,'0'0'30,"-1"-17"1,6 7-2,-5 10-15,7-19-4,7 13 0,0-2-4,6 2-2,3 1-1,0 7 1,3 1-2,-1 3-1,-3 1 0,-2 4-1,-2 3 1,-4 1-1,-6 2 0,-2-1 0,-6-1 0,-3 0 0,-3-1 0,-7-4 0,-3-3 0,-1-2 0,-2-2 1,2 0-1,-1-4 1,3-2-1,1 1-1,14 2 0,0 0-6,0 0-8,0 0-18,0 0 0,14-8-1,3 13 1</inkml:trace>
  <inkml:trace contextRef="#ctx0" brushRef="#br1" timeOffset="374257.4063">11618 12418 38,'0'0'31,"0"0"2,0 0-9,0 0-8,-2 13-3,-3-3-5,1 5-4,-4 5 0,1 5-3,-2 2 1,-2 2-1,0-2-1,2 0 0,-1-3 1,2-4-1,2-8 0,6-12 0,0 0 0,0 0 1,0-12-2,6-8 1,1-5 0,4-4 0,0-3 0,0 0 0,1 1 0,-2 1 1,-1 2-1,1 10 2,-3 3-1,-7 15 1,12-13-1,-12 13 1,12 9 1,-5 3-1,-1 5 0,4 2 1,-3 0-1,3 6-1,-1 0 1,1-1-1,-1-3 0,-1-2-2,2-2-4,-5-5-16,-5-12-15,10 10-1,-10-10 0,4-10 0</inkml:trace>
  <inkml:trace contextRef="#ctx0" brushRef="#br1" timeOffset="376327.5247">12261 12367 16,'0'0'21,"2"16"-6,-1-4-2,3 5-2,0 1 1,2 1-3,2 2-1,0-4 0,3 0 0,0-6-2,3 0-1,-2-5 0,4-3-1,-3-5-1,3-3-1,-1-5 1,2 0-1,-2-3-1,0-1 1,-4-1-1,2 2 0,-4 3 0,-9 10 1,11-11-1,-11 11 0,1 11 0,-3 4 0,0 8 0,-5 8 0,2 4 1,-3 4-2,-1 4 3,1 0-2,1-1 0,1-1 0,3-8-1,2-3 1,0-7 0,2-6-1,4-3-1,-4-5-1,-1-9-2,0 0-1,7 9-5,-7-9-6,0 0-13,4-9-4,-8-1 1,4 10 1</inkml:trace>
  <inkml:trace contextRef="#ctx0" brushRef="#br1" timeOffset="377678.602">12757 12479 7,'0'0'27,"0"0"2,0 0 2,0 0-13,0 0-3,8-11-2,5 9-3,-1-5-3,5 4-2,-1-2-2,3 1 0,-1 2-3,1 1-1,-1 2-3,-4-3-4,0 4-7,-3 2-15,-11-4-3,10 5 1,-10-5 0</inkml:trace>
  <inkml:trace contextRef="#ctx0" brushRef="#br1" timeOffset="378011.621">12776 12587 24,'0'0'31,"20"9"1,-7-12 0,2 0-15,2 4-4,-3-3-4,6 2-5,-5 0-4,1 1-5,0 5-5,-2-2-12,-14-4-11,22 4 1,-22-4 0</inkml:trace>
  <inkml:trace contextRef="#ctx0" brushRef="#br1" timeOffset="391265.3791">5648 10649 13,'0'0'30,"0"0"3,0 0-5,-1-15-5,1 15-2,-6-11-4,6 11-5,-10-6-3,10 6-3,-19-5-3,10 7 0,-5 1-2,0 2 1,-4 0-1,1 1-1,-3 2 1,0 2-1,0 0 1,-1 0-1,0-3 0,4 2 0,1-1 0,3-1 0,3-1 0,10-6 0,-10 11-1,10-11 1,2 13 0,-2-13 1,13 10-1,-3-2 0,4-2 0,0 0 1,5 1-1,1 1 0,2 0 0,1 3 0,-1 3 0,-1-2 0,-2 2 0,-2 1 0,-2 2 1,-6-3-1,-2 2 0,-4-2 1,-4 0-1,-2 1 0,-3-3 0,-5-2 1,-5-4-1,-3 0 0,-3-4 1,-3-1-1,-2-4 1,0-2 0,1-1 0,3 2-1,3 0 1,5 0 0,2 1-2,13 3-1,0 0-2,0 0-7,0 0-27,23-5 0,-6-1-1,10 2 1</inkml:trace>
  <inkml:trace contextRef="#ctx0" brushRef="#br1" timeOffset="393334.4975">13479 12395 6,'0'0'27,"15"-5"0,-15 5-4,7-9-2,-7 9-2,6-11-3,-6 11-3,3-10-4,-3 10 0,-1-10-4,1 10 0,0 0-2,-12-6 0,-1 7-2,1 5 0,-6 0 0,-2 3 0,-3 3-1,-2-1 1,0 1-1,4 2 1,2-3-1,3 0 1,4-2 0,7 0 0,5-9-1,4 15 2,6-8-1,3 0 0,3 0 0,5 3 1,1 0-1,1 3 0,0 3 1,0 3-1,-4 3 0,-5 3-1,-2 1 1,-6 2-1,-7-2 0,-4-2 0,-6-2 0,-2-5 0,-4-6 1,0-3-1,-3-7 1,0-3 1,3-2-1,1-3 0,3-2 0,0 1 0,4 0-1,9 8-2,-3-10-5,3 10-27,7-12-6,5 5 2,-1-3-2</inkml:trace>
  <inkml:trace contextRef="#ctx0" brushRef="#br1" timeOffset="395860.6419">13947 12299 21,'-9'13'25,"0"-12"-6,9-1 1,-18 11-1,7-3-1,1 9-2,-7 0-4,5 10-2,-7 1-2,4 11-1,-1 0-2,7 7-1,0-3-2,7 1 0,4-4 0,6-2-1,2-4 1,6-7-1,-3-4-1,0-3 1,0-7-2,-3-3-1,-1 2-4,-9-12-9,0 0-21,10 2 0,-10-2 0,1-14 0</inkml:trace>
  <inkml:trace contextRef="#ctx0" brushRef="#br1" timeOffset="396187.6606">14244 12475 27,'0'0'29,"-6"11"3,-1 0-7,-5 5-9,-5 0-2,-2 9-2,-5-4-2,5 6-1,-4-5-4,4 2-1,1-5-1,3 0-1,2-7-2,13-12-3,-10 15-3,10-15-10,-10-6-19,10 6 1,5-15-2,1 3 2</inkml:trace>
  <inkml:trace contextRef="#ctx0" brushRef="#br1" timeOffset="396498.6784">13995 12545 61,'0'0'37,"14"11"0,-3-1 1,5 3-25,-4-5-2,8 8-3,-2-4-3,3 6-2,-1-2-1,2 0-2,1-4 1,1-1-3,-1-4 0,-2-5-3,3 1-5,-9-11-12,0-1-18,1 1 3,-5-9-2,-1 3 3</inkml:trace>
  <inkml:trace contextRef="#ctx0" brushRef="#br1" timeOffset="396813.6965">14337 12324 75,'2'-13'38,"-2"13"0,12-10 1,-12 10-27,13 10-5,-3 4-2,8 8-2,-4 3-1,3 8 0,-1 7 0,-2 0-1,-4 1 0,-3 2-1,-6-2 1,-6-2-2,-1-1-2,-4-12-6,5-9-30,-1-5-1,6-12 0,0 0 0</inkml:trace>
  <inkml:trace contextRef="#ctx0" brushRef="#br1" timeOffset="399458.8477">9645 12156 3,'0'0'18,"-17"1"-3,12 9 0,-9 3-2,0 10 0,-5 9 0,-3 7-2,-1 13 1,0 7-1,7 11 0,2 1-2,12 8-2,9-1-1,12-1-4,12-2-9,12-4-24,6-20 0,12 0-2,3-19 2</inkml:trace>
  <inkml:trace contextRef="#ctx0" brushRef="#br1" timeOffset="400119.8856">14609 12170 22,'12'3'30,"8"10"3,-9 1-1,2 9-14,2 12-5,-4 4-3,2 9-2,-6 5-3,0 5-2,-3 1-1,-5-1-2,-3-1-4,-7-12-5,1 0-6,-8-7-15,-2-15-5,2-5 2,-5-13-1</inkml:trace>
  <inkml:trace contextRef="#ctx0" brushRef="#br1" timeOffset="400688.9181">15129 12371 36,'5'-11'31,"-5"11"1,0 0 0,14 3-16,-7 12-8,-3 1-3,4 7 0,-2 3-2,3 7 1,-2 1-2,1 2 0,-1-4 0,2 0-2,-1-5 1,0-5 0,1-7-1,1-8 1,1-7-1,0-7 1,2-8-1,0-8 1,2-6 0,1-2 0,-1-2 0,-1 0 1,-1 1-1,-2 3 0,-3 6 0,-2 7-2,0 6 0,-6 10-5,0 0-10,10 1-19,-10-1 0,4 17-1,-4-17 1</inkml:trace>
  <inkml:trace contextRef="#ctx0" brushRef="#br1" timeOffset="401048.9387">15871 12167 27,'-4'12'32,"-6"-1"2,3 11 0,-6 6-15,-2-2-6,8 13-1,-4-2-3,4 9-1,1 0-3,7 4-1,0-5-1,6 0 0,1-3-1,1-1 0,1-5-1,2-4-3,1-2-5,-8-4-29,4-12-2,-1-3 1,-8-11-1</inkml:trace>
  <inkml:trace contextRef="#ctx0" brushRef="#br1" timeOffset="401603.9704">16328 12401 13,'0'0'25,"0"0"3,-17 14-11,7-6-2,-1 6-1,-4 2 0,1 5 0,-5 1-5,0 7-3,-1-1-2,1 3-2,-1-2 0,2 0-2,3-3-1,1-6-4,6-4-8,2-2-18,6-14-2,0 0 2,-8-13-1</inkml:trace>
  <inkml:trace contextRef="#ctx0" brushRef="#br1" timeOffset="401910.988">16084 12424 67,'9'2'37,"-9"-2"-1,17 10 1,-2 5-26,-2-2-5,7 5-1,0 1-2,3 5-2,-1 1 0,2-1-1,-1 0 0,-3-5-3,2 2-3,-6-9-9,0-1-23,-2-1 2,-5-7-2,0-1 2</inkml:trace>
  <inkml:trace contextRef="#ctx0" brushRef="#br1" timeOffset="402228.0061">16555 12476 70,'11'-6'38,"4"1"-2,-2-2 2,-1-2-28,8 6-4,-2-2-3,2 4-1,-2 0-3,-2-1-2,0 7-4,-16-5-13,13 2-17,-13-2 0,0 9 0,0-9 0</inkml:trace>
  <inkml:trace contextRef="#ctx0" brushRef="#br1" timeOffset="402545.0243">16532 12558 30,'-10'7'34,"10"-7"3,6 12 0,8-17-13,7 9-8,-3-8-5,11 7-1,-7-3-3,1 2-5,-3 0-3,-4-3-6,7 6-19,-9-1-13,-14-4 2,19-4-2</inkml:trace>
  <inkml:trace contextRef="#ctx0" brushRef="#br1" timeOffset="402868.0427">17036 12368 63,'0'0'37,"9"4"-1,-9-4 1,-2 20-25,6 4-6,-2 1-1,1 9-2,-2 3-1,2 1-1,-1-1 0,1 1-2,4-4-1,-6-10-4,5 2-9,-6-10-21,0-16-1,0 0 0,0 0 0</inkml:trace>
  <inkml:trace contextRef="#ctx0" brushRef="#br1" timeOffset="403200.0617">16997 12409 71,'11'-15'37,"-1"-2"-1,5 2 2,5 5-28,-2-2-4,8 7-2,-3 4-2,3 5 0,-1 2-1,-1 6 0,-2 2 0,-5 2 0,-5 0-1,-5 2 0,-7-1 0,-9 1 0,-3-1 0,-5-5 0,-2-2 0,-1-2-1,3-3 0,0-3-1,7-1-4,0-7-8,10 6-23,0 0-1,13-11 0,2 8 1</inkml:trace>
  <inkml:trace contextRef="#ctx0" brushRef="#br1" timeOffset="403682.0893">17736 12288 51,'0'0'36,"12"-3"-2,-12 3 2,-10 10-22,9 8-4,-8 0-3,4 7-3,-6 1-2,1 4 0,-2-2-1,3-4 0,-1-3-1,2-3 0,3-7 1,5-11-1,0 0 0,0 0 1,5-19-1,2 0 0,3-6 1,-1-6-1,3-1 0,1 1 0,-4 4 0,1 3 0,-2 8 1,-1 4-1,-7 12 1,13 2 0,-9 10 1,1 3 0,1 5-1,2 4 1,1-1-1,1 4 1,0 0-2,0-4-1,1 2-6,-6-2-31,2-9 0,0-2 0,-7-12-1</inkml:trace>
  <inkml:trace contextRef="#ctx0" brushRef="#br1" timeOffset="405387.1868">18235 12330 8,'0'0'30,"0"0"3,0 0 2,-10-12-12,10 12-4,0 0-2,12 7-1,-12-7-6,9 15-3,-4-3-2,4 6-1,1 1-2,1 3 0,0-1-1,3 2 0,-2-1 0,2-5 0,0-4-1,2-4 1,-3-5 0,2-4-1,0-5 1,0-5-1,-1-6 1,0-1-1,0-3 0,-3 0 1,-1 2 0,-2 3-1,-3 3 1,-5 12 0,0 0 0,0 0 0,-10 21 0,1 2 0,0 9 0,-1 3 0,0 6 0,1 0-1,2 1 1,3 1-1,1-2 1,1-5-2,2-6-1,0-5-1,3-3-3,-5-13-8,2-9-27,11 5 1,-6-15-2,3-1 3</inkml:trace>
  <inkml:trace contextRef="#ctx0" brushRef="#br1" timeOffset="405704.205">18713 12409 58,'15'-6'38,"-3"2"-1,6-1 2,1 5-20,1-10-9,10 5-3,-4-4-1,4 3-1,-5-1-3,0 4-1,-2 0-1,-5 0-2,-4 5-2,-14-2-2,14 8-5,-14-8-7,-10 13-15,-1 0-6,-8-1 1,0 6 0</inkml:trace>
  <inkml:trace contextRef="#ctx0" brushRef="#br1" timeOffset="406021.2231">18800 12499 49,'-8'12'34,"8"-12"3,0 0-9,6 10-6,-6-10-8,27-1-3,-14-2-5,7 0-3,-2 2-9,-2-1-30,1-3-1,2 2-1,-4-3 0</inkml:trace>
  <inkml:trace contextRef="#ctx0" brushRef="#br1" timeOffset="406420.2459">19427 12319 47,'0'0'34,"18"-11"3,-18 11 0,0-15-19,0 15-5,-3-13-3,3 13-1,-15-7-2,6 6-1,-9 1-2,1 4-1,-6 1-1,0 7 0,2 2-1,-1 3 0,5 1-1,6 3 0,6-1 0,6 0 1,6-2-1,8-2 0,0-3 1,7-3-1,2-5 0,0-4 0,1-5-1,0-4 1,-1-3 0,-5-6 0,-1-3 0,-5-3 0,-4-2-1,-3 4 1,-5 3 1,-4 2-1,-2 7 0,5 9 0,-15 2 0,8 11 0,1 8 0,0 4 1,-1 5-1,3 5 0,-1 5 1,2 1-1,0 0 0,0-2 1,1-2-1,-2-3-1,1-3 1,0-6-1,4-5-2,-4-7-1,5 2-5,-2-15-19,0 0-13,0 0 1,6-11-1,1 1 2</inkml:trace>
  <inkml:trace contextRef="#ctx0" brushRef="#br1" timeOffset="406757.2652">19614 12134 55,'0'0'37,"13"-14"1,-3 11 0,2 6-18,-1-2-8,9 11-3,-5-1-1,7 13-2,-3 4-1,3 7-1,-3 5-1,-2 6-1,-4 1 0,-5 5-1,-4-3-1,-4-2 0,-5-4-3,-6-8-5,2-8-33,-3-3-1,-3-12 0,3-8 0</inkml:trace>
  <inkml:trace contextRef="#ctx0" brushRef="#br1" timeOffset="414540.7104">9092 12332 27,'0'0'14,"10"3"1,-10-3-1,11-6-1,-11 6-1,12-13-3,-1 3-1,1-5-2,4 0-1,1-1-2,4-5 0,0-2-1,6 2 0,2-5-1,2 0 0,3 0 0,3-1 0,3-2 0,1 1-1,1 0 1,1-2 0,-2 2-1,0-2 1,0 1-1,-1 2 1,-3 0 0,-1 4-1,-3-1 0,1 4 1,-3 0-1,0 0 0,-1 2 1,-1-4-1,4 1 0,-1 0 0,3-1 0,-1 0 1,2 2-1,-1 0 0,-2 0 0,-1 5 0,-4-1 0,0 2 0,-4 1 0,-1 0 0,-2-1 0,-1-1 0,2 1 1,1-3-2,2 0 2,1-4-1,1 2 0,1 0 0,0-1-1,1 1 1,-2 1 0,-2 0 1,1 2-2,-1 0 1,1 0 0,0 0 0,0 1 0,0-1 0,1 1 0,1 0 0,-1 3 0,-2-1 0,-1 4 0,-3 1 0,-2 2 0,-3 1 0,0 2 0,-3-2 1,-1 0-2,0 0 1,0 0 1,0-3-1,1 2 0,0-2 0,2 0 0,0 1 0,0 1 0,1-1 0,-1 0 0,2 0 0,-3-1 0,2-2 0,-3 2 0,2-1 0,0-4 0,0 4 0,0-1 0,0 2 0,-1 0 0,-2 4-1,1-1 2,-3 2-1,1-1 0,-2 1 0,-9 3 0,13-3 0,-13 3 0,13-4 0,-13 4 0,11-3 0,-11 3 0,0 0 0,10 1-1,-10-1-2,0 0-8,0 0-18,0 0-1,-14 12 1,-4-17-1</inkml:trace>
  <inkml:trace contextRef="#ctx0" brushRef="#br1" timeOffset="416506.8228">15699 10850 15,'20'10'11,"-8"-2"-1,4 1 0,0 0-2,3 3-1,1-3 0,3 1 0,5 3-1,3 0 1,3-2-1,6 2-1,3-1 0,4 0 0,2 0-1,0-3 0,3 3 0,0-3-1,3 3 0,-3 0 0,2 0 0,-1 0-1,3 4-1,0-1 0,2 0 0,-4 0 0,2 0-1,-2-1 1,0 2-1,-2 0 2,1-1-1,-2 0 0,-1 2 1,1-1-1,2 1 0,2-1 1,-1-1-2,3-2 1,-2 3-1,0-1 0,-3-1 1,-4-1-1,-3 1 0,1-1 1,-2 0 0,-2-1-1,1-2 1,3-1-1,1 0 1,6-1-1,3-1 1,2 0-1,-2-1 0,3 0 1,-2 0-1,0 1 1,0 1-1,-6 0 1,0 2-1,-4 3 1,0-1 0,-1 2 0,2 1 1,1 0-1,-1 0 1,4 2 1,0-1-1,4-2 0,0 4 0,1-2 0,-1 0-1,-2-1 1,2 1-1,-6 0 0,5 0 0,-5-1 1,0-1-1,-1 0 0,1-1 0,-1-1 1,0-1-1,2-2-1,-1 0 1,-2 0 0,1-1 0,-3 2 0,-2 0-1,-3-1 0,0 2 0,-7 0 1,-1-2-1,-1 1 1,-3 1-1,-2-4 0,-4 1 0,-2-2 0,-4-1 1,-5 0-1,-3-1 0,-9-4-3,0 0-8,0 0-27,0 0 2,-11-8-1,11 8 1</inkml:trace>
  <inkml:trace contextRef="#ctx0" brushRef="#br2" timeOffset="545332.1912">2239 13679 51,'0'0'36,"0"0"0,0 0-2,-2 14-15,-10-2-9,9 11-1,-6 1-4,4 9-1,-2 2-1,4 4-2,1-1 0,0-2-3,3 0-1,-2-9-2,7 3-5,-10-12-6,9-1-12,-1-3-9,-4-14-1,0 0 2</inkml:trace>
  <inkml:trace contextRef="#ctx0" brushRef="#br2" timeOffset="545793.2176">2135 13727 64,'3'-31'36,"8"5"-2,-3 5-7,2-7-12,14 12-4,-1-2-4,8 7-1,0 3-3,4 11 0,-1 4-1,1 5 0,-4 4-2,-3 4 1,-6 6-1,-7 3-1,-5 1 1,-9-2-1,-6-1 0,-8-1 0,-7-2 0,-4-3 1,-6-5-1,-2-3 1,-2-5 1,2 0 0,2-5 1,7-3-1,3-1 1,9 2-1,11-1 1,0 0 0,14 5 0,7 1-1,5 1 1,3 4-1,2 4 1,1-1-1,0 4 0,-2 2-1,-1-1 0,-3 0-1,-6-1-3,-2-5-4,2 4-18,-4-6-15,-6-6 1,0-4-1,-10-1 2</inkml:trace>
  <inkml:trace contextRef="#ctx0" brushRef="#br2" timeOffset="546126.2366">2765 14054 98,'12'15'40,"-12"-15"0,0 0-7,4 12-32,-4-12-27,10 3-12,-10-3-2,6-9 0</inkml:trace>
  <inkml:trace contextRef="#ctx0" brushRef="#br2" timeOffset="547824.3338">4186 13778 10,'4'-9'26,"-4"9"-1,-8-14-6,8 14-1,-10-11-6,10 11-1,-14-5-3,14 5-1,-20 1-2,10 4 0,-5 0-1,5 4 1,-5-1-2,5 4 1,1-2 0,4 3 0,3-2-1,6-1-1,2 0 0,5 0 0,4 0-1,0 1 0,2 1 1,2 3-2,-3 0 1,-2 3 0,-4 0 0,-4 1 0,-7-2 0,-2 3-1,-4-5 1,-7-2 0,-5-1-1,1-2 1,-4-4-1,1 0 0,2-3 1,4-2-2,0 0-2,6-3-2,9 2-10,0 0-19,11-4-2,6-4 0,0-5 0</inkml:trace>
  <inkml:trace contextRef="#ctx0" brushRef="#br2" timeOffset="548163.3532">4672 13625 29,'-17'8'32,"2"10"2,-6 0-1,-5 4-15,5 11-5,-3-2-2,8 11-3,3-4-3,9 1-1,2-4-1,9-1-3,4-4-1,4-9-7,11-1-13,3-9-14,-5-10-1,5-2 0,-2-8 0</inkml:trace>
  <inkml:trace contextRef="#ctx0" brushRef="#br2" timeOffset="548520.3736">4965 13744 61,'-16'-1'35,"0"7"-1,-5 8-2,-8-3-22,8 7-2,-3 0-3,6 4-1,4 0-2,6 4 0,7-3 0,7-1-1,5-5 1,6-3-2,3-7 1,5-5 0,0-8-1,2-6 1,-3-2-1,-3-4 1,-5-2-2,-6-2 2,-7 1-1,-3 5 0,-6 0 1,-4 5-1,-3 4 0,-2 4 0,1 4 0,2 5 0,3 5 0,2 5 0,6 4 1,6 3-1,3 1 0,5-2-2,5 0-3,-3-9-11,3-2-21,5-5 0,-7-13-1,4-3 1</inkml:trace>
  <inkml:trace contextRef="#ctx0" brushRef="#br2" timeOffset="548866.3934">5112 13536 89,'16'-2'37,"-2"10"1,0 7-3,-1 1-29,3 12-2,2 4-1,-1 5-1,-4 6-1,-2 3 0,-4 1 0,-6-2-1,-2-3 0,-3-8-1,-1-5-2,-3-9-4,6 0-9,-7-11-23,9-9 0,0 0 0,-8-14 1</inkml:trace>
  <inkml:trace contextRef="#ctx0" brushRef="#br2" timeOffset="549200.4125">5870 13656 47,'-9'-3'34,"-2"7"1,-10 3-9,-6-3-9,2 12-1,-9-3-6,5 10-2,-3-2-2,9 6-2,1-4-1,9 7 0,7-3-1,6-1 0,6-3-1,10-3 0,3-3 0,4-4-2,3-1 1,-2-10-4,6 4-6,-7-12-15,-2-3-15,0-1 2,-8-4-2,-4 0 3</inkml:trace>
  <inkml:trace contextRef="#ctx0" brushRef="#br2" timeOffset="549532.4315">5606 13849 56,'0'0'38,"0"0"0,10-10 1,5 0-22,8 5-6,-1-3-3,6 5-4,1 0-4,1-3-7,3 5-20,-2 0-13,-6-6 2,2 2-2</inkml:trace>
  <inkml:trace contextRef="#ctx0" brushRef="#br2" timeOffset="549869.4507">6154 13484 77,'0'0'38,"11"6"-1,-11-6 1,1 19-30,-1 6-3,-3 5-1,-1 7-1,-2 6-2,1 3 1,-1 2-1,0 2 0,-2-2 0,0-7-1,2-5-2,1-7-1,7-2-6,-6-13-21,4-14-9,0 0 1,9-24-1</inkml:trace>
  <inkml:trace contextRef="#ctx0" brushRef="#br2" timeOffset="550201.4697">6079 13512 75,'-8'-17'40,"8"3"-1,5 5-4,-2-7-18,21 10-6,3-2-4,10 7-3,4 1 0,5 6-2,0 4-1,-2 4 0,-5 2-1,-4 6-1,-11 3 0,-12 1 0,-9 2-1,-10 1 1,-8 0-1,-11-2 1,-4-1 0,-8-5 1,4-2 0,4-4 0,4-1 1,7-3 1,9-4-1,10-7 1,10 15 1,11-7-1,3 2 0,4 1 0,3 0 0,1 6-2,0 0 1,-4 1-2,-3 3-3,-7-7-16,-3 2-21,-1-1-2,-14-15 1,12 9-1</inkml:trace>
  <inkml:trace contextRef="#ctx0" brushRef="#br2" timeOffset="558171.9256">7350 13724 4,'-3'-10'13,"3"10"0,0 0-1,0 0-1,-2 9-1,2-9 0,-1 9 0,1-9 1,-2 12-1,2-12-2,-5 17 0,1-7-1,1 2-1,-3 0-2,0 3 0,0-1-2,-1 3 0,-1 0 0,0-2-1,2-2 0,-1-1 1,2-2-1,5-10 0,-6 11 1,6-11 0,0 0 0,0 0-1,4-12 0,2 3 1,-2-5 0,3 1-1,0-5 0,2 0 0,-1-5 2,4 3-2,-2 0 1,-1 1-1,0 0 1,1 2 0,-2-1 0,1 5 0,0 0 1,-2 0-1,-1 3 0,-6 10 0,15-14 0,-15 14 0,10-2-1,-10 2 1,8 17 0,-4-2-1,0 5 1,2 2 0,-2 0-1,4 4 0,0-1-1,-1-2 2,2-3-2,1-3 1,-2-5-1,0 0 0,-8-12 1,12 13-1,-12-13 0,0 0-2,10 3-2,-10-3-7,4-10-25,-4 10-1,-2-9-2,2 9 1</inkml:trace>
  <inkml:trace contextRef="#ctx0" brushRef="#br2" timeOffset="563048.2045">8286 13498 52,'12'-1'35,"-12"1"-2,12 12 1,-7 8-23,-3 2-3,3 11-3,-4 5-1,2 6-2,-1 4-1,1 5 0,0-1 0,2-4 0,-1-7 0,1-4-1,0-7 0,0-7 1,0-7-1,-5-16 1,15 0 0,-8-14-1,0-6 1,3-10 0,1-7 0,5-3 0,1-4 0,2-1 0,-2 0 0,4 3-1,-3 6 0,-1 6-2,0 10-4,-11 0-8,2 6-23,-8 14 1,0 0-1,-2 13 1</inkml:trace>
  <inkml:trace contextRef="#ctx0" brushRef="#br2" timeOffset="563402.2248">8264 13808 64,'0'0'37,"5"-20"0,7 7-3,1 4-18,3-7-7,10 9-2,0-1-2,6 4-2,0 3-2,2 2-3,2 5-6,-7-5-17,1 1-13,-3-1 0,-4-3-1,-3 1 1</inkml:trace>
  <inkml:trace contextRef="#ctx0" brushRef="#br2" timeOffset="575163.8975">1353 13553 32,'0'0'28,"6"25"2,-2-11-1,-3 5-19,5 5-2,1 0 0,3 7-3,-2-1 0,2 4 0,-2 0 0,4 5-2,-2-2 1,-2 3-3,-2-2 0,-2 1-1,1-4 1,-1-2-1,1-7 0,-2-6 0,-2-7 1,-1-13 1,10 5 0,-1-12 1,1-10 0,2-4 1,4-11 0,0-1 0,5-7-1,0-3 0,0-4-1,2 2 0,0 1-2,-4 3 0,0 8-2,-4 0-3,1 13-10,-5 2-23,-4 4 1,-2 5-1,-6-1 1</inkml:trace>
  <inkml:trace contextRef="#ctx0" brushRef="#br2" timeOffset="575533.9187">1314 13850 54,'8'-16'36,"1"8"0,6-6 1,-4-1-24,10 7-3,-1-4-2,8 7-2,4-1-2,1 1-1,4 3-2,2 0-2,2 3-5,-6-2-27,5-3-3,-2-1-1,-6-5-2</inkml:trace>
  <inkml:trace contextRef="#ctx0" brushRef="#br2" timeOffset="583534.3763">9056 13743 7,'0'0'23,"0"0"0,0 0 2,0 0-9,-1 9-2,1-9-2,-7 17-2,-2-6-5,2 5-1,-4-1-1,-2 3 0,-2 1-1,-1 3 0,-1-2 1,-2 1-2,-1-3 2,2 0-2,-1-3 0,4-2 0,1-3-2,1-6-3,13-4-9,-15 6-10,15-6-8,-5-9-1,1-6 1</inkml:trace>
  <inkml:trace contextRef="#ctx0" brushRef="#br2" timeOffset="583885.3963">8817 13793 34,'0'0'32,"0"0"2,0-10 0,0 10-17,9 2-5,-9-2-2,24 12-3,-10-4-3,5 5 0,-1 2-2,2 1-1,-1 3 0,1-1-2,-2 2-2,-2-5-4,2 3-7,-5-7-10,-2-2-10,6 0-3,-6-8 2,7 2 2</inkml:trace>
  <inkml:trace contextRef="#ctx0" brushRef="#br2" timeOffset="584234.4163">9185 13947 39,'0'0'30,"11"7"3,-11-7-8,4 14-9,2 1-4,-4-3-5,0 5-3,-2-3-2,1 3-2,-1-1-2,-2-2-3,3 3-8,-4-5-11,3-12-9,-2 16 0,2-16 0</inkml:trace>
  <inkml:trace contextRef="#ctx0" brushRef="#br2" timeOffset="584586.4364">9366 13769 24,'-12'13'29,"12"2"1,-6-5 3,2 1-19,10 6-3,0-6-2,6 5-1,-1-6-2,5 0 0,-1-4-4,5-1 1,-3-2-2,3-1 0,-2-4 0,-1 1 0,-1-3-1,0 2 1,-3-2-1,-2 1 1,-11 3-1,17-5 0,-17 5 1,9 4-1,-8 6 1,-2 2-1,-3 7 1,-1 3-1,-3 4 0,-2 3 1,0 2-1,-1-1 0,2-2 0,2-4 0,2-2 0,1-6-1,4-1-3,0-15-13,0 0-17,0 0 0,0 0-1,17-14 1</inkml:trace>
  <inkml:trace contextRef="#ctx0" brushRef="#br2" timeOffset="584937.4565">9847 13963 33,'0'0'32,"0"0"1,7 12 0,-7-12-18,0 0-31,11 3-8,-11-3-7,0 0 1</inkml:trace>
  <inkml:trace contextRef="#ctx0" brushRef="#br2" timeOffset="585965.5153">10786 13679 21,'4'-14'28,"8"10"1,-12 4-7,12-14-4,-12 14-3,0 0-5,5 9-2,-13 0-3,0 8-2,-6 0 0,0 8-2,-6 1 0,-2 2 0,-2 1 0,4 2-1,-2-3 1,1-2-3,5-4 0,1-4-4,6-1-7,3-3-19,6-14-1,0 0 1,-7-10 1</inkml:trace>
  <inkml:trace contextRef="#ctx0" brushRef="#br2" timeOffset="586307.5349">10556 13730 36,'0'0'32,"0"0"3,0 0 0,8-10-14,2 19-8,0-3-5,10 8-1,0-1-2,5 6-1,3 0-2,4-1-2,0 2-1,2-1-3,1 4-3,-7-6-16,-1-1-13,2 2 0,-6-8 0,1 4 0</inkml:trace>
  <inkml:trace contextRef="#ctx0" brushRef="#br2" timeOffset="586659.555">11246 13708 8,'0'0'27,"-5"-17"1,5 17 1,-12-6-12,0 5-3,1 7-2,-7-1-3,1 10-1,-3-1-2,3 9 0,-1-1-2,3 2 1,4 2-2,6 2 1,6-5-1,8 1-1,4-6 1,7-2-1,3-5-1,3 0-1,1-5-1,-1-8-4,1 4-7,-6-1-21,-5-8-2,2 1-2,-10-4 3</inkml:trace>
  <inkml:trace contextRef="#ctx0" brushRef="#br2" timeOffset="587008.575">11119 13847 44,'-10'-4'34,"10"4"1,13-9 0,-3 1-21,11 5-4,-1-2-3,6 3-4,1 1-6,-1-2-14,-1 0-17,5 5-1,-5-4 0,1 1 0</inkml:trace>
  <inkml:trace contextRef="#ctx0" brushRef="#br2" timeOffset="587041.5769">11543 13595 57,'6'-9'36,"-6"9"-1,0 0 0,0 0-16,-7 10-13,8 9-2,-2 3-1,-1 7-1,-1 4-1,3 5 0,-1 0 0,2 2-1,-1-1 0,1-5-2,1-2-3,-2-11-8,7-4-24,-2-4 1,-5-13-1,0 0 1</inkml:trace>
  <inkml:trace contextRef="#ctx0" brushRef="#br2" timeOffset="587515.604">11526 13614 66,'3'-21'37,"5"4"-1,2 2 1,-1 0-26,11 10-3,-2 2-4,5 5-1,-2 0-2,1 8-1,-2 2 0,-3 1 0,-3 5-2,-4 1 1,-4-1 0,-5 1-1,-3 0 1,-4-2 0,-3 0 0,-2-4 0,-2-3 2,-1-2-1,-1-4 1,2-2 1,-1 0 0,5-1 1,0-2-1,9 1 1,0 0-1,0 0 1,-2 13-1,2-13 0,16 17 0,-2-6-1,0 1 0,4 2 1,-2-2-1,2 2 0,-1-1-1,3 1 0,0-1 1,-4-1-2,1-2 1,-2-3-2,-1 3-1,-4-8-4,2 8-14,-12-10-19,11 4 1,-11-4-1,0 0 2</inkml:trace>
  <inkml:trace contextRef="#ctx0" brushRef="#br2" timeOffset="595219.0446">12716 13679 17,'0'0'27,"0"0"2,5 12 1,-12 2-14,-4 2-5,1 7-2,-5 1-1,2 7-1,-4-3-1,5-1-2,-4-3 0,8-2-1,0-9-1,8-13 0,0 0-2,0 0 1,4-18-1,4-2 1,4-7-1,1-5 1,3-2 0,1 2 1,-3 0 0,2 5 0,-2 5 0,-3 8 0,-2 6 0,-9 8-1,15 10 0,-9 6 0,2 4 0,-2 6 0,4 1-1,1 3 1,0-2 0,2 0-1,-2 0-1,1-5-5,3 2-9,-4-7-21,0-7 0,0-3-1,-2-9 2</inkml:trace>
  <inkml:trace contextRef="#ctx0" brushRef="#br2" timeOffset="595620.0675">13525 13493 32,'-12'8'31,"1"9"2,-10 3-3,-2 6-14,5 11-1,-5 0-4,10 12 0,-2 0-4,10 2-2,2 0-1,5-4-3,4-6 0,3-7-2,4-3-3,-4-13-10,2-8-23,5-5 2,-4-12-3,4-4 3</inkml:trace>
  <inkml:trace contextRef="#ctx0" brushRef="#br2" timeOffset="595983.0883">13753 13685 59,'0'0'34,"1"20"-1,-8-6 1,-5 2-26,-1 6-1,-3-1-2,2 6-1,-2 0 0,1-4-1,0 0-1,2-2-2,3-3-2,-2-6-5,6 1-16,6-13-12,-11 2 0,11-2-2,-12-18 2</inkml:trace>
  <inkml:trace contextRef="#ctx0" brushRef="#br2" timeOffset="596350.1093">13541 13746 79,'15'12'38,"-7"-2"-2,-8-10 3,11 16-31,0-1-4,1-2-1,4 3 0,0-1-1,4 0-1,2-2-1,0-4-2,4 4-5,-3-12-9,2 0-22,-2 1 0,-3-5-1,0 1 1</inkml:trace>
  <inkml:trace contextRef="#ctx0" brushRef="#br2" timeOffset="596384.1112">13941 13897 64,'5'18'37,"-5"-2"-1,3 6 1,-5 1-24,-3-3-6,2 2-6,1 0-7,-3-7-15,2-4-15,3-11 0,0 0-1,13-4 1</inkml:trace>
  <inkml:trace contextRef="#ctx0" brushRef="#br2" timeOffset="596750.1322">14130 13738 90,'-4'11'36,"2"6"0,-2 0-4,-2 1-28,7 1-2,3-2 0,6 1-1,4-4 1,4-5-1,4-5 0,2-4-1,1-6 1,-1-1-1,-1-5 0,-2-4 1,-4 1-1,-2 1 0,-4 2 0,-2 1 0,-9 11 0,0 0 0,0 0 0,5 10 0,-8 9 1,-4 5-1,0 5 0,0 3 0,-2 4 0,-1 0 0,1 1-1,-1-7-4,5 1-11,0-11-22,-2-11 1,7-9-1,-10-9 0</inkml:trace>
  <inkml:trace contextRef="#ctx0" brushRef="#br2" timeOffset="597119.1533">14338 13508 85,'21'5'39,"1"6"-1,0 6 1,0 10-31,-1 3-4,3 9 0,0 6-2,-1 8 0,-8-2-1,0 0-1,-5-5 0,-3-2-1,-3-6-1,-9-8-3,3-3-5,-10-16-12,0-6-18,12-5 1,-19-9-1,13-5 3</inkml:trace>
  <inkml:trace contextRef="#ctx0" brushRef="#br2" timeOffset="597487.1743">15077 13665 30,'0'0'29,"1"-9"2,-1 9-9,0 0-6,-17-13-3,17 13-1,-16-1-3,16 1-1,-14 0-2,14 0-2,0 0-1,-12 7 0,12-7-2,0 0 0,0 0 0,-6 11 0,6-11-1,0 0 1,0 0-1,2 9 1,-2-9-1,0 0 1,0 0-1,0 0 1,0 0-1,0 0 0,0 0 0,0 0 0,8 10 1,-8-10-1,0 0 0,0 0 1,0 0 0,0 0-1,-2 9-1,2-9-3,0 0-20,-2 9-12,2-9 1,-11-1-2,-1-8 1</inkml:trace>
  <inkml:trace contextRef="#ctx0" brushRef="#br2" timeOffset="599412.2844">13167 13532 40,'10'-5'31,"-10"5"1,0 0-1,0 0-14,8 10-9,-7 0-2,-4 1 1,4 8-2,-3 0-1,2 6 1,-2 0-2,1 4 0,-4 0-1,2 2 0,-1-4-1,-1-2-1,1-3-1,-2-5-3,4-2-4,2-15-12,-10 1-15,10-1-1,1-29-1,2 4 2</inkml:trace>
  <inkml:trace contextRef="#ctx0" brushRef="#br2" timeOffset="599773.3051">13058 13460 53,'0'0'37,"-11"-1"-1,11 1-2,0 0-14,15 0-7,2 4-4,0-5-1,8 3-2,-2-5-2,10 2 0,4-3-2,1-1-1,-2 1 0,1-2-2,0 2-3,-3-3-5,1 0-31,-9 4 0,-13 0 0,-4 0 0</inkml:trace>
  <inkml:trace contextRef="#ctx0" brushRef="#br2" timeOffset="600570.3507">15026 13670 52,'0'0'37,"0"0"0,18 11 1,-8-7-16,3-9-11,8 5-2,1-5-3,7 3-2,0-2-2,6 1 0,-2 1 0,3 3-2,0 0 0,-3 2 0,-3 4-1,-3-3 0,-4 3-2,-6-3-2,-2 4-5,-15-8-15,0 0-14,10 4 0,-10-4 0,0 0 2</inkml:trace>
  <inkml:trace contextRef="#ctx0" brushRef="#br2" timeOffset="600942.3719">15372 13528 79,'0'0'38,"0"0"-2,0 0 2,18 2-31,-5-1-2,9 3-2,0-1 0,6 4 0,0 2-2,1 1 1,-3 2-1,-3 4-1,-4 0 1,-7 3-1,-2 1 0,-7-1 1,-6 0-1,-4-1 0,-5-1 0,-1-5-1,-1 2-3,0-9-4,14-5-31,-17 9 1,17-9 0,0 0-2</inkml:trace>
  <inkml:trace contextRef="#ctx0" brushRef="#br2" timeOffset="601457.4014">15954 13636 77,'-1'12'38,"1"0"-1,2 7 2,5 5-29,-2-3-5,8 5-1,2-1-1,3 0-1,4-5-1,2-3 0,4-6 0,-1-6-1,2-9 1,-2-4-1,-2-7 1,-1-4-1,-5-1 1,-4 0-1,-4 2 1,-5 5-1,-6 13 1,0 0 0,-12 2 0,2 15 0,-4 10 0,0 8-1,0 7 1,-1 4-1,2 4 0,2 2 0,3-1 0,2-3-1,6-6-4,-4-14-9,5-6-26,8-10 0,5-15 0,2-12 0</inkml:trace>
  <inkml:trace contextRef="#ctx0" brushRef="#br2" timeOffset="601852.424">16859 13607 44,'0'0'32,"3"-17"2,0 4-4,-3 13-16,-3-23-1,3 23-2,-17-11-1,5 12-2,-11 0-2,2 11 0,-9 1-2,3 10 0,-3 3 0,3 3-1,4 2 0,10 5-1,5-2 0,10-2 0,8-3 0,11-4-2,5-5 1,10-3-2,2-5 0,-1-5-2,1-4-1,-6-6-5,2 4-9,-11-5-24,-7-5 2,-7 0 0,-7-3 1</inkml:trace>
  <inkml:trace contextRef="#ctx0" brushRef="#br2" timeOffset="602212.4446">16709 13756 69,'-9'0'38,"9"0"2,0 0 0,0 0-24,21-7-8,3 6-3,1-1-3,5 0-4,4 5-7,-4-3-25,1-2-6,0 2 0,-5-5 0</inkml:trace>
  <inkml:trace contextRef="#ctx0" brushRef="#br2" timeOffset="602581.4657">17139 13528 77,'4'-16'41,"-4"16"-2,0 0 2,0 0-20,0 16-15,-2 5-3,3 7 0,-2 6-2,2 5 0,0 2 0,0-1-1,1 5-1,0-3-2,3-5-3,-3-11-6,5-7-25,-3-5-5,-4-14 2,9-5-1</inkml:trace>
  <inkml:trace contextRef="#ctx0" brushRef="#br2" timeOffset="602946.4866">17143 13573 68,'-6'-17'41,"4"4"-1,4 3 2,4-5-14,10 10-19,0-1-2,9 4-3,2 1-1,3 6-2,2 2 0,-2 2-1,-3 3-1,-6 3 0,-5 1-1,-10 3 1,-6 2-1,-6 0 1,-10 0-1,-4 1 2,-3-2-1,-3-2 2,1-2-1,5-1 1,2-3 1,8 3 0,7-3 0,8 0 1,7-1-1,9 1 0,2 1 0,4 0 0,-2-2-1,1 4-1,-2-3-1,-5 1-3,-3 4-10,-8-7-29,-8-10 0,0 0-1,-3-11 1</inkml:trace>
  <inkml:trace contextRef="#ctx0" brushRef="#br2" timeOffset="606884.7118">8177 13353 46,'-33'40'34,"7"15"2,2 1 0,2 3-20,19 10-2,0 0-4,17 7-2,4-7-2,10-1-3,6-6-5,3-10-12,3-3-24,6-6 0,-2-11-1,3-7 1</inkml:trace>
  <inkml:trace contextRef="#ctx0" brushRef="#br2" timeOffset="607731.7603">17559 13343 76,'11'2'39,"-2"3"-1,3 6 1,0 10-26,-1 4-6,8 12-3,2 11-2,6 6 0,-2 11-1,-1 4-1,-4 3 0,-6-2 0,-5 1-4,-12-10-3,-3 1-8,-12-9-25,-4-12 1,-3-11 0,-3-15 0</inkml:trace>
  <inkml:trace contextRef="#ctx0" brushRef="#br2" timeOffset="619621.4403">3186 14978 30,'0'0'30,"0"0"0,0 0-8,0 0-4,11-3-3,3 1-3,-1-7-2,9 7-1,1-5-3,7 2-3,1-3 0,3 2-1,3 0-1,0 4 1,-1-1-1,-1-1 0,-5 0 0,-3 4-1,-6-1 0,-3 1-1,-7 1-1,-11-1-5,15 2-7,-15-2-23,0 0 1,0 9-1,0-9 1</inkml:trace>
  <inkml:trace contextRef="#ctx0" brushRef="#br2" timeOffset="620009.4625">3594 14818 20,'0'0'29,"-8"-16"1,8 16 1,0 0-17,0 0-3,10-5-1,-10 5-2,13 8-1,-13-8-1,25 15 0,-13-8-1,6 4-2,-3-3 0,1 2-1,-3-3 0,2 1-1,-3 0 0,-1-1 0,-11-7 0,10 15 0,-9-4-1,-1-1 1,-4 1 0,-2 2-1,-3-1 0,1 3 0,-1-2 1,-1 0-2,2-2 0,8-11-4,-7 19-9,7-19-22,5 9 0,-5-9-1,12-5 1</inkml:trace>
  <inkml:trace contextRef="#ctx0" brushRef="#br2" timeOffset="621959.5741">4686 14901 14,'0'0'12,"0"0"-1,0 0-2,0 0 0,0 0-1,0 0 0,0 0 0,4 10 2,-4-10-2,0 0 2,0 0-1,0 0 0,0 0-1,0 0-1,3-12 0,-3 12-2,-10-11 0,10 11-2,-15-14-1,5 7 0,10 7 0,-16-10 0,6 9 0,0 2-1,0 1-1,-2 3 1,1 5-1,1 2 0,-2 3 0,2 4 0,-2 2 1,5 0-1,-1 3 0,4 2 1,4-3 0,1-3-1,3 1 0,3-3 2,4-5-1,0-4 0,6-3 0,1-7 1,2-2-1,1-6 0,1-5 0,0-5 0,1-2 0,-4-2 0,-1-3 0,-6-1 0,-2 1 0,-5 2 0,-5 5 0,-3 1 0,-4 5 0,-1 3-1,8 10 0,-16-4 1,16 4-1,-14 16 0,11-2 0,3 7 0,2 4 0,4 3 0,0-1 1,4 2-1,3 0 0,-1-3 1,-2-4-1,1-6 0,2-4-1,-1-2-3,-12-10-12,16-2-20,-4-1-1,-2-9 0,6-1 1</inkml:trace>
  <inkml:trace contextRef="#ctx0" brushRef="#br2" timeOffset="623549.665">5495 14800 22,'-3'-10'19,"3"10"-2,0 0 0,-11-7-2,11 7-2,-17-4-3,8 3-2,-7 0-1,3 6-1,-4-2-1,1 4 0,-4 0-2,3 5 1,-3 1-1,3 4-1,-1 3 0,5 1 0,0-1 0,5 5-1,3-1 1,4-1-1,3-2 0,4 0 0,3-3 2,3 0-1,3-2-1,4-4 1,0-1 0,4 1 0,1-4-1,0-1 0,-1-2-1,2-2 0,-1 0-1,-2-3-2,-2 2-2,-6-8-7,2 0-16,-1 4-6,-15 2-1,9-13 1</inkml:trace>
  <inkml:trace contextRef="#ctx0" brushRef="#br2" timeOffset="623933.687">5267 14977 34,'0'0'29,"0"0"2,0 0-9,12 1-8,-1 2-1,-11-3-1,22 3-3,-7-4 0,5 5-2,-1-3-3,5 3-1,0-2-1,-1-1-5,5 5-13,1-4-19,-10-6 0,2-1-2,-8-7 2</inkml:trace>
  <inkml:trace contextRef="#ctx0" brushRef="#br2" timeOffset="635261.3349">5970 14679 46,'10'-3'34,"-10"3"2,11 3-10,-11-3-8,11 11-3,-10-1-5,3 11-4,-5 2-2,0 9-1,-5 6-2,0 3 1,-3 3-2,1 4 1,-1-3 0,-2 0 0,3-7-1,2-4-1,2-8-1,1-7-1,5-5-5,-2-14-11,-1-10-19,9-6 1,-5-12-1,5-3 2</inkml:trace>
  <inkml:trace contextRef="#ctx0" brushRef="#br2" timeOffset="635737.3621">5937 14748 38,'0'0'35,"11"-14"1,-1 9 0,7-1-16,-3-8-7,10 7-4,-2-2-2,8 1-3,1 1-1,3 5-1,1 1-1,-1 3 0,-4 2 0,0 2-1,-5 4 1,-6 0-1,-6 4 1,-6-1-1,-8 4 0,-6 0 0,-8 2 1,-8-1-1,-5 0 0,-2-1 0,-3 1 0,-2-2 0,4-2 0,3-2 1,5-1-1,9 2 2,6-1 0,7 1 1,7-1-1,10 4 2,2-1-2,7 4 1,3-1 0,4 0-1,-1 0-1,1 1 0,-1-1 0,-4-4-1,-3 0-1,-4-5-1,-3-1-6,-17-8-33,15-3 0,-10-7 0,-6-11-1</inkml:trace>
  <inkml:trace contextRef="#ctx0" brushRef="#br2" timeOffset="641608.6979">518 10600 25,'0'0'29,"0"0"2,0 0-9,0 0-7,0 0-2,0 0-1,0 0-3,0 0-1,65 12-2,-65-12-3,0 0-1,65-14 0,-65 14 0,0 0 0,66-18 0,-66 18-1,0 0-1,0 0 1,54 3 0,-54-3-1,0 0 1,0 0-1,6 51 1,-6-51-1,0 0 1,-8 68-1,8-68 0,-7 53 0,7-53 0,-5 58 0,5-58 0,-2 61 0,2-61 0,0 60 0,0-60-1,7 52-1,-7-52-3,0 0-5,0 62-10,0-62-14,0 0-2,0 0 2,0 0 0</inkml:trace>
  <inkml:trace contextRef="#ctx0" brushRef="#br2" timeOffset="642013.7211">587 11102 52,'0'0'36,"0"0"-1,0 0-1,0 0-23,0 0-2,0 0-2,0 0-4,61-23-3,-61 23 0,0 0-1,53 2-2,-53-2-2,0 0-6,0 0-13,60-14-10,-60 14-2,0 0 3,0 0-1</inkml:trace>
  <inkml:trace contextRef="#ctx0" brushRef="#br2" timeOffset="642049.7231">543 10934 25,'0'0'34,"0"0"1,0 0-4,0 0-14,0 0-6,0 0-1,0 0-3,59-43-5,-59 43-16,54-15-20,-54 15 1,56-15-2,-56 15 2</inkml:trace>
  <inkml:trace contextRef="#ctx0" brushRef="#br2" timeOffset="642651.7576">1088 10716 29,'0'0'30,"0"0"2,0 0-11,0 0-3,0 0-4,0 0-3,0 0-2,0 0-5,-49 5-1,49-5-1,0 0 0,-54 65 1,54-65-1,-26 53 0,26-53 0,-7 51 0,7-51-1,0 0 1,0 0-1,0 0 0,67 43 1,-67-43-1,0 0 0,69-45 0,-47 26-1,-5-5 1,-17 24 0,24-45 0,-24 45 0,0 0 1,0 0-1,0 0 2,0 0-1,0 0-1,0 0-1,0 0 2,0 0-2,-41 53 0,41-53 0,8 51-1,6-29-1,0 1-5,-5-5-32,5-13 2,-4-2-1,0-9-1</inkml:trace>
  <inkml:trace contextRef="#ctx0" brushRef="#br2" timeOffset="644832.8823">1169 10672 11,'0'0'24,"0"0"-3,0 0-1,0 0 0,0 0-1,0 0-4,0 0-2,0 0-1,0 0 0,0 0-4,0 0-1,0 0-3,0 0-1,0 0 0,-17 65-5,17-65-20,0 0-13,-9 56 1,9-56-1,0 0-1</inkml:trace>
  <inkml:trace contextRef="#ctx0" brushRef="#br2" timeOffset="654938.4603">17964 14191 25,'19'8'13,"-5"-3"-1,7 4-2,-4-1-5,3 1-13,6 8-10,-12-13-2</inkml:trace>
  <inkml:trace contextRef="#ctx0" brushRef="#br2" timeOffset="655787.5089">18548 14279 0,'11'-4'20,"-14"-8"2,3 12-9,4-15-2,-4 15-1,0-14 1,0 14-3,-7-15-1,7 15 0,-9-13-2,9 13 0,-17-7-1,7 6-1,-4 3-1,1 3 0,-3 1-1,0 3 0,-2 4 1,-1 1-1,3 5 0,0 0 1,3 3 0,2-2 0,7 4 0,2-2 0,4 2 0,8-3 0,1-1-1,6-4 0,0 0-1,4-2-1,-1-5-3,-1 0-3,0-4-8,-2-7-14,3 8-3,-9-12 3,5 3-1</inkml:trace>
  <inkml:trace contextRef="#ctx0" brushRef="#br2" timeOffset="656177.5312">18747 14147 35,'0'0'30,"0"0"1,15-6-10,-15 6-7,2 14-3,1 3-2,-8 1-3,2 9-2,-3 4 0,0 3-2,-2 3-1,1 0 1,-1-2-4,1-1 0,5-3-3,-1-7-7,3-4-11,5 0-10,-5-20 0,6 16 0</inkml:trace>
  <inkml:trace contextRef="#ctx0" brushRef="#br2" timeOffset="656580.5543">18898 14361 9,'-14'8'24,"12"12"-1,-12-10 3,8 6-16,3 0-2,3 0-1,4 0-1,4-2-2,6-4 0,-1-3-2,5-3 0,-1-4 0,1-3-1,2-4 0,-2-1 0,-1-5-1,-6-1 1,-6-1-1,-2 0 0,-3-1 1,-3 2 0,-7 2 1,1-1-1,-6 5 0,2 3-1,-1 5 0,0 0-2,3 6-4,0-1-4,1 2-9,9 9-11,1-16 2,0 19-1</inkml:trace>
  <inkml:trace contextRef="#ctx0" brushRef="#br2" timeOffset="656981.5772">19219 14329 6,'0'0'27,"-4"-16"1,4 16 2,-9-8-12,9 8-6,-16-2-2,6 4-2,10-2-3,-17 14-2,11-3-2,1 0 0,3 3 0,3-1-1,3 1 1,2-1-2,3 1 1,4 0 0,-1-2 0,1 0 0,-2 0 0,-1-2-1,-4 0 1,-3-1 0,-3-9-1,-9 16 1,-3-9 0,-2 0-1,-1-4-2,1 0-3,-1-4-6,0-4-17,15 5-2,-15-4 2,15 4-1</inkml:trace>
  <inkml:trace contextRef="#ctx0" brushRef="#br2" timeOffset="657382.6001">19302 14488 16,'7'-10'22,"13"7"2,-5-8-13,3 3-1,3-1-1,-3-1-1,2 2-1,-2-1-2,-2 2 0,-1 0-1,-5 0-2,-10 7 0,7-13-1,-7 13 0,-6-12 0,-4 6 0,-3 1-1,-2 3 0,-1 1 0,-3 2 1,-1 4 1,0-1 1,3 7 1,0 0-1,7 4 1,-1 0 0,5 2 1,5-1-1,6 2-1,0-3-1,5 1 1,1-1-2,4-4 1,0 0-4,0-7-5,3 1-10,4-4-16,-7-8 0,2 1 0,-7-13 0</inkml:trace>
  <inkml:trace contextRef="#ctx0" brushRef="#br2" timeOffset="657846.6267">19732 14163 27,'4'-12'27,"10"13"1,-14-1-1,0 0-15,6 10-4,-5 0-1,2 10 1,-2 3-2,1 7 0,-3-1-2,1 6 0,-3-5-1,4 3 0,-1-2-2,0-3 0,1-6-1,1-2 1,2-6-1,-4-14 0,10 13-1,-10-13 0,0 0 0,4-11-1,-4 11 1,-3-19-1,-2 9 1,-6 1 0,1 2 1,-4 1 0,-2 4 1,-1 2 1,-3 3 0,3 5 2,-1 0-1,6 2 0,0 0 1,8 4 0,4-3-1,5 3 0,1-1 0,4 2-2,7-4 1,0 0-2,3 0-3,-3-12-14,-4-1-19,7 0-1,-4-12 0,5 2 1</inkml:trace>
  <inkml:trace contextRef="#ctx0" brushRef="#br2" timeOffset="689766.4524">20224 14182 16,'0'0'22,"0"0"-5,0 0-4,-15-5-1,5 7 1,0 5-3,-3 3-2,-2 4 0,-1 3 0,-2 6-2,1 4-1,1 2-1,0 3-1,5 0 0,4-1-2,3 1 0,5-3-1,3-6-3,5 1-7,2-3-9,-5-9-11,11 5-1,-17-17 1</inkml:trace>
  <inkml:trace contextRef="#ctx0" brushRef="#br2" timeOffset="690162.475">20355 14231 12,'13'12'25,"-13"-3"0,7 12-2,-7 1-13,-1 4-3,0 1 0,-1 2-2,0 3-1,-4-2-3,2-2-1,-2-1-3,1-7-4,-2-3-8,7 5-13,-9-15 2,11 3 0</inkml:trace>
  <inkml:trace contextRef="#ctx0" brushRef="#br2" timeOffset="690562.4979">20395 14294 28,'0'-18'31,"12"10"1,-8-7 0,3 1-18,8 9-3,-4-6-3,8 10-3,-5 0-2,2 3-1,-3 3-2,0 2 0,-2 3 0,-4-1 0,-2 4-1,-4-1 0,-4 4 1,-4-3-1,-3 2 0,-5-2 0,-1-1 0,-6 0 1,3 0 0,-2-3 0,-1-2-1,3 0 1,4-3 1,4 2 0,11-6 2,-10 8 0,10-8 1,11 8 0,-1-3 0,5 3-1,-1 1 0,3 2 0,0 0-2,1 3-2,-5 1-2,-1-4-4,4 5-14,-2-1-14,-14-15 0,16 19-1,-16-19 3</inkml:trace>
  <inkml:trace contextRef="#ctx0" brushRef="#br2" timeOffset="691395.5456">20724 14136 22,'12'-2'29,"-12"2"2,10 0-5,-1 7-7,1-1-4,4 10-2,-5 3-4,6 10-1,-8 2-3,1 5-2,-6 2-3,-3 4-1,-4 3-5,-8-8-9,-5-4-19,4 1 0,-8-16 0,7 1 0</inkml:trace>
  <inkml:trace contextRef="#ctx0" brushRef="#br2" timeOffset="698396.946">19925 14683 29,'0'0'19,"13"-4"3,-13 4-1,0 0-2,9 0-4,-9 0-1,0 0-3,0 0 0,0 0 0,0 0-2,0 0-2,0 0 0,0 0-1,0 0-1,0 0-2,4 12 0,-4-12-2,-4 18-1,1-3 1,-2 2-1,1 3 0,-3 2 1,1 0-1,2-2 0,0-5 0,0-1-1,0-3-1,2-1-1,2-10-2,-3 9-5,3-9-6,-8-13-23,8 13 1,-3-16 0,3 4 2</inkml:trace>
  <inkml:trace contextRef="#ctx0" brushRef="#br2" timeOffset="698798.969">19811 14712 39,'0'0'35,"0"0"3,16-1 0,-6-8-16,11 8-6,-4-9-3,10 8-5,-4-5-2,8 3-3,0 1-2,1 0-4,2 6-9,-5-1-27,-5-3 0,-3 1 0,-6-6-1</inkml:trace>
  <inkml:trace contextRef="#ctx0" brushRef="#br2" timeOffset="704542.2975">11627 10285 6,'2'-13'6,"-3"-2"1,4 2 0,-3-2 1,3 1-1,-1-2 0,3 1-1,-1 1-1,0 3 0,-1-2-2,2 2 0,-1 1-1,-4 10-1,8-15 0,-8 15-1,6-10 0,-6 10 0,8-10 0,-8 10 1,10-7-1,-10 7 1,15-6-1,-3 5 1,0-1-1,2 1 1,2-1-1,-1 1 0,4 2 0,-2-1 0,2-1 0,-2 0 0,3 1 0,1-2 0,-2 1 0,3 0 0,1-3 1,1 2-1,2 0 1,5-1-1,-1-1 1,5 1-1,0-1 1,2 0-1,1 0 0,0 0 1,0 0-1,0 0 0,2 0 0,-1 0 0,1 0 0,1 0 2,0 1-2,2-2 0,2 0 0,-2 2 0,-1-1 1,0 2-1,0 0 0,-2 1 0,-2-2 0,0 2 0,-2 1 0,0-1 1,1-1-1,-4 1 0,2-3 0,-2 1 0,1 1 0,0-1 0,3-1 0,-4 0 0,1 0 0,0 0 0,0 0 0,1-2 0,-2 1-1,0-1 1,-3 2 0,-2 1-1,-1 1 1,0-2 0,-3 1 0,-2 3 0,1 2 0,-2 0 0,2 0 0,1-4 0,1 2 0,1 0 0,0 1 0,2-2 0,-2 0-2,4-2 2,-3 2 0,1 2 0,1 1 0,1-2 0,2-2 0,5 1 0,0 1 0,2-1 2,2-2-2,1 1-2,0 0 2,1 0 2,1 1-2,-5-1 0,1 1 0,-2 0-2,-2 2 2,1-1 0,-2 0 0,0 0 0,0 1 0,6 3 0,-3-2 0,4 2 0,2-2 2,-1 2-2,1-1 0,2 3 0,1-2 0,-5-2 0,3 3 0,-1-2 0,-1 1 0,2 2 0,2-3-2,0-1 2,0 0 0,3 1-1,0-2 1,0 0 0,0 1 0,1-1 0,-1 0 0,0 0 0,-1 0 0,2-2 0,0 2 0,3-1 0,1-2 0,2 1 0,-1 0 0,3 0 0,-1 0 0,0 0 0,2-1 0,-2 0 0,0 0 0,0 1 0,3-2 0,0 1 0,3-2 0,-3 2 0,3-1 0,1-2-1,0 2 1,-1-3 0,-2 2 0,0-1 0,-1 0 0,3-1-1,-1 1 1,-1 1 1,1 0-1,0 1 0,1-3 0,1 0 0,0 2-1,2 0 2,0-1-1,2 1 0,1-1 0,0 1 0,3 0 0,-2 1 0,0-2 0,-1 1 0,2 1 0,-3-1 0,-1 1 0,4-2 0,0 1 0,-3 1 0,0 1 0,2 0 0,-1 0 0,-2 0 0,1-1 0,-3 0 0,1-2 0,1-1 0,1-1 0,-1-1 0,-2-1 0,4 0 0,-2-2 0,-2 2 0,-1-1-1,-1 1 1,-1 1-1,1 1 1,0-3-1,-2 4 0,-2 0 0,2 0 0,0 0 1,-3 1-1,0 0 1,-3 1-1,-2 1 1,-2 1 0,-1-1 0,-2 2 0,-5 1 0,1 0 0,-3 2-1,-3-2 1,-1 2 0,-3-2 0,-1 1-1,-3 0 1,-3-2-1,-2 2 1,-4-1-1,-2 1 1,-5-1-1,0 1 1,-4 0 0,-11-1 0,14 2-1,-14-2 1,0 0 0,0 0 0,10 2 0,-10-2 0,0 0 0,0 0 1,0 0 0,0 0 1,0 0-1,0 0 0,11 5 1,-11-5-1,13 4 0,-13-4 0,16 8-1,-6-4 1,-1-1-1,-9-3 0,15 7 0,-15-7 0,14 6 1,-14-6-1,9 8 0,-9-8 0,6 12 0,-6-12 0,4 20 1,-3-9-1,-1 3 1,0 2-1,-1 0 1,-1 1-1,1-3-2,0-1-8,6 3-11,-5-16-1,4 12 1</inkml:trace>
  <inkml:trace contextRef="#ctx0" brushRef="#br2" timeOffset="705301.3409">20174 9133 12,'0'0'27,"10"-7"0,-10 7-3,0 0-8,0 0-5,-2-9-3,2 9-3,0 0-2,3 15 0,-2-3 0,1 2-1,-2 5 0,5 2 0,-4 4 0,3 2-1,-1 0 1,1-1-2,0-2-1,-2-3-1,4-3-2,-8-5-4,5-1-7,-2-2-15,-1-10-1,0 0 1,-9-5 1</inkml:trace>
  <inkml:trace contextRef="#ctx0" brushRef="#br2" timeOffset="705715.3646">19927 9119 12,'18'0'28,"0"-8"1,15 5 2,2-3-13,9-2-7,13 5-3,7 0-7,6-2-16,2-6-13,8 7-3,-10-12 2,6 5-1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3:47:11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 4024 28,'-10'3'26,"0"-5"-6,0 2-1,-2-1-4,-1-2-3,13 3-1,0 0-3,0 0-1,-55 13-1,55-13-2,0 0-1,-59 25 0,59-25-1,0 0-1,-63 39-1,63-39 0,0 0 0,-53 60 0,53-60 0,-27 53 0,27-53 0,-18 59 0,18-59 0,-11 66 0,11-66 0,-3 65-1,3-65 1,7 61 1,-7-61-1,17 56 0,-17-56 0,0 0 0,46 72 1,-46-72-1,53 36 1,-22-18-2,4-4 2,1-1-1,5-4 0,-5-3-1,6-5 1,-9-1 0,7-3 0,-8-8 1,1-3-1,-4-1 1,0-6-1,1-3 2,-1-2-2,-5-2 1,3-5-1,-4 0 0,-1-3 1,-5-4 0,-3-3 0,-6 1-1,-3-3 0,-3 1 1,-4 0-1,-5 1 1,-5 4-1,-2 3 1,-7 1-1,0 5 1,-5 3-1,-1 2 1,-1 6-1,1 1 0,0 3 1,-2 7-1,3 5-1,-2 1-1,-1 6-1,0 2-4,2 9-8,5 2-19,5-7-1,-3 6 1,10-7 2</inkml:trace>
  <inkml:trace contextRef="#ctx0" brushRef="#br0" timeOffset="537.0307">1662 4301 33,'0'0'31,"9"4"1,-9-4-2,14 8-12,-4-10-9,8 6-1,-1-2-1,8 0-1,5 0-4,5 3 0,1-4-1,6 4 0,2-2 0,4-2 0,2-1-1,5 3 0,-2-5 1,0-1 1,-1-1-2,-3 1 1,-6-1-1,-3 3 0,-9 0-1,-7-2 1,-5 3-2,-8 0-1,-11 0-1,10 4-6,-10-4-13,0 0-10,0 0-2,0 0 2,-16-7 0</inkml:trace>
  <inkml:trace contextRef="#ctx0" brushRef="#br0" timeOffset="932.0533">2301 4206 26,'0'0'31,"0"0"2,0 0 0,5-11-15,8 12-3,-13-1-4,26 0-3,-10 1-3,4 6-1,-1 3-2,3 0 0,1 2-3,1 3 1,0 1-1,-3 2 1,-1 2-2,-3 0 2,-5-1-1,-2 3 0,-7-3 1,-4 0 1,-7-4 1,-1 1 0,-5-4 1,0-1 0,-2-3 0,2-4 0,0-4-1,3 3 0,2-1 0,9-2-4,0 0-2,-9-9-5,9 9-19,15-3-9,-15 3 1,20-13-2</inkml:trace>
  <inkml:trace contextRef="#ctx0" brushRef="#br0" timeOffset="1546.0884">3222 4037 46,'-12'-5'33,"-5"-3"2,1 0-12,3 7-4,-4-4-4,5 7-6,-5 1-3,4 8-3,-6-1 1,1 7-2,-6 3 0,-3 7 0,-2 6-1,1 6-1,1 4 1,3 2 0,6 3-1,7 0 1,9 2 0,10-3 0,6-1-1,6-6 1,5-4-1,6 1 0,1-9 1,1-6 0,3-4-1,2-7-1,0-8 1,2-5 0,-1-9 0,0-9 0,1-4 0,0-6 0,-3-7 0,-4-5 1,-1-4 0,-4-3-1,-7-5 0,-7-1 0,-10-1 1,-9 2-1,-12 0-1,-7 3 1,-10 7 0,-8 6 0,-2 10-1,-5 4 2,2 8-2,3 6 1,6 6-1,2 5-2,9 8-2,1-6-10,5 8-23,9 3 1,3-1-2,7 3 3</inkml:trace>
  <inkml:trace contextRef="#ctx0" brushRef="#br0" timeOffset="2045.1169">3571 4350 48,'26'8'37,"1"-2"-1,6-4 1,8 5-17,-4-7-7,13 6-4,-4-6-2,9 5-3,1-2 0,3-2-1,0 2-2,-1 3 1,-2-3-1,-3 1 0,-4 2 0,-7-2-1,-6-1-1,-7 4 0,-6-3 0,-10-4-1,-13 0-2,12 2-1,-12-2-4,0 0-6,0 0-13,-13-12-10,5 2-1,1 0 2,-4-6 1</inkml:trace>
  <inkml:trace contextRef="#ctx0" brushRef="#br0" timeOffset="2387.1365">4340 4244 42,'0'0'36,"0"0"1,0 0 0,0 0-13,11 2-9,2 3-4,-2-2-4,8 5-2,0 0-1,7 1-1,-1 1-1,2 4 0,-1-1-2,-3 6-1,-1 1 0,-4-1 0,-4 3-1,-8 0 0,-5 0 1,-5-2 0,-4 1 0,-8-3 0,-3-2 1,-3 3 0,0-3 1,1-5-1,2-2 0,4-3-1,3 1-2,12-7-4,0 0-17,0 0-16,13-16 2,2 4-2,2-6 3</inkml:trace>
  <inkml:trace contextRef="#ctx0" brushRef="#br0" timeOffset="2947.1685">5155 4169 66,'-15'7'36,"1"8"1,-4 5-4,-3-4-21,9 10-3,-9 2-3,8 5-3,-1 2 0,6 2-2,1 2 0,2-3 0,5 1-1,5 2 0,3-2 1,3-2-1,3-2 0,1-4 0,2-7 1,4 0-1,2-7 1,0-7-1,2-7 0,2-5 0,0-11 0,1-2 0,2-7-1,-2-8 1,1-3-1,0-4 0,-1-3 1,-2-6-1,-2 5 1,-4 0 0,-3-2 1,-4 4-1,-5 2 1,-3 1 0,-6 3-1,-3 7 1,-5 2 0,-5 1 0,-6 6-1,-5 3-1,-7 2 1,-6 7-1,-3 4-1,-7-1-2,2 7-5,-4 2-22,6-2-7,6 4 1,4-4-2</inkml:trace>
  <inkml:trace contextRef="#ctx0" brushRef="#br0" timeOffset="3886.2222">3782 3656 40,'0'0'30,"0"0"2,3 13-1,-2-4-20,-2 3-4,3 5-2,-4 4-4,2 3 0,-1 2-1,0-1 1,0-1-1,0-2 1,0-4-2,1-3 0,0-3 0,0-12-1,1 13-1,-1-13 1,0 0 0,11-12-1,-4 3 1,-1-4 0,4-2 2,-1-1 0,1-2 1,3 2 0,-2-1 1,3 4 1,-4 0 0,3 6 0,-1 2 1,0 7-2,-12-2 0,18 15 0,-12-1-1,-2 4-1,0 3-1,-3 2-1,0-1-2,-3-3-4,4 0-11,1 0-13,-4-8-1,6-2 1,-5-9 1</inkml:trace>
  <inkml:trace contextRef="#ctx0" brushRef="#br0" timeOffset="4360.2494">4119 3813 20,'19'-1'30,"-19"1"0,22-4 2,-9 0-14,1-2-6,2 3-3,-3-3-3,2 0-3,-2-3 0,0 4-1,-13 5 0,17-14-1,-17 14 1,9-16-1,-7 7 0,-2 9 0,-5-15 0,0 5 0,-5-1 0,-2 2-1,-1 2 1,-3 0-2,-2 5 1,2 2 0,-1 4-1,0 5 1,1 7-1,5 3 1,3 1-1,3 6 2,2-1-1,6 2 1,-1-2 0,6-2 0,2-2 0,2-1 0,0-5 0,3-1 0,1-4-2,-1-4-1,6 0-4,-6-7-13,-3-4-14,8 1-2,-7-7 1,6 1 0</inkml:trace>
  <inkml:trace contextRef="#ctx0" brushRef="#br0" timeOffset="4627.2646">4538 3685 13,'0'0'26,"-5"16"1,-7-9 2,1 6-16,-2 7-2,-4 1-1,4 3-3,-6-2-2,4 2 0,-3-5-1,6 0-1,1-5-3,3-5-6,8-9-13,-2 13-12,2-13-1,1-11 0,-2-3 2</inkml:trace>
  <inkml:trace contextRef="#ctx0" brushRef="#br0" timeOffset="4849.2773">4370 3695 22,'0'0'32,"15"20"2,-15-20 1,16 15-14,-1 6-4,0-7-3,5 10-5,-2-7-3,4 7-2,-4-4-1,1 0-2,-3-2-3,-1-5-4,-1-1-8,-4-2-23,-1-8 1,2-3-2,-4-9 2</inkml:trace>
  <inkml:trace contextRef="#ctx0" brushRef="#br0" timeOffset="5129.2933">4666 3396 24,'11'-2'31,"-1"10"3,-6 3-1,2 3-14,6 12-5,-7 3-2,5 9-2,-4 3-6,4 4 0,-5 0-2,1 1-1,-1-4-1,1-3 1,0-8-2,0-5-2,1-5-4,-4-10-16,-3-11-12,0 0 0,0 0-1,8-16 1</inkml:trace>
  <inkml:trace contextRef="#ctx0" brushRef="#br0" timeOffset="5303.3033">4642 3612 36,'9'-3'32,"8"7"3,-1 1-7,4 0-10,5 3-6,3 2-16,9 1-25,-11-8-2,10 6-3,-8-5 1</inkml:trace>
  <inkml:trace contextRef="#ctx0" brushRef="#br0" timeOffset="5928.339">5230 4092 7,'0'0'26,"-12"0"2,12 0-7,0 0-2,0 0-2,-9-4-5,9 4-4,-11-1-1,11 1-2,-18 2-1,5 1-1,-2 3-1,-2 3-1,-2 3-1,-2 3 0,2 2-1,0 4-4,1 4-14,2-4-12,11 10-1,-3-8 0,11 4 1</inkml:trace>
  <inkml:trace contextRef="#ctx0" brushRef="#br0" timeOffset="88029.0349">12812 8316 30,'1'-16'33,"-1"16"1,-1-12-2,1 12-8,0 0-4,-19 2-7,17 9-4,-5 2-3,6 9-2,-1 5-1,4 4-1,0 3 0,4 8-1,-1 2 1,2 0-1,-1-1 0,-2-1 0,-2-5 0,-2-1-1,-1-3 2,-1-6-2,-1-9 0,-1-1 0,2-6-1,2-11 0,-6 10-2,6-10-2,-6-15-3,-1-3-9,7-1-20,-4-7-2,-3-6 1,4-2 0</inkml:trace>
  <inkml:trace contextRef="#ctx0" brushRef="#br0" timeOffset="88416.0571">12710 8333 38,'-4'-24'36,"0"-3"2,3 4 0,7 4-12,-5-9-8,11 15-5,-6-3-4,9 3-2,0 0-3,5 6-1,3-1-1,3 5 0,2 2-1,4 1 0,-1 1-1,0 7 0,-2 4 1,-3 0 0,-5 4-1,-4 4 0,-7 3 0,-4 2 1,-6 3-1,-6-3 0,-6-3 0,-5 4-1,-6-2 1,-5-3 1,-4-6-1,-1-2-1,-1-4 1,3-2 0,3-4 0,4-4 0,7-3-1,8-1-2,9 5-2,6-13-7,11 8-29,7-1 0,4 0 0,8 2-1</inkml:trace>
  <inkml:trace contextRef="#ctx0" brushRef="#br0" timeOffset="93648.3563">14437 8257 21,'11'-2'26,"-12"-10"-1,3 3-6,-2 9-4,0-18-2,0 18-2,-5-17-1,5 17-2,-13-14 0,4 10-3,-4-2 1,4 1-1,-5-3-1,1 7-1,-3-2 0,0 1-1,-2 5 1,-2 3-2,-2 2 1,1 10-1,-3 1 0,0 2 0,2 3-1,5 5 1,2 0-1,7-1 1,6-2 0,7-3 1,4-2-1,9-2 0,3-5 1,1-6 0,3-5-1,0-1 1,-2-6 0,-2-3-1,-2-3 1,-3-6-1,-5-2 1,-2 0-1,-4-4 0,-3 0 1,-5 1-1,0 1-1,-2 1 1,0 5-1,0 4 0,5 10 1,-11-8-1,11 8 0,-1 20 0,3 1 0,1 9 1,1 5-1,0 8 1,2 8-1,-2 2 1,1-1-1,-1 1 1,2 1-1,-2-5 1,-1-4-1,1-5 0,-2-8 1,0-4-1,0-5 0,0-5 0,-1-6 1,-1-12-1,3 12 0,-3-12 1,0 0-1,0 0 0,0 0-1,0 0-1,-2-16-4,2 16-13,12-4-21,-12 4 0,0-13-1,0 13 1</inkml:trace>
  <inkml:trace contextRef="#ctx0" brushRef="#br0" timeOffset="164393.4027">3113 5130 2,'0'0'5,"0"0"1,0 0 0,0 0 0,0 0 2,0 0-1,0 0 2,-8-10-1,8 10 0,0 0 1,0 0-1,0 0 3,-12-10-3,12 10 1,0 0-1,-12-3-1,12 3 0,-12-2-2,2-4 0,10 6-1,-18 1-1,6-2 1,0-2-2,2 1 0,-2-1 0,1 3-1,-2-1-1,1-2 1,2 2-1,-1 5 0,2-1 0,-1 1 1,0 4-1,1-3 0,3 4 0,-1 3 0,0 1 0,1-3 0,1 3 0,1 1 0,1 0 0,1 2 0,1-1 0,0-2 0,0 1 0,1 2 0,1 1 0,1-5 0,-1 0 1,2 2-2,-1-4 2,2 0-1,-4-10 0,10 14 0,-10-14 0,16 9 1,-7-8-1,1-2 2,0 1-2,3-2 1,0-3 0,2 0 1,-2 0-1,1-5 0,-1 0-1,1 0 0,-2-2 0,2 2 1,-3-2-1,0-1 0,0-5 0,-2 6 0,0-1 1,0-3 0,-2-1-1,-1 0 0,-1 2 1,-1 2 0,-2 4 0,0-4 0,-3 2 0,1 11 0,0 0 0,-4-11 1,4 11-1,0 0-1,-5-10 1,5 10-1,0 0 0,0 0 1,0 0-1,0 0-1,0 0 1,0 0 1,0 0-1,0 0-1,0 0 2,0 0-1,0 0 1,0 0 0,3-9-1,-3 9 0,3-13 1,0 3-1,-3 10 1,2-15-1,-2 15 0,3-10 0,-3 10 1,0 0 0,0 0-1,0 0 0,-5 14 1,1-2-1,1 4 0,-2-2 1,1 6-2,0 4 1,1 2 0,0-1 1,0 2-2,2 1 0,1-3 2,3 1-2,1-2 2,1-5-1,1-3 0,6 1 0,0-7 0,0-2 1,1-1-1,0-2 0,0-5 0,-1 1-2,2 1-7,-14-2-27,17-6 0,-7-1-1,-4-12 0</inkml:trace>
  <inkml:trace contextRef="#ctx0" brushRef="#br0" timeOffset="165797.483">5096 5094 8,'0'0'16,"-2"-10"0,2 10-4,0 0-1,0 0-2,-1-14 0,1 14-2,0 0-2,-11-9-1,11 9-1,-12 1-1,12-1 1,-18 0-2,8 5 1,-3 1 0,0 0 0,-1 2 1,1-1 0,0 0 0,4 5 0,0-3 0,9-9 0,-12 15-1,11-6-1,1-9 1,4 15 0,-4-15 0,9 16 0,-9-16 0,15 18-1,-6-9 1,1 1 0,-1 2-1,3-2 0,-3 2 0,0 3 0,-2 0 0,-1 0 0,-3-2 0,-2 4-1,-2-3 1,-3 1 0,-2-5 0,-2 1 0,-1-4-1,-1 0 1,-1-1 0,0-4 1,-2-2-2,3 2 1,-1-2 0,1-1 0,10 1-1,-16-3-1,16 3-1,0 0-3,0 0-4,-4-11-7,4 11-14,16-11-3,-7-3 1,7 10 1</inkml:trace>
  <inkml:trace contextRef="#ctx0" brushRef="#br0" timeOffset="166225.5075">5369 4969 1,'0'0'21,"0"0"-3,-16 11-3,9-2-1,-3-1-2,-1 5 0,-1 3-2,-2 2 0,1 2-1,-1 3-2,3 2-1,-1 1-2,4 1-1,2 3 0,4-7-1,2 1-1,5 2-1,1-6 0,2-3-3,6-1-5,-2-5-13,-2-12-9,10 8-1,-8-17 1</inkml:trace>
  <inkml:trace contextRef="#ctx0" brushRef="#br0" timeOffset="166803.5406">5628 5080 26,'-18'-1'28,"18"1"-2,-21 9-2,8-5-11,-2 1-1,1 3-4,1 4-2,-4-1-1,5 5 0,-3-2-1,5 2 0,-2-1-2,8 5 0,1-1 0,3-4 1,5 0-3,5 0 1,2-4-1,4-4 1,2-1 0,0-6 0,0-8-1,2 2 0,-2-4 1,-3-4 0,-3-3-1,-1 4 0,-4-5 1,-3 4-1,-3-3 1,-4 1-1,-2 0 0,0 6 0,5 10 1,-15-13 0,15 13-1,-15-2 1,15 2-1,-9 17 1,11-3 0,0 0-1,2 0 0,3 3 0,3 2 0,1-2 1,1 2-1,0-2-1,1-4-2,-3-1-4,5-1-8,-5-2-19,-10-9 1,19-9-3,-15-9 2</inkml:trace>
  <inkml:trace contextRef="#ctx0" brushRef="#br0" timeOffset="167077.5563">5758 4908 37,'0'0'32,"12"22"2,-6-7-2,8 0-16,-2 6-7,0-2-1,2 9-3,-3 2-3,0-2-1,-5 4-1,-2-4-1,-5 0-2,-6 0-2,-1 4-2,-9-9-6,2-3-16,0 4-3,-7-12-2,7 6 2</inkml:trace>
  <inkml:trace contextRef="#ctx0" brushRef="#br0" timeOffset="167987.6083">5556 4428 23,'18'5'32,"-18"-5"3,17 4-2,-5 1-13,-12-5-5,14 6-2,-14-6-6,15 9-3,-15-9-2,14 9-5,-5-2-10,-9-7-19,12 7-3,-2 0-1,-10-7 2</inkml:trace>
  <inkml:trace contextRef="#ctx0" brushRef="#br0" timeOffset="168174.619">5775 4642 33,'12'14'32,"-12"-14"1,14 18-2,-10-9-14,-4-9-8,18 1-6,-8 2-9,2-8-12,-12 5-14,23-8-2,-13-1 2,5 12 0</inkml:trace>
  <inkml:trace contextRef="#ctx0" brushRef="#br0" timeOffset="168355.6294">6079 4844 25,'19'18'30,"-11"-9"1,7 4-7,-7-2-8,-8-11-7,15 13-10,-15-13-22,21 3-6,-21-3-1,13-4 0</inkml:trace>
  <inkml:trace contextRef="#ctx0" brushRef="#br0" timeOffset="168535.6397">6323 5220 42,'4'27'31,"-7"-12"0,7-1-8,-4-14-20,0 0-20,3 9-11,-3-9-1,0 0-1</inkml:trace>
  <inkml:trace contextRef="#ctx0" brushRef="#br0" timeOffset="168715.6499">6299 5463 30,'4'30'30,"-8"-14"0,10 5-1,-5-4-20,-2-5-4,1-12-7,-2 11-21,2-11-6,0 0-1,-5 9 1</inkml:trace>
  <inkml:trace contextRef="#ctx0" brushRef="#br0" timeOffset="168907.6609">6174 5779 51,'-4'29'34,"-5"-7"-1,5 2 0,-1-8-23,-6-5-6,7-1-6,1-1-9,3-9-15,-11 5-7,11-5-1,-11-3 1</inkml:trace>
  <inkml:trace contextRef="#ctx0" brushRef="#br0" timeOffset="169087.6712">5962 6028 43,'-8'24'33,"-6"-10"1,7 2-1,1-1-20,-4-9-5,10-6-5,-11 8-5,11-8-5,-11-5-11,11 5-14,-9-7-2,9 7 1,-23-10 1</inkml:trace>
  <inkml:trace contextRef="#ctx0" brushRef="#br0" timeOffset="169243.6801">5688 6147 22,'-7'20'28,"-6"-9"0,9 7 2,-10-10-15,5-3-11,9-5-10,-16-2-20,16 2-2,-14-5-1,14 5 1</inkml:trace>
  <inkml:trace contextRef="#ctx0" brushRef="#br0" timeOffset="169437.6912">5307 6315 30,'-17'6'29,"8"9"1,-6-7-3,15-8-13,-19 8-9,8-7-7,-2 1-7,1-5-12,3 6-9,-10-9 1,6 5 0</inkml:trace>
  <inkml:trace contextRef="#ctx0" brushRef="#br0" timeOffset="169625.702">4906 6464 15,'-10'16'28,"-11"-12"0,12 8 0,-9-7-12,3-2-11,1-3-6,2 0-9,1 1-11,-9-7-8,9 7 2,-12-8-1</inkml:trace>
  <inkml:trace contextRef="#ctx0" brushRef="#br0" timeOffset="169805.7123">4473 6538 43,'-13'13'30,"-7"-9"1,9-2-10,-3 3-11,-1-3-4,0 0-5,1 0-9,-4 1-17,-6-8-6,5 9 0,-13-8 1</inkml:trace>
  <inkml:trace contextRef="#ctx0" brushRef="#br0" timeOffset="170008.7239">3861 6690 47,'-19'3'28,"6"6"3,-5-3-8,1-7-17,7-2-3,-3-2-2,3-4-3,0 3-7,-2-3-12,-4-9-9,5 12 0,-9-8 2</inkml:trace>
  <inkml:trace contextRef="#ctx0" brushRef="#br0" timeOffset="170191.7344">3456 6650 37,'-25'4'31,"9"8"1,-5-5-9,0-4-8,4 6-4,-3-3-5,5-1-2,-1-1-3,2 2-5,2-1-3,-3-4-9,-3-1-15,4 2-1,-10-6 0,5 7 1</inkml:trace>
  <inkml:trace contextRef="#ctx0" brushRef="#br0" timeOffset="170397.7462">2835 6753 35,'-9'4'29,"-9"-6"0,18 2 0,-28 1-19,9-6-6,4 2-4,0-3-1,-3-2-4,1 2-5,0 0-8,-5-6-10,7 11-1,-10-9 1</inkml:trace>
  <inkml:trace contextRef="#ctx0" brushRef="#br0" timeOffset="170566.7558">2401 6699 25,'-17'7'30,"-6"-9"-4,5 5-1,-2-1-6,2-5-3,2 5-6,-2-3-3,1-2-4,3 0-6,-4-2-6,6 0-12,1 1-11,-6-5-1,5-1 1</inkml:trace>
  <inkml:trace contextRef="#ctx0" brushRef="#br0" timeOffset="170743.7659">1906 6614 24,'-23'-1'28,"6"6"-1,-6-8-2,4-4-15,-1 4-5,-2-4-7,3 2-21,-3-14-4,6 9 0,-8-14 1</inkml:trace>
  <inkml:trace contextRef="#ctx0" brushRef="#br0" timeOffset="170945.7775">1465 6250 42,'-14'-10'29,"14"10"2,-21-11-4,11 0-18,-2 3-4,-2-2-3,3-2-4,1-1-2,-4-4-5,4-4-6,-2 7-13,2-11-3,3 2 1</inkml:trace>
  <inkml:trace contextRef="#ctx0" brushRef="#br0" timeOffset="171151.7893">1154 5909 36,'0'0'32,"0"0"0,0 0-5,-49-29-13,49 29-3,0 0-5,0 0-3,-6-55-3,6 55-3,0 0-3,-1-69-4,1 69-6,0 0-9,4-80-7,-4 80 2,8-59 1</inkml:trace>
  <inkml:trace contextRef="#ctx0" brushRef="#br0" timeOffset="171348.8006">1115 5500 17,'0'0'30,"-32"-53"-1,32 53 3,0 0-14,0 0-5,0 0-4,4-54-4,-4 54-3,0 0-3,14-52-3,-14 52-2,0 0-3,18-66-3,-18 66-4,14-49-6,-9 27-3,5-6 1,-7 10 3</inkml:trace>
  <inkml:trace contextRef="#ctx0" brushRef="#br0" timeOffset="171489.8086">1165 5063 14,'0'0'15,"0"0"1,-7-11-4,7 11-3,0 0-3,-1-19-4,1 19-3,5-17-10,5 9-9,0-8-3</inkml:trace>
  <inkml:trace contextRef="#ctx0" brushRef="#br0" timeOffset="172130.8453">1270 4876 7,'0'-9'18,"0"9"0,0 0-14,8-14-2,-2 5 1,-6 9-1,8-16 1,-8 16 0,5-15-1,-5 15-1,0 0 0,0-9-1,0 9 0,0 0 0,0 0 1,-9-2 2,9 2-1,-10 2 2,10-2 0,-14 10 1,3-4 1,-2 4-2,-2 2 0,15-12-1,0 0 0,-60 52-1,60-52-1,0 0 0,-61 58 1,61-58-1,0 0-1,-50 53-1,50-53-1,0 0-1,0 0 1,0 0 0,0 0-1,0 0 0,0 0 1,0 0 1,0 0 1,0 0 0,20-60-1,-20 60 2,0 0 1,0 0 0,30-57 0,-30 57 0,0 0 0,0 0 2,23-21-1,-13 22 0,-10-1 0,16 7 1,-5 1 0,7 2-1,-3-1 0,7 0-1,-5 5-1,3-1-4,1 1-6,0-5-15,3 5-5,-6-12 1,1 14-1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12:48:33.39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1417 1700 9,'-18'-1'33,"6"2"0,0 4 4,2-8-14,10 3 0,0 0-6,0 0-4,16-1-2,-1-4-3,7-4-3,8 10-1,5-4 0,7 0-1,5 2-1,4-2-1,0-3-1,3 18 0,-4 2 1,-6-4 0,-9 9-2,-8 11 0,-8 7 1,-10 11 0,-11 5 1,-7-4 1,-7 1-1,-1 10 0,-2 4 1,1-10 1,3-1-3,4-2 2,3-6-2,4-4 0,3-1-2,3-16-1,4-6-4,-2-4-3,8 2-12,-12-16-20,0 0 1,0 0 0,0 0 2</inkml:trace>
  <inkml:trace contextRef="#ctx0" brushRef="#br0" timeOffset="247.0141">1412 2542 60,'0'0'40,"-11"3"-1,11-3 3,14-7-26,13 9-3,4-7-4,4 7-3,5-3-1,5-5-2,0-4-3,1 5 0,-2-3-1,-10 0-3,2 4-6,-14-12-6,-4 7-26,-8 3 1,-10 6 0,-3-11 1</inkml:trace>
  <inkml:trace contextRef="#ctx0" brushRef="#br0" timeOffset="441.0252">1315 2160 75,'-9'-12'41,"21"2"0,16 8-1,20-2-27,9-11-3,9 8-3,1-4-2,3-1-7,0 10-12,-7-7-27,-15-8-3,-11 4 2,-11-6-1</inkml:trace>
  <inkml:trace contextRef="#ctx0" brushRef="#br0" timeOffset="1268.0725">2417 1554 71,'15'5'39,"-1"12"0,-4 14-1,-10 16-27,4 17-3,-11 6-1,2-1-2,-3 3-2,0 11-1,0-6 0,1-10-1,3-7-2,2-9 2,3-8-4,0-7-2,4-2-2,-5-24-9,0-10-25,14 1 1,-8-18 0,6-1 0</inkml:trace>
  <inkml:trace contextRef="#ctx0" brushRef="#br0" timeOffset="1567.0896">2703 2091 30,'13'-15'34,"0"9"3,-13 6-2,0 0-14,-14 7-4,-8 2-4,2 6-6,-7-7-2,2 8-1,-5 2 0,3-4-1,0-2 0,6 8-1,1-3 0,6-4 0,3 1 0,7 3-1,5-6 1,8 7-2,5 2 1,4-9 0,6-4-2,3 7-1,5-3-1,1-10-5,11 7-22,-6-10-11,-3-6 1,1 7-2</inkml:trace>
  <inkml:trace contextRef="#ctx0" brushRef="#br0" timeOffset="1888.108">2962 2361 57,'0'0'40,"15"-15"-1,-5 3 3,-2-10-18,8 7-13,-7-12-4,5 12-2,-2-1-1,1-1-2,-2 1 0,-11 16-2,13-14 1,-13 14 0,9 14 0,-9-14-1,3 19 0,-2 6-1,0 5 2,2-3-1,0 2-1,-1-1 0,1-5-2,-1 2-1,3 2-2,-5-27-5,9 20-18,-9-20-14,4 10 3,-4-10-1,0 0 2</inkml:trace>
  <inkml:trace contextRef="#ctx0" brushRef="#br0" timeOffset="2070.1184">3052 2506 68,'-4'12'41,"4"-12"-3,9 2 3,-9-2-28,22 1-4,-7-6-4,8 5-4,2-1-2,1-4-4,5 9-7,-7-10-19,1-1-9,0 2 0,-4-3 0</inkml:trace>
  <inkml:trace contextRef="#ctx0" brushRef="#br0" timeOffset="2230.1276">3394 2496 62,'6'10'38,"4"5"-1,-6-2-6,-4-13-14,5 27-8,-5-11-6,-1-5-7,5 2-27,-4 0-5,0-13-1,-8 15-2</inkml:trace>
  <inkml:trace contextRef="#ctx0" brushRef="#br0" timeOffset="3347.1914">3608 1666 70,'0'0'38,"15"20"-1,-9 12-4,-5 4-24,8 15-2,-6 3 0,5 17-4,0 2 1,1-10-3,1-8-1,1 2-2,1-3-1,-1-21-5,9 1-15,-2-19-16,-2-15 0,4-1 0,-3-9 1</inkml:trace>
  <inkml:trace contextRef="#ctx0" brushRef="#br0" timeOffset="3581.2048">3932 2104 37,'0'0'34,"-15"7"1,-2 4 0,-10 5-16,-7 1-8,1 5-1,-4-6-4,5 8-1,1 0 0,14-3-1,5-3-2,13 5 0,13-8-1,12 2-1,12-2-4,5-14-6,11-4-29,2 2 1,-3-7-1,2 1 0</inkml:trace>
  <inkml:trace contextRef="#ctx0" brushRef="#br0" timeOffset="3916.224">4141 2293 88,'0'0'39,"10"7"0,1-1-6,2-9-26,6 7 0,-3-1-4,1-2-1,-3-2-2,-5 10 1,-5 3 0,-6-2-1,-7 2 0,-6 7-1,-1-3 1,-2 0 0,0 8 0,3-9 0,4-1-1,4-1 1,8 0 1,9-7-2,5 0-2,3-4-3,10 1-4,-3-9-11,10 2-11,0-2-8,-1-8 0,-1 5 1</inkml:trace>
  <inkml:trace contextRef="#ctx0" brushRef="#br0" timeOffset="4036.2309">4467 2464 56,'1'19'37,"-4"-3"-1,0 3-9,3 7-8,-6-7-11,3 1-8,6 0-29,-1-6-4,-2-14-3,0 13-2</inkml:trace>
  <inkml:trace contextRef="#ctx0" brushRef="#br0" timeOffset="4230.242">4751 2442 88,'-5'10'37,"3"0"-1,2-10-5,2 9-33,5-19-12,9-3-22,9-5-1,1-8-1,7 6 1</inkml:trace>
  <inkml:trace contextRef="#ctx0" brushRef="#br0" timeOffset="4356.2492">5026 2393 69,'-3'16'36,"1"3"0,-2-8-6,4-11-27,0 0-29,0 0-7,16-15-3,-5 2 1</inkml:trace>
  <inkml:trace contextRef="#ctx0" brushRef="#br0" timeOffset="4518.2584">5211 2383 64,'8'18'36,"-3"-6"0,6 4-1,2-9-29,3-4-6,-1-10-13,8-8-19,3 12-3,-4-5 0,4 5 0</inkml:trace>
  <inkml:trace contextRef="#ctx0" brushRef="#br0" timeOffset="4657.2664">5464 2504 56,'2'33'37,"-3"-7"-1,4-1-5,-1 3-14,-5-6-7,4 1-5,1 0-9,-4-9-21,2-14-11,4 10 0,-1-22-1</inkml:trace>
  <inkml:trace contextRef="#ctx0" brushRef="#br0" timeOffset="4923.2816">5845 1700 98,'0'0'40,"13"19"2,-10 0 0,0 12-37,0 8 0,3-1-2,0 14-1,1 11-2,-1 3 2,1-7-2,0-2-1,-4 5 0,1-3-1,-3-7-4,3-7-5,-7-19-25,7-12-7,-4-14 2,14-9-1</inkml:trace>
  <inkml:trace contextRef="#ctx0" brushRef="#br0" timeOffset="5160.2951">6195 2073 74,'-16'11'38,"-5"0"0,-10 9 2,1 2-31,-6 0-1,9-2-1,2-3-3,9 8 0,7-5-1,12-4 0,9-1-2,5-2-1,7-7-1,5 4 0,4 2-2,-1-13-6,6 2-31,-7-1-1,-3-4 1,-1 2-2</inkml:trace>
  <inkml:trace contextRef="#ctx0" brushRef="#br0" timeOffset="5487.3139">6426 2218 98,'0'0'41,"15"4"1,-1-7-5,1-11-30,8 5-2,-1 3-1,4-7-2,-1 1-2,-3 9 1,-6 4-1,-1 3 1,-7 9-1,-5 3 0,-4 4 0,-3 14 0,-4 4 0,-2-1 0,0 1-1,-1 2 0,2-2 0,3-1-1,2-2-2,-2-16-3,10 1-8,-6-8-28,2-12 2,0 0 0,2-15 1</inkml:trace>
  <inkml:trace contextRef="#ctx0" brushRef="#br0" timeOffset="5640.3226">6425 2367 65,'-10'-3'38,"10"3"1,0 0 0,23 4-24,-5-7-6,10 3-4,3-3-6,0-2-8,9 1-28,0-4-1,-4-1-1,2-6-1</inkml:trace>
  <inkml:trace contextRef="#ctx0" brushRef="#br0" timeOffset="5800.3318">6958 2364 74,'9'29'41,"-2"0"0,-2 2 1,5 2-24,-10-12-9,2 5-7,0-1-6,-7-8-25,2-3-13,3-14 2,0 0-3</inkml:trace>
  <inkml:trace contextRef="#ctx0" brushRef="#br0" timeOffset="6328.362">7302 1696 79,'0'0'38,"14"20"1,-6 1 1,-5 9-31,5 4-2,-4 9-1,0 16-3,-2 3 1,2 0-1,1-2-1,-1-7-2,1-3 0,1-6-2,1-7-1,1-20-4,7 0-11,-4-15-23,3-15 1,1-2-1,1-11 1</inkml:trace>
  <inkml:trace contextRef="#ctx0" brushRef="#br0" timeOffset="6595.3772">7631 2091 18,'16'6'30,"-16"-6"1,0 0 1,-13 13-13,-5-7-5,-1 5 0,-12-7-2,5 13-3,-7-5-1,5 0-1,1-3-1,8 6 0,6-2-1,12-1-1,8 3-3,9-3 0,9-2 0,5 3-3,7 1-1,-2-12-6,8 4-16,-4-4-15,-6-10 1,-3 2-1,-6-3 2</inkml:trace>
  <inkml:trace contextRef="#ctx0" brushRef="#br0" timeOffset="6922.3959">7844 2194 58,'-11'15'36,"-4"0"0,3-1-4,-1 7-14,13-21-11,-2 28 0,7-11-2,10-6 0,4-6-2,4 5-1,1-3 0,2-7 0,-3-1-1,-2-3 0,-4-5 0,-3 3 0,-14 6 0,12-22 1,-16 3-2,-5 6 0,-5 0 1,-2 1 0,-2-1-2,0 0-2,4 6-5,-2 3-19,16 4-13,0 0 1,0 0-1,9 0 1</inkml:trace>
  <inkml:trace contextRef="#ctx0" brushRef="#br0" timeOffset="7325.419">8370 2387 98,'0'22'38,"-2"-8"-2,12-1-32,1-15-41,8-8-2,9-1-1</inkml:trace>
  <inkml:trace contextRef="#ctx0" brushRef="#br0" timeOffset="16146.9235">10602 1634 48,'0'0'35,"4"9"2,0 6-2,-6 17-17,0 4-7,7 14-4,-5 9 0,4 4-4,-2 0 0,2 8-2,-2 1 3,0-10-3,1-5-3,-2-6 0,3-8-3,-3-13-6,9-3-20,-1-17-6,0-16-3,4-4 3</inkml:trace>
  <inkml:trace contextRef="#ctx0" brushRef="#br0" timeOffset="16413.9388">10939 2095 24,'0'0'29,"0"0"3,-22 3 0,-1 1-17,-3 12-5,-11-2 1,4 2-3,-4-4 1,4 7-3,0-7 0,9 3-1,5-4-1,8 0-1,11-11 0,5 19 0,8-4-1,10-7 0,5 0-4,6 1-3,6 4-9,0-6-23,0-6-1,3-3 0,-2-7 0</inkml:trace>
  <inkml:trace contextRef="#ctx0" brushRef="#br0" timeOffset="16607.9499">11147 2248 42,'-12'16'35,"-4"0"1,1 6 0,0 2-15,-1-7-13,12 8 0,-2-3-4,10-6-2,6-9-4,5-2-3,9-1-18,1-10-13,0-9 1,6-10-2,-4-10 1</inkml:trace>
  <inkml:trace contextRef="#ctx0" brushRef="#br0" timeOffset="16768.9591">11206 2014 71,'-14'-3'37,"2"4"-1,12-1 1,1 18-30,-1-18-7,18 12-20,-2-16-16,10 5 0,-2-9-1,10 1 1</inkml:trace>
  <inkml:trace contextRef="#ctx0" brushRef="#br0" timeOffset="17182.9828">11658 1747 82,'-10'5'38,"10"-5"1,-7 18 1,7-18-34,21 13-1,3 1-2,4 0-1,8-7 1,6-1-3,4 6 0,5-5-1,1 3 0,0 3 1,-5-9-1,-7 2 1,-11 8-3,-12 0 3,-12-1-1,-15 2 1,-15 0 0,-9 8 1,-8 2-1,-10 3 1,0-7 0,1 1-1,4 1 1,7-3 0,8-5-2,9-6-1,8-5-4,15-4-7,0 0-26,22-2 1,3-9-1,7 0 0</inkml:trace>
  <inkml:trace contextRef="#ctx0" brushRef="#br0" timeOffset="17382.9942">12197 2088 77,'-44'32'39,"-4"-1"0,-4 4-5,0-6-22,15-4-2,3-4-7,12-5-4,15-7-3,7-9-10,11-7-25,13-4 0,3-12-1,8 2 1</inkml:trace>
  <inkml:trace contextRef="#ctx0" brushRef="#br0" timeOffset="17721.0136">12547 1806 43,'-9'6'35,"-7"5"4,-4 10-1,-3 5-11,4 12-15,-1 1-1,10 5-5,6-4-1,13-6-1,9-3-2,11-6-1,7-10 0,6-12 0,7-7 0,1-4-1,-7-16 0,-2 0 1,-6-10-2,-13-6 2,-12-5-3,-11 6 2,-15 1-1,-12-2 3,-7 17-4,-9 2 1,2 18-8,-1 9-31,4 10 1,9-1-1,10 6-1</inkml:trace>
  <inkml:trace contextRef="#ctx0" brushRef="#br0" timeOffset="19842.1349">9964 1810 54,'10'-6'31,"-10"6"1,-12 18-4,0 9-20,-13 9 1,1 11-4,-4 4 0,2 5-3,3 1 2,4-10-2,4-5-1,5-5 0,6-12 0,7-15 0,-3-10-1,19-13 1,-7-9 1,4-10 0,-1-10 0,3-8 1,-3-8-2,2 9 2,-4 1-1,0 3 2,-4 5-3,0 18 1,1 11 1,0 17-3,1 12 3,4 6-1,1 13 0,7 14-2,4 2 3,7 1-3,3 2-2,0-3-2,7 3-18,-3-2-19,-6-9 2,-3-10-1,-8-7 1</inkml:trace>
  <inkml:trace contextRef="#ctx0" brushRef="#br0" timeOffset="20237.1575">9694 2705 52,'-4'14'34,"5"8"-1,-5-3 1,1-2-23,2 6-9,1-4 0,1-1-5,3 0-6,-2-3-22,-2-15-2,13-1-1,-8-11 1</inkml:trace>
  <inkml:trace contextRef="#ctx0" brushRef="#br0" timeOffset="20398.1667">9685 2590 57,'0'0'33,"8"9"-2,-8-9-1,18 1-32,-3 1-18,3-7-10,10 7-3,-4-5 2</inkml:trace>
  <inkml:trace contextRef="#ctx0" brushRef="#br0" timeOffset="20643.1807">9906 2698 62,'0'0'35,"12"-3"0,-12 3 1,18-12-26,-1 10-5,0 0-8,-2-2-11,0 0-20,2 10-1,-17-6-1,15 1 1</inkml:trace>
  <inkml:trace contextRef="#ctx0" brushRef="#br0" timeOffset="20792.1892">9931 2789 48,'0'0'34,"-4"14"1,4-14-2,15-5-20,2 2-6,6 0-14,2-4-17,1-2-9,10 4-1,-5-6 0</inkml:trace>
  <inkml:trace contextRef="#ctx0" brushRef="#br0" timeOffset="21086.2061">10286 2708 49,'-13'7'33,"6"5"3,-5 1-3,0-1-20,11 8-1,-2-9-5,7 6-3,2-6 1,7-2-1,0-3-1,5-3-1,-1-8 0,1-2 1,-2-2-2,-2-6 1,-4-3-1,-3-2 0,-6-1 0,-7-2-1,-4 3-3,-8 1-1,-2 3-1,-9 0-8,5 1-25,-1 5-1,-2-3 1,7 3 0</inkml:trace>
  <inkml:trace contextRef="#ctx0" brushRef="#br0" timeOffset="21632.2373">9738 1142 53,'0'0'38,"0"0"-2,0 0 1,0 0-17,0 0-10,63 46-1,-63-46-5,0 0 0,58 5-2,-58-5 0,0 0-1,56 34 1,-42-17-3,-4 0 0,-1-4 1,-4 14 0,-2 6-1,-1-8 0,-2 3 1,-1 9-2,-1 0 3,0-6-1,0 5-1,0-9-2,3-5-2,-4-3-6,8-2-16,-5-17-11,5 10 1,-5-10-2,0-12 2</inkml:trace>
  <inkml:trace contextRef="#ctx0" brushRef="#br0" timeOffset="21781.2458">9805 1522 41,'0'0'36,"23"-13"1,10 11-2,5 9-19,9-3-16,18 3-28,-8 2-3,9-16-3,-3-9-3</inkml:trace>
  <inkml:trace contextRef="#ctx0" brushRef="#br0" timeOffset="26842.5353">3516 3611 37,'0'0'33,"7"-9"1,-7 9-9,0 0-4,0 0-4,0 0-5,8 9-3,-8-9-3,5 28-1,-2-4 0,3 9-2,-3 4 0,1 9 0,-3 3-2,-2 8 1,0-2-1,-1 2 0,-1-4 0,-1-3-1,0-3-1,1-8-1,3-7-2,-2-8-2,5-3-4,-3-21-7,0 0-23,0 0 2,0 0-1,11-18 3</inkml:trace>
  <inkml:trace contextRef="#ctx0" brushRef="#br0" timeOffset="27457.5705">3835 3985 36,'0'0'33,"0"0"1,0 0 1,-3-9-19,3 9-3,0 0-2,0 0-5,0 0 0,-8 11-2,8-11 0,-12 14-1,1-6 0,-2 3 0,-6-1 0,-1 4-2,-4-3 1,-2 0-1,-1 0 1,1 0-1,0-3 0,6 1 0,3-3 0,4 0 0,13-6-1,-7 13 0,7-13 0,17 14 1,0-2 0,1-1 0,3 3 0,4 2 0,0 1 0,-2-4 0,-1 3-1,-1-1 0,-3-3-1,3-2-3,0 6-8,-4-10-27,-2-6-3,0-4 2,-3-8-1</inkml:trace>
  <inkml:trace contextRef="#ctx0" brushRef="#br0" timeOffset="35504.0307">4162 4259 71,'10'9'37,"2"12"-1,-7 1-4,-7 4-24,2 6-2,-4 0-3,0-3-4,3 1-7,-6-8-17,5-7-10,2-15-1,0 0-1,10-13 1</inkml:trace>
  <inkml:trace contextRef="#ctx0" brushRef="#br0" timeOffset="35715.0428">4391 4016 69,'11'3'37,"-6"7"-1,-3 1 1,-1 4-31,5 8-2,-2 0 0,4 5-2,-1 2-4,-2-7-5,4-1-26,-1 1-3,-5-9-1,1-1 1</inkml:trace>
  <inkml:trace contextRef="#ctx0" brushRef="#br0" timeOffset="35896.0531">4320 4137 73,'1'-10'38,"13"4"0,4-1 1,-2-4-29,18 5-6,2-3-3,4-2-14,2 1-26,3 0 2,-2-8-2,0-2 0</inkml:trace>
  <inkml:trace contextRef="#ctx0" brushRef="#br0" timeOffset="36137.0669">4993 3539 64,'-12'12'41,"7"7"-2,2 11 2,1 7-15,1 4-20,7 11-1,0 6-2,0 4-3,2 1 0,-1-2-2,3 1-3,-7-11-5,5-3-24,-5-4-7,-3-16 1,2-3 0</inkml:trace>
  <inkml:trace contextRef="#ctx0" brushRef="#br0" timeOffset="36470.086">5276 3931 37,'0'0'33,"-17"4"3,5 3-1,2 4-15,-12-1-4,7 7-5,-9-2-3,2 4-2,-5 0 0,3 1-2,-3-2-1,3 3-1,5-5-1,5-2 0,5 0 0,7 1-1,8-2 1,4 1-1,5-1 0,5-2 0,4 1-3,2-2-3,5 7-17,-4-12-16,-4-3 0,3-2-1,-2-7 1</inkml:trace>
  <inkml:trace contextRef="#ctx0" brushRef="#br0" timeOffset="36838.107">5523 4098 67,'-14'3'37,"1"5"-1,-2-3 1,-2 1-29,11 4-1,6-10-3,-5 22-2,9-9-1,4 1 0,3 0 0,2 2-1,4-1 0,1 3 0,4-3-1,0-2 1,-2 0-2,0-1-1,0 3 1,-6-4-1,-3 4 0,-6-6 0,-6 4 1,-7 1 0,-4-2 1,-8-6-1,0 1-3,-6-9-8,3-12-20,5 5-1,-2-12 1,10-3-1</inkml:trace>
  <inkml:trace contextRef="#ctx0" brushRef="#br0" timeOffset="37012.117">5514 4104 76,'0'0'36,"14"3"-1,4-9-9,3 0-21,1-2-12,6-1-27,0-10 0,4 1-3,-5-6 2</inkml:trace>
  <inkml:trace contextRef="#ctx0" brushRef="#br0" timeOffset="37294.1331">6125 3737 90,'0'0'38,"-14"5"1,14-5-2,16-7-31,-3 2-1,4 4-2,3 0-2,4-1-1,4 2-2,0-3-2,3 3-5,-10-6-13,-2 4-18,1-1 1,-9-2 0,-1 5 1</inkml:trace>
  <inkml:trace contextRef="#ctx0" brushRef="#br0" timeOffset="37479.1437">6130 3884 76,'-12'11'38,"9"-1"-1,3-10-2,11 4-25,8-3-4,2-3-3,5-1-4,7 2-9,-4-5-21,5 0-6,2 0-1,-3-4-1</inkml:trace>
  <inkml:trace contextRef="#ctx0" brushRef="#br0" timeOffset="37819.1631">6697 3702 62,'-19'0'38,"3"15"-1,-7 3 1,5-3-18,3 14-14,3 1-2,11 3-1,7-1-1,10 0-1,7-6 0,10-4 0,5-8 0,3-7 0,0-9-1,1-7 1,-4-10 0,-4-7 0,-7-7 0,-6-9-1,-11-3 1,-7 1-1,-10-1 1,-13 6-1,-9 11 1,-7 4-2,-5 12-1,-4 7-6,9 8-31,3 8-1,6 5 1,15 0-1</inkml:trace>
  <inkml:trace contextRef="#ctx0" brushRef="#br0" timeOffset="38874.2235">7923 3682 74,'0'0'36,"2"14"-2,-9 3-7,-7-2-17,5 11-3,-5-2-3,-1 6-1,2-4 0,1 1 1,2-7-3,5-3 1,2-3 0,3-14-1,3 10 0,-3-10 0,17-10 0,-4-2-1,-1-6 1,1-6 0,-1-6 0,0-1-1,-1-2 1,-2 2 0,-2 4 0,0 4 0,-4 6 0,-3 17 0,11-5 1,-4 16 0,5 8-1,4 3 0,3 3 1,7 4-1,5 0-1,2-1-1,3 1-11,1-8-28,-8-12-1,-2-3 1,-4-12-1</inkml:trace>
  <inkml:trace contextRef="#ctx0" brushRef="#br0" timeOffset="39710.2713">9357 3439 69,'0'0'36,"0"0"-1,0 0-7,6 14-14,-11 0-4,7 13-2,-2 4-4,3 10 0,-3 5-1,2 5-1,-2 2-1,1-1 0,-1-2 0,-2-1-1,0-3 0,-1-6-2,1-5 0,-2-8-3,8-1-8,-8-12-18,4-14-7,15 5 0,-4-21 0</inkml:trace>
  <inkml:trace contextRef="#ctx0" brushRef="#br0" timeOffset="40017.2889">9648 3755 18,'0'0'29,"-2"18"2,-14-8 3,-2 0-17,-2 9-1,-9-8-2,4 9-3,-8-8-3,5 4-1,-3-7-1,9 1-1,0-3-1,8 4-1,14-11 0,-9 14-2,12-4 1,10 3 0,5 1-1,5 3 0,4 0-1,2-1-1,3 2-3,-4-6-10,5-1-24,-1-4 0,-4-5-1,1-1 1</inkml:trace>
  <inkml:trace contextRef="#ctx0" brushRef="#br0" timeOffset="40423.3121">9906 3989 90,'0'0'36,"6"-12"2,5 5-9,2 6-22,2-5-3,2 6-1,0 4-2,-1 4 0,-1 1-1,-5 3 0,-4 1 0,-6 2-1,-5 2 1,-7 2-1,-5-2 1,-3 0 0,-2 0-1,1 1 1,4-2 0,3-2 1,6-2-1,7 0 0,1-12 0,16 17 1,-2-8-1,4-5 1,3 0-4,-1-4-5,7-1-24,-3-2-5,-2-8 0,4-4 0</inkml:trace>
  <inkml:trace contextRef="#ctx0" brushRef="#br0" timeOffset="40685.3271">10500 3609 87,'2'17'38,"-2"2"-1,-1 0 2,-1-1-34,6 9-2,0 2 0,1 3-1,0 0-1,1 0-1,0-3-2,-3-3-3,3 6-12,-4-10-22,-4-7 2,-1 0-3,3-15 3</inkml:trace>
  <inkml:trace contextRef="#ctx0" brushRef="#br0" timeOffset="40852.3366">10359 3867 69,'0'0'40,"18"-11"-1,0 7 1,7-3-23,7 3-11,1 2-9,6-3-33,0-3-3,2-1 1,-1-11-2</inkml:trace>
  <inkml:trace contextRef="#ctx0" brushRef="#br0" timeOffset="48236.759">11006 3470 50,'9'-4'33,"-9"4"2,0 0-1,0 0-20,0 0-2,10 26-5,-10-3-2,4 14 0,-2 9-2,1 8 1,-2 6-2,2 8 1,-2 0-2,-1-2 0,-1-2-1,0-10-3,2-8-1,-1-12-5,8-4-13,1-16-15,-9-14-1,16-3 0,-8-16 2</inkml:trace>
  <inkml:trace contextRef="#ctx0" brushRef="#br0" timeOffset="48503.7743">11263 3874 27,'0'0'30,"0"0"2,0 0-1,0 0-11,-20 15-10,-5-7 0,1 7-4,-5-3 0,3 5-1,2-3 0,4 3-2,3-2 0,10 2 0,10-2 0,10 0-1,4-2 0,9 2-1,6-4-2,3-3-3,9 4-13,-3-5-20,-7-8 0,3 3 0,-7-7 1</inkml:trace>
  <inkml:trace contextRef="#ctx0" brushRef="#br0" timeOffset="48958.8003">11538 4005 83,'0'0'38,"15"-18"0,-2 13 0,4 1-30,-4-5-2,9 6-2,-2 1-3,-3 3 0,0 2 0,-3 5-2,-4 3 2,-4 1-1,-7 2 0,-4 0-1,-3 0 2,-1 1-2,0-3 1,-4-5 0,4 0-1,9-7 1,-6 12 0,6-12-1,13 10 1,2-4 0,1 1 0,4 1 0,0 1 0,1 0 0,-4 1-1,-4 4 1,-5 2 0,-6-2 0,-5 6 0,-5-2-1,-5-3 2,-5-1-1,-2-1 0,1-4 0,2-3-2,1-6-3,16 0-14,-13-10-20,10-7 2,7-4-2,4-11 1</inkml:trace>
  <inkml:trace contextRef="#ctx0" brushRef="#br0" timeOffset="49172.8125">11967 3735 86,'18'1'37,"-1"-2"0,5-4-3,8 3-27,-1-4-2,6 3-3,1 1-4,-3-7-7,5 1-29,-6 5 1,-9-4 0,-5 6-2</inkml:trace>
  <inkml:trace contextRef="#ctx0" brushRef="#br0" timeOffset="49365.8236">12091 3860 78,'-9'6'39,"9"-6"-1,0 11-3,0-11-25,14-1-2,3 0-4,4-1-3,3 2-5,3-5-6,8 3-23,1 1-6,-4-2 1,0 0-1</inkml:trace>
  <inkml:trace contextRef="#ctx0" brushRef="#br0" timeOffset="49713.8435">12660 3737 59,'-23'9'36,"1"7"0,0 0 0,-3-1-22,13 9-3,1-2-6,11 1 0,5-1-2,9 1-1,6-7 0,9 0-1,2-6 0,3-4-1,1-6 1,-1-4 0,-3-7-1,-4-6 1,-6-6-1,-7-3 1,-9-6 0,-8-4 0,-8 0 0,-5 1-1,-6 6 0,-5 3-2,2 12-3,-4-2-9,7 12-26,5 8 2,6 5-2,9 4 2</inkml:trace>
  <inkml:trace contextRef="#ctx0" brushRef="#br0" timeOffset="50194.871">13562 3624 80,'-2'12'38,"1"7"-1,-1 3 1,-5-1-32,0 6 0,-4-2-3,3 2-1,-2-5 0,2-2-1,2-3-1,1-6 1,5-11 0,0 0 0,0 0 0,0 0 0,15-21 0,-5 0-1,1-6 1,1-4 0,1-3 0,-3 1 0,-2 1 1,2 4 0,-4 3 1,-1 10-1,-5 15 0,11-4 0,-1 15 0,2 10 0,5 7-1,4 6 0,5 4 0,2 3-1,3-1-2,-3-5-7,2-5-33,-5-8-1,-4-13 2,0-11-2</inkml:trace>
  <inkml:trace contextRef="#ctx0" brushRef="#br0" timeOffset="50991.9166">15034 3202 49,'15'14'34,"-9"2"2,1 11-3,2 14-13,-9 5-6,8 16-5,-4 3-3,3 8-1,-3-1-2,1 1 1,0-9-4,-1-6 1,1-6-3,-1-10-2,3-7-4,-7-17-12,2-6-19,-2-12 1,0 0 0,13-12 1</inkml:trace>
  <inkml:trace contextRef="#ctx0" brushRef="#br0" timeOffset="51353.9373">15432 3676 27,'0'0'32,"4"14"2,-4-14 0,-26 6-14,9 3-3,-12-6-5,3 7-5,-9-5-2,4 4 0,-2-1-1,4 2-2,4-1 0,7 1 0,6 0-1,6 2 1,7 0-1,9 2 0,2-1 0,6 4 1,1-2-1,5 3-1,2-1-1,0-1-1,2 6-5,-7-11-15,4 2-17,2-3 2,-1-7-2,4-1 1</inkml:trace>
  <inkml:trace contextRef="#ctx0" brushRef="#br0" timeOffset="51773.9613">15690 3816 58,'0'0'35,"0"0"-1,0 0-3,0 0-14,-11 15-10,11-3-3,-6 1-1,2 4-1,-2-1 0,0 1 0,0-3-1,1-1 0,2-3 0,7-1 0,-4-9-1,17 5 1,2-5-1,5 1 0,0-2-1,2 0 1,-2 1-1,-1 1 1,-4 5 0,-4 2-1,-7 2 1,-5 0 0,-1 4 1,-3 1-1,0 1 0,0 0 0,1-3 0,1-2-2,3 2-3,-4-13-18,0 0-13,16 3 0,-8-14-1,7-1 1</inkml:trace>
  <inkml:trace contextRef="#ctx0" brushRef="#br0" timeOffset="52041.9766">16376 3426 91,'3'12'37,"1"6"1,-2 6-5,0 3-29,1 8 0,-2 3-2,5 6 1,-2 0-2,0 0-1,0-1-1,-2-7-2,3-2-2,-8-10-5,8-7-29,-8-3 1,3-14-1,-15 4 2</inkml:trace>
  <inkml:trace contextRef="#ctx0" brushRef="#br0" timeOffset="52222.987">16211 3692 86,'14'-11'38,"10"3"0,1 0-10,5-5-18,8 9-3,-1-2-6,0-3-8,5-1-30,-4 2-1,-4-3 0,2 1-1</inkml:trace>
  <inkml:trace contextRef="#ctx0" brushRef="#br0" timeOffset="52569.0068">16890 3177 57,'9'-5'37,"1"4"2,-1 6 0,-5 8-15,0 5-13,4 13-4,-5 4-2,2 9-1,-2 3 0,0 7-2,-1 2-1,0 0 0,-1-3-1,2 0 0,-1-2-1,-1-6-2,2-3-3,-4-12-5,5-4-28,-4-4-2,-2-13 1,2-9-1</inkml:trace>
  <inkml:trace contextRef="#ctx0" brushRef="#br0" timeOffset="53090.0366">17281 3531 44,'0'0'35,"0"0"1,10 8 0,-10-8-16,0 0-8,-15 7-3,1-3-4,-2 3 0,-5 1-2,-3 3 0,-5 1 0,1 3-1,0-3-1,3 4 0,3-3 0,4 3 0,6-2-1,5-2 1,4-1-1,7 2 1,3 0 0,5-3 0,3 0 1,2 3 0,2-2 0,0 3-1,1-1 1,2-2-1,-6 0-1,0 0-2,0 4-5,-16-15-30,16 9-4,-7-11 1,-3-11-1</inkml:trace>
  <inkml:trace contextRef="#ctx0" brushRef="#br0" timeOffset="54071.0927">17508 3796 38,'0'0'34,"0"0"1,0 0-6,0 0-10,-1 14-3,1-14-7,-7 11-3,7-11-2,-8 15-2,4-4 0,4 1-1,2 0-1,2 1 1,2 0 0,3 0-1,3 1 1,2 0-1,4 1 1,1 0-1,1-1 0,-1 0-2,0-1 2,-4 0-2,-3 1 1,-5-2-2,-6 0 2,-5-1-1,-5 0 1,-4-2 1,-3-1-2,-4-4 1,1 0-2,-1-6-4,5 2-10,0-4-16,-1-8-2,7 0 0,-3-9 2</inkml:trace>
  <inkml:trace contextRef="#ctx0" brushRef="#br0" timeOffset="54259.1034">17498 3826 52,'12'2'36,"8"4"-3,0-6 1,7-4-19,1 2-18,3-5-27,2 6-3,-8-11-2,3 1 1</inkml:trace>
  <inkml:trace contextRef="#ctx0" brushRef="#br0" timeOffset="54699.1286">18030 3390 59,'0'0'37,"3"15"-1,8-3 0,7-3-12,4 0-21,12 4 0,2-1-2,6 4-1,4-2 0,-1 0 0,-1 1-1,-6 0-1,-7 0 1,-6-2 0,-11-1 0,-10-1 0,-11 3 1,-9-2 0,-9 0 2,-6 1 0,-6-1 0,-4 3 0,-1-1 0,5-1 0,5-4-2,6-1-1,9 2-4,7-12-8,10 2-25,17-9 1,3-5-1,10 4 1</inkml:trace>
  <inkml:trace contextRef="#ctx0" brushRef="#br0" timeOffset="54894.1398">18477 3749 54,'-23'26'36,"-5"2"-1,-5-6 1,-5-5-21,11 2-4,-3-7-5,7-1-3,7-4-4,4-8-5,12 1-24,0 0-6,12-24 0,4 8-1</inkml:trace>
  <inkml:trace contextRef="#ctx0" brushRef="#br0" timeOffset="55128.1531">18900 3392 96,'-6'18'41,"0"6"0,0 7 1,4 9-36,-1 1 0,4 10-2,3 1-3,2-1-3,3 4-7,-5-6-32,2-9 0,3-9 0,-2-12-1</inkml:trace>
  <inkml:trace contextRef="#ctx0" brushRef="#br0" timeOffset="63396.6261">19982 3531 44,'0'0'32,"13"2"3,-13-2-4,5 9-16,-7 5-4,-9 2-1,1 11-4,-5 1-2,-2 6-1,-2-2 0,1 3-1,-2-3 0,3-3-1,3-8 0,4-5-1,3-6 1,7-10 0,0 0-1,0 0 1,4-12 0,6-4 0,1-8 0,5-8 0,0-7 1,2-2-2,-1-1 1,-2 5 0,-2 2 1,-3 4-1,-2 9 0,-2 10 0,-6 12 0,14 9 0,-5 9 1,7 9-1,3 7 1,6 8-1,2 3 1,3 3-1,1-4-1,-1-3-2,2 0-7,-11-9-30,-2-11-2,-3-6 1,-16-15 0</inkml:trace>
  <inkml:trace contextRef="#ctx0" brushRef="#br0" timeOffset="64870.7104">3442 5836 60,'10'-5'29,"3"-6"-1,5-3 3,-1-7-13,10-1-2,-2-11-5,8 6-3,-1-7-2,3-5-2,0-1-1,3 2-2,-2-1 1,-2-1 0,-4 0-1,-2 0 0,-5 3-1,-3 8 1,-5 1 0,-10 1 0,-6 4 0,-5 10-2,-9 3 2,-3 7-1,-6 8 1,-3 5-1,-1 9 0,0 13-1,2 9 2,1 4 0,6 9-1,5 6 0,5 4 1,7-1-1,6-2 1,8-8 0,5-6-1,11-3 1,5-10 0,3-10 1,4-11-1,2-7-1,-1-6 1,-1-2-1,-4-3-3,-8-9-4,-1-1-34,-10 3-1,-7-5 1,-5 3-1</inkml:trace>
  <inkml:trace contextRef="#ctx0" brushRef="#br0" timeOffset="67101.838">4348 5877 28,'-11'-6'32,"0"2"1,11 4-4,-16 9-7,2-5-7,6 8-2,-4 3-5,6 6-3,-2 1 0,6 2-2,4-3 1,7 5-2,4-4 0,6-2-1,3-8 0,6-6 1,2-7-2,4-2 0,-1-5 1,-4-11 0,-3-1-2,-3-2 1,-8-2-1,-6 2 1,-10 2-1,-12-4 2,-6 3-3,-5 8 1,-4 4 0,-3-1 0,2 6-4,-1-4-7,12 4-26,8 9 1,10-5 0,0 0 1</inkml:trace>
  <inkml:trace contextRef="#ctx0" brushRef="#br0" timeOffset="68477.9167">4820 5518 42,'-9'1'34,"9"-1"4,0 0-2,0 0-16,19-5-5,-4-2-3,11 6-4,1-7-2,4 9-2,0-3-1,1-1 0,-4 2-3,-3 2-1,-3 4-2,-7-6-3,0 10-7,-15-9-23,0 0-3,11 8-2,-11-8 3</inkml:trace>
  <inkml:trace contextRef="#ctx0" brushRef="#br0" timeOffset="68720.9306">4804 5639 66,'0'0'38,"-16"5"0,16-5 1,12 5-26,-1-7-3,11 7-1,-2-5-4,9 7 0,-1-4-2,6 5-2,-1 0 0,-4-6-4,0 6-5,-8-1-32,0-7-1,-1 3 1,-3-7-1</inkml:trace>
  <inkml:trace contextRef="#ctx0" brushRef="#br0" timeOffset="77817.4509">5600 5095 56,'0'0'38,"9"5"-2,-2 5 0,-10 5-21,8 10-4,-6 7-3,5 16-2,-4 2-3,2 14 1,-4 6-2,-1 3 0,-1-2-1,1 4-1,-1-11 0,-1-10-1,2-6-2,0-13-2,7-7-6,-6-19-13,2-9-16,10-4 2,-5-12-2,5-2 3</inkml:trace>
  <inkml:trace contextRef="#ctx0" brushRef="#br0" timeOffset="78197.4726">5897 5552 29,'0'0'32,"0"0"2,0 0-5,-15 10-9,15-10-4,-25 11-2,12-2-5,-10-5-1,2 10-2,-6-1 0,1 1-1,-5-2-1,7 7-1,-1-2 0,5 1 0,4-2-2,6 0 1,7-3-2,9 5 1,7-2 0,4-3 0,5 0-2,4 2 1,5 0 0,-1-1-1,1-1-2,-5-8-1,2 2-6,-7-8-11,0 0-19,2-3 1,-6-6-1,2-6 2</inkml:trace>
  <inkml:trace contextRef="#ctx0" brushRef="#br0" timeOffset="78527.4915">6152 5684 48,'-12'21'35,"-4"-2"2,1 3-1,8 5-18,-5-6-6,11 0-2,-2-6-5,14 4-2,2-8 0,8-5-1,3-5 0,6-2-1,-1-8 0,1 0 1,-3-6-1,-2-3 0,-5-2 0,-6 2-1,-7 0 1,-8-4 0,-9 4-1,-2 3 0,-7 4-1,-4-1-2,3 10-2,-7-7-13,3 7-22,9 6 1,0 0 0,15-4 0</inkml:trace>
  <inkml:trace contextRef="#ctx0" brushRef="#br0" timeOffset="79384.5405">6851 5320 44,'12'-8'35,"-12"8"2,0 0-1,13 1-18,-13-1-4,-1 24-2,-4-5-5,2 13-3,-3-1 0,2 14-2,0 5 0,-1-6-2,2 2-2,2-4-2,5-4-1,-3-11-3,10 3-8,-8-15-22,-3-15-1,13 5 1,-10-15 2</inkml:trace>
  <inkml:trace contextRef="#ctx0" brushRef="#br0" timeOffset="79618.5539">6676 5516 79,'0'0'39,"0"0"0,3 12-3,10-14-24,19 4-2,4-4-4,13 2 0,3-6-4,3 4 0,5 1-4,-7-10-7,1 4-31,-9 0-1,-13-5 0,-3 2-1</inkml:trace>
  <inkml:trace contextRef="#ctx0" brushRef="#br0" timeOffset="83495.7757">7505 5073 28,'10'0'33,"-10"0"2,0 0 1,7 9-11,-1 7-8,-9-1-4,8 8-4,-6-2-3,4 12-1,-3 1 0,4 6-2,-1-1-1,-2-2-1,0-1 0,2 5-1,-2-1 2,0-8-2,-1-2-1,-1-2-1,1-5 0,-2-4-2,3 1-3,-1-20-5,-2 13-16,2-13-10,0 0 0,0 0 0,8-14 1</inkml:trace>
  <inkml:trace contextRef="#ctx0" brushRef="#br0" timeOffset="83911.7995">7835 5335 39,'0'0'31,"-8"11"2,-1-4-9,-3 4-7,-3-7-2,-1 11-2,-4-5-4,1 2-1,-10 0-1,5 4-1,-5-2-1,1-2-1,1 1-1,3-1-1,3-6-1,7 5 0,6-1 1,8-10-1,6 11 0,8-1-1,5 0 1,2 1 1,5 5-2,0-4 1,1-1-1,-1 5-2,-2 1-1,-6-10-7,6 0-30,-6-1 0,-3-6 0,-1 4-1</inkml:trace>
  <inkml:trace contextRef="#ctx0" brushRef="#br0" timeOffset="94873.4264">7986 5748 33,'4'-10'35,"-4"10"2,5-16 0,-5 3-11,9 3-8,-5-10-5,10 13-5,-1-4-2,2 0-3,-1 2 0,2 7-2,0 3 1,-4 5-1,-3 9-1,-5-3 0,-2 6 0,-4 6 0,-5 4 0,-4-3-1,-5 0 0,0 2 0,-2-4 0,3-1 1,0-3 0,2-7 0,6 0-1,4 0 1,3-12 0,9 13 1,3-9 0,7-2-1,4 2 1,4 3-1,6 1-5,-7-7-33,7-5-2,-1 0 0,-2-10 1</inkml:trace>
  <inkml:trace contextRef="#ctx0" brushRef="#br0" timeOffset="96304.5083">8994 5378 66,'0'0'36,"0"0"-1,12-7-2,-12 7-21,1 15-4,-1 7-1,-5 5-3,-1 3-2,-5 5-1,1 6 0,-1-3 0,-1 0-1,2-6 0,1-9 1,2-6-2,3-4 1,4-13 0,0 0 0,5-20-1,1-4 1,4-10 0,1-1-1,4-4 2,1-2 0,-1 1 1,0 11-1,-2 7 1,0 6 1,-2 14-1,-1 8 0,-1 6 0,5 7-1,0 5 0,3 1 0,0 3-2,1-1-6,5-1-32,-3 0-1,-1-8 1,-2-7-1</inkml:trace>
  <inkml:trace contextRef="#ctx0" brushRef="#br0" timeOffset="97193.5591">10194 5623 51,'22'-18'36,"7"-5"1,1-10-1,1-10-17,4 2-8,-6-7-2,3 1-2,-8-2-4,-2 6 0,-9-3-1,-4 3 1,-8 3-1,-4 4-1,-7 6-1,-2 6 1,-5 12-1,-3 6 1,-4 14-1,1 15-1,-2 15 1,2 11 1,1 10-1,3 8 0,5 5 1,9 4-1,7-3 2,9-6-1,7-11-1,6-6 1,7-9 0,6-10 0,2-11 0,-1-13 0,-2-8-2,-2-5-2,-2 0-3,-11-7-29,-3-3-6,-8-5 1,-7 1-1</inkml:trace>
  <inkml:trace contextRef="#ctx0" brushRef="#br0" timeOffset="97675.5867">10883 5684 76,'0'0'40,"3"-15"0,-3 15 1,0 0-28,0 0-3,6 20-3,-5-3-4,2 5-1,0 1-1,2 7-1,2 1 0,-3-11-4,7 3-25,-4-9-13,-7-14 2,9 10-2,-8-23 2</inkml:trace>
  <inkml:trace contextRef="#ctx0" brushRef="#br0" timeOffset="99543.6936">11300 5416 49,'0'0'33,"0"0"1,19-3-4,3-4-14,-1-4-2,10 7-4,-6-7-3,5 5-3,-3 4-3,-5-7-11,-3 0-27,-6 12 1,-13-3-2,0 0 2</inkml:trace>
  <inkml:trace contextRef="#ctx0" brushRef="#br0" timeOffset="99732.7044">11338 5529 63,'12'9'38,"4"-7"0,6 1 0,10 0-25,-6-8-5,8 0-4,2 4-22,-4-7-19,-4-5-1,-2 5 0,-6-9 0</inkml:trace>
  <inkml:trace contextRef="#ctx0" brushRef="#br0" timeOffset="101377.7985">12087 4985 36,'10'3'34,"-4"8"1,5 15 0,-3 6-15,-4 9-7,7 11-2,-7 7-2,3 6-4,-6-4-2,2 6 0,-4-5-1,0-7-1,0-7-2,-1-6-1,1-6-1,-1-10-3,5-1-5,-3-25-14,0 0-12,0 0 0,0 0 0,12-18 2</inkml:trace>
  <inkml:trace contextRef="#ctx0" brushRef="#br0" timeOffset="101671.8153">12375 5423 27,'-3'14'30,"-16"-5"2,-1 6 1,-4 4-19,-7-7 1,5 7-3,-2-7-2,6 4-2,0-9-2,11 6 0,5-1-2,9-2 0,-3-10-1,27 20 0,-6-8 0,6 2 0,1 0-1,3-1 0,-1 1-3,1-2-2,1 6-18,-5-9-18,-5-5 1,-1-5-2,-4-10 1</inkml:trace>
  <inkml:trace contextRef="#ctx0" brushRef="#br0" timeOffset="102326.8528">13386 5238 57,'5'25'35,"-5"-6"0,4 9 0,-3 14-23,0-3-5,5 5-1,-1 0-2,2 0-5,1-1-2,-3-12-6,6-4-24,-2-5-2,-5-11-2,2-2 2</inkml:trace>
  <inkml:trace contextRef="#ctx0" brushRef="#br0" timeOffset="102506.8631">13229 5494 65,'8'-11'37,"11"9"-2,11 0 3,7-1-29,9-4-5,7 4-5,10-1-25,5 0-9,-2-4 0,2-4-2</inkml:trace>
  <inkml:trace contextRef="#ctx0" brushRef="#br0" timeOffset="102906.8859">14384 4954 83,'-1'16'39,"1"7"0,1 18-3,1-2-29,8 4 1,-2 7-2,5 8-2,-2 0-1,1-2-1,-2-1-1,0-3-2,-1-6 0,-5-3-3,-1-4-2,-5-18-5,6-1-29,-4-5 0,0-15 0,0 0 1</inkml:trace>
  <inkml:trace contextRef="#ctx0" brushRef="#br0" timeOffset="103190.9022">14732 5336 59,'0'0'33,"-9"10"1,-12-2 0,-10 3-26,3 11 1,-11-4-2,-1 7-1,0-6-1,8 7 0,3-5 0,13 1 0,7-4-1,14 0 0,7-2-1,13-2-1,7 0-1,5-6 0,4 1-5,-5-1-26,3-1-10,-3 0 0,-6-6-1</inkml:trace>
  <inkml:trace contextRef="#ctx0" brushRef="#br0" timeOffset="111507.3779">12700 5672 75,'0'0'38,"11"8"0,-6 5 2,2 0-29,-7 1-3,4 12-2,-4 4-2,0 6 0,-2 5-2,0-2-3,1 0-7,-1-4-31,0-16-1,2-9 1,0-10-3</inkml:trace>
  <inkml:trace contextRef="#ctx0" brushRef="#br0" timeOffset="112460.4324">14893 5599 83,'0'0'39,"17"-12"-1,-1 4-5,4 6-25,2-5-3,4 4 0,-2 2-3,3 6 0,-4 3-1,-4 0 0,-4 6-1,-9-1 0,-6 4 0,-5 3-1,-3-2 1,-9-4 0,0-1-1,1-1 1,1-3 0,5-1 0,10-8 0,0 0 0,0 0 0,0 0 0,21 12 1,-2-10-1,1 2 0,2 3 1,1 3-1,-4 2 1,-2 5-1,-7-2 1,-9 2-2,-9 5 1,-7 0 1,-6-2-1,-6-1 0,-4-3 0,-3-1 1,0-3-1,2-3-2,4-9-3,11-3-34,4-2-1,7-11 2,12 2-3</inkml:trace>
  <inkml:trace contextRef="#ctx0" brushRef="#br0" timeOffset="113502.492">16211 5326 66,'0'0'34,"8"12"0,-11 6-4,-6-2-22,-3 15-3,-6 2 0,-4 8-2,-2-1-1,1 0 0,-1-7-1,4-1 0,4-7 0,6-12 0,10-13-1,0 0 0,4-19 1,10-8-1,2-6 0,4-8 1,2-8 0,2 7 0,-2 5 0,-2 1 2,-6 6-2,1 18 2,-5 9 0,3 13 0,-5 12-1,3 4 0,3 1 0,4 12-1,3 2 0,5-5-2,2 1-4,-1-8-12,0-2-22,3 1 0,-3-10 0,3-9 0</inkml:trace>
  <inkml:trace contextRef="#ctx0" brushRef="#br0" timeOffset="113947.5174">17125 5614 60,'0'0'38,"5"-24"-1,14 3 1,5-3-11,5-8-22,6-2 0,1-3-2,2-2 0,-3 1-1,-2 3 1,-8 3-2,-7 1 1,-10 1-1,-8 7-1,-13 6 1,-9 5 0,-9 8-1,-6 9 0,-3 13 0,-1 11 0,3 10 1,6 8-1,11 8 1,8 10-1,10 3 1,12-1 0,10-6-1,8-3 1,7-7-1,3-3-1,5-9-3,-2-16-5,6-8-29,-6-5-3,-5-8 1,-2-3-1</inkml:trace>
  <inkml:trace contextRef="#ctx0" brushRef="#br0" timeOffset="114302.5377">17668 5772 85,'0'0'39,"11"-9"0,-11 9 1,10-16-31,4 15-3,0 1-2,1-1-1,-1 2-3,-1 8-1,-2 4 1,-3 1-1,-5 2 0,-8 1-1,-6 2 0,-3 4 1,-3 1 0,-1-6 0,-2-1 0,4 3 0,1-4 2,7-2 0,5-3 0,3-11 0,10 12 0,5-6-1,3-3 0,5-10-4,6 3-15,2-5-20,-2-8 0,2 2-1,0-8 2</inkml:trace>
  <inkml:trace contextRef="#ctx0" brushRef="#br0" timeOffset="114548.5518">18122 5453 101,'0'0'39,"25"3"2,-1-4-9,3-4-28,5 1-1,-2 0-7,-7-2-9,-2 3-27,-4 2 1,-17 1-2,12-1 2</inkml:trace>
  <inkml:trace contextRef="#ctx0" brushRef="#br0" timeOffset="114703.5607">18139 5575 77,'-2'18'40,"10"-1"0,7-5 1,12-4-28,-1-8-6,6 1-9,4-8-35,2-1-2,-3-10-1,2-6 0</inkml:trace>
  <inkml:trace contextRef="#ctx0" brushRef="#br0" timeOffset="121063.9245">19114 5191 87,'-7'41'39,"-2"6"0,-2 12 2,1 11-35,1 5 0,3 0 0,1-3-3,5-2-1,5-8-3,1-10-3,3-7-6,-5-16-24,5-18-7,1-8 0,-1-13 0</inkml:trace>
  <inkml:trace contextRef="#ctx0" brushRef="#br0" timeOffset="121315.9389">19280 5572 93,'0'0'39,"-19"9"0,-1 13-8,-13-7-24,4 3-1,-3-5-2,4 5-1,3-2-2,6 1 1,5-3-2,10-2 0,6-3 1,11 3-1,7 1 1,7-4-2,7-1-1,4-2-4,7 3-15,-3-3-19,-4-4 1,-2-4-1,-4-4 0</inkml:trace>
  <inkml:trace contextRef="#ctx0" brushRef="#br0" timeOffset="121644.9577">19542 5660 56,'-3'14'37,"-4"-4"0,-1 6-2,0 8-20,-8-8-2,7 5-4,-3-3-5,5 5-1,2-4-1,5-6-1,0-13-1,14 13 1,4-14-1,3-2 0,5-3 0,1-4 0,-1 4 0,-2 4 0,-6 4 0,-5 4 1,-8 6-1,-5 6 0,-4 6 1,-2 4 0,2-1-1,0-7-3,9 2-13,7-11-23,0-13 1,8-4-2,4-16 2</inkml:trace>
  <inkml:trace contextRef="#ctx0" brushRef="#br0" timeOffset="121858.9699">20186 5328 99,'13'21'40,"-2"8"0,-4 10 0,-1 6-34,-3 5-2,2 1-2,-2 4-4,-2-3-3,5-1-7,-9-14-26,4-13-3,-1-13 0,0-11 1</inkml:trace>
  <inkml:trace contextRef="#ctx0" brushRef="#br0" timeOffset="122005.9783">19999 5592 83,'0'0'40,"12"-1"0,15-1 0,16-5-31,8 4-6,10-2-11,3-4-29,-3-8-2,-2 1-1,-7-8 0</inkml:trace>
  <inkml:trace contextRef="#ctx0" brushRef="#br0" timeOffset="122225.9909">20645 5122 68,'-11'13'43,"10"8"-2,3 14 1,2 3-11,9 8-23,-9 2-2,3 12-3,1 2-2,-1-3-2,1 0-4,-5-11-6,8-5-31,-6-5-1,-4-13 2,5-12-2</inkml:trace>
  <inkml:trace contextRef="#ctx0" brushRef="#br0" timeOffset="122526.0081">21004 5531 81,'0'0'37,"-8"16"0,-2-1-3,-9-4-28,4 0 1,-7-3-3,-1 11 0,-7-3 1,0 0-2,-2-2 0,3 0 0,1 3 0,8 2-1,4-1 0,10-6 0,7-2-1,8 4-1,7-3 0,4 0-1,3-2-4,-1-7-4,10 2-27,-5-1-6,-2-3 2,1-4-1</inkml:trace>
  <inkml:trace contextRef="#ctx0" brushRef="#br0" timeOffset="122913.0302">21287 5691 63,'-5'-19'39,"-2"9"-1,-4 6 3,-4-7-19,-2 19-11,-10 2-4,4 6-3,-3 8 0,4 7-2,1 5 0,5-4-1,7 3-1,7-3 0,8 1 0,8-7 0,6-3-1,7-10 1,4-8-1,2-2 0,0-9 1,-2-6 0,-5-5-1,-6-1 1,-7-3-1,-11 6 1,-10 1 0,-7 1-1,-6 7-3,-8-1-17,3 4-20,2 4 1,4-1 0,10 1 1</inkml:trace>
  <inkml:trace contextRef="#ctx0" brushRef="#br0" timeOffset="126012.2075">3429 7220 70,'35'-11'37,"3"-9"1,1-8-7,5-1-17,-5-13-3,5 2-4,-4-10-1,0-1-3,-6 1 0,-5-1-1,-8 1-2,-9 5 1,-8 6 0,-9 3-1,-13 10 0,-4 10 0,-8 13 0,-6 9 0,-3 18 1,1 8-1,2 13 0,7 11 0,8 9 1,6 0 0,12-1-1,13-1 1,7-5-1,9-7 1,7-5-1,0-13-1,8-6-3,-4-13-11,1-4-24,1-4-3,-3-10 2,1-5-1</inkml:trace>
  <inkml:trace contextRef="#ctx0" brushRef="#br0" timeOffset="126526.2369">4216 7191 91,'0'0'41,"2"-17"0,5 5 0,3 1-33,7 2-2,-1-2-3,6 8-1,-2 1-3,-3 5 0,-2 5-1,-6-1 0,-4 6-1,-5 3 0,-5 3 1,-7-2 0,-2 0 0,0-2 0,-1-3 1,2 0 0,4-4 1,9-8 0,0 0 0,0 0 0,16 2 1,0-3 0,1 1-1,3-1 1,0 5-1,1 3 0,-3 3 1,-4 0 0,-3 2-1,-4 5-1,-4-2 2,-5 3-1,-5-2 1,-5 0 0,-4-3 0,-2 2 1,-3-4 0,0-6 0,-1 0-1,5-2-1,3-4-1,2-5-5,12 6-32,3-18-2,3 3 0,9 1-1</inkml:trace>
  <inkml:trace contextRef="#ctx0" brushRef="#br0" timeOffset="126794.2522">4841 6926 101,'-10'-4'41,"10"4"2,5-16-1,11 6-36,11 5-1,4 0-1,3 1-3,3 3-3,-2 1-3,-1 6-4,-14-7-17,0 8-17,-9-5 1,-11-2-1,2 9 3</inkml:trace>
  <inkml:trace contextRef="#ctx0" brushRef="#br0" timeOffset="126961.2618">4900 6993 86,'-12'12'40,"8"1"-1,7 1-5,-3-14-22,27 18-2,-7-13-4,7 5-3,2 2-5,-5-12-20,0 2-19,4 0 0,-7-8-1,2-2 1</inkml:trace>
  <inkml:trace contextRef="#ctx0" brushRef="#br0" timeOffset="136097.7843">5692 6586 71,'10'4'38,"-9"6"0,0 5-7,2 11-19,-8 3 0,5 11-4,-6 4-4,3 11-1,-2 3-1,0 3 0,0 0-2,0-5 1,0-6-2,2-2-1,1-9 0,0-12-1,3-4-5,-1-23-3,4 17-8,-4-17-20,9-5 1,-1-6 0,-1-8 1</inkml:trace>
  <inkml:trace contextRef="#ctx0" brushRef="#br0" timeOffset="136411.8023">5908 7003 14,'19'-18'31,"2"6"1,-12 3 3,-9 9-12,10 0-7,-10 0-3,-16 13-1,-3-3-4,-1 5-2,-8 2-2,-1 2 0,-3-3-1,2 3 1,0-1-1,5-3-1,4-3 0,12 1-1,6-2 1,8-1-1,7-1 0,8-1 0,4-1 0,6 3 0,1 0 0,0-4-2,0 0-3,-3-4-4,4 4-17,-8-2-15,-6-5 2,-4 0-2,-4-5 1</inkml:trace>
  <inkml:trace contextRef="#ctx0" brushRef="#br0" timeOffset="136837.8267">6328 7097 71,'0'0'38,"-11"-7"-1,-1 10 1,-8-2-27,7 8-4,-3 0-2,7 5-1,-1 3-2,4-1 0,4 2-2,5 2 1,3 3 0,4-1-1,4 0 1,2-3-1,3-2 0,4 1-1,0 0 1,-2-6-1,0-1 0,-3 0-1,-5-2 0,-5 1 0,-6 0 1,-2-10-1,-17 17 1,-1-8 1,-4-1-1,-4-4 2,-2-1-2,2-1 0,4-3-2,2-5-10,5 0-25,11-3 2,0-5-2,10 3 2</inkml:trace>
  <inkml:trace contextRef="#ctx0" brushRef="#br0" timeOffset="137045.8386">6288 7149 83,'7'-15'41,"7"0"-1,2 2 0,1-9-29,5 8-5,0 1-2,2 2-5,4 8-9,-5-2-29,1-1-2,0 2 0,0-1 0</inkml:trace>
  <inkml:trace contextRef="#ctx0" brushRef="#br0" timeOffset="137375.8574">7046 6757 72,'4'13'39,"-1"4"-2,0 7 3,0 11-25,-6-4-9,4 8 0,-3 2-4,1 5-1,0 0 0,-1-8-1,2-3-3,0-3-3,5-1-11,-5-10-23,1-9 2,-1-12-2,0 0 2</inkml:trace>
  <inkml:trace contextRef="#ctx0" brushRef="#br0" timeOffset="137559.868">6898 7069 73,'-6'-13'41,"6"13"-2,19-8 2,0-4-24,5 13-9,-1-3-1,7 0-5,5 1-4,2 0-7,6-2-30,-4 1-2,-1-5 1,-1-6-1</inkml:trace>
  <inkml:trace contextRef="#ctx0" brushRef="#br0" timeOffset="137849.8846">7583 6569 99,'-11'-7'41,"11"7"0,-6 21-5,3-9-28,9 14-2,-2 3-1,2 5-2,-2 6-1,2 8-1,-4 4 0,-2 3-1,-2 5 0,-4-2-1,-2-1-3,-4-1 0,4 0-5,-9-16-16,6-2-17,4-14 1,2-15-1,5-9 1</inkml:trace>
  <inkml:trace contextRef="#ctx0" brushRef="#br0" timeOffset="138256.9078">7877 6999 29,'0'0'33,"-2"17"3,2-17-2,-18 8-11,9 6-3,-12-10-6,4 7-4,-6-8-2,0 9-2,-4-2-2,2 1 0,-1-2-1,4 1 0,0 0-1,3 3 0,5 2 0,5-3-1,3 0 0,9 2 0,6-1 0,5 0 0,5-2 0,4 0 0,0-3-1,4 2 0,2 0-1,-4-8 0,0 1-3,-6-6-6,4 4-26,-7-2-6,-7-5 1,-9 6-1</inkml:trace>
  <inkml:trace contextRef="#ctx0" brushRef="#br0" timeOffset="138970.9487">8118 7148 79,'0'0'40,"0"0"0,17 7-3,-17-7-23,26-3-3,-9-2-3,8 2-4,0-3 0,2 2-2,-3-1 0,-3 0 0,-2 1-2,-3 6 0,-2 2 0,-5 0 1,-9-4-1,9 17 0,-8-4 0,-1 5 0,-3 1 0,-3-1 0,-1 3-1,1 4 0,-1-2 1,-1 2 0,1 1 0,1-3 0,0-3 0,2 3-1,0-4 2,0-8-2,2 1 0,-1-2-2,3-10 0,0 0-4,-4 15-6,-5-19-20,9 4-9,-11-5 1,2-2 0</inkml:trace>
  <inkml:trace contextRef="#ctx0" brushRef="#br0" timeOffset="139157.9594">8141 7338 90,'11'-10'40,"5"8"2,3 0-3,-6-8-28,16 9-4,1-2-4,2-6-14,3 2-28,1-5-3,-4-4 1,3-3-2</inkml:trace>
  <inkml:trace contextRef="#ctx0" brushRef="#br0" timeOffset="142488.1499">8374 2317 21,'0'0'32,"0"0"3,0 0-1,0 0-13,-11-9-4,11 9-3,0 0-5,-5 16-2,5-16-2,-11 25 0,6-6-3,3-2 1,-1 1-2,7 6 0,1-5 0,6-9 0,5-3 0,1-6-1,1-4 1,-1-1-1,0-5 2,-2-7-1,-6-6 0,-5 6 0,-6 1 0,-5-2 1,-3 0-2,-4 7 0,-5-2 0,0 9-1,4 7-3,-2-9-14,7 6-22,10-1 1,0 0-1,9-4 1</inkml:trace>
  <inkml:trace contextRef="#ctx0" brushRef="#br0" timeOffset="144124.2434">336 8120 38,'0'0'33,"0"0"3,0 0-11,0 0-4,0 0-6,0 0-1,0 0-5,0 0-1,0 0-3,71 9 0,-71-9-2,85 3 0,-26-3-1,8-2 0,4-2 0,11-4 0,9 3-2,6 0 1,0-2-1,2 0 0,2 2 1,1 0-1,2 2 1,0 2-2,-5 0 1,0 1 0,3 3 0,2 2 0,-3-3 1,-3 5-2,-2 0 0,-2 0 1,-6 1 0,-3 1 0,-5-2-1,-9-1 1,-6 3-1,-4 1 0,-8-6 1,-7 1-1,-3-1 0,-7-1-1,-7-2-2,-3 4-3,-11-8-24,-1-3-9,-5 0 2,-8-10-2</inkml:trace>
  <inkml:trace contextRef="#ctx0" brushRef="#br0" timeOffset="149363.5431">21280 5888 23,'0'0'16,"0"0"1,0 0-1,0 0 1,0 0-3,0 0-1,-7-11-2,7 11-2,-14-10-3,4 8-2,-4 2-3,-4 0-3,-2 2-11,3 4-17,-15-10-1,6 12 0,-5-7 1</inkml:trace>
  <inkml:trace contextRef="#ctx0" brushRef="#br0" timeOffset="159767.1382">22125 5475 22,'0'0'31,"0"0"1,0 0-8,0 0-2,0 0-5,0 0-5,0 0-2,-4 15-5,3-4-1,-5 4-1,-1 5-2,-3-1 0,-4 5-1,0 2 0,0-6 0,1-2-1,2 2 0,1-6 1,10-14-1,-9 15 1,9-15 0,0 0 0,14-10 0,-4 0 1,2-11 0,2-5 0,0 1-1,0-5 2,0 0-1,-3 1 1,1 2-1,-5 2 1,0 11 0,-7 14 0,14-12 0,-14 12 0,16 18-1,-7 0 1,4 7-1,2 5 0,4 4-1,2 1 0,1 4-2,5 3-13,2-7-23,-7-9 2,3-4-2,-6-12 0</inkml:trace>
  <inkml:trace contextRef="#ctx0" brushRef="#br0" timeOffset="200762.483">10868 7754 14,'0'0'30,"0"0"1,0 0 0,0 0-12,3-12-2,-3 12-3,0 0-4,0 0-1,0 0-3,13 12-1,-11-2-1,1 4 0,-2 4-2,2 5 0,-2 4 0,1 2 0,0 2 0,-4 0-2,2-2 1,2 3 0,-2-4 0,0-2-1,-3-5 1,2-1-1,0-6 1,1 0-1,-2-2 0,2-12 1,-6 11-2,6-11-1,-3 11-3,3-11-6,0 0-26,0 0 0,0-17-2,0 17 2</inkml:trace>
  <inkml:trace contextRef="#ctx0" brushRef="#br0" timeOffset="201002.4967">11187 8141 45,'7'16'32,"-7"-5"2,5 7 0,-9 3-20,1-6-8,1 1 2,-3 1-4,1 1-2,-1 2-2,-4-1-1,5-1-5,-5-7-9,9-11-19,-6 18 0,6-18 0,0 0 0</inkml:trace>
  <inkml:trace contextRef="#ctx0" brushRef="#br0" timeOffset="201422.5207">11386 7919 73,'8'-18'38,"1"5"0,1 0 1,0-1-29,11 4-2,-1-2-2,7 9-2,2 2-1,1 3-1,2 2-1,-3 4 0,-4 3-2,-4 4 0,-6 8 0,-9-2 0,-7 3-1,-7 2-1,-7 0 2,-6 1-1,-3 0 2,-4-2-1,-2-3 0,0-2 0,3 1 2,2-7-1,6 0 0,9-1 0,6-3 1,4-10 0,19 13 0,1-10 0,5-1-1,5 1 0,2 4-3,-4-11-6,6 5-24,-5 0-4,-4-4-2,3 4 0</inkml:trace>
  <inkml:trace contextRef="#ctx0" brushRef="#br0" timeOffset="201637.533">11938 8276 69,'4'12'36,"3"4"0,-8-1 0,-4-3-28,4 7-4,-3 1-4,-2-6-3,1 3-6,-4-6-11,-1-2-14,5 2-2,5-11 1,0 0 0</inkml:trace>
  <inkml:trace contextRef="#ctx0" brushRef="#br0" timeOffset="202185.5643">12196 7899 65,'11'-18'38,"1"5"-1,2-1 3,2-1-25,2 7-7,-5-3 0,6 6-4,-5 0-1,2 6-2,-4 3 0,-12-4 0,15 14-1,-12-1-1,-6 4 0,-3 4 1,-7 1-1,-3 0 0,-3 2 0,-3-2 0,3-2 1,-2-4-1,7-3 0,4-3 0,10-10 1,5 11 0,11-9 0,6-2 0,4-2 0,9 3 1,1-1 0,-1 0 0,-2 2-1,-3 5 0,-6 0 0,-8 7 0,-4 3-1,-11 2 1,-10 2-1,-4 6 0,-6-2 1,-2 0 0,-4 0 0,1-2 1,-2-4-1,5-1 1,2-4-1,3-6 1,4-4-3,2-4-1,10 0-7,-13 0-24,13 0-4,0-20 0,4 6-2</inkml:trace>
  <inkml:trace contextRef="#ctx0" brushRef="#br0" timeOffset="202422.5779">12656 8261 67,'7'11'38,"-1"6"-1,-5-2 1,-1-15-23,1 24-11,-8-10 0,4 4-2,-3 1-3,-3-4 0,3 2-3,-4-5-1,2 3-6,-3-7-11,2-1-14,9-7-1,-12 1 1,12-1 0</inkml:trace>
  <inkml:trace contextRef="#ctx0" brushRef="#br0" timeOffset="202926.6067">13138 7797 76,'1'-10'36,"-1"10"-1,0 0 0,-10 5-32,9 5 1,-1 0 0,-2 5-2,-3 0 0,2 4-1,-2 0 0,0 3 0,0 0 0,0-1-1,1-2 0,5 2 0,5-3 1,4-3 0,4-1-1,4-3 0,4-3 1,4 0-1,1 0 0,-1-4 1,-3 1-1,-2 1 0,-5 1 0,-14-7 1,12 20-1,-15-8 0,-6 2 0,-4 3-1,-4 3 1,-3-2 1,-2-2-2,-1 1 1,-2-3 0,3 0 0,0-3 0,1-4 0,3-4-1,2-4-2,3 1-2,-2-13-8,8-4-24,0-1 1,-3-10-2,7-1 1</inkml:trace>
  <inkml:trace contextRef="#ctx0" brushRef="#br0" timeOffset="203182.6214">13032 7815 83,'27'-3'41,"5"-1"-1,3-4 2,6 7-31,-3-6-1,6 3-3,-7-2-3,-1 4-2,-4-1 0,-4 1-2,-5 2-2,-8-6-3,-1 8-9,-14-2-28,0 0 0,0 0 1,-8-13-1</inkml:trace>
  <inkml:trace contextRef="#ctx0" brushRef="#br0" timeOffset="204585.7016">13915 8067 57,'0'0'36,"0"0"-1,17 1-4,7 0-16,2-7-1,15 8-4,0-3-2,11 1-3,1 1-1,3 1-1,1-2-1,1 3-1,-4 0 0,-3-2-1,-4 0 0,-4 2 0,-5-2-1,-6 0 0,-8 2 0,-5-3-2,-4-1-1,-15 1-2,15-1-6,-18-9-9,3 10-19,-7-15 3,0 4-2,-2 1 3</inkml:trace>
  <inkml:trace contextRef="#ctx0" brushRef="#br0" timeOffset="204915.7205">14580 7948 25,'0'0'35,"0"0"1,0-11 1,0 11-13,13-5-3,-13 5-6,22-4-5,-8 5-3,4 11-3,0-2 0,4 4-2,1 1 0,4 5-2,-1 0 2,0 2-2,-5 1 1,0-3 0,-5-1-1,-7 3 0,-7-2 0,-7-2 0,-7-1 0,-4 1 0,-3-3 0,0-2 1,-1-3-2,5-4 0,2 0-3,2-8-6,11 2-29,7-16-1,2-1 0,8-1 0</inkml:trace>
  <inkml:trace contextRef="#ctx0" brushRef="#br0" timeOffset="205563.7576">15808 7809 48,'0'0'37,"0"0"-2,-13 2 2,-6 3-19,2 10-3,-10-2-6,5 15-2,-5 3-1,4 8-2,3 1 0,11 5-1,7 0 0,10-1-1,8-2 0,10-8-1,6-5-1,8-3 0,2-11 1,5-6 0,-2-7-1,0-8 0,-3-7 1,-6-6-1,-5-8 1,-9-9-1,-11-5 0,-5-6 0,-11-3 0,-8 0 1,-9 0-1,-7 2 0,-6 5-1,0 8 1,2 14-2,-3 6-1,6 15-3,-2 3-13,6 14-22,7 10 0,5 6 0,7 5 1</inkml:trace>
  <inkml:trace contextRef="#ctx0" brushRef="#br0" timeOffset="213385.2049">2723 8711 9,'0'0'29,"0"0"1,-1-11-5,1 11-4,0 0-4,0 0-4,0 0-3,-6 18-3,5 0-3,3 8-2,-1 6-1,2 11 1,0 4-1,-2 2 0,-1 2 0,1 2-1,-2-3 0,-1-2 1,0-4-1,0-5 1,0-7-1,1-3 0,2-5 0,-1-7 0,1-2-1,1-5-2,-2-10-1,3 9-2,-3-9-5,0 0-9,0 0-13,0 0 0,-1-12 1,1 12 1</inkml:trace>
  <inkml:trace contextRef="#ctx0" brushRef="#br0" timeOffset="213973.2386">3099 9025 17,'0'0'29,"0"0"1,8-11-4,-8 11-6,-14 6-4,5 2-3,-10-4-4,4 9-3,-9-1 0,0 3-2,-5 1-1,-1 0-1,-2-2-1,1 3 0,3-1-1,0-3 0,3-2 0,5-1 0,6-3 0,4 0-1,10-7 1,-3 13 0,3-13 0,19 12 0,-2-3 0,5 0 1,3 3 0,4 2-1,0-1 1,0 3 0,-1-2 0,-2-2-1,-6 0 1,0 0-2,-5-2-1,-4-6-3,1 3-8,-12-7-8,12-2-14,0 3 0,-12-1 0,19-8 1</inkml:trace>
  <inkml:trace contextRef="#ctx0" brushRef="#br0" timeOffset="214459.2664">3284 9212 26,'0'0'31,"4"-12"3,-4 12-2,3 11-15,-3-11-4,-4 19-3,-2-4-3,4 5-4,-2 0 0,1 2-1,-2 0 0,3-3-2,0 0 1,1-3-1,1-1 1,2-6-1,-2-9 0,10 14 0,1-13 0,1-2 0,2-2 0,4-2 0,2-1 0,-1 0 0,2 1 0,-3 1 0,-2 2 0,-1 4 0,-4 1 0,-2 4 0,-5 5 0,-1 3 1,-4 2-2,0 6 1,-1 2 0,-2-1 1,3 2-1,-1-5-1,3 1-1,0-6-3,6 0-9,-1-6-20,-6-10 0,21-4-1,-8-13 0</inkml:trace>
  <inkml:trace contextRef="#ctx0" brushRef="#br0" timeOffset="214995.297">3852 8886 37,'0'0'34,"0"0"2,0 0-1,12 3-17,5 6-5,-6-8-3,11 8-3,-3-1-3,3 5-1,2-1-1,3 1 0,0-1-2,0 2 1,-1 2-1,-5-2 1,-2 1-1,-3-2 0,-4 1 0,-6-2 0,-4 1 1,-3-3-1,-3 1 0,-3-1 0,-4 1 0,-5-1 0,-5-1 0,-1 1 0,-3 0 0,-1 1 0,-3 1-1,1-2 2,0-1-2,6 0 1,4-1 0,3-2 0,5-1-2,10-5 0,0 0-4,0 0-4,0 0-17,11-1-10,1-6 0,3 1 0</inkml:trace>
  <inkml:trace contextRef="#ctx0" brushRef="#br0" timeOffset="215282.3134">4295 9157 32,'0'0'31,"-6"15"2,-8-11-1,0 1-18,0 4-4,-9-4 0,4 7-2,-6-3-2,1 3 0,-6 0-2,5 4-1,-2-2 1,3 1-2,3-1-1,3-1 0,4-1-2,4-1-1,7-2-2,3-9-6,0 0-18,6 12-7,-6-12-2,21-5 1</inkml:trace>
  <inkml:trace contextRef="#ctx0" brushRef="#br0" timeOffset="215701.3374">4553 8856 26,'0'0'31,"0"0"3,0 0 0,10 1-17,-10-1-3,2 19 1,-5-5-5,5 14-3,-4 2-1,3 7 0,-4 5-3,2 5 0,1 0-1,0 0 0,0-1-1,4-6 0,1-4 1,1-6-1,3-6 0,-1-6-1,0-6 1,-8-12-3,18 10-1,-18-10-6,13-13-30,-8 3 0,-4-7 1,3-3-2</inkml:trace>
  <inkml:trace contextRef="#ctx0" brushRef="#br0" timeOffset="222728.7393">5483 9085 23,'0'0'30,"10"-6"3,-10 6-3,0 0-12,0 0-5,0 0-3,-10 19-3,-4-2 0,1 5-3,-6 1-2,4 3 1,-5 0 0,3 3-1,1-4 0,3-6 0,1-4 0,5-2-1,7-13 1,0 0-1,0 0-1,4-16 1,6-4-1,1-1 1,2-4-1,3-2 1,-3-1-1,3 5 1,-2 3 0,0 6 0,-2 7 1,2 5 0,-3 7-1,2 10 1,2 6 0,-1 3 0,0 3-1,3 1 1,0-1-1,-1-1 0,-1-3-2,-3-9-3,2 3-10,-3-9-25,-11-8 1,0 0-2,0-16 1</inkml:trace>
  <inkml:trace contextRef="#ctx0" brushRef="#br0" timeOffset="224162.8214">2982 10589 33,'0'0'31,"0"0"3,11 1-9,-11-1-7,16-10-3,-1 4-1,-2-11-3,8 4-3,-1-10-2,7 0-2,-1-6 0,2-4-1,0-5-2,1 0 0,-3-4 0,-3 1 0,-4 1-1,-6 3 0,-5 4 1,-8 4-1,-5 4 0,-5 6 0,-8 10 0,-3 5-1,-1 8 1,-4 7 0,0 9 0,3 7 0,2 8-1,4 8 2,6 4-2,2 2 2,7 0-1,4 1 0,5-3 0,2 0 0,2-7 1,3-5-1,1-6 0,2-3 0,-2-5 0,0-7-3,2-3-2,-1-11-10,2-4-25,3-1 2,-1-8 0,1-2 0</inkml:trace>
  <inkml:trace contextRef="#ctx0" brushRef="#br0" timeOffset="224541.8431">3512 10571 47,'-11'6'34,"3"7"1,-1-4-1,-2-1-21,14 7-4,-1-6-2,7 4-2,5-1-2,5-4-1,5-5 0,2 0 0,1-2-1,0-3 1,-4-1-1,1-3 0,-5-5-1,-5 3 1,-5-2 0,-3-1 0,-7-3-1,-2 4 1,-7-3-1,-3 2 1,-6 3-1,1 0 0,-3 3 0,0 2-1,3 4-2,-2-4-4,20 3-17,-12 6-13,12-6 1,0 0-2,13 2 2</inkml:trace>
  <inkml:trace contextRef="#ctx0" brushRef="#br0" timeOffset="224903.8638">4035 10247 62,'0'0'38,"0"0"0,0 0 1,0 0-22,15 1-8,-2-5-2,5 5-2,1-1-2,6 0 0,-1 0-2,1 2-2,0 1-1,-5-3-1,5 4-4,-9-7-6,6 6-15,-8 0-11,-14-3 0,0 0 1,0 0 1</inkml:trace>
  <inkml:trace contextRef="#ctx0" brushRef="#br0" timeOffset="225124.8764">4067 10383 51,'0'0'37,"-15"11"1,15-11 0,15 9-19,-15-9-6,23-1-3,-7 0-3,5 2-3,0-2-1,3 2-1,-1 0-2,-2 1-2,0 2-3,-5-11-11,-2 6-24,3 0 0,-4-4 0,-1 1 0</inkml:trace>
  <inkml:trace contextRef="#ctx0" brushRef="#br0" timeOffset="226648.9636">4710 10033 39,'0'0'34,"0"0"0,0 0-3,-2-13-12,2 13-4,0 0-5,0 0-3,-1 15-3,2 1-1,-1 5-2,0 5 1,0 4-1,2 7 0,0 3-1,1 5 1,-1-1-1,0-2 0,0 0 0,1-3 0,-1-2 0,-3-6 0,0-5-2,0-5 1,1-4-2,-3-5-1,4 0-3,-1-12-8,0 0-18,0 0-3,0 0 0,-3-12 0</inkml:trace>
  <inkml:trace contextRef="#ctx0" brushRef="#br0" timeOffset="227030.9854">5000 10343 3,'21'-3'29,"-21"3"1,0 0 3,4 12-15,-4-12 0,-10 10-1,-2-7-5,3 8-2,-9-5-4,0 3-1,-8-4-1,-1 6-1,-5-3 0,-1 3-1,-1 0 1,2 0-1,2-2 0,8 3-1,7-1 1,7 0-1,11 0 0,10 0 0,7-2-1,9 2 1,4-1-1,3-1 0,0 2-1,1-2-1,-2 2-3,-7-8-4,1 8-16,-4-6-13,-7-4 2,1 0-3,-2-8 3</inkml:trace>
  <inkml:trace contextRef="#ctx0" brushRef="#br0" timeOffset="227371.0049">5244 10535 47,'-12'7'35,"-1"5"2,-2 1-1,-2-3-18,9 10-8,0-7-1,7 7-4,1-5-1,9 1-2,4-7 1,6-1-2,2-4 0,4-6 1,-3-2-1,5-3 0,-2-6-1,-2-2 1,-5-1-1,-3-4 1,-8-1-2,-4 4 1,-7 0 0,-7 1-1,-7 4 1,-2 4-1,1 4-2,-3 2-3,9 7-21,0 0-12,2-1 1,11-4-1</inkml:trace>
  <inkml:trace contextRef="#ctx0" brushRef="#br0" timeOffset="228578.0739">6233 10194 77,'0'0'36,"0"0"0,0 17-10,-6-3-18,4 9-2,-5 4-2,1 3-2,-3 1-1,3 1 0,-1-1 0,0-4 0,1-5-1,4-8 0,1-4 0,1-10 0,0 0 1,14-9-1,-6-6 0,1-6 0,2-7 1,-2-4-1,0-4 1,1-3-1,-2 3 1,-1 3-1,-1 5 1,-1 6 0,2 8 1,2 10-1,0 9 1,4 9 1,-1 6-1,6 6 1,0 1-1,4 9 1,1-1-1,1-2 1,-1-2-2,1-2-1,-1-4-1,-5-7-3,4 3-12,-4-12-25,-6-7 1,-2-4 0,-2-10-1</inkml:trace>
  <inkml:trace contextRef="#ctx0" brushRef="#br0" timeOffset="229976.1539">7643 10431 24,'0'0'32,"0"0"2,0 0 0,9-5-16,7-1-2,-3-12 0,9 1-5,0-10-3,7-2-1,-2-8-2,5 2-1,-3-4 0,0-1-1,-4 1-1,-2 3 0,-7-1-1,-6 3 0,-7 4-1,-5 4 1,-8 3-2,-2 7 1,-4 7-1,-7 7 1,-3 11 0,1 10 0,-1 9 0,3 11 0,2 7 0,3 5 1,6 3-1,7 3 0,6-1 1,4-7 0,6-3-1,7-8 1,2-8 0,3-7 0,1-6 0,2-7-1,-2-7-1,-1-2-2,2-1-3,-7-11-7,4 2-27,-4-2 0,-1-4 1,2 2-2</inkml:trace>
  <inkml:trace contextRef="#ctx0" brushRef="#br0" timeOffset="230201.1667">8227 10357 70,'0'0'37,"0"0"0,8 21-1,-8-21-24,-5 22-3,0-9-3,4 5-3,-2-2 0,2 0-1,0 0-1,2-3-2,2 1-1,-1-3-2,4 3-9,-5-4-26,-1-10 1,10 10-1,-10-10 1</inkml:trace>
  <inkml:trace contextRef="#ctx0" brushRef="#br0" timeOffset="230724.1967">8709 10125 47,'0'0'35,"-11"4"2,11-4 0,16 2-17,-16-2-5,28-4-3,-9-2-3,10 5-3,-1-3-1,5 0-1,-2-1-2,1 2-1,1 0-2,-8-4-3,-1 6-3,-10-4-6,1 1-28,-15 4 1,0 0 1,0 0-1</inkml:trace>
  <inkml:trace contextRef="#ctx0" brushRef="#br0" timeOffset="230944.2092">8712 10281 66,'-9'9'39,"9"-9"0,16-4 2,-6-6-25,15 7-4,-3-6-3,6 4-4,-2 0-1,3 1-3,-2 4-2,-1 0-4,2 3-8,-7-4-27,-3 1-2,-1 1 2,-3-6-2</inkml:trace>
  <inkml:trace contextRef="#ctx0" brushRef="#br0" timeOffset="233163.3362">9499 10008 33,'-12'19'31,"-1"-9"2,0 4-11,-1 9-3,-5 0-3,7 10-3,-3-1-2,12 5-3,0-3-3,9 5 0,5-6-2,8-4 0,5-6-1,7-8 0,2-8-1,3-6 0,0-11 1,-1-8-1,-2-9-1,-2-4 1,-7-5 0,-5-6 0,-8-2 0,-7-3 0,-8 1-1,-7 3 0,-10 4 0,-8 7 0,-5 7-2,-5 11 1,1 12-2,-1 6-4,14 13-31,6 7 1,8 2-1,18 5-1</inkml:trace>
  <inkml:trace contextRef="#ctx0" brushRef="#br0" timeOffset="236521.5283">10843 10028 41,'9'-10'33,"-9"10"1,5-16-9,-5 16-6,0 0-4,0 0-3,0 0-6,-15 17-2,3-1-2,1 4-1,-2 6 0,-1 2-1,-1 1 0,1 3 1,0 0-2,1 0 2,1 0-2,2-5 1,1-3 0,2-3 0,2-3-1,2-8 1,3-10 0,0 0 0,0 0 0,11-21 0,-3 0 0,3-6 0,1-6 0,4 0 0,0-3 1,2 0 0,-3 0 1,2 6 0,-4 2 0,1 7 0,-5 4 0,-3 7 0,-6 10 0,9-1 0,-4 10 0,1 7 0,0 6-1,4 7 1,3 4 0,3 6-1,2 0 0,2 0 1,-1 0-2,1-4 1,-2-4-1,0-7-1,-4-3-2,-3-10-2,0 1-11,-11-12-24,11-1 1,-11 1-1,-2-26 1</inkml:trace>
  <inkml:trace contextRef="#ctx0" brushRef="#br0" timeOffset="238856.6618">12166 10237 66,'34'-28'36,"4"-3"-1,1-5-5,-12-5-18,4 0-5,-9-2-4,-1 5-1,-8-2-1,-6 5 0,-6 4-1,-6 4 1,-7 8-1,-6 11 1,-7 9-1,-4 10 0,-2 15 1,1 12-2,4 10 2,6 10 0,9 7 0,8 1 1,12-2 0,8-1 0,8-9 0,6-9 0,0-10 0,2-8-1,0-9 0,-3-4-1,-2-8-1,-5-8-4,0 0-5,-8-4-24,1-5-4,0-3 0,-3-4 0</inkml:trace>
  <inkml:trace contextRef="#ctx0" brushRef="#br0" timeOffset="239316.6881">12804 10359 49,'-15'-12'36,"13"2"1,1-1 0,2-6-16,12 8-9,-3-5-3,9 7-3,1 1-2,3 3-1,-3 5-1,-1 8-2,-5 2 0,-4 8 0,-5 1 0,-7 2-1,-4 3 0,-7 2 0,-2-1 0,-5-4 1,1 1-1,1-4 1,3-2 0,6-2 0,6-4 1,7-2 0,6-6 0,8 0 0,5-2 1,4-1-1,0-1-1,2-3-2,1 3-6,-7-1-32,-1-2 2,-2 2-1,-4-5-1</inkml:trace>
  <inkml:trace contextRef="#ctx0" brushRef="#br0" timeOffset="240815.7739">13401 10030 30,'0'0'33,"-20"5"1,20-5 0,0 0-14,0 0-5,0 0-2,10 0-6,11 0-1,0-5-2,7 4-1,2-1-1,2-1-2,2 1-3,-2-1-2,0 5-5,-10-6-13,-5 3-13,-1 4 0,-16-3-2,9 7 3</inkml:trace>
  <inkml:trace contextRef="#ctx0" brushRef="#br0" timeOffset="241035.7865">13407 10210 60,'0'0'37,"22"1"-1,-5-9 1,3-1-26,9 5-2,-1-7-3,3 4-3,-1 0-4,-2 0-5,4 5-13,-2-1-18,-7-2 1,3 1-1,-6-2 0</inkml:trace>
  <inkml:trace contextRef="#ctx0" brushRef="#br0" timeOffset="241463.8109">14306 9689 61,'0'0'35,"9"-4"1,-9 4-1,8 19-25,-8-4-3,5 10 0,-3 2-3,2 11 0,-3 0-1,2 10 0,-2 1-1,1-1 0,-2 1-1,1 1-1,1-4 0,-1-7-1,2-1-1,0-8-2,2 0-3,-5-12-7,6-9-24,-6-9 1,0 0-2,11 2 3</inkml:trace>
  <inkml:trace contextRef="#ctx0" brushRef="#br0" timeOffset="241938.8381">14595 10083 23,'0'0'31,"-15"-5"3,-2 3 0,2 3-13,-5 8-7,-7-3-1,3 9-4,-5-1-4,3 4 0,-2-2-2,5 3-1,2-3 0,6-3 0,4-1 0,4-1-1,7-11 0,-3 11 1,3-11 0,11 9-1,-2-4 1,3 3-1,2-2 1,3 1-1,3 5-1,1-3-2,2 1-3,-2-4-4,9 6-14,-2-8-16,-3-3 1,1-1 0,-5-8 1</inkml:trace>
  <inkml:trace contextRef="#ctx0" brushRef="#br0" timeOffset="245249.0274">14807 10294 0,'16'-1'25,"-16"1"2,10-5 2,-10 5-11,0 0-4,0 0-2,1-12-1,-1 12-3,0 0-1,0 0-2,-10 7-1,10-7-1,-8 14-1,2-3 0,0 1-1,-1 4 1,-1 3-1,-3-2 0,0 1-1,4 2 1,-2-4-1,0 0 1,2-3-1,3-2 0,4-11 0,-3 14 0,3-14 0,0 0 1,13 9-1,-13-9 1,22 1 0,-10 0-1,4-2 1,1 1-1,1-2 1,2 2-1,-2 0 0,0 0 0,-3 0 0,1 0 0,-3 0 1,-1 0-1,-12 0 0,16-3 1,-16 3-1,10-6 0,-10 6 1,0 0 0,0 0 0,8-9-1,-8 9 1,0 0 0,-1 13-1,1-4 1,-2 3-1,2 3 1,-1 6-1,0 1 1,-1-1 0,2 1-1,2-2 1,0-2-1,0-3-1,0-5-2,-2-10-7,0 0-17,0 0-8,14-14-1,-11-6 1</inkml:trace>
  <inkml:trace contextRef="#ctx0" brushRef="#br0" timeOffset="245985.0695">15515 9896 37,'13'3'33,"-13"-3"3,8 18-1,-6 1-11,-2-2-13,4 12-2,-5-1-3,0 7-3,-3 2-1,2 2-1,-2-5 0,0 1-1,1-3-2,0-9-2,7 3-8,-5-9-19,1-7-5,0-10-1,0 0 2</inkml:trace>
  <inkml:trace contextRef="#ctx0" brushRef="#br0" timeOffset="246198.0817">15349 10148 60,'14'-11'38,"-2"5"-2,5 3 2,7 2-26,-4-5-3,7 7-3,-3-1-4,5 2-4,4 4-8,-6-4-19,4-3-8,5-2 1,-1-6-3</inkml:trace>
  <inkml:trace contextRef="#ctx0" brushRef="#br0" timeOffset="246541.1013">16136 9639 59,'0'0'37,"0"0"0,10 11 2,-10 0-23,7 19-6,-5-2-2,6 10-2,-6 5-2,3 9-1,-4-1-1,-1 5-1,-5 2 0,1-1 0,-2 1-1,-2 0 0,0-5-1,-2-6-1,4-3-3,0-13-4,9-2-7,-4-11-24,1-18 1,21-3-1,-5-18 2</inkml:trace>
  <inkml:trace contextRef="#ctx0" brushRef="#br0" timeOffset="246948.1246">16461 10088 10,'0'0'28,"-5"11"2,5-11 3,-13 2-14,13-2-2,-13 2-1,13-2-3,-15 2-1,15-2-3,-21 4-3,8 3-1,-7 0-1,0 3-1,-6 0-1,0 5 0,-4-1 0,4 3 0,-1-3 0,4-1 0,3-2-1,8 3 1,5-1-1,7-3 1,0-10-1,19 18 0,0-10-1,3 1 1,3 0 0,1-2-1,1 0 0,-2 0-2,1 1-1,-7-6-5,7 8-9,-5-7-23,-1-3 1,-1 0-2,-1-5 2</inkml:trace>
  <inkml:trace contextRef="#ctx0" brushRef="#br0" timeOffset="247443.1529">16804 10153 43,'-2'-10'33,"2"10"3,-17-1 0,-1 2-19,4 11-1,-11-1-5,6 9-2,-7 3-3,6 6-1,-2 1-1,7 3-1,2-2-2,8 1 1,5-1-2,5-5 1,6-5-1,6-3 0,1-5 0,4-5 1,4-4-1,1-7 0,2-3 0,-1-3 0,0-4 0,-6-1 0,0-4-1,-6 2 1,-6-1 0,-8 2-1,-8 2 1,-7 3 0,-8 3 0,-5 7 0,-5 4 0,-2 3 0,0 4 0,4 4 0,3 0-1,6 3-1,14 4-8,-2-7-28,14-6-1,5-2 0,5-8-1</inkml:trace>
  <inkml:trace contextRef="#ctx0" brushRef="#br0" timeOffset="248270.2002">17612 9975 68,'-1'11'37,"-6"0"-1,-5 10 2,2 3-26,-12 3-5,2 8-1,-5 2-3,4 5 0,0-1 0,4-3-1,5-7 0,6-3-1,5-10 0,7-7 0,4-12 0,6-9-1,3-9 1,4-8-1,1-8 1,1-9 0,-3-3 0,-1-3 0,-4 2 0,-5 3 0,-4 3 0,-4 10 1,-2 7 0,-2 14 0,0 11 0,-1 9-1,2 7 1,4 11-1,2 4 1,5 3-1,2 4 0,1 1-1,3-5 1,-2-1-2,0-2-1,-4-10-3,4 5-15,-8-15-21,-8-11-3,0 0 3,5-9-2</inkml:trace>
  <inkml:trace contextRef="#ctx0" brushRef="#br0" timeOffset="250609.334">3220 11814 15,'0'0'24,"0"0"-2,0 0-1,14-14-1,-4 10-3,0-9-2,6 6-1,-2-8-1,5 1-2,-2-8-1,7 2-3,0-8-1,2 2-1,1-5-1,3-2-1,-1-4-1,2 2 0,-2-4-1,-2 2 0,-5 1 0,-1 0 0,-5 4 0,-7 4-1,-5 3 1,-6 2-1,-6 5 1,-2 5-1,-4 5 0,-4 5 0,-1 5 0,-3 7 0,2 8 0,1 9-1,1 7 1,2 7 0,2 4 0,6 8 0,4 4 0,4 1 0,2-1 0,3-3 0,5-3 0,3-4 1,2-1-2,0-8 2,0-6-1,4-6 0,3-6-1,-2-7-3,6-1-6,-6-6-26,3-11-3,4-3 0,-4-7 0</inkml:trace>
  <inkml:trace contextRef="#ctx0" brushRef="#br0" timeOffset="251171.3662">3911 11804 75,'0'0'39,"0"0"-1,2-12 1,-2 12-30,14-15-3,0 12-1,-3 1-2,4 2-1,-2 2-1,3 3 0,-5 2-1,-2 7 0,-3 2 0,-3 1 1,-6 0-2,1 4 1,-4-1 0,-3-2-1,1 0 2,-1-5-2,3-2 1,6-11-1,-6 14 1,6-14 0,0 0 0,10 1 0,1-2 0,-1 0-1,5 2 1,1 0 0,1 3-1,0 3 0,-1 2 0,-4 0-1,-2 5 1,-2-1-1,-4 3 1,-6 0 0,-2 1 1,-5-3 0,-2-1 0,-2 1 1,-3-5 0,-1-1 1,-1-2-1,1-3 1,0-4-1,0 0 1,4-2-2,1-4-1,12 7-5,-16-14-9,13 4-25,7 0 2,1-3-2,6-4 2</inkml:trace>
  <inkml:trace contextRef="#ctx0" brushRef="#br0" timeOffset="251517.386">4605 11507 79,'12'4'39,"-12"-4"-1,19 4-2,-2 1-28,-4-7-1,8 7-1,-2-4-2,4 0-2,0-2-2,2 1-1,-1 1-1,-8-5-4,3 6-4,-19-2-7,22-6-16,-22 6-6,0 0 0,-12 11 2</inkml:trace>
  <inkml:trace contextRef="#ctx0" brushRef="#br0" timeOffset="251712.3971">4610 11642 36,'-17'9'35,"10"2"1,7-11 0,0 0-15,9 3-5,1-7-5,11 6-2,-3-4-3,6 6-1,-1 0-2,1 0-1,-1 1-4,-3-4-5,7 0-33,-6 1 2,-7-4-1,1-3-1</inkml:trace>
  <inkml:trace contextRef="#ctx0" brushRef="#br0" timeOffset="252455.4396">5243 11272 35,'1'-13'35,"-3"1"2,2 12-2,0 0-14,0 0-6,0 0-3,0 18-3,6 8-4,-2 4-1,3 9-1,-1 5 0,0 7 0,-1 1-2,-2 3 0,-2-1 0,-2-4-1,-3-2 0,1-6 1,-3-5-2,1-7 1,2-8-1,-3-6-1,4-5-3,2-11-5,0 0-16,0 0-14,11-21 2,-7 3-2,0-8 2</inkml:trace>
  <inkml:trace contextRef="#ctx0" brushRef="#br0" timeOffset="252819.4604">5588 11582 29,'0'0'33,"-2"11"2,-11-9-1,-6 1-16,5 6-3,-10-7-3,3 7-3,-7-4-3,3 3 0,-5-3-3,4 6 0,-1-3 0,2 1 0,1 0-1,8 0 0,3-1-1,6 3 1,6 0-1,7 0 0,5 0 0,6 4-1,5 1 1,2-1 0,0 2-1,4-1 1,0 0-1,-2-2-1,1 1-3,-5-10-5,5-2-29,-4 0-3,-3-8 2,0-2-1</inkml:trace>
  <inkml:trace contextRef="#ctx0" brushRef="#br0" timeOffset="253403.4938">5800 11663 91,'-9'9'39,"9"-9"1,0 0-9,0 0-22,15-2-2,-5-6-2,3 6 0,2-2-3,1 0 1,2 2-2,0 1 0,1 2 0,-2 0 0,1 1-1,1 2 0,-2 0 1,-1 4-1,-2-1 0,-1 1 0,-4 0 0,-1 4 0,-4 2 0,-3 2 1,-3 1-2,-2 2 1,-3 3 0,0 1 0,-2 5 0,0-2 0,0 0 0,3 0 0,1-3 0,0 0 0,3-1 0,0-2 0,2-3-1,-1-1 0,1 0 0,-1-4 0,0-1-1,1-11-2,-1 16 0,1-16-6,0 0-19,0 0-12,-12-10 1,4 0-1,-2-7 2</inkml:trace>
  <inkml:trace contextRef="#ctx0" brushRef="#br0" timeOffset="253649.5079">5832 11926 63,'13'-3'39,"-1"-4"0,6 2-1,-3 4-15,1-8-12,7 5-3,-1-5-2,7 5-2,-1-3-2,2 1 0,1 0-1,-1-2-2,1 0-4,-5-5-9,0 3-27,-3-1-1,-5-2 1,-3-3-1</inkml:trace>
  <inkml:trace contextRef="#ctx0" brushRef="#br0" timeOffset="299415.1256">2495 10780 1,'0'0'12,"2"-12"0,-2 12-2,6-9 0,-6 9-2,13-10-1,-13 10-1,18-13-1,-5 8 0,3-2-1,2 0 1,4-2-2,6 1 2,5-1-1,7-2 2,8-2 0,9-3 0,11-2 1,11-4-1,15-2 0,11-6-1,17 1 0,8-7-2,11 0 0,12-5 0,7-2-1,5 1 0,4 1-1,0-1 1,-3 3-1,-5 2-1,-6 5 1,-11 3-1,-14 6-1,-14 6-5,-22 1-13,-24 2-13,-13 6-1,-33-4 1,-12 4 0</inkml:trace>
  <inkml:trace contextRef="#ctx0" brushRef="#br0" timeOffset="312467.8721">2946 12057 6,'0'0'15,"-9"-17"-1,13 7-1,1-2-3,6 1-1,5-3-2,7 2-1,8-4 0,12-2-1,14-3-1,22-7 0,19-5 1,24-8-1,25-8 0,23-9 0,24-4-1,17-4 1,13 0 0,5 0-1,7 5-1,-5 4 0,-6 12 0,-12 7-2,-14 9-5,-19 8-17,-13 16-8,-32-6 1,-19 5 0</inkml:trace>
  <inkml:trace contextRef="#ctx0" brushRef="#br0" timeOffset="327250.7177">14050 10994 18,'-7'18'25,"-3"-12"2,9 5-8,-5-1-6,6-10-1,-6 19-3,6-19-2,1 15-1,-1-15 0,8 11-1,1-10 0,5 2-1,1-2 0,5 0-1,-2-1 0,2 3-2,0 0 2,-4 3-2,-1 2-1,-4 2 1,-4 1-1,0 2 1,-4 0-1,-1 0 0,-1 2 0,0-2 0,2 4 1,1-1-1,1 0 0,2 0 0,1-1 0,1-1 0,1 0 1,2-2-2,-2-4 1,1 0 0,1-2 0,-1-1 0,-1 0 0,0-1 0,-10-4-1,14 10 1,-14-10 0,10 10 0,-10-10 0,6 13 0,-6-13 0,6 15 0,-6-15 0,9 15 0,-9-15 0,17 15 0,-7-8 0,-10-7 0,16 17 0,-9-8 0,-2 2 0,-3 3 0,-1 0 0,-1 0 0,-1 1 0,0 1 0,2-1 0,0 0 0,2-2 0,4-3 0,-3 3-1,4-2 1,-2-1 0,2 0 0,-2-1 0,-6-9-2,14 16-3,-14-16-3,10 6-14,-10-6-11,12 0 0,-2-1 0</inkml:trace>
  <inkml:trace contextRef="#ctx0" brushRef="#br0" timeOffset="327659.7411">14588 11501 18,'3'-15'31,"-3"15"2,1-10 0,-1 10-12,0 0-6,0 0-3,9 17-3,-6-6-3,5 4-2,-1 1-2,2 6 1,-2 3-2,-1-2 0,-2 2-1,0 1 0,-3-1 0,-3-1 0,-2-2 0,0-3 0,-4-4 0,-1-1 1,-2-4 0,0-2 0,-2-3 0,2-1 0,0-3 0,0 0 0,11-1-3,-13-6-5,13 6-29,5-11 0,-2 2-1,6 3 0</inkml:trace>
  <inkml:trace contextRef="#ctx0" brushRef="#br0" timeOffset="328888.8114">14448 11831 22,'-10'-10'18,"1"4"-1,9 6-2,0 0-1,-10-13-2,10 13-1,-6-9 0,6 9-2,0 0 0,0 0-1,-14-14-1,14 14-1,0 0 0,0 0 0,0 0-2,0 0-1,1 10 1,11-3 0,0-4-1,5 2 1,3-2-2,4 4 1,0-1-5,-3-2-17,0-1-18,1 1 1,-10-7-2,5 1 1</inkml:trace>
  <inkml:trace contextRef="#ctx0" brushRef="#br0" timeOffset="333003.0467">15040 11834 39,'2'-15'31,"-2"15"-6,0 0 2,0 0-8,12 2-6,-12 13-3,7 10-1,-2 3-4,1 12-1,0 4 0,-2 9-2,1 3 0,-2 1-1,0-1 0,-2-1-1,-2-3 0,0-5 0,-4-7-1,2-6-1,2-5-1,-2-8-4,5-3-6,-4-8-15,2-10-7,0 0-1,0 0 2</inkml:trace>
  <inkml:trace contextRef="#ctx0" brushRef="#br0" timeOffset="333383.0684">15360 12141 13,'12'2'27,"-12"-2"0,0 0 3,0 0-18,0 0-2,-9 13 0,-3-5-1,-1 7-2,-7 1-1,-3 6-1,-5 0 0,0 6 0,-5-5 2,3 3-2,0-6-1,7 0 0,3-8 0,9 1-1,11-13 0,-1 12 0,11-9 0,10 1-1,3-1 0,6 6 0,1-2-1,3 1 0,-1 2-1,-3 1-2,3 3-5,-9-6-14,1 1-17,1-1 0,-6-4-1,3 0 1</inkml:trace>
  <inkml:trace contextRef="#ctx0" brushRef="#br0" timeOffset="333925.0994">15781 12275 47,'-19'-2'34,"8"7"1,-8 5-9,-1-6-11,4 10 0,-9-3-5,6 9-2,-4-1-3,1 9 0,0-1-2,3 3 0,1 1-1,7 3-1,5-2 0,7-1 0,5-4-1,8-5 0,5-3 0,6-5 0,6-5 0,1-7 0,2-3-1,-2-2 0,-1-4 1,-4-3-1,-4 1 0,-5-3 1,-6 1-1,-6 1 1,-5-1-1,-4 0 1,-6 1 0,-6 2 0,-4 2 0,-3 2 0,-4 1 1,-2 2-1,-1 1 0,0 6 1,3 0 0,6-1-1,3 2 0,5 0-3,8 2-3,4-9-17,0 0-15,15-5 0,-3-4 0,5 2 1</inkml:trace>
  <inkml:trace contextRef="#ctx0" brushRef="#br0" timeOffset="334272.1193">16285 12094 77,'0'0'38,"0"0"0,0 0 2,12 6-32,0-11-3,9 4 0,-1-3-2,5 3-2,1-1 0,0 0-1,-1 2-1,0-2-3,-1 4-4,-9-6-12,-1 4-19,0 1 1,-14-1-2,0 0 2</inkml:trace>
  <inkml:trace contextRef="#ctx0" brushRef="#br0" timeOffset="334467.1304">16303 12238 63,'-5'9'38,"5"-9"-1,0 0 2,29 4-27,-12-10-4,9 4-2,-1-3-6,1-2-13,-1 2-24,2 4-1,-2-3-1,-1 6 2</inkml:trace>
  <inkml:trace contextRef="#ctx0" brushRef="#br0" timeOffset="334922.1564">16943 12286 70,'13'-8'38,"-4"-3"-2,6-4 2,8-2-29,-2-8-3,7 1-1,-3-4-2,3 2-1,-3-1-1,-2-2 1,-4 1-1,-5 2 0,-6-2-1,-7 3 1,-5 2-1,-6 2 1,-2 3-1,-8 6 0,0 6 0,-4 7 0,-1 10 0,2 7 0,0 7 1,3 9-1,0 8 1,7 5 1,3 5-1,4 3 1,4-1-1,4 0 0,5-2 1,2-6-1,3-7-1,5-5 1,1-7-2,3-11-1,1-2-2,-2-13-10,5-3-26,1-1 0,-1-7 1,-1-2-2</inkml:trace>
  <inkml:trace contextRef="#ctx0" brushRef="#br0" timeOffset="335342.1805">17478 12401 62,'-10'9'39,"10"-9"0,9-2 1,4-9-23,9 8-7,-3-6-2,4 5-2,-1 0-3,0 5-2,-5 4 0,-4 2 0,-6 5-1,-6 5-1,-5 6 1,-4-1 0,-6 6 0,-3 0-1,-2-1 1,2 0 0,-1-2 0,2-5 1,4-1 0,4-2-1,4-8 1,4-9 0,6 11 0,-6-11 0,17 1 0,-2-1 0,1-2-2,1-2 0,2 3-4,-4-8-6,9 2-29,-6 2-2,3-5 2,0-1-1</inkml:trace>
  <inkml:trace contextRef="#ctx0" brushRef="#br0" timeOffset="335621.1964">17979 12241 81,'16'0'41,"10"-2"0,6 2 0,-5-7-28,16 4-6,-4-6-2,4 5-1,-4 2-2,-5 1-1,-5-1-1,-8-2-1,-3 5-3,-18-1-7,14-1-30,-14 1-1,0 0 1,-10-4-1</inkml:trace>
  <inkml:trace contextRef="#ctx0" brushRef="#br0" timeOffset="336277.234">18604 11719 68,'6'-14'39,"-6"14"-1,10-13 2,-10 13-27,2 16-4,0 3-2,5 16-1,-3 4-2,4 9-2,-1 7 1,0 7-2,-1 3 1,0 0-1,-2 1 0,-1-3-1,-2-5-1,-1-5 1,0-6-3,-3-13-1,7-4-8,-7-12-28,3-18-1,0 0 0,12-11 0</inkml:trace>
  <inkml:trace contextRef="#ctx0" brushRef="#br0" timeOffset="336670.2564">18929 12173 49,'-10'4'34,"1"6"2,-6-2 0,-5-3-20,6 11-6,-10-4-2,3 5-1,-8-1-2,3 2-2,-4 0 0,2-1 1,0-1-1,5-2-1,2-1 1,8-1-1,13-12 0,-7 16 0,7-16-1,21 11 1,-1-6-1,7 2 1,3-2-1,1 1 0,1 0 0,-1 2-1,-3 2 0,-5-3-1,-3 3-3,-6-5-3,1 6-21,-15-11-13,13 12 0,-13-12 0,0 0 1</inkml:trace>
  <inkml:trace contextRef="#ctx0" brushRef="#br0" timeOffset="337159.2844">19126 12274 54,'0'0'37,"0"0"1,11 6-1,-15 6-14,4-12-15,-11 27-1,2-11-1,1 4-2,-5 0-1,3 2-1,-1-2 0,6 0 0,0-2-1,4-3 0,4-4-1,5 0 1,5-4 0,4-2-1,2-5 0,2-1 0,1-5 1,0 2-1,1-1 0,-2-2 0,-4 0 0,-1 0 0,-5 5 0,-11 2 0,14 3 0,-14-3 0,0 16 0,-3-2 0,-3 4 1,1 2-1,1 1 1,0 1-1,1 1 0,1-3 0,2 1 0,-1-5-4,8-6-34,-5 2-3,-2-12 0,0 0 0</inkml:trace>
  <inkml:trace contextRef="#ctx0" brushRef="#br0" timeOffset="364100.8254">11754 9942 15,'-2'103'11,"6"5"-2,-5-5-2,0-2-4,0-9-1,1-7 0,1-8-2,3-9 1,5-11-1,1-6 0,7-9 0,4-7 1,7-7-2,7-3 2,9-7-1,8-6 0,8 0 0,8-4 0,6-3 0,9-1 0,9-3 0,10-3 0,10-1 0,9-2 1,9-3-1,12-4 1,8 3-1,7-3 1,5 2-1,1 1 1,0 6 0,-2 0 0,-1 5 0,-4 4 1,0 0 0,-2 2 0,1 2 0,-2 1 0,5-3 0,2 3-1,4-3 0,2 0 0,0-1 0,0 2-1,0-2 1,-5-1-1,-7 2-2,-8-2-3,-6 4-10,-17-9-6,-2 10 0</inkml:trace>
  <inkml:trace contextRef="#ctx0" brushRef="#br0" timeOffset="364973.8753">14273 9313 2,'200'-12'5,"5"-4"-1,6 2-1,0-3 0,4 3-1,2 2 0,-2 1-1,-8 2 0,-5 3-1,-7 1 0,-14 5 0,-10 5-1,-19 6 1,-17 1-1,-17 6 0,-18 5 1,-19 1-1,-20 3 2,-17 3-1,-17 0 0,-14-1 1,-10 1-1,-14-1 0,-4-4 1,-5 0-1,-2-4 0,2-1 1,1-2 0,5 0 1,0-1-1,9 0 1,2 4 0,5 5 0,2 3 0,3 7-1,2 6 0,-2 10 0,0 10 1,-2 11 2,-4 8 2,0 8 0,-3 5 0,-2 8 0,-2 3-2,0-5-15,4 7-7,-15-16-3,9 5-1</inkml:trace>
  <inkml:trace contextRef="#ctx0" brushRef="#br0" timeOffset="366646.971">17157 14069 19,'0'0'30,"18"-8"2,-9-3 2,2-3-14,7 2-6,-3-8-2,6 0-2,-2-6-5,5 0 0,-3-4-2,1 0-1,-2-2 0,-1 0 0,-4-1-2,-2 6 1,-6 1-1,-7 5 1,-1 5-1,-8 4 0,-5 7 0,-2 9-1,-4 7 1,-4 7 0,1 9 0,0 6 0,0 8 0,5 6 0,4 2 1,3-1-1,7-1 1,7-2 0,6-4 0,5-4 0,6-9-1,4-6 1,1-7-2,2-6-1,6-1-4,-6-14-6,7-1-22,-1 1-2,-9-6-1,3 2 1</inkml:trace>
  <inkml:trace contextRef="#ctx0" brushRef="#br0" timeOffset="367045.9938">17625 14126 59,'0'0'36,"0"0"-1,12-9 1,0 5-25,-1-5-4,6 4-2,-1 1-1,4 3-3,-3 2 0,0 6-1,-5 3 0,-3 2-1,-4 4 0,-5 3 1,-8 4-1,-4 1 0,-4 3 0,-2-4 1,-2 1 0,3-1 1,0-3-1,4-4 2,5-2-1,7-4 0,1-10 1,10 12-1,3-9 0,3 0-1,4-1-4,1-3-5,8 1-20,-2 2-8,-2-8 0,0 3 0</inkml:trace>
  <inkml:trace contextRef="#ctx0" brushRef="#br0" timeOffset="367300.0084">18060 14020 72,'15'10'37,"3"-10"-3,9 1-3,4-1-24,0-3-5,6 1-3,2 5-11,-7 0-23,-3-4 0,0 3-1,-9-6 1</inkml:trace>
  <inkml:trace contextRef="#ctx0" brushRef="#br0" timeOffset="367642.0279">18565 13610 59,'10'-8'36,"-10"8"0,15 15-1,-14-4-25,6 14-3,-3 0-1,6 11-1,-4 3-2,1 7-1,-2 0 0,3 6 0,-3 0-1,-1 1 0,0 0 0,-1-1-1,-1-3-2,-2-7-2,5-2-6,-9-11-23,2-14-4,2-15-1,0 0 1</inkml:trace>
  <inkml:trace contextRef="#ctx0" brushRef="#br0" timeOffset="368413.072">18925 13960 40,'0'0'34,"9"-3"1,-9 3 1,0 0-17,0 0-6,0 0-6,-9 7-2,9-7-3,-21 13-1,5-3 0,-4 1-1,-4 4 1,-2 0 0,0 2-1,-1 0 1,1 2 0,3-3 0,5 2 0,3-3 0,9-1 0,3-3 0,6 0 0,-3-11 0,22 12 0,-6-6 0,3-1 0,-1 0 0,2 2-1,0-1 0,-4 0-2,2 4-2,-7-3-5,5 5-9,-4-3-21,-12-9 2,19 10-1,-19-10 1</inkml:trace>
  <inkml:trace contextRef="#ctx0" brushRef="#br0" timeOffset="368845.0967">19073 14078 45,'0'0'33,"3"11"1,-3-11-1,-5 19-13,-2-4-15,0 1-2,2 5 1,0 0-2,3 1 0,0-3-1,3 0 0,2-5 0,4-2 1,2-5-1,6-6-1,-3-5 1,6-1-1,-1-5 0,3 0 0,-3 1 0,-2 1-1,-1 1 1,-3 5-1,-2 6 1,-9-4 0,8 22 0,-6-2 0,-1 1 0,-4 3 1,2 3 0,0 0-1,1-1-1,0-4-3,5-2-17,0-2-14,-5-18 0,0 0-1,0 0 1</inkml:trace>
  <inkml:trace contextRef="#ctx0" brushRef="#br0" timeOffset="369492.1337">19545 13762 53,'20'8'36,"-10"-4"1,6 5-2,-2 4-12,5-6-15,9 6-2,-2-1-2,7-1-1,1-1-1,0 3-1,0-3 0,-3-2-1,-5 1 1,-5 0-2,-5-1 2,-6 1-1,-7 1 1,-5-1-1,-8 1 0,-5 3 0,-5 0 0,-6-1 1,-5-1-1,-1 2 1,-3 1-1,2 0 1,2 0-1,4-4 1,5 0-3,4-2-1,13 2-7,5-10-27,0 0-1,16-2 0,1-7-2</inkml:trace>
  <inkml:trace contextRef="#ctx0" brushRef="#br0" timeOffset="369752.1486">20005 14038 77,'-20'18'36,"3"6"1,-5 5-8,-7-9-21,4 7-1,-7-2 1,4 4-3,-3-5-2,3 2 0,3-6-1,2-4-3,9-2-5,1-14-15,13 0-19,2-18 1,7-5 0,13-8 1</inkml:trace>
  <inkml:trace contextRef="#ctx0" brushRef="#br0" timeOffset="370654.2002">20435 13566 28,'0'0'32,"-3"14"0,3-1 1,-3 7-15,-6-2-5,6 13-2,-8-1 0,5 9-3,-4 0-1,5 6-1,1-3-1,7-2-1,1-6 0,8-2-2,2-5 0,10-5-1,1-10 0,7-5-1,0-8 1,1-6-1,1-7 0,0-7 0,0-8 0,-4-5 0,-4-6-1,-8-4 1,-7-5 0,-8 0 0,-8-1 0,-8 7 0,-10 7 0,-6 5 0,-3 10-1,-1 9 0,2 14-3,-1 3-5,9 9-30,1 9 1,2-1-1,6 6 0</inkml:trace>
  <inkml:trace contextRef="#ctx0" brushRef="#br0" timeOffset="377602.5976">17447 14814 10,'0'0'27,"0"0"1,0 0-5,0 17-4,-1-2-2,2 8-5,-3 3-3,6 12-2,-4 2-1,3 5-1,-3 7-2,3 1-1,-3-2 1,1 0-2,-1-3 0,-1-5 0,0-6-1,0-4-1,1-7 0,-1-9-4,2-1-2,-1-16-4,0 0-12,8 11-11,-8-11 0,7-13 1</inkml:trace>
  <inkml:trace contextRef="#ctx0" brushRef="#br0" timeOffset="379612.7126">18340 15088 60,'0'0'35,"0"0"0,-1 15 0,10-10-23,-9-5-6,25 9-1,-6-5-1,5 5-1,3-2 0,3 0-2,2 1 0,-1 1-1,-3 2 0,-3 0 0,-6 2-1,-4 1 0,-6 1 1,-5 2-1,-8 1 1,-5-1 0,-6-1 0,-6 3-1,-1-3 2,-6-1-1,-1-1 1,3-1-1,-3-3 1,4-1-1,5-2 0,5-3-2,15-4-2,-16 2-8,16-2-26,11-6 1,0-1 0,9 2 0</inkml:trace>
  <inkml:trace contextRef="#ctx0" brushRef="#br0" timeOffset="379869.7273">18907 15309 53,'-4'10'35,"-2"10"1,-12-3-1,-2 1-20,-7 7-8,-4-1-1,1 5-2,-4-4 0,3-1-2,1-5 0,5-1-1,5-6-3,5-5-3,15-7-10,0 0-23,0 0 1,5-21-1,6-1 1</inkml:trace>
  <inkml:trace contextRef="#ctx0" brushRef="#br0" timeOffset="380235.7482">19264 14990 61,'0'0'38,"0"0"0,0 0 0,-9 34-18,-4-11-13,5 12-1,-3 1-1,2 10-3,0-1 1,2 1-2,2-2-3,-2-6-6,7-5-30,-3-7-2,-4-9 0,2-7 0</inkml:trace>
  <inkml:trace contextRef="#ctx0" brushRef="#br0" timeOffset="383454.9324">17746 15121 28,'0'0'23,"0"0"-1,0 0-1,-14 9-4,14-9-3,-14 12-3,6-2-2,-7 1-3,2 6-3,-7 2-2,-1 2-3,-1 3-7,-3-2-11,-4-5-11,11 4-1,-1-12 0</inkml:trace>
  <inkml:trace contextRef="#ctx0" brushRef="#br0" timeOffset="383895.9576">17458 15290 25,'2'9'33,"-2"-9"1,21 7-7,-1 1-9,-1-2-2,9 6-3,-6-3-2,7 4-6,-5 0-1,-2-1-3,1 2-2,-6-2-6,3-1-19,-1 2-8,-8-6-3,3 1 2</inkml:trace>
  <inkml:trace contextRef="#ctx0" brushRef="#br0" timeOffset="384764.0072">17887 15462 11,'0'0'30,"0"0"1,0 0 0,10-5-10,-10 5-4,0 0-3,-6 13-4,7-2-2,-4-1-4,3 1 0,-3-1-2,1 4 0,-2-2-1,0 0-1,-2 2 1,0-4-1,-1 2 0,1-1 0,0-2 0,6-9 1,-3 14-1,3-14 0,9 9 0,1-8 0,5-1 0,0-2 0,2 1 0,1-1 0,0 0 0,-2 0 1,-1-1-1,-2 1 0,-4 1 0,-9 1 0,14-1 0,-14 1 0,0 0 0,11 1 0,-11-1 0,0 0 0,4 11 0,-4-11 0,3 16 1,-2-2 0,-1-2 0,1 4 0,-2 1 0,2 2 1,2-2-1,-2 1 0,-3-3 0,4-3 0,-4-1-2,2-11-3,0 17-13,0-17-20,-5 9 0,5-9-1,0 0 2</inkml:trace>
  <inkml:trace contextRef="#ctx0" brushRef="#br0" timeOffset="388269.2077">21648 13628 33,'0'0'30,"4"20"1,-10-8-1,-2 6-19,2 9-3,-6-3-1,3 6-3,-1-5-1,1 0 0,2-5 0,3-5 0,2-6-2,2-9 2,9 5-2,2-12 1,3-5-1,4-4 0,-1-5 1,2-2-1,-2-4 2,2 2-1,-3 2 1,-3 5-1,-5 4 1,2 8 0,-10 6-1,11 12 1,-6 4-2,1 8 0,2 5-1,0 2-4,7 9-13,3 3-20,-7-6 0,5 6 0,-6-4 0</inkml:trace>
  <inkml:trace contextRef="#ctx0" brushRef="#br0" timeOffset="388851.241">21574 14738 53,'-2'14'30,"4"10"2,-15 4-4,0-2-21,0 8-1,-4-3-1,2 3-1,-2-5-1,4 2 1,-1-7 0,7-4-1,1-9-2,6-11 1,0 0-1,9-3 0,0-13 0,5-8-1,-2-4 1,4-4 0,-4-2 1,2-1 0,-4 2 1,0 8-1,-4 3 1,1 12 0,-7 10 0,12 1 0,-6 11-1,3 11 1,1 7-2,3 4 1,4 6-2,-1-1-3,5 6-11,-2-5-26,-7-6 2,0-2-2,-5-9 2</inkml:trace>
  <inkml:trace contextRef="#ctx0" brushRef="#br0" timeOffset="389728.2912">17672 16652 41,'11'0'34,"5"3"3,-1-7-5,3-6-12,6 3-7,-3-8-3,7 4-3,-6-8-2,6 4 0,-1-5-3,1-2 1,-2-1-2,2-1 0,-2-3 0,-2-2 0,-4-2 0,-3-2-1,-6 0 1,-5 3-1,-4 0 0,-5 3 0,-7 3 1,-4 9-2,-4 6 2,-3 7-1,-3 11 0,-2 6-1,1 10 1,-1 7 1,1 6-1,2 3 1,7 3-1,2 3 0,7-5 1,5-2 0,6-5 0,5-4 0,5-6 0,3-1-1,2-8 1,3-3 0,-1-4-2,3-3 0,-1 1-2,-3-7-4,6 7-14,-2-8-19,-5-3 0,1-1 0,-2-4 1</inkml:trace>
  <inkml:trace contextRef="#ctx0" brushRef="#br0" timeOffset="390000.3067">18286 16585 68,'0'0'38,"13"10"-1,-13-10 2,0 0-25,0 0-10,0 0 0,9 18-2,-7-6 1,0 5-2,0-1 1,2 6-1,-2 2-1,-1-1 1,0-1 0,-1-1-1,1-4 0,-2-2-1,2 0-1,-1-15-6,0 0-32,0 0 2,-10-13-1,7 2-1</inkml:trace>
  <inkml:trace contextRef="#ctx0" brushRef="#br0" timeOffset="390509.3359">18777 16346 79,'0'0'40,"16"9"-1,-3-16 1,1 0-33,7 5-2,1-2 0,2 2-3,-1 1-1,0 2-2,-1 3-3,-8-3-4,5 9-12,-9-2-20,-10-8 0,-2 16 0,-9-8 2</inkml:trace>
  <inkml:trace contextRef="#ctx0" brushRef="#br0" timeOffset="390729.3484">18750 16495 46,'0'0'36,"20"10"2,-7-12 0,7-8-12,2 9-19,-3-6 0,7 8-4,-2 0-3,1-2-5,7 6-11,-3 0-23,-3-6 2,1 3-2,-4-7 2</inkml:trace>
  <inkml:trace contextRef="#ctx0" brushRef="#br0" timeOffset="391142.3721">19396 16297 70,'0'0'35,"5"10"0,-3 0-7,-3 8-20,-6-1-1,5 10-1,-6-2 0,6 5 0,-4 0-2,8 3 0,0-5 0,6-1-1,3-5-1,5-5 0,4-7-1,2-4 0,3-10 1,1-6-1,-1-4 0,-1-5 0,0-7 0,-2 0 0,-4-3 0,-4-1 0,-5-1-1,-4 3 1,-6 2-1,-6 3 0,-7 6 0,-8 6 0,-7 8 0,-4 3 0,-3 8 0,0 3-1,3 2-2,1 0-6,9 0-32,5 0-1,8-3 2,11-1-2</inkml:trace>
  <inkml:trace contextRef="#ctx0" brushRef="#br0" timeOffset="428408.5036">12969 13691 40,'-13'4'27,"13"-4"1,0 0-4,-9 2-3,9-2-3,10-2-3,2 4-4,-12-2-3,23-3-1,-9 1-3,6 3-2,0-1 0,4 1 0,-1 0-1,3 1 0,-2 0 0,1 2 0,-2 1 0,-2 0 0,-7 2-1,0 2 0,-6 4 1,-3 2-1,-5 4 0,-3 3 1,-4 4 0,-3 4-1,-1 4 1,-1 2 0,-1-1-1,3 1 1,0 0 0,4-1-1,2-3 0,2-4-1,3-1 0,0-3-2,3 2-2,-4-9-2,4 5-3,-7-11-5,6 7-9,-8-9-6,5-9-6,-12 16-1,-2-15 2</inkml:trace>
  <inkml:trace contextRef="#ctx0" brushRef="#br0" timeOffset="428629.5162">13000 14281 33,'-16'-6'34,"16"6"2,-13-1-4,13 1-7,0 0-5,0 0-7,23 3-3,-11-1-3,8 9-2,0-4-2,5 2-1,0 1-3,0-2-1,0 0-2,-4-8-5,5 5-10,-7-10-21,-9-5 1,-4-5-1,-9-6 2</inkml:trace>
  <inkml:trace contextRef="#ctx0" brushRef="#br0" timeOffset="428854.5291">12907 14024 59,'-12'-2'39,"12"2"-2,0 0 2,11 3-23,2-4-6,11 5-4,6-2-2,7 1-3,4-1-3,3-3-3,7 1-11,1-5-22,-4-7-1,-1-4 0,-5-5 2</inkml:trace>
  <inkml:trace contextRef="#ctx0" brushRef="#br0" timeOffset="429158.5465">13720 13523 58,'0'0'39,"0"0"-1,-1 21 2,-5 3-15,3 12-16,-7 6-4,6 9-1,-3 6 0,3 4-2,1 2 0,2-1 0,0-3-1,3-2-1,0-5 0,0-5-1,2-4-2,-2-8-1,2-3-2,-4-13-3,5 2-8,-6-12-22,1-9 0,0 0-1,9-21 2</inkml:trace>
  <inkml:trace contextRef="#ctx0" brushRef="#br0" timeOffset="429574.5703">13900 14029 18,'0'0'30,"13"-2"0,-13 2 3,0 0-15,0 0-2,0 0-2,0 0-2,0 0-3,-6 12-2,6-12-1,-16 11-2,2-5 0,0 2-1,-5 1-1,1 1-1,-2 0 0,1 2 0,3 0 0,2-1-1,5 2 0,3 1 1,8-1-1,4 0 1,3 0 0,6 0-1,1-2 1,3 3-1,2-2 1,-1-3 0,-1 1-1,0 0 0,-1-4-1,-2-2-1,-1 2-1,-3-9-3,3 6-4,-15-3-13,10-12-16,-10 12 1,10-13-1,-10 13 3</inkml:trace>
  <inkml:trace contextRef="#ctx0" brushRef="#br0" timeOffset="430140.6026">14278 14094 58,'0'0'37,"0"0"0,0 0 2,0 0-23,0 0-6,-4 11-4,4-11-1,-2 11-2,-1-1-1,-3 2 0,-2 2-1,0 1 0,0 2-1,0 2 1,1-2-1,4 1 0,5-3 1,5-3-1,3-3 0,5-2 0,3-5 0,2-4 0,0 1 0,0-2 0,-3 0 0,-3 1 0,-4 0 0,-10 2 0,12 7 0,-10 3 0,-3 3 1,-2 2-1,0 4 0,-2 3 0,1-1 0,1 2 0,1-5 0,2-3 0,2 0 0,2-6-2,-4-9-2,15 6-6,-15-6-29,12-11 1,0-1-2,-2-5 1</inkml:trace>
  <inkml:trace contextRef="#ctx0" brushRef="#br0" timeOffset="430374.616">14761 14230 88,'0'0'40,"-4"15"-1,4-15 0,3 11-30,-3-11-43,11 10-6,-11-10 1,12 0-2</inkml:trace>
  <inkml:trace contextRef="#ctx0" brushRef="#br0" timeOffset="454318.9856">5743 15194 34,'0'0'32,"7"24"3,-6-8-1,-1 5-18,6 13-4,-6 1-1,5 10-5,-4-5-1,4 6-2,-3-1-1,-1-2 0,-1-2-2,0-5 0,0-4-3,-3-6 0,3-1-4,-7-11-6,7-1-10,0-13-13,0 0 0,0 0 1,0 0 2</inkml:trace>
  <inkml:trace contextRef="#ctx0" brushRef="#br0" timeOffset="454952.0218">6068 15509 20,'0'0'25,"0"0"-6,9-4 0,-9 4-3,0 0-3,0 0-2,-1 10 0,1-10-2,-14 15-2,1-6-3,1 5 0,-6 0-2,1 3 1,-5-2-1,2 3 0,-1-4 1,2 0-1,-1-5 0,7 0 0,0-4 0,3 0 0,10-5-1,-9 3 1,9-3 0,0 0 0,0 0 0,10 11 0,-10-11 0,20 13 0,-7-4 0,3 3 0,1-1-1,5 1 1,-2-2-1,2 2 0,1 1-1,-3-5-1,1 2-1,-4-4-3,2 3-5,-10-7-14,-9-2-13,16 3 0,-16-3-1,10-4 2</inkml:trace>
  <inkml:trace contextRef="#ctx0" brushRef="#br0" timeOffset="455548.0559">6312 15634 31,'0'0'33,"0"0"1,13 5 0,-13-5-13,-4 13-9,7-1-1,-3-12-5,-3 23-2,1-10-1,1 4-1,-1-4 0,3 2-1,-2-4 0,1 2-1,0-3 1,0-10-1,2 12 0,-2-12 0,0 0 0,6 10 1,-6-10-1,9-1 0,-9 1 0,16-3 1,-5 1-1,2 0 0,0-1 1,2 1-1,1 0 0,-1 1 0,-2 1 0,1-1 0,-3 2 0,-2 2 0,-9-3 0,12 7 1,-12-7-1,5 11 0,-5-11 0,0 14 0,-1-4 1,1 0-1,-1 3 1,0 4-1,1-1 1,0 0-1,0-1 1,1-1-1,1-2 0,-2-12-4,3 18-8,-3-18-26,-9 7 1,9-7-1,-13 0 0</inkml:trace>
  <inkml:trace contextRef="#ctx0" brushRef="#br0" timeOffset="457847.1874">5319 15421 19,'0'0'32,"15"-4"2,-15 4 0,1-13-14,-1 13-5,0 0-2,0 0-2,-12-8-5,12 8-1,-22 10-2,6-1 0,-5 3-2,-4 4 0,-4 3-1,0 2 1,-1-1-1,0 2 2,1-2-1,5 0 0,4-4 0,5 0 0,6-5 0,6 1 1,4-3 0,-1-9 0,21 13-1,-5-5 1,3-2-1,7 0 0,-1-2 0,2 0-1,-2 2-2,-3-5-3,-1 5-4,-7-8-12,-4 4-19,-10-2 1,0 0-1,0 11 2</inkml:trace>
  <inkml:trace contextRef="#ctx0" brushRef="#br0" timeOffset="458073.2003">4970 15842 58,'0'0'40,"-2"10"-2,2-10-1,14 0-16,0 4-12,-4-5-2,9 4-3,1-2-5,1-2-5,11 8-14,0-5-21,-6-4 3,-1 2-2,-6-4 1</inkml:trace>
  <inkml:trace contextRef="#ctx0" brushRef="#br0" timeOffset="458768.24">4245 15411 43,'0'0'35,"0"0"1,10 3 0,-12 16-14,-2 1-11,9 18-3,-5 1-3,3 8-2,-2 3 0,5 1-1,0-1 0,-1-2-1,0-6-2,-3-7-3,6-1-12,0-8-23,-5-13 2,-3-13-2,0 0 1</inkml:trace>
  <inkml:trace contextRef="#ctx0" brushRef="#br0" timeOffset="460084.3153">6023 16255 20,'1'-14'32,"-1"14"2,0 0-8,-2-13-5,2 13-4,0 0-4,7 13-3,-6-2-3,4 9-2,-3 1-2,4 7 1,-2 5-2,0 3 1,-2 0-1,1 1-1,-4-2 1,1 2-2,-2-1 1,-1-5-1,-2-1 0,0-3-2,2-3 0,-4-7-4,7 2-4,0-19-9,-7 10-18,7-10 0,0 0-1,17-17 2</inkml:trace>
  <inkml:trace contextRef="#ctx0" brushRef="#br0" timeOffset="460498.339">6320 16480 20,'0'0'26,"0"0"2,0 0-8,0 0-7,0 0-1,0 0-1,-7 14-2,-4-10-1,0 6-1,-8-3-2,2 3-1,-6-1-1,1 4 1,-1-3-1,1 0-2,1 0 1,6-1-1,2-3 1,4 3-1,9-9 1,-8 11-1,8-11 1,4 9-1,-4-9 1,18 14 0,-5-6 0,6 2 0,2-1-1,2-2 1,3 2-2,0-3 0,1 0-2,-5-2-4,3 3-9,-7-5-22,-4-5 0,2 1 0,-5-9 0</inkml:trace>
  <inkml:trace contextRef="#ctx0" brushRef="#br0" timeOffset="460907.3624">6570 16519 25,'10'-5'31,"-10"5"3,0 0-1,0 0-15,3 9-4,-3 4-4,-5-1-1,4 5-3,-5-1-1,5 5-1,-3-2-1,3 0 0,1-5-1,4-1-1,1-4 1,5-3-2,2-3 1,3-5-1,3 0 0,2 0 0,0-2 1,-1 0-1,-3 2 0,1 1 0,-6 2 0,-11-1 1,13 13-1,-13-4 1,-2 5 0,-2 1-1,-2 2 0,0-2 1,0 1-2,1-5-2,4 5-5,-4-6-24,5-10-6,0 0 1,0 0-2</inkml:trace>
  <inkml:trace contextRef="#ctx0" brushRef="#br0" timeOffset="462727.4665">7587 16281 16,'0'0'29,"22"-3"2,-22 3 3,0 0-14,10-2-5,-10 2-4,0 0-3,-19 7 0,4 3-3,-7-3-2,1 4-1,-6 1-1,-2 2 1,-1-1-1,2 1 1,2-4-1,6-1 0,5-1 0,5-3 1,10-5-1,0 0 0,12 6 0,6-7 0,5 0 0,5-1-1,5 1 0,0-1-2,4 4-3,-11-6-6,4 6-18,-6 1-8,-12-2-1,-12-1 1</inkml:trace>
  <inkml:trace contextRef="#ctx0" brushRef="#br0" timeOffset="462963.48">7329 16515 56,'0'0'37,"10"8"0,10-7-1,5 1-17,5-10-13,8 6-3,3-2-4,-3-3-5,7 6-16,-1 0-14,-7-6 0,-1 4-3,-9-5 3</inkml:trace>
  <inkml:trace contextRef="#ctx0" brushRef="#br0" timeOffset="463429.5066">8024 16469 55,'0'0'35,"25"-9"-2,-10-2-4,4-8-19,8 2-4,-1-5 1,4-1-2,-3-6-1,3 3 0,-6-4 0,-1 3-1,-7-1 1,-3 4-2,-7-1 0,-2 4-1,-7 3 0,-3 2 0,-3 5-1,-1 2 1,-3 6-1,-1 6 0,-2 8 0,-1 5 0,-1 7 0,2 6 0,-2 5 0,3 3 0,0 4 1,5-1 0,0-3-1,5 0 1,5-3 0,3-6 0,5-2 0,2-3-1,4-7 0,3-6-3,6 1-4,-4-13-21,6-2-12,2-3 2,0-10-2</inkml:trace>
  <inkml:trace contextRef="#ctx0" brushRef="#br0" timeOffset="463911.5342">8555 16462 73,'0'0'40,"0"0"-1,5-13 1,-9 2-27,16 8-6,-1-3-2,5 5-2,-1-1-1,2 3-2,-2 2 1,-2 3-1,-3 4 0,-4 1 0,-5 2-1,-7 5 0,-3 2 1,-5 1-1,-3 2 1,-2-1 0,2-2-1,-1 0 1,5-5 1,4-3 0,4-3 0,5-9 1,11 9-1,1-5 1,4-4-1,6 0-1,4 1-4,-5-2-29,5 1-9,-4 0 2,-2 2-2</inkml:trace>
  <inkml:trace contextRef="#ctx0" brushRef="#br0" timeOffset="482492.597">5100 17444 38,'0'0'33,"0"0"-1,0 0-3,3 10-11,-3-10-4,0 0-3,-2 16-5,6 1-1,-5 3-1,2 11 0,-2 4 0,1 2 0,-1 5-2,-1 2 1,2-44-2,-4 82 3,4-82-3,-2 73-1,2-73 2,-2 56-6,2-56 5,0 0 2,0 0 1,-1 54-6,1-54-4,0 0-27,0 0-5,-3-22 5,3 3-5</inkml:trace>
  <inkml:trace contextRef="#ctx0" brushRef="#br0" timeOffset="483674.6646">6209 17441 18,'0'0'15,"0"0"1,0 0 1,10-1 0,-10 1 3,0 0-2,0 0-1,10-10-1,-10 10 0,0 0-5,0 0-1,0 0-4,-9-1-1,9 1-2,-19 14 0,9-5-1,-6 1-1,-1 5 0,-3 3 0,-3-2 0,-1 3 0,2-2 0,-1-1-1,1 2 1,4-3 0,3-5-1,3-1 0,4 3 0,8-12 1,-5 13 0,5-13 0,0 0 0,10 9 0,-10-9 1,18 11 0,-3-10 0,0 2-1,6 1 0,0 0 0,2 4 0,0-5-1,1-3 0,1 5-1,-3 0-1,0 1-1,-4-2-2,3 6-3,-10-8-8,4 5-20,-4 9-2,-11-16 0,6 13 0</inkml:trace>
  <inkml:trace contextRef="#ctx0" brushRef="#br0" timeOffset="483942.6799">6046 17837 58,'0'0'35,"-12"0"1,12 0 1,0 0-12,-3-10-12,14 2-7,-11 8 2,24-5-3,-9 4-1,9-1-1,1 7-2,-25-5 1,55 22-1,-55-22 1,56 24-2,-56-24-10,50 22-28,-50-22-1,43 18 0,-25-24-2</inkml:trace>
  <inkml:trace contextRef="#ctx0" brushRef="#br0" timeOffset="484611.7182">6764 17803 54,'18'3'33,"9"-11"0,-3-5 0,0-10-18,12-5-4,-5-9-4,4 4-2,-4-5 0,3-8-2,-5 2-1,-1 0-1,-7 3 0,-6 5-1,-7 6 0,-5 1-1,-7 4 0,-5 9-1,-8 5 3,-3 9-1,-3 11 0,-1 4 3,-1 13-2,0 10 2,4 12-1,2 4 1,6 6 0,6 3 1,7 1-1,7-7 2,5-5-3,-12-50 4,44 75 0,-44-75-4,52 44-1,-52-44 2,57 11 0,-30-10-7,3-6-7,-4-7-32,-1-6-1,-2-2 5,-3-6-2</inkml:trace>
  <inkml:trace contextRef="#ctx0" brushRef="#br0" timeOffset="485133.7481">7423 17724 91,'0'0'37,"0"0"0,2-12 2,-2 12-31,17-17-2,-2 15-3,2 2 0,3 0-2,4 4 0,-2 5 0,-1 5 1,-1-4-2,-4 7 0,-3 4-1,-13-21-1,5 54 4,-5-54-2,-20 58-1,20-58-5,-34 53 6,34-53-1,0 0 2,-57 58 0,57-58-1,0 0 2,0 0 2,0 0 2,0 0-3,0 0-3,0 0 2,0 0 0,60-1-3,-60 1-5,0 0-34,73 30-4,-73-30 4,0 0-2</inkml:trace>
  <inkml:trace contextRef="#ctx0" brushRef="#br0" timeOffset="490977.0823">4535 17206 15,'-11'55'21,"9"11"-6,-5 13 0,9 6-4,3 18 0,2-5-1,3 10-1,1-2-2,3-4-2,1-8-1,3-3-1,3-13 1,1-11-2,3-5 1,6-12 0,-31-50 0,82 63 0,-32-46 2,7-8-1,10-3-1,9-9 0,8-9 0,10 0 0,4 0-1,9 2-1,6-1 1,8 0-1,5 1 1,4 4-1,5 0 1,1 1 0,4 0-1,2-1 1,-1 3 0,2-1-4,-4-1 3,4-3 0,-5 2 0,0-1 1,-4-1-1,-2 2 0,-2-5-1,-4-4 0,-4 4 1,-8-2-1,-3-4 1,-4 0-1,-7-7 0,-5-4 1,-7-1-2,-9 1 1,-8-8 0,-8 1 0,-13 2 0,-50 33 3,70-76 0,-50 38-1,-9-3-2,-10-6 4,-7 5-6,-5-11 2,-6-1-1,-3-2-3,-2 2 0,-3-8-1,-2 6 4,1 3-2,0 0 3,-1 3-2,0 4 1,1 0 0,-3 6 1,2 4 2,-2 4-1,-2-1 1,-2 5-1,-1 4 1,-2 4-2,-4 3 1,-5 3 0,-2 4-1,-8 2 0,-3 4 1,-4 2-1,-5 1 1,-4-1-1,0 5 0,-2-4 1,-5 2-1,0 1 1,-1 0 0,-4-1-1,2 3 0,-4 0 1,-3-2-1,-3 1 0,2-1 1,-4-2-2,-1 1 1,-1 0 0,-4-2 0,-1-1 0,-4 3 0,-1 1 0,-5 0 0,1 2 0,0-1 1,0-1-1,-1 2 0,3 0 1,2-3-1,5-2 1,4-1-1,5-1 0,3-3 0,3 3 1,7-2-1,6 0 0,1 2-1,5 2 1,5 0 0,5 3-1,5 2-1,8 2-1,4-1-3,12 8-22,7-1-8,3-6 0,17-6-1</inkml:trace>
  <inkml:trace contextRef="#ctx0" brushRef="#br0" timeOffset="493482.2256">16836 16019 41,'11'-6'32,"-11"6"2,6 13-1,-2-4-13,-2 18-14,0 8-4,4 15 2,-2 8-2,3 10 1,-4 9 0,1 6-1,-2 3-1,0 2 0,-1-2 0,1-4 0,2-4-1,2-5 1,5-9-2,3-5 2,7-6-1,6-10 0,5-9-1,8-4 1,9-7 0,5-4 0,14-5 0,7-5 0,10-8 0,11-2 1,12-2-1,14-7 1,14-2-1,10-3 2,11 1-2,10-3 2,8 1-2,7-4 2,4 1-1,-5 4 1,-1-1-1,-5 3 0,-13-3 0,-11 3 0,-18 1 0,-14 3 0,-20 1 0,-17 1 0,-18 1-1,-15 1 1,-14 1 0,-11 2-1,-10-2 1,-14 4-1,11-14 1,-12 2 0,-5-3-1,0-5 1,-4-7-1,0-5 0,-4-8 0,0-7 0,-2-6 0,3-7 0,1-4 0,4-4-1,4-1 2,4-1-2,3 1 1,1 1 0,1 6 1,0 6-1,-2 2 1,-5 4 0,-2 4-1,-3 6 1,-4 6 0,-2 3 0,-2 5-1,-3 3 0,-2 4 0,-5 5 1,0 4-1,-3 2 1,-2 3-1,-1 3 0,-3 2 0,0 0 0,-1 2 0,0 0 1,-6 1-1,-1 0 0,-4 0 0,-2-1 1,-7 0-2,-3 2 1,-6-1 1,-5 0-1,-2 1 0,-6 0 0,-1 2 0,-5 2 0,-3 2 0,-3-3 0,-2 1 1,0 1-2,-5-2 2,3-1-1,-4-3 0,-2-2 0,3-4 0,-4 2 0,0 1-1,-2-2 2,0 3-2,-2 1 1,0 1 0,2 2 0,2 4 0,6 1 0,3-3 0,9 2 0,6 0 0,7-1 0,8-1-2,7 0-1,11 3-5,0-2-32,10-5 0,3-1 2,1-8-3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26:19.03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2216 2586 25,'0'0'29,"0"0"2,0 0-7,0 0-7,0 0 0,0 0-5,0 0-2,0 0-2,16-6-3,-16 6 0,22-4-2,-6-1 0,6 1 0,2-3-2,4 4 1,2-1 1,5 3-2,-1-1 0,2-2 0,0-1-1,-2 6 0,-1 1 0,-2-5 1,-2 3-2,-4 0 2,-4-1-1,-2 2 0,-4 4 1,-2-5 0,-4 0-2,-9 0 1,11 7 1,-11-7-1,5 13 0,-5-13 0,-2 20 1,2-2-1,-3 5 1,0-1 0,0 4-1,0 2 1,0 3 0,2 5 0,0 3-2,-1-3 3,2 3-2,2 4 1,-1-1-1,2-2 0,0 0 0,-1-3-1,1-5 1,1 0 1,1-6-2,-1-7 1,0-3-1,0-1 1,-1-5-1,-3-10 0,6 12-2,-6-12-2,0 0-7,0 0-27,0 0 1,0 0 0,-16-3 1</inkml:trace>
  <inkml:trace contextRef="#ctx0" brushRef="#br0" timeOffset="556.0318">2177 3355 22,'0'0'33,"-10"4"1,10-4 1,0 0-10,0 0-9,21 6-1,-8-11-5,13 5-2,0-6-1,12 0-1,-1-4-3,7 5 0,2-4-2,3 2-1,-1-2 0,-1 2 0,0 1-1,-3 3 1,-4-1-1,-6 2 1,-6 0-1,-5-3 1,-5 5-5,-18 0-5,13-2-11,-13 2-19,-11-4 2,-2 1-1,-5-4 1</inkml:trace>
  <inkml:trace contextRef="#ctx0" brushRef="#br0" timeOffset="948.0542">2288 2985 50,'0'0'36,"-11"-4"-1,11 4 2,0 0-22,8-12-2,8 13-3,-4-6-2,11 6-2,1-5-2,6 5 0,3-3-1,5 4-1,-3 0 0,2-3-2,-1-1 1,-1 3-1,-5 0 0,-1-4 0,-6 3-1,-5-3-1,-4 2-1,-14 1-4,18 3-19,-18-3-14,0 0 0,0 0-1,-12 1 2</inkml:trace>
  <inkml:trace contextRef="#ctx0" brushRef="#br0" timeOffset="1657.0947">3459 2693 52,'-4'-13'34,"4"13"0,0 0 0,-6-9-25,6 9 1,6 10-3,0 9-2,-3 0-1,5 10 0,-1 2-2,-1 10 0,-2 3 1,2 4-1,0 2-2,0-4 1,0-4-1,-3-4-2,3-4-2,-3-9-4,8-3-10,-5-12-20,-6-10 1,0 0-2,3-17 4</inkml:trace>
  <inkml:trace contextRef="#ctx0" brushRef="#br0" timeOffset="2345.1341">3327 2756 54,'-6'-20'37,"8"0"0,1-4 0,3-3-22,11 12-5,-3-7 0,12 8-4,1-1-3,6 7-1,3 2 0,6 5 0,1 6-1,0 1 0,0 3-1,-3 10 1,-4 1 0,-4 4-1,-6 1 0,-12 2-1,-6 0 1,-9 6 0,-8-2-1,-8-3 0,-7 0 0,-10-1 1,-5-2 1,-1-4-1,1-2-1,1-9 1,4-4 1,4 1 0,6-6 0,12-5 0,12 4 0,0-16 0,14 5 1,12 1 0,7 1-2,6-2 1,7 1 0,3 6-1,3 4 0,1 1 0,-5 7-1,-3 2-1,-7 6 2,-4 6-1,-7 3 0,-7 2 0,-8 2 0,-9 1-1,-5 3 2,-6-1-1,-7-3 0,-5-2 0,-7-4 1,-5-1 1,-4-5 0,-2-4 0,-1-6 0,-1-4 0,-2-5 1,7-2 1,2-4-2,4-2 0,5-2 0,4 3 0,3-1 1,7 3-1,10 7-2,-12-7 0,12 7-2,0 0-1,17 14-6,-9-5-29,12-1-3,2 3 1,3-3 1</inkml:trace>
  <inkml:trace contextRef="#ctx0" brushRef="#br0" timeOffset="2901.1659">4333 3317 27,'-13'7'29,"10"6"1,3-13 1,-9 12-19,9-12-3,6 10-1,4-6-2,-10-4-1,21 0 1,-21 0-2,19-4 3,-19 4-3,9-9-1,-9 9 1,0 0-2,-12-8 0,12 8-1,-18-5 0,5 5-1,1 1 0,1 3 1,-1-2-2,12-2-2,-9 3-11,9-3-21,0 0-1,0 0 0,0 0 0</inkml:trace>
  <inkml:trace contextRef="#ctx0" brushRef="#br0" timeOffset="7989.4569">6017 2601 1,'0'0'24,"0"0"2,0 0-8,0 0-2,0 0-2,0 0-1,0 0-4,-3 14-1,3-4 0,-4 2-2,1 7-1,-4 3-1,0 6 1,-3 8-4,0 2 2,-3 1-2,0 10 0,-2 0 0,2-3 0,0 2-2,-1-5 1,4-3 0,1-2 0,0-5 0,4-7 0,1-7 0,1-1 0,2-8 1,1-10 1,0 0-1,0 0 1,10-9 0,-3-8-1,2-4 0,2-7 1,1-8-1,1-4-1,0-5 1,2-5-1,-3 0 1,1 0-2,-2-1 2,-3 5 0,-2 3-1,2 7 1,-5 4-1,0 10 0,-2 6 2,0 4-1,-1 12 0,0 0-1,10 5 2,-2 12 0,2 8 0,4 6 1,3 5-2,2 10 1,2 4 1,4 9-1,-2-2-1,1-1 0,2-3-1,-2-2 0,-1-5 1,0-9-1,-4-5 0,-2-7-2,-3-5 1,-5-2 0,1-6-3,-10-12-5,9 1-15,-9-1-13,-5-16 1,-4 5 0,-8-9 1</inkml:trace>
  <inkml:trace contextRef="#ctx0" brushRef="#br0" timeOffset="8229.4707">5875 3110 42,'23'-13'35,"2"-3"1,10 1 0,4 2-20,-1-5-4,7 8-3,-3 0-4,2 5-3,-2 3-4,-4-4-5,0 11-9,-7 2-20,-5-6 1,-1 3-2,-9-6 2</inkml:trace>
  <inkml:trace contextRef="#ctx0" brushRef="#br0" timeOffset="9606.5494">7286 2584 22,'0'0'27,"-12"-4"-8,12 4-1,-17-11-2,7 5-4,1 6-2,-5-2-2,0 2-2,-6-2-1,2 7-2,-6 1 2,0 4-2,-3 1 1,-2 2-2,-2 4 1,0 7 0,0 2 1,0-1 0,2 1-2,2 4 0,5-1 0,6 3 2,6-5-2,7-1 0,5-2 1,7 2-1,5-4 1,8-1 0,3-8-1,5 3-1,3-5 2,5 2-1,3-6-1,3-3 0,2-3 0,-1 3 0,1-2 0,-1-3 0,-3-3-1,-5-1 0,-5 0 1,-4 3-1,-7 0 0,-4-5 0,-6 4-1,-11 3 0,0 0-1,0 0 0,0 0-6,0 0-4,0 0-26,0 0 0,-9 0 0,9 0 1</inkml:trace>
  <inkml:trace contextRef="#ctx0" brushRef="#br0" timeOffset="10028.5736">7906 2496 60,'0'0'34,"0"0"1,0 0 1,10 23-25,-11-11-4,5 12 0,-2 6-2,2 8 0,-2 7-1,2 1-1,-1 3-2,0 4 1,-1 1-1,0-1 1,0-7-2,-2-5-1,3-6-2,-3-7 0,2-5-3,-2-23-5,0 0-17,0 0-11,4-20 3,-6-2-2</inkml:trace>
  <inkml:trace contextRef="#ctx0" brushRef="#br0" timeOffset="10684.6111">7750 2547 49,'-9'-20'37,"8"4"0,4-1 1,3-7-19,16 13-7,0-8-2,11 9-3,1-3-2,9 3-1,3 0-2,2 11-1,0 7 0,-2-2 0,-3 7-1,-6 4 0,-7 5-1,-8 4 1,-10 5 0,-9-5-1,-9-1 1,-12 6-1,-4-2 1,-7-1 1,-2-1-2,-4-4 1,2-6 1,1 0 0,4-1-2,8-9 2,3-1-1,6-5 0,11-1 1,0 0 0,0 0 0,19-13-1,0 6 1,5 7 1,4-2-1,6 2 0,3 4 0,1 5-1,-2 1 0,-2 4 0,-2 6-1,-4-2 0,-4 3 0,-9 5 1,-5 2-1,-5 0 1,-8 2-1,-6-2 0,-5-2 1,-6 2 0,-6-2 0,-5-7 1,-2-1-1,-1-4 0,-2-6 2,1 0 0,1-5-1,3-5 1,4-3-1,3 2 1,3-3-1,6-1 0,3 1-2,3-1-1,9 7 1,0 0-4,0 0-7,12 3-29,4-1 0,5 2 0,2-2 1</inkml:trace>
  <inkml:trace contextRef="#ctx0" brushRef="#br0" timeOffset="12363.7071">9455 2585 15,'9'-15'29,"-9"15"-3,13-4 0,-13 4-4,12-5-3,-12 5-4,0 0-3,0 0-3,-3 17-3,-6-3-2,3 9-1,-5 6-1,-2 3 0,-1 4-1,0 0 0,-1 1-1,4 1 2,1-7-3,3-9 1,3-3 0,3-6 1,1-13-1,0 0 2,14-5-2,-5-10 1,-1-9 0,1-2 1,1-5-1,2-8 0,-1-4-1,0 6 0,-1 0 1,1 3 0,1 5 0,1 3 0,-2 2 1,-2 15-1,-9 9 1,18-3 1,-7 8-2,0 12-1,1 4 2,2 8 1,3 8-2,2 2 1,3-1-1,0 5 1,0-2 0,3-3 0,-1-5-2,-2-3 0,-4-8 0,-2-3 0,-4-4-2,-12-15-1,16 13-3,-16-13-7,0 0-28,-11-10 2,11 10-1,-13-19 0</inkml:trace>
  <inkml:trace contextRef="#ctx0" brushRef="#br0" timeOffset="13206.7553">10797 2393 54,'0'0'35,"12"-3"0,-12 3 0,18 21-20,-14-5-8,7 11-1,-6 2 0,4 11-3,-3 4-1,2 2 1,-3-4-1,-1 6 0,-1-6-1,0-3 1,-1-5-3,-1-5 1,2-6-4,-3-8-1,5 0-7,-5-15-13,-1-12-13,4-1 1,-6-9 0,3-6 2</inkml:trace>
  <inkml:trace contextRef="#ctx0" brushRef="#br0" timeOffset="13867.7932">10724 2440 49,'-2'-18'33,"0"1"3,8 3-6,8-3-14,1-9-2,14 15-4,0-8-2,11 8-3,-1 4 0,6 0-2,0 2-1,-1 12 0,-4 10-1,-5-4 1,-7 6-3,-6 8 1,-8 1 0,-7 3 0,-9 2 0,-7-2 0,-7-2 0,-6 1-1,-5-1 1,-2-4 0,-3-4 0,0-1 0,0-6 1,5-1 0,5-5-1,6-4 2,5-5-1,11 1 0,3-9 0,11 0 2,7 3-2,6 0 0,7-2 1,4 5-2,3 7 1,3 1 1,-1 1-2,-2 10-1,-2-3 1,-6 7 0,-6 6-2,-8 0 2,-6-1 0,-9 7-1,-7-1 0,-6-2 1,-4 1-1,-8-3 0,-4-3 1,-6-2 1,-5-7-2,-1-7 1,-2-2 0,-4-4 1,1-4 0,3-7 0,1-1 0,7 2-1,4-2 1,5 4 1,5 0-2,8 0 0,9 6 1,0 0-2,0 0 0,0 0-1,21 4-4,-7-4-7,5 5-28,4 5 1,0-3 1,3-1-2</inkml:trace>
  <inkml:trace contextRef="#ctx0" brushRef="#br0" timeOffset="15183.8684">12452 2395 23,'4'-11'27,"-4"11"-1,14-12 0,-14 12-5,1-16-2,-9 0-5,8 16-3,-20-7-1,7 3-4,-8-7-3,-1 11 0,-7 2 0,0 8-1,-8 3 0,-4 1 1,-3 1-2,-3 14 0,0 5 2,1-2-1,5-2-1,5 5 0,9 1 0,10 2 2,8-1-2,12-7 1,10-3 0,8 4-1,9-4 1,11-4 0,5-6-1,7-4 0,4-5 1,4 1-1,1-4 0,0-7 0,-4-4 0,-4 3-1,-5-4 1,-5 0 1,-6 2-2,-9-2 0,-8-1 0,-5 5 2,-16 3-2,11-4 0,-11 4 0,0 0-2,-14 2 0,4-1-2,10-1-7,-19 12-29,19-12-2,-13 6 2,13-6-1</inkml:trace>
  <inkml:trace contextRef="#ctx0" brushRef="#br0" timeOffset="16144.9234">13912 2278 10,'4'-16'31,"-1"7"2,-8 0 2,-1-1-14,6 10 0,-16-19-6,16 19-4,-27-14-2,8 8-3,-8 0-1,-1 3-2,-6-4 0,-2 11-1,-7 3 1,-3 0-1,-3 5-1,-1 10 0,-2 4 0,5 1 1,1 7-1,7 0 1,9 1-2,9 9 1,10 1 1,15-2 0,11 0-1,10 1 0,10-4 1,9-1 0,5-2-1,4-6 0,4-5 0,-1-3-1,0-6 1,-6-1 1,-2-6-3,-8-2 1,-5-8 1,-3 1 0,-5-3-1,-5-6 0,-3-2 0,-5 0 0,-1-2 0,-1 2 0,-2 2-1,-1-4-1,-9 12-1,8-15-3,-8 15-7,0 0-26,9-5-4,-9 5 3,4-12-1</inkml:trace>
  <inkml:trace contextRef="#ctx0" brushRef="#br0" timeOffset="23008.316">6931 3262 18,'-12'3'30,"12"-3"-1,0 0-2,-12-2-4,12 2-2,0 0-4,0 0-3,0 0-5,0 0-2,0 0-1,0 0-1,0 0-1,19 2-2,-4-2 1,6 2 0,4-3-1,9-1 0,4 0-1,3 0 0,5-2 0,2 3 1,1-1-2,-3-4 0,-1 4 0,-6 2 1,-6-2-1,-4 1 1,-7 1-2,-7 0 1,-5-1 1,-10 1 0,10 3-1,-10-3-1,0 0 0,0 0-2,0 0-3,-13 1-8,13-1-27,0 0 1,-11 11-1,11-11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30:01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4092 4443 19,'0'0'22,"0"0"-3,4-11-2,-4 11-2,0 0-3,0 0-2,0 0 0,0 0-1,0 0-1,5 9-2,-7 5-1,-4-1-1,-2 6 0,-5 0-3,3 8 1,-6 4 0,2 1-1,-2 2-1,2 0 1,-1-2-1,4 1 0,2-2 1,0-5-1,3-6 0,3-3 0,1-5 0,2-12 2,-1 10-1,1-10 0,5-12 1,0 1-2,2-6 2,0-8 0,1-4-1,2-4 0,1-2-1,1-1 2,1-2-2,-1 0 2,-1 0-1,3 8 1,-2 1 1,0 3-1,-2 2 1,0 4 0,-2 2-1,1 6 0,-9 12 0,16-13 0,-16 13 0,20 14-1,-10 1 1,4 6-1,-1 7 1,5 3-1,-1 5 0,3 4 0,0 2 1,-1-4-1,0-1 0,-1-1-1,0-1 1,-3-7-1,-2-5-1,-3-6 0,-1-6-3,-9-11-1,13 16-4,-13-16-10,-2-13-19,2 13 1,-13-17-1,0 7 2</inkml:trace>
  <inkml:trace contextRef="#ctx0" brushRef="#br0" timeOffset="188.0108">4031 4726 58,'-14'-8'34,"14"8"1,0 0-2,12-22-18,7 14-4,4-1-6,9 2-1,3 1-2,5 4-4,3 6-8,-5-3-19,-1 4-5,2 1-1,-8-5-1</inkml:trace>
  <inkml:trace contextRef="#ctx0" brushRef="#br0" timeOffset="676.0387">4607 4720 49,'13'-17'32,"-10"-1"2,3-2-1,1-1-16,-6-12-2,7 5-6,-5-7-2,3 2-1,-2 0-1,5 4-2,0-2 0,4 7 0,2 2-1,3 3 0,2 5-1,5 7-1,2 4 1,1 5-1,2 3 0,0 7 0,-1 4 0,-3 4 0,-2 7 0,-6-2 0,-6 2 0,-5 4 1,-4 0-1,-4-3 1,-3 1-1,0 0-1,-1-7 1,0 1-2,2-3 1,-2-10-3,6 3-4,-1-13-18,0 0-13,0 0 2,9-21-1,-2 5 1</inkml:trace>
  <inkml:trace contextRef="#ctx0" brushRef="#br0" timeOffset="963.0551">5231 4346 70,'0'0'34,"8"-17"0,-8 17 1,10 3-26,-10-3-2,10 17-3,-6 2-2,1 5 0,0 4 0,-2 5-1,0 2 0,0 1 0,-2-1 0,0-4-1,0-3 0,2-4-4,1-3-3,-3-7-19,-1-14-9,9 8 0,-8-19-2,4-1 1</inkml:trace>
  <inkml:trace contextRef="#ctx0" brushRef="#br0" timeOffset="1518.0868">5185 4335 80,'-6'-15'37,"6"6"0,3 0 1,1-3-28,12 6-2,-1-2-3,11 8-2,-1 1 0,5 3 0,3 1-2,2 4-1,-2 2 0,-2 5 0,-4 5-1,-7-3 0,-5 4 0,-10 1 0,-8 2-1,-8-4 1,-7 1 0,-5-3 1,-3-4-1,-1 0 0,2-6 1,3-3 0,6-4 0,3 0 0,13-2 0,0 0 0,0 0 1,13-5-1,1 5 1,6 3-1,1 2 1,2 1 0,3 1-1,1 4 0,-2 2 0,-4 4-1,-3 3 1,-5-2 0,-6 2-1,-6 2 0,-6-1 0,-8-1 1,-3 0 1,-7-4-1,-6-5 1,0 0 1,-1-4-1,1-5 2,1-3-2,6 1 0,2-5-1,5-3-1,15 8-2,-10-16-6,10 16-20,13-14-11,-3 0 2,4 1-1</inkml:trace>
  <inkml:trace contextRef="#ctx0" brushRef="#br0" timeOffset="1904.1089">5783 4281 8,'3'-11'25,"8"4"3,-10-4 2,5 1-10,-6 10-3,11-17-1,-11 17-3,0-13-2,0 13-1,0 0-3,-12-9-1,-1 11-1,0 2-1,-6 1-1,2 8-1,0-1 1,0 1-1,1 2 0,5 4 0,5 0 0,7 2 0,6-1 0,6-5 0,4 0-1,5-2 0,4 0-2,0-8-3,4 1-11,-6-7-23,-5-7 0,-1 1-1,-8-6 0</inkml:trace>
  <inkml:trace contextRef="#ctx0" brushRef="#br0" timeOffset="3096.1771">3679 4231 7,'-2'25'22,"-4"-5"1,8 12-1,-4 8-9,3 13-3,0 8-2,2 7-3,3 8-2,1 3-3,-1-2-5,2-2-8,6 0-12,-10-18 0,9 1 0</inkml:trace>
  <inkml:trace contextRef="#ctx0" brushRef="#br0" timeOffset="3885.2222">6205 4096 27,'16'-2'26,"-16"2"1,13 18 1,-12 8-13,4 4-8,3 11 0,-3 6 0,3 10-2,-2 4 0,-1 1 0,-1 0-2,1-1 0,-2-8-2,1-6-1,0-9-2,-1-8-5,2-5-8,2-5-16,-7-20-1,13 1 1,-9-17 0</inkml:trace>
  <inkml:trace contextRef="#ctx0" brushRef="#br0" timeOffset="4151.2375">6513 4417 53,'16'-1'30,"-6"-7"2,9 6-2,-1-3-21,3-4-4,4 4-2,1-1-2,1 3-3,1 2-3,-6-4-8,-1 0-15,-4 8-2,-17-3-1,12 4 0</inkml:trace>
  <inkml:trace contextRef="#ctx0" brushRef="#br0" timeOffset="4332.2478">6557 4503 24,'0'0'28,"-2"14"-1,2-14 3,23-3-14,-1 2-6,5-3-2,4 2-5,3-1-7,-2-1-11,-3-3-13,7 5-1,-12-11-1,7 9 1</inkml:trace>
  <inkml:trace contextRef="#ctx0" brushRef="#br0" timeOffset="4727.2704">7130 4253 48,'-16'-1'27,"9"16"0,-9 0-4,-3 5-14,5 5-5,-1 2 1,8 5-2,4-1 1,6-3 0,4-4-1,9-1 0,5-9-1,5-2 0,1-10 0,3-4-1,-1-10 0,1-2 1,-3-8-1,-3-6 1,-8-5-1,-4-3-1,-9-1 1,-6-1 0,-9 4-1,-6 4 1,-10 7-1,-4 9-1,-3 8 0,0 6-2,4 12-9,6 4-20,0-3 0,15 9-1,3-6 2</inkml:trace>
  <inkml:trace contextRef="#ctx0" brushRef="#br0" timeOffset="6077.3476">8555 4273 63,'15'-9'32,"-15"9"-2,0 0-7,0 0-16,-3 11-2,-3 6-1,-4 7-4,1 5 1,-3 3-2,-1 4 2,3 0-1,0-5 0,1-6 0,5-4 1,2-7-1,2-14 1,0 0 0,12-2 1,-4-14-2,2-6 1,2-7 0,-1-7 0,1-3 0,2 1 0,-3 1 1,-1 5 1,-2 6 0,-2 8-1,-2 7 1,-4 11 0,9 10-1,-4 5 1,3 6-2,2 4-1,4 3 1,5 3-1,1-5-1,0-1-1,4 1-8,-4-1-25,-6-13 1,1 1-2,-15-13 1</inkml:trace>
  <inkml:trace contextRef="#ctx0" brushRef="#br0" timeOffset="12805.7325">9703 4052 8,'0'0'14,"0"0"-2,0 0-1,0 0 0,0 0-2,0 0 0,0 0-1,4-9 0,-4 9-1,0 0-1,0 0 0,1 9-1,1 2 1,-1 1-1,1 7 0,-1 6-1,2 7-1,-2 6 1,3 7-2,-3 6 0,2 0-1,-1 0 0,1 1-1,-1-4 0,1-8 1,0-4 0,1-8-1,-1-5 1,1-7-1,-1-3 1,-3-13-1,8 9-3,-8-9-7,8-12-16,2 6-4,-9-11 1,9 3 0</inkml:trace>
  <inkml:trace contextRef="#ctx0" brushRef="#br0" timeOffset="13192.7546">10112 4106 6,'0'0'23,"3"11"2,-3-11 1,-5 20-10,3-2-1,-2 1-3,4 9-2,-3 2-1,3 3-3,-2-1-1,4 3-2,-2-9 0,3 0-2,0-4-1,-2-8-3,4-1-4,-5-13-9,0 0-13,14 3-2,-14-13 1,2-3 0</inkml:trace>
  <inkml:trace contextRef="#ctx0" brushRef="#br0" timeOffset="13781.7883">10047 4066 32,'13'-14'28,"1"12"3,0-4 0,0 0-15,8 2-4,1 0-1,7 5-5,-1-1 0,1 4-2,-2 0-1,-1 3-2,-5 4 0,-5 1-1,-6 4-1,-4 0 1,-8 4-1,-6 2-1,-3 4 2,-6-4-1,-4 0-1,-2-3 2,3-3-1,-1-5 2,5-2-1,3-6 1,12-3 0,0 0-1,-2-11 2,14 5-1,4 1-1,5 0 1,-1 1 0,4 4-1,-1 3 1,-2 1-1,-2 2 0,-4 5 0,-4 4 0,-4 0 0,-3 5 0,-5 1-1,-3-1 0,-3 2 2,-4 1-2,-4-4 2,-3-1-1,-1 0 1,-4-7 0,0-1 1,0-6 1,0-2-1,0-4 0,6 1 0,1-4 0,4-2-2,12 7-1,-11-14-2,11 14-4,12-12-9,2 4-19,6 2 0,-2-6 0,9 8 0</inkml:trace>
  <inkml:trace contextRef="#ctx0" brushRef="#br0" timeOffset="14322.8192">10686 4447 34,'0'0'28,"0"0"2,-2-20 1,-4 2-16,5-4-4,-4-7-2,4 3-3,-1-8 0,2 1-1,0-1-1,2 3-2,1-1 1,5 6-1,1 4 0,2 1 0,3 3-1,2 6 0,5 1 0,3 2-1,1 4 1,2 2-1,0 5 0,1 6 0,-2 4 1,-3 3-1,-4 5 0,-3 6 0,-5 3 0,-3 0 0,-1 1 0,-4-1 0,-1-2 0,0 2-1,-1-2 1,-1-7 0,1-3-2,-2-2-1,4 0-5,-3-15-12,-2 10-13,2-10-1,6-12-1,-6 12 1</inkml:trace>
  <inkml:trace contextRef="#ctx0" brushRef="#br0" timeOffset="14789.8459">11527 4132 34,'2'-14'31,"-2"14"3,-1-20-1,-2 4-8,3 16-11,-17-21-2,8 12-4,-9 0-2,4 5-2,-5 1 0,-1 4-2,-3 3 0,-1 4-2,-2 4 1,3 4 0,0 6 0,2 1-1,5 3 0,4 5 0,5-5 0,8 1 0,7 0 1,7-4-1,6-4 0,3-1 0,6-3 0,1-9 1,2 1-2,-1-4-1,-1 0-3,-5-7-4,0-1-22,-4-2-5,-11-6-1,1 6-1</inkml:trace>
  <inkml:trace contextRef="#ctx0" brushRef="#br0" timeOffset="15263.8731">11834 3892 40,'0'0'30,"0"0"3,-11-1-2,0 1-16,-3-2-3,3 5-3,-3-2-4,2 6-2,-1-1-1,2 2 0,1 1-1,5 3 1,2 2-1,2 2 0,1-2 1,5 1-1,0-2 1,4-1 0,1-3 0,2-2-2,-1-4 0,1-5-3,3 3-8,-4-1-24,-1-10 0,3 3-1,-9-4 1</inkml:trace>
  <inkml:trace contextRef="#ctx0" brushRef="#br0" timeOffset="15652.8953">11995 3891 47,'0'0'32,"13"-7"1,-13 7 1,0 0-19,2 9-2,-4 5-4,3 8-4,-2 4-1,1 7-1,-1 4 0,2 7-1,0 4 0,1 0 0,0-1-2,1 1 1,0 0-1,0-4 0,0-5 1,-1-6-1,-1-9 0,0-2-1,0-6 0,-1-16-3,0 0-5,0 0-20,2-17-6,1 0-1,-3-3 0</inkml:trace>
  <inkml:trace contextRef="#ctx0" brushRef="#br0" timeOffset="16475.9424">12366 4157 39,'-3'9'30,"3"-9"3,0 0 0,9-4-14,1 3-7,0-4-2,7 1-4,-2-3-1,5 4-2,-1-2-1,1 1-2,0 5-4,-5-4-7,0 0-24,-4 8 1,-11-5-2,0 0 2</inkml:trace>
  <inkml:trace contextRef="#ctx0" brushRef="#br0" timeOffset="16680.9541">12389 4281 36,'0'0'31,"11"3"2,3-3-1,-5-1-13,3-5-7,6 2-2,-3-1-4,3 3-3,-2 2-4,0-2-12,-2 2-19,0 2-1,-5-6-2,5 9 2</inkml:trace>
  <inkml:trace contextRef="#ctx0" brushRef="#br0" timeOffset="17301.9896">12915 4060 55,'-7'12'35,"-8"1"-2,1 5 2,-7 3-18,-3-3-8,7 7-2,-2-1-2,7 4-1,2-1-2,8 2 1,6-2-2,7 1 0,4-3 1,5-2-1,3-3-1,3-4 1,-1-4-1,2-5 1,-1-7-1,1-7 1,-3-8-1,0-4 0,-1-1 0,-3-7 1,-3-4-1,-4-5 0,-8-2-1,-5 2 1,-5 4 0,-6 1 0,-9 6-1,-5 7 0,-5 8 0,-4 7 1,3 8-1,1 2-1,6 6-4,1 0-8,6-1-23,11 2 1,6-14-1,5 10 1</inkml:trace>
  <inkml:trace contextRef="#ctx0" brushRef="#br0" timeOffset="18380.0513">13723 3978 53,'0'0'29,"3"15"2,-9-3-3,-1 3-17,2 8-6,-8 2-1,4 6-1,-3-1-1,2 2 2,0-6-2,3-4 0,1-6-1,2-1 0,4-15 1,0 0 0,0 0 0,8-10-1,-3-7 1,3-4 0,-1-4 0,2-8-1,-1-2-1,1 4 1,0 0 1,1 3 0,-4 5-1,2 6 0,0 3 0,3 12 1,-1 2 0,3 5-1,-1 5 0,3 3 0,3 3 0,0 2 0,-2 1 0,2 2-2,-3 0 0,-2 0-2,0 5-5,-7-9-12,-3 4-18,3 2 2,-6-7-1,4 2 2</inkml:trace>
  <inkml:trace contextRef="#ctx0" brushRef="#br0" timeOffset="18734.0715">14496 3641 67,'12'0'33,"-12"0"0,1 27 1,3-2-26,-4 4-4,3 9 0,-2 8 0,3 6-1,-1 1-1,1 3 0,-1-1-1,-1 1 0,1-3-1,-2-5 0,2-8-1,-5-9-3,5-1-17,-1-11-14,-2-19 0,0 0-1,-3-11 2</inkml:trace>
  <inkml:trace contextRef="#ctx0" brushRef="#br0" timeOffset="19590.1205">15301 3844 16,'0'0'25,"-16"-9"2,6 7 2,-6-2-13,-2-2-3,3 4-1,-6-3-3,2 8 1,-5-1-2,0 6 0,-5 0-2,2 8-1,-2 1 0,1 4-1,2 4 0,5 4-2,2 0 1,11 4-1,6-1 1,8 1-1,8-3 0,10 0 0,5-6 0,6-4 0,2-3-1,3-6 1,-1-2-1,-1-5 0,-2-1-2,-8-7-3,-1 1-7,-3-4-27,-9-5 0,-2 2 0,-8-6-1</inkml:trace>
  <inkml:trace contextRef="#ctx0" brushRef="#br0" timeOffset="20386.166">15701 4225 49,'0'0'30,"-8"-10"2,7-3-4,-1 2-16,-7-10-1,7 4-3,-4-8-1,5 3-2,-2-4 1,3-2-2,-2-2 0,3 2-1,2-4 0,4 4 0,-1 0-1,4 1 1,3 1-1,4 6 0,1 1 0,3 5-1,1 5 1,3 4-1,0 4-1,1 8 1,-2 4-1,1 7 1,-2 6-1,0 4 0,-3 4 1,-1 2-1,-3 2 1,-3-1-1,-2-1 1,-4-3-2,0-3 1,-4-9 0,-1-3-2,-1-5-2,-1-11-1,0 0-5,6 10-15,-6-10-13,1-15 0,2 4 0,0-5 1</inkml:trace>
  <inkml:trace contextRef="#ctx0" brushRef="#br0" timeOffset="20696.1838">16411 3743 82,'0'0'38,"15"-4"-2,-15 4 1,0 0-28,1 16-4,-2-4-2,1 8 0,-1 3-1,2 4-2,-1 8 2,2 2-2,0 1 1,0-1-1,0-1-1,2-4-3,2-2-1,-6-10-7,10-4-17,-10-16-8,0 0-1,0 0 0</inkml:trace>
  <inkml:trace contextRef="#ctx0" brushRef="#br0" timeOffset="21281.2172">16280 3747 73,'0'0'36,"0"0"-1,0 0 3,10-5-27,2-1-4,10 6-1,1-2-1,8 5-1,0-1-1,4 5-1,-1-2-1,-1 3 0,-2 3-1,-7 1 0,-5 2 0,-8 3-1,-5-1 0,-8 3 0,-5 3 0,-6-3 0,-8 3 1,-1 0-2,0-3 3,0-3-2,3-2 1,4-3-1,2-3 2,13-8-2,-10 0 1,10 0 1,13-12-1,1 8 0,6-1 1,1 0 0,5 0-1,1 7 1,3 3 0,-2 3-1,-1 4 0,-4 1 0,-9 3-1,-2 3 0,-5 3 2,-6-2-1,-5-1-1,-4 3 1,-4-5 1,-4 3 0,-1-3 0,-5-4 2,0-2-2,1 2 1,-3-5 1,3-4 0,2-1-2,2-1 1,3-3-2,14 1-1,-10-4-2,8-6-4,2 10-26,14-10-7,-8-1 0,2 2-1</inkml:trace>
  <inkml:trace contextRef="#ctx0" brushRef="#br0" timeOffset="23044.3181">17005 3707 42,'0'0'30,"0"0"2,0 0-6,0 0-11,-11-12-4,11 12-2,-14-4-2,14 4-2,-15-6-1,15 6-1,-17-2 0,7 6-1,0-2 0,1 4-1,0 1 0,-1 6 0,1-1-1,4 2 1,2-1 0,4 1 0,4 0 1,4-3-1,4-3 0,2-1 1,2-4-2,1-2 0,0 1-2,-4-6-4,5 6-9,-8 2-21,-11-4 0,12 3 0,-12-3 1</inkml:trace>
  <inkml:trace contextRef="#ctx0" brushRef="#br0" timeOffset="23433.3403">17255 3590 60,'9'2'35,"-9"-2"-1,9 14 1,-9 9-16,2-7-13,6 14 1,-6 1-2,4 12 0,-3 2-2,1 7-1,-2 0 1,0 0-2,0-1 0,-1-5-1,-1-4 1,2-5-1,-2-7-1,0-7 0,3-2-3,-4-7-3,4-1-13,-3-13-18,0 0 0,0 0 1,0-13 0</inkml:trace>
  <inkml:trace contextRef="#ctx0" brushRef="#br0" timeOffset="24048.3755">17705 3753 75,'0'0'36,"13"6"0,-2 0-3,5 2-21,-5-3-7,9 4 0,-2-2-1,8 4-2,0 0-1,3 2 1,-2 0-1,-2-2-1,-2 0 0,-2 1 0,-3-2 0,-6-1 0,-2 1 0,-10-10-1,4 15 1,-4-15 0,-11 17 0,-1-10 0,-5 1 0,-3 3-1,-2-1 2,-2 0 0,1 1-1,-1 1 0,3-2 1,2 2-1,4-3 1,2-3-2,13-6-1,-14 8-3,14-8-6,0 0-26,9 1 0,3-6 1,2-6-2</inkml:trace>
  <inkml:trace contextRef="#ctx0" brushRef="#br0" timeOffset="24354.393">18143 4024 61,'0'0'33,"4"15"0,-4-15-1,-12 9-25,10 2 1,-8-4-2,1 3-1,-7-1-1,-2 2 0,-6-3 1,0 7-1,-5-2 0,2 2 0,-1-5-1,6 3 0,2-5-1,5 0-1,6-3-1,9-5-2,0 0-3,0 0-5,17-7-19,-3 2-10,0-4 2,2 2-1</inkml:trace>
  <inkml:trace contextRef="#ctx0" brushRef="#br0" timeOffset="24875.4228">18446 3768 54,'0'0'37,"14"-9"-1,-14 9 1,0 0-14,0 0-11,0 0-2,8 10-2,-8 4-3,5 6-1,-4 4 0,2 6 0,1 3-2,-2 4 0,0 0-1,1-1 0,-2-4 1,0-4-2,1-7 1,0-3-2,0-5 0,-2-13-3,6 11-6,-6-11-30,0 0-1,3-18 0,-1 6-1</inkml:trace>
  <inkml:trace contextRef="#ctx0" brushRef="#br0" timeOffset="37481.1438">15630 5611 15,'-6'-12'22,"-8"-6"-5,3 5 0,-4-5 0,-4 0-3,-1 4-2,-2-4-1,-1 4-2,-5-4-2,0 7-2,-5-3 0,1 4-2,-2 1 0,0 0-1,-4 0-1,-1 5-1,-2-1 1,1 1 0,-2 1-1,-1 0 0,-1-1 1,0 2-1,-2 1 0,1-3 0,-1 4 0,-1 1 0,-1 0 1,2 4-1,-2 2 0,4 1 1,0 1-1,-1 6 0,2-1 0,-1 2 1,4 2-1,1 1-1,0 2 1,1 1 0,2 3 0,1-3 0,1 3 0,1 3-1,-2 3 1,-1-1 0,0 2 0,2-1 0,-1 2 0,3 4 0,1 2 0,-2-2 1,2 3-1,3 1 0,0 3 0,1 2 0,3 4 0,2-1 0,2 0 0,6 4 0,3 0 0,4-1 0,4 0 0,4-1 0,3 0 1,3 1-1,3-1 1,0-2 0,2 0-1,3 3 0,0 2 2,3-1-2,0-1 0,2 2 0,2-3 0,1 0 1,2 0-1,4-2 1,2-5-1,7 0 1,3-3 0,4-2 0,4-4 0,3-2 0,1-3 0,3-1 0,2-4-1,-1-3 1,-1-4-1,1 0 0,3-3 1,0 0-1,4-4 0,0-5 0,0-1 0,0 1 1,3-2-1,-3-5 0,-2-2 0,-1 0 0,-3-6-1,-4 2 1,-2-1-1,-3-9 0,-3 0 0,-2-1-1,-1-2 1,-3-5-1,-2 2 1,-1-3-1,2-3 0,-2 2 1,1-1 0,-3-3 0,1 2-1,-1 0 1,1 0 0,-2-2 1,-2 0-2,-2-3 1,0 1 0,-1 0 0,-1-1 1,-2-3 0,0 1-1,-2 1 1,-2 0 0,-1 3 0,-2 1 1,-2 0-1,-3 0 1,0 1-1,-4-2 0,-1-2 1,-1 1-1,1 0 0,-1-4 0,-2 2 0,0 0 0,-1-1 0,0-1 0,0 3 1,-1 0 0,-3-1 0,-2 1 1,-1 0 0,-5-2 0,0 2-1,-2-2 2,-2 1-2,1 2 0,-1 4 0,1 0-1,1 1 1,0 5-2,2 1 2,-2 2-1,3 5 1,-2-2 0,0 0 0,-3-1 0,1 4 0,-1-3 0,-1 1 0,-1-1-1,-1-3 1,0 1-1,1 3 0,-1 1 0,-1-3 1,1 3-1,-3 0-1,2 0 2,-2 0-1,-1 0 0,-1-6 0,0 0 0,-2 3 0,0-2 0,-4 0 1,1 0-2,-3 2 1,-1 2 0,-1 2 0,-3 3 0,-3-1 0,-3-1 0,-1 4 0,-2-1-1,-1-2 0,-1 2-3,-2-4-8,-1-2-21,4 8 0,-9-9-1,9 10 1</inkml:trace>
  <inkml:trace contextRef="#ctx0" brushRef="#br0" timeOffset="39496.2591">17164 5074 6,'-15'-4'20,"-12"-11"2,4 6-8,-6-3-1,0 1-1,-4 0-3,-2-2-1,-3 7 0,-2-1-1,-3 3 0,-4 1-1,0 3-1,-5 4-1,2 6-1,-3 2 0,0 4-1,-1 2-1,4 6 0,-1 2 0,3 2 1,1 0-2,-1 2 0,-2 4 1,2 4-1,-3 3 1,1-1-1,-2 2 1,-1 6-1,2 1 1,2 2 0,4 0 0,1-2 0,5 0 0,2 4 0,4-4 0,4-2 0,1 0 0,5 3 0,3-4 0,4 2 1,4-1-1,4 0 0,4 0 0,3 6-1,3-2 1,2-3 0,3 1-1,1 0 1,1-2 0,2 0 0,2-2 1,2-3 0,1-3-1,2 2 0,1 0 2,3-1-2,2-1 1,2 1-1,3-4 0,3 4 0,4-2 0,3-1 0,3-4 0,7 2-1,2-2 1,6-2 1,1-1-2,3-2 1,3-6 0,3 5-1,2-3 2,-1-4-2,0-1 1,1 0-1,1-3 1,0 0 0,-4-2 0,-1-5-1,-1-1 0,-1-2 0,-4-3 1,-4-5-1,-4-3 0,-1-2 0,-2-6 0,-2 0 0,-1-4 1,-4-4-1,1-2 0,-1 1 0,-2-2 0,-2-3 1,-1 1-1,-1-2 0,0 0 0,-3 0 0,-1-2 0,-2-3 0,-2-2 1,0 2-2,-2-2 2,0-1-1,-3 3 1,-1-2-2,-1-1 1,1 0 0,-2 1 0,-1-3 0,0 2 0,-1 0 0,-1-2 0,-4-4 0,0 1 1,-3-1-1,0-5 0,-1 1 0,-2-5 2,-4-2-2,1-4 0,-2 3 0,-1 1 1,0 2-1,-5 6 0,1-2 1,-3 5-2,2 5 1,-4 1 1,-3-3-1,-2 0 1,-2-1-2,0-4 2,-2 5-1,1 1 0,-3-4 0,3 5 0,1 5 0,0 1 0,1 0 1,-1 2-2,-4 1 2,-2-1-2,0 5 1,-3-1 0,-1-2 0,-3 1-1,0 7 0,-2 2 2,3 0-1,0 3 0,-3-1 0,1 2-1,0 4 1,2 1 1,-2-3-1,-1 3-1,0 2 1,-1 1 0,0 2 0,-2 1 0,-5 1-1,-2 2 0,-2 4 0,-2 1-1,-2-5-3,0 7-5,-9-7-18,2 0-8,4 3-1,-4-7-1,7 0 3</inkml:trace>
  <inkml:trace contextRef="#ctx0" brushRef="#br0" timeOffset="40845.3362">13132 5355 2,'-2'16'21,"-7"-10"1,8 11-5,-8 6-3,1 3 0,0 3-3,-6 3-1,5 3-1,-4-1-1,2 4-2,-1-2-2,3-4 0,-1-5-3,3-1 0,2-7-2,1-5 0,4-14-2,0 0-2,0 0-4,7-15-4,-1-3-2,2-8-4,0-7-1,1-1 1,-2-5 2,3 5 5,-1-2 6,-1 4 6,0 2 7,-2 4 5,4 6 5,-5-3 1,3 11 0,-1-2 0,-3 5-4,-4 9-2,13 0-3,-4 6-1,-2 6-2,4 9-2,0 3 1,3 5 0,0-1-2,4 5 0,-2 1-1,3 5 0,-1 0 1,-2-6-3,0-2-2,-4-1 0,0-1-3,-5-11-1,1-1-6,-7-8-11,-1-9-9,0 0-1,-20 1 4</inkml:trace>
  <inkml:trace contextRef="#ctx0" brushRef="#br0" timeOffset="41060.3485">13010 5641 26,'0'0'26,"9"-3"2,-9 3-5,24-8-10,-1 6-2,2-4-3,7 1-5,5-1-5,2 0-11,2-7-15,8 5-1,-12-7 0,6 3 0</inkml:trace>
  <inkml:trace contextRef="#ctx0" brushRef="#br0" timeOffset="41851.3938">18077 5079 41,'0'0'27,"0"0"2,4 21-1,-1-7-20,0 1-4,2 7 1,0 0-1,4 6 0,-3 1 0,3 0-1,-3-3-1,-1 3-1,-2-2 0,-1-5-6,0-1-6,-2-4-19,0-17-2,0 0 1,-9 2 0</inkml:trace>
  <inkml:trace contextRef="#ctx0" brushRef="#br0" timeOffset="42458.4285">18018 5107 42,'0'0'32,"4"-15"1,-4 15-1,16-13-15,-2 2-7,6 4-1,3 0-5,3 2-1,2 0-1,5 6 0,-2 2-1,1-1 0,-5 3-1,-3 6 0,-5 3 0,-3 1 0,-9 3 0,-6-2 0,-4 2-1,-6 1 0,-5-1 1,-3-4 0,-4-3 0,-1-1-1,3-2 2,0-2-1,2-3 1,6-1-1,1-5 1,10 3-1,0 0 2,9 2 0,4-2-1,6 1 0,3 3 0,5 3 0,4 3 0,0-2 0,-2 5-1,-3 6 0,-3 1 1,-3 0-1,-6 2 1,-5 2-2,-7-2 2,-4 3-2,-8-2 1,-3-4 0,-6-3 0,-1 3-1,-5-6 2,-2-5-1,0 0 0,-1-5 0,2-5 1,2 2-1,4-1 0,3-5 1,6 2-2,2 2-2,9 2-4,0 0-16,0 0-12,13 3 0,-4-5-1,7 7 0</inkml:trace>
  <inkml:trace contextRef="#ctx0" brushRef="#br0" timeOffset="45807.6201">18565 7805 33,'1'-11'29,"-1"11"2,-8-12-5,-2 3-10,10 9-2,-23-17-3,13 13 0,-8-2-3,6 4 0,-9-2-3,4 7 0,-2-1-1,-1 5-1,0 1-1,-1 0 0,-1 1-1,2 5 0,1-2 0,-1 2 0,2 0-1,0 3 1,2 2 1,-2 4-1,3 1 1,2-1-1,4 2 1,5 1-2,2-1 2,5 0-1,4-5 0,6 2-1,3-3 1,3 1-1,2-1 1,1-2 0,1-3-1,1 0 1,2-1-1,-1-7 1,1-3-1,0-2-1,-3-5 1,2-1-2,-1-1 0,-6-7-3,0 6-5,-10-2-23,-8 9-6,12-15 0,-12 15 0</inkml:trace>
  <inkml:trace contextRef="#ctx0" brushRef="#br0" timeOffset="56427.2275">14464 5461 29,'5'-11'19,"-5"11"-1,1-13-2,-1 13-2,-13 3-3,0 3-4,-3 4-2,-4 6-2,-2-1-1,-3 7-1,0 8 0,-4 3 1,-4 4 0,-1 3-2,-2 4 1,-2-1-1,-5 7 0,0 0 1,-2 1-1,0-5 0,4 2 0,-1-4 1,2-1-1,2-3 1,5-4-2,3-6 1,2-2 0,4-2 1,3-6-1,4-2-1,2-1 0,6-4-1,1-1-2,3-2-3,5-10-3,0 0-5,10 8-11,-1-17-1,15 2 1</inkml:trace>
  <inkml:trace contextRef="#ctx0" brushRef="#br0" timeOffset="56874.253">14764 5460 1,'-16'9'8,"1"7"0,-8 3-1,-4 11-1,-6 1 1,-6 9-1,-9 7-1,-2 7 1,-5 1-2,-5 7 0,-6 3-1,-3 4 0,-6 4-1,1 1 0,0-1-1,1-1 0,4 0-1,6-8 1,6-10-1,10-8 0,9-7-1,9-12-3,12-6-3,4-9-2,13-12-3,0 0-5,0 0-3</inkml:trace>
  <inkml:trace contextRef="#ctx0" brushRef="#br0" timeOffset="57369.2813">15100 5511 3,'0'0'12,"0"0"-3,0 0-1,-16 9-3,8 0 0,-3 7-1,-3 1 1,-5 12-1,-5 5 0,-8 7 0,-7 6-1,-8 9 0,-7 2-1,-6 5 0,-3 4 0,-4 1-1,-3 3 1,-2 2 0,-1-1-1,0 1 0,0-2 0,2-1 1,0-4-1,4-7-1,6-4 1,6-8-1,9-7 1,8-6-1,10-7 0,8-8-5,7-3-1,13-16-9,1 9-5,5-20-2</inkml:trace>
  <inkml:trace contextRef="#ctx0" brushRef="#br0" timeOffset="57831.3078">15431 5625 7,'-24'10'18,"1"10"-7,-6 2-2,-3 6 0,-1 1-2,-4 6-2,-6 8-2,-3 4 1,-3 7-2,-4 6 0,-7 5 0,-6 5-1,-8 7-1,-2 3 1,-4 1 0,-1-2 0,-2 1 1,-1-2-1,0-2 0,4-4 0,4-7 1,7-3-2,6-4 1,8-7-1,8-9 0,9-5-1,12-11-3,8-7-4,11-2-5,7-17-9,10-6 1,6-16-1</inkml:trace>
  <inkml:trace contextRef="#ctx0" brushRef="#br0" timeOffset="58278.3333">15492 5985 16,'-13'19'13,"-9"-3"-1,-1 8-2,-11 6-1,-3 9-1,-6 4-1,-4 6-3,-4 6 0,-6 4 0,-2 1-1,-3 6 0,-3 1-1,-5-4 1,-2 6 0,0-3 0,1-3 0,-1 2 0,4-2 0,4-2-1,4-3 0,6-3-1,6-8-1,4-4 0,10-3-2,6-8-2,9-9-4,6-8-5,13-6-12,3-18 0,20 2 0</inkml:trace>
  <inkml:trace contextRef="#ctx0" brushRef="#br0" timeOffset="58678.3562">15489 6336 2,'-20'13'21,"4"11"0,-11-6-6,0 7-3,-7 6-2,-4 5 0,-1 7-3,-10 2-1,0 6-1,-8 4 0,-3 6-1,-6 3 0,-2 1-1,-5 0-1,0 2 0,1-1 0,-1-2-1,3-4 1,5-2-1,6-8-1,8-4 1,9-7-1,7-7-2,9-9-2,10-4-4,16-19-8,1 13-12,11-21 1,15-4 0</inkml:trace>
  <inkml:trace contextRef="#ctx0" brushRef="#br0" timeOffset="59094.38">15619 6678 27,'0'0'16,"-2"13"2,-11-7-3,0 9 0,-9 5-5,-5 4-3,-7 5-1,-7 6-2,-7 5 0,-6 5-1,-5 7 0,-7 2 0,0 3 0,-4 0-1,4 4 1,-1-3-1,4-1 0,2-4-1,7-6 0,7-3-1,8-5-1,10-6-3,5-10-2,12-6-6,8-7-9,4-10-9,26-9 2,-6-13 0</inkml:trace>
  <inkml:trace contextRef="#ctx0" brushRef="#br0" timeOffset="59460.401">15687 6883 8,'15'2'11,"-15"-2"-1,0 0 2,4 20 0,-14 1 0,-6 0 1,-8 6 0,-5 8-3,-8 2-3,-6 4 1,-4 4 0,-3 5-1,-4-4-1,2 5-1,-2-3-1,1-3 0,3-1-1,5-3-1,6-6-1,6-3 0,7-3-2,4-7-1,10-2-4,5-6-6,7-14-8,10 14-10,-10-14-1,25-10 2</inkml:trace>
  <inkml:trace contextRef="#ctx0" brushRef="#br0" timeOffset="59970.4301">15770 7225 7,'-35'32'6,"-2"7"-1,-9 2 1,-4 8-4,-5 0-4,-6-4-11</inkml:trace>
  <inkml:trace contextRef="#ctx0" brushRef="#br0" timeOffset="136057.7821">16576 6428 8,'-17'-19'14,"8"11"-3,-4-3 0,2 3 0,-4-4 0,-2 1 0,-4 1 1,0 0-3,-1-2-1,-2 0-2,-1 2-2,0-2 0,-2 5-1,-2-2-1,1-2 0,-1 3 0,-5 3-1,-2 2 0,-1 0 1,-2 1-1,1 3 1,-2 0 0,2 7-1,-1-1 1,2 1 1,-2 1-1,3 3-1,-3 2 1,3-2 0,0 4-1,-1-1 0,-2 0-1,3 5 1,0 0-1,-1-1 0,1-1 0,0 4 0,0-3 0,1 3 0,2 0 1,2-2-1,-1 3 1,3 3-1,1 1 1,3-1 0,-1 0 0,0 3-1,1-1 0,3 3 1,2 1-1,0-2 0,1 3 0,1 3-1,0 1 2,4-1-1,-1 1 0,1 0 0,0-1 0,1 0 0,1-1 0,0-4 0,3 1 1,1 0-1,1-1 0,2 0 0,3-1 0,1 0 1,2 0-1,1 3 0,1-1 0,-1-1 1,2 3-1,-1 1 0,0 1 0,-1 2 0,0-2 0,0 0 1,1-2-1,-1 2 0,0-1 0,1-3 1,0 0 0,1 3-1,1-4 1,1 2 0,-1-2 1,4-2-1,0-1 0,2 3-1,-1-3 1,2-1 0,0-1-1,0 1 1,5 0-1,1 2 0,-3-1 1,4-1 0,-2-3-1,4 3 0,1 0 1,0-3 0,0-2 0,0-2-1,5-2 1,-1 1-1,5-2 1,0-1 0,4-4-1,1 1 1,2 3-1,1-5 1,1 2 0,0-2-1,2-1 0,3 2 0,-3-2 1,1 0-1,1-1 1,1 1-2,1-4 2,-1 0-1,0 2 0,0-4 0,1 0 0,0-1 0,-1-2 1,-3 0-1,-3-1 0,0 0 0,0-4 0,-3 1 0,-1 0 0,-1-2 1,-2-2-1,-1 2 0,1-3 0,1-1 1,-2 1-1,-1-1 0,1-3 0,-1 1 0,2 0 0,2-2 0,-1-1 0,-1 2-1,-2-3 1,0 3 1,-1-2-1,-1 0 0,-1-1 0,-1 2 0,1 0 0,-1-2 1,-1 2-1,-3-2 0,0 1 0,0 1 0,-3 2 0,1-4 0,-3 0 0,-2 2 0,0-2 1,0 0-1,0-1 0,0-2 0,2 1 0,-2 1 1,1 0-1,-3-2 0,1 1 0,1 1 1,-4-2-1,1 1 1,-1 0-1,-3-1 1,3-1 0,2 3-1,-3-2 1,0-1-1,2-2 0,1 2 0,-3 1 0,2-1 1,-1 1-2,-2-1 2,0-1-2,2 4 2,-2-1-1,0-2 1,-2 0-1,2-1-1,-1 1 2,-1-1-1,0 0 1,0-3-1,-1 0 1,-1 2-1,0-1 1,-1-2-1,-1 0 1,-1 1-1,-2-2 0,2 4 1,-3-2-1,0-3 1,-2 1-1,1 3 0,-3-3 1,0-3 0,-1 1-2,-3 0 2,1 0-2,0 4 1,-1-1 0,-1 0 1,0 0-2,0 5 1,0-2 0,1 1 1,-2-4-1,-2 1 0,0-4 0,-3 3 0,2-1 1,1 0-1,-1 0 0,-2 2 0,2 0 0,1 4 0,-2 1 1,1-2-1,-1 3 0,0 1 0,1 2 0,1-2 1,-1 3-1,-1-1 0,2-1 1,1 4-2,0-1 2,-1-2-1,0 0 0,-2 3 0,2 1 0,-2-5 0,0 3-1,1-2 1,-1 1 0,-1 0 0,2 3-1,0-4 2,-2-1-2,4 6 0,-2-3 2,-1 2-1,1-1 0,-1-1 0,0 2 0,0 2 0,-2 2 0,1-4 0,-2 1 0,1 2 0,-4-1 0,0 2 0,0-2 0,0-2 0,-1-1 0,1 3 0,1 1 0,-1-2 1,3 0-1,0 0 0,0 2 0,1 1-1,0-1 1,1-2 1,-1 0-2,2 2 1,0-2 0,0-2 0,-3 1-3,-6-2-2,-1 10-13,-6 2-21,-21-2 2,-15 7-1,-20 1 1</inkml:trace>
  <inkml:trace contextRef="#ctx0" brushRef="#br0" timeOffset="147904.4597">15634 6069 1,'0'0'11,"-1"-9"-1,1 9-3,0 0-1,0 0-1,12 8 0,-4 2-2,1 6 0,6 1-1,0 2 0,3 5-1,-1-5 1,1 0-1,-1-1 0,-1 1 0,-3-7-1,-2 0-3,-1-2-2,-10-10-5,15 13-5,-15-13-4</inkml:trace>
  <inkml:trace contextRef="#ctx0" brushRef="#br0" timeOffset="148297.4821">15739 5767 1,'1'-9'11,"-1"9"-1,0 0-1,8 13-3,-2-1 0,3 3-1,5 8 1,2 8 0,4 1 1,4 3-1,1 5-1,2 3 2,-1-4-3,-1 0-2,1-2-1,-2-6 0,-4-3-1,0-4-2,-3-6-1,-6-4-6,1-1-1,-12-13-7,19 7-5,-19-7-1</inkml:trace>
  <inkml:trace contextRef="#ctx0" brushRef="#br0" timeOffset="148664.5031">15901 5608 14,'0'0'9,"0"0"-1,12 8 0,1 10 1,2 2 0,7 9-1,1 8 0,10 9 0,3 2-1,2 2-2,2 6-2,0-4-1,-1 1 0,1-1 0,0-5-2,-5-5 0,-2 0-2,-3-5-2,-3-6-2,-4-6-7,1-1-7,-13-16-4,7 8 1</inkml:trace>
  <inkml:trace contextRef="#ctx0" brushRef="#br0" timeOffset="149071.5264">16215 5417 16,'0'0'13,"6"10"-2,-6-10 0,24 29 0,-6 1-2,6 13 0,5 5 1,4 12-4,5 6-1,2 8-1,4 5-1,1 4 0,1-3-1,0-3-1,-2-2-2,1-6 0,-4-8-3,-2-9-3,-4-6-4,-6-15-6,0 2-8,-14-17 1,4 1 0</inkml:trace>
  <inkml:trace contextRef="#ctx0" brushRef="#br0" timeOffset="149472.5494">16541 5178 3,'-4'-13'18,"4"13"2,0 0-12,15 21-1,-4 6 1,10 14 1,4 9-2,10 14 1,6 14-2,7 11-2,2 5-1,2 3 0,1 2-1,2-1-1,-2 2 0,-4-6-1,-4-8 0,-1-7-1,-4-6-3,-2-7-1,0-10-4,-9-7-7,5-2-8,-11-19 0,7 3 0</inkml:trace>
  <inkml:trace contextRef="#ctx0" brushRef="#br0" timeOffset="149967.5777">17053 5288 9,'20'40'10,"-2"3"1,10 15-3,2 9-1,7 12-1,4 7 0,4 9-1,2 5-1,2 4-1,0 4 0,1-4 0,-3-6-1,0-4-1,-3-4 1,1-7-1,-1-11 0,-3-5-1,-1-11-2,-1-7-4,-2-1-6,-9-19-9,7 1 1,-15-13-1</inkml:trace>
  <inkml:trace contextRef="#ctx0" brushRef="#br0" timeOffset="150515.609">17509 5139 0,'16'29'21,"-9"-8"1,11 19-1,3 9-11,7 16 1,7 14-2,5 9-1,7 7-1,6 3-2,1 7-1,2-1-1,1-7 0,-3-6-2,-2-9 0,-1-4-6,-6-8-6,-10-14-16,3 0 1,-16-22-1,-2-1 0</inkml:trace>
  <inkml:trace contextRef="#ctx0" brushRef="#br0" timeOffset="185045.584">16071 6632 30,'0'0'27,"0"0"1,16 12 0,-12-3-18,-4-9-4,8 17-2,-8-17-2,11 23-4,-4-9-1,-5 0-6,-1-5-18,4 6-2,-5-15 1,-5 17 1</inkml:trace>
  <inkml:trace contextRef="#ctx0" brushRef="#br0" timeOffset="186507.6676">16966 6992 47,'0'0'32,"0"0"3,15-11-2,-15 11-14,8-13-10,4 11-2,-1-1-2,2-2-1,2 0-2,0 8-1,-1 1 0,0 1 0,-3 5-2,-3 2 1,-6 0-1,-3 7-1,-2 2 1,-7-5 0,1-1-1,-4 3 0,1-4 1,-1 0 0,3-3 0,10-11 1,-16 14 0,16-14 0,-6 11 1,6-11 1,0 0-1,0 0 1,16 4 0,-4-3 0,1-2 0,3 1 0,0-2-3,1 0-3,3 4-14,2 1-19,-22-3 2,20 2-1,-20-2 0</inkml:trace>
  <inkml:trace contextRef="#ctx0" brushRef="#br0" timeOffset="187898.7472">16482 8100 73,'0'0'35,"21"-12"0,-11 11 0,1-3-29,6 3-1,-4-1-2,3 5-1,-3 1-1,-1 2-1,-1 3 1,-2 0-1,-5 1-1,-2 4 1,-5-2 0,-2 1 0,-3-1-1,-1 2 1,-1-4-1,0-1 1,-1-2 0,11-7 1,-12 8-1,12-8 1,0 0 0,0 0 0,0 0 0,12 6-1,-12-6 1,18 4-1,-7 2 0,0-2-1,-1 1 0,-2 6-1,0 2 1,-4-2 0,-2 2-1,-4 2 1,-4-3 1,-1 0 0,-4 2 1,-2-5 1,-2-4 1,-1 3-1,0-2 1,1-3 1,1-2-2,3 1-2,11-2-5,-18 4-20,18-4-12,0 0 0,4-9-1,8 2 0</inkml:trace>
  <inkml:trace contextRef="#ctx0" brushRef="#br0" timeOffset="213996.2399">15764 6469 15,'0'0'27,"0"0"-1,0 0 1,0 0-13,0 0-2,0 0-4,12 5-2,-12-5-1,10 18-2,-5-5 1,4 1-1,-2 1 0,3 4-1,-3 2 0,2 0 0,-3-1-1,1-1 0,0-2 0,1-1-1,-2-2 2,-6-14-2,12 9 1,-12-9-1,14-5 1,-7-7 0,-1-1-1,1-7 1,2-4 1,0 0-1,1-2 0,-1-3 0,4 0-1,-3 3 0,3 4-2,-2-1-5,3 8-13,-1 4-12,-8-1-2,-5 12 1,0 0 1</inkml:trace>
  <inkml:trace contextRef="#ctx0" brushRef="#br0" timeOffset="215084.3021">16607 6754 27,'0'0'25,"10"11"3,-10-11-7,4 19-10,2-1-2,0 0 2,3 6-2,-2 0-2,6 4-1,-4-1-2,3 3-1,0-4 0,1-1-2,-1-6 0,1-1 0,-1-4 0,-1-8 1,0-7-1,1-8 0,-2-10 0,1-4 0,-3-8 0,4-5 1,-4-3-1,3 3-1,-2 1 1,-2 5-3,2 11-4,-6 1-16,-2 8-11,-1 10-1,0 0 1,4 19 0</inkml:trace>
  <inkml:trace contextRef="#ctx0" brushRef="#br0" timeOffset="216127.3618">16070 7852 29,'3'-10'29,"-3"10"1,0 0 2,-3-9-18,3 9-3,0 0-2,0 0-3,0 0-1,3 22 0,3-6-2,2 8-1,2 2 0,4 6-1,0 2 1,3 0 0,-2-2-1,3 0-1,-4-5 0,1-6 1,-5-4-1,1-4 1,-11-13 0,18 5-1,-9-11 1,1-7-1,0-4 1,1-5 0,3-5 0,2-4 0,1-3 1,1-2 0,2 0-1,0 3 1,-3 2-2,0-1-2,-2 10-14,-1 4-20,-11 1 0,-3 17-1,-2-16 1</inkml:trace>
  <inkml:trace contextRef="#ctx0" brushRef="#br0" timeOffset="219511.5554">16139 6616 12,'0'0'11,"0"0"-2,0 0-1,0 0-1,-6-11-2,6 11 2,0 0-1,0 0 1,0 0 1,0 0 1,0 0-2,0 0 0,1 11 1,-1-11-2,2 19-1,1-7-1,2 2 0,-2 0-1,2-1-1,-2-4-1,0 4 0,1-4-1,-4-9-4,0 0-12,9 15-12,-9-15-1,0 0 1,-18-12 0</inkml:trace>
  <inkml:trace contextRef="#ctx0" brushRef="#br0" timeOffset="224462.8386">2075 6328 1,'0'0'22,"-23"-17"1,12 9 0,-6-3-12,-4 0 0,2 0-2,-2 2-1,1 7 0,-2-2-1,4 9 1,-5 3 0,3 5-2,-2 4-2,3 8 0,-1 3-1,7 2 0,-2 5 0,7 2-1,2 2 1,5 3 1,2-4 0,4-2-1,1-6 0,7 0-1,2-6 0,6-4 0,2-8-1,4-4-1,0-7 1,3-2-1,2-2-1,-3-4-2,2 2-4,-9-4-12,-2-5-16,1 6 1,-5-7-1,4 4 0</inkml:trace>
  <inkml:trace contextRef="#ctx0" brushRef="#br0" timeOffset="224802.858">2553 6445 52,'0'0'31,"0"0"3,11 4-6,-11-4-17,19-7-4,-9 4-2,5 1 0,0 1-2,4 0-1,-1-1 0,0 4-3,2 1-2,-7-5-7,3 5-8,-4 2-16,-12-5 0,0 0 0,0 0 1</inkml:trace>
  <inkml:trace contextRef="#ctx0" brushRef="#br0" timeOffset="224997.8692">2525 6543 28,'4'12'31,"-4"-12"3,18 12-2,-2-8-16,0-6-1,9 7-5,-3-3-3,5-1-6,2 0-8,-3-2-15,-4-3-10,3 4-3,-5-6 2</inkml:trace>
  <inkml:trace contextRef="#ctx0" brushRef="#br0" timeOffset="228112.0473">3248 6185 18,'0'0'28,"10"9"0,-10-9 3,0 0-14,11 18-6,-7-7-2,4 7-3,0 5-2,2 5 0,-1 1-2,3 4-1,-2-1 0,-1-1 0,1-3-1,0-2 0,0-5 1,0-4-1,-1-4 0,-9-13 1,15 10-1,-5-10 0,-1-2 1,-9 2-1,13-19 1,-2 5-1,-3-6 1,2 0 0,3-3 2,0-4 0,0-3-1,3 2 0,0 0 0,-3 4 1,0 3-2,-3 0-2,-1 9-6,-4 2-9,-5 10-18,10-1 0,-10 1-1,2 13 1</inkml:trace>
  <inkml:trace contextRef="#ctx0" brushRef="#br0" timeOffset="228472.0679">3747 6559 30,'11'-13'32,"-6"1"2,4 4-2,-9 8-9,7-26-9,1 14-3,-4-2-5,1 5-2,-2-2-2,-3 11 0,6-11-1,-6 11 0,0 0-1,7 9 1,-3 1-1,-1 1-1,2 6 1,1-1-1,-1 4 0,1-4-1,-1 5-2,0-4-3,0 5-6,-3-6-10,-2-2-11,2 2-1,-4-7 2,-2 3 1</inkml:trace>
  <inkml:trace contextRef="#ctx0" brushRef="#br0" timeOffset="228695.0806">3774 6693 36,'0'0'32,"0"0"3,0 0-2,0 0-11,0 0-7,15-13-5,1 10-5,1-5-3,4 7 1,-1-2-1,2-1-3,-1 4-2,-2-1-5,2 2-9,-7 1-18,-2-3 1,-2-1-3,-10 2 2</inkml:trace>
  <inkml:trace contextRef="#ctx0" brushRef="#br0" timeOffset="229543.1291">4364 6133 37,'0'0'30,"0"0"0,2 9 0,-2-9-18,-6 19-3,5-4-4,-2 4-3,1 6 0,0 4-1,1 2 1,0 2-1,3 3 0,1-2 0,2-1 0,1-2-1,2-3 1,1-5-1,2-2 0,2-4 1,-1-8 0,6-3-1,2-5 0,-1-7 0,3-3 1,-1-5-1,1-7 2,-1-5-2,0-2 0,-4-3 1,-2-5-1,-4-2 1,-2 0-1,-3-1 0,-4 4 0,-1 6 0,-4 3-2,-2 8-4,-3 4-7,0 4-20,8 10 1,-19 8-1,13 6 1</inkml:trace>
  <inkml:trace contextRef="#ctx0" brushRef="#br0" timeOffset="230237.1688">4507 6238 18,'0'0'24,"7"22"0,-9-10-9,4 6-3,-1-1-4,1 0-4,-2 4-1,1 0-3,-2-5 0,-1 0-4,0-2-3,2-14-9,4 25-9,-4-25 0,0 0 1</inkml:trace>
  <inkml:trace contextRef="#ctx0" brushRef="#br0" timeOffset="230432.18">4418 6371 21,'0'0'29,"15"5"1,-5-9 0,10-1-14,3-2-6,-1 3-8,5 1-13,-5-5-17,9 11-2,-14-9 1,7 6-1</inkml:trace>
  <inkml:trace contextRef="#ctx0" brushRef="#br0" timeOffset="231072.2166">5032 6154 59,'0'0'35,"0"0"-3,13-11-6,-13 11-13,0 0-1,11 9-5,-10 1-3,3 5-1,-3 3-1,3 11 0,0 5-2,0 1 1,-1 2-1,2 1-1,0-3 1,1-3-1,1-5 1,1-10-1,2-8 1,2-3-1,2-12 1,-1-8 0,1-9 0,0-7-1,0-3 2,1-2 0,-3-4 0,-1 0 0,-3 2-1,1 11 0,-1 4 0,-4 4-4,-4 18-12,15-4-20,-15 4 1,7 19-2,-5-4 2</inkml:trace>
  <inkml:trace contextRef="#ctx0" brushRef="#br0" timeOffset="231567.2449">5442 6478 62,'0'0'35,"0"0"-2,13-5-2,-3 0-19,7 7-6,-2-2-1,1 3-3,-1 2-1,-2 4-2,-3 4-2,-7 0-1,0 6-3,-13-6-2,3 7 0,-9-7 1,5 7 0,-9-9 2,6 3 3,1-1 2,1-5 3,7 1 3,5-9 1,-1 12 1,1-12 2,21 6-1,-4-8 1,5 1-2,-1-1-1,6 3-1,-3-6-3,1 3-3,-2 3-7,-7-2-28,-16 1 1,20-13-2,-17 0 2</inkml:trace>
  <inkml:trace contextRef="#ctx0" brushRef="#br0" timeOffset="232528.2999">6161 6065 10,'0'0'24,"0"0"1,-15-2-6,4 10-4,0 8-2,-2 3-5,-1 5-2,3 9-2,3 6-1,3 0 0,3 6 0,8-2-1,2-3 0,9-1 1,3-8 0,5-6 0,2-11 0,5-2-1,0-10 0,-1-8 0,-1-5-1,0-3 0,-6-7 0,-1-4 0,-6-3 0,-3-5-1,-6 0 1,-2 1-2,-3 3 0,-5-2-4,0 7-9,-3 9-16,-5-3-2,10 18 0,-17-8 2</inkml:trace>
  <inkml:trace contextRef="#ctx0" brushRef="#br0" timeOffset="232923.3225">6284 6173 28,'11'17'24,"-11"-8"0,7 14 3,-7-7-24,-1 3 1,2 7 0,-1-1-2,-1-3 0,2-1-3,-1-1-4,1-5-9,6 6-12,-7-21 0,1 13 0</inkml:trace>
  <inkml:trace contextRef="#ctx0" brushRef="#br0" timeOffset="233116.3335">6174 6339 33,'19'3'30,"-8"-7"0,10 8 0,1-8-17,-2-1-10,7 5-14,-4-7-17,7 6-2,-9-9 0,5 7 0</inkml:trace>
  <inkml:trace contextRef="#ctx0" brushRef="#br0" timeOffset="234213.3963">6887 6076 38,'0'0'31,"11"2"1,-11-2-1,11 13-17,-2 1-4,-3 6-3,4 11-3,-3 5 1,4 4-2,-5 5-2,1-1 0,-1-1-2,2 1 1,2-6 0,-1-8 0,0-8-1,1-7 1,2-6 0,-1-7 0,1-11 1,-1-7 1,-1-12 0,3-5 0,-1-8 2,2-6-1,-4-5 0,3 4 0,-1-1 1,-2 7-1,-1 8-1,-1 6-2,-3 9-3,-2 9-4,-3 10-12,9 10-18,-10 3 0,3 3 0,-3 4 0</inkml:trace>
  <inkml:trace contextRef="#ctx0" brushRef="#br0" timeOffset="234901.4356">7355 6469 61,'0'0'34,"4"-13"0,3 1-3,3 6-20,-2-4-1,6 4-4,0 0-2,5 4-1,-2-1 0,3 7-2,-1 2 0,-5-1-1,0 3-1,-6 3 0,-3 4 0,-6-3-1,-1 2 0,-6-2 0,1 0 0,-4 1 0,4-3 0,-2-3 1,9-7 0,-12 12 0,12-12 0,0 0 1,-1 10 1,1-10-1,0 0 0,17 4 1,-8-1 0,0 0 0,2-1-1,0 1 1,0 6-1,-2-2-1,-1 5 1,-4-1-2,-2 2 1,-3 2-1,-1 0 1,-5-2-1,-2 0 1,-5-2 0,-1-6 2,0 3 0,-1-4 1,-1-3 1,1-1-2,3 0 0,4 0-6,9 0-28,-15-1-1,15 1 0,0-10 0</inkml:trace>
  <inkml:trace contextRef="#ctx0" brushRef="#br0" timeOffset="236389.5207">1808 7353 55,'0'0'31,"0"0"-1,0 0-1,6 9-22,-6 0 0,2 12-2,0 4-2,1 3 1,0 5-1,1 4-1,-1-1-1,2-1-2,2 4-8,-5-11-9,-1-6-15,4 2-1,-5-15 2,2 0-1</inkml:trace>
  <inkml:trace contextRef="#ctx0" brushRef="#br0" timeOffset="236941.5523">1725 7306 74,'2'-12'35,"2"-5"-1,4 8 1,7 3-28,4-2-2,6 8-1,3 1-2,5 6-1,1 4 1,5 5-3,0 4 1,-3-1-2,-4 2 0,-6 1 0,-4 4 0,-14-2-2,-5 0 1,-11-3 0,-8-1 1,-5-2 0,-7 0 1,-4-8 1,-2 0 1,5-3 0,0-6 2,8 0 0,1-1 0,8-2 1,12 2-1,0 0-1,0 0-1,16 1 0,5 5-1,3 2-1,5 3 1,3 3-1,3 4-1,-1-2 0,-1 6 0,-7 0-1,-2 0 0,-10-1 1,-5 1-1,-11-3 0,-7-1 1,-8-1 1,-8-4 0,-3-3 2,-5-4 0,0-2 2,1-4-1,4-1 1,2-5 0,7-1-1,7 1-5,3-1-5,11-3-26,8 7-1,0-4 1,10 4-1</inkml:trace>
  <inkml:trace contextRef="#ctx0" brushRef="#br0" timeOffset="237276.5715">2529 7443 78,'18'0'34,"-6"-4"0,7 0-5,1 4-26,-4-3 1,0 4-4,3 5-5,-7-3-17,-2 0-12,2 6 0,-12-9 0,5 9 0</inkml:trace>
  <inkml:trace contextRef="#ctx0" brushRef="#br0" timeOffset="237456.5818">2523 7600 58,'24'3'35,"1"-5"-2,7 6 1,5-3-22,-4-3-8,-3 1-20,-2 0-16,1 1-1,-12-3-3,2 5 2</inkml:trace>
  <inkml:trace contextRef="#ctx0" brushRef="#br0" timeOffset="238821.6598">3350 7193 12,'9'25'24,"-13"-15"2,12 14 3,-3 2-18,3 4 1,1 2-2,1 1-3,5 2-2,-5-3 0,6 2-2,-5-5-2,2-7 1,-2-5-1,-1-2 1,-10-15 1,16 7 0,-16-7 1,14-20 0,-7 0 0,1-1 2,0-4 0,5-1-2,-4-6 0,5 8-1,-3-1-1,0 3-2,0 9-4,-4 0-9,3 2-23,3 13 1,-13-2-1,16 15 1</inkml:trace>
  <inkml:trace contextRef="#ctx0" brushRef="#br0" timeOffset="239155.6789">3766 7638 31,'-1'-11'30,"1"11"2,2-11-3,1-6-9,1 6-10,-4-1 0,6 1-2,-4-1-4,-2 12 0,10-14-1,-10 14 0,9-6-2,-9 6 1,13 6-2,-8 5 0,1 3 0,-3 0 0,4 4-2,-2 2-1,2 2-2,-5-5-7,3 5-12,3-4-9,-8-8-2,5 5 1</inkml:trace>
  <inkml:trace contextRef="#ctx0" brushRef="#br0" timeOffset="239350.6901">3790 7751 48,'0'0'33,"0"0"1,0 0-2,21 0-15,-5-3-8,-1-4-5,5 2-3,5 3-6,-4-4-15,-1 2-13,5 1-1,-10-5-1,4 10 1</inkml:trace>
  <inkml:trace contextRef="#ctx0" brushRef="#br0" timeOffset="239944.7241">4407 7252 10,'4'26'23,"-9"-5"0,10 12 0,-6-2-14,1 1-2,1 3-3,1 2-1,1-1 0,2 2 1,3-6 0,1-3 1,3-1 0,3-9 1,2-3 1,1-11 0,5-3-1,-3-12 2,6 1-1,-5-11 2,5-4-2,-8-8-1,4 3 0,-5-7-1,-2 1 0,-6-2-2,0 3 0,-7-2-1,-2 8-1,-3 4-2,-5 1-3,4 12-10,4 11-24,-14-8 1,14 8-1,-16 16 1</inkml:trace>
  <inkml:trace contextRef="#ctx0" brushRef="#br0" timeOffset="240446.7528">4534 7376 40,'9'-5'32,"-9"5"0,0 0 1,0 0-18,0 0-5,0 0-2,0 0-5,2 17-2,-2-5-1,1 6-1,3 2 0,-4 0-4,4 7-3,-4-7-7,0-4-18,3 7 0,-5-10 1,1 1 1</inkml:trace>
  <inkml:trace contextRef="#ctx0" brushRef="#br0" timeOffset="240633.7635">4471 7480 50,'16'-2'32,"-16"2"0,25 3 0,-7-2-23,-2 0-7,6 3-28,-3-8-5,6 5-1,-8-7 0</inkml:trace>
  <inkml:trace contextRef="#ctx0" brushRef="#br0" timeOffset="243023.9002">5227 7224 45,'0'0'31,"11"-3"1,-11 3-5,-2-9-13,2 9-3,0 0-3,0 0-1,0 0-3,8 11-1,-5 3 0,1 9-2,0 1 1,2 6-1,0 3 1,1 2-2,-2 2 1,1 0-1,1-3 0,-1-6 1,1-4-1,0-4-1,0-6 2,-7-14-1,14 7 0,-7-17 0,0-8 0,3-3 0,-1-4 1,0-8-1,2-2 1,3-1 0,-2 0 0,0 3 0,-1 3 0,1 1 1,-4 4-3,1 7-1,1 6-4,-9 0-14,-1 12-16,0 0-1,0 0 0,1 22 1</inkml:trace>
  <inkml:trace contextRef="#ctx0" brushRef="#br0" timeOffset="243585.9323">5551 7561 44,'11'0'33,"-11"0"3,12-2-6,-12 2-10,13-7-2,-13 7-7,17-11-4,-17 11-1,19-8-2,-19 8-1,21-1-1,-12 4 0,1 2-2,-10-5 0,11 17-1,-8-1 0,-5-2-1,-3 6 0,-4 0 0,-3 5-1,-2 0 1,-1 3 0,-2-4 1,1-3-1,4 1 1,6-3 1,2-5 1,7-3 1,-3-11 0,20 10-1,0-6 1,1-2 1,2-2-1,0-2-3,0 0-4,1 2-20,-5 2-13,-7-4 1,-1 1-1,-11 1 1</inkml:trace>
  <inkml:trace contextRef="#ctx0" brushRef="#br0" timeOffset="252669.4519">2150 8504 25,'0'0'28,"-4"-11"-4,4 11-2,-8-13-3,8 13-3,-14-11-4,14 11-2,-22-15-4,10 11-2,-7-2 1,1 2-3,-6 2 0,0 2-1,-6 3 0,1 6 1,-4 5-1,2 2 0,-2 7 0,3 6 0,1 2 1,5 3-1,9 2 0,3 1-1,9-1 1,8 1 0,8-6 0,7-6 0,8-2-1,6-5 0,3-9 0,3-5 0,3-4 0,-1-8 0,-3-1-1,-6-2 0,-2 2-3,-11-4-7,-2 2-24,-4 8 0,-14 3-1,0 0 2</inkml:trace>
  <inkml:trace contextRef="#ctx0" brushRef="#br0" timeOffset="253523.5007">2511 8859 15,'0'0'24,"0"0"-6,0 0 1,0 0-1,0 0-2,-5-17-2,6 4-2,-3-6-2,5-1-2,-4-8-1,5-1-1,-1-6-1,4 2-1,-1-3-1,5 4-1,-3 0 1,5 4-1,-2 3-1,7 6 0,0 3 0,2 8 0,4 3 0,1 5-1,3 4 0,3 6 0,0 7 0,-1 6 1,-2 4-1,-4 3 0,-3 1 1,-4 2-1,-6-1 0,-5-2 0,-4-4 1,-2-5-2,-1-5 0,-4-5 0,4-1-2,1-10-5,0 0-19,0 0-7,-7-9-2,7 9 1</inkml:trace>
  <inkml:trace contextRef="#ctx0" brushRef="#br0" timeOffset="253926.5238">3193 8435 59,'15'3'33,"-15"-3"0,7 15-7,-2 2-16,-5-2-1,6 11-3,-4 3-1,2 3-1,-2-1-2,2 2-1,-1-2 0,-2-2-2,2-2-2,-3-8-5,4-3-13,1-5-13,-5-11-1,0 0-1,-8-12 2</inkml:trace>
  <inkml:trace contextRef="#ctx0" brushRef="#br0" timeOffset="254460.5543">3138 8473 57,'-8'-15'36,"8"5"-1,-2-2 0,2-2-21,15 10-4,-2-4-3,10 5-2,0 2-2,5 2-1,1 3 0,4 4-1,-4 5-1,-2-1-1,-4 3-1,-5 3-1,-3 4-1,-9-4-1,-4 5-1,-10-6 1,-2 3 0,-6-2 1,-2-2 2,-4-1 0,2-5 2,2-1 3,2-4 0,2 2-1,14-7 2,-10 1-1,10-1 0,9-2 0,2 1 0,7 1 0,1 2-1,5 1 0,0 0-1,-1 4-1,-1 4-1,-6-1-1,-2 4 0,-6 2 0,-6 0 0,-7 1 0,-6 1 1,-3-4 2,-4-1 0,0 0 0,-4-6 1,1-3 0,2-5 0,4 1-1,3-5-1,3 0-2,9 5-4,-10-15-12,10 15-19,4-14 1,1 3-1,5 1 1</inkml:trace>
  <inkml:trace contextRef="#ctx0" brushRef="#br0" timeOffset="254821.575">3865 8276 34,'-10'-9'31,"10"9"2,-14-3 0,1-1-16,13 4-4,-26 6-2,14 4-3,-9-1-1,7 7-2,-4 1 0,6 0-1,-1 3-1,8 2-1,4-3 0,5 1 0,5-2-2,3-4 0,6-1-2,-1-2-5,10-1-21,-4-1-10,-4-7 1,3 1-2</inkml:trace>
  <inkml:trace contextRef="#ctx0" brushRef="#br0" timeOffset="255196.5964">4256 8514 57,'-12'7'35,"12"-7"0,0 0 0,9 1-22,6-1-4,-1-3-4,8 4-1,-3-2-2,3-1-4,1 5-6,-9-5-16,0 1-11,-2 6-1,-12-5 0,0 0 0</inkml:trace>
  <inkml:trace contextRef="#ctx0" brushRef="#br0" timeOffset="255361.6059">4281 8654 51,'6'11'36,"3"-12"-2,9 2 2,2-1-19,-5-5-8,7 3-9,3-2-24,-4 5-9,-6-5-2,4 4 0</inkml:trace>
  <inkml:trace contextRef="#ctx0" brushRef="#br0" timeOffset="260803.9171">5026 8335 49,'0'0'32,"0"0"2,6-10-7,-6 10-13,0 0-2,0 0-3,15 20-3,-9-2-3,3 8 0,-2 3-1,4 9 0,-3 5 0,1-1-2,0 0 1,-1 0-1,2-4 0,1-3 0,-1-5 1,0-8-1,0-11 0,1-4 0,0-10 1,2-11-1,-4-10 0,1-7 1,1-8-1,1-1 0,1-4 1,-1 0 0,-1 1-1,0 8 1,-2 7-1,-3 4-2,1 12-3,-5 0-8,-2 12-24,10 3 1,-9 6-1,2 7 1</inkml:trace>
  <inkml:trace contextRef="#ctx0" brushRef="#br0" timeOffset="261369.9495">5453 8731 32,'0'0'32,"0"0"2,12 2-1,-12-2-13,4-11-6,-4 11-3,14-18-4,-5 9-2,-1-3-1,2-2 0,-2-1-1,3 4 0,-3 1-1,-8 10 0,10-14-1,-10 14 0,0 0 0,0 0-1,7 14 1,-6-3-1,-1 5-1,1 4 0,0 3 0,-2 0-1,2 4-2,-4-4-1,5 5-2,-4-7-4,6 3-10,-6-7-7,1-5-7,5 0-1,-4-12 3</inkml:trace>
  <inkml:trace contextRef="#ctx0" brushRef="#br0" timeOffset="261572.9611">5472 8891 32,'0'0'33,"0"0"2,0 0-2,19 6-12,-6-13-3,7 9-7,-1-6-2,6 5-4,-4-3-1,4 4-5,-1 3-3,-8-8-13,-2 7-20,1-1 1,-4-4-2,1 3 2</inkml:trace>
  <inkml:trace contextRef="#ctx0" brushRef="#br0" timeOffset="264625.1357">6104 8346 13,'0'0'24,"0"0"2,-5 11-4,4 2-8,1 1-3,2 7-2,-1 0-3,2 8 0,0 3-2,-2 3-2,1 2-1,1 0 0,2-1 0,0-1-1,3-3 1,1-3 0,5-6 1,3-3-1,3-7 2,-1-6 0,2-7 0,5-4 0,-4-10 0,1-4 1,-4-6 0,0-5 1,-4-7-2,0 2 1,-6-4-1,-3-1 0,-5-1-2,-2 4 0,-4 4-1,-1 6-2,-2 10-2,-6 1-6,5 12-16,9 3-8,-19 19-1,14 1 1</inkml:trace>
  <inkml:trace contextRef="#ctx0" brushRef="#br0" timeOffset="265101.1629">6245 8460 22,'0'0'26,"4"14"0,-2-3-7,2 4-4,-1 1-4,0 4-3,1 3-3,-3-2-1,1 3-2,-1-1-2,-2-4-4,0-1-8,2 3-13,-1-21-5,-3 15 2,3-15 0</inkml:trace>
  <inkml:trace contextRef="#ctx0" brushRef="#br0" timeOffset="265279.1731">6185 8587 48,'0'0'31,"0"0"2,12-5-8,0 6-13,0-6-4,5 3-4,2 4-8,-1-1-18,-2-5-9,7 7-2,-8-6 2</inkml:trace>
  <inkml:trace contextRef="#ctx0" brushRef="#br0" timeOffset="270730.4849">6780 8362 12,'-2'-9'29,"2"9"1,3-10 2,-3 10-12,0-11-3,0 11-4,0 0-5,0 0-2,0 0-1,5 16-2,2 1-1,1 4 0,3 9 0,1 2-1,1 2 1,1 3-1,2 3 0,0-3 1,0-2-2,-2-3 1,2-7-1,-3-7 1,1-3-1,-1-11 0,-1-8 1,1-11-1,-1-5 1,1-10 0,-2-3 0,-1-7-1,1-1 1,-3 1-1,-1 5 1,-2 7-2,-3 1-1,2 12-4,-6 4-7,2 11-23,0 0 1,6 19 0,-1 0 0</inkml:trace>
  <inkml:trace contextRef="#ctx0" brushRef="#br0" timeOffset="271332.5193">7210 8724 16,'1'-13'30,"-1"13"2,5-18 2,-2 9-12,-3 9-3,11-18-5,-11 18-3,13-10-5,-4 8-2,-9 2-1,18 0-1,-9 4 0,0 2-1,1 3-1,-1 4 0,-2-1 0,-3 3-1,0 3 1,-6 0 0,-3-1-1,-2 2 0,-3-1 0,-2-2 1,0-1 0,2-2 0,-1-6 0,4 3 1,7-10 1,-5 10 1,5-10-1,13 3 1,-1-3 0,4 1 0,2-1-1,5 0 0,-1-2-1,2 4-3,1 4-2,-7-6-5,5 4-30,-3 3 2,-8-4-1,2 3 0</inkml:trace>
  <inkml:trace contextRef="#ctx0" brushRef="#br0" timeOffset="392190.432">1934 9517 24,'0'0'24,"0"0"-7,0 0-2,0 0-2,-10 1-3,10-1-2,-3 21-2,-1-3-1,-2 8 0,-1 2-1,-4 4-1,0 1 0,-1 3-1,-1-2 0,2-1-1,0-3 0,2-4-1,0-2 1,4-6-1,0 0 1,3-7-1,-1-1 0,3-10 0,0 0 1,0 0 0,0 0-1,0 0 1,-4-17-1,4 7 0,1-6 0,2-1 0,2-2 1,0-5-2,4-3 1,0-2 0,5-1-1,-1-3 1,2 1 2,-1 1-1,-1 1 2,-1 6 0,-5 2 1,3 6 0,-7 2 0,-3 14 0,5-13-1,-5 13 0,0 0-2,11 8 1,-5 2-1,3 8 1,1 3-1,3 5 1,2 3 0,2 5 0,0 0 0,2 2-1,-2-3 0,3-3 0,-3-4 0,1 0 0,0-3-1,-3-5 0,-1-2-1,-4-4-1,3 1-1,-13-13-3,13 14-8,-13-14-17,-10-2-4,10 2-1,-17-7 1</inkml:trace>
  <inkml:trace contextRef="#ctx0" brushRef="#br0" timeOffset="392438.4462">1812 9848 31,'0'0'31,"11"-6"0,-2 1 1,2-3-14,6 6-4,1-5-4,6 6-3,-1-3-3,5 1-3,0 2-5,-3-3-13,-2 1-16,4 5-1,-9-6-1,5 4 1</inkml:trace>
  <inkml:trace contextRef="#ctx0" brushRef="#br0" timeOffset="392933.4745">2412 9691 56,'0'0'33,"0"0"1,13-10-10,-13 10-8,17-14-4,2 8-4,-3-5-2,7 4-2,-2-1-1,4 1 0,-1-1-2,2 5-1,-4 1-1,-6-1-2,3 6-5,-9-5-12,-10 2-17,12 7 1,-12-7-1,-6 11 1</inkml:trace>
  <inkml:trace contextRef="#ctx0" brushRef="#br0" timeOffset="393160.4875">2442 9803 68,'0'0'36,"25"2"-1,-10-3-8,0-6-12,9 4-3,-5-6-6,6 7-3,-3-2 0,1 1-2,-5 1-2,-2-4-5,4 3-23,-3 2-9,-7-3 1,1 2-1</inkml:trace>
  <inkml:trace contextRef="#ctx0" brushRef="#br0" timeOffset="396518.6796">3248 9426 45,'0'0'31,"0"0"-1,6-13-8,-6 13-10,0 0-2,0 0-4,9 18-1,-1-3-1,1 5-1,5 11 1,-1 2-2,2 5 1,0 2-3,3-2 1,-2-3 0,2-2-1,-4-6 1,3-9 0,-3-9-1,2-5 1,0-9 0,-1-8 0,-2-9 1,2-5-1,0-9 2,1-1-2,-2-3 2,1 1-1,-3 0 0,1 8 0,-3 3-1,-1 6 0,-3 8 0,-1 2-2,-5 12-2,9-7-4,0 13-9,-9-6-21,6 18 1,2-6-1,-6-2 0</inkml:trace>
  <inkml:trace contextRef="#ctx0" brushRef="#br0" timeOffset="397019.7082">3730 9732 63,'9'0'34,"-9"0"1,8-12-9,-8 12-13,7-11-3,-7 11-3,11-18-3,-11 18 1,15-19-2,-15 19-1,14-15 1,-14 15-2,15-17 0,-15 17 0,12-6-1,-12 6 1,10-2-1,-10 2 0,10 7 0,-6 2 0,-2 3 0,1 1 0,-2 2 0,0 5 1,1 1-1,-2-1 0,0 0 0,2-1 0,-2-2 0,1 1 0,1-2-1,-1-3-1,1-2-1,-2-11-3,4 23-5,-4-23-10,0 0-15,-5 10-1,5-10 0,-11 4 1</inkml:trace>
  <inkml:trace contextRef="#ctx0" brushRef="#br0" timeOffset="397239.7208">3734 9959 57,'0'0'35,"0"0"1,10 1-7,3-1-10,-13 0-7,26-13-4,-11 4-2,7 10-2,-1-7-1,1 4-2,0 1-1,0-2-2,2 7-6,-11 1-24,0-7-5,-1 2-1,-12 0 0</inkml:trace>
  <inkml:trace contextRef="#ctx0" brushRef="#br0" timeOffset="420121.0296">11154 9158 33,'0'0'29,"0"0"1,0 0 1,0 0-19,0 0-1,-2 18-2,4 5-2,-2 2 1,6 8-3,-5 3 1,8 9-2,-4-1 0,2 3-1,2-7-1,0-5-1,1-7-1,0-4 1,-1-8 0,2-14 0,-2-10 0,3-8 0,-2-10 0,1-4 0,0-6 1,3-6 0,-1-5-1,2 6 0,-1 1 0,0 6 0,-2 7 0,-2 6-1,0 6-1,-10 15 0,14-2-3,-14 2-5,13 16-15,-5 1-14,-2 1 1,0 2 0,-4 1 1</inkml:trace>
  <inkml:trace contextRef="#ctx0" brushRef="#br0" timeOffset="420441.0479">11412 9574 41,'0'0'32,"11"-10"1,-7-2 1,7-10-16,-1 10-8,-1-5 1,3 2-5,-3-2-2,5 7-1,-4-2 0,0 5-1,-10 7-1,18-2 0,-18 2-1,13 12 1,-7 1 0,-2 1-1,0 3 1,0 4-1,0-5 0,-1 1 0,1 1-2,-2-6-3,4 2-5,-6-14-10,-1 13-16,1-13 0,-1 12 0,1-12 1</inkml:trace>
  <inkml:trace contextRef="#ctx0" brushRef="#br0" timeOffset="420621.0582">11493 9680 56,'0'0'36,"18"7"-1,-7-15 1,-3-2-21,11 8-5,-6-7-3,5 3-6,-2 4-8,-3-5-14,-3 1-15,4 6 1,-4-3-2,1 1 2</inkml:trace>
  <inkml:trace contextRef="#ctx0" brushRef="#br0" timeOffset="420797.0682">11784 9632 63,'14'8'35,"-5"-2"0,2 7 0,0 3-23,-11-5-6,2 6-8,0 2-10,-3 1-23,0-11 1,2 1-2,-1-10 1</inkml:trace>
  <inkml:trace contextRef="#ctx0" brushRef="#br0" timeOffset="421183.0903">11983 9234 77,'10'-5'36,"-6"15"-1,-1 2-5,-6 3-22,8 4-3,0 1 0,3 6-3,1 0 0,2 1-1,-1-3 0,1-3 0,-1-3-1,3 0 0,-1-6 0,1-3 1,-2-6-1,2-6 1,2-8-1,0-3 0,0-6 1,-2-5 0,0-7 0,-1 1 0,-2 0 0,-1 4 0,-4 2-1,-1 3-2,-1 9-4,-5 0-8,2 13-23,0 0-1,0 0 0,-2 21 1</inkml:trace>
  <inkml:trace contextRef="#ctx0" brushRef="#br0" timeOffset="421611.1148">12358 9461 54,'6'-14'37,"-6"14"-2,15-16 0,-5-2-14,1 9-12,1-4-1,3 9-5,-1 0-1,-1 2-1,-1 5-1,-1 5-1,-3 2 0,-4 6-1,-3 2 0,-7 1 1,-1 2-1,-4 3 0,1-1 1,-2-2 1,0-2 0,1-3 0,2-5 1,3 0 0,6-11 2,0 0 0,0 0 0,0 0 0,17 5 0,-6-8 0,2-2-2,1 3 0,2 1-4,-2 0-5,6 4-18,-6-2-13,-1-1 2,0 1-2,-1-4 1</inkml:trace>
  <inkml:trace contextRef="#ctx0" brushRef="#br0" timeOffset="421799.1255">12709 9609 62,'0'0'37,"5"21"0,-5-7 1,2-5-18,-2 10-13,-6-3-2,4 2-5,1 2-5,-3-6-9,6-4-23,1 0 0,-3-10 0,0 0 0</inkml:trace>
  <inkml:trace contextRef="#ctx0" brushRef="#br0" timeOffset="422173.1469">12845 9233 75,'0'0'37,"8"13"-1,-7 1 2,5 3-29,-1 10-6,1 1 2,2 1-3,2 1-2,3 2 1,0-4-1,0-4 1,0-2-1,-1-4 0,1-8 0,-2-1 1,-1-5-1,0-9 1,-2-6-1,2-5 1,1-6 0,0-6 1,1-4-1,4-4 0,-2-4 0,1 7 0,-2 4 0,-2 0-2,-2 11-3,-7 1-7,-2 17-28,0 0 1,0 0 0,-4 18-1</inkml:trace>
  <inkml:trace contextRef="#ctx0" brushRef="#br0" timeOffset="422708.1775">13202 9503 55,'0'0'37,"13"-16"-1,-3 7 1,-1 2-12,0-2-18,7 5-1,-2 0-4,-1 7-1,0 1 0,-1 3-1,-3 5-1,-2 1 0,-4 1-1,-4 4 1,0 0-1,-4-4 1,0-1-1,-1 0 1,2-3 0,4-10 1,-8 12 0,8-12 1,0 0-1,0 0 1,11-1 0,-11 1 1,17-5-1,-5 7-1,-1 0 1,0 3-1,-1 6 0,-2-2-1,-1 4 1,-3 3-1,-3 3 1,-3-4-1,-4 2 1,-1-1 0,-1-3 1,-4 0 0,-2-3 1,2-5 0,-1-4-1,2 2 1,11-3-1,-17-3-3,17 3-11,0 0-25,-5-15 1,5 15-2,2-23 2</inkml:trace>
  <inkml:trace contextRef="#ctx0" brushRef="#br0" timeOffset="423361.2149">13745 9452 58,'10'4'36,"-10"-4"-2,24-13 0,-6 9-21,-6-5-4,10 4-5,-4 0-5,1-1-7,3 5-18,-1 0-8,-3-2-3,2 4 2</inkml:trace>
  <inkml:trace contextRef="#ctx0" brushRef="#br0" timeOffset="423860.2434">14225 9149 86,'11'-16'34,"-11"16"0,0 0-5,5 14-27,-1-2 0,-1 7 1,3 8-2,0 4 1,2 2-1,-1 0 1,2 2-1,-1-3 0,-1-3 0,-1-5-1,-2-8-1,0-3 1,-4-13-1,7 10 0,-7-10-1,0-9 0,0-1 0,-3-1 1,0 0-1,-2-1 1,-2 2 0,-2 1 0,-3 3 2,1 2 0,-3 5 1,0 2 0,3 4 1,-2-1 1,5 4-1,0 0 1,5 3 0,-2-3-2,11 3 1,-1-4-1,4 1 0,2-3-1,4 0 0,0-4-2,3-2-3,5 2-6,-10-7-21,4-1-8,0-5 1,-2-2-2</inkml:trace>
  <inkml:trace contextRef="#ctx0" brushRef="#br0" timeOffset="424073.2556">14460 9346 81,'0'0'38,"0"0"-1,8 15 2,-8-15-31,2 21-3,-1-7-1,3 3-4,0 3 0,-1-6-4,4 3-6,-4-4-24,-3-13-4,12 3 1,-12-3-2</inkml:trace>
  <inkml:trace contextRef="#ctx0" brushRef="#br0" timeOffset="424234.2648">14462 9162 76,'-14'-2'35,"14"2"-3,0 0-2,-11 9-39,13 2-24,-2-11 1,16 14-4,-16-14 2</inkml:trace>
  <inkml:trace contextRef="#ctx0" brushRef="#br0" timeOffset="424675.2901">14725 9295 66,'0'0'34,"0"0"-1,0 0-7,-14 11-17,4-8 1,0 4-4,-5-2-2,1 6-1,2-3 0,3 1-1,0 3 0,5-2-1,2-1 0,7 1-1,2-1 1,7 0-1,-1-1-1,3 1 1,3 0-1,-2 0 0,1 3 0,-4-2-2,-2 1 1,-7 3 0,-2 1 0,-5-1 0,-5-1 0,-1 1 2,-6-3 0,0-1 1,-1-1 0,2-4 0,2-3 0,0-2-3,11 0-8,-9 2-25,9-2 1,2-15-2,0 2 2</inkml:trace>
  <inkml:trace contextRef="#ctx0" brushRef="#br0" timeOffset="425010.3092">14957 9333 92,'6'15'37,"-6"-15"0,1 15 0,-1-4-35,4 5 0,0 6-1,0 6-1,1 1-1,-1 5 1,-1 0 0,-2 1-1,-1 1 0,-2-3 1,-4-6 0,-1-7 0,0-2 1,-3-8 0,1-6 0,-2-7 0,0-7-2,1-7-3,-1-6-6,5-7-27,1 0 0,-1-5 0,6-1-1</inkml:trace>
  <inkml:trace contextRef="#ctx0" brushRef="#br0" timeOffset="425177.3188">14963 9169 81,'-11'5'32,"11"-5"-9,-2 11-21,2-11-34,0 0-4,13 0 2</inkml:trace>
  <inkml:trace contextRef="#ctx0" brushRef="#br0" timeOffset="425523.3386">15098 9270 38,'1'25'30,"-5"-6"1,8 7-1,-6-1-16,4-7-7,7 4 1,-2-6-2,8-2 0,-3-6-2,4-4-2,-2-7 0,3-3-1,-2-4 1,0-5-2,-4-2 1,-3 0-1,-2-3 1,-4-1 0,-7 1-1,-2 2 2,-5 3-2,-3 6 1,-3 6 0,-3 3 0,1 4-1,-1 6-2,7 5-4,-3-4-10,2 0-18,14 4 0,1-15-2,11 12 2</inkml:trace>
  <inkml:trace contextRef="#ctx0" brushRef="#br0" timeOffset="425765.3524">15371 9238 82,'2'12'40,"-2"-12"-2,-1 21 1,0-1-26,0-6-9,3 2-1,0 2-2,0 1-1,5-3-2,-3-2-1,5 3-4,-9-17-9,2 11-24,-2-11 2,0 0-1,10-8 2</inkml:trace>
  <inkml:trace contextRef="#ctx0" brushRef="#br0" timeOffset="425927.3617">15381 9163 66,'0'0'36,"0"0"-1,-9-1 0,9 1-24,0 0-19,15 0-24,-4 7-2,-2-3-1,7 1 0</inkml:trace>
  <inkml:trace contextRef="#ctx0" brushRef="#br0" timeOffset="426284.3821">15483 9253 56,'5'17'36,"-6"-3"-1,9 6 0,0 0-20,-6-7-5,8 8-4,-2-5-2,3-1-2,-2-6-1,4-2 0,-2-6 0,0-2 0,2-5-1,-1-4 1,1-6-1,-2-1 1,0-3-1,1-1 1,-3 2-1,0 2 1,-4 3-1,2 4 2,-7 10-2,0 0 2,0 0 0,7 12-1,-6 3 0,-1 1 0,0 1-1,0 1-2,1 1-3,-4-5-8,3-14-26,8 17 1,-8-17-1,0 0 1</inkml:trace>
  <inkml:trace contextRef="#ctx0" brushRef="#br0" timeOffset="426539.3967">15838 9021 81,'10'11'40,"-8"3"0,1 7 0,-2 2-25,0 2-11,6 7 1,-2 1-1,0 0-3,-1-2-1,0 1-1,1-4 0,-2-5-3,3 0-5,-8-12-21,2-11-11,0 0 2,0 0-2</inkml:trace>
  <inkml:trace contextRef="#ctx0" brushRef="#br0" timeOffset="426726.4074">15787 9229 82,'0'0'41,"0"0"-1,20 4 1,-4-15-26,3 9-9,3-3-2,-1-4-10,7-1-32,-1-1-3,-5-5 1,-2 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38:21.0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19928 5125 37,'0'0'29,"14"4"3,-14-4-9,0 0-8,12 21-2,-6-7-2,6 6-1,-5 3-4,6 8-2,-4 2-1,3 4-1,2 1 0,-2-1-2,2-4 1,-1 1-1,1-6 1,1-8 0,-1-4-1,1-8 0,-3-8 1,2-5-1,-2-5 2,0-9-1,-2-6-1,1 2 1,-4-9-1,3 2 1,-3 3-1,-1-1 1,-1 3-2,0 7 1,0 3 0,-1 0-1,-4 15-1,8-13-4,-8 13-6,10 6-22,-10-6 0,11 10-2,-11-10 2</inkml:trace>
  <inkml:trace contextRef="#ctx0" brushRef="#br0" timeOffset="374.0214">20342 5547 31,'0'0'31,"1"-15"2,-1 15 0,6-13-13,-2 1-9,9 3 1,-7-6-3,5 10-3,-11 5-1,17-13-1,-17 13-2,13-7 0,-13 7 0,0 0 0,0 0-1,10 15 0,-10-15-1,3 22 0,0-3 1,-1-3 0,0 2-2,1 3 1,1-2-2,-1-1-1,3 5-6,-6-23-7,8 15-21,-2-1 0,-6-14 0,3 16 1</inkml:trace>
  <inkml:trace contextRef="#ctx0" brushRef="#br0" timeOffset="569.0326">20343 5713 48,'0'0'34,"11"0"3,2 2-1,2-3-16,-2-5-10,7 8-3,-2-5-2,3 1-3,-2 5-6,-2-9-11,-4 3-21,5 6 0,-6-9-1,4 3 1</inkml:trace>
  <inkml:trace contextRef="#ctx0" brushRef="#br0" timeOffset="796.0456">20636 5322 74,'17'-9'34,"-7"3"-1,-2-4 1,-8 10-30,26-11-3,-8 11-4,-1-4-7,4-1-21,-2 6-3,-6-2 1,2 7-1</inkml:trace>
  <inkml:trace contextRef="#ctx0" brushRef="#br0" timeOffset="983.0563">20659 5401 62,'20'5'37,"-4"-6"-1,8 1 2,5 0-23,-4-6-7,4 4-9,0 3-19,-1-1-16,-10-3 0,1 3-1,-7-7 0</inkml:trace>
  <inkml:trace contextRef="#ctx0" brushRef="#br0" timeOffset="1605.0919">21395 5166 72,'10'-1'36,"-10"1"0,0 0 1,-1 12-26,-10-1-4,3 7-2,-6 5-1,-1 6-3,-1 2 2,2 0-1,0 0-1,4-2 0,2-6-1,1 0 0,1-6 0,6-17 0,1 11-1,-1-11 0,12-12 1,-4-5 0,0-5-1,2-11 0,0-3-1,0 1 2,1 0-1,-3-1 2,-1 4-1,0 5 0,0 8 2,0 8-1,-7 11 1,10-5 0,-10 5-1,16 17 0,-6 1 1,4 2-1,3 5 0,3 2 0,1 0-1,0 2-2,1 2-2,-6-10-7,4-1-29,-8 0 2,-7-8-1,-2 0 0</inkml:trace>
  <inkml:trace contextRef="#ctx0" brushRef="#br0" timeOffset="1772.1014">21318 5422 68,'0'0'35,"5"-11"1,8 2-1,12 2-25,5 2-13,6-2-30,5 10 1,-3-2-3,4 4 1</inkml:trace>
  <inkml:trace contextRef="#ctx0" brushRef="#br0" timeOffset="2119.1213">21764 5369 77,'-6'-15'37,"4"-1"0,1-7 1,0-6-27,8 4-6,1-4-1,4 3 0,-1 2-1,4 3-2,3 4 0,2 4 0,1 8 1,5 3-1,0 6 0,1 6-1,0 6 0,0 5 1,-4 2-2,-3 6 2,-4 1-1,-6 4-2,-5-2 1,-4-5-2,0-2-4,-9-9-10,2-1-23,4-4 2,2-11-1,0 0 1</inkml:trace>
  <inkml:trace contextRef="#ctx0" brushRef="#br0" timeOffset="2334.1335">22288 5145 81,'9'5'39,"-9"-5"0,11 18-1,-9 3-26,-2 3-7,4 4-1,-1 0-1,-1 3-3,1 0-2,-3-4-4,8 4-9,-1-11-24,-5-8 0,-2-12 0,10 5 0</inkml:trace>
  <inkml:trace contextRef="#ctx0" brushRef="#br0" timeOffset="2801.1603">22279 5099 89,'3'-19'38,"5"4"1,6 6 0,1 1-31,12 2-3,0 0-1,3 11-2,-1 2-1,-1 2 0,-4 4-3,-6 1 0,-6 2-2,-10 2 1,-5 4-1,-7-7 1,-4 2-1,-7-3 1,1 0 1,1-5 2,1-2 0,6-3 1,12-4 0,-10 2 1,10-2 0,18-2 1,-3 0 0,5 4-1,1-1 1,0 6-1,-3 0 0,0 1 0,-6 3-1,-8 7-1,-4 2 0,-5-1 0,-5 4 0,-5-2 0,-1-3 0,-4 0 0,-1-4 0,3-6 0,0-4 0,-1-3-1,4-2 0,2-7-4,13 8-12,-5-9-22,6 0 1,-1 9-2,17-16 2</inkml:trace>
  <inkml:trace contextRef="#ctx0" brushRef="#br0" timeOffset="3182.1821">22753 5489 36,'-5'-17'35,"6"0"2,-3-10 0,4-6-11,4 8-10,-7-10-4,12 4-2,-5-3-4,4 7-1,-3-1-2,8 9 0,-2 1-1,5 6 0,-1 5-2,2 8 1,3 5 0,3 2 0,3 3-1,-2 6 0,-2 5 0,-1 2 0,-5 3 0,-3-3-2,-3 3-1,-10-3-3,-1 2-2,-8-10-14,-2-2-20,5-2 3,4-12-1,-9 9 3</inkml:trace>
  <inkml:trace contextRef="#ctx0" brushRef="#br0" timeOffset="3488.1996">23396 5241 60,'20'-10'37,"-12"-3"2,-8 13 0,-8-10-18,-8 1-12,-4 10-1,-11 0-3,5 4 0,-2 2-3,-1 9 0,4 1 1,8 6-2,3 1 1,10 4 0,12-4-1,6 7 1,5-2 0,15-6-1,3-2-1,0-5 0,-2-1-1,-1-10-3,-3 2-25,-8-11-13,-17-5 0,-15-2 0,-15-5 0</inkml:trace>
  <inkml:trace contextRef="#ctx0" brushRef="#br0" timeOffset="4619.2643">19928 6153 50,'13'23'29,"-7"-6"3,9 14-2,-4 1-19,2 2-8,3 6 0,-1-3-1,2 0 2,-3-7-1,4-5 1,-3-12-1,2-5 1,-4-10 0,3-10 0,-6-13 0,2-3 0,-5-10 0,1 0-1,-4-4 1,1 3-2,-5 1 0,3 10-2,-2 10-2,-2 2-4,1 16-13,8 13-18,-7 2 0,5 9-2,-1 3 3</inkml:trace>
  <inkml:trace contextRef="#ctx0" brushRef="#br0" timeOffset="4959.2837">20306 6451 66,'3'-13'37,"5"4"0,-3-6 1,8-2-17,1 11-15,-2 2-2,1 4-2,-2 5-3,-1 8 0,-3 1-1,-3 6 0,-4 4 0,-7-3 0,-2 2 0,-2 0 0,0-2 2,-1-7 0,2-1 0,3-3 2,2-1 0,5-9 1,11 7-1,2-5 0,3-3 0,3 3 0,0 0-3,1-3-4,4-5-30,-3 5-3,-7-6 0,2-1 0</inkml:trace>
  <inkml:trace contextRef="#ctx0" brushRef="#br0" timeOffset="5140.2941">20574 6286 86,'23'-1'36,"-9"-4"0,4 5-1,3-4-35,3-3-31,-3 10-4,-6-1 0,-1 1-2</inkml:trace>
  <inkml:trace contextRef="#ctx0" brushRef="#br0" timeOffset="5313.3039">20593 6438 77,'0'0'39,"24"1"-1,-5-6 1,-2-4-28,10 6-5,0 2-10,-3 2-31,-5-5-3,0 5 0,-8-3-1</inkml:trace>
  <inkml:trace contextRef="#ctx0" brushRef="#br0" timeOffset="6545.3744">21294 6170 36,'0'0'30,"0"0"3,2 9-6,-6 2-10,2 12-4,-8 2-3,5 11-2,-6 0-3,2 7-1,-5-2-1,5-1-1,-3-8-1,4-5 0,1-8 0,3-4-1,4-15 1,0 0-1,2-18 1,4-4-1,1-6 1,1-9-1,1-8 0,-1-4 1,1 3 0,1 2 0,-4 6 1,1 5-1,-2 8 1,1 12-1,-6 13 1,16 5-1,-7 12 1,3 5-1,2 5-1,5 8 0,0 5 1,3 0 0,-1 0-1,-2-2-2,1-3-1,-8-8-4,3 4-8,-12-11-20,-4-10-2,-1 0-1,-9-10 2</inkml:trace>
  <inkml:trace contextRef="#ctx0" brushRef="#br0" timeOffset="6719.3844">21208 6465 57,'0'0'35,"0"0"0,14-13-1,7 11-18,-1-5-11,6-2-2,2 5-8,-4-2-14,-2-1-14,5 9-2,-10-7 0,4 1 0</inkml:trace>
  <inkml:trace contextRef="#ctx0" brushRef="#br0" timeOffset="7033.4023">21596 6035 28,'0'0'30,"-8"-10"3,8 10 0,-18 8-12,-2-8-6,5 10-2,-8-4-4,5 6 0,1-1-4,6 7 0,4-4-2,7 3-1,6 1-2,6-3-2,6 3-5,-3-4-16,3-3-14,3 6 1,-5-8-2,1 5 1</inkml:trace>
  <inkml:trace contextRef="#ctx0" brushRef="#br0" timeOffset="7461.4268">21791 6499 25,'0'0'29,"-9"-11"3,9 11 0,-6-21-13,3-1-5,5-4-3,-3-8-2,9 5-2,-3-6 0,7 2 0,0-3-2,4 9 0,0 1 0,4 10-1,0 3 0,1 6-2,-2 5-1,0 10 0,-3 6-1,1 2 1,-5 6-1,-3 6 0,-3 2 0,-4 3 1,-1 2-2,-2-8 0,1 2-2,-2-7-4,7 1-8,-4-7-25,-1-16 3,15 4-2,-5-15 1</inkml:trace>
  <inkml:trace contextRef="#ctx0" brushRef="#br0" timeOffset="7689.4399">22200 6165 89,'17'-4'38,"-17"4"0,13 14 1,-5 1-32,-3 0-3,1 10-2,-2 4-1,-1 1-1,2 0-4,-5-2-3,6-1-11,-3-4-22,-3-6 3,2-8-2,-2-9 1</inkml:trace>
  <inkml:trace contextRef="#ctx0" brushRef="#br0" timeOffset="8141.4657">22187 6158 86,'6'-16'37,"6"3"2,2-2 1,-2-2-30,14 12-4,-3-1-1,5 6-2,-5 5-1,0 4-2,-4 4 0,-4 4 0,-4 4-2,-9-3 1,-4 2-1,-10 1-1,-3 0 2,-5-5 0,2-3 0,-2-2 0,1-2 1,4-4 0,3-1 1,12-4 0,0 0 0,10-3 0,4 3 1,7 0 0,1 3-1,0 3 0,1 0 0,-3 9-1,-4 2 0,-3-2 0,-8 4-1,-7 1 1,-4 1-1,-8-3 1,-5 1 0,-1-5 0,-4-5-1,-2 0 1,2-2-1,3-6 0,4 0-3,2-5-6,15 4-28,0 0-2,0 0 2,7-9-2</inkml:trace>
  <inkml:trace contextRef="#ctx0" brushRef="#br0" timeOffset="8498.4861">22550 6511 79,'-13'-13'37,"9"-3"-1,0-4 3,3-5-31,11-2-3,0-5-1,6 0 0,1-2-2,0 4 0,-1 3-1,1 4 0,2 3 0,-3 10-2,1 7 2,2 6-1,0 10 0,2 2 1,-1 6-2,0 5 1,-4 6 0,1 0 0,-2 0-3,-8-1-1,0 1-6,-8-6-18,1-7-11,3-3 1,-3-16 0</inkml:trace>
  <inkml:trace contextRef="#ctx0" brushRef="#br0" timeOffset="8778.5021">23250 6257 89,'14'-17'38,"-7"5"0,-7 12 2,-30-14-30,13 14-5,-9 3-1,-8 7 0,-2 4-2,5 7 1,-1 6-1,8 1-1,7 2 0,7 5 0,8-1 0,14-2 0,8-3-1,3-4 0,3-5-3,-2-8-8,-1-4-29,-4-7-2,-9-6 1,-10 5-1</inkml:trace>
  <inkml:trace contextRef="#ctx0" brushRef="#br0" timeOffset="9492.543">19996 7061 63,'0'0'34,"13"-15"1,0 16-1,-3 10-18,4 1-10,5 9-1,2 2-2,1 9-1,2 3 1,2 0-1,-4-2-1,-1 0 0,-3-8 0,-2-1-1,-2-6 1,-2-9 0,-1-10-1,-2-10 1,-2-10-1,-2-8 1,-2-7 0,1-5-1,-3-2 0,-2 5 0,-2 3-1,-1 5-3,3 16-7,1 14-18,-13-4-8,12 18 0,-2 5-1</inkml:trace>
  <inkml:trace contextRef="#ctx0" brushRef="#br0" timeOffset="9987.5713">20485 7260 78,'12'-19'37,"-2"15"-2,-10 4 2,16-15-30,-1 15-3,1 2-2,0 4-1,-1 5 0,-3 4-1,-1 4 1,-5 0-2,-5-1 1,-5 3-2,-4-1 2,-3-3-1,0-3 0,-2-5 1,3-2-1,10-7 1,-11 10 0,11-10 1,0 0-1,12 0 0,-3 1 1,4 0-1,-1 4 1,3-3-1,-2 3 0,-3 5 0,-2 1 0,-4-2 1,-3 1-1,-4 4 0,-3-5 0,-3 2 1,-1-2-1,-1-4 1,0 0-2,2 0 0,9-5-2,-18 2-5,18-2-19,0 0-8,0 0-1,0 0-1,-1-16 2</inkml:trace>
  <inkml:trace contextRef="#ctx0" brushRef="#br0" timeOffset="10221.5847">20855 7135 81,'11'-8'38,"6"2"-2,0-2 1,-1-3-29,6 5-4,2-1-3,-2 4-3,-2 7-7,-9-7-17,-11 3-10,12 6-1,-12-6 0,-8 15 1</inkml:trace>
  <inkml:trace contextRef="#ctx0" brushRef="#br0" timeOffset="10366.593">20913 7203 55,'8'12'36,"-8"-12"0,21 3-1,-7 1-15,2-4-14,5-3-12,-3 0-27,2 5-2,-6-8-1,1 4 0</inkml:trace>
  <inkml:trace contextRef="#ctx0" brushRef="#br0" timeOffset="12012.6871">21407 7175 43,'0'-12'31,"0"12"1,0 0 1,-9 18-16,4 1-7,-7 2-3,3 11-4,-4 0 1,3 7-1,-3-3 0,4-1-1,0-6-1,2-1 0,5-9 0,0-9 0,2-10-1,0 0 1,10-17 0,-3-2-1,-1-6 1,3-9-1,-3-8 0,2 3 0,-2 0 1,-2-1 0,1 5-1,-1 7 0,0 4 1,1 11 0,-5 13 0,14-5 0,-4 12 0,3 10 0,0 4 0,4 5 0,1 5 1,2 2-1,0 0-1,-2 4 0,0-3-1,-5-6-3,1 2-4,-8-12-9,-5-2-20,0 1 0,-9-6 0,-2-4 2</inkml:trace>
  <inkml:trace contextRef="#ctx0" brushRef="#br0" timeOffset="12172.6963">21344 7468 60,'-1'-17'35,"13"7"0,-1-2-1,3 0-21,8 2-8,1 0-5,0 1-9,2 1-25,1 5 0,-6-3-2,5 3 2</inkml:trace>
  <inkml:trace contextRef="#ctx0" brushRef="#br0" timeOffset="12466.7131">21760 7011 76,'-2'-10'33,"2"10"0,-17 5-9,2-3-16,-1 8-4,-3 0 0,0 3 0,-4 0-1,3 8 1,-1-3-1,9 3 1,2-4-2,7 2 1,4-4-2,5 2 1,5-3-2,2-5-3,9 0-8,-8-2-21,6-4-4,2 4-1,-7-3 0</inkml:trace>
  <inkml:trace contextRef="#ctx0" brushRef="#br0" timeOffset="12853.7352">21886 7437 44,'-9'-18'33,"4"1"2,-3-10-1,2-4-16,11 6-4,-4-8-4,12 4-1,-2-1-4,8 9 0,0 0-1,2 9-1,1 3-2,1 9 0,-1 6 0,-1 6-1,-5 8 1,0 2-1,-5 6 0,-2 3-2,-5 2 1,-4-3-2,1 2-4,-9-10-9,5-6-23,1-1 2,2-15-2,0 9 3</inkml:trace>
  <inkml:trace contextRef="#ctx0" brushRef="#br0" timeOffset="13102.7495">22300 7134 104,'0'0'38,"9"16"1,-9-16-11,7 25-24,-7 0-2,2 7-1,-1 2 0,2-2-3,3 0-2,-5-5-7,9 0-15,-3-6-13,-5-10 1,-2-11 0,0 0 1</inkml:trace>
  <inkml:trace contextRef="#ctx0" brushRef="#br0" timeOffset="13549.775">22278 7155 69,'5'-15'38,"0"-3"1,8 3 1,2 6-18,1-3-14,9 7-2,-2 1-2,2 4-1,-3 5-2,-3 6-1,-5 4-1,-5-2-1,-5 4-1,-8-3 0,-3 4 0,-7-2 0,-4-1 1,-2-5 0,0-3 1,2 1 0,2-1 2,5-2 0,11-5 0,0 0 0,0 0 1,22 11 0,-4-7 0,5-1 0,1 2-1,-2 5-1,-2 1 1,-2 2-2,-6 2 1,-7 4-1,-3 0 0,-8 4 0,-4 0 1,-3-6 1,-2 0-2,-4-3 1,2-4 1,-2-6-2,5 0-1,-2-12-4,16 8-10,-6-16-23,6-2 1,8-3-1,2-6 2</inkml:trace>
  <inkml:trace contextRef="#ctx0" brushRef="#br0" timeOffset="13808.7899">22812 6968 81,'0'0'37,"-26"-11"1,6 7-8,0 13-17,-7-2-4,6 7-2,1-2-2,4 9-1,3-1-1,12 1 0,4-2-2,4-1 0,9-2-1,2-4-3,5 4-7,-3-8-29,2-8-2,0-1 1,-5-3-1</inkml:trace>
  <inkml:trace contextRef="#ctx0" brushRef="#br0" timeOffset="14431.8255">22976 7453 34,'10'5'33,"-10"-5"2,1-16-1,-1 16-12,-8-25-3,11 10-6,-10-13-3,8 2-2,-8-11-2,11 1 0,-3-5-3,3 3 0,-1-2-1,4 5-1,1 4 1,5 5-1,5 8 0,0 8-1,0 9 1,9 6 0,-1 10-1,-2 6 0,-1 6-1,-3 11 0,-8 2 1,2 0 0,-7 1-1,-9-3-1,1-3-1,-4-5-2,0-2-3,-6-16-12,7-2-21,4-10 2,0 0-1,0 0 2</inkml:trace>
  <inkml:trace contextRef="#ctx0" brushRef="#br0" timeOffset="14777.8453">23632 7163 64,'5'-13'37,"1"-6"0,-3 4 2,-1 6-24,-14-5-6,12 14 0,-27-11-3,2 14-1,-6 3 0,0 12-2,-3 2 0,5 5 0,6 1-1,9 9 0,6-1 1,18-2-2,8 0 0,5-5-1,8-5 0,2-4-2,7-4-1,-11-15-12,-1-2-27,-3-6 0,-4-8 1,-6-1-1</inkml:trace>
  <inkml:trace contextRef="#ctx0" brushRef="#br1" timeOffset="61650.5263">1747 11362 19,'0'0'29,"0"0"1,0 0-6,0 0-4,6-10-5,-6 10-4,0 0-4,-2 17-3,-1-5-2,-4 5-1,-1 5-1,0 8 0,-4 4 1,-4 2-1,-2 1 0,1 2 0,0-2 0,1-5 0,2-5 0,3-6 0,3-8 1,8-13-1,0 0 1,0 0 1,7-25-1,3 0 1,4-7 1,1-5-1,1-7 0,-1 1 0,0-5 1,-2 8 0,-1 1 0,-2 4 0,-4 7-1,0 7 1,-2 5-1,2 7 0,-6 9-1,10-2 1,-10 2-1,16 19 0,-4-3 2,1 7-2,3 4 0,2 7 0,1 0-1,-1 4 1,-2 1-2,2 0 1,-3-2-1,0-4-1,-4-2 0,-2-9-2,1-1-2,-7-10-6,3-2-17,-6-9-9,0 0 1,-12 4 0</inkml:trace>
  <inkml:trace contextRef="#ctx0" brushRef="#br1" timeOffset="61854.5379">1643 11652 44,'-10'-5'33,"10"5"2,0 0-3,-3-16-15,14 14-5,4-4-4,4 5-3,3 0-4,2-1-6,8 4-14,3 3-16,-2-6 0,2 3-1,-4-7 1</inkml:trace>
  <inkml:trace contextRef="#ctx0" brushRef="#br1" timeOffset="62319.5645">2162 11598 22,'2'-12'30,"-2"12"0,1-27 2,-5 3-16,6 0-3,-6-4-1,8 4-3,-5-6-1,9 6-1,-3-3-1,6 5 0,-1 1-1,6 4 0,1 1-1,5 3 0,-1 2-2,4 9 0,-2 2 0,2 5-1,-1 6 1,-1 7-2,-5 4 0,-1 6 0,-5 3 1,-3 1-1,-3 1-1,-4-1 1,-1 0-1,-4-1 1,2-1-2,-3-7 0,2-1-2,0-8-2,6 1-5,-4-15-20,1 9-7,-1-9 1,12-15 0</inkml:trace>
  <inkml:trace contextRef="#ctx0" brushRef="#br1" timeOffset="66550.8065">2781 11291 29,'0'0'29,"14"0"2,-14 0-9,0 0-4,1 15-5,-1-15-2,-3 24-5,2-8-2,0 6 0,-2 3 0,2 6-1,-2 0-1,1 2 1,0 0-2,2-1 0,1-3-1,0-6-3,4-1-4,-5-22-7,9 13-9,-9-13-10,10-11-2,-4-1 2</inkml:trace>
  <inkml:trace contextRef="#ctx0" brushRef="#br1" timeOffset="67111.8386">2709 11343 43,'-6'-20'33,"8"8"2,0-3-9,1-4-7,10 5-2,-4-4-5,8 6-4,1-2-1,6 7-2,-2-1-1,7 7-2,-2 1 0,2 6-1,-2 6 0,-3 1-2,-5 6 1,-3 2-2,-6 1 1,-7 2-1,-6 3 0,-6-1 0,-6-4 0,-4-1 1,-3-2-1,-3-6 2,1 0 0,2-6 1,2-4 1,4-1-1,3-3 1,13 1 0,0 0-1,0 0 1,13-11 0,2 10-1,5 3 0,4 1-1,2 3 0,0 4 0,0 4 0,-4 1 0,-3 4-1,-3 1 0,-6 0 0,-7 2 1,-6-1 0,-4-4 0,-8 0 0,-3-1 0,-7-3 1,-3-3 1,0-4-1,2-2 0,2 0 1,2-3-1,4-1 0,8-4-1,10 4-2,0 0-4,0 0-24,21-2-10,-4-1 1,6 2-1</inkml:trace>
  <inkml:trace contextRef="#ctx0" brushRef="#br1" timeOffset="68007.8899">3373 11645 30,'1'-16'30,"-6"-6"-1,3-3-5,2 1-4,-4-6-3,7 5-3,-6-7-1,9 6-4,-3-4-2,6 6-2,-2-2 0,7 1-1,1-1-2,4 6 0,4 2 0,3 2-1,1 5 0,5 3 0,-1 4-1,0 10 0,-2 6 1,-1 2-1,-5 4 0,-5 7 0,-4 4 0,-7 2 0,-5 2 0,-1-2 0,-3-1-1,-2 0 1,0-6-1,-1-6 0,5-3-3,0-15-4,8 15-18,-8-15-13,12-4 1,1-5 0,-3-4 0</inkml:trace>
  <inkml:trace contextRef="#ctx0" brushRef="#br1" timeOffset="68469.9163">4308 11291 43,'-10'-9'33,"-8"-3"3,0 4-1,-1 7-18,-9-2-3,3 10-5,-5 1-1,2 7-2,0 2-1,4 7-1,2 1-1,8 4 0,4 0-1,7 3 0,9-3-2,4 2 2,9-2-2,7-2 1,4-5 0,4-3-1,1-5 1,2-9-1,-2-3-1,-1-7-4,1 1-13,-8-9-22,-9-4 1,-5-2-1,-9-4 0</inkml:trace>
  <inkml:trace contextRef="#ctx0" brushRef="#br1" timeOffset="70358.0243">1270 11069 29,'0'0'27,"-10"-4"-7,10 4 1,4 13-2,-2 4-2,1 2-4,5 14-3,1 3 0,-1 13-2,-1 5-1,0 9-3,0 2-2,0 7 0,-3-2-1,-6-5 0,1-2-1,1-5 1,-1-5-1,-3-9-1,1-7 0,-3-10-3,4-4-6,3-6-25,-1-17 1,0 0-3,14-15 3</inkml:trace>
  <inkml:trace contextRef="#ctx0" brushRef="#br1" timeOffset="71261.0759">4662 11138 18,'0'0'18,"5"-9"2,-5 9 1,-3-9 0,3 9-1,0 0-4,0 0-3,0 0-1,0 0-3,-6 18-1,6 6-2,0 4-2,3 9-1,-3 6 0,5 7 0,0 4-1,0 4 0,-1 1-1,5-3 0,-4-6-1,0-1 1,2-7-1,-4-9 1,-2-6-1,0-7 0,1-7-2,-2-13-2,-1 9-9,1-9-24,-8-13 1,7 2-2,-6-7 2</inkml:trace>
  <inkml:trace contextRef="#ctx0" brushRef="#br1" timeOffset="102618.8695">5260 11392 16,'0'0'25,"0"0"-2,0 0-5,0 0 1,0 0-5,0 0-3,1-10-1,-1 10-1,11-4-3,-11 4-1,17-2-1,-8 1-1,3 3-2,2-2-1,-3 1-1,3 3-5,-4-4-4,1 1-12,2 5-9,-13-6-2,0 0 2</inkml:trace>
  <inkml:trace contextRef="#ctx0" brushRef="#br1" timeOffset="102857.8832">5213 11497 37,'0'0'30,"0"0"2,0 0-10,15 8-7,-15-8-2,16 2-4,-7-2-4,4 3-1,0 1-1,2-3-5,0 2-1,1-2-5,3 0-16,3 2-8,-7-7-2,3 3 2</inkml:trace>
  <inkml:trace contextRef="#ctx0" brushRef="#br1" timeOffset="104634.9848">5747 11077 21,'-1'-9'28,"1"9"1,0 0-9,0-10-4,0 10-1,0 0-5,0 0-1,5 14-2,0 3-2,-3 0 0,3 8 0,-2 6-1,2 7 0,-3 2-1,1 2 0,-3-1-1,1 2-1,-2-3 0,1-2 0,-1-6-1,0-5 0,2-5 0,-1-5-2,2-2-1,-2-15-3,1 14-6,-1-14-7,0 0-14,0 0-3,0 0 2,5-12 2</inkml:trace>
  <inkml:trace contextRef="#ctx0" brushRef="#br1" timeOffset="105069.0096">5954 11350 10,'0'0'22,"0"0"-2,0 0-6,0 0 2,5 10-1,-5-10-2,0 0-1,-5 10-2,5-10-1,-10 10-1,10-10-1,-20 12-1,8-3-1,-4-2 0,-2 2-1,-2 0-1,2-1 0,1 0 0,2 1-1,4 0 0,11-9-1,-12 13-1,12-13 1,13 12 0,1-7-1,2-1 1,5 0-1,0-2 0,4 3 1,0 0-1,-3-3 0,-2 5-2,-4-3-1,3 2-5,-19-6-13,16 6-14,-6 0 0,-10-6-1,10 1 1</inkml:trace>
  <inkml:trace contextRef="#ctx0" brushRef="#br1" timeOffset="105337.025">6200 11484 58,'0'0'35,"9"-5"0,-9 5 0,0 0-22,0 0-4,4 12-2,-1 2-2,-4-1-2,3 6 0,-1 0 0,-1 3-1,0-3-1,1 0-1,1-3-2,-2-16-7,3 18-29,-3-18 1,0 0-1,10-11 0</inkml:trace>
  <inkml:trace contextRef="#ctx0" brushRef="#br1" timeOffset="110419.3157">8711 10963 32,'0'0'32,"9"-14"1,-9 14 0,9-11-15,-9 0-4,0 11-3,0 0-6,11 12-1,-11 4-1,3 11 0,-4 6-1,0 7 0,-3 6-1,3 6 0,-4-3 0,2 1 0,0-4 0,0-5 0,2-6-1,1-4 0,2-9 0,-1-6 0,1-2-1,-2-14-1,0 0-1,0 0-3,0 0-4,0 0-12,0-15-13,0 15-1,-2-24 2,5 14 0</inkml:trace>
  <inkml:trace contextRef="#ctx0" brushRef="#br1" timeOffset="111015.3498">9156 11075 26,'0'0'32,"19"-2"0,-19 2 2,0 0-15,13 15-2,-16-4-4,-1 12-7,-2 4 0,-2 5-3,0 1 0,0 4-1,-2 0 0,0 0-2,3-1 1,3-5-1,3-7 0,-1-2-1,3-5 0,-1-17 1,6 10-1,-6-10 1,12-19-1,-4-2 1,-1-10 0,1-9 0,-1-4 0,4-4-1,-2-1 1,-1-2 1,1 4-1,0 4 0,-2 9 1,1 8 0,0 9 0,0 7 0,-8 10 0,17 11 1,-7 6-1,1 7 1,0 5-1,4 6 1,-2 2-1,4 5 0,0-4 1,1-1-2,-2-3 1,1-1-1,0-5-1,-3-4-2,2-4-3,-9-9-3,4 2-12,-11-13-17,0 0 1,0 0 0,-11 2 2</inkml:trace>
  <inkml:trace contextRef="#ctx0" brushRef="#br1" timeOffset="111222.3616">9165 11332 77,'0'0'36,"0"0"0,0 0-8,7-10-18,15 9-3,1-2-2,9 3-3,0 2-1,3 0-2,5 5-5,-4-4-8,5 0-23,-2 2 1,-5-3-1,3 0 1</inkml:trace>
  <inkml:trace contextRef="#ctx0" brushRef="#br1" timeOffset="111763.3925">9766 11358 48,'0'0'32,"-11"-27"1,5 5-11,1 2-6,-6-5-3,6 4-3,-2-5-3,6 2-2,0-3 0,8 8-1,0-5 0,8 3-1,3-2-1,7 3 0,4-1 0,4 2 0,3 4-1,2 3 0,1 2 0,-3 7-1,-1 7 1,-6 6-1,-6 5 0,-5 9 0,-8 3 0,-6 5 0,-5 5 0,-1 1 0,-3-1 0,1 0 0,-1-4 0,0-4 0,2-5-1,4-4-2,2-5-2,-3-15-7,0 0-27,14 1 2,-10-11-1,7-2 1</inkml:trace>
  <inkml:trace contextRef="#ctx0" brushRef="#br1" timeOffset="112104.412">10476 10970 63,'12'-7'36,"-12"7"0,18-4 0,-17 20-21,-1-7-7,3 16-2,-3 1-3,1 5-1,-2 3-1,3 2 0,-2 3 0,-1-5-2,2-1-1,-2-7-3,3-2-4,-4-7-14,1-7-13,1-10-1,0 0 0,0 0 2</inkml:trace>
  <inkml:trace contextRef="#ctx0" brushRef="#br1" timeOffset="112639.4427">10390 11017 66,'-1'-13'37,"0"-1"0,8 3 2,10 3-25,-2-7-4,11 8-2,-1 0-3,7 7-1,0 2-2,1 7 0,-1 4-1,-5 0-1,-5 6-1,-5 2-1,-5 4 1,-9-1-1,-6-1 0,-7 0 0,-5-3 0,-4 0 1,-1-4 1,-1-3-1,1-5 1,5-2 0,2-2 0,4-3 0,9-1 1,0 0-1,0 0 1,17-5 0,-2 5 0,3 1 0,1 2-1,4 3 1,-1 2-2,-2 1 1,-1 6 0,-7-1-2,-3 4 1,-6 1-1,-5 1 1,-8 0 0,-3-1 1,-8-1 0,-2-4 0,-3-2 2,-2-4-1,1-1 1,-2-6 0,6 1 0,3-4 0,3-2-1,5 1-1,12 3-4,-5-10-5,5 10-23,11-14-8,1 4 2,5-3-2</inkml:trace>
  <inkml:trace contextRef="#ctx0" brushRef="#br1" timeOffset="113220.4759">11058 10843 50,'4'-12'33,"-4"12"3,-8-14-4,8 14-12,-21-7-6,10 9-5,-10 0-3,3 7-1,-3 2-1,1 4 0,1 1-2,7 6 1,3 0-1,5 2 0,7-3-1,5-1 0,7-4 0,5-1 0,5-6-2,-1-7-1,1 0-5,-3-11-11,-3-2-22,1-2 1,-8-1 0,-4-2 0</inkml:trace>
  <inkml:trace contextRef="#ctx0" brushRef="#br1" timeOffset="114302.5378">11419 11350 39,'0'0'31,"0"0"3,-7-10-8,3-4-9,5 3-1,-5-8-5,5 0-4,-4-8-2,5 1-1,-3-4-1,3 0-1,-3-1 1,6 4-1,0-2 1,5 6-1,1 0 1,3 2-1,6 1 1,5 5-1,2 4 0,3 2-1,1 5 0,1 6 0,-2 5-1,-1 7 0,-1 7 1,-6 1-1,-3 5 0,-6 3 0,-5 2-1,-6-1 1,-1 2 0,-3-3 0,-4-2 0,1-3-1,0-3 0,1-8-1,5 0-2,-1-14-4,10 5-22,1-8-9,-3-11 1,7 0-1</inkml:trace>
  <inkml:trace contextRef="#ctx0" brushRef="#br1" timeOffset="114703.5607">12475 11017 61,'1'-19'36,"2"0"-2,-7 4-4,-4-7-18,7 9 0,-11-4-3,3 10-3,-9 0-1,-1 7-1,-7 3-2,-1 7 0,-4 3-1,-1 9 1,2 2 0,4 5 0,2 4 0,9 3 0,6-1 0,8-1 0,9 0 0,8-3-1,7-5 0,4-3-1,5-5 0,2-7-1,2-4-3,-2-8-3,2 1-6,-9-9-28,-1-6 1,-2-3 1,-5-6-2</inkml:trace>
  <inkml:trace contextRef="#ctx0" brushRef="#br1" timeOffset="115024.5791">12711 10761 91,'0'0'38,"16"-9"1,-16 9-8,20 10-20,-14 0-2,3 15-4,-4 6-1,1 8-1,-1 5-1,-1 7 0,-1 0-1,-1 1 0,-1-1 0,1-2-1,0-6 1,2-4-1,1-7 0,-1-7 1,2-7-1,-1-3-1,-5-15 0,11 8-3,-11-8-3,10-14-12,-7 4-23,2-4 1,0-4 1,0 1-2</inkml:trace>
  <inkml:trace contextRef="#ctx0" brushRef="#br1" timeOffset="122011.9787">7377 11260 26,'0'0'27,"0"0"1,0 0-5,0 0-7,0 0-3,0 0-4,0 0-3,-11 16-2,3-5 0,1 8-2,-4-3 0,2 7-1,-3 1 0,2 1 0,-2-2-1,1-1 1,2-3-1,1-3 0,2-1 0,1-6 0,5-9 1,0 0-1,0 0 1,6-13 0,1-3 2,2-4-1,2-2 0,0-2 1,1-1 0,0 3-1,-1 3 0,-1 4 0,-1 4 0,-9 11-1,14-5 1,-14 5-1,14 13 0,-7 1 1,0 1-1,2 2 1,-1-2-2,2 2 1,-2-4 0,0-3-2,3 1-2,-11-11-6,15-1-28,-4 2 2,-11-1-2,13-12 2</inkml:trace>
  <inkml:trace contextRef="#ctx0" brushRef="#br1" timeOffset="124068.0963">2684 11993 15,'9'-3'28,"14"5"2,-5-8 0,11 3-13,6 0-5,4-2-9,4 7-28,-1-11-3,8 3 0,-8-10-2</inkml:trace>
  <inkml:trace contextRef="#ctx0" brushRef="#br1" timeOffset="125107.1558">10449 11673 40,'17'-2'32,"9"4"2,2-6 0,12-7-15,7 9-11,5 0-4,4-5-16,3-2-20,7 1 0,-8-7-2,6 1 0</inkml:trace>
  <inkml:trace contextRef="#ctx0" brushRef="#br1" timeOffset="127309.2817">13184 11015 34,'0'0'30,"10"-2"3,0 4-1,1-5-15,-1-5-7,8 5-1,-3-4-2,5 1-2,-2 0-3,1 3-1,0 3-3,-7-1-3,1 6-8,-13-5-19,9 11-1,-9-2-2,0-9 2</inkml:trace>
  <inkml:trace contextRef="#ctx0" brushRef="#br1" timeOffset="127510.2932">13211 11124 46,'14'3'33,"-5"-6"2,8 4-2,-1-2-17,1-5-6,5 5-5,-3-2-4,1-2-7,1 2-23,-1 6-5,-8-6 0,2 4 0</inkml:trace>
  <inkml:trace contextRef="#ctx0" brushRef="#br1" timeOffset="132723.5914">13957 10940 11,'0'0'24,"0"0"1,-13-1-5,13 1-5,-18 9-1,5 2-2,3 3 0,-4 1-2,5 10-1,-2-1-1,7 6-2,0-3 0,7 2-1,2-5-2,7 0-1,2-6 0,5-5 0,4-7-1,2-5-1,1-7 1,0-3 0,-1-7-1,-2-5 1,-2-5-1,-5-1 0,-4-2 1,-8-5-1,-5 2 0,-6 1-1,-6 1 1,-6 3 0,-5 8-1,-3 2 1,-2 9-1,1 9 0,2 3 0,2 3-3,10 10-5,4 1-26,6-4 1,12 1-1,4-9 1</inkml:trace>
  <inkml:trace contextRef="#ctx0" brushRef="#br1" timeOffset="135145.7299">17814 10715 23,'6'-11'29,"-6"11"2,8-14-8,-5 3-4,-3 11-3,8-10-2,-8 10-3,0 0-3,11 16-3,-11 2-1,3 10 0,-2 8-2,2 11 0,-2 3 0,1 7 0,0 0 0,0-2-1,0-5 0,2-4 0,-1-8 0,0-9-1,1-7-1,-1-9-2,3-3-4,-6-10-15,0 0-13,9-13-1,-9-4-1,3-2 1</inkml:trace>
  <inkml:trace contextRef="#ctx0" brushRef="#br1" timeOffset="135854.7705">18329 10825 16,'11'-4'30,"-11"4"0,0 0 2,0 0-11,2 19-6,-3 1-3,-7 4-5,3 9 0,-6 1-3,1 8-1,-1-4 0,1 0 0,0-3-1,2-6-1,1-6-1,3-8 1,3-5-1,1-10 0,0 0 0,9-12 0,-3-5 0,0-7 0,1-6 0,1-4-1,0-4 1,1-5-1,0 3 1,-2 1 0,2 4 0,-2 6 1,1 5 1,0 5 0,2 5 0,-10 14 0,16-6 0,-3 11 0,-3 6-1,5 8 1,-1 1-1,3 11 1,-3 4-1,6 0 1,-5 2-1,2 1 1,-1-3-2,2-2 1,-3-1-1,0-7-1,-2-2-2,-2-7-1,1 4-6,-12-20-11,8 14-17,-8-14 1,0 0 0,-10 2 0</inkml:trace>
  <inkml:trace contextRef="#ctx0" brushRef="#br1" timeOffset="136061.7823">18284 11138 58,'0'0'35,"0"0"1,0 0 0,13 3-21,2-8-7,8 3-3,3-1-3,4-2-4,5 3-8,-5 1-24,1-5-2,2 3-1,-7-5 1</inkml:trace>
  <inkml:trace contextRef="#ctx0" brushRef="#br1" timeOffset="138599.9275">19091 11183 21,'0'0'30,"0"0"0,0 0-3,-9-3-8,9 3-3,-8-15-4,8 15-4,-8-23 0,2 8-4,-2-7 0,4 1-2,-3-5 1,3-2-2,-3 0 1,5 1-1,-1-1 1,5 4 0,3 2 0,3 1 0,1 1 0,4 6 0,2-2 0,2 2-1,2 3 1,4 3-2,-3 2 1,5 6 0,2 5-1,-1 1 0,0 6 0,-2 4 0,-2 5 1,-4 3-1,-2 3 0,-5 1 0,-2-2 0,-4 2 0,-1-1 0,-2-4 1,0-5-2,1-3 1,-1-3-2,-2-12-2,5 16-6,-5-16-19,0 0-7,0 0-1,0 0-1</inkml:trace>
  <inkml:trace contextRef="#ctx0" brushRef="#br1" timeOffset="139141.9585">19997 10800 26,'0'0'30,"2"-12"1,-2 12-4,-1-17-11,-5 5-2,6 12-4,-16-19-2,6 14-2,-5-1-1,-1 7-1,-8 0 0,0 7-1,-6 6 1,1 7-1,-3 0 0,4 9 1,2 1-2,7 3 1,6 2 0,10-1-1,7-4-1,9-2 1,6-4-1,6-2 0,3-6-1,3-3 0,-3-4-1,-1-4-3,2 2-7,-8-5-27,-1-7 0,-1-1 0,-5-7 0</inkml:trace>
  <inkml:trace contextRef="#ctx0" brushRef="#br1" timeOffset="139455.9765">20235 10614 59,'0'0'37,"12"-10"0,-12 10 2,11 7-15,-11-7-17,13 30-2,-8-5 0,2 11-2,-2 3-1,1 10-1,0 3 0,-1-1 1,0 2-2,0-5 1,-1-6-1,1-5 0,-2-7-2,0-11-2,3-3-7,-7-6-29,1-10 2,0 0-1,-2-12-1</inkml:trace>
  <inkml:trace contextRef="#ctx0" brushRef="#br1" timeOffset="139931.0036">20749 10852 54,'0'0'38,"0"0"-2,11 8 2,1-6-15,-12-2-12,28-10-3,-11 2-2,6 4-2,-2-3-1,0 2-2,0 3 0,-2-3-3,-1 4-3,-8-3-6,3 6-18,-13-2-11,0 0 1,0 0 0</inkml:trace>
  <inkml:trace contextRef="#ctx0" brushRef="#br1" timeOffset="140125.0147">20763 10962 48,'0'0'37,"-3"18"0,3-18 0,24-4-14,1 8-10,-4-9-4,6 6-1,-4-3-4,3 0-2,-4 0-4,-7-2-7,4 2-28,-8 1-3,-11 1 2,9-11-2</inkml:trace>
  <inkml:trace contextRef="#ctx0" brushRef="#br1" timeOffset="147849.4565">21362 10526 21,'0'0'29,"0"0"1,10-2 2,-10 2-13,-1 15-4,5 5-2,-5-4-1,8 13-5,-6 2 0,6 8-2,-4 3 0,3 5-2,-2 2-1,0 0 0,0 1-1,-2-4 0,-1-2-1,1-7 0,-1-4-2,-2-10-3,5-3-6,-4-20-14,0 0-11,0 0 0,0 0-1,8-21 2</inkml:trace>
  <inkml:trace contextRef="#ctx0" brushRef="#br1" timeOffset="148210.4772">21631 10869 17,'0'0'27,"2"16"1,-2-16 2,-18 15-16,12-4-3,-4-2-1,0 5 0,-5-4-1,1 1-3,-4-2 0,-1 0-1,-1-1-1,0 4 0,-1-5-1,5 1 1,0-3-2,6 5 1,10-10 0,-7 12 0,7-12 0,14 11 0,0-5-1,4 0 1,3-1-1,4 2 0,-1-2-2,0 1 0,1 3-4,-6-6-5,5 3-29,-5 2 0,-8-4 0,3 3-1</inkml:trace>
  <inkml:trace contextRef="#ctx0" brushRef="#br1" timeOffset="148691.5047">21913 11139 68,'9'3'37,"-9"-3"-2,0 0 2,0 0-26,12-8-4,-12 8-1,13-13-2,-5 2-1,4 1-1,-2-1 0,2-2-1,0 1 0,-1 1 0,-3 1 0,-8 10 0,14-14-1,-14 14 1,0 0-1,0 0 1,5 14 0,-6-1-1,-1 0 0,1 5 0,0 0 1,1 0-1,1 1 0,0 1 0,0 0-1,1-4-1,1 4-2,-4-9-5,8 5-19,-5-3-11,-2-13 0,-2 15 0</inkml:trace>
  <inkml:trace contextRef="#ctx0" brushRef="#br1" timeOffset="148897.5165">21948 11331 72,'0'0'38,"21"8"1,-3-13 1,-2-5-25,13 7-7,-2-5-1,3 4-4,-1 3-7,-7-3-23,1 1-13,-2 1 1,-6-2-2,0 1 2</inkml:trace>
  <inkml:trace contextRef="#ctx0" brushRef="#br1" timeOffset="152089.6991">580 10327 39,'0'0'33,"0"0"1,0 0-1,47-60-16,-47 60-7,0 0-1,0 0-3,59-24-2,-59 24-1,0 0 0,60-2-1,-60 2-1,0 0 1,50 13-2,-50-13 1,0 0-1,0 0 1,0 0-1,55 56 1,-55-56-1,0 0 1,0 0-1,19 56 0,-19-56 0,0 0 0,0 0 1,8 59-1,-8-59 0,0 0 0,-4 55 0,4-55 1,0 0-1,-8 63 0,8-63 0,0 0-2,-4 65 0,4-65-3,0 0-5,0 0-12,-7 56-14,7-56 1,0 0-2,0 0 3</inkml:trace>
  <inkml:trace contextRef="#ctx0" brushRef="#br1" timeOffset="152345.7137">754 10749 32,'-49'32'32,"49"-32"2,0 0-3,0 0-9,0 0-11,0 0-2,61-25-3,-61 25-2,0 0-2,53 1-2,-53-1-2,0 0-3,0 0-6,52 17-11,-52-17-11,0 0-2,0 0 2,0 0 0</inkml:trace>
  <inkml:trace contextRef="#ctx0" brushRef="#br1" timeOffset="152537.7247">640 10632 60,'0'0'33,"0"0"1,0 0-2,0 0-24,50-37-1,-50 37-4,0 0-4,74-23-7,-74 23-12,52-2-13,-52 2-1,0 0 0,61-18 2</inkml:trace>
  <inkml:trace contextRef="#ctx0" brushRef="#br1" timeOffset="152907.7459">1003 10230 79,'0'0'36,"0"0"0,0 0-1,0 0-29,46 74-1,-46-74 0,8 75-1,-8-75-3,14 80 1,-14-80-2,18 77 0,-18-77-2,19 62-3,-19-62-5,0 0-17,26 58-9,-18-49-1,-8-9 0,0 0 0</inkml:trace>
  <inkml:trace contextRef="#ctx0" brushRef="#br1" timeOffset="153214.7634">1295 10500 55,'0'0'31,"0"0"-3,-4 14-1,-7-8-21,-5 5-1,-4-2-2,20-9 2,0 0 0,-58 38 2,58-38-1,0 0-1,0 0 1,-42 43-2,42-43 0,6 15-2,7-12-1,4 2 0,2-3 0,4 1-1,0 1-2,-1-4-3,3 5-7,-5-2-19,-2-2-5,-2 0-1,-1-4 1</inkml:trace>
  <inkml:trace contextRef="#ctx0" brushRef="#br1" timeOffset="153427.7756">1484 10600 76,'0'0'38,"0"0"-1,3 16 3,-3-16-28,1 22-4,2-9-3,5 5-1,-1 2-3,3 0-4,4 4-12,-3-7-24,-4-8 1,-7-9 0,14 5-2</inkml:trace>
  <inkml:trace contextRef="#ctx0" brushRef="#br1" timeOffset="158358.0576">4442 10111 16,'0'0'29,"13"3"2,-13-3-6,0 0-4,0 0-4,0 0-4,0 0-5,7 11-2,-3 5-2,0 4-2,0 6-1,1 5-1,-1 7 1,1 2 0,-3 0-1,-2-2 0,2-2-1,-1-2-2,-3-8-5,5-2-7,-3-5-15,0-19-3,5 12-1,-5-12 2</inkml:trace>
  <inkml:trace contextRef="#ctx0" brushRef="#br1" timeOffset="158701.0772">4646 10362 32,'13'4'26,"-13"-4"1,0 0-11,-12 15-6,0-9-3,1 5-1,-3-2-1,0 2 0,-2-4 0,3 5 0,-1-5 1,0 2-1,3-3-1,2 2-1,9-8 0,-9 9 0,9-9 1,7 9-1,-7-9-1,20 8 1,-6-2-1,4 0 0,-1 0-1,2-2-3,2 3-4,-5-4-7,5 5-9,-3 0-13,-4-6 0,4 4 0,-7-4 2</inkml:trace>
  <inkml:trace contextRef="#ctx0" brushRef="#br1" timeOffset="158995.094">4798 10576 31,'10'-5'32,"-10"5"3,8-12-1,-8 12-12,7-23-6,4 16-6,-5-8-3,3 6-2,-2-4-2,4 5-1,-11 8-1,15-10 0,-15 10 0,13 1-1,-13-1 0,11 14 0,-7 0 0,-1-1 0,-2 5 0,3 1-1,-1 0 0,-2-1-2,4 0-1,-6-6-4,6 4-7,-5-16-6,6 13-10,-6-13-5,0 0 1,6 12 2</inkml:trace>
  <inkml:trace contextRef="#ctx0" brushRef="#br1" timeOffset="159175.1043">4894 10679 34,'-10'6'31,"10"-6"4,0 0-6,0 0-7,11-1-7,-11 1-5,23-6-4,-9 2-3,3 0-3,1 4-5,-3-5-9,2 0-18,3 6-3,-9-7-1,5 4 2</inkml:trace>
  <inkml:trace contextRef="#ctx0" brushRef="#br1" timeOffset="159429.1189">5122 10332 57,'0'0'34,"11"0"0,1 1-1,3 1-24,-1-4-2,5 2-2,0-2-3,3 1-2,-3 1-4,-1-2-8,0 0-17,-3 3-5,-15-1-1,11 1 1</inkml:trace>
  <inkml:trace contextRef="#ctx0" brushRef="#br1" timeOffset="159608.1291">5179 10435 37,'2'11'31,"-2"-11"2,11 6-1,3-5-18,-1-3-6,8 0-3,-2-2-5,3 0-7,3-4-19,1 8-6,-8-9 0,3 4 0</inkml:trace>
  <inkml:trace contextRef="#ctx0" brushRef="#br1" timeOffset="159950.1487">5632 10057 53,'10'-9'34,"-10"9"0,0 0 1,15 12-21,-13-2-6,6 10-1,-4 4-2,4 8-1,-3 6-2,4 8 0,-3 0 0,-1 3-1,-1-3-1,1 1 1,-1-7-1,2-4 0,-1-6-1,-1-10-3,4 0-6,-4-10-28,-4-10 2,12-2-1,-9-10 1</inkml:trace>
  <inkml:trace contextRef="#ctx0" brushRef="#br1" timeOffset="161434.2336">5938 10185 24,'0'0'29,"10"4"1,-10-4 2,7 13-17,1 6-4,-1-1-2,4 10-1,-3 1-4,4 6-1,-1 0-1,0-3 1,1-2-3,-2-2 0,1-7 1,-1-7-1,-1-4 1,1-6-1,-10-4 1,16-11 0,-10-6 1,0-8 0,2-10 0,1 0 0,-1-7 0,0 1 0,2 0 0,-2 5-2,0 6 1,-1 8-3,-7 22-2,12-16-5,-3 23-12,-1 9-13,-2 0-2,4 7 2,-4 0 0</inkml:trace>
  <inkml:trace contextRef="#ctx0" brushRef="#br1" timeOffset="161766.2525">6341 10508 36,'0'0'31,"9"-10"3,-7-1-4,2-2-12,7 1-4,-6-5-4,6 4-3,-3-2-2,3 1-1,-4 2-2,1 3-1,-8 9 0,9-7 0,-9 7-1,0 0 0,8 18 0,-6-3 0,0 3 0,-1 3-1,1 2-1,-1-3-1,5 6-2,-5-7-4,6 5-10,-6-6-15,1-8 0,0 2-2,-2-12 4</inkml:trace>
  <inkml:trace contextRef="#ctx0" brushRef="#br1" timeOffset="161969.2642">6367 10596 43,'0'0'33,"-1"12"1,1-12 2,14-13-17,0 12-7,1-6-6,6 5-1,-2-4-4,2 3-2,0 0-5,-5-3-14,-4 0-14,6 0-1,-10-6 0,4 3 0</inkml:trace>
  <inkml:trace contextRef="#ctx0" brushRef="#br1" timeOffset="162217.2783">6681 9999 68,'0'0'36,"14"-4"-1,-14 4 1,15 21-26,-6 3-5,-2 5 0,6 10-2,-1 5-1,0 5 0,2 4-4,-2-4-4,5 3-15,-1-5-17,-7-9 2,-1-6-1,-3-14 1</inkml:trace>
  <inkml:trace contextRef="#ctx0" brushRef="#br1" timeOffset="165318.4557">8496 10001 20,'0'0'31,"0"0"0,0 0 2,0 0-11,0 0-6,0 0-2,6-14-5,8 8-2,-3-4-3,4 3 0,2-1-2,4 2 0,1-1-2,1 4 1,1 0-1,-2 3 0,0 5 0,-2 0 1,-4 2 0,-3 1-1,-3 1 1,-4 4-1,-4 1 1,-4 3-1,-2-1 1,-2 3-1,1 2 0,-2 2 0,1 2 0,1 1 0,2 0-1,2 1-1,2-1-1,0 0-1,4 1-2,-4-7-3,5 4-9,-5-5-7,-3-3-10,4 3 0,-9-7 3</inkml:trace>
  <inkml:trace contextRef="#ctx0" brushRef="#br1" timeOffset="165552.4691">8489 10468 44,'0'0'32,"0"0"2,17-9 0,1 5-19,-3-4-2,12 4-4,-4-3-5,5 4-1,0 2-2,-2-1-3,0 4-7,-7-2-11,-6-2-15,0 7 1,-13-5-1,0 0 1</inkml:trace>
  <inkml:trace contextRef="#ctx0" brushRef="#br1" timeOffset="165745.4801">8472 10344 58,'0'0'34,"-3"-12"0,16 9-2,4-3-19,-1-5-6,12 4-3,1 1-4,4-1-4,5 4-12,2-2-17,-7-6-1,2 5-1,-6-6 1</inkml:trace>
  <inkml:trace contextRef="#ctx0" brushRef="#br1" timeOffset="166027.4963">8925 9881 50,'9'4'32,"-9"-4"3,13 15-5,-7 4-14,1-2-5,5 13-2,-4 2-4,3 7-1,-3 2-1,1 3-1,-3 1-2,0-3-1,-1 2-4,-2-8-3,3 0-12,-1-3-16,-3-12 1,3-4-1,-5-17 2</inkml:trace>
  <inkml:trace contextRef="#ctx0" brushRef="#br1" timeOffset="166326.5134">9181 10196 33,'0'0'27,"0"0"1,0 0 0,0 9-18,0-9-2,-20 18-2,5-9-2,-1 7 0,-1-1 1,0 4 0,0-3 0,4 0 0,0-4 0,8 3 0,0-3-1,8-2 0,-3-10-1,16 14 0,-1-11-1,5 0-1,1 0-2,-1-4-3,5 5-8,-5-2-17,-1-3-6,0 3-1,-9-3 1</inkml:trace>
  <inkml:trace contextRef="#ctx0" brushRef="#br1" timeOffset="166701.5348">9327 10370 49,'16'-11'34,"-10"2"2,6 4-3,-12 5-11,16-10-12,0 7-2,-6 1-5,3 5-1,0 1-1,-3 3-2,-2 2 0,-3 2-1,-4 6 0,-5-3 0,-3 5-1,-2-2 1,-3 1 0,-1 0 0,2-2 1,-1-2 1,4-4 0,3 0 1,5-10 0,2 9 1,-2-9 1,17 3-1,-5-6 0,6 2-1,0 0-2,0-4-3,6 4-12,-3-2-20,-2-5 2,1 3-3,-4-7 3</inkml:trace>
  <inkml:trace contextRef="#ctx0" brushRef="#br1" timeOffset="166898.5461">9848 10396 69,'16'6'35,"-16"-6"-1,11 3-4,-11-3-22,11 6-19,-1-2-20,-10-4-2,12-3-3,-5-7 2</inkml:trace>
  <inkml:trace contextRef="#ctx0" brushRef="#br1" timeOffset="167822.5989">10385 9943 39,'5'-17'31,"-5"17"1,0 0 0,0 0-16,11 11-4,-10 7-3,4 12-5,-3 7 0,2 8-1,-2-1 0,2 6-2,-2-5 0,1-3-1,0-3-3,0-9-1,5-2-10,-5-8-15,2-9-5,4-4-1,-9-7 2</inkml:trace>
  <inkml:trace contextRef="#ctx0" brushRef="#br1" timeOffset="168136.6169">10604 10184 33,'3'-9'28,"-3"9"2,0 0-2,0 0-16,0 0-4,-10 3-3,-1 5-1,-4 3-2,1 2 1,-4-1-1,-1 2 2,0 1-1,1-1 0,2-3 0,4 4 1,3-3-1,5 0 0,6-2-1,8-1 1,6-2-1,3 1 0,3-2-1,3-3-2,2 1-3,-1-2-4,1 4-11,-4 3-15,-2-8 0,-1 2-1,-6-6 2</inkml:trace>
  <inkml:trace contextRef="#ctx0" brushRef="#br1" timeOffset="168476.6364">10783 10322 41,'5'-17'32,"-5"17"1,10-20 0,-6 7-18,7 9-4,-11 4-3,24-8-5,-11 8-2,5 3-1,-3 6-2,-3 0 0,-1 5 0,-5-1-2,-2 5 0,-6 0 2,-2 1-1,-5-1 1,-2-3 1,0 2 1,2-4 0,1-2 1,8-11 0,-4 12 1,4-12 0,16 1 1,-3-1-2,3-3 0,1-1-2,2-1-7,1-3-19,2 6-4,-7-8-2,2 4 1</inkml:trace>
  <inkml:trace contextRef="#ctx0" brushRef="#br1" timeOffset="168670.6475">11135 10199 47,'0'0'27,"0"0"-2,19-7-3,-19 7-26,17-8-12,4 10-12,-7-10 0,6 9 1</inkml:trace>
  <inkml:trace contextRef="#ctx0" brushRef="#br1" timeOffset="168858.6582">11139 10302 36,'2'15'31,"-2"-15"0,13 12 0,2-11-18,1-4-7,6-2-7,1-2-14,7 5-14,-11-11-3,3 6 2,-7-10-1</inkml:trace>
  <inkml:trace contextRef="#ctx0" brushRef="#br1" timeOffset="169118.6731">11537 9944 53,'0'0'35,"0"0"-1,12 21 0,-9 0-10,-5-6-20,7 13 0,-3 3-2,1 5-2,2 4 0,1 3-1,3 4-1,-4-5-2,3 4-8,-4-7-21,-1-9-2,4-4 0,-5-15 1</inkml:trace>
  <inkml:trace contextRef="#ctx0" brushRef="#br1" timeOffset="169465.6929">11707 10107 70,'0'0'35,"0"0"-2,10 11-3,-2 2-23,-3 3-4,2 4-1,3 4-1,2 2-1,3 2 0,-2-3 0,3-3 0,-1-4 0,1-5 0,-1-6-1,0-8 1,-2-5 0,0-9 0,0-5 0,1-7 1,-3-3-1,0-3 1,0 1 0,-1 3-1,-4 1-1,2 9-6,-5 5-14,-3 14-13,0 0 1,0 0-2,1 14 2</inkml:trace>
  <inkml:trace contextRef="#ctx0" brushRef="#br1" timeOffset="169853.7151">12131 10242 64,'0'0'35,"9"-14"0,0 10-4,-9 4-15,11-14-11,3 13-2,-3 4-3,0-1-2,1 8-4,-7-1-1,1 9-4,-10-1 0,0 9-1,-10-6 0,1 6 2,-4-1 1,2 1 5,0-3 4,2-6 4,8 1 3,5-18 2,6 19 1,-6-19 1,28 4-1,-11-8-2,8 3 0,-3-4-5,2-2-6,-1 1-17,-1 1-13,-11-10 0,3 6-2,-6-10 2</inkml:trace>
  <inkml:trace contextRef="#ctx0" brushRef="#br1" timeOffset="170114.7301">12437 9983 81,'13'-4'38,"-13"4"-1,11 10 1,-2 2-30,-8 4-2,2 9-3,0 5-1,0 4 0,1 5-2,-1 2 1,1 1-1,1 0-1,2-2-3,-6-9-5,7-4-29,-5-3 0,-4-13 0,1-11-1</inkml:trace>
  <inkml:trace contextRef="#ctx0" brushRef="#br1" timeOffset="171095.7862">13912 10024 60,'11'-6'34,"7"3"-2,0-8-1,-1-1-22,8 3-4,1 2-2,4 0-2,0 6 0,0 1 0,0 3 0,-4 6 0,-1-2 0,-4 7 0,-6 2 0,-6 4 1,-5-1-1,-3 4 0,-3 1 0,-1 3 0,0-2 0,0-2 0,0 1-1,3 0-1,4-2-1,-2-3-1,4 3-4,-3-8-8,2 5-13,1 3-7,-10-6 0,2 2 2</inkml:trace>
  <inkml:trace contextRef="#ctx0" brushRef="#br1" timeOffset="171310.7985">14037 10429 58,'0'0'33,"0"0"0,0 0-6,14-3-16,1 0-2,9 4-4,1-1-2,7 0-3,2 2-3,-3-3-7,3-1-19,-4 4-5,-11-7-1,-3 3 2</inkml:trace>
  <inkml:trace contextRef="#ctx0" brushRef="#br1" timeOffset="171503.8095">13983 10287 72,'2'-11'36,"12"9"-2,6-6 2,9 0-31,8 3-3,3-2-4,0 4-8,2 4-19,0-1-5,-8-4-2,-1 5 2</inkml:trace>
  <inkml:trace contextRef="#ctx0" brushRef="#br1" timeOffset="171797.8263">14532 9943 61,'0'0'36,"11"12"-1,-11-12 3,6 20-27,2 2-2,-4 0-3,7 11-1,-4 0-2,2 4-2,2 5-4,-5-4-3,4 4-7,-7-4-17,3-5-6,-2-5-2,-1-10 1</inkml:trace>
  <inkml:trace contextRef="#ctx0" brushRef="#br1" timeOffset="172104.8439">14754 10210 48,'0'0'30,"0"0"1,0 0-1,0 0-23,-10 10-2,10-10-1,-13 18-2,5-6 0,-2 4 1,-3-4-1,3 3 2,-2-2-1,5 1 1,1-3-1,4 2 1,2-13-1,6 15-1,4-10 1,5 1-2,3-1 0,2-4-2,4 2-4,-2-6-4,7 4-17,-2 0-9,-7-7-1,3 3 1</inkml:trace>
  <inkml:trace contextRef="#ctx0" brushRef="#br1" timeOffset="172613.873">15007 10277 78,'11'-16'39,"-11"16"-2,17-20 2,-15 8-30,10 7-3,-2-1-2,3 4-2,-1 2-1,2 2-1,-2 1-1,1 3 0,-2 3 0,-11-9 0,6 20-1,-7-8 0,-7 3 0,-5-1 1,1 2-1,0-3 2,0-2-1,1 1 1,11-12 0,-12 13 1,12-13 0,13 4-1,-3-4 1,4 3 0,0-2 0,4-1 0,-2 2-1,0 4 0,-4 3 0,-12-9-1,14 21 0,-12-9 0,-3 4 0,-6-1 0,-2 2 0,-1-4 1,-3-1-1,-3 2 1,0-5 1,0-2-1,1 0 0,4-4 0,11-3-4,-17 0-7,17 0-26,0 0 1,2-13 0,-2 13-1</inkml:trace>
  <inkml:trace contextRef="#ctx0" brushRef="#br1" timeOffset="173208.907">15546 10383 58,'0'0'34,"11"8"-1,-11-8-2,0 0-28,13 4-31,-13-4-2,8-9-3,-7-6 0</inkml:trace>
  <inkml:trace contextRef="#ctx0" brushRef="#br1" timeOffset="174081.957">16184 9837 15,'6'-18'29,"-6"18"2,0 0 2,12-3-11,-4 15-5,-5 0-4,8 13-2,-3 2-4,1 8-1,-2 0-2,2 5-1,-2 1-2,0 0-1,-1-2-2,-5-3-2,3 1-7,-5-10-9,-1-4-15,3 2 0,-3-12 0,1-3 1</inkml:trace>
  <inkml:trace contextRef="#ctx0" brushRef="#br1" timeOffset="174415.9761">16478 10059 6,'9'-5'23,"-9"5"1,0 0-3,-10 8-9,2 2-2,-1 1-2,0 0 0,-4 5-2,-2-2 1,-1 4 1,-3-4-1,1 3 0,-2-7 0,7 4-1,-3-5 0,9 0 0,7-9-1,-4 13-2,4-13 1,16 7-2,-1-4 1,5 2-1,0-4-2,3 5-1,3 0-3,-3-5-8,4 0-23,-1 2 0,-8-5-1,3 3 2</inkml:trace>
  <inkml:trace contextRef="#ctx0" brushRef="#br1" timeOffset="174936.0058">16693 10155 61,'0'0'35,"12"-18"0,-1 11 0,3 0-22,-3-4-6,7 6-2,-3 1-2,3 3-2,0 3 0,-2 3-1,-1 3 0,-2 0 0,-5 6-2,-3 0 1,-3 4 0,-6-3 0,-2 1 0,-3-3 0,-1 0 0,0-3 1,10-10 0,-11 12 1,11-12 0,0 0 0,15-2 1,-1 0-1,1 0 0,3 1 1,-2 1-2,2 3 1,-4 5-1,-3 0 0,-6 3 0,-1 4 0,-5-1 0,-2 2 0,-4-1 0,-3-1 0,-3-2-1,0-1 2,0-1-1,-3-4 0,4-2-1,1-2-1,11-2-3,-17-1-8,17 1-23,2-13 1,0-1-1,10 1 0</inkml:trace>
  <inkml:trace contextRef="#ctx0" brushRef="#br1" timeOffset="175190.0203">17164 9980 78,'12'-9'35,"-1"8"0,1-5-6,-1 2-21,10 0-5,-3 2-1,0 4-3,5 1-2,-6-3-6,3 5-15,-2 4-10,-18-9-2,8 13 1,-8-13 1</inkml:trace>
  <inkml:trace contextRef="#ctx0" brushRef="#br1" timeOffset="175387.0316">17178 10114 50,'0'0'33,"5"11"1,5-9-5,8-6-17,7 1-7,2 0-9,1-3-14,2-3-14,4 4-1,-6-7 0,3 6 0</inkml:trace>
  <inkml:trace contextRef="#ctx0" brushRef="#br1" timeOffset="175632.0456">17671 9744 40,'5'-9'33,"-5"9"1,10 6 0,-10-6-12,10 25-10,-7-5-5,3 10-2,-1 4-1,4 6-1,-2-1-1,2 2-1,0 1-2,-1-5-3,0 2-4,-3-8-17,2-9-11,-2-4 0,-5-18 0,13 11 1</inkml:trace>
  <inkml:trace contextRef="#ctx0" brushRef="#br1" timeOffset="176035.0687">17916 9806 76,'0'0'36,"17"1"-1,-3 2-6,-2 9-21,1-1-5,3 4-1,-5 6 0,5 5-1,1 2-1,-2 1 0,-1 1 0,-2-3-1,2-3-1,-4-1 1,5-4-1,-4-10 1,-1-3 0,2-6 0,-1-8 1,0-4 1,1-10 1,-1-6 0,-2-7-1,-1 1 2,-1-3-1,-2-1-1,0 4 0,0 4 0,-2 9-2,1 5-4,-4 16-5,11-4-27,-11 4 2,8 13-1,-5-2 1</inkml:trace>
  <inkml:trace contextRef="#ctx0" brushRef="#br1" timeOffset="176655.1041">18460 9969 56,'0'0'36,"0"0"0,7-9-2,2-1-11,6 9-14,-4-4-3,7 6-1,0-3-2,1 7 0,-1-2-2,-4 5-1,1-2 0,-15-6-2,13 16 0,-13-16-1,-4 20 0,-7-8-1,2-2 1,-4-1 0,1 2 1,2-2 1,1-3 1,9-6 0,-6 10 2,6-10 0,0 0 0,15 7 0,-4-7 0,4 2 0,-1 0-1,1 0 1,-1 1-2,1 1 0,-3 4 0,-12-8 0,12 18-1,-10-8 0,-6 2 0,0 1 0,-2 3 0,-3-4 1,-3 0-1,3-1 1,-4-3 0,2-1 0,0-1 1,0-4-1,0-2 0,11 0-1,-10 1-4,10-1-9,-10-17-23,10 17 2,-1-17-2,7 6 2</inkml:trace>
  <inkml:trace contextRef="#ctx0" brushRef="#br1" timeOffset="176947.1208">18836 9682 70,'9'-9'38,"1"5"1,-10 4 1,16-3-23,-5 14-9,-4 3-2,4 7-1,-4 5-2,3 6 0,-2 6-1,-2 5-1,-1-1 0,2-1-1,-4 1-2,-3-4-2,4 0-8,-7-2-27,5-13-3,1-6 3,-3-17-3</inkml:trace>
  <inkml:trace contextRef="#ctx0" brushRef="#br1" timeOffset="187174.7058">15479 11091 12,'8'-14'28,"9"8"0,-10-9 2,5 3-13,1 5-4,-1 0-4,4 5-2,-3 1-3,3 6-1,-4 3 0,4 6-2,-4 1 1,3 2 0,-1-1-1,2 2 1,0-4 0,2-2 0,-1-6 0,3-2 0,-1-9 0,1 0 0,-1-8-1,1-1 1,-2-3-1,1 1 0,-1 0-1,0 3 1,-1 3-1,-1 4 0,-1 4 0,-1 6 0,-2 5 1,0-1-1,-1 1 0,1 2 0,0-1 0,1-2 1,3-3-1,0-3 1,3-5-1,1 0 1,2-3 0,1-3 0,1-3-1,0 2 1,-1-2 0,1 1-1,-2 1 0,-2-2 0,0 4 1,-2 4-2,-3 2 2,0 2-1,-3 3 0,-3 3 0,2 3 0,-5 3 0,2 0 1,-4 1-1,3-3 0,1 0 0,-8-10 0,18 12 0,-8-13 0,3-3 0,0-4 0,5-1 0,-1-2 0,0-2 0,0 2 0,-1 3 0,-2 1 0,-2 4 0,-1 4 0,-1 2 0,-10-3 0,14 15 0,-14-15 0,18 16 0,-10-6 0,2-2 0,1 0 0,-1 1 0,-1-2 0,2-2-1,-2-2-1,-9-3-3,18 3-12,-18-3-18,0 0 1,9-9-2,-11-2 2</inkml:trace>
  <inkml:trace contextRef="#ctx0" brushRef="#br1" timeOffset="187581.7291">16663 10944 34,'0'0'30,"13"-2"2,-13 2 0,4-9-17,-4 9-3,10 1-4,0 1-3,-10-2 1,18 6-3,-6 1 0,1 1-1,0 2-1,2 1 0,0 1 0,-3 3-1,-2 1 0,0-1 0,-4-2 0,-2 3 1,-3-2-1,-3 0 1,-4-3 0,-2 1 1,-3-3-1,-1 1 1,-1 1 0,1-4-3,0 2-4,0 0-30,12-9 0,-9 8-2,9-8 2</inkml:trace>
  <inkml:trace contextRef="#ctx0" brushRef="#br1" timeOffset="189521.8401">1221 12571 28,'0'0'32,"7"-9"0,-7 9 1,-2-12-18,2 12-1,0 0-5,0 0-4,0 0 0,7 21-2,-4-5 1,-1 8-2,0 5 1,2 8-1,-2 7 0,-1 4-1,1 3 0,-7 2 0,4-1-1,3-1 1,-1-4-1,-1-4 1,4-7-1,0-6 0,-3-7 1,6-5-1,-3-6 0,-4-12 1,2 11-2,-2-11-1,0 0-3,0 0-10,-5-14-21,5 14 0,-6-17-1,6 17 1</inkml:trace>
  <inkml:trace contextRef="#ctx0" brushRef="#br1" timeOffset="197723.3092">1700 12683 25,'0'0'22,"9"-9"4,-9 9-5,0 0-6,0 0-3,0 0-2,-5 12-3,1 1-2,0 7-2,-4 3-1,1 7-1,-2 3 0,-1 2 1,-1 1-1,0 0 0,1-3-1,1-4 1,2-5 0,0-6 0,3-4 0,2-4-1,2-10 1,0 0 0,0 0 0,3-19 0,-1 2 0,4-4 0,2-3 1,-2-5-1,1-4 2,3 2-2,3-3 2,-1 2-1,2 0 1,-1 3-1,-1 1 1,2 8-1,-3 1-1,0 5 1,-3 3-1,-8 11 1,15-3-1,-15 3 0,15 19 1,-8-1-1,1 4 1,3 7 0,2 2-2,0 1 1,1 1-1,-1 2 0,1-2 0,-1-3-1,1-2 1,-2-4-2,-4-4-1,0-4-2,0 1-3,-8-17-9,0 0-19,8 11-1,-8-11 0,0 0 1</inkml:trace>
  <inkml:trace contextRef="#ctx0" brushRef="#br1" timeOffset="197956.3225">1687 12935 41,'0'0'35,"-12"1"1,12-1-1,0 0-15,0 0-10,22-9-2,-7 6-4,3 1-3,8 0-11,-4-2-14,7-3-12,3 3 1,-3-6-2,2 2 1</inkml:trace>
  <inkml:trace contextRef="#ctx0" brushRef="#br1" timeOffset="199552.4138">2217 12965 23,'-14'-5'24,"14"5"-2,-15-11-2,10 2-3,1-1-1,-3-4-3,10 1-1,-7-7-4,8 3-2,-3-5-1,5-2 1,-3-3-1,6 1-3,-1-1 1,3 3-1,0-2 0,4 1-1,-3 1 0,5 5 0,-1 4 0,2 3 0,0 3-1,3 7 0,0 3 1,-2 7-1,2 4 1,-1 4-2,1 4 1,-2 4 0,-2 2 0,-1-1 0,-2 1-1,-1 2 0,-3-2 1,-3-1 0,-2-3-1,0-5 0,-3-1-3,-2-16-5,0 12-23,0-12-3,0 0-2,0 0 2</inkml:trace>
  <inkml:trace contextRef="#ctx0" brushRef="#br1" timeOffset="200022.4407">2824 12554 31,'0'0'31,"1"-11"3,-1 11-1,0 0-17,0 0-3,13 20-1,-10-5-5,3 7-2,-1 2 0,1 5-2,-1 1 0,1 4-2,-1-4 0,-1-4-3,4 0-5,-7-8-9,1-5-21,4-1 1,-6-12 0,0 0 0</inkml:trace>
  <inkml:trace contextRef="#ctx0" brushRef="#br1" timeOffset="200563.4716">2811 12544 60,'-2'-15'37,"2"15"-2,10-16 3,-5 2-24,14 11-4,1-5-3,9 6-4,1 1 0,4 2 0,-2 3-2,-1 2-2,-2 5 0,-6-2-1,-6 8-1,-8-2-1,-4 4 0,-10-2 0,-4 4 1,-6-4 0,-3 1 2,-2-2 0,0-6 1,1-1 1,3-3 1,4 0 0,12-6 0,0 0 1,0 0 0,13-3 0,2 3-1,5 2 0,2 1-1,0 2-1,-1 4 0,-2 2-2,-3 7 0,-7 2 0,-1 3 0,-8 1 0,-5 2 0,-5-1 1,-2-2 0,-7-3 3,-2-3-1,1-6 2,-3-7-1,2-1 1,1-6 0,3-1-1,3-3-2,14 7-1,-12-16-6,8 6-14,4 10-18,17-11 2,-5 5-2,8 1 2</inkml:trace>
  <inkml:trace contextRef="#ctx0" brushRef="#br1" timeOffset="201164.506">3493 12869 35,'0'0'33,"-9"7"1,9-7-1,-10-20-16,12 9-2,-5-10-3,6-1-5,-5-4-4,4 3 0,-3-5 0,0 2-1,-1-1 0,3 2-1,1 2 0,1 2 0,4 1 0,2 4 1,4 1-2,5 4 1,3 5 0,3 2 0,2 0-1,2 5 0,-1 4 1,3 4-2,-3 4 2,-4 4-2,-2 2 1,-3 4 0,-4 2 0,-5 0 0,-4 2 0,-3-5 0,-2-1 0,0 0 0,-2-6 0,-2-1-2,3-1-2,1-13-9,0 0-25,0 13 0,0-13 0,11-4 1</inkml:trace>
  <inkml:trace contextRef="#ctx0" brushRef="#br1" timeOffset="201685.5358">4414 12586 45,'0'0'33,"-7"-20"2,-1 9 1,8 11-19,-24-19-4,8 14-5,-5-3-2,-2 11-1,-5 2 0,0 8-1,0 1-1,2 5-1,0 4 0,5 5-1,4 0 1,8 0-1,6-1 0,10 1 1,5-1-1,5-1 0,7-4-1,2-5 0,2-3-2,1-6-1,3-1-7,-11-8-30,2-6 1,0-4 0,-5-8-2</inkml:trace>
  <inkml:trace contextRef="#ctx0" brushRef="#br1" timeOffset="202066.5576">4690 12452 40,'0'0'33,"-12"-6"2,1 3 0,-1 0-16,12 3-3,-23 6-8,14 0-2,-3 0-2,4 6 0,2-2-1,4 2-1,2 1-1,5 0 0,4-2 0,1 3 0,0-2-1,5-1-1,-1-2-1,0-6-5,6-2-28,-4 1-2,-3-7 0,4-1-2</inkml:trace>
  <inkml:trace contextRef="#ctx0" brushRef="#br1" timeOffset="202420.5778">4925 12322 64,'0'0'38,"1"13"0,-2 0 1,-8 2-24,12 15-6,-8 4-2,9 13-3,-6 5 0,4 9-2,-2 3 0,-2 2-2,2-3-1,0-5-3,5-2-9,-6-13-27,-3-15 0,4-10 1,0-18-1</inkml:trace>
  <inkml:trace contextRef="#ctx0" brushRef="#br1" timeOffset="203429.6356">5373 12627 45,'-12'1'35,"12"-1"4,0 0 0,-9-8-14,18 9-11,-9-1-5,20-6-2,-6 2-2,3 2-2,1 1-2,4 0-3,2 2-1,-7-2-5,6 7-10,-12-1-21,-1-2 0,-10-3-1,3 12 1</inkml:trace>
  <inkml:trace contextRef="#ctx0" brushRef="#br1" timeOffset="203656.6485">5352 12758 32,'-3'9'34,"3"-9"5,17 12-1,-1-19-9,8 9-14,-1-9-5,3 2-6,1 0-11,2 0-28,-9-6-3,1 4-1,-6-3 0</inkml:trace>
  <inkml:trace contextRef="#ctx0" brushRef="#br1" timeOffset="216759.398">5932 12537 7,'0'0'25,"0"-12"2,0 12 1,0 0-12,-10 0-5,10 0-2,-10 8-3,10-8-2,-14 19 1,8-3-2,-3 0 2,1 7-2,0 2 2,1 4-1,1-2 0,6 5-1,1-3-1,4-3 1,4 0-1,8-5-1,1-6 0,6-3-1,2-9 1,2-6 0,0-8 0,1-2-1,-3-9 1,-4-1 0,-3-7 1,-7-4-1,-7-3 0,-6 2 0,-10 0 0,-6 4 1,-7 4-2,-4 8 1,-5 6-2,1 12 1,3 11-3,1 1-7,8 6-26,12 6 2,3-7-2,16 3 2</inkml:trace>
  <inkml:trace contextRef="#ctx0" brushRef="#br1" timeOffset="251863.4058">7329 12542 16,'0'0'21,"0"0"-2,0 0 0,0 0-1,0 0-3,-5 12-1,1 3-4,-4-3-3,3 9-2,-4 2-2,-1 2 0,1-1-2,1 0-1,0-5 1,1-4-1,3-4 0,4-11 1,0 0-1,0 0 1,6-18-1,4-1 1,0-4 0,3-4 0,-1-2-1,1 2 1,1 3 0,-3 4 0,-3 6 0,-8 14 1,16-9-1,-16 9 0,11 22 1,-5-4-1,-1 2 1,2 4-1,1 1 0,-1 0 0,-1-4 0,3-2-1,-2-4 0,-1-3-2,6-2-8,-12-10-22,11 4-1,-2-11-1,-4-9 1</inkml:trace>
  <inkml:trace contextRef="#ctx0" brushRef="#br1" timeOffset="252570.4462">8700 12221 27,'10'-3'28,"-10"3"2,0 0-2,8 20-11,-9-4-5,4 7-3,-4 5-5,3 8 0,-3 4-1,1 3 0,-1 5 0,1 2-1,-2-1-1,0-2 0,-2-2-1,2-4 1,-2-6 0,1-3-1,-1-10 1,1-4 0,-1-6-1,2-3 0,2 1-3,0-10-3,0 0-9,2 15-18,-2-15-1,0 0 0,0 0 1</inkml:trace>
  <inkml:trace contextRef="#ctx0" brushRef="#br1" timeOffset="253593.5048">9340 12522 22,'0'0'28,"0"0"-4,0 0 0,0 0-5,3 14-4,-9 1-3,1 9-3,-6 2-3,3 8-2,-4 2-1,0 2-1,0-2 0,2-3-2,0-6 1,4-3 0,2-8-1,4-16 1,0 0 0,8-14-1,2-10 1,0-4-1,2-10 1,2-6-1,-1-6 1,1 4-1,-1-1 2,-1 5-1,-2 7 1,-1 7 0,-2 7-1,-7 21 1,15-5 0,-7 16-1,-1 8 0,3 10-1,1 7 1,3 4 0,1 5-1,1 0 1,1 0-1,-2-1 0,2-2 0,-4-8-1,0-4-4,-5-9-4,2 0-9,-5-4-16,-5-17-2,1 11 0,-1-11 1</inkml:trace>
  <inkml:trace contextRef="#ctx0" brushRef="#br1" timeOffset="253824.518">9262 12841 57,'0'0'35,"3"-11"-1,11 3-5,5 0-16,1-7-7,6 2-5,8 1-17,7 5-18,-6-5 1,4 6-2,-7-3 1</inkml:trace>
  <inkml:trace contextRef="#ctx0" brushRef="#br1" timeOffset="254262.543">9846 12827 21,'0'0'30,"0"0"1,0-13 1,-3-4-12,2 4-7,-4-10-3,4 0-1,-4-7-3,7 1-1,-2-5-1,4 4 1,0-2-2,5 5 1,0-1-2,4 8 1,3 2 0,0 6-1,5 2-1,2 7-1,4 5 1,-1 5-1,1 3 1,0 5-1,-2 6 1,-1 5-2,-4 3 2,-3 1-1,-5 1 1,-3 2-2,-3-1 2,-3-2-2,-3-5 1,-1-5 0,-1-3-2,0-5-2,2 0-3,0-12-13,-12-5-18,12 5 1,0-20-1,6 7 2</inkml:trace>
  <inkml:trace contextRef="#ctx0" brushRef="#br1" timeOffset="254583.5614">10536 12503 51,'0'0'34,"0"0"0,0 0-3,0 0-17,0 0-2,4 9-4,-3 1-4,3 7-1,-2 3 0,1 4-1,-2 2 0,1 4-1,-1-1-1,-2-1-2,2-2-3,-4-9-5,6 2-13,0-6-13,-3-13 0,0 0-1,0 0 2</inkml:trace>
  <inkml:trace contextRef="#ctx0" brushRef="#br1" timeOffset="255090.5904">10503 12524 66,'0'0'36,"3"-15"-1,-3 15 3,15-12-25,-7 2-4,7 5-2,1-1-3,4 2-1,2 0-1,3 3-1,-1 4-2,-2 2 0,-1 4-1,-6 0 0,-2 5-1,-7 1 0,-6 5 0,-7-3 1,-5 3 0,-3-3 0,-2-3 1,0 0 1,1-3 1,2-5 0,4-3 0,10-3 1,0 0 0,0 0 0,9 0 0,5 0 0,3 0-1,2 4 0,2 0 0,-2 4 0,-2 2-2,-1 3 1,-5 4-1,-6 2 1,-3 2 0,-5 0 0,-3 0-1,-4 0 1,-4-1 0,-3-6 1,-1-2-1,1-5 1,0-5-1,1-1 0,3-2-1,2-6-2,11 7-4,-7-20-16,10 4-15,5-1 1,3-6-1,8 0 1</inkml:trace>
  <inkml:trace contextRef="#ctx0" brushRef="#br1" timeOffset="255370.6064">11138 12304 50,'0'0'36,"-11"-2"-1,-7 8 1,-1 6-11,-2 6-17,-5-2 1,7 4-2,-2-1-1,12 2-2,3-5 1,11 2-2,4-6 0,6-2-1,8-4-1,3-1-1,2 0-5,-5-9-9,-5 4-25,-3-5-2,-8-5 1,-6-1-2</inkml:trace>
  <inkml:trace contextRef="#ctx0" brushRef="#br1" timeOffset="256368.6635">2846 13187 32,'9'11'32,"3"-11"3,13 4-2,5-2-17,0-7-10,9 9-30,-1-15-4,13 5-4,-8-13-1</inkml:trace>
  <inkml:trace contextRef="#ctx0" brushRef="#br1" timeOffset="257303.717">10634 13165 75,'0'0'38,"15"1"-1,-2-1 2,-3-1-31,10 4-3,3-3-2,7-1-5,8 2-21,2-3-15,0-8 1,5-3-2,-5-9 1</inkml:trace>
  <inkml:trace contextRef="#ctx0" brushRef="#br1" timeOffset="258873.8068">11590 12707 39,'0'0'31,"-8"-19"-1,5 8-7,3 11-5,-5-20-4,9 10-4,-5-7-1,6 2-3,-2-5 0,4-2-1,-2-4-2,5 0 1,-2-4-1,3 1-1,1 0 0,0 1-1,0 0 0,2 4 0,0 2 1,1 4-1,-2 5-1,4 5 1,-1 6 0,3 8-1,-1 5 0,1 6 1,0 6-1,0 7 0,-1 4 0,-4 6 0,-1 2 1,-4 1-1,-2-2 0,-2-1 0,-1-4 1,-4-5-2,-2-6 0,0-7-1,0-6-1,2-12-3,0 0-8,-11 5-24,8-15 0,3-2 0,0-6 1</inkml:trace>
  <inkml:trace contextRef="#ctx0" brushRef="#br1" timeOffset="259455.8401">12568 12431 58,'0'0'36,"0"0"-2,0 0-1,2-14-17,-2 14-4,-7-14-4,7 14-3,-17-10 0,6 5-2,-9 1-1,0 6 0,-3 1-1,-3 6 0,-1 5 0,0 2-1,1 7 1,3 7-1,8 1 1,4 1 0,5 0 0,9 0 0,7-2 0,6-3 0,7-3 0,5-8 0,2-3-2,1-6 0,1-3-1,-3-9-4,3 4-12,-4-9-22,-8-5 1,-2-3-1,-4-5 1</inkml:trace>
  <inkml:trace contextRef="#ctx0" brushRef="#br1" timeOffset="259809.8603">12895 12331 33,'4'-9'32,"-5"-2"3,1 11-1,0 0-14,-12-17-6,12 17-2,-22-6-4,10 11-2,-6-2 0,3 6-2,-5 0-1,6 5 1,0-1-2,5 5 0,4 0-1,5-2 0,4 0-1,6-1 0,7-2-2,-2-2-1,7 1-4,-4-11-12,1-1-20,1 0 1,-3-7-1,1-1 1</inkml:trace>
  <inkml:trace contextRef="#ctx0" brushRef="#br1" timeOffset="260082.8759">13096 12211 82,'0'0'38,"0"0"-1,-2 16-5,4 3-20,-7 3-7,4 10-1,-2 5-2,2 7 0,-2 5-1,3 5 0,-2 0-1,0 2 0,1-3 0,-1-5-2,0-3-3,-2-13-10,1-6-24,3-8 1,0-18-1,0 0 1</inkml:trace>
  <inkml:trace contextRef="#ctx0" brushRef="#br1" timeOffset="260692.9108">13460 12480 73,'0'0'38,"0"10"0,0-10-6,19-2-18,-8-4-4,9 6-3,-1-4-1,4 2-3,-2-1-1,2 1-3,-1 4-2,-8-3-5,4 7-11,-7-3-22,-11-3 2,0 0-1,0 0 2</inkml:trace>
  <inkml:trace contextRef="#ctx0" brushRef="#br1" timeOffset="260944.9252">13496 12599 92,'7'10'38,"4"-10"0,4-3-9,6 3-21,-6-3-3,6 1-6,3 4-15,-1-2-22,-6-2-1,-2 2 0,-2-6 1</inkml:trace>
  <inkml:trace contextRef="#ctx0" brushRef="#br1" timeOffset="269252.4004">14025 12352 24,'-9'2'26,"-4"1"1,6 17 0,-9 3-9,0 1-11,7 7-1,-2 1 1,9 6-1,3-6 1,8 2-1,3-8-1,9-4-1,2-9 0,6-4-2,1-11 1,1-10 0,-2-5-2,0-5 1,-8-5-1,-2-3 1,-10-2-2,-7-2 2,-11 0-2,-6 5 1,-11 4 0,-7 2-1,-3 9 0,0 6 0,0 8-2,3 5-6,11 4-27,7 7 0,8-7-1,20 3 0</inkml:trace>
  <inkml:trace contextRef="#ctx0" brushRef="#br1" timeOffset="270609.478">15624 12423 3,'0'0'22,"0"0"4,-12 7-5,12-7-4,0 0-1,11-11-3,0 4-1,1-6-1,6 4-1,2-6-3,7 3-1,-3-1-2,6 3 0,-2 4-1,0 3-1,-1 3-1,0 3-1,-4 4 1,-3 4-1,1 0 0,-2 0 1,-3-2-1,3 0 1,-2-3-1,2-3 1,2-4 0,1-2 0,1-5-1,2 0 1,2-4 0,0-1-1,-3 0 1,2 2-1,-2 4 0,-2 1 0,-4 5 0,-1 2 0,-3 3 0,-1 4 0,-2 3 1,-2 1-1,3-1 0,-3 2 0,4-4 0,0-1 0,0-2 0,4-3 0,0-4 0,2-1 0,1-4 1,1 0-1,0-2 0,1-2 0,2 0 0,-5 2 0,4 0 1,-3 2-1,-4 2 0,1 2 0,-4 3 0,-3 3 1,-10-4-1,14 16 1,-14-16-1,2 19 1,1-8-1,-3-11 1,1 15-2,-1-15 0,7 10-3,-7-10-4,13-3-15,0-1-12,-7-8 0,5 1-2,-5-9 3</inkml:trace>
  <inkml:trace contextRef="#ctx0" brushRef="#br1" timeOffset="270902.4948">16762 12230 37,'0'0'33,"13"1"3,-13-1-2,12-4-16,1 8-4,-4-5-5,8 6-4,-3 0-3,3 2-1,-2 2-1,0-1 0,-1 1 1,0 1-1,-4 3 0,-3-3 1,-3 2-1,-2 0 1,-5 1 0,-2 1 0,-3 0-2,-2 0 0,1 1-3,-3-3-9,5 0-23,2 3 1,5-15-1,-1 15 0</inkml:trace>
  <inkml:trace contextRef="#ctx0" brushRef="#br1" timeOffset="271685.5396">17961 12035 22,'0'0'32,"0"0"1,0 0 0,2 16-11,-3-4-7,5 10-5,-6 1-2,6 13-3,-4 3 0,2 8-1,-3 1-1,2 4 0,-2-2-1,1 2 0,1-4 0,0-7 0,0-8-1,1-6-3,3-5-1,-5-22-18,0 0-16,0 0 1,5-23-2,2-2 1</inkml:trace>
  <inkml:trace contextRef="#ctx0" brushRef="#br1" timeOffset="273501.6434">18494 12218 11,'0'0'30,"0"0"3,0 0 2,4-9-11,-4 9-6,0 0-4,-2 15-2,-2-4-6,3 4-1,-4 3-3,1 5-1,-2 3 0,0 0-1,-1 0 0,1-2 1,-1-3-1,2-4 0,0-3 0,5-14 1,-4 12-2,4-12 2,0 0-1,1-9 0,2-4 0,0-6 0,2-7 0,3-5 0,0-7 1,3-6-1,1-1 2,3-2 0,0 3 0,0 6 1,0 4 0,-2 9 0,-4 5-1,3 11 0,-3 4 0,1 8-1,-10-3-1,19 21 0,-8-3 1,4 5 0,2 6 0,0 4 0,-2 1-1,2 3 1,-1-1 0,-1-1-1,-2-1 0,-1-6-1,1-3-2,-6-8-2,6 1-3,-13-18-6,14 10-23,-14-10-2,0 0-1,0 0 2</inkml:trace>
  <inkml:trace contextRef="#ctx0" brushRef="#br1" timeOffset="273756.658">18504 12341 62,'0'0'36,"4"-11"0,7 7 0,4-4-24,1-6-5,10 4-4,3 1-3,4-2-3,8 7-12,2 0-21,-3-4 0,-1 5-1,-4-4 2</inkml:trace>
  <inkml:trace contextRef="#ctx0" brushRef="#br1" timeOffset="274343.6916">19182 12405 47,'0'0'38,"0"0"-2,-11-3 1,5-10-15,6 4-8,-5-12-6,8 1-2,-3-8-2,5-3-2,-1-3 0,4-1-1,3 1 0,1 0-1,3 4 1,1 5-1,2 2 1,2 7-1,0 3 1,2 4-1,0 4 1,2 3-1,2 3 0,1 3 0,-1 6 0,-2 3 1,0 5-1,-3 6 0,-5 4 0,-2 3 0,-7 4 0,-3 1 0,-3-1 0,-2 0 0,-2-5 0,1-6 0,0-4-1,0-6-2,4-4-2,-2-10-14,0 0-20,-3-17 0,4 0-1,2-3 1</inkml:trace>
  <inkml:trace contextRef="#ctx0" brushRef="#br1" timeOffset="276162.7957">20438 12001 30,'0'0'31,"-10"-3"3,-4 1 0,-2 0-13,3 9-6,-6-4-3,2 10-2,-4-2-3,5 5-1,-3-4-2,8 7 0,1-2 0,5 0-2,4-4 0,7 2-1,2-3 0,3-4-2,7 2-3,-2-11-4,8 1-22,-2-2-9,-5-8 1,2 0-2</inkml:trace>
  <inkml:trace contextRef="#ctx0" brushRef="#br1" timeOffset="276483.814">20625 11939 70,'6'-10'35,"-6"10"1,0 0 0,-3 15-26,8 3-4,-4 1-1,5 13 0,-4 4-2,3 5 0,-4 8-1,0 4 0,-3 1-1,0 3-1,-1-3-1,-3-7-1,4-4-4,-6-13-12,2-9-20,5-5 0,1-16-1,0 0 1</inkml:trace>
  <inkml:trace contextRef="#ctx0" brushRef="#br1" timeOffset="276865.8359">21034 12152 83,'0'0'39,"0"0"-1,21-1-5,1 1-20,-7-6-4,12 3-2,-6-2-3,4 3-1,-1 1-4,-2 2-1,0 5-5,-10-6-4,6 9-15,-10 0-15,-8-9 2,-5 18-2,-10-10 3</inkml:trace>
  <inkml:trace contextRef="#ctx0" brushRef="#br1" timeOffset="277131.8511">21098 12268 60,'-9'18'40,"9"-18"-2,12 10 2,-1-4-17,1-10-13,9 3-5,0 0-5,-2-4-13,-2 1-26,3 3 0,-4-5 0,3 1-1</inkml:trace>
  <inkml:trace contextRef="#ctx0" brushRef="#br1" timeOffset="278181.9111">21765 12040 59,'-11'2'35,"7"8"0,-8 1-5,-2 1-15,5 13-5,-4-1-2,4 9-2,-1-1 0,6 5-2,4-6 0,10 0 0,3-9-1,7-5-1,2-9 0,8-7-1,0-8 1,3-8-1,-3-6 0,-1-5-1,-6-7 1,-3-3-1,-11-2 0,-9 2 0,-9 4 0,-10 4 0,-10 11 0,-9 5-2,-2 16-3,-6 0-8,5 12-28,9 6 2,7 1-1,14 0 0</inkml:trace>
  <inkml:trace contextRef="#ctx0" brushRef="#br1" timeOffset="285235.3146">19956 12110 18,'0'0'15,"0"0"1,0 0 1,14-8 2,-14 8-5,3-11 1,-3 11-3,0-11-2,0 11-1,-4-11-1,4 11-3,-11-14 0,11 14-2,-15-8 1,6 5-2,-3 0 0,0 3 0,-3 1-1,2 2 0,-1 3 0,-1 3-1,0 2 1,1 4-1,3 5 1,0-1-1,2 4 1,4 3-1,2 2 1,3 2 1,3-1-1,3-1 1,2-5 0,6 1 0,0-5 0,5-5 0,0-5 0,4-4 0,0-5 0,2-1 0,-3-4-1,-1-3 0,-3 0-1,-3 1 1,-1 0-2,-14 7-1,15-11-4,-15 11-13,-3-10-18,3 10-1,0 0 1,-15 10 0</inkml:trace>
  <inkml:trace contextRef="#ctx0" brushRef="#br1" timeOffset="288377.4943">1276 13684 16,'0'0'22,"0"0"1,0 0-9,0 0-1,0 0 0,0 0-1,0 0 0,5 10-2,-5 0-1,2 7-1,0 2-2,0 6 0,-2 0-2,-1 6-1,1 0 0,3 3-2,0-3 1,-4-1-1,0-4 0,3-1 0,-1-3 0,1-6 0,-3-2-1,-1-4 1,2-10-1,1 13-1,-1-13-1,0 0-7,-2 9-12,2-9-13,0 0-2,10 5 2,-10-5 0</inkml:trace>
  <inkml:trace contextRef="#ctx0" brushRef="#br1" timeOffset="289325.5485">1695 13738 4,'0'0'24,"10"6"1,-10-6-6,0 0-2,0 0-1,0 0-3,7 10 0,-7-10-2,-4 21-2,-1-7-3,1 8 0,-5 4-2,1 5 0,-3-2-1,2 2-2,0-3-1,2-2 0,1-6 1,1-2-1,5-18 0,-1 12 0,1-12 1,3-9-1,-1-3 1,1-8-1,-1-6 0,2-3 1,1-4-1,2-3 0,1 0 0,1-2 2,2 1-1,0 7 1,2 2 1,0 6 0,-3 3 0,3 8 0,-4 2 0,2 11-1,0 7 0,0 4-1,-1 7 0,3 7 1,0 4-2,2 2 0,-1 3 0,1 1 0,-2-2 0,-1-2 0,3-3 0,-3-5-2,-1-3 0,-4-7-2,2 1-5,-9-16-10,0 0-19,0 0 1,0 0-2,-2-13 3</inkml:trace>
  <inkml:trace contextRef="#ctx0" brushRef="#br1" timeOffset="289595.564">1660 13925 65,'0'0'37,"0"0"-1,-3-21-4,15 17-20,4-7-3,4 6-2,3-4-2,2 2-4,4 2-5,-1-4-7,3 0-27,-1 6 1,-4-4-1,-2 0 0</inkml:trace>
  <inkml:trace contextRef="#ctx0" brushRef="#br1" timeOffset="290808.6333">1971 13611 3,'0'0'22,"15"0"-3,-15 0-4,0 0 0,15-6 0,-15 6-2,0 0-1,10-8-1,-10 8-1,1-9-1,-1 9-2,0 0-1,-10-10-1,0 6-1,0 2 0,-4 0-1,0 6-1,-3 0 0,-1 5 1,1 1 0,1 4-1,3 0 0,3 6 1,5-3-1,6 2 0,3-2-1,8 0 0,0-2-1,5-3 0,2-3-2,1-6-2,4 2-8,-7-5-19,3-5-4,4 2-2,-6-6 1</inkml:trace>
  <inkml:trace contextRef="#ctx0" brushRef="#br1" timeOffset="291303.6617">2300 13921 39,'0'0'32,"0"0"3,-10-18-5,10 18-14,0-21-1,7 10-3,-5-13-3,6 5-3,-3-8-1,5 2-1,-2-3-1,3 1-1,-1 0-1,3 5-1,-1 2 1,2 3 0,1 6-1,3 4 1,0 5 0,2 7-1,-1 6-1,1 6 1,-3 8 0,-2 3 0,-2 5-1,-4 0 1,-2 1 0,-4 1 0,-1-3 0,-2-3-1,0-4 0,-1-8-3,2 1-5,-4-8-25,3-10-3,0 0-2,2-18 0</inkml:trace>
  <inkml:trace contextRef="#ctx0" brushRef="#br1" timeOffset="291604.6789">2940 13577 66,'0'0'37,"0"0"0,0 0 1,-4 13-27,-3-2-6,7 7 1,-4 2-3,5 8-1,-1 1 0,0 4-1,0-2 0,1 0-1,0-4-1,-2-2 0,4-1-2,-8-13-5,9 4-12,-4-15-18,0 0 0,0 0 0,-7-25 1</inkml:trace>
  <inkml:trace contextRef="#ctx0" brushRef="#br1" timeOffset="292099.7072">2874 13606 49,'-4'-12'37,"4"12"1,7-19 0,-5 5-17,17 10-10,-5-4-2,11 6-3,-2-2-1,5 6-2,1 3-2,0 0-2,-2 5 1,-5 3-1,-3 3-1,-8 1 0,-2 1 0,-9-1 0,-6 0 0,-5 1 0,-4-3 0,-6-3 1,0-2 1,1-3 0,0-2 1,4 0 0,2-2 1,14-3-1,-10 3 1,10-3 0,12 8-1,2-2 1,3 1-2,5 2 1,5 0-2,-2 2 0,2 2-1,-3-2 1,-4 5-1,-6-2 0,-3 4 1,-13 0 0,-9 2 1,-5-1 0,-6-4 1,-4 2-1,-2-6 2,2 0-1,-1-7 0,9 0-1,4-5 0,4-4-4,10 5-14,11-6-20,0-5 1,8-1-1,5-2 0</inkml:trace>
  <inkml:trace contextRef="#ctx0" brushRef="#br1" timeOffset="292733.7435">3676 13843 27,'-16'6'33,"16"-6"2,-21 0 1,9-5-15,12 5-5,-18-9-2,18 9-4,-14-20-4,13 7-1,-3-6 0,6 2-1,-2-7-1,5-3 0,1-3-2,3 3 1,2-1 0,-1 1-1,1 0 0,4 3 0,0 2 0,1 6-1,0 5 1,3 2-1,4 6 0,1 6 0,2 5-1,-1 10 1,0 7 0,0 6 0,-4 7-1,-1 3 1,-6 2 0,-2-1 0,-6-2-1,1-6 1,-3-8-1,-2-5 0,-1-7-2,-1-14-3,0 0-8,0 0-27,2-9 2,0-4-2,0-3 3</inkml:trace>
  <inkml:trace contextRef="#ctx0" brushRef="#br1" timeOffset="293121.7657">4541 13580 35,'3'-13'34,"-3"13"1,1-17 1,-7 1-14,6 16-7,-28-14-4,12 10-3,-7-1-2,2 9-1,-6 1 0,1 6-1,-2 2-2,7 8 0,5 6-1,3 6 0,6 1 0,8 0 0,9 1-1,7 0 0,5-2 1,1-6-1,6-5-2,1-8-2,3-3-6,-8-7-26,2-9-4,-1-4 0,-5-8 0</inkml:trace>
  <inkml:trace contextRef="#ctx0" brushRef="#br1" timeOffset="293469.7856">4892 13396 71,'-4'10'39,"-1"3"-1,3 9 2,6 7-29,-7 3-3,10 10-2,-5 4-2,3 6-1,0 3-3,-2 2 1,0-2 0,0 0-1,-2-9 0,-2-6 0,-1-6-1,1-14-4,5-3-21,-4-17-13,0 0 0,2-14-1,-1-9 1</inkml:trace>
  <inkml:trace contextRef="#ctx0" brushRef="#br1" timeOffset="294431.8406">5315 13647 24,'0'0'31,"0"0"2,-11 8-5,11-8-7,0 0-3,0 0-2,19-2-5,-19 2-3,21-7-2,-6 4-3,0 1-3,3 2-6,-4-7-6,6 9-12,-6 3-13,-4-4-1,-10-1 2,0 0 1</inkml:trace>
  <inkml:trace contextRef="#ctx0" brushRef="#br1" timeOffset="294710.8565">5332 13742 28,'0'0'31,"0"0"2,11 7 1,2-9-17,4 3-6,0-3-4,5 1-5,0 2-12,5 1-21,-10-8-2,3 4-1,-7-9 0</inkml:trace>
  <inkml:trace contextRef="#ctx0" brushRef="#br1" timeOffset="296929.9835">7277 13561 24,'4'-9'32,"-4"9"3,0 0-5,0 0-9,0 0-4,-9 10-4,8 4-6,-5 2-2,2 2-3,-4 2 0,2 2-1,-1 1 1,1-3 0,-1-2-2,4-4 0,-1-2 0,4-12 0,1 10 0,-1-10 1,7-14-1,1-2 0,2-7 0,0-3 0,3-6 1,0-1-1,-1-1 2,1 4-1,-3 3 1,0 7 0,-4 6-1,-6 14 1,11-7 0,-11 7-1,12 21 1,-6-5-1,2 5 0,2 5-1,3-2 1,-1 1 0,3-1-2,-2-6-4,7 2-23,-1-2-11,-2-11 1,3-4-1</inkml:trace>
  <inkml:trace contextRef="#ctx0" brushRef="#br1" timeOffset="297545.0186">8740 13408 3,'9'-2'29,"-9"-8"2,0 10 0,8-10-8,-8 10-2,0 0-4,0 0 0,0 0-6,-4 17-2,1 9-3,-1 4-2,1 8-2,-3 5 0,2 7 0,0-1-1,2 0 1,1-2-2,1-7-1,2-2-2,0-11-3,6-2-11,0-12-22,-8-13 2,22-2-2,-9-13 2</inkml:trace>
  <inkml:trace contextRef="#ctx0" brushRef="#br1" timeOffset="298160.0538">9309 13556 35,'5'-17'34,"2"7"2,-7 10-1,-2-15-15,2 15-4,-10 9-5,3 9-4,-7 5-4,1 9-1,-3 5-1,2 4 0,-1-1-1,4 2 0,2-2 0,2-7 1,2-9-1,5-6-1,0-18 1,9 9 0,-9-9-1,16-26 1,-5 1-1,0-7 1,1-6-1,0-4 1,-1 0 0,-2-1-1,1 6 1,-4 5 0,0 10 1,-2 8-1,-4 14 1,12 2 0,-6 11 0,1 10 1,3 5-1,4 5 1,0 1-1,3 3 1,1 0-1,0-4 0,0-4-2,-2-5-1,-1-2-2,-7-10-3,3 1-10,-11-13-20,0 0 0,0 0-2,-17-13 3</inkml:trace>
  <inkml:trace contextRef="#ctx0" brushRef="#br1" timeOffset="298436.0696">9217 13766 43,'-20'0'35,"11"3"2,9-3 1,0 0-15,0 0-11,22-4-3,2 2-4,1-2-3,6 0-4,8 5-7,-8-7-18,5 2-11,1 1 0,-5-4 0,2 3 1</inkml:trace>
  <inkml:trace contextRef="#ctx0" brushRef="#br1" timeOffset="298962.0997">9827 13403 2,'0'0'14,"-16"-1"-5,16 1-1,-9 2-1,9-2 1,0 0 0,0 0 1,0 0 1,-8 11 1,8-11-1,0 0-2,0 0-1,0 11-1,0-11-2,0 0 0,0 0-2,0 0 1,0 0 0,0 0 2,0 0 0,0 0 1,0 0 1,0 0 0,0 0 1,-11-9-1,11 9 1,-14-1-1,14 1-1,-17 6-1,17-6 0,-17 13-1,17-13-1,-9 15 0,9-3 0,3-1-2,2-1 1,5 1-2,3 0 1,2 2-2,-1-6-5,7 3-24,-5-4-10,-3-5 0,2 0-1</inkml:trace>
  <inkml:trace contextRef="#ctx0" brushRef="#br1" timeOffset="310202.7426">5817 13370 30,'0'0'24,"5"-11"0,-5 11-2,0 0-3,0 0-4,3 15-3,1 4-4,-5 4-3,3 6-1,-2 7-2,2 7 0,-2 1 1,0 3-1,-1-3-2,-1-2 2,0-5-1,1-1 0,-2-7-1,1-8 0,0-4-3,0-6 0,2-11-5,0 0-5,0 0-14,0 0-6,3-24-1,6 9 1</inkml:trace>
  <inkml:trace contextRef="#ctx0" brushRef="#br1" timeOffset="310577.7641">6021 13613 0,'15'2'20,"-15"-2"-5,12-2-2,-12 2 1,0 0 1,0 0 1,0 0-3,0 0-1,0 0-2,-13 16-1,-2-10-2,2 8-1,-6-3-2,2 4 0,-4-4 0,4 6 0,-1-6 1,4 2-1,3-4-1,4 0 0,7-9 0,-6 13-1,6-13 0,5 14-1,-5-14 0,12 14 0,-4-4 0,2-1 0,-1 1-2,2-3-2,4 3-3,-4-7-12,4-2-17,5 1 0,0-7-1,4 1 0</inkml:trace>
  <inkml:trace contextRef="#ctx0" brushRef="#br1" timeOffset="311164.7977">6209 13909 25,'0'0'22,"6"-11"0,-6 11 3,7-12-2,-7 12-3,9-13-3,1 9-5,-7-5-2,6 6-4,-9 3-2,11-8-2,-11 8-2,13 0 0,-13 0 0,12 8 1,-12-8-2,9 13 1,-6-1 0,-1 3-1,-2 1 1,-4 1-1,-2 2 0,-2-1 0,-1 1 1,-3-2-1,2-2 1,-1-4-1,2 0 2,9-11-1,-11 15 1,11-15 1,0 0 0,2 12 0,-2-12 0,14 3-1,-14-3 1,20 6-1,-10-4 0,4 1-2,-1 2-3,-2-4-5,2 0-27,1 3 0,-14-4-1,20-2 2</inkml:trace>
  <inkml:trace contextRef="#ctx0" brushRef="#br1" timeOffset="315391.0394">9917 13391 6,'0'0'9,"0"0"0,0 0 0,0 0 0,0 0 0,0 0 1,-10-3 0,10 3-1,0 0 1,0 0-1,0 0-2,-11 1 0,11-1 0,0 0-2,-10 0 0,10 0-1,-10-2 0,10 2-1,-9-1 0,9 1-1,-11 2 1,11-2-1,-12 5 0,12-5-1,-13 10 1,13-10-1,-14 10 0,14-10 0,-11 12 0,11-12 0,-10 11 1,10-11-1,-5 12 0,5-12 0,-2 11 0,2-11 0,1 10 2,-1-10-2,2 11 0,-2-11 0,0 0 0,3 14-1,-3-14 1,0 0-1,4 13 0,-4-13 1,0 0-1,13 12 0,-3-9 0,-10-3 1,19 6-2,-6-5 0,0-3-1,2 1-2,-3-4-6,3 2-16,1 3-7,-6-5-1,4 6 1</inkml:trace>
  <inkml:trace contextRef="#ctx0" brushRef="#br1" timeOffset="317230.1446">10201 13838 18,'-11'1'15,"11"-1"-1,0 0-1,0 0-1,0 0 1,-11 2-3,11-2-1,0 0 0,0 0-2,-8-17 0,8 17 0,-1-20-2,4 8 1,-2-4-2,4-2 1,-2-3-2,6 0 1,-3-2-1,4-1 0,-2 1 0,4 0-1,-1 0 0,3 5-1,-2-1 0,1 3 0,1 2 0,0 6 0,1 1-1,-2 2 1,1 6-1,-1 6 0,1 1 0,-2 6 1,-1 6-1,1 1 1,-1 2-1,-2 4 1,1-2-1,-3 1 1,0 0-1,-3-3 0,1-5 0,0 1 0,-3-5 0,-1-2 1,-1-3-2,0-9 1,0 9-1,0-9-2,0 0-1,0 0-5,0 0-6,0 0-20,0 0 1,0 0 0,0 0 2</inkml:trace>
  <inkml:trace contextRef="#ctx0" brushRef="#br1" timeOffset="317959.1863">10813 13544 23,'0'0'30,"0"0"0,6-9-1,-6 9-15,0 0-1,0 0-2,0 10-4,5 5-2,-4 1-2,2 6 0,-2 4 0,1 4-1,-2 3-1,-1 2 0,0-3-1,-4 0 1,1-3-1,0-2 0,-1-5 0,-1-6-3,2 0-3,4-16-8,-10 5-19,10-5-1,0-11 1,5-2 0</inkml:trace>
  <inkml:trace contextRef="#ctx0" brushRef="#br1" timeOffset="318586.2221">10799 13591 31,'-8'-13'32,"8"13"2,-5-18-1,7 2-12,-2 16-9,10-19-2,2 12-4,-1-1-2,7 3-1,-1-2-1,6 5 0,-1-1-1,1 2 0,-1 2 0,1 4-1,-2 1 1,-4 3-1,-1 5 0,-6 0 0,-2 5-1,-5 2 1,-2 0-1,-6 0 0,-2 1-1,-4-2 1,-2-4 0,-2-3 0,-2-2 1,2-6 0,-1-2 0,4-2 0,1-3 2,11 2-1,-8-9 1,8 9-1,10-12 1,3 9 0,1 0-1,5 1 0,1 1 0,1 4 0,2 4-2,-3 2 1,0 4-1,-3 1 0,-3 3 0,-6 1 0,-1 3 0,-7-2 0,-6-2 0,-3 0 1,-5-3 0,-5-2 0,-4-4 1,-1-3 0,-4-4 0,1 0 0,0-3 1,1-1-1,4-1 0,5 0-1,6 1 1,11 3-2,0 0 0,0 0-4,15-8-5,0 7-28,5-4 3,6 3-3,-2-7 2</inkml:trace>
  <inkml:trace contextRef="#ctx0" brushRef="#br1" timeOffset="319028.2474">11451 13368 25,'0'0'29,"0"0"3,-13 7-6,13-7-10,-21 4-1,10 3-3,-6-3-4,3 6 1,-6-2-3,5 9-2,-2-2 1,4 6-2,-1-2 0,7 1-1,3 1 0,5-2 0,4-2-1,6-4 0,1-2-1,7-5 0,0-1-2,0-5-4,6-3-24,-4 2-5,-6-5-2,3 1 0</inkml:trace>
  <inkml:trace contextRef="#ctx0" brushRef="#br1" timeOffset="319828.2932">11800 13878 16,'-10'-1'28,"10"1"1,-9-3 2,9 3-15,-4-15-3,2-3-3,4 0-3,0-7-1,2 2-1,-1-6 1,7 3 0,-5-4-1,6 4-1,-5 0-1,6 5 0,-4 1-1,5 3-1,-2 2 0,2 6 0,2 2-1,0 0 0,3 3 1,0 4-2,3 2 2,0 5-1,-1 5 0,-1 2 0,-3 6 0,-1 5 0,-4 3 0,-1 1 1,-5 2-2,-1 0 1,-4-3 0,1-2 0,-1-4 0,0-3 0,2-4-2,-1-4-2,4 1-7,-5-12-25,0 0 1,11 3-2,-11-3 2</inkml:trace>
  <inkml:trace contextRef="#ctx0" brushRef="#br1" timeOffset="320458.3292">12737 13518 46,'1'-17'31,"-1"17"3,-5-16-11,0 3-7,2 4-4,-8-6-3,11 15-2,-20-13-2,6 9-1,-1 1-1,-2 7-1,-4 2 0,1 5 0,-2 6 0,3 1 0,-2 2 0,4 6-1,2-1 1,5 1 1,3-2-2,7 1 1,5-4-1,4 0 0,5-4-1,3-2 1,2-4-2,3-1-1,3 0-3,-5-9-6,4-1-27,-3-1 0,-2-6-1,1 0 1</inkml:trace>
  <inkml:trace contextRef="#ctx0" brushRef="#br1" timeOffset="321306.3777">13210 13255 39,'0'0'33,"0"0"1,8 14 0,-9 3-15,-1-3-7,3 14-4,-5 2-1,3 11-1,-6 2-1,3 11 0,-4 1-1,2 0-1,-3-1-1,4-3 0,-1-9-3,1-6-3,6-6-10,0-13-25,-1-17 2,0 0-3,-1-10 3</inkml:trace>
  <inkml:trace contextRef="#ctx0" brushRef="#br1" timeOffset="322328.4362">13476 13515 46,'0'0'34,"0"0"2,12 1-1,-12-1-15,24-10-10,-9 0-3,8 5-3,-2-1-4,0 1-5,2 7-10,-5 0-20,-6-2-1,-1 7 0,-11-7 0</inkml:trace>
  <inkml:trace contextRef="#ctx0" brushRef="#br1" timeOffset="322611.4524">13484 13651 66,'0'0'36,"5"9"-2,-5-9 0,11-4-27,5 5-2,1-5-4,1-2-8,3-2-27,2 3-1,-4-6 0,1 6 0</inkml:trace>
  <inkml:trace contextRef="#ctx0" brushRef="#br1" timeOffset="330438.9001">13163 7440 23,'0'0'19,"0"0"1,0 0-4,0 0-4,0 0 1,0 0-1,5 12 0,0-1-2,-2 2-2,6 9 0,-4 3-2,4 5 0,-2 4-3,2 4 0,-1 2-1,-1 1-1,1-3-1,-1-6 1,0-5-1,0-3 0,1-10 0,-8-14 1,17 8 1,-8-18-1,1-6 0,1-3 1,0-8 0,3-8 1,-4-5-1,7 0-1,-3-4 2,3 5-2,-3 3 1,0 4-1,-4 5 0,-1 10-1,1 12-3,-10 5-4,0 0-21,7 21-7,-12-6-1,3 7-1</inkml:trace>
  <inkml:trace contextRef="#ctx0" brushRef="#br1" timeOffset="331029.9339">13605 7739 29,'0'0'28,"-11"11"-2,6-1-3,-3 4-3,-3 0-5,5 5-3,-4-2-3,5 8-1,0-5-3,6-1-1,3-6-1,6 0-1,2-6 0,6-3 0,0-7 0,5-5 0,-3-6-1,-1 2 0,-2-4 1,-4-4 0,-4-1-2,-5 0 1,-7 3 0,-6 0-1,-4 7-1,-4-3-3,1 12-14,0 4-19,-6-1 2,7 7-2,-1-7 1</inkml:trace>
  <inkml:trace contextRef="#ctx0" brushRef="#br1" timeOffset="339486.4176">20855 9594 25,'0'0'29,"15"-4"2,-6-3-1,7-4-13,5 2-6,0-2-2,4 7-1,-3-2-3,2 3 0,-6 6-3,0 3 0,-6 2-2,-2 8 1,-6 2 0,-3 4 0,-5 4-1,-3 5 1,-1 1-1,-2 0 0,-2 1 0,3-1 0,0 1 1,3-1-2,2-1 0,2-5-2,6 0-3,-3-6-5,8 2-9,-6 1-12,-4-10-3,3 3 3,-8-7 1</inkml:trace>
  <inkml:trace contextRef="#ctx0" brushRef="#br1" timeOffset="339805.4358">20854 10080 57,'0'0'32,"10"1"-1,-10-1-8,18-3-14,1 5-2,-2-1-3,1 0-4,3 2-5,-6-3-9,-3-3-18,2 6-1,-14-3 1,12-10 1</inkml:trace>
  <inkml:trace contextRef="#ctx0" brushRef="#br1" timeOffset="340104.4529">20814 9869 71,'3'-12'34,"12"9"0,1-3-8,-2 0-18,13 4-5,4 1-3,-1 0-4,4 4-10,-3 3-17,-3-2-2,3 4-2,-8-8 2</inkml:trace>
  <inkml:trace contextRef="#ctx0" brushRef="#br1" timeOffset="340404.4701">21309 9484 74,'2'-14'34,"-2"14"0,0 0-8,10 3-17,-4 11-5,-3 3 0,3 8-1,-2 6 0,2 9 0,0 3-2,-2 3 1,0 3-3,-5-3-1,5 3-3,-4-7-4,5-2-12,1-8-14,-2-11 0,7-4-1,-11-17 2</inkml:trace>
  <inkml:trace contextRef="#ctx0" brushRef="#br1" timeOffset="340429.4715">21566 9837 59,'0'0'34,"-11"1"-1,-6 3 1,-5 2-23,0 10-6,-4-2-1,2 6 0,-1-2-1,3 1 0,5-1 0,6-1-1,6-2 1,8-1-2,4-3 1,8-2-2,3-2-1,2-3-4,7 3-8,-3-3-23,0-8-1,2 2 0,-3-9 1</inkml:trace>
  <inkml:trace contextRef="#ctx0" brushRef="#br1" timeOffset="340730.4887">21725 9926 70,'-8'14'34,"-5"-2"0,5 6-1,5 1-26,-3-4-3,10 3-1,0-3-1,8-2 0,6-5 0,6-1-1,2-5 0,5-6 0,-2-3-1,-2-3 1,-3-6 0,-6-2 0,-7-1-1,-8-1 1,-8 0-1,-8 3 0,-6 5 0,-5 1 1,-3 4-1,-1 7-1,3 8-1,1-2-3,10 8-9,4 1-22,6-6 1,11 1-2,2-11 3</inkml:trace>
  <inkml:trace contextRef="#ctx0" brushRef="#br1" timeOffset="344237.6893">22195 10050 38,'0'0'28,"0"0"0,10 2-4,-10-2-14,0 0-7,-9 13-4,9-13-5,-4 15-14,4-15-9,0 0 1,0 0 0</inkml:trace>
  <inkml:trace contextRef="#ctx0" brushRef="#br1" timeOffset="344551.7073">22475 9582 62,'16'-7'35,"-16"7"0,11 14 0,-2 6-24,-6 3-5,5 11 0,-6-1-1,3 8-1,-2-1-2,1 3 0,0-4-2,-2-3-2,3-3-1,-2-9-6,5 0-13,-2-8-14,-2-6 0,-4-10-1,10-1 2</inkml:trace>
  <inkml:trace contextRef="#ctx0" brushRef="#br1" timeOffset="344846.7241">22714 9873 30,'0'0'28,"-12"1"3,6 12 0,-8 1-16,-8-1-5,4 5-1,-6-4 1,6 5-2,-4-3-1,11 1-1,1-6-1,8 0-1,2-11-1,12 17-1,2-10-1,1-2-3,7 0-4,-6-5-12,1-2-19,6 4 1,-7-5-1,5 1 1</inkml:trace>
  <inkml:trace contextRef="#ctx0" brushRef="#br1" timeOffset="345131.7405">22820 10019 40,'0'0'31,"-7"11"1,-2-5 0,9-6-13,-1 21-15,3-7-1,6-1 0,1 0-1,5-2 0,3-2-2,6-5 2,3-3-1,-4-4-1,0-4 1,-3-2-1,-2-4 1,-8-1-1,-7-4 1,-7 3-1,-9-2 0,1 3 1,-7 2-1,-1 4 1,-4 3-1,4 3-3,7 6-10,4 3-19,1-5-1,9-2-1,1 10 1</inkml:trace>
  <inkml:trace contextRef="#ctx0" brushRef="#br1" timeOffset="345431.7576">23143 9732 69,'9'-11'34,"10"9"-1,-5-3 2,1 2-30,3 3-4,5 2-2,-2 1-3,0 3-14,4 3-16,-11-7 1,-2 6-1,-12-8 0</inkml:trace>
  <inkml:trace contextRef="#ctx0" brushRef="#br1" timeOffset="345731.7748">23132 9863 61,'20'8'32,"-5"-11"0,13 0-9,5 2-22,2-1-12,1 4-18,-7-10-2,1 9-1,-13-10 1</inkml:trace>
  <inkml:trace contextRef="#ctx0" brushRef="#br1" timeOffset="345758.7763">23648 9446 60,'0'0'37,"15"26"-1,-17-1 2,-2 5-17,6 13-17,0 7-1,0 5 0,-4 3-1,6 2-2,2-2 0,1-9-4,10-1-9,-7-8-25,-1-14 2,5-5-2,-3-13 1</inkml:trace>
  <inkml:trace contextRef="#ctx0" brushRef="#br1" timeOffset="346134.7978">23845 9582 81,'15'-5'37,"2"0"-1,-3 1-4,3 18-25,-9 5-3,6 6-1,2 4-1,-7 3-1,0 0-1,5 1 0,1-5 0,-1-5 0,3-6 0,-1-6-1,-2-6 0,8-7 1,1-7-1,-6-7 1,-4-5 0,2-7-1,-3-2 1,-4-1 0,-3 0 0,-9 7-1,-4 5-1,7 4-5,1 15-14,0 0-15,2 10 0,-4 7-2,-1-2 2</inkml:trace>
  <inkml:trace contextRef="#ctx0" brushRef="#br1" timeOffset="346481.8177">24322 9800 43,'2'11'29,"-2"-11"2,-4 21-2,-5-7-19,9-14-5,0 0-3,0 0 0,36 61 0,-36-61 0,0 0-1,0 0 1,70 35 0,-70-35-2,0 0 1,0 0-2,0 0 2,59-41-1,-59 41 1,0 0 0,0 0 1,-38-57 0,38 57 1,-42-14-2,12 10-1,7 6-7,2-1-13,11 1-12,-2 7-3,-3-5 2,15-4-1</inkml:trace>
  <inkml:trace contextRef="#ctx0" brushRef="#br1" timeOffset="346784.835">24618 9445 88,'0'0'39,"0"0"-1,24 66 2,-24-66-33,8 102-4,-16-43-1,14 6-7,-4-3-22,-3-6-12,-4-6 0,5-50-1</inkml:trace>
  <inkml:trace contextRef="#ctx0" brushRef="#br1" timeOffset="390588.3404">14001 13246 11,'7'-15'28,"-7"15"0,3-12-1,-3 12-9,-3-11-3,3 11-4,0 0-3,0 0-2,-4 14-2,2 2 0,3 7-1,-3 5 0,1 6-1,-2 5 1,2 4-1,-3-2-1,0 0 0,-1-2 0,0-6 0,0-3-1,2-4 0,0-9 0,0-4-1,4-2-3,-1-11-4,0 0-5,0 0-13,0 0-7,18-8-1,-15-6 2</inkml:trace>
  <inkml:trace contextRef="#ctx0" brushRef="#br1" timeOffset="391336.3832">14177 13481 16,'0'0'10,"0"0"-1,0 0 0,0 0 2,0 0-1,9 4 1,-9-4 1,0 0-1,0 0-1,0 0-2,0 0 0,0 0-1,0 0-2,-13 3-1,13-3-2,-11 1 0,11-1 0,-10 2 0,10-2-1,0 0 0,-10-1 0,10 1-1,0 0 1,0 0-1,0 0 0,-3-11 0,3 11 0,0 0 0,0 0 0,9-6 0,-9 6 0,11-3-1,-11 3 1,17-2 0,-8-1 0,2 0-1,-1 0 1,1 0-1,-1-1 1,-10 4 0,13-5 0,-13 5 0,0 0 0,0 0 1,0 0 0,-20 12-1,7-5 1,-3 2 0,-2 0 0,-3 2 1,4-1 0,-4-3 0,3 4 1,2-5 0,3 1 1,2-4-2,11-3 1,-11 5-1,11-5 0,0 0 0,0 0 0,0 0-1,0 0 1,11 13-1,-11-13 1,20 9-1,-6-1 0,3 1 0,0-2 0,3 4 0,-1 1-1,-1-3 0,0 0 1,-4-1-1,-2-1 0,-12-7-1,16 10-1,-16-10-1,0 0-5,11 6-16,-11-6-11,0 0 0,-3-11-2,-3 2 2</inkml:trace>
  <inkml:trace contextRef="#ctx0" brushRef="#br1" timeOffset="392158.4302">14475 13620 26,'0'0'29,"0"0"3,1-15-12,-1 6-3,0 9-3,3-15-2,-3 15-4,0 0-2,11-12-2,-11 12 0,10-4-1,-10 4-1,14-1 0,-14 1 0,18 2-1,-7 2 1,-2 3-1,0 1 0,0 2 0,-3 0-1,-2 4 0,-2 0 1,-3 0-1,-3-2 0,-1 3 0,-3-3 0,-1-1 1,-1 0-1,1-4 0,9-7 0,-16 12 0,16-12-1,0 0 2,-9 5-1,9-5 0,0 0 1,13 5-1,-13-5 0,17 4 1,-7-1-1,2 2 0,0 1 0,-1 1 1,1 2-2,-2 1 1,-2 0 0,-2 3 0,-3 0 0,-2-1 0,-3 0 0,-4 0 0,-2-2 0,-2-2 0,-4-2 0,2-2 1,-4-2 0,2-1 0,-1-3 1,4 1 0,0-3-1,11 4 1,-15-6-1,15 6 0,0 0-4,0 0-5,0-12-29,0 12 0,14-8-1,-4 4 1</inkml:trace>
  <inkml:trace contextRef="#ctx0" brushRef="#br1" timeOffset="394118.5423">15781 13503 14,'2'-9'25,"-2"9"-7,14-9-1,-4 4 0,2-2-2,-1-4-3,3 5-2,0-6-3,5 6-1,1-1-2,1 3 0,1-2-2,3 7-1,1 4 0,-2 1 0,-2 5 0,-1 2 0,-1 1-1,-3 2 1,0-1-1,-4-1 1,1-1-1,0-1 0,2-6 1,1-2 0,1-5 0,3-3 1,2-1-1,0-3 0,0 0 1,0-2-2,1 1 1,0 2-1,-3 3 2,-2 0-2,-2 5 0,-3 1 0,-1 1 0,-2 3 1,-11-6-1,14 17 0,-14-17 0,14 17 0,-14-17 0,14 17 1,-14-17-1,18 9 0,-8-9 0,3 1 1,-1-3-1,3-2 0,-2-1 1,2-2-1,3 1 1,1-1-1,-2 2 1,1-2-1,-1 1 1,2 2-1,-1 1 1,-4 1-1,-3 3 1,0 1-1,-1 1 0,-10-3 0,16 11 1,-16-11-1,10 10 0,-10-10 0,12 11 0,-12-11 0,13 9 0,-13-9 0,12 4-3,-12-4-4,17-4-14,-6 2-12,-11 2-2,14-16 2,-10 3-1</inkml:trace>
  <inkml:trace contextRef="#ctx0" brushRef="#br1" timeOffset="394558.5675">16870 13379 27,'0'0'31,"-9"5"2,9-5-1,-2 9-14,2-9-6,0 0-2,0 0-2,13 7-2,-13-7-2,20 7-1,-10-3 0,4 2-1,-1 0-1,3 2 0,-4 0-1,-1 0 1,1 2 0,-3-1-1,-1 0 0,0 4 0,-4-1 0,-3 1 0,-3 1 0,-2 2 0,-4 1 0,0 0 0,-2-1 0,-2-2 0,0-3 0,2 0 1,10-11-1,-14 12 0,14-12-3,0 0-7,0 0-26,13-13 0,-6 1 0,7-3 1</inkml:trace>
  <inkml:trace contextRef="#ctx0" brushRef="#br1" timeOffset="395843.641">17995 13125 10,'0'-13'27,"0"13"-4,10-15-2,-10 15-1,3-9-2,-3 9-5,0 0-3,0 0-2,0 0-2,0 0-1,5 9 0,-4 3-1,1 8 0,-2 4-1,3 6 1,-2 3-1,-1 5 0,-1-1 0,4 3-1,-4-1 0,4-2-1,-5-5 0,3-2 0,0-7-1,0-4 0,0-5 0,1-4-1,-2-10 0,1 9-1,-1-9-2,0 0-6,0 0-26,0 0 0,6-12 0,-6 12 1</inkml:trace>
  <inkml:trace contextRef="#ctx0" brushRef="#br1" timeOffset="397795.7527">18568 13241 29,'10'0'29,"-10"0"1,0 0-9,-4 9-4,4-9-3,-11 24-6,3-9-3,0 10-1,-5 0 0,3 7-2,-2-2 1,0 1-1,2-1 1,2-1-2,0-5 0,3-4 1,2-4-2,3-7 1,0-9-1,0 0 1,9-10-1,-2-6 1,1-6-1,0-3 1,1-9 0,0-5-1,-2-3 1,1-1-1,0 2 1,1 5 1,-1 4-1,-2 5 0,0 6 1,2 11-1,-8 10 1,15 0 0,-15 0-1,17 21 1,-8-4-1,5 8 1,2 2 0,0 3-1,3 0 1,1 3-1,-1-2 0,0 0 0,0-4-1,-3-4 1,-1-3-2,-2-1-1,-1-3-2,-4-5-4,2 4-10,-8-4-19,-2-11 0,-2 9-1,-7-13 2</inkml:trace>
  <inkml:trace contextRef="#ctx0" brushRef="#br1" timeOffset="398110.7707">18547 13441 40,'0'0'34,"0"0"0,4-9 1,-4 9-16,13-11-9,7 7-3,-2-3-2,4 3-2,1-1-2,4 1-2,2 2-4,-5-5-14,-5 1-16,4 1 0,-9-4-1,2 1 1</inkml:trace>
  <inkml:trace contextRef="#ctx0" brushRef="#br1" timeOffset="398610.7993">19106 13100 25,'-2'-9'28,"2"9"-5,3-12-2,-3 12-4,-8-9-1,-3 3-5,2 6-3,-8-1-1,4 4-2,-5 1 0,3 6 0,-5 1-1,7 3 0,-3 1-1,7 1 0,1-1 0,5 1-1,2-2 1,5-2-2,4-2 0,4-1 0,5-1-1,-2-5-5,9 4-12,0-6-20,-3-4 2,1 2-3,-2-2 3</inkml:trace>
  <inkml:trace contextRef="#ctx0" brushRef="#br1" timeOffset="399145.8299">19399 13416 7,'0'0'29,"-12"2"2,12-2 1,0 0-11,-14-10-4,14 10-3,-11-24-2,10 9-3,-6-7-3,7-1 0,-2-4-2,3 1-1,2-1-1,1 3 1,4 1-2,2 6 1,2 0-2,1 6 1,5 1-1,4 6 1,0 1-1,3 2 1,2 3-1,1 2 0,-1 6 0,-2 2 0,-1 6 1,-6 1-1,-2 4 1,-5 4-2,-4-1 2,-3 1-1,-3-2 0,0-2-1,-3-4-1,-1-4-1,6 1-5,-3-16-11,-5 10-19,5-10 2,12-2-1,-12 2 1</inkml:trace>
  <inkml:trace contextRef="#ctx0" brushRef="#br1" timeOffset="399799.8673">20241 13258 25,'0'0'26,"-10"-11"-3,10 11 0,0 0-1,-9-16-2,9 16-3,-7-13-3,7 13-3,-11-10-3,11 10-2,-18-8-2,3 10-1,-3-1-1,-3 4 0,-4 6 0,-1 2-1,-4 2 1,2 4-1,-1 1 1,2 2-1,4 0 1,6 3-1,4-3 1,9 0-1,7-1 0,9 0 0,6-4 0,7-1 0,3 0 0,3-6-1,1-1 0,-1-2-1,-2-2-1,-8-5-3,5 6-10,-6-8-25,-7-5 0,-2-3 0,-3-4 0</inkml:trace>
  <inkml:trace contextRef="#ctx0" brushRef="#br1" timeOffset="402527.0233">20529 13066 4,'-3'9'23,"8"14"1,-9-3-5,4 6-6,1 4-1,1 1 0,1 5-2,0-3-1,1 4-1,-1-1-2,2 2-1,-3-5-2,0 0 0,-1-4-1,-2-1-1,-1-3-1,-1-6-3,-1-1-4,-1-5-9,5-13-14,-7 12-2,7-12 1,0 0 1</inkml:trace>
  <inkml:trace contextRef="#ctx0" brushRef="#br1" timeOffset="403082.055">20882 13192 38,'0'0'31,"0"0"3,0 0-10,17 1-6,-17-1-4,22-5-3,-12 0-4,6 4-2,-2-4-1,5 4-2,-4 0 0,3 0 0,-4 0-2,1 1-1,-2 0-1,-3-1-3,1 5-4,-11-4-10,0 0-14,11-2-3,-11 2 1,0 0 0</inkml:trace>
  <inkml:trace contextRef="#ctx0" brushRef="#br1" timeOffset="403409.0737">20925 13287 38,'0'0'33,"-1"11"3,1-11-1,10-3-15,9 5-6,-4-7-2,10 7-3,-4-6-3,2 4-2,-2-1-1,0 1-2,-5 2-2,-2-3-5,0 6-18,-4-1-14,-10-4 0,0 0-1,0 0 1</inkml:trace>
  <inkml:trace contextRef="#ctx0" brushRef="#br1" timeOffset="404038.1097">21672 12910 18,'0'0'28,"0"0"3,0 0 3,0 0-16,-8 9-5,9 7 1,-7-2-3,9 10 0,-7-1-3,7 11-2,-3-2-2,2 4-1,-2 1-1,1-1-1,-2-2 0,1-1-1,2-5 1,-1-5-2,2-3 1,-4-6-3,6-1-2,-5-13-4,0 0-12,8 10-15,-8-10-1,9-11 0,-6-3 2</inkml:trace>
  <inkml:trace contextRef="#ctx0" brushRef="#br1" timeOffset="404444.1329">21917 13144 31,'0'0'29,"0"11"1,-12-7-5,1 0-14,11-4 0,-20 10-4,10-3-1,-5-4 0,2 3-1,-3-3-1,2 2 2,-2-3-2,1 3-1,1-3 1,3 3-2,0 0 1,11-5 0,-11 8 1,11-8-2,0 11 1,0-11-1,13 12 1,-1-5-1,0-4 0,4 5 0,1-2-1,3-1 0,0 1-1,-1 0-1,0-1 0,-4 0-2,1 3-2,-16-8-5,20 6-17,-20-6-10,0 0 0,10 6-1,-10-6 2</inkml:trace>
  <inkml:trace contextRef="#ctx0" brushRef="#br1" timeOffset="405259.1795">22166 13242 43,'0'0'33,"9"-17"3,-9 17-6,10-9-9,-10 9-8,5-10-3,-5 10-5,0 0-1,10-8-2,-10 8 0,15 0-1,-5 1 0,1-1 1,1 2-1,-1-1 0,-1 3-1,0 3 2,-1 1-2,-9-8 1,9 20-1,-9-10 0,-1 2 0,-3 0 1,-2-2-2,-1-1 1,-5 0 0,2-2 0,-1-2 0,1-1 0,1-1 0,9-3 0,-13 5 0,13-5 1,0 0-1,0 0 1,0 0-1,0 0 1,16 7 0,-7-4-1,2 0 1,0 1-1,1 2 0,-1 0 0,1 0 0,-1 3 0,-2 0-1,-2 1 1,-1 1 0,-3 0 0,-3-2 0,-3 2-1,-3-2 1,-4 0 0,0-1 0,-4-3 0,0 0 1,-2-4-1,2 1 1,1-2 0,1-1 0,3-2 0,9 3 0,-15-4 0,15 4 0,0 0-2,0 0 0,0 0-4,-1-15-11,1 15-24,0 0 2,9-14-2,-9 14 2</inkml:trace>
  <inkml:trace contextRef="#ctx0" brushRef="#br1" timeOffset="417131.8586">1325 14603 39,'0'0'32,"0"0"-2,9 10-3,-7-1-15,4 11-3,-5 0-1,4 10-2,-1 4-3,-2 5 1,-3 4-2,1 5 1,-3-3-1,2 2 0,-1-5-1,0-2 0,0-8-1,2-7-2,2-3-3,-5-12-7,3-10-12,0 0-10,0 0-2,14-15 2</inkml:trace>
  <inkml:trace contextRef="#ctx0" brushRef="#br1" timeOffset="417793.8965">1785 14677 37,'-7'15'29,"7"-15"1,-13 26 0,2-2-17,3-2-10,1 8 2,0 3-1,0 4 0,-1-3 0,3 4-1,-3-5 0,3-4-1,0-5 1,1-5-1,1-8-1,3-11 0,0 0 0,1-10 0,2-12 0,3-3 0,0-8 0,4-5-1,-1-3 0,2 1 0,-1 1 1,0 7-1,-1 6 1,-2 6 0,1 6 0,-8 14 0,13-1 1,-6 11 0,3 6 0,0 7-1,1 5 0,4 7 0,-2 2-1,2 3 1,-3 3-2,0-2 1,0-3-2,-6-5 0,2-2-3,-5-11-6,4-7-23,-4 0-2,-3-13-1,0 0 2</inkml:trace>
  <inkml:trace contextRef="#ctx0" brushRef="#br1" timeOffset="418125.9155">1674 14981 46,'0'0'33,"0"0"1,0 0-1,16 4-14,2-9-14,6 2-4,6 1-7,-2-4-12,0-2-15,7 8-2,-7-10 1,3 4 0</inkml:trace>
  <inkml:trace contextRef="#ctx0" brushRef="#br1" timeOffset="418441.9336">2263 14613 25,'-7'-11'31,"7"11"2,-12-12 0,12 12-11,-13-11-10,-2 5-1,4 10-1,-8-4-3,3 9-1,-5-1 0,4 8-1,-2-3-1,6 9-1,4-1 0,6-1-2,4 1 1,6 1-1,6-5-1,5-2-2,5 1-5,-4-13-13,4 2-19,4-3 1,-4-7-2,-1-2 2</inkml:trace>
  <inkml:trace contextRef="#ctx0" brushRef="#br1" timeOffset="418822.9553">2505 14998 32,'-12'0'33,"12"0"0,0 0 0,-14-22-17,19 9-3,-9-8-1,13-1-6,-2-9-1,4 2-1,-1-3-1,3 3 0,-3 1 0,3 4-3,0 5 1,0 3 0,-2 7 0,2 4 0,4 5-1,-2 4 0,3 5 1,1 5-1,-3 4 1,1 6-1,-1 1 0,-3 3 1,-4 2-1,0-3 0,-3-1-3,-3-5-3,4 2-13,-3-10-19,-4-13 0,0 0 0,4-9 2</inkml:trace>
  <inkml:trace contextRef="#ctx0" brushRef="#br1" timeOffset="419144.9738">3144 14611 83,'0'0'38,"3"13"1,-7 0 0,-6 5-33,7 8-3,-4 4 0,4 4-2,2 1-1,1 2-1,4 0-3,-4-9-4,10 2-15,-1-11-16,-9-19 0,11 12 0,-11-12 2</inkml:trace>
  <inkml:trace contextRef="#ctx0" brushRef="#br1" timeOffset="419537.9962">3097 14623 74,'0'0'39,"-4"-14"1,4 14 1,14-10-29,-14 10-4,26-6-2,-7 5-3,6 4-1,2 2-1,1 0-2,-1 7-1,-1-1-1,-4 2 0,-10 0 0,-4 3 0,-9-3 0,-5 4 1,-8-2 0,0-1 1,-5-3 1,2 0 0,2-4 1,5-3 0,10-4 1,0 0 0,0 0 0,11-4 0,3 3 0,1 1 0,2 4-1,-3 5-1,1 5 0,-5 0-1,-4 8 0,-3 3-1,-4 1 1,-5 3 0,-3-1 1,-3-3 0,-4-1 2,-2-6-1,2-5 1,-4-6 0,2-4 0,0-6 0,3-5-2,3-1-3,1-11-13,2 6-24,10 0 0,5-4-1,4 2 0</inkml:trace>
  <inkml:trace contextRef="#ctx0" brushRef="#br1" timeOffset="420313.0406">3783 15017 6,'-17'1'28,"17"-1"2,-15-3 3,15 3-14,-10-10-3,5-4-1,5 14-2,-1-23-1,6 9-3,-4-8-2,8 2-2,-3-7-2,2 0 0,0-2-2,7 2 0,-2 0 0,3 3 0,-1 4 0,3 3 0,-1 7-1,4 7 1,0 5-1,-4 5 1,2 7-1,-1 5 1,-2 5-1,-1 5 0,-4 4 0,-3 1 1,-5 1-1,-1-1 0,-3-1-1,-2-6 0,0-2-3,-1-9-3,8-2-9,-4-14-23,11 4 1,7-12 0,4-13 1</inkml:trace>
  <inkml:trace contextRef="#ctx0" brushRef="#br1" timeOffset="420652.06">4554 14730 50,'0'0'36,"0"0"0,-19-13 0,6-1-14,-2 9-14,-4-6-2,2 7-1,-5 0-2,0 5 0,-2 2-1,3 8 0,-2 4-1,2 8 1,0 4-1,3 3 0,6 3 0,7 1 0,8-1-1,6-4-1,9-2-1,5-12-1,11 1-4,-2-17-11,4-5-22,2-5 2,-3-8-2,-1-4 3</inkml:trace>
  <inkml:trace contextRef="#ctx0" brushRef="#br1" timeOffset="420986.0791">4795 14579 53,'-17'-3'35,"6"7"-1,-8-1 1,-6-1-25,9 11-2,-5-5 0,6 7-2,-2-2-1,10 5-2,1-2-1,6 1 0,6 0-2,3-3-1,8 2-6,-3-8-21,6-4-9,2-2 1,-2-8-2</inkml:trace>
  <inkml:trace contextRef="#ctx0" brushRef="#br1" timeOffset="421319.0981">4968 14515 61,'7'-17'38,"-7"17"-3,0 0 3,0 0-22,5 22-9,-11 2-3,5 10-1,-3 8-1,-1 10-1,0 8 0,1 2 0,-1-1-1,0-1-2,5-1-5,-6-14-14,6-7-17,4-9 0,1-16 0,4-11 0</inkml:trace>
  <inkml:trace contextRef="#ctx0" brushRef="#br1" timeOffset="421654.1173">5228 14784 64,'-7'12'38,"7"-12"0,-5 14 2,16-5-26,-2-11-6,9 5-1,-1-6-2,5 2-3,-1-1-3,-2-5-5,4 9-8,-23-2-16,14-7-9,-14 7 1,0 0-2</inkml:trace>
  <inkml:trace contextRef="#ctx0" brushRef="#br1" timeOffset="421985.1362">5263 14902 53,'-10'17'36,"3"-8"1,7-9-8,9 20-8,-9-20-6,27 3-5,-12-7-4,7 3-3,-1 0-6,-5-2-27,0-5-8,4 3-1,-8-5-1</inkml:trace>
  <inkml:trace contextRef="#ctx0" brushRef="#br1" timeOffset="432864.7585">5976 14632 8,'0'0'23,"0"0"1,-16-1-7,16 1-7,-17 7 0,5 0-3,3 6 0,-3 1-1,2 7 0,0 7-1,4 4 0,0 2-1,4 3 1,3 0-2,5-3 0,5-4 0,6-6-1,7-13 0,2-9-1,7-9 1,3-9-1,1-9 1,-1-5-1,-3-6 0,-6-4 0,-7-1 0,-9-1 0,-11 0-1,-9 3 1,-10 6 0,-7 4-1,-8 6 0,-3 10 0,-4 11 0,1 8-1,7 11-1,6 2-7,13 7-14,12 6-9,5-7 0,17 2 0</inkml:trace>
  <inkml:trace contextRef="#ctx0" brushRef="#br1" timeOffset="433786.8112">7309 14559 33,'0'0'23,"9"-7"-3,-9 7 0,0 0-6,-6 17-2,1-5-5,-2 6-3,-2 1-1,-1 4-1,-1 1 0,1 0-1,-1-2 0,2-4 0,2-4 0,2-2 1,5-12 0,0 0 0,0 0 1,14-11-1,-4-7 0,4-2 1,1-6-1,4-2 0,-3-2 0,2 3 0,-4 3 1,-1 4 0,-4 5-2,0 6 1,-9 9 1,12 10-2,-7 4 2,3 5-1,-1 2 0,8 7 0,-1 0 0,5 2 0,0-3-2,0-5-3,4 3-15,1-7-18,-10-11 0,1-1-1,-15-6 1</inkml:trace>
  <inkml:trace contextRef="#ctx0" brushRef="#br1" timeOffset="434448.8491">9033 14445 26,'4'-13'31,"-4"13"2,0 0-4,0 0-11,6 17-2,-9-1-4,3 13-3,-5 3-3,2 11-3,-5 4 0,2 5-2,-4 3 0,2-1-1,0 0-1,-1-5 1,3-3-2,0-8-3,8-1-8,-3-7-19,5-17-3,7-7-1,-1-17 2</inkml:trace>
  <inkml:trace contextRef="#ctx0" brushRef="#br1" timeOffset="434901.875">9481 14548 48,'3'25'29,"-16"-5"2,-1 16 1,-7 2-28,-4 1 1,5 9-1,-5-3 1,5 1-1,2-6-1,4-6 0,3-8-1,6-6-1,3-10 0,2-10-1,5-11 1,2-6-1,3-10 0,1-7 0,3-6 1,2-4-1,-1-1 0,2 5 2,-2 2 0,-1 7 0,-4 8 1,2 11 0,-12 12 0,17 2 0,-10 11 0,1 7-1,1 7 0,2 7 0,0 4-1,3 5 1,-3 0-2,3 2 0,-2-3-2,-2-6-2,2-2-2,-8-14-5,4 0-10,-6-10-16,-2-10 0,0 0 0,-20-25 3</inkml:trace>
  <inkml:trace contextRef="#ctx0" brushRef="#br1" timeOffset="435252.8951">9371 14799 32,'-19'-17'33,"19"17"3,-5-14-2,5 14-13,28-7-7,-4 4-8,9 4-3,2 2-4,3-4-6,7 5-12,-2 0-15,-4-8-2,4 0 2,-10-11 0</inkml:trace>
  <inkml:trace contextRef="#ctx0" brushRef="#br1" timeOffset="435601.915">10004 14386 51,'-14'-15'32,"0"20"2,-10 8-1,-11-3-22,5 11-2,-2-1-3,8 9-1,1-1 0,10 5-2,7-3-1,9-1-3,10 0-4,5-7-14,6-2-16,12-3-1,-3-8-1,7 4 2</inkml:trace>
  <inkml:trace contextRef="#ctx0" brushRef="#br1" timeOffset="435952.9351">10179 14886 49,'-10'5'33,"10"-5"1,0 0-3,-16-17-18,17 1-7,-2-9 1,8-2-4,-1-6 1,3-2-1,1-2-1,6 3 1,-3 0-1,3 7 1,-3 3-2,2 9 2,-1 5-1,2 10-2,-1 6 2,1 7-2,-1 4 2,4 6-2,2 3 1,-2 5 0,-1 1-1,-2 1 0,-3 0 0,-3 1-1,-4-1 0,-6-6-3,1 2-5,-9-12-16,8-17-12,-8 14 0,8-14 0,-5-11 1</inkml:trace>
  <inkml:trace contextRef="#ctx0" brushRef="#br1" timeOffset="435983.9369">10746 14583 89,'0'0'37,"13"1"1,-14 14-5,-4-4-26,4 8-3,-4 1 0,5 8-3,-2 1 1,1 3-1,1-1-1,1-4-1,1-3-2,-1-5-2,5-1-4,-6-18-8,0 0-17,0 0-4,8-12-2,-7-4 3</inkml:trace>
  <inkml:trace contextRef="#ctx0" brushRef="#br1" timeOffset="436386.96">10738 14642 36,'-6'-21'36,"6"8"1,0 2-2,0-3-9,10 9-7,-4-7-8,10 12-3,2-7-3,2 9-1,2 1-1,1 5-2,0 1 0,-4 3-2,-1 4 0,-7-3-1,-7 7 0,-4-2-1,-5 0 0,-8-1 1,-3 0 0,-3-2 1,-1-3 1,0 0-1,6-5 2,1-1 0,13-6 0,0 0 1,0 9 0,14-6 0,0 1-1,5 1 1,-1 1-1,2 3-1,-1 1 0,-5 3 1,-3-1-2,-4 4 1,-4 0 0,-4 2-1,-4-2 1,-5 0 0,-3-3 0,-1-3 0,-2-1 0,-1-5-2,3-3-1,1-6-1,13 5-5,-12-18-6,19 7-12,3-2-11,1-7-1,7-1 2,1-6 2</inkml:trace>
  <inkml:trace contextRef="#ctx0" brushRef="#br1" timeOffset="436740.9802">11268 14517 35,'12'-8'34,"-10"-5"2,-2 13-2,-5-10-11,-10 3-8,5 10-5,-9-3-3,4 9-2,-3 0 0,4 6-2,0 1 1,7 5-1,3 0 0,6 0-2,4 2 1,6-2-2,1-4-1,6-3-5,8-2-20,-5-7-14,-3-9 1,1-5-1,-5-15 1</inkml:trace>
  <inkml:trace contextRef="#ctx0" brushRef="#br1" timeOffset="437410.0185">11586 14850 30,'-18'-24'31,"9"9"-1,-3 3-7,-1-7-2,7 7-4,-4-9-2,12 8-3,-1-10-4,9 7-2,2-6-1,9-1-1,1-2-1,5 5-1,1-2-1,1 6 1,1 2-2,1 10 1,-4 6-1,-3 9 0,-2 10 1,-5 5-1,-4 7 1,-6 6-1,-4 5 0,-4-1 1,-3 0-1,-1 0-1,1-5-1,-1-7-1,7-2-2,-2-18-6,10 1-10,3-12-18,3-14 1,9-3 0,1-11 1</inkml:trace>
  <inkml:trace contextRef="#ctx0" brushRef="#br1" timeOffset="437770.0391">12613 14600 49,'0'0'33,"5"-17"2,-5 7 0,-4 0-21,-9-3-4,3 8-4,-7-3-1,0 7-1,-5-3 0,-3 11 0,-3 1-1,2 4-1,0 4 1,2 3-1,4 3 0,6 3-1,8 1 1,11 0-2,8 2 0,5-5-1,8 1-2,4-7-4,10-1-15,2-8-17,-6-10 1,-2-5-1,-4-11 1</inkml:trace>
  <inkml:trace contextRef="#ctx0" brushRef="#br1" timeOffset="438110.0585">12981 14330 53,'0'0'36,"-25"1"-1,10 3 0,0 2-20,-2-3-7,5 11-1,-1-4-2,6 5-1,4-1-1,6 6-2,3-3 1,3 2-1,3-2-1,0-1-2,5-2-4,-6-6-9,2-4-22,2-1-1,-5-9 0,3-2 1</inkml:trace>
  <inkml:trace contextRef="#ctx0" brushRef="#br1" timeOffset="438460.0785">13207 14247 89,'0'0'38,"0"20"1,-4-7 1,-3 7-34,5 11-2,-1 5-2,2 11 0,-1 2-1,3 3 0,-1-1 0,0 1-2,2-1-2,-5-11-5,7 2-18,-4-13-14,-1-12 1,1-6-1,0-11 0</inkml:trace>
  <inkml:trace contextRef="#ctx0" brushRef="#br1" timeOffset="438811.0986">13575 14496 74,'3'11'37,"10"-6"-1,1-7 1,5 1-32,10 1-2,2-2-3,2 0-2,0 2-5,-7-8-6,2 6-13,-8 0-10,-20 2 0,10 0 1,-25 2 2</inkml:trace>
  <inkml:trace contextRef="#ctx0" brushRef="#br1" timeOffset="439161.1186">13600 14617 42,'-14'23'32,"2"-9"2,14-1-8,10-4-11,4-7-6,12 1-5,4-4-4,2-7-9,2-4-24,4 2 1,-9-10-2,5 4 2</inkml:trace>
  <inkml:trace contextRef="#ctx0" brushRef="#br1" timeOffset="440021.1678">14163 14218 48,'13'-3'35,"-13"3"2,10 6-2,-6 9-14,-4-4-12,9 13 0,-8 2-3,3 9-1,-2 4-2,-1 6-1,-1 0 0,0 3-1,-1-2 0,-3 0-1,2-2-1,-1-3-1,-1-3-2,0-10-1,7-1-5,-7-16-6,10-1-14,-6-10-7,13-8-2,-1-4 4</inkml:trace>
  <inkml:trace contextRef="#ctx0" brushRef="#br1" timeOffset="440382.1885">14341 14630 36,'5'-11'28,"8"10"1,-13 1-11,0 0-6,12 0-4,-12 0-3,0 0-1,-10 11 1,10-11 0,-16 9 1,7-1 1,-5-4 1,0 5-1,-3-5 0,3 6-1,-2-4-1,5 4-2,1-1 0,10-9-1,-2 14-1,2-14 0,16 15-1,-2-9 0,1-1-1,1-3-1,2 3-5,-6-7-10,1-2-21,4 2 1,-6-6-1,4 3 1</inkml:trace>
  <inkml:trace contextRef="#ctx0" brushRef="#br1" timeOffset="440733.2085">14523 14691 36,'-4'9'33,"4"-9"1,-10 18 0,3-5-11,2-4-12,7 6-4,0-4-2,7 5-2,0-2-1,3-2 1,1-1-2,3-1 0,0-5 0,0-3-1,-1-3 1,-3-4 0,-1-5-1,-4-1 0,-4-1 1,-5-2-1,-3-1 0,-5 3 0,-2 2 1,-2 4-2,-2 4-1,-1-1-4,7 9-15,10-6-15,-13 8 0,13-8-1,0 0 1</inkml:trace>
  <inkml:trace contextRef="#ctx0" brushRef="#br1" timeOffset="442336.3002">15839 14466 26,'0'0'26,"0"0"0,0 0 2,0 0-19,3-12-4,-3 12-1,3-13-1,-3 13 2,3-11-1,-3 11 2,13-12 0,-2 8 0,1-3 1,7 5-1,1-1 0,4 3-1,-2 0-2,5 5 0,-4 2-1,0 2-1,-1 0 0,-1 3 0,-6-1 0,2 2 0,-2-2 1,0-4 0,1-4 0,3-1-1,3-4 1,0-2 0,4-4-1,1-4 1,5 1-1,-2 2-1,-1-1 1,-2 3-1,-4 1 0,-2 4 0,-5 2 0,-2 3 1,-14-3-1,17 10 0,-17-10 0,15 14 0,-5-8 0,1-1 0,6-2 0,1-1 0,3-2 0,4 0 1,4-1-1,-3-2 0,0 1 0,3 0 1,-3 1-1,-3 0 0,1-1 0,-5 1 0,-1-1 0,0 0 1,0 0-1,-3-1 0,-2 1 0,-1 2 0,0 1 0,-12-1 0,10 7 1,-10-7-2,5 10 0,-5-10-2,3 10-4,-3-10-8,0 0-23,9-9 0,-9 9 0,11-15 0</inkml:trace>
  <inkml:trace contextRef="#ctx0" brushRef="#br1" timeOffset="442706.3214">16975 14299 47,'0'0'33,"-1"-10"1,1 10-1,0 0-17,9-13-7,-9 13-4,14 2-1,-1 3 0,2 1-1,4 6 0,-2 1 0,2 6-1,-2 0-1,-2 3 1,-3 2-2,-5 2 1,-7 1 0,-3-3 0,-7 0-1,0 0 0,-4-3 1,0-4-1,0-1 0,1-6-2,5 0-4,-3-8-19,11-2-13,4-15 2,3-5-1,8-1 0</inkml:trace>
  <inkml:trace contextRef="#ctx0" brushRef="#br1" timeOffset="444010.396">18131 14134 27,'0'0'28,"0"0"2,-5-10-10,5 10-4,-7 12-3,9 4-3,-4 6-3,6 11-2,-3 3 0,7 11 0,-5-2 0,5 6 0,-4 0-2,1 1 0,-2-8-1,0-3-1,-1-8 0,0-5 0,-1-8-1,0-3-1,3-7-3,-4-10-10,0 0-21,9-16 0,-9-6 0,6 1 0</inkml:trace>
  <inkml:trace contextRef="#ctx0" brushRef="#br1" timeOffset="446117.5165">11627 14680 9,'-11'5'13,"11"-5"-1,-13 12 0,13-12-1,-11 13 0,11-13-2,-11 12 0,11-12-1,-11 13-1,11-13-1,-8 12 0,8-12-1,-7 17 1,5-4-1,-1 1 0,2 3-1,-2 1-1,2 4-1,-1 0 0,1 1 0,-1-1-2,2 0 2,0-3-2,0 0 1,-1-3 0,-1-2 0,1-3-1,-1 1 1,0-2-1,2-10 1,-4 11-1,4-11 0,0 0 0,0 0 0,0 0 0,-9-14-1,8 4 0,0-1-1,1 0 1,0-5-1,0 3 0,2-4-1,1 1-4,0-3-3,4 0-6,2 3-13,-4-10 0,5 6 0</inkml:trace>
  <inkml:trace contextRef="#ctx0" brushRef="#br1" timeOffset="449008.6819">18747 14277 11,'0'0'23,"0"0"1,0 0-7,-7 13-6,7-13-2,-7 15 0,5 0-1,-6-1-1,3 7-2,-5-1-1,3 8 0,-4 0-2,0 1 1,-1 1-1,-1 0 0,1-5 0,2-1 0,2-7 1,2-2-1,6-15 0,-7 11 0,7-11-1,5-14 1,1 0-1,3-3 1,1-6-1,4-3 0,1-3-1,1-4 1,0 0-1,2 2 1,-2-1 1,-1 2-1,0 3 2,-3 6-2,-1 3 1,-2 7 0,-9 11-1,11-11 1,-11 11-1,11 10 1,-6 4-1,2 2 1,-1 6-1,1 3 0,2 3 0,0 2 0,-1 0 0,1-1 0,-1-4-1,0 3 0,-1-2-1,-1-4 0,1 1-2,-4-7-3,4 3-6,-6-6-8,0-3-15,2-1 0,-3-9 0,0 0 2</inkml:trace>
  <inkml:trace contextRef="#ctx0" brushRef="#br1" timeOffset="449386.7035">18667 14523 39,'-15'2'31,"15"-2"1,0 0 0,0 0-16,19-8-10,-4 3-2,7 3-2,3-1 0,2-2-1,4 3-2,-1-2-3,2 4-7,-2 1-17,-9-7-3,5 5-3,-11-9 3</inkml:trace>
  <inkml:trace contextRef="#ctx0" brushRef="#br1" timeOffset="449753.7245">19265 14149 31,'0'0'32,"4"-12"1,-4 12-8,-2-12-7,-6 3-3,8 9-3,-20-6-3,10 6-3,-8-2-2,3 7-1,-3 1 0,1 4-1,-3 3 1,4 1-1,1 3 0,5 2 0,-1 2-1,6 0 1,3-4-1,4 2 0,4-4 1,6 0-2,0-4 1,3-3-1,3-3-3,0-5-2,7 5-11,-5-6-22,-3-5 0,0-2 0,-3-4 0</inkml:trace>
  <inkml:trace contextRef="#ctx0" brushRef="#br1" timeOffset="450352.7587">19503 14654 10,'0'0'27,"0"0"2,0 0-1,-11 1-12,6-10-1,5 9-2,-4-22-1,5 8-3,-5-9-1,5 3-2,-3-7-1,3 0-1,-3-3-1,4 0 0,1 0-1,2 4 0,1 4 0,2 3-1,1 2 0,3 6 0,3 3 0,2 2 0,1 5-1,3 3 1,4 2-1,2 5 0,2 2 0,0 3 0,-3 3 0,-1 4 0,-3 0 0,-5 1 1,-5 1-1,-5-1 0,-4 0 0,-3-2-1,-2 0 0,-2-7-2,1 2-2,3-15-6,-7 16-14,7-16-11,0 0-1,0 0 2,0 0 0</inkml:trace>
  <inkml:trace contextRef="#ctx0" brushRef="#br1" timeOffset="450812.7851">20429 14275 35,'10'-2'31,"-13"-8"2,1-1-9,-8 9-7,-7-6-3,-1 8-2,-6-4-2,1 8-4,-7 0-1,1 5-1,-3 4-2,4 3 1,1 4-1,3 4 0,3-2 0,4 2 0,6 0 0,8 3 0,4-3 0,8 0 0,3-3-1,6 1-1,3-5 1,1-1 0,2-4-1,0-3-1,1-2-2,-7-9-7,9-2-23,-5-1-4,-4-6-1,-2 1-2</inkml:trace>
  <inkml:trace contextRef="#ctx0" brushRef="#br1" timeOffset="451319.8141">20676 14111 18,'0'0'29,"0"0"0,0 0 3,0 0-14,0 0-5,-11-4-2,-1 6-2,12-2-2,-24 13 1,12 0-3,-5-4 1,7 5-1,-5-1-1,8 1-1,2-2 0,5 0-1,4-1 0,4-1-1,4-3-1,0-1-1,4 1-2,-3-7-6,7 2-23,-4 2-5,-5-10 1,2 3-2</inkml:trace>
  <inkml:trace contextRef="#ctx0" brushRef="#br1" timeOffset="451710.8364">20971 13986 61,'3'17'35,"-6"-5"0,-1 8 0,5 5-23,-6 1-6,4 7-1,-4 5-1,4 8 0,-2 0-2,2 2 0,-3-1 0,3-2-1,-3-5 0,3-6-1,1-4-2,-1-12-6,7-5-16,-3-4-14,-3-9 1,0 0-1,-2-12 2</inkml:trace>
  <inkml:trace contextRef="#ctx0" brushRef="#br1" timeOffset="452217.8654">21346 14237 60,'12'1'38,"-12"-1"0,13-6 1,-1 5-19,-12 1-10,26-11-4,-11 6-2,3 5-1,-1-1-2,3 0-1,-2 2 0,0 1-2,0 3-2,-7-5-4,4 10-9,-15-10-23,12 8 2,-12-8-2,0 0 3</inkml:trace>
  <inkml:trace contextRef="#ctx0" brushRef="#br1" timeOffset="452594.887">21376 14328 60,'0'14'39,"0"-14"0,20 8 1,-3-3-19,-5-8-8,10 7-5,-6-4-2,4 5-3,-6-1-1,0-1-3,-2 3-4,-12-6-9,13 3-26,-13-3-1,12-2 1,-12 2-2</inkml:trace>
  <inkml:trace contextRef="#ctx0" brushRef="#br1" timeOffset="453739.9525">21965 14023 18,'3'-14'29,"-3"14"1,0 0-7,0 0-2,4 11-4,-4-11-3,-2 24-3,-2-6-2,5 8-3,-6 3-2,5 7 0,-2 2-2,1 5-1,-1-2 0,1-2 1,0-2-2,0-2 1,-2-7-1,2-6-1,0-4-2,1-18-3,0 14-6,0-14-15,-2-10-8,9 0-1,-4-10 1</inkml:trace>
  <inkml:trace contextRef="#ctx0" brushRef="#br1" timeOffset="454195.9786">22184 14242 27,'-13'4'14,"3"-3"1,0 5 2,-4-4 1,0 5-3,-1-1-1,-3-2-2,2 3-2,-5-4-1,4 6-2,-3-5-1,4 5 0,-1-5-2,6 2-1,1-1 0,10-5 1,-3 9-1,13-5 1,1-1-1,8 0 1,1 0-2,4 3 1,-1 0-1,2 1-1,-4 0 0,-1 1 0,-5 2-2,-3-3 1,-2 0-3,-10-7-3,13 10-5,-13-10-10,0 0-16,0 0 0,0 0 0,0 0 0</inkml:trace>
  <inkml:trace contextRef="#ctx0" brushRef="#br1" timeOffset="454731.0092">22420 14393 14,'-11'4'28,"10"9"2,-10-2-3,3-2-8,2 5-2,6-14-5,-6 21-1,6-21-3,5 18-1,-5-18-3,19 14-1,-8-7-1,8-3 1,-3-1-2,1 0 0,0-2-1,2-1 1,-4-3-1,0-3 1,-4-2-1,-2-2 1,-5-2-1,-3-3 1,-5 0 0,-7 0 0,-2 2 0,-2 1 0,0 4-1,-1 2-3,6 8-13,10-2-20,-14 6 1,14-6-2,1 9 1</inkml:trace>
  <inkml:trace contextRef="#ctx0" brushRef="#br1" timeOffset="480917.507">18923 4527 0,'35'-2'1,"-7"-1"0,-2 0-1</inkml:trace>
  <inkml:trace contextRef="#ctx0" brushRef="#br1" timeOffset="488756.9553">14151 3593 1,'-5'37'6,"4"6"-1,-2 3 0,1 6-1,0 4 0,2 3 0,-1 1-1,3 0 0,0-1-1,0 3 0,0-4-2,2-3 1,-1-3 0,0-2-1,1-7 1,0-2 1,2-5-1,2-4 1,0-3 0,3-1 0,-1-6 0,2-1 0,1-2 1,1-1-1,4-5 2,-2-2-1,5-1 1,4-4-1,4-2 1,2-1 0,3 1 0,2-4-2,3 5-1,5-3 0,0-1 0,2 2 0,2 1-1,4-5 1,2-2 0,1 1 2,3-1 0,5 0 0,4-1 1,3 2 0,-2-3-1,5 4 1,1 1-2,2 0 0,2-2 0,-2 2-1,1 2 0,-2-6 0,4 3 1,-4 0 0,2-1-1,-4 0 0,1 4 0,0-3 0,-2-1 0,-2 5 0,1 0-2,0-2 2,0 5-1,4-3 0,0-4 1,-2 2 0,2 0-1,-1-3 1,2 0 0,-4 3 0,3-5 1,-7 0-2,-1 3 0,1 0 1,-1-1-1,-2 0 0,-3 2 0,1 0 0,-1 4 0,1-1 0,-3 1 0,-1-3 0,4 2 0,2-3 0,0-1 1,-1-2-2,-4-4 2,-1 2-1,-4 1 0,1 1 1,-4-3-1,-6 0 0,-2 2-1,-3 2 2,0 0-1,-1-2 0,-2 0 0,-5-2-1,-3 5 1,0 0 1,-3 0-1,0-4-1,-6 2 1,0 1 0,-2 0 0,-2 1 1,-1-1-1,-3 0 0,-1 1 0,-3 0 0,-9 1 0,13-3 0,-13 3 1,0 0-1,13-5 0,-13 5 0,5-11 1,-3 1-1,2-2 0,-2-4 0,2-5 1,0-6-1,-1-5 0,0-9 0,2-3 0,-1-5 0,0-5 0,1-6 0,0-3 0,0-6 1,0-2-1,-2 0 0,-1-3 1,-2 0-1,0 1 0,-2 2 0,0 7 1,-2 6-1,-4 5 1,0 4-1,1 9 0,-2 6 0,-2 5 0,-1 3 1,-3 3-1,0 1 0,-1 3-1,-1 1 2,-5 2-1,-1-2 0,1 1 0,-3 1 0,-3 1-1,-3 1 1,1 2 0,-5 1 0,0 1-1,-4 2 2,-3 2-1,-5-1-1,0 1 1,-5 0 0,-6-1 0,-3 1 0,-6 0 0,-4 0 0,-8-2-1,0 1 1,-5 4 0,-3-1 1,-4 3-1,-3 2 0,1-1-1,-2 3 2,1 1-1,-2 0 0,-2-2 0,0-1-1,1 1 1,0-1 1,-2 0-1,0-2 0,1 0 0,-4 0 0,1 4 0,-1 0 0,1-1-1,0 2 1,4 3-1,0 3 1,2 1 0,2 1-1,2-2 0,2 0 1,0 5 0,1-2 0,2 0-1,-2-2 1,1 1-1,1 1 1,3 0 0,4-2 0,4-2 0,6-1-1,3 2 1,5-1 0,8-3 1,5 0-2,2 0 1,5 2 0,3 0 0,5-2 0,2-1-1,7 0 1,1 2 0,6-2 0,2-1 0,6 0-1,9-4 1,-14 8 0,14-8-1,-5 14 1,5-3 0,1 3 0,-1 6 0,0 7-1,1 6 1,1 7 0,-1 13 1,0 8-2,1 6 1,0 8 1,3 4-2,1 8-3,0 2-8,-2 3-16,14 5-2,-12-11 1,10 13 0</inkml:trace>
  <inkml:trace contextRef="#ctx0" brushRef="#br1" timeOffset="510200.1818">6816 15483 1,'0'0'25,"4"11"2,-4-11 1,0 0-11,-4 19-3,2-6-2,2 8-1,-5 1-2,5 9-2,-5-1-1,3 9 0,-7 0-2,6 2 0,-3 0-1,2 3-1,-2-7 0,1-3 0,-1-5 0,4-4-1,1-7 0,1-2-1,0-16 1,1 9 0,-1-9 0,0 0-2,7-11-1,-7 0-3,0 11-7,7-18-16,-7 3-7,8 6-2,-6-9 2</inkml:trace>
  <inkml:trace contextRef="#ctx0" brushRef="#br1" timeOffset="512231.298">7245 15615 13,'10'-6'26,"-10"6"-4,0 0-2,0 0 0,-1-11-5,1 11-2,0 0-3,0 0-2,0 0-2,-9 17-2,3-6-1,0 8-1,-4 0 0,-2 8-1,0 0-1,-2 2 1,-1 2-1,-1 1 0,2-4 0,1-3 0,2-5 0,5-3 0,-1-4 1,4-3-1,3-10 0,0 0 1,10-16-1,-4 3 2,4-7-1,2-4 0,-1-4 0,3-3 0,-1-3 0,0 4 0,-2-1 0,0 0 0,-4 4 1,0 5-1,0 1 0,-3 6 1,0 4-1,-4 11 0,8-9 0,-8 9 0,10 11 0,-1 3 1,-2 3-1,4 6 0,2 4 0,0 3 0,1 0 0,0 2 0,0 0 0,-1 0-1,-1-3 1,0-2 0,-2-4-1,-2-1 0,0-4 1,-3-3-2,0-3 1,-5-12-3,6 14-2,-6-14-5,0 0-11,0 0-15,0 0-1,-10-3 0,-3-6 2</inkml:trace>
  <inkml:trace contextRef="#ctx0" brushRef="#br1" timeOffset="512625.3205">7145 15840 35,'-10'-3'33,"10"3"2,0 0 0,14-20-13,-1 19-11,-2-4-2,7 4-2,-1-2-2,8 3-2,-3 1 0,1 3-2,1 1-2,-3-3-2,0 5-5,-7-6-8,-2 4-21,0 0 0,-12-5 0,11-2 1</inkml:trace>
  <inkml:trace contextRef="#ctx0" brushRef="#br1" timeOffset="516356.5339">7794 15940 17,'5'-17'24,"-5"17"-3,1-12-6,-1 12 0,-7-11-3,7 11-2,-13-18 0,4 4-2,6 4 0,-5-8-2,7 0 0,-4-5-1,7-1-1,-1-4 0,4 3-1,3-3 1,3 1-1,0-1-1,4 6 0,1 0 1,2 4-1,0 3-1,4 2 1,-4 5-1,3 7 0,1 4 0,-1 4 0,1 9 0,-1 5-1,-1 3 1,-2 6 0,-3 6-1,-2-1 1,-4 4-1,-2 1 0,-4-5 1,0 0-1,-3-5 0,-1-4-1,2-3 1,-4-5-1,5-5-1,-2-13-2,3 13-4,-3-13-5,9-5-7,-9 5-12,9-14-4,5 7 1,-6-10 1</inkml:trace>
  <inkml:trace contextRef="#ctx0" brushRef="#br1" timeOffset="516750.5565">8631 15717 17,'13'-21'28,"6"8"1,-13-9 4,-2 1-18,1 6-2,-11-6-1,4 8-1,-10-5-2,0 12-1,-6-1-3,-1 7-1,-6 5 0,0 7-2,-4 7 0,1 7 0,1 5-1,5 1 1,4 2-1,7 3 0,9-2 0,8-2 0,7-4 0,6-4-1,5-5 1,2-5-2,4-3-1,-1-10-3,4 1-8,-7-9-16,3-3-8,-1 2-1,-4-6 1</inkml:trace>
  <inkml:trace contextRef="#ctx0" brushRef="#br1" timeOffset="517185.5814">8975 15863 33,'0'0'33,"0"0"1,6-16 0,-4 2-13,2 4-10,-7-8-1,7 3-4,-3-5-2,4 2 0,-1-4-2,4-1 1,-1-3-1,6 2 0,-1-2 0,4 4 0,0 2 1,4 2-2,-2 6 1,4 5-1,-1 2 0,1 6 0,-1 6-1,3 4 0,-3 4 1,-1 6-1,0 3 0,-2 2 1,-5 3-1,-2 3-1,-5-1 2,-4-1-1,-3-1 0,-3-2 1,-1-6-2,-2-2 1,2-5 0,5-14-3,-8 19-2,8-19-14,-10-7-20,10 7 0,0-17 1,3 6 0</inkml:trace>
  <inkml:trace contextRef="#ctx0" brushRef="#br1" timeOffset="517656.6083">9648 15567 39,'4'-10'35,"-4"10"1,10-9-5,-10 9-11,0 0-4,7 11-6,-3 5-3,-3 4-2,2 6-2,-2 3-1,1 3-1,-2 1 0,0-3-2,0-1-1,-1-8-2,3 3-4,-6-15-5,8 1-7,-4-10-6,0 0-4,4-19-3,-3-1 3,0-3 2</inkml:trace>
  <inkml:trace contextRef="#ctx0" brushRef="#br1" timeOffset="518129.6354">9660 15592 57,'-6'-22'32,"1"4"-1,2 2-3,3 16-4,4-18-8,8 16-6,-1-3-4,4 6-1,4 0-2,3 5-2,-3 3 0,1 2 0,-3 4-1,-2-2 0,-5 5-1,-3-3 0,-5 4 0,-8-3 0,-3 0-1,-3-2 1,-4-2 0,0-2 0,-1-1 1,2-4 0,1 0 0,14-5 0,-9 1 1,9-1-1,9-4 1,5 3 0,2 0 0,4 2-1,1 3 1,0 1-1,0 2 0,-3 2 0,-3 5 0,-7 0 0,-5 2 0,-6 0 0,-5 1 0,-8 2 0,-2 0 0,-4-3 0,-1-1 0,3-5 0,1-1 0,4-3 0,2-2 0,13-4-2,0 0-2,-8-14-6,20 8-14,4-3-15,-2-6 2,7 1-2,2-6 2</inkml:trace>
  <inkml:trace contextRef="#ctx0" brushRef="#br1" timeOffset="518538.6588">10232 15514 56,'0'-19'34,"4"3"0,-8 4-9,-5-5-11,9 17-3,-21-15-4,8 16-2,-8 2 0,2 9-1,-3 3 0,0 3-1,-1 3 0,9 6-1,2-2 0,10 1 0,4-6 0,10 0-1,5-6 0,9-2-1,3-6 1,2-5-1,-1-4-2,-2-3-2,-1 2-3,-12-9-8,1 3-24,-16 10 1,5-13-1,-5 13 1</inkml:trace>
  <inkml:trace contextRef="#ctx0" brushRef="#br1" timeOffset="518939.6817">10513 15370 60,'0'0'37,"12"-10"-2,-12 10 0,13 16-23,-13-1-6,4 10 0,-5 8-3,2 10 0,-3 4-1,-1 7 0,-2 0-1,1-1 1,-2 0-1,1-3-1,1-7 2,1-8-3,1-7 0,2-9-4,6-2-14,3-8-19,-9-9 1,11-18-1,-6-5 0</inkml:trace>
  <inkml:trace contextRef="#ctx0" brushRef="#br1" timeOffset="519966.7404">11054 15592 30,'2'-11'31,"-2"11"-2,0 0-6,0 0-3,7 13-2,-7-13-4,0 26-2,-3-10-5,4 11-1,-4-1-3,0 3 0,-3-2-2,2 0-1,1-3-1,-1-1-1,1 1-3,-3-12-5,6 5-13,-1-6-14,1-11 1,0 0 0,-15 0 1</inkml:trace>
  <inkml:trace contextRef="#ctx0" brushRef="#br1" timeOffset="520377.7639">10902 15801 51,'0'0'35,"11"-12"-1,-1 3 0,2-1-20,7 3-7,2-2-2,5 3-3,2 2-3,2-2-1,2 3-4,-3-2-7,4 4-10,0 3-12,-9-6 0,0 6 1</inkml:trace>
  <inkml:trace contextRef="#ctx0" brushRef="#br1" timeOffset="520778.7869">11519 15461 66,'7'-16'37,"2"7"-2,-9 9-2,0 0-23,0 0-3,1 20-2,1 4-2,-4 7-2,1 8 1,0 6-1,1 2 1,0 5-1,1 0 0,0-3 0,0-2 0,1-6 0,1-6-2,0-6 0,-2-6-3,3-3-9,-3-9-24,-1-11-1,0 0 0,-2-16 1</inkml:trace>
  <inkml:trace contextRef="#ctx0" brushRef="#br1" timeOffset="521309.8173">12093 15607 41,'0'0'31,"0"0"2,0 0-7,0 0-11,0 0-4,0 0-2,-3 17-1,-2-7-2,1 10-1,-6 0-2,-1 9 0,-2 0-1,-4 3 0,1 4-1,-2-2 0,0-4 0,2-1-1,4-7 1,3-2-1,3-7 0,6-13 0,-3 10 0,3-10 0,7-15 0,1-1 0,1-7-1,1-3 1,2-5 0,0-3 0,1-1 0,3-1 0,-3 1 2,0 4 0,-2 2 0,2 2 0,-4 5-1,0 7 1,-1 4-1,-8 11 0,14-3 0,-6 12 0,-1 7-1,2 7 1,-1 5 0,3 1 0,0 4-1,1 2 1,1 2 0,0-3-1,-2-1 0,1-3-1,-2-3 0,-2-4-3,0-2-2,-8-10-8,0-11-19,5 12-5,-5-12-2,-16-7 3</inkml:trace>
  <inkml:trace contextRef="#ctx0" brushRef="#br1" timeOffset="521714.8404">11944 15820 69,'0'0'38,"11"-3"-1,8 1 0,4 2-24,-1-6-6,8 4-3,-1-2-2,2 0-4,2 2-4,-7-4-14,0 1-19,-1 2 2,-8-4-1,-2 2 0</inkml:trace>
  <inkml:trace contextRef="#ctx0" brushRef="#br1" timeOffset="524128.9785">12507 15500 18,'0'0'15,"0"0"0,0 0-1,0 0 0,0 0 0,5-9-1,-5 9-2,0 0 1,0 0-1,5-16-1,-5 16-2,0 0-1,-5-10-1,5 10-1,-15-7-2,4 5 0,-2 4 0,-4 1 0,2 3-1,-5 1 1,4 4-1,1 0 1,4 4-1,-1-1 0,8 3 0,4-1 0,5 1-1,4-1 1,3-2-1,3-1-1,3-3 1,1-3-1,-1-3-1,2 3-2,-5-10-4,4 7-10,-9-1-21,-10-3 0,14-1 0,-14 1 1</inkml:trace>
  <inkml:trace contextRef="#ctx0" brushRef="#br1" timeOffset="524638.0076">12750 15908 48,'0'0'32,"0"0"3,-13 4-1,13-4-22,-11-8-3,11 8-3,-5-12-1,4 1-2,1-2 1,-2-6-3,2 0 1,1-6 0,2-1-1,-2-3 1,4-1-1,1 0 1,5 2 0,2 1 1,3 2-1,2 5 1,4 5-1,1 4 0,1 6-1,-1 4 0,1 6-1,-2 5 1,-1 8-1,-2 5 0,-2 1 0,-3 3 0,-2 3 0,-3 1 0,-2-2 1,-4-2-1,-1-2 0,-1-2 0,-2-3 0,0-1 0,-1-6-1,2-1-2,0-12-4,4 14-6,-4-14-22,0 0-3,0 0-2,13-19 2</inkml:trace>
  <inkml:trace contextRef="#ctx0" brushRef="#br1" timeOffset="525059.0317">13513 15694 18,'9'-15'32,"4"2"0,-7-5 3,-1 0-12,4 4-6,-10-7-4,3 11-3,-8-5-3,6 15-1,-22-13-1,5 13-2,-4 0 0,-5 9 0,-5 1-1,2 6 0,-4 0-1,3 6 1,4 1 0,6 3-1,7-2 1,12 1-1,8-1 0,9 0 0,6 0 0,7-3 0,5-2-1,3-2 1,-3-2-1,-3-4 0,-3 0-1,-8-10-3,1 3-6,-21-4-24,11-15-6,-10 4 1,-7-8-2</inkml:trace>
  <inkml:trace contextRef="#ctx0" brushRef="#br1" timeOffset="525760.0718">13854 15877 18,'0'0'29,"-7"-9"1,9-1-5,-3 0-6,0-7-4,2 1-3,-4-10-3,3 6-1,-3-9-1,4 3-1,-4-6 0,5 4-1,-3-1 1,4 3-1,0-2-1,8 6 0,-2 2 0,3 5-2,2 3 0,2 7 0,2 4-1,1 8-1,2 5 1,-2 7-1,-1 4 0,-1 4 0,-2 4 1,-3 2-1,-2-1 0,-3 0 0,-2-2 0,-1 0 0,-4-3-1,-1 0 0,-2-3-1,4-6-2,4-1-4,-5-17-8,0 0-23,12 8 0,-12-8 0,20-22 1</inkml:trace>
  <inkml:trace contextRef="#ctx0" brushRef="#br1" timeOffset="526177.0957">14460 15545 79,'0'0'38,"11"-3"-1,-11 3-4,0 0-23,0 0-5,0 0-1,8 22-1,-7-5-1,1 5 0,-1 4-1,-1 5 0,-1 1 0,2-1-1,0 0-1,-3-5 0,1 1-2,0-10-2,2 2-3,-1-19-8,3 9-16,-3-9-7,2-11 1,0-3 1</inkml:trace>
  <inkml:trace contextRef="#ctx0" brushRef="#br1" timeOffset="526596.1196">14364 15557 75,'-6'-15'39,"5"3"-2,1 12-1,11-23-24,11 16-3,-3-5-2,11 7-2,1-1-2,3 3 0,-2 4-2,1 3 0,-4 2 0,-7 4-1,-2 1-1,-7 2 1,-7 5-1,-7 2 0,-7 0 0,-7 1 0,-6 1-1,-4-1 0,2-1 1,-2-1 0,5-4 0,3-3 0,4-3 0,13-9 1,-6 10 1,6-10-1,20 2 1,-4-2 0,3-1-1,2 2 1,0 1 0,1 1 0,-3 3-1,-2 1 0,-5 3 0,-4 0-1,-4 4 0,-5 0 0,-6 4 0,-3 2 0,-5-1 1,-2 1-1,-4-4 1,1 2 0,-3-3 1,2-2-1,3-5 2,2-2-2,5-5 0,2-1-1,9 0-1,-6-10-6,16 5-17,-1-3-15,1-10 1,4 2 0,0-6 0</inkml:trace>
  <inkml:trace contextRef="#ctx0" brushRef="#br1" timeOffset="527465.1693">15072 15463 37,'0'0'22,"0"0"-1,0 0 0,-5-14-3,5 14-2,-19-2-3,9 5-3,-11-3-1,6 7-1,-9-2-1,7 8-1,-2-2-1,6 4 0,4-3-1,8 6 1,5-3-2,7 1 0,5-3-1,5-3 0,6-2-1,-4-3-3,2 3-6,-11-6-28,0-8-4,-4 0 1,-11-5-1</inkml:trace>
  <inkml:trace contextRef="#ctx0" brushRef="#br1" timeOffset="529700.2972">15436 15372 19,'0'0'29,"0"-10"0,0 10-7,0 0-4,-12 9-3,10 5-4,-5 3-2,6 10-3,-1 6-2,3 7 0,0 5 0,2 9-1,0 1-1,2 4 0,-3-2 0,2-2-1,-4-4 0,2-5 0,-2-9 0,3-8-1,-2-6-1,-1-11-5,9-8-25,0-5-3,-9-11-2,11-3 2</inkml:trace>
  <inkml:trace contextRef="#ctx0" brushRef="#br1" timeOffset="531680.4104">15967 15457 26,'0'0'31,"-10"4"1,10-4 0,0 0-17,0 0-4,0 0-3,0 0-2,13 11-2,-3-6-1,5 4 0,1 1-1,5 2 0,1 0-1,3 3 0,1-3 0,1 4 0,-3-2 0,-2-1-1,-5 0 1,0 0-1,-6-2 1,-3 0-1,-6-1 0,-3-1 0,1-9 1,-18 15-1,1-6 0,-3-3 0,-5 1 0,-3 0 1,0 2-1,-1-1 0,1 0 0,2 1 0,3-1 1,4 1-1,5-3 0,3-1 0,2 1-1,9-6-2,0 0-3,0 0-7,9 8-11,7-7-11,-4-5 0,8 3 0</inkml:trace>
  <inkml:trace contextRef="#ctx0" brushRef="#br1" timeOffset="532103.4346">16271 15737 9,'15'14'28,"-15"-14"2,-12 23 2,-6-10-12,-5-1-8,-1 4 1,-6-3-3,4 3-2,-2-5-2,4 0-1,1-5-2,6 1 0,2-2-1,4-3-1,11-2-1,-10-1-1,10 1-2,0 0-4,11-3-10,-11 3-17,18-9 0,-2 5-1,-1-9 1</inkml:trace>
  <inkml:trace contextRef="#ctx0" brushRef="#br1" timeOffset="532697.4686">16615 15437 7,'0'0'27,"0"0"0,0 0-5,4-11 0,-4 11-3,0 0-3,0 0-3,0 0-3,0 0-1,-7 13-3,5-2-1,3 7-1,-1 1-2,3 9 1,-2 3-1,0 4-1,-1 2 1,2 0-1,-2-4 0,3-1 0,-2-3-1,1-8 1,0-6 0,1-5 0,-3-10 0,0 0 0,12 0-1,-10-9-2,-2 9-6,9-18-30,-6 1 1,1 4-2,-5-10 2</inkml:trace>
  <inkml:trace contextRef="#ctx0" brushRef="#br1" timeOffset="575510.9174">19746 15657 8,'0'0'11,"0"0"-1,0 0 1,0 0 1,9-9 0,-9 9 1,0 0 2,0 0-2,0 0 0,0 0-1,10-7-2,-10 7-2,0 0-1,0 0-1,0 0-2,0 0-1,0 0 1,0 0-1,0 0-1,0 0 0,3 15 0,-3-6 0,1 7 0,-2 2 0,1 7 0,-3 5 0,1 4-1,-1 1 1,-1 4-1,-1-1 0,2-1 0,-3-1 0,3-3-1,2-4 1,-2-4 0,2-2-1,1-6 0,1-3 1,0-5-1,-1-9 0,2 10 0,-2-10-1,0 0 0,0 0-2,3-14-1,-3 14-4,2-15-8,-2 15-11,11-15-9,-8 3-1,5 2 2</inkml:trace>
  <inkml:trace contextRef="#ctx0" brushRef="#br1" timeOffset="575985.9446">20053 15872 15,'0'0'28,"9"2"0,-9-2-6,0 0-5,0 0-2,-14 4-3,13 5-4,1-9-2,-12 14-1,3-9-2,-1 6-1,-6-2 0,-1 2 0,-3-1-1,-2 1 1,-3-3 2,4 4-1,-2-2 1,4-1-1,3-3 1,5 3-1,2-3 1,9-6-1,2 11 0,-2-11-1,18 8 1,-3-2-1,-1 0 0,5 0 0,0-1-1,-2 3 0,0 1 0,-2 0-1,-1 1 0,-1-1 0,-2 2 0,-3-1-1,-3 2-2,-5-12-1,9 16-3,-9-16-7,9 10-12,-9-10-12,10 5 0,-10-5 1,15-6 0</inkml:trace>
  <inkml:trace contextRef="#ctx0" brushRef="#br1" timeOffset="576648.9825">20275 16038 29,'0'0'33,"9"-5"3,-9 5-1,4-13-14,5 12-8,-9 1-1,14-6-5,-14 6-2,15-2-2,-3 1-1,0 3-1,0 3 0,1-1 0,-1 2 0,1 1-1,-3 1 0,-1 2 1,-3 3-2,-4-1 1,-2 1-2,-4 1 1,-2 2 0,-3-4-1,-1 2 1,-3-3 0,3-2 0,0-1 0,10-8 1,-15 8 1,15-8 0,0 0 0,0 0 0,0 0 1,18 1-1,-8 1 0,0-2-1,3 3 1,-2 2-1,2 0-1,-13-5 1,16 16-1,-9-5 0,-1 1 0,-3 1 1,-2 1-1,-2 0 0,-4 1 0,-1-2 1,-2-3 0,-3 0-1,-3-1 2,-1-2-1,0-2 1,1-2 0,0 1 0,3-3 0,2 1 1,9-2-1,-13-2-1,13 2-1,0 0-2,0 0-7,0 0-25,-2-10-2,2 10-1,6-19 2</inkml:trace>
  <inkml:trace contextRef="#ctx0" brushRef="#br1" timeOffset="577477.0298">20777 15777 42,'11'4'31,"-11"-4"2,17-1-4,-5 4-17,-2-4-3,6 7 0,-3-2-2,5 5-2,-1-3-2,2 4 0,-1 1-1,2 0 0,-1 1 0,1 1-2,-3-2 1,-1 1-1,-3 0 1,-1 0-1,-12-12 0,7 21 0,-12-12 0,-5 1 1,-3 2-1,-3-2 0,-5 1 1,-1 1-1,-4-2 2,4 0-1,-2-2 0,2 0 1,1-2-1,4-1 0,2 1 0,5-3-1,10-3-1,-12 6-1,12-6-3,0 0-4,12 10-10,-12-10-14,19 2-3,-3 1-1,1-7 1</inkml:trace>
  <inkml:trace contextRef="#ctx0" brushRef="#br1" timeOffset="577900.054">21120 16049 38,'0'0'31,"0"0"1,0 0-10,-11 9-7,1-7-2,5 7-5,-6-4-1,2 6 0,-5-1-3,1 4 1,-5-3-2,2 3 1,-4-1-1,1 0-1,0-2 0,4 0-1,2-4-1,3-1 0,10-6-2,-11 9-1,11-9-3,0 0-7,11-3-20,-1 2-3,-2-9-1,6 4 1</inkml:trace>
  <inkml:trace contextRef="#ctx0" brushRef="#br1" timeOffset="578321.0781">21459 15735 19,'0'0'32,"9"-4"2,-9 4 0,6-9-14,-6 9-4,0 0-1,14 12-5,-14-12-3,2 24-1,-4-7-2,1 9-1,-2 3 0,2 5 0,-2 2 0,2 2-1,-1-1 0,1 1-1,0-2 1,3-5-1,-1-7-1,0-5-2,3 0-7,-5-10-31,1-9 1,4-11 1,-6-9-3</inkml:trace>
  <inkml:trace contextRef="#ctx0" brushRef="#br2" timeOffset="645118.8987">2837 17323 31,'0'0'32,"0"0"-1,0 0-9,-10 2-7,10-2-3,0 0-5,-7 11-1,0 2-2,4 6 1,-4 2-2,-1 10 2,-5 5-2,1 4 1,-3 5-2,2 1 1,-2-8-2,1 6 1,1-6-2,3 0 1,0-9-1,10-29 1,-12 47 2,7-33-2,5-14-1,0 0 2,-5 37 3,5-37-4,0 0 0,1-18-1,-1 18-2,4-20 3,1-7 0,0 2-3,1-4-1,1-2 2,1-9 2,2-1-1,1 4 0,0-3-3,3-3 1,-1 1 0,3 6 2,-3 4-1,0 7 0,0 2 0,-2 2 2,-1 7 1,-10 14 0,16-3 0,-16 3 0,16 22-1,-7-6 3,2 12 1,1 3-2,3 8 2,0 2-3,0-3 2,1 9-1,0-5 1,0 0-4,-2 0 1,1-5-1,-4-8 1,0-3-1,-11-26-1,17 47-1,-17-47-2,0 0 1,0 0-7,0 0-13,17 21-15,-17-21 0,-8-21-1,-1 12 3</inkml:trace>
  <inkml:trace contextRef="#ctx0" brushRef="#br2" timeOffset="645546.9232">2736 17673 60,'-13'-4'36,"13"4"1,0 0 1,6-16-24,10 8-5,3 1-2,10 1-1,2 0-2,7 6-2,1-3-1,1 0-2,1 2-5,-6-2-22,-3-2-11,2-3 2,-10-4-2</inkml:trace>
  <inkml:trace contextRef="#ctx0" brushRef="#br2" timeOffset="647477.0336">3535 17677 10,'0'0'26,"0"0"3,-13 2-4,13-2-8,-7-17-1,2 8-2,5-6-2,-6 5-3,6 10-2,-6-21 0,5 6-2,-4-3-1,6 5 0,-3-11 0,3-2-4,1 0 3,6-3-3,-1-2 2,6 3-3,2-2 2,3 0-1,1 8-1,7 3 2,-2-3-1,1 8 2,0 8-2,2 4 1,0 8-1,2 6 0,1 5 0,-3 5 1,-1 4 0,-2 5 1,-2 3-1,-2 0 2,-6 3-2,-5-6 2,-3 4-2,-4-8 2,-1-3-3,-3-5 0,-1-8 1,-2-2 0,5-9-2,-9 9-1,9-9 0,0 0-3,-10 6-5,10-6-8,0 0-21,-3-11 1,6 0 1,7 0 2</inkml:trace>
  <inkml:trace contextRef="#ctx0" brushRef="#br2" timeOffset="647906.0582">4554 17350 42,'-3'-10'33,"3"10"1,-13-17 1,-1 4-22,3 1-5,-5-1 0,2 4-4,-4 0-1,-1 4 1,-3 4-2,0 3 0,-2 4-1,-2 10 1,-2 2 1,2 5 1,3 6-1,3 6 0,7-1 0,6 7 1,9-3-2,12-6 2,7-1-4,5 3 1,5-8 0,6-4 0,0-8 0,-1-3-1,-1-2 0,-5-5-3,-3 2-1,-7-12-10,-2 0-25,-1-7 1,-8 3-2,-2-6 2</inkml:trace>
  <inkml:trace contextRef="#ctx0" brushRef="#br2" timeOffset="648346.0833">4909 17155 20,'0'0'30,"0"0"3,-9-6 1,9 6-16,-19-3-3,10 8-3,-7-3-2,4 9-3,-4-4-1,3 9-1,-4-3-1,4 8-1,2-4 0,5 4-1,3-1 0,5-1-1,4-3 0,5-2-1,6-2 1,3-5-1,3-2-1,-1-4-2,2 1-10,-5-6-26,-7 0 2,-4-6-2,-12-1 1</inkml:trace>
  <inkml:trace contextRef="#ctx0" brushRef="#br2" timeOffset="649082.1254">2417 17153 18,'1'-15'12,"-5"-4"1,2 8-1,-3 0 3,1 1 1,4 10 1,0 0-1,-10-1-1,10 1-3,-5 29-1,1-2-2,6 20-2,-4 4 0,3 16 1,-3 6-2,2 9-1,-4 10 0,4 4 1,-3-9-3,2-4 3,0-6-6,3-10 0,1-10-1,1-8-5,-4-49-14,29 54-25,-29-54 8,0 0-7,0 0 9</inkml:trace>
  <inkml:trace contextRef="#ctx0" brushRef="#br2" timeOffset="649737.1629">5181 17133 29,'0'0'30,"-15"-18"3,15 18-7,-7-9-11,7 9-2,0 0-1,0 0-2,-3 9-2,3 5-2,6 12-2,-2 2 0,4 12 2,-4 5-2,5 9 1,-3 1-1,1 6 0,-2 3 0,0-5-2,-2-2 0,0-6-1,0-4 0,-3-47-1,2 78-1,-2-78-2,0 0 0,0 59-8,0-59-26,10-7-2,-8-5 1,6-11-1</inkml:trace>
  <inkml:trace contextRef="#ctx0" brushRef="#br2" timeOffset="650178.1881">5497 17490 85,'-7'15'36,"7"-15"-1,-2-11-7,2 11-20,16-21-1,-1 13-2,2-1-2,5 1 0,2 1-2,2 5 1,-2 1-2,1 2-1,-3 3-2,-4 0-2,0 4-4,-18-8-4,20 16-11,-20-16-12,3 10-1,-3-10 0,-14 11 3</inkml:trace>
  <inkml:trace contextRef="#ctx0" brushRef="#br2" timeOffset="650614.213">5565 17587 41,'-18'13'34,"11"-2"3,7-11 0,0 0-13,0 0-10,9 4-4,8-5-3,-4 1-2,9-3-2,-3 1-3,2 3-4,3 3-5,-8-3-20,3-3-9,2 0 0,-5-5 0</inkml:trace>
  <inkml:trace contextRef="#ctx0" brushRef="#br2" timeOffset="651048.2379">6032 17321 50,'0'0'32,"-18"11"3,13 1-1,-1 1-24,-5 5-1,7 6-1,-1 1-3,5 6 0,3 2 0,4-1 0,3-4-3,5 5-1,4-8 1,3-6-1,2-7 0,4-6 0,1-9 0,1-4-1,-3-5 1,0-12-1,-3-7 1,-3-2-2,-6-4 0,-7-5 0,-9 4 0,-6-1 0,-9-1 0,-7 8 1,-4 12 0,-7 6 0,-5 11 1,2 7-1,3 9-2,1 5-2,13 12-15,7-2-17,3-4-1,15-2 1,7-9-1</inkml:trace>
  <inkml:trace contextRef="#ctx0" brushRef="#br2" timeOffset="652382.3142">7478 17378 23,'0'0'33,"0"0"1,0 0-9,0 0-5,0 0-2,0 0-5,0 0-4,-4 17-3,-2-3-3,2 8 1,-2 2-2,-3-1 1,-4 5-2,2 0 1,0-5-2,0-2 1,1-5-1,2-3 0,8-13 0,-12 16 0,12-16 1,0 0-1,0 0 1,8-12-1,0-4 1,0-5-1,2 0 2,2-6-1,-1-7-1,4 3-1,-3-1 2,1 5-2,-2 2 2,1-1 0,-3 1-1,2 11 0,-5 3 3,-6 11-1,12-13 0,-12 13-1,14 3 0,-14-3 1,17 22 1,-4-1 1,0-1-2,2 5 2,0 5-1,2-1 0,-1-3-1,-1-1 0,-2 0-1,-2-9 0,-2 1-1,-1-4 0,-8-13 0,9 9 0,-9-9-1,0 0-2,0 0-2,0 0-7,0 0-29,0 0 0,-14-8 1,14 8 0</inkml:trace>
  <inkml:trace contextRef="#ctx0" brushRef="#br2" timeOffset="654176.4168">8629 17045 31,'0'0'33,"1"-10"2,-1 10-4,0 0-11,0 0-4,0 0-3,0 0-5,1 23-2,-2 0-2,1 8-1,-1 4-2,0 8 0,-1 4 2,1 8 0,-1-3 1,1-1-1,-2-2-1,3-6 0,-1-2 1,1-5 0,0-10-3,2-7 1,0-2-2,-2-6-1,2 2-1,-2-13-3,2 15-5,-2-15-9,0 0-18,0 14 0,0-14 0,4-12 3</inkml:trace>
  <inkml:trace contextRef="#ctx0" brushRef="#br2" timeOffset="654872.4566">9173 17253 4,'0'0'29,"0"0"1,0 0 2,0 0-12,-11 15-3,3-3-4,0 8 0,-5-1-4,3 14 1,-2 0-3,1 2 0,-1-2-3,5 4 1,-1-5-3,4-6 0,2-5-2,2-8 1,0-13-1,4 14-1,-4-14 2,9-15-1,-2-4-1,-1-5 1,2-7-1,2-5-2,-1-6 1,3-3-1,-1-1 1,0 5 1,-2 4 0,3 5 1,-4 7 1,0 8 1,-2 2 0,-6 15 1,12-4 0,-12 4-1,14 16 0,-3 3-1,-1 4 1,3 7-1,2 3 2,1 7 0,2-3-1,-3 3 1,2-1 0,-2-7 0,-1 0 0,-2-4-1,0 2-2,-4-13-3,0-1-2,-5-1-3,6-5-8,-9-10-20,-6 9-2,6-9-1,-18-13 0</inkml:trace>
  <inkml:trace contextRef="#ctx0" brushRef="#br2" timeOffset="655323.4824">9070 17461 75,'0'0'38,"-8"-12"-4,15 2 2,10 2-24,-3-5-6,10 3-3,1 1-2,5 0-2,2 2-3,-1 4-3,5 4-13,-2-5-20,-7 1 4,0 2-2,-6-6 2</inkml:trace>
  <inkml:trace contextRef="#ctx0" brushRef="#br2" timeOffset="655755.5071">9795 17056 44,'7'-10'35,"3"6"1,-8-8 0,-5 0-19,3 12-4,-10-14-4,10 14-2,-23-11-3,9 12 0,-6 2-1,-1 4 0,-1 1-1,1 6 0,0 2 0,5 5 0,2 1 0,7 2 0,6-2-1,8 6 1,8-4-1,4-2-1,9-2 1,4-6-1,3-9 0,-2-1 0,1 0-2,-6-13-7,1 0-31,-11 0 1,-11-4-1,-5 2-1</inkml:trace>
  <inkml:trace contextRef="#ctx0" brushRef="#br2" timeOffset="656909.5731">10345 17564 22,'0'0'16,"-8"9"2,8-9-1,0 0 1,0 0-2,0 0-1,-10-10-2,10 10-3,-4-12-2,0 2-1,3-2-1,-4-3 1,4-9-5,-3 3 1,5-6-1,-2 0 1,5-3-1,-3-5 0,6 5 2,0-3-1,4 7 2,-1-5-2,5 2 1,4-1-1,1 7 0,2 7-1,2 0-1,0 5 0,3 5 0,-2 6-1,0 5 1,-2 8-1,0 2 1,-2 5-1,-1 11-1,-2 4 2,-4 2 1,-3 3-1,0 1 1,-4 5 0,-2-4 0,0-7 0,-3-6 2,-1-11-3,0-3-2,3-3-1,-4-12-1,0 0-3,0-14-6,7 5-20,-2-5-9,-1 0 2,1-3-3</inkml:trace>
  <inkml:trace contextRef="#ctx0" brushRef="#br2" timeOffset="657376.5998">11340 17169 35,'9'-10'33,"-9"10"3,-9-13-2,0 11-12,-13-6-9,5 6-4,-9-3-3,5 7-1,-6 2-1,0 5 0,-2 2-1,4 9 0,0 3 1,6 8-2,3 1 2,6 2 0,6-1-1,11 0 0,8 0-1,4-6 1,7-2-1,4-4 1,2-7-3,2-5-1,1-3 0,-6-8-2,2-1-3,-9-8-5,4 1-20,-10-7-12,-4-2 3,-2-1-2</inkml:trace>
  <inkml:trace contextRef="#ctx0" brushRef="#br2" timeOffset="657811.6247">11659 16956 61,'6'-14'37,"-6"14"-1,0 0 2,0 0-26,-4 9-2,4 3-3,5 12-1,0 2-2,2 11 0,-3 5 0,0 5-2,-2 2 1,0 6 1,-2 2-1,1-2 0,-1-1-1,0-5 1,1-6-1,3-5 1,1-6-2,-2-11-1,1-6-1,-1-2-3,-3-13-6,5 11-30,-5-11-2,3-18 1,-6-2-1</inkml:trace>
  <inkml:trace contextRef="#ctx0" brushRef="#br2" timeOffset="658720.6767">12195 17165 53,'0'0'36,"0"0"-2,0 0 2,9 1-20,-9-1-8,15 3-2,0 1-2,-1-3-2,5 6 0,3 4-1,1 0-1,2-1 1,2 4-1,-2-1 1,0 1-2,-5 1 2,0-2-2,-6-5 1,0 2 1,-14-10-1,10 19 0,-10-19 0,-3 13 0,-6-8 0,-5 4 1,-2-2 1,-4 0-2,-1 2 1,-4 1 1,-2-1 0,-1 2 0,1 0 0,1-1 0,2-3-2,3 5 3,2-7-3,5 0 1,4 0-1,10-5-2,0 0 1,0 0-4,10 14-2,-10-14-5,26 0-12,-8 1-13,1-6-1,6 1 2,-6-2 0</inkml:trace>
  <inkml:trace contextRef="#ctx0" brushRef="#br2" timeOffset="659179.703">12539 17446 11,'8'16'28,"-8"-16"2,-8 17 3,-2-11-13,-4-2-2,3 5-2,-8-9-2,4 11-4,-6-6-2,4 1-2,-3-1-1,2 2-2,-1-1 0,2 0 0,1 1-1,5-2-1,2 1 0,9-6-1,-12 16 0,12-16-3,2 12-5,-2-12-14,0 0-15,17 7 0,-17-7 1,20-10 0</inkml:trace>
  <inkml:trace contextRef="#ctx0" brushRef="#br2" timeOffset="660601.7843">12875 17144 35,'0'0'27,"0"0"-1,2-10-2,-2 10-3,0 0-3,-5-15-4,5 15-2,0 0-4,1 10-2,-1-10-1,-5 26-2,4-4-1,-1 8-1,-1 6 2,2 1 0,-2 1-1,3 3 1,-1 3-1,0-4 2,0-8-2,2-4 2,-1-9-4,0 5 2,1-10-1,-1-14 0,0 0 0,0 0 0,0 0-1,0 0-2,0 0-5,0 0-28,0 0-6,5-16 2,-1-6-2</inkml:trace>
  <inkml:trace contextRef="#ctx0" brushRef="#br0" timeOffset="688108.3576">15183 17574 31,'0'0'27,"14"2"2,-14-2 0,0 0-17,0 0-4,0 0-1,0 0 0,-11 4-2,8 6-1,-4 6-2,1 7 1,-2 5-2,-6 8 1,14-36 1,-32 81 0,32-81 3,-33 82-1,33-82-3,-31 70 1,31-70-1,0 0 1,-24 59 0,24-59-5,0 0 1,0 0 1,0 0 5,0 0-5,0 0 4,8-53-5,-2 29 1,0-3 1,6 0-1,0-5-3,3 2-1,2-5 4,3-4-3,1 4 2,2 4 1,0 0 0,-4-2 0,0 5 1,-3 2 1,-2 7-1,-4 10 1,0-3 0,-10 12-1,12 1 1,-6 13 0,3 2-1,-1 10 0,2 8 0,1 0 0,2 4 1,-2 1-2,1-5 2,-12-34-2,24 66 3,-24-66-2,0 0 1,35 64 1,-35-64-2,0 0 0,25 51-5,-25-51-6,0 0-23,9 55-5,-9-55-4,0 0 2</inkml:trace>
  <inkml:trace contextRef="#ctx0" brushRef="#br0" timeOffset="688571.3841">15178 17777 49,'0'0'33,"0"0"2,0 0-2,0 0-10,12 2-16,5-4-2,4 0-3,4 3-2,5 0-2,-1-4-7,8 2-16,0-3-9,-5 1-1,2-6 1</inkml:trace>
  <inkml:trace contextRef="#ctx0" brushRef="#br0" timeOffset="689025.41">16190 17536 51,'0'0'34,"0"0"-1,-11-10 0,1 0-19,10 10-2,-20-19-4,20 19-3,-26-17 0,12 11-2,-6 4-1,0 1 0,-5 5-1,1 3 0,-3 3 1,0 1-1,0 3 0,1 5 0,0-1 0,4 4 0,3-1 0,6-5 1,4 6-2,7 0 1,6-2 0,6-2 1,4-1-1,7-1 0,4-7 0,5 6 0,1-8 1,2-3-1,1-1 0,-1-2-1,0 0 0,-3-3-2,0 4-3,-9-2-4,4 6-7,-13 4-24,-3-8 3,-9-2-2,0 0 2</inkml:trace>
  <inkml:trace contextRef="#ctx0" brushRef="#br0" timeOffset="689473.4357">15936 17898 92,'0'0'37,"0"0"0,0 0-1,0 0-24,0 0-4,0 0-5,0 0 0,60 2-1,-60-2 0,0 0-2,66 4 2,-66-4-4,50 10-3,-50-10-4,49-2-29,-49 2 0,44-11 0,-27 1-3</inkml:trace>
  <inkml:trace contextRef="#ctx0" brushRef="#br0" timeOffset="689931.4619">16936 17525 53,'0'0'34,"-7"-13"0,7 13-2,-14-14-15,-1 0-4,6 8-5,-9 3-1,3 3-2,-5 2-2,-1 8 0,-1-1-1,-2 8 1,-2 6-1,2 4 0,2 4-1,6 7 0,1-5 0,11 3 2,6-4-2,-2-32 2,32 64 2,-4-44 0,5-6-3,4-8 0,0 4-1,2-9 0,-39-1 0,65 5 2,-65-5-6,0 0 1,60 3 2,-50-3 0,-10 0-2,0 0 0,0 0-12,13 3-27,-16-16 1,3 13-1,0 0 0</inkml:trace>
  <inkml:trace contextRef="#ctx0" brushRef="#br0" timeOffset="691175.533">18350 17577 24,'0'0'29,"0"0"1,13 10 2,-13-10-9,0 0-10,-10 14-2,10-14-2,-8 24-4,-1-8 1,3 9-2,-6-1-1,4 7 0,-2-3-1,10-28 0,-16 57 0,16-57 1,0 0 1,-16 58-3,16-58 3,0 0-4,0 0 0,10-21 0,-3-4 0,4-3-2,-3-4-1,2-4 3,-2 0-3,2 10 4,-3-3 1,-1 3 0,1 9 0,3 1-1,-5 7 1,-5 9 0,16 0 1,-5 1-1,-1 4-1,5 9 0,-2 0 1,0 3 0,3 4-1,0-1 0,-1-6 0,-2 19-1,0-7 1,-3-13 0,-2 4-2,0-5-3,1 2-5,-7-3-30,-2-11-1,0 0 2,9-26-2</inkml:trace>
  <inkml:trace contextRef="#ctx0" brushRef="#br0" timeOffset="691863.5724">19532 17307 36,'0'0'32,"-6"12"1,6-12 1,3 17-20,-9-5-1,9 11-1,-7 3-3,6 6 0,-4 7-3,3 9 0,-2 2-2,1 3 1,-1-6-3,1 7 0,0-54 0,0 95 1,0-95-1,0 66-1,0-66 1,0 0 1,0 0-2,0 0 0,0 0-2,0 0-9,0 0-27,17 11-1,-17-30-1,5-5-2</inkml:trace>
  <inkml:trace contextRef="#ctx0" brushRef="#br0" timeOffset="693525.6674">20412 17479 25,'0'0'30,"0"0"3,0 0 1,-10-5-15,-2-7-3,12 12-2,-23-12-5,10 5-1,-5 0-2,-1 0-3,-4 5 1,2 6-1,-4 4-1,-1 1 0,-3 4 0,1 6 0,-2 5 1,3 1-1,3-1 0,6 4-1,6-1 1,6 1 0,9-1 0,9-2 1,7-3-2,7-3 1,5 3-1,4-9 1,1-2-1,-1 1 1,0-4-2,-5 1 0,-3 0 1,-7-4 1,-4-8-2,-16 3 0,19 13 2,-19-13-3,0 0-1,-3-12-3,3 12-5,0 0-10,0 0-20,0 0 0,-9 8-2,9-8 3</inkml:trace>
  <inkml:trace contextRef="#ctx0" brushRef="#br0" timeOffset="694020.6958">20724 17437 66,'0'0'38,"-3"10"0,3-10-3,0 0-12,11 22-13,-5-10-3,8 5-1,0-1-3,5 5 0,1 1 0,4 2-1,-1 4-1,1-3 0,-1-1 0,-2-2 0,-2 4 0,0-2 1,-4-5-3,-1-12 2,-4 4-2,1-10-1,-11-1 0,11 0-4,-11 0-6,0 0-27,5-15-2,-5 15 1,-1-22-1</inkml:trace>
  <inkml:trace contextRef="#ctx0" brushRef="#br0" timeOffset="694589.7283">21410 17490 66,'12'4'35,"-12"-4"-1,0 0 3,10 12-30,-10-12 1,-11 15 0,0-3-1,-1 7-1,-3 2-1,0 10-2,-4 6-1,0-6 1,0-1-2,2 7-1,17-37 1,-25 62 0,25-62 0,-12 36 0,12-36-1,0 0 1,16-16-1,-3-9 1,2-5-2,3-3 1,1-5-1,3-1 0,0-1 1,-2 2-2,-2 4 2,-1 3 0,-2 5 0,-3 8 1,-4 1-1,-8 17 1,9-7 0,-9 7 0,6 9 1,-3 8-1,-1-1 0,3 6 1,0 3 0,1 2 0,1 3-1,0 6 1,0 1-1,3-8 0,-1-1-1,-1-2 0,2-3-2,-3-7-1,2-2-2,-9-14-4,13 14-15,-13-14-17,0 0 1,0 0 0,-17-14 1</inkml:trace>
  <inkml:trace contextRef="#ctx0" brushRef="#br0" timeOffset="695055.755">21325 17710 71,'9'-7'39,"8"3"-1,2 4 1,2-3-23,7 1-7,-1-1-3,2 3-4,-2 5-5,-5-3-6,4 6-17,-4-8-13,-7-3 1,0 4-1,-6-11 1</inkml:trace>
  <inkml:trace contextRef="#ctx0" brushRef="#br0" timeOffset="695096.7573">21802 17353 34,'16'-4'30,"-16"4"3,12 14 1,-12 1-11,1-5-14,5 16 3,-6-2-3,6 12 1,-7-1-2,3 3 0,-5 2-3,3 4-1,-5 0-2,2-4 2,3-40-3,-6 75 2,6-75 0,-1 59-1,1-59-3,0 0-7,0 0-30,16 46-2,-15-58 2,5-7-3</inkml:trace>
  <inkml:trace contextRef="#ctx0" brushRef="#br0" timeOffset="696133.8166">22345 17487 15,'0'0'31,"0"0"-1,-11 1 0,11-1-5,-12-1-3,12 1-2,0 0-4,0 0-5,0 0-3,0 0-3,4 10-1,8-1 0,0 0-3,4 5 0,1-4 0,4 1-1,2 2 0,-2-1 1,-1-5-2,-2 4 0,-3-5 1,-3-1-1,-12-5 1,10 12-1,-10-12 1,-11 13-1,-2-5 1,-5-4 0,-2 7 1,-5 0-2,-3-2 2,2 3-1,-1-1 0,3 0 0,3-2-1,4 2 2,4-3-2,13-8 2,-12 5-2,12-5 0,0 0-1,0 0-2,11 5-4,-11-5-12,7-10-18,5 12 1,-12-2-2,22-1 3</inkml:trace>
  <inkml:trace contextRef="#ctx0" brushRef="#br0" timeOffset="696610.8439">22648 17716 75,'0'0'35,"-5"13"-3,-9-4-6,-4-4-15,8 6-3,-7-3-1,2 3-1,-4-2-1,3 3 1,16-12-3,-38 28 0,18-22-2,20-6 0,-36 18 2,36-18-2,0 0-1,0 0 0,0 0 0,0 0-1,0 0 1,-47 26-6,47-26-15,0 0-17,26 0 2,-13-7-2,-4-2 0</inkml:trace>
  <inkml:trace contextRef="#ctx0" brushRef="#br0" timeOffset="697071.8703">22961 17467 38,'0'0'35,"0"0"2,0 0 0,0 0-12,2 10-11,1 3-1,-8 2-5,6 13 1,-4 1-4,1 9-1,-4 0-1,1 6-1,5-44-1,-8 84 1,8-84 1,-2 74-2,2-74 0,0 50 0,0-50-1,0 0-7,0 0-32,21 27-3,-22-44 0,6-7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1T09:51:04.5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17306 10861 3,'-5'39'9,"4"8"1,-4 2-1,4 8-1,-3 1-2,4 6 0,-1-1-2,3 1-1,1 4 0,3 4-2,-2 1 0,3-1 0,0 1-1,-3 5 0,3-1 1,-1 0 0,0-2 0,-2 0 0,0 1 0,-3 3 1,-1-1 0,0 0-1,-1 2 1,-1 0 0,-1 3 0,1 0 0,0-1 1,-2 1-1,5-1 0,4 1 0,-3-2 0,0-3-1,3 1-1,-2-2 1,2 3-1,0-2 1,-1 2 0,-1 1-1,3 0 1,0 3 0,-3 1-1,2 0 1,0 0-1,4 1 1,-4 0-1,3 1 0,-4-2 0,3 2 0,1-1 0,-2-3 0,0-2 0,-1-1 0,1-2 0,-1-2 0,1-3 0,0-1 1,0-4-1,0 1 0,1-2 1,0 0-1,-1 1 0,-1-4 1,-2-3 0,-3 1-1,1-2 0,-3-3 0,0 1 0,-2-2 0,1-1 0,2 1 0,0 0 0,2 0 0,-1 1 0,2-2 0,0-1 0,0-3 0,0-2 0,-1-3 1,1-6-1,0-6 1,1-2 0,3-5 1,0-4 0,1-4-1,3-1 0,2-5 1,1 2-2,3-4 1,0-1-1,4 1 0,0-2 0,1 0 0,2-5 1,1 1-2,2-3 1,1-4 1,2-2-1,2-2 0,5-2 0,1-2 0,1 0 0,5-1 0,3 0 0,1 1 0,3 1 1,4 3-1,1 1 0,-2 0 1,5-2 0,1 3 0,4 1 0,2-1 1,6 0 0,-3-2-1,4-1 1,2 2 0,5 4 0,-1-1 0,3 1 0,1 0-1,2 4 1,-2 0-1,2 1 1,1-1-1,-1 1 1,1-2-1,-1 2 0,1 0 0,-2 1 0,1 0 1,-1 3-2,1-4 1,-3 2 0,2-2 0,1 1 1,-2-3-1,1 0 0,1-2 0,0 0 0,2 1 0,0-2 0,3-1 0,-1 1-1,3-2 1,-1-2-1,4-1 0,0 1 1,-2-3-1,2 0 0,2 1 0,-2-3 0,-1 4 0,-2 1 0,-2-1 1,-1 0-1,-3 2 0,-2 2 0,-4-1 2,-4 2-2,-2-2-2,-4 1 2,-7 1-1,-3 0 1,-5 0-1,-6 0 0,-6 0 1,-6 0 0,-7 1 0,-2 0 1,-4-1-1,-7-2 1,-2-2 0,-2 0-1,-3-6 2,-3-2-2,0-4 0,-3-2 0,-2-6 1,3-4-1,-2-4 1,-2-7-1,1-4 0,0-2 0,-1-6 1,1-4-1,1-5 0,-3-2 0,1-5 0,0 0 1,0-6-1,-3-2 0,0-3 0,0 1 0,-3 1 0,0-3 0,1 0 0,-6-1 0,1 1 0,1 0 0,-2-2 0,1-3 0,1-4 0,-1 0 0,2-2 0,6-2 0,-2-3 0,1 1 0,1-2 0,0-1 1,1 0-1,0 0 0,-4 1 1,0 2-2,-1-1 2,1-2-1,2 0 0,-2 4 0,1-1 0,-1 1 0,2-1 0,0 1 0,1 2 0,-2 1-1,-1 0 2,0 0-1,-3-2 0,2 1 0,1 1 0,-2 5 0,1-1 0,1 2 0,-1 1 0,-2 5 1,-1 4-1,0 3 0,-1 2 1,-1-1-1,-2 3 0,0 4 1,-1 2-1,2-2 0,1 3 0,-2 1 1,0 2-1,-1 4 0,1 3 0,0 1 1,-2 4-1,-1 6 0,-2 4 1,0 2-1,2 5 1,-2 4-1,4 4 0,-1 1 0,3 1 0,4 2 0,5 1 0,0 3 0,7-2 0,3 2 0,2 1-1,4-1 1,1 3 0,2 1 0,3 1-1,4 1 1,3 3 0,2 2-1,2 0 1,4 1 0,3 2 0,2-1-1,4 1 1,3 0 0,0-2 0,4 0 0,5 1 0,0-2-1,5 0 1,4-1-1,-1 1 0,-1-2 0,0 0 0,-1 1 0,1-1 0,5-1 1,-3 0 0,-2 0-1,-2 0 1,6-1 0,-2 2 0,3-1 0,-9 3-1,-2 0-1,0 1 2,-1 0 0,-5 1 2,-50 0-2,91 1 0,-39 0 1,-52-1-1,83-1 1,-83 1-2,76 0 1,-76 0 0,61-2 0,-61 2 0,52-3 0,-52 3 0,0 0 0,50-12 0,-50 12 1,0 0-2,0 0 1,0 0 0,0 0 0,0 0 1,0 0-1,58-55 0,-58 55-1,0 0 2,0 0-1,53-43 0,-53 43 0,0 0 0,48-53 0,-48 53 0,0 0 0,39-75 0,-39 75 1,34-61-1,-34 61 1,34-74-1,-34 74 1,39-81-1,-39 81 1,29-84-1,-29 84 1,39-90-1,-39 90 0,26-85 0,-26 85 0,0-82 0,0 82 0,18-77 0,-18 77 0,-10-64 0,10 64 1,-17-65-1,17 65 0,-4-56 0,4 56 1,-31-50-1,31 50 0,0 0 0,-26-69 0,26 69 0,0 0 1,-47-58-1,47 58 0,0 0 0,-54-54 1,54 54-2,-56-33 1,56 33 0,-53-29 0,53 29-1,-89-21 1,89 21-1,-89-14 1,34 10 0,2 0 0,-11 2 0,-2-1-1,7 0 1,-1 0-1,-1 0 1,-5-3 0,6 0 0,-14 0 0,11 0 1,-7 0-1,1-1 0,-2-2 1,-2 2-1,-2 0 0,-2 1 1,4-2-1,-1 0 0,-1 0 1,4 0 0,-4 1 0,1 0 0,1 0-1,1-1 0,-3 3 0,-3-3 1,1 3-1,-4 1 0,1-2 0,-3 1 0,-1 3 0,-3 0 0,2 0 0,-3-1 0,-1 2 0,-1 2 0,0 1 0,-2 1 0,-3-2 0,0 1-1,-2 2 1,1 2 0,-4-1 0,1 1 0,-3 1 0,-3 1 0,0 2-1,0 1 1,0-3 0,-1 0 0,-1 3-1,-1 1 1,-1-2 0,3 0 0,0 1 0,2-2 0,2 2-1,0 1 1,-1-3 1,2 0-2,3 2 1,-3-1 0,6 0 0,-1 3 1,-3 0-1,2 1 0,3 1 0,2 2 1,-1-3-2,3 0 2,1 0-2,0-1 1,1-4 0,3 0 0,2-2 0,1 0 0,2-1-1,1 0 2,2-4-1,3 0 0,3 2-1,-1-2 1,4 0 1,-2-1-2,3-1 2,0 0-2,-2 3 1,2-1 0,2-1 0,1-1 0,-1 2 0,0 0 0,0 0 0,-2 1 0,1-2 0,1 1 0,0 3 0,-2-1 0,3-1 0,1 3 0,1-1 0,0-1 0,-1 2 0,0 0 0,-3-3 0,1 3 0,0 1 0,-1 0 0,-1-1 0,1 1 0,1 2 0,-1-1 0,-2 3-1,1-1 1,-1 0 0,2 0 0,1 2 0,-1 0 0,1-3 0,0 3 0,4-4 0,0-1 0,0 2 0,1-2 0,-4-2 0,6 0 0,-2 0 0,1-2 0,0 3 0,0-1 0,3-2 0,0 0 0,-1 0 0,1 0 0,-1 0 0,-1 0 0,0-2 0,0 1 0,0-1 1,1 2-1,1-1 0,-1 0 0,0 1-1,1 1 1,-2 0 0,-3 1 0,-1 0 0,-3 0 0,0 0 0,1 0 0,-4-1 0,-3 0 0,4 0 0,0-1 0,-2 1 0,2 2 0,-4-3 0,-1 0 0,3 1 0,-1-1 1,-1-1-1,1-1 0,2-1 0,-5 0 0,3 1 0,0-1 0,-3-2 0,2-2 0,2 2 0,-2-2 0,-1 1 0,3-1 0,2-1 0,-1 1 0,0 2 0,-1 1 0,-2-2 1,2 3-1,-2 0-1,0 1 2,0 0-1,0-2 0,-1 1-1,1 1 1,-1 1 0,0 1 0,2-3 0,0 0 0,-2 2 0,2 2 0,2-3 0,-2-1 0,0-3 0,0 1 0,-1 1 0,-1 1 1,1-4-1,-1 0 0,-2 1-1,2 0 1,1-1 1,-3 0-1,0-3 0,-3 0 0,1 3-1,-1-2 1,-2-3 0,-3 1 0,-2 1-1,-1 1 1,-2 1 0,-2 0-1,-2-1 1,-2 3 0,2 4 0,-3-1 0,-1 1 0,0 1 0,0 3-1,0-1 1,1 1 0,-3 0 0,-1-2 0,0 1 0,0 0 0,2-1-1,-2 1 1,0-1 0,2 0 0,-2-1 0,0 1 0,0-1 0,2-1 0,-3 0-1,5 0 1,-3-1 0,-2 1 0,0 0-1,1-1 1,0 0 0,0 3 0,0-1 0,-2 1 0,-4 2 0,1-1 0,1 1-1,-2 1 1,1 2 0,0-2 0,-3 1 0,0 0 0,2-1 0,1 0 0,0 1 1,2-2-1,-5 0-1,-1 2 1,0 1 0,2-1 0,-1 2 0,0 0 0,-2 3 0,-3 0 0,0 1 0,5-1 0,-2 0 0,2 2 0,-1-1 1,-3-2-1,2-1 0,5 0 0,4-5 0,-3 1 1,5 0 0,0-4-1,0-2 0,3 0 0,3 0 0,0-5 2,0 2-1,6 1-1,0 0 1,4 0-1,1-1 1,6-1-1,2 0 0,4 2-1,-2 0 0,0-4 1,1 0-1,0 3 1,2-1 0,3 2 1,0 1-1,2 0 1,3-1-2,7 6 2,0-1-1,52-3-1,-90 7 1,90-7-1,-85 12 1,85-12 0,-75 14 0,75-14-1,-72 11 1,72-11 0,-69 16 0,69-16 0,-59 23 0,59-23 0,-61 31 0,61-31 0,-53 46 0,53-46 0,-45 57 0,45-57-1,-47 66 0,47-66 1,-36 73 0,36-73 1,-31 72-1,31-72 0,-26 80 0,26-80 0,-13 81 1,13-81-1,-9 79 0,9-79 0,0 76 0,0-76 0,2 69 1,-2-69-2,9 60 1,-9-60 0,18 55 0,-18-55 0,0 0 0,25 71 0,-25-71 0,0 0 0,41 54 0,-41-54-1,0 0 0,54 37 1,-54-37 0,0 0-1,72 18 1,-72-18 0,59 4 0,-59-4 0,66-1 1,-66 1-1,72-6 0,-72 6 0,84-5 0,-84 5 0,86-6-1,-86 6 1,95 1 0,-42-2 1,2 1-1,4 0-1,6 0 1,5 0-1,4 1 1,0-5 0,6 0 0,1 1-1,3 1 1,-3-3 1,5 2-2,-3-3 1,6 0-1,4 2 1,5-1-1,-3-1 1,5-1-2,0 2 0,0 0 2,2-3 0,0 2 0,-2 0 0,-3-1 0,2 1-1,-3-2 1,1 0 0,2 0 0,0 1 0,0 0 0,-4 0 0,1 2 0,0 0 0,0 0 0,-1 3-1,0-1 2,-2-1-1,-2 2 0,2 1-1,-2-1 1,0 1 0,1 0 0,0-1 0,-3 2 0,0 0 0,1 1 0,-2-2 0,-2 1 0,2 1 0,0-1 1,-1 0-1,-1 0 0,0-3 0,0 2 0,1-1 0,1 0 0,-1-1 1,-1-1-1,0 0 0,1 0 0,0 1 0,0-1 0,2-2 0,1 1 0,-1 0 1,3-5-1,-2 2 0,-1-1 0,3-1 0,-3-1 0,1 2 0,0-2 1,0 1-1,-2 3 2,1 0-2,0-2 0,-3 1 1,1 2-1,-2-1 0,-1-1 0,-1 2 0,0 1 1,-1 0-1,-1 1 0,1 2 0,-1-3 0,-3 3 1,2 2-1,-3-1 0,1 1 0,0 2 0,-1-1 0,-4 2 0,4 1 1,-2-1-1,1 0 0,-1 1 0,-1 2 0,1-1 1,-1 2-2,2 0 2,-2-1-1,-1 1 0,0 0 0,-3-1 0,0-3 0,3 1 0,0 0 0,0-2 0,0-1 0,-1 0 0,4 0 0,-3 0 0,1-1 1,2-1-1,-2-2 0,3 2 0,0 0 0,0-2 0,-1 0 0,1 1 0,-1 0 0,-1 1-1,-2-1 1,1 0 1,2-3-2,-1 4 1,0-1 0,-2-1 0,0 1 0,-1 0 0,-4-2 0,-1 3 0,-1 1 0,-2-3 0,-1 2 0,-1 2 0,-2-1 0,-2-1 0,1 3 0,-3-2 0,-2 1 0,-2 1 0,0-1 0,0-1 0,-1 2 0,2 0 0,-1 1 0,0 0 0,-1 1 0,1 0 0,-1-1 0,1 1 0,0 0 0,-1-1 0,-1-1 0,3 1-1,0-2 1,2-1 0,3 1 0,0-2 0,2 0 0,0 1 0,1-2 0,0-1 1,0 2-1,1-1 0,0-1 0,-1 0 0,4 0 0,1-2 0,-1 1 0,1 0 0,1-1 0,-1 0 0,-3 0 0,1 1-1,-2-2 2,0 1-1,3 1 0,1 0 0,0-1 0,1 2 0,2-2 0,0-2 0,-1 3 0,1-1 1,0 0-2,-2-1 1,3-1 0,-1 0 0,0 2 0,-2 1 0,0 0-1,-1 1 1,-4-1 0,-2 0 0,-4 3 0,0 1 0,-3 1 1,1-1-1,0 1 0,-2-1 0,0 0 0,0 2 0,-2 0 1,-3-3-1,2-3 0,-1 4 0,-3-2 0,-3 1 1,-1 0-1,1 0 0,-1-2 0,-2 3 0,0 0 0,-2-2 1,0 1-1,-1 1 0,-1 0 0,-3 1 0,-2-1 0,-1 0 0,-3 1 0,-4 1 0,-1 4 1,-4-4-1,0 0 0,-2 1 0,2 2 1,-4-4-1,2 3 1,-2-1-1,0-3 0,1 5-1,-2 0 2,0-2-1,-3 0 0,3 2 0,-2-2 0,-1 1 0,0-1 0,-9-3 0,18 5 0,-8 1 0,-1-2 0,2-1 0,-1 0 0,2 2 0,-1-2 0,0 2 0,0-1 0,-1 1 1,0 1-2,-10-6 1,16 14 0,-16-14 1,11 16-1,-8-7 0,-1 1 1,-1 2-1,-1 0 0,0 0 1,-2 3-1,-2 2 0,3 1-1,-1 3 2,1 0-2,1 4 2,1 4-2,2 3-1,4 6-3,-1 4-17,3 4-12,5 5 1,2-7-3,8 8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929A9-02B6-4367-94F5-9EFEE6BBF1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instead of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929A9-02B6-4367-94F5-9EFEE6BBF1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instead of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929A9-02B6-4367-94F5-9EFEE6BBF1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instead of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929A9-02B6-4367-94F5-9EFEE6BBF1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 instead of 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929A9-02B6-4367-94F5-9EFEE6BBF12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8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7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5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1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2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3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0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1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7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emf"/><Relationship Id="rId4" Type="http://schemas.openxmlformats.org/officeDocument/2006/relationships/customXml" Target="../ink/ink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28.emf"/><Relationship Id="rId18" Type="http://schemas.openxmlformats.org/officeDocument/2006/relationships/customXml" Target="../ink/ink32.xml"/><Relationship Id="rId3" Type="http://schemas.openxmlformats.org/officeDocument/2006/relationships/image" Target="../media/image23.emf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customXml" Target="../ink/ink29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6.xml"/><Relationship Id="rId11" Type="http://schemas.openxmlformats.org/officeDocument/2006/relationships/image" Target="../media/image27.emf"/><Relationship Id="rId24" Type="http://schemas.openxmlformats.org/officeDocument/2006/relationships/customXml" Target="../ink/ink35.xml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10" Type="http://schemas.openxmlformats.org/officeDocument/2006/relationships/customXml" Target="../ink/ink28.xml"/><Relationship Id="rId19" Type="http://schemas.openxmlformats.org/officeDocument/2006/relationships/image" Target="../media/image31.emf"/><Relationship Id="rId4" Type="http://schemas.openxmlformats.org/officeDocument/2006/relationships/customXml" Target="../ink/ink25.xml"/><Relationship Id="rId9" Type="http://schemas.openxmlformats.org/officeDocument/2006/relationships/image" Target="../media/image26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customXml" Target="../ink/ink41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8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customXml" Target="../ink/ink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emf"/><Relationship Id="rId4" Type="http://schemas.openxmlformats.org/officeDocument/2006/relationships/customXml" Target="../ink/ink2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.emf"/><Relationship Id="rId7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8.emf"/><Relationship Id="rId4" Type="http://schemas.openxmlformats.org/officeDocument/2006/relationships/customXml" Target="../ink/ink7.xml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2.emf"/><Relationship Id="rId4" Type="http://schemas.openxmlformats.org/officeDocument/2006/relationships/customXml" Target="../ink/ink12.xml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1.emf"/><Relationship Id="rId7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5.emf"/><Relationship Id="rId4" Type="http://schemas.openxmlformats.org/officeDocument/2006/relationships/customXml" Target="../ink/ink16.xml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08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209800"/>
            <a:ext cx="86106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/>
              <a:t>BAPA: </a:t>
            </a:r>
            <a:r>
              <a:rPr lang="en-US" sz="3200" dirty="0" smtClean="0"/>
              <a:t>Quantifier Elimination and Decision Procedures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dirty="0" smtClean="0"/>
              <a:t>WS1S: Automata-Based Decision Procedure</a:t>
            </a:r>
            <a:endParaRPr lang="en-US" sz="3200" dirty="0" smtClean="0"/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9000" y="776520"/>
              <a:ext cx="4767840" cy="518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920" y="763200"/>
                <a:ext cx="4787640" cy="5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1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82915" y="5497273"/>
            <a:ext cx="6778171" cy="12373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Quantifier-free</a:t>
            </a:r>
            <a:r>
              <a:rPr lang="en-US" dirty="0" smtClean="0"/>
              <a:t> Boolean Algebra with </a:t>
            </a:r>
            <a:r>
              <a:rPr lang="en-US" dirty="0" err="1" smtClean="0"/>
              <a:t>Presburger</a:t>
            </a:r>
            <a:r>
              <a:rPr lang="en-US" dirty="0" smtClean="0"/>
              <a:t> Arithmetic </a:t>
            </a:r>
            <a:r>
              <a:rPr lang="en-US" sz="2500" dirty="0" smtClean="0"/>
              <a:t>(QFBAPA)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862287"/>
            <a:ext cx="8229600" cy="620472"/>
          </a:xfrm>
        </p:spPr>
        <p:txBody>
          <a:bodyPr/>
          <a:lstStyle/>
          <a:p>
            <a:r>
              <a:rPr lang="en-US" dirty="0" smtClean="0"/>
              <a:t>If sets are over integers: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182915" y="1553033"/>
            <a:ext cx="6778171" cy="31931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22401" y="1670961"/>
            <a:ext cx="6299199" cy="2957286"/>
            <a:chOff x="261258" y="1745343"/>
            <a:chExt cx="6299199" cy="2957286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261258" y="1752600"/>
              <a:ext cx="595086" cy="295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l-GR" dirty="0" smtClean="0"/>
                <a:t>φ</a:t>
              </a:r>
              <a:endParaRPr lang="en-US" dirty="0" smtClean="0"/>
            </a:p>
            <a:p>
              <a:pPr marL="0" indent="0" algn="r">
                <a:buNone/>
              </a:pPr>
              <a:r>
                <a:rPr lang="en-US" dirty="0" smtClean="0"/>
                <a:t>A</a:t>
              </a:r>
            </a:p>
            <a:p>
              <a:pPr marL="0" indent="0" algn="r">
                <a:buNone/>
              </a:pPr>
              <a:r>
                <a:rPr lang="en-US" dirty="0" smtClean="0"/>
                <a:t>S</a:t>
              </a:r>
            </a:p>
            <a:p>
              <a:pPr marL="0" indent="0" algn="r">
                <a:buNone/>
              </a:pPr>
              <a:r>
                <a:rPr lang="en-US" dirty="0" smtClean="0"/>
                <a:t>T</a:t>
              </a:r>
            </a:p>
            <a:p>
              <a:pPr marL="0" indent="0" algn="r">
                <a:buNone/>
              </a:pPr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827313" y="1745343"/>
              <a:ext cx="5733144" cy="295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::=  </a:t>
              </a:r>
              <a:r>
                <a:rPr lang="el-GR" dirty="0" smtClean="0"/>
                <a:t>φ</a:t>
              </a:r>
              <a:r>
                <a:rPr lang="en-US" dirty="0" smtClean="0"/>
                <a:t> </a:t>
              </a:r>
              <a:r>
                <a:rPr lang="en-US" dirty="0"/>
                <a:t>∨</a:t>
              </a:r>
              <a:r>
                <a:rPr lang="en-US" dirty="0" smtClean="0"/>
                <a:t> </a:t>
              </a:r>
              <a:r>
                <a:rPr lang="el-GR" dirty="0" smtClean="0"/>
                <a:t>φ</a:t>
              </a:r>
              <a:r>
                <a:rPr lang="en-US" dirty="0"/>
                <a:t>,</a:t>
              </a:r>
              <a:r>
                <a:rPr lang="en-US" dirty="0" smtClean="0"/>
                <a:t>   </a:t>
              </a:r>
              <a:r>
                <a:rPr lang="el-GR" dirty="0" smtClean="0"/>
                <a:t>φ </a:t>
              </a:r>
              <a:r>
                <a:rPr lang="en-US" dirty="0"/>
                <a:t>∧ </a:t>
              </a:r>
              <a:r>
                <a:rPr lang="el-GR" dirty="0" smtClean="0"/>
                <a:t>φ</a:t>
              </a:r>
              <a:r>
                <a:rPr lang="en-US" dirty="0" smtClean="0"/>
                <a:t>,   </a:t>
              </a:r>
              <a:r>
                <a:rPr lang="en-US" dirty="0"/>
                <a:t>¬ </a:t>
              </a:r>
              <a:r>
                <a:rPr lang="el-GR" dirty="0" smtClean="0"/>
                <a:t>φ</a:t>
              </a:r>
              <a:r>
                <a:rPr lang="en-US" dirty="0" smtClean="0"/>
                <a:t>,    A</a:t>
              </a:r>
            </a:p>
            <a:p>
              <a:pPr marL="0" indent="0">
                <a:buNone/>
              </a:pPr>
              <a:r>
                <a:rPr lang="en-US" dirty="0" smtClean="0"/>
                <a:t>::=  S = S,   S </a:t>
              </a:r>
              <a:r>
                <a:rPr lang="en-US" dirty="0"/>
                <a:t>⊆</a:t>
              </a:r>
              <a:r>
                <a:rPr lang="en-US" dirty="0" smtClean="0"/>
                <a:t> S,   T = T,   T ≤ T</a:t>
              </a:r>
            </a:p>
            <a:p>
              <a:pPr marL="0" indent="0">
                <a:buNone/>
              </a:pPr>
              <a:r>
                <a:rPr lang="en-US" dirty="0" smtClean="0"/>
                <a:t>::=  </a:t>
              </a:r>
              <a:r>
                <a:rPr lang="en-US" dirty="0" err="1" smtClean="0"/>
                <a:t>s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,   ∅,   S </a:t>
              </a:r>
              <a:r>
                <a:rPr lang="en-US" dirty="0"/>
                <a:t>∪</a:t>
              </a:r>
              <a:r>
                <a:rPr lang="en-US" dirty="0" smtClean="0"/>
                <a:t> S,   S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∩</a:t>
              </a:r>
              <a:r>
                <a:rPr lang="en-US" dirty="0" smtClean="0"/>
                <a:t> S,   S \ S</a:t>
              </a:r>
              <a:endParaRPr lang="en-US" dirty="0"/>
            </a:p>
            <a:p>
              <a:pPr marL="0" indent="0">
                <a:buNone/>
              </a:pPr>
              <a:r>
                <a:rPr lang="en-US" dirty="0" smtClean="0"/>
                <a:t>::=  </a:t>
              </a:r>
              <a:r>
                <a:rPr lang="en-US" dirty="0" err="1" smtClean="0"/>
                <a:t>k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,   c,   </a:t>
              </a:r>
              <a:r>
                <a:rPr lang="en-US" dirty="0"/>
                <a:t>c · </a:t>
              </a:r>
              <a:r>
                <a:rPr lang="en-US" dirty="0" smtClean="0"/>
                <a:t>T,   T + T,   T - T,   |S|</a:t>
              </a:r>
            </a:p>
            <a:p>
              <a:pPr marL="0" indent="0">
                <a:buNone/>
              </a:pPr>
              <a:r>
                <a:rPr lang="en-US" dirty="0" smtClean="0"/>
                <a:t>::=  …,  -2,  -1,  0,  1,  2,   …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22401" y="5490017"/>
            <a:ext cx="6299199" cy="1143012"/>
            <a:chOff x="261258" y="1745344"/>
            <a:chExt cx="6299199" cy="1143012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261258" y="1752600"/>
              <a:ext cx="595086" cy="113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dirty="0" smtClean="0"/>
                <a:t>A</a:t>
              </a:r>
            </a:p>
            <a:p>
              <a:pPr marL="0" indent="0" algn="r">
                <a:buNone/>
              </a:pPr>
              <a:r>
                <a:rPr lang="en-US" dirty="0"/>
                <a:t>S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827313" y="1745344"/>
              <a:ext cx="5733144" cy="11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::=  …,   T ∈ S</a:t>
              </a:r>
            </a:p>
            <a:p>
              <a:pPr marL="0" indent="0">
                <a:buNone/>
              </a:pPr>
              <a:r>
                <a:rPr lang="en-US" dirty="0" smtClean="0"/>
                <a:t>::=  …,   { T 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8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Decision Procedure for QFBAPA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31900" y="1333500"/>
            <a:ext cx="6680200" cy="622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| A | &gt; 1  ∧  A ⊆ B  ∧  | B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∩</a:t>
            </a:r>
            <a:r>
              <a:rPr lang="en-US" sz="3200" dirty="0" smtClean="0"/>
              <a:t> C | ≤ 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23057" y="2385189"/>
            <a:ext cx="4785166" cy="3358084"/>
            <a:chOff x="323057" y="2385189"/>
            <a:chExt cx="4785166" cy="3358084"/>
          </a:xfrm>
        </p:grpSpPr>
        <p:sp>
          <p:nvSpPr>
            <p:cNvPr id="7" name="Oval 6"/>
            <p:cNvSpPr/>
            <p:nvPr/>
          </p:nvSpPr>
          <p:spPr>
            <a:xfrm rot="20447796">
              <a:off x="619656" y="3432701"/>
              <a:ext cx="2582503" cy="2240328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24926">
              <a:off x="1379922" y="2553071"/>
              <a:ext cx="2924349" cy="2240328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21020238">
              <a:off x="2140383" y="3502945"/>
              <a:ext cx="2720095" cy="2240328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1210" y="238518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057" y="511568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03945" y="4935765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6991" y="2724028"/>
            <a:ext cx="3610410" cy="2620548"/>
            <a:chOff x="526991" y="2724028"/>
            <a:chExt cx="3610410" cy="2620548"/>
          </a:xfrm>
        </p:grpSpPr>
        <p:sp>
          <p:nvSpPr>
            <p:cNvPr id="16" name="TextBox 15"/>
            <p:cNvSpPr txBox="1"/>
            <p:nvPr/>
          </p:nvSpPr>
          <p:spPr>
            <a:xfrm>
              <a:off x="2484943" y="3977698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k</a:t>
              </a:r>
              <a:r>
                <a:rPr lang="en-US" sz="32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7</a:t>
              </a:r>
              <a:endParaRPr lang="en-US" sz="32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2899" y="4681873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k</a:t>
              </a:r>
              <a:r>
                <a:rPr lang="en-US" sz="32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6</a:t>
              </a:r>
              <a:endParaRPr lang="en-US" sz="32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34187" y="3673235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k</a:t>
              </a:r>
              <a:r>
                <a:rPr lang="en-US" sz="32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5</a:t>
              </a:r>
              <a:endParaRPr lang="en-US" sz="32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6623" y="3555534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k</a:t>
              </a:r>
              <a:r>
                <a:rPr lang="en-US" sz="32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4</a:t>
              </a:r>
              <a:endParaRPr lang="en-US" sz="32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7325" y="4759801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k</a:t>
              </a:r>
              <a:r>
                <a:rPr lang="en-US" sz="32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  <a:endParaRPr lang="en-US" sz="32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71210" y="4530914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k</a:t>
              </a:r>
              <a:r>
                <a:rPr lang="en-US" sz="32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  <a:endParaRPr lang="en-US" sz="32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87059" y="2724028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k</a:t>
              </a:r>
              <a:r>
                <a:rPr lang="en-US" sz="32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endParaRPr lang="en-US" sz="32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991" y="3070308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k</a:t>
              </a:r>
              <a:r>
                <a:rPr lang="en-US" sz="32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0</a:t>
              </a:r>
              <a:endParaRPr lang="en-US" sz="3200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59943" y="2079185"/>
            <a:ext cx="32554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k</a:t>
            </a:r>
            <a:r>
              <a:rPr lang="en-US" sz="3200" baseline="-25000" dirty="0" smtClean="0"/>
              <a:t>1 </a:t>
            </a:r>
            <a:r>
              <a:rPr lang="en-US" sz="3200" dirty="0" smtClean="0"/>
              <a:t>+ k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+ k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 + k</a:t>
            </a:r>
            <a:r>
              <a:rPr lang="en-US" sz="3200" baseline="-25000" dirty="0" smtClean="0"/>
              <a:t>7</a:t>
            </a:r>
            <a:r>
              <a:rPr lang="en-US" sz="3200" dirty="0" smtClean="0"/>
              <a:t> &gt; 1</a:t>
            </a:r>
          </a:p>
          <a:p>
            <a:pPr algn="r"/>
            <a:r>
              <a:rPr lang="en-US" sz="3200" dirty="0" smtClean="0"/>
              <a:t>k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+ k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 = 0</a:t>
            </a:r>
          </a:p>
          <a:p>
            <a:pPr algn="r"/>
            <a:r>
              <a:rPr lang="en-US" sz="3200" dirty="0" smtClean="0"/>
              <a:t>k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+ k</a:t>
            </a:r>
            <a:r>
              <a:rPr lang="en-US" sz="3200" baseline="-25000" dirty="0" smtClean="0"/>
              <a:t>7</a:t>
            </a:r>
            <a:r>
              <a:rPr lang="en-US" sz="3200" dirty="0" smtClean="0"/>
              <a:t> ≤ 2</a:t>
            </a:r>
          </a:p>
          <a:p>
            <a:pPr algn="r"/>
            <a:r>
              <a:rPr lang="en-US" sz="1600" dirty="0" smtClean="0"/>
              <a:t>∀ i ∈ { 0, …, 7 } .</a:t>
            </a:r>
            <a:r>
              <a:rPr lang="en-US" sz="3200" dirty="0" smtClean="0"/>
              <a:t>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≥ 0</a:t>
            </a:r>
          </a:p>
        </p:txBody>
      </p:sp>
      <p:grpSp>
        <p:nvGrpSpPr>
          <p:cNvPr id="6144" name="Group 6143"/>
          <p:cNvGrpSpPr/>
          <p:nvPr/>
        </p:nvGrpSpPr>
        <p:grpSpPr>
          <a:xfrm>
            <a:off x="5659943" y="4164507"/>
            <a:ext cx="3255458" cy="1467253"/>
            <a:chOff x="5659943" y="4164507"/>
            <a:chExt cx="3255458" cy="1467253"/>
          </a:xfrm>
        </p:grpSpPr>
        <p:sp>
          <p:nvSpPr>
            <p:cNvPr id="26" name="TextBox 25"/>
            <p:cNvSpPr txBox="1"/>
            <p:nvPr/>
          </p:nvSpPr>
          <p:spPr>
            <a:xfrm>
              <a:off x="5659943" y="4554542"/>
              <a:ext cx="3255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/>
                <a:t>k</a:t>
              </a:r>
              <a:r>
                <a:rPr lang="en-US" sz="3200" baseline="-25000" dirty="0" smtClean="0"/>
                <a:t>4 </a:t>
              </a:r>
              <a:r>
                <a:rPr lang="en-US" sz="3200" dirty="0" smtClean="0"/>
                <a:t>= k</a:t>
              </a:r>
              <a:r>
                <a:rPr lang="en-US" sz="3200" baseline="-25000" dirty="0" smtClean="0"/>
                <a:t>7</a:t>
              </a:r>
              <a:r>
                <a:rPr lang="en-US" sz="3200" dirty="0" smtClean="0"/>
                <a:t> = 1</a:t>
              </a:r>
            </a:p>
            <a:p>
              <a:pPr algn="r"/>
              <a:r>
                <a:rPr lang="en-US" sz="1600" dirty="0" smtClean="0"/>
                <a:t>∀ i ∉ { 4, 7 } .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k</a:t>
              </a:r>
              <a:r>
                <a:rPr lang="en-US" sz="3200" baseline="-25000" dirty="0" err="1" smtClean="0"/>
                <a:t>i</a:t>
              </a:r>
              <a:r>
                <a:rPr lang="en-US" sz="3200" dirty="0" smtClean="0"/>
                <a:t> = 0</a:t>
              </a:r>
              <a:endParaRPr lang="en-US" sz="1600" dirty="0" smtClean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962900" y="4164507"/>
              <a:ext cx="0" cy="3511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45" name="Group 6144"/>
          <p:cNvGrpSpPr/>
          <p:nvPr/>
        </p:nvGrpSpPr>
        <p:grpSpPr>
          <a:xfrm>
            <a:off x="3717263" y="5684271"/>
            <a:ext cx="5198138" cy="945517"/>
            <a:chOff x="3717263" y="5684271"/>
            <a:chExt cx="5198138" cy="945517"/>
          </a:xfrm>
        </p:grpSpPr>
        <p:sp>
          <p:nvSpPr>
            <p:cNvPr id="30" name="TextBox 29"/>
            <p:cNvSpPr txBox="1"/>
            <p:nvPr/>
          </p:nvSpPr>
          <p:spPr>
            <a:xfrm>
              <a:off x="3717263" y="6045013"/>
              <a:ext cx="5198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/>
                <a:t>A = </a:t>
              </a:r>
              <a:r>
                <a:rPr lang="en-US" sz="3200" dirty="0" smtClean="0"/>
                <a:t>{ 1, 2 }, B = { 1, 2 }, C = { 2 }</a:t>
              </a:r>
              <a:endParaRPr lang="en-US" sz="1600" dirty="0" smtClean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7962900" y="5684271"/>
              <a:ext cx="0" cy="3511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925175" y="4084378"/>
            <a:ext cx="1098587" cy="513432"/>
            <a:chOff x="1925175" y="4084378"/>
            <a:chExt cx="1098587" cy="513432"/>
          </a:xfrm>
        </p:grpSpPr>
        <p:sp>
          <p:nvSpPr>
            <p:cNvPr id="27" name="Oval 26"/>
            <p:cNvSpPr/>
            <p:nvPr/>
          </p:nvSpPr>
          <p:spPr>
            <a:xfrm>
              <a:off x="2909462" y="4483510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925175" y="4084378"/>
              <a:ext cx="94463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58920" y="1908000"/>
              <a:ext cx="2129040" cy="3061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9200" y="1894680"/>
                <a:ext cx="2146680" cy="30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9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Decision Procedure for QFBAPA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proof of decidability.</a:t>
            </a:r>
          </a:p>
          <a:p>
            <a:r>
              <a:rPr lang="en-US" dirty="0" smtClean="0"/>
              <a:t>Very simple linear arithmetic constraints, but…</a:t>
            </a:r>
          </a:p>
          <a:p>
            <a:r>
              <a:rPr lang="en-US" dirty="0" smtClean="0"/>
              <a:t>…for </a:t>
            </a:r>
            <a:r>
              <a:rPr lang="en-US" i="1" dirty="0" smtClean="0"/>
              <a:t>n</a:t>
            </a:r>
            <a:r>
              <a:rPr lang="en-US" dirty="0" smtClean="0"/>
              <a:t> set variables, uses </a:t>
            </a:r>
            <a:r>
              <a:rPr lang="en-US" i="1" dirty="0" smtClean="0"/>
              <a:t>2</a:t>
            </a:r>
            <a:r>
              <a:rPr lang="en-US" i="1" baseline="30000" dirty="0" smtClean="0"/>
              <a:t>n</a:t>
            </a:r>
            <a:r>
              <a:rPr lang="en-US" dirty="0" smtClean="0"/>
              <a:t> integer </a:t>
            </a:r>
            <a:r>
              <a:rPr lang="en-US" dirty="0" smtClean="0"/>
              <a:t>variables</a:t>
            </a:r>
          </a:p>
          <a:p>
            <a:r>
              <a:rPr lang="en-US" dirty="0" smtClean="0"/>
              <a:t>Two orthogonal ways to improve it</a:t>
            </a:r>
          </a:p>
          <a:p>
            <a:pPr lvl="1"/>
            <a:r>
              <a:rPr lang="en-US" dirty="0" smtClean="0"/>
              <a:t>sparse solutions</a:t>
            </a:r>
          </a:p>
          <a:p>
            <a:pPr lvl="1"/>
            <a:r>
              <a:rPr lang="en-US" dirty="0" smtClean="0"/>
              <a:t>identifying independent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Sparse Solutions</a:t>
            </a:r>
            <a:endParaRPr lang="en-US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401763"/>
            <a:ext cx="84582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The difficulty of the general problem reduces to</a:t>
            </a:r>
          </a:p>
          <a:p>
            <a:pPr>
              <a:buFontTx/>
              <a:buNone/>
            </a:pPr>
            <a:r>
              <a:rPr lang="en-US" sz="2800" smtClean="0"/>
              <a:t>	integer linear programming problems</a:t>
            </a:r>
            <a:br>
              <a:rPr lang="en-US" sz="2800" smtClean="0"/>
            </a:br>
            <a:r>
              <a:rPr lang="en-US" sz="2800" smtClean="0"/>
              <a:t>with many integer variables</a:t>
            </a:r>
            <a:br>
              <a:rPr lang="en-US" sz="2800" smtClean="0"/>
            </a:br>
            <a:r>
              <a:rPr lang="en-US" sz="2800" smtClean="0"/>
              <a:t>but still polynomially many constraints.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4076700"/>
            <a:ext cx="8515350" cy="10287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card(A    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B) = k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                        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      card(B    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C) = k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x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 + x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 + x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 + x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5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 + x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6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 + x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7 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= k</a:t>
            </a:r>
            <a:r>
              <a:rPr lang="en-US" sz="2800" kern="0" baseline="-25000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en-US" sz="2800" kern="0" dirty="0">
                <a:solidFill>
                  <a:srgbClr val="000000"/>
                </a:solidFill>
                <a:cs typeface="Arial" pitchFamily="34" charset="0"/>
              </a:rPr>
              <a:t>   </a:t>
            </a:r>
            <a:r>
              <a:rPr lang="en-US" sz="2800" kern="0" dirty="0" smtClean="0">
                <a:solidFill>
                  <a:srgbClr val="000000"/>
                </a:solidFill>
                <a:latin typeface="cmsy10" pitchFamily="34" charset="0"/>
                <a:cs typeface="Arial" pitchFamily="34" charset="0"/>
              </a:rPr>
              <a:t>      </a:t>
            </a:r>
            <a:r>
              <a:rPr lang="en-US" sz="2800" b="1" kern="0" dirty="0">
                <a:solidFill>
                  <a:srgbClr val="333399"/>
                </a:solidFill>
                <a:cs typeface="Arial" pitchFamily="34" charset="0"/>
              </a:rPr>
              <a:t>x</a:t>
            </a:r>
            <a:r>
              <a:rPr lang="en-US" sz="2800" b="1" kern="0" baseline="-25000" dirty="0">
                <a:solidFill>
                  <a:srgbClr val="333399"/>
                </a:solidFill>
                <a:cs typeface="Arial" pitchFamily="34" charset="0"/>
              </a:rPr>
              <a:t>6 </a:t>
            </a:r>
            <a:r>
              <a:rPr lang="en-US" sz="2800" b="1" kern="0" dirty="0">
                <a:solidFill>
                  <a:srgbClr val="333399"/>
                </a:solidFill>
                <a:cs typeface="Arial" pitchFamily="34" charset="0"/>
              </a:rPr>
              <a:t>+ x</a:t>
            </a:r>
            <a:r>
              <a:rPr lang="en-US" sz="2800" b="1" kern="0" baseline="-25000" dirty="0">
                <a:solidFill>
                  <a:srgbClr val="333399"/>
                </a:solidFill>
                <a:cs typeface="Arial" pitchFamily="34" charset="0"/>
              </a:rPr>
              <a:t>7 </a:t>
            </a:r>
            <a:r>
              <a:rPr lang="en-US" sz="2800" b="1" kern="0" dirty="0">
                <a:solidFill>
                  <a:srgbClr val="333399"/>
                </a:solidFill>
                <a:cs typeface="Arial" pitchFamily="34" charset="0"/>
              </a:rPr>
              <a:t>= k</a:t>
            </a:r>
            <a:r>
              <a:rPr lang="en-US" sz="2800" b="1" kern="0" baseline="-25000" dirty="0">
                <a:solidFill>
                  <a:srgbClr val="333399"/>
                </a:solidFill>
                <a:cs typeface="Arial" pitchFamily="34" charset="0"/>
              </a:rPr>
              <a:t>2</a:t>
            </a:r>
            <a:endParaRPr lang="en-US" sz="2800" b="1" kern="0" dirty="0">
              <a:solidFill>
                <a:srgbClr val="333399"/>
              </a:solidFill>
              <a:cs typeface="Arial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301" name="Oval 4"/>
          <p:cNvSpPr>
            <a:spLocks noChangeArrowheads="1"/>
          </p:cNvSpPr>
          <p:nvPr/>
        </p:nvSpPr>
        <p:spPr bwMode="auto">
          <a:xfrm>
            <a:off x="2643188" y="5029200"/>
            <a:ext cx="2062162" cy="11525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302" name="Oval 5"/>
          <p:cNvSpPr>
            <a:spLocks noChangeArrowheads="1"/>
          </p:cNvSpPr>
          <p:nvPr/>
        </p:nvSpPr>
        <p:spPr bwMode="auto">
          <a:xfrm>
            <a:off x="3857625" y="5030788"/>
            <a:ext cx="2062163" cy="11525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303" name="Oval 6"/>
          <p:cNvSpPr>
            <a:spLocks noChangeArrowheads="1"/>
          </p:cNvSpPr>
          <p:nvPr/>
        </p:nvSpPr>
        <p:spPr bwMode="auto">
          <a:xfrm>
            <a:off x="3309938" y="5607050"/>
            <a:ext cx="2063750" cy="10255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5113338" y="51863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4102100" y="51831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4673600" y="57165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55307" name="Rectangle 10"/>
          <p:cNvSpPr>
            <a:spLocks noChangeArrowheads="1"/>
          </p:cNvSpPr>
          <p:nvPr/>
        </p:nvSpPr>
        <p:spPr bwMode="auto">
          <a:xfrm>
            <a:off x="3006725" y="53657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4132263" y="61722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5309" name="Rectangle 12"/>
          <p:cNvSpPr>
            <a:spLocks noChangeArrowheads="1"/>
          </p:cNvSpPr>
          <p:nvPr/>
        </p:nvSpPr>
        <p:spPr bwMode="auto">
          <a:xfrm>
            <a:off x="2185988" y="5181600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5995988" y="5029200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B</a:t>
            </a:r>
          </a:p>
        </p:txBody>
      </p:sp>
      <p:sp>
        <p:nvSpPr>
          <p:cNvPr id="55311" name="Rectangle 14"/>
          <p:cNvSpPr>
            <a:spLocks noChangeArrowheads="1"/>
          </p:cNvSpPr>
          <p:nvPr/>
        </p:nvSpPr>
        <p:spPr bwMode="auto">
          <a:xfrm>
            <a:off x="5454650" y="6172200"/>
            <a:ext cx="404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55312" name="Rectangle 15"/>
          <p:cNvSpPr>
            <a:spLocks noChangeArrowheads="1"/>
          </p:cNvSpPr>
          <p:nvPr/>
        </p:nvSpPr>
        <p:spPr bwMode="auto">
          <a:xfrm>
            <a:off x="3533775" y="57213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5313" name="Rectangle 16"/>
          <p:cNvSpPr>
            <a:spLocks noChangeArrowheads="1"/>
          </p:cNvSpPr>
          <p:nvPr/>
        </p:nvSpPr>
        <p:spPr bwMode="auto">
          <a:xfrm>
            <a:off x="4095750" y="5595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651125" y="60420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203200" y="4572000"/>
            <a:ext cx="8475663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19280" y="4193640"/>
              <a:ext cx="5755320" cy="24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4880" y="4181040"/>
                <a:ext cx="57841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589080" y="5246280"/>
              <a:ext cx="2171520" cy="124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4400" y="5238360"/>
                <a:ext cx="2190240" cy="12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7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7840" y="411480"/>
              <a:ext cx="7260480" cy="4506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20" y="398880"/>
                <a:ext cx="7271640" cy="45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r>
              <a:rPr lang="en-US" smtClean="0"/>
              <a:t>Caratheodory theorem</a:t>
            </a:r>
          </a:p>
        </p:txBody>
      </p:sp>
      <p:sp>
        <p:nvSpPr>
          <p:cNvPr id="7183" name="Content Placeholder 2"/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1258887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Vector v of dimension d</a:t>
            </a:r>
          </a:p>
          <a:p>
            <a:pPr>
              <a:buFontTx/>
              <a:buNone/>
            </a:pPr>
            <a:r>
              <a:rPr lang="en-US" smtClean="0"/>
              <a:t>   is a convex combination of { a</a:t>
            </a:r>
            <a:r>
              <a:rPr lang="en-US" baseline="-25000" smtClean="0"/>
              <a:t>1</a:t>
            </a:r>
            <a:r>
              <a:rPr lang="en-US" smtClean="0"/>
              <a:t> , … , a</a:t>
            </a:r>
            <a:r>
              <a:rPr lang="en-US" baseline="-25000" smtClean="0"/>
              <a:t>n</a:t>
            </a:r>
            <a:r>
              <a:rPr lang="en-US" smtClean="0"/>
              <a:t> }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36550" y="5567363"/>
            <a:ext cx="867251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cs typeface="Arial" pitchFamily="34" charset="0"/>
              </a:rPr>
              <a:t>Then it is a convex combination of a subset </a:t>
            </a:r>
            <a:br>
              <a:rPr lang="en-US" sz="3200" kern="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kern="0" dirty="0">
                <a:solidFill>
                  <a:srgbClr val="000000"/>
                </a:solidFill>
                <a:cs typeface="Arial" pitchFamily="34" charset="0"/>
              </a:rPr>
              <a:t>{ </a:t>
            </a:r>
            <a:r>
              <a:rPr lang="en-US" sz="3200" kern="0" dirty="0" err="1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en-US" sz="3200" kern="0" baseline="-25000" dirty="0" err="1">
                <a:solidFill>
                  <a:srgbClr val="000000"/>
                </a:solidFill>
                <a:cs typeface="Arial" pitchFamily="34" charset="0"/>
              </a:rPr>
              <a:t>k</a:t>
            </a:r>
            <a:r>
              <a:rPr lang="en-US" sz="3200" kern="0" baseline="-25000" dirty="0">
                <a:solidFill>
                  <a:srgbClr val="000000"/>
                </a:solidFill>
                <a:cs typeface="Arial" pitchFamily="34" charset="0"/>
              </a:rPr>
              <a:t>(1)</a:t>
            </a:r>
            <a:r>
              <a:rPr lang="en-US" sz="3200" kern="0" dirty="0">
                <a:solidFill>
                  <a:srgbClr val="000000"/>
                </a:solidFill>
                <a:cs typeface="Arial" pitchFamily="34" charset="0"/>
              </a:rPr>
              <a:t> , … , </a:t>
            </a:r>
            <a:r>
              <a:rPr lang="en-US" sz="3200" kern="0" dirty="0" err="1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en-US" sz="3200" kern="0" baseline="-25000" dirty="0" err="1">
                <a:solidFill>
                  <a:srgbClr val="000000"/>
                </a:solidFill>
                <a:cs typeface="Arial" pitchFamily="34" charset="0"/>
              </a:rPr>
              <a:t>k</a:t>
            </a:r>
            <a:r>
              <a:rPr lang="en-US" sz="3200" kern="0" baseline="-25000" dirty="0">
                <a:solidFill>
                  <a:srgbClr val="000000"/>
                </a:solidFill>
                <a:cs typeface="Arial" pitchFamily="34" charset="0"/>
              </a:rPr>
              <a:t>(d+1)</a:t>
            </a:r>
            <a:r>
              <a:rPr lang="en-US" sz="3200" kern="0" dirty="0">
                <a:solidFill>
                  <a:srgbClr val="000000"/>
                </a:solidFill>
                <a:cs typeface="Arial" pitchFamily="34" charset="0"/>
              </a:rPr>
              <a:t> } of (d+1) of them</a:t>
            </a:r>
            <a:endParaRPr lang="en-US" sz="3200" kern="0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2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9400" y="2974975"/>
              <a:ext cx="1858963" cy="2227263"/>
            </p14:xfrm>
          </p:contentPart>
        </mc:Choice>
        <mc:Fallback>
          <p:pic>
            <p:nvPicPr>
              <p:cNvPr id="172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8600" y="2964175"/>
                <a:ext cx="1877322" cy="2243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2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8225" y="3127375"/>
              <a:ext cx="684213" cy="1571625"/>
            </p14:xfrm>
          </p:contentPart>
        </mc:Choice>
        <mc:Fallback>
          <p:pic>
            <p:nvPicPr>
              <p:cNvPr id="172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1386" y="3124855"/>
                <a:ext cx="703289" cy="1580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2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3736975"/>
              <a:ext cx="558800" cy="355600"/>
            </p14:xfrm>
          </p:contentPart>
        </mc:Choice>
        <mc:Fallback>
          <p:pic>
            <p:nvPicPr>
              <p:cNvPr id="172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38479" y="3731576"/>
                <a:ext cx="572482" cy="37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2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6100" y="4691063"/>
              <a:ext cx="2411413" cy="633412"/>
            </p14:xfrm>
          </p:contentPart>
        </mc:Choice>
        <mc:Fallback>
          <p:pic>
            <p:nvPicPr>
              <p:cNvPr id="172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4941" y="4677747"/>
                <a:ext cx="2434811" cy="65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20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2838" y="2813050"/>
              <a:ext cx="284162" cy="257175"/>
            </p14:xfrm>
          </p:contentPart>
        </mc:Choice>
        <mc:Fallback>
          <p:pic>
            <p:nvPicPr>
              <p:cNvPr id="1720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1673" y="2804045"/>
                <a:ext cx="307212" cy="270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20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2888" y="3036888"/>
              <a:ext cx="71437" cy="84137"/>
            </p14:xfrm>
          </p:contentPart>
        </mc:Choice>
        <mc:Fallback>
          <p:pic>
            <p:nvPicPr>
              <p:cNvPr id="1720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71703" y="3023527"/>
                <a:ext cx="95610" cy="109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20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5925" y="2979738"/>
              <a:ext cx="79375" cy="73025"/>
            </p14:xfrm>
          </p:contentPart>
        </mc:Choice>
        <mc:Fallback>
          <p:pic>
            <p:nvPicPr>
              <p:cNvPr id="1720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17987" y="2967147"/>
                <a:ext cx="99219" cy="9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20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25" y="2836863"/>
              <a:ext cx="166688" cy="169862"/>
            </p14:xfrm>
          </p:contentPart>
        </mc:Choice>
        <mc:Fallback>
          <p:pic>
            <p:nvPicPr>
              <p:cNvPr id="1720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0384" y="2826427"/>
                <a:ext cx="184329" cy="185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20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5038" y="2924175"/>
              <a:ext cx="98425" cy="182563"/>
            </p14:xfrm>
          </p:contentPart>
        </mc:Choice>
        <mc:Fallback>
          <p:pic>
            <p:nvPicPr>
              <p:cNvPr id="1720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35304" y="2913733"/>
                <a:ext cx="120057" cy="205969"/>
              </a:xfrm>
              <a:prstGeom prst="rect">
                <a:avLst/>
              </a:prstGeom>
            </p:spPr>
          </p:pic>
        </mc:Fallback>
      </mc:AlternateContent>
      <p:grpSp>
        <p:nvGrpSpPr>
          <p:cNvPr id="172043" name="Group 13"/>
          <p:cNvGrpSpPr>
            <a:grpSpLocks/>
          </p:cNvGrpSpPr>
          <p:nvPr/>
        </p:nvGrpSpPr>
        <p:grpSpPr bwMode="auto">
          <a:xfrm>
            <a:off x="1795463" y="3092450"/>
            <a:ext cx="2508250" cy="2344738"/>
            <a:chOff x="1131" y="1948"/>
            <a:chExt cx="1580" cy="147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2044" name="Ink 1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69" y="1948"/>
                <a:ext cx="1242" cy="1477"/>
              </p14:xfrm>
            </p:contentPart>
          </mc:Choice>
          <mc:Fallback>
            <p:pic>
              <p:nvPicPr>
                <p:cNvPr id="172044" name="Ink 1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7" y="1940"/>
                  <a:ext cx="1253" cy="1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2045" name="Ink 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31" y="3199"/>
                <a:ext cx="209" cy="17"/>
              </p14:xfrm>
            </p:contentPart>
          </mc:Choice>
          <mc:Fallback>
            <p:pic>
              <p:nvPicPr>
                <p:cNvPr id="172045" name="Ink 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9" y="3191"/>
                  <a:ext cx="215" cy="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/>
              <p14:cNvContentPartPr/>
              <p14:nvPr/>
            </p14:nvContentPartPr>
            <p14:xfrm>
              <a:off x="5918040" y="2784960"/>
              <a:ext cx="2768040" cy="851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05080" y="2780280"/>
                <a:ext cx="2794680" cy="8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9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ILP associated w/ formula of size 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0925" y="2014538"/>
            <a:ext cx="5983288" cy="1927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x</a:t>
            </a:r>
            <a:r>
              <a:rPr lang="en-US" baseline="-25000" smtClean="0"/>
              <a:t>1</a:t>
            </a:r>
            <a:r>
              <a:rPr lang="en-US" smtClean="0"/>
              <a:t> + x</a:t>
            </a:r>
            <a:r>
              <a:rPr lang="en-US" baseline="-25000" smtClean="0"/>
              <a:t>2</a:t>
            </a:r>
            <a:r>
              <a:rPr lang="en-US" smtClean="0"/>
              <a:t> + x</a:t>
            </a:r>
            <a:r>
              <a:rPr lang="en-US" baseline="-25000" smtClean="0"/>
              <a:t>3</a:t>
            </a:r>
            <a:r>
              <a:rPr lang="en-US" smtClean="0"/>
              <a:t> + x</a:t>
            </a:r>
            <a:r>
              <a:rPr lang="en-US" baseline="-25000" smtClean="0"/>
              <a:t>5</a:t>
            </a:r>
            <a:r>
              <a:rPr lang="en-US" smtClean="0"/>
              <a:t> + x</a:t>
            </a:r>
            <a:r>
              <a:rPr lang="en-US" baseline="-25000" smtClean="0"/>
              <a:t>6</a:t>
            </a:r>
            <a:r>
              <a:rPr lang="en-US" smtClean="0"/>
              <a:t> + x</a:t>
            </a:r>
            <a:r>
              <a:rPr lang="en-US" baseline="-25000" smtClean="0"/>
              <a:t>7 </a:t>
            </a:r>
            <a:r>
              <a:rPr lang="en-US" smtClean="0"/>
              <a:t>= p</a:t>
            </a:r>
            <a:endParaRPr lang="en-US" smtClean="0">
              <a:latin typeface="cmsy10" pitchFamily="34" charset="0"/>
            </a:endParaRPr>
          </a:p>
          <a:p>
            <a:pPr eaLnBrk="1" hangingPunct="1">
              <a:buFontTx/>
              <a:buNone/>
            </a:pPr>
            <a:r>
              <a:rPr lang="en-US" smtClean="0"/>
              <a:t> 	 . . . </a:t>
            </a:r>
            <a:endParaRPr lang="en-US" smtClean="0">
              <a:latin typeface="cmsy10" pitchFamily="34" charset="0"/>
            </a:endParaRPr>
          </a:p>
          <a:p>
            <a:pPr eaLnBrk="1" hangingPunct="1">
              <a:buFontTx/>
              <a:buNone/>
            </a:pPr>
            <a:r>
              <a:rPr lang="en-US" smtClean="0"/>
              <a:t>x</a:t>
            </a:r>
            <a:r>
              <a:rPr lang="en-US" baseline="-25000" smtClean="0"/>
              <a:t>6 </a:t>
            </a:r>
            <a:r>
              <a:rPr lang="en-US" smtClean="0"/>
              <a:t>+ x</a:t>
            </a:r>
            <a:r>
              <a:rPr lang="en-US" baseline="-25000" smtClean="0"/>
              <a:t>7 </a:t>
            </a:r>
            <a:r>
              <a:rPr lang="en-US" smtClean="0"/>
              <a:t>= q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6324" name="AutoShape 4"/>
          <p:cNvSpPr>
            <a:spLocks/>
          </p:cNvSpPr>
          <p:nvPr/>
        </p:nvSpPr>
        <p:spPr bwMode="auto">
          <a:xfrm>
            <a:off x="6731000" y="1971675"/>
            <a:ext cx="406400" cy="1714500"/>
          </a:xfrm>
          <a:prstGeom prst="rightBrace">
            <a:avLst>
              <a:gd name="adj1" fmla="val 351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325" name="AutoShape 5"/>
          <p:cNvSpPr>
            <a:spLocks/>
          </p:cNvSpPr>
          <p:nvPr/>
        </p:nvSpPr>
        <p:spPr bwMode="auto">
          <a:xfrm rot="5400000">
            <a:off x="3421063" y="1135062"/>
            <a:ext cx="387350" cy="5457825"/>
          </a:xfrm>
          <a:prstGeom prst="rightBrace">
            <a:avLst>
              <a:gd name="adj1" fmla="val 117418"/>
              <a:gd name="adj2" fmla="val 50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142163" y="2652713"/>
            <a:ext cx="18732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n equations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455863" y="4173538"/>
            <a:ext cx="3384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2800" baseline="30000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 variables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3363" y="1250950"/>
            <a:ext cx="803910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Integer linear programming problem: for non-negative </a:t>
            </a:r>
            <a:r>
              <a:rPr lang="en-US" sz="3200">
                <a:solidFill>
                  <a:srgbClr val="000000"/>
                </a:solidFill>
                <a:cs typeface="Arial" pitchFamily="34" charset="0"/>
              </a:rPr>
              <a:t>x</a:t>
            </a:r>
            <a:r>
              <a:rPr lang="en-US" sz="3200" baseline="-25000">
                <a:solidFill>
                  <a:srgbClr val="000000"/>
                </a:solidFill>
                <a:cs typeface="Arial" pitchFamily="34" charset="0"/>
              </a:rPr>
              <a:t>i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185738" y="4902200"/>
            <a:ext cx="8918575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Are there </a:t>
            </a:r>
            <a:r>
              <a:rPr lang="en-US" sz="2400" b="1">
                <a:solidFill>
                  <a:srgbClr val="000000"/>
                </a:solidFill>
                <a:cs typeface="Arial" pitchFamily="34" charset="0"/>
              </a:rPr>
              <a:t>sparse </a:t>
            </a: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solutions where O(n</a:t>
            </a:r>
            <a:r>
              <a:rPr lang="en-US" sz="2400" b="1" baseline="30000">
                <a:solidFill>
                  <a:srgbClr val="000000"/>
                </a:solidFill>
                <a:cs typeface="Arial" pitchFamily="34" charset="0"/>
              </a:rPr>
              <a:t>k</a:t>
            </a: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) variables are non-zero?</a:t>
            </a:r>
            <a:br>
              <a:rPr lang="en-US" sz="2400">
                <a:solidFill>
                  <a:srgbClr val="000000"/>
                </a:solidFill>
                <a:cs typeface="Arial" pitchFamily="34" charset="0"/>
              </a:rPr>
            </a:b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	for reals			- yes, matrix rank is O(n) </a:t>
            </a:r>
            <a:br>
              <a:rPr lang="en-US" sz="2400">
                <a:solidFill>
                  <a:srgbClr val="000000"/>
                </a:solidFill>
                <a:cs typeface="Arial" pitchFamily="34" charset="0"/>
              </a:rPr>
            </a:b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	for non-negative reals	</a:t>
            </a:r>
            <a:br>
              <a:rPr lang="en-US" sz="2400">
                <a:solidFill>
                  <a:srgbClr val="000000"/>
                </a:solidFill>
                <a:cs typeface="Arial" pitchFamily="34" charset="0"/>
              </a:rPr>
            </a:b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  	for non-negative integers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4838234" y="5595938"/>
            <a:ext cx="3473708" cy="343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- yes,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Caratheodory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them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4813300" y="5934075"/>
            <a:ext cx="3775075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400" b="1">
                <a:solidFill>
                  <a:srgbClr val="000000"/>
                </a:solidFill>
                <a:cs typeface="Arial" pitchFamily="34" charset="0"/>
              </a:rPr>
              <a:t>- Eisenbrand, Shmonin’06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275" y="625633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Integer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Caratheodory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thm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. (only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when coefficients 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are bounded)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30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2963" y="3224213"/>
              <a:ext cx="785812" cy="839787"/>
            </p14:xfrm>
          </p:contentPart>
        </mc:Choice>
        <mc:Fallback>
          <p:pic>
            <p:nvPicPr>
              <p:cNvPr id="1730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3244" y="3216654"/>
                <a:ext cx="804170" cy="857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30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3119438"/>
              <a:ext cx="1016000" cy="1030287"/>
            </p14:xfrm>
          </p:contentPart>
        </mc:Choice>
        <mc:Fallback>
          <p:pic>
            <p:nvPicPr>
              <p:cNvPr id="1730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1743" y="3116198"/>
                <a:ext cx="1035435" cy="1042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30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3088" y="3717925"/>
              <a:ext cx="1485900" cy="985838"/>
            </p14:xfrm>
          </p:contentPart>
        </mc:Choice>
        <mc:Fallback>
          <p:pic>
            <p:nvPicPr>
              <p:cNvPr id="1730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2289" y="3707843"/>
                <a:ext cx="1501738" cy="1006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30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4267200"/>
              <a:ext cx="80963" cy="52388"/>
            </p14:xfrm>
          </p:contentPart>
        </mc:Choice>
        <mc:Fallback>
          <p:pic>
            <p:nvPicPr>
              <p:cNvPr id="1730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5458" y="4257445"/>
                <a:ext cx="96866" cy="69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30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4413" y="3548063"/>
              <a:ext cx="57150" cy="60325"/>
            </p14:xfrm>
          </p:contentPart>
        </mc:Choice>
        <mc:Fallback>
          <p:pic>
            <p:nvPicPr>
              <p:cNvPr id="1730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5427" y="3537291"/>
                <a:ext cx="76919" cy="80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30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544888"/>
              <a:ext cx="69850" cy="74612"/>
            </p14:xfrm>
          </p:contentPart>
        </mc:Choice>
        <mc:Fallback>
          <p:pic>
            <p:nvPicPr>
              <p:cNvPr id="1730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54581" y="3533714"/>
                <a:ext cx="84178" cy="937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5" grpId="0"/>
      <p:bldP spid="162826" grpId="0"/>
      <p:bldP spid="16282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Constraints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99769" y="2238824"/>
            <a:ext cx="5212381" cy="1644656"/>
            <a:chOff x="1799769" y="2238824"/>
            <a:chExt cx="5212381" cy="1644656"/>
          </a:xfrm>
        </p:grpSpPr>
        <p:sp>
          <p:nvSpPr>
            <p:cNvPr id="5" name="Oval 4"/>
            <p:cNvSpPr/>
            <p:nvPr/>
          </p:nvSpPr>
          <p:spPr>
            <a:xfrm rot="20807253">
              <a:off x="2719514" y="2269360"/>
              <a:ext cx="1332585" cy="1201057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3041648">
              <a:off x="2140397" y="2566420"/>
              <a:ext cx="1271601" cy="1201057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9769" y="308802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5350" y="231419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30275" y="2238824"/>
              <a:ext cx="2281875" cy="1644656"/>
              <a:chOff x="5339863" y="2093684"/>
              <a:chExt cx="2281875" cy="1644656"/>
            </a:xfrm>
          </p:grpSpPr>
          <p:sp>
            <p:nvSpPr>
              <p:cNvPr id="7" name="Oval 6"/>
              <p:cNvSpPr/>
              <p:nvPr/>
            </p:nvSpPr>
            <p:spPr>
              <a:xfrm rot="2975083">
                <a:off x="5425431" y="2197098"/>
                <a:ext cx="1407886" cy="1201057"/>
              </a:xfrm>
              <a:prstGeom prst="ellipse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6809478">
                <a:off x="6156178" y="2502011"/>
                <a:ext cx="1271601" cy="1201057"/>
              </a:xfrm>
              <a:prstGeom prst="ellipse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339863" y="3170092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247918" y="2315249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23240" y="2865196"/>
            <a:ext cx="4016054" cy="694860"/>
            <a:chOff x="2423240" y="2865196"/>
            <a:chExt cx="4016054" cy="694860"/>
          </a:xfrm>
        </p:grpSpPr>
        <p:sp>
          <p:nvSpPr>
            <p:cNvPr id="14" name="Oval 13"/>
            <p:cNvSpPr/>
            <p:nvPr/>
          </p:nvSpPr>
          <p:spPr>
            <a:xfrm>
              <a:off x="2423240" y="3053878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28034" y="3445756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45744" y="2865196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00991" y="3402214"/>
              <a:ext cx="138303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09462" y="5746228"/>
            <a:ext cx="3017100" cy="215898"/>
            <a:chOff x="2909462" y="5746228"/>
            <a:chExt cx="3017100" cy="215898"/>
          </a:xfrm>
        </p:grpSpPr>
        <p:sp>
          <p:nvSpPr>
            <p:cNvPr id="25" name="Oval 24"/>
            <p:cNvSpPr/>
            <p:nvPr/>
          </p:nvSpPr>
          <p:spPr>
            <a:xfrm>
              <a:off x="2909462" y="5775256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48078" y="5847826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28638" y="5746228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262" y="5775256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52348" y="5024388"/>
            <a:ext cx="4947285" cy="1494402"/>
            <a:chOff x="2052348" y="5024388"/>
            <a:chExt cx="4947285" cy="1494402"/>
          </a:xfrm>
        </p:grpSpPr>
        <p:sp>
          <p:nvSpPr>
            <p:cNvPr id="19" name="Oval 18"/>
            <p:cNvSpPr/>
            <p:nvPr/>
          </p:nvSpPr>
          <p:spPr>
            <a:xfrm rot="439792">
              <a:off x="2494103" y="5296007"/>
              <a:ext cx="1407886" cy="1201057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6809478">
              <a:off x="3328286" y="5191849"/>
              <a:ext cx="1271601" cy="138228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9679227">
              <a:off x="5345852" y="5167661"/>
              <a:ext cx="1271601" cy="128292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52348" y="550046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6213" y="502438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51461" y="5977586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98719" y="1346203"/>
            <a:ext cx="3917494" cy="656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| A U B | = 3  ∧  C ⊆ </a:t>
            </a:r>
            <a:r>
              <a:rPr lang="en-US" sz="3200" dirty="0" smtClean="0"/>
              <a:t>D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8719" y="4114799"/>
            <a:ext cx="7963110" cy="820238"/>
            <a:chOff x="498719" y="4114799"/>
            <a:chExt cx="7963110" cy="820238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40229" y="4114799"/>
              <a:ext cx="77216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498719" y="4278282"/>
              <a:ext cx="2777137" cy="6567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/>
                <a:t>| A \ B | = | C </a:t>
              </a:r>
              <a:r>
                <a:rPr lang="en-US" sz="3200" dirty="0" smtClean="0"/>
                <a:t>|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0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Boolean </a:t>
            </a:r>
            <a:r>
              <a:rPr lang="en-US" dirty="0" smtClean="0"/>
              <a:t>Algebra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Presburger</a:t>
            </a:r>
            <a:r>
              <a:rPr lang="en-US" dirty="0" smtClean="0"/>
              <a:t> </a:t>
            </a:r>
            <a:r>
              <a:rPr lang="en-US" dirty="0" smtClean="0"/>
              <a:t>Arithmetic</a:t>
            </a:r>
            <a:endParaRPr lang="en-US" sz="2500" dirty="0" smtClean="0"/>
          </a:p>
        </p:txBody>
      </p:sp>
      <p:pic>
        <p:nvPicPr>
          <p:cNvPr id="2052" name="Picture 4" descr="\begin{displaymath}&#10;\begin{array}{rcl}&#10;      F &amp; ::= &amp; A \mid F_1 \land F_2 \mid F_1 \lor F_2 \mid \lnot F \mid &#10;                \exists x.F \mid \forall x.F \mid&#10;                \exists k.F \mid \forall k.F \\&#10;      A &amp; ::= &amp; B_1 = B_2 \mid B_1 \subseteq B_2 \mid &#10;               T_1 = T_2 \mid T_1 &lt; T_2 \mid (K{|}T) \\&#10;      B &amp; ::= &amp; x \mid \mathbf{0} \mid \mathbf{1}&#10;                \mid B_1 \cup B_2 \mid B_1 \cap B_2 \mid B^{c} \\&#10;      T &amp; ::= &amp; k \mid K \mid maxc \mid T_1 + T_2 \mid K \cdot T \mid \ \q{|} B \q{|} \\&#10;      K &amp; ::= &amp; \ldots {-2} \mid -1 \mid 0 \mid 1 \mid 2 \ldots&#10;    \end{array}&#10;\end{displaymath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2667"/>
            <a:ext cx="8711477" cy="189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557485"/>
            <a:ext cx="8229600" cy="15686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and C are only indirectly related.</a:t>
            </a:r>
          </a:p>
          <a:p>
            <a:r>
              <a:rPr lang="en-US" dirty="0" smtClean="0"/>
              <a:t>All that matters is that the models for B are compatible.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3627" y="1433286"/>
            <a:ext cx="5072599" cy="656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| A U B | </a:t>
            </a:r>
            <a:r>
              <a:rPr lang="en-US" sz="3200" dirty="0" smtClean="0"/>
              <a:t>= 4 ∧  | </a:t>
            </a:r>
            <a:r>
              <a:rPr lang="en-US" sz="3200" dirty="0"/>
              <a:t>B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∩ </a:t>
            </a:r>
            <a:r>
              <a:rPr lang="en-US" sz="3200" dirty="0"/>
              <a:t>C </a:t>
            </a:r>
            <a:r>
              <a:rPr lang="en-US" sz="3200" dirty="0" smtClean="0"/>
              <a:t>| = 2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69143" y="2521820"/>
            <a:ext cx="6482396" cy="1695647"/>
            <a:chOff x="1669143" y="2521820"/>
            <a:chExt cx="6482396" cy="1695647"/>
          </a:xfrm>
        </p:grpSpPr>
        <p:sp>
          <p:nvSpPr>
            <p:cNvPr id="5" name="Oval 4"/>
            <p:cNvSpPr/>
            <p:nvPr/>
          </p:nvSpPr>
          <p:spPr>
            <a:xfrm rot="20807253">
              <a:off x="1930400" y="2521820"/>
              <a:ext cx="1407886" cy="1201057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110484">
              <a:off x="2532254" y="2928334"/>
              <a:ext cx="1271601" cy="1201057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9143" y="332024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4349" y="297859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10" name="Oval 9"/>
            <p:cNvSpPr/>
            <p:nvPr/>
          </p:nvSpPr>
          <p:spPr>
            <a:xfrm rot="20326758">
              <a:off x="5751789" y="3022728"/>
              <a:ext cx="1434799" cy="1194739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10484">
              <a:off x="6392830" y="2649682"/>
              <a:ext cx="1431476" cy="1296864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84927" y="338926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03367" y="2856624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50670" y="2981308"/>
            <a:ext cx="4606386" cy="927129"/>
            <a:chOff x="2350670" y="2981308"/>
            <a:chExt cx="4606386" cy="927129"/>
          </a:xfrm>
        </p:grpSpPr>
        <p:sp>
          <p:nvSpPr>
            <p:cNvPr id="14" name="Oval 13"/>
            <p:cNvSpPr/>
            <p:nvPr/>
          </p:nvSpPr>
          <p:spPr>
            <a:xfrm>
              <a:off x="2350670" y="2981308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15626" y="3228952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56911" y="3493931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10904" y="3794137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61328" y="3286102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2756" y="3554614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04140" y="3699754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421560" y="2174760"/>
              <a:ext cx="6929640" cy="22939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840" y="2169720"/>
                <a:ext cx="6951960" cy="23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10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Models be Combined?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92250" y="1282700"/>
            <a:ext cx="6159500" cy="172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100" dirty="0" smtClean="0">
                <a:solidFill>
                  <a:prstClr val="black"/>
                </a:solidFill>
              </a:rPr>
              <a:t>|A| = 1  </a:t>
            </a:r>
            <a:r>
              <a:rPr lang="en-US" sz="3100" dirty="0" smtClean="0"/>
              <a:t>∧  |B| = 1  ∧ </a:t>
            </a:r>
            <a:r>
              <a:rPr lang="en-US" sz="3100" dirty="0" smtClean="0">
                <a:solidFill>
                  <a:prstClr val="black"/>
                </a:solidFill>
              </a:rPr>
              <a:t> |A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B| = 1</a:t>
            </a:r>
          </a:p>
          <a:p>
            <a:pPr algn="r"/>
            <a:r>
              <a:rPr lang="en-US" sz="3100" dirty="0"/>
              <a:t>∧ </a:t>
            </a:r>
            <a:r>
              <a:rPr lang="en-US" sz="3100" dirty="0" smtClean="0">
                <a:solidFill>
                  <a:prstClr val="black"/>
                </a:solidFill>
              </a:rPr>
              <a:t>|</a:t>
            </a:r>
            <a:r>
              <a:rPr lang="en-US" sz="3100" dirty="0">
                <a:solidFill>
                  <a:prstClr val="black"/>
                </a:solidFill>
              </a:rPr>
              <a:t>A| = 1  </a:t>
            </a:r>
            <a:r>
              <a:rPr lang="en-US" sz="3100" dirty="0"/>
              <a:t>∧  </a:t>
            </a:r>
            <a:r>
              <a:rPr lang="en-US" sz="3100" dirty="0" smtClean="0"/>
              <a:t>|C| </a:t>
            </a:r>
            <a:r>
              <a:rPr lang="en-US" sz="3100" dirty="0"/>
              <a:t>= 1  ∧ </a:t>
            </a:r>
            <a:r>
              <a:rPr lang="en-US" sz="3100" dirty="0">
                <a:solidFill>
                  <a:prstClr val="black"/>
                </a:solidFill>
              </a:rPr>
              <a:t> |A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smtClean="0">
                <a:solidFill>
                  <a:prstClr val="black"/>
                </a:solidFill>
              </a:rPr>
              <a:t>C| </a:t>
            </a:r>
            <a:r>
              <a:rPr lang="en-US" sz="3100" dirty="0">
                <a:solidFill>
                  <a:prstClr val="black"/>
                </a:solidFill>
              </a:rPr>
              <a:t>= </a:t>
            </a:r>
            <a:r>
              <a:rPr lang="en-US" sz="3100" dirty="0" smtClean="0">
                <a:solidFill>
                  <a:prstClr val="black"/>
                </a:solidFill>
              </a:rPr>
              <a:t>1</a:t>
            </a:r>
          </a:p>
          <a:p>
            <a:pPr algn="r"/>
            <a:r>
              <a:rPr lang="en-US" sz="3100" dirty="0" smtClean="0"/>
              <a:t>∧ </a:t>
            </a:r>
            <a:r>
              <a:rPr lang="en-US" sz="3100" dirty="0" smtClean="0">
                <a:solidFill>
                  <a:prstClr val="black"/>
                </a:solidFill>
              </a:rPr>
              <a:t>|B| </a:t>
            </a:r>
            <a:r>
              <a:rPr lang="en-US" sz="3100" dirty="0">
                <a:solidFill>
                  <a:prstClr val="black"/>
                </a:solidFill>
              </a:rPr>
              <a:t>= 1  </a:t>
            </a:r>
            <a:r>
              <a:rPr lang="en-US" sz="3100" dirty="0"/>
              <a:t>∧ </a:t>
            </a:r>
            <a:r>
              <a:rPr lang="en-US" sz="3100" dirty="0" smtClean="0"/>
              <a:t>|</a:t>
            </a:r>
            <a:r>
              <a:rPr lang="en-US" sz="3100" dirty="0" smtClean="0"/>
              <a:t>C</a:t>
            </a:r>
            <a:r>
              <a:rPr lang="en-US" sz="3100" dirty="0" smtClean="0"/>
              <a:t>| </a:t>
            </a:r>
            <a:r>
              <a:rPr lang="en-US" sz="3100" dirty="0"/>
              <a:t>= 1  ∧ 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smtClean="0">
                <a:solidFill>
                  <a:prstClr val="black"/>
                </a:solidFill>
              </a:rPr>
              <a:t>|B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smtClean="0">
                <a:solidFill>
                  <a:prstClr val="black"/>
                </a:solidFill>
              </a:rPr>
              <a:t>C| </a:t>
            </a:r>
            <a:r>
              <a:rPr lang="en-US" sz="3100" dirty="0">
                <a:solidFill>
                  <a:prstClr val="black"/>
                </a:solidFill>
              </a:rPr>
              <a:t>= </a:t>
            </a:r>
            <a:r>
              <a:rPr lang="en-US" sz="3100" dirty="0" smtClean="0">
                <a:solidFill>
                  <a:prstClr val="black"/>
                </a:solidFill>
              </a:rPr>
              <a:t>0</a:t>
            </a:r>
            <a:endParaRPr lang="en-US" sz="31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7326" y="3349624"/>
            <a:ext cx="1653623" cy="2400300"/>
            <a:chOff x="651426" y="3302000"/>
            <a:chExt cx="1653623" cy="2400300"/>
          </a:xfrm>
        </p:grpSpPr>
        <p:sp>
          <p:nvSpPr>
            <p:cNvPr id="5" name="Oval 4"/>
            <p:cNvSpPr/>
            <p:nvPr/>
          </p:nvSpPr>
          <p:spPr>
            <a:xfrm rot="2171524">
              <a:off x="857249" y="4013200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455943">
              <a:off x="651426" y="3302000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62926" y="3368674"/>
            <a:ext cx="1590123" cy="2362200"/>
            <a:chOff x="3534326" y="3301999"/>
            <a:chExt cx="1590123" cy="2362200"/>
          </a:xfrm>
        </p:grpSpPr>
        <p:sp>
          <p:nvSpPr>
            <p:cNvPr id="7" name="Oval 6"/>
            <p:cNvSpPr/>
            <p:nvPr/>
          </p:nvSpPr>
          <p:spPr>
            <a:xfrm rot="9098951">
              <a:off x="3676649" y="3975099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13973">
              <a:off x="3534326" y="3301999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5026" y="3362324"/>
            <a:ext cx="1577423" cy="2374900"/>
            <a:chOff x="6379126" y="3422650"/>
            <a:chExt cx="1577423" cy="2374900"/>
          </a:xfrm>
        </p:grpSpPr>
        <p:sp>
          <p:nvSpPr>
            <p:cNvPr id="9" name="Oval 8"/>
            <p:cNvSpPr/>
            <p:nvPr/>
          </p:nvSpPr>
          <p:spPr>
            <a:xfrm rot="187424">
              <a:off x="6508749" y="4108450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0836877">
              <a:off x="6379126" y="3422650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0700" y="334708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85160" y="342337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13604" y="532336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48404" y="324534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16425" y="520385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26848" y="53023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122160" y="3751595"/>
            <a:ext cx="586740" cy="1628924"/>
            <a:chOff x="7122160" y="3751595"/>
            <a:chExt cx="586740" cy="1628924"/>
          </a:xfrm>
        </p:grpSpPr>
        <p:sp>
          <p:nvSpPr>
            <p:cNvPr id="22" name="Oval 21"/>
            <p:cNvSpPr/>
            <p:nvPr/>
          </p:nvSpPr>
          <p:spPr>
            <a:xfrm>
              <a:off x="7122160" y="3751595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94600" y="5266219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76926" y="3707008"/>
            <a:ext cx="1075128" cy="1004692"/>
            <a:chOff x="1476926" y="3707008"/>
            <a:chExt cx="1075128" cy="1004692"/>
          </a:xfrm>
        </p:grpSpPr>
        <p:sp>
          <p:nvSpPr>
            <p:cNvPr id="21" name="Oval 20"/>
            <p:cNvSpPr/>
            <p:nvPr/>
          </p:nvSpPr>
          <p:spPr>
            <a:xfrm>
              <a:off x="1476926" y="4597400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37754" y="3707008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88096" y="4422140"/>
            <a:ext cx="1179177" cy="123190"/>
            <a:chOff x="4488096" y="4422140"/>
            <a:chExt cx="1179177" cy="123190"/>
          </a:xfrm>
        </p:grpSpPr>
        <p:sp>
          <p:nvSpPr>
            <p:cNvPr id="20" name="Oval 19"/>
            <p:cNvSpPr/>
            <p:nvPr/>
          </p:nvSpPr>
          <p:spPr>
            <a:xfrm>
              <a:off x="4488096" y="4422140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52973" y="4431030"/>
              <a:ext cx="114300" cy="114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47650" y="6014420"/>
            <a:ext cx="8648700" cy="6911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/>
              <a:t>The models are pairwise compatible, yet cannot be combined.</a:t>
            </a:r>
            <a:endParaRPr lang="en-US" sz="2600" i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141112" y="3216315"/>
            <a:ext cx="0" cy="26374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07683" y="3216315"/>
            <a:ext cx="0" cy="26374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Models be Combined?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1041"/>
            <a:ext cx="8229600" cy="3900714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baseline="-25000" dirty="0" smtClean="0">
                <a:cs typeface="Arial" pitchFamily="34" charset="0"/>
              </a:rPr>
              <a:t>1</a:t>
            </a:r>
            <a:r>
              <a:rPr lang="en-US" dirty="0" smtClean="0"/>
              <a:t>, …,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baseline="-25000" dirty="0" smtClean="0">
                <a:cs typeface="Arial" pitchFamily="34" charset="0"/>
              </a:rPr>
              <a:t>n</a:t>
            </a:r>
            <a:r>
              <a:rPr lang="en-US" dirty="0" smtClean="0"/>
              <a:t> be BAPA constraints.</a:t>
            </a:r>
            <a:endParaRPr lang="en-US" dirty="0"/>
          </a:p>
          <a:p>
            <a:r>
              <a:rPr lang="en-US" dirty="0" smtClean="0"/>
              <a:t>Let </a:t>
            </a:r>
            <a:r>
              <a:rPr lang="en-US" b="1" dirty="0" smtClean="0"/>
              <a:t>V</a:t>
            </a:r>
            <a:r>
              <a:rPr lang="en-US" dirty="0" smtClean="0"/>
              <a:t> be the set of all set variables that appear in at least two constraints.</a:t>
            </a:r>
          </a:p>
          <a:p>
            <a:r>
              <a:rPr lang="en-US" dirty="0" smtClean="0"/>
              <a:t>Models M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for </a:t>
            </a:r>
            <a:r>
              <a:rPr lang="el-GR" dirty="0">
                <a:latin typeface="Arial" pitchFamily="34" charset="0"/>
                <a:cs typeface="Arial" pitchFamily="34" charset="0"/>
              </a:rPr>
              <a:t>φ</a:t>
            </a:r>
            <a:r>
              <a:rPr lang="en-US" baseline="-25000" dirty="0">
                <a:cs typeface="Arial" pitchFamily="34" charset="0"/>
              </a:rPr>
              <a:t>1</a:t>
            </a:r>
            <a:r>
              <a:rPr lang="en-US" dirty="0"/>
              <a:t>, …, </a:t>
            </a:r>
            <a:r>
              <a:rPr lang="el-GR" dirty="0">
                <a:latin typeface="Arial" pitchFamily="34" charset="0"/>
                <a:cs typeface="Arial" pitchFamily="34" charset="0"/>
              </a:rPr>
              <a:t>φ</a:t>
            </a:r>
            <a:r>
              <a:rPr lang="en-US" baseline="-25000" dirty="0">
                <a:cs typeface="Arial" pitchFamily="34" charset="0"/>
              </a:rPr>
              <a:t>n</a:t>
            </a:r>
            <a:r>
              <a:rPr lang="en-US" dirty="0"/>
              <a:t> </a:t>
            </a:r>
            <a:r>
              <a:rPr lang="en-US" dirty="0" smtClean="0"/>
              <a:t>can be combined into a model M for </a:t>
            </a:r>
            <a:r>
              <a:rPr lang="el-GR" dirty="0">
                <a:latin typeface="Arial" pitchFamily="34" charset="0"/>
                <a:cs typeface="Arial" pitchFamily="34" charset="0"/>
              </a:rPr>
              <a:t>φ</a:t>
            </a:r>
            <a:r>
              <a:rPr lang="en-US" baseline="-25000" dirty="0" smtClean="0">
                <a:cs typeface="Arial" pitchFamily="34" charset="0"/>
              </a:rPr>
              <a:t>1</a:t>
            </a:r>
            <a:r>
              <a:rPr lang="en-US" dirty="0" smtClean="0"/>
              <a:t> </a:t>
            </a:r>
            <a:r>
              <a:rPr lang="en-US" dirty="0"/>
              <a:t>∧</a:t>
            </a:r>
            <a:r>
              <a:rPr lang="en-US" dirty="0" smtClean="0"/>
              <a:t> …</a:t>
            </a:r>
            <a:r>
              <a:rPr lang="en-US" dirty="0"/>
              <a:t> ∧</a:t>
            </a:r>
            <a:r>
              <a:rPr lang="en-US" dirty="0" smtClean="0"/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φ</a:t>
            </a:r>
            <a:r>
              <a:rPr lang="en-US" baseline="-25000" dirty="0">
                <a:cs typeface="Arial" pitchFamily="34" charset="0"/>
              </a:rPr>
              <a:t>n</a:t>
            </a:r>
            <a:r>
              <a:rPr lang="en-US" dirty="0"/>
              <a:t> </a:t>
            </a:r>
            <a:r>
              <a:rPr lang="en-US" dirty="0" smtClean="0"/>
              <a:t>if and only if they “agree” on the sizes of all Venn regions of the variables in </a:t>
            </a:r>
            <a:r>
              <a:rPr lang="en-US" b="1" dirty="0" smtClean="0"/>
              <a:t>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29772" y="1494973"/>
            <a:ext cx="8084456" cy="71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Theorem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77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Models be Combined?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92250" y="1282700"/>
            <a:ext cx="6159500" cy="172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100" dirty="0" smtClean="0">
                <a:solidFill>
                  <a:prstClr val="black"/>
                </a:solidFill>
              </a:rPr>
              <a:t>|A| = 1  ∧  |B| = 1  ∧  |A </a:t>
            </a:r>
            <a:r>
              <a:rPr lang="en-US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B| = 1</a:t>
            </a:r>
          </a:p>
          <a:p>
            <a:pPr algn="r"/>
            <a:r>
              <a:rPr lang="en-US" sz="3100" dirty="0">
                <a:solidFill>
                  <a:prstClr val="black"/>
                </a:solidFill>
              </a:rPr>
              <a:t>∧ </a:t>
            </a:r>
            <a:r>
              <a:rPr lang="en-US" sz="3100" dirty="0" smtClean="0">
                <a:solidFill>
                  <a:prstClr val="black"/>
                </a:solidFill>
              </a:rPr>
              <a:t>|</a:t>
            </a:r>
            <a:r>
              <a:rPr lang="en-US" sz="3100" dirty="0">
                <a:solidFill>
                  <a:prstClr val="black"/>
                </a:solidFill>
              </a:rPr>
              <a:t>A| = 1  ∧  </a:t>
            </a:r>
            <a:r>
              <a:rPr lang="en-US" sz="3100" dirty="0" smtClean="0">
                <a:solidFill>
                  <a:prstClr val="black"/>
                </a:solidFill>
              </a:rPr>
              <a:t>|C| </a:t>
            </a:r>
            <a:r>
              <a:rPr lang="en-US" sz="3100" dirty="0">
                <a:solidFill>
                  <a:prstClr val="black"/>
                </a:solidFill>
              </a:rPr>
              <a:t>= 1  ∧  |A </a:t>
            </a:r>
            <a:r>
              <a:rPr lang="en-US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smtClean="0">
                <a:solidFill>
                  <a:prstClr val="black"/>
                </a:solidFill>
              </a:rPr>
              <a:t>C| </a:t>
            </a:r>
            <a:r>
              <a:rPr lang="en-US" sz="3100" dirty="0">
                <a:solidFill>
                  <a:prstClr val="black"/>
                </a:solidFill>
              </a:rPr>
              <a:t>= 1</a:t>
            </a:r>
          </a:p>
          <a:p>
            <a:pPr algn="r"/>
            <a:r>
              <a:rPr lang="en-US" sz="3100" dirty="0">
                <a:solidFill>
                  <a:prstClr val="black"/>
                </a:solidFill>
              </a:rPr>
              <a:t>∧ </a:t>
            </a:r>
            <a:r>
              <a:rPr lang="en-US" sz="3100" dirty="0" smtClean="0">
                <a:solidFill>
                  <a:prstClr val="black"/>
                </a:solidFill>
              </a:rPr>
              <a:t>|B| </a:t>
            </a:r>
            <a:r>
              <a:rPr lang="en-US" sz="3100" dirty="0">
                <a:solidFill>
                  <a:prstClr val="black"/>
                </a:solidFill>
              </a:rPr>
              <a:t>= 1  ∧  </a:t>
            </a:r>
            <a:r>
              <a:rPr lang="en-US" sz="3100" dirty="0" smtClean="0">
                <a:solidFill>
                  <a:prstClr val="black"/>
                </a:solidFill>
              </a:rPr>
              <a:t>|C| </a:t>
            </a:r>
            <a:r>
              <a:rPr lang="en-US" sz="3100" dirty="0">
                <a:solidFill>
                  <a:prstClr val="black"/>
                </a:solidFill>
              </a:rPr>
              <a:t>= 1  ∧  </a:t>
            </a:r>
            <a:r>
              <a:rPr lang="en-US" sz="3100" dirty="0" smtClean="0">
                <a:solidFill>
                  <a:prstClr val="black"/>
                </a:solidFill>
              </a:rPr>
              <a:t>|B </a:t>
            </a:r>
            <a:r>
              <a:rPr lang="en-US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smtClean="0">
                <a:solidFill>
                  <a:prstClr val="black"/>
                </a:solidFill>
              </a:rPr>
              <a:t>C| </a:t>
            </a:r>
            <a:r>
              <a:rPr lang="en-US" sz="3100" dirty="0">
                <a:solidFill>
                  <a:prstClr val="black"/>
                </a:solidFill>
              </a:rPr>
              <a:t>= </a:t>
            </a:r>
            <a:r>
              <a:rPr lang="en-US" sz="3100" dirty="0" smtClean="0">
                <a:solidFill>
                  <a:prstClr val="black"/>
                </a:solidFill>
              </a:rPr>
              <a:t>0</a:t>
            </a:r>
            <a:endParaRPr lang="en-US" sz="31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7326" y="3349624"/>
            <a:ext cx="1653623" cy="2400300"/>
            <a:chOff x="651426" y="3302000"/>
            <a:chExt cx="1653623" cy="2400300"/>
          </a:xfrm>
        </p:grpSpPr>
        <p:sp>
          <p:nvSpPr>
            <p:cNvPr id="5" name="Oval 4"/>
            <p:cNvSpPr/>
            <p:nvPr/>
          </p:nvSpPr>
          <p:spPr>
            <a:xfrm rot="2171524">
              <a:off x="857249" y="4013200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455943">
              <a:off x="651426" y="3302000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62926" y="3368674"/>
            <a:ext cx="1590123" cy="2362200"/>
            <a:chOff x="3534326" y="3301999"/>
            <a:chExt cx="1590123" cy="2362200"/>
          </a:xfrm>
        </p:grpSpPr>
        <p:sp>
          <p:nvSpPr>
            <p:cNvPr id="7" name="Oval 6"/>
            <p:cNvSpPr/>
            <p:nvPr/>
          </p:nvSpPr>
          <p:spPr>
            <a:xfrm rot="9098951">
              <a:off x="3676649" y="3975099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13973">
              <a:off x="3534326" y="3301999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5026" y="3362324"/>
            <a:ext cx="1577423" cy="2374900"/>
            <a:chOff x="6379126" y="3422650"/>
            <a:chExt cx="1577423" cy="2374900"/>
          </a:xfrm>
        </p:grpSpPr>
        <p:sp>
          <p:nvSpPr>
            <p:cNvPr id="9" name="Oval 8"/>
            <p:cNvSpPr/>
            <p:nvPr/>
          </p:nvSpPr>
          <p:spPr>
            <a:xfrm rot="187424">
              <a:off x="6508749" y="4108450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0836877">
              <a:off x="6379126" y="3422650"/>
              <a:ext cx="1447800" cy="16891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0700" y="334708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5160" y="342337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3604" y="532336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8404" y="324534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6425" y="520385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6848" y="53023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88096" y="4422140"/>
            <a:ext cx="114300" cy="114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76926" y="4597400"/>
            <a:ext cx="114300" cy="114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22160" y="3751595"/>
            <a:ext cx="114300" cy="114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94600" y="5266219"/>
            <a:ext cx="114300" cy="114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7754" y="3707008"/>
            <a:ext cx="114300" cy="114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52973" y="4431030"/>
            <a:ext cx="114300" cy="1143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7650" y="6014420"/>
            <a:ext cx="8648700" cy="6911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</a:rPr>
              <a:t>V</a:t>
            </a:r>
            <a:r>
              <a:rPr lang="en-US" sz="2600" dirty="0" smtClean="0">
                <a:solidFill>
                  <a:prstClr val="white"/>
                </a:solidFill>
              </a:rPr>
              <a:t> = { A, B, C } and models don’t agree on | 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∩</a:t>
            </a:r>
            <a:r>
              <a:rPr lang="en-US" sz="2600" dirty="0" smtClean="0">
                <a:solidFill>
                  <a:prstClr val="white"/>
                </a:solidFill>
              </a:rPr>
              <a:t> B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∩ </a:t>
            </a:r>
            <a:r>
              <a:rPr lang="en-US" sz="2600" dirty="0" smtClean="0">
                <a:solidFill>
                  <a:prstClr val="white"/>
                </a:solidFill>
              </a:rPr>
              <a:t>C |.</a:t>
            </a:r>
            <a:endParaRPr lang="en-US" sz="2600" dirty="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141112" y="3216315"/>
            <a:ext cx="0" cy="26374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07683" y="3216315"/>
            <a:ext cx="0" cy="26374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600" y="368300"/>
            <a:ext cx="8940800" cy="774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dirty="0" smtClean="0">
                <a:solidFill>
                  <a:prstClr val="black"/>
                </a:solidFill>
              </a:rPr>
              <a:t>|A \ B| &gt; |A </a:t>
            </a:r>
            <a:r>
              <a:rPr lang="en-US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B| ∧  B </a:t>
            </a:r>
            <a:r>
              <a:rPr lang="en-US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C </a:t>
            </a:r>
            <a:r>
              <a:rPr lang="en-US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D = ∅ ∧  |B \ D| &gt; |B \ C|</a:t>
            </a:r>
            <a:endParaRPr lang="en-US" sz="3100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0700" y="1429728"/>
            <a:ext cx="8620081" cy="3383572"/>
            <a:chOff x="188000" y="2267928"/>
            <a:chExt cx="8620081" cy="3383572"/>
          </a:xfrm>
        </p:grpSpPr>
        <p:grpSp>
          <p:nvGrpSpPr>
            <p:cNvPr id="15" name="Group 14"/>
            <p:cNvGrpSpPr/>
            <p:nvPr/>
          </p:nvGrpSpPr>
          <p:grpSpPr>
            <a:xfrm>
              <a:off x="393910" y="2268005"/>
              <a:ext cx="8356180" cy="3383495"/>
              <a:chOff x="438010" y="2547405"/>
              <a:chExt cx="8356180" cy="338349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38010" y="2734301"/>
                <a:ext cx="1796232" cy="2575264"/>
                <a:chOff x="438010" y="2670029"/>
                <a:chExt cx="1796232" cy="2575264"/>
              </a:xfrm>
            </p:grpSpPr>
            <p:sp>
              <p:nvSpPr>
                <p:cNvPr id="3" name="Oval 2"/>
                <p:cNvSpPr/>
                <p:nvPr/>
              </p:nvSpPr>
              <p:spPr>
                <a:xfrm rot="10276558">
                  <a:off x="438010" y="3519914"/>
                  <a:ext cx="1787291" cy="1725379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0276558">
                  <a:off x="591919" y="2670029"/>
                  <a:ext cx="1642323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 rot="6552427">
                <a:off x="3104132" y="3302575"/>
                <a:ext cx="1710301" cy="1438717"/>
              </a:xfrm>
              <a:prstGeom prst="ellipse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684325" y="2643416"/>
                <a:ext cx="3109865" cy="2757034"/>
                <a:chOff x="5684325" y="2506667"/>
                <a:chExt cx="3109865" cy="2757034"/>
              </a:xfrm>
            </p:grpSpPr>
            <p:sp>
              <p:nvSpPr>
                <p:cNvPr id="9" name="Oval 8"/>
                <p:cNvSpPr/>
                <p:nvPr/>
              </p:nvSpPr>
              <p:spPr>
                <a:xfrm rot="10276558">
                  <a:off x="6459025" y="2506667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 rot="10276558">
                  <a:off x="6928925" y="3529480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0276558">
                  <a:off x="5684325" y="3346315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737083" y="2547405"/>
                <a:ext cx="0" cy="33834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181483" y="2547405"/>
                <a:ext cx="0" cy="33834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88000" y="455590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A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4195" y="22679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B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2122" y="246749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B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7622" y="444607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B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34261" y="4838478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D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76456" y="444607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C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09336" y="5240572"/>
            <a:ext cx="4334657" cy="1298457"/>
            <a:chOff x="2109336" y="5240572"/>
            <a:chExt cx="4334657" cy="1298457"/>
          </a:xfrm>
        </p:grpSpPr>
        <p:sp>
          <p:nvSpPr>
            <p:cNvPr id="41" name="Freeform 40"/>
            <p:cNvSpPr/>
            <p:nvPr/>
          </p:nvSpPr>
          <p:spPr>
            <a:xfrm>
              <a:off x="2109336" y="5240572"/>
              <a:ext cx="4334657" cy="1298457"/>
            </a:xfrm>
            <a:custGeom>
              <a:avLst/>
              <a:gdLst>
                <a:gd name="connsiteX0" fmla="*/ 827542 w 4334657"/>
                <a:gd name="connsiteY0" fmla="*/ 1260784 h 1298457"/>
                <a:gd name="connsiteX1" fmla="*/ 227 w 4334657"/>
                <a:gd name="connsiteY1" fmla="*/ 738270 h 1298457"/>
                <a:gd name="connsiteX2" fmla="*/ 783999 w 4334657"/>
                <a:gd name="connsiteY2" fmla="*/ 70613 h 1298457"/>
                <a:gd name="connsiteX3" fmla="*/ 3759427 w 4334657"/>
                <a:gd name="connsiteY3" fmla="*/ 85127 h 1298457"/>
                <a:gd name="connsiteX4" fmla="*/ 4325485 w 4334657"/>
                <a:gd name="connsiteY4" fmla="*/ 651184 h 1298457"/>
                <a:gd name="connsiteX5" fmla="*/ 3585256 w 4334657"/>
                <a:gd name="connsiteY5" fmla="*/ 1188213 h 1298457"/>
                <a:gd name="connsiteX6" fmla="*/ 827542 w 4334657"/>
                <a:gd name="connsiteY6" fmla="*/ 1260784 h 129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657" h="1298457">
                  <a:moveTo>
                    <a:pt x="827542" y="1260784"/>
                  </a:moveTo>
                  <a:cubicBezTo>
                    <a:pt x="230037" y="1185794"/>
                    <a:pt x="7484" y="936632"/>
                    <a:pt x="227" y="738270"/>
                  </a:cubicBezTo>
                  <a:cubicBezTo>
                    <a:pt x="-7030" y="539908"/>
                    <a:pt x="157466" y="179470"/>
                    <a:pt x="783999" y="70613"/>
                  </a:cubicBezTo>
                  <a:cubicBezTo>
                    <a:pt x="1410532" y="-38244"/>
                    <a:pt x="3169179" y="-11635"/>
                    <a:pt x="3759427" y="85127"/>
                  </a:cubicBezTo>
                  <a:cubicBezTo>
                    <a:pt x="4349675" y="181889"/>
                    <a:pt x="4354513" y="467336"/>
                    <a:pt x="4325485" y="651184"/>
                  </a:cubicBezTo>
                  <a:cubicBezTo>
                    <a:pt x="4296457" y="835032"/>
                    <a:pt x="4165827" y="1084194"/>
                    <a:pt x="3585256" y="1188213"/>
                  </a:cubicBezTo>
                  <a:cubicBezTo>
                    <a:pt x="3004685" y="1292232"/>
                    <a:pt x="1425047" y="1335774"/>
                    <a:pt x="827542" y="1260784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5" name="Oval 4"/>
            <p:cNvSpPr/>
            <p:nvPr/>
          </p:nvSpPr>
          <p:spPr>
            <a:xfrm rot="20778697">
              <a:off x="2269476" y="5541458"/>
              <a:ext cx="872413" cy="696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A,B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 rot="20830682">
              <a:off x="5258221" y="5547477"/>
              <a:ext cx="1065997" cy="6884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B,C,D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04982" y="5676241"/>
              <a:ext cx="343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B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99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600" y="368300"/>
            <a:ext cx="8940800" cy="774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dirty="0" smtClean="0">
                <a:solidFill>
                  <a:prstClr val="black"/>
                </a:solidFill>
              </a:rPr>
              <a:t>|A \ B| &gt; |A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B| </a:t>
            </a:r>
            <a:r>
              <a:rPr lang="en-US" sz="3100" dirty="0" smtClean="0"/>
              <a:t>∧</a:t>
            </a:r>
            <a:r>
              <a:rPr lang="en-US" sz="3100" dirty="0" smtClean="0">
                <a:solidFill>
                  <a:prstClr val="black"/>
                </a:solidFill>
              </a:rPr>
              <a:t>  B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C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D = </a:t>
            </a:r>
            <a:r>
              <a:rPr lang="en-US" sz="3100" dirty="0" smtClean="0"/>
              <a:t>∅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smtClean="0"/>
              <a:t>∧</a:t>
            </a:r>
            <a:r>
              <a:rPr lang="en-US" sz="3100" dirty="0" smtClean="0">
                <a:solidFill>
                  <a:prstClr val="black"/>
                </a:solidFill>
              </a:rPr>
              <a:t>  |B \ D| &gt; |B \ C|</a:t>
            </a:r>
            <a:endParaRPr lang="en-US" sz="3100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0700" y="1429728"/>
            <a:ext cx="8620081" cy="3383572"/>
            <a:chOff x="188000" y="2267928"/>
            <a:chExt cx="8620081" cy="3383572"/>
          </a:xfrm>
        </p:grpSpPr>
        <p:grpSp>
          <p:nvGrpSpPr>
            <p:cNvPr id="15" name="Group 14"/>
            <p:cNvGrpSpPr/>
            <p:nvPr/>
          </p:nvGrpSpPr>
          <p:grpSpPr>
            <a:xfrm>
              <a:off x="393910" y="2268005"/>
              <a:ext cx="8356180" cy="3383495"/>
              <a:chOff x="438010" y="2547405"/>
              <a:chExt cx="8356180" cy="338349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38010" y="2734301"/>
                <a:ext cx="1796232" cy="2575264"/>
                <a:chOff x="438010" y="2670029"/>
                <a:chExt cx="1796232" cy="2575264"/>
              </a:xfrm>
            </p:grpSpPr>
            <p:sp>
              <p:nvSpPr>
                <p:cNvPr id="3" name="Oval 2"/>
                <p:cNvSpPr/>
                <p:nvPr/>
              </p:nvSpPr>
              <p:spPr>
                <a:xfrm rot="10276558">
                  <a:off x="438010" y="3519914"/>
                  <a:ext cx="1787291" cy="1725379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0276558">
                  <a:off x="591919" y="2670029"/>
                  <a:ext cx="1642323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 rot="6552427">
                <a:off x="3104132" y="3302575"/>
                <a:ext cx="1710301" cy="1438717"/>
              </a:xfrm>
              <a:prstGeom prst="ellipse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684325" y="2643416"/>
                <a:ext cx="3109865" cy="2757034"/>
                <a:chOff x="5684325" y="2506667"/>
                <a:chExt cx="3109865" cy="2757034"/>
              </a:xfrm>
            </p:grpSpPr>
            <p:sp>
              <p:nvSpPr>
                <p:cNvPr id="9" name="Oval 8"/>
                <p:cNvSpPr/>
                <p:nvPr/>
              </p:nvSpPr>
              <p:spPr>
                <a:xfrm rot="10276558">
                  <a:off x="6459025" y="2506667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 rot="10276558">
                  <a:off x="6928925" y="3529480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0276558">
                  <a:off x="5684325" y="3346315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737083" y="2547405"/>
                <a:ext cx="0" cy="33834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181483" y="2547405"/>
                <a:ext cx="0" cy="33834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88000" y="455590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4195" y="22679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2122" y="246749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7622" y="444607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34261" y="4838478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76456" y="444607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1398" y="1872221"/>
            <a:ext cx="7270733" cy="2326485"/>
            <a:chOff x="931398" y="1872221"/>
            <a:chExt cx="7270733" cy="2326485"/>
          </a:xfrm>
        </p:grpSpPr>
        <p:sp>
          <p:nvSpPr>
            <p:cNvPr id="25" name="TextBox 24"/>
            <p:cNvSpPr txBox="1"/>
            <p:nvPr/>
          </p:nvSpPr>
          <p:spPr>
            <a:xfrm>
              <a:off x="931398" y="2646365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3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9602" y="1897435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2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29836" y="3515080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>
                  <a:solidFill>
                    <a:srgbClr val="9BBB59">
                      <a:lumMod val="75000"/>
                    </a:srgbClr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97412" y="3767819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0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00338" y="2781602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5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14064" y="3735785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4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4308" y="2788987"/>
              <a:ext cx="502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13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41189" y="2588180"/>
              <a:ext cx="502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11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19604" y="3292695"/>
              <a:ext cx="502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12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21285" y="2460746"/>
              <a:ext cx="502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10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94647" y="3403039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9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03153" y="3077252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8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56515" y="1897435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7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76418" y="1872221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6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8244" y="4375984"/>
            <a:ext cx="6919913" cy="1077218"/>
            <a:chOff x="1418244" y="4375984"/>
            <a:chExt cx="6919913" cy="1077218"/>
          </a:xfrm>
        </p:grpSpPr>
        <p:sp>
          <p:nvSpPr>
            <p:cNvPr id="39" name="TextBox 38"/>
            <p:cNvSpPr txBox="1"/>
            <p:nvPr/>
          </p:nvSpPr>
          <p:spPr>
            <a:xfrm>
              <a:off x="1418244" y="4375984"/>
              <a:ext cx="1982554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0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en-US" sz="3200" dirty="0" smtClean="0">
                  <a:solidFill>
                    <a:prstClr val="black"/>
                  </a:solidFill>
                </a:rPr>
                <a:t> = 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4</a:t>
              </a:r>
            </a:p>
            <a:p>
              <a:r>
                <a:rPr lang="en-US" sz="3200" dirty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>
                  <a:solidFill>
                    <a:prstClr val="black"/>
                  </a:solidFill>
                </a:rPr>
                <a:t>2 </a:t>
              </a:r>
              <a:r>
                <a:rPr lang="en-US" sz="3200" dirty="0">
                  <a:solidFill>
                    <a:prstClr val="black"/>
                  </a:solidFill>
                </a:rPr>
                <a:t>+ k</a:t>
              </a:r>
              <a:r>
                <a:rPr lang="en-US" sz="3200" baseline="-25000" dirty="0">
                  <a:solidFill>
                    <a:prstClr val="black"/>
                  </a:solidFill>
                </a:rPr>
                <a:t>3</a:t>
              </a:r>
              <a:r>
                <a:rPr lang="en-US" sz="3200" dirty="0">
                  <a:solidFill>
                    <a:prstClr val="black"/>
                  </a:solidFill>
                </a:rPr>
                <a:t> =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5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00319" y="4375984"/>
              <a:ext cx="373783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4 </a:t>
              </a:r>
              <a:r>
                <a:rPr lang="en-US" sz="3200" dirty="0" smtClean="0">
                  <a:solidFill>
                    <a:prstClr val="black"/>
                  </a:solidFill>
                </a:rPr>
                <a:t>= 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6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8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9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12</a:t>
              </a:r>
            </a:p>
            <a:p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5 </a:t>
              </a:r>
              <a:r>
                <a:rPr lang="en-US" sz="3200" dirty="0">
                  <a:solidFill>
                    <a:prstClr val="black"/>
                  </a:solidFill>
                </a:rPr>
                <a:t>=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7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10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11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13</a:t>
              </a:r>
              <a:endParaRPr lang="en-US" sz="32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300" y="5751066"/>
            <a:ext cx="7493298" cy="584775"/>
            <a:chOff x="563300" y="5751066"/>
            <a:chExt cx="7493298" cy="584775"/>
          </a:xfrm>
        </p:grpSpPr>
        <p:sp>
          <p:nvSpPr>
            <p:cNvPr id="46" name="TextBox 45"/>
            <p:cNvSpPr txBox="1"/>
            <p:nvPr/>
          </p:nvSpPr>
          <p:spPr>
            <a:xfrm>
              <a:off x="1087402" y="5751066"/>
              <a:ext cx="696919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1 </a:t>
              </a:r>
              <a:r>
                <a:rPr lang="en-US" sz="3200" dirty="0">
                  <a:solidFill>
                    <a:prstClr val="black"/>
                  </a:solidFill>
                </a:rPr>
                <a:t>&gt; k</a:t>
              </a:r>
              <a:r>
                <a:rPr lang="en-US" sz="3200" baseline="-25000" dirty="0">
                  <a:solidFill>
                    <a:prstClr val="black"/>
                  </a:solidFill>
                </a:rPr>
                <a:t>3 </a:t>
              </a:r>
              <a:r>
                <a:rPr lang="en-US" sz="32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 smtClean="0"/>
                <a:t>∧  </a:t>
              </a:r>
              <a:r>
                <a:rPr lang="en-US" sz="3200" dirty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>
                  <a:solidFill>
                    <a:prstClr val="black"/>
                  </a:solidFill>
                </a:rPr>
                <a:t>13 </a:t>
              </a:r>
              <a:r>
                <a:rPr lang="en-US" sz="3200" dirty="0">
                  <a:solidFill>
                    <a:prstClr val="black"/>
                  </a:solidFill>
                </a:rPr>
                <a:t>= </a:t>
              </a:r>
              <a:r>
                <a:rPr lang="en-US" sz="3200" dirty="0" smtClean="0">
                  <a:solidFill>
                    <a:prstClr val="black"/>
                  </a:solidFill>
                </a:rPr>
                <a:t>0</a:t>
              </a:r>
              <a:r>
                <a:rPr lang="en-US" sz="3200" dirty="0" smtClean="0"/>
                <a:t>  ∧ 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</a:rPr>
                <a:t>k</a:t>
              </a:r>
              <a:r>
                <a:rPr lang="en-US" sz="3200" baseline="-25000" dirty="0">
                  <a:solidFill>
                    <a:prstClr val="black"/>
                  </a:solidFill>
                </a:rPr>
                <a:t>7 </a:t>
              </a:r>
              <a:r>
                <a:rPr lang="en-US" sz="3200" dirty="0">
                  <a:solidFill>
                    <a:prstClr val="black"/>
                  </a:solidFill>
                </a:rPr>
                <a:t>+ k</a:t>
              </a:r>
              <a:r>
                <a:rPr lang="en-US" sz="3200" baseline="-25000" dirty="0">
                  <a:solidFill>
                    <a:prstClr val="black"/>
                  </a:solidFill>
                </a:rPr>
                <a:t>10 </a:t>
              </a:r>
              <a:r>
                <a:rPr lang="en-US" sz="3200" dirty="0">
                  <a:solidFill>
                    <a:prstClr val="black"/>
                  </a:solidFill>
                </a:rPr>
                <a:t>&gt; k</a:t>
              </a:r>
              <a:r>
                <a:rPr lang="en-US" sz="3200" baseline="-25000" dirty="0">
                  <a:solidFill>
                    <a:prstClr val="black"/>
                  </a:solidFill>
                </a:rPr>
                <a:t>7 </a:t>
              </a:r>
              <a:r>
                <a:rPr lang="en-US" sz="3200" dirty="0">
                  <a:solidFill>
                    <a:prstClr val="black"/>
                  </a:solidFill>
                </a:rPr>
                <a:t>+ k</a:t>
              </a:r>
              <a:r>
                <a:rPr lang="en-US" sz="3200" baseline="-25000" dirty="0">
                  <a:solidFill>
                    <a:prstClr val="black"/>
                  </a:solidFill>
                </a:rPr>
                <a:t>11</a:t>
              </a:r>
            </a:p>
          </p:txBody>
        </p:sp>
        <p:cxnSp>
          <p:nvCxnSpPr>
            <p:cNvPr id="9222" name="Straight Arrow Connector 9221"/>
            <p:cNvCxnSpPr>
              <a:endCxn id="46" idx="1"/>
            </p:cNvCxnSpPr>
            <p:nvPr/>
          </p:nvCxnSpPr>
          <p:spPr>
            <a:xfrm>
              <a:off x="563300" y="6043453"/>
              <a:ext cx="52410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109336" y="5240572"/>
            <a:ext cx="4334657" cy="1298457"/>
            <a:chOff x="2109336" y="5240572"/>
            <a:chExt cx="4334657" cy="1298457"/>
          </a:xfrm>
        </p:grpSpPr>
        <p:sp>
          <p:nvSpPr>
            <p:cNvPr id="44" name="Freeform 43"/>
            <p:cNvSpPr/>
            <p:nvPr/>
          </p:nvSpPr>
          <p:spPr>
            <a:xfrm>
              <a:off x="2109336" y="5240572"/>
              <a:ext cx="4334657" cy="1298457"/>
            </a:xfrm>
            <a:custGeom>
              <a:avLst/>
              <a:gdLst>
                <a:gd name="connsiteX0" fmla="*/ 827542 w 4334657"/>
                <a:gd name="connsiteY0" fmla="*/ 1260784 h 1298457"/>
                <a:gd name="connsiteX1" fmla="*/ 227 w 4334657"/>
                <a:gd name="connsiteY1" fmla="*/ 738270 h 1298457"/>
                <a:gd name="connsiteX2" fmla="*/ 783999 w 4334657"/>
                <a:gd name="connsiteY2" fmla="*/ 70613 h 1298457"/>
                <a:gd name="connsiteX3" fmla="*/ 3759427 w 4334657"/>
                <a:gd name="connsiteY3" fmla="*/ 85127 h 1298457"/>
                <a:gd name="connsiteX4" fmla="*/ 4325485 w 4334657"/>
                <a:gd name="connsiteY4" fmla="*/ 651184 h 1298457"/>
                <a:gd name="connsiteX5" fmla="*/ 3585256 w 4334657"/>
                <a:gd name="connsiteY5" fmla="*/ 1188213 h 1298457"/>
                <a:gd name="connsiteX6" fmla="*/ 827542 w 4334657"/>
                <a:gd name="connsiteY6" fmla="*/ 1260784 h 129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657" h="1298457">
                  <a:moveTo>
                    <a:pt x="827542" y="1260784"/>
                  </a:moveTo>
                  <a:cubicBezTo>
                    <a:pt x="230037" y="1185794"/>
                    <a:pt x="7484" y="936632"/>
                    <a:pt x="227" y="738270"/>
                  </a:cubicBezTo>
                  <a:cubicBezTo>
                    <a:pt x="-7030" y="539908"/>
                    <a:pt x="157466" y="179470"/>
                    <a:pt x="783999" y="70613"/>
                  </a:cubicBezTo>
                  <a:cubicBezTo>
                    <a:pt x="1410532" y="-38244"/>
                    <a:pt x="3169179" y="-11635"/>
                    <a:pt x="3759427" y="85127"/>
                  </a:cubicBezTo>
                  <a:cubicBezTo>
                    <a:pt x="4349675" y="181889"/>
                    <a:pt x="4354513" y="467336"/>
                    <a:pt x="4325485" y="651184"/>
                  </a:cubicBezTo>
                  <a:cubicBezTo>
                    <a:pt x="4296457" y="835032"/>
                    <a:pt x="4165827" y="1084194"/>
                    <a:pt x="3585256" y="1188213"/>
                  </a:cubicBezTo>
                  <a:cubicBezTo>
                    <a:pt x="3004685" y="1292232"/>
                    <a:pt x="1425047" y="1335774"/>
                    <a:pt x="827542" y="1260784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45" name="Oval 44"/>
            <p:cNvSpPr/>
            <p:nvPr/>
          </p:nvSpPr>
          <p:spPr>
            <a:xfrm rot="20778697">
              <a:off x="2269476" y="5541458"/>
              <a:ext cx="872413" cy="69668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A,B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rot="20830682">
              <a:off x="5258221" y="5547477"/>
              <a:ext cx="1065997" cy="6884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B,C,D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04982" y="5676241"/>
              <a:ext cx="343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B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1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2109336" y="5240572"/>
            <a:ext cx="4334657" cy="1298457"/>
          </a:xfrm>
          <a:custGeom>
            <a:avLst/>
            <a:gdLst>
              <a:gd name="connsiteX0" fmla="*/ 827542 w 4334657"/>
              <a:gd name="connsiteY0" fmla="*/ 1260784 h 1298457"/>
              <a:gd name="connsiteX1" fmla="*/ 227 w 4334657"/>
              <a:gd name="connsiteY1" fmla="*/ 738270 h 1298457"/>
              <a:gd name="connsiteX2" fmla="*/ 783999 w 4334657"/>
              <a:gd name="connsiteY2" fmla="*/ 70613 h 1298457"/>
              <a:gd name="connsiteX3" fmla="*/ 3759427 w 4334657"/>
              <a:gd name="connsiteY3" fmla="*/ 85127 h 1298457"/>
              <a:gd name="connsiteX4" fmla="*/ 4325485 w 4334657"/>
              <a:gd name="connsiteY4" fmla="*/ 651184 h 1298457"/>
              <a:gd name="connsiteX5" fmla="*/ 3585256 w 4334657"/>
              <a:gd name="connsiteY5" fmla="*/ 1188213 h 1298457"/>
              <a:gd name="connsiteX6" fmla="*/ 827542 w 4334657"/>
              <a:gd name="connsiteY6" fmla="*/ 1260784 h 129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4657" h="1298457">
                <a:moveTo>
                  <a:pt x="827542" y="1260784"/>
                </a:moveTo>
                <a:cubicBezTo>
                  <a:pt x="230037" y="1185794"/>
                  <a:pt x="7484" y="936632"/>
                  <a:pt x="227" y="738270"/>
                </a:cubicBezTo>
                <a:cubicBezTo>
                  <a:pt x="-7030" y="539908"/>
                  <a:pt x="157466" y="179470"/>
                  <a:pt x="783999" y="70613"/>
                </a:cubicBezTo>
                <a:cubicBezTo>
                  <a:pt x="1410532" y="-38244"/>
                  <a:pt x="3169179" y="-11635"/>
                  <a:pt x="3759427" y="85127"/>
                </a:cubicBezTo>
                <a:cubicBezTo>
                  <a:pt x="4349675" y="181889"/>
                  <a:pt x="4354513" y="467336"/>
                  <a:pt x="4325485" y="651184"/>
                </a:cubicBezTo>
                <a:cubicBezTo>
                  <a:pt x="4296457" y="835032"/>
                  <a:pt x="4165827" y="1084194"/>
                  <a:pt x="3585256" y="1188213"/>
                </a:cubicBezTo>
                <a:cubicBezTo>
                  <a:pt x="3004685" y="1292232"/>
                  <a:pt x="1425047" y="1335774"/>
                  <a:pt x="827542" y="1260784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1600" y="368300"/>
            <a:ext cx="8940800" cy="774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dirty="0" smtClean="0">
                <a:solidFill>
                  <a:prstClr val="black"/>
                </a:solidFill>
              </a:rPr>
              <a:t>|A \ B| &gt; |A </a:t>
            </a:r>
            <a:r>
              <a:rPr lang="en-US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B| ∧  B </a:t>
            </a:r>
            <a:r>
              <a:rPr lang="en-US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C </a:t>
            </a:r>
            <a:r>
              <a:rPr lang="en-US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100" dirty="0" smtClean="0">
                <a:solidFill>
                  <a:prstClr val="black"/>
                </a:solidFill>
              </a:rPr>
              <a:t> D = ∅ ∧  |B \ D| &gt; |B \ C|</a:t>
            </a:r>
            <a:endParaRPr lang="en-US" sz="3100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0700" y="1429728"/>
            <a:ext cx="8620081" cy="3510265"/>
            <a:chOff x="188000" y="2267928"/>
            <a:chExt cx="8620081" cy="3510265"/>
          </a:xfrm>
        </p:grpSpPr>
        <p:grpSp>
          <p:nvGrpSpPr>
            <p:cNvPr id="15" name="Group 14"/>
            <p:cNvGrpSpPr/>
            <p:nvPr/>
          </p:nvGrpSpPr>
          <p:grpSpPr>
            <a:xfrm>
              <a:off x="393910" y="2268005"/>
              <a:ext cx="8356180" cy="3510188"/>
              <a:chOff x="438010" y="2547405"/>
              <a:chExt cx="8356180" cy="351018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38010" y="2734301"/>
                <a:ext cx="1796232" cy="2575264"/>
                <a:chOff x="438010" y="2670029"/>
                <a:chExt cx="1796232" cy="2575264"/>
              </a:xfrm>
            </p:grpSpPr>
            <p:sp>
              <p:nvSpPr>
                <p:cNvPr id="3" name="Oval 2"/>
                <p:cNvSpPr/>
                <p:nvPr/>
              </p:nvSpPr>
              <p:spPr>
                <a:xfrm rot="10276558">
                  <a:off x="438010" y="3519914"/>
                  <a:ext cx="1787291" cy="1725379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0276558">
                  <a:off x="591919" y="2670029"/>
                  <a:ext cx="1642323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 rot="6552427">
                <a:off x="3104132" y="3302575"/>
                <a:ext cx="1710301" cy="1438717"/>
              </a:xfrm>
              <a:prstGeom prst="ellipse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684325" y="2643416"/>
                <a:ext cx="3109865" cy="2757034"/>
                <a:chOff x="5684325" y="2506667"/>
                <a:chExt cx="3109865" cy="2757034"/>
              </a:xfrm>
            </p:grpSpPr>
            <p:sp>
              <p:nvSpPr>
                <p:cNvPr id="9" name="Oval 8"/>
                <p:cNvSpPr/>
                <p:nvPr/>
              </p:nvSpPr>
              <p:spPr>
                <a:xfrm rot="10276558">
                  <a:off x="6459025" y="2506667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 rot="10276558">
                  <a:off x="6928925" y="3529480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0276558">
                  <a:off x="5684325" y="3346315"/>
                  <a:ext cx="1865265" cy="1734221"/>
                </a:xfrm>
                <a:prstGeom prst="ellipse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737083" y="2547405"/>
                <a:ext cx="0" cy="33834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181483" y="2547405"/>
                <a:ext cx="0" cy="35101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88000" y="455590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A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4195" y="22679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B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2122" y="246749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B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7622" y="444607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B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34261" y="4838478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D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76456" y="444607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C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 rot="20778697">
            <a:off x="2269476" y="5541458"/>
            <a:ext cx="872413" cy="696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 rot="20830682">
            <a:off x="5258221" y="5547477"/>
            <a:ext cx="1065997" cy="68841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B,C,D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04982" y="5676241"/>
            <a:ext cx="343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</a:t>
            </a:r>
            <a:endParaRPr lang="en-US" sz="2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81680" y="4622510"/>
            <a:ext cx="5820333" cy="1638506"/>
            <a:chOff x="1381680" y="4622510"/>
            <a:chExt cx="5820333" cy="1638506"/>
          </a:xfrm>
        </p:grpSpPr>
        <p:sp>
          <p:nvSpPr>
            <p:cNvPr id="43" name="TextBox 42"/>
            <p:cNvSpPr txBox="1"/>
            <p:nvPr/>
          </p:nvSpPr>
          <p:spPr>
            <a:xfrm>
              <a:off x="1381680" y="5676241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</a:t>
              </a:r>
              <a:r>
                <a:rPr lang="en-US" sz="3200" baseline="30000" dirty="0" smtClean="0"/>
                <a:t>2</a:t>
              </a:r>
              <a:endParaRPr lang="en-US" sz="3200" baseline="30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69495" y="5597412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</a:t>
              </a:r>
              <a:r>
                <a:rPr lang="en-US" sz="3200" baseline="30000" dirty="0" smtClean="0"/>
                <a:t>3</a:t>
              </a:r>
              <a:endParaRPr lang="en-US" sz="3200" baseline="30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8723" y="4622510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</a:t>
              </a:r>
              <a:r>
                <a:rPr lang="en-US" sz="3200" baseline="30000" dirty="0" smtClean="0"/>
                <a:t>1</a:t>
              </a:r>
              <a:endParaRPr lang="en-US" sz="3200" baseline="30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1398" y="1872221"/>
            <a:ext cx="7270733" cy="2326485"/>
            <a:chOff x="931398" y="1872221"/>
            <a:chExt cx="7270733" cy="2326485"/>
          </a:xfrm>
        </p:grpSpPr>
        <p:sp>
          <p:nvSpPr>
            <p:cNvPr id="30" name="TextBox 29"/>
            <p:cNvSpPr txBox="1"/>
            <p:nvPr/>
          </p:nvSpPr>
          <p:spPr>
            <a:xfrm>
              <a:off x="931398" y="2646365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3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9602" y="1897435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2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9836" y="3515080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>
                  <a:solidFill>
                    <a:srgbClr val="9BBB59">
                      <a:lumMod val="75000"/>
                    </a:srgbClr>
                  </a:solidFill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97412" y="3767819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0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0338" y="2781602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5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14064" y="3735785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4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44308" y="2788987"/>
              <a:ext cx="502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13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41189" y="2588180"/>
              <a:ext cx="502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11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19604" y="3292695"/>
              <a:ext cx="502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12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1285" y="2460746"/>
              <a:ext cx="502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10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94647" y="3403039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9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03153" y="3077252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8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56515" y="1897435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7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76418" y="1872221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BBB59">
                      <a:lumMod val="75000"/>
                    </a:srgbClr>
                  </a:solidFill>
                </a:rPr>
                <a:t>k</a:t>
              </a:r>
              <a:r>
                <a:rPr lang="en-US" sz="2200" baseline="-25000" dirty="0" smtClean="0">
                  <a:solidFill>
                    <a:srgbClr val="9BBB59">
                      <a:lumMod val="75000"/>
                    </a:srgbClr>
                  </a:solidFill>
                </a:rPr>
                <a:t>6</a:t>
              </a:r>
              <a:endParaRPr lang="en-US" sz="2200" baseline="-250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3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Hypertree</a:t>
            </a:r>
            <a:r>
              <a:rPr lang="en-US" dirty="0"/>
              <a:t> </a:t>
            </a:r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20778697">
            <a:off x="1480710" y="3959460"/>
            <a:ext cx="872413" cy="696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0778697">
            <a:off x="3201880" y="4534014"/>
            <a:ext cx="872413" cy="696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B,C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20778697">
            <a:off x="5134733" y="4391232"/>
            <a:ext cx="964140" cy="696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C,D,E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0778697">
            <a:off x="4168273" y="3174106"/>
            <a:ext cx="1053001" cy="696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C,D,F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778697">
            <a:off x="6435064" y="3076113"/>
            <a:ext cx="872413" cy="6966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F,G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21183965">
            <a:off x="1301852" y="3633537"/>
            <a:ext cx="2908910" cy="1847959"/>
          </a:xfrm>
          <a:custGeom>
            <a:avLst/>
            <a:gdLst>
              <a:gd name="connsiteX0" fmla="*/ 236657 w 2908910"/>
              <a:gd name="connsiteY0" fmla="*/ 1069091 h 1847959"/>
              <a:gd name="connsiteX1" fmla="*/ 91514 w 2908910"/>
              <a:gd name="connsiteY1" fmla="*/ 227263 h 1847959"/>
              <a:gd name="connsiteX2" fmla="*/ 1063971 w 2908910"/>
              <a:gd name="connsiteY2" fmla="*/ 38577 h 1847959"/>
              <a:gd name="connsiteX3" fmla="*/ 2660542 w 2908910"/>
              <a:gd name="connsiteY3" fmla="*/ 851377 h 1847959"/>
              <a:gd name="connsiteX4" fmla="*/ 2820199 w 2908910"/>
              <a:gd name="connsiteY4" fmla="*/ 1649663 h 1847959"/>
              <a:gd name="connsiteX5" fmla="*/ 1818714 w 2908910"/>
              <a:gd name="connsiteY5" fmla="*/ 1809320 h 1847959"/>
              <a:gd name="connsiteX6" fmla="*/ 236657 w 2908910"/>
              <a:gd name="connsiteY6" fmla="*/ 1069091 h 18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10" h="1847959">
                <a:moveTo>
                  <a:pt x="236657" y="1069091"/>
                </a:moveTo>
                <a:cubicBezTo>
                  <a:pt x="-51210" y="805415"/>
                  <a:pt x="-46372" y="399015"/>
                  <a:pt x="91514" y="227263"/>
                </a:cubicBezTo>
                <a:cubicBezTo>
                  <a:pt x="229400" y="55511"/>
                  <a:pt x="635800" y="-65442"/>
                  <a:pt x="1063971" y="38577"/>
                </a:cubicBezTo>
                <a:cubicBezTo>
                  <a:pt x="1492142" y="142596"/>
                  <a:pt x="2367837" y="582863"/>
                  <a:pt x="2660542" y="851377"/>
                </a:cubicBezTo>
                <a:cubicBezTo>
                  <a:pt x="2953247" y="1119891"/>
                  <a:pt x="2960504" y="1490006"/>
                  <a:pt x="2820199" y="1649663"/>
                </a:cubicBezTo>
                <a:cubicBezTo>
                  <a:pt x="2679894" y="1809320"/>
                  <a:pt x="2246885" y="1906082"/>
                  <a:pt x="1818714" y="1809320"/>
                </a:cubicBezTo>
                <a:cubicBezTo>
                  <a:pt x="1390543" y="1712558"/>
                  <a:pt x="524524" y="1332767"/>
                  <a:pt x="236657" y="106909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27800" y="2902162"/>
            <a:ext cx="3380005" cy="2654725"/>
          </a:xfrm>
          <a:custGeom>
            <a:avLst/>
            <a:gdLst>
              <a:gd name="connsiteX0" fmla="*/ 18593 w 3380005"/>
              <a:gd name="connsiteY0" fmla="*/ 2192365 h 2654725"/>
              <a:gd name="connsiteX1" fmla="*/ 1702250 w 3380005"/>
              <a:gd name="connsiteY1" fmla="*/ 708 h 2654725"/>
              <a:gd name="connsiteX2" fmla="*/ 3371393 w 3380005"/>
              <a:gd name="connsiteY2" fmla="*/ 1960137 h 2654725"/>
              <a:gd name="connsiteX3" fmla="*/ 962021 w 3380005"/>
              <a:gd name="connsiteY3" fmla="*/ 2642308 h 2654725"/>
              <a:gd name="connsiteX4" fmla="*/ 18593 w 3380005"/>
              <a:gd name="connsiteY4" fmla="*/ 2192365 h 265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005" h="2654725">
                <a:moveTo>
                  <a:pt x="18593" y="2192365"/>
                </a:moveTo>
                <a:cubicBezTo>
                  <a:pt x="141964" y="1752098"/>
                  <a:pt x="1143450" y="39413"/>
                  <a:pt x="1702250" y="708"/>
                </a:cubicBezTo>
                <a:cubicBezTo>
                  <a:pt x="2261050" y="-37997"/>
                  <a:pt x="3494764" y="1519870"/>
                  <a:pt x="3371393" y="1960137"/>
                </a:cubicBezTo>
                <a:cubicBezTo>
                  <a:pt x="3248022" y="2400404"/>
                  <a:pt x="1518402" y="2598765"/>
                  <a:pt x="962021" y="2642308"/>
                </a:cubicBezTo>
                <a:cubicBezTo>
                  <a:pt x="405640" y="2685851"/>
                  <a:pt x="-104778" y="2632632"/>
                  <a:pt x="18593" y="2192365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84625" y="4342072"/>
            <a:ext cx="343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26376" y="4283659"/>
            <a:ext cx="582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C,D</a:t>
            </a:r>
            <a:endParaRPr lang="en-US" sz="2200" b="1" dirty="0"/>
          </a:p>
        </p:txBody>
      </p:sp>
      <p:sp>
        <p:nvSpPr>
          <p:cNvPr id="20" name="Freeform 19"/>
          <p:cNvSpPr/>
          <p:nvPr/>
        </p:nvSpPr>
        <p:spPr>
          <a:xfrm>
            <a:off x="4005124" y="2833099"/>
            <a:ext cx="3498755" cy="1274955"/>
          </a:xfrm>
          <a:custGeom>
            <a:avLst/>
            <a:gdLst>
              <a:gd name="connsiteX0" fmla="*/ 809 w 3675480"/>
              <a:gd name="connsiteY0" fmla="*/ 809998 h 1274955"/>
              <a:gd name="connsiteX1" fmla="*/ 799095 w 3675480"/>
              <a:gd name="connsiteY1" fmla="*/ 1259940 h 1274955"/>
              <a:gd name="connsiteX2" fmla="*/ 3222980 w 3675480"/>
              <a:gd name="connsiteY2" fmla="*/ 1100283 h 1274955"/>
              <a:gd name="connsiteX3" fmla="*/ 3643895 w 3675480"/>
              <a:gd name="connsiteY3" fmla="*/ 447140 h 1274955"/>
              <a:gd name="connsiteX4" fmla="*/ 2787552 w 3675480"/>
              <a:gd name="connsiteY4" fmla="*/ 11712 h 1274955"/>
              <a:gd name="connsiteX5" fmla="*/ 697495 w 3675480"/>
              <a:gd name="connsiteY5" fmla="*/ 185883 h 1274955"/>
              <a:gd name="connsiteX6" fmla="*/ 809 w 3675480"/>
              <a:gd name="connsiteY6" fmla="*/ 809998 h 127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5480" h="1274955">
                <a:moveTo>
                  <a:pt x="809" y="809998"/>
                </a:moveTo>
                <a:cubicBezTo>
                  <a:pt x="17742" y="989007"/>
                  <a:pt x="262067" y="1211559"/>
                  <a:pt x="799095" y="1259940"/>
                </a:cubicBezTo>
                <a:cubicBezTo>
                  <a:pt x="1336124" y="1308321"/>
                  <a:pt x="2748847" y="1235750"/>
                  <a:pt x="3222980" y="1100283"/>
                </a:cubicBezTo>
                <a:cubicBezTo>
                  <a:pt x="3697113" y="964816"/>
                  <a:pt x="3716466" y="628569"/>
                  <a:pt x="3643895" y="447140"/>
                </a:cubicBezTo>
                <a:cubicBezTo>
                  <a:pt x="3571324" y="265711"/>
                  <a:pt x="3278619" y="55255"/>
                  <a:pt x="2787552" y="11712"/>
                </a:cubicBezTo>
                <a:cubicBezTo>
                  <a:pt x="2296485" y="-31831"/>
                  <a:pt x="1161952" y="50416"/>
                  <a:pt x="697495" y="185883"/>
                </a:cubicBezTo>
                <a:cubicBezTo>
                  <a:pt x="233038" y="321350"/>
                  <a:pt x="-16124" y="630989"/>
                  <a:pt x="809" y="80999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16803" y="3091562"/>
            <a:ext cx="364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G</a:t>
            </a:r>
            <a:endParaRPr lang="en-US" sz="2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61143" y="1306057"/>
            <a:ext cx="6821714" cy="1321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|A </a:t>
            </a:r>
            <a:r>
              <a:rPr lang="en-US" sz="3200" dirty="0"/>
              <a:t>∪</a:t>
            </a:r>
            <a:r>
              <a:rPr lang="en-US" sz="3200" dirty="0" smtClean="0">
                <a:solidFill>
                  <a:prstClr val="black"/>
                </a:solidFill>
              </a:rPr>
              <a:t> B| </a:t>
            </a:r>
            <a:r>
              <a:rPr lang="en-US" sz="3200" dirty="0" smtClean="0"/>
              <a:t>≤ 3 </a:t>
            </a:r>
            <a:r>
              <a:rPr lang="en-US" sz="3200" dirty="0" smtClean="0">
                <a:solidFill>
                  <a:prstClr val="black"/>
                </a:solidFill>
              </a:rPr>
              <a:t>∧ C </a:t>
            </a:r>
            <a:r>
              <a:rPr lang="en-US" sz="3200" dirty="0" smtClean="0"/>
              <a:t>⊆ B </a:t>
            </a:r>
            <a:r>
              <a:rPr lang="en-US" sz="3200" dirty="0">
                <a:solidFill>
                  <a:prstClr val="black"/>
                </a:solidFill>
              </a:rPr>
              <a:t>∧</a:t>
            </a:r>
            <a:r>
              <a:rPr lang="en-US" sz="3200" dirty="0" smtClean="0">
                <a:solidFill>
                  <a:prstClr val="black"/>
                </a:solidFill>
              </a:rPr>
              <a:t> |(C </a:t>
            </a: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200" dirty="0" smtClean="0">
                <a:solidFill>
                  <a:prstClr val="black"/>
                </a:solidFill>
              </a:rPr>
              <a:t> D) \ E| = 2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∧ </a:t>
            </a:r>
            <a:r>
              <a:rPr lang="en-US" sz="3200" dirty="0">
                <a:solidFill>
                  <a:prstClr val="black"/>
                </a:solidFill>
              </a:rPr>
              <a:t>|(C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∩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F) </a:t>
            </a:r>
            <a:r>
              <a:rPr lang="en-US" sz="3200" dirty="0">
                <a:solidFill>
                  <a:prstClr val="black"/>
                </a:solidFill>
              </a:rPr>
              <a:t>\ </a:t>
            </a:r>
            <a:r>
              <a:rPr lang="en-US" sz="3200" dirty="0" smtClean="0">
                <a:solidFill>
                  <a:prstClr val="black"/>
                </a:solidFill>
              </a:rPr>
              <a:t>D| = 2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∧  G </a:t>
            </a:r>
            <a:r>
              <a:rPr lang="en-US" sz="3200" dirty="0"/>
              <a:t>⊆ </a:t>
            </a:r>
            <a:r>
              <a:rPr lang="en-US" sz="3200" dirty="0" smtClean="0"/>
              <a:t>F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704121"/>
            <a:ext cx="8048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err="1" smtClean="0"/>
              <a:t>Hyperedges</a:t>
            </a:r>
            <a:r>
              <a:rPr lang="en-US" sz="3200" dirty="0" smtClean="0"/>
              <a:t> correspond to applications of Theorem 3.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56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1840" y="1752600"/>
            <a:ext cx="8821660" cy="15145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Programs: Example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0001"/>
            <a:ext cx="8229600" cy="622300"/>
          </a:xfrm>
        </p:spPr>
        <p:txBody>
          <a:bodyPr/>
          <a:lstStyle/>
          <a:p>
            <a:r>
              <a:rPr lang="en-US" dirty="0" smtClean="0"/>
              <a:t>Given: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26000" y="1905001"/>
            <a:ext cx="402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err="1" smtClean="0"/>
              <a:t>def</a:t>
            </a:r>
            <a:r>
              <a:rPr lang="en-US" dirty="0" smtClean="0"/>
              <a:t> length(</a:t>
            </a:r>
            <a:r>
              <a:rPr lang="en-US" dirty="0" err="1" smtClean="0"/>
              <a:t>lst</a:t>
            </a:r>
            <a:r>
              <a:rPr lang="en-US" dirty="0" smtClean="0"/>
              <a:t> : List[</a:t>
            </a:r>
            <a:r>
              <a:rPr lang="en-US" dirty="0" err="1" smtClean="0"/>
              <a:t>Int</a:t>
            </a:r>
            <a:r>
              <a:rPr lang="en-US" dirty="0" smtClean="0"/>
              <a:t>]) : </a:t>
            </a:r>
            <a:r>
              <a:rPr lang="en-US" dirty="0" err="1" smtClean="0"/>
              <a:t>Int</a:t>
            </a:r>
            <a:r>
              <a:rPr lang="en-US" dirty="0" smtClean="0"/>
              <a:t> = </a:t>
            </a:r>
            <a:r>
              <a:rPr lang="en-US" dirty="0" err="1" smtClean="0"/>
              <a:t>lst</a:t>
            </a:r>
            <a:r>
              <a:rPr lang="en-US" dirty="0" smtClean="0"/>
              <a:t> </a:t>
            </a:r>
            <a:r>
              <a:rPr lang="en-US" b="1" dirty="0" smtClean="0"/>
              <a:t>match</a:t>
            </a:r>
            <a:r>
              <a:rPr lang="en-US" dirty="0" smtClean="0"/>
              <a:t> {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case</a:t>
            </a:r>
            <a:r>
              <a:rPr lang="en-US" dirty="0" smtClean="0"/>
              <a:t> Nil </a:t>
            </a:r>
            <a:r>
              <a:rPr lang="en-US" sz="1800" dirty="0" smtClean="0"/>
              <a:t>⇒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case </a:t>
            </a:r>
            <a:r>
              <a:rPr lang="en-US" dirty="0" smtClean="0"/>
              <a:t>Cons(x, </a:t>
            </a:r>
            <a:r>
              <a:rPr lang="en-US" dirty="0" err="1" smtClean="0"/>
              <a:t>xs</a:t>
            </a:r>
            <a:r>
              <a:rPr lang="en-US" dirty="0" smtClean="0"/>
              <a:t>) </a:t>
            </a:r>
            <a:r>
              <a:rPr lang="en-US" sz="1800" dirty="0" smtClean="0"/>
              <a:t>⇒</a:t>
            </a:r>
            <a:r>
              <a:rPr lang="en-US" dirty="0" smtClean="0"/>
              <a:t> 1 + length(</a:t>
            </a:r>
            <a:r>
              <a:rPr lang="en-US" dirty="0" err="1" smtClean="0"/>
              <a:t>xs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2050" y="5105400"/>
            <a:ext cx="681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length(list) &gt; | content(list) |</a:t>
            </a:r>
          </a:p>
          <a:p>
            <a:r>
              <a:rPr lang="en-US" dirty="0" smtClean="0"/>
              <a:t>∧  content(Nil) = </a:t>
            </a:r>
            <a:r>
              <a:rPr lang="en-US" sz="1800" dirty="0" smtClean="0"/>
              <a:t>∅</a:t>
            </a:r>
            <a:endParaRPr lang="en-US" dirty="0" smtClean="0"/>
          </a:p>
          <a:p>
            <a:r>
              <a:rPr lang="en-US" dirty="0" smtClean="0"/>
              <a:t>∧  ∀ x: </a:t>
            </a:r>
            <a:r>
              <a:rPr lang="en-US" dirty="0" err="1" smtClean="0"/>
              <a:t>Int</a:t>
            </a:r>
            <a:r>
              <a:rPr lang="en-US" dirty="0" smtClean="0"/>
              <a:t>, ∀ </a:t>
            </a:r>
            <a:r>
              <a:rPr lang="en-US" dirty="0" err="1" smtClean="0"/>
              <a:t>xs</a:t>
            </a:r>
            <a:r>
              <a:rPr lang="en-US" dirty="0" smtClean="0"/>
              <a:t>: List[</a:t>
            </a:r>
            <a:r>
              <a:rPr lang="en-US" dirty="0" err="1" smtClean="0"/>
              <a:t>Int</a:t>
            </a:r>
            <a:r>
              <a:rPr lang="en-US" dirty="0" smtClean="0"/>
              <a:t>] : content(Cons(x, </a:t>
            </a:r>
            <a:r>
              <a:rPr lang="en-US" dirty="0" err="1" smtClean="0"/>
              <a:t>xs</a:t>
            </a:r>
            <a:r>
              <a:rPr lang="en-US" dirty="0" smtClean="0"/>
              <a:t>)) = { x } </a:t>
            </a:r>
            <a:r>
              <a:rPr lang="en-US" sz="1800" dirty="0" smtClean="0"/>
              <a:t>∪</a:t>
            </a:r>
            <a:r>
              <a:rPr lang="en-US" dirty="0" smtClean="0"/>
              <a:t> content(</a:t>
            </a:r>
            <a:r>
              <a:rPr lang="en-US" dirty="0" err="1" smtClean="0"/>
              <a:t>xs</a:t>
            </a:r>
            <a:r>
              <a:rPr lang="en-US" dirty="0" smtClean="0"/>
              <a:t>)</a:t>
            </a:r>
          </a:p>
          <a:p>
            <a:r>
              <a:rPr lang="en-US" dirty="0" smtClean="0"/>
              <a:t>∧ length(Nil) = 0</a:t>
            </a:r>
          </a:p>
          <a:p>
            <a:r>
              <a:rPr lang="en-US" dirty="0" smtClean="0"/>
              <a:t>∧ ∀ x: </a:t>
            </a:r>
            <a:r>
              <a:rPr lang="en-US" dirty="0" err="1" smtClean="0"/>
              <a:t>Int</a:t>
            </a:r>
            <a:r>
              <a:rPr lang="en-US" dirty="0" smtClean="0"/>
              <a:t>, ∀ </a:t>
            </a:r>
            <a:r>
              <a:rPr lang="en-US" dirty="0" err="1" smtClean="0"/>
              <a:t>xs</a:t>
            </a:r>
            <a:r>
              <a:rPr lang="en-US" dirty="0" smtClean="0"/>
              <a:t>: List[</a:t>
            </a:r>
            <a:r>
              <a:rPr lang="en-US" dirty="0" err="1" smtClean="0"/>
              <a:t>Int</a:t>
            </a:r>
            <a:r>
              <a:rPr lang="en-US" dirty="0" smtClean="0"/>
              <a:t>] : length(Cons(x, </a:t>
            </a:r>
            <a:r>
              <a:rPr lang="en-US" dirty="0" err="1" smtClean="0"/>
              <a:t>xs</a:t>
            </a:r>
            <a:r>
              <a:rPr lang="en-US" dirty="0" smtClean="0"/>
              <a:t>)) = 1 + length(</a:t>
            </a:r>
            <a:r>
              <a:rPr lang="en-US" dirty="0" err="1" smtClean="0"/>
              <a:t>xs</a:t>
            </a:r>
            <a:r>
              <a:rPr lang="en-US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940" y="1905001"/>
            <a:ext cx="452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err="1">
                <a:cs typeface="Calibri" pitchFamily="34" charset="0"/>
              </a:rPr>
              <a:t>def</a:t>
            </a:r>
            <a:r>
              <a:rPr lang="en-US" dirty="0">
                <a:cs typeface="Calibri" pitchFamily="34" charset="0"/>
              </a:rPr>
              <a:t> content(</a:t>
            </a:r>
            <a:r>
              <a:rPr lang="en-US" dirty="0" err="1">
                <a:cs typeface="Calibri" pitchFamily="34" charset="0"/>
              </a:rPr>
              <a:t>lst</a:t>
            </a:r>
            <a:r>
              <a:rPr lang="en-US" dirty="0">
                <a:cs typeface="Calibri" pitchFamily="34" charset="0"/>
              </a:rPr>
              <a:t>: List[</a:t>
            </a:r>
            <a:r>
              <a:rPr lang="en-US" dirty="0" err="1">
                <a:cs typeface="Calibri" pitchFamily="34" charset="0"/>
              </a:rPr>
              <a:t>Int</a:t>
            </a:r>
            <a:r>
              <a:rPr lang="en-US" dirty="0">
                <a:cs typeface="Calibri" pitchFamily="34" charset="0"/>
              </a:rPr>
              <a:t>]) : Set[</a:t>
            </a:r>
            <a:r>
              <a:rPr lang="en-US" dirty="0" err="1">
                <a:cs typeface="Calibri" pitchFamily="34" charset="0"/>
              </a:rPr>
              <a:t>Int</a:t>
            </a:r>
            <a:r>
              <a:rPr lang="en-US" dirty="0">
                <a:cs typeface="Calibri" pitchFamily="34" charset="0"/>
              </a:rPr>
              <a:t>] = </a:t>
            </a:r>
            <a:r>
              <a:rPr lang="en-US" dirty="0" err="1">
                <a:cs typeface="Calibri" pitchFamily="34" charset="0"/>
              </a:rPr>
              <a:t>lst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b="1" dirty="0">
                <a:cs typeface="Calibri" pitchFamily="34" charset="0"/>
              </a:rPr>
              <a:t>match</a:t>
            </a:r>
            <a:r>
              <a:rPr lang="en-US" dirty="0">
                <a:cs typeface="Calibri" pitchFamily="34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cs typeface="Calibri" pitchFamily="34" charset="0"/>
              </a:rPr>
              <a:t>  </a:t>
            </a:r>
            <a:r>
              <a:rPr lang="en-US" b="1" dirty="0">
                <a:cs typeface="Calibri" pitchFamily="34" charset="0"/>
              </a:rPr>
              <a:t>case</a:t>
            </a:r>
            <a:r>
              <a:rPr lang="en-US" dirty="0">
                <a:cs typeface="Calibri" pitchFamily="34" charset="0"/>
              </a:rPr>
              <a:t> Nil </a:t>
            </a:r>
            <a:r>
              <a:rPr lang="en-US" sz="1800" dirty="0" smtClean="0"/>
              <a:t>⇒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sz="1800" dirty="0" smtClean="0"/>
              <a:t>∅</a:t>
            </a:r>
            <a:endParaRPr lang="en-US" dirty="0"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cs typeface="Calibri" pitchFamily="34" charset="0"/>
              </a:rPr>
              <a:t>  </a:t>
            </a:r>
            <a:r>
              <a:rPr lang="en-US" b="1" dirty="0">
                <a:cs typeface="Calibri" pitchFamily="34" charset="0"/>
              </a:rPr>
              <a:t>case</a:t>
            </a:r>
            <a:r>
              <a:rPr lang="en-US" dirty="0">
                <a:cs typeface="Calibri" pitchFamily="34" charset="0"/>
              </a:rPr>
              <a:t> Cons(x, </a:t>
            </a:r>
            <a:r>
              <a:rPr lang="en-US" dirty="0" err="1">
                <a:cs typeface="Calibri" pitchFamily="34" charset="0"/>
              </a:rPr>
              <a:t>xs</a:t>
            </a:r>
            <a:r>
              <a:rPr lang="en-US" dirty="0">
                <a:cs typeface="Calibri" pitchFamily="34" charset="0"/>
              </a:rPr>
              <a:t>) </a:t>
            </a:r>
            <a:r>
              <a:rPr lang="en-US" sz="1800" dirty="0" smtClean="0"/>
              <a:t>⇒</a:t>
            </a:r>
            <a:r>
              <a:rPr lang="en-US" dirty="0">
                <a:cs typeface="Calibri" pitchFamily="34" charset="0"/>
              </a:rPr>
              <a:t> { x } </a:t>
            </a:r>
            <a:r>
              <a:rPr lang="en-US" sz="1800" dirty="0" smtClean="0"/>
              <a:t>∪</a:t>
            </a:r>
            <a:r>
              <a:rPr lang="en-US" dirty="0">
                <a:cs typeface="Calibri" pitchFamily="34" charset="0"/>
              </a:rPr>
              <a:t> content(</a:t>
            </a:r>
            <a:r>
              <a:rPr lang="en-US" dirty="0" err="1">
                <a:cs typeface="Calibri" pitchFamily="34" charset="0"/>
              </a:rPr>
              <a:t>xs</a:t>
            </a:r>
            <a:r>
              <a:rPr lang="en-US" dirty="0">
                <a:cs typeface="Calibri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cs typeface="Calibri" pitchFamily="34" charset="0"/>
              </a:rPr>
              <a:t>}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57200" y="3175001"/>
            <a:ext cx="8229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want to prove: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20750" y="3810000"/>
            <a:ext cx="7302500" cy="622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∀ list : List[</a:t>
            </a:r>
            <a:r>
              <a:rPr lang="en-US" sz="2400" dirty="0" err="1" smtClean="0"/>
              <a:t>Int</a:t>
            </a:r>
            <a:r>
              <a:rPr lang="en-US" sz="2400" dirty="0" smtClean="0"/>
              <a:t>] . | content(list) | ≤ length(list)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37100" y="1752600"/>
            <a:ext cx="0" cy="151456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Content Placeholder 7"/>
          <p:cNvSpPr txBox="1">
            <a:spLocks/>
          </p:cNvSpPr>
          <p:nvPr/>
        </p:nvSpPr>
        <p:spPr bwMode="auto">
          <a:xfrm>
            <a:off x="457200" y="4495801"/>
            <a:ext cx="8229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SMT query:</a:t>
            </a:r>
          </a:p>
        </p:txBody>
      </p:sp>
    </p:spTree>
    <p:extLst>
      <p:ext uri="{BB962C8B-B14F-4D97-AF65-F5344CB8AC3E}">
        <p14:creationId xmlns:p14="http://schemas.microsoft.com/office/powerpoint/2010/main" val="12914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0200" y="2997200"/>
            <a:ext cx="4711700" cy="12700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8" name="Picture 10" descr="C:\Users\psuter\Desktop\talks\2011-01 VMCAI Sets with Cardinality Constraints in SMT\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82950"/>
            <a:ext cx="1320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psuter\Desktop\talks\2011-01 VMCAI Sets with Cardinality Constraints in SMT\sca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175000"/>
            <a:ext cx="2908300" cy="8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041900" y="3426619"/>
            <a:ext cx="2387600" cy="385763"/>
            <a:chOff x="4940300" y="3225800"/>
            <a:chExt cx="2387600" cy="3857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Straight Arrow Connector 6"/>
            <p:cNvCxnSpPr/>
            <p:nvPr/>
          </p:nvCxnSpPr>
          <p:spPr>
            <a:xfrm>
              <a:off x="4940300" y="3225800"/>
              <a:ext cx="2387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940300" y="3611563"/>
              <a:ext cx="2387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381500" y="3106406"/>
            <a:ext cx="615553" cy="11059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JVM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644790"/>
            <a:ext cx="797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Maintains the </a:t>
            </a:r>
            <a:r>
              <a:rPr lang="en-US" sz="2600" dirty="0" err="1" smtClean="0"/>
              <a:t>hypertree</a:t>
            </a:r>
            <a:r>
              <a:rPr lang="en-US" sz="2600" dirty="0" smtClean="0"/>
              <a:t> decomposition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Translates constraints on sets to constraints on integers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Lifts integer model to model for sets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0900" y="4483100"/>
            <a:ext cx="54483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en-US" sz="2600" dirty="0" smtClean="0"/>
              <a:t>Reasons about all other theories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2600" dirty="0" smtClean="0"/>
              <a:t>Communicates new BAPA constraints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2600" dirty="0" smtClean="0"/>
              <a:t>Notifies when push/pop occurs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Quantifier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Usually harder than just </a:t>
            </a:r>
            <a:r>
              <a:rPr lang="en-US" dirty="0" err="1" smtClean="0"/>
              <a:t>satisfiability</a:t>
            </a:r>
            <a:r>
              <a:rPr lang="en-US" dirty="0" smtClean="0"/>
              <a:t> checking</a:t>
            </a:r>
          </a:p>
          <a:p>
            <a:pPr marL="0" indent="0">
              <a:buNone/>
            </a:pPr>
            <a:r>
              <a:rPr lang="en-US" dirty="0" smtClean="0"/>
              <a:t>High-level idea:</a:t>
            </a:r>
          </a:p>
          <a:p>
            <a:pPr lvl="1"/>
            <a:r>
              <a:rPr lang="en-US" dirty="0" smtClean="0"/>
              <a:t>express everything using cardinalities</a:t>
            </a:r>
          </a:p>
          <a:p>
            <a:pPr lvl="1"/>
            <a:r>
              <a:rPr lang="en-US" dirty="0" smtClean="0"/>
              <a:t>separate integer arithmetic and set part </a:t>
            </a:r>
            <a:br>
              <a:rPr lang="en-US" dirty="0" smtClean="0"/>
            </a:br>
            <a:r>
              <a:rPr lang="en-US" dirty="0" smtClean="0"/>
              <a:t>(using auxiliary integer variables)</a:t>
            </a:r>
          </a:p>
          <a:p>
            <a:pPr lvl="1"/>
            <a:r>
              <a:rPr lang="en-US" dirty="0" smtClean="0"/>
              <a:t>reduce set quantifier to integer quantifier</a:t>
            </a:r>
          </a:p>
          <a:p>
            <a:pPr lvl="1"/>
            <a:r>
              <a:rPr lang="en-US" dirty="0" smtClean="0"/>
              <a:t>eliminate integer quantifier</a:t>
            </a:r>
            <a:endParaRPr lang="en-US" dirty="0"/>
          </a:p>
          <a:p>
            <a:pPr lvl="1"/>
            <a:r>
              <a:rPr lang="en-US" dirty="0" smtClean="0"/>
              <a:t>eliminate auxiliary integer variables</a:t>
            </a:r>
          </a:p>
        </p:txBody>
      </p:sp>
    </p:spTree>
    <p:extLst>
      <p:ext uri="{BB962C8B-B14F-4D97-AF65-F5344CB8AC3E}">
        <p14:creationId xmlns:p14="http://schemas.microsoft.com/office/powerpoint/2010/main" val="22248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WS1S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Weak Monadic Second-Order Logic of One Successor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Like BAPA, allows quantification over sets</a:t>
            </a:r>
          </a:p>
          <a:p>
            <a:r>
              <a:rPr lang="en-US" dirty="0" smtClean="0"/>
              <a:t>Unlike BAPA, does not allow |A|=|B|</a:t>
            </a:r>
            <a:endParaRPr lang="en-US" dirty="0"/>
          </a:p>
          <a:p>
            <a:r>
              <a:rPr lang="en-US" dirty="0" smtClean="0"/>
              <a:t>However, it allows talking about lists</a:t>
            </a:r>
          </a:p>
          <a:p>
            <a:pPr lvl="1"/>
            <a:r>
              <a:rPr lang="en-US" dirty="0" smtClean="0"/>
              <a:t>BAPA talks only about identities of elements</a:t>
            </a:r>
          </a:p>
          <a:p>
            <a:pPr lvl="1"/>
            <a:r>
              <a:rPr lang="en-US" dirty="0" smtClean="0"/>
              <a:t>(There is a way to combine WS1S and BAPA)</a:t>
            </a:r>
          </a:p>
          <a:p>
            <a:r>
              <a:rPr lang="en-US" dirty="0" smtClean="0"/>
              <a:t>WS1S generalizes to </a:t>
            </a:r>
            <a:r>
              <a:rPr lang="en-US" dirty="0" err="1" smtClean="0"/>
              <a:t>WSkS</a:t>
            </a:r>
            <a:r>
              <a:rPr lang="en-US" dirty="0" smtClean="0"/>
              <a:t> – reachability in trees!</a:t>
            </a:r>
          </a:p>
        </p:txBody>
      </p:sp>
      <p:pic>
        <p:nvPicPr>
          <p:cNvPr id="5122" name="Picture 2" descr="\begin{equation*}&#10;  F ::= v \subseteq v \mid succ(v,v) \mid F \lor F \mid \lnot F \mid \exists v.F&#10;\end{equatio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18" y="2476500"/>
            <a:ext cx="632650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Verification Condition in WS1S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6480" y="1407240"/>
              <a:ext cx="8095320" cy="4053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960" y="1393560"/>
                <a:ext cx="8122680" cy="40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34800" y="1221840"/>
              <a:ext cx="4867200" cy="1989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80" y="1216440"/>
                <a:ext cx="4888440" cy="20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9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Eliminat</a:t>
            </a:r>
            <a:r>
              <a:rPr lang="en-US" dirty="0" smtClean="0"/>
              <a:t>e Quantifier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80120" y="784440"/>
              <a:ext cx="4272120" cy="427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600" y="770760"/>
                <a:ext cx="42937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0280" y="380520"/>
              <a:ext cx="7997760" cy="6177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840" y="372600"/>
                <a:ext cx="8019000" cy="61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203080" y="5436360"/>
              <a:ext cx="2019600" cy="86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8680" y="5420880"/>
                <a:ext cx="2039400" cy="8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607840" y="902880"/>
              <a:ext cx="6354720" cy="5770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3440" y="890280"/>
                <a:ext cx="6383520" cy="57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28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0960" y="411120"/>
              <a:ext cx="7940520" cy="6265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80" y="397800"/>
                <a:ext cx="7958880" cy="62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5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Eliminat</a:t>
            </a:r>
            <a:r>
              <a:rPr lang="en-US" dirty="0" smtClean="0"/>
              <a:t>e Quantifier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80120" y="784440"/>
              <a:ext cx="4272120" cy="427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600" y="770760"/>
                <a:ext cx="42937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21000" y="1292400"/>
              <a:ext cx="6063120" cy="2293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000" y="1283400"/>
                <a:ext cx="6079680" cy="23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08800" y="1080720"/>
              <a:ext cx="8665560" cy="544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720" y="1069920"/>
                <a:ext cx="8690040" cy="54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0240" y="3245040"/>
              <a:ext cx="9036000" cy="2766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0" y="3232440"/>
                <a:ext cx="9060480" cy="27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5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Eliminat</a:t>
            </a:r>
            <a:r>
              <a:rPr lang="en-US" dirty="0" smtClean="0"/>
              <a:t>e Quantifier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86160" y="759960"/>
              <a:ext cx="4506120" cy="430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00" y="752040"/>
                <a:ext cx="452556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7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Eliminat</a:t>
            </a:r>
            <a:r>
              <a:rPr lang="en-US" dirty="0" smtClean="0"/>
              <a:t>e Quantifier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86160" y="759960"/>
              <a:ext cx="4506120" cy="430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00" y="752040"/>
                <a:ext cx="4525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75320" y="312840"/>
              <a:ext cx="8859600" cy="6234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720" y="304920"/>
                <a:ext cx="8874720" cy="62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408400" y="5646960"/>
              <a:ext cx="6355080" cy="1105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200" y="5635440"/>
                <a:ext cx="637704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8676720" y="5766840"/>
              <a:ext cx="362520" cy="237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65560" y="5753520"/>
                <a:ext cx="38772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Eliminat</a:t>
            </a:r>
            <a:r>
              <a:rPr lang="en-US" dirty="0" smtClean="0"/>
              <a:t>e Quantifier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86160" y="759960"/>
              <a:ext cx="4506120" cy="430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00" y="752040"/>
                <a:ext cx="4525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4280" y="1769760"/>
              <a:ext cx="439920" cy="243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040" y="1757880"/>
                <a:ext cx="457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019160" y="1749600"/>
              <a:ext cx="1307160" cy="27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560" y="1734480"/>
                <a:ext cx="13251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80680" y="1677960"/>
              <a:ext cx="5520600" cy="2248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000" y="1669680"/>
                <a:ext cx="5550840" cy="22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1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25310</TotalTime>
  <Words>1249</Words>
  <Application>Microsoft Office PowerPoint</Application>
  <PresentationFormat>On-screen Show (4:3)</PresentationFormat>
  <Paragraphs>266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Default Design</vt:lpstr>
      <vt:lpstr>Synthesis, Analysis, and Verification Lecture 08</vt:lpstr>
      <vt:lpstr>Boolean Algebra with  Presburger Arithmetic</vt:lpstr>
      <vt:lpstr>Quantifier Elimination</vt:lpstr>
      <vt:lpstr>Eliminate Quantifier</vt:lpstr>
      <vt:lpstr>PowerPoint Presentation</vt:lpstr>
      <vt:lpstr>Eliminate Quantifier</vt:lpstr>
      <vt:lpstr>Eliminate Quantifier</vt:lpstr>
      <vt:lpstr>Eliminate Quantifier</vt:lpstr>
      <vt:lpstr>Eliminate Quantifier</vt:lpstr>
      <vt:lpstr>Another Example</vt:lpstr>
      <vt:lpstr>PowerPoint Presentation</vt:lpstr>
      <vt:lpstr>Quantifier-free Boolean Algebra with Presburger Arithmetic (QFBAPA)</vt:lpstr>
      <vt:lpstr>A Decision Procedure for QFBAPA</vt:lpstr>
      <vt:lpstr>A Decision Procedure for QFBAPA</vt:lpstr>
      <vt:lpstr>Sparse Solutions</vt:lpstr>
      <vt:lpstr>PowerPoint Presentation</vt:lpstr>
      <vt:lpstr>Caratheodory theorem</vt:lpstr>
      <vt:lpstr>ILP associated w/ formula of size n</vt:lpstr>
      <vt:lpstr>Independent Constraints</vt:lpstr>
      <vt:lpstr>Independent Constraints</vt:lpstr>
      <vt:lpstr>When can Models be Combined?</vt:lpstr>
      <vt:lpstr>When can Models be Combined?</vt:lpstr>
      <vt:lpstr>When can Models be Combined?</vt:lpstr>
      <vt:lpstr>PowerPoint Presentation</vt:lpstr>
      <vt:lpstr>PowerPoint Presentation</vt:lpstr>
      <vt:lpstr>PowerPoint Presentation</vt:lpstr>
      <vt:lpstr>Hypertree Decomposition</vt:lpstr>
      <vt:lpstr>Functional Programs: Example</vt:lpstr>
      <vt:lpstr>System Architecture</vt:lpstr>
      <vt:lpstr>WS1S</vt:lpstr>
      <vt:lpstr>A Verification Condition in WS1S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1264</cp:revision>
  <dcterms:created xsi:type="dcterms:W3CDTF">2009-12-16T09:41:49Z</dcterms:created>
  <dcterms:modified xsi:type="dcterms:W3CDTF">2011-04-12T12:54:53Z</dcterms:modified>
</cp:coreProperties>
</file>