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</p:sldMasterIdLst>
  <p:notesMasterIdLst>
    <p:notesMasterId r:id="rId23"/>
  </p:notesMasterIdLst>
  <p:sldIdLst>
    <p:sldId id="256" r:id="rId2"/>
    <p:sldId id="692" r:id="rId3"/>
    <p:sldId id="654" r:id="rId4"/>
    <p:sldId id="675" r:id="rId5"/>
    <p:sldId id="655" r:id="rId6"/>
    <p:sldId id="702" r:id="rId7"/>
    <p:sldId id="676" r:id="rId8"/>
    <p:sldId id="693" r:id="rId9"/>
    <p:sldId id="695" r:id="rId10"/>
    <p:sldId id="677" r:id="rId11"/>
    <p:sldId id="696" r:id="rId12"/>
    <p:sldId id="697" r:id="rId13"/>
    <p:sldId id="699" r:id="rId14"/>
    <p:sldId id="698" r:id="rId15"/>
    <p:sldId id="703" r:id="rId16"/>
    <p:sldId id="685" r:id="rId17"/>
    <p:sldId id="700" r:id="rId18"/>
    <p:sldId id="686" r:id="rId19"/>
    <p:sldId id="688" r:id="rId20"/>
    <p:sldId id="689" r:id="rId21"/>
    <p:sldId id="70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DD7A28-0247-4596-A497-6E7227DD7F04}">
          <p14:sldIdLst>
            <p14:sldId id="256"/>
            <p14:sldId id="692"/>
            <p14:sldId id="654"/>
            <p14:sldId id="675"/>
            <p14:sldId id="655"/>
            <p14:sldId id="702"/>
            <p14:sldId id="676"/>
            <p14:sldId id="693"/>
            <p14:sldId id="695"/>
            <p14:sldId id="677"/>
            <p14:sldId id="696"/>
            <p14:sldId id="697"/>
            <p14:sldId id="699"/>
            <p14:sldId id="698"/>
            <p14:sldId id="703"/>
            <p14:sldId id="685"/>
            <p14:sldId id="700"/>
            <p14:sldId id="686"/>
            <p14:sldId id="688"/>
            <p14:sldId id="689"/>
            <p14:sldId id="7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63" autoAdjust="0"/>
    <p:restoredTop sz="77273" autoAdjust="0"/>
  </p:normalViewPr>
  <p:slideViewPr>
    <p:cSldViewPr>
      <p:cViewPr varScale="1">
        <p:scale>
          <a:sx n="72" d="100"/>
          <a:sy n="72" d="100"/>
        </p:scale>
        <p:origin x="-852" y="-84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5T09:16:51.3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1976 3723 23,'0'0'29,"0"0"-2,-12-1-1,12 1-4,0 0-3,-12-6-3,12 6-3,-12-3-4,12 3-1,-18 2-3,7 0 1,-3-2-2,0 4-1,-1-1 0,0 3-1,1-1 0,-1 4 0,3 2 0,1 2-2,3 3 1,2 0-1,1 2 0,4 0 0,3 3 1,2 0-1,2-2 0,0 4 0,3-1 1,-1 0-1,1-2 1,1 2-2,-5-2 2,-2 0-1,-2 0 1,-2-5 0,-3 0-1,-4 0 1,-1-3-1,-4-2 2,1-2-2,0-1 1,-3-4-1,2 0 0,1-1 0,0-4 1,3 1-1,0 1-1,9 0 1,-13-3 0,13 3 0,0 0 0,0 0-1,0 0 1,13 8-1,-13-8 1,17 14 0,-6 0 0,-1 0 0,0 5 0,1-2 0,-2 3 0,-2 1 0,-1 0 0,-2 1 0,2-3 1,-3 0-1,-1 1 0,-1 0 0,0-1-1,-1 2 2,2-6-1,-1 2-1,1-1 0,0-1 1,1-4-1,2 1-1,-5-12 0,15 16-2,-15-16-3,20 16-10,-8-13-22,0-5 2,3-1-2,-3-9 2</inkml:trace>
  <inkml:trace contextRef="#ctx0" brushRef="#br0" timeOffset="442.0252">2219 3808 41,'0'0'32,"11"6"2,-11-6 0,-1 14-17,2 7-4,-8-5-2,6 10-4,-4 2-1,3 6-2,-3 1-1,2 7-1,-3 0 0,2 2-1,-2-2 0,1 3-1,0-3 1,4-4-1,3-3 0,5-4 0,5-5 0,6-3 0,4-6 0,5-7 1,2-6-1,-1-3-1,2-3-1,-4-9-3,1 3-11,-7-9-21,-7-1 1,-4-1-1,-11-3 2</inkml:trace>
  <inkml:trace contextRef="#ctx0" brushRef="#br0" timeOffset="668.0382">2067 4125 65,'0'0'37,"0"0"0,0 0-1,7-18-17,12 16-5,-4-5-5,10 2-4,2-1-2,5 0-2,4 1-3,-2-1-4,6 6-5,-9-7-10,3 4-19,-4 4 2,-5-1-1,-2 3 3</inkml:trace>
  <inkml:trace contextRef="#ctx0" brushRef="#br0" timeOffset="1409.0806">2564 4088 32,'0'0'32,"16"-3"4,-16 3-2,12-9-9,-1 11-4,-11-2-9,16 2-4,-16-2-2,19 13-2,-11-4 0,0 7-2,0-1-1,-2 2 0,-2 1-1,-1 4 1,-1 0-1,-3-2 0,-1 0 0,-1-2 0,-1-4-1,-2 0 1,3-1 0,3-13 0,0 0-1,-9 5 0,9-5 1,2-17 0,4 3 0,2-6 0,4-4 0,3 1 0,3-5 2,2-3 0,-1 2-1,4 4 0,0 0 0,-2 3 1,-1 2-2,-1 4 1,-5 7-2,1 6 0,-3 5 1,-12-2 0,14 16 0,-10 2-1,-1 5 2,-2 3-1,-1 2 0,1 1 1,0 1-2,2 0 2,3-1-1,0-5 1,4-2-1,0-3 1,3-6 0,3-4 0,-1-7 0,1-4 0,0-8-1,3-1 1,0-6 0,-2-6 0,0-2-1,-3-2 1,-1-3-1,-2 1 0,-4 3 1,-3-1-1,-3 5-1,-1 6 1,-2 3-1,2 13 1,0 0 0,-11-1 0,8 14-1,0 4 1,1 3 0,0 4 1,2 3-1,2 2 0,3-1 0,0-4-3,6 2-4,-3-10-15,4-4-18,3-4 0,-1-8 0,1-5 1</inkml:trace>
  <inkml:trace contextRef="#ctx0" brushRef="#br0" timeOffset="1904.1089">3387 4174 74,'20'-2'40,"-7"-1"-2,2-2 1,2 3-21,-6-8-7,8 1-5,-3-1-2,4 2-2,-2-1 0,-2-4 0,-1 2-2,0-1 1,-2 0-1,-3 0 1,-2-3-1,-3-1 0,-4-1 0,-3 2 0,-3-1 0,-5-2 0,-5 4 0,0 2 0,-5 5 0,0 4-1,-2 4 1,0 3-1,-2 9 0,5 4 0,-1 5 2,-1 3-1,4 2 0,1 3 0,3 1 0,5 3 0,5-2 1,2-4 0,6 0-1,8-1 0,4-4 1,1-3-1,4-2 1,3-7-1,1-2-1,2-2-1,0-4-2,-5-11-5,7 0-30,-5-4-2,-2-8 1,-2-1-1</inkml:trace>
  <inkml:trace contextRef="#ctx0" brushRef="#br0" timeOffset="5057.2892">3798 3595 27,'22'-7'31,"-8"-2"1,3 6 0,-8 2-12,-9 1-6,20-6-3,-20 6-2,18 1-5,-18-1 0,20 14-1,-12-4 0,1 10 0,-5 3-1,-1 5 1,-3 2-1,-2 5 0,-2-1-1,0 2 1,-1-1-2,3-4 1,4-3 0,2 0 0,3-3 0,5-2-1,4-7 1,3-2 0,1-5 0,0-5-1,-2-3 1,0-3 0,-5-4-1,-4-2 1,-9 8-1,6-17 1,-6 17-1,-12-10 0,2 10 1,-4 2-1,1 5 0,1 2 0,1 4 1,3 2-2,4 4 2,2-2-1,4 4 0,2 2 0,3 1 0,1 0 1,-2 5-1,0-1 0,-2-1-1,-1 3 1,-2-1 1,-3-4-1,-1-1 0,0-1 0,-2-3 1,0-2-1,-3-1 1,1-3-1,-1-1-1,-2-2-4,5 1-26,-4-1-8,-1-8 1,10-3-1</inkml:trace>
  <inkml:trace contextRef="#ctx0" brushRef="#br0" timeOffset="6183.3536">1421 8097 8,'0'0'22,"0"0"1,-5-19 0,5 19-10,0-15-6,1 4-11,-1 11-17,5-13 0,-5 13-2,12-12 0</inkml:trace>
  <inkml:trace contextRef="#ctx0" brushRef="#br0" timeOffset="7955.455">4729 7920 18,'0'0'28,"-18"-10"1,5 5 2,-3 1-11,-5-2-5,5 5-2,-6-3-3,6 7-2,-1-1-1,4 4-2,1 1-2,4 6 1,0 1-1,1 7-1,2 4 0,1 2-1,-1 4 1,3 4-1,-1 2 0,1-2 0,1 0-1,2 2 1,1-4-1,1 1 1,2-3-1,-2-5 1,0-5-1,0-2 1,-3-4-1,-5-2 1,5-13 0,-18 11 0,2-11 0,-1 0 0,-2-3-1,-4-2 1,0-1-1,4 0 0,0-2 0,3 3 0,2 2 0,4-1 0,10 4 0,0 0 0,1 9 1,8-2-1,6 4 0,2 1 1,5 4-1,2 4 1,0 4-1,-1 0 1,-3 5 0,-5 4-1,-4 3 1,-7 2-1,-6 6 1,-7-1-1,-4 2 1,-5 4-1,0-3-1,-2-2 2,2-1-2,5-1 1,5-7 0,5-2 1,5-6-1,5-6 1,5-5 0,6 1 0,2-4 1,-1-5-1,0 1 0,0-1 0,-2-1-1,-2 0 0,-3 3-2,-12-10-2,18 13-11,-18-13-24,14 8-1,-14-8 1,11-8-1</inkml:trace>
  <inkml:trace contextRef="#ctx0" brushRef="#br0" timeOffset="9159.5239">7135 7998 16,'-15'-5'29,"15"5"3,0 0 1,-12-9-10,12 9-3,-5-11-3,5 11-4,0 0-3,12-11-2,-3 1-1,8 7-1,-1-3 0,7 4-2,0-2-1,2 6 0,0 2-1,0 5-1,-5 4 0,-6 2 0,-4 3 0,-5 7-1,-7 3 1,-7 4-1,-3 2 1,-4 0-1,-2 6 0,0 3 0,3-1 0,1-1 0,5-4-1,6 0 1,6-3 0,3-4 0,8-4 0,1-5 0,5-6 0,2-1 0,0-4 0,-1-5 1,-4-3-1,-1-1 0,-7-3 0,-9 2 0,0 0 1,0 0-1,-15-7 0,1 10 0,-2 1 1,-3 4-1,2 1 0,-1 6 0,5 6 0,1 7 0,4 3 0,2 4 0,2 5 0,2 5 0,1 6 1,1 2-2,-1 2 1,-2-3 1,0 1-2,-1-1 1,-1-1 1,-1-5-1,-1-5 0,-1-8 0,-1-4 1,4-7-1,-3-5 1,-3-7-1,0-7 1,0-1-1,-2-4 0,-1-3 0,0-1-2,-1-1-1,4 0-6,-3 0-31,7-6-2,2-3 2,4-5-1</inkml:trace>
  <inkml:trace contextRef="#ctx0" brushRef="#br0" timeOffset="10468.5987">5156 3439 11,'0'0'26,"0"0"0,0 0-3,-13 18-4,-1 4-3,2 7-5,-7 6-2,5 10-1,-5 6-4,8 7 0,2 4-3,5 0 1,5-3-2,3-4-2,6-3-9,3-4-19,1-16 0,9 0-1,-7-18 1</inkml:trace>
  <inkml:trace contextRef="#ctx0" brushRef="#br0" timeOffset="10735.614">5390 3543 57,'4'15'31,"-3"9"0,-6 1 0,-1 8-26,4 9 0,0 3 0,3 3-2,0-2 0,3-2-2,2-2-3,-2-10-6,5-3-9,3-8-15,-12-21 0,21 15-1,-10-22 2</inkml:trace>
  <inkml:trace contextRef="#ctx0" brushRef="#br0" timeOffset="10957.6267">5615 3552 48,'0'-13'32,"0"13"2,0 13 0,0 6-15,-1 14-7,-3 3-6,5 7-2,0 3-1,4-1-1,-1-1-2,3-5-2,0-1-3,-5-12-11,1-6-19,-1-2 1,-7-8-2,0 0 1</inkml:trace>
  <inkml:trace contextRef="#ctx0" brushRef="#br0" timeOffset="11151.6378">5425 3870 57,'-9'-17'35,"8"7"-1,1-1-6,2 0-9,12 6-7,1-2-5,6 3-4,3 1-1,5 1-5,5 5-4,-4-4-12,4 2-16,3 2 0,-3-3-1,3 5 0</inkml:trace>
  <inkml:trace contextRef="#ctx0" brushRef="#br0" timeOffset="11777.6736">5984 3796 11,'1'-16'27,"-1"16"0,-11-9 4,11 9-13,-15-8-2,5 2-3,10 6-3,-18-6-3,18 6-2,-15-2 0,15 2-3,-14 1 0,14-1-1,-11 11 0,11-11-1,-12 18 0,7-8 0,-1 0 1,-1 2-1,3-3 0,4-9 0,-8 13 0,8-13 1,-6 10 1,6-10-1,0 0 1,-10 6-1,10-6 1,0 0 0,-14 1 0,14-1-1,-12 1 0,12-1-1,0 0 1,-12 9-1,12-9 0,-5 14 0,5-14 0,2 18 1,1-6-1,4-2 0,4 0 0,1 2 0,1-4 0,3-1 1,0-2-1,2-2 0,1-4 1,-3 0-1,1-4 1,-1-3-1,-1-2 1,0-3-1,-2 0 1,-4-3 0,-4-1-1,-2-2 1,-6 0-1,-5 1 1,-5-2-1,-3 3 0,-3 0-1,0 4 0,1 4-2,-4 1-3,9 11-9,-2 3-21,5 2 1,8 4-1,-1-1 1</inkml:trace>
  <inkml:trace contextRef="#ctx0" brushRef="#br0" timeOffset="12746.729">6302 3775 64,'-5'-16'34,"5"16"0,-23-12-1,3 5-22,0 7-6,-2 1-1,2 8-2,0 2-1,1 7 0,2 3 0,7 4-1,1 0 1,7 3 0,8 0-1,4-3 0,5-6 0,6-5 1,3-7-1,0-5 0,-1-6 1,0-5 0,-4-6 0,-4-4 0,-4-3 1,-4 0 0,-4-2-1,-1 3 1,-3 2 0,-1 1-1,-1 5 0,1 3 0,2 10 0,0 0-1,0 0 1,0 0-1,12 18 0,-3-4 0,2-1 0,0 0 1,-1 1-1,3-3 0,-2 0 0,0-2 0,-2-4 0,-9-5 0,16 5-1,-16-5 1,17 2 0,-17-2 0,12 1 0,-12-1 0,15 4 1,-15-4-1,14 13 0,-14-13 1,4 15-1,-4-15 0,-1 18 0,-1-9 1,2-9-2,-12 13 2,12-13-2,-9 5 1,9-5 1,0 0-2,-5-15 1,8 5 0,0-1 0,3-2 0,2 0 0,1-1 0,3 2-1,2 2 1,3 1 0,1 1 0,2 2 0,0 0 0,-1 0 0,1 0 0,0 1 0,-3-2 0,-2 0 1,-2-2-1,-5-2 1,-2 1-1,-3-2 1,-3-1-1,-6-3 1,-2 1-1,-3-1 1,-4 3-1,-2 6 0,-2 0 0,1 6 0,-3 10 0,4 5 0,2 8 0,3 6-1,5 2 1,6 2 1,3 1-1,7-3 0,3-1 0,4-4-1,3-8-1,4 0-3,-4-13-12,4-5-21,1-2 1,-1-10-1,6-4 1</inkml:trace>
  <inkml:trace contextRef="#ctx0" brushRef="#br0" timeOffset="13007.744">7130 3397 76,'-9'10'37,"-2"2"-1,1 8 1,9 7-25,-9 0-5,8 10-2,1 1-4,4 4 1,2 3-2,1-2 0,5-2-1,-2-5-2,1 3-4,-7-10-4,4 0-13,-7-7-12,-8-6 0,0-3-2,-8-8 3</inkml:trace>
  <inkml:trace contextRef="#ctx0" brushRef="#br0" timeOffset="13715.7845">6967 3884 43,'-5'-11'32,"2"-5"3,7 2-8,10 4-6,0-4-2,9 8-6,-4-7-2,9 8-4,-3-3-1,1 3-3,-1-2-1,0 2-2,-1 0 0,-1-1-2,-1 2 0,-7-2-1,0 4 0,-4-3 0,0 4 1,-11 1-1,11-1 2,-11 1 0,0 0 1,9 2 0,-9-2 1,0 0 0,0 0 1,13 12 0,-13-12 0,9 13 1,-9-13-1,11 19 1,-5-9-1,2 4 0,0 0-1,-1 2 1,-2 0-2,2 1 1,-4-2 0,-1 1-1,-2-3 0,-1-3 1,1-10-1,-4 15 0,4-15 0,0 0 0,-4-10 0,7-3 0,3-2 0,2-4 0,2-2 0,2-2-1,4-2 1,1 2 0,1 3 1,0 3-1,-1 3-1,0 2 0,1 4 0,-1 4 0,-1 5-1,-2-1-1,1 4 0,-1 0 1,0 4-1,-3 1 1,-1 4 0,-2-2 1,-2 5 1,-1 0 1,-3 2 0,-2-1 1,-3 1 0,2 3 0,-4-3 0,2 2 0,-1-3-1,1 2 0,1-2 1,1-3-3,1 0 0,0-14-5,0 0-10,0 0-22,11-6 1,-4-9-2,-1-8 2</inkml:trace>
  <inkml:trace contextRef="#ctx0" brushRef="#br0" timeOffset="13882.794">7649 3624 48,'-9'-18'35,"9"18"0,-14-12-1,14 12-10,0 0-15,0 0-8,12 5-10,2 3-13,2 5-12,-2-3 0,5 6-1,-5 0 1</inkml:trace>
  <inkml:trace contextRef="#ctx0" brushRef="#br0" timeOffset="14364.8216">7802 3868 43,'3'25'31,"9"7"0,-3-4-8,-5-3-4,4 3-3,-8-4-4,5 3-4,-11-9-1,6 4-3,-7-7 0,1-1 0,6-14-2,-13 15-1,13-15 0,-11-5-1,11 5 0,-4-19-1,1 0-1,-1-7 1,1-5-1,-4-7 0,2-3 0,0-5 1,2 0 0,0-1 1,3 2 0,2 5 1,2 4 1,7 6-1,3 4 2,4 8 0,2 2-1,3 8 0,-1 4 1,0 5-2,-1 7 1,-5 4-1,-2 6-1,-5 4 0,-5 2 0,-4 1 0,-4 3 0,-3-1 0,-3-3-1,-2-1 1,-1-3 0,-1-2 0,3-5-1,1-4-1,10-9-1,-13 1-4,13-1-9,4-13-21,2-4 0,5-5 0,-1-9 1</inkml:trace>
  <inkml:trace contextRef="#ctx0" brushRef="#br0" timeOffset="14589.8344">8062 3424 70,'-2'-9'36,"2"9"1,0 0 0,-8 14-21,11 6-6,-4 1-5,5 7-2,1 4-1,0 5-1,2 5-2,-1 1 0,-1 4-2,0-6-3,4 2-4,-8-10-9,4-4-18,1-4 0,-2-11 0,6-4 1</inkml:trace>
  <inkml:trace contextRef="#ctx0" brushRef="#br0" timeOffset="14938.8544">8234 3842 28,'17'-19'31,"5"5"2,-3-6 0,2 1-10,2 5-5,-5-7-4,5 6-6,-7-4-2,2 4-1,-7-1-1,1 4-1,-6-3 0,-1 4-1,-4-1 0,-3 3-1,-3-1 0,5 10 0,-20-12 0,8 10-1,-4 7 0,0-2 0,-1 5-1,3 6 1,0 6 0,2 3 0,4 3 0,4 1 0,6 0 0,1 3 0,4 0 1,2-5-1,3-3 0,0-5-2,3-1-3,-2-12-11,0-4-21,7-4 0,-2-9-1,4-2 1</inkml:trace>
  <inkml:trace contextRef="#ctx0" brushRef="#br0" timeOffset="15166.8675">8600 3388 92,'10'14'38,"6"11"2,0 15-9,-1 1-19,10 13-3,-7 1-4,1 7-1,-5 2-3,-4 2-2,-4-1-2,-11-7-8,-5-3-28,-4-5 0,-7-6 0,1-1-2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5T09:59:29.5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17442 14692 26,'2'-12'30,"7"16"1,-9-4-4,0 0-9,5 14-5,-4-1-3,6 9-4,-5 2 0,4 9-1,-4 3-2,3 6-1,-2 4-1,0-3-1,0-1-2,-1-4-2,4 0-7,-7-9-9,-1-9-14,6-2-1,-4-18 2,-3 12-1</inkml:trace>
  <inkml:trace contextRef="#ctx0" brushRef="#br0" timeOffset="469.0269">17392 14733 35,'0'-18'30,"7"4"0,-2-1-9,-2-2-3,6 6-3,-2-6-5,7 5-2,-3-1-2,10 7-2,-3 0-1,6 5-1,0 3-1,2 4 0,-3 4 0,0 7-1,-1-1 0,-6 3 0,-3 3 0,-5-2-1,-4 0 1,-5-2 0,-5-2 0,-6-2 0,-7-3 0,-3-2 0,-3-2 0,0 1 1,-2-3-1,3-2 0,4-1-1,7 0 0,13-2-4,0 0-9,0 0-15,27 2-5,-12-5-2,8 6 2</inkml:trace>
  <inkml:trace contextRef="#ctx0" brushRef="#br0" timeOffset="897.0513">17824 14641 48,'0'0'32,"19"2"2,-19-2-5,16 12-16,-1 4-6,-2-2-2,4 6-1,-1 5-1,0 1-2,-4 0-1,1-1 1,-2 0-2,-5-4 1,-1-2 0,-3-6 0,-2-13 0,-2 9 1,2-9-1,-1-15 1,-2-3 1,4-2-1,0-4 0,6 0 1,0-2-2,4 2 1,3 5-3,-1 1-2,10 8-11,-5 3-13,1-1-7,3 6-1,-7-4 1</inkml:trace>
  <inkml:trace contextRef="#ctx0" brushRef="#br0" timeOffset="1105.0632">18298 14641 51,'0'0'36,"12"3"-1,-12-3-5,1 12-11,5 2-8,-5-2-5,3 7-3,-1-2-1,1 4-2,-2 2-4,-2-10-6,3-1-25,1 1-1,-4-13-1,0 0 1</inkml:trace>
  <inkml:trace contextRef="#ctx0" brushRef="#br0" timeOffset="1258.072">18286 14481 53,'0'0'29,"0"0"-1,0 0-12,6 19-42,-6-19-4,15 15 0,-15-15 0</inkml:trace>
  <inkml:trace contextRef="#ctx0" brushRef="#br0" timeOffset="1679.0961">18439 14689 39,'0'10'30,"8"8"2,-5-8-1,-1 2-21,4 4-3,0-2-4,1 0-2,-1-1 0,2-4-1,-8-9 1,12 14-1,-12-14 1,11 4 0,-11-4-1,9-9 1,-3-2-1,-1 0 1,-1-6 0,1 0 0,0-5 1,0 4 0,-2-1 3,1 3 0,-4 0-1,0 16 0,3-16 0,-3 16 0,0 0-1,13 10-1,-13-10-1,11 22 0,-5-5 0,1 0-1,0 4 0,0 0-1,-1-2-1,-1-2-2,5 4-11,-2-6-22,-8-15 0,18 7 0,-11-17 1</inkml:trace>
  <inkml:trace contextRef="#ctx0" brushRef="#br0" timeOffset="1946.1113">18964 14338 79,'-2'15'37,"-2"6"-2,-2 1-5,-10 3-24,13 10-2,0 0-1,3 3-2,0-1 0,5 0-1,3-3 0,0-3 0,2-4-1,0-9 0,7 0-5,-6-12-10,2-4-21,3-3 1,-16 1-1,14-15 2</inkml:trace>
  <inkml:trace contextRef="#ctx0" brushRef="#br0" timeOffset="2100.1202">18851 14645 62,'0'0'37,"17"-6"-1,2 2 1,3 0-27,1-5-9,1 6-27,3-9-8,4 3-1,-5-6-2</inkml:trace>
  <inkml:trace contextRef="#ctx0" brushRef="#br0" timeOffset="2322.1329">19288 14328 78,'-16'13'39,"1"5"-1,9 5 2,-1 4-29,4 0-7,8 6-1,4 2-3,0 0-2,5 2-4,-5-10-8,3-2-20,0-1-5,-6-10 0,-1-5 1</inkml:trace>
  <inkml:trace contextRef="#ctx0" brushRef="#br0" timeOffset="2808.1607">19150 14385 85,'-6'-27'39,"6"5"0,12 0-4,9 10-21,0-3-6,11 11-2,1 2-2,5 6-2,1 7-2,-1 3 0,-8 6-1,-6 3-1,-8 5-1,-9-5 0,-7 4 0,-11-4 0,-6 2 1,-4-6 0,-2-2 1,0-6 0,3-4 1,5 0 0,5-5 0,10-2 1,0 0 1,14-15-1,4 9 1,3 2-1,2 1 0,1 4 0,-2 5-1,-2 5 0,1 7-1,-6 3 0,-1 2 0,-7 2-1,-4 0 1,-3-1 0,-4-2 1,-5-4 0,-5-1 1,-3-4 0,-4-4 0,0-2 0,3-5-1,1-3 1,1-5-3,2-2-1,14 8-7,-15-18-21,13 5-10,6 0 3,-2-3-2</inkml:trace>
  <inkml:trace contextRef="#ctx0" brushRef="#br0" timeOffset="3203.1832">19708 14547 52,'-27'25'38,"3"6"-2,-2-1 1,5-8-14,8 8-14,4-8-4,12 0-1,5-6-2,7-2 0,10-7-1,3-5 0,3-6 0,1-2-1,0-5 0,-3-2 0,-3-4 0,-4-1 0,-9-1 0,-7 1 0,-5 1 0,-6-4 0,-6 2 0,-7 2 0,-1 3 0,-6 4 0,0 6 0,1 2-1,3 7-2,3 4-4,12 6-9,4 0-23,4-4 1,7-2 0,1-10 0</inkml:trace>
  <inkml:trace contextRef="#ctx0" brushRef="#br0" timeOffset="3471.1986">19996 14239 68,'1'-12'39,"-1"12"-1,0 0 1,-13 11-20,8 6-12,8 9-3,-3 4-1,4 5-1,-1 6-1,4 4 0,-1 1 0,-2-2-1,0-2-1,-3-2-1,1-4-2,-4-8-6,8 1-16,-3-11-14,-6-8 1,3-10-1,0 0 2</inkml:trace>
  <inkml:trace contextRef="#ctx0" brushRef="#br0" timeOffset="3622.2072">19897 14612 62,'0'0'38,"3"-17"-1,11 8 1,7 0-24,-1-6-9,10 1-6,7 2-15,2-1-21,-6-4 1,-1 4-2,-8-4 1</inkml:trace>
  <inkml:trace contextRef="#ctx0" brushRef="#br0" timeOffset="4010.2294">20243 14130 88,'0'0'39,"-10"16"-1,6-4-4,7 21-26,-3 5-3,6 7-1,-2 4-2,4 3 0,-3 0-1,2-2-1,0-7 1,-1-5-1,0-8 0,-1-7 0,1-9 0,-6-14 0,15 5 0,-15-5 0,17-21 0,-7 3 1,2 1-2,1-1 2,1 3-1,-1 3 1,-1 6-1,-1 4 1,-1 7 0,0 10-1,-4 1 1,1 4 0,-1 1-1,1-1-2,0 3-3,-5-1-33,1-8-3,-3-14 2,0 0-2</inkml:trace>
  <inkml:trace contextRef="#ctx0" brushRef="#br0" timeOffset="5163.2954">21032 14242 45,'0'0'33,"0"0"2,-16 7-9,-2 5-7,5 14-4,-9 4-5,7 13-2,-6 3-1,8 10-2,2 0 0,6 3-2,4-1-2,4-4-2,7-3-5,0-6-23,3-14-10,5-8 1,-3-13-1</inkml:trace>
  <inkml:trace contextRef="#ctx0" brushRef="#br0" timeOffset="7660.4382">21477 14452 50,'17'5'35,"-17"-5"-1,4 19-3,-16 0-11,-7 1-10,4 8-3,-11-1-3,-1 6-1,-3-2 0,2-2-2,4-2-1,2-10-1,8-2-4,0-9-2,14-6-4,0 0-7,-2-10-3,2-5-2,4-2 0,-4-7 0,-2-5 3,-3-3 3,-5 0 10,0 1 11,-4 4 9,2 3 4,2 3 4,4 10 3,6 11-1,0 0 0,18 2-6,6 11-4,0-2-6,7 5-4,2 5-2,1 0-3,4 1-4,-6-4-9,1-4-18,0 4-2,-7-8-2,3 3 3</inkml:trace>
  <inkml:trace contextRef="#ctx0" brushRef="#br0" timeOffset="7959.4553">21674 14575 79,'9'-17'38,"1"-3"0,3-6-7,7 3-19,-7-6-3,9 7-2,-7-2-2,5 5-1,-5 1-1,-1 6-1,-4 5-1,-10 7 0,14 6 0,-11 5-1,-1 7 1,-2 7-1,-1 6 1,0 4-1,1 2-1,-2-1-1,4 2-2,-4-3-3,6 1-2,-7-13-9,7-6-23,-3 0 2,-3-8-2,0 0 3</inkml:trace>
  <inkml:trace contextRef="#ctx0" brushRef="#br0" timeOffset="8142.4658">21721 14765 65,'0'0'38,"0"0"0,18 0 2,5 2-22,-6-7-9,8 6-2,-3 0-5,3 2-1,1 2-5,-5-2-5,8 1-23,-4 3-8,-2-6 1,2-1-1</inkml:trace>
  <inkml:trace contextRef="#ctx0" brushRef="#br0" timeOffset="8622.4932">22224 14505 90,'6'11'35,"-3"1"2,3 5-10,0 8-22,-3-1-1,3 7-1,-3-1-1,4-1-1,2-6 0,0-3-1,1-7-1,5-4 1,2-5-1,2-9 0,3-4 0,-2-6 0,4-3 1,0-4-1,2-4 0,-6-3 1,0 0 0,-2 3 1,-4 2 1,-3 4 0,-2 4 0,-9 16 1,0 0 0,0 0-1,-3 17 1,-5 8 0,-4 5-1,-3 9-1,-4 7 2,-1 4-1,-4 2-2,1 3 2,-2-1-1,3 0 0,2-5-1,4-5-1,3-7-1,2-6-1,9-5-3,-2-17-5,4-9-30,15 0 1,-5-15 0,3-6 0</inkml:trace>
  <inkml:trace contextRef="#ctx0" brushRef="#br0" timeOffset="9169.5245">22097 14820 66,'21'20'37,"-15"-7"-2,2 8 2,-3 3-25,-8-1-7,-1 7-2,-4-1-2,-5-1-2,3 3-6,-8-4-27,5-12-2,7 0-1,-4-12 1</inkml:trace>
  <inkml:trace contextRef="#ctx0" brushRef="#br0" timeOffset="9643.5516">22697 14530 57,'7'-14'37,"3"3"-2,-3-6 3,-5-5-21,12 7-7,-5-7-3,8 8-1,-4-5 0,3 6-1,-3 0-2,-2 6 0,-11 7-1,16 3-1,-13 7-1,-2 6 1,-1 5-1,-2 6 1,2 7-1,1 1 0,0 2-1,-3 1-1,2-1-1,0-2 0,0 2-3,-5-14-5,6-1-25,-4-2-4,-5-10 1,4-1 0</inkml:trace>
  <inkml:trace contextRef="#ctx0" brushRef="#br0" timeOffset="9844.5631">22643 14833 71,'0'0'39,"24"6"0,-2-8 0,-1-1-26,11 4-5,-4-6-4,4 3-2,-2 0-3,-3-4-4,1 5-8,-9-3-27,1-11 1,4 1-1,-9-7 2</inkml:trace>
  <inkml:trace contextRef="#ctx0" brushRef="#br0" timeOffset="10085.5769">22991 14217 99,'21'24'41,"0"7"2,1 1-10,1 12-23,-6 3-2,0 9-2,-11 0-3,-2-2-1,-3 2-3,-8-4-3,2 7-7,-6-7-32,-5-8-1,3-4 2,-4-7-2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5T10:00:47.0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5172 13009 10,'-12'-13'24,"12"13"-5,-16-13-2,16 13 0,-16-9-4,6 6-2,10 3-2,-18 4-1,18-4-2,-15 17-1,9 0-1,-1 1-1,0 6 0,1 2 0,3 4-1,2 3 0,2 4 0,2 1-1,1 0 1,2-1-1,3 0-1,-2 1 1,1-2-1,-2-4 1,0-5-1,-3-4 0,-2-2-2,-1-1-1,-4-10-4,0 0-7,-2 0-17,-3-14-3,9 4 2,-18-8 1</inkml:trace>
  <inkml:trace contextRef="#ctx0" brushRef="#br0" timeOffset="268.0153">4878 13400 13,'11'-13'32,"0"9"1,-11 4 1,15-16-11,1 13-4,-3-4-6,9 6-3,-3-3-4,6 4-3,0-1-1,4 0-3,3 4-9,-2 0-26,-2-8 1,3 5-1,-5-7 0</inkml:trace>
  <inkml:trace contextRef="#ctx0" brushRef="#br0" timeOffset="1110.0635">5470 13371 48,'12'-14'37,"-12"14"0,10-8-1,-10 8-14,11-7-11,-11 7-4,11-3-4,-11 3-1,17 4-1,-7 1 0,2 1 0,-3 1-1,0 4 0,-3 0 0,-4 2-1,-4 0 0,-2 3 1,-3 1-1,-6-1 0,2-2 0,-1-3 1,0 0-1,3-3 1,9-8 1,-14 9-1,14-9 0,0 0 1,0 0-1,17-2 1,-7 3 0,2 0-1,0 1 0,0 6 0,1-3 1,-4 2-1,-2 4 0,0 2 0,-1 1 0,-3 2 0,-1-2-1,-1 1 1,-2 0 0,-1 0 0,-3-5 1,-5 0-1,-3-3 1,-3-1 0,-3-2 0,-2-1 1,-2-4-1,2 1 1,1-2-2,5-2-3,15 4-14,0 0-22,-3-21 1,16 8-2,2-8 2</inkml:trace>
  <inkml:trace contextRef="#ctx0" brushRef="#br0" timeOffset="30653.7533">5925 13377 20,'0'0'31,"19"16"0,-12-4 1,4 0-15,3 5-3,-3-1-4,5 5-3,-5-4-3,0 3 0,-5 1-1,-4-1-2,-5 0-2,-5-4-4,1 0-8,-3 0-20,-6-9 0,7-3-2,-4-10 1</inkml:trace>
  <inkml:trace contextRef="#ctx0" brushRef="#br0" timeOffset="31141.7812">6678 12934 43,'-14'-14'31,"5"7"1,-11 1-4,-1 2-16,4 10-1,-7 2-2,4 10-1,-4 1-3,5 7-1,1 4 0,4 5 0,3 1-2,6 7 0,3-3 0,7 3-1,3 1 0,2-2-1,3 2 0,-1-3-3,2-1 0,-6-7-3,5 4-7,-10-13-12,-4-5-11,4-1-1,-3-18 1,-10 10 2</inkml:trace>
  <inkml:trace contextRef="#ctx0" brushRef="#br0" timeOffset="31334.7923">6278 13396 53,'0'0'37,"0"0"0,12-16 0,10 4-20,9 6-8,3-4-2,7 2-5,5 4-6,-2-5-15,2 2-19,2 5 2,-5-2-3,-1 3 3</inkml:trace>
  <inkml:trace contextRef="#ctx0" brushRef="#br0" timeOffset="32064.834">6851 13421 80,'11'-9'38,"3"5"-1,3-3 1,-7 1-33,6 7-1,-1 0-2,-2 2-2,0 3 0,-1 2 0,-3 3-1,-2 1 1,-3 3 0,-3 0-1,-1 1 1,-2 3 0,0-5 0,-2 1 0,-1-1 0,1-1 0,0-4 0,4-9 0,-7 15 0,7-15 0,0 0 0,-9 8 0,9-8-1,0 0 1,0 0 0,0 0 0,0 0 0,0 0 0,0 0 0,0 0 0,-6 10 0,6-10 0,-3 13-1,-2-4 2,-2 3-1,-2 1 0,-3-1 0,1 4 0,-1-2 0,-3 1 0,2-2 0,1-2 1,2-3-1,10-8 0,-14 12 1,14-12 0,0 0-1,0 0 1,0 0 0,0 0-1,16 3 1,-3-3-1,2-1 1,2 2-1,2 0 0,1 1 0,-1 0 0,2-1-1,1 3-1,-6-4-3,5 6-11,-6-4-22,-3-6 1,0 0-2,-12 4 2</inkml:trace>
  <inkml:trace contextRef="#ctx0" brushRef="#br0" timeOffset="32310.8481">7263 13559 77,'14'2'36,"-14"-2"0,16 3-4,-5 6-25,-6 5-4,2 1-2,-1 5 0,-2-3-3,0 7-4,-5-7-12,-3-2-18,5 3 0,-1-18 0,-4 15 0</inkml:trace>
  <inkml:trace contextRef="#ctx0" brushRef="#br0" timeOffset="32710.871">8051 12896 59,'-4'-13'37,"-7"-3"0,-5 8 1,7 2-24,-13-5-4,6 7-3,-7 3-2,3 7-2,-1 2 0,1 7-2,0 4 1,3 4-1,1 5 0,8 5-1,4 3 0,4 2 1,5 1-2,2 2 2,6 0-1,1-2-1,3 1 0,-5-7-1,-1 0-1,-1-4-3,-1 1-6,-8-7-23,1-4-3,-3-3-1,1-16 1</inkml:trace>
  <inkml:trace contextRef="#ctx0" brushRef="#br0" timeOffset="32923.8832">7698 13323 80,'0'0'39,"0"0"1,17-4-3,-3-3-26,12 6-4,-3-5-2,6 1-3,3 2-5,-1-5-6,7 0-32,-4 5 3,-6-4-2,-2 2 0</inkml:trace>
  <inkml:trace contextRef="#ctx0" brushRef="#br0" timeOffset="33304.905">8144 13318 69,'13'1'37,"-3"-5"1,1-6 0,-4-7-26,8 6-4,-5-6-2,4 5-2,-5-4-1,3 5-1,-3 0 1,-1 0-1,-8 11 0,13-10-1,-13 10 0,11-2 0,-11 2 0,6 10-1,-4 3 1,1 3-1,-2 4 0,-1 0-1,0 4 1,0 0-1,0 1 0,0 1 0,1-2-1,-2-3 1,2 2-3,-2-5-1,5 4-4,-8-11-9,7 2-19,-4 0-2,1-13-1,-5 15 2</inkml:trace>
  <inkml:trace contextRef="#ctx0" brushRef="#br0" timeOffset="33525.9176">8177 13558 81,'0'0'40,"0"0"0,0 0-5,11-7-21,-11 7-4,20-9-2,-6 4-4,4 4-1,1-1-1,1 2 0,-2 0-2,1-1 0,0 1-3,-2-4-4,6 5-26,-9-6-9,-2-4 0,0-1 0</inkml:trace>
  <inkml:trace contextRef="#ctx0" brushRef="#br0" timeOffset="145054.2967">5508 14003 23,'0'0'27,"0"0"-1,-8-12-7,8 12-6,0 0-3,0 0-3,0 0-3,0 0-2,0 0 0,0 22 0,5-6 0,-3 7-1,2 6 1,0 5 0,1 2 0,-2 3-1,3 2 0,0-1 0,-1 0-1,0-1 0,1-5 1,-2-2-1,1-2 0,0-3 0,0-6 0,-2-1 0,2-7 0,-2-2 0,-3-11 0,9 3 0,-9-3 0,11-21 1,-4 7 0,2-10 0,1-1 2,1-6-1,2 0 1,0-3 0,1 3-1,-1 1 1,-2 3-2,-1 3-3,0 5-3,-1 5-5,-4 3-7,-1 0-15,-4 11-2,11-5 1,-11 5 1</inkml:trace>
  <inkml:trace contextRef="#ctx0" brushRef="#br0" timeOffset="145475.3207">5413 14272 7,'0'0'29,"0"0"1,0 0 3,0 0-12,9-4-3,0-2-3,11 10-4,1-7-1,8 4-3,4-2-1,7 4-2,0-3-1,4 3-1,0 1-1,-1-1-3,-1 5-4,-8-5-7,-4 3-24,-1 5 1,-11-5-1,2 3 0</inkml:trace>
  <inkml:trace contextRef="#ctx0" brushRef="#br0" timeOffset="151243.6507">6188 14209 21,'0'0'28,"-14"1"1,14-1-8,0 0-4,0 0-3,18-8-2,-9-1-2,10 5-3,-4-5 0,10 4-2,-2-2-1,2 2-1,-4 2-2,3 3 0,-4 2 0,-1 4-1,-4 1 1,-4 3 0,-3 3-1,-2 3 0,-5 2-1,-5 2 1,-4 3-1,-2 0 0,-2 2 0,-5-1 0,1 2 0,-3-3 0,1 0 0,3-4 1,2-1-1,4-1 1,3-4 1,5-2-1,1-11 1,9 17-1,-9-17 1,21 12 0,-8-8 0,2 2 0,0 0-1,1-1 1,-2 2-2,0-5 0,-2 4-3,-2-5-6,5 6-7,-1-4-18,-14-3 1,0 0 0,8-21 0</inkml:trace>
  <inkml:trace contextRef="#ctx0" brushRef="#br0" timeOffset="151470.6636">6270 14413 35,'0'0'32,"23"-7"2,-10 2-3,2-2-17,9 5-3,-5-4-3,4 5-5,1 1-5,-3-2-6,4 4-10,2 3-15,-7-7-2,3 5 2,-8-6 0</inkml:trace>
  <inkml:trace contextRef="#ctx0" brushRef="#br0" timeOffset="151966.692">6868 14259 18,'0'0'28,"-18"-11"1,18 11-7,-19-2-4,5-3-4,3 6-2,-5-1-3,4 3-2,-6 0-1,6 8-1,-4-1 0,3 5-1,-3 3-1,6 4-1,-2-2-1,6 6 0,1-2 0,4 0-1,3-3 0,6 0 0,2-1 0,3-4 0,4-1 0,1-3 0,1-2-1,3-3-1,2 2-1,-6-8-5,5 4-8,-3-3-19,-6-8 1,4 3-2,-18 3 3</inkml:trace>
  <inkml:trace contextRef="#ctx0" brushRef="#br0" timeOffset="152192.7049">6699 14422 39,'0'0'33,"0"0"2,19 1-5,-4 0-16,1-5-3,9 5-1,-3-1-7,5 0-4,1 4-8,-3-2-18,-2-5-7,5 6-1,-10-8 1</inkml:trace>
  <inkml:trace contextRef="#ctx0" brushRef="#br0" timeOffset="163353.3433">8454 14467 18,'0'0'17,"0"0"-1,0 0-1,0 0-3,0 0-2,0 0-3,0 0-2,0 0-1,0 0-3,0 0 0,0 0-2,0 0-6,0 0-18,13 9 0,-13-9 0</inkml:trace>
  <inkml:trace contextRef="#ctx0" brushRef="#br0" timeOffset="165149.446">9599 13843 12,'-12'-3'11,"12"3"-1,-18-4-1,18 4-1,-21-3-1,10 4 1,-3 0 0,0 1-1,0 1 2,0 1-3,1 2 0,1 3-1,1 0-2,2 0 1,3 3-1,-1 1 0,4 5-1,1 0 1,2 4 0,1-2-1,4 6 1,0 1 0,1 2-1,2 2 1,2 0-1,0 3-1,0 2 1,2 1-1,-3-1 0,-1-3 0,2 0-1,-4-3 1,-1-3-2,-2-5 0,-2-6-2,0-1-3,-1-15-4,-2 11-9,2-11-12,0 0 2,-10-6-1</inkml:trace>
  <inkml:trace contextRef="#ctx0" brushRef="#br0" timeOffset="165404.4606">9297 14271 21,'0'0'29,"3"-16"1,4 6-8,2 4-5,6-4-3,6 9-2,3-7-5,5 4-2,2 0-2,4 2-2,-1-1-1,0 0-1,0 4-4,-7-6-6,-3-2-20,2 12-2,-15-11 1,2 8 1</inkml:trace>
  <inkml:trace contextRef="#ctx0" brushRef="#br0" timeOffset="166016.4956">9874 14358 22,'0'0'31,"0"0"2,0 0-4,0 0-12,10-15-3,-8 3-4,5 2-3,-1-5-3,2 2-1,0-3-2,1 5-1,-2-2 1,-7 13 0,14-11-1,-14 11 1,0 0-1,11 11 0,-9 5 0,0 0 1,-1 8-1,2 1 0,-1 4-1,0 1 1,3 0-1,-2-3 0,1-3-3,-1-3-2,4 1-3,-4-11-5,3-1-8,2 0-12,-8-10 2,0 0-1</inkml:trace>
  <inkml:trace contextRef="#ctx0" brushRef="#br0" timeOffset="166245.5087">9894 14543 31,'0'0'32,"0"0"1,10 7-5,-10-7-10,20-6-4,-11 0-3,6 7-3,-3-2-3,3 1-4,-1 3-2,-1-2-4,3 4-8,-3-6-9,1-1-12,3 1-2,-7-7 2,7 2 0</inkml:trace>
  <inkml:trace contextRef="#ctx0" brushRef="#br0" timeOffset="167046.5545">10526 13921 40,'-9'9'27,"3"6"-2,-7 7-4,-2 2-3,2 7-5,-3 0-3,6 7-3,-1-1-2,5 4 0,6-1-3,8 0 0,1-3-1,2 1 0,4-5-3,-1-7-3,3 0-8,-3-4-15,-4-10-5,4-1-2,-14-11 2</inkml:trace>
  <inkml:trace contextRef="#ctx0" brushRef="#br0" timeOffset="167486.5797">10656 14056 69,'5'-11'35,"-5"11"0,16-5-6,-16 5-19,26-11-6,-2 4 0,7 1-1,1-1-2,3 2 0,-2 1-2,-2 3 1,-3 3-1,-8 2 0,-7 7-1,-6 0-1,-5 9 0,-10 1 1,-3 7-1,-10 0 0,-2 6 1,-2 1-1,-3 3 2,0-3 0,5-2 1,5-3 0,3-6 1,10-1 0,6-9 2,7-3-1,7-7 1,4-1-1,2-4 0,2-1-1,1-1-3,-3-5-4,3 3-14,-2 0-15,-11-7 0,-1 4 0,-9-8 1</inkml:trace>
  <inkml:trace contextRef="#ctx0" brushRef="#br0" timeOffset="167687.5912">10705 14205 47,'0'0'36,"14"-9"2,-2 4-2,9-5-13,1 10-14,-2-4-4,7 2-4,1 5-7,-1-6-8,6 2-17,-2 1-5,-6-6-2,1 1 2</inkml:trace>
  <inkml:trace contextRef="#ctx0" brushRef="#br0" timeOffset="167958.6067">11075 13770 45,'0'9'35,"5"8"0,-4 2 0,10 5-14,0 11-15,-2 2-1,4 8 0,-2 2-3,1 3 0,-2 3-1,-3-3-1,-6 0 0,-1-6-1,-2-2-4,-6-10-7,6-9-24,0-1 0,2-22 0,0 0 0</inkml:trace>
  <inkml:trace contextRef="#ctx0" brushRef="#br0" timeOffset="168197.6204">11346 14126 55,'12'2'34,"7"6"-1,-4-10 1,0-2-26,7 4-1,-1-4-3,3-1-3,-1 1-2,-1-1-3,0 3-6,-7-2-9,-15 4-15,14 0 0,-14 0 0,-15 7 1</inkml:trace>
  <inkml:trace contextRef="#ctx0" brushRef="#br0" timeOffset="168364.6299">11352 14263 56,'1'12'37,"-1"-12"0,15 7-8,2 1-11,-5-13-5,10 11-4,-4-5-6,0-1-6,3-3-31,-1 3-3,-9-6 0,4 2-2</inkml:trace>
  <inkml:trace contextRef="#ctx0" brushRef="#br0" timeOffset="169807.7125">12078 14029 18,'-4'21'27,"-14"-5"-3,6 7-5,-2 1-1,4 0-3,6 1-2,4-2-4,7 0-2,3-8-2,10 0-1,4-7-2,6-4-1,2-3 0,0-4-2,0-6 0,-2 0 0,-3-3-1,-7-2 1,-4-3 0,-8 0 0,-5-4 1,-5-2 0,-8 3 0,-6-5 0,-4 1 1,-5 4-1,-1 2 0,-1 4 0,0 5 0,4 5 0,3 5-1,7 7 1,9 6-4,3-1-5,11 1-18,8 6-5,-3-7 1,9 5 0</inkml:trace>
  <inkml:trace contextRef="#ctx0" brushRef="#br0" timeOffset="170088.7285">12453 13753 42,'0'0'32,"0"0"2,-4 9-1,-6 12-16,-1 6-11,8 9 0,-1 2 0,7 9-2,-1 2 0,6 0-1,4 0-2,2-2-1,4-3-4,-2-12-3,6 1-11,-1-9-17,-1-17 0,4-5-1,-3-15 1</inkml:trace>
  <inkml:trace contextRef="#ctx0" brushRef="#br0" timeOffset="170549.7549">12758 13765 58,'0'0'35,"0"0"-2,-3 14 2,-2 9-25,6 10-6,2 3 1,2 8-1,3 2-2,3 4 0,1-3 0,-1 2-2,4-5 0,-3-7 0,1-3-1,-3-8-1,1-5 0,-4-10-1,-7-11-1,10 2-1,-10-2 0,-1-22 0,-2 6 0,-8-5 1,1 2 1,-8-1 1,1 6 2,-5 4 0,-2 5 2,0 7 1,-3 3 1,4 10 0,-2 1 0,8 7 2,1-1-1,9 4-1,4-5 0,9 3 0,5-3 0,8-4-1,3-4-1,5-4 0,1-3-3,1-6-2,2 2-6,-7-8-20,-2-6-7,1 3-1,-8-8-1</inkml:trace>
  <inkml:trace contextRef="#ctx0" brushRef="#br0" timeOffset="170783.7683">13011 14314 66,'0'0'39,"14"16"-2,-14-16 0,15 2-21,3 1-8,-3-5-3,5 2-3,1-3-3,1-2-2,4 4-5,-6-11-11,-2 2-19,2 2 0,-9-5-1,4 3 1</inkml:trace>
  <inkml:trace contextRef="#ctx0" brushRef="#br0" timeOffset="171178.7909">13722 13848 47,'3'-13'32,"-8"-6"3,4 6-2,-3-1-21,-7-2-5,3 6 2,-6 2-3,1 6-2,-5 3-1,-1 8 0,-5 5 0,2 5-1,-1 6 1,3 7-1,5 3 1,5 4-1,5 0 1,6 3-2,6 2 1,3-1-2,2-1 1,2-3-1,-3-2-1,1-3 0,-4-3-2,-4-6-1,1-1-7,-10-11-12,5-13-16,-8 12 1,8-12 0,-15-13 1</inkml:trace>
  <inkml:trace contextRef="#ctx0" brushRef="#br0" timeOffset="171364.8015">13396 14210 56,'0'0'38,"5"9"0,8-8-3,5 4-11,-1-7-15,13 3-3,-1-3-4,3-3-6,5 6-12,-4-7-22,-5-5-1,0 1 0,-6-2 1</inkml:trace>
  <inkml:trace contextRef="#ctx0" brushRef="#br0" timeOffset="171687.82">13765 14235 58,'17'7'37,"-8"-10"0,7 0 1,0-2-22,-7-11-7,5 6-4,-5-6-3,3 6 0,-4 0-1,-8 10-1,14-16 1,-14 16-1,0 0 0,9 10 1,-8 4-1,0 1 0,-2 4 0,1 5 0,-1 2 0,0-2-1,1 1-1,-1-1 0,3-1-3,-4-7-3,7 4-5,-7-10-13,2-10-11,0 16-1,0-16 3,0 0 0</inkml:trace>
  <inkml:trace contextRef="#ctx0" brushRef="#br0" timeOffset="171873.8306">13819 14463 73,'0'0'39,"11"11"-1,-11-11-8,15 3-15,1-1-4,-5-4-5,3 0-3,-1 0-3,-3-5-5,4 6-16,-1-4-19,-7-6 1,3 0-1,-4-4 1</inkml:trace>
  <inkml:trace contextRef="#ctx0" brushRef="#br0" timeOffset="172314.8559">14450 13779 29,'0'0'30,"-22"12"4,10 5 0,-11 8-12,-1-1-12,6 14 2,-5 1-2,9 12-2,-2 0-2,10 6-2,1-1-2,8 0 0,4-2-3,-1-9-4,8 1-15,3-9-18,-7-16 1,7-1-1,-7-16 1</inkml:trace>
  <inkml:trace contextRef="#ctx0" brushRef="#br0" timeOffset="172994.8948">14487 14028 77,'0'0'37,"17"8"-2,-17-8-6,15-1-21,-2 3-3,-1-2-2,0 3-2,1 0 0,-2 0 0,0 1-1,0 2 0,-2 2-1,-9-8 0,9 20-3,-12-10 0,1 7-3,-8-3 1,0 6-1,-5-5 1,2 5 0,-3-6 1,5 1 2,0-1 3,4-3 1,5-2 2,2-9 0,7 18 1,-7-18 0,21 15-1,-6-6-1,3-2-4,3 2-5,-6-3-11,-2-5-15,1 4-2,-14-5 2,14-3 0</inkml:trace>
  <inkml:trace contextRef="#ctx0" brushRef="#br0" timeOffset="173190.906">14474 14187 56,'9'-9'35,"9"13"0,-1-5-1,1 1-21,6 4-8,3 1-8,-4-2-12,1-5-18,3 7-2,-10-11 0,5 4 0</inkml:trace>
  <inkml:trace contextRef="#ctx0" brushRef="#br0" timeOffset="173441.9203">14709 13803 68,'24'3'38,"-2"1"0,6 10-4,-1 13-20,-7 1-7,5 10-2,-9 6-2,-1 7-2,-5 2-1,-5 2-2,-1 1-5,-9-10-7,0-1-25,3-3 1,-6-12 0,5-7 1</inkml:trace>
  <inkml:trace contextRef="#ctx0" brushRef="#br0" timeOffset="175371.0307">15343 14003 31,'-3'12'28,"-12"-5"1,8 11 0,-3-1-21,-5 3-3,5 3 1,-2 0-3,4 2 0,1 0 0,2-5-2,2-2 0,3-5 0,0-13 0,3 12 0,-3-12 0,10-13 0,-4-5 1,4-4 0,-2-8 2,3-1-1,0-4 0,2 4 1,-4 1 0,2 8 0,-5 5-1,4 11 0,-10 6 0,14 12 0,-10 6 0,1 4-1,3 5-1,4 5 1,1-2-2,1 1 1,4 2-4,-1-10-4,6 5-11,2-6-20,-7-14 2,0 0-1,-4-10 0</inkml:trace>
  <inkml:trace contextRef="#ctx0" brushRef="#br0" timeOffset="175745.0521">16016 13885 31,'6'-24'31,"3"5"2,-13-1-10,-3 0-5,-3 7-3,-7 0-4,-1 11-1,-8 2-4,3 8 0,-7 5-2,3 10 0,1 4 0,6 5-2,5 3 1,7 5-1,5-1 0,8 4-2,4 0 2,5-3-2,2-1-1,0-1 0,1 1-3,-7-10-5,7 2-13,-6-9-16,-6-8 0,-2-4 0,-3-10 2</inkml:trace>
  <inkml:trace contextRef="#ctx0" brushRef="#br0" timeOffset="175945.0635">15744 14127 58,'-18'-11'36,"18"11"0,0 0-2,0 0-19,13-6-7,-2 6-4,9 5-3,4 0-2,3-2-5,8 6-12,6-2-17,-6-7-1,5 2 0,-4-7 0</inkml:trace>
  <inkml:trace contextRef="#ctx0" brushRef="#br0" timeOffset="177013.1246">16249 14268 53,'0'0'36,"0"0"0,0 0 0,14-10-21,-6-3-6,8 7-3,-2-4-2,1 5-2,-1 3-1,-3 4 0,-4 8-2,-3-1 0,-2 8-1,-6 1 0,0 7-1,-4-2 1,0 2 0,-2-2 0,2 1 0,1-5 1,2-3 0,2-2 1,2-4 1,3-1 0,-2-9 2,6 10 0,-6-10 0,13 5 0,-13-5 0,15 1 0,-15-1-3,18-4-1,0 2-8,-4-8-15,2-3-12,5 0-1,-4-7-1,5-1 1</inkml:trace>
  <inkml:trace contextRef="#ctx0" brushRef="#br0" timeOffset="177314.1418">16751 13744 48,'-7'12'34,"-11"5"2,-2 8-9,-2 13-10,-9-1-3,10 16-5,-7-1-1,10 7-3,4-1-1,10 4-2,8-6-2,6-4-1,11-2-5,-1-14-9,9-9-23,4-2 1,-4-16-1,5-6 0</inkml:trace>
  <inkml:trace contextRef="#ctx0" brushRef="#br0" timeOffset="177722.1651">16857 13989 75,'0'0'38,"-16"6"0,16-6 0,14 7-28,-3-8-4,12 3-2,2-2-1,5 3-2,1 0 0,0 1-2,-4 2 0,-6 1-1,-3 6-1,-12 2-2,-5 8 0,-9 0 1,-7 8-1,-7 4 1,-3 4 1,-4-2 2,1 1 1,6-3 1,6-6 1,8-2 2,6-8 0,12-6-1,3-9 1,10 1-1,5-9-2,1-1 0,1-1-4,-6-6-2,2 4-6,-11-5-13,-4 1-13,-3 1 0,-13-2 0,-2 4 1</inkml:trace>
  <inkml:trace contextRef="#ctx0" brushRef="#br0" timeOffset="177876.174">16909 14271 29,'-10'4'34,"10"-4"2,0 0-1,14 1-11,3-7-10,10 4-7,3-4-8,2-5-12,1-4-21,4 3-1,-9-6-1,1 0 1</inkml:trace>
  <inkml:trace contextRef="#ctx0" brushRef="#br0" timeOffset="178111.1874">17152 13824 54,'0'-22'37,"9"12"0,1 7 1,3 6-17,5 14-10,-5 6-3,4 9-4,-5 4 0,1 7-3,-3 5 1,-2 0-2,-1 4-1,-4-5-4,4-1-9,-6-8-25,3-11 0,2-7 0,-6-20 0</inkml:trace>
  <inkml:trace contextRef="#ctx0" brushRef="#br0" timeOffset="178332.2">17498 14051 86,'0'0'39,"15"9"-1,1-6-1,5-4-30,-2-5-4,7 0-2,2 1-4,-7-8-6,6 7-11,-6-2-19,-11-3 0,-10 11 0,4-10 1</inkml:trace>
  <inkml:trace contextRef="#ctx0" brushRef="#br0" timeOffset="178491.2091">17567 14129 58,'1'15'38,"8"0"-1,1-5 2,-10-10-23,26 10-6,-12-9-6,1-3-10,5-5-31,-1 3 0,-9-9-2,3-1 2</inkml:trace>
  <inkml:trace contextRef="#ctx0" brushRef="#br0" timeOffset="179175.2483">17968 13935 30,'-17'26'31,"-8"-5"2,9 8-1,-2-1-15,1-2-6,12 5-2,2-3-1,13 1-2,4-5-2,11-2 0,7-7-2,9-4-1,0-7 0,1-6 0,-3-7 0,-4-3-1,-8-5 1,-9-1-1,-12-3 1,-14-2-1,-13 0 1,-7 1-1,-8 0 0,-4 4 0,-1 3-1,0 3-2,9 5-2,6 3-5,17 9-14,9-5-11,8 13-2,8-4 2,4-6 0</inkml:trace>
  <inkml:trace contextRef="#ctx0" brushRef="#br0" timeOffset="179453.2642">18338 13716 68,'3'-11'36,"-3"11"-1,5 14-2,-12 3-21,6 12-5,-6 4-3,6 10 0,-2 1 0,6 7-2,3 1 0,4-2-2,4 2-2,-1-6-3,7-1-6,-6-14-11,2-4-15,5-8-1,-6-15 0,4-5 1</inkml:trace>
  <inkml:trace contextRef="#ctx0" brushRef="#br0" timeOffset="179988.2948">18638 13673 55,'0'0'34,"0"0"0,-17 17 0,7-1-25,10 13-3,3 4-2,5 7-1,2 1-1,5 4-1,1 0 0,3 2 0,-1-1-1,-3-3-1,1-5-1,-5-4-1,1-2-2,-4-10-2,1-2 0,-6-10 1,-3-10 0,0 0 1,0 0 1,0 0 2,3-22 2,-10 7 1,-1-1 1,-1 1-1,-2 0 1,1 2 1,-4-1-1,2 8 0,-1 0 1,2 6 0,-2 3 1,1 5-1,-3 2 0,3 7 2,-2-1-2,2 4 1,-1 1-1,6 4 0,1-4 0,7 1 1,3-5-1,7-1 0,5-6-1,6 0 0,5-7 0,2-5-2,2-3-3,-3-7-4,3 4-13,-2-3-18,-11-8 2,-4 3-2,-9-3 1</inkml:trace>
  <inkml:trace contextRef="#ctx0" brushRef="#br0" timeOffset="180222.3081">18918 14190 98,'14'15'39,"-14"-15"0,23 1-11,-3 1-21,-3-6-3,7 1-2,0-1-3,-1-5-2,3 4-7,-7-6-10,-2 2-20,-2 2 2,-8-2-2,-7 9 2</inkml:trace>
  <inkml:trace contextRef="#ctx0" brushRef="#br0" timeOffset="180611.3304">19586 13793 60,'11'-15'34,"-8"-11"0,1-5-7,0 6-19,-8-5 1,3 7-3,-8 0 0,0 7-2,-6 5 0,-2 12-1,-5 5 0,0 9 1,-2 6-2,4 9 1,1 2-1,6 8 1,4 1-1,7 3-1,4 0 0,4 0 0,4-1 0,-1-3-2,4-3 0,-2-4-2,1-2-6,-8-12-11,0-3-20,1-3 2,-5-13-2,0 0 2</inkml:trace>
  <inkml:trace contextRef="#ctx0" brushRef="#br0" timeOffset="180770.3395">19327 14024 51,'3'9'35,"-3"-9"-1,20 10-3,-3-2-14,9-4-24,7 4-23,-3-11-3,6 5-2,-5-7 1</inkml:trace>
  <inkml:trace contextRef="#ctx0" brushRef="#br0" timeOffset="181118.3594">19722 14025 76,'25'-3'36,"-14"-1"-1,4 0-8,2 8-17,-8-3-4,1 4-4,-4 4-2,-3 1-1,-3 2 1,-4 3-1,-1 3 1,-5 2 0,0 0 1,-1 2 1,-2-3 0,4 1 0,1-1 1,6-3 0,1-3 0,5-1-1,-4-12 0,18 12-2,-2-9-1,-1-6-4,8 0-10,-4-2-23,1-9 0,5-2-1,-3-4 2</inkml:trace>
  <inkml:trace contextRef="#ctx0" brushRef="#br0" timeOffset="181391.375">20241 13574 71,'0'0'37,"-17"6"0,3 12-6,-7 0-18,8 15-3,-8 0-3,6 6-1,0 3-2,5 7-1,1-3 0,6 1-2,4 0-2,3-5-2,8 0-3,-5-11-11,2-5-24,7-4 2,-7-12-2,4-6 2</inkml:trace>
  <inkml:trace contextRef="#ctx0" brushRef="#br0" timeOffset="181874.4026">20439 13780 53,'-7'16'38,"7"-16"0,17 3-4,1 0-9,2-12-14,10 6-3,-3-6-2,6 3-3,-5-2-1,-2 3-1,-3 3-1,-5 1 0,-5 5-1,-13-4 1,9 18-1,-12-4 1,-4 2-1,-4 5 0,-5 1 1,-5 3-1,1 0 1,-1 0 0,1 0 0,1-4 0,5 1 0,4-4 0,6-1 1,3-3-1,3-1 0,4 1 1,2-4 0,3 0-1,0-1 0,1-1 0,1-4-1,1-2-3,2 2-4,-6-11-8,3 0-24,-2 0 2,-4-3-2,-7 10 2</inkml:trace>
  <inkml:trace contextRef="#ctx0" brushRef="#br0" timeOffset="182100.4156">20433 14005 52,'0'0'38,"0"0"0,0 0-3,11-13-12,10 13-12,0-6-3,8 4-4,0-1-4,5-1-3,2 3-5,-9-6-7,6 1-20,-4 2-3,-9-6-1,1 4 3</inkml:trace>
  <inkml:trace contextRef="#ctx0" brushRef="#br0" timeOffset="182400.4327">20873 13520 79,'21'29'40,"-1"3"0,5 0-4,4 12-19,-9-6-10,3 6-2,-8 0-1,-5 2-3,-4 0-2,-7-5-1,-4 3-4,-10-9-13,-2 3-22,1-1 2,-6-6-3,5-1 3</inkml:trace>
  <inkml:trace contextRef="#ctx0" brushRef="#br0" timeOffset="203848.6595">11044 14674 18,'0'0'13,"0"0"-1,0 0-3,0 0-1,0 0-1,0 0-1,0 0 0,-2-10 1,2 10 0,0 0 0,0 0 0,0 0 0,0 0-1,0 0 0,-11 10-2,11-10 0,-10 15 0,3-5-1,1 4 0,-3 2 0,2 4 0,-3 4 0,3 7 1,0 2-1,3 5 0,0-2 0,6 3 1,1-3-2,5 1 0,2-5 0,4-4-1,-1-5-2,2-4-7,4-8-25,1 5-1,-7-14-1,4 1 1</inkml:trace>
  <inkml:trace contextRef="#ctx0" brushRef="#br0" timeOffset="204736.7103">11398 14797 32,'0'0'26,"0"0"-4,0 0-2,-9-10-3,9 10-4,0 0-2,18 4-3,-9-1-1,7 3-3,0-1 0,7 4-2,2-2 0,2 1 0,0 0-1,1 2 0,-3-3 0,1 3-1,-5-3 0,-5 0 1,-2 1-1,-4 0 0,-4 3 0,-6-11 0,3 17 0,-3-17-1,-10 19 0,2-7 0,-3 4 0,-5-1-1,-2 4 1,-2 0 0,-1 3 0,-2 1 1,3 0-1,1-3 2,4 0-1,5-2 1,6-4 0,5-2 2,4-2-1,8-3 0,0-2 0,5 1 0,-2-1-1,4-1 1,-5 1-1,2-2-1,-4 1-1,0-3-1,-2 2-2,-11-3-9,18-12-14,-18 12-8,11-17 0,-11 17 0</inkml:trace>
  <inkml:trace contextRef="#ctx0" brushRef="#br0" timeOffset="204952.7226">11458 15063 36,'0'0'33,"-9"-11"3,9 11-9,17-9-6,-6 3-6,11 8-2,-4-3-6,6 5-3,-1 1-3,2 0-5,2 5-17,0-2-15,-8-8 0,4 0-1,-3-9 1</inkml:trace>
  <inkml:trace contextRef="#ctx0" brushRef="#br0" timeOffset="207143.848">12048 15023 23,'0'0'25,"0"0"1,0 0 1,9-1-9,-9 1-4,17 2-3,-5-3-3,10 2-3,2-3 0,8 3-2,2-3 0,4 0 1,2-2-3,4-2 0,-5 3-3,-2-1 0,-3 4-5,-8-4-5,-2 2-9,-2 7-13,-22-5 0,13 5 1</inkml:trace>
  <inkml:trace contextRef="#ctx0" brushRef="#br0" timeOffset="207444.8652">12100 15183 32,'0'0'29,"21"2"2,-7-3-12,5 1-7,5 3-2,1-3-4,5 3-1,-1-3-3,3 0-1,0-3-3,-4 0-5,0-3-10,1 6-13,-15-12-1,6 9 0</inkml:trace>
  <inkml:trace contextRef="#ctx0" brushRef="#br0" timeOffset="207726.8813">12380 14848 15,'-11'9'29,"10"3"1,-5-1-4,5 5-8,2 8-3,-2 2-3,4 9-3,-4 0-2,2 5-1,-6 5-2,1 3-2,-2-3-1,-2-1-3,3-1-6,-2-8-15,1-9-10,9-4-1,-3-22 0</inkml:trace>
  <inkml:trace contextRef="#ctx0" brushRef="#br0" timeOffset="209109.9604">12953 15009 9,'12'-6'28,"-12"6"2,5-11-4,-5 11-8,9-12-3,-9 12-5,13-11-2,-2 3-4,-11 8-2,18-11-1,-18 11 0,15-3 0,-15 3 0,5 9 0,-8 0 1,-4 7 0,-6 1 0,-2 3 0,-6 1-1,-1 4 1,-2-1-1,-3-1 0,2 0-1,2-3 2,3-3-4,3-3 1,5-1-1,-1-9-5,13-4-6,-8 9-15,8-9-4,0 0-2,3-22 3</inkml:trace>
  <inkml:trace contextRef="#ctx0" brushRef="#br0" timeOffset="209336.9734">12826 14970 53,'0'0'35,"0"0"1,4 9-10,-4-9-9,23 27-2,-10-11-6,10 10-2,1-2-2,7 5-2,2 0-4,3-4-3,7 3-21,0-7-13,0-10 0,4 0-1,-2-13 2</inkml:trace>
  <inkml:trace contextRef="#ctx0" brushRef="#br0" timeOffset="210515.0408">13806 14931 21,'-11'5'30,"9"9"0,-7-12 3,9-2-14,6 17-8,-6-17-2,24 9-2,-5-9-3,12 2 0,2-6 0,9 3-2,3-5 0,2 0-1,2 2-1,-4 1 0,-2 2-2,-10 0 0,-4 6-5,-12-5-4,-4 3-15,-5 8-8,-8-11 0,-10 9 1</inkml:trace>
  <inkml:trace contextRef="#ctx0" brushRef="#br0" timeOffset="210795.0568">14119 14876 17,'0'0'31,"0"0"0,0 0 3,0 0-13,0 0-7,12 6-3,6 4-3,-2 0-2,7 6-2,-2-3 0,5 4-1,-3 0-1,-2 5-1,-5 1 0,-6 2-1,-7 1 0,-7-1-2,-2 7-7,-9 4-26,0-13 0,5 1-1,-4-17 1</inkml:trace>
  <inkml:trace contextRef="#ctx0" brushRef="#br0" timeOffset="216296.3715">15078 14733 7,'-2'-12'23,"2"12"2,7-13 1,-7 13-9,0 0-4,-5-11-2,5 11-3,-13 1-1,13-1-1,-23 15-2,11-3 0,-4 1-1,3 7 0,0-1-1,2 7 2,1 2-2,4 2 1,3 1 0,3 3-2,2 0 1,3-1-1,0 0-1,2 1 0,0-3 1,-1 0-1,-1-1 0,2-3-2,-2-1 0,-2-5-7,3 1-7,-2-5-17,-4-17-1,2 19 0,-2-19 1</inkml:trace>
  <inkml:trace contextRef="#ctx0" brushRef="#br0" timeOffset="216504.3834">14858 15150 10,'-5'-15'28,"5"15"1,11-14 2,1 6-14,4 2-4,2-3-4,5 5-2,3-4-3,2 3-4,3 2-8,0 4-21,-5-9-3,5 10 2,-8-7-1</inkml:trace>
  <inkml:trace contextRef="#ctx0" brushRef="#br0" timeOffset="217091.4169">15261 15021 22,'0'0'31,"0"-14"2,0 14-1,16-7-14,-16 7-5,21-11-3,-8 6-5,3 6-1,1 1-1,-2 2-1,0 4 0,-2 2-2,-2 1 1,-4 3-1,-3 0 0,-3 2 0,-5-4-1,0 3 1,-3-3 0,-2-1-1,0-1 1,9-10 1,-17 11-1,17-11 1,-10 8 0,10-8 0,0 0 0,0 0 0,10 2 0,0 1 0,2 1-1,4 0 1,-1 1-1,1 3-1,-1 3 1,-2 2-1,1-1 1,-4 2-1,-5-1 0,-4 2 1,-3-1 0,-5 0 0,-4-4 0,0 0 0,-4-2 0,1 0 1,1-2-1,2-1 1,0-3-1,11-2 0,0 0-1,-13-3-3,13 3-14,13-4-15,-10-6-2,14-1-1,-4-8 2</inkml:trace>
  <inkml:trace contextRef="#ctx0" brushRef="#br0" timeOffset="217405.4349">15876 14741 35,'-15'15'32,"-6"-4"2,5 10 0,0 5-18,-6 0-4,7 14-2,-3-1-4,5 6-1,-1 0-2,5 1 0,3 1-1,5-1-2,7-4-1,2-8-3,7 0-9,1-7-24,-1-12 2,6-1-2,-3-15 1</inkml:trace>
  <inkml:trace contextRef="#ctx0" brushRef="#br0" timeOffset="217866.4613">16026 14969 61,'0'0'36,"0"0"0,15 2-7,-4-9-14,9 6-6,-1-4-3,3 6-3,-2 1-1,0 1-2,-2 2 1,-2 1-1,-5 1 0,-2 3-1,-4 4 1,-6-1-1,-4 3-1,-8 3 0,-3 3 0,-8 1 1,-1 5 0,-3 0-1,0 0 2,4-2-1,3-1 2,7-4 0,9-6 1,8-1-1,8-10 0,6-2 0,6-3-1,3-3 0,3 0-2,-2-2-3,2 1-6,-9-5-12,-3 3-12,0 3-2,-8-8 1,0 6 2</inkml:trace>
  <inkml:trace contextRef="#ctx0" brushRef="#br0" timeOffset="218055.4721">16030 15129 47,'-9'1'34,"9"-1"3,0 0-3,0 0-18,17-9-5,6 6-6,1-2-4,4-1-4,6 2-11,-3 1-22,-2-6 1,1 0-1,-8-4 0</inkml:trace>
  <inkml:trace contextRef="#ctx0" brushRef="#br0" timeOffset="218321.4873">16364 14725 34,'-4'-17'31,"4"17"2,0 0-1,3 19-17,4 3-5,2 4-3,6 9-1,-4 4-1,5 6-2,-4 2 0,1 3 0,-6 0-3,0-4 0,-5 1-2,-4-7-3,3 0-8,-6-9-16,-1-12-5,4-1-2,2-18 2</inkml:trace>
  <inkml:trace contextRef="#ctx0" brushRef="#br0" timeOffset="218588.5026">16657 15032 61,'0'0'38,"13"-1"-1,-4-4 1,5-3-21,7 4-10,0-3-3,3 0-3,0 2-3,-2-2-2,3 6-5,-10-5-9,0 2-20,-6 8 0,-9-4 1,1 9 0</inkml:trace>
  <inkml:trace contextRef="#ctx0" brushRef="#br0" timeOffset="218736.511">16719 15119 61,'-10'11'37,"8"-1"0,5 0-11,-3-10-8,20 8-7,-7-7-8,6-4-12,-4 1-27,7 2-1,-3-8 0,1 3-1</inkml:trace>
  <inkml:trace contextRef="#ctx0" brushRef="#br0" timeOffset="219397.5488">17256 14840 34,'-13'7'28,"7"11"2,-6 1-11,-2-1-6,5 7-3,-1 0-3,8 4-1,1-3 0,8 2-1,4-9-3,8-1 0,6-6 0,3-3-1,2-7-1,-2-6 1,1-5-1,-3 0 1,-4-2-1,-8-5 1,-7 1-1,-8-2 0,-7-1 0,-7 1 0,-6 2 0,-4-1-1,1 6 1,1 1-1,4 6 0,3 2-2,16 1-3,-10 14-13,10-14-14,21 19 0,-6-18 1,14 7 0</inkml:trace>
  <inkml:trace contextRef="#ctx0" brushRef="#br0" timeOffset="219650.5633">17675 14644 33,'0'0'32,"-18"-5"1,10 17 0,-1 9-17,-1 3-5,7 12-3,-2-1-2,6 9-1,0 2-2,5 3 1,0-4-3,2-2 0,6-2-4,-6-11-9,7-7-23,0-1 0,0-17-1,3-4 0</inkml:trace>
  <inkml:trace contextRef="#ctx0" brushRef="#br0" timeOffset="220127.5906">17943 14670 47,'2'-11'33,"-2"11"2,-2 9-1,2-9-19,3 29-8,-3-4-2,6 6-1,-1 4-1,4 4-1,0 0-1,2 3 0,0-3 0,-1-5-1,-1-7-1,1-3 0,-3-9 0,-2-6-2,-5-9 0,0 0 0,0 0-1,-7-17-1,0 6 2,-8-6 0,0 6 2,-4 0 1,-3 5 1,0 6 1,-3 3 1,4 7 1,-2 2 0,7 5-1,1 0 0,7 2 0,4-5 0,8 1 0,3-5 0,9 0 0,4-4 0,2 0 0,3-3-2,2-2-1,1 0-3,-4-6-5,6 6-9,-6-6-22,-3-5 2,2 2-2,-6-7 3</inkml:trace>
  <inkml:trace contextRef="#ctx0" brushRef="#br0" timeOffset="220327.602">18197 15069 39,'0'0'37,"9"13"1,-9-13 1,18 5-12,1 2-12,-5-10-6,8 5-4,1-4-3,-1 1-3,3 2-6,-9-5-28,1-1-4,3 0 1,-7-5-2</inkml:trace>
  <inkml:trace contextRef="#ctx0" brushRef="#br0" timeOffset="220935.6368">18843 14687 22,'0'-10'30,"0"10"0,-16-14 2,3 5-15,0 4-7,-4-3-1,5 5-4,-6 0-1,6 3 0,-2 1 0,2 7 1,0 3-2,2 8 0,1 6-1,2 4 0,1 4 0,4 7 0,2 2-1,5 1 1,0-3-1,4 2 0,2-5 0,2-3 0,2-3-1,-5-7-3,2-3-4,-9-7-12,-2-5-17,-1-9 0,0 0 0,0 0 0</inkml:trace>
  <inkml:trace contextRef="#ctx0" brushRef="#br0" timeOffset="221128.6479">18567 14967 77,'-10'-7'37,"10"7"0,10 1-11,3-4-16,8 5-4,6-2-3,5 1-4,7 5-3,-4-8-8,5 1-26,-1 8 2,-7-6-2,1 3 2</inkml:trace>
  <inkml:trace contextRef="#ctx0" brushRef="#br0" timeOffset="221650.6777">19005 14964 50,'0'0'36,"-16"3"1,16-3 0,0 0-16,0 0-10,26 0-5,-11-6-1,8 7-2,-3-1 0,0 6-2,-2 0 0,-5 2-1,-4 2-2,-5 6 1,-4 1-1,-5-1 1,-2 2-1,-1-2 1,0-3-1,1 1 2,3-5-1,4-9 2,-3 10-1,3-10 0,13 3 0,-4-3 1,3-2-1,0 1 0,0 1 1,1 1-1,-3 3 0,-10-4 0,14 11 0,-11-2 0,-4 6 0,-4 2-1,-1 1 1,-3 2 0,-4-1 1,0 1-1,-2-2 1,0-2-1,2-5 2,0-2-1,2-5-1,2-4-2,9 0-6,-10-5-29,10-12 0,6 2-2,-2-12 2</inkml:trace>
  <inkml:trace contextRef="#ctx0" brushRef="#br0" timeOffset="222210.7097">19500 14777 43,'-21'45'32,"-6"-6"0,12 3-10,3 5-11,4-5-4,9 1-1,4-6-6,5-7-8,5-10-22,8 3-3,-8-14 1,9 2 0</inkml:trace>
  <inkml:trace contextRef="#ctx0" brushRef="#br0" timeOffset="222638.7342">19673 14863 56,'11'-9'35,"-1"9"-1,-1-5 0,3 3-26,10 5-1,1-2-3,4 3 0,-2-2-2,0 5-1,-3-1-1,-2 1 0,-6-1 0,-4 1 0,-6 2-2,-4-9-1,-10 23-1,-4-15-2,-1 10 0,-8-4 0,1 6 1,-4-2 1,4 0 2,0 1 2,3-4 2,7 4 2,4-8 1,9 3 1,-1-14 1,15 15-2,-4-9-1,8 2-2,-1-2-1,1-2-3,0 2-7,-6-2-18,-2-5-8,1 5-2,-12-4 3</inkml:trace>
  <inkml:trace contextRef="#ctx0" brushRef="#br0" timeOffset="222834.7454">19691 14996 50,'-11'-7'36,"11"7"-1,0 0-1,13-7-17,5 9-10,2-2-5,4-3-4,5 6-12,1 1-21,-6-9 1,3 5-2,-6-10 1</inkml:trace>
  <inkml:trace contextRef="#ctx0" brushRef="#br0" timeOffset="223078.7594">19972 14697 77,'12'13'38,"0"4"0,4 7 1,4 5-30,-5 2-5,2 8-1,-5 2-2,-1 0 0,-6 1-1,-3-3-1,-3-1-4,-7-9-6,-1-3-28,0-1 1,-4-10 0,2-3 0</inkml:trace>
  <inkml:trace contextRef="#ctx0" brushRef="#br0" timeOffset="223767.7988">20167 14619 81,'15'21'41,"11"1"-1,7-1 1,2 6-30,12 8-5,1 5-3,-2 4-4,-2 13-12,-8 3-28,-13 4 1,-10 6 0,-14-2-2</inkml:trace>
  <inkml:trace contextRef="#ctx0" brushRef="#br1" timeOffset="276000.7864">10233 15785 7,'6'-13'12,"-6"13"-3,5-16-2,-5 16-1,4-14 0,-4 14 0,0-11 0,0 11 0,0 0 2,-14-8-1,5 8 1,-3 2-1,-1 1-2,-2 1-1,1 4-1,-2-1 0,0 2 0,-1 0 0,3 3 0,-1-1 0,4 4 0,1 1 0,0 0 0,5 1-1,3 3 0,3-1-1,2 0 0,4 0 0,2-3-1,3-3 0,3-1 0,0-3 0,2-4 0,0-4 0,2-5 0,0-1 0,-3-6 1,0-1-1,-2-5 0,-2-3 0,1 1 0,-5-4 1,0 0 0,-3-1 0,0 5 1,-5-2 0,2 7 1,-4 0 1,2 4-1,0 10 0,0 0-1,0 0 1,-1 11-1,2 3-1,2 3 0,2 6 1,0 3-1,2 2-1,1-1 1,-1-3-1,2 2 0,0-3 0,0-4-4,0-3 0,-3-7-4,3 1-6,-9-10-10,11 5-9,-2-4 0,-5-10 0</inkml:trace>
  <inkml:trace contextRef="#ctx0" brushRef="#br1" timeOffset="276487.8142">10685 15768 28,'2'-15'27,"-2"15"-1,-1-9-8,1 9-7,-9-13-2,9 13-4,-13-8-1,4 5-1,-1 5 0,-4 1 1,1 4-1,-2 2 0,2 2-1,-1 1 0,3 3 0,1-2-1,6 2 0,4 0 0,4-1-1,7 0 1,2-3-1,5 0 0,0 1-1,5 1 1,-3-2-2,-2-1 1,-1 3 0,-4-2-1,-4 4 1,-5-1 0,-6-3 0,-5 2 1,-1-3 0,-1 2 0,-4-6 0,0-1 0,2-3 0,-1-2 0,12 0-2,-11-1-1,11 1-5,-3-11-16,3 11-6,9-12 0,5 8 1</inkml:trace>
  <inkml:trace contextRef="#ctx0" brushRef="#br1" timeOffset="276942.8402">11032 15722 22,'0'0'26,"-19"-12"1,8 6-7,-1 1-6,-3 2-3,4 6-1,-4 0-2,4 7-1,-3-3-1,6 7-1,0-1-1,4 2-1,3 1-2,4-1 0,3 0-1,4 0 0,3 4 1,0-1-2,1-1 1,0 2-1,-2-2 1,-3 1-1,-3 1 1,-5-2-1,-3-3 0,-4 1 0,-5-1 1,-3-2 0,-4-2 0,1-2 0,-1-3 0,3-1 0,1-3-1,4-4-1,10 3-5,-6-11-8,8-3-17,9 9 0,-5-11 0,12 6 0</inkml:trace>
  <inkml:trace contextRef="#ctx0" brushRef="#br1" timeOffset="277444.869">11183 15744 8,'0'0'24,"0"0"2,0 0-7,0 0-3,9 12-4,-7 2-1,-3 3-2,3 7 0,-1 0-2,2 3-2,0-4-1,5 1-1,0-2-1,2-4 0,3-4 1,1-6-2,2-6 0,-1-3 0,1-5 0,-1-3 2,1-6-2,-2-1 3,-3-6-2,1 2 0,-6-1 0,1 1 1,-4 0 0,2 5-1,-5 3 0,0 12 0,-3-10-1,3 10 0,0 0 0,-3 21 0,2-3 0,-1 3-1,0 3 1,3 4-1,0 1 0,0-2-2,4 1-1,-1-6-5,8-2-12,3-7-16,-4-11 0,5-4-1,-2-13 1</inkml:trace>
  <inkml:trace contextRef="#ctx0" brushRef="#br1" timeOffset="278085.9056">11679 15737 44,'-1'10'34,"-1"4"1,-5 0-2,4 0-13,0 9-11,-3-2-3,6 3-3,0-1-1,2 1-1,2 0 0,2-4 0,-1-4-1,2-3 0,2-4 0,-9-9 0,18 2 1,-7-8-1,3-5 0,-5-5 2,5-4-2,0-2 2,-3 1-1,1-1 1,-4 3 0,0 4 0,-3 1-1,-5 14 0,12-11 0,-12 11 0,0 0-1,13 10 1,-13-10-1,12 21 1,-5-8 0,-1 3-1,-1-1 1,2 1-2,-1-4 2,2 0-1,-1-3 0,-7-9 0,13 3 0,-13-3 1,18-20-2,-9 7 1,2-4 0,-2-2 1,0 0-2,0 3 2,0 0-2,-3 7 2,-6 9-1,10-10 1,-10 10-1,0 0 1,13 10-1,-13-10 1,10 16-1,-3-2 0,-2 1 0,1 3 0,-2 2 0,-2-2-2,1 2-1,-3-4-5,5 4-3,-5-20-16,0 14-12,0-14 2,10 0-2,1-3 3</inkml:trace>
  <inkml:trace contextRef="#ctx0" brushRef="#br1" timeOffset="278559.9327">12271 15895 47,'18'11'33,"-18"-11"2,22-1-1,-6 0-18,-5-9-7,7 1-3,-2-3-2,5 2-1,-4-5-1,2 6 0,-4-5 0,-1 4 0,-5-2 0,1 2-1,-7 0 0,-2 1 0,-3-3 0,-3 1-1,-4 0 1,0 1-1,-3 3 1,-1 1-1,-1 4 0,-2 4 1,1 4 0,2 8 0,-1 3 0,3 3 1,1 5-1,5 3 1,1 0 0,4 2 0,3-2 1,4 1-1,4-4 1,2 0-1,1-5 0,2-2 1,2-5-2,0 0 0,1-5-3,-4-7-2,5 4-13,-5-9-23,-4-6-2,-3-3 1,-6-7-1</inkml:trace>
  <inkml:trace contextRef="#ctx0" brushRef="#br1" timeOffset="279599.9922">7331 12171 15,'-23'1'26,"23"-1"1,-24 10-8,12-4-5,1 8-4,-1-1-2,4 9-3,3 1 0,4 3-3,3-3 0,6 4-1,4-4 0,4-4 0,6-5 0,2-5 0,4-6 0,0-3 0,2-6-1,-4-6 1,-2-5 0,-3-2 0,-7-4 0,-7-1-1,-8-2 1,-6-2 0,-9 2-1,-2 2 0,-6 4-1,-1 5 0,-1 6-2,4 5-6,4 2-16,10 16-6,-2-7 2,15 8 0</inkml:trace>
  <inkml:trace contextRef="#ctx0" brushRef="#br1" timeOffset="281999.1294">7626 12031 28,'0'0'30,"0"0"2,0 0-9,0 0-5,0 0-4,-5 21-4,4-6-4,4 10-2,-1 1-1,3 3 0,-1 1-2,2 2 0,1-1-1,-2-1 1,1-3-2,1-6-1,0-2-3,-1-6-4,3-3-12,5-3-12,-14-7-1,23-11 1,-13-9 1</inkml:trace>
  <inkml:trace contextRef="#ctx0" brushRef="#br1" timeOffset="282495.1578">7942 11899 39,'0'0'30,"0"0"2,-9 10-2,6 8-19,-2 3-3,6 8-2,0 2-2,4 4 0,-1 0-2,5 1 0,-1 1 1,0-2-2,2-3-1,-1-6 0,0-3-1,-1-8-2,2-3 1,-10-12 0,11 6 0,-11-6-1,3-15 0,-6 1 1,-2 2 0,-5-4 1,-3 3 0,-1 2 0,-3 2 0,-1 6 1,-1 5 1,1 3 0,1 4 0,1 4 0,6 0 2,2 4-1,3-1 1,6 2 0,1-2-1,5 0 1,2-4 1,7 1-1,-2-6-1,4 1 0,1-6 0,0-1-2,2-2-2,-2-5-5,3 4-8,-4 0-12,-4-4-7,3 3-1,-7-5 1</inkml:trace>
  <inkml:trace contextRef="#ctx0" brushRef="#br1" timeOffset="282707.1699">8158 12333 23,'13'6'30,"-13"-6"2,12-1-5,-2 0-10,-10 1-4,23-6-3,-12 1-4,5 1-3,0 0-3,0-2-4,3 5-8,-1 4-20,-7-10 0,6 6-1,-8-9 1</inkml:trace>
  <inkml:trace contextRef="#ctx0" brushRef="#br1" timeOffset="283295.2036">8682 12089 21,'11'-3'30,"-12"-6"0,1 9-4,-1-12-7,-10 7-4,0 6-5,-7 0-2,1 4-2,-7 4-1,4 5-1,-3 4-1,3 3 0,4 2-1,5 2 0,4-1-1,6 2-1,6-4 1,6-2 0,2-4-1,5-3 0,1-4 0,0-2 1,-1-4-1,0-6 0,-5-4 1,1-2-1,-3-3 1,-1-5-1,-4-3 1,0-2 0,-2-5 0,-1 1-1,0 2 1,-1 3 0,-2 2-1,2 7 0,-2 12 1,0 0-1,0 0 1,2 22-1,-1 0 0,2 4 0,0 3 0,1 0 1,2 1-2,2-3 0,2-1-3,-3-9-4,8 0-12,1-7-16,-7-12 0,6-5 0,-6-11 0</inkml:trace>
  <inkml:trace contextRef="#ctx0" brushRef="#br1" timeOffset="283549.2181">8917 11853 58,'0'0'36,"0"0"-1,-9 14-5,6 7-14,-1-3-8,6 13-2,-2 2-2,3 5-2,-2 2 0,3 4-1,0 0-1,-2-4-1,1 1-3,-2-9-5,7 0-10,-1-5-17,-2-14 0,-5-13-1,15 0 1</inkml:trace>
  <inkml:trace contextRef="#ctx0" brushRef="#br1" timeOffset="283790.2319">9086 11749 62,'0'0'36,"0"0"-1,-3 12 2,-1 5-28,7 17-3,-2 1-1,3 10-2,0 2 0,2 3-2,-2 1-1,-1-2-2,5-3-1,-5-9-4,7 0-11,-2-8-18,-3-11 0,4-7-1,-9-11 2</inkml:trace>
  <inkml:trace contextRef="#ctx0" brushRef="#br1" timeOffset="284145.2522">9322 12015 41,'-15'18'32,"4"11"3,-5-4-2,-2 1-21,13 7-2,0-7-2,11-1-3,5-7-3,7-3 0,5-7-2,5-5 1,1-4 0,-1-8-1,-3-2 1,-4-2-1,-4-4 1,-8-2 0,-7-3 0,-5-2 0,-8-3 0,-3 6-1,-1-2 1,-2 4-1,0 6 0,2 5-2,4 8-3,1 3-9,10-3-20,0 21-1,1-10-1,11 3 2</inkml:trace>
  <inkml:trace contextRef="#ctx0" brushRef="#br1" timeOffset="284779.2885">9790 12040 40,'0'0'33,"-4"-10"2,4 10-6,0 0-10,-13-7-3,13 7-6,-19 7-3,10 5-2,-6-1-1,2 7-1,1 2-1,3 7 0,2-1-1,6 3 0,5-1 0,6-2 0,4-3-2,6-3 0,4-3-1,-2-10-3,5 3-10,-4-9-23,-4-10 0,0-1 0,-4-11 1</inkml:trace>
  <inkml:trace contextRef="#ctx0" brushRef="#br1" timeOffset="285053.3041">10049 12054 64,'0'0'37,"9"-4"0,7-3-5,1 2-17,2-8-7,7 4-2,-4 0-3,2 0-4,0 3-1,-4-1-5,1 7-8,-7 1-22,-14-1 0,13 0 0,-13 0 0</inkml:trace>
  <inkml:trace contextRef="#ctx0" brushRef="#br1" timeOffset="285256.3157">10071 12160 43,'3'13'37,"-3"-13"1,15 9 0,2-5-13,-6-10-10,11 7-6,-7-5-3,5 2-3,-2 1-4,-5-5-8,0 1-31,0 1 2,-13 4-1,13-13-1</inkml:trace>
  <inkml:trace contextRef="#ctx0" brushRef="#br1" timeOffset="286156.3672">10705 11911 37,'-12'-7'29,"3"10"1,-6-3-10,-3 1-7,1 8-2,-5-1-3,5 8-1,-2 2-1,6 6-1,1-2 1,7 7-2,2-2 0,8 3-2,4-5 1,7-1-1,3-8-1,4-2 1,3-9 0,0-5 0,-4-7 0,-1-7 0,-3-5 0,-4-2 0,-4-6 0,-3-4 0,-8-2-1,0 2 0,-2 2 0,-2 4-1,-2 5 0,2 3 1,-1 8-2,6 9 2,-4 12-1,6 5 0,2 5 1,3 7-1,3 6 0,0 2 0,4 3 1,-1-4-1,-1-2-2,1-3 1,2-3-3,-5-10-2,5-1-6,-15-17-14,15 2-12,-5-9 1,-3-9-1,3-4 2</inkml:trace>
  <inkml:trace contextRef="#ctx0" brushRef="#br1" timeOffset="286429.3828">10935 11697 45,'0'0'33,"12"9"2,-6 0 0,0 2-21,6 15-3,-3-2-3,5 12-2,-4-1-2,2 7-1,-1-1-1,-3 1 0,-2 0-1,-1-2-3,1-1 0,-3-8-3,3 1-5,-6-13-9,2-6-18,4-2 1,-6-11-1,8-12 3</inkml:trace>
  <inkml:trace contextRef="#ctx0" brushRef="#br1" timeOffset="286677.397">11136 11665 38,'0'0'32,"0"0"2,13 8-1,-6 9-15,-3 3-8,4 11 0,-3 3-4,6 10-1,-4 0 0,4 4-3,-2 0 0,-1-5-3,1 0-3,-3-10-6,7-3-16,-2-5-10,-5-12-1,-6-13 1,14 6 1</inkml:trace>
  <inkml:trace contextRef="#ctx0" brushRef="#br1" timeOffset="287070.4195">11481 11932 48,'-21'17'34,"5"9"0,-6-3 0,3-1-24,11 7 0,0-7-5,12 1-1,4-4-1,7-4-1,4-3-1,6-6 0,0-5 0,0-3 0,1-4 0,-2-7-1,-4-2 0,-3-2 0,-4-3 0,-7-2 1,-5-2-2,-5-1 1,-5 1 0,-3 4 0,-2 4 0,-4 3 0,0 7 0,2 6-1,4 6-2,2 4-4,10 7-19,3 1-9,1-4 0,12 4-1</inkml:trace>
  <inkml:trace contextRef="#ctx0" brushRef="#br1" timeOffset="287366.4364">11885 11956 57,'0'0'35,"-12"-19"-1,12 19 1,-13-9-24,-1 4-4,1 7-2,-4 2-1,4 9-1,-3 1 0,4 10 0,-1-2 0,2 7-1,2-2 0,9 2 0,6-3-1,3-3-1,6-3-3,1-9-5,9-1-10,1-8-21,-2-9 2,1-5-1,-7-5 0</inkml:trace>
  <inkml:trace contextRef="#ctx0" brushRef="#br1" timeOffset="287672.4539">12092 11881 92,'0'0'38,"0"15"0,0-15-5,0 0-28,2 19-7,-2-19-16,0 0-20,12 14 0,-12-14-1,13 3 1</inkml:trace>
  <inkml:trace contextRef="#ctx0" brushRef="#br1" timeOffset="287872.4654">12146 12100 41,'5'22'33,"-5"-5"1,7 2 0,1 0-18,-5-4-6,5 4-3,-5 1-5,-2 3-2,-4 2-2,-7 0-9,-10 2-23,3 5 1,-13-5-2,2 5 2</inkml:trace>
  <inkml:trace contextRef="#ctx0" brushRef="#br1" timeOffset="290019.5882">13202 15596 34,'0'0'30,"-4"12"2,-5-3-8,0-2-7,1 9-3,-5-3-4,0 7-1,-3-2-3,3 10 0,-4 1-2,6 6-1,-1-1 0,7 5-2,3 2 1,8-1-1,2 0 0,6 0-1,1-5 0,2-2 0,2-4 0,-3-4 0,0-5-2,-5-5-4,4 0-12,-2-8-20,-13-7 2,9-5-1,-12-9 1</inkml:trace>
  <inkml:trace contextRef="#ctx0" brushRef="#br1" timeOffset="292312.7194">13769 15823 1,'0'0'2,"0"0"-2,0 0-2</inkml:trace>
  <inkml:trace contextRef="#ctx0" brushRef="#br1" timeOffset="295539.9039">13890 15899 30,'3'-13'17,"-3"13"2,2-14-2,-2 5 0,0 9-4,-2-16-3,2 16-1,-7-13-1,7 13 0,-11-9-1,11 9 0,-17-1-1,3 4 0,0 0-3,-3 3 0,-1 2 0,0 3-1,1 3-1,2 2 0,2 3 0,7 2-1,0 0 1,7 3-1,6-2 0,7 1 0,2-4 0,5 0 0,3-5 0,3-4 0,3-5 0,1-5 1,-2-4-1,-4-6 0,-1-2 0,-2-4 0,-7-3 0,-3-2 0,-8 0 0,-5-3 0,-8-1 0,-6 1 0,-4 1 0,-1 5 1,-3 2-2,3 5 1,3 5 0,3 5-3,14 1-4,-9 15-19,13-5-9,10 3-1,1-7 1</inkml:trace>
  <inkml:trace contextRef="#ctx0" brushRef="#br1" timeOffset="295826.9204">14204 15648 25,'0'-30'33,"5"12"1,-8 1 0,3 17-15,0 0-3,-9 16-4,6 12-3,-3 4-4,5 9 0,-3 6-1,5 5-1,1-3-1,4 0 0,1-4-1,2-2-1,2-7 0,2-6-3,2-5-6,-3-11-23,1-9-5,5-3 0,-5-12-1</inkml:trace>
  <inkml:trace contextRef="#ctx0" brushRef="#br1" timeOffset="296321.9487">14553 15659 60,'5'-12'36,"-5"12"0,-5 9 0,-4-1-24,6 14-6,-1 0-1,3 7-2,-3 5 0,7 5-1,0 0 0,2 3-1,-1-4 1,3-1-2,1-5 1,0-4-1,2-6-1,-2-10 1,-8-12-1,15 7 0,-15-7 0,8-17 0,-8 2 1,-3-2-1,-2-3 0,-6 3 0,-1 4 1,-4 2-1,-2 5 1,-2 6 0,1 6 0,-5 3 1,2 4-1,4 2 1,2 0 0,6 3 0,6-3 1,7 0 0,5-4 0,7 2 0,4-5 0,3 1-1,-1-2 1,2-1-1,-1-2-3,-4-2-2,4 2-9,-5-2-26,-2-7 0,3-1 0,-3-7 1</inkml:trace>
  <inkml:trace contextRef="#ctx0" brushRef="#br1" timeOffset="296608.9651">14798 16030 55,'-1'10'36,"1"-10"1,0 0 0,11 4-23,7 1-4,-4-8-2,11 4-2,-1-5-2,4 3-1,-2-1 0,2 0-2,-6-2 0,0 3-1,-7 1 1,-4 0-1,-11 0 0,0 0-1,0 0-2,-8 9-3,0 2-14,-3-5-19,-3-4 0,2 2-1,2-8 2</inkml:trace>
  <inkml:trace contextRef="#ctx0" brushRef="#br1" timeOffset="297286.0038">15469 15821 32,'0'0'35,"0"0"1,0 0 0,1-14-13,-1 14-8,-8-12-5,8 12-4,-18-10-2,7 8-1,-5 0-1,-1 5 0,-5 5 0,-1 5 0,-1 6 0,5 4-2,0 3 1,5 3 0,4 0 0,6-1-1,7-3 1,6-3-1,5-6 0,5-4 0,1-5 0,3-6 0,0-6 0,0-4 0,-1-4 0,-2-5 0,-4-2-1,-2-4 2,-3-4-2,-4 1 2,0 0-1,-3 1 0,-2 2 0,-1 6 0,0 3 1,-1 15 0,0 0-1,0 0 1,1 20 0,-2 4-2,0 2 2,2 4-1,-1 1 1,3 3-2,1-2 2,1-4-2,3-3-2,-1-9 0,6-1-9,-13-15-26,20 2-2,-7-12 1,-1-9 0</inkml:trace>
  <inkml:trace contextRef="#ctx0" brushRef="#br1" timeOffset="297557.0193">15725 15647 69,'5'-11'39,"-5"11"-1,0 0 2,0 0-26,-6 24-6,4-8-4,1 7-1,0 3-1,0 9-1,-2 2 0,1 2 0,-2 0 0,0-2-1,0 0 0,0-1-2,3-4 1,-2-12-4,7 2-7,-5-8-28,1-14 1,16 3-1,-5-15 1</inkml:trace>
  <inkml:trace contextRef="#ctx0" brushRef="#br1" timeOffset="297814.034">15899 15595 70,'0'0'38,"0"0"0,-3 17 0,6 4-25,-7 0-7,5 6-1,-2 2-2,1 10 0,0 1-1,0 3 0,-2-2-1,2 1-1,0-2 0,-1-4-4,7 0-5,-6-14-22,8-8-10,4-6 2,1-11-1</inkml:trace>
  <inkml:trace contextRef="#ctx0" brushRef="#br1" timeOffset="298253.0591">16179 15902 52,'-9'17'37,"1"6"0,-3-2 1,-4-7-21,12 10-5,-5-10-3,7 3-4,1-3-1,8-3-2,3-5 0,4-1-2,3-3 1,0-4-1,3 0 0,0-3 0,-2-5 0,0 0 0,-3-2 0,-1-2 1,-4-2-1,-1-2 0,-5-3 0,-5-2 1,-3 1-2,-5 1 2,-3 1-1,-3 5 1,-4 4-1,-2 4 1,0 5-1,1 8-1,4 4 1,0 1-3,8 6-2,0-6-11,9 2-24,7 4 1,3-5-1,7-2 1</inkml:trace>
  <inkml:trace contextRef="#ctx0" brushRef="#br1" timeOffset="298673.0831">16624 15831 49,'9'-14'34,"-9"14"1,8-16-1,-5 3-20,-3 13-5,12-14-3,-12 14-2,10-10 0,-10 10 1,0 0-1,0 0 1,0 0 0,0 0-1,-17 10 0,6-2-1,-5 0 0,0 6 0,-4-1-1,4 4 0,-1-1 0,4 5-1,1-1 0,7 2 0,3-1 0,5-1-1,5-2 1,5 1 0,2-2 0,3-1-1,1-6 0,1-1-1,3 0-3,-8-13-14,2 3-24,-2-6-1,-2-6 1,-1-4 0</inkml:trace>
  <inkml:trace contextRef="#ctx0" brushRef="#br1" timeOffset="299898.1532">17598 15714 44,'2'-15'32,"-2"15"3,0 0-11,-2-10-8,2 10-3,0 0-3,0 0-3,-14-10-2,14 10-1,-17-6-2,6 7 0,-3-1-1,-2 2 0,-3 0 0,-2 0-1,0 1 0,-2 1 1,-1 1-1,-1-1 0,0 2 0,1 2 0,-1-1 0,2 0 0,2 0 0,2 2 1,2 0-1,3 1 1,2 0-1,3-1 1,4 1 0,4 4 0,2 3 0,6 1 0,1 0 0,6 2 0,0-1 0,5 0 0,2 0 0,-2-5 0,3-3-1,3-1 1,1-3 0,0-3 0,2-1-1,0-3 1,-1-2 0,3 1-1,-2-1 1,-4-3 0,-4 1-2,-1 1 1,-4 1-2,-5-1-1,-1 5-6,-9-2-12,0 0-19,0 0 1,-14 1-1,14-1 2</inkml:trace>
  <inkml:trace contextRef="#ctx0" brushRef="#br1" timeOffset="300272.1746">17209 16164 46,'9'11'36,"1"-7"2,4 1-11,0-8-4,10 10-6,-4-11-4,13 7-4,-2-5-2,8 2-4,-2-3-1,2 3-1,-3 1 0,0-2-1,-6 4 0,-5 0-2,-4 3-3,-11-7-13,-10 1-22,13 10 0,-13-10-1,0 0 1</inkml:trace>
  <inkml:trace contextRef="#ctx0" brushRef="#br1" timeOffset="305448.4707">18409 15884 29,'-15'-9'29,"15"9"1,-17-2-10,7-4-4,10 6-4,-18-11-3,18 11-1,-16-10-3,16 10 0,-16-3-1,16 3 0,-19 8-2,7 4-1,-1-1 0,-2 4 0,0 3 0,0 2 0,0-1 0,1 6-1,3-3 1,1 0-1,1 0 0,5 0 1,3-1-1,4-2 1,4 1 0,1-5 1,1-2-1,6-1 1,-1-6-1,3-2 1,-1-7-1,3-4 0,-1-6 0,3-4-1,1-4 1,-3-4-1,0-2 1,-1 0-1,-6-2 1,-2 0 0,-4 0-1,-2 3 2,-5 4-1,-2 3 0,0 2 0,0 6 0,3 11 0,0 0-1,0 0 1,-4 15 0,6 1-1,-1 5 0,1 4 0,0 1 0,1 5 1,-1-2-2,0 4 1,1-4 0,-1-2-1,0-3 0,1-3-2,-3-6 0,3 1-4,-3-16-4,2 14-13,-2-14-13,0 0-1,0 0 2,8-17 1</inkml:trace>
  <inkml:trace contextRef="#ctx0" brushRef="#br1" timeOffset="305797.4906">18601 15559 18,'12'4'28,"-12"-4"0,10 9 3,-6 4-16,-1 2-6,4 7 0,-4 1-3,4 8 1,-4 1-2,0 5-1,-3-1 0,-1 5-3,-4-1 1,1 1-1,-3 1 1,0-2-2,0-3 0,2-1 0,0-3 0,2-7 0,3-3-3,-1-8-2,6-4-7,0-1-21,-5-10-1,14-16 1,-8-5 0</inkml:trace>
  <inkml:trace contextRef="#ctx0" brushRef="#br1" timeOffset="306142.5104">18834 15647 30,'0'0'33,"0"0"2,9 13-3,-5-2-11,-5 0-7,7 11-3,-6-1-5,3 11-1,-5 0-1,0 5-3,-4 2 1,2 4-2,-3 0 1,1 2-1,1-1 0,2-3 0,3-4 0,4-5-1,4-5 0,1-9-3,8-3-5,-5-13-16,4-9-11,2-1-1,-3-12 1,3 0 1</inkml:trace>
  <inkml:trace contextRef="#ctx0" brushRef="#br1" timeOffset="306591.5361">19145 15922 71,'-21'13'36,"6"6"-1,-7-2-11,1-6-12,7 6-5,1-5-4,8 3 0,5-2-2,8 2 0,2 0 0,6-1-1,3-1 0,5-1 0,4-3-1,-2-4 1,5-2-1,-1-6 0,1-4 0,0-6 0,-2-4 1,-7-3-1,-3-2 2,-8 0-1,-7-5 1,-8 1 0,-7-1 0,-6 5 1,-4 2-1,-2 5 1,-2 2-2,2 7 2,1 5-2,3 8-1,5 5-1,1-1-3,11 7-8,-2 0-24,6-4 0,8 3-1,2-8 1</inkml:trace>
  <inkml:trace contextRef="#ctx0" brushRef="#br1" timeOffset="307000.5594">19780 15838 35,'12'-5'32,"-12"5"4,0 0-10,0 0-5,0 0-5,-6 9-2,-8-4-4,2 9-3,-8-5-2,2 6-1,-5-1-1,0 5 0,-3 3 0,4 3-2,0-3 1,8 2 0,4-1-1,7-1 0,7-2 0,9-6-1,8-3-1,6-2 0,5-3-2,-1-7-5,8 4-11,-3-5-21,-7-5 0,0 0 0,-9-8 1</inkml:trace>
  <inkml:trace contextRef="#ctx0" brushRef="#br1" timeOffset="307359.58">19949 15611 78,'0'0'40,"0"0"-1,12 4 1,3 9-28,-8-2-7,9 10-1,0 3-1,3 5-1,1 6-1,-2 6 0,-1 6 0,-4 3 0,-3 6 0,-4 4-1,-7 2 1,-6 1-1,-5-4 1,-2-6-1,-2-6-1,-2-9-3,6-4-7,-7-12-29,8-12-1,11-10 1,-11-2-2</inkml:trace>
  <inkml:trace contextRef="#ctx0" brushRef="#br1" timeOffset="335745.2035">7142 13991 4,'0'0'15,"-15"-1"-2,15 1-2,-16 2-3,6 2-1,0-1-1,-1 3 0,0 2-1,3 1-1,-1 1 0,0 5 0,3-1 0,1 4-1,2-2 0,3 3 1,2-3-1,2 0-1,4-3 0,2-2 1,2-6 0,3-4 0,0-5 1,2-7-1,0 1 0,-2-7 1,-1 0 0,-3-5-1,-1 4-1,-6-6 0,-4 4-1,-3 1 1,-5-1-1,-5 6 0,1 3-1,-3 4 0,0 5 1,-1 5-2,4 4 1,2 4-2,2 4 0,5 2-2,1-4-3,5 4-7,5 1-16,-8-18 0,19 20 0</inkml:trace>
  <inkml:trace contextRef="#ctx0" brushRef="#br1" timeOffset="336117.2248">7328 13740 15,'0'0'29,"0"0"1,0 0 0,0 0-14,0 0-3,0 0-3,-9 23-2,3-5-3,4 8-1,-4 2 0,2 6-2,-1 1 0,2 1 1,1-2-2,4 0-1,2-4 2,1-7-2,3-3-1,2-8-1,5-5-5,-3-9-6,4-8-20,2 1 0,-4-11-2,5 4 2</inkml:trace>
  <inkml:trace contextRef="#ctx0" brushRef="#br1" timeOffset="336640.2547">7590 13739 5,'0'0'25,"0"0"1,0 0 1,0 0-14,6 14-2,-2 0 0,-1 1-4,1 5-1,-1 1-2,2 5-1,-1-2 1,1 2-3,-1-3 1,1-2-1,-1-4-1,0-2-1,-2-4 1,-2-11-1,1 9 0,-1-9 0,0 0 0,-10-6 0,10 6 0,-19-11 1,7 5 1,-2 2-1,0 1 1,-2 3 1,1 1-1,-1 4 0,2 1 1,2 5-1,2 0 1,2 2-1,1 0 0,3 1 0,5 0 0,5-1 0,1-1 0,5-3 1,2-4 0,4-1 1,1-5-1,2-1 1,-5-4 0,4 2-1,-6-2-2,-1-1-3,-2 4-7,-11 3-16,6-9-7,-6 9-1,0 0 0</inkml:trace>
  <inkml:trace contextRef="#ctx0" brushRef="#br1" timeOffset="337375.2968">7791 14040 42,'0'0'34,"18"-2"-2,-18 2-9,13-4-2,-3 6-6,-10-2-4,10-2-5,-10 2-3,10 2-1,-10-2-1,0 0-1,14 8 1,-14-8-1,13 4 0,-13-4-1,16 5-1,-16-5-3,17 7-7,-17-7-18,10 1-5,-1 1-1,-9-2 0</inkml:trace>
  <inkml:trace contextRef="#ctx0" brushRef="#br1" timeOffset="338018.3336">8227 13893 23,'1'-14'30,"-1"14"0,0 0-4,-10-6-8,10 6-4,-17-5-4,17 5-4,-21-2-2,11 3 0,-3-1-2,2 3 1,-3 3-1,5 3-1,-1 4 0,1 1 0,3 2-1,3 2 1,1 1 0,3 1-1,5-3 0,1-3-1,4-2 1,5-2 0,0-4 0,2-4 0,2-2 0,-4-4 0,1-3 0,-3 0 0,-1-3 1,-4-2-1,-2 0 0,0-2 0,-3-1 1,1 1 0,-4 2 0,1 1 0,-2 11 0,0-12 1,0 12-1,0 0 0,-7 13 0,7 0-1,-1 1 1,1 4-1,0 2 1,1 0-1,2-3 0,1 1-1,2-3 0,-2-4-1,3-1-3,-7-10-8,13-5-18,-4 2-3,-4-10-2,5-1 2</inkml:trace>
  <inkml:trace contextRef="#ctx0" brushRef="#br1" timeOffset="338305.35">8454 13737 40,'0'0'34,"1"-15"1,-1 15-1,0 0-15,0 0-9,3 15-3,-4-5-3,4 6-2,1 4-1,-2 7 0,0 2 0,-1 1 0,-1 2 0,2-1-1,-1-1 1,2-5-2,-2-4 0,3-7-3,2-2-5,-6-12-12,0 0-14,14-5 0,-10-8-2,4-1 3</inkml:trace>
  <inkml:trace contextRef="#ctx0" brushRef="#br1" timeOffset="338565.3649">8580 13691 26,'7'-12'31,"-7"12"1,0 0 1,1 18-14,1 2-7,-4-1-2,4 6-1,-4-1-4,3 7 0,-2-4-1,3 2-1,-2-3-1,2-2-1,1-3 0,-1 0-1,2-2-2,-2-7-3,4 1-13,2-2-18,-8-11 1,9 3-2,-9-3 2</inkml:trace>
  <inkml:trace contextRef="#ctx0" brushRef="#br1" timeOffset="339019.3908">8837 13853 19,'-17'-2'32,"12"13"2,-5-6 0,-2 5-14,5 9-4,-5-5-4,7 9-4,-4-3-2,9 1-3,-1-4 0,6 1-2,4-4 0,2-5 0,3-2-1,3-4 0,2-5 0,-1-2 0,2-3 0,-4-5-1,0-1 1,-2-3 0,-2-4-1,-5 1 0,-3-3 0,-5 1 1,-4 1 0,-2 5 0,-5 4 0,-2 2 0,-4 8 0,2 3 0,0 7-1,2 0-3,9 7-7,-4 0-20,8-7-4,11 4-1,0-8 2</inkml:trace>
  <inkml:trace contextRef="#ctx0" brushRef="#br1" timeOffset="339325.4083">9150 13801 68,'0'-11'36,"0"11"1,-15-6 0,15 6-29,-20 7-3,9 2 0,-1-1-3,1 4 0,0 5-1,3 0 0,3 2 1,2 1-2,3-3 1,3 1-1,3-2 0,2-3 0,6-4 0,1-3-1,4-3-4,-4-9-11,1 1-21,0-4 0,-4-6-2,0 3 2</inkml:trace>
  <inkml:trace contextRef="#ctx0" brushRef="#br1" timeOffset="346682.8291">8589 13268 40,'0'0'34,"18"14"1,-18-14-2,15 20-17,-6 0-4,-5 0-4,3 8-4,-5 1-1,-1 0-2,0 0-2,-3-7-1,1-2-5,-3-11-6,4-9-16,0 0-6,0 0-1,-2-23 2</inkml:trace>
  <inkml:trace contextRef="#ctx0" brushRef="#br1" timeOffset="347288.8638">9058 13123 10,'1'-10'29,"-1"10"0,5-12-2,-7 2-7,2 10-3,-9-17-3,9 17-3,-18-13-3,8 11-2,-4 1-2,0 6-1,-3 4-2,1 6 0,0 3 0,2 9 0,2 2 0,4 2-1,4-1 1,6-2-1,6-4 0,7-5 0,4-5 1,5-10-2,2-7 1,2-7 1,1-5-2,-2-5 2,-3-2-1,-4-4 1,-4-1-1,-5 1 1,-5 1 0,-5 5 1,-6 0-1,0 6 0,5 14 1,-15-11-1,15 11 0,-15 11-1,10 4 1,4 6-1,3 6 1,1 2-2,2 3 1,1 1-1,3-5 0,-1-2-2,4-2-1,-3-11-5,4-2-10,-1-8-16,-12-3-1,21-19 0,-13-2 1</inkml:trace>
  <inkml:trace contextRef="#ctx0" brushRef="#br1" timeOffset="347982.9035">9358 12829 40,'0'0'31,"0"0"2,0 0-11,-7 11-6,10 3-3,-6-2-4,5 12-1,-2 1-4,3 6-1,-5 0-1,4 6 0,-4 0-2,-1-1 0,0-3 0,-1-3-1,0-1-1,0-8-2,5 1-5,-1-22-4,0 14-13,0-14-9,9-1 1,1-4 1</inkml:trace>
  <inkml:trace contextRef="#ctx0" brushRef="#br1" timeOffset="348257.9192">9526 12831 52,'0'0'35,"0"0"0,0 0 0,2 13-20,-10 2-7,3 10-2,-3 3-4,5 7 0,0 3-1,0 2 0,2-2-2,1 0 1,2 0-2,-1-7-2,4 2-5,-4-10-11,0-6-15,10-3-1,-11-14 1,19 3 0</inkml:trace>
  <inkml:trace contextRef="#ctx0" brushRef="#br1" timeOffset="348625.9403">9711 13091 37,'-7'19'31,"-10"-3"3,7 3-2,-2 5-19,0-2-3,8 2-4,3-7-1,9 1-2,5-8 0,5-4-2,6-4 0,4-6 0,1-9-1,1-2 2,-2-2-2,-2-5 1,-5-2-1,-3 3 1,-10-5 0,-5 4 0,-8 1 0,-5 2 0,-9 4-1,-3 9 0,-2 5 0,-4 5-1,5 8-3,0 0-3,11 8-12,6 2-16,5-8 1,11 2-2,4-10 3</inkml:trace>
  <inkml:trace contextRef="#ctx0" brushRef="#br1" timeOffset="348912.9567">10174 13038 47,'-9'-13'35,"-1"9"0,-6-1-1,-1 3-14,-2 7-15,-5 2 0,5 8-2,-1 4 0,4 4-1,3 2-1,4 7 1,4 0 0,6 1 0,8-5 0,7-1-1,7-6 0,6-5-2,7 1-7,-3-7-29,-1-10 0,-1 0 0,-10-7-1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5T10:24:03.3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12439 7957 6,'0'0'23,"-23"4"0,11-4-7,2 0 1,-2-1-2,2 3-2,-4 0-1,4 6-3,-5-5 0,4 8-2,-6-1-1,3 5 0,-4-2-1,3 7 0,-3-1-1,4 1 0,0 3-1,4 2 0,2-1-1,4 3 0,4 0 0,6-2 0,0-2-1,5-1 0,2-5 0,2-1 0,1-3-2,0-8 0,2-1-5,-3-6-5,5-6-25,-1 4 1,-4-7-2,4-2 2</inkml:trace>
  <inkml:trace contextRef="#ctx0" brushRef="#br0" timeOffset="500.0286">12684 8052 41,'0'0'30,"0"0"1,-15-1-6,6 10-12,-7 1 0,5 5-4,-6 3-3,7 6 0,-2-2-2,3 4 0,3 0-2,5 0-1,5-3 0,4-1 0,8-3 0,4-8-1,2-3 1,6-7-1,3-7 1,2-3 0,-1-6-1,-3-7 1,-3-4-1,-4-1 0,-6-1 0,-5-2 1,-12 0-1,-6 2 0,-6 3 0,-5 5 1,-1 4-1,-5 5 0,-1 7 0,0 7-1,4 5 0,0 5-1,7 8-3,-1-3-5,10 5-18,6 3-7,1-9-1,9 2 2</inkml:trace>
  <inkml:trace contextRef="#ctx0" brushRef="#br0" timeOffset="950.0543">13025 8014 51,'0'0'32,"-13"7"1,8 4 0,-8 5-17,4 1-11,5 3-1,0 2-1,5 6 0,2-1-2,2-1 1,4-2-1,2-2-1,1-5 1,3-5 0,3-5 0,2-6 0,1-6-1,0-5 2,1-6-1,1-3 0,-4-3 1,2 1-1,-5-1 0,-2 2 0,-2 4 1,-4 5-2,-8 11 1,10-3 0,-10 3 1,4 20-1,-4-2 0,1 4 0,-1 1 0,2 5 0,-1-2-1,1-2 0,1 1-1,-1-2-2,3-2-3,-5-6-5,7-3-22,-4-2-3,-3-10-2,9-3 1</inkml:trace>
  <inkml:trace contextRef="#ctx0" brushRef="#br0" timeOffset="1215.0695">13505 7747 72,'6'-13'37,"-6"13"-1,0 0 0,0 0-27,7 20-2,-9 1-2,5 8-2,-2 5-1,4 8-1,-1 0 0,2 7-1,-2 0 0,-1 1 0,-1-2-3,-1-2-3,5 2-8,-10-6-23,2-11 0,1-7 0,-4-15 0</inkml:trace>
  <inkml:trace contextRef="#ctx0" brushRef="#br0" timeOffset="1417.081">13397 8094 59,'-8'-13'38,"8"13"0,3-14-1,8-4-14,7 14-12,0-4-3,6 3-2,0 1-5,3 3-2,5 5-7,-8-7-11,3 8-21,0-2 2,-4-1-3,3 3 3</inkml:trace>
  <inkml:trace contextRef="#ctx0" brushRef="#br0" timeOffset="1803.1031">13803 8146 61,'0'0'36,"15"0"-1,-4-5 0,-1-5-21,8 2-5,-2-6-4,5 3-3,-1-5 0,0 2 0,-1 0-1,-2-1 0,-4-2-1,-5 1 1,-5 1-1,-5-1 1,-5 0-1,-6 4 0,-4 0 0,-4 5 1,-1 7-1,-2 6 0,0 5 0,0 6 0,4 8 2,4 3-1,2 4 0,8 2 0,2-2 1,7 2-1,3-4 1,6-3-2,2-5 0,3-6-3,2-1-5,-3-12-13,2-3-18,1-7 1,-3-8-1,1 1 1</inkml:trace>
  <inkml:trace contextRef="#ctx0" brushRef="#br0" timeOffset="2239.128">14112 7987 74,'0'0'38,"0"16"-1,0-2 0,2 8-24,-5-3-6,7 7-1,-4-1-3,4 2-1,1-1 0,3-1-1,2-9-1,1 0 1,3-8 0,0-7 0,4-5-1,0-6 0,2-7 0,2-7 1,-2-2-1,3-7 1,0-4-2,0 5 1,-1 3 0,-3 2 1,-4 8-1,-3 9 0,-12 10 0,10 6 0,-10 12 1,-4 2 0,0 4-1,2 5 0,-1 2 1,0-2-1,8-2-1,0-3-1,3-1-3,-1-10-4,8 3-15,-5-13-16,0-8 1,3-9-1,-5-8 2</inkml:trace>
  <inkml:trace contextRef="#ctx0" brushRef="#br0" timeOffset="2540.1452">14595 7621 71,'7'-17'39,"-7"17"0,12-5 1,-12 5-22,4 21-8,-3-1-4,4 9-1,1 5-3,0 7 1,-1 8-2,0 1 0,-3 4 0,0 2-2,-1 0 2,0-2-1,-2-3 0,1-2-1,0-9 1,2-3-1,3-6 0,0-10 0,5-7-2,2-10-3,10-5-6,-7-11-23,4-7-5,1-10 1,-6-7-2</inkml:trace>
  <inkml:trace contextRef="#ctx0" brushRef="#br0" timeOffset="2754.1575">14504 7918 66,'-14'4'38,"5"-4"0,9 0 0,0 0-24,19 0-3,3-2-1,1-5-4,7 3-2,0-3-2,3 4-3,3 4-4,-6-9-14,-3 5-21,3 2 0,-6 0 0,-2 1 0</inkml:trace>
  <inkml:trace contextRef="#ctx0" brushRef="#br0" timeOffset="3054.1747">15021 7983 88,'0'0'39,"5"14"-1,5-14 2,1-3-33,8 5-1,-2-3-1,4-1-2,1-1-4,-2 1-1,1 2-3,-8-9-6,6 5-24,-8 0-5,-11 4 0,14-12 1</inkml:trace>
  <inkml:trace contextRef="#ctx0" brushRef="#br0" timeOffset="3321.1899">15037 8128 59,'0'0'39,"10"9"0,-1-4-2,2-10-11,5 9-15,-5-5-2,4 4-3,0-3-2,1 2-2,0 1 0,-1-5-2,3 1-2,-3 0-2,6 3-8,-6 0-28,0-6-1,0-1 1,-2-3-1</inkml:trace>
  <inkml:trace contextRef="#ctx0" brushRef="#br0" timeOffset="4250.2431">16396 7905 16,'0'0'27,"-9"-9"2,9 9-4,-14-4-6,2 1-4,2 6-3,-6-2-3,2 5-1,-3 0-3,0 8 0,-2 0 0,3 7-2,1 2 0,3 2 0,4-1-1,6 7 0,4-2-1,5-4-1,8 1-2,1-8-4,10-1-10,-1-3-18,1-11-1,3-6 0,-3-11 0</inkml:trace>
  <inkml:trace contextRef="#ctx0" brushRef="#br0" timeOffset="4617.2641">16568 7937 18,'-18'18'28,"9"10"2,-8-5 2,7 2-16,7 1-3,2-5-2,9 4-3,2-9-2,9-4-2,4-6 0,3-2-2,1-7-1,2-4 1,-1-4-1,-3-3 0,-5-5 1,-6 2 0,-9-7-1,-6-1 2,-7-2-2,-6 4 1,-5 1-1,-2 4 0,-4 6 0,0 4-1,0 13 0,1 6-3,6 10-2,0 0-13,4 1-16,10 5 0,0-5-2,12 4 2</inkml:trace>
  <inkml:trace contextRef="#ctx0" brushRef="#br0" timeOffset="5051.2889">16959 7904 61,'0'0'34,"0"0"-3,-9 9 1,0 6-26,3 7 0,1 0-3,2 2-1,3 1 1,4 1-2,1-2 1,5-8-1,0-5 0,4-1 0,2-7 0,3-6 0,0-5 0,2-4 0,-2-7 1,0-4 1,-2-5-1,0-1 1,-4 0-1,-2 5 0,-5 2 1,0 4 0,-2 6-2,-4 12-1,0 0 1,-2 15-1,-2 4 2,1 3-2,0 2 0,2 5-2,2 2 1,1-5-3,8 2-3,-4-15-6,7-4-26,2-4 2,-2-10-1,4-8 3</inkml:trace>
  <inkml:trace contextRef="#ctx0" brushRef="#br0" timeOffset="5286.3023">17315 7556 79,'0'-9'38,"0"9"-1,8 18 0,-8-1-28,8 12-3,-3 5-2,3 7-1,0 6-2,2 2 0,-1 1-1,-2 1-2,1-2-3,-5-10-4,10 0-15,-2-8-15,-8-9 1,-1-8 0,-2-14 1</inkml:trace>
  <inkml:trace contextRef="#ctx0" brushRef="#br0" timeOffset="5454.3119">17234 7942 63,'0'0'36,"-9"-11"-1,19 9 1,6 0-22,4-4-9,10 1-6,6 1-12,3 5-22,-2-2 0,1 3-2,-7-2 2</inkml:trace>
  <inkml:trace contextRef="#ctx0" brushRef="#br0" timeOffset="5793.3313">17626 8047 47,'13'-1'35,"9"-2"1,-3-7 0,-2-5-15,8 3-6,-8-7-6,4 2-4,-4-5-3,-2 2 0,-7-2-1,-2 3 1,-6 1-1,-5 3-1,-4 2 1,-6 6-2,-4 7 2,-4 5-1,1 7 0,-1 2 0,1 9 0,4 5 0,3 2 0,8-1 0,5 0 1,4-2-2,7-3-1,3-3-3,8-3-3,-2-12-13,1-3-18,5-3 2,-3-8-1,1-2 1</inkml:trace>
  <inkml:trace contextRef="#ctx0" brushRef="#br0" timeOffset="6182.3536">17866 7909 76,'0'0'36,"6"9"-1,-7 1-1,3 6-26,-4-3-2,4 6-4,1-2 0,3 2-1,2-3 0,3-4-1,1-4 0,4-2 0,1-3 0,1-6 0,0-2 0,1-4 0,0-6 0,-1-3 0,1-4 1,-3-3 0,0-2 0,-2 5 1,-2 0 0,-2 4 1,-5 5-1,-5 13 0,0 0 0,0 0-1,0 24 1,-4-4-1,1 3-1,0 4-1,3 2 0,1-3-2,6 0-3,-4-11-5,10-3-24,-4-2-3,0-11-1,4-4 1</inkml:trace>
  <inkml:trace contextRef="#ctx0" brushRef="#br0" timeOffset="6422.3673">18284 7508 85,'0'0'38,"0"0"1,6 25 1,-2 4-31,-5 1-3,7 11-1,-3 3-2,2 2-1,0-1-2,1 4 0,0-1-2,-1-10-3,2 2-4,-7-12-18,1-5-13,0-3 1,-4-10-1,3-10 2</inkml:trace>
  <inkml:trace contextRef="#ctx0" brushRef="#br0" timeOffset="6589.3769">18161 7942 70,'6'-10'38,"12"6"0,9 2 1,5-2-27,-4-6-6,6 3-8,1-1-33,-3 2-1,-6-3-1,-3-1-2</inkml:trace>
  <inkml:trace contextRef="#ctx0" brushRef="#br0" timeOffset="9766.5586">15550 8016 10,'-5'15'11,"-2"-4"-1,5 3 1,-2 0-2,4 0 1,-2-2-2,4 3 0,0-5-2,-2-10 0,10 18-3,-10-18 1,16 8-2,-6-8 0,4-2 0,0-5 0,3 0 0,-1-4 1,2 0 0,-4-4 0,2 1 1,-5-1 0,-2-2 0,-4 2 0,-2 0-1,-4 1 0,-5 0 0,-2 5-1,-4-1-1,-3 1 0,-1 6-1,-1 3 0,-3 1 0,3 5 0,0 4 0,3-3-1,2 5 0,2 2-1,3-3-2,5-2-4,3 3-6,-1-12-15,13 9 0,-13-9 1,24-1 0</inkml:trace>
  <inkml:trace contextRef="#ctx0" brushRef="#br0" timeOffset="10060.5754">15805 7752 5,'0'0'23,"-10"-4"2,9 15 0,-8 1-11,3 4-3,0 6-1,1 4-3,-1 5 0,3 1-2,3 5-1,0-1-1,2-4-1,1-1-3,3-2-1,-1-4-2,3-4-3,-1-2-5,4-7-6,-11-12-12,21 8 2,-21-8 1</inkml:trace>
  <inkml:trace contextRef="#ctx0" brushRef="#br0" timeOffset="10594.6059">15979 7690 17,'0'0'23,"-3"12"0,3 3-10,-1 0-1,2 4-5,1 7-3,0 0 0,3 3-1,-2 1-1,0 3-1,-1-3 0,1 2-1,-1-2 1,-1-3 0,2-3-2,-1-2 0,0-5 0,1-6 0,-1-1 0,-2-10 0,0 0 0,0 0 1,0 0 0,9-19 2,-13 8-2,-3-1 1,-1 1 0,-2 2 0,-3 1 0,-1 3-1,-4 2 1,4 5-1,-2 3 1,3 3 0,3 2 0,3 3 0,2 0 1,5 1 1,1 1 2,4-3-1,2-1 1,3 0-1,-1-5 1,2-3-1,0-2-1,0-3-2,2-3-4,-4-2-7,2-7-17,2 5-3,-7-9-1,6 7 1</inkml:trace>
  <inkml:trace contextRef="#ctx0" brushRef="#br0" timeOffset="11003.6293">16269 7613 14,'-20'20'25,"5"12"1,-8-2-6,0 7-5,-1 6-3,1 5-2,3 3-2,1 1-3,7 2-1,6 0-3,7-2-1,9 1-4,8-7-9,2-9-16,18 1-1,-3-16 2,14 2-1</inkml:trace>
  <inkml:trace contextRef="#ctx0" brushRef="#br0" timeOffset="11752.6722">18557 7513 74,'2'16'36,"-1"2"0,5 4-10,7 9-15,-3-1-2,11 8-2,-4 1-2,6 2-2,-3 3-1,-2 2 0,-5-1 0,-5-5-2,-9-1 1,-7-1-2,-7-6 1,-2-2-1,-3-3-1,-3-9-2,7 2-4,-7-10-13,6-4-18,7-1 2,10-5-1,-8-9 3</inkml:trace>
  <inkml:trace contextRef="#ctx0" brushRef="#br0" timeOffset="12565.7187">18969 7707 32,'0'0'28,"0"0"3,6 11-9,-6-11-7,2 12-3,-2-12-3,-3 16-3,-2-5-3,1 4-1,0 2 0,1 2-1,0 3 0,1 0 0,3 5-1,1 2 0,3-1 1,3-1-1,5-3 1,3-1-1,2-4 0,3-1 0,-1-7 0,4-4 1,-1-7-1,1 0 0,-3-7 2,0-2 0,-3-4-1,2-4 0,-2-6 0,-2 1 1,-1-4-1,-3-3 0,-3-3 0,-2 0 0,-3-1 0,-2 1 0,-4 3 0,0 1 0,-2 5 0,0 6-1,0 3 1,2 4 0,2 10-1,0 0-1,0 0 1,0 0-2,3 9-2,-3-9-4,0 0-23,16 18-3,-16-18-1,12 7 1</inkml:trace>
  <inkml:trace contextRef="#ctx0" brushRef="#br0" timeOffset="13481.7711">19856 7556 19,'-13'5'28,"13"-5"2,-19 2 1,9-5-12,10 3-5,-21-3-3,21 3-4,-21 1-1,10 1 0,-1-2-2,-1 9-1,-1-1-1,0-1 0,2 3-1,2 3 0,0 2 0,7 3-1,0 0 0,5-1 1,4 2-1,4 3 0,-1 0 0,1 0 1,1-2-1,-3 0 0,-1-2 0,-3 2 0,-6-2 1,-5-3-1,-4-3 0,-4 1 1,-2-3-1,-4-1 1,0-3 0,1-3 0,-1-3-1,5 2 2,3-2-1,4-1 1,9 1-1,-13-4 0,13 4 0,0 0 0,0 0 0,0 0 0,13 0-1,-4 4 0,2 3 1,3 3-1,-1 0 0,1 3-1,-3 3 1,-2 0-1,-1 6 1,-5 0-1,-3 0 0,-4 1 0,-2 1 0,0 0 0,-2-1 0,2-1 1,1-3-1,2 1 1,4-3 1,5-2-1,0-3 0,4-1 0,5 0-1,-3-6-5,8-2-25,-4 0-4,-2-7 0,1 4-2</inkml:trace>
  <inkml:trace contextRef="#ctx0" brushRef="#br0" timeOffset="14216.8131">20350 7877 46,'9'10'32,"-9"-10"2,-3 9-10,2 7-5,-10-4-6,4 7-2,-11-2-4,5 5-2,-6-2-1,-1 3-2,-1-1-1,-3-1 0,-1-2-1,1 3 0,2-3 0,-1-4 0,4 0-2,3-6-1,7-1-5,-3-6-13,12-2-15,0 0 1,-6-19-2,11 6 2</inkml:trace>
  <inkml:trace contextRef="#ctx0" brushRef="#br0" timeOffset="14475.8279">20092 7965 53,'0'0'35,"14"-3"1,-14 3 0,16 3-17,-1 7-8,-4-4-4,7 8-2,1 3-1,5 2-2,1-2-2,6 4 1,1-2 0,3 1-2,-2 1-1,-3-6-3,1 2-11,-5-3-22,-8-8 1,-4 0 0,-14-6 0</inkml:trace>
  <inkml:trace contextRef="#ctx0" brushRef="#br0" timeOffset="15558.8899">20655 7627 60,'0'0'35,"0"0"1,12-2-2,-12 2-20,22-4-5,-8 0-3,4 7-1,0-1-2,3 3-1,3 3-1,-1 1-1,-3-1 0,-2 7 1,-3 0-1,-3 0 1,-6 0-2,-4 4 2,-4 0-1,-4 3 1,-3 1-1,-3-3 1,0 0-2,0 3 1,-1 2 1,3-5-1,1 1 1,2 0-2,2-2 2,2 2-1,1-3 1,4-2-1,0-3 0,3 0 1,3-1-1,2-3 1,2-1-1,3-3 1,0-3-1,1 0 1,-1-2-1,-1-4 1,-3-2 0,-2 3-1,-9 3 1,9-15 0,-9 15-1,0 0 0,-16-11 0,6 12 0,-2 1 0,1 1 0,2 5-1,2 5 1,2 1-1,3 5 1,3 5 0,4 0 0,1 3 0,0 4-1,1 0 1,-1-1 0,-3-1-1,1 0 1,-4-4 0,-4-2 0,-2-1 0,-3-5 0,-3-3 1,-2 0-1,-1-5 1,-1-2 0,0 0 1,1-4-2,2-2 1,1-1-1,12 0-2,-15-4-2,15 4-8,0 0-28,-6-10 2,6 10-1,4-13-1</inkml:trace>
  <inkml:trace contextRef="#ctx0" brushRef="#br0" timeOffset="31146.7815">3552 7094 37,'0'0'29,"0"0"-4,-7-10-5,-2 14-2,-9 0-3,0 11-3,-10-3-2,5 7 0,-8-2-4,8 9 0,0 1-2,4 0-1,3 0-1,9-3-1,5-1-1,5-1-1,9-2-1,2-8-6,9-3-11,6-5-17,-2-9 1,7-2-2,-2-7 2</inkml:trace>
  <inkml:trace contextRef="#ctx0" brushRef="#br0" timeOffset="31522.803">3750 7134 42,'-12'18'31,"-5"-1"1,7-1-3,-2 6-19,5-2 0,7 6-2,2-5-2,7 1-1,4-8-2,5-1-1,6-7 0,2-1 0,-1-8-1,0-5 0,-2-5 0,-2 1 0,-4-6 0,-4 1 0,-8-3-1,-4-3 1,-5 0-1,-2 6 0,-5 2 1,-3 2 0,-5 7-2,2 3 0,-1 10-1,-1 2-6,8 10-10,2-1-16,-3-2-1,12 3-1,3-9 2</inkml:trace>
  <inkml:trace contextRef="#ctx0" brushRef="#br0" timeOffset="31943.827">4073 7098 64,'0'0'35,"2"18"-3,-6-7 2,-2 6-28,6 8-2,-1 0-1,5 5-2,1-4 0,4 2 0,1-3 1,-1-6-1,2-6 1,4-4-1,0-9 1,1-6-1,-2-6 1,3-5 0,-3-7 0,3 2 0,-6-6 0,1 2 1,-5 2-1,0 8-1,-4 1 1,-3 15-1,0 0 0,0 0 0,-1 18-1,0 2 0,0 7 1,-1 0-1,2 4 0,2-4-1,4 0-1,-1-7-6,9 3-10,-1-11-20,-1-13 0,4-4 0,0-12 1</inkml:trace>
  <inkml:trace contextRef="#ctx0" brushRef="#br0" timeOffset="32182.8407">4489 6811 53,'0'0'38,"0"0"0,13 8 0,-9 12-12,-6 1-16,8 13-3,-5 1-2,5 8-2,-2 2-3,0 1 1,-2 3-3,-2-1-2,2 2-3,-7-13-4,7 5-8,-7-9-20,-2-9 2,2-3-2,-3-12 3</inkml:trace>
  <inkml:trace contextRef="#ctx0" brushRef="#br0" timeOffset="32369.8514">4435 7205 46,'-5'-20'36,"-1"3"4,4 5-3,2 12-10,3-18-12,9 14-5,0-3-5,7 0-2,3 1-4,3 3-3,6 6-4,-5-6-10,5 5-21,-2 1 0,-6 2-1,0 5 2</inkml:trace>
  <inkml:trace contextRef="#ctx0" brushRef="#br0" timeOffset="32723.8717">4719 7241 47,'0'0'35,"15"5"2,-4-7-4,2-11-13,10 8-5,-6-7-4,6 3-4,-5-6-2,1 1-1,-4-3-2,0 3-1,-4 0 0,-6-4 0,-3-1-1,-5 3 0,-5-1 0,-5 4 0,-2 5 0,-4 2 0,-2 5-1,-1 10 0,1 8 1,1 5 0,2 5 0,7 4 0,2 3-1,5 3 1,6-1 1,3-4 0,5-4-1,2-3-1,6-2-2,-4-11-3,10-1-8,-8-11-24,4-6 0,1-3-2,-2-10 2</inkml:trace>
  <inkml:trace contextRef="#ctx0" brushRef="#br0" timeOffset="33131.895">4989 7111 62,'0'0'38,"0"0"-1,8 19 0,-4 3-21,-7-5-5,5 4-4,-4 1-4,4 3 0,0-2-1,2-2-1,2-2 0,0-6 0,3-4 0,2-4-1,5-8 0,-2-8 1,2 0-1,0-8 0,1-4-1,-1-3 1,-2-3-1,-2-2 1,-1 3 0,-1 6-1,-3 4 2,-4 5-1,-3 13 0,0 0 0,5 10 0,-5 9 0,-2 5 1,1-1-1,1 2 1,1 7-1,3 0 0,-1-5 0,4 2-1,-1-6-3,5-1-6,-3-8-20,3-7-10,4-8 2,-2-9-1</inkml:trace>
  <inkml:trace contextRef="#ctx0" brushRef="#br0" timeOffset="33399.9103">5477 6779 94,'15'-1'39,"-11"11"0,-1 3-10,1 12-20,-7 3-3,8 11-3,-4 2-1,2 5-1,-2 3 0,-1-1-1,0-3 0,1 3 0,1-4 0,-2-6-1,2-4-2,0-8-3,9-1-12,1-9-22,-3-10 2,3-9-1,0-9 1</inkml:trace>
  <inkml:trace contextRef="#ctx0" brushRef="#br0" timeOffset="33620.923">5349 7083 90,'0'0'38,"0"0"1,0 0-4,24-3-25,-4-2-2,9 3-3,1-1-3,4 2-4,5 4-4,-7-11-12,2 4-23,3 0 1,-5-2 0,-1 3 0</inkml:trace>
  <inkml:trace contextRef="#ctx0" brushRef="#br0" timeOffset="33952.942">6046 7119 67,'0'0'39,"-1"9"-1,10-6 1,2-8-22,7 6-6,-1-7-3,9 7-3,-1-3-1,-1 0-2,1-1-1,-3-2-2,1 2-3,-6-4-5,4 8-15,-7-4-17,-14 3 1,16-10-1,-16 10 2</inkml:trace>
  <inkml:trace contextRef="#ctx0" brushRef="#br0" timeOffset="34193.9557">6059 7227 57,'8'14'38,"4"-11"1,6 0 1,2 1-16,-3-8-10,9 5-4,-7-2-4,5 0-2,-2-2-1,3 3-2,-4-1-1,-1-2-3,3 4-10,-7-4-27,1-4-1,-2-1 0,0-2 0</inkml:trace>
  <inkml:trace contextRef="#ctx0" brushRef="#br0" timeOffset="35918.0544">7027 7092 28,'-17'7'29,"17"-7"2,-22 11-1,10-7-13,-1 6-7,-4-1-2,5 9-1,2 0-2,3 2 0,3-1-2,8 3 0,4-2-1,5-2 0,5-3-1,3-4 0,3-9-1,2-3 1,4-5 0,-1-5-1,-3-6 0,-3 1 0,-5-4 0,-9 1 1,-8 1-1,-8 0 0,-10 1 0,-8 8-1,-4 4 1,-5 3 0,0 4-1,3 4-1,7 7-1,5 0-7,13 4-9,9 0-14,6-11-1,12 1 0,4-11 1</inkml:trace>
  <inkml:trace contextRef="#ctx0" brushRef="#br0" timeOffset="36431.0837">7350 6851 57,'-5'-22'33,"3"10"0,-8 10-5,-4 5-17,9 17-1,-3 8-3,5 12-2,-2 4-1,3 7-1,0 0-1,4 3-1,2-7 0,0-4-1,2-7 0,1-11 0,2-4 0,-2-12 0,2-5-1,-9-4 1,17-17-1,-9 0 0,2-6 1,2-3 0,0-4-1,2 1 1,0 2 0,3 5 0,-1 8 0,0 3 1,-2 6-1,-1 11 0,2 4 0,-4 6 1,-2 6-1,-5 0 0,-5 2 0,-2 2 1,-7 2 0,-3-3 0,-6-2 1,-2-2-1,-6-6 2,0 0-2,0-6 2,1-3-1,3-9-2,5 0 0,5 0-2,5-9-5,8 12-11,18-15-20,-2-3 0,9 3 0,4-5 2</inkml:trace>
  <inkml:trace contextRef="#ctx0" brushRef="#br0" timeOffset="36725.1005">7750 7057 74,'2'16'36,"-4"-1"-1,4 8-5,1 4-22,-4 1-3,3 8-1,-1 0-2,1 3-1,-1-2 1,0 4-2,-3-4 2,-3-3-1,-5-6 0,-1 1 0,-3-8-1,-3-4 1,-1-6-2,-1-9-1,3-5-4,0-10-7,7-10-24,4-6 1,2-12-1,5-6 1</inkml:trace>
  <inkml:trace contextRef="#ctx0" brushRef="#br0" timeOffset="36885.1097">7723 6812 82,'0'0'38,"-10"-6"0,10 6-6,-21-1-23,21 1-6,8 17-8,-8-17-10,23 16-23,1-4 1,0-1-1,3 4 1</inkml:trace>
  <inkml:trace contextRef="#ctx0" brushRef="#br0" timeOffset="37273.1319">7895 7180 59,'8'10'38,"2"-7"-1,3-6 2,6 0-22,-6-10-4,9-1-5,-4-6-3,7 3-2,-5-2-1,0-1 0,-2-1-1,-2 3-1,-5 0 1,-5 2-1,-4 1 0,-7 0 1,-4 3-2,-5 6 1,-4 4 0,-4 2 0,-2 6 0,0 7-1,0 8 1,2 4 0,9 5 0,3 1 1,7 2-2,6 1 2,6 1-1,3-4 0,5-2 0,3-5-2,1-3-1,0-8-5,8 0-17,-1-11-15,-1-11 2,1-3-2,-2-10 1</inkml:trace>
  <inkml:trace contextRef="#ctx0" brushRef="#br0" timeOffset="37528.1464">8499 7007 77,'-17'-3'37,"3"10"-1,-6 4-4,-5-2-22,3 10-3,-4-3-2,5 10-1,2 0-1,5 1-1,5-1 0,8 0-2,6 1 1,5-6-2,8-1-2,0-11-3,10 0-10,-1-5-24,0-10 3,2-3-2,-3-12 2</inkml:trace>
  <inkml:trace contextRef="#ctx0" brushRef="#br0" timeOffset="37762.1598">8664 6803 83,'0'-15'38,"0"15"0,0 0-8,-10 16-16,11 11-6,-5 3-3,3 6-2,0 4-1,4 3 0,0 0-1,4-1-2,4-1-1,0-10-1,5-3-6,-4-11-9,3-7-21,-1 0 0,-5-10-1,-9 0 2</inkml:trace>
  <inkml:trace contextRef="#ctx0" brushRef="#br0" timeOffset="37935.1697">8581 7069 63,'-20'-12'39,"10"5"-2,10 7 1,-2-17-20,19 14-7,-1-5-4,10 7-3,-1-2-3,3 2-4,5 9-12,-4-4-24,-5-1 0,-3 1-1,-3-1 2</inkml:trace>
  <inkml:trace contextRef="#ctx0" brushRef="#br0" timeOffset="38389.1957">9107 6975 58,'0'0'38,"9"-10"-2,-9 10 2,0 0-14,-26 3-18,10 3-1,-7 1-4,0 8 0,-1 1 0,1 3 0,4 2 0,5-3 0,7 2 0,8 3 0,8-2 0,7-1-1,2-1 0,3-1 0,0 2 0,-4 0 0,-5-3 0,-6 0 0,-10-2 0,-6 4 0,-8-3 1,-6-1-1,-4-3 1,0-1-2,4-2-3,-1-7-13,7-2-21,18 0 1,-9-16-3,18 3 2</inkml:trace>
  <inkml:trace contextRef="#ctx0" brushRef="#br0" timeOffset="41224.3579">9459 7012 51,'2'-11'34,"-2"11"-1,1-9-6,-1 9-14,0 0-3,1 16-3,-1-3-4,3 8-2,-1 4-1,0 1 1,0-1-2,-1 0 1,-1-3-1,0-1 1,0-3-1,-1-7 1,1-11-1,0 0 0,0 0 1,0 0 0,1-26 0,3 5 0,1-6 1,3 0 0,0-1 1,1-1-1,1 3 1,1 6-1,-1 6 0,1 4-1,0 4 0,-2 2-2,4 5-3,-4 1-2,6 7-6,-5-6-5,3 1-11,2 5-5,-5-4 1,5 9 1</inkml:trace>
  <inkml:trace contextRef="#ctx0" brushRef="#br0" timeOffset="41616.3803">9711 7126 27,'0'0'31,"7"12"3,-7-12-6,15-6-8,1 2-4,0-6-2,7 3-5,-3-8-3,5 2-2,-2-4-1,3 5-2,-4-1 1,-2-1-1,-5-1 0,-1 3 0,-7-1 0,-3 2 0,-6 1 0,2 10 0,-19-17 0,2 16-1,-7 6 1,-3-1-1,-1 8 0,0 3 0,0 5 0,3 3 0,3 6 0,5-3 0,6 0-1,7 3 1,5-4 0,5-2 1,5-3-2,5-6 0,5-3-3,1-6-2,5 1-7,-2-11-14,4-5-9,5 0-1,-1-5 2,5 2 0</inkml:trace>
  <inkml:trace contextRef="#ctx0" brushRef="#br0" timeOffset="42016.4032">10258 7039 46,'4'-17'34,"-4"17"0,-9-18-6,-9 10-9,-2 14-4,-9-1-6,1 12-3,-6 2-3,3 9 0,1 0-1,8 6 0,6-3-1,11-3 0,8-6-1,13-2 0,10-8 0,8-6 0,7-7 0,3-7 0,1-5-1,-2-3 1,-5-1 1,-5-5-1,-12-2 0,-6-1 0,-10 1 1,-7 3 0,-6 4 0,-6 2 0,-5 3-1,0 12 1,-2 5 0,3 7 0,1 4 0,6 8-1,4 2 0,7 1-1,8 1-3,2-11-3,13 4-6,-3-11-8,14-2-16,2-5 0,1-11-1,2-1 3</inkml:trace>
  <inkml:trace contextRef="#ctx0" brushRef="#br0" timeOffset="42252.4167">10679 6998 26,'-1'-9'31,"-10"0"2,0 13 1,-6 7-11,-9-1-7,6 14-4,-9 0-3,5 6-2,-3 0-1,8 2-2,5-4-1,10 3-1,5-5-2,7-7 0,10-4-5,5-9-3,15-2-6,-3-10-15,3-7-7,4-4-2,0-10 2</inkml:trace>
  <inkml:trace contextRef="#ctx0" brushRef="#br0" timeOffset="42652.4395">10812 6789 57,'-12'-25'34,"0"8"0,12 17-9,-10-1-7,4 12-5,11 16-5,-5 6-3,2 12-1,-3 4-1,0 7-1,-2 0 0,3 1-1,0-4 0,2-8-1,2-9 0,5-8 0,3-9-1,4-11 1,4-9-1,0-7 0,1-9 1,0-3-1,-2-2 1,-2-5 0,-2 1 0,-3 5-1,-3 5 2,-2 4-1,-7 12 0,0 0 0,0 0 0,6 22 1,-5-3-1,0-1-1,5 3-2,-1-3-1,7 2-6,-3-9-9,8-3-17,6-3 0,-1-11-1,5-1 1</inkml:trace>
  <inkml:trace contextRef="#ctx0" brushRef="#br0" timeOffset="43039.4617">11288 7042 44,'-16'4'34,"1"9"1,-9 0-1,-5 2-16,9 11-5,-4-6-5,9 5-2,4-6-2,9 3-2,5-7 1,10-2-2,3-7 0,6-7-1,3-3 0,2-3-1,-3-4 1,-3-6 0,-1-2-1,-7-3 0,-5 0 2,-5 2-1,-5 0 0,-4 2 1,-4 5 0,0 6-1,-2 5 1,1 6 0,0 5 0,5 8-1,2 0 0,4 5 0,4 1-2,2-4-1,7 1-3,-1-7-3,10 3-6,-7-13-9,4-2-12,1-5-1,-4-9 2,4 3 1</inkml:trace>
  <inkml:trace contextRef="#ctx0" brushRef="#br0" timeOffset="43535.49">11453 6868 30,'-8'-44'33,"4"9"3,0 7-7,-3 8-6,7 20-3,0 0-7,0 14-3,0 11-4,2 6-1,-1 5-3,1 12-1,-1 1 1,0 2-1,-1-1-1,1-4 1,-1-7-2,2-1 1,0-10 0,0-10 0,3-9-1,-5-9 0,16 0 1,-6-11-1,3-6 1,-1-4-1,4-2 1,1 1 0,1 3 0,-1-1 0,1 6-1,-2 7 1,0 6 0,-3 8 0,-1 3 0,-4 4 1,-2 5-2,-3 4 2,-3 1-1,-2-1 0,-4-1 0,-3 1 1,-2-3 0,-1-1-1,-3-3 2,2-4-2,0-5 1,3-5-1,10-2-1,-12-8-1,12-2-4,0-9-3,11 3-8,-5-4-17,6-7-2,1 2-2,1-9 2</inkml:trace>
  <inkml:trace contextRef="#ctx0" brushRef="#br0" timeOffset="43761.503">11737 6720 40,'1'-20'34,"-1"20"3,3-9 0,-3 9-12,5 20-9,-6-3-6,5 16-4,-4 4-1,2 6-1,-4 7-2,1 2-1,-1 1-1,0 0 0,2-4-2,1-12-2,7-1-5,0-15-8,8-4-16,2-7-6,0-9 1,3-5 1</inkml:trace>
  <inkml:trace contextRef="#ctx0" brushRef="#br0" timeOffset="44122.5236">11917 7128 30,'0'0'33,"6"-14"3,-6 14 0,17-11-12,-6 2-6,9 4-7,-2-6-3,5 4-3,-3-2-2,3 0-1,-2-3 0,-3-2-1,-4-3-1,-3 6 0,-5-1 1,-5-1 0,-5 2-1,-5 3 0,-7 2 1,-2 5-1,-5 6 0,-2 0 1,-1 5-1,5 8 0,0 2 0,7 5 2,2 2-1,7 2 0,4 0 0,5 2 1,5-3-1,3-6 0,4-2-1,3-5-3,7-2-3,-3-12-9,8-2-24,3-6 0,1-9-1,4-1 2</inkml:trace>
  <inkml:trace contextRef="#ctx0" brushRef="#br0" timeOffset="45187.5845">12749 6718 80,'-5'-15'36,"5"15"0,-10-10-9,-4 1-19,14 9-2,-21 1-1,10 4-2,-4 1-1,4 11 0,-4 2 0,2 6 0,0 8 0,2 9 0,3 3-1,2 6 1,3 4-1,1-4 0,4 0-1,0-2-1,2-4 0,-2-11-2,2-4-2,-4-12-4,3-4-4,-3-14-5,0 0-1,-20-3-2,10-7 1,-9-7 1,2 0 6,-8-1 9,4 2 6,1 1 7,1-1 5,9 6 3,4-1 1,6 11 0,13-17-2,9 14-3,-3-5-4,11 7-1,-2-5-2,6 1-2,-3-1-2,1 3-1,-1-1 0,-1-2 0,-2-1-2,0-1 1,-3 2-1,-2 2 1,-4 1 1,-1 0 0,-4 2 1,-1 5 1,-13-4 0,15 12 0,-15-12 0,9 21 0,-6-9 0,0 5-1,-2 0-1,-1-1 0,-1 0 0,2 1-1,-3-1 0,1-5-1,1-11 1,-3 13-2,3-13 1,0 0 0,5-9 0,-2-6 1,4-3-1,0-5 0,6-1 0,0 0 1,3-2 0,-1-2-1,1 3 0,-1 6 1,-1 6 0,-2 2 0,-2 4 0,-10 7 0,16 6 1,-11 6-1,-3 4 0,0 1 1,-1 5-1,2 4 1,-2 2-1,5-2 1,1-1 0,2-3-1,6-2 0,2-2 1,4-5 0,1-9-1,4-6 0,0-2 0,-1-8 0,1-3 1,-6-6-1,-1-5 0,-7-3 0,-5-1 0,-9-1 0,-9-2 0,-4 4 0,-8 6 0,-2 6 0,-4 8-1,-1 9 0,0 6 0,7 11-1,5 8-1,9 8-3,0-5-4,16 6-17,3-6-14,4-6 2,8-2-1,2-10 3</inkml:trace>
  <inkml:trace contextRef="#ctx0" brushRef="#br0" timeOffset="45790.619">13497 6911 93,'0'0'39,"0"0"1,-10 11-5,5 10-27,-3 2-2,5 3-3,3 0-1,5 1-1,4-1 0,3 0 0,1-4 0,3-9 0,0-5-1,4-3 0,-1-6 1,-1-5-1,1-5 0,-1-5 0,2-4 0,2-1 0,-6 2 1,-1-4-1,-4 4-1,-3 7 1,-8 12 0,0 0 1,0 0-2,-9 9 2,2 6-1,0 6 0,1 3 0,4-4 1,3-3-1,6 1 0,5-5 0,2-3 0,4-5 0,3-7 0,-1-5 0,2 0 0,1-5 1,-3-7-1,1-2 0,0-1 0,-4-1 0,1 3 0,-3 2 1,-3-1 0,-2 6-1,-1 9 0,-9 4 1,16 10 1,-10 4-1,2 5 0,1 4 1,1 6-1,-1 2 0,3-4 0,0-1-3,-2-5-2,6 2-8,-6-9-30,-10-14-1,18-8 1,-11-14-1</inkml:trace>
  <inkml:trace contextRef="#ctx0" brushRef="#br0" timeOffset="46495.6594">14854 6633 62,'0'0'33,"10"6"-1,-12 4-2,2-10-24,-1 24-2,1-8 1,1 4-3,0-1-1,0 3 0,-1-4-2,-1-2-4,3 2-10,-4-4-17,2-14-1,-3 9-1,3-9 0</inkml:trace>
  <inkml:trace contextRef="#ctx0" brushRef="#br0" timeOffset="46916.6834">15039 6740 42,'0'0'30,"21"24"2,-18-9-8,3-1-9,0 10-4,-2-4-3,1 5-2,-2-3-2,4 3-1,-4-4-1,2-2-1,-2-1 0,-1-7-1,-2-1 0,0-10 0,-1 10 0,1-10-1,-7-9 1,7 9-1,-6-22 1,4 4-1,2 0 2,4-6 0,-1-2 1,7 5 0,-1-2 1,6 1-1,-3 3 1,6 6-1,-3 0-1,1 6 0,-1 4-1,-2 0-3,1 6-4,-3-1-5,6 7-10,-1 1-13,-2-5-1,5 3 1,-4-3 1</inkml:trace>
  <inkml:trace contextRef="#ctx0" brushRef="#br0" timeOffset="47277.7041">15468 6810 58,'0'0'33,"-17"-8"0,6 11-8,1 6-11,-7 0-5,6 8-4,-2 1-2,7 1-2,5 2 0,8 2 0,6-3 0,3-2 0,7-6-1,3 1 0,3-8 0,0-1 1,-2-5-1,-3-3 1,-5-6 0,-3-1 0,-5-4 0,-5-6 0,-6-2 0,-5-2 0,-7-3-1,-4 4 1,-5 2-1,-4 3 1,-1 6-2,-2 6 0,3 7-2,1 5-3,15 11-7,1 0-18,11-4-4,13 6-1,7-10 1</inkml:trace>
  <inkml:trace contextRef="#ctx0" brushRef="#br0" timeOffset="47670.7266">15908 6775 48,'0'0'32,"0"0"2,-13-10 0,-6 10-18,6 11-4,-7-1-5,3 8-3,-1 1 0,6 4 0,2-1-2,9 2 0,5-2-1,8-4 0,4-4-1,6-3 0,4-8 1,1-1-1,-1-5 1,-1-4-1,-4-8 1,-6 1-1,-4-6 1,-6-3-1,-8-2 1,-5-4-1,-6-3 1,-5 5-1,-2 2 1,-2 1-1,-2 5-1,2 9 0,4 7-1,1 4-3,9 12-4,-1-2-9,7 3-20,10 6 1,3-5 0,10 0 2</inkml:trace>
  <inkml:trace contextRef="#ctx0" brushRef="#br0" timeOffset="48178.7556">16250 6549 48,'7'-27'34,"1"11"0,-7 3 0,-1 13-16,0 0-10,-7 12-3,5 8-1,-2 7-1,3 7-1,-2 5 1,3 3-1,-3 2 0,3 3 0,-1-2 0,1-2-2,1-5 0,1-6 0,2-6 0,5-3 0,1-7 0,3-9 0,2-6-1,-2-4-2,7-4-4,-9-6-3,7 4-8,-12-13-7,-2 1-4,-6 1-1,-5-1 2,-9-1 4,-7 3 9,-7 1 7,-7-1 10,-1 7 11,5 6 8,-1-1 2,9 6 4,8 4-3,17-3-4,-2 9-3,11-2-4,15 3-2,-3-6-5,9 4-3,-1-3-6,-3-7-5,3 1-14,-3-2-12,-8-11-2,5 4 2,-6-10 0</inkml:trace>
  <inkml:trace contextRef="#ctx0" brushRef="#br0" timeOffset="48393.7679">16471 6321 54,'14'0'37,"-4"1"-2,4 10-1,-2 10-14,-5-3-10,5 8-2,-6-1-5,1 6-2,-3 2-7,-5-5-17,-2 3-14,1-4 1,-5-4-2,2 2 1</inkml:trace>
  <inkml:trace contextRef="#ctx0" brushRef="#br0" timeOffset="54102.0944">6694 6745 17,'1'10'27,"-1"-10"2,1 17 2,0-8-14,-3 1-5,3 3-2,-2-4-2,2 2-4,-1 1-4,0-12-5,3 9-8,-3-9-12,0 0-7,10 1 1,-10-1 0</inkml:trace>
  <inkml:trace contextRef="#ctx0" brushRef="#br0" timeOffset="54316.1067">6812 6761 18,'0'0'28,"14"-6"2,-14 6 2,0 0-13,9 12-5,-9-3-4,4 4-2,-3 4-3,3-2-1,-2 2-2,3-3-7,4 3-12,3-3-15,-12-14-1,14 12 0,-14-12 0</inkml:trace>
  <inkml:trace contextRef="#ctx0" brushRef="#br0" timeOffset="55473.1728">16912 6554 13,'0'0'28,"-5"16"2,5-16 2,-7 13-12,4 0-5,-3-2-3,1 8-3,-3-1-3,0 1-1,-1-3-2,1 3-1,-1-2 0,2-6-2,1 3-1,6-14-3,-8 15-4,8-15-3,0 0-5,0 0-9,0 0-10,17-3 3,-6-10 0</inkml:trace>
  <inkml:trace contextRef="#ctx0" brushRef="#br0" timeOffset="55681.1847">16982 6670 16,'11'-4'27,"-11"4"2,0 0-4,0 0-4,-4 10-5,3 1-5,1-11-1,-8 17-3,1-6-2,1 1-1,-1-1-2,1 0-2,0 1-2,6-12-6,-10 17-9,8-6-16,2-11 0,-7 10 1,7-10-1</inkml:trace>
  <inkml:trace contextRef="#ctx0" brushRef="#br0" timeOffset="56796.2485">17321 6777 34,'0'0'32,"-2"9"4,2-9-2,0 0-15,16-8-4,-16 8-3,25-8-4,-9 1-3,5 3-2,0 1-1,2-3-1,2 2-2,-1 1-1,1 1-3,-4-2-4,1 6-13,-4-1-13,-7-3-1,-11 2-1,0 0 3</inkml:trace>
  <inkml:trace contextRef="#ctx0" brushRef="#br0" timeOffset="57110.2665">17294 6943 14,'0'0'29,"18"4"3,-18-4 3,18-3-14,4 8-3,-2-7-2,11 8-3,-4-6-3,11 5-4,-6-4-1,3 4-3,-1 2-3,-5-7-3,3 7-12,-5-2-22,-12-8 2,0 3-2,-15 0 2</inkml:trace>
  <inkml:trace contextRef="#ctx0" brushRef="#br0" timeOffset="63668.6416">18208 6504 36,'-2'-17'27,"2"17"-5,-11-10-1,11 10-4,-16-6-2,2 0-4,3 5-2,-6-3-2,4 7 0,-5-2-3,5 3 0,-4 0-1,6 4-2,-2 2 1,4 2 0,2 0-2,6 2 1,1 0-1,2 3 0,5 2 1,2-2-1,2-1 0,0 0 0,3-2 1,-4 1-1,0-3 1,-2 0-1,-8-12 0,5 16 0,-6-5 0,1-11 1,-13 16-2,3-7 1,0 0 0,-1-1 0,0 1 0,11-9 1,-19 13-2,19-13 2,-15 10-1,15-10 0,-13 5 1,13-5-1,-13-3 0,13 3 1,-13-5-1,13 5 1,-10-10 0,10 10 0,-4-10 0,4 10 0,0 0-1,0 0 1,0 0 0,13-1-1,-13 1 0,9 8 0,-9-8-1,8 16 1,-6-6 0,0 4-1,0 1 0,-3 0 1,1 1-1,-1 4 0,2 0 1,-1-2-1,1 3 1,2-5-1,-2 1 1,2-1 0,-1-1 0,2-4 0,-3 1 0,1-1-1,-2-11 1,6 17 1,-6-17-1,9 13 0,-9-13 0,17 15 0,-8-7 0,2-3 1,1 1-3,-1-2-2,4 2-9,-1-2-24,-4-8 2,1 1-1,-3-9 1</inkml:trace>
  <inkml:trace contextRef="#ctx0" brushRef="#br0" timeOffset="64302.6779">18337 6665 38,'9'14'32,"-9"-14"1,4 18 0,0-3-16,-4-2-5,6 8-3,-5-2-4,3 5-1,-3 0-2,2 0-1,-1-1 0,0 0 0,1-3-1,-2-5 0,-1-3-1,0-2 1,0-10-1,0 0 1,0 0-1,-11-1 0,4-9 1,2-3-1,2-1 2,1-5 0,1 0-1,4 0 2,6-3 0,3 4 1,2-1 0,5 3 0,0 0-1,2 6 0,0 0 1,0 1-1,-6 4-1,-1 3-1,-3 0 0,-2 2 1,-9 0-1,12 2 0,-12-2 0,0 0 0,0 0 0,0 0 0,0 0 0,-12 2-2,12-2 0,-15-4-4,15 4-15,0 0-16,-16 6 0,16-6 0,0 0 0</inkml:trace>
  <inkml:trace contextRef="#ctx0" brushRef="#br0" timeOffset="64769.7046">18746 6764 51,'-11'1'35,"-4"-4"-1,5 4 1,-5-2-15,2-1-15,3 9 0,-2-1-2,1 4 0,1 6-2,-1 2-1,0 2 0,4 5 0,3-2 0,3-3 1,5 0-2,4-2 1,3-2 0,6-8 0,5-3 0,3-6 0,3-3 0,0-1 1,-1-5-1,-2-6 1,-3-5-1,-3 3 1,-7-4 0,-4-1 0,-8 0 1,-4-1-1,-8 0 0,-2 4-1,-5 5 1,-2 1-1,-2 7 0,-2 5-1,1 3-1,3 4-1,6 10-3,1-6-5,12 7-18,5 0-7,4-5 0,14 5 1</inkml:trace>
  <inkml:trace contextRef="#ctx0" brushRef="#br0" timeOffset="65186.7284">19129 6712 73,'-21'-8'36,"4"8"0,-4 3 0,-4 1-28,6 9-2,-1-3-3,4 8-1,3 3-1,5-3 1,5 4-2,4 1 0,4-3 0,5-2 0,4 1 0,3-8 0,1-6-1,2-1 1,0-5 0,-1-7 0,0-4 0,0-4 1,-7-4-1,0 1 1,-4-1 0,-4-3 0,-5 0 0,-3 2 0,-6 2 0,-4 4-1,-4 5-1,-2 1 0,0 7-2,-3 2-4,9 9-13,1 2-18,1-1 1,10 3 0,2-13 0</inkml:trace>
  <inkml:trace contextRef="#ctx0" brushRef="#br0" timeOffset="65551.7493">19420 6420 49,'9'-29'36,"-7"6"0,1 8 0,-3 15-10,0 0-18,0 0 0,-5 21-3,8 4-2,-2 4-1,2 5 0,-5 7 0,1 9-1,-2-1 1,0 1-2,-3-1 0,0 1 0,0-3-1,-1-2 1,4-11-1,3-6 1,2-6-1,5-5 0,3-6 1,4-6-1,5-3-2,-1-9-6,6-2-23,-1 1-5,-4-6 0,-2-2-1</inkml:trace>
  <inkml:trace contextRef="#ctx0" brushRef="#br0" timeOffset="65812.7642">19295 6755 93,'0'0'39,"5"-12"2,4 2-10,8 7-19,-3-6-3,9 4-3,1 1-2,2 0-2,2-2-1,-1 5-2,3 1-2,-6-7-7,7 3-29,-7 1-2,-2-2 0,-3 0-1</inkml:trace>
  <inkml:trace contextRef="#ctx0" brushRef="#br0" timeOffset="66634.8113">19782 6374 55,'0'0'37,"0"0"0,0 0 0,0 0-18,11-8-5,0 5-4,-1-2-3,5 5-2,1-3 0,4 2-2,1 1 0,2-2-2,0 1 0,-2 6 0,-2 1-1,-5-1 0,-3 2 0,-5 4-1,-7 4 1,-5 3 0,-6 4 0,-3-1-1,-3 2 1,1 8-1,-2 1 1,4-2 1,3-1-1,4 1-1,5-4 2,5 1-1,3-4 0,4-7 1,1-3-2,2 0 1,-1-4 0,2-4 1,-2-2-2,0-2 2,-2-5-2,-9 4 1,14-3 0,-14 3 0,5-10-1,-5 10 0,0 0 1,0 0-1,-12 4 1,12-4-1,-8 14 0,6 0 0,1 5 1,0-3 0,1 7-1,0 4 0,-2 2 1,-1 2 0,-3 3-1,-3-1 2,-1 0-2,-4 3 1,-1-1 0,-2-7 1,0-3-1,-1-3 1,2-5 0,0-2 1,2-8-1,1-4 1,2-6-2,2 1 0,9 2 1,-14-11-3,14 11-3,-8-24-9,8 14-26,1 0-1,1 0 2,3 1-2</inkml:trace>
  <inkml:trace contextRef="#ctx0" brushRef="#br0" timeOffset="67330.8511">20225 6984 64,'0'0'40,"0"0"-1,-11 7 1,11-7-14,0 0-18,0 0-2,0 0-3,0 0-2,11 5-1,-11-5-5,0 0-8,0 0-26,11-2-2,-11 2 2,-2-9-1</inkml:trace>
  <inkml:trace contextRef="#ctx0" brushRef="#br0" timeOffset="73893.2264">20320 6805 32,'0'0'29,"-13"-10"2,13 10-10,-15 4-5,4-2-3,2 6-4,-6-1-1,5 6-2,-4-3-1,5 8-1,-1 0-2,4 0 0,-1-2-1,4 4 0,3-6-1,4 1 2,3-3-1,2-4 0,3-7 0,3 3 1,0-8 0,1-1-1,-2-3 1,0 0-2,-4-4 2,-3 2-1,-5 0 0,-2-2-1,-4 2 1,4 10-1,-14-11 1,4 5-1,0 2 0,1 4-1,-1 2 1,10-2 0,-14 17 0,14-17-1,-6 20 1,6-6 0,3 3 0,1-3 0,3 0 0,2-3 0,1-4-1,0 0 2,1-3-1,-1-7 1,-1-2-1,-9 5 0,14-15 1,-10 4 0,-3-1-1,-3-2 1,-3-2-1,-3 5 0,-2-1 0,-1 1 0,-3 4 0,0 5 0,0 1-1,3 4 1,11-3 0,-15 12-1,15-12 1,1 13 0,-1-13 0,19 6 0,-7-6 0,3-2 1,-3-6 0,0 3 0,-12 5 1,14-13-1,-13 3 0,-1 10 0,-6-9 0,6 9-1,-12-7 0,12 7-3,-12-3-3,12 3-9,-12-2-23,12 2 2,0 0-2,11 6 2</inkml:trace>
  <inkml:trace contextRef="#ctx0" brushRef="#br0" timeOffset="74935.286">20660 6648 43,'0'0'33,"0"0"2,-4 11-1,3 5-16,-1-4-6,4 12-4,-2 1-4,-1 3-1,-2 0-2,2 3 0,-2-5-1,2 1 1,1-7-1,-1-4 1,1-6-1,1 0 0,-1-10 1,0 0-1,0 0 0,13-15 0,-9 2 1,4-6-1,2-2 0,3-6 0,5-3 0,1 4 0,1 1 1,1 2 0,0 7 0,-1 7 0,-2 1 0,-3 9 0,-2 5 0,-2 2 1,-2 2-1,0 7-1,-1-1 1,-1 2 0,-3 4-1,-1 1 1,-2-1-1,-1 3 0,-2-3 1,-2-6-2,1 3-2,-1-7-5,6 3-10,-2-15-20,6 9 1,-6-9-1,15-12 1</inkml:trace>
  <inkml:trace contextRef="#ctx0" brushRef="#br0" timeOffset="75424.314">21074 6820 52,'12'-4'36,"-12"4"-1,15-10 0,-6 8-18,-2-8-6,6 4-3,0-3-4,1 1-1,1-5-1,0 3 0,0 1 0,-1-3 0,-1 0-1,-3 3 0,-2-5 0,-2 0 1,-3 0-2,-4 1 0,-4-2-1,-1 5 0,-3 5 0,-4-2 0,-1 8 0,-3 6-1,1 4 2,-2 6-1,2 4 1,0 2 0,2 0 1,1 5-1,4 0 1,4-2 0,2-1 0,5 0 1,3-2-1,5-2 0,4 0 1,3-4-1,3-6-1,2 4 1,1-5-1,-1-7-2,2 4-4,-7-12-15,-1-2-18,2 4 1,-5-9-1,3-1 1</inkml:trace>
  <inkml:trace contextRef="#ctx0" brushRef="#br0" timeOffset="75796.3353">21739 6677 49,'0'0'33,"0"0"3,0 0-7,-15 2-9,5 8-5,-7-3-6,0 10-3,-3-2-1,-1 6-2,-3 1-1,5 5 0,-2-1-1,1 0 0,4 1-1,1-5-1,4-2-1,2-4-2,4-1-3,5-15-5,0 0-21,0 0-4,0 0-1,0-17 2</inkml:trace>
  <inkml:trace contextRef="#ctx0" brushRef="#br0" timeOffset="76057.3502">21399 6626 52,'0'0'35,"10"2"1,-1 4 1,0-3-20,15 13-4,-9-8-2,10 12-4,-4-3-1,3 1-2,-3 0-3,2 5-1,-3 0 0,-2-2-2,5 0-2,-7-4-2,5 2-6,-7-5-13,0-5-14,3 1 2,-3-9-1,3-2 2</inkml:trace>
  <inkml:trace contextRef="#ctx0" brushRef="#br0" timeOffset="76433.3717">21956 6329 52,'8'-14'36,"2"11"0,-10 3 1,0 0-18,14 20-6,-14-3-4,3 12-3,-5 1-2,2 5 0,-4 3-2,2 5-1,-3 0 1,0 4-2,-1 0 1,1-4 0,1 1-1,1 0 0,1-4 0,3-8 0,3-4-1,4-8 1,2-3-1,3-4 0,5-6 0,2-8-2,3 1-4,-6-9-5,8-2-22,-8 0-4,-4-5 0,-4-3 0</inkml:trace>
  <inkml:trace contextRef="#ctx0" brushRef="#br0" timeOffset="76659.3846">21853 6690 55,'0'0'37,"-11"0"0,11 0-1,15 5-17,-6-8-5,12 6-4,-3-6-3,8 6-3,1-4-1,3 0-3,2 3-2,-4-8-8,4 0-29,-6 3-1,-5-8 1,-2 3-1</inkml:trace>
  <inkml:trace contextRef="#ctx0" brushRef="#br0" timeOffset="78691.5009">20289 6743 24,'0'0'25,"-1"-11"-1,1 11-2,0 0-8,0 0-2,-12-5-2,12 5-3,-16 2-2,6-1-1,-1 6-1,-2 1-1,0 0 1,-2 4-2,2 5 1,-1 3 0,4 0 0,2 2 0,5 2-1,3-4 0,5 4 0,4-4 2,6-5-2,1-3 0,4-3 0,-1-5 0,1-1 1,-3-3-1,-1-3 0,-2-5 0,-3 2 0,-1-5 0,-2-3 0,-2-3 0,0-1-1,-1-4 1,0 1-1,-2 0 1,-2-1-1,-1 1 0,-3 8 1,-3 3-1,-3 2 0,-4 6 1,-2 4-1,-5 7 0,0 1 0,-3 4-1,-2 1 1,3 4 0,2 4 0,4 0-1,6-1 1,7 1 0,6-2 0,7-1 0,8-2 0,3-5 1,6-7-1,5-6 1,1-2-1,-1-9 1,-1 1-1,-5-3 1,-3-5 0,-5-3 0,-6 1-1,-9-2 1,-7-3 0,-7 4 0,-4-3-1,-5 0 0,-2 4 0,-3 9 1,-2 1-1,0 6 0,3 10-1,3 6 1,2 4 1,4 8-1,2 1 0,5 1 0,5 2 0,5 3 0,4-7 1,5-2-2,4-2 2,4-5-1,1-7 0,4-2 0,3-6 0,-2-8 0,-2 1 0,-3-4 1,-3-6-1,-7-3 0,-7 1 0,-6-4 1,-8 2-1,-6 2 0,-3 0 1,-2 1-1,-1 8-1,-1 6 1,3 2 1,3 7-2,3 6 1,5 5-1,4 5 0,4 6-4,1-4-15,4 2-16,7 5 0,-2-9 0,8 1 0</inkml:trace>
  <inkml:trace contextRef="#ctx0" brushRef="#br0" timeOffset="79645.5554">22503 6069 36,'11'-2'32,"-11"2"1,0 0 0,-5 15-18,-8-6-3,2 8 1,-7 2-7,0 6-2,-1-3-1,-1 8-1,-3-2 0,5-1 0,0-2-2,3-2 0,1-5-1,3-3 1,3-4-3,8-11 0,0 0-3,-10 1-4,10-1-6,4-14-13,-3-3-5,6-1 0,-6-9 1</inkml:trace>
  <inkml:trace contextRef="#ctx0" brushRef="#br0" timeOffset="79899.57">22356 6052 25,'0'0'32,"3"-10"2,-3 10 0,0 0-11,4 11-6,2 6-3,-8-1-5,7 9-2,-5 4-3,5 4 0,-3 0-2,1 6-1,-1-3 0,1-4 0,1-4-2,-2-1 0,3-6-1,-4-4-2,3-1-4,-4-16-5,7 10-11,-7-10-13,0 0 0,7-11 1,-10-3 2</inkml:trace>
  <inkml:trace contextRef="#ctx0" brushRef="#br0" timeOffset="80114.5823">22220 6179 25,'0'0'32,"-17"-7"1,17 7 2,12 7-12,1-8-8,16 12-2,-1-7-3,9 7-2,-3-1-3,4 2-2,1-3-3,-6 1-5,4 3-13,-5-6-20,-8-6 2,0 0-2,-3-9 1</inkml:trace>
  <inkml:trace contextRef="#ctx0" brushRef="#br0" timeOffset="83920.8">22121 6404 18,'0'0'25,"0"0"1,-1-10-7,1 10-1,0 0-3,0 0-2,0 0-2,0 0-2,0 0-2,11 13-1,-8-2-1,4 7-2,-2 2-2,2 1-4,1 4-17,0 7-12,-9-6-1,4 3-1,-6-10 0</inkml:trace>
  <inkml:trace contextRef="#ctx0" brushRef="#br0" timeOffset="89296.1074">22808 13362 28,'0'0'28,"9"6"-2,-9-6 2,10 2-16,4 1-4,1-2 0,8 2-2,4-4 0,10 1 0,1-2-1,6 0-1,2-3-1,7 3 0,-1-3 0,6 2-2,-1 0-1,-6 1 0,-1 0 0,-2 0-1,-6 2-1,-10-2 1,-5 2-4,-15-2-3,-12 2-4,0 0-9,0 0-13,-23-4 1,0-3 1</inkml:trace>
  <inkml:trace contextRef="#ctx0" brushRef="#br0" timeOffset="89583.1238">23437 13196 35,'25'0'29,"-25"0"2,22 9-5,-11 3-16,0-1-4,0 3-3,-2-3-2,5 2 1,-2-3 0,-4 0-1,-8-10 1,19 14 1,-19-14-1,8 13 0,-8-13 0,1 9-2,-1-9-1,0 0-3,-4 13-5,4-13-15,-11 5-8,11-5-1,0 0 1</inkml:trace>
  <inkml:trace contextRef="#ctx0" brushRef="#br0" timeOffset="90292.1644">23845 13420 43,'13'3'33,"-13"-3"1,-6 10-11,6 4-4,-5 1-6,-3 6-3,1-2-5,3 7-1,-3-2-1,5-1-1,5-1-1,-2-2 0,-1-4-1,8-3 0,-1-3 0,-7-10 1,16 7-2,-6-8 1,-10 1 0,22-13 0,-5 0-1,-4-1 0,1-4 0,8-3 0,-1-3 1,-4-1-1,3 0 1,-5 6 0,-1 1 0,4 4 0,-5 3 1,-13 11-1,10 0 1,-3 10 0,-2 3-1,-2 4 1,-3 2 0,-3 5 0,0 2-1,1-1 1,4 0 0,-5-2-1,-1-3 0,2-2 0,2-3-1,2-6-1,-2-9-3,0 0-8,13 1-23,-13-1-1,16-11 0,3 2 1</inkml:trace>
  <inkml:trace contextRef="#ctx0" brushRef="#br0" timeOffset="90747.1904">24330 13471 38,'0'0'32,"-3"14"1,-11-3 0,-2 4-20,-3 10-4,3-2-1,0 5-2,5-3-1,0 1-1,4-3-2,17-3 0,-10-20 0,32 27-1,-32-27 0,0 0 0,61 3 0,-61-3 0,61-22 0,-61 22 0,0 0-1,65-60 1,-65 60-1,26-52 0,-26 52 0,30-49 0,-30 49 0,0 0 0,0 0 0,-10-54 0,10 54 0,0 0 0,0 0 0,-12 50 0,12-50 0,15 56 1,-15-56-1,6 64 0,-6-64-1,5 55 1,-5-55-2,0 0-2,19 54-4,-19-54-9,0 0-19,0 0 0,0 0-1,0 0 2</inkml:trace>
  <inkml:trace contextRef="#ctx0" brushRef="#br0" timeOffset="91012.2056">24777 13303 40,'0'0'31,"0"0"2,0 0 0,0 0-21,0 0-4,0 0-1,-35 62 1,35-62-3,-18 78-1,18-78 0,-12 87-2,12-87-2,-12 82-1,12-82-2,15 63-2,-15-63-5,0 0-5,0 0-13,0 0-7,0 0 0,63 28 1</inkml:trace>
  <inkml:trace contextRef="#ctx0" brushRef="#br0" timeOffset="91267.2201">24941 13265 26,'0'0'32,"0"0"2,0 0 1,0 0-18,-5 61-3,5-61 0,-25 71-4,25-71-2,-24 88-3,17-38-2,7-50-2,-2 92-2,2-92-4,2 74-4,-2-74-14,21 52-14,-21-52 0,0 0 0,0 0 1</inkml:trace>
  <inkml:trace contextRef="#ctx0" brushRef="#br0" timeOffset="91829.2523">23574 13353 13,'0'0'29,"0"0"2,0 0-3,0 0-8,-4 9-4,2 2-3,2-11-4,-15 23-2,3-7-1,-7 6-4,-2 5-3,2 0-11,-8 5-21,12 7 0,-7-4-1,4 8 0</inkml:trace>
  <inkml:trace contextRef="#ctx0" brushRef="#br0" timeOffset="97550.5795">22604 6769 2,'0'0'24,"-14"4"-2,14-4 3,0 0-8,-17 9-3,17-9-1,-17 6-2,17-6-2,-19 14-1,19-14-2,-12 15-2,8-3-1,0-2-1,4 0-1,4 1-1,1-2 1,4-3-1,0-1 0,3-2 1,0-5 0,2-3 0,-2 0 0,-2-5 0,-1-2 0,-6 0 1,-2-2-1,-5 0-1,-4 4 0,-3 1 1,-1 2-1,-4 4-1,1 3 1,0 3 0,4 5 0,0 4-1,6-3 2,3 2-1,3 4 0,4-3 0,4-2 1,2-1-1,0-2 1,4-5-1,-1 1 1,0-3 0,0-4-1,-1-3 1,-1 2-1,-4-5 1,1 0 0,-9 10-1,6-18 1,-9 9-1,3 9 0,-17-6 0,6 5 1,-2 3-2,-1 5 1,1 0 0,3 3 0,3 1 0,7-11 1,3 16-1,-3-16 0,20 14 1,-6-12-1,1-2 1,0 0-1,-1-3 1,-2 0 0,-12 3 0,11-13 0,-11 1 0,-6 3-1,-2-1 1,-4-3 0,1 3-1,-4 2 1,2 0-1,1 7 0,1 4 0,11-3-1,-7 13-1,6-3-3,8 8-14,6 1-15,-6-5-1,11 1 0,-5-6 1</inkml:trace>
  <inkml:trace contextRef="#ctx0" brushRef="#br0" timeOffset="98398.628">23193 6453 12,'0'0'28,"0"14"1,-3-5 4,3 5-14,1 8-5,-4 1 0,6 10-2,-6-1-2,6 5-4,1-2-1,-1 7-1,0-2-2,2 1 0,-1-2-2,-1-5 0,3-3 0,-3-2 0,0-5-1,3-7 1,-2-3-1,-4-14 1,0 0-1,0 0 0,0 0 0,10-22 0,-11 3 0,-1-6 0,-1-1 0,-1-2 0,-3 2 0,-5 1 0,0 2 1,-4 7-1,-3 5 2,-2 6-1,0 5 0,-5 5 1,1 5 0,3 4 0,-1 5 1,5 3-1,2-1 1,5 7 0,1 0-1,10 0 1,7-2 0,2 0 0,2-5 0,7-1 0,1-3-2,3-7-1,5-4-2,-2-5-6,5-1-18,-2-3-10,-5-6 1,6-2-1</inkml:trace>
  <inkml:trace contextRef="#ctx0" brushRef="#br0" timeOffset="98926.6582">23576 6832 47,'-20'-11'32,"9"8"2,-12 4-7,-4-6-15,10 8 0,-6-1-2,0 8-4,-2-1-1,9 6-1,-1 2-1,6 0-1,5 2-1,3 2-1,3-2 1,11-2-1,3-3 0,0-2 0,2-5-1,5-2 1,-2-5 0,2-6 0,1-5 0,-7-4-1,-3-4 2,2-2-1,-1-2 0,-7-1 0,-1 2 0,-3 2 0,-3 3 1,3 2-1,-1 5 1,-1 10-1,0 0 1,0 0 0,0 0 0,-7 20 0,9-3-1,0 4 1,-1 5 0,5-1 0,3 1-1,-6 1 0,1-4-1,1-5-2,2 3-5,-7-21-12,10 8-19,-10-8 2,10-5-1,2-5 1</inkml:trace>
  <inkml:trace contextRef="#ctx0" brushRef="#br0" timeOffset="99215.6748">23777 6487 45,'3'-11'34,"-3"11"2,0 0 0,12 5-22,-8 13-1,-8-2-3,4 13-2,-1 0-2,-1 13-2,-3 1-1,5 2-1,2 3-1,-2 1-1,3-1 1,2-3-2,-2-3-1,-1-10-1,6-1-4,-6-11-7,4-7-21,-4-3-2,-2-10-1,0 0 1</inkml:trace>
  <inkml:trace contextRef="#ctx0" brushRef="#br0" timeOffset="99460.6888">23629 6734 28,'0'0'32,"-12"-5"3,12 5 0,14 10-17,-14-10-4,29 8 1,-13-5-4,10 6-2,-1-5-3,5 5-1,-2-5-2,10 0-1,1-1-1,-7-1-3,0 0-1,2-6-4,1 7-9,-3-4-23,-8-4 0,-5 2 1,-9-4 0</inkml:trace>
  <inkml:trace contextRef="#ctx0" brushRef="#br0" timeOffset="100069.7236">24309 6836 43,'57'-10'34,"-57"10"2,0 0-1,4-22-20,-4 22-2,-18-12-5,-4 11-4,0 1-2,-3 2-1,-5 5 0,-6 3 0,10 3 0,-4 6 0,6 2 0,13 1 0,2 3 0,5 2-1,8-2 1,12-3 0,1-5-1,1 0 1,0-8-1,-1-2 1,-17-7 1,48-6-1,-48 6 1,0 0 0,62-42 0,-62 42 0,0 0 0,44-72-1,-44 72 0,18-49 0,-18 49 0,0 0-1,-2-50 0,2 50 0,0 0 0,0 0 1,0 0 0,-17 51 0,17-51 0,17 62 1,-17-62-1,1 70 0,-1-70-1,19 66-1,-19-66-2,0 0-9,47 59-27,-47-59-2,0 0 2,0 0-2</inkml:trace>
  <inkml:trace contextRef="#ctx0" brushRef="#br0" timeOffset="101031.7786">22590 6808 11,'0'0'24,"0"0"2,-18-1-4,9 3-6,0 2-1,-6-1-3,5 8-2,-6-1-1,8 3-1,-2 0-2,6 4 0,-1-2 0,10-1-3,2-2 0,4-1 0,6-6-1,1 2 0,3-6 0,0-2-1,-1-5 0,-2-2 0,-6-3 1,-1-2-1,-10 0 0,-5-2 0,-8 0 0,-3 1 0,-5 4-1,-2 2 0,1 6 0,-3 4 0,3 4 0,6 4 0,3 6 0,6 0 0,5 0 0,4 1 0,5-1 0,5-4 1,3-2-1,1-3 1,3-7-1,0 0 1,0-4-1,0-5 1,-6-3 0,-1 1 0,-6-6 0,-3 0 0,-6 2 0,-7-1-1,-4 4 1,-2 4-1,-2 3 0,0 1 0,2 6 0,0 6 0,4 2 0,6 3 0,3-1 0,2 1 0,5 0-3,-2-2-8,4-2-26,3 1 1,-10-10-2,13 11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3:56:57.0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5358 4045 18,'0'0'14,"11"-4"-1,0 3-1,-11 1-1,22-7-3,-6 4-2,4 0-1,7-2-2,5 0-2,8-2 1,3-4-1,9 1 1,6-3 0,6 2 0,4-5 0,2 2 1,2-2-2,3 3 1,-4-1-1,-2 2 0,-5 2-1,-7-1 0,-2 3 1,-2 1-1,-7 0 0,-2 3 1,-2 0-1,2 0 0,0-1 0,3 0 1,0 0-1,3-2 0,1 0 1,3-2-1,4 2 1,0-2-1,-1 1 1,2 0 0,-3-1 0,2 0 0,-1 3 1,-1 0-1,-2-1 1,-1 1-1,1 2 0,-3 1 1,-3 1-1,1 0 1,-2-1 0,0 3 0,-2-2 0,0 2 1,-2-2-1,4 0 0,0-2-1,1 4 1,0-1-1,0-1 0,3-1-1,-2 2 1,1-2-1,-2 4 0,-1 0 1,1-2-1,-5-1 0,-1 1 1,-2 0-1,-1 0 0,-1 0 0,-1-1 1,-1-2-1,-3 4 0,1-3 0,0 1 0,0-2 0,1 2 0,-2-2 0,-1 3 0,0 0 0,0-1 0,-3 1 0,0 2 0,1 2 0,-1 0 0,-1 0 0,1-3 0,0 2 0,-1 1 1,0 1-1,0-4 0,-5 1 0,-1 0 0,-1 1 0,-5-1 0,0 0 0,-4-1 0,1-1 0,-13 1 0,14 1 0,-14-1 0,9-4-1,-9 4 0,0 0 0,0 0-3,0 0-3,0 0-9,3-12-14,-3 12-1,0 0 2,0 0 0</inkml:trace>
  <inkml:trace contextRef="#ctx0" brushRef="#br0" timeOffset="3496.2">9975 3200 8,'0'0'15,"0"0"-1,0 0-1,0 0-1,0 0-1,0 0-1,-10-3 0,10 3-2,0 0 0,-10 1-2,10-1-2,-11 1 1,1-2-2,10 1 0,-17-1 0,17 1 1,-20 2-2,20-2 1,-20-2-1,20 2 0,-18 1 0,18-1 0,-19 3-2,9-1 1,10-2 0,-19 8-1,8-3 1,1 1-1,-1-1 0,1 2 0,1 0 1,1 2 0,8-9-2,-15 17 1,11-4 1,-1 3-1,1-1 1,2 2-1,0 2 1,2 2-1,-1 2 0,0 2 1,0 0-1,1-1 0,-1 4 0,-1 4 1,0 0-2,0 0 1,1 3 1,-1 0-1,1 1 0,-2 1 0,1-1 0,-1-2 0,-1 3 0,0-1 1,-2 1-1,0 1-1,0-1 2,1 3-1,-2 0 0,1 0 0,0 3 1,1 1-2,1 1 1,-3-3 1,3 1-1,-1 2 0,1-2 0,1 2 0,-1 0 0,0-4 1,0 1-1,-1-1 0,1-2 0,1 1 0,-1-2 1,1-3-1,1-3-1,0 2 1,1-1 1,0-4-1,0 1 0,0-2 0,1-3-1,0 3 1,0-4 0,0-4 1,1-1-2,0 2 1,1-3 0,0-3 0,0-2 0,1-1 0,-1 0 0,0-2 0,0 0 0,-2-10 1,3 12-2,-3-12 1,3 12 0,-3-12 0,0 0 1,13 7-1,-13-7 0,12 0 0,-12 0 1,17 2 0,-8-3-1,1 0 0,0 2 1,1 2-1,0 0 0,0-3 1,0-1-1,2 4 0,1-1 1,-1 1 1,2-3-2,-2 1 1,-1-1 0,-1 4-1,-2-2 1,-9-2-1,11 2-3,-11-2-14,0 0-14,0 0-2,-14-2 0,14 2 0</inkml:trace>
  <inkml:trace contextRef="#ctx0" brushRef="#br0" timeOffset="6892.3943">9277 15433 22,'0'0'27,"0"0"-4,0 0-2,0 0-4,0 0-3,0 0-1,0 0-3,-11-6-2,11 6-2,-14 3-2,14-3-1,-19 6 0,6-2-1,-2 0 0,-3 2-1,-2 1 0,0 2 0,-3 1-1,0 2 1,-2 1 0,1 2-1,0 1 1,1 2 1,2-1-1,3 2 0,0-4 1,5 1-1,0-2 0,4 3 0,3-1-1,2 1 1,0-1-1,4 3 0,0 3 1,0 1-1,2 5 0,0 2 0,0 1 1,0 4-1,0 5 0,-1 0 0,0 4 1,0 5-1,-1 1 0,-1 4 1,-1 2-1,0 1 1,-2 3-1,1 2 0,-1-3 0,-1-2 0,0 0-1,1-3 1,0 2 0,0 2-1,0 0 1,-1-2 0,0 2-1,1-3 0,1 1 0,-1 0 1,3-3-1,-1-5-1,2-3 1,1 2 1,1-3 0,-1-1 1,1-1-1,0-3 1,0-2-1,0-2 2,0-4-1,3-6-1,-1-7-1,2-1 1,1-8 0,1 1 0,3-6 0,0-3 0,3-2 0,1 2 1,1 0-1,-1-2 1,3-2 0,-1 0 0,2 0 0,-2 5 0,1-2-1,0-2 1,-3-2-1,1 5 0,-3 0 0,-2-1-1,1 4-4,-12-4-16,0 0-15,10-18 1,-16 6-1,0-4 1</inkml:trace>
  <inkml:trace contextRef="#ctx0" brushRef="#br0" timeOffset="8701.4977">4650 15448 11,'0'0'12,"26"6"2,-13-4-1,8 5 0,2-5-1,4 2-1,3 2-2,2 0-2,5-1-1,-2 2-2,5 0-1,2-1-1,1 1-1,0-1 0,4 0 1,0-3-1,3 3 1,2-2-1,1 1 1,2-3 0,6 3-1,-2-1 1,1 1 0,2 0 0,3 0 1,-4 1 0,4 3-1,-1-2 2,-1 2-1,2-2 0,5 4-1,-4-3 0,1 1 0,3-2-1,0-1 0,0-2-1,1 0 1,0 0-1,0-3 0,-1 0 0,2 0 1,-4 0-1,0 1 0,-2 0 0,-2-1 0,-4 0 0,0 2 1,-2-2-1,-3 2 0,1-1 0,-1 0 0,-2 0 0,-3 1 0,-2 1 1,-4 0-1,-4 1 0,-1 0 0,-1 1 0,-2 1-1,-1-2 1,0 0 0,-1 0 0,1 1 0,0-2 0,-2 1 0,0-1 0,-1-1 0,0 0 0,-1 1 0,0-1 0,-2 1 0,0-2 0,0 1 0,0-1 0,-2 1 0,0 0-1,0-2 1,-1 1 0,0 0-1,2 0 1,-2-1 0,0-1 0,-1 0-1,-2 0 0,0-2 0,0 0 0,-3-1 0,-4 1-1,-1-1 0,-2 1 0,-13 2 0,16-4 1,-16 4-1,0 0 0,10-5-2,-10 5 1,0 0-2,0 0-6,0 0-18,0 0-1,11 5 0,-12-16 2</inkml:trace>
  <inkml:trace contextRef="#ctx0" brushRef="#br0" timeOffset="13925.7965">2756 1048 11,'0'0'11,"0"0"-3,0 0 0,0 0-2,-32-53 0,32 53 0,0 0 0,0 0 0,0 0-1,-61-15 0,61 15-1,0 0-1,0 0 0,-55 7-1,55-7-1,0 0 0,0 0 0,-53 19 0,53-19-1,0 0 1,0 0-1,-51 26 0,51-26 2,0 0 0,0 0 1,-49 43-3,49-43 3,0 0-2,0 0 1,-43 57 0,43-57-2,0 0-1,0 0 1,-24 64-1,24-64-1,0 0 0,-11 47 0,8-24 2,1 0-2,0 6 2,1-15-2,0 7 1,2 6 0,-1 5 2,2-15-1,0 6-1,1-1 1,0-2 0,1 7 0,1-3 0,1-13 1,0 2-1,1 4-1,1-1 2,2-6 0,2 3-1,-1-6 1,4 2-1,-2 6 0,4-3 1,0-7 0,2 1-1,1 7 0,-3-6 1,4 1-1,0-2 1,1-10 0,0-1-1,0 11 0,0-8 1,0-7 0,2 3-1,-2 4 0,0-5 0,-1 8 0,2 1 2,-1-15-1,-1 6 0,1 5-2,-2-6 3,0-8-1,-2 5-1,-1-4 1,-2-2-1,-1 3 0,-1 4 1,-1-14 0,-2 3-1,1 8-1,-3-4 2,1-6-1,-1 1 1,-3 6-2,-5 16 1,5-44 2,-5 44-1,0 0 1,-3-73-3,3 73 1,0 0 0,-9-65 1,9 65-1,0 0-2,-8-56 1,8 56 1,0 0 0,0 0 0,0 0 0,-19-57-1,19 57 1,0 0 1,0 0 0,0 0-1,-41-56 0,41 56 0,0 0-1,0 0 2,0 0-1,-40-61-1,40 61 0,0 0 1,0 0 0,0 0 1,-41-52-1,41 52 0,0 0 0,0 0 2,-56-30-2,56 30-1,0 0 1,-53-28-1,53 28 1,0 0 0,-56-14 0,56 14-1,0 0 1,-62 1 0,62-1 0,0 0-2,-72 19-1,72-19-5,-57 19-5,57-19-11,-58 37-2,58-37-1</inkml:trace>
  <inkml:trace contextRef="#ctx0" brushRef="#br0" timeOffset="15926.911">4643 900 5,'0'0'17,"0"0"-6,0 0 1,0 0-2,-53-44-2,53 44-2,0 0-1,0 0 0,-51 3 1,51-3-3,0 0-1,-52 11 0,52-11 0,0 0-1,-61 21 0,61-21-1,0 0 0,-62 21 0,62-21 1,0 0-1,0 0 0,-66 44-1,66-44 1,0 0-1,0 0 1,-51 58-1,51-58 1,0 0 1,-33 59-1,33-59 2,0 0-1,-24 72 0,24-72-1,-5 57 1,6-25-1,3-8-2,1 1 1,2 4 0,2 8 0,1-10 0,-1-2 1,2 0-1,-2 1 1,2 1-1,0 1 1,1-15 1,-1-1-2,2 5 1,0-1 0,3-3 0,-1-2 1,2-6-1,-1-3 0,1 6 0,3-2 1,0-8 0,2 3-1,0 1 0,-1-1 1,2-2-1,0 3 1,0-8 0,-2 0-2,2 7 1,-1-4 1,-1-7 0,2 1 0,-1 2-1,-2-10 0,1 4 0,0 0 1,-3-7 0,0-1-1,-3 10 0,0-9 1,-1-4 1,1 5-2,-15 19 1,22-50 0,-22 50 1,0 0-2,26-77 2,-26 77-2,0 0 2,10-73-1,-10 73 1,0 0-1,0 0 0,-4-66 1,4 66 0,0 0 1,0 0-2,0 0 1,-15-53 0,15 53 1,0 0-1,0 0 0,-33-53-1,33 53 0,0 0 1,0 0-2,-62-60 1,62 60 0,0 0-2,-62-48 1,62 48 0,0 0-1,-67-38-1,67 38-4,0 0-9,-76-30-13,76 30-1,-52-3 0,52 3 2</inkml:trace>
  <inkml:trace contextRef="#ctx0" brushRef="#br0" timeOffset="18516.0591">6542 905 20,'0'0'21,"0"0"-5,0 0-1,0 0-1,0 0-5,0 0-1,10-50-1,-10 50-2,0 0 0,0 0-2,0 0-1,-57 0 2,57 0 0,0 0 0,0 0-1,-57 6-1,57-6 0,0 0 0,0 0 0,-61 14-1,61-14-2,0 0 0,-50 14 2,50-14 0,0 0-2,0 0 0,-65 10 2,65-10-1,0 0 1,-50 29 0,50-29-2,0 0 1,-51 29 0,51-29 0,0 0 0,0 0-1,-56 51 1,56-51 0,0 0 0,-32 50-1,32-50 2,0 0-2,0 0 2,-29 63 1,29-63-2,0 0 1,0 0-1,-13 68 3,13-68-3,0 0 1,-2 53-2,2-53 1,2 23 0,0-1-1,1 4 1,1-10-1,1 3 1,0 6-1,3-1 2,0-1-1,1 6-1,3-11 2,1-5 0,0 10-1,1-1 1,1-10 1,2 1-1,-2 0 0,2-1 0,-1 3-1,1 1 2,0-11-1,1-4-1,-1 9 0,-1-4 1,2-2 0,-2-6-1,3 0 1,-2-3 0,1 7-1,0 2 1,0-10 2,2-2-3,-1 9-2,-1-4 4,1 1-1,-3 2 0,1-11 0,-1-2-1,1 10 0,-5-3 2,2-9-1,-2 6 0,-1-4-1,0-3 1,-2 6-1,-1 0 2,1-9-1,-2 1-1,-2 6 0,1-8 1,-6 20-1,13-45 0,-13 45 0,0 0 1,15-67 0,-15 67 0,0 0 0,10-68-1,-10 68 0,0 0 1,0 0 1,2-57-2,-2 57-1,0 0 0,0 0 1,-4-61-1,4 61 2,0 0-2,0 0-1,-7-52 2,7 52 0,0 0 1,0 0 0,0 0 0,-22-50 0,22 50 0,0 0 0,0 0-1,0 0 0,-48-63 0,48 63 1,0 0 0,-52-36-2,52 36 0,0 0-4,-71-39-9,71 39-20,-65 2-2,65-2 0,-87 2 0</inkml:trace>
  <inkml:trace contextRef="#ctx0" brushRef="#br0" timeOffset="22954.3129">3180 1097 11,'0'0'15,"0"0"-2,0 0 1,0 0-3,0 0-4,0 0 0,0 0 2,57 17-3,-57-17-5,0 0 1,51-6-2,-51 6 1,0 0-1,65 5 2,-65-5-1,52-2-2,-52 2 3,52 5-2,-52-5 1,54 4-1,-54-4 1,51-6-2,-51 6 3,0 0-2,71-2-2,-71 2 2,0 0 1,65-5-2,-65 5 2,0 0-1,59 1-2,-59-1 3,0 0 2,57 2-3,-57-2 0,0 0 0,60 0 1,-60 0 0,0 0 1,63 3-1,-63-3 1,0 0 0,67-2 0,-67 2-1,0 0 0,70 2-1,-70-2-1,0 0-8,69-12-20,-69 12 1,0 0 3,0 0-1</inkml:trace>
  <inkml:trace contextRef="#ctx0" brushRef="#br0" timeOffset="24263.3878">3956 1011 15,'0'0'24,"0"0"-8,0 0 0,0 0 0,0 0-4,0 0-5,0 0-1,0 0-2,0 0-1,0 0 0,0 0 0,0 0-1,0 0 0,0 0 1,51-5 0,-51 5 0,0 0-1,0 0 0,0 0-1,0 0 0,53 21 0,-53-21-1,0 0 1,0 0 0,0 0-2,0 0 1,49 25 0,-49-25 0,0 0 0,0 0 1,0 0-1,0 0 0,0 0 2,0 0-1,0 0-1,0 0 2,0 0 0,0 0-2,0 0 0,0 0 1,0 0 0,0 0 0,0 0-1,0 0 1,0 0-1,-32 55 1,32-55 1,0 0-2,0 0 1,0 0 1,-62 37-1,62-37 0,0 0-1,0 0 0,0 0-1,0 0-3,-52 19-12,52-19-17,0 0 1,0 0-1,0 0 2</inkml:trace>
  <inkml:trace contextRef="#ctx0" brushRef="#br0" timeOffset="25968.4854">3238 1486 15,'0'0'16,"0"0"-1,12-3-1,-12 3-1,15-3 1,-6-1-5,3 11-2,1-5 0,5-8-2,1 1-2,3 5 0,2-6 0,3 6-1,2 0 1,0-11 0,1 0-1,0 15-1,-1-2 1,1-9 0,-2 4-1,-2 3 0,-4-5-1,-1 8 0,-3 6 1,-1-12 0,-3-1-1,-2 16 0,0-6 1,1-7 1,1 9-2,-1-4 1,2-5-1,2 9 0,-1-2 1,1-12 1,0 3-2,0 9 0,-2-9 0,1 5 1,-2 1-1,-1-8 1,3 3-1,-3 9-1,3-2 0,-2-7 0,4 6-5,-5-1-7,3-13-18,2 19 0,-7-2 1,4-8 0</inkml:trace>
  <inkml:trace contextRef="#ctx0" brushRef="#br0" timeOffset="27178.5546">3420 1307 28,'0'0'20,"0"0"-2,0 0-2,7-18 1,-7 18-5,0 0-1,0 0-4,-2 13-3,2-13 0,0 0 0,-16 19-1,6-15-3,-3 0 1,-2 13-1,-2 4 1,-1-15 0,1 10-1,0 1 0,2-6-1,3 1 1,3 6 0,9-18 0,0 0-1,-5 20 0,9-10 2,-4-10-1,16 10 0,-7 0 0,-9-10-1,17 15 2,-8 4-1,-9-19 1,14 11-2,-8 8 1,0-8 0,-6-11 0,16 23 0,-9-13 0,4-3 0,-1 11-1,2-8 1,0-6-1,1 9-4,-4-5-13,-9-8-12,22 20-2,-22-20 3</inkml:trace>
  <inkml:trace contextRef="#ctx0" brushRef="#br0" timeOffset="28554.6333">5036 1021 12,'0'0'14,"0"0"0,0 0 0,0 0-1,0 0-2,0 0 0,0 0-3,0 0 0,60-8-1,-60 8-4,0 0 0,63-14-1,-63 14 1,0 0-1,71 1 1,-71-1-1,0 0-1,71-4 0,-71 4 0,0 0 0,68 9 1,-68-9-3,0 0 2,66 12 0,-66-12 0,0 0-1,76 5 0,-76-5 1,56 9-2,-56-9 2,53 0-4,-53 0-5,0 0-19,62-7-3,-62 7 1,0 0 0</inkml:trace>
  <inkml:trace contextRef="#ctx0" brushRef="#br0" timeOffset="29570.6914">5651 911 39,'0'0'23,"0"0"0,0 0-4,0 0-4,0 0-5,0 0-3,0 0-1,0 0-1,0 0-2,53 27-2,-53-27 0,0 0 0,0 0 1,0 0-2,59 32 0,-59-32 0,0 0 0,0 0 1,52 27-1,-52-27-1,0 0 2,0 0-1,0 0 2,0 0-2,0 0 0,0 0 0,0 0 1,0 0 0,0 0-1,0 0 1,0 0-1,0 0-1,0 0 2,0 0 0,-20 50-2,20-50 2,0 0-1,0 0 0,-64 45-1,64-45-6,0 0-17,0 0-6,0 0-2,-52 30 0</inkml:trace>
  <inkml:trace contextRef="#ctx0" brushRef="#br0" timeOffset="30684.7551">5075 1450 26,'0'0'16,"0"0"-1,0 0 1,0 0-2,0 0-3,0 0-1,0 0 1,11-8-2,-11 8-2,14 0-1,-4-6 0,6 1-1,1 4-1,2-8-1,2 2-1,3 17-2,0-11 1,2-5 1,-2 5-2,1 7 1,0-7 1,0 7-1,-3-1 2,1-15-1,0 7-1,-1 11-1,0-5 1,1-6 0,0 6-1,-1-5 0,0 2 0,1 15 0,-1-6 1,-1-13 1,0 5-2,-1 8 0,-2-7 1,1-1-1,0 3 1,-2-10 0,2-1-2,-2 12 1,0 0 1,0-10 0,-1 3-2,-3 8-1,1-7-2,-5 3-13,-9-2-16,13 9 0,-13-9-3,0 0 2</inkml:trace>
  <inkml:trace contextRef="#ctx0" brushRef="#br0" timeOffset="31623.8088">5308 1271 9,'0'0'19,"0"0"-5,0 0-4,0 0-2,0 0 1,0 0 1,0 0 1,0 0 0,0 0-3,0 0 0,-15 26 0,4-14-2,1 0-2,-3 4-1,-3-5-2,0 1 0,-1 4 1,-2 7-1,3-15-1,-1 2 1,3 8-1,0-6 1,5-2 0,2 3 1,7-13 0,0 0-1,-8 10-1,9 2 2,-1-12 1,0 0-2,14 15 0,-5-11 0,4 9 0,0 7 0,3-5-1,1-5-4,-1 10-14,-1-3-13,7 5-2,-9-5 1,5-1 0</inkml:trace>
  <inkml:trace contextRef="#ctx0" brushRef="#br0" timeOffset="36323.0776">1671 2717 20,'0'0'23,"2"-10"-7,-2 10-1,-1-14-2,1 14-3,-8-11-2,3 0-2,-4 5-3,-2 2 0,-1-1 0,-4 0-1,0 2-1,-1 1 2,2 3 1,-4 6-1,8 0 2,-5-1-2,5 10 0,3 1 1,0 3 0,3 0-3,0 5 0,5-3 0,-2 6 0,6-1-1,-3-2 2,3 0-3,0 1 1,3-4 1,-4 2-1,1 0-3,-2-8-1,-1 4-4,-2-7-5,-2-2-11,2 3-8,1-14 1,-12 10 0</inkml:trace>
  <inkml:trace contextRef="#ctx0" brushRef="#br0" timeOffset="36591.0929">1370 2945 41,'0'0'31,"7"-12"0,-7 12-9,14-9-11,-14 9-1,25-10-4,-6 4-2,1 3-1,3 2-2,3-4-2,1 3-5,-3-2-6,6-2-13,-2 8-6,-6-11-1,0 10 1</inkml:trace>
  <inkml:trace contextRef="#ctx0" brushRef="#br0" timeOffset="36844.1074">1754 2873 39,'0'0'27,"0"0"1,0 0-10,5 14-12,-5-14 1,2 22-2,-1-7-2,1 1-1,-1 2-1,1 1-2,-2 1-2,0-4-5,0-2-8,4 0-13,-4-14 1,3 11-1</inkml:trace>
  <inkml:trace contextRef="#ctx0" brushRef="#br0" timeOffset="37052.1193">1811 2731 15,'-11'-15'22,"11"15"1,-9-9-1,-1 11-21,10-2-8,0 0-14,6 17-1,-6-17-1</inkml:trace>
  <inkml:trace contextRef="#ctx0" brushRef="#br0" timeOffset="37474.1434">1926 2820 16,'0'0'21,"0"0"-2,-2 20-11,6-4 0,-2 1-2,1 5-2,0 1-1,2 1-1,-1 1 0,0-2-2,0-4 1,-1-5-1,1-2 0,-4-12 0,2 10 1,-2-10 1,-1-15 1,1 0 1,1 0 3,-2-5 1,4-1 1,-1-6 1,4 10-2,-2-6 1,5 8-1,-2 0-3,1 5-4,2 1-2,-10 9-6,22-4-12,-7 7-13,-4-4-3,6 5 2,-4-5 1</inkml:trace>
  <inkml:trace contextRef="#ctx0" brushRef="#br0" timeOffset="37961.1713">2322 2845 39,'1'-10'30,"-1"10"1,-5-9-8,-2-1-12,7 10 0,-14-12-5,14 12-2,-20-6-1,7 7-1,0 2-2,-4 2 0,1 3 0,0 4 0,1 0 0,0 1-1,5 1 0,4-3 1,4 1-1,5-1 2,4-1-2,4-2 1,1-1 0,4 1 0,0 0 0,-1 2 0,0 1-2,-2-3-1,0 5 1,-5 1-2,-1 4 1,-4-6-1,-1 4 0,-6-2-1,-1 1 3,-4 1 1,-1-2 0,-5-5 0,2-1 1,-2 0 0,4-1 0,-1-5 1,12-2-3,-14-3-5,14 3-12,0 0-9,3-20 1,9 15 0</inkml:trace>
  <inkml:trace contextRef="#ctx0" brushRef="#br0" timeOffset="38342.1931">2441 2701 29,'0'0'28,"0"0"1,8 9-1,-8-9-18,0 13-3,5-1-2,-4 1-3,2 8-1,-2 3 1,1 3 0,-2 8-2,-1-1 0,0 1 1,-1 2-1,1-2 1,1-6-1,1-2 0,2-3 0,4-10 1,1 1 2,5-9-2,0-5 0,2-4 0,1 1 0,-1-4-1,0-4-2,-1 3-5,-4-6-14,-5-4-9,4 11-3,-9-10 2</inkml:trace>
  <inkml:trace contextRef="#ctx0" brushRef="#br0" timeOffset="38570.2061">2404 2902 62,'0'0'35,"0"0"0,14 4-1,1-8-27,8 3-2,-2-2-2,6 2-5,3 4-18,0 1-14,-8-7-1,1 4-2,-11-7 2</inkml:trace>
  <inkml:trace contextRef="#ctx0" brushRef="#br0" timeOffset="45459.6002">3274 569 13,'0'0'21,"0"0"-7,0 0-4,0 0-2,0 0-3,0 0-1,13 67-1,-13-67-1,0 0 0,0 0 2,7 49-2,-7-49 1,0 0-2,0 0-1,0 0 0,0 0 1,12 53-1,-12-53-1,0 0 0,0 0 1,0 0-2,0 0 3,0 0-1,0 0 0,0 0 0,0 0 1,0 0 0,21-63-1,-21 63 2,0 0-2,0 0 1,23-50 2,-23 50 0,0 0-1,0 0 1,0 0 1,0 0-2,0 0 0,0 0 1,0 0-2,51-28-1,-51 28 2,0 0-1,0 0-2,0 0 2,53 37 0,-53-37 0,0 0-1,0 0 2,0 0-3,50 44 1,-50-44 1,0 0 0,0 0-1,0 0-2,8 53-1,-8-53-6,0 0-10,0 0-9,0 0 0,0 0 0</inkml:trace>
  <inkml:trace contextRef="#ctx0" brushRef="#br0" timeOffset="46321.6495">3645 646 1,'0'0'12,"57"26"-1,-57-26-3,0 0 1,0 0 0,0 0 0,0 0-2,0 0 0,50-17-3,-50 17 0,0 0 2,0 0-2,0 0-3,0 0 1,0 0 2,0 0-2,0 0 1,0 0 0,0 0-3,0 0-1,0 0 3,22-49-1,-22 49-2,0 0 1,0 0-1,0 0 0,0 0 1,0 0-1,-56-49 0,56 49-1,0 0 2,0 0 0,0 0-1,0 0 0,-56 24 1,56-24 0,0 0-1,0 0 3,0 0-3,-42 55 0,42-55 4,0 0-2,-12 55 3,12-55-1,0 0-1,0 0 1,0 0 1,31 55 2,-31-55-3,0 0 0,0 0 0,55 14-2,-55-14 2,0 0-3,0 0-4,49-9-13,-49 9-12,0 0 0,0 0 0,0 0 1</inkml:trace>
  <inkml:trace contextRef="#ctx0" brushRef="#br0" timeOffset="46875.6812">4004 608 4,'0'0'21,"0"0"1,0 0-7,0 0-2,0 0 0,0 0-5,7 57 0,-7-57 0,0 0 0,0 0-4,0 0-1,-58 62 1,58-62-1,0 0-1,0 0-4,0 0-3,0 0-6,0 0-15,0 0-4,0 0 2,0 0-1</inkml:trace>
  <inkml:trace contextRef="#ctx0" brushRef="#br0" timeOffset="47129.6957">3894 666 32,'0'0'32,"0"0"0,0 0 1,0 0-17,0 0-5,0 0-3,0 0-2,0 0-5,57 19 0,-57-19 1,0 0-3,50 28-2,-50-28-4,0 0-16,0 0-11,51 35 0,-51-35 1</inkml:trace>
  <inkml:trace contextRef="#ctx0" brushRef="#br0" timeOffset="47629.7243">4229 404 35,'0'0'30,"7"60"3,-7-60-2,0 0-20,0 0-3,-1 71-2,1-71-3,0 0 0,-5 59-2,5-59-2,0 0 2,0 61 0,0-61 1,0 0-2,0 0 1,25 57 0,-25-57-1,0 0 2,0 0 1,53 16-3,-53-16 0,0 0 0,49 5-5,-49-5-5,0 0-22,0 0 0,0 0-2,57-28 1</inkml:trace>
  <inkml:trace contextRef="#ctx0" brushRef="#br0" timeOffset="47870.7381">4097 608 64,'0'0'37,"0"0"-2,58-13 0,-58 13-27,51-4-3,-51 4-11,60-20-27,-60 20-1,64 1-2,-64-1 1</inkml:trace>
  <inkml:trace contextRef="#ctx0" brushRef="#br0" timeOffset="49356.8231">3432 1982 6,'6'29'13,"-6"-5"-9,3 1-1,-2 7 0,1 5-1,1-5-3,-4-7-6,7 3-9</inkml:trace>
  <inkml:trace contextRef="#ctx0" brushRef="#br0" timeOffset="49769.8467">3395 1919 15,'8'-14'19,"9"7"-14,-2 2 0,8 5 2,0-2 0,2 8-2,2-4 0,-2 4 1,-1 6-2,-2 7 1,-2-8 0,-6 4-3,-4 5 0,-4-4 0,-5 0-2,-4 0 0,-4-6 0,-3-7 0,-5 9-2,-2-7 2,-2-5-2,2 4-2,-1-3-5,0-7-10,8 13-4,-7-9 0</inkml:trace>
  <inkml:trace contextRef="#ctx0" brushRef="#br0" timeOffset="50331.8789">3769 1939 10,'14'17'23,"-13"-6"0,7 5-10,-2 2-3,2 4-3,-3-3-4,-1-4-4,-2 4 1,-2-1 0,0-18 0,-3 16-1,3-16 2,-10 10-1,10-10 2,0 0-1,-9-14 2,6 0 0,3 0 2,2 1 1,4-6 1,-1-2 1,4 4-1,-1 0 0,4 3-1,-2 3-1,3 0-2,-3 1-5,1 8-8,-1 3-13,7 3-8,-17-4-2,17 4 2</inkml:trace>
  <inkml:trace contextRef="#ctx0" brushRef="#br0" timeOffset="50852.9087">4014 2039 11,'0'0'25,"23"-7"2,-15-3 0,4 8-18,3-2-1,0 1-2,1 3-2,0-3-1,-1 3 1,-2-10-1,0 9 1,-3-1 0,0-4 0,-5-6-2,-5 12 1,3-21-2,-4 9 0,1 12-2,-11-23 1,2 9-3,-3 4-1,-1 2-1,-2 2 1,0 7-1,0-3 0,-2 6 2,0 7 0,1 3 3,3-3 1,0 5 2,4 3 0,2-3 2,6 6 0,2-4 1,5-1-1,2-4 0,4 8-1,0-8 0,5 2-1,-4-2 0,4-3-2,-3-6-1,0 4-2,0 0-8,-3-1-21,-11-7-2,17 0 0,-12-11 0</inkml:trace>
  <inkml:trace contextRef="#ctx0" brushRef="#br0" timeOffset="51167.9267">4319 1915 35,'0'0'31,"8"15"3,-8-15-6,0 23-16,8-4-1,-5-2-3,3 7-3,-1-1-1,3-1 0,-1-6-3,-1 2-1,0-9-2,-2 0-4,-4-9-5,12 5-16,-12-5-7,13-14 0,-8-7 0</inkml:trace>
  <inkml:trace contextRef="#ctx0" brushRef="#br0" timeOffset="51407.9404">4494 1934 33,'4'-14'32,"-4"14"1,0 0-3,0 0-13,1 10-7,-1-10-5,-11 17-1,1-3 0,2 9-1,-5 4 0,1-7 0,-3 3 0,2 0-2,1-3 0,2-1-3,4-7-8,0 0-25,6-12 0,0 0-1,0 0 1</inkml:trace>
  <inkml:trace contextRef="#ctx0" brushRef="#br0" timeOffset="53579.0646">3483 1951 23,'0'0'19,"0"0"0,2-14-2,-2 14-2,0 0-2,0 0-2,4-17-3,-4 17-3,0 0-1,0 0-1,0 0-1,-2-12 1,2 12 0,0 0-2,0 0 0,0 0 1,-8 13-2,8-13 1,-6 27 0,4-5-2,-2 3 1,0-5 0,3 3-1,-4 6-1,2 1 2,1-4-1,0-4-1,-2-1 0,3 0 2,-2 1-1,1 1 1,0-9 0,0 2 0,0 3-1,0-2 2,1-5-1,0-1 0,1-11 0,-3 12 0,3-12-2,-3 14 0,3-14-6,0 0-15,0 0-8,-5-12 2,5 12-2</inkml:trace>
  <inkml:trace contextRef="#ctx0" brushRef="#br0" timeOffset="59128.382">6814 1053 14,'0'0'13,"0"0"1,56-4 1,-56 4-2,0 0-1,76 3-1,-76-3-3,71 6-2,-71-6-1,81-9-3,-81 9-1,84-7-2,-84 7 1,83 0 0,-83 0-2,71-13 0,-71 13 0,56 9 0,-56-9-3,0 0 0,56 3-1,-56-3-3,0 0 1,0 0-4,0 0-8,0 0-3</inkml:trace>
  <inkml:trace contextRef="#ctx0" brushRef="#br0" timeOffset="59808.4209">7390 930 4,'0'0'15,"0"0"-1,0 0 3,0 0-2,0 0 1,0 0 1,0 0-3,0 0-1,0 0-3,0 0-1,0 0-3,52 36-1,-52-36-1,0 0 0,0 0-3,0 0 0,50 26 0,-50-26-2,0 0 2,0 0 0,53 26-2,-53-26 0,0 0 1,0 0-1,0 0 1,0 0-1,0 0 0,0 0 1,36 57-1,-36-57 1,0 0-2,0 0 1,-63 22 1,63-22-5,0 0-13,-51 19-13,51-19-3,0 0 2,0 0 1</inkml:trace>
  <inkml:trace contextRef="#ctx0" brushRef="#br0" timeOffset="60511.4611">7777 1016 14,'0'0'20,"0"0"1,0 0-12,0 0 0,0 0-1,0 0 0,0 0-2,34 57 2,-34-57-3,0 0 0,0 0 0,6 53-3,-6-53 0,0 0-2,0 0-2,0 0 0,0 0 2,0 0-3,0 0-3,0 0 1,0 0-1,0 0 2,0 0 0,55-40 1,-55 40-1,0 0 4,0 0 4,47-54 1,-47 54 0,0 0 0,0 0 1,52-33-2,-52 33 1,0 0-2,0 0-2,0 0-1,0 0 1,49 42-1,-49-42 0,0 0 2,4 58 0,-4-58-2,0 0-1,2 59-9,-2-59-15,0 0-2,0 0 1,0 0-2</inkml:trace>
  <inkml:trace contextRef="#ctx0" brushRef="#br0" timeOffset="61126.4963">8230 981 24,'0'0'28,"0"0"0,0 0 0,0 0-19,0 0-1,0 0-3,0 0-2,-33 64 0,33-64 1,0 0-1,2 67 0,-2-67 0,0 0-1,18 51 1,-18-51 0,0 0-3,0 0 0,54 3 1,-54-3-1,0 0-1,55-28 1,-55 28 0,0 0-1,0 0 0,60-66 1,-60 66 1,0 0 0,0 0 1,20-58 0,-20 58 0,0 0 1,0 0 1,0 0-2,0 0-1,0 0 1,0 0-1,0 0-1,0 0 0,-33 51 2,33-51-1,0 0 1,7 61-3,-7-61-2,0 0-12,0 0-17,23 57 0,-23-57-4,0 0 1</inkml:trace>
  <inkml:trace contextRef="#ctx0" brushRef="#br0" timeOffset="61467.5158">8576 818 45,'0'0'31,"0"0"3,0 0 0,0 0-24,0 0-1,0 0-2,0 0-4,18 83 0,-18-83 1,-2 71-3,2-71 0,-3 62 0,3-62-1,-1 64 1,1-64-5,0 0-12,0 0-17,20 57 0,-20-57-3,0 0 1</inkml:trace>
  <inkml:trace contextRef="#ctx0" brushRef="#br0" timeOffset="61722.5304">8774 771 63,'0'0'36,"0"0"1,0 0 0,0 0-25,17 62-8,-17-62 1,-2 73-4,2-73 2,-1 81-1,1-81-2,1 68-2,-1-68-4,5 59-30,-5-59 0,0 0 1,0 0-4</inkml:trace>
  <inkml:trace contextRef="#ctx0" brushRef="#br0" timeOffset="63760.6469">1563 1287 8,'0'0'28,"0"0"-2,62-5-8,-62 5 0,64 2-10,-24 0 0,4 7-1,1 5 1,0-10-6,2 2 1,-2 5-3,4 5 2,-6-7-1,0 2 0,-6-7-1,0 0-4,-4 6-4,0 0-3,-3-5-10,-10 1-10,9 3 2,-15-10 0</inkml:trace>
  <inkml:trace contextRef="#ctx0" brushRef="#br0" timeOffset="64616.6959">1729 1143 13,'0'0'19,"0"0"3,-54 3-5,54-3-1,0 0-8,-68 8 1,68-8 0,0 0-2,-64 14 4,64-14-4,0 0-4,0 0 0,-50 0 5,50 0-4,0 0-4,0 0 6,0 0-6,0 0 2,15 69 6,-2-41-4,4-5-5,1 1 1,-1 11-4,1-1-9,-1-7-21,-3 9 2,5-13-6,-7-11 3</inkml:trace>
  <inkml:trace contextRef="#ctx0" brushRef="#br0" timeOffset="65583.7512">1042 824 4,'0'0'24,"0"0"1,0 0-9,0 0-5,-15 47 1,15-47-8,0 0 0,0 0 2,7 47-3,-7-47-5,0 0 3,0 0-1,0 0 1,0 0 3,0 0-3,0 0-3,58-5 1,-58 5 4,0 0-2,53-30 2,-53 30 0,0 0-2,65-44 3,-65 44 0,0 0 2,0 0-4,0 0 3,59-20 2,-59 20-6,0 0 1,0 0-1,0 0-1,0 0 0,51 66 3,-51-66-3,0 0-5,0 0 1,16 51-8,-16-51-11,0 0-5,0 0-5,0 0-1</inkml:trace>
  <inkml:trace contextRef="#ctx0" brushRef="#br0" timeOffset="66039.7773">1482 823 12,'0'0'26,"-50"37"-1,50-37-6,0 0 1,0 0-5,3 56-7,-3-56-2,0 0-4,0 0 2,67 28 1,-67-28-2,0 0-4,67-19 1,-67 19 2,0 0-1,54-36 1,-54 36-3,0 0 0,0 0 2,35-57-2,-35 57 2,0 0 1,0 0-2,0 0 3,0 0-1,0 0 0,0 0-2,0 0 1,0 0 0,0 0 0,0 0 0,12 54-4,-12-54 2,0 0 1,0 0-5,15 59-7,-15-59-18,0 0-6,0 0 4,0 0 0</inkml:trace>
  <inkml:trace contextRef="#ctx0" brushRef="#br0" timeOffset="66321.7934">1780 619 40,'0'0'34,"0"0"0,0 0-1,0 0-21,0 0-3,28 51-4,-28-51 1,0 0-4,13 64-3,-13-64 1,0 0-1,6 62-1,-6-62-4,0 0-6,4 60-19,-4-60-3,0 0 0,0 0 0</inkml:trace>
  <inkml:trace contextRef="#ctx0" brushRef="#br0" timeOffset="66601.8094">1911 586 22,'0'0'29,"0"0"2,0 0 0,0 0-18,0 0-1,35 65-2,-35-65-3,7 71 0,-7-71-3,-1 70 0,1-70 0,-2 80-2,2-80-4,0 0-7,3 53-25,-3-53-1,0 0 2,0 0-1</inkml:trace>
  <inkml:trace contextRef="#ctx0" brushRef="#br0" timeOffset="72668.1564">2566 1903 19,'-2'-13'18,"2"13"-1,0 0-3,0 0 0,0 0-1,1-9-2,-1 9-3,1 11-2,-1-11 0,0 0-2,4 15 0,-5-3 0,4 3-1,-4 3-1,3-2 2,-3 5-2,0 7 0,-3 4 0,1 2 1,-2-2-2,-5 9 2,2 0-1,-1 4 0,1 1 0,-1-6 0,1-5 0,1 2-1,0-4 0,3-5 0,-1-6 0,1-7-1,4-15 0,-7 21 0,4-12 1,3-9-2,0 0-6,0 0-10,-8-23-17,8 23-2,-2-29 4,4 7-2</inkml:trace>
  <inkml:trace contextRef="#ctx0" brushRef="#br0" timeOffset="73685.2146">2578 1809 15,'0'0'16,"0"0"-2,0 0 0,-2 12-1,2-12-2,0 0 0,-5 15-2,5-15 1,-5 14-3,5-14 0,-11 13-1,11-13 0,-16 21-3,5-6 2,2-5-2,-3-1 0,1 4-1,0 3 1,2 4 0,0-5-2,3 0 2,0-3-2,0 2 1,2-1 0,4-13 1,-5 11-2,5-11 0,0 0 0,0 0 0,0 0 1,-2-11-1,4-1 0,2 1-2,0 1 2,2-1-2,1-4 2,-1-1-2,4 0 0,-10 16 0,18-12 1,-10 1 0,0 0-1,2 0 2,-10 11 0,17-12-1,-17 12 1,13-17 1,-9 5-2,-4 12 2,0 0 0,11-5-1,-11 5 1,0 0 0,0 0-1,0 0 0,0 0 1,10 5-1,-10-5-1,9 8 1,-2 1 0,2 5-1,2 3 1,0-6 0,1 3 0,1 9-1,0 1 1,2-6 1,-2-1-3,0 1 2,-2-6 0,-1 2-1,-1 0 0,-9-14-1,14 3-7,-14-3-29,-4-14-1,4 14-2,-12-18 2</inkml:trace>
  <inkml:trace contextRef="#ctx0" brushRef="#br0" timeOffset="77432.4289">5142 531 7,'0'0'13,"-15"61"-1,15-61 0,0 0-3,0 0-2,3 57-2,-3-57-2,0 0 0,0 51 0,0-51-2,0 0-1,0 0 1,0 0 0,0 0 0,0 0-1,0 0 0,0 0-1,0 0 2,0 0 0,0 0 0,0 0-2,39-60 1,-39 60 2,0 0-2,0 0 2,0 0-2,48-66 0,-48 66 2,0 0 0,0 0-1,0 0-1,52 11 0,-52-11 0,0 0 0,0 0 0,26 56-1,-26-56 0,0 0 0,4 51-1,-4-51 1,0 0-4,0 0-3,0 0-5,0 0-8,0 0 0</inkml:trace>
  <inkml:trace contextRef="#ctx0" brushRef="#br0" timeOffset="78040.4637">5398 607 4,'0'0'23,"51"0"1,-51 0-8,0 0-4,0 0 1,0 0-3,55-19-6,-55 19 0,0 0 0,0 0-2,0 0 0,58-23-1,-58 23 1,0 0 0,0 0 1,0 0-2,32-57 1,-32 57 1,0 0 0,0 0-1,0 0 0,0 0-2,0 0 1,0 0 1,-49-37-1,49 37-1,0 0-1,0 0 2,-54 0-1,54 0 1,0 0-1,0 0 0,-42 52-1,42-52 2,-14 57 0,14-57 0,0 0 0,0 51-1,0-51 1,0 0 1,0 0 1,0 0-2,0 0 0,52 55 0,-52-55 0,0 0 2,0 0-2,0 0-2,52 12-6,-52-12-12,0 0-12,0 0-1,0 0 2,58-17-1</inkml:trace>
  <inkml:trace contextRef="#ctx0" brushRef="#br0" timeOffset="78353.4816">5758 543 6,'55'-23'24,"-55"23"1,0 0 1,0 0-11,0 0-1,0 0-3,0 0-4,0 0-1,-15 53 0,15-53-2,0 0 0,0 0-2,-48 56-2,48-56 1,0 0 0,-46 57-2,46-57 0,0 0-1,0 0-1,0 0-6,0 0-10,0 0-10,0 0-3,0 0 3</inkml:trace>
  <inkml:trace contextRef="#ctx0" brushRef="#br0" timeOffset="78583.4948">5675 518 17,'0'0'30,"0"0"0,0 0 3,0 0-13,0 0-7,0 0-1,22 50-4,-22-50-3,0 0-1,0 0-2,39 62-1,-39-62-2,0 0-3,0 0-5,0 0-11,54 44-12,-54-44-3,0 0 4,0 0-2</inkml:trace>
  <inkml:trace contextRef="#ctx0" brushRef="#br0" timeOffset="78834.5091">5951 384 53,'0'0'32,"0"0"1,0 0 0,0 0-22,0 0-6,0 0 0,0 0-3,23 73-3,-23-73 2,-4 58-2,4-58 0,-1 52-1,1-52-1,7 61-4,-7-61-12,0 0-12,0 0-2,0 0 0,0 0 2</inkml:trace>
  <inkml:trace contextRef="#ctx0" brushRef="#br0" timeOffset="79010.5192">5939 442 49,'0'0'37,"0"0"-4,0 0 3,0 0-14,0 0-26,0 0-27,71 9 0,-71-9-3,58-12-1</inkml:trace>
  <inkml:trace contextRef="#ctx0" brushRef="#br0" timeOffset="80596.6099">6954 530 12,'0'0'24,"0"0"-6,0 0-1,0 0 1,0 0-2,0 0-2,0 0-2,0 0-2,0 0-3,0 0-3,0 0-1,-6 52-1,6-52 0,0 0-3,10 51-1,-10-51 1,0 0 1,0 0 0,0 0 1,0 0-1,0 0-1,0 0 2,0 0-1,0 0 2,0 0-4,53-35 2,-53 35 0,0 0 1,23-58 0,-23 58-1,0 0 0,0 0 1,0 0 2,31-51-2,-31 51 0,0 0-1,0 0 0,11 58 0,-11-58 1,0 0-3,9 52 0,-9-52-3,0 0-5,8 61-14,-8-61-6,0 0-2,0 0 0</inkml:trace>
  <inkml:trace contextRef="#ctx0" brushRef="#br0" timeOffset="81064.6367">7147 608 13,'62'13'27,"-62"-13"-2,0 0 2,0 0-16,0 0-2,59-10 0,-59 10-4,0 0-1,0 0 0,59-32 0,-59 32-1,0 0 0,0 0 0,0 0-3,49-47 0,-49 47 2,0 0-2,0 0-1,0 0 1,-19-51-1,19 51-1,0 0 1,0 0 0,-52-7-2,52 7 0,0 0 2,0 0 0,-52 48 0,52-48 1,0 0 1,-21 61 2,21-61-1,0 0 1,2 50-1,-2-50 0,11 50 1,-11-50 1,0 0-4,0 0-1,0 0-4,58 28-8,-58-28-17,0 0-1,53-25 0,-53 25 0</inkml:trace>
  <inkml:trace contextRef="#ctx0" brushRef="#br0" timeOffset="81312.6509">7645 448 37,'23'56'28,"-23"-56"-1,0 0-1,0 0-23,-31 62-2,31-62 2,0 0-2,-47 61-1,47-61-1,0 0 2,-55 49-1,55-49-6,0 0-10,0 0-11,0 0 0,0 0 0</inkml:trace>
  <inkml:trace contextRef="#ctx0" brushRef="#br0" timeOffset="81519.6627">7489 537 26,'0'0'33,"0"0"2,0 0-3,0 0-9,0 0-10,0 0-3,0 0-6,0 0-1,47 69-3,-47-69-3,0 0-2,54 36-10,-54-36-16,0 0-1,55 24-3,-55-24 2</inkml:trace>
  <inkml:trace contextRef="#ctx0" brushRef="#br0" timeOffset="81759.6764">7851 283 58,'0'0'32,"0"0"-1,0 0 0,0 0-22,0 0-7,-8 56 0,8-56-3,-3 59 1,3-59 1,1 73-3,-1-73-1,5 58-7,-5-58-16,0 0-6,14 53 1,-14-53-1</inkml:trace>
  <inkml:trace contextRef="#ctx0" brushRef="#br0" timeOffset="81934.6864">7800 399 42,'0'0'32,"0"0"1,0 0-2,0 0-14,55-21-19,-55 21-21,0 0-6,70 0-3,-70 0 0</inkml:trace>
  <inkml:trace contextRef="#ctx0" brushRef="#br0" timeOffset="82675.7288">5278 1961 6,'7'18'26,"-8"-4"0,9 3 2,-7 4-15,0 4-2,2-3-6,-2-7-3,0 7-2,0-3-3,-1-19-4,-1 21-11,5-11-10,-4-10 0,0 0 2</inkml:trace>
  <inkml:trace contextRef="#ctx0" brushRef="#br0" timeOffset="83050.7503">5273 1881 53,'0'0'33,"7"-24"-1,3 11-10,-10 13-15,16-17 0,-2 12-4,1 0-4,3 0 2,3 0-3,1 10 2,1 4 2,1-6-2,-4 8 0,-2-2-2,-4 5 2,-6-2-3,-4 4 2,-6-5-1,-7-2-1,-5 8 0,-3-1 2,-3-6 0,-2-3 0,0 4 2,3-7 1,1 2-1,5 2-2,2-12-1,11 4-10,0 0-16,0-17-3,13 13 1,-7-7-1</inkml:trace>
  <inkml:trace contextRef="#ctx0" brushRef="#br0" timeOffset="83417.7713">5600 1826 25,'0'0'28,"0"0"-1,9-1 2,0 1-15,-9 0-13,4 18 1,-1 0-4,2 1 0,-2-4 0,1 2-1,-2 3 1,1 1 0,0-9 1,-1-3 0,-2-9 1,0 0 1,0 0 0,4-9 1,-2-5 2,-2-12 2,4 11 0,-3-8 0,4 0 1,-3 5-3,3-3 0,1 3-6,0 8-4,4 6-13,3 4-12,-13 0-2,22 9 1</inkml:trace>
  <inkml:trace contextRef="#ctx0" brushRef="#br0" timeOffset="83840.7955">5826 1920 16,'17'-3'29,"-17"3"1,18-5 3,-9 2-15,-9 3-5,21-16-3,-13 5-5,3 8-1,-2 0-1,2-9 0,-1-1-3,-1 5 2,-1-2-2,-8 10 1,13-14-2,-10 1 1,-2-1-1,-1 14 1,-5-10 0,-2-2 0,-2 4-1,-1-1-1,-2 3 1,0 8 0,0 4 0,-1-5 1,3 4-2,0 12 1,3-1 2,3 4-1,3 1 1,2-5-1,4-1 1,3 6-2,0 0 2,2-11-3,5 1-5,-4-5-10,-2-5-14,8 6-2,-8-5 1,8-5 1</inkml:trace>
  <inkml:trace contextRef="#ctx0" brushRef="#br0" timeOffset="84120.8115">6083 1806 44,'0'0'29,"0"0"2,6 15-3,-4 3-23,-1-1 0,3-3-3,0-1-1,2 1-1,0 0 3,4 3-3,-10-17 1,20 10 2,-8-13 0,1 3-2,-2-4 2,3-11-1,-3-2-3,2-3 1,-2 0-6,-3 3-6,-4 1-20,6 0 1,-11 0-1,1 16-1</inkml:trace>
  <inkml:trace contextRef="#ctx0" brushRef="#br0" timeOffset="85344.8815">1023 1446 28,'0'0'32,"0"0"1,27-71-11,-27 71-8,32 11-4,-13-3-2,7 10-5,-3-2-1,4-12-2,-6 22 0,1 7 1,-3-17 0,-3-5-1,-4 10-1,-8-4 1,-10 6-1,-4 7 1,-4-14-1,14-16 1,0 0-2,-62 31 3,62-31 0,-55-5-1,55 5-1,0 0 0,0 0-6,-60-27-7,60 27-18,0 0-1,12-10 0</inkml:trace>
  <inkml:trace contextRef="#ctx0" brushRef="#br0" timeOffset="85750.9047">1317 1524 1,'1'-19'25,"-1"19"-1,0 0 0,0 0-17,2 22-2,2-1-2,2-4-1,2 0-2,-1 13 0,-1 1 1,2-17-1,-3 2 0,4 0-1,-9-16 0,6 12 1,-6-12 0,0 0 0,-1-18 1,1 18 3,-4-21 2,0-1 2,0 4 0,4 5 0,2-9 0,3 6-1,-5 16-1,12-26-5,-12 26-9,17-4-19,-5 3-5,0 12 0,-4 0 0</inkml:trace>
  <inkml:trace contextRef="#ctx0" brushRef="#br0" timeOffset="86146.9274">1562 1642 12,'0'0'32,"22"-14"1,-13 1 3,-1 1-15,6 0-4,-2 0-7,2 7-4,-4-5-1,2-7-2,-2-3-2,-10 20-1,13-15 2,-11 5-2,-2 0 1,-3 1-1,-4-7 0,-4 17-1,-3 5 2,-4-15-1,-2 9-1,-1 7 0,-1 3 1,1-1 0,2 17-1,4-11 1,5-2-1,6 17 0,6-4 1,5-6 1,5 0-1,5 3-1,3-10 1,0 4 0,2 1-2,-3-20-3,1 2-10,-3 4-20,-2-13 0,2 6 0,-7-7 1</inkml:trace>
  <inkml:trace contextRef="#ctx0" brushRef="#br0" timeOffset="86373.9403">1773 1554 34,'3'10'31,"-3"-10"0,0 0-1,6 26-22,-4-7-1,3-7-3,4 7-4,0 4 0,3-3-1,-3-9-1,4 10-6,-13-21-7,17 2-17,0 9 0,-17-11 1</inkml:trace>
  <inkml:trace contextRef="#ctx0" brushRef="#br0" timeOffset="86587.9526">1981 1563 34,'1'-16'33,"-1"16"-1,0 0-5,-12 19-10,7-8-6,-7 1-6,3 9-1,-3-2-2,-3-1 1,2 7-1,-3-16-2,7 2-7,-6-4-10,2-1-16,13-6-2,-11 8 2,11-8-1</inkml:trace>
  <inkml:trace contextRef="#ctx0" brushRef="#br0" timeOffset="87334.9953">912 1364 15,'0'0'15,"0"0"-2,0 0-6,0 0 1,0 0 1,0 0 0,0 0 1,0 0-5,29-45 0,-29 45 7,0 0-3,0 0-3,0 0-3,23 50 0,-23-50 3,9 68-4,-9-68 3,7 79-7,-7-79 5,-2 105-2,-2-51 2,4-54-1,-5 75 0,5-75-1,3 66 1,-3-66-2,0 0 0,0 0 1,0 0 0,0 0-2,0 0 0,0 0-2,0 0-3,0 0-3,0 0-4,0 0-5,0 0-6,0 0 1,0 0-3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3:59:02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11492 1487 18,'0'0'22,"0"0"-10,1 15 0,-3-5 0,2-10-1,-1 26-1,0-4 0,2-7-1,-3 6-3,3 15-1,-3-1 0,2-4-1,-1 6-1,0-3-2,-1 3 1,0 2-2,1-3 1,-1-9-1,2-3 1,-2 0-3,2-1 1,-3-11-2,5-1-4,-2-11-4,0 0-15,0 0-5,0 0 1,0 0 2</inkml:trace>
  <inkml:trace contextRef="#ctx0" brushRef="#br0" timeOffset="553.0316">11445 1511 9,'-12'6'11,"4"13"0,-5-11-2,13-8-4,-19 20 1,8-9 0,11-11 2,-15 8-2,9 2 1,6-10 3,-7 9-1,7-9 1,0 0 0,12-12-3,-1 8 0,1-9 0,7-6 1,-1-2-3,3 4-1,-3-1 1,1 0-2,-4 12 1,0-6 1,-6 9-3,-9 3 0,13 22 0,-8-9-1,0 6 0,-1 10 0,0-7-1,1 5 0,1 4 2,0-13-4,4-1-4,-5-6-10,0 0-18,6 6 0,-3-5-1,4 1 0</inkml:trace>
  <inkml:trace contextRef="#ctx0" brushRef="#br0" timeOffset="3273.1872">11700 690 13,'0'0'25,"0"0"-5,-54-29-2,54 29-1,0 0-6,0 0-2,0 0 1,-52-5-2,52 5-2,0 0 1,-51-2-4,51 2-2,0 0 2,-59 6 2,59-6-4,0 0-1,-54 10 1,54-10 1,0 0 0,0 0 0,-57 23 0,57-23-3,0 0 3,0 0 1,-53 45-3,53-45 0,0 0 0,0 0-2,-47 67 2,47-67 2,0 0-4,-26 52 1,26-52 1,0 0 0,-18 67 0,18-67 1,0 0-1,-11 55 0,11-55 3,0 0-2,-4 65 1,4-65-1,0 0 3,6 61-1,-6-61 0,0 0-1,0 0-1,36 59 1,-36-59 1,0 0-2,45 51-1,-45-51 0,0 0 1,55 37 0,-33-21-1,0 5 0,1-9-1,0-4 1,1 12 0,-1-2 0,2-7 0,-1 2 0,0-4 1,-1-9-1,-1 2 0,-2 6 2,2-13-1,-2-4-2,-1 9 1,2-11 1,-21 11 0,42-22-1,-21 15 0,-21 7 0,0 0 1,61-33-1,-61 33 2,0 0-2,58-51-1,-58 51 2,0 0 1,58-55-3,-58 55-1,0 0 2,48-67-3,-48 67 1,0 0 1,28-73-2,-28 73 0,2-60 1,-2 60 2,-10-49-1,10 49 0,-22-53 0,22 53 2,0 0 0,-49-43 0,49 43 0,0 0-2,-65-54 2,65 54-1,-54-27 2,54 27-3,-59-49 2,59 49 0,-66-22 0,66 22 0,-71-18-1,71 18-1,-68-27-3,68 27-1,-64 9-6,64-9-25,-59-9 0,59 9-1,0 0 1</inkml:trace>
  <inkml:trace contextRef="#ctx0" brushRef="#br0" timeOffset="4354.249">11102 1044 30,'0'0'20,"0"0"-2,0 0 1,0 0-4,0 0 0,0 0-2,0 0-3,0 0-2,0 0-3,0 0 1,0 0-3,0 0-1,0 0-1,0 0-1,-62-5 0,62 5 0,0 0 1,-77 30-2,77-30 1,-72 21 2,72-21-1,-79 33 2,79-33-1,-82 38-1,82-38 0,-75 44 2,41-13-1,34-31-2,-57 36 2,32-9-3,5-2 1,4-9 0,4 4 0,2-13-1,10-7 1,-10 8-1,10-8 0,0 0 2,0 0-1,0 0 0,0 0-1,0 0 0,0 0-2,0 0-4,1-12-6,-1 12-15,-1-10-6,7-1 0,-6 11 2</inkml:trace>
  <inkml:trace contextRef="#ctx0" brushRef="#br0" timeOffset="4655.2662">10442 1226 37,'0'0'30,"0"0"3,-54 28-1,54-28-18,-9 21-3,1-8-4,4 6-4,-2 2 2,3-9-2,0 8 0,2-4-1,1 1 0,4-2-1,0-4 2,5-13-2,1-5-1,1 11-2,4-14-1,-15 10-3,30-24-10,-17 18-18,-2 5-1,2 11-2,-13-10 3</inkml:trace>
  <inkml:trace contextRef="#ctx0" brushRef="#br0" timeOffset="5363.3067">9949 1601 16,'0'0'27,"-10"-5"0,10 5-6,3 16-6,-3-5-4,2 10-4,-2 5 0,3-8-3,-1-2-1,1 8-1,0-3 0,1-7-1,0-2 1,-4-12-2,10 2 1,-10-2-1,11 4 2,-5-16-1,2-3-1,1 1 1,1-1-1,0 2 2,1 1-1,1 0 0,-1-3 0,1 16 0,-2 4 1,0-2 1,-10-3-1,17 20-1,-10-5 0,-1 2 0,1 3 0,-3-4 0,1-3-2,-2 5-2,1-5-1,-4-13-6,7 12-9,-7-12-13,11-6-2,-2 4 1,-6-7 2</inkml:trace>
  <inkml:trace contextRef="#ctx0" brushRef="#br0" timeOffset="5765.3297">10261 1675 16,'0'0'28,"0"0"1,0 0 1,0 0-13,2 18-3,-1-7-4,-3-1-5,2 13-1,-1-1 1,4-6-1,0-2-1,-3-14-1,10 19 1,-1-10-2,-9-9 1,18-8-1,-7-8-1,-1 5-1,0-4 2,1-5 0,-2-5-2,-2 1 1,-1 2 0,-2 12-1,-4 10 1,5-18 1,-5 18-2,0 0 1,0 0 0,-5 24 0,4-4 0,1-6 0,0 3-1,1 10 0,2-3 1,0-5 0,2-1-4,-5-18-2,11 14-9,-5-2-19,-6-12 1,14-4 0,-10-7 0</inkml:trace>
  <inkml:trace contextRef="#ctx0" brushRef="#br0" timeOffset="6025.3446">10506 1533 49,'0'0'32,"4"11"1,-2 6-1,4 2-22,-8 7-4,3 0 0,-2 3-3,1 4-2,-1 1 0,2-13 0,2-5-4,-1-3-4,-2-13-2,10 8-4,-1-11-6,-3-17-6,1-6-6,4 5-1,-7-14 1</inkml:trace>
  <inkml:trace contextRef="#ctx0" brushRef="#br0" timeOffset="6207.355">10601 1458 40,'0'0'31,"0"0"2,3 21-7,-4 8-7,-4 8-7,4 0-6,-3-5-1,4 10-2,-2-2 0,3-12-1,2-1-3,0-2-2,4-3-5,-3-6-23,3-7-2,7-6-2,-4-10 1</inkml:trace>
  <inkml:trace contextRef="#ctx0" brushRef="#br0" timeOffset="7067.4042">12030 1098 14,'0'0'33,"0"0"1,0 0-3,0 0-8,0 0-3,0 0-8,0 0-2,0 0-3,0 0-3,0 0 2,75 32-1,-75-32-1,81 8-2,-81-8 0,89 31 1,-39-15-3,-50-16 0,92 37-1,-49-23 1,-5 15-2,-1 3 2,-3-7-1,-4 4 1,-7 1-1,-3-3 2,-2 3-1,-5 1 0,0-11 1,-6-4 0,-3 4-1,-2-6 0,-2-14 0,0 0-1,-3 15-2,3-15-4,-13-8-7,7-3-25,6 11 3,-11-20-3,8 11 2</inkml:trace>
  <inkml:trace contextRef="#ctx0" brushRef="#br0" timeOffset="7423.4245">12651 1330 45,'-1'-38'34,"11"39"2,-10-1 0,14 19-17,1-8-10,-8 0-1,6 8-3,-3 9-2,0-14 0,-2 8-3,-1 10 0,-6-7 2,2-3-1,-3 2-1,0-4 1,-4-7-2,0 10 1,-1-1 1,5-22 0,-14 12-1,4-2 0,0-5 0,0 1 0,-1-2 1,1-6-2,10 2-4,-17-4-4,17 4-14,0 0-14,7 9 0,-7-9 0,10-6-1</inkml:trace>
  <inkml:trace contextRef="#ctx0" brushRef="#br0" timeOffset="10386.594">13017 1555 26,'10'7'17,"-10"-7"1,0 0-2,5 20-1,-5 1-2,1 1-2,-1 8-3,1-9-2,-2 2-2,2 6-1,0 1 0,2-12-1,-1-8-1,1 0-1,-3-10 2,11 3-2,-11-3 0,15-19 0,-8-6 0,0 5-1,2-1 2,1-6 0,-3 0-3,4 4 3,-4 0 0,3 14 0,-10 9 1,19-11 0,-19 11-1,17 5 1,-8 7 0,0 1 0,0 5-1,1-1 0,-2 1 0,0 10-1,-1-1 2,2-6-1,-4-7-1,-1 1-1,-1-4-1,-1-2-5,-2-9-9,0 0-16,6-9-2,-6 9 1,1-22 1</inkml:trace>
  <inkml:trace contextRef="#ctx0" brushRef="#br0" timeOffset="10860.6211">13399 1570 28,'0'0'31,"2"17"0,-7-3-2,-2 5-15,5 6-2,-4 4-4,5-8-2,-1-1-2,4 9 0,0-7 1,3-4-1,-5-18-3,20 16 0,-8-20 0,4 3 0,1-5 0,2-18 1,0-2-4,-1 4 1,-2-1 2,-3-5 0,-1 3 0,-6-5-1,-3 9 0,-2 8-1,-1 13 3,-5-16 0,0 5-2,5 11 0,-10 10 1,7 3 1,1 0-1,2 3 0,1-3-1,1 14-1,1 6 3,1-11-2,4 0-1,-2-2 1,0 0-1,-1 0-3,3-4-4,-8-16-12,0 0-16,14-12 0,-12-3 0,5 3 1</inkml:trace>
  <inkml:trace contextRef="#ctx0" brushRef="#br0" timeOffset="11141.6372">13713 1314 53,'0'0'30,"0"0"2,10-20-5,-10 20-20,-1 19-2,-4 7 1,3-4-3,0 8 1,1 6 0,-1 10 0,1-3-1,0 6-1,2-12 0,-2 2-1,3-1-2,-1-1 2,1-18-2,2-4-5,-4-15-6,10 3-15,2 0-9,-4-23 1,6-4 1</inkml:trace>
  <inkml:trace contextRef="#ctx0" brushRef="#br0" timeOffset="11395.6517">13906 1177 76,'0'0'34,"0"0"1,0 0-3,20 54-26,-25-19 0,5-1-1,-2 9-2,0 0-1,-1 2 1,3 6-2,-2-4 0,1-17-1,4-8-4,-4 2-3,8-14-18,-7-10-12,0 0 1,9-9-1,-8-14-1</inkml:trace>
  <inkml:trace contextRef="#ctx0" brushRef="#br0" timeOffset="14032.8026">11245 2203 13,'0'0'27,"0"0"1,0 0-9,0 0-5,0 0 0,6 14-3,-6-14-3,-3 23-2,0-11-1,3 10-1,-2-1 0,3 2-1,0-4-2,1 11 1,-1-1 0,2-3 0,-1-3-2,1 1 1,-1-5-1,0-1 1,-1 1-1,-1-19 1,3 12-2,-3-12 1,1 13 2,-1-13-1,0 0-1,0 0 2,6-20-1,-6 20 0,5-11 1,1-3 0,-1 0-1,2 3 0,2 0 1,2 1 0,-1-1 0,5-5 0,-1-4-1,2 8 0,1-1 1,2-4-1,0-2-1,-1 8 0,0 3 1,-1 6 0,0 6 0,-1-3 0,-1 3-1,-3 9 0,0 6 1,-1-4 0,-2 2-1,0 5 0,-3-2 0,-1 5 1,-2 1-1,0-5 1,0-4-1,-2 3-1,1-6 2,-1-2 0,-1-12-2,5 12 1,-5-12-6,0 0-24,2-12-6,-2 12 0,0-24-2</inkml:trace>
  <inkml:trace contextRef="#ctx0" brushRef="#br0" timeOffset="17614.0074">10510 831 36,'0'0'30,"0"0"0,0 0 0,0 0-20,0 0-5,30 53 0,-30-53-3,7 59 0,-7-59-1,0 0 0,22 56-2,-22-56-2,0 0-5,0 0-6,29 50-9,-29-50-8,0 0-1,0 0 0</inkml:trace>
  <inkml:trace contextRef="#ctx0" brushRef="#br0" timeOffset="17928.0254">10510 871 41,'0'0'34,"0"0"0,0 0-6,-1-62-8,1 62-4,0 0-6,31-55-3,-31 55 0,0 0-4,0 0-2,56-49 1,-56 49 1,0 0-3,0 0 0,53 14 0,-53-14 1,0 0 0,0 0 0,0 0-3,21 61 0,-21-61 2,0 0 0,0 0-2,-54 58 1,54-58 0,0 0-1,0 0-1,-55 43-5,55-43-29,0 0 1,0 0-1,0 0 1</inkml:trace>
  <inkml:trace contextRef="#ctx0" brushRef="#br0" timeOffset="19552.1183">12394 785 23,'0'0'21,"0"0"-6,0 0-3,0 0-3,-4 57-2,4-57-5,0 0 0,0 0-1,5 55-1,-5-55 1,0 0 0,0 0-1,0 0 0,0 0 1,0 0 0,0 0 0,0 0 0,0 0-1,0 0 0,55-51 3,-55 51 0,0 0 0,30-49-1,-30 49 0,0 0 0,0 0 0,0 0 1,0 0-3,0 0-1,0 0 2,0 0-1,37 54-1,-37-54 0,0 0-3,0 0-4,6 59-6,-6-59-12,0 0-1,0 0 1</inkml:trace>
  <inkml:trace contextRef="#ctx0" brushRef="#br0" timeOffset="20040.1462">12638 856 21,'63'-22'22,"-63"22"0,0 0-14,0 0-2,52-25-2,-52 25 0,0 0-4,0 0 1,0 0 1,51-32-1,-51 32-1,0 0 2,0 0 1,0 0-3,0 0 2,0 0 0,-6-56-2,6 56 3,0 0 1,0 0 0,-55-14 0,55 14 3,0 0 1,-53 28-1,53-28 1,0 0-1,0 0-1,-55 55 0,55-55 1,0 0-3,-6 49-2,6-49 1,0 0 0,29 60-1,-29-60-1,0 0-1,0 0 0,60 54-2,-60-54-3,0 0-8,0 0-11,67 4-11,-67-4 0,0 0 1</inkml:trace>
  <inkml:trace contextRef="#ctx0" brushRef="#br0" timeOffset="20334.163">13100 756 15,'0'0'26,"0"0"2,0 0-1,2 62-15,-2-62-6,0 0 3,-44 62-3,44-62-1,0 0 1,-48 53-2,48-53 1,0 0-1,0 0-3,-40 53-4,40-53-7,0 0-9,0 0-13,0 0-1,0 0 1</inkml:trace>
  <inkml:trace contextRef="#ctx0" brushRef="#br0" timeOffset="20561.176">12982 815 52,'0'0'37,"0"0"-2,0 0 3,0 0-22,0 0-5,0 0-4,0 0-2,0 0-4,0 0 1,33 60-1,-33-60-1,0 0-1,38 57-1,-38-57-4,0 0-7,0 0-16,0 0-9,56 23 0,-56-23 1</inkml:trace>
  <inkml:trace contextRef="#ctx0" brushRef="#br0" timeOffset="20814.1905">13314 640 77,'0'0'37,"0"0"-3,0 0 2,0 0-32,0 0 0,-5 78-2,5-78-2,0 0 1,-16 67-1,16-67 0,-6 58 0,6-58-1,0 0-2,1 51-4,-1-51-5,0 0-12,0 0-12,0 0 0,0 0 0,0 0 2</inkml:trace>
  <inkml:trace contextRef="#ctx0" brushRef="#br0" timeOffset="20982.2001">13197 789 32,'0'0'36,"0"0"0,0 0 3,0 0-12,0 0-13,13-55-3,-13 55-5,0 0-3,68-2-4,-68 2-11,53-5-27,-53 5 2,0 0-2,0 0 2</inkml:trace>
  <inkml:trace contextRef="#ctx0" brushRef="#br0" timeOffset="21892.2521">10715 654 16,'55'-41'31,"-55"41"0,0 0 1,0 0-14,0 0-3,0 0-6,0 0-5,0 0-1,25 62 0,-25-62-3,0 0 0,0 0 1,54 42 0,-54-42-2,0 0-1,0 0 1,0 0-4,0 0 3,0 0 0,0 0-1,0 0 0,0 0 3,0 0 1,0 0 0,0 0 2,0 0 1,1-51-2,-1 51 3,0 0 0,0 0 0,0 0-3,0 0 0,0 0-2,0 0-8,59-36-10,-59 36-16,0 0 0,0 0 0,56-16 0</inkml:trace>
  <inkml:trace contextRef="#ctx0" brushRef="#br0" timeOffset="22313.2762">11017 586 19,'0'0'33,"0"0"1,51 6-2,-51-6-14,0 0-3,0 0-5,59-39-4,-59 39-1,0 0-5,0 0 0,0 0 2,45-55 0,-45 55-3,0 0 2,0 0-2,-2-50 0,2 50 3,0 0-1,0 0-1,-50-25-1,50 25 3,0 0-1,-54 22 1,54-22-2,0 0 0,0 0-1,-39 76 2,39-76 0,0 0-2,6 56 0,-6-56 0,0 0 1,39 60 0,-39-60 1,0 0-2,57 20-1,-57-20-2,0 0-14,60 7-14,-60-7-2,0 0 0,27-54 1</inkml:trace>
  <inkml:trace contextRef="#ctx0" brushRef="#br0" timeOffset="22688.2976">11210 374 50,'0'0'31,"0"0"3,0 0-7,45 69-17,-45-69-1,0 0-4,33 57-4,-33-57 0,0 0-1,0 0 0,0 0 2,52 32-2,-52-32-3,0 0 3,0 0 1,0 0 1,41-65-1,-41 65-1,13-49-1,-13 49 3,0 0 0,16-76 1,-16 76-1,0 0 1,0 0-1,0 0 0,8-51 0,-8 51-7,0 0-18,0 0-12,0 0 1,0 0-4,0 0 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5T10:29:07.33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9592 906 9,'-78'67'8,"11"-3"-1,10 15-2,10 10-1,12 0-2,12 8-2,10 4 0,9 5 1,10-11-4,10 8 3,8-12-1,12 2 1,10-5-1,9-2 1,7-10 0,10-2-1,5-1 0,9-4 1,8-9 1,7-6-2,4-2 1,11-10 0,8-1 0,9-4-2,6-6 2,6-7-2,4 1 0,5-6 1,6-3-2,2-2-1,5-4-1,2-7 0</inkml:trace>
  <inkml:trace contextRef="#ctx0" brushRef="#br0" timeOffset="8055.4607">12080 1065 1,'0'0'6,"0"0"0,0 0 1,0 0 0,0 0 3,0 0-1,0 0 0,0 0 1,0 0-2,0 0 1,0 0 0,0 0-2,0 0 0,0 0-1,0 0-1,0 0 1,0 0-1,0 0 0,0 0-1,0 0-1,0 0 0,0 0 0,0 0 0,0 0-1,0 0 0,0 0 1,58 11 1,-58-11-1,0 0-1,0 0 0,52-15-1,-52 15 2,0 0-1,0 0 0,61-17-1,-61 17 2,0 0-1,0 0 1,63-10-2,-63 10 0,0 0 0,0 0 1,0 0-1,56-25 0,-56 25 1,0 0-3,0 0 3,0 0-1,0 0 1,0 0-2,0 0 0,0 0 1,36-56 0,-36 56 0,0 0-1,0 0 1,6-52-1,-6 52 1,0 0-1,0 0 0,-3-64-1,3 64 2,0 0 0,0 0-2,-8-58 3,8 58-3,0 0 0,0 0 2,0 0 0,-11-66-1,11 66-2,0 0 3,0 0-1,0 0 1,0 0 1,0 0-2,-34-65-2,34 65 3,0 0 0,0 0-1,0 0-1,0 0 0,-53-29-1,53 29 2,0 0 1,0 0-2,0 0 0,-51-27 2,51 27-1,0 0 2,0 0-1,0 0-2,-54-27 1,54 27 1,0 0 1,0 0-4,0 0 2,-62-29 0,62 29 1,0 0 0,0 0-2,0 0 1,-53-39-1,53 39 3,0 0-2,0 0 0,0 0-1,-51-2 2,51 2-1,0 0 0,0 0 1,-53-1-2,53 1 1,0 0 0,0 0 1,-50-15-1,50 15 0,0 0-1,0 0 1,0 0 0,-61-14 0,61 14-1,0 0 0,0 0 2,-58-22-2,58 22 3,0 0-1,-58-32-2,58 32 0,0 0 2,-72-3 0,72 3-2,0 0 2,-76-33-1,76 33 1,-55-14 1,55 14-1,-58-32-2,58 32 0,-63-19 2,63 19-3,-67-16 2,67 16-1,-71-18-1,71 18 1,-76-5 1,76 5 1,-79-19-2,79 19 1,-83-6 1,83 6 0,-87-1 0,87 1 0,-90-6-1,90 6 1,-95 17 0,95-17 0,-94 8-3,94-8 2,-93 2 0,93-2 1,-89 16-1,89-16-1,-84 5-1,84-5 0,-83 16 3,83-16-1,-82 14-1,82-14 0,-82 19 0,82-19 0,-83 15 3,83-15 0,-79 13-2,79-13-2,-75 22 4,75-22-2,-73 11 2,73-11-1,-72 11-2,72-11 1,-74 21 0,74-21 1,-76 7-1,76-7 0,-83 16-1,83-16-1,-84 9 3,84-9-1,-80-2 0,80 2-1,-75 0 1,75 0 1,-66-8 0,66 8-1,-64-8 1,64 8-2,-63-4 1,63 4 1,-63-10-2,63 10 0,-64-9 2,64 9-2,-64-9 0,64 9 3,-68-18-2,68 18 0,-72-4 1,72 4 0,-69-12-1,69 12 0,-71-5 0,71 5 0,-73-10 1,73 10-2,-71-18 0,71 18-1,-79-5 3,79 5 1,-88-13-3,88 13-1,-96 5 0,44-7 1,-1 3 3,0-4-1,-1-8-2,0 3 0,0 21 2,3-9 0,0-15 1,0 6-1,0 1-3,-2 10 2,1-2 0,2-7 1,-2-15-2,1 9-1,1 10 3,0 2-3,50-3 4,-96-23-2,96 23-2,-95-20 2,95 20 0,-93-4 2,93 4-3,-98-27 2,47 21-2,-2 12 2,0-4 0,1 0 0,-3-3-2,0-6 0,0 19 1,2 4 2,0-13-2,0-11-1,-5 15-1,-1 2 0,0-1 3,0 5-1,-2-17 0,1-3-2,-2 15 3,2 7-1,3-17 0,1-1 2,-2 8-3,2 1 1,-2 7 1,-1 0 0,1-8-1,1-8-1,0 15 2,2-6 0,4-9 0,0-11-1,51 14 0,-91-8-2,91 8 2,-83 4 2,83-4-2,-78-30-2,78 30 2,-82 0-1,82 0 1,-79-27 2,79 27-3,-85-19-1,85 19 2,-86-14 1,86 14-1,-84-35 1,84 35-1,-89-9-1,89 9 3,-87-30 0,37 13-2,-4 13-1,-2 5-1,0-1 3,-2-12-1,-2-3 1,-4 11-1,0 2 0,1 6 0,2-2 2,-3-5-2,0-11 0,-3 22-1,-2-4 0,1-4 1,-3-2 0,-2-10 0,0 3-1,1 12 3,1 8-5,-3-25 4,-3 3 1,3 9-4,-1-1 0,4 12 2,-2-9 0,-7-13 0,5 3 2,4 20-2,3-1-2,-9-12 3,4 2 0,-2 0-3,1 6 1,5 2 1,-6 2-1,-1-11 0,2 2 2,7 14-3,-4 4 0,-2-9 3,-8 3-1,5 0 0,6 3-2,-1 11 2,0 3 0,-5-15 2,-4-1-2,12 16-1,7-4-1,-2 9 2,-1-3 1,4-9-3,3 0 1,11 15 1,46-37-2,-79 68 3,79-68-1,-72 57-2,72-57 1,-64 61 1,64-61 0,-46 55-2,46-55 2,-42 40-1,42-40-1,-32 47 7,32-47-3,-26 44-6,26-44 0,-22 56 7,22-56-7,-20 65 2,20-65 3,-17 73-8,17-73 2,-12 85 10,6-25 0,6-60-11,-7 101 12,3-35-7,2-1 1,1-1 1,-2 7 4,3-15-12,-3 1 8,3 3-3,0-2 3,0-58-2,12 99 3,-2-47 1,7-2-2,-17-50 5,33 85-6,-33-85 5,47 81-4,-47-81 4,49 71-5,-49-71 1,54 49-1,-54-49 0,71 42 0,-71-42 0,71 28 0,-71-28 0,95 10-1,-43-5 1,4-2 0,2-8 1,4 0-1,8-2-1,5-7 2,-3 0-1,0 2 1,3-8-1,1-5 0,-3 4 0,-2-5 2,-7-2 0,-3 2-2,0 0 0,-1-6 0,-6 4-2,-5 2 2,-1-2-1,-2-2 0,0 8 0,-2-2-1,-3 2 3,-1 3-2,-4 0 2,-3 5-1,-5 5 1,-5-1-2,-6-4 3,-5 3-2,-12 11 0,10-10 1,-10 10 0,0 0 0,-4-10-1,4 10 1,0 0-2,0 0 2,-10 9 0,10-9-1,0 0-1,0 0 1,0 0 0,0 0 0,0 0 1,0 0-1,0 0-1,0 0 1,0 0 1,0 0-2,0 0 1,0 0-1,0 0 1,10-11-1,-4 2 2,-6 9-2,12-9 0,-12 9 1,11-7 0,-11 7 1,5-9-1,-4-2-2,-1 11 1,0 0 2,0 0-1,-7-16-1,7 16 0,0 0 0,-13-4 1,13 4 1,-17 6-1,4-9-1,-1 15 0,-3 2 1,-2-10 1,-3 1-2,0 3 1,0-4 0,-2 7-1,0 4 2,0-12-1,0-2-1,5 7 0,0 3 3,5-6-2,0 0 0,14-5 0,-11-8-2,11 8 2,0 0 1,12-1-1,-1-6-2,2 7 1,4-3 2,0 4-2,2 2 2,1-5-1,2 0 0,-2 6-1,0 4 3,-1-6-1,-1 0-1,-3 2 0,0-2-1,-3 7 0,-3-1 2,-9-8 0,12 4-3,-8 6 1,-2 0 3,-2-10-2,-2 15 2,2-15-2,-9 14 2,2 2-3,-1 0 2,-3-6 0,0 2-1,1 4 0,-1 6 0,2-5 1,2 2-1,0-5 2,3-5-3,1 3 2,2 2-4,1-14-4,0 0-27,0 0-3,0 0-1,0 0-1</inkml:trace>
  <inkml:trace contextRef="#ctx0" brushRef="#br0" timeOffset="20619.1794">2125 1281 14,'0'0'12,"0"0"-1,0 0 1,0 0 0,-52-47-1,52 47 2,0 0-3,0 0-5,0 0 2,0 0 0,0 0-3,-56-30-2,56 30 1,0 0 0,0 0 0,0 0 1,0 0-2,-51-12 0,51 12 0,0 0 1,0 0-1,0 0-3,0 0 2,0 0 2,0 0-4,-54-28 3,54 28 0,0 0-3,0 0 0,0 0 6,0 0-3,-52-12-5,52 12 6,0 0-1,0 0 0,0 0-1,-61-7 2,61 7-6,0 0 4,0 0 3,-53-5-4,53 5-3,0 0 2,-51-7 1,51 7-1,0 0 4,-67 9-4,67-9-2,0 0 3,-73-4 0,73 4 0,0 0 3,-70-6-2,70 6-4,0 0 0,-54-10 7,54 10-5,0 0 4,-50-2-4,50 2-2,0 0 1,-57 29 4,57-29-1,0 0-5,-70 28 3,70-28-3,-60 29 1,60-29 7,-61 24-1,61-24-7,-58 38 2,58-38 2,-53 57 2,53-57-2,-39 63 3,39-63-8,-31 89 5,31-89 0,-29 78 2,29-78-3,-24 77 0,24-77 2,-25 85-1,25-85 0,-23 67 0,23-67-2,-18 79 3,18-79-1,-19 73 1,19-73 1,-11 71-1,11-71 2,-15 75-3,15-75 4,-17 65-5,17-65 4,-18 76-3,18-76 0,-20 75 0,20-75 0,-15 72 0,15-72 0,-11 78 0,11-78 1,-9 71-1,9-71-4,-8 66 4,8-66 2,-4 70-2,4-70 1,4 61-1,-4-61 1,10 62-1,-10-62 5,17 57-5,-17-57 0,28 54 0,-28-54 2,30 57-4,-30-57 4,39 50-2,-39-50 0,47 51 0,-47-51 1,0 0-1,73 68 1,-73-68-1,62 38 1,-62-38 0,70 36-1,-31-18-1,-1 0 0,4-2 1,-3 2 0,2 1 0,0 1-1,3 0 1,-4 0 1,4 0 0,-1 1-1,2-2 1,2 1 0,0-2-1,-2 1 1,6-1-1,0-1 1,0-1-1,2 0 0,3 1 0,4-3 1,5 1-1,5-2 0,0-2 2,1 0-1,7-3 0,0 0-1,4-4 1,4 0-1,1-3 0,3-3 1,4-3-2,3-1 1,0-1 1,3-4-1,3-2 1,3-2-1,0-4 0,1 3 0,-2-2 1,6-2-1,1-1 1,2 0 0,-1 0-1,-3-1 1,0-3-1,3 0 1,1-2 0,-1 0-1,-6 0 0,0 0 1,-4-4-1,3 2 0,-4 2 0,-4-1 0,-6-2 1,-2 2-1,-3 0 0,-3 1 0,-6 0 1,-3 2-1,-4 0 0,-2 1 1,-2 2-1,-2 3 0,-4-1 0,-2 1 0,-2 4 0,-3-1 0,1 1 0,-5 2 0,0 2 1,0-2-1,1 3 0,0 2 0,4-3 1,3 2-1,-2 4 0,3-5 0,2 1 0,2 0-1,-2 3 1,6-4 1,2 1-2,-2-2 0,5-1 0,2 4 0,2 1 1,2-2 0,0-5 0,0 6-1,-1 0 1,4 1 0,-1-1 0,0-3 1,1 1-2,-5 2 1,3 0 0,-1-1 1,-2 0-1,-3 1 0,-3-1 0,1 4 0,-2 2 1,0-5-1,-3 0 0,-3 4-1,0 1 2,-3-2-1,-3 2 0,-5-2 0,-3 1 0,-2 0-1,-3 2 2,1-4-1,-4 0 0,-2 0-1,1 0 2,-3-2-1,-1 0 0,0-4 0,-4-1 0,-1 2 0,-2 2 1,-1-6-1,-2 0 0,-1 1 0,2-3 0,-1 3 0,1 2 0,2-4 0,2-2 0,0 6-1,1 0 2,2-3-1,-2 4 1,-1 0-2,-2-1 2,-1 2-1,0 0 0,0-5 0,-1 0 0,0 3 0,0-8 0,0 1 0,1-3 0,0 1 0,0-2 1,-1 3-2,-1 1 2,-1-7 0,1 3-2,0-2 2,-3 1-2,0 3 2,0-5-2,-1-6 2,0-2-2,0 6 0,0 2 2,-1-4 0,1 2-1,0 2 0,-2-1-1,0 10 1,0-1 0,-1-6 1,2-2-1,-1 11-1,-1-6 2,2-9-1,0 13 1,-2-7 0,-19 24-2,33-38 1,-33 38 1,0 0 0,0 0-1,51-54 0,-51 54 0,0 0 1,0 0-1,56-31 1,-56 31-1,0 0-1,0 0 1,63-34 0,-63 34 0,0 0 0,0 0 1,0 0-1,0 0 0,0 0 1,0 0 0,0 0-1,0 0 0,0 0 1,0 0-1,0 0-1,0 0 2,0 0 0,0 0-1,0 0 0,0 0 0,0 0 0,0 0 0,0 0-1,0 0 1,0 0-1,0 0 1,0 0 1,0 0 0,0 0-1,-57 9 0,57-9 0,0 0 0,-63 22 2,40-10-3,23-12 0,0 0 1,-64 13-1,48-6 2,16-7-1,0 0-1,0 0 0,0 0 1,-44 12 1,44-12-1,0 0 0,0 0 0,0 0 0,0 0 1,0 0-1,0 0 0,0 0-2,0 0 2,0 0 1,-7 10-2,7-10 2,-12 6-2,12-6 0,-17 2 1,7 1 1,-5 6-1,3-9-1,0 2 1,2 9-1,0-8 2,10-3-1,-17 15 0,17-15 0,-10 5-1,10-5 0,-5 16 2,5-16-1,0 0-1,12-2 0,1-3 2,0 0-2,5 5 2,2-7-1,4-6 0,0 8 0,-3 3 1,0-8-1,-2 4 0,-3 10 0,-1-10 0,-5 3 0,-10 3 1,12 4-1,-12-4-1,0 0 0,9 15 2,-9-15-1,0 0 0,3 16 0,-3-16-1,2 22 1,-2 0 1,0-22 0,3 18-2,-2 4 0,-1-2 2,1-5-1,0-2 0,-1-13 0,2 12-1,-2 4 1,0-5 0,0-11 0,0 0-1,4 12-1,-3-1 0,-2-2-2,1-9-2,0 0-7,0 0-18,12 19-5,-12-19 0,11 10 1</inkml:trace>
  <inkml:trace contextRef="#ctx0" brushRef="#br0" timeOffset="32847.8788">1443 2904 14,'-11'3'17,"11"-3"0,0 0 1,-2-11-1,15 4 1,6-2-3,8-3-2,6 7 0,6-4-3,5 5 0,9-1-4,6 6 0,4-3-2,5 5 0,7 0-2,5 1-1,1-1 0,0 4 0,-5 0 0,-6 0 0,-2 3-1,-8-1-1,-11 1 2,-8 3-2,-9-2 1,-6-4-1,-6 0 0,-6-1-1,-14-6 0,9 8 0,-9-8-4,0 0-7,-11 9-12,5 1-9,-6-6 0,6 6 0</inkml:trace>
  <inkml:trace contextRef="#ctx0" brushRef="#br0" timeOffset="34013.9455">12466 2185 17,'0'0'27,"0"0"0,-11 6 0,11-6-12,-13 8-6,-2 0-1,3 2-3,-5-3-1,4 10 0,-3 4-1,4 0-1,2 3-1,1 8-1,4 2 1,3 2-1,3 2 0,2 0 1,2-7-1,0 4 0,1 0-2,-1-10 0,-1-2-6,-4-4-7,0-19-15,-4 23-1,-5-24 1,9 1 1</inkml:trace>
  <inkml:trace contextRef="#ctx0" brushRef="#br0" timeOffset="34208.9566">12243 2470 7,'0'0'25,"19"10"1,-19-10 2,19 6-15,-4 4-6,1-1 0,4 1-5,4-4-9,3 8-19,-6-16-1,9 10 1,-9-10-1</inkml:trace>
  <inkml:trace contextRef="#ctx0" brushRef="#br0" timeOffset="34435.9696">12660 2514 28,'5'15'29,"-7"-5"2,6 10-1,3-3-18,-8-4-3,3 4 0,-2-1-5,4-3-1,-2 2-6,-2-15-5,0 0-15,11 12-8,-11-12-2,0 0 2</inkml:trace>
  <inkml:trace contextRef="#ctx0" brushRef="#br0" timeOffset="34598.979">12629 2372 43,'-9'-12'28,"9"12"1,0 0-11,0 0-16,0 0-13,0 0-16,19 10-1,-19-10 0</inkml:trace>
  <inkml:trace contextRef="#ctx0" brushRef="#br0" timeOffset="34930.9979">12761 2497 15,'9'12'31,"-9"-12"1,19 15 0,-19-15-14,14 11-3,-3 3-4,-5-4-6,3 3-2,-5 1-2,1 2 1,-3 1-2,0-4 1,-3 1 0,0-3-1,1-11 1,0 11 1,0-11-4,0 0 4,3-15-4,-1 5 2,2-5 0,0 1-1,0-2 0,0 1-1,4-1-2,-3 4-4,5 7-5,0-1-11,2-2-8,7 4 0,-2-5 0</inkml:trace>
  <inkml:trace contextRef="#ctx0" brushRef="#br0" timeOffset="35272.0174">13142 2486 9,'0'0'25,"0"0"2,-18 6-5,7-3-9,-1 4-1,-1-1-1,1 7-3,1-2-2,4 2-1,0-4-2,5 6-1,2 2 1,5-4 0,4 2-2,1 2 0,3 0 1,-1 0-1,-2 4 0,2-3 0,-3-4-1,-5 4 0,-4-4-1,-5-2 2,-3-2-1,-4-1 0,-1-5 1,-1 2-1,1-4 0,1-4-2,12 2-3,-16-12-6,15 2-7,5 1-10,-1-8-4,13-2 1,-6-11 1</inkml:trace>
  <inkml:trace contextRef="#ctx0" brushRef="#br0" timeOffset="35485.0296">13228 2436 18,'14'-6'30,"-14"6"0,12-3 2,-12 3-14,6 16-4,-3 2-4,-2-2-4,3 11 0,-1 4-3,2 2 2,0-2-3,2 3-1,2 0-3,-1-5-4,3 1-11,-5-5-11,-1-10-5,2 1-1,-7-16 1</inkml:trace>
  <inkml:trace contextRef="#ctx0" brushRef="#br0" timeOffset="35633.0381">13184 2719 17,'-11'-7'31,"2"-9"1,12 7-3,3 0-10,4 1-2,3 1-11,3-2-17,2 4-19,-8-14-1,-1 8-2,-12-11 1</inkml:trace>
  <inkml:trace contextRef="#ctx0" brushRef="#br0" timeOffset="36167.0686">12278 1827 35,'0'0'31,"10"-5"-3,-10 5-2,-3-14-6,3 14-5,-10-24-6,4 11-3,-5-4-3,-3-11 0,-1-4-2,-3 7-1,-3-6 2,0-11-1,-1 0 1,-2-1-2,1-3 1,1 12 0,0 3 0,22 31 0,-31-62-1,20 52 0,0 3 1,11 7 0,0 0-2,-9 1 0,12 8-3,-2 9-5,5 1-20,4 3-4,-5 7-2,5 0 0</inkml:trace>
  <inkml:trace contextRef="#ctx0" brushRef="#br0" timeOffset="37810.1626">12029 1345 13,'0'0'23,"0"0"-4,3-41 0,-3 41-2,0 0-4,0 0-1,0 0-1,0 0 0,0 0-1,0 0-3,0 0-1,0 0-1,0 0 0,-10 21-2,10-21 0,-9 17-3,1 5 1,-3-1 0,1 1 0,-3 7-1,2-2 1,2-8-1,-1 4-1,4-8 3,6-15-1,0 0 0,-1 11-1,1-11 2,13-24-1,-7 13 1,2-12 0,0-8-1,-2 13 0,-1-6 1,-5 24 1,5-60-3,-5 60 2,0 0-1,2-39 0,-2 39 0,0 0 0,13-5-1,-2 28-1,3-5 2,4 0-1,6 8-2,1 0-3,8-1-26,0 17-5,-5-3 0,5-11-1</inkml:trace>
  <inkml:trace contextRef="#ctx0" brushRef="#br0" timeOffset="79363.5393">8681 10134 37,'0'0'31,"0"0"3,0 0-6,-10-7-6,11 17-6,-5 1-5,6 8-3,-3-1-4,3 10-2,-1 2 0,0 4 0,-1-1-1,1 0 0,-1-6-1,0-1 0,1-3 1,0-7-1,-1-16 0,0 0 0,12 1 0,-4-15 1,3-6-1,2-4 0,2-7 1,3 1-1,1 1 1,-1 0 0,-1 6 0,0 7-1,-2 5 1,-1 10-1,-2 5 1,-3 6-1,-3 5 0,0 8 0,-2 3 0,0 1-1,-1 0-2,-2-2 0,3 3-3,-3-7-5,7 0-12,0-7-13,-8-14 2,17 6-2,-17-6 3</inkml:trace>
  <inkml:trace contextRef="#ctx0" brushRef="#br0" timeOffset="79728.5602">9065 10321 45,'0'0'33,"24"-5"1,-14 1 0,2-3-13,5 8-7,-2-6-7,3 3-2,-1-2-2,1-1-1,-3-4 0,1 0-1,-3-1 0,-3-4 0,-3-1 0,-3 2-1,-3-4 1,-5 1-1,-3 1 1,-4 2-1,-7 0 1,-1 8-1,-3 4 0,-2 5 1,-1 7-1,4 5 1,1 6 0,3 7 0,7 3 1,5 2-1,4 0 0,7 1 0,7-2-1,4-4-1,6-2-4,1-14-5,7-4-27,1-3-1,-1-11 2,4-6-2</inkml:trace>
  <inkml:trace contextRef="#ctx0" brushRef="#br0" timeOffset="79942.5725">9641 10186 70,'-14'23'34,"-8"0"-1,2 8-3,-6 3-22,2-3-3,4 1 0,-1-3-4,5-3-2,4-2-4,0-9-11,3-5-17,5 0 0,4-10-1,0 0 1</inkml:trace>
  <inkml:trace contextRef="#ctx0" brushRef="#br0" timeOffset="80149.5843">9421 10232 75,'2'-9'38,"-2"9"-1,0 0 3,9 15-23,-8-2-7,8 10-3,0 2-3,3 4-1,3 0-2,4-1-2,6-1-2,-1-6-4,6 1-5,-7-15-16,6-3-12,0-9 1,-2-8 0,2-6 2</inkml:trace>
  <inkml:trace contextRef="#ctx0" brushRef="#br0" timeOffset="80383.5977">9851 9899 88,'-5'-27'35,"6"15"-1,-1 12-6,-6 11-17,9 12-4,-3 6-3,4 11-1,1 7-1,1 4 0,0 4-1,2 1 0,0-2-2,1-3-1,2-1-1,-1-10-4,3-2-11,-2-8-19,-6-12 0,0-4 0,-5-14 1</inkml:trace>
  <inkml:trace contextRef="#ctx0" brushRef="#br0" timeOffset="80564.608">9765 10264 87,'-10'-18'37,"10"18"0,24-12 1,-8 3-28,10 5-4,0-3-4,6 2-6,9 8-10,-1-3-24,-6-2 1,2 0 0,-1-2-2</inkml:trace>
  <inkml:trace contextRef="#ctx0" brushRef="#br0" timeOffset="80851.6245">10320 10203 81,'15'2'39,"-2"-4"-1,1 2 1,9-4-28,-3-6-4,3 3-3,0 2-5,-4-4-5,1 8-7,-7-3-23,-13 4-2,14-7 0,-14 7 0</inkml:trace>
  <inkml:trace contextRef="#ctx0" brushRef="#br0" timeOffset="81019.6341">10321 10306 66,'0'0'37,"2"18"0,7-13-3,4-9-14,10 7-6,-3-8-5,6 2-6,0 3-12,1-2-28,-10-6-1,1 3-1,-6-4-1</inkml:trace>
  <inkml:trace contextRef="#ctx0" brushRef="#br0" timeOffset="82228.7032">10937 10162 30,'14'-13'31,"-9"4"2,5 5 0,-10 4-11,0 0-7,13 0-2,-13 0-6,4 24-2,-3-7-2,2 9-1,0 2 0,1 2-1,0 0 0,2 0-1,1-4 0,1-5 0,0-4 0,0-7 0,-8-10 0,14 1 0,-5-10 0,-2-9 0,1-3 1,2-5-2,4-5 2,3 0-1,-2 2 0,2 1 1,-3 6-1,1 11 1,-3 7 0,-3 9 0,-5 8 0,-2 9-1,-2 5 1,1 3 0,0 0-2,2-3-1,2 0-3,0-11-7,6-5-25,4-1 1,-1-12 0,5-4 0</inkml:trace>
  <inkml:trace contextRef="#ctx0" brushRef="#br0" timeOffset="82567.7226">11406 10262 62,'0'0'37,"22"-11"-1,-8 2 0,4-6-15,6 5-10,-5-6-4,6 5-2,-3-3-3,-2 2-1,-2-3 0,-3 5 0,-5-1 0,-4 0-1,-8 2 1,2 9-1,-22-14 0,3 12 0,-7 7 0,-3 0 0,-2 5 0,0 7 0,3 3 0,4 4 0,10 5 0,6-1 1,8-1-1,10 1 0,8-3-1,8-8-2,9 0-5,0-14-15,4-5-16,4-5 1,1-8-1,4-5 2</inkml:trace>
  <inkml:trace contextRef="#ctx0" brushRef="#br0" timeOffset="82782.7349">12004 10120 94,'-10'20'36,"-1"-6"0,0 1-8,-2 6-21,-5 0-3,3 5-2,-1-1-1,1-2-1,2-2-2,1-3-3,5 3-5,-3-12-16,10-9-10,0 0 0,-11-15-1,11 3 2</inkml:trace>
  <inkml:trace contextRef="#ctx0" brushRef="#br0" timeOffset="82970.7457">11785 10145 64,'0'0'39,"0"0"-1,0 0 2,7 26-18,0-16-10,12 10-3,-1-3-4,6 7-2,0-1-2,-3-3-2,1 0-3,-1-6-5,4 3-15,-3-8-17,-3-9 2,-1-8-1,0-5 1</inkml:trace>
  <inkml:trace contextRef="#ctx0" brushRef="#br0" timeOffset="83878.7976">12286 9812 82,'0'-12'37,"0"12"0,0 0 1,-6 9-29,5 8-3,5 11-2,1 6-2,0 7-1,1 6 0,0 0 0,0 2-1,2 0 0,-1 0 1,0-6-1,0-3 0,3-7-1,-1-6 0,1-9-3,3-1-3,-13-17-12,13-7-19,-5-4 1,-8-9-1,-1 1 1</inkml:trace>
  <inkml:trace contextRef="#ctx0" brushRef="#br0" timeOffset="84060.808">12126 10114 65,'-15'4'37,"15"-4"0,0 0-3,12 7-16,10-12-8,11 6-1,1-4-5,3 0-4,4 3-6,-7-4-16,2 2-16,-3-1 0,-5-2-1,0-2 2</inkml:trace>
  <inkml:trace contextRef="#ctx0" brushRef="#br0" timeOffset="84346.8244">12869 9815 49,'12'-16'31,"1"10"2,-13 6-1,0 0-21,-7 13-1,-7 7 3,-1 12-5,-10 3-2,7 15 1,-5 2-1,4 8 0,2 1-2,6 3-1,6-5-1,9 0-1,7-3-3,-1-12-5,9-5-30,-4-3-3,-2-14 3,2-4-3</inkml:trace>
  <inkml:trace contextRef="#ctx0" brushRef="#br0" timeOffset="85208.8737">13176 10046 55,'8'-10'31,"2"7"1,-10 3-7,0 0-13,1 22-2,-6-3-1,3 7-3,-1 4-2,3 4 0,1 0-1,2 2-1,2-4 0,2-3-1,2-5 0,0-4-1,1-6 1,1-6-1,-1-7 0,-1-6 1,0-6-1,1-5 0,-1-4 1,2-3-1,1-3 1,0 0 0,0 3 0,-1 4 0,-1 3 0,0 9 0,-10 7 0,11 5 1,-8 7-1,-2 7 0,-1 4 0,1 4 0,0 0-1,1-1 0,3 0 0,1-6-3,4 1-5,-2-10-22,4-8-8,3-3 1,-2-10-1</inkml:trace>
  <inkml:trace contextRef="#ctx0" brushRef="#br0" timeOffset="85394.8843">13595 10066 54,'0'0'34,"0"0"-2,9 6 0,-9-6-12,7 11-21,-7-11-10,11 2-20,1 6-1,-12-8-1,22 8 1</inkml:trace>
  <inkml:trace contextRef="#ctx0" brushRef="#br0" timeOffset="85562.8939">13695 10302 42,'4'21'30,"-5"-9"2,6 5-2,-5-17-15,9 11-10,-9-11-6,15 4-18,-3-1-11,-12-3-1,16-9 0</inkml:trace>
  <inkml:trace contextRef="#ctx0" brushRef="#br0" timeOffset="85810.9081">13905 10135 88,'15'-7'37,"-1"0"0,5-3 1,-1-1-31,9 2-1,2-1-2,4 1-3,2 2 0,0-3-3,0 5-2,-7-2-4,2 6-12,-7 1-18,-13-1 0,-10 1 0,0 0 1</inkml:trace>
  <inkml:trace contextRef="#ctx0" brushRef="#br0" timeOffset="85970.9173">13941 10275 45,'0'10'32,"16"-2"2,2-10-2,8-3-16,5 2-13,4-6-22,4 5-11,-8-10-3,5 3 0</inkml:trace>
  <inkml:trace contextRef="#ctx0" brushRef="#br0" timeOffset="86371.9402">14855 9871 46,'1'-18'31,"-9"-10"3,5 8-1,-2 1-20,-8-3-2,4 10 0,-8 1-5,3 11 0,-6 4-1,5 9 0,-5 4-2,4 10 0,3 7-1,3 7 0,3 4 0,5 3-1,4 1 0,3 3-1,2-2 1,0-2-2,-3-5 0,1-4-2,1-3-2,-11-9-4,6 0-11,-7-9-18,-6-10 1,-1-3-1,-4-8 3</inkml:trace>
  <inkml:trace contextRef="#ctx0" brushRef="#br0" timeOffset="86518.9486">14475 10285 58,'-11'-10'36,"11"10"-1,6-16 1,8 1-22,15 9-3,1-7-4,8 1-6,5 5-12,5-5-25,-5-6 1,3 4-2,-6-7 0</inkml:trace>
  <inkml:trace contextRef="#ctx0" brushRef="#br0" timeOffset="86731.9608">15014 10013 66,'-5'23'37,"1"-11"-2,6 1 0,-4 7-18,3-3-11,4 3-2,-1 1-3,0 0-3,3 2-3,-4-5-4,3 1-17,-2-4-10,-4-15 1,-2 12-2,2-12 3</inkml:trace>
  <inkml:trace contextRef="#ctx0" brushRef="#br0" timeOffset="86885.9696">14937 9882 58,'0'0'33,"0"0"-6,0 0-10,9-13-37,4 21-12,-13-8 1,27 13 0</inkml:trace>
  <inkml:trace contextRef="#ctx0" brushRef="#br0" timeOffset="87220.9888">15170 10063 73,'0'0'36,"5"16"0,-5-16 1,9 14-27,-1-1-4,-4-1-1,3 7-3,-2 0 0,1 2-1,-3 1-1,-1-3 1,-3-1-1,0 0 1,-1-7 0,2-11 1,0 0-2,0 0 1,-7-19 1,12-1-2,1-7 1,2-4 0,2-1-2,2 1-3,5 3-4,-5-4-14,3 6-17,6 4 1,2 2 0,5 6 0</inkml:trace>
  <inkml:trace contextRef="#ctx0" brushRef="#br0" timeOffset="87560.0081">15629 9986 71,'0'0'38,"-17"9"-1,6-10 2,-6-4-21,5 7-9,-4-1-3,3 3-2,1 1-1,5 6-1,0-1 0,5 5-1,2 2-1,5 4 1,3 0-1,3 1 0,4 4-1,-2-1 1,3-2-2,-4-2 1,-1 0 0,-3-1 0,-6-3 0,-6-1 0,-3-4 0,-5-1 1,-6 2 0,-1-6 0,0-1-2,0-5-1,7 2-3,0-9-7,9-4-26,6-2 1,4-8-1,9-3 1</inkml:trace>
  <inkml:trace contextRef="#ctx0" brushRef="#br0" timeOffset="87801.0219">15840 9650 74,'0'0'39,"2"17"-1,-1 4 0,0 8-20,-3 1-13,4 11 0,-2 2-2,1 2-2,2 2-1,-1-1-1,0 2-1,-2-3-2,4 1-3,-5-8-7,3-7-25,-1-2 1,-4-9 0,2-6 1</inkml:trace>
  <inkml:trace contextRef="#ctx0" brushRef="#br0" timeOffset="87976.0319">15688 10135 67,'-17'-10'38,"6"1"-2,11 9 3,19-8-25,0-1-5,11 6-3,2-3-4,3 0-5,5 3-6,-7-1-27,-1-5-1,-3-2 0,-5-3-2</inkml:trace>
  <inkml:trace contextRef="#ctx0" brushRef="#br0" timeOffset="88202.0449">16091 9735 65,'0'0'39,"9"-6"0,3 17 1,5 11-20,-3 1-9,8 16-2,-5 2-3,3 5-2,-6 2-3,-3 4 0,-3 2-2,-9-8-4,-1 3-6,-12-9-28,1-9-2,-4-3 1,-5-6 0</inkml:trace>
  <inkml:trace contextRef="#ctx0" brushRef="#br0" timeOffset="89510.1197">8745 11159 7,'6'23'25,"8"14"2,-7 0 0,4 11-11,-5 2-7,1 4-1,0-2-6,0-5-15,5 0-14,-10-16 1,9 0 0,-10-22 0</inkml:trace>
  <inkml:trace contextRef="#ctx0" brushRef="#br0" timeOffset="89815.1371">8690 11227 59,'-1'-33'36,"5"1"-1,9 8 0,8 5-17,0-3-9,11 9-3,0 2-3,4 7-1,-1 7-2,-2 5 0,-3 7 0,-6 5 0,-7 5-1,-11 2 0,-10 5 0,-11 1 0,-7-3 0,-9-2 0,-1-4 0,-1-6-1,4-7-1,4-11-2,11-3-6,8-14-14,11-6-9,17-2-2,3-9 2,11 3 1</inkml:trace>
  <inkml:trace contextRef="#ctx0" brushRef="#br0" timeOffset="90363.1685">9062 11071 45,'0'0'34,"13"7"2,-8 7-4,0-3-12,9 8-3,-1-4-8,6 7-3,1-3-2,2 2-2,-2 1 0,0-1-2,-5-3 1,-4 1-2,-6-4 2,-6-2-2,-5-4 2,-4-4-2,0-8 0,-5-5 1,2-4 0,5-6 0,3-4 0,6-1 1,5 1-1,5-2 1,4 4 0,9 5 0,-1 2 1,5 6-1,3 4 0,1 2 1,1 1-1,3 4 0,0 0 0,-1-2 0,-3-2-1,-2-2 1,-5-4-1,-3-2 1,-4-6-1,-7-2 1,-5-4-1,-3-1 1,-8-2 0,-5 0-1,-6 3 0,-5 5 0,-5 8 1,-1 7-1,-1 8 0,0 10 0,5 4 0,4 7 0,8 4 1,6 2 0,11 0-1,6-5 0,9-5-1,7-5-2,7-2-2,-2-12-4,7-1-13,-3-8-18,-4-10 1,-1 0 0,-6-7 2</inkml:trace>
  <inkml:trace contextRef="#ctx0" brushRef="#br0" timeOffset="90631.1838">9781 11099 51,'-3'-12'37,"3"12"0,-2-15 1,2 15-14,0 0-7,0 0-7,19 12-4,-9 1-2,4 8-2,0 1-1,1 3 0,1-1-1,-1 3 0,-2-4 1,-1-6-1,-1-4 0,-1-9-1,-1-8 2,-9 4-2,16-24 2,-8-1-2,0-4 0,2-3 0,1 1-3,-2-2-4,8 7-16,-2-1-15,1 1 0,3 5 0,3 1 1</inkml:trace>
  <inkml:trace contextRef="#ctx0" brushRef="#br0" timeOffset="91011.2055">10327 11031 61,'4'11'40,"-4"-11"-1,0 0 1,9-2-14,2-2-13,-4-9-5,9 0-3,2-3-3,6 2-2,1 1-1,-3 0-2,3 7-2,-5-2-3,0 10-4,-20-2-5,14 5-8,-14-5 0,-14 18 2,-6-10 4,-1 7 8,-8 1 7,0-1 8,2 4 8,-1-8 8,10 7 2,0-10 2,15 6-2,3-14-7,15 8-4,3-9-3,10 6-3,0-4-1,3-1-3,0 2-2,-2-1-5,2 8-10,-6-4-25,-7-2 3,-1-1-2,-3-3 0</inkml:trace>
  <inkml:trace contextRef="#ctx0" brushRef="#br0" timeOffset="91259.2197">10921 11016 86,'0'0'35,"5"24"1,-6-5 1,-1 5-33,4 11 0,-2 3 0,1 3-1,-1 1-1,3-2-1,-2-3-1,-1-6-1,2-5-4,-4-15-10,2-11-23,0 0 2,2-21-2,-2-5 1</inkml:trace>
  <inkml:trace contextRef="#ctx0" brushRef="#br0" timeOffset="91528.2351">10867 10982 69,'-2'-14'40,"2"14"0,17-8 1,-4 3-17,9 15-13,-2-4-3,6 6-3,-2 1-2,3 2-2,-4 1-1,-3 1-1,-6 1 0,-6-2 0,-4 1-1,-9-1 1,-5 1-1,-6-3 1,-2-1 0,-2-5-1,5-3 0,1-5-2,14 0-5,-9-11-18,15-4-12,9-3 0,3-5-1,7 0 1</inkml:trace>
  <inkml:trace contextRef="#ctx0" brushRef="#br0" timeOffset="91839.2529">11226 10942 62,'0'0'39,"9"6"1,-9-6 0,10 3-13,1 9-16,-11-12-3,22 21-2,-11-2-3,1 2-1,-4 4-1,-4 5-1,-3 0 1,-5-1 0,-3-3-1,-2-3 0,-1-6 1,1-7-1,9-10 0,-11-10 0,13-7 1,7-8-2,5-7 2,5-5-1,3-2-1,0 1 0,2 8-1,-1 3-3,1 9-3,-10 2-6,7 11-27,-8 10 0,-1 7 1,1 4 0</inkml:trace>
  <inkml:trace contextRef="#ctx0" brushRef="#br0" timeOffset="92215.2744">11603 11093 77,'13'-1'38,"1"-1"0,-1-5 1,-2-7-26,8 5-5,-5-7-3,4 2-2,-2-3-2,2 1 0,-4-3-1,-1 1 1,-4 2-1,-3-1 0,-5 0 1,-2 2-1,-5 2 0,-3 1 0,-3 4 0,0 4 0,-4 3 0,-1 6 0,0 8 1,0 4 0,1 6-1,4 7 2,3 2-1,3 3 0,7 1 0,6 0 1,5-5-2,5-1 1,4-6-2,2-6-1,2-6-3,-1-10-3,6 0-12,-5-8-21,-1-8 2,1-6-2,-5-5 3</inkml:trace>
  <inkml:trace contextRef="#ctx0" brushRef="#br0" timeOffset="92496.2905">11971 10937 96,'0'0'39,"0"0"2,0 0-9,6 10-20,-4 2-4,6 7-3,-1 3-3,3 4 0,4 2-1,-3-2-1,1-2 1,0-2-1,1-4 0,0-9 1,1-7-1,3-8 0,-1-9 0,4-8 0,2-8 0,0-4 0,2-3-1,0-3-2,2 4 0,-7-4-4,7 14-7,-7 3-26,2 5-1,3 3 1,2 5 0</inkml:trace>
  <inkml:trace contextRef="#ctx0" brushRef="#br0" timeOffset="92736.3042">12891 10697 71,'-13'-5'40,"-8"11"-1,-5 7 2,-3 2-19,5 18-12,-7 4-1,9 12-3,1 4-2,9 1 0,6 3-3,3 0 1,8-1-3,-1-8-1,8-3-7,-6-10-29,6-9-5,-1-10 2,-1-14-2</inkml:trace>
  <inkml:trace contextRef="#ctx0" brushRef="#br0" timeOffset="97184.5586">13445 10787 37,'5'-11'30,"6"4"2,-10-4 0,-6 0-16,5 11-5,-14-19-3,5 13-2,-7 0-2,2 3 0,-6 1-2,3 9 0,-4 2 1,0 8-1,3 7 0,0 4 0,2 3-1,6 6 1,5 4-1,4 1 0,4 1-1,3-2 1,5-3-1,-3 2 1,2-2-2,0-5 0,-3-5-1,-5-9-4,2 2-7,-7-10-18,3-11-5,-11-1 0,-1-12 1</inkml:trace>
  <inkml:trace contextRef="#ctx0" brushRef="#br0" timeOffset="97371.5693">13139 11008 49,'0'0'33,"10"-5"1,2 6-1,2 2-18,2-7-5,11 5-3,-2 0-5,4-2-4,3 3-7,-3-3-11,-1-3-14,7 3-1,-8-6 1,1 2 1</inkml:trace>
  <inkml:trace contextRef="#ctx0" brushRef="#br0" timeOffset="97566.5805">13576 10975 34,'0'0'33,"12"11"1,-12-11 0,11 13-11,-5 1-9,-6-2-4,6 6-4,-6 0-3,1 2 0,-1 0-3,-1-2-1,1 1-6,-5-6-13,5-13-14,-3 16-1,3-16-1,0 0 0</inkml:trace>
  <inkml:trace contextRef="#ctx0" brushRef="#br0" timeOffset="97739.5904">13617 10847 41,'0'0'27,"11"1"-1,-11-1-4,16-14-28,-4 18-21,-12-4 0,24-1 1,-24 1-1</inkml:trace>
  <inkml:trace contextRef="#ctx0" brushRef="#br0" timeOffset="98058.6086">13822 10970 53,'0'0'33,"13"25"0,-9-15 0,-3 3-23,4 9 0,-3-2-5,2 1-2,-2 1-2,0 1 0,0-2-1,-1-3 1,0-3-1,-1-6 0,0-9 0,0 0 0,0 0 1,0 0 0,0-19 0,2 5 0,0-3 0,1 1 0,1 1 0,2-1-2,6 2-5,0-2-9,7-4-19,6 10-1,0-6 0,8 4 1</inkml:trace>
  <inkml:trace contextRef="#ctx0" brushRef="#br0" timeOffset="98400.6282">14230 10988 50,'-10'6'35,"10"-6"-1,-20 11 2,5-11-19,15 0-4,-16 6-5,16-6-2,-10 8-2,10-8-1,3 13-2,-3-13 1,16 18-2,-6-3 1,2-1 0,1 3-1,1 1 0,-3 0 0,-2 2 0,-4-2 0,-4 1-1,-4-4 1,-4 2 0,-7-1 0,-5-4 0,-2-4 0,-1-5 0,2-1 0,4-3-2,3-6-4,12-2-18,6-6-14,3-7 1,9-2-1,5-8 1</inkml:trace>
  <inkml:trace contextRef="#ctx0" brushRef="#br0" timeOffset="98687.6446">14444 10750 80,'0'0'38,"-1"14"-1,-2-3 2,-1-1-28,3 14-6,0 3-1,-1 5-1,0 3-2,4 5 1,1 1-1,-1 3 0,0-2-1,2-2 0,-2-1 0,4-3-1,-2-1 0,-1-8-3,3-2-3,-5-16-7,8 1-13,-9-10-11,0 0 0,10-17-1,-12-3 3</inkml:trace>
  <inkml:trace contextRef="#ctx0" brushRef="#br0" timeOffset="98835.6531">14401 11137 42,'-22'-12'36,"6"5"2,-1 0-1,5 2-10,12 5-9,0 0-9,0 0-4,22 3-3,-5-3-5,6 5-6,-5-4-19,4-2-11,1 1 1,-3-6-1</inkml:trace>
  <inkml:trace contextRef="#ctx0" brushRef="#br0" timeOffset="99062.6661">14720 10948 42,'0'0'28,"13"16"1,-13-16-2,13 10-24,-13-10-4,19 16-7,-10-6-10,-9-10-11,12 21 0,-12-21 1</inkml:trace>
  <inkml:trace contextRef="#ctx0" brushRef="#br0" timeOffset="99223.6753">14792 11153 30,'0'0'32,"3"23"1,-3-23 0,2 11-12,1-2-11,-3-9-3,2 11-7,-2-11-20,9 11-11,-9-11-3,0 0 1</inkml:trace>
  <inkml:trace contextRef="#ctx0" brushRef="#br0" timeOffset="99469.6893">15018 10973 85,'10'10'38,"2"-7"-1,1-7-4,0-3-23,6 4-5,0-1-2,-1-1-3,0 3-3,-2-7-6,4 8-17,-7 1-13,-13 0 2,11 1-1,-11-1 1</inkml:trace>
  <inkml:trace contextRef="#ctx0" brushRef="#br0" timeOffset="99664.7005">15062 11128 85,'2'9'39,"7"-4"-4,2-1-3,-1-9-19,10 5-3,0-5-5,3-1-3,0-1-4,-1-2-4,3 6-9,-10 0-25,0-4 2,-4 3-2,-11 4 2</inkml:trace>
  <inkml:trace contextRef="#ctx0" brushRef="#br0" timeOffset="100765.7635">15595 10871 58,'14'8'37,"-14"-8"-1,7 11 0,-3 5-10,-6-3-21,5 6-1,-2-1-1,2 8-1,1-2 0,1 0-1,1 0 0,3-5 0,0-4 0,3-3 0,6-5-1,0-7 1,2-5-1,3-2 0,1-5 0,-2-5 1,0-2-1,-3-2 0,-4 1 0,-2 5 0,-4 2 1,-3 4-1,-6 9 0,0 0 0,12 12 0,-8 4 0,1 3 0,2 2 0,0 2-2,2 0-2,2 1-4,-6-9-9,1-3-22,3-2 1,-9-10 0,0 0 0</inkml:trace>
  <inkml:trace contextRef="#ctx0" brushRef="#br0" timeOffset="101019.778">15987 10634 90,'23'3'38,"7"9"2,-1 9-1,3 4-29,3 14-5,0 7-1,-2 6-2,-5 5-1,-6 1-1,-3 1-1,-9-3 0,-4 1-3,-7-11-3,0 1-12,-5-11-21,-5-10 0,-1-7 0,-1-11 3</inkml:trace>
  <inkml:trace contextRef="#ctx0" brushRef="#br0" timeOffset="107798.1657">8772 12018 55,'0'0'34,"0"0"-1,2 23 1,0-4-22,-3 2-2,6 10-4,-3 3-2,0 3-2,0 3-1,0 0 1,0-4-2,-2-3-1,2-3-1,-4-7-2,4-2-8,-4-8-14,2-13-8,-3 11-2,3-11 2</inkml:trace>
  <inkml:trace contextRef="#ctx0" brushRef="#br0" timeOffset="108452.2031">8768 11950 30,'14'-4'32,"0"-8"3,11 3-1,0 0-13,1-5-5,8 9-4,-3-2-5,2 9-2,-8 5-3,-3 6-1,-11 7 0,-8 6-1,-10 3 0,-10 3 0,-9 1 1,-5 1-1,-5-4 1,-1-3 0,2-6 0,5-7 0,6-8 0,9-5-1,15-1-2,0-17-7,18-2-28,6 2 2,0-6-2,7 3 1</inkml:trace>
  <inkml:trace contextRef="#ctx0" brushRef="#br0" timeOffset="108833.2249">9173 11933 79,'11'-10'37,"3"3"0,-3-1 0,-11 8-29,14 7-2,-8 5-3,0 5-2,-1 7 0,-2 1-1,-2 3 0,-2 2 0,-3 0 0,-1-5-1,-3-2 1,1-4 0,0-7-1,7-12 2,-10 6-1,10-6 0,0-21 0,5 4 1,4-5 0,1-3-1,5 0 0,0 2 0,4 2-2,-1-2-2,7 11-10,-5-2-23,0 1 0,1 4-1,-4 0 2</inkml:trace>
  <inkml:trace contextRef="#ctx0" brushRef="#br0" timeOffset="109247.2486">9519 12055 46,'0'0'34,"16"12"2,-6-12-1,-1-4-14,6 5-8,-3-7-4,4 2-4,-2-3-2,3 1-1,-3-4-1,0 0 1,-2-1-1,-2-3 0,-2 0-1,-2-2 1,-2 0-1,-4-2 1,-4 2-1,-1 1 1,-3 3-1,-4 4 0,-3 6 0,-2 5 0,-1 9 0,-2 5 0,2 9 1,0 2-1,3 4 1,4 4-1,4 1 2,6-3-1,4-4 0,8-5-1,3-4 1,5-4-1,2-8-2,1-9-2,4-1-5,-6-10-16,2-7-14,0-2 1,-6-7-1,1 1 2</inkml:trace>
  <inkml:trace contextRef="#ctx0" brushRef="#br0" timeOffset="109534.265">9799 11899 66,'0'0'37,"0"0"0,15 13 0,-4 3-20,-8-4-7,8 7-5,-4 2-1,4 3-3,-4 1 0,0-1 0,-1-2-1,0-4 0,-2-3 0,0-5 0,-4-10 0,9 3 1,-3-12-1,2-5 0,1-3 0,0-5-1,2-1-1,0-2-1,3 5-6,-5-5-10,2 7-19,3 3 1,-1 1-2,3 6 2</inkml:trace>
  <inkml:trace contextRef="#ctx0" brushRef="#br0" timeOffset="109769.2784">10196 11996 69,'0'0'39,"-13"4"0,13-4 0,0 0-20,1-10-8,-1 10-5,21-11-1,-4 5-3,3 1-1,3 2-2,-3-1-2,0 4-3,-6-2-4,2 8-11,-16-6-17,6 14-1,-10-3 0,-8 1 1</inkml:trace>
  <inkml:trace contextRef="#ctx0" brushRef="#br0" timeOffset="109916.2869">10193 12118 55,'-17'13'37,"12"-3"0,5-10-4,0 0-10,30-4-8,-11-7-4,7 4-4,-2 0-4,2 0-4,0 6-15,-2 0-22,-8-5-1,1 3 0,-4-6-2</inkml:trace>
  <inkml:trace contextRef="#ctx0" brushRef="#br0" timeOffset="110445.3171">11017 12010 83,'9'21'37,"-6"3"-1,-1 5 1,-1 4-31,-2-1-3,0 2-1,-1 1-2,1-2 0,0-3-4,-2-7-3,5 1-8,-5-9-18,3-15-3,-1 11-1,1-11 1</inkml:trace>
  <inkml:trace contextRef="#ctx0" brushRef="#br0" timeOffset="110744.3342">10926 12063 61,'-4'-41'37,"3"0"1,6 2-9,15 12-4,0-3-10,14 11-6,-2 1-4,4 11-1,-1 5-2,1 8-1,-5 11 0,-4 5-1,-6 4 0,-10 3 0,-5 2-1,-8 3 0,-5 1 1,-11-4 0,-5-6-1,-3-3 1,-2-5 0,-1-7 0,3-6-1,3-7 0,6-6-1,7-6-4,12 1-6,0-7-27,11-4 1,6-2-1,2 0 0</inkml:trace>
  <inkml:trace contextRef="#ctx0" brushRef="#br0" timeOffset="111106.3549">11424 11922 79,'19'-9'40,"0"6"-2,-4-2 2,-15 5-27,22 2-4,-14 8-4,2 5-3,-3 3 0,-2 2-1,-2 2 0,0 2-1,-3 0 0,-4-3 0,-2-1 0,-2-6 0,-1-3-1,9-11 1,-14 4 0,9-16 0,5-4 0,4-9 0,4-6 0,5-2 0,3-1 0,2 0 0,1 2-2,2 5 1,0 6-3,-4 5-4,4 13-10,-7 2-22,-1 1 1,-2 6-1,-11-6 3</inkml:trace>
  <inkml:trace contextRef="#ctx0" brushRef="#br0" timeOffset="111474.376">11778 11973 52,'15'13'38,"-3"-8"0,3-1 1,0 3-11,-15-7-15,28-10-3,-15 1-5,5-4-1,-3-2-3,3-1 1,-2 0-2,0-3 1,-2 2-1,-1-2 1,-5-1-1,-2 5 0,-4-1 0,-5 2 1,-3 1-1,-2 3-1,-5 4 1,-1 5 0,-2 5-1,0 5 1,-2 7 0,4 8 0,-1 4 0,5 2 1,3 3-1,5 0 0,4-1 1,6-2-1,7-3 0,1-11-4,8 0-4,-1-14-14,4-4-19,2-7 1,0-6-1,-1-6 2</inkml:trace>
  <inkml:trace contextRef="#ctx0" brushRef="#br0" timeOffset="111767.3927">12188 11810 87,'0'0'39,"0"0"-1,0 0 2,0 0-30,10 22-4,-5-4-3,2 5-1,-1 3-1,1 0-1,-1-1 1,1-2-1,1-1 1,0-6-1,2-7 1,0-6-1,4-7 0,-1-4 0,1-8-1,0-6 1,-1-1-1,2-3-1,-2 0-2,-2-4-3,6 8-12,-2-4-21,-1 2 1,2 3-1,0-2 2</inkml:trace>
  <inkml:trace contextRef="#ctx0" brushRef="#br0" timeOffset="112026.4075">12813 11615 35,'3'-13'35,"-3"13"2,9-16-1,-9 16-9,0 0-10,-15 2-5,4 19-3,-9 6-3,-1 13 0,-4 6-1,0 12-1,-1 7 0,7 6-2,3 2-2,4-7-5,13-3-35,0-6-1,2-20 0,7-11-1</inkml:trace>
  <inkml:trace contextRef="#ctx0" brushRef="#br0" timeOffset="113446.4888">13019 11874 61,'12'0'34,"-12"0"0,7 13-2,-3 1-20,-7 2-5,5 7-2,-4 1 0,1 5-3,0 0 1,2 0-1,-2-7-1,3-1 0,0-5 1,1-7-1,-3-9 1,14 2-1,-2-12 0,1-6 0,3-6 1,2-6-2,-1-3 1,2 2-1,-4 2 1,0 2 0,-6 7-1,-1 7 1,-8 11 0,8 12 0,-6 6 1,-2 7-1,-3 2 0,2 6 0,-1 0 0,2-2-1,1-3-2,0-7-1,5-2-6,-6-19-15,11 9-15,1-14 1,0-8-2,3-5 3</inkml:trace>
  <inkml:trace contextRef="#ctx0" brushRef="#br0" timeOffset="113627.4991">13468 11887 78,'0'0'35,"0"0"0,-6 11-1,6-11-31,0 13-6,0-13-11,0 0-19,18 15-1,-18-15-1,16 15 1</inkml:trace>
  <inkml:trace contextRef="#ctx0" brushRef="#br0" timeOffset="113794.5087">13464 12092 57,'1'15'35,"-1"-15"-1,-2 16 0,2-16-18,-1 13-9,1-13-6,0 0-6,11 9-13,-11-9-16,14 0 0,-14 0-1,17-10 1</inkml:trace>
  <inkml:trace contextRef="#ctx0" brushRef="#br0" timeOffset="114035.5225">13709 11958 91,'0'0'38,"11"-2"-1,-1 0-4,-10 2-24,26-12-4,-2 3-2,6 3-1,1-2-2,3 0 0,-2 3-1,-3-2-3,-2 9-5,-13-5-13,-3 9-16,-11-6-1,4 13 1,-4-13 1</inkml:trace>
  <inkml:trace contextRef="#ctx0" brushRef="#br0" timeOffset="114215.5328">13855 12021 57,'0'0'37,"-5"12"-2,5-12 2,12 9-18,-12-9-10,22-3-3,-6-1-2,3 1-3,2 1-4,-1-5-7,4 1-28,-3 4 2,-4-5-2,1 1 2</inkml:trace>
  <inkml:trace contextRef="#ctx0" brushRef="#br0" timeOffset="114769.5644">14439 11861 77,'-11'4'39,"11"-4"0,-13 11-5,4 4-17,-1-4-9,7 8-4,0-1-1,0 4-1,2 1-1,1 2-1,1-3 0,2-2 0,0-2 0,3-4 0,2-4-1,-8-10 0,19 7 1,-8-12 0,1-5-1,2-4 1,2-7-1,-1-7 2,2-1-2,1-2 2,1 1-1,1 3 0,-3 3 1,-1 8-1,-3 6 1,-2 9 0,-1 6-1,-5 9 0,0 6 1,-3 4-1,-1 1 0,0 3 0,0 0 0,-1-1-2,3-1 1,0-10-3,4 1-4,-7-17-18,12 4-14,-1-10 2,1-9-2,3-2 3</inkml:trace>
  <inkml:trace contextRef="#ctx0" brushRef="#br0" timeOffset="115191.5886">14829 11908 67,'-1'15'39,"-2"-1"-1,1 3 0,0 4-18,-1-7-12,4 6-3,2-5-2,3 1-1,2-4-1,2 0-1,2-2 1,0-6 0,3-3-1,0-3 0,3-5 1,-2-4-1,1-4 0,1-4 1,-1-5-1,-1-2 0,-2 0 0,-1-2 0,-4 2 0,-1 4 1,-3 4-1,-3 6 1,-2 12 0,0 0 0,0 0 0,-8 24 0,5-2 0,-1 4-1,2 1 0,1 2 0,2-1-1,1-1-1,3-2-1,-2-10-1,8-1-6,-11-14-14,11-3-16,0-7 0,1-9 1,2-7 1</inkml:trace>
  <inkml:trace contextRef="#ctx0" brushRef="#br0" timeOffset="115438.6027">15250 11616 86,'0'0'39,"3"13"0,-4 8-3,-9 0-22,12 12-6,-7-1-3,4 9-2,0 1-1,-1-1-1,0 0 0,-1-2-2,1-2 1,0-5-1,1-5 0,1-9-2,2-5-3,-2-13-3,12 8-9,-12-8-20,16-25-1,-2 0-1,0-7 2</inkml:trace>
  <inkml:trace contextRef="#ctx0" brushRef="#br0" timeOffset="115658.6153">15398 11681 69,'0'0'39,"0"0"0,0 0 1,7 23-22,-13-8-8,6 11-3,-3 2-2,1 6-3,1 0 0,1 1-1,-2-2-1,2 0 0,1-3-1,2-7-2,6-1-2,-9-22-6,23 9-28,-5-12-2,4-10 2,-1-7-2</inkml:trace>
  <inkml:trace contextRef="#ctx0" brushRef="#br0" timeOffset="115905.6294">15625 11556 65,'0'0'40,"0"0"1,15 18-2,-2 5-10,-3 1-19,8 9-1,-6 3-4,1 7-1,-8 3-2,-3 4-1,-6 0-1,-6-1 0,-3 0-3,-6-4-3,4 2-18,-7-7-18,-5-10 0,0-4 0,-3-11 0</inkml:trace>
  <inkml:trace contextRef="#ctx0" brushRef="#br0" timeOffset="117644.7289">9183 12693 65,'-21'-13'34,"6"15"2,-7 4-10,-5-1-11,5 10-7,-4 0-1,6 7-1,-1 4-2,6 7-1,1 6-1,6 5 0,1 4-1,4 2 1,1 1-2,2 2 1,0-5-1,0-3-1,1-7-1,-2-7-1,1-4-3,-6-13-9,6-14-23,-5 12 2,5-12-2,-15-19 2</inkml:trace>
  <inkml:trace contextRef="#ctx0" brushRef="#br0" timeOffset="117839.7401">8764 13123 68,'0'0'36,"0"0"1,19-5 0,3 6-26,0-9-4,12 5-2,1-4-2,6 0-2,4-1-3,-1-5-4,4 6-7,-6-8-12,-2 0-11,1 5-1,-7-3 0,0 5 2</inkml:trace>
  <inkml:trace contextRef="#ctx0" brushRef="#br0" timeOffset="118033.7511">9352 13001 32,'0'0'34,"9"9"3,-9-9-1,5 16-9,-5-16-9,1 18-5,-3-5-5,4 4-2,-4 1-2,4 2-1,-3 1-1,1 0-1,0-4-1,0-3-3,4-1-5,-4-13-15,0 0-16,10 6 1,-3-15-1,2-4 0</inkml:trace>
  <inkml:trace contextRef="#ctx0" brushRef="#br0" timeOffset="118207.7611">9437 12871 78,'0'0'35,"0"0"-2,0 0-4,0 0-25,5 9-9,11-1-16,2 1-13,0-4 1,4 6-2,-4-8 1</inkml:trace>
  <inkml:trace contextRef="#ctx0" brushRef="#br0" timeOffset="118521.7791">9661 13004 83,'8'14'38,"-8"-14"-2,5 10-6,0 3-18,-5-3-6,4 6-2,-2 0-2,1 6-1,-1 0 0,-1 0-1,0 0 0,-2-2 0,1-1 0,0-3 0,-1-7 0,1-9 0,0 0 1,0 0 0,-5-14 0,5 0 0,-1-4 0,1-4 0,2 1-1,3-1-1,6 2-1,-1-4-4,11 7-6,-2-6-19,6 0-7,6 5 0,-2-1 0</inkml:trace>
  <inkml:trace contextRef="#ctx0" brushRef="#br0" timeOffset="118861.7985">10030 12961 58,'1'20'38,"-10"-11"0,-4 1 2,-2 3-19,-9-10-7,7 9-5,-4-5-3,6 1-2,2-2-2,7 4-1,6-10 1,2 16-2,-2-16 1,21 18-1,-6-8-1,4 1 1,2 2-1,-2-2 0,0 2-1,-2 0 1,-4 2-1,-6 0 1,-6 3 0,-6-4 0,-5 2 2,-5-4-2,0 0 2,-4-4-1,2-3-1,3-9-2,14 4-4,-14-23-15,14 4-17,7-4 0,3-11-1,9-4 2</inkml:trace>
  <inkml:trace contextRef="#ctx0" brushRef="#br0" timeOffset="119110.8128">10306 12671 88,'-7'17'38,"-1"3"0,1 4 1,1 5-33,-2 1-2,6 5-1,-1 2-2,4 5 0,1-1-1,0-1 1,0 1-2,2-2 1,1-1-3,-3-8-1,5 0-7,-8-12-23,4-9-4,-3-9 0,0 0 0</inkml:trace>
  <inkml:trace contextRef="#ctx0" brushRef="#br0" timeOffset="119283.8226">10139 13003 85,'-23'0'40,"9"2"0,14-2 1,-14-2-28,26 4-6,4-5-3,11-1-3,7 1-4,3-5-5,13 6-23,0-2-10,-3-3 1,1-1-2</inkml:trace>
  <inkml:trace contextRef="#ctx0" brushRef="#br0" timeOffset="119516.836">10647 12883 90,'-14'10'40,"4"0"0,5 0 0,11-1-31,-6-9-3,28 5-3,-6-5-2,5-3-2,3 4-3,-2-6-5,4 7-12,-8-4-20,-7 1 2,-17 1-2,0 0 3</inkml:trace>
  <inkml:trace contextRef="#ctx0" brushRef="#br0" timeOffset="119684.8456">10658 13064 66,'-9'13'39,"9"-13"0,0 0 0,15 12-18,-3-20-13,10 3-3,1-2-4,4-1-4,5 6-11,-7-3-25,1-1 1,-2 1-1,-4-2-1</inkml:trace>
  <inkml:trace contextRef="#ctx0" brushRef="#br0" timeOffset="120124.8708">11212 12806 88,'10'-4'37,"-10"4"1,5 18-6,-7-9-25,4 12-2,-3-2 0,2 11-1,-2 0-2,0 5 0,-1 0 0,1 0-1,-1-1 0,1-5 0,2-5 0,2-9 0,3-3-1,5-9 0,3-6 0,4-8 1,0-4-1,4-1 1,0 0 0,-3 0 0,0 3 0,-6 3 1,-2 5-1,-1 7 0,-10-2 0,16 16 0,-11-2-1,2 2-1,1 3 0,1-1-1,4 3-5,-9-9-16,4 3-18,1-4 0,-9-11-1,14 9 2</inkml:trace>
  <inkml:trace contextRef="#ctx0" brushRef="#br0" timeOffset="130593.4695">8438 9544 22,'0'0'28,"0"0"1,-17-13 1,4 10-16,1 4-3,-2-3-2,0 7-3,-3-1-2,1 7-1,-1 0-1,1 8-1,2 1 1,-1 3-1,4 2-1,3 2 1,4 1 0,4-1 0,4-4 0,4-2 0,5-8-1,5-1 0,2-9 1,1-6-1,1-7 0,-1-4 0,-2-5 0,-3-3 0,-5-3 2,-5-2 0,-5 0 0,-2 2 0,-4 2 1,-1 3 0,-2 3 0,1 8-1,7 9 1,-12 0-1,9 11 0,4 8 0,3 5-1,4 6 0,1 3 0,2 0 0,6-1-1,-1-2-2,3-5-2,-2-8-4,4-2-14,-1-6-13,-6-12 0,2-3-1,-7-12 1</inkml:trace>
  <inkml:trace contextRef="#ctx0" brushRef="#br0" timeOffset="131022.4941">8720 9515 39,'5'-18'31,"-5"18"1,-7-10-1,7 10-15,-13-9-8,3 9-1,0 4-3,-3 1-1,3 3-1,-1 2-1,0 5 1,2 2-1,1 0 1,0 1-1,5 4 0,1-2 0,5-2 1,4-1-2,5-3 1,2-1-1,4-1-1,1-1 1,-2-5 0,-1 0-1,-4 0 0,-12-6 0,9 15 1,-9-15-1,-14 13 1,0-8 0,-3 2 0,-1-3 0,1-2 0,0-2 0,4-3-3,13 3-6,-14-9-11,12-2-12,11 0-2,-1-8 1,12 5 0</inkml:trace>
  <inkml:trace contextRef="#ctx0" brushRef="#br0" timeOffset="131411.5163">9034 9470 32,'0'0'30,"-11"-9"1,11 9-1,-26 1-14,9-3-6,1 8 1,-6 0-3,3 6-2,0-3-2,4 6-1,4 0 0,5 3-1,6-3-1,7 2 0,8-3-1,4 2 0,6-1-1,0-2 1,1 2-2,-2-1 1,-2 1 0,-4-1 0,-7 0-1,-5-3 2,-5 1-1,-6-1 1,-4-2 0,-5-3 0,-1-3-1,-2-4-4,5 1-10,0-1-18,-1-12 1,8 1-1,0-11 0</inkml:trace>
  <inkml:trace contextRef="#ctx0" brushRef="#br0" timeOffset="131843.541">9151 9637 50,'18'-3'35,"-1"-6"0,5 2 0,-1-5-15,-3-10-8,5 6-4,-5-4-4,2 1-1,-4 1-1,0-1-1,-4-2 0,-2 6 0,-4 0 0,-4 1 0,-4 1-1,2 13 0,-12-15 0,0 10 1,-1 3-2,-3 3 1,-1 3 0,-1 5-1,0 5 1,1 2 0,1 6-1,5 4 1,3 2 0,4 3 0,4 0 0,5-2 0,3-2-1,4 0 2,3-5-1,0-4 0,3-5 0,0-6-1,1-2-2,-1-8-2,2 3-6,-6-9-18,1-3-7,1-1 0,-6-5-1</inkml:trace>
  <inkml:trace contextRef="#ctx0" brushRef="#br0" timeOffset="132199.5614">9470 9461 54,'10'-18'35,"1"16"-1,-11 2 0,14-2-15,2 9-9,-7 0-4,6 5-3,-4 3-3,0 3 0,-1 4-1,-3-4 0,-2 3-1,-3-1-1,0-1 1,-2-4 1,0-4 0,0-11 0,0 0 2,0 0 0,0 0 1,-6-10 2,4-7-1,5 4 2,-2-7-1,4 3 0,-1-2 0,4 3-1,0-2-2,2 4-2,4 5-6,-6-5-11,3 6-21,2 1 2,-3-1-3,3 4 3</inkml:trace>
  <inkml:trace contextRef="#ctx0" brushRef="#br0" timeOffset="132533.5805">9870 9198 65,'-2'-25'37,"1"6"0,-2 3-2,1 1-17,2 15-8,0 0-3,2 9-1,-1 7-4,2 6 0,-2 7 0,2 6-1,-2 3 0,-1 1 0,0 0-1,-1 3-1,1-1 1,-2-4-1,4-7-1,0-4 1,5-4-1,0-5 1,6-5 0,2-7-1,2-6-1,1-6-4,6 5-6,-9-5-22,0-4-1,-3-4-2,-8 1 2</inkml:trace>
  <inkml:trace contextRef="#ctx0" brushRef="#br0" timeOffset="132752.593">9781 9352 64,'-10'-13'38,"19"9"0,5-2 1,0-5-21,15 7-5,-4-4-5,8 8-3,-3-1-1,-3 0-3,-2 3-4,-6-5-7,1 5-29,-7 2-1,-13-4 1,12 0-1</inkml:trace>
  <inkml:trace contextRef="#ctx0" brushRef="#br0" timeOffset="135354.7419">10540 9197 39,'-9'9'32,"3"12"2,-9 3-2,-4 5-15,5 12-7,-4 2 0,7 6-3,3-1-4,8 5-1,6-5-4,6-3-23,6-9-9,8-4 1,-3-10-3</inkml:trace>
  <inkml:trace contextRef="#ctx0" brushRef="#br0" timeOffset="140664.0455">10868 9316 32,'8'12'29,"-8"-12"0,8 21 0,-7-4-11,-4 1-3,2 5-5,-4 0-4,3 2 0,-2 0-3,1-2 0,-1-3-1,5 1-1,0-6 0,2-1-1,0-5 0,-3-9 0,10 9 0,-10-9 0,17-3 0,-8-9 0,2-5 0,2-1 0,2-8 0,2-1 0,0 0 1,2-1 0,-2 2-1,1 8 1,-3 5 0,-1 8 0,-4 8 0,-3 8 0,-1 6 0,-3 7 0,-4 4 0,0 1 0,-1 1-1,1 1 1,-3-1 0,2-6-2,1-1-1,-1-7-4,7-1-6,-4-1-22,-1-14 0,12 2-2,-3-14 2</inkml:trace>
  <inkml:trace contextRef="#ctx0" brushRef="#br0" timeOffset="141420.0888">11377 9440 46,'0'0'32,"14"-1"1,5-6-3,10 5-15,0-7 0,11 4-4,-3-4-5,6 5-3,0-1-2,-3 1-4,-1 3-7,-11-2-13,-11 0-12,4 4 0,-21-1 0,12-1 1</inkml:trace>
  <inkml:trace contextRef="#ctx0" brushRef="#br0" timeOffset="141633.101">11461 9524 50,'0'0'36,"0"0"-1,15 5 0,7-6-17,-3-9-6,10 7-3,-5-5-5,5 3-2,-2 1-4,-2-1-5,4 2-22,-6 0-6,-6-3 0,3 0-2</inkml:trace>
  <inkml:trace contextRef="#ctx0" brushRef="#br0" timeOffset="141901.1163">11750 9165 72,'0'0'35,"2"12"1,-2 5 0,1 8-27,-5 1-3,3 10 0,-3 4-1,0 5-2,0 0-1,0 1-1,2-4 1,0-4-2,2 0-3,0-13-1,8 2-7,-7-12-12,1-6-15,7-3 1,-9-6-1,19-10 2</inkml:trace>
  <inkml:trace contextRef="#ctx0" brushRef="#br0" timeOffset="142354.1422">11982 9334 75,'0'0'36,"0"0"0,0 0 0,11 2-26,-11-2-6,6 23 0,-3-6-2,0 3-1,1 3-1,-1 1 0,0-1 0,0-1 0,1-4 1,1-5-1,-5-13 0,16 10 1,-7-13-1,2-6 1,4-8-1,0-1 0,2-7 1,-1-1-1,0 1 0,-2 1 0,-1 4 0,-3 5 0,-3 5 0,-7 10 0,0 0 0,7 14 0,-7 2 0,0 5 0,1 3 0,0 3 0,2 0 0,3-1-1,3-3-1,1-6-1,5-1-5,-4-14-9,5-5-20,2-1 1,-2-11-1,2 0 2</inkml:trace>
  <inkml:trace contextRef="#ctx0" brushRef="#br0" timeOffset="142789.1671">12380 9319 40,'0'0'32,"0"0"3,0 0-1,0 0-14,2 20-4,-5-10-7,5 11-3,-2-4-1,3 1-2,-1 1 0,2-3-1,2-1-1,4-2 0,4-4 0,0-3-1,1-6 1,1-2-1,1-6 1,-1-1-1,0-5 0,-4-2 1,-1-5-1,-3 1 0,-1-2 0,-4-3 0,-1 3 0,-2 4 0,0 2-1,-3 5 2,3 11-1,0 0 0,0 0 2,-9 18-2,10 0 2,-1 3-1,1 2 0,2 1-1,1 1 0,1-2-1,3-2-1,-1-6-1,2 1-5,-9-16-8,15 6-23,-5-7 2,0-9-1,4-2 1</inkml:trace>
  <inkml:trace contextRef="#ctx0" brushRef="#br0" timeOffset="143043.1816">12773 9032 77,'0'0'37,"0"0"1,0 0 0,1 26-27,-3-5-4,5 8-2,-4 7-1,5 5-2,-1 0 0,0 0-1,1-2-1,0-6 0,1-3-1,-1-5-2,7-6-3,-11-19-7,14 10-26,-4-10 1,1-10-1,0-2 1</inkml:trace>
  <inkml:trace contextRef="#ctx0" brushRef="#br0" timeOffset="143277.195">12912 9084 68,'0'0'38,"0"0"-2,0 0 2,3 22-24,5 1-6,-3 1-2,3 7-2,-1 1-1,0 3-1,-1-1-1,-1-3 0,0-3-2,-1-2-1,2-2-2,-2-11-4,5 2-11,-9-15-20,13 9 1,-13-9 0,15-7 1</inkml:trace>
  <inkml:trace contextRef="#ctx0" brushRef="#br0" timeOffset="143578.2122">13030 8960 58,'5'-10'37,"6"12"0,6 11 2,-2 2-21,12 14-5,-6 1-3,6 10-4,-5-1-2,0 4 0,-2 0-2,-6-1-2,-2-2 0,-5-3 0,-3 0-2,-3-5 0,-3-1-1,-3-7-4,2 4-9,-2-10-24,-5-6 1,1-2 0,0-10 1</inkml:trace>
  <inkml:trace contextRef="#ctx0" brushRef="#br0" timeOffset="144039.2386">13522 9100 87,'0'0'38,"-10"2"-1,10-2 1,-18 14-33,12-4-4,6 1-4,0-11-7,10 18-23,2-8-4,1-2 0,3 1-1</inkml:trace>
  <inkml:trace contextRef="#ctx0" brushRef="#br0" timeOffset="144190.2472">13561 9416 75,'-1'30'35,"-2"-4"-1,7 0-8,-2-1-28,-5-3-27,8 8-3,-7-8-2,4 8 0</inkml:trace>
  <inkml:trace contextRef="#ctx0" brushRef="#br0" timeOffset="204402.6912">4252 8980 14,'0'0'15,"0"0"-2,-12-7-2,12 7-2,-10 1 0,10-1-1,-16 3 1,5-2-2,1 0-1,-2-3 0,0 5-1,-1-2 0,0-2-1,1 0 0,3 1-2,-3-1 1,3 3-2,0-2 1,9 0-1,-14 1 0,14-1 0,-9 10-1,9-10 0,-6 13 0,6-2 0,1 3 0,1 2 0,0 3 0,0 1 1,1 0-2,1 4 1,1 3 1,0-3-1,-1 2 0,0-1 0,-1-2 0,1 1 0,-2-1-1,0-4 1,-2-3-1,1 2 0,-1-3 0,-1-4 1,0 3-2,-1-4 1,1-1 0,0 1 0,1-10 0,-2 14-1,2-14 0,1 15 0,-1-15 1,4 11-1,-4-11 0,10 11 1,-10-11-1,16 9 1,-5-6 1,0 0 0,3 0 0,1-1 1,1-2-1,2 0 0,-2 1 1,2-2-1,-3 0 1,2 1-1,-4-2 0,-1 1 0,-12 1 0,15 1 0,-15-1 1,9-3-1,-9 3 1,0 0 0,0 0 0,9-13 1,-9 13-1,5-14 1,-5 14 0,3-19 0,-3 6-1,1 0 1,-1-3-1,1-5 1,-3 0-1,3-6 0,0-4 0,0 0 0,0-2-1,-1 0 1,0-1-1,-1 7 1,2-1 0,-4 5-1,0 4 1,1 1-1,-1 2 0,1 4 0,-1 0 1,0 0-1,-1 1 1,2-1 0,0 3-1,2 9 1,-7-15 1,7 15-1,-13-12-1,3 10 1,-2 0-1,-6 3 1,-1-2-1,-2 2 0,-3 2 0,2-1 0,3 4-1,0-5-3,8 6-7,11-7-17,0 0-2,12 9 0,5-16 0</inkml:trace>
  <inkml:trace contextRef="#ctx0" brushRef="#br0" timeOffset="205108.7316">4836 9202 4,'1'-12'25,"-1"12"2,0 0 0,-18-9-9,9 7-6,-5 0-2,0 4-3,-2-2-2,0 5-1,0 1-1,0 6 0,0 3-1,2 3 0,2 1-1,3 4 0,5 1 0,3-1 0,5-1-1,6-3 0,3-7 0,4 1 0,2-8 0,2-4 0,1-5 0,0-3 1,-1-6 1,-1-1 0,-6-4 0,-1-2 0,-6 0 0,0 1 1,-7 0 1,-3 4-2,-2 2-1,0 2 1,5 11-2,-11-6 1,11 6 0,-4 10-1,4 3 1,4 4-1,1 4 1,3 2-1,2 2 0,0-5-3,4 1-2,-2-6-9,5-4-17,0-2-2,-5-8-1,4-1 1</inkml:trace>
  <inkml:trace contextRef="#ctx0" brushRef="#br0" timeOffset="205563.7576">5177 9170 30,'-13'-5'29,"13"5"0,-18-1 1,7 0-20,1 3 0,-3-1-3,4 5-2,-4-1-2,4 3 0,0 0-1,0 2 1,9-10-2,-10 19-1,10-8 1,3-2 0,2 1-1,4-1-1,5 2 1,-2-1-2,5 1-1,-5-1 0,2 1-1,-5 1 1,0-1 0,-7 0 0,-4 2 2,-3-2 1,-4-1 2,1 2 0,-5-4 1,3-1 0,-4-3 0,5 1-1,9-5-1,-13-2-2,13 2-3,0 0-9,-8-18-18,8 18-1,10-20 1,1 11 0</inkml:trace>
  <inkml:trace contextRef="#ctx0" brushRef="#br0" timeOffset="205984.7817">5354 9178 24,'0'0'30,"4"-10"1,-10 1-1,6 9-14,-15-10-4,15 10-3,-15-6-4,5 4-2,10 2-1,-16 12 1,6-2-1,1 2-1,3 2 1,1 3-1,5 1 0,5 1-1,3-3 1,6 1-1,2-1-2,5 1 1,-2-3-1,1-1 0,-3-2 0,-3 0 1,-6-1-1,-3 1 1,-5-11 2,-10 16-1,1-7 1,-4-3 1,-1 0 0,-1 0 0,1-4 0,2-1-1,1 0-4,11-1-2,-12-1-8,12 1-18,0 0-1,-5-10-2,5 10 2</inkml:trace>
  <inkml:trace contextRef="#ctx0" brushRef="#br0" timeOffset="206465.8092">5563 9176 42,'0'0'31,"0"0"1,-14 3-3,5 1-17,8 6-5,-2 4-1,6 5-4,3 1 0,2 1-2,2-2 1,6 2-1,2-4 0,-1-1 1,2-6-1,0-3 0,-1-4 1,1-2 0,-3-4 2,-1-4 0,-4-2-1,2-3 1,-5-6-1,-1 1 1,-5-4-1,0 1 1,-4 1-1,2 5-1,-4 3 1,4 11-1,-13-4 0,13 4-1,-7 20 1,5-3-1,1 2 1,2 2-1,2-1 0,4-1-1,2 0 0,-2-6-2,7 1-7,-14-14-16,19 9-9,-6-7-1,-2-10 0,2 1 1</inkml:trace>
  <inkml:trace contextRef="#ctx0" brushRef="#br0" timeOffset="207062.8433">5942 9153 44,'11'5'32,"-11"-5"2,3 16-2,0-3-16,-5 2-8,3 4-1,0 2-3,1-1-3,1 0 0,1 0 0,1-3 0,0-2-1,1-6 0,-6-9 0,16 11 1,-16-11-1,18-4 1,-6-7-1,-3-6 0,2-1 1,2-4-1,-3-3 1,-1-1 0,2 4-1,-5 0 1,-1 8 0,-5 14 0,7-12 0,-7 12 0,3 12-1,-3 0 1,0 1-1,-1 5 0,3 1 0,3-2 1,-1 0-1,1-3 1,0-2-1,-5-12 0,14 14 0,-3-15 0,-1-5 1,-1-6-2,2-2 1,-1-6 0,1 1 0,2-3 0,-2 1 1,-2 3 1,-1 5-1,-8 13 0,14-6 1,-14 6-1,10 15 1,-7-3-2,1 4 0,0 3 0,1 0 0,1-1-2,-1-4-4,6 2-9,-4-2-22,-7-14 1,11 9-1,-11-9 1</inkml:trace>
  <inkml:trace contextRef="#ctx0" brushRef="#br0" timeOffset="207576.8727">6492 9229 25,'17'0'28,"-7"-8"2,5 4-8,0-2-2,-2-2-4,5 3-4,-4-5-2,3 5-1,-3-6-2,1 1-2,-4-1-1,2 2 0,-5-2-1,0 0-1,-6-4 0,1 4-1,-4-2 1,-2 0-1,-1 2 0,-4-2-1,-1 2 1,0 5-1,-2 5 0,-1 0 0,-1 5 0,-1 6-1,-1 5 1,0 4 0,1 4 0,-3 2 0,2 1 0,1 5 0,5 0 1,0-1 0,4-1 0,4-2 0,2-3 1,6 0-1,1-3 2,3-5-2,-1-2 0,4-4 0,0-2-2,-3-7-6,5-2-31,-1-3 0,-5-6 0,5-3-2</inkml:trace>
  <inkml:trace contextRef="#ctx0" brushRef="#br0" timeOffset="208316.915">7140 8824 9,'-11'6'26,"-6"0"1,2 9-6,-3 9-2,-4 5-2,3 7-2,-2 3-4,6 7-2,2-4-2,5 4-1,6-6-3,6-4-3,6-3-5,3-7-9,3-7-18,8-1 0,-7-13-1,9 3 0</inkml:trace>
  <inkml:trace contextRef="#ctx0" brushRef="#br0" timeOffset="208656.9345">7582 8661 6,'-12'7'25,"-15"1"2,3 10-9,-3 8 1,1 6-2,3 8-1,4 5-4,6 3-4,4 2-2,9 0-2,4-2-3,6-4-1,3-3-2,-2-8-4,5-2-7,-6-6-5,-4-11-9,1 5-5,-7-19 2,-5 15 0</inkml:trace>
  <inkml:trace contextRef="#ctx0" brushRef="#br0" timeOffset="209091.9594">7328 9130 18,'0'-13'20,"-3"-4"-2,3 17-4,15-15-2,-1 11-2,3 3-3,5-2 0,3 6 1,3-3-1,2 0 0,-3-1-2,3 3 0,-1-1-2,-3 1-1,-4-1-1,-1 0 0,-6 0-1,0 2 0,-3-1 0,-3-1 1,-9-1 1,16 0 1,-16 0 1,12-1 2,-12 1 0,11-2 2,-11 2-1,12 1-1,-12-1-1,9 7 0,-9-7-3,7 17 0,-6-4-1,1 1 0,-2 1 0,0-2 0,-1 1-2,0-1 1,0 0-1,-1-4 0,2-9-3,-3 9-3,3-9-7,0 0-19,0 0-2,0 0-2,-1-12 1</inkml:trace>
  <inkml:trace contextRef="#ctx0" brushRef="#br0" timeOffset="209278.9701">7731 8916 70,'9'-9'34,"-9"9"-3,9-3-8,-9 3-14,0 0-4,12 2-9,-12-2-7,10 7-12,-2 3-10,-8-10-1,10 9 1</inkml:trace>
  <inkml:trace contextRef="#ctx0" brushRef="#br0" timeOffset="209593.9881">7875 9037 64,'14'16'34,"-14"-16"-3,12 10-8,-3 2-11,-5-1-3,3 3-5,-3 0-3,1 0 0,-2 2-1,0-1 0,-2-1 0,-1-5 0,0-9 0,-2 12 0,2-12 0,0 0 0,0 0 0,-2-18 0,3 2 0,2-1 0,3-2 1,-1-3-2,1 3-3,0-3-8,4-2-20,2 11-1,-5-5-1,9 6 1</inkml:trace>
  <inkml:trace contextRef="#ctx0" brushRef="#br0" timeOffset="209975.0099">8291 8918 45,'-18'5'31,"8"0"1,-6-3-3,1-6-12,-1 5-9,-3-2-3,4 5 0,2-1-3,3 3 0,2 3 1,6 3-2,3-1 1,7 5-2,3-1 1,5 2 0,1-1-1,4 1 0,-2-2-1,-1 2 0,-3-1 0,-5-3 0,-5 0 0,-6-1 0,-7 2 0,-8-4 1,-4 0 0,-2-2 1,-5-2 0,2 0-1,1-2 0,5-5-3,6 0-7,13 1-16,-9-15-6,16 4-2,4-7 1</inkml:trace>
  <inkml:trace contextRef="#ctx0" brushRef="#br0" timeOffset="210248.0255">8394 8618 56,'3'-10'35,"-3"10"-2,10 17 1,-5-2-21,-3 12-7,-3 6-2,2 9-2,-1 4 0,2 6-1,0-2 0,0 1-1,2-3-1,1-3-1,5-3-1,-6-11-4,7-1-10,-7-7-14,2-14-3,2 2-1,-8-11 2</inkml:trace>
  <inkml:trace contextRef="#ctx0" brushRef="#br0" timeOffset="210431.036">8345 9002 50,'-14'-19'36,"11"9"-1,3 10-4,6-16-12,11 16-6,2-7-4,5 8-3,1-2-4,3 3-2,2 6-8,-5-4-23,0-6-6,1 1 1,-4-6-2</inkml:trace>
  <inkml:trace contextRef="#ctx0" brushRef="#br0" timeOffset="210924.0642">8911 8665 45,'0'0'34,"0"0"0,0 0 0,0 0-11,-13-8-17,13 8 0,0 0-3,0 0-1,-7 11 0,8 2 0,1-2 0,-1 2 0,-2 4 0,3 6 0,-2 0 0,1 4 0,-1 1-1,1-1 0,-1-3 0,2-1-1,1-2 1,-1-6-1,0-5 0,-2-10 0,7 13 1,-7-13-1,0 0 0,0 0 0,9-7-1,-9 7-1,0 0-1,2-13-2,-2 13-2,-3-11-4,3 11-13,0 0-13,0 0 1,0 0 1,-5-10 2</inkml:trace>
  <inkml:trace contextRef="#ctx0" brushRef="#br0" timeOffset="212287.1421">8901 9134 24,'0'0'23,"0"0"0,0 0-13,11 4-10,-11-4-9,22 0-11,-22 0-3,14-5 0</inkml:trace>
  <inkml:trace contextRef="#ctx0" brushRef="#br0" timeOffset="212621.1612">9157 8808 56,'0'0'36,"-8"-10"-2,8 10 2,16 0-23,-16 0-2,16-6-3,-16 6-4,22-3-1,-10-1 0,6 3-2,-1-1 1,3-1-1,-2 1-2,1 0-1,-2 1-1,-4-5-4,3 10-9,-16-4-18,0 0-3,11-4-1,-11 4 2</inkml:trace>
  <inkml:trace contextRef="#ctx0" brushRef="#br0" timeOffset="212835.1735">9160 8946 41,'0'0'31,"23"4"3,-6-9-10,-1-3-5,7 3-4,-7-8-5,3 6-5,-3 0-4,-1-6-5,1 7-13,-1 3-16,-6-8-1,4 2 0,-6-4 0</inkml:trace>
  <inkml:trace contextRef="#ctx0" brushRef="#br0" timeOffset="214098.2457">9499 8657 52,'9'-3'34,"-9"3"0,11-6 0,-2 9-20,-9-3-5,3 14-3,-6-4-3,3 7-2,-4-2 0,4 7-1,-3-2 1,2-2-1,2 3 0,1-5 1,1-3-2,2-1 2,-5-12-1,14 14 0,-14-14 0,13 0-1,-13 0 2,14-15-1,-6 3 0,0-5 0,0-2 0,2-1 0,-1 0 0,0 1 1,-2 1 0,1 4 1,-3 1-1,-5 13 1,12-8 0,-12 8-1,12 4 1,-12-4-1,10 17 0,-6-4-1,0 4 1,-2 0-1,0 2 1,0 3-1,-1-3 0,0-1 0,2 1 0,1-4 0,0-2 0,0-1 0,0-2 0,-4-10-1,9 5 1,-9-5-1,10-1 0,-10 1 1,10-14-1,-5 4 0,2-3 0,0 1-1,1 1 1,-3-1 0,1 0-1,0 2 0,1 1 1,-7 9 0,8-13-1,-8 13 2,5-14-1,-5 14 1,5-9 0,-5 9 1,0 0-1,5-11 1,-5 11 0,0 0 0,0 0 1,0 0-1,0 0 1,0 0-1,0 0 1,11-11-1,-11 11 0,0 0 0,5-9-1,-5 9 1,0 0-1,0 0 0,0 0 0,0 0 0,4-10 1,-4 10-1,0 0 0,0 0 0,0 0 0,0 0 0,0 0 0,0 0 0,-3 10 0,3-10 0,0 13 0,-1-3 0,1 2 0,0 0 0,1 3 0,0 1 0,0 1 0,-1-1 0,2-1 0,1-2 0,0-1 0,0-3 0,-3-9 1,13 7-1,-13-7 0,16-6 0,-4-2 1,-2-2-1,2-2 0,1-2 0,-3-2 0,1 3 0,0-2 0,-3-1 0,1-1 0,-1 2-1,-1-3 2,-2 5-2,1-1 1,-3 3 1,-1 1-2,-2 10 1,0 0 0,0 0 1,0 0-1,4 17 0,-5-3 0,2 5 0,-1 2 1,-1 0-1,1 2 0,1 1 1,0-3-1,0-4 1,1 0-2,1-7 0,2 0-2,-5-10-3,12 11-13,-12-11-19,0 0 1,14-16 0,-13 2 0</inkml:trace>
  <inkml:trace contextRef="#ctx0" brushRef="#br0" timeOffset="214419.2641">10118 8534 31,'0'0'31,"11"-5"3,-11 5 0,9 10-12,-9-10-9,5 19-2,-6-4-4,5 9-3,-5 0-1,3 3-1,-3 0 0,2 4-1,-1-1 1,0-1-2,1-4 0,1-3-1,1-2-1,-1-5-2,6 2-4,-8-17-14,0 0-13,14 5 0,-7-15-1,6 1 2</inkml:trace>
  <inkml:trace contextRef="#ctx0" brushRef="#br0" timeOffset="214707.2806">10317 8451 39,'3'-12'30,"-3"12"3,10 6-2,-10-6-15,7 26-3,-7-7-4,4 11-3,-4 1-1,2 6-1,-6-3 0,4 4-3,-2-1 2,0-2-2,1-3 0,1-5 0,1-3-1,2-2 0,2-5-1,-2-6-1,3-1-5,-6-10-16,0 0-13,17-11 1,-10-3-1,3-1 1</inkml:trace>
  <inkml:trace contextRef="#ctx0" brushRef="#br0" timeOffset="215066.3011">10489 8447 68,'10'4'36,"-10"-4"1,15 18-8,-3 1-14,-3-1-4,6 12-3,-1 0-2,1 4-1,-2-4-2,0 4 0,-4-3 0,-2-2-2,-3-1 0,-4-5-3,-4-1-2,-7-6-9,0 3-27,-4-2 1,-2-3 0,-2 2-1</inkml:trace>
  <inkml:trace contextRef="#ctx0" brushRef="#br0" timeOffset="352659.171">22128 13672 16,'0'0'19,"1"-10"-5,-1 10-1,-2-9-3,2 9 0,-5-9 0,5 9-3,-8-14-1,8 14-2,-12-14 0,12 14 0,-20-18-1,8 9 0,-3-3 0,-1 2-1,-4-3 1,2-2-1,-5 0 0,1 0 0,-1 0-1,-1 0 1,-2 0-1,2 2 0,-2 0 0,1 3 0,-1 0 1,-1 2-1,-1 1-1,-1 1 1,1-1-1,-1 2 1,-2 1-1,-1 0 1,-1 1-1,-3 1 0,-1 0 1,-1 2-1,-1 2 1,-1 0 0,-1 1-1,3 1 1,-1 1 0,5 0 0,-2 3-1,1-1 1,-3 0-1,3 1 1,-1 2-1,-1 0 1,0 0-1,-3 2 1,0 2 0,0 1 0,-2 1 0,-1 2 0,1-1-1,-1 4 2,2 0-1,3 0 0,1-1 1,5 1-1,2-2-1,4 1 1,1-3 0,3-2 0,3-3-1,4 1 0,2-3 1,1-2-1,2-2 0,10-6 0,-9 10 0,9-10 1,0 0-2,0 0-1,0 0-5,0 0-4,0 0-12,5-10-10,-4-4-1,8 5 1</inkml:trace>
  <inkml:trace contextRef="#ctx0" brushRef="#br0" timeOffset="353000.1905">20404 13528 18,'-11'-3'25,"14"12"1,-14-6-4,11-3-10,-9 18-3,-2-6 0,2 5 0,-6 0-2,6 5-1,-6-4-1,7 3-1,-4-1 0,7 1-1,2-6 0,3 3 0,1-5 0,3-1 0,2-2-1,2-1 0,-8-9-1,18 10 0,-3-8 0,2-4-1,5 0-8,-1-1-22,3-10-3,6 2-2,-5-9 2</inkml:trace>
  <inkml:trace contextRef="#ctx0" brushRef="#br0" timeOffset="353420.2145">21166 12809 21,'0'0'14,"0"0"2,0 0 1,0 0 0,0 0 0,-2 12-2,5 3-2,-3 0-1,4 11-2,-4 2-3,5 7 0,-3 1-2,2 4-1,-2-4-3,2 0 1,-2-5-2,2-6-2,0-3-2,-3-9-5,5-4-6,-6-9-12,0 0-6,7-9-2,-9-9 2</inkml:trace>
  <inkml:trace contextRef="#ctx0" brushRef="#br0" timeOffset="353768.2344">21108 12780 12,'-1'-12'29,"-4"-4"1,8 3 1,1 3-12,2-2-4,7 6-3,2-2-2,6 6-3,-1-1-2,6 4-3,0 0 0,1 2-2,0 2 1,-5 1 0,-3 1-1,-6 1 0,-5 1 1,-8 1-1,-7 1 0,-5 0 1,-6 2-1,-2-1 0,-4 2 0,0-4 0,3 0-1,0-3-2,4 3-4,3-7-3,14-3-8,-8 10-15,8-10-2,0 0 2,15-12 1</inkml:trace>
  <inkml:trace contextRef="#ctx0" brushRef="#br0" timeOffset="354190.2585">21453 12692 29,'10'-14'30,"0"17"1,-10-3 0,9 0-17,2 10-5,-2 1-2,3 5-3,-2 2-2,2 2 0,-3 2-1,0-2 0,-3 0-1,1-1 0,-4-3 0,-1-1 0,-2-2 0,0-13-1,-4 12 1,4-12-1,0 0 1,0 0-1,0 0 2,-8-20-1,12 5 1,1 1 0,2-3 1,3 2 0,2 0 1,1 3 0,-1-1 0,3 7-1,-1 2-1,0 2-1,0 5-4,-4-1-6,3 5-8,1 4-16,-14-11 0,19 13 0,-19-13 1</inkml:trace>
  <inkml:trace contextRef="#ctx0" brushRef="#br0" timeOffset="354609.2825">21845 12861 14,'0'0'29,"14"3"1,-14-3 2,14-6-13,-1 7-5,-2-4-3,8 2-2,-5-5-4,6 3 0,-1-7-1,3 3-1,-1-4-1,0-1-1,-4-1 0,-2 0 0,-4-1 0,-4 2 0,-6-2-1,-7 2 0,-6 1 1,-3 1-1,-3 4 0,-3 2 0,0 3-1,-1 6 1,1 6 0,2 4 0,5 8 0,1 2 0,3 5 0,6 2 0,4 3 1,4-3-1,6-3 0,2-3 1,3-4-1,3-6 0,1-6-1,-2-8-4,6 0-8,-7-5-18,0-11-3,5-2-2,-8-8 2</inkml:trace>
  <inkml:trace contextRef="#ctx0" brushRef="#br0" timeOffset="354942.3015">22209 12695 38,'0'0'31,"0"0"2,-2 11-1,1-1-19,6 5-5,-3 2-2,3 5-1,-1-1-1,2 3-3,2-4 0,2 0 0,0-6 0,1-2-1,2-7 0,0-5 1,5-6 0,0-6 0,2-6 1,1-2 0,-4-4 1,2 0-1,-3-1 0,-1 4 0,-8 3-1,-2 4-2,-5 14-8,0 0-13,0 0-13,0 0 0,-2 17-2,6 1 2</inkml:trace>
  <inkml:trace contextRef="#ctx0" brushRef="#br0" timeOffset="355685.344">22739 13753 25,'0'0'32,"0"0"3,0 0 0,-17 10-14,6 8-4,-14-2-4,4 9-4,-8-1-1,1 7-3,-4-3-1,4 1-1,1-3-2,2-1 0,4-6-2,5-4-1,4-3-5,2-11-6,10-1-20,0 0-4,2-23-1,5 5 1</inkml:trace>
  <inkml:trace contextRef="#ctx0" brushRef="#br0" timeOffset="355886.3555">22438 13746 58,'0'0'37,"2"13"0,1-2 2,0 0-24,14 12-3,-6-3-4,7 8-2,-3-1-2,3 3-2,-2-1-2,0-4-3,4 2-7,-9-4-23,2-10-8,4 0 2,-7-7-1</inkml:trace>
  <inkml:trace contextRef="#ctx0" brushRef="#br0" timeOffset="356808.4083">19346 13862 28,'0'0'29,"0"0"-1,0 0-6,0 0-5,0 0-2,14 3-3,-3 10-3,0-2 1,3 6-4,1 0 0,0 2-2,1-1-1,4-1-1,-2-6 0,5-3 0,-1-6-1,3-5 0,0-6-1,1-5 1,2-2-1,-2-4 0,-3 0 0,-3 1 1,-6 2-1,-2 3 0,-5 3 1,-7 11-1,0 0 0,0 0 0,-9 7 1,3 9 0,-2 7 0,1 8-1,-2 5 1,1 11 1,-5 6-1,2 4 1,-3 0-2,1 2 1,-2-4 0,2-3 0,0-6 0,0-8 0,4-9-1,1-4 0,1-7-2,2-9-3,5-9-25,4 12-9,-4-12 1,4-11-2</inkml:trace>
  <inkml:trace contextRef="#ctx0" brushRef="#br0" timeOffset="423709.2348">20289 10105 19,'-14'-4'21,"3"6"-5,-4-2-4,0 2-2,-3 0 0,-1 2-3,-4 1 0,1 3-1,-3 1-2,-3 3-1,2 4 0,-2 2 0,2 2-1,2 3 1,3 3-1,4 1 0,5 4 1,8-3-1,5 2 1,4-4-1,9 3 1,4-4-1,6-2 0,3-7 0,4-1 0,0-4 0,3-4-1,-1-5 0,0-4 0,-2-6-1,-1-5 1,1-4 0,-2-8 0,-2-8 0,-3-7-1,-4-6 1,-3-4-1,-6-5 0,-5-1 0,-8 2-1,-7 5 1,-6 8-1,-5 7 0,-3 12 0,-4 10-1,1 9 1,1 7-1,2 8-2,1 3-3,9 5-4,0 2-7,6-4-12,11 9 0,-3-7 0</inkml:trace>
  <inkml:trace contextRef="#ctx0" brushRef="#br0" timeOffset="424084.2562">20467 10233 27,'9'1'30,"12"6"2,0-1-8,4-2-6,7 1-3,2-6-4,6 5-4,0-6-1,6 2-3,-1-3-1,2-1-1,0-2-1,1 0 0,-5 1-1,-2-4-1,-1 2 0,-7-2-3,-1 4-1,-7-4-3,-4 6-2,-8-6-7,-5-2-14,1 9 0,-9-12 1</inkml:trace>
  <inkml:trace contextRef="#ctx0" brushRef="#br0" timeOffset="424398.2742">21116 10084 22,'0'0'30,"0"0"1,13 2-3,-3-2-9,4 3-2,-1-3-5,3 7-4,0-2-2,1 3-2,-1 1-2,0 4 0,-1-1-1,-3 4 0,-2-1-1,-2 3 0,-4 0 0,-4 1 0,-3-1 0,-2 1 0,-4-1-2,0-4 0,1 3-3,-3-8-4,7 1-6,4-10-16,0 0-2,0 0-2,12-15 3</inkml:trace>
  <inkml:trace contextRef="#ctx0" brushRef="#br0" timeOffset="424879.3017">21720 10004 25,'-15'16'27,"-10"-7"0,7 9-7,-5 5-6,1 4-2,7 5-1,-1 0-2,9 5 0,2 0-3,8 4-1,3-2-2,7-2 1,4-5-3,6 0 1,3-5-1,5-7 0,2-6 0,5-6-1,3-9 1,5-5 0,-1-9-1,1-7 1,-2-8-1,-3-6 0,-7-7 1,-7-5 0,-12-4-1,-11-3 0,-11-3 0,-11 7 0,-11 4 0,-6 9 0,-7 7-1,-4 11 1,1 13 0,-2 8-2,6 13 0,2 1-4,10 7-7,5 0-11,9-1-9,15 4-2,2-11 2</inkml:trace>
  <inkml:trace contextRef="#ctx0" brushRef="#br0" timeOffset="425220.3212">22118 10183 50,'34'8'32,"-1"-6"0,11-9-8,3 11-9,-3-5-4,8 1-3,0-3-5,4 2-2,3-1 0,2-2-1,0 1-2,-3-3 0,-2 2-3,-10-3-2,-5 4-2,-13-4-3,-7 4-6,-11 3-14,-15-9-1,5 9 2</inkml:trace>
  <inkml:trace contextRef="#ctx0" brushRef="#br0" timeOffset="425514.338">22769 10037 32,'0'0'33,"13"8"2,-13-8-2,17 7-15,-2 3-5,-2-1-4,6 2-4,-2 3-3,-1-1-1,-2 2-1,0 1-1,-4 4 1,-4-1-1,-4 1 1,-7 2-1,-2-1 0,-2 0 0,0 1-1,-6-7-5,7 2-6,1-3-20,7-14 0,0 0-2,3-10 2</inkml:trace>
  <inkml:trace contextRef="#ctx0" brushRef="#br0" timeOffset="425995.3655">23261 9984 32,'-11'12'32,"-13"-2"0,10 9 2,-4 5-19,-2 1-3,5 10-3,0-2 0,11 8-3,-1-1-2,12 1 0,5-2-1,3-1-1,4-4 0,11-7-1,3-3-1,2-6 1,6-8-1,1-5-1,-1-8 1,7-5 0,-4-9 0,-5-5 0,-6-6 1,-3-9 0,-7-7 0,-8-4 0,-12-8 0,-10 0 0,-13-1 0,-5 6 1,-8 3-2,-14 10 0,-3 9-2,-2 8-3,5 18-18,3 8-14,-1 4 0,6 8-1,4 1 2</inkml:trace>
  <inkml:trace contextRef="#ctx0" brushRef="#br0" timeOffset="427652.4603">21334 10624 17,'0'0'16,"-3"12"-1,3-12-2,-11 9-1,11-9 1,-20 9 1,7-3-2,-5-2 0,-2 3-2,-5-1-2,-1 3-2,-8-2-1,0 1-2,-4-1 0,1 1-1,-4-2-1,1 0 1,-1-2 0,-1 0-1,-1-1 0,3 0 1,3 0-2,1-1 1,5-2-1,4 1 0,4 1-3,5-3 0,18 1-6,-15 2-9,15-2-15,0 0 0,6-11 0,10 7 1</inkml:trace>
  <inkml:trace contextRef="#ctx0" brushRef="#br0" timeOffset="427966.4783">20695 10680 24,'0'0'26,"0"0"0,0 0-4,0 0-10,-14 10-4,14-10-1,-23 14-2,7-2 1,-5-1 0,0 3 0,-4 0 0,3 1-2,-1 0 1,5-2-2,3-2 1,7 0-2,8-11 0,2 14-1,8-7-1,5-4-2,7 2-5,0-3-10,0-3-16,9 5-1,-9-7 0,4 5 1</inkml:trace>
  <inkml:trace contextRef="#ctx0" brushRef="#br0" timeOffset="429001.5375">22841 10596 9,'0'0'15,"17"-10"-2,-17 10 0,0 0 0,0 0-1,5-10 0,-5 10 1,-17-1 0,3 3 0,-12 1-1,-3 3-1,-13-3-2,-4 7-1,-11-3 0,0 4-3,-6-3 0,4 2-3,3-4 0,6 5-1,7-5-1,8-2-1,10 0-1,6-3-2,19-1-3,-17 0-6,17 0-9,10-1-11,-10 1-3,15-7 2,-11-4 1</inkml:trace>
  <inkml:trace contextRef="#ctx0" brushRef="#br0" timeOffset="429276.5532">22200 10572 10,'0'0'25,"0"0"2,-12-7-3,12 7-6,-13 9-1,2-2-4,3 7-1,-4-3-2,5 6-1,-2-6-2,6 6-2,0-6-2,6 1-1,-3-12-1,14 17-1,-1-11-1,0-2-2,5 3-4,-6-5-9,2-3-19,1 8 1,-15-7-2,13 7 3</inkml:trace>
  <inkml:trace contextRef="#ctx0" brushRef="#br0" timeOffset="457802.1848">20469 14182 56,'6'19'38,"-2"-4"-1,4 6 0,4 0-21,-4-7-5,8 4-4,-3-3-3,3 2-2,0-3-3,-1-6-5,4 4-8,-4-9-16,2-3-7,7 1-2,0-6 1</inkml:trace>
  <inkml:trace contextRef="#ctx0" brushRef="#br0" timeOffset="457983.1951">20934 14296 33,'18'2'28,"-18"-2"1,18-8-7,-7 5-11,3 1-4,3 0-5,0 2-4,1 0-5,-2 2-6,3 7-10,-19-9-6,26 11 1,-26-11 0</inkml:trace>
  <inkml:trace contextRef="#ctx0" brushRef="#br0" timeOffset="458170.2058">21270 14367 49,'0'0'30,"25"5"0,-12-4-10,3-1-9,2 1-4,2-2-6,3 0-3,1 2-5,-2-4-4,4 2-7,-2 3-9,-6-6-2,8 9 0</inkml:trace>
  <inkml:trace contextRef="#ctx0" brushRef="#br0" timeOffset="458360.2167">21678 14387 61,'12'1'34,"1"0"-4,1 1-4,-5-6-7,6 7-6,-5-7-4,6 3-4,-1-3-4,1-1-1,3 3-3,-3-5-4,5 6-4,-8-8-6,7 8-1,-10-4-7,2 0-5,2 5-6,-14 0 3</inkml:trace>
  <inkml:trace contextRef="#ctx0" brushRef="#br0" timeOffset="458550.2276">21985 14337 43,'15'0'33,"-15"0"-1,13 1-6,-3 4-7,-10-5-6,16 7-4,-16-7-5,19 2-2,-8-1-4,-1-3-3,5 2-7,-5 1-19,-10-1-3,22-14-1,-16 1 2</inkml:trace>
  <inkml:trace contextRef="#ctx0" brushRef="#br0" timeOffset="458845.2444">22039 14096 67,'1'14'39,"-1"-14"-3,17 16 3,-17-16-24,24 17-6,-8-8-4,6 2-2,-2 0-1,2-1-2,-1 0 1,-3-1-1,-2-1 0,-7 5 1,-5 4-1,-6 2 1,-6 2 0,-6 4 0,-4 1 0,-2 4 0,0-1-2,2-6-4,11-3-29,-1-3-6,8-17 1,2 10-2</inkml:trace>
  <inkml:trace contextRef="#ctx0" brushRef="#br0" timeOffset="460266.3257">23171 15696 42,'0'0'36,"0"0"2,-4 10 0,-2 1-11,-10-6-14,2 8-3,-7-1-5,0 6-1,-7-1 0,3 1-2,-3 0-1,2 2 0,0-2-1,4-1 0,0-1 0,4-3-2,3 1-2,1-7-5,9 3-9,5-10-22,-13 1 0,13-1 0,-3-18 1</inkml:trace>
  <inkml:trace contextRef="#ctx0" brushRef="#br0" timeOffset="460471.3375">22821 15718 73,'0'0'41,"18"5"-1,-4 6-4,-1-2-19,19 11-5,-3-1-3,6 8-4,1 0-2,4 2-2,-2 1-4,-6-10-14,-1 4-24,-7-2-2,-4-7 1,0-2-1</inkml:trace>
  <inkml:trace contextRef="#ctx0" brushRef="#br0" timeOffset="461638.4042">22410 15735 35,'0'0'23,"0"0"-1,11-12-4,-11 12-3,-3-13-5,3 13-3,-2-20-2,0 10-2,-4-3 0,3-1 1,-5-4 0,-3 3 1,-5-6 0,-2 6 0,-7-4 1,-2 3-3,-8-2 0,-7 5-1,-7 0 0,-2 3 0,-7 1 0,-3 2-1,-5 0 1,-3 2-1,-2 1 0,2 3 1,-6 2-2,1 2 1,-2 4 0,-1 3-1,0 2 1,-1 3-1,3 4 1,3 0-1,8 3 0,7 0 1,8-2-1,7 1 0,10-1 1,11-1-1,8-3 1,8-4-1,7-2-1,-2-10-2,18 10-2,-8-13-5,9 2-13,-2-4-14,-5-10 0,-1 2 1,-8-10 1</inkml:trace>
  <inkml:trace contextRef="#ctx0" brushRef="#br0" timeOffset="461926.4207">20718 15493 56,'-4'24'34,"-5"-5"-1,5 8-6,-5 1-17,-3-1-4,4 3-1,-3-2-1,5 3 0,-1-9 0,5 4 0,2-8 0,10-2 0,3-5-2,7-2 0,3-3-1,3-3-2,2 2-3,-7-7-5,6 9-11,-9 0-17,-18-7 0,2 13-1,-22-5 3</inkml:trace>
  <inkml:trace contextRef="#ctx0" brushRef="#br0" timeOffset="462633.4611">20023 16053 46,'11'-1'34,"-11"1"0,10 3-1,-10-3-18,10 4-7,-10-4-4,8 14-1,-3-2-1,-3 2 0,-1 1-1,0 0 0,0 6-1,-1-1 1,0-2-1,-1 0 0,1-1 0,1-4 0,0 0 0,-1-13 0,4 13 1,-4-13 0,10-3 0,-10 3 1,15-16 1,-7 2-1,5-1 1,-3-4 0,4 5-1,-4-3 0,1 7-1,-2 1 0,-9 9 0,14-1 0,-14 1-1,8 17 0,-4-2 1,1 3-1,0 3 0,1 1-1,1-1 1,1-1-2,1-2-1,2 2-5,-6-8-9,0-3-22,5 0 2,-10-9-2,10 0 3</inkml:trace>
  <inkml:trace contextRef="#ctx0" brushRef="#br0" timeOffset="463095.4875">20417 16163 31,'0'0'30,"0"0"2,0 0-2,-8 12-14,7 0-4,1-12-3,-4 24-1,3-12 1,6 5-4,-2-5-1,9 3-1,-4-4-1,4-2 0,0-1-1,1-4 0,-1-5-1,3-1 1,-3-5 0,2-3 0,-4-3 1,0-1 0,-2-2 1,-2 0-1,-4-1 1,-1 2-1,-2 3 0,1 12 0,-3-11-1,3 11 0,0 0-1,-3 14 1,5 0-1,0 7 1,1 1-1,1 1 0,1 0 0,0 1-1,2-1 0,-1-6-1,1-2-3,-7-15-5,14 11-7,-14-11-22,13-8 0,-4-2 0,-2-8 1</inkml:trace>
  <inkml:trace contextRef="#ctx0" brushRef="#br0" timeOffset="463336.5013">20775 16104 54,'10'-13'37,"-7"1"-1,-2 0-8,-1 12-8,0 0-6,0 0-4,-3 19-3,1 2-3,-3 2-1,2 4-1,0 1-1,1 3 0,1 0-1,1-5 0,2-1-4,-1-9-2,8 2-6,-9-18-19,4 11-8,-4-11 1,10-11-2</inkml:trace>
  <inkml:trace contextRef="#ctx0" brushRef="#br0" timeOffset="463563.5143">20937 16072 48,'0'0'34,"11"4"3,-16 6-1,-3 2-17,9 12-9,-5 0-2,5 10-2,-1-2-1,4 2-2,-1-4 0,4-3-2,0-2-5,-5-6-25,2-7-10,2-2 1,-6-10-1</inkml:trace>
  <inkml:trace contextRef="#ctx0" brushRef="#br0" timeOffset="478765.3838">23737 14933 44,'9'-12'30,"6"14"1,-15-2-4,9 10-20,-5 2-2,1-1-1,-1 10 0,-4-3 1,4 7-1,-1-4-1,-2 2-1,1-6-1,3 1 0,-3-4 1,3-4-2,-5-10-2,11 8 2,-11-8 0,13-8 0,-4-3-1,-3-3 1,3-5 0,3-1 0,-1-1 0,3 1 1,2 2 1,-7 3-1,0 5 1,5 8-1,-4 5 0,-10-3 1,12 20-1,-8-3 0,0 3 0,5-1-1,-2 2 0,-5-1-1,1-1-1,4-4-4,1 2-10,-1 1-19,-7-18 1,1 12-2,-1-12 1</inkml:trace>
  <inkml:trace contextRef="#ctx0" brushRef="#br0" timeOffset="479195.4084">24171 15096 20,'24'-6'29,"1"9"0,-2-13-1,-23 10-12,0 0-6,64-17-3,-64 17 0,0 0-2,63-18 0,-63 18 1,0 0-1,0 0-1,0 0-2,0 0 0,43-59-1,-43 59 0,-28-21-1,13 11-1,-7 4 1,-1 2 1,7 5 0,-8 2 0,0 4 1,9 4-1,2 5 2,5 2-1,5 2 1,1 0-2,-9 3 1,8-3-1,4 3 1,3-2-1,1-3 0,0-2-2,-3-4-1,12 3-4,-14-15-7,0 0-16,50 9-9,-50-9 1,0 0 0</inkml:trace>
  <inkml:trace contextRef="#ctx0" brushRef="#br0" timeOffset="479428.4217">24575 15037 40,'55'-24'33,"-55"24"2,0 0-1,0 0-19,0 0-8,0 0 0,0 0-3,0 0-1,-52 61 0,52-61-1,0 0-1,-61 59-1,61-59-4,0 0-8,0 0-15,0 0-8,-40 50-2,40-50 2</inkml:trace>
  <inkml:trace contextRef="#ctx0" brushRef="#br0" timeOffset="479640.4339">24477 14994 59,'0'0'37,"0"0"0,0 0-8,0 0-12,0 0-6,23 53-5,-23-53-1,0 0-2,39 62-2,-39-62-3,0 0-2,23 58-7,-23-58-14,0 0-13,49 18-1,-49-18 1,0 0 1</inkml:trace>
  <inkml:trace contextRef="#ctx0" brushRef="#br0" timeOffset="479862.4466">24807 14820 65,'0'0'37,"0"0"-1,0 0 1,0 0-27,-2 54-5,2-54-2,-30 64 0,30-64-1,0 75-1,0-75-1,-12 72-2,12-72-8,-11 64-18,11-64-9,0 0-2,0 0 2</inkml:trace>
  <inkml:trace contextRef="#ctx0" brushRef="#br0" timeOffset="480066.4582">24604 15072 72,'0'0'39,"0"0"-1,67 2-4,-67-2-23,76 9-12,-76-9-19,0 0-17,61 17 0,-61-17-3,0 0 2</inkml:trace>
  <inkml:trace contextRef="#ctx0" brushRef="#br0" timeOffset="485279.7564">24314 14710 9,'0'0'14,"18"-32"-2,-18 32 1,0 0-1,0 0 0,21-35 1,-21 35 0,0 0-1,-9-6-1,9 6 2,-18 7-2,3-1-2,-14 9-3,3 1 0,-12 8-4,-3 4 3,-2 4-2,-6 4-1,-11 3 0,4 3 0,2 0-1,-1-1-1,1-2 1,5-3-2,-1-1 1,7-4 0,8-4 0,4-3-1,0-7-1,8 1 0,1-8-3,10 3-9,-1-9-13,3-6-7,10 2-2,-11-15 2</inkml:trace>
  <inkml:trace contextRef="#ctx0" brushRef="#br0" timeOffset="485540.7713">23522 15091 30,'0'0'31,"0"0"1,2 20 0,-14-9-15,-5 0-9,4 9-3,-5-1-1,-2 7 0,-2-1 0,4 4 1,2-2-1,8 1-1,5-7 0,5 0 0,4-5-1,11-2 0,3-6-1,3-5-2,1-2-3,-1-8-6,2-6-28,4 1 2,-4-9-2,0-4 1</inkml:trace>
  <inkml:trace contextRef="#ctx0" brushRef="#br0" timeOffset="486872.8475">24866 14179 4,'0'0'25,"-51"-47"2,51 47-1,-66-42-10,66 42-3,-79-42-2,27 25-1,2-2 0,-3 6-3,-7-1 0,5 5-2,-3 2-1,-12 5-1,8 2 1,-3 4-3,-5 5 1,-3 1 0,10 3-1,-10 5 0,4 1 0,5 4-1,2 2 0,-2 4 1,7 3-1,0 5 1,1 4 0,4 3 1,5 2 0,0 4-1,3 5 1,8 3 0,1 1 0,4 0-1,4 1 0,2 2-1,1 2 0,8 0 0,3-2 0,0 0 0,7 0 0,5 0 0,1-2 1,6-2 0,4-3 0,2 1 0,2-2 0,9 1 0,3-5-1,1-1 1,6-4-1,5 0 0,2-4 0,10-6 0,0-2 0,2-4 0,3-4-1,6 0 2,3-3-1,4-3 0,5-1 1,-3-1-1,0-2 0,5-1 1,-3 0 0,-5-4-2,-4-2 2,2 0 0,-5-5 0,-5-2 1,4-3-2,-9-5 2,0-3-2,-50 10 1,90-32-2,-90 32 1,68-42 0,-68 42 0,62-50-1,-62 50 1,51-59 0,-51 59-1,54-70 1,-54 70 0,44-84-1,-44 84 1,33-97 0,-12 44 0,-14-1 0,-1 0 0,8-2 1,-5 0-1,-4 0 0,10 2 0,-17 0 1,-1 0-1,20 1 0,-6 4 0,-12-2 1,1 51-1,8-92 1,-8 92-1,10-87 1,-10 87 0,-21-82-1,21 82 0,-16-82 0,16 82 0,-27-81 0,27 81 0,-73-77 0,73 77 0,-54-64 0,54 64 0,-87-53 0,34 29 0,53 24 0,-79-37 0,79 37 1,-83-28-1,32 18-1,9 0-1,6 2-2,1 1-3,6 7-18,1 0-16,6-6 2,11 5-1,11 1 2</inkml:trace>
  <inkml:trace contextRef="#ctx0" brushRef="#br0" timeOffset="487693.8945">23206 14482 24,'7'25'30,"-4"-11"2,16 10-4,1 7-9,13 1-9,10 11 0,5 4-2,14 12-2,5 0 1,11 8-2,7 0 0,6 8-1,5 0-1,14 2 0,-1 0 0,4-4-1,-5-2-3,-1-7-8,-13-3-29,-16-5 1,-24-12-1,-54-44 0</inkml:trace>
  <inkml:trace contextRef="#ctx0" brushRef="#br1" timeOffset="516053.5166">18018 5517 44,'-11'0'31,"11"0"2,0 0-3,0 0-10,3 15-8,-3-15-4,-1 27-4,1-6-1,0 7 0,0 3-2,0 3 1,0 0-2,1 3 1,1-2-1,0-4 0,-1-4-2,2-3 0,0-2-2,-2-8-3,2 3-4,-3-17-12,0 0-10,-7 12-1,7-12 2,-7-9 0</inkml:trace>
  <inkml:trace contextRef="#ctx0" brushRef="#br1" timeOffset="516468.5403">18007 5510 50,'11'-16'32,"8"7"2,-5-7-1,-2 2-17,6 10-4,-5 0-5,2 1-4,-3 3-2,1 8 0,-1-1-1,-1 7 1,0 4 0,1 1-1,-2 2-1,-2 5 0,1 3 0,-6-4 0,-1 3 0,-5-4-1,-3-2 1,-6-1 0,-1-4 1,-7-7 1,-1-6 0,0 0 0,-3-6 0,3-3 0,3-4 0,1-6-1,6 2-2,2-1-4,9 14-12,5-19-15,-1 4 0,10 5-2,-1-7 2</inkml:trace>
  <inkml:trace contextRef="#ctx0" brushRef="#br1" timeOffset="517050.5736">18364 5497 45,'10'1'33,"6"5"2,-6-2-7,-1-4-6,5 6-3,-14-6-9,15 12-2,-15-12-3,9 22-1,-6-9-2,1 2 1,-2 7-1,0-1-1,-1 0-1,1 4 0,-1 0 1,-1-5-1,-1 0 0,1-2-1,0-4 0,-1-3 0,1-11 1,0 0 0,0 0-1,-1-11 0,2-6 2,2-3-1,0-1 0,2-4 0,2-3 1,3 4-1,1 3 1,2-2 0,1 7-1,2 3-1,0 3-2,0-2-4,5 11-16,0-2-15,-2 0 1,-1 5-1,-2-3 1</inkml:trace>
  <inkml:trace contextRef="#ctx0" brushRef="#br1" timeOffset="517536.6014">18767 5601 54,'12'-3'35,"-4"-8"-1,6 4 1,-4 3-13,0-7-12,7 3-4,-2 3-4,1-2 0,0 0-2,0 4 1,1-2 0,-1-1 0,-1 0-1,-1 2 0,-2-3 1,-2 1-1,-10 6 1,12-16-1,-10 5 0,-2 11 0,-3-19 1,-3 8-1,-4-2 0,-2 4 0,-2 1 0,-2 6 0,-1 5 0,-2 0 0,3 6-1,-1 8 1,3 3 0,2 3 1,4 3-1,2 3 1,3 0 0,4 5-1,2-1 1,4-6 1,1-2-2,4-3 0,-1-1 0,4-7 0,-1-3-1,-1-9-3,4-1-4,-6-5-13,0-7-16,4 0 1,-3-5-1,1-4 2</inkml:trace>
  <inkml:trace contextRef="#ctx0" brushRef="#br1" timeOffset="517944.6247">19098 5479 69,'0'0'35,"0"0"1,0 0 1,0 0-23,17 11-4,-14-2-5,2 10-2,0-1 0,1 0-2,-1 3 0,1 0-1,-1-2 0,1 2 0,0-2-1,-1-6 1,0 0-2,-1 1 1,0-3 0,-4-11 0,10 8 0,-10-8 0,9-9 1,-3 0 0,1-5 1,0-5 0,1-6 1,0 3-1,0-4 1,1 1 0,-2 2 0,0 1-1,-1 1 0,-1 8-2,3 3-2,-5-5-8,4 6-27,-7 9 1,13-13 0,-13 13-1</inkml:trace>
  <inkml:trace contextRef="#ctx0" brushRef="#br1" timeOffset="518353.6481">19722 5266 16,'1'-13'29,"-1"13"0,0 0 4,-13 5-12,13-5 0,-17 16-7,10 4-2,-10-2-3,6 10-2,-7 1-1,5 5-1,-3-1-2,6 8-1,-1-3 0,3 0 0,4 0-1,4 0-1,2-5 1,2 0-1,5-4 0,-1-5-2,3-1-2,-2-6-7,3-7-26,0 2 0,-12-12 1,21 4-1</inkml:trace>
  <inkml:trace contextRef="#ctx0" brushRef="#br1" timeOffset="518940.6817">19858 5503 65,'-2'-11'37,"2"11"-2,0-10 1,0 10-19,0 0-9,0 0-3,-3 11-3,0 2-1,1 9 0,0 2 0,1-2 0,1 3-1,0 1 0,2-3 0,0-4 0,2-2 0,-4-17 1,11 13-1,-11-13 0,17 0 1,-8-14 0,2-2 0,-1-5-1,1-5 1,1 4-1,-1-1 1,0-1-1,-1 4 1,-2 9-1,-8 11 0,13-10 1,-13 10-1,12 10 0,-8-1 0,0 7-1,0 0 2,2 0-1,1 3-1,-2 0 1,0 1-2,-1-4 1,2 4-2,-3-9-1,4 3-4,-7-14-9,1 12-20,-1-12 1,0 0-1,16-10 2</inkml:trace>
  <inkml:trace contextRef="#ctx0" brushRef="#br1" timeOffset="519399.708">20214 5428 58,'-3'16'34,"-7"-6"0,5 10 0,2 1-23,-6 0-2,7 6-2,-2-3-4,4 5 1,0-5-2,5 2 0,0-4-1,4-1 0,1-8 0,2-1 1,0-5 0,3-8-1,-2-7 0,3-3 1,-3-5-1,2-3 0,-2-5 0,-2-6 0,0 1 0,-2 5-1,-2 2 2,0 1-1,-4 3 0,1 8 0,-4 10 0,0 0 0,3 9 0,-3 3-1,0 3 1,0 7-1,0 0 0,1-2 0,4 4-1,-1-2-2,4-3-2,-2-6-6,6-4-26,-1-3-1,0-7 0,1-2-1</inkml:trace>
  <inkml:trace contextRef="#ctx0" brushRef="#br1" timeOffset="519697.725">20589 5152 88,'0'0'37,"0"0"1,-1 21 1,1-1-30,-4 6-2,4 8-3,-3 6 0,3 1-1,-1 1-1,2 4-1,1-2 0,1-2-3,1-6-1,-1-10-2,4 0-4,-5-12-9,-2-14-22,19 8 1,-11-18 0,4-6 1</inkml:trace>
  <inkml:trace contextRef="#ctx0" brushRef="#br1" timeOffset="519990.7418">20713 5115 80,'0'0'38,"0"0"-1,2 9 2,4 14-29,-8 2-2,7 8-3,-3 5-2,4 5 0,-1 0-2,2 3-2,2 2-1,0-11-6,8 1-14,0-5-17,-3-11 0,4-1 0,-1-9 1</inkml:trace>
  <inkml:trace contextRef="#ctx0" brushRef="#br1" timeOffset="520287.7588">20962 5094 86,'0'0'38,"16"-3"1,-5 15 0,10 8-29,-10 3-3,7 11-1,-5 4-2,3 6-2,-2 0-1,-5 7-1,-2 1 1,-2-2-2,-3 2 1,-5-4-1,-1 2 0,-2-7 0,-1-2-1,-3-11 0,3-7 0,-2-4-2,6-2-3,3-17-23,-9-5-9,12-7 1,0-8-1</inkml:trace>
  <inkml:trace contextRef="#ctx0" brushRef="#br1" timeOffset="520579.7755">21354 5439 75,'0'0'41,"0"0"-2,0 0 2,0 0-14,14-9-20,-2 3-1,4 3-3,3-2-1,1 1 0,2 4-3,-2-5 0,0 4-3,-5-1-4,3 7-13,-6-2-20,-12-3 1,0 0 0,0 0-1</inkml:trace>
  <inkml:trace contextRef="#ctx0" brushRef="#br1" timeOffset="520873.7923">21330 5563 69,'-5'12'38,"9"-3"1,-4-9 0,17 2-22,4 4-5,-5-7-4,6 0-5,-1-3-3,1-1-5,3 8-16,-3-7-18,-5-1 0,0-2-1,-3-5 1</inkml:trace>
  <inkml:trace contextRef="#ctx0" brushRef="#br1" timeOffset="521181.8099">21725 5399 66,'0'0'34,"0"17"1,0-17 1,-3 13-20,3 4-11,-1-1-1,2 2-2,0 0-1,1 4 0,0-3-1,1 0 1,-1-4-1,1-4-1,-3-11 1,7 16-1,-7-16 1,11-3-1,-5-9 1,1-5-1,2-4 1,2-2 0,1-2 1,2 0 0,-2-2 1,0 9 0,-1 2 1,0 6 0,-11 10 0,16 0 0,-16 0 0,8 20-2,-7-1 0,1-1 1,-2 4-2,-1 5 0,-1-4 0,1 1-1,0 3-2,-3-11-5,9-1-26,-1 5-5,-4-20 1,12 7 0</inkml:trace>
  <inkml:trace contextRef="#ctx0" brushRef="#br1" timeOffset="521565.8319">22110 5423 88,'-7'11'37,"-3"2"0,1 4 2,8 5-29,-5 1-6,6 0-1,1 1-1,3 3-1,3-1 0,3-6 0,1-5-1,1 1 0,1-9 1,2-2 0,-1-6 0,3-5 0,-2-9-1,1 1 1,-3-6 0,-1-8 0,-1 0-1,-3 4 1,-4-1 0,-1 4-1,-3 6 1,0 2 0,0 13-1,0 0 1,-7 12 0,5 1 0,2 7-1,0 2 0,1 4-1,1 2 0,3 2-3,-1-8-1,6 6-6,-7-14-14,3-3-16,5-3 2,1-12-1,2-6 2</inkml:trace>
  <inkml:trace contextRef="#ctx0" brushRef="#br1" timeOffset="521867.8491">22445 5176 100,'0'0'39,"4"9"2,-3 10-4,3 12-28,-5 6-1,6 7-3,-3 5-1,0 8-3,0 2 1,2-5-2,0-5-3,-3-8-3,7-3-6,-9-15-18,7-8-12,5-12 1,-11-3 0,19-25 1</inkml:trace>
  <inkml:trace contextRef="#ctx0" brushRef="#br1" timeOffset="522169.8664">22602 5150 89,'0'0'40,"12"5"1,-6 13-1,6 13-28,-10 1-3,9 11-3,-3 7-1,0 6-3,-2 2 0,-2 0-3,-1 0-3,-6-13-7,2-3-31,-1-7 0,1-11 0,4-8 0</inkml:trace>
  <inkml:trace contextRef="#ctx0" brushRef="#br1" timeOffset="523027.9155">18015 6364 87,'0'0'35,"10"-8"1,-10 8-4,0 0-25,3 13-2,-3-2-3,1 6-1,-2 1-1,1 2 0,-1 5 0,2-2 0,-2-4 0,1-3 0,1 0 0,-2-4 0,1-12 1,0 0-1,10 5 0,-4-15 0,3-1 0,2-4 1,2-7 0,4-3 0,-1 3 0,2-1 1,0 6 0,-5 3-1,2 5 1,-5 6-1,-10 3 0,13 22 0,-10-8 0,1 6-2,-2 0 1,0 3-1,-1 0-1,1 0-2,-2-9-3,7 3-20,-1-3-12,-6-14 2,16 13-1,-7-16 2</inkml:trace>
  <inkml:trace contextRef="#ctx0" brushRef="#br1" timeOffset="523435.9388">18406 6470 60,'24'-10'34,"-24"10"1,25-12-1,-7 11-20,-5-7-4,4 3-4,-2-1-3,2 3 0,-2-1-2,0-2 1,-2-1-1,-3 0 0,-10 7 0,12-15 0,-12 15 0,-5-16 0,-4 6 0,-6 5-1,-2 4 0,-5 0 0,-1 5-1,-3 3 1,0 6 0,3 5 1,3 5 0,6-1 1,4 1-1,9 4 1,2-3 0,8 0 0,3-5 0,4-3-2,3-2-3,2-5-3,7-2-14,-1-6-19,0-6 1,3-4-1,-1-5 2</inkml:trace>
  <inkml:trace contextRef="#ctx0" brushRef="#br1" timeOffset="523848.9624">18883 6415 69,'0'0'34,"2"16"0,-12-7 2,-4 1-27,2 6-2,-3-2-3,-1 7-2,-1-4 0,0-1 0,3-3-1,2-2-2,2 0-1,10-11-3,-10 8-2,10-8-3,0-12-1,-2 0 0,5 0 1,-5-8 2,0-1 3,-3-1 4,-4 1 4,5 7 5,-7-1 1,11 15 2,-12-20 1,12 20 0,0 0-1,10 16-2,-10-16-2,23 20-2,-9-7-1,4 4-1,2 2-2,1-6-4,2 4-4,-6-8-19,4 1-13,1-1 1,-2-8-1,2-7 1</inkml:trace>
  <inkml:trace contextRef="#ctx0" brushRef="#br1" timeOffset="524160.9803">19107 6178 92,'0'0'38,"0"0"0,-12-6 2,12 6-31,-6 21-3,3-5-4,2 11-1,-1 6 0,0 3 0,-1 1-1,2 3 0,-1-2 0,2-1-1,2-1-1,-1-12-2,4-1-5,-3-9-7,4-5-23,-6-9 0,0 0 1,10 3 0</inkml:trace>
  <inkml:trace contextRef="#ctx0" brushRef="#br1" timeOffset="524464.9977">18982 6434 51,'0'0'35,"-6"-13"1,6 13 0,16-2-14,-3-4-10,8 6-4,-2-2-6,2-1-8,0 1-29,5 0-1,-4-4-1,4 3 0</inkml:trace>
  <inkml:trace contextRef="#ctx0" brushRef="#br1" timeOffset="524772.0152">19573 6161 77,'-18'8'35,"9"2"0,-4 10-3,-3-2-22,8 9-2,-6 1-3,6 11-1,-1-3-1,5 1-1,3-1-2,3-3-4,7 0-4,-1-2-30,6-9 2,5-4-1,-1-9-1</inkml:trace>
  <inkml:trace contextRef="#ctx0" brushRef="#br1" timeOffset="525079.0328">19718 6295 66,'-11'11'37,"6"2"-1,-2-2 1,4 3-14,2 10-18,-4 2-1,5 1-2,0 0-2,1 3 1,2-2-1,0-4 1,3-6-1,1-4 0,2-5 0,0-3-1,0-5 1,3-9 0,-1-6 0,2-2-1,0-2 1,-1-2 1,2-2 0,-1 1 0,-3 1 1,2 10-1,-12 10 1,15-15 1,-15 15-2,11 5 0,-8 6 0,-1 2 0,0 4-2,0-1 0,1 4-1,-1 0-3,4 7-10,-1-9-24,1-7 1,3-3 0,0-9 0</inkml:trace>
  <inkml:trace contextRef="#ctx0" brushRef="#br1" timeOffset="525387.0504">20105 6364 72,'-11'8'39,"2"6"-1,-3 2 1,5-3-14,3 5-19,2-3-2,5 8-2,3-3 0,4-4-1,2 0 0,2-2-1,2-6 1,0-2 0,2-6-1,-3-7 1,1-4 0,-2-1-1,-1-6 1,-2-6-1,-1 0 0,1 3 1,-4-1-1,-1 7 1,-3 2 0,-3 13 0,4-9-1,-4 9 1,1 23 0,-2-8 0,0 5-1,2 1 0,0 2-1,2-2-2,2 0-2,-2-10-2,6 2-8,-9-13-25,14 3-1,-4-10 1,3-6 1</inkml:trace>
  <inkml:trace contextRef="#ctx0" brushRef="#br1" timeOffset="525695.068">20456 6110 71,'6'-18'40,"-2"7"-1,-4 11 3,4 12-17,-9-1-12,7 14-6,-3 3-3,3 9-1,-2 4 0,3 2-2,0 1-2,1 2 0,3-3-2,-2-10-1,4-1-3,-4-14-5,8-4-22,-13-14-9,14 6 4,-14-6-2</inkml:trace>
  <inkml:trace contextRef="#ctx0" brushRef="#br1" timeOffset="526009.086">20593 6120 72,'0'0'40,"0"0"-1,-3 14 2,2 8-15,-2-4-17,11 12-3,-3 1-3,7 3 0,-1 3-3,1-1-1,4 0-5,-5-6-5,9-4-28,-5-6-2,-1-6 1,0-6-1</inkml:trace>
  <inkml:trace contextRef="#ctx0" brushRef="#br1" timeOffset="526327.1042">20807 6098 85,'4'-13'39,"5"7"1,4 4 1,-1 3-26,13 16-5,-2 0-3,4 13-2,-2 9-2,3 3 0,-4 5-2,-3 9 0,-6 1 0,-4 0-1,-5-2 0,-3-3-1,-2-8-1,-4-7-2,1-3-4,-7-16-25,8-9-10,1-9 1,4-23 0</inkml:trace>
  <inkml:trace contextRef="#ctx0" brushRef="#br1" timeOffset="526647.1225">21284 6361 94,'0'0'39,"13"3"2,1-3-2,1-6-26,12 7-5,-2-4-3,3-1-3,1-2-1,-2 2-2,-1 5-4,-10-10-8,-3 5-27,-13 4-2,0 0 1,0 0-1</inkml:trace>
  <inkml:trace contextRef="#ctx0" brushRef="#br1" timeOffset="526673.124">21292 6524 79,'9'6'39,"3"-3"1,6-3 1,8 2-25,-11-8-4,10 3-6,-6-4-2,-1 2-7,6 5-15,-4-6-21,-5-4-2,0-3-1,-3-2 1</inkml:trace>
  <inkml:trace contextRef="#ctx0" brushRef="#br1" timeOffset="527344.1624">21772 6302 83,'14'10'36,"-14"-10"-2,6 26 2,-6-9-30,-3 1-2,1 6-2,0-1 0,2-1 0,1-2-1,2-1 1,1-5-1,3-5 0,-7-9 0,18 5-1,-8-8-1,1-2 1,1-5 0,0-6 0,1-3 0,-1-2-1,3-2 2,-2 4-1,0 3 1,0-1 0,-2 6 0,1 9 0,-12 2 0,18 13 1,-14 1-2,0 5 1,0 2 0,-1 6-1,-2 1 0,0-5 0,3 1-3,-5-4-3,9 6-9,-4-6-23,-4-20 0,15 12 0,-6-16 0</inkml:trace>
  <inkml:trace contextRef="#ctx0" brushRef="#br1" timeOffset="527773.1869">22202 6263 78,'-10'21'36,"4"-9"0,6 12 1,1 3-29,-3-1-2,8 3-2,1-1-3,4-1 1,1-3-1,1-1 0,2-6-1,1-7 1,2-6 0,-1-3-1,-1-3 2,0-6-1,-1-7 1,0-3-1,0-6 0,-2 2 0,-4 0 1,-1 1-1,-2 0 0,-3 8 0,-3 13 0,0 0 0,0 0 0,-3 11-1,1 6 0,0 4 0,0 4 0,3-1 0,0 0-1,1-5-2,4 2-2,-5-9-8,-1-12-26,16 13 0,-16-13 1,17-12-1</inkml:trace>
  <inkml:trace contextRef="#ctx0" brushRef="#br1" timeOffset="528095.2053">22606 6093 72,'1'18'39,"-3"4"-1,4 7 1,-4 13-19,2-6-12,7 10-2,-4-3-3,4-1 0,-2-4-3,-1-1-1,0-5-1,-1-12-4,5 0-10,-4-9-24,-4-11 2,9-2-2,-6-8 1</inkml:trace>
  <inkml:trace contextRef="#ctx0" brushRef="#br1" timeOffset="528410.2233">22787 6137 83,'0'0'40,"0"0"0,2 24 1,0 2-26,-6 2-6,5 12-3,-4 1-1,6 4-1,-2-1-2,-1 0-2,2-4-2,-4-11-10,0-3-28,5-9-3,-3-17 2,0 0-2</inkml:trace>
  <inkml:trace contextRef="#ctx0" brushRef="#br1" timeOffset="532165.4381">17236 5047 44,'-1'10'31,"6"14"2,-4-1 0,6 10-18,-1 13-6,-3 8 2,5 11-5,-3 6 0,4 14-2,-4 5 0,3 7-1,-3 0-1,1 7 0,0-3-1,-1 7 1,-1-2-1,0-5 0,-3-2 0,1 0-1,0-5 1,1-2-1,1-5 0,0-7 1,2-6-1,0-1 0,2-9 0,-1-8 0,2-7 0,-1-9 0,1-6 1,0-7-1,2-6 1,0-7 0,1-8 0,0 2 0,-1-7 1,2-1 0,-2-2-1,2 0 1,-1-3-1,1 3 0,2 0 1,1-4-1,2 0 0,4 1-1,1 0 1,7-1 1,3-2-2,4-1 1,2 1 0,4 2-1,3 3 1,2-3 0,3 1-1,1 2 0,0 2 1,3 0-1,1 1 1,-1-1-1,2-3 0,-1 2 0,2 1 0,0-1 1,-2-1-1,4 2-1,1 0 2,3 2-1,-1 3 1,5-2-1,3-1 0,4 3 1,8-2-1,2-2 1,6-1 0,6-1-1,4 0 1,3 0 0,5-1 0,1-2 0,2 0 0,0 2-1,1-1 2,3-2-1,-2 0-1,3 1 0,-1 1 1,1 5-1,-4 0 1,1 0 1,-3 1-2,2 5 0,-2 0 0,-4-1 0,2 1 0,-1-4 0,0-1 0,2 2 0,-1 0 0,-2-4 0,0-1 0,-1 0 0,-3-2 0,-3 0 0,0-1 0,-5-4 0,-6-1 0,-5 2 0,-5 1 0,-4-3 0,-6 2 0,-7 1 0,-7 1 0,-2 4 0,-7 3 0,-1-2 0,-2 3 0,-6 3 0,-2 2 0,3 2 0,-3 1 0,-4-3 0,2 0 0,-7 3 0,-5-2 0,2-3 0,-1-1 0,-12-1 0,-10-4 0,17 5 0,-17-5 0,12-6 0,-12 6 0,5-15 0,-8 6 0,8-6 0,-2-3 0,-4-5 0,-3-5 0,1-3 0,0-4 0,3-9 0,1-5 0,-6-1 0,2-3 0,5-5 0,2-1 0,-1-3 0,2-4 0,-1 1 0,1-3 0,5-3 0,2 2 0,-6-1 0,0 0 0,4 0 0,-1 2 0,1-1 0,0-2 0,-5 4 0,-4-3 0,9-2 0,-4 2 0,-6-1 0,4 1 0,-2 3 0,-3-1 0,4-3 0,7 4 0,-10 3 0,3-1 0,3 2 0,0 1 0,-3 2 0,2 1 0,3 6 0,-7 2 0,5 1 0,3 2 0,-5 6 0,0 1 0,5 1 0,-3 5 0,-4 2 0,3 3 0,-4 6 0,-5 4 0,6 0 0,-1 8 0,-6 2 0,5 10 0,-4-9 0,4 9 0,0 0 0,0 0 0,-14 12 0,14-12 0,-8 15 0,4-6 0,-3 1 0,7-10 0,-10 16 0,-3-8 0,13-8 0,-10 5 0,-1 0 0,-4-3 0,3-4 0,-4-1 0,-3 0 0,2-1 0,-10 2 0,-2-2 0,-2-1 0,-1 1 0,-13 3 0,-2-1 0,-1 1 0,-4-1 0,-6 2 0,1-1 0,-6 3 0,0 0 0,5-2 0,-4 1 0,-4 1 0,2-1 0,0 1 0,-5 1 0,3-1 0,-1-1 0,-1 1 0,1 0 0,6-2 0,-1 1 0,5-1 0,1 0 0,3-1 0,5 0 0,3-1 0,3 0 0,0 1 0,4 0 0,1 0 0,4-1 0,2 3 0,2-2 0,0 3 0,1 1 0,0-2 0,2-1 0,-1 4 0,-1 0 0,-2-1 0,-1 5 0,-2-3 0,-2 0 0,-3 4 0,-2 1 0,-2-4 0,-2 0 0,0 2 0,0-2 0,-1 3 0,-1-1 0,1-3 0,-2 1 0,1 4 0,-4 0 0,1-3 0,-6 0 0,2 1 0,-1 0 0,1 0 0,-2-1 0,1-3 0,-1-1 0,4 3 0,0 0 0,-1-2 0,2-1 0,-2 0 0,0 1 0,0 1 0,0 0 0,-1-4 0,2 1 0,-1 0 0,2 1 0,2-1 0,-1-1 0,2-1 0,-1 1 0,1 2 0,-2 0 0,0 0 0,-1-3 0,-1 3 0,4 1 0,0 0 0,3 0 0,0-2 0,3-1 0,1 4 0,2-1 0,1 2 0,0-1 0,-1 1 0,1 1 0,-2 1 0,0 3 0,-1-6 0,-5 4 0,2 0 0,-3-2 0,0-1 0,-3 0 0,0 3 0,-1-2 0,2 2 0,0 0 0,0-4 0,3 1 0,3 2 0,0-4 0,3-1 0,-1 0 0,-1-3 0,2-1 0,-2 4 0,-2 0 0,-1-3 0,-2 1-2,1 2 2,1-2-1,-2 1 1,3 2 0,0-2 0,4-2-1,2 2 0,3-2 2,1-2-1,3 2 0,5-2 0,1-1 0,1 0 0,3 3 0,0-5 1,-2 3-1,2 2-1,0-1 2,0 0-2,1 2 1,-1-2 0,0 0-1,1 3 1,1 0-1,1-2 1,-1 2 0,2 2-1,2-2 1,3 1 0,11-3 0,-15 6-1,15-6 1,0 0-1,-9 9 1,9-9 0,0 0-1,-1 12 1,1-12-1,-2 13 1,2-4 1,0-9-1,-3 15 0,1-3-1,0 1 2,-1-2-1,2 2 0,0-1-1,-1 0 1,2 7 0,2-1 0,0 0 0,-1 0-1,0 4 1,-1 2 0,1 2 1,-1 3-2,1-2 1,0 3-1,-1 5-3,6 6-5,-4-2-24,4 5-8,5-1 0,-1 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3:56:57.0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5358 4045 18,'0'0'14,"11"-4"-1,0 3-1,-11 1-1,22-7-3,-6 4-2,4 0-1,7-2-2,5 0-2,8-2 1,3-4-1,9 1 1,6-3 0,6 2 0,4-5 0,2 2 1,2-2-2,3 3 1,-4-1-1,-2 2 0,-5 2-1,-7-1 0,-2 3 1,-2 1-1,-7 0 0,-2 3 1,-2 0-1,2 0 0,0-1 0,3 0 1,0 0-1,3-2 0,1 0 1,3-2-1,4 2 1,0-2-1,-1 1 1,2 0 0,-3-1 0,2 0 0,-1 3 1,-1 0-1,-2-1 1,-1 1-1,1 2 0,-3 1 1,-3 1-1,1 0 1,-2-1 0,0 3 0,-2-2 0,0 2 1,-2-2-1,4 0 0,0-2-1,1 4 1,0-1-1,0-1 0,3-1-1,-2 2 1,1-2-1,-2 4 0,-1 0 1,1-2-1,-5-1 0,-1 1 1,-2 0-1,-1 0 0,-1 0 0,-1-1 1,-1-2-1,-3 4 0,1-3 0,0 1 0,0-2 0,1 2 0,-2-2 0,-1 3 0,0 0 0,0-1 0,-3 1 0,0 2 0,1 2 0,-1 0 0,-1 0 0,1-3 0,0 2 0,-1 1 1,0 1-1,0-4 0,-5 1 0,-1 0 0,-1 1 0,-5-1 0,0 0 0,-4-1 0,1-1 0,-13 1 0,14 1 0,-14-1 0,9-4-1,-9 4 0,0 0 0,0 0-3,0 0-3,0 0-9,3-12-14,-3 12-1,0 0 2,0 0 0</inkml:trace>
  <inkml:trace contextRef="#ctx0" brushRef="#br0" timeOffset="3496.2">9975 3200 8,'0'0'15,"0"0"-1,0 0-1,0 0-1,0 0-1,0 0-1,-10-3 0,10 3-2,0 0 0,-10 1-2,10-1-2,-11 1 1,1-2-2,10 1 0,-17-1 0,17 1 1,-20 2-2,20-2 1,-20-2-1,20 2 0,-18 1 0,18-1 0,-19 3-2,9-1 1,10-2 0,-19 8-1,8-3 1,1 1-1,-1-1 0,1 2 0,1 0 1,1 2 0,8-9-2,-15 17 1,11-4 1,-1 3-1,1-1 1,2 2-1,0 2 1,2 2-1,-1 2 0,0 2 1,0 0-1,1-1 0,-1 4 0,-1 4 1,0 0-2,0 0 1,1 3 1,-1 0-1,1 1 0,-2 1 0,1-1 0,-1-2 0,-1 3 0,0-1 1,-2 1-1,0 1-1,0-1 2,1 3-1,-2 0 0,1 0 0,0 3 1,1 1-2,1 1 1,-3-3 1,3 1-1,-1 2 0,1-2 0,1 2 0,-1 0 0,0-4 1,0 1-1,-1-1 0,1-2 0,1 1 0,-1-2 1,1-3-1,1-3-1,0 2 1,1-1 1,0-4-1,0 1 0,0-2 0,1-3-1,0 3 1,0-4 0,0-4 1,1-1-2,0 2 1,1-3 0,0-3 0,0-2 0,1-1 0,-1 0 0,0-2 0,0 0 0,-2-10 1,3 12-2,-3-12 1,3 12 0,-3-12 0,0 0 1,13 7-1,-13-7 0,12 0 0,-12 0 1,17 2 0,-8-3-1,1 0 0,0 2 1,1 2-1,0 0 0,0-3 1,0-1-1,2 4 0,1-1 1,-1 1 1,2-3-2,-2 1 1,-1-1 0,-1 4-1,-2-2 1,-9-2-1,11 2-3,-11-2-14,0 0-14,0 0-2,-14-2 0,14 2 0</inkml:trace>
  <inkml:trace contextRef="#ctx0" brushRef="#br0" timeOffset="6892.3943">9277 15433 22,'0'0'27,"0"0"-4,0 0-2,0 0-4,0 0-3,0 0-1,0 0-3,-11-6-2,11 6-2,-14 3-2,14-3-1,-19 6 0,6-2-1,-2 0 0,-3 2-1,-2 1 0,0 2 0,-3 1-1,0 2 1,-2 1 0,1 2-1,0 1 1,1 2 1,2-1-1,3 2 0,0-4 1,5 1-1,0-2 0,4 3 0,3-1-1,2 1 1,0-1-1,4 3 0,0 3 1,0 1-1,2 5 0,0 2 0,0 1 1,0 4-1,0 5 0,-1 0 0,0 4 1,0 5-1,-1 1 0,-1 4 1,-1 2-1,0 1 1,-2 3-1,1 2 0,-1-3 0,-1-2 0,0 0-1,1-3 1,0 2 0,0 2-1,0 0 1,-1-2 0,0 2-1,1-3 0,1 1 0,-1 0 1,3-3-1,-1-5-1,2-3 1,1 2 1,1-3 0,-1-1 1,1-1-1,0-3 1,0-2-1,0-2 2,0-4-1,3-6-1,-1-7-1,2-1 1,1-8 0,1 1 0,3-6 0,0-3 0,3-2 0,1 2 1,1 0-1,-1-2 1,3-2 0,-1 0 0,2 0 0,-2 5 0,1-2-1,0-2 1,-3-2-1,1 5 0,-3 0 0,-2-1-1,1 4-4,-12-4-16,0 0-15,10-18 1,-16 6-1,0-4 1</inkml:trace>
  <inkml:trace contextRef="#ctx0" brushRef="#br0" timeOffset="8701.4977">4650 15448 11,'0'0'12,"26"6"2,-13-4-1,8 5 0,2-5-1,4 2-1,3 2-2,2 0-2,5-1-1,-2 2-2,5 0-1,2-1-1,1 1-1,0-1 0,4 0 1,0-3-1,3 3 1,2-2-1,1 1 1,2-3 0,6 3-1,-2-1 1,1 1 0,2 0 0,3 0 1,-4 1 0,4 3-1,-1-2 2,-1 2-1,2-2 0,5 4-1,-4-3 0,1 1 0,3-2-1,0-1 0,0-2-1,1 0 1,0 0-1,0-3 0,-1 0 0,2 0 1,-4 0-1,0 1 0,-2 0 0,-2-1 0,-4 0 0,0 2 1,-2-2-1,-3 2 0,1-1 0,-1 0 0,-2 0 0,-3 1 0,-2 1 1,-4 0-1,-4 1 0,-1 0 0,-1 1 0,-2 1-1,-1-2 1,0 0 0,-1 0 0,1 1 0,0-2 0,-2 1 0,0-1 0,-1-1 0,0 0 0,-1 1 0,0-1 0,-2 1 0,0-2 0,0 1 0,0-1 0,-2 1 0,0 0-1,0-2 1,-1 1 0,0 0-1,2 0 1,-2-1 0,0-1 0,-1 0-1,-2 0 0,0-2 0,0 0 0,-3-1 0,-4 1-1,-1-1 0,-2 1 0,-13 2 0,16-4 1,-16 4-1,0 0 0,10-5-2,-10 5 1,0 0-2,0 0-6,0 0-18,0 0-1,11 5 0,-12-16 2</inkml:trace>
  <inkml:trace contextRef="#ctx0" brushRef="#br0" timeOffset="13925.7965">2756 1048 11,'0'0'11,"0"0"-3,0 0 0,0 0-2,-32-53 0,32 53 0,0 0 0,0 0 0,0 0-1,-61-15 0,61 15-1,0 0-1,0 0 0,-55 7-1,55-7-1,0 0 0,0 0 0,-53 19 0,53-19-1,0 0 1,0 0-1,-51 26 0,51-26 2,0 0 0,0 0 1,-49 43-3,49-43 3,0 0-2,0 0 1,-43 57 0,43-57-2,0 0-1,0 0 1,-24 64-1,24-64-1,0 0 0,-11 47 0,8-24 2,1 0-2,0 6 2,1-15-2,0 7 1,2 6 0,-1 5 2,2-15-1,0 6-1,1-1 1,0-2 0,1 7 0,1-3 0,1-13 1,0 2-1,1 4-1,1-1 2,2-6 0,2 3-1,-1-6 1,4 2-1,-2 6 0,4-3 1,0-7 0,2 1-1,1 7 0,-3-6 1,4 1-1,0-2 1,1-10 0,0-1-1,0 11 0,0-8 1,0-7 0,2 3-1,-2 4 0,0-5 0,-1 8 0,2 1 2,-1-15-1,-1 6 0,1 5-2,-2-6 3,0-8-1,-2 5-1,-1-4 1,-2-2-1,-1 3 0,-1 4 1,-1-14 0,-2 3-1,1 8-1,-3-4 2,1-6-1,-1 1 1,-3 6-2,-5 16 1,5-44 2,-5 44-1,0 0 1,-3-73-3,3 73 1,0 0 0,-9-65 1,9 65-1,0 0-2,-8-56 1,8 56 1,0 0 0,0 0 0,0 0 0,-19-57-1,19 57 1,0 0 1,0 0 0,0 0-1,-41-56 0,41 56 0,0 0-1,0 0 2,0 0-1,-40-61-1,40 61 0,0 0 1,0 0 0,0 0 1,-41-52-1,41 52 0,0 0 0,0 0 2,-56-30-2,56 30-1,0 0 1,-53-28-1,53 28 1,0 0 0,-56-14 0,56 14-1,0 0 1,-62 1 0,62-1 0,0 0-2,-72 19-1,72-19-5,-57 19-5,57-19-11,-58 37-2,58-37-1</inkml:trace>
  <inkml:trace contextRef="#ctx0" brushRef="#br0" timeOffset="15926.911">4643 900 5,'0'0'17,"0"0"-6,0 0 1,0 0-2,-53-44-2,53 44-2,0 0-1,0 0 0,-51 3 1,51-3-3,0 0-1,-52 11 0,52-11 0,0 0-1,-61 21 0,61-21-1,0 0 0,-62 21 0,62-21 1,0 0-1,0 0 0,-66 44-1,66-44 1,0 0-1,0 0 1,-51 58-1,51-58 1,0 0 1,-33 59-1,33-59 2,0 0-1,-24 72 0,24-72-1,-5 57 1,6-25-1,3-8-2,1 1 1,2 4 0,2 8 0,1-10 0,-1-2 1,2 0-1,-2 1 1,2 1-1,0 1 1,1-15 1,-1-1-2,2 5 1,0-1 0,3-3 0,-1-2 1,2-6-1,-1-3 0,1 6 0,3-2 1,0-8 0,2 3-1,0 1 0,-1-1 1,2-2-1,0 3 1,0-8 0,-2 0-2,2 7 1,-1-4 1,-1-7 0,2 1 0,-1 2-1,-2-10 0,1 4 0,0 0 1,-3-7 0,0-1-1,-3 10 0,0-9 1,-1-4 1,1 5-2,-15 19 1,22-50 0,-22 50 1,0 0-2,26-77 2,-26 77-2,0 0 2,10-73-1,-10 73 1,0 0-1,0 0 0,-4-66 1,4 66 0,0 0 1,0 0-2,0 0 1,-15-53 0,15 53 1,0 0-1,0 0 0,-33-53-1,33 53 0,0 0 1,0 0-2,-62-60 1,62 60 0,0 0-2,-62-48 1,62 48 0,0 0-1,-67-38-1,67 38-4,0 0-9,-76-30-13,76 30-1,-52-3 0,52 3 2</inkml:trace>
  <inkml:trace contextRef="#ctx0" brushRef="#br0" timeOffset="18516.0591">6542 905 20,'0'0'21,"0"0"-5,0 0-1,0 0-1,0 0-5,0 0-1,10-50-1,-10 50-2,0 0 0,0 0-2,0 0-1,-57 0 2,57 0 0,0 0 0,0 0-1,-57 6-1,57-6 0,0 0 0,0 0 0,-61 14-1,61-14-2,0 0 0,-50 14 2,50-14 0,0 0-2,0 0 0,-65 10 2,65-10-1,0 0 1,-50 29 0,50-29-2,0 0 1,-51 29 0,51-29 0,0 0 0,0 0-1,-56 51 1,56-51 0,0 0 0,-32 50-1,32-50 2,0 0-2,0 0 2,-29 63 1,29-63-2,0 0 1,0 0-1,-13 68 3,13-68-3,0 0 1,-2 53-2,2-53 1,2 23 0,0-1-1,1 4 1,1-10-1,1 3 1,0 6-1,3-1 2,0-1-1,1 6-1,3-11 2,1-5 0,0 10-1,1-1 1,1-10 1,2 1-1,-2 0 0,2-1 0,-1 3-1,1 1 2,0-11-1,1-4-1,-1 9 0,-1-4 1,2-2 0,-2-6-1,3 0 1,-2-3 0,1 7-1,0 2 1,0-10 2,2-2-3,-1 9-2,-1-4 4,1 1-1,-3 2 0,1-11 0,-1-2-1,1 10 0,-5-3 2,2-9-1,-2 6 0,-1-4-1,0-3 1,-2 6-1,-1 0 2,1-9-1,-2 1-1,-2 6 0,1-8 1,-6 20-1,13-45 0,-13 45 0,0 0 1,15-67 0,-15 67 0,0 0 0,10-68-1,-10 68 0,0 0 1,0 0 1,2-57-2,-2 57-1,0 0 0,0 0 1,-4-61-1,4 61 2,0 0-2,0 0-1,-7-52 2,7 52 0,0 0 1,0 0 0,0 0 0,-22-50 0,22 50 0,0 0 0,0 0-1,0 0 0,-48-63 0,48 63 1,0 0 0,-52-36-2,52 36 0,0 0-4,-71-39-9,71 39-20,-65 2-2,65-2 0,-87 2 0</inkml:trace>
  <inkml:trace contextRef="#ctx0" brushRef="#br0" timeOffset="22954.3129">3180 1097 11,'0'0'15,"0"0"-2,0 0 1,0 0-3,0 0-4,0 0 0,0 0 2,57 17-3,-57-17-5,0 0 1,51-6-2,-51 6 1,0 0-1,65 5 2,-65-5-1,52-2-2,-52 2 3,52 5-2,-52-5 1,54 4-1,-54-4 1,51-6-2,-51 6 3,0 0-2,71-2-2,-71 2 2,0 0 1,65-5-2,-65 5 2,0 0-1,59 1-2,-59-1 3,0 0 2,57 2-3,-57-2 0,0 0 0,60 0 1,-60 0 0,0 0 1,63 3-1,-63-3 1,0 0 0,67-2 0,-67 2-1,0 0 0,70 2-1,-70-2-1,0 0-8,69-12-20,-69 12 1,0 0 3,0 0-1</inkml:trace>
  <inkml:trace contextRef="#ctx0" brushRef="#br0" timeOffset="24263.3878">3956 1011 15,'0'0'24,"0"0"-8,0 0 0,0 0 0,0 0-4,0 0-5,0 0-1,0 0-2,0 0-1,0 0 0,0 0 0,0 0-1,0 0 0,0 0 1,51-5 0,-51 5 0,0 0-1,0 0 0,0 0-1,0 0 0,53 21 0,-53-21-1,0 0 1,0 0 0,0 0-2,0 0 1,49 25 0,-49-25 0,0 0 0,0 0 1,0 0-1,0 0 0,0 0 2,0 0-1,0 0-1,0 0 2,0 0 0,0 0-2,0 0 0,0 0 1,0 0 0,0 0 0,0 0-1,0 0 1,0 0-1,-32 55 1,32-55 1,0 0-2,0 0 1,0 0 1,-62 37-1,62-37 0,0 0-1,0 0 0,0 0-1,0 0-3,-52 19-12,52-19-17,0 0 1,0 0-1,0 0 2</inkml:trace>
  <inkml:trace contextRef="#ctx0" brushRef="#br0" timeOffset="25968.4854">3238 1486 15,'0'0'16,"0"0"-1,12-3-1,-12 3-1,15-3 1,-6-1-5,3 11-2,1-5 0,5-8-2,1 1-2,3 5 0,2-6 0,3 6-1,2 0 1,0-11 0,1 0-1,0 15-1,-1-2 1,1-9 0,-2 4-1,-2 3 0,-4-5-1,-1 8 0,-3 6 1,-1-12 0,-3-1-1,-2 16 0,0-6 1,1-7 1,1 9-2,-1-4 1,2-5-1,2 9 0,-1-2 1,1-12 1,0 3-2,0 9 0,-2-9 0,1 5 1,-2 1-1,-1-8 1,3 3-1,-3 9-1,3-2 0,-2-7 0,4 6-5,-5-1-7,3-13-18,2 19 0,-7-2 1,4-8 0</inkml:trace>
  <inkml:trace contextRef="#ctx0" brushRef="#br0" timeOffset="27178.5546">3420 1307 28,'0'0'20,"0"0"-2,0 0-2,7-18 1,-7 18-5,0 0-1,0 0-4,-2 13-3,2-13 0,0 0 0,-16 19-1,6-15-3,-3 0 1,-2 13-1,-2 4 1,-1-15 0,1 10-1,0 1 0,2-6-1,3 1 1,3 6 0,9-18 0,0 0-1,-5 20 0,9-10 2,-4-10-1,16 10 0,-7 0 0,-9-10-1,17 15 2,-8 4-1,-9-19 1,14 11-2,-8 8 1,0-8 0,-6-11 0,16 23 0,-9-13 0,4-3 0,-1 11-1,2-8 1,0-6-1,1 9-4,-4-5-13,-9-8-12,22 20-2,-22-20 3</inkml:trace>
  <inkml:trace contextRef="#ctx0" brushRef="#br0" timeOffset="28554.6333">5036 1021 12,'0'0'14,"0"0"0,0 0 0,0 0-1,0 0-2,0 0 0,0 0-3,0 0 0,60-8-1,-60 8-4,0 0 0,63-14-1,-63 14 1,0 0-1,71 1 1,-71-1-1,0 0-1,71-4 0,-71 4 0,0 0 0,68 9 1,-68-9-3,0 0 2,66 12 0,-66-12 0,0 0-1,76 5 0,-76-5 1,56 9-2,-56-9 2,53 0-4,-53 0-5,0 0-19,62-7-3,-62 7 1,0 0 0</inkml:trace>
  <inkml:trace contextRef="#ctx0" brushRef="#br0" timeOffset="29570.6914">5651 911 39,'0'0'23,"0"0"0,0 0-4,0 0-4,0 0-5,0 0-3,0 0-1,0 0-1,0 0-2,53 27-2,-53-27 0,0 0 0,0 0 1,0 0-2,59 32 0,-59-32 0,0 0 0,0 0 1,52 27-1,-52-27-1,0 0 2,0 0-1,0 0 2,0 0-2,0 0 0,0 0 0,0 0 1,0 0 0,0 0-1,0 0 1,0 0-1,0 0-1,0 0 2,0 0 0,-20 50-2,20-50 2,0 0-1,0 0 0,-64 45-1,64-45-6,0 0-17,0 0-6,0 0-2,-52 30 0</inkml:trace>
  <inkml:trace contextRef="#ctx0" brushRef="#br0" timeOffset="30684.7551">5075 1450 26,'0'0'16,"0"0"-1,0 0 1,0 0-2,0 0-3,0 0-1,0 0 1,11-8-2,-11 8-2,14 0-1,-4-6 0,6 1-1,1 4-1,2-8-1,2 2-1,3 17-2,0-11 1,2-5 1,-2 5-2,1 7 1,0-7 1,0 7-1,-3-1 2,1-15-1,0 7-1,-1 11-1,0-5 1,1-6 0,0 6-1,-1-5 0,0 2 0,1 15 0,-1-6 1,-1-13 1,0 5-2,-1 8 0,-2-7 1,1-1-1,0 3 1,-2-10 0,2-1-2,-2 12 1,0 0 1,0-10 0,-1 3-2,-3 8-1,1-7-2,-5 3-13,-9-2-16,13 9 0,-13-9-3,0 0 2</inkml:trace>
  <inkml:trace contextRef="#ctx0" brushRef="#br0" timeOffset="31623.8088">5308 1271 9,'0'0'19,"0"0"-5,0 0-4,0 0-2,0 0 1,0 0 1,0 0 1,0 0 0,0 0-3,0 0 0,-15 26 0,4-14-2,1 0-2,-3 4-1,-3-5-2,0 1 0,-1 4 1,-2 7-1,3-15-1,-1 2 1,3 8-1,0-6 1,5-2 0,2 3 1,7-13 0,0 0-1,-8 10-1,9 2 2,-1-12 1,0 0-2,14 15 0,-5-11 0,4 9 0,0 7 0,3-5-1,1-5-4,-1 10-14,-1-3-13,7 5-2,-9-5 1,5-1 0</inkml:trace>
  <inkml:trace contextRef="#ctx0" brushRef="#br0" timeOffset="36323.0776">1671 2717 20,'0'0'23,"2"-10"-7,-2 10-1,-1-14-2,1 14-3,-8-11-2,3 0-2,-4 5-3,-2 2 0,-1-1 0,-4 0-1,0 2-1,-1 1 2,2 3 1,-4 6-1,8 0 2,-5-1-2,5 10 0,3 1 1,0 3 0,3 0-3,0 5 0,5-3 0,-2 6 0,6-1-1,-3-2 2,3 0-3,0 1 1,3-4 1,-4 2-1,1 0-3,-2-8-1,-1 4-4,-2-7-5,-2-2-11,2 3-8,1-14 1,-12 10 0</inkml:trace>
  <inkml:trace contextRef="#ctx0" brushRef="#br0" timeOffset="36591.0929">1370 2945 41,'0'0'31,"7"-12"0,-7 12-9,14-9-11,-14 9-1,25-10-4,-6 4-2,1 3-1,3 2-2,3-4-2,1 3-5,-3-2-6,6-2-13,-2 8-6,-6-11-1,0 10 1</inkml:trace>
  <inkml:trace contextRef="#ctx0" brushRef="#br0" timeOffset="36844.1074">1754 2873 39,'0'0'27,"0"0"1,0 0-10,5 14-12,-5-14 1,2 22-2,-1-7-2,1 1-1,-1 2-1,1 1-2,-2 1-2,0-4-5,0-2-8,4 0-13,-4-14 1,3 11-1</inkml:trace>
  <inkml:trace contextRef="#ctx0" brushRef="#br0" timeOffset="37052.1193">1811 2731 15,'-11'-15'22,"11"15"1,-9-9-1,-1 11-21,10-2-8,0 0-14,6 17-1,-6-17-1</inkml:trace>
  <inkml:trace contextRef="#ctx0" brushRef="#br0" timeOffset="37474.1434">1926 2820 16,'0'0'21,"0"0"-2,-2 20-11,6-4 0,-2 1-2,1 5-2,0 1-1,2 1-1,-1 1 0,0-2-2,0-4 1,-1-5-1,1-2 0,-4-12 0,2 10 1,-2-10 1,-1-15 1,1 0 1,1 0 3,-2-5 1,4-1 1,-1-6 1,4 10-2,-2-6 1,5 8-1,-2 0-3,1 5-4,2 1-2,-10 9-6,22-4-12,-7 7-13,-4-4-3,6 5 2,-4-5 1</inkml:trace>
  <inkml:trace contextRef="#ctx0" brushRef="#br0" timeOffset="37961.1713">2322 2845 39,'1'-10'30,"-1"10"1,-5-9-8,-2-1-12,7 10 0,-14-12-5,14 12-2,-20-6-1,7 7-1,0 2-2,-4 2 0,1 3 0,0 4 0,1 0 0,0 1-1,5 1 0,4-3 1,4 1-1,5-1 2,4-1-2,4-2 1,1-1 0,4 1 0,0 0 0,-1 2 0,0 1-2,-2-3-1,0 5 1,-5 1-2,-1 4 1,-4-6-1,-1 4 0,-6-2-1,-1 1 3,-4 1 1,-1-2 0,-5-5 0,2-1 1,-2 0 0,4-1 0,-1-5 1,12-2-3,-14-3-5,14 3-12,0 0-9,3-20 1,9 15 0</inkml:trace>
  <inkml:trace contextRef="#ctx0" brushRef="#br0" timeOffset="38342.1931">2441 2701 29,'0'0'28,"0"0"1,8 9-1,-8-9-18,0 13-3,5-1-2,-4 1-3,2 8-1,-2 3 1,1 3 0,-2 8-2,-1-1 0,0 1 1,-1 2-1,1-2 1,1-6-1,1-2 0,2-3 0,4-10 1,1 1 2,5-9-2,0-5 0,2-4 0,1 1 0,-1-4-1,0-4-2,-1 3-5,-4-6-14,-5-4-9,4 11-3,-9-10 2</inkml:trace>
  <inkml:trace contextRef="#ctx0" brushRef="#br0" timeOffset="38570.2061">2404 2902 62,'0'0'35,"0"0"0,14 4-1,1-8-27,8 3-2,-2-2-2,6 2-5,3 4-18,0 1-14,-8-7-1,1 4-2,-11-7 2</inkml:trace>
  <inkml:trace contextRef="#ctx0" brushRef="#br0" timeOffset="45459.6002">3274 569 13,'0'0'21,"0"0"-7,0 0-4,0 0-2,0 0-3,0 0-1,13 67-1,-13-67-1,0 0 0,0 0 2,7 49-2,-7-49 1,0 0-2,0 0-1,0 0 0,0 0 1,12 53-1,-12-53-1,0 0 0,0 0 1,0 0-2,0 0 3,0 0-1,0 0 0,0 0 0,0 0 1,0 0 0,21-63-1,-21 63 2,0 0-2,0 0 1,23-50 2,-23 50 0,0 0-1,0 0 1,0 0 1,0 0-2,0 0 0,0 0 1,0 0-2,51-28-1,-51 28 2,0 0-1,0 0-2,0 0 2,53 37 0,-53-37 0,0 0-1,0 0 2,0 0-3,50 44 1,-50-44 1,0 0 0,0 0-1,0 0-2,8 53-1,-8-53-6,0 0-10,0 0-9,0 0 0,0 0 0</inkml:trace>
  <inkml:trace contextRef="#ctx0" brushRef="#br0" timeOffset="46321.6495">3645 646 1,'0'0'12,"57"26"-1,-57-26-3,0 0 1,0 0 0,0 0 0,0 0-2,0 0 0,50-17-3,-50 17 0,0 0 2,0 0-2,0 0-3,0 0 1,0 0 2,0 0-2,0 0 1,0 0 0,0 0-3,0 0-1,0 0 3,22-49-1,-22 49-2,0 0 1,0 0-1,0 0 0,0 0 1,0 0-1,-56-49 0,56 49-1,0 0 2,0 0 0,0 0-1,0 0 0,-56 24 1,56-24 0,0 0-1,0 0 3,0 0-3,-42 55 0,42-55 4,0 0-2,-12 55 3,12-55-1,0 0-1,0 0 1,0 0 1,31 55 2,-31-55-3,0 0 0,0 0 0,55 14-2,-55-14 2,0 0-3,0 0-4,49-9-13,-49 9-12,0 0 0,0 0 0,0 0 1</inkml:trace>
  <inkml:trace contextRef="#ctx0" brushRef="#br0" timeOffset="46875.6812">4004 608 4,'0'0'21,"0"0"1,0 0-7,0 0-2,0 0 0,0 0-5,7 57 0,-7-57 0,0 0 0,0 0-4,0 0-1,-58 62 1,58-62-1,0 0-1,0 0-4,0 0-3,0 0-6,0 0-15,0 0-4,0 0 2,0 0-1</inkml:trace>
  <inkml:trace contextRef="#ctx0" brushRef="#br0" timeOffset="47129.6957">3894 666 32,'0'0'32,"0"0"0,0 0 1,0 0-17,0 0-5,0 0-3,0 0-2,0 0-5,57 19 0,-57-19 1,0 0-3,50 28-2,-50-28-4,0 0-16,0 0-11,51 35 0,-51-35 1</inkml:trace>
  <inkml:trace contextRef="#ctx0" brushRef="#br0" timeOffset="47629.7243">4229 404 35,'0'0'30,"7"60"3,-7-60-2,0 0-20,0 0-3,-1 71-2,1-71-3,0 0 0,-5 59-2,5-59-2,0 0 2,0 61 0,0-61 1,0 0-2,0 0 1,25 57 0,-25-57-1,0 0 2,0 0 1,53 16-3,-53-16 0,0 0 0,49 5-5,-49-5-5,0 0-22,0 0 0,0 0-2,57-28 1</inkml:trace>
  <inkml:trace contextRef="#ctx0" brushRef="#br0" timeOffset="47870.7381">4097 608 64,'0'0'37,"0"0"-2,58-13 0,-58 13-27,51-4-3,-51 4-11,60-20-27,-60 20-1,64 1-2,-64-1 1</inkml:trace>
  <inkml:trace contextRef="#ctx0" brushRef="#br0" timeOffset="49356.8231">3432 1982 6,'6'29'13,"-6"-5"-9,3 1-1,-2 7 0,1 5-1,1-5-3,-4-7-6,7 3-9</inkml:trace>
  <inkml:trace contextRef="#ctx0" brushRef="#br0" timeOffset="49769.8467">3395 1919 15,'8'-14'19,"9"7"-14,-2 2 0,8 5 2,0-2 0,2 8-2,2-4 0,-2 4 1,-1 6-2,-2 7 1,-2-8 0,-6 4-3,-4 5 0,-4-4 0,-5 0-2,-4 0 0,-4-6 0,-3-7 0,-5 9-2,-2-7 2,-2-5-2,2 4-2,-1-3-5,0-7-10,8 13-4,-7-9 0</inkml:trace>
  <inkml:trace contextRef="#ctx0" brushRef="#br0" timeOffset="50331.8789">3769 1939 10,'14'17'23,"-13"-6"0,7 5-10,-2 2-3,2 4-3,-3-3-4,-1-4-4,-2 4 1,-2-1 0,0-18 0,-3 16-1,3-16 2,-10 10-1,10-10 2,0 0-1,-9-14 2,6 0 0,3 0 2,2 1 1,4-6 1,-1-2 1,4 4-1,-1 0 0,4 3-1,-2 3-1,3 0-2,-3 1-5,1 8-8,-1 3-13,7 3-8,-17-4-2,17 4 2</inkml:trace>
  <inkml:trace contextRef="#ctx0" brushRef="#br0" timeOffset="50852.9087">4014 2039 11,'0'0'25,"23"-7"2,-15-3 0,4 8-18,3-2-1,0 1-2,1 3-2,0-3-1,-1 3 1,-2-10-1,0 9 1,-3-1 0,0-4 0,-5-6-2,-5 12 1,3-21-2,-4 9 0,1 12-2,-11-23 1,2 9-3,-3 4-1,-1 2-1,-2 2 1,0 7-1,0-3 0,-2 6 2,0 7 0,1 3 3,3-3 1,0 5 2,4 3 0,2-3 2,6 6 0,2-4 1,5-1-1,2-4 0,4 8-1,0-8 0,5 2-1,-4-2 0,4-3-2,-3-6-1,0 4-2,0 0-8,-3-1-21,-11-7-2,17 0 0,-12-11 0</inkml:trace>
  <inkml:trace contextRef="#ctx0" brushRef="#br0" timeOffset="51167.9267">4319 1915 35,'0'0'31,"8"15"3,-8-15-6,0 23-16,8-4-1,-5-2-3,3 7-3,-1-1-1,3-1 0,-1-6-3,-1 2-1,0-9-2,-2 0-4,-4-9-5,12 5-16,-12-5-7,13-14 0,-8-7 0</inkml:trace>
  <inkml:trace contextRef="#ctx0" brushRef="#br0" timeOffset="51407.9404">4494 1934 33,'4'-14'32,"-4"14"1,0 0-3,0 0-13,1 10-7,-1-10-5,-11 17-1,1-3 0,2 9-1,-5 4 0,1-7 0,-3 3 0,2 0-2,1-3 0,2-1-3,4-7-8,0 0-25,6-12 0,0 0-1,0 0 1</inkml:trace>
  <inkml:trace contextRef="#ctx0" brushRef="#br0" timeOffset="53579.0646">3483 1951 23,'0'0'19,"0"0"0,2-14-2,-2 14-2,0 0-2,0 0-2,4-17-3,-4 17-3,0 0-1,0 0-1,0 0-1,-2-12 1,2 12 0,0 0-2,0 0 0,0 0 1,-8 13-2,8-13 1,-6 27 0,4-5-2,-2 3 1,0-5 0,3 3-1,-4 6-1,2 1 2,1-4-1,0-4-1,-2-1 0,3 0 2,-2 1-1,1 1 1,0-9 0,0 2 0,0 3-1,0-2 2,1-5-1,0-1 0,1-11 0,-3 12 0,3-12-2,-3 14 0,3-14-6,0 0-15,0 0-8,-5-12 2,5 12-2</inkml:trace>
  <inkml:trace contextRef="#ctx0" brushRef="#br0" timeOffset="59128.382">6814 1053 14,'0'0'13,"0"0"1,56-4 1,-56 4-2,0 0-1,76 3-1,-76-3-3,71 6-2,-71-6-1,81-9-3,-81 9-1,84-7-2,-84 7 1,83 0 0,-83 0-2,71-13 0,-71 13 0,56 9 0,-56-9-3,0 0 0,56 3-1,-56-3-3,0 0 1,0 0-4,0 0-8,0 0-3</inkml:trace>
  <inkml:trace contextRef="#ctx0" brushRef="#br0" timeOffset="59808.4209">7390 930 4,'0'0'15,"0"0"-1,0 0 3,0 0-2,0 0 1,0 0 1,0 0-3,0 0-1,0 0-3,0 0-1,0 0-3,52 36-1,-52-36-1,0 0 0,0 0-3,0 0 0,50 26 0,-50-26-2,0 0 2,0 0 0,53 26-2,-53-26 0,0 0 1,0 0-1,0 0 1,0 0-1,0 0 0,0 0 1,36 57-1,-36-57 1,0 0-2,0 0 1,-63 22 1,63-22-5,0 0-13,-51 19-13,51-19-3,0 0 2,0 0 1</inkml:trace>
  <inkml:trace contextRef="#ctx0" brushRef="#br0" timeOffset="60511.4611">7777 1016 14,'0'0'20,"0"0"1,0 0-12,0 0 0,0 0-1,0 0 0,0 0-2,34 57 2,-34-57-3,0 0 0,0 0 0,6 53-3,-6-53 0,0 0-2,0 0-2,0 0 0,0 0 2,0 0-3,0 0-3,0 0 1,0 0-1,0 0 2,0 0 0,55-40 1,-55 40-1,0 0 4,0 0 4,47-54 1,-47 54 0,0 0 0,0 0 1,52-33-2,-52 33 1,0 0-2,0 0-2,0 0-1,0 0 1,49 42-1,-49-42 0,0 0 2,4 58 0,-4-58-2,0 0-1,2 59-9,-2-59-15,0 0-2,0 0 1,0 0-2</inkml:trace>
  <inkml:trace contextRef="#ctx0" brushRef="#br0" timeOffset="61126.4963">8230 981 24,'0'0'28,"0"0"0,0 0 0,0 0-19,0 0-1,0 0-3,0 0-2,-33 64 0,33-64 1,0 0-1,2 67 0,-2-67 0,0 0-1,18 51 1,-18-51 0,0 0-3,0 0 0,54 3 1,-54-3-1,0 0-1,55-28 1,-55 28 0,0 0-1,0 0 0,60-66 1,-60 66 1,0 0 0,0 0 1,20-58 0,-20 58 0,0 0 1,0 0 1,0 0-2,0 0-1,0 0 1,0 0-1,0 0-1,0 0 0,-33 51 2,33-51-1,0 0 1,7 61-3,-7-61-2,0 0-12,0 0-17,23 57 0,-23-57-4,0 0 1</inkml:trace>
  <inkml:trace contextRef="#ctx0" brushRef="#br0" timeOffset="61467.5158">8576 818 45,'0'0'31,"0"0"3,0 0 0,0 0-24,0 0-1,0 0-2,0 0-4,18 83 0,-18-83 1,-2 71-3,2-71 0,-3 62 0,3-62-1,-1 64 1,1-64-5,0 0-12,0 0-17,20 57 0,-20-57-3,0 0 1</inkml:trace>
  <inkml:trace contextRef="#ctx0" brushRef="#br0" timeOffset="61722.5304">8774 771 63,'0'0'36,"0"0"1,0 0 0,0 0-25,17 62-8,-17-62 1,-2 73-4,2-73 2,-1 81-1,1-81-2,1 68-2,-1-68-4,5 59-30,-5-59 0,0 0 1,0 0-4</inkml:trace>
  <inkml:trace contextRef="#ctx0" brushRef="#br0" timeOffset="63760.6469">1563 1287 8,'0'0'28,"0"0"-2,62-5-8,-62 5 0,64 2-10,-24 0 0,4 7-1,1 5 1,0-10-6,2 2 1,-2 5-3,4 5 2,-6-7-1,0 2 0,-6-7-1,0 0-4,-4 6-4,0 0-3,-3-5-10,-10 1-10,9 3 2,-15-10 0</inkml:trace>
  <inkml:trace contextRef="#ctx0" brushRef="#br0" timeOffset="64616.6959">1729 1143 13,'0'0'19,"0"0"3,-54 3-5,54-3-1,0 0-8,-68 8 1,68-8 0,0 0-2,-64 14 4,64-14-4,0 0-4,0 0 0,-50 0 5,50 0-4,0 0-4,0 0 6,0 0-6,0 0 2,15 69 6,-2-41-4,4-5-5,1 1 1,-1 11-4,1-1-9,-1-7-21,-3 9 2,5-13-6,-7-11 3</inkml:trace>
  <inkml:trace contextRef="#ctx0" brushRef="#br0" timeOffset="65583.7512">1042 824 4,'0'0'24,"0"0"1,0 0-9,0 0-5,-15 47 1,15-47-8,0 0 0,0 0 2,7 47-3,-7-47-5,0 0 3,0 0-1,0 0 1,0 0 3,0 0-3,0 0-3,58-5 1,-58 5 4,0 0-2,53-30 2,-53 30 0,0 0-2,65-44 3,-65 44 0,0 0 2,0 0-4,0 0 3,59-20 2,-59 20-6,0 0 1,0 0-1,0 0-1,0 0 0,51 66 3,-51-66-3,0 0-5,0 0 1,16 51-8,-16-51-11,0 0-5,0 0-5,0 0-1</inkml:trace>
  <inkml:trace contextRef="#ctx0" brushRef="#br0" timeOffset="66039.7773">1482 823 12,'0'0'26,"-50"37"-1,50-37-6,0 0 1,0 0-5,3 56-7,-3-56-2,0 0-4,0 0 2,67 28 1,-67-28-2,0 0-4,67-19 1,-67 19 2,0 0-1,54-36 1,-54 36-3,0 0 0,0 0 2,35-57-2,-35 57 2,0 0 1,0 0-2,0 0 3,0 0-1,0 0 0,0 0-2,0 0 1,0 0 0,0 0 0,0 0 0,12 54-4,-12-54 2,0 0 1,0 0-5,15 59-7,-15-59-18,0 0-6,0 0 4,0 0 0</inkml:trace>
  <inkml:trace contextRef="#ctx0" brushRef="#br0" timeOffset="66321.7934">1780 619 40,'0'0'34,"0"0"0,0 0-1,0 0-21,0 0-3,28 51-4,-28-51 1,0 0-4,13 64-3,-13-64 1,0 0-1,6 62-1,-6-62-4,0 0-6,4 60-19,-4-60-3,0 0 0,0 0 0</inkml:trace>
  <inkml:trace contextRef="#ctx0" brushRef="#br0" timeOffset="66601.8094">1911 586 22,'0'0'29,"0"0"2,0 0 0,0 0-18,0 0-1,35 65-2,-35-65-3,7 71 0,-7-71-3,-1 70 0,1-70 0,-2 80-2,2-80-4,0 0-7,3 53-25,-3-53-1,0 0 2,0 0-1</inkml:trace>
  <inkml:trace contextRef="#ctx0" brushRef="#br0" timeOffset="72668.1564">2566 1903 19,'-2'-13'18,"2"13"-1,0 0-3,0 0 0,0 0-1,1-9-2,-1 9-3,1 11-2,-1-11 0,0 0-2,4 15 0,-5-3 0,4 3-1,-4 3-1,3-2 2,-3 5-2,0 7 0,-3 4 0,1 2 1,-2-2-2,-5 9 2,2 0-1,-1 4 0,1 1 0,-1-6 0,1-5 0,1 2-1,0-4 0,3-5 0,-1-6 0,1-7-1,4-15 0,-7 21 0,4-12 1,3-9-2,0 0-6,0 0-10,-8-23-17,8 23-2,-2-29 4,4 7-2</inkml:trace>
  <inkml:trace contextRef="#ctx0" brushRef="#br0" timeOffset="73685.2146">2578 1809 15,'0'0'16,"0"0"-2,0 0 0,-2 12-1,2-12-2,0 0 0,-5 15-2,5-15 1,-5 14-3,5-14 0,-11 13-1,11-13 0,-16 21-3,5-6 2,2-5-2,-3-1 0,1 4-1,0 3 1,2 4 0,0-5-2,3 0 2,0-3-2,0 2 1,2-1 0,4-13 1,-5 11-2,5-11 0,0 0 0,0 0 0,0 0 1,-2-11-1,4-1 0,2 1-2,0 1 2,2-1-2,1-4 2,-1-1-2,4 0 0,-10 16 0,18-12 1,-10 1 0,0 0-1,2 0 2,-10 11 0,17-12-1,-17 12 1,13-17 1,-9 5-2,-4 12 2,0 0 0,11-5-1,-11 5 1,0 0 0,0 0-1,0 0 0,0 0 1,10 5-1,-10-5-1,9 8 1,-2 1 0,2 5-1,2 3 1,0-6 0,1 3 0,1 9-1,0 1 1,2-6 1,-2-1-3,0 1 2,-2-6 0,-1 2-1,-1 0 0,-9-14-1,14 3-7,-14-3-29,-4-14-1,4 14-2,-12-18 2</inkml:trace>
  <inkml:trace contextRef="#ctx0" brushRef="#br0" timeOffset="77432.4289">5142 531 7,'0'0'13,"-15"61"-1,15-61 0,0 0-3,0 0-2,3 57-2,-3-57-2,0 0 0,0 51 0,0-51-2,0 0-1,0 0 1,0 0 0,0 0 0,0 0-1,0 0 0,0 0-1,0 0 2,0 0 0,0 0 0,0 0-2,39-60 1,-39 60 2,0 0-2,0 0 2,0 0-2,48-66 0,-48 66 2,0 0 0,0 0-1,0 0-1,52 11 0,-52-11 0,0 0 0,0 0 0,26 56-1,-26-56 0,0 0 0,4 51-1,-4-51 1,0 0-4,0 0-3,0 0-5,0 0-8,0 0 0</inkml:trace>
  <inkml:trace contextRef="#ctx0" brushRef="#br0" timeOffset="78040.4637">5398 607 4,'0'0'23,"51"0"1,-51 0-8,0 0-4,0 0 1,0 0-3,55-19-6,-55 19 0,0 0 0,0 0-2,0 0 0,58-23-1,-58 23 1,0 0 0,0 0 1,0 0-2,32-57 1,-32 57 1,0 0 0,0 0-1,0 0 0,0 0-2,0 0 1,0 0 1,-49-37-1,49 37-1,0 0-1,0 0 2,-54 0-1,54 0 1,0 0-1,0 0 0,-42 52-1,42-52 2,-14 57 0,14-57 0,0 0 0,0 51-1,0-51 1,0 0 1,0 0 1,0 0-2,0 0 0,52 55 0,-52-55 0,0 0 2,0 0-2,0 0-2,52 12-6,-52-12-12,0 0-12,0 0-1,0 0 2,58-17-1</inkml:trace>
  <inkml:trace contextRef="#ctx0" brushRef="#br0" timeOffset="78353.4816">5758 543 6,'55'-23'24,"-55"23"1,0 0 1,0 0-11,0 0-1,0 0-3,0 0-4,0 0-1,-15 53 0,15-53-2,0 0 0,0 0-2,-48 56-2,48-56 1,0 0 0,-46 57-2,46-57 0,0 0-1,0 0-1,0 0-6,0 0-10,0 0-10,0 0-3,0 0 3</inkml:trace>
  <inkml:trace contextRef="#ctx0" brushRef="#br0" timeOffset="78583.4948">5675 518 17,'0'0'30,"0"0"0,0 0 3,0 0-13,0 0-7,0 0-1,22 50-4,-22-50-3,0 0-1,0 0-2,39 62-1,-39-62-2,0 0-3,0 0-5,0 0-11,54 44-12,-54-44-3,0 0 4,0 0-2</inkml:trace>
  <inkml:trace contextRef="#ctx0" brushRef="#br0" timeOffset="78834.5091">5951 384 53,'0'0'32,"0"0"1,0 0 0,0 0-22,0 0-6,0 0 0,0 0-3,23 73-3,-23-73 2,-4 58-2,4-58 0,-1 52-1,1-52-1,7 61-4,-7-61-12,0 0-12,0 0-2,0 0 0,0 0 2</inkml:trace>
  <inkml:trace contextRef="#ctx0" brushRef="#br0" timeOffset="79010.5192">5939 442 49,'0'0'37,"0"0"-4,0 0 3,0 0-14,0 0-26,0 0-27,71 9 0,-71-9-3,58-12-1</inkml:trace>
  <inkml:trace contextRef="#ctx0" brushRef="#br0" timeOffset="80596.6099">6954 530 12,'0'0'24,"0"0"-6,0 0-1,0 0 1,0 0-2,0 0-2,0 0-2,0 0-2,0 0-3,0 0-3,0 0-1,-6 52-1,6-52 0,0 0-3,10 51-1,-10-51 1,0 0 1,0 0 0,0 0 1,0 0-1,0 0-1,0 0 2,0 0-1,0 0 2,0 0-4,53-35 2,-53 35 0,0 0 1,23-58 0,-23 58-1,0 0 0,0 0 1,0 0 2,31-51-2,-31 51 0,0 0-1,0 0 0,11 58 0,-11-58 1,0 0-3,9 52 0,-9-52-3,0 0-5,8 61-14,-8-61-6,0 0-2,0 0 0</inkml:trace>
  <inkml:trace contextRef="#ctx0" brushRef="#br0" timeOffset="81064.6367">7147 608 13,'62'13'27,"-62"-13"-2,0 0 2,0 0-16,0 0-2,59-10 0,-59 10-4,0 0-1,0 0 0,59-32 0,-59 32-1,0 0 0,0 0 0,0 0-3,49-47 0,-49 47 2,0 0-2,0 0-1,0 0 1,-19-51-1,19 51-1,0 0 1,0 0 0,-52-7-2,52 7 0,0 0 2,0 0 0,-52 48 0,52-48 1,0 0 1,-21 61 2,21-61-1,0 0 1,2 50-1,-2-50 0,11 50 1,-11-50 1,0 0-4,0 0-1,0 0-4,58 28-8,-58-28-17,0 0-1,53-25 0,-53 25 0</inkml:trace>
  <inkml:trace contextRef="#ctx0" brushRef="#br0" timeOffset="81312.6509">7645 448 37,'23'56'28,"-23"-56"-1,0 0-1,0 0-23,-31 62-2,31-62 2,0 0-2,-47 61-1,47-61-1,0 0 2,-55 49-1,55-49-6,0 0-10,0 0-11,0 0 0,0 0 0</inkml:trace>
  <inkml:trace contextRef="#ctx0" brushRef="#br0" timeOffset="81519.6627">7489 537 26,'0'0'33,"0"0"2,0 0-3,0 0-9,0 0-10,0 0-3,0 0-6,0 0-1,47 69-3,-47-69-3,0 0-2,54 36-10,-54-36-16,0 0-1,55 24-3,-55-24 2</inkml:trace>
  <inkml:trace contextRef="#ctx0" brushRef="#br0" timeOffset="81759.6764">7851 283 58,'0'0'32,"0"0"-1,0 0 0,0 0-22,0 0-7,-8 56 0,8-56-3,-3 59 1,3-59 1,1 73-3,-1-73-1,5 58-7,-5-58-16,0 0-6,14 53 1,-14-53-1</inkml:trace>
  <inkml:trace contextRef="#ctx0" brushRef="#br0" timeOffset="81934.6864">7800 399 42,'0'0'32,"0"0"1,0 0-2,0 0-14,55-21-19,-55 21-21,0 0-6,70 0-3,-70 0 0</inkml:trace>
  <inkml:trace contextRef="#ctx0" brushRef="#br0" timeOffset="82675.7288">5278 1961 6,'7'18'26,"-8"-4"0,9 3 2,-7 4-15,0 4-2,2-3-6,-2-7-3,0 7-2,0-3-3,-1-19-4,-1 21-11,5-11-10,-4-10 0,0 0 2</inkml:trace>
  <inkml:trace contextRef="#ctx0" brushRef="#br0" timeOffset="83050.7503">5273 1881 53,'0'0'33,"7"-24"-1,3 11-10,-10 13-15,16-17 0,-2 12-4,1 0-4,3 0 2,3 0-3,1 10 2,1 4 2,1-6-2,-4 8 0,-2-2-2,-4 5 2,-6-2-3,-4 4 2,-6-5-1,-7-2-1,-5 8 0,-3-1 2,-3-6 0,-2-3 0,0 4 2,3-7 1,1 2-1,5 2-2,2-12-1,11 4-10,0 0-16,0-17-3,13 13 1,-7-7-1</inkml:trace>
  <inkml:trace contextRef="#ctx0" brushRef="#br0" timeOffset="83417.7713">5600 1826 25,'0'0'28,"0"0"-1,9-1 2,0 1-15,-9 0-13,4 18 1,-1 0-4,2 1 0,-2-4 0,1 2-1,-2 3 1,1 1 0,0-9 1,-1-3 0,-2-9 1,0 0 1,0 0 0,4-9 1,-2-5 2,-2-12 2,4 11 0,-3-8 0,4 0 1,-3 5-3,3-3 0,1 3-6,0 8-4,4 6-13,3 4-12,-13 0-2,22 9 1</inkml:trace>
  <inkml:trace contextRef="#ctx0" brushRef="#br0" timeOffset="83840.7955">5826 1920 16,'17'-3'29,"-17"3"1,18-5 3,-9 2-15,-9 3-5,21-16-3,-13 5-5,3 8-1,-2 0-1,2-9 0,-1-1-3,-1 5 2,-1-2-2,-8 10 1,13-14-2,-10 1 1,-2-1-1,-1 14 1,-5-10 0,-2-2 0,-2 4-1,-1-1-1,-2 3 1,0 8 0,0 4 0,-1-5 1,3 4-2,0 12 1,3-1 2,3 4-1,3 1 1,2-5-1,4-1 1,3 6-2,0 0 2,2-11-3,5 1-5,-4-5-10,-2-5-14,8 6-2,-8-5 1,8-5 1</inkml:trace>
  <inkml:trace contextRef="#ctx0" brushRef="#br0" timeOffset="84120.8115">6083 1806 44,'0'0'29,"0"0"2,6 15-3,-4 3-23,-1-1 0,3-3-3,0-1-1,2 1-1,0 0 3,4 3-3,-10-17 1,20 10 2,-8-13 0,1 3-2,-2-4 2,3-11-1,-3-2-3,2-3 1,-2 0-6,-3 3-6,-4 1-20,6 0 1,-11 0-1,1 16-1</inkml:trace>
  <inkml:trace contextRef="#ctx0" brushRef="#br0" timeOffset="85344.8815">1023 1446 28,'0'0'32,"0"0"1,27-71-11,-27 71-8,32 11-4,-13-3-2,7 10-5,-3-2-1,4-12-2,-6 22 0,1 7 1,-3-17 0,-3-5-1,-4 10-1,-8-4 1,-10 6-1,-4 7 1,-4-14-1,14-16 1,0 0-2,-62 31 3,62-31 0,-55-5-1,55 5-1,0 0 0,0 0-6,-60-27-7,60 27-18,0 0-1,12-10 0</inkml:trace>
  <inkml:trace contextRef="#ctx0" brushRef="#br0" timeOffset="85750.9047">1317 1524 1,'1'-19'25,"-1"19"-1,0 0 0,0 0-17,2 22-2,2-1-2,2-4-1,2 0-2,-1 13 0,-1 1 1,2-17-1,-3 2 0,4 0-1,-9-16 0,6 12 1,-6-12 0,0 0 0,-1-18 1,1 18 3,-4-21 2,0-1 2,0 4 0,4 5 0,2-9 0,3 6-1,-5 16-1,12-26-5,-12 26-9,17-4-19,-5 3-5,0 12 0,-4 0 0</inkml:trace>
  <inkml:trace contextRef="#ctx0" brushRef="#br0" timeOffset="86146.9274">1562 1642 12,'0'0'32,"22"-14"1,-13 1 3,-1 1-15,6 0-4,-2 0-7,2 7-4,-4-5-1,2-7-2,-2-3-2,-10 20-1,13-15 2,-11 5-2,-2 0 1,-3 1-1,-4-7 0,-4 17-1,-3 5 2,-4-15-1,-2 9-1,-1 7 0,-1 3 1,1-1 0,2 17-1,4-11 1,5-2-1,6 17 0,6-4 1,5-6 1,5 0-1,5 3-1,3-10 1,0 4 0,2 1-2,-3-20-3,1 2-10,-3 4-20,-2-13 0,2 6 0,-7-7 1</inkml:trace>
  <inkml:trace contextRef="#ctx0" brushRef="#br0" timeOffset="86373.9403">1773 1554 34,'3'10'31,"-3"-10"0,0 0-1,6 26-22,-4-7-1,3-7-3,4 7-4,0 4 0,3-3-1,-3-9-1,4 10-6,-13-21-7,17 2-17,0 9 0,-17-11 1</inkml:trace>
  <inkml:trace contextRef="#ctx0" brushRef="#br0" timeOffset="86587.9526">1981 1563 34,'1'-16'33,"-1"16"-1,0 0-5,-12 19-10,7-8-6,-7 1-6,3 9-1,-3-2-2,-3-1 1,2 7-1,-3-16-2,7 2-7,-6-4-10,2-1-16,13-6-2,-11 8 2,11-8-1</inkml:trace>
  <inkml:trace contextRef="#ctx0" brushRef="#br0" timeOffset="87334.9953">912 1364 15,'0'0'15,"0"0"-2,0 0-6,0 0 1,0 0 1,0 0 0,0 0 1,0 0-5,29-45 0,-29 45 7,0 0-3,0 0-3,0 0-3,23 50 0,-23-50 3,9 68-4,-9-68 3,7 79-7,-7-79 5,-2 105-2,-2-51 2,4-54-1,-5 75 0,5-75-1,3 66 1,-3-66-2,0 0 0,0 0 1,0 0 0,0 0-2,0 0 0,0 0-2,0 0-3,0 0-3,0 0-4,0 0-5,0 0-6,0 0 1,0 0-3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3:59:02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11492 1487 18,'0'0'22,"0"0"-10,1 15 0,-3-5 0,2-10-1,-1 26-1,0-4 0,2-7-1,-3 6-3,3 15-1,-3-1 0,2-4-1,-1 6-1,0-3-2,-1 3 1,0 2-2,1-3 1,-1-9-1,2-3 1,-2 0-3,2-1 1,-3-11-2,5-1-4,-2-11-4,0 0-15,0 0-5,0 0 1,0 0 2</inkml:trace>
  <inkml:trace contextRef="#ctx0" brushRef="#br0" timeOffset="553.0316">11445 1511 9,'-12'6'11,"4"13"0,-5-11-2,13-8-4,-19 20 1,8-9 0,11-11 2,-15 8-2,9 2 1,6-10 3,-7 9-1,7-9 1,0 0 0,12-12-3,-1 8 0,1-9 0,7-6 1,-1-2-3,3 4-1,-3-1 1,1 0-2,-4 12 1,0-6 1,-6 9-3,-9 3 0,13 22 0,-8-9-1,0 6 0,-1 10 0,0-7-1,1 5 0,1 4 2,0-13-4,4-1-4,-5-6-10,0 0-18,6 6 0,-3-5-1,4 1 0</inkml:trace>
  <inkml:trace contextRef="#ctx0" brushRef="#br0" timeOffset="3273.1872">11700 690 13,'0'0'25,"0"0"-5,-54-29-2,54 29-1,0 0-6,0 0-2,0 0 1,-52-5-2,52 5-2,0 0 1,-51-2-4,51 2-2,0 0 2,-59 6 2,59-6-4,0 0-1,-54 10 1,54-10 1,0 0 0,0 0 0,-57 23 0,57-23-3,0 0 3,0 0 1,-53 45-3,53-45 0,0 0 0,0 0-2,-47 67 2,47-67 2,0 0-4,-26 52 1,26-52 1,0 0 0,-18 67 0,18-67 1,0 0-1,-11 55 0,11-55 3,0 0-2,-4 65 1,4-65-1,0 0 3,6 61-1,-6-61 0,0 0-1,0 0-1,36 59 1,-36-59 1,0 0-2,45 51-1,-45-51 0,0 0 1,55 37 0,-33-21-1,0 5 0,1-9-1,0-4 1,1 12 0,-1-2 0,2-7 0,-1 2 0,0-4 1,-1-9-1,-1 2 0,-2 6 2,2-13-1,-2-4-2,-1 9 1,2-11 1,-21 11 0,42-22-1,-21 15 0,-21 7 0,0 0 1,61-33-1,-61 33 2,0 0-2,58-51-1,-58 51 2,0 0 1,58-55-3,-58 55-1,0 0 2,48-67-3,-48 67 1,0 0 1,28-73-2,-28 73 0,2-60 1,-2 60 2,-10-49-1,10 49 0,-22-53 0,22 53 2,0 0 0,-49-43 0,49 43 0,0 0-2,-65-54 2,65 54-1,-54-27 2,54 27-3,-59-49 2,59 49 0,-66-22 0,66 22 0,-71-18-1,71 18-1,-68-27-3,68 27-1,-64 9-6,64-9-25,-59-9 0,59 9-1,0 0 1</inkml:trace>
  <inkml:trace contextRef="#ctx0" brushRef="#br0" timeOffset="4354.249">11102 1044 30,'0'0'20,"0"0"-2,0 0 1,0 0-4,0 0 0,0 0-2,0 0-3,0 0-2,0 0-3,0 0 1,0 0-3,0 0-1,0 0-1,0 0-1,-62-5 0,62 5 0,0 0 1,-77 30-2,77-30 1,-72 21 2,72-21-1,-79 33 2,79-33-1,-82 38-1,82-38 0,-75 44 2,41-13-1,34-31-2,-57 36 2,32-9-3,5-2 1,4-9 0,4 4 0,2-13-1,10-7 1,-10 8-1,10-8 0,0 0 2,0 0-1,0 0 0,0 0-1,0 0 0,0 0-2,0 0-4,1-12-6,-1 12-15,-1-10-6,7-1 0,-6 11 2</inkml:trace>
  <inkml:trace contextRef="#ctx0" brushRef="#br0" timeOffset="4655.2662">10442 1226 37,'0'0'30,"0"0"3,-54 28-1,54-28-18,-9 21-3,1-8-4,4 6-4,-2 2 2,3-9-2,0 8 0,2-4-1,1 1 0,4-2-1,0-4 2,5-13-2,1-5-1,1 11-2,4-14-1,-15 10-3,30-24-10,-17 18-18,-2 5-1,2 11-2,-13-10 3</inkml:trace>
  <inkml:trace contextRef="#ctx0" brushRef="#br0" timeOffset="5363.3067">9949 1601 16,'0'0'27,"-10"-5"0,10 5-6,3 16-6,-3-5-4,2 10-4,-2 5 0,3-8-3,-1-2-1,1 8-1,0-3 0,1-7-1,0-2 1,-4-12-2,10 2 1,-10-2-1,11 4 2,-5-16-1,2-3-1,1 1 1,1-1-1,0 2 2,1 1-1,1 0 0,-1-3 0,1 16 0,-2 4 1,0-2 1,-10-3-1,17 20-1,-10-5 0,-1 2 0,1 3 0,-3-4 0,1-3-2,-2 5-2,1-5-1,-4-13-6,7 12-9,-7-12-13,11-6-2,-2 4 1,-6-7 2</inkml:trace>
  <inkml:trace contextRef="#ctx0" brushRef="#br0" timeOffset="5765.3297">10261 1675 16,'0'0'28,"0"0"1,0 0 1,0 0-13,2 18-3,-1-7-4,-3-1-5,2 13-1,-1-1 1,4-6-1,0-2-1,-3-14-1,10 19 1,-1-10-2,-9-9 1,18-8-1,-7-8-1,-1 5-1,0-4 2,1-5 0,-2-5-2,-2 1 1,-1 2 0,-2 12-1,-4 10 1,5-18 1,-5 18-2,0 0 1,0 0 0,-5 24 0,4-4 0,1-6 0,0 3-1,1 10 0,2-3 1,0-5 0,2-1-4,-5-18-2,11 14-9,-5-2-19,-6-12 1,14-4 0,-10-7 0</inkml:trace>
  <inkml:trace contextRef="#ctx0" brushRef="#br0" timeOffset="6025.3446">10506 1533 49,'0'0'32,"4"11"1,-2 6-1,4 2-22,-8 7-4,3 0 0,-2 3-3,1 4-2,-1 1 0,2-13 0,2-5-4,-1-3-4,-2-13-2,10 8-4,-1-11-6,-3-17-6,1-6-6,4 5-1,-7-14 1</inkml:trace>
  <inkml:trace contextRef="#ctx0" brushRef="#br0" timeOffset="6207.355">10601 1458 40,'0'0'31,"0"0"2,3 21-7,-4 8-7,-4 8-7,4 0-6,-3-5-1,4 10-2,-2-2 0,3-12-1,2-1-3,0-2-2,4-3-5,-3-6-23,3-7-2,7-6-2,-4-10 1</inkml:trace>
  <inkml:trace contextRef="#ctx0" brushRef="#br0" timeOffset="7067.4042">12030 1098 14,'0'0'33,"0"0"1,0 0-3,0 0-8,0 0-3,0 0-8,0 0-2,0 0-3,0 0-3,0 0 2,75 32-1,-75-32-1,81 8-2,-81-8 0,89 31 1,-39-15-3,-50-16 0,92 37-1,-49-23 1,-5 15-2,-1 3 2,-3-7-1,-4 4 1,-7 1-1,-3-3 2,-2 3-1,-5 1 0,0-11 1,-6-4 0,-3 4-1,-2-6 0,-2-14 0,0 0-1,-3 15-2,3-15-4,-13-8-7,7-3-25,6 11 3,-11-20-3,8 11 2</inkml:trace>
  <inkml:trace contextRef="#ctx0" brushRef="#br0" timeOffset="7423.4245">12651 1330 45,'-1'-38'34,"11"39"2,-10-1 0,14 19-17,1-8-10,-8 0-1,6 8-3,-3 9-2,0-14 0,-2 8-3,-1 10 0,-6-7 2,2-3-1,-3 2-1,0-4 1,-4-7-2,0 10 1,-1-1 1,5-22 0,-14 12-1,4-2 0,0-5 0,0 1 0,-1-2 1,1-6-2,10 2-4,-17-4-4,17 4-14,0 0-14,7 9 0,-7-9 0,10-6-1</inkml:trace>
  <inkml:trace contextRef="#ctx0" brushRef="#br0" timeOffset="10386.594">13017 1555 26,'10'7'17,"-10"-7"1,0 0-2,5 20-1,-5 1-2,1 1-2,-1 8-3,1-9-2,-2 2-2,2 6-1,0 1 0,2-12-1,-1-8-1,1 0-1,-3-10 2,11 3-2,-11-3 0,15-19 0,-8-6 0,0 5-1,2-1 2,1-6 0,-3 0-3,4 4 3,-4 0 0,3 14 0,-10 9 1,19-11 0,-19 11-1,17 5 1,-8 7 0,0 1 0,0 5-1,1-1 0,-2 1 0,0 10-1,-1-1 2,2-6-1,-4-7-1,-1 1-1,-1-4-1,-1-2-5,-2-9-9,0 0-16,6-9-2,-6 9 1,1-22 1</inkml:trace>
  <inkml:trace contextRef="#ctx0" brushRef="#br0" timeOffset="10860.6211">13399 1570 28,'0'0'31,"2"17"0,-7-3-2,-2 5-15,5 6-2,-4 4-4,5-8-2,-1-1-2,4 9 0,0-7 1,3-4-1,-5-18-3,20 16 0,-8-20 0,4 3 0,1-5 0,2-18 1,0-2-4,-1 4 1,-2-1 2,-3-5 0,-1 3 0,-6-5-1,-3 9 0,-2 8-1,-1 13 3,-5-16 0,0 5-2,5 11 0,-10 10 1,7 3 1,1 0-1,2 3 0,1-3-1,1 14-1,1 6 3,1-11-2,4 0-1,-2-2 1,0 0-1,-1 0-3,3-4-4,-8-16-12,0 0-16,14-12 0,-12-3 0,5 3 1</inkml:trace>
  <inkml:trace contextRef="#ctx0" brushRef="#br0" timeOffset="11141.6372">13713 1314 53,'0'0'30,"0"0"2,10-20-5,-10 20-20,-1 19-2,-4 7 1,3-4-3,0 8 1,1 6 0,-1 10 0,1-3-1,0 6-1,2-12 0,-2 2-1,3-1-2,-1-1 2,1-18-2,2-4-5,-4-15-6,10 3-15,2 0-9,-4-23 1,6-4 1</inkml:trace>
  <inkml:trace contextRef="#ctx0" brushRef="#br0" timeOffset="11395.6517">13906 1177 76,'0'0'34,"0"0"1,0 0-3,20 54-26,-25-19 0,5-1-1,-2 9-2,0 0-1,-1 2 1,3 6-2,-2-4 0,1-17-1,4-8-4,-4 2-3,8-14-18,-7-10-12,0 0 1,9-9-1,-8-14-1</inkml:trace>
  <inkml:trace contextRef="#ctx0" brushRef="#br0" timeOffset="14032.8026">11245 2203 13,'0'0'27,"0"0"1,0 0-9,0 0-5,0 0 0,6 14-3,-6-14-3,-3 23-2,0-11-1,3 10-1,-2-1 0,3 2-1,0-4-2,1 11 1,-1-1 0,2-3 0,-1-3-2,1 1 1,-1-5-1,0-1 1,-1 1-1,-1-19 1,3 12-2,-3-12 1,1 13 2,-1-13-1,0 0-1,0 0 2,6-20-1,-6 20 0,5-11 1,1-3 0,-1 0-1,2 3 0,2 0 1,2 1 0,-1-1 0,5-5 0,-1-4-1,2 8 0,1-1 1,2-4-1,0-2-1,-1 8 0,0 3 1,-1 6 0,0 6 0,-1-3 0,-1 3-1,-3 9 0,0 6 1,-1-4 0,-2 2-1,0 5 0,-3-2 0,-1 5 1,-2 1-1,0-5 1,0-4-1,-2 3-1,1-6 2,-1-2 0,-1-12-2,5 12 1,-5-12-6,0 0-24,2-12-6,-2 12 0,0-24-2</inkml:trace>
  <inkml:trace contextRef="#ctx0" brushRef="#br0" timeOffset="17614.0074">10510 831 36,'0'0'30,"0"0"0,0 0 0,0 0-20,0 0-5,30 53 0,-30-53-3,7 59 0,-7-59-1,0 0 0,22 56-2,-22-56-2,0 0-5,0 0-6,29 50-9,-29-50-8,0 0-1,0 0 0</inkml:trace>
  <inkml:trace contextRef="#ctx0" brushRef="#br0" timeOffset="17928.0254">10510 871 41,'0'0'34,"0"0"0,0 0-6,-1-62-8,1 62-4,0 0-6,31-55-3,-31 55 0,0 0-4,0 0-2,56-49 1,-56 49 1,0 0-3,0 0 0,53 14 0,-53-14 1,0 0 0,0 0 0,0 0-3,21 61 0,-21-61 2,0 0 0,0 0-2,-54 58 1,54-58 0,0 0-1,0 0-1,-55 43-5,55-43-29,0 0 1,0 0-1,0 0 1</inkml:trace>
  <inkml:trace contextRef="#ctx0" brushRef="#br0" timeOffset="19552.1183">12394 785 23,'0'0'21,"0"0"-6,0 0-3,0 0-3,-4 57-2,4-57-5,0 0 0,0 0-1,5 55-1,-5-55 1,0 0 0,0 0-1,0 0 0,0 0 1,0 0 0,0 0 0,0 0 0,0 0-1,0 0 0,55-51 3,-55 51 0,0 0 0,30-49-1,-30 49 0,0 0 0,0 0 0,0 0 1,0 0-3,0 0-1,0 0 2,0 0-1,37 54-1,-37-54 0,0 0-3,0 0-4,6 59-6,-6-59-12,0 0-1,0 0 1</inkml:trace>
  <inkml:trace contextRef="#ctx0" brushRef="#br0" timeOffset="20040.1462">12638 856 21,'63'-22'22,"-63"22"0,0 0-14,0 0-2,52-25-2,-52 25 0,0 0-4,0 0 1,0 0 1,51-32-1,-51 32-1,0 0 2,0 0 1,0 0-3,0 0 2,0 0 0,-6-56-2,6 56 3,0 0 1,0 0 0,-55-14 0,55 14 3,0 0 1,-53 28-1,53-28 1,0 0-1,0 0-1,-55 55 0,55-55 1,0 0-3,-6 49-2,6-49 1,0 0 0,29 60-1,-29-60-1,0 0-1,0 0 0,60 54-2,-60-54-3,0 0-8,0 0-11,67 4-11,-67-4 0,0 0 1</inkml:trace>
  <inkml:trace contextRef="#ctx0" brushRef="#br0" timeOffset="20334.163">13100 756 15,'0'0'26,"0"0"2,0 0-1,2 62-15,-2-62-6,0 0 3,-44 62-3,44-62-1,0 0 1,-48 53-2,48-53 1,0 0-1,0 0-3,-40 53-4,40-53-7,0 0-9,0 0-13,0 0-1,0 0 1</inkml:trace>
  <inkml:trace contextRef="#ctx0" brushRef="#br0" timeOffset="20561.176">12982 815 52,'0'0'37,"0"0"-2,0 0 3,0 0-22,0 0-5,0 0-4,0 0-2,0 0-4,0 0 1,33 60-1,-33-60-1,0 0-1,38 57-1,-38-57-4,0 0-7,0 0-16,0 0-9,56 23 0,-56-23 1</inkml:trace>
  <inkml:trace contextRef="#ctx0" brushRef="#br0" timeOffset="20814.1905">13314 640 77,'0'0'37,"0"0"-3,0 0 2,0 0-32,0 0 0,-5 78-2,5-78-2,0 0 1,-16 67-1,16-67 0,-6 58 0,6-58-1,0 0-2,1 51-4,-1-51-5,0 0-12,0 0-12,0 0 0,0 0 0,0 0 2</inkml:trace>
  <inkml:trace contextRef="#ctx0" brushRef="#br0" timeOffset="20982.2001">13197 789 32,'0'0'36,"0"0"0,0 0 3,0 0-12,0 0-13,13-55-3,-13 55-5,0 0-3,68-2-4,-68 2-11,53-5-27,-53 5 2,0 0-2,0 0 2</inkml:trace>
  <inkml:trace contextRef="#ctx0" brushRef="#br0" timeOffset="21892.2521">10715 654 16,'55'-41'31,"-55"41"0,0 0 1,0 0-14,0 0-3,0 0-6,0 0-5,0 0-1,25 62 0,-25-62-3,0 0 0,0 0 1,54 42 0,-54-42-2,0 0-1,0 0 1,0 0-4,0 0 3,0 0 0,0 0-1,0 0 0,0 0 3,0 0 1,0 0 0,0 0 2,0 0 1,1-51-2,-1 51 3,0 0 0,0 0 0,0 0-3,0 0 0,0 0-2,0 0-8,59-36-10,-59 36-16,0 0 0,0 0 0,56-16 0</inkml:trace>
  <inkml:trace contextRef="#ctx0" brushRef="#br0" timeOffset="22313.2762">11017 586 19,'0'0'33,"0"0"1,51 6-2,-51-6-14,0 0-3,0 0-5,59-39-4,-59 39-1,0 0-5,0 0 0,0 0 2,45-55 0,-45 55-3,0 0 2,0 0-2,-2-50 0,2 50 3,0 0-1,0 0-1,-50-25-1,50 25 3,0 0-1,-54 22 1,54-22-2,0 0 0,0 0-1,-39 76 2,39-76 0,0 0-2,6 56 0,-6-56 0,0 0 1,39 60 0,-39-60 1,0 0-2,57 20-1,-57-20-2,0 0-14,60 7-14,-60-7-2,0 0 0,27-54 1</inkml:trace>
  <inkml:trace contextRef="#ctx0" brushRef="#br0" timeOffset="22688.2976">11210 374 50,'0'0'31,"0"0"3,0 0-7,45 69-17,-45-69-1,0 0-4,33 57-4,-33-57 0,0 0-1,0 0 0,0 0 2,52 32-2,-52-32-3,0 0 3,0 0 1,0 0 1,41-65-1,-41 65-1,13-49-1,-13 49 3,0 0 0,16-76 1,-16 76-1,0 0 1,0 0-1,0 0 0,8-51 0,-8 51-7,0 0-18,0 0-12,0 0 1,0 0-4,0 0 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4:32:39.7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5358 4045 18,'0'0'14,"11"-4"-1,0 3-1,-11 1-1,22-7-3,-6 4-2,4 0-1,7-2-2,5 0-2,8-2 1,3-4-1,9 1 1,6-3 0,6 2 0,4-5 0,2 2 1,2-2-2,3 3 1,-4-1-1,-2 2 0,-5 2-1,-7-1 0,-2 3 1,-2 1-1,-7 0 0,-2 3 1,-2 0-1,2 0 0,0-1 0,3 0 1,0 0-1,3-2 0,1 0 1,3-2-1,4 2 1,0-2-1,-1 1 1,2 0 0,-3-1 0,2 0 0,-1 3 1,-1 0-1,-2-1 1,-1 1-1,1 2 0,-3 1 1,-3 1-1,1 0 1,-2-1 0,0 3 0,-2-2 0,0 2 1,-2-2-1,4 0 0,0-2-1,1 4 1,0-1-1,0-1 0,3-1-1,-2 2 1,1-2-1,-2 4 0,-1 0 1,1-2-1,-5-1 0,-1 1 1,-2 0-1,-1 0 0,-1 0 0,-1-1 1,-1-2-1,-3 4 0,1-3 0,0 1 0,0-2 0,1 2 0,-2-2 0,-1 3 0,0 0 0,0-1 0,-3 1 0,0 2 0,1 2 0,-1 0 0,-1 0 0,1-3 0,0 2 0,-1 1 1,0 1-1,0-4 0,-5 1 0,-1 0 0,-1 1 0,-5-1 0,0 0 0,-4-1 0,1-1 0,-13 1 0,14 1 0,-14-1 0,9-4-1,-9 4 0,0 0 0,0 0-3,0 0-3,0 0-9,3-12-14,-3 12-1,0 0 2,0 0 0</inkml:trace>
  <inkml:trace contextRef="#ctx0" brushRef="#br0" timeOffset="1">9975 3200 8,'0'0'15,"0"0"-1,0 0-1,0 0-1,0 0-1,0 0-1,-10-3 0,10 3-2,0 0 0,-10 1-2,10-1-2,-11 1 1,1-2-2,10 1 0,-17-1 0,17 1 1,-20 2-2,20-2 1,-20-2-1,20 2 0,-18 1 0,18-1 0,-19 3-2,9-1 1,10-2 0,-19 8-1,8-3 1,1 1-1,-1-1 0,1 2 0,1 0 1,1 2 0,8-9-2,-15 17 1,11-4 1,-1 3-1,1-1 1,2 2-1,0 2 1,2 2-1,-1 2 0,0 2 1,0 0-1,1-1 0,-1 4 0,-1 4 1,0 0-2,0 0 1,1 3 1,-1 0-1,1 1 0,-2 1 0,1-1 0,-1-2 0,-1 3 0,0-1 1,-2 1-1,0 1-1,0-1 2,1 3-1,-2 0 0,1 0 0,0 3 1,1 1-2,1 1 1,-3-3 1,3 1-1,-1 2 0,1-2 0,1 2 0,-1 0 0,0-4 1,0 1-1,-1-1 0,1-2 0,1 1 0,-1-2 1,1-3-1,1-3-1,0 2 1,1-1 1,0-4-1,0 1 0,0-2 0,1-3-1,0 3 1,0-4 0,0-4 1,1-1-2,0 2 1,1-3 0,0-3 0,0-2 0,1-1 0,-1 0 0,0-2 0,0 0 0,-2-10 1,3 12-2,-3-12 1,3 12 0,-3-12 0,0 0 1,13 7-1,-13-7 0,12 0 0,-12 0 1,17 2 0,-8-3-1,1 0 0,0 2 1,1 2-1,0 0 0,0-3 1,0-1-1,2 4 0,1-1 1,-1 1 1,2-3-2,-2 1 1,-1-1 0,-1 4-1,-2-2 1,-9-2-1,11 2-3,-11-2-14,0 0-14,0 0-2,-14-2 0,14 2 0</inkml:trace>
  <inkml:trace contextRef="#ctx0" brushRef="#br0" timeOffset="2">9277 15433 22,'0'0'27,"0"0"-4,0 0-2,0 0-4,0 0-3,0 0-1,0 0-3,-11-6-2,11 6-2,-14 3-2,14-3-1,-19 6 0,6-2-1,-2 0 0,-3 2-1,-2 1 0,0 2 0,-3 1-1,0 2 1,-2 1 0,1 2-1,0 1 1,1 2 1,2-1-1,3 2 0,0-4 1,5 1-1,0-2 0,4 3 0,3-1-1,2 1 1,0-1-1,4 3 0,0 3 1,0 1-1,2 5 0,0 2 0,0 1 1,0 4-1,0 5 0,-1 0 0,0 4 1,0 5-1,-1 1 0,-1 4 1,-1 2-1,0 1 1,-2 3-1,1 2 0,-1-3 0,-1-2 0,0 0-1,1-3 1,0 2 0,0 2-1,0 0 1,-1-2 0,0 2-1,1-3 0,1 1 0,-1 0 1,3-3-1,-1-5-1,2-3 1,1 2 1,1-3 0,-1-1 1,1-1-1,0-3 1,0-2-1,0-2 2,0-4-1,3-6-1,-1-7-1,2-1 1,1-8 0,1 1 0,3-6 0,0-3 0,3-2 0,1 2 1,1 0-1,-1-2 1,3-2 0,-1 0 0,2 0 0,-2 5 0,1-2-1,0-2 1,-3-2-1,1 5 0,-3 0 0,-2-1-1,1 4-4,-12-4-16,0 0-15,10-18 1,-16 6-1,0-4 1</inkml:trace>
  <inkml:trace contextRef="#ctx0" brushRef="#br0" timeOffset="3">4650 15448 11,'0'0'12,"26"6"2,-13-4-1,8 5 0,2-5-1,4 2-1,3 2-2,2 0-2,5-1-1,-2 2-2,5 0-1,2-1-1,1 1-1,0-1 0,4 0 1,0-3-1,3 3 1,2-2-1,1 1 1,2-3 0,6 3-1,-2-1 1,1 1 0,2 0 0,3 0 1,-4 1 0,4 3-1,-1-2 2,-1 2-1,2-2 0,5 4-1,-4-3 0,1 1 0,3-2-1,0-1 0,0-2-1,1 0 1,0 0-1,0-3 0,-1 0 0,2 0 1,-4 0-1,0 1 0,-2 0 0,-2-1 0,-4 0 0,0 2 1,-2-2-1,-3 2 0,1-1 0,-1 0 0,-2 0 0,-3 1 0,-2 1 1,-4 0-1,-4 1 0,-1 0 0,-1 1 0,-2 1-1,-1-2 1,0 0 0,-1 0 0,1 1 0,0-2 0,-2 1 0,0-1 0,-1-1 0,0 0 0,-1 1 0,0-1 0,-2 1 0,0-2 0,0 1 0,0-1 0,-2 1 0,0 0-1,0-2 1,-1 1 0,0 0-1,2 0 1,-2-1 0,0-1 0,-1 0-1,-2 0 0,0-2 0,0 0 0,-3-1 0,-4 1-1,-1-1 0,-2 1 0,-13 2 0,16-4 1,-16 4-1,0 0 0,10-5-2,-10 5 1,0 0-2,0 0-6,0 0-18,0 0-1,11 5 0,-12-16 2</inkml:trace>
  <inkml:trace contextRef="#ctx0" brushRef="#br0" timeOffset="4">2756 1048 11,'0'0'11,"0"0"-3,0 0 0,0 0-2,-32-53 0,32 53 0,0 0 0,0 0 0,0 0-1,-61-15 0,61 15-1,0 0-1,0 0 0,-55 7-1,55-7-1,0 0 0,0 0 0,-53 19 0,53-19-1,0 0 1,0 0-1,-51 26 0,51-26 2,0 0 0,0 0 1,-49 43-3,49-43 3,0 0-2,0 0 1,-43 57 0,43-57-2,0 0-1,0 0 1,-24 64-1,24-64-1,0 0 0,-11 47 0,8-24 2,1 0-2,0 6 2,1-15-2,0 7 1,2 6 0,-1 5 2,2-15-1,0 6-1,1-1 1,0-2 0,1 7 0,1-3 0,1-13 1,0 2-1,1 4-1,1-1 2,2-6 0,2 3-1,-1-6 1,4 2-1,-2 6 0,4-3 1,0-7 0,2 1-1,1 7 0,-3-6 1,4 1-1,0-2 1,1-10 0,0-1-1,0 11 0,0-8 1,0-7 0,2 3-1,-2 4 0,0-5 0,-1 8 0,2 1 2,-1-15-1,-1 6 0,1 5-2,-2-6 3,0-8-1,-2 5-1,-1-4 1,-2-2-1,-1 3 0,-1 4 1,-1-14 0,-2 3-1,1 8-1,-3-4 2,1-6-1,-1 1 1,-3 6-2,-5 16 1,5-44 2,-5 44-1,0 0 1,-3-73-3,3 73 1,0 0 0,-9-65 1,9 65-1,0 0-2,-8-56 1,8 56 1,0 0 0,0 0 0,0 0 0,-19-57-1,19 57 1,0 0 1,0 0 0,0 0-1,-41-56 0,41 56 0,0 0-1,0 0 2,0 0-1,-40-61-1,40 61 0,0 0 1,0 0 0,0 0 1,-41-52-1,41 52 0,0 0 0,0 0 2,-56-30-2,56 30-1,0 0 1,-53-28-1,53 28 1,0 0 0,-56-14 0,56 14-1,0 0 1,-62 1 0,62-1 0,0 0-2,-72 19-1,72-19-5,-57 19-5,57-19-11,-58 37-2,58-37-1</inkml:trace>
  <inkml:trace contextRef="#ctx0" brushRef="#br0" timeOffset="5">4643 900 5,'0'0'17,"0"0"-6,0 0 1,0 0-2,-53-44-2,53 44-2,0 0-1,0 0 0,-51 3 1,51-3-3,0 0-1,-52 11 0,52-11 0,0 0-1,-61 21 0,61-21-1,0 0 0,-62 21 0,62-21 1,0 0-1,0 0 0,-66 44-1,66-44 1,0 0-1,0 0 1,-51 58-1,51-58 1,0 0 1,-33 59-1,33-59 2,0 0-1,-24 72 0,24-72-1,-5 57 1,6-25-1,3-8-2,1 1 1,2 4 0,2 8 0,1-10 0,-1-2 1,2 0-1,-2 1 1,2 1-1,0 1 1,1-15 1,-1-1-2,2 5 1,0-1 0,3-3 0,-1-2 1,2-6-1,-1-3 0,1 6 0,3-2 1,0-8 0,2 3-1,0 1 0,-1-1 1,2-2-1,0 3 1,0-8 0,-2 0-2,2 7 1,-1-4 1,-1-7 0,2 1 0,-1 2-1,-2-10 0,1 4 0,0 0 1,-3-7 0,0-1-1,-3 10 0,0-9 1,-1-4 1,1 5-2,-15 19 1,22-50 0,-22 50 1,0 0-2,26-77 2,-26 77-2,0 0 2,10-73-1,-10 73 1,0 0-1,0 0 0,-4-66 1,4 66 0,0 0 1,0 0-2,0 0 1,-15-53 0,15 53 1,0 0-1,0 0 0,-33-53-1,33 53 0,0 0 1,0 0-2,-62-60 1,62 60 0,0 0-2,-62-48 1,62 48 0,0 0-1,-67-38-1,67 38-4,0 0-9,-76-30-13,76 30-1,-52-3 0,52 3 2</inkml:trace>
  <inkml:trace contextRef="#ctx0" brushRef="#br0" timeOffset="6">6542 905 20,'0'0'21,"0"0"-5,0 0-1,0 0-1,0 0-5,0 0-1,10-50-1,-10 50-2,0 0 0,0 0-2,0 0-1,-57 0 2,57 0 0,0 0 0,0 0-1,-57 6-1,57-6 0,0 0 0,0 0 0,-61 14-1,61-14-2,0 0 0,-50 14 2,50-14 0,0 0-2,0 0 0,-65 10 2,65-10-1,0 0 1,-50 29 0,50-29-2,0 0 1,-51 29 0,51-29 0,0 0 0,0 0-1,-56 51 1,56-51 0,0 0 0,-32 50-1,32-50 2,0 0-2,0 0 2,-29 63 1,29-63-2,0 0 1,0 0-1,-13 68 3,13-68-3,0 0 1,-2 53-2,2-53 1,2 23 0,0-1-1,1 4 1,1-10-1,1 3 1,0 6-1,3-1 2,0-1-1,1 6-1,3-11 2,1-5 0,0 10-1,1-1 1,1-10 1,2 1-1,-2 0 0,2-1 0,-1 3-1,1 1 2,0-11-1,1-4-1,-1 9 0,-1-4 1,2-2 0,-2-6-1,3 0 1,-2-3 0,1 7-1,0 2 1,0-10 2,2-2-3,-1 9-2,-1-4 4,1 1-1,-3 2 0,1-11 0,-1-2-1,1 10 0,-5-3 2,2-9-1,-2 6 0,-1-4-1,0-3 1,-2 6-1,-1 0 2,1-9-1,-2 1-1,-2 6 0,1-8 1,-6 20-1,13-45 0,-13 45 0,0 0 1,15-67 0,-15 67 0,0 0 0,10-68-1,-10 68 0,0 0 1,0 0 1,2-57-2,-2 57-1,0 0 0,0 0 1,-4-61-1,4 61 2,0 0-2,0 0-1,-7-52 2,7 52 0,0 0 1,0 0 0,0 0 0,-22-50 0,22 50 0,0 0 0,0 0-1,0 0 0,-48-63 0,48 63 1,0 0 0,-52-36-2,52 36 0,0 0-4,-71-39-9,71 39-20,-65 2-2,65-2 0,-87 2 0</inkml:trace>
  <inkml:trace contextRef="#ctx0" brushRef="#br0" timeOffset="7">3180 1097 11,'0'0'15,"0"0"-2,0 0 1,0 0-3,0 0-4,0 0 0,0 0 2,57 17-3,-57-17-5,0 0 1,51-6-2,-51 6 1,0 0-1,65 5 2,-65-5-1,52-2-2,-52 2 3,52 5-2,-52-5 1,54 4-1,-54-4 1,51-6-2,-51 6 3,0 0-2,71-2-2,-71 2 2,0 0 1,65-5-2,-65 5 2,0 0-1,59 1-2,-59-1 3,0 0 2,57 2-3,-57-2 0,0 0 0,60 0 1,-60 0 0,0 0 1,63 3-1,-63-3 1,0 0 0,67-2 0,-67 2-1,0 0 0,70 2-1,-70-2-1,0 0-8,69-12-20,-69 12 1,0 0 3,0 0-1</inkml:trace>
  <inkml:trace contextRef="#ctx0" brushRef="#br0" timeOffset="8">3956 1011 15,'0'0'24,"0"0"-8,0 0 0,0 0 0,0 0-4,0 0-5,0 0-1,0 0-2,0 0-1,0 0 0,0 0 0,0 0-1,0 0 0,0 0 1,51-5 0,-51 5 0,0 0-1,0 0 0,0 0-1,0 0 0,53 21 0,-53-21-1,0 0 1,0 0 0,0 0-2,0 0 1,49 25 0,-49-25 0,0 0 0,0 0 1,0 0-1,0 0 0,0 0 2,0 0-1,0 0-1,0 0 2,0 0 0,0 0-2,0 0 0,0 0 1,0 0 0,0 0 0,0 0-1,0 0 1,0 0-1,-32 55 1,32-55 1,0 0-2,0 0 1,0 0 1,-62 37-1,62-37 0,0 0-1,0 0 0,0 0-1,0 0-3,-52 19-12,52-19-17,0 0 1,0 0-1,0 0 2</inkml:trace>
  <inkml:trace contextRef="#ctx0" brushRef="#br0" timeOffset="9">3238 1486 15,'0'0'16,"0"0"-1,12-3-1,-12 3-1,15-3 1,-6-1-5,3 11-2,1-5 0,5-8-2,1 1-2,3 5 0,2-6 0,3 6-1,2 0 1,0-11 0,1 0-1,0 15-1,-1-2 1,1-9 0,-2 4-1,-2 3 0,-4-5-1,-1 8 0,-3 6 1,-1-12 0,-3-1-1,-2 16 0,0-6 1,1-7 1,1 9-2,-1-4 1,2-5-1,2 9 0,-1-2 1,1-12 1,0 3-2,0 9 0,-2-9 0,1 5 1,-2 1-1,-1-8 1,3 3-1,-3 9-1,3-2 0,-2-7 0,4 6-5,-5-1-7,3-13-18,2 19 0,-7-2 1,4-8 0</inkml:trace>
  <inkml:trace contextRef="#ctx0" brushRef="#br0" timeOffset="10">3420 1307 28,'0'0'20,"0"0"-2,0 0-2,7-18 1,-7 18-5,0 0-1,0 0-4,-2 13-3,2-13 0,0 0 0,-16 19-1,6-15-3,-3 0 1,-2 13-1,-2 4 1,-1-15 0,1 10-1,0 1 0,2-6-1,3 1 1,3 6 0,9-18 0,0 0-1,-5 20 0,9-10 2,-4-10-1,16 10 0,-7 0 0,-9-10-1,17 15 2,-8 4-1,-9-19 1,14 11-2,-8 8 1,0-8 0,-6-11 0,16 23 0,-9-13 0,4-3 0,-1 11-1,2-8 1,0-6-1,1 9-4,-4-5-13,-9-8-12,22 20-2,-22-20 3</inkml:trace>
  <inkml:trace contextRef="#ctx0" brushRef="#br0" timeOffset="11">5036 1021 12,'0'0'14,"0"0"0,0 0 0,0 0-1,0 0-2,0 0 0,0 0-3,0 0 0,60-8-1,-60 8-4,0 0 0,63-14-1,-63 14 1,0 0-1,71 1 1,-71-1-1,0 0-1,71-4 0,-71 4 0,0 0 0,68 9 1,-68-9-3,0 0 2,66 12 0,-66-12 0,0 0-1,76 5 0,-76-5 1,56 9-2,-56-9 2,53 0-4,-53 0-5,0 0-19,62-7-3,-62 7 1,0 0 0</inkml:trace>
  <inkml:trace contextRef="#ctx0" brushRef="#br0" timeOffset="12">5651 911 39,'0'0'23,"0"0"0,0 0-4,0 0-4,0 0-5,0 0-3,0 0-1,0 0-1,0 0-2,53 27-2,-53-27 0,0 0 0,0 0 1,0 0-2,59 32 0,-59-32 0,0 0 0,0 0 1,52 27-1,-52-27-1,0 0 2,0 0-1,0 0 2,0 0-2,0 0 0,0 0 0,0 0 1,0 0 0,0 0-1,0 0 1,0 0-1,0 0-1,0 0 2,0 0 0,-20 50-2,20-50 2,0 0-1,0 0 0,-64 45-1,64-45-6,0 0-17,0 0-6,0 0-2,-52 30 0</inkml:trace>
  <inkml:trace contextRef="#ctx0" brushRef="#br0" timeOffset="13">5075 1450 26,'0'0'16,"0"0"-1,0 0 1,0 0-2,0 0-3,0 0-1,0 0 1,11-8-2,-11 8-2,14 0-1,-4-6 0,6 1-1,1 4-1,2-8-1,2 2-1,3 17-2,0-11 1,2-5 1,-2 5-2,1 7 1,0-7 1,0 7-1,-3-1 2,1-15-1,0 7-1,-1 11-1,0-5 1,1-6 0,0 6-1,-1-5 0,0 2 0,1 15 0,-1-6 1,-1-13 1,0 5-2,-1 8 0,-2-7 1,1-1-1,0 3 1,-2-10 0,2-1-2,-2 12 1,0 0 1,0-10 0,-1 3-2,-3 8-1,1-7-2,-5 3-13,-9-2-16,13 9 0,-13-9-3,0 0 2</inkml:trace>
  <inkml:trace contextRef="#ctx0" brushRef="#br0" timeOffset="14">5308 1271 9,'0'0'19,"0"0"-5,0 0-4,0 0-2,0 0 1,0 0 1,0 0 1,0 0 0,0 0-3,0 0 0,-15 26 0,4-14-2,1 0-2,-3 4-1,-3-5-2,0 1 0,-1 4 1,-2 7-1,3-15-1,-1 2 1,3 8-1,0-6 1,5-2 0,2 3 1,7-13 0,0 0-1,-8 10-1,9 2 2,-1-12 1,0 0-2,14 15 0,-5-11 0,4 9 0,0 7 0,3-5-1,1-5-4,-1 10-14,-1-3-13,7 5-2,-9-5 1,5-1 0</inkml:trace>
  <inkml:trace contextRef="#ctx0" brushRef="#br0" timeOffset="15">1671 2717 20,'0'0'23,"2"-10"-7,-2 10-1,-1-14-2,1 14-3,-8-11-2,3 0-2,-4 5-3,-2 2 0,-1-1 0,-4 0-1,0 2-1,-1 1 2,2 3 1,-4 6-1,8 0 2,-5-1-2,5 10 0,3 1 1,0 3 0,3 0-3,0 5 0,5-3 0,-2 6 0,6-1-1,-3-2 2,3 0-3,0 1 1,3-4 1,-4 2-1,1 0-3,-2-8-1,-1 4-4,-2-7-5,-2-2-11,2 3-8,1-14 1,-12 10 0</inkml:trace>
  <inkml:trace contextRef="#ctx0" brushRef="#br0" timeOffset="16">1370 2945 41,'0'0'31,"7"-12"0,-7 12-9,14-9-11,-14 9-1,25-10-4,-6 4-2,1 3-1,3 2-2,3-4-2,1 3-5,-3-2-6,6-2-13,-2 8-6,-6-11-1,0 10 1</inkml:trace>
  <inkml:trace contextRef="#ctx0" brushRef="#br0" timeOffset="17">1754 2873 39,'0'0'27,"0"0"1,0 0-10,5 14-12,-5-14 1,2 22-2,-1-7-2,1 1-1,-1 2-1,1 1-2,-2 1-2,0-4-5,0-2-8,4 0-13,-4-14 1,3 11-1</inkml:trace>
  <inkml:trace contextRef="#ctx0" brushRef="#br0" timeOffset="18">1811 2731 15,'-11'-15'22,"11"15"1,-9-9-1,-1 11-21,10-2-8,0 0-14,6 17-1,-6-17-1</inkml:trace>
  <inkml:trace contextRef="#ctx0" brushRef="#br0" timeOffset="19">1926 2820 16,'0'0'21,"0"0"-2,-2 20-11,6-4 0,-2 1-2,1 5-2,0 1-1,2 1-1,-1 1 0,0-2-2,0-4 1,-1-5-1,1-2 0,-4-12 0,2 10 1,-2-10 1,-1-15 1,1 0 1,1 0 3,-2-5 1,4-1 1,-1-6 1,4 10-2,-2-6 1,5 8-1,-2 0-3,1 5-4,2 1-2,-10 9-6,22-4-12,-7 7-13,-4-4-3,6 5 2,-4-5 1</inkml:trace>
  <inkml:trace contextRef="#ctx0" brushRef="#br0" timeOffset="20">2322 2845 39,'1'-10'30,"-1"10"1,-5-9-8,-2-1-12,7 10 0,-14-12-5,14 12-2,-20-6-1,7 7-1,0 2-2,-4 2 0,1 3 0,0 4 0,1 0 0,0 1-1,5 1 0,4-3 1,4 1-1,5-1 2,4-1-2,4-2 1,1-1 0,4 1 0,0 0 0,-1 2 0,0 1-2,-2-3-1,0 5 1,-5 1-2,-1 4 1,-4-6-1,-1 4 0,-6-2-1,-1 1 3,-4 1 1,-1-2 0,-5-5 0,2-1 1,-2 0 0,4-1 0,-1-5 1,12-2-3,-14-3-5,14 3-12,0 0-9,3-20 1,9 15 0</inkml:trace>
  <inkml:trace contextRef="#ctx0" brushRef="#br0" timeOffset="21">2441 2701 29,'0'0'28,"0"0"1,8 9-1,-8-9-18,0 13-3,5-1-2,-4 1-3,2 8-1,-2 3 1,1 3 0,-2 8-2,-1-1 0,0 1 1,-1 2-1,1-2 1,1-6-1,1-2 0,2-3 0,4-10 1,1 1 2,5-9-2,0-5 0,2-4 0,1 1 0,-1-4-1,0-4-2,-1 3-5,-4-6-14,-5-4-9,4 11-3,-9-10 2</inkml:trace>
  <inkml:trace contextRef="#ctx0" brushRef="#br0" timeOffset="22">2404 2902 62,'0'0'35,"0"0"0,14 4-1,1-8-27,8 3-2,-2-2-2,6 2-5,3 4-18,0 1-14,-8-7-1,1 4-2,-11-7 2</inkml:trace>
  <inkml:trace contextRef="#ctx0" brushRef="#br0" timeOffset="23">3274 569 13,'0'0'21,"0"0"-7,0 0-4,0 0-2,0 0-3,0 0-1,13 67-1,-13-67-1,0 0 0,0 0 2,7 49-2,-7-49 1,0 0-2,0 0-1,0 0 0,0 0 1,12 53-1,-12-53-1,0 0 0,0 0 1,0 0-2,0 0 3,0 0-1,0 0 0,0 0 0,0 0 1,0 0 0,21-63-1,-21 63 2,0 0-2,0 0 1,23-50 2,-23 50 0,0 0-1,0 0 1,0 0 1,0 0-2,0 0 0,0 0 1,0 0-2,51-28-1,-51 28 2,0 0-1,0 0-2,0 0 2,53 37 0,-53-37 0,0 0-1,0 0 2,0 0-3,50 44 1,-50-44 1,0 0 0,0 0-1,0 0-2,8 53-1,-8-53-6,0 0-10,0 0-9,0 0 0,0 0 0</inkml:trace>
  <inkml:trace contextRef="#ctx0" brushRef="#br0" timeOffset="24">3645 646 1,'0'0'12,"57"26"-1,-57-26-3,0 0 1,0 0 0,0 0 0,0 0-2,0 0 0,50-17-3,-50 17 0,0 0 2,0 0-2,0 0-3,0 0 1,0 0 2,0 0-2,0 0 1,0 0 0,0 0-3,0 0-1,0 0 3,22-49-1,-22 49-2,0 0 1,0 0-1,0 0 0,0 0 1,0 0-1,-56-49 0,56 49-1,0 0 2,0 0 0,0 0-1,0 0 0,-56 24 1,56-24 0,0 0-1,0 0 3,0 0-3,-42 55 0,42-55 4,0 0-2,-12 55 3,12-55-1,0 0-1,0 0 1,0 0 1,31 55 2,-31-55-3,0 0 0,0 0 0,55 14-2,-55-14 2,0 0-3,0 0-4,49-9-13,-49 9-12,0 0 0,0 0 0,0 0 1</inkml:trace>
  <inkml:trace contextRef="#ctx0" brushRef="#br0" timeOffset="25">4004 608 4,'0'0'21,"0"0"1,0 0-7,0 0-2,0 0 0,0 0-5,7 57 0,-7-57 0,0 0 0,0 0-4,0 0-1,-58 62 1,58-62-1,0 0-1,0 0-4,0 0-3,0 0-6,0 0-15,0 0-4,0 0 2,0 0-1</inkml:trace>
  <inkml:trace contextRef="#ctx0" brushRef="#br0" timeOffset="26">3894 666 32,'0'0'32,"0"0"0,0 0 1,0 0-17,0 0-5,0 0-3,0 0-2,0 0-5,57 19 0,-57-19 1,0 0-3,50 28-2,-50-28-4,0 0-16,0 0-11,51 35 0,-51-35 1</inkml:trace>
  <inkml:trace contextRef="#ctx0" brushRef="#br0" timeOffset="27">4229 404 35,'0'0'30,"7"60"3,-7-60-2,0 0-20,0 0-3,-1 71-2,1-71-3,0 0 0,-5 59-2,5-59-2,0 0 2,0 61 0,0-61 1,0 0-2,0 0 1,25 57 0,-25-57-1,0 0 2,0 0 1,53 16-3,-53-16 0,0 0 0,49 5-5,-49-5-5,0 0-22,0 0 0,0 0-2,57-28 1</inkml:trace>
  <inkml:trace contextRef="#ctx0" brushRef="#br0" timeOffset="28">4097 608 64,'0'0'37,"0"0"-2,58-13 0,-58 13-27,51-4-3,-51 4-11,60-20-27,-60 20-1,64 1-2,-64-1 1</inkml:trace>
  <inkml:trace contextRef="#ctx0" brushRef="#br0" timeOffset="29">3432 1982 6,'6'29'13,"-6"-5"-9,3 1-1,-2 7 0,1 5-1,1-5-3,-4-7-6,7 3-9</inkml:trace>
  <inkml:trace contextRef="#ctx0" brushRef="#br0" timeOffset="30">3395 1919 15,'8'-14'19,"9"7"-14,-2 2 0,8 5 2,0-2 0,2 8-2,2-4 0,-2 4 1,-1 6-2,-2 7 1,-2-8 0,-6 4-3,-4 5 0,-4-4 0,-5 0-2,-4 0 0,-4-6 0,-3-7 0,-5 9-2,-2-7 2,-2-5-2,2 4-2,-1-3-5,0-7-10,8 13-4,-7-9 0</inkml:trace>
  <inkml:trace contextRef="#ctx0" brushRef="#br0" timeOffset="31">3769 1939 10,'14'17'23,"-13"-6"0,7 5-10,-2 2-3,2 4-3,-3-3-4,-1-4-4,-2 4 1,-2-1 0,0-18 0,-3 16-1,3-16 2,-10 10-1,10-10 2,0 0-1,-9-14 2,6 0 0,3 0 2,2 1 1,4-6 1,-1-2 1,4 4-1,-1 0 0,4 3-1,-2 3-1,3 0-2,-3 1-5,1 8-8,-1 3-13,7 3-8,-17-4-2,17 4 2</inkml:trace>
  <inkml:trace contextRef="#ctx0" brushRef="#br0" timeOffset="32">4014 2039 11,'0'0'25,"23"-7"2,-15-3 0,4 8-18,3-2-1,0 1-2,1 3-2,0-3-1,-1 3 1,-2-10-1,0 9 1,-3-1 0,0-4 0,-5-6-2,-5 12 1,3-21-2,-4 9 0,1 12-2,-11-23 1,2 9-3,-3 4-1,-1 2-1,-2 2 1,0 7-1,0-3 0,-2 6 2,0 7 0,1 3 3,3-3 1,0 5 2,4 3 0,2-3 2,6 6 0,2-4 1,5-1-1,2-4 0,4 8-1,0-8 0,5 2-1,-4-2 0,4-3-2,-3-6-1,0 4-2,0 0-8,-3-1-21,-11-7-2,17 0 0,-12-11 0</inkml:trace>
  <inkml:trace contextRef="#ctx0" brushRef="#br0" timeOffset="33">4319 1915 35,'0'0'31,"8"15"3,-8-15-6,0 23-16,8-4-1,-5-2-3,3 7-3,-1-1-1,3-1 0,-1-6-3,-1 2-1,0-9-2,-2 0-4,-4-9-5,12 5-16,-12-5-7,13-14 0,-8-7 0</inkml:trace>
  <inkml:trace contextRef="#ctx0" brushRef="#br0" timeOffset="34">4494 1934 33,'4'-14'32,"-4"14"1,0 0-3,0 0-13,1 10-7,-1-10-5,-11 17-1,1-3 0,2 9-1,-5 4 0,1-7 0,-3 3 0,2 0-2,1-3 0,2-1-3,4-7-8,0 0-25,6-12 0,0 0-1,0 0 1</inkml:trace>
  <inkml:trace contextRef="#ctx0" brushRef="#br0" timeOffset="35">3483 1951 23,'0'0'19,"0"0"0,2-14-2,-2 14-2,0 0-2,0 0-2,4-17-3,-4 17-3,0 0-1,0 0-1,0 0-1,-2-12 1,2 12 0,0 0-2,0 0 0,0 0 1,-8 13-2,8-13 1,-6 27 0,4-5-2,-2 3 1,0-5 0,3 3-1,-4 6-1,2 1 2,1-4-1,0-4-1,-2-1 0,3 0 2,-2 1-1,1 1 1,0-9 0,0 2 0,0 3-1,0-2 2,1-5-1,0-1 0,1-11 0,-3 12 0,3-12-2,-3 14 0,3-14-6,0 0-15,0 0-8,-5-12 2,5 12-2</inkml:trace>
  <inkml:trace contextRef="#ctx0" brushRef="#br0" timeOffset="36">6814 1053 14,'0'0'13,"0"0"1,56-4 1,-56 4-2,0 0-1,76 3-1,-76-3-3,71 6-2,-71-6-1,81-9-3,-81 9-1,84-7-2,-84 7 1,83 0 0,-83 0-2,71-13 0,-71 13 0,56 9 0,-56-9-3,0 0 0,56 3-1,-56-3-3,0 0 1,0 0-4,0 0-8,0 0-3</inkml:trace>
  <inkml:trace contextRef="#ctx0" brushRef="#br0" timeOffset="37">7390 930 4,'0'0'15,"0"0"-1,0 0 3,0 0-2,0 0 1,0 0 1,0 0-3,0 0-1,0 0-3,0 0-1,0 0-3,52 36-1,-52-36-1,0 0 0,0 0-3,0 0 0,50 26 0,-50-26-2,0 0 2,0 0 0,53 26-2,-53-26 0,0 0 1,0 0-1,0 0 1,0 0-1,0 0 0,0 0 1,36 57-1,-36-57 1,0 0-2,0 0 1,-63 22 1,63-22-5,0 0-13,-51 19-13,51-19-3,0 0 2,0 0 1</inkml:trace>
  <inkml:trace contextRef="#ctx0" brushRef="#br0" timeOffset="38">7777 1016 14,'0'0'20,"0"0"1,0 0-12,0 0 0,0 0-1,0 0 0,0 0-2,34 57 2,-34-57-3,0 0 0,0 0 0,6 53-3,-6-53 0,0 0-2,0 0-2,0 0 0,0 0 2,0 0-3,0 0-3,0 0 1,0 0-1,0 0 2,0 0 0,55-40 1,-55 40-1,0 0 4,0 0 4,47-54 1,-47 54 0,0 0 0,0 0 1,52-33-2,-52 33 1,0 0-2,0 0-2,0 0-1,0 0 1,49 42-1,-49-42 0,0 0 2,4 58 0,-4-58-2,0 0-1,2 59-9,-2-59-15,0 0-2,0 0 1,0 0-2</inkml:trace>
  <inkml:trace contextRef="#ctx0" brushRef="#br0" timeOffset="39">8230 981 24,'0'0'28,"0"0"0,0 0 0,0 0-19,0 0-1,0 0-3,0 0-2,-33 64 0,33-64 1,0 0-1,2 67 0,-2-67 0,0 0-1,18 51 1,-18-51 0,0 0-3,0 0 0,54 3 1,-54-3-1,0 0-1,55-28 1,-55 28 0,0 0-1,0 0 0,60-66 1,-60 66 1,0 0 0,0 0 1,20-58 0,-20 58 0,0 0 1,0 0 1,0 0-2,0 0-1,0 0 1,0 0-1,0 0-1,0 0 0,-33 51 2,33-51-1,0 0 1,7 61-3,-7-61-2,0 0-12,0 0-17,23 57 0,-23-57-4,0 0 1</inkml:trace>
  <inkml:trace contextRef="#ctx0" brushRef="#br0" timeOffset="40">8576 818 45,'0'0'31,"0"0"3,0 0 0,0 0-24,0 0-1,0 0-2,0 0-4,18 83 0,-18-83 1,-2 71-3,2-71 0,-3 62 0,3-62-1,-1 64 1,1-64-5,0 0-12,0 0-17,20 57 0,-20-57-3,0 0 1</inkml:trace>
  <inkml:trace contextRef="#ctx0" brushRef="#br0" timeOffset="41">8774 771 63,'0'0'36,"0"0"1,0 0 0,0 0-25,17 62-8,-17-62 1,-2 73-4,2-73 2,-1 81-1,1-81-2,1 68-2,-1-68-4,5 59-30,-5-59 0,0 0 1,0 0-4</inkml:trace>
  <inkml:trace contextRef="#ctx0" brushRef="#br0" timeOffset="42">1563 1287 8,'0'0'28,"0"0"-2,62-5-8,-62 5 0,64 2-10,-24 0 0,4 7-1,1 5 1,0-10-6,2 2 1,-2 5-3,4 5 2,-6-7-1,0 2 0,-6-7-1,0 0-4,-4 6-4,0 0-3,-3-5-10,-10 1-10,9 3 2,-15-10 0</inkml:trace>
  <inkml:trace contextRef="#ctx0" brushRef="#br0" timeOffset="43">1729 1143 13,'0'0'19,"0"0"3,-54 3-5,54-3-1,0 0-8,-68 8 1,68-8 0,0 0-2,-64 14 4,64-14-4,0 0-4,0 0 0,-50 0 5,50 0-4,0 0-4,0 0 6,0 0-6,0 0 2,15 69 6,-2-41-4,4-5-5,1 1 1,-1 11-4,1-1-9,-1-7-21,-3 9 2,5-13-6,-7-11 3</inkml:trace>
  <inkml:trace contextRef="#ctx0" brushRef="#br0" timeOffset="44">1042 824 4,'0'0'24,"0"0"1,0 0-9,0 0-5,-15 47 1,15-47-8,0 0 0,0 0 2,7 47-3,-7-47-5,0 0 3,0 0-1,0 0 1,0 0 3,0 0-3,0 0-3,58-5 1,-58 5 4,0 0-2,53-30 2,-53 30 0,0 0-2,65-44 3,-65 44 0,0 0 2,0 0-4,0 0 3,59-20 2,-59 20-6,0 0 1,0 0-1,0 0-1,0 0 0,51 66 3,-51-66-3,0 0-5,0 0 1,16 51-8,-16-51-11,0 0-5,0 0-5,0 0-1</inkml:trace>
  <inkml:trace contextRef="#ctx0" brushRef="#br0" timeOffset="45">1482 823 12,'0'0'26,"-50"37"-1,50-37-6,0 0 1,0 0-5,3 56-7,-3-56-2,0 0-4,0 0 2,67 28 1,-67-28-2,0 0-4,67-19 1,-67 19 2,0 0-1,54-36 1,-54 36-3,0 0 0,0 0 2,35-57-2,-35 57 2,0 0 1,0 0-2,0 0 3,0 0-1,0 0 0,0 0-2,0 0 1,0 0 0,0 0 0,0 0 0,12 54-4,-12-54 2,0 0 1,0 0-5,15 59-7,-15-59-18,0 0-6,0 0 4,0 0 0</inkml:trace>
  <inkml:trace contextRef="#ctx0" brushRef="#br0" timeOffset="46">1780 619 40,'0'0'34,"0"0"0,0 0-1,0 0-21,0 0-3,28 51-4,-28-51 1,0 0-4,13 64-3,-13-64 1,0 0-1,6 62-1,-6-62-4,0 0-6,4 60-19,-4-60-3,0 0 0,0 0 0</inkml:trace>
  <inkml:trace contextRef="#ctx0" brushRef="#br0" timeOffset="47">1911 586 22,'0'0'29,"0"0"2,0 0 0,0 0-18,0 0-1,35 65-2,-35-65-3,7 71 0,-7-71-3,-1 70 0,1-70 0,-2 80-2,2-80-4,0 0-7,3 53-25,-3-53-1,0 0 2,0 0-1</inkml:trace>
  <inkml:trace contextRef="#ctx0" brushRef="#br0" timeOffset="48">2566 1903 19,'-2'-13'18,"2"13"-1,0 0-3,0 0 0,0 0-1,1-9-2,-1 9-3,1 11-2,-1-11 0,0 0-2,4 15 0,-5-3 0,4 3-1,-4 3-1,3-2 2,-3 5-2,0 7 0,-3 4 0,1 2 1,-2-2-2,-5 9 2,2 0-1,-1 4 0,1 1 0,-1-6 0,1-5 0,1 2-1,0-4 0,3-5 0,-1-6 0,1-7-1,4-15 0,-7 21 0,4-12 1,3-9-2,0 0-6,0 0-10,-8-23-17,8 23-2,-2-29 4,4 7-2</inkml:trace>
  <inkml:trace contextRef="#ctx0" brushRef="#br0" timeOffset="49">2578 1809 15,'0'0'16,"0"0"-2,0 0 0,-2 12-1,2-12-2,0 0 0,-5 15-2,5-15 1,-5 14-3,5-14 0,-11 13-1,11-13 0,-16 21-3,5-6 2,2-5-2,-3-1 0,1 4-1,0 3 1,2 4 0,0-5-2,3 0 2,0-3-2,0 2 1,2-1 0,4-13 1,-5 11-2,5-11 0,0 0 0,0 0 0,0 0 1,-2-11-1,4-1 0,2 1-2,0 1 2,2-1-2,1-4 2,-1-1-2,4 0 0,-10 16 0,18-12 1,-10 1 0,0 0-1,2 0 2,-10 11 0,17-12-1,-17 12 1,13-17 1,-9 5-2,-4 12 2,0 0 0,11-5-1,-11 5 1,0 0 0,0 0-1,0 0 0,0 0 1,10 5-1,-10-5-1,9 8 1,-2 1 0,2 5-1,2 3 1,0-6 0,1 3 0,1 9-1,0 1 1,2-6 1,-2-1-3,0 1 2,-2-6 0,-1 2-1,-1 0 0,-9-14-1,14 3-7,-14-3-29,-4-14-1,4 14-2,-12-18 2</inkml:trace>
  <inkml:trace contextRef="#ctx0" brushRef="#br0" timeOffset="50">5142 531 7,'0'0'13,"-15"61"-1,15-61 0,0 0-3,0 0-2,3 57-2,-3-57-2,0 0 0,0 51 0,0-51-2,0 0-1,0 0 1,0 0 0,0 0 0,0 0-1,0 0 0,0 0-1,0 0 2,0 0 0,0 0 0,0 0-2,39-60 1,-39 60 2,0 0-2,0 0 2,0 0-2,48-66 0,-48 66 2,0 0 0,0 0-1,0 0-1,52 11 0,-52-11 0,0 0 0,0 0 0,26 56-1,-26-56 0,0 0 0,4 51-1,-4-51 1,0 0-4,0 0-3,0 0-5,0 0-8,0 0 0</inkml:trace>
  <inkml:trace contextRef="#ctx0" brushRef="#br0" timeOffset="51">5398 607 4,'0'0'23,"51"0"1,-51 0-8,0 0-4,0 0 1,0 0-3,55-19-6,-55 19 0,0 0 0,0 0-2,0 0 0,58-23-1,-58 23 1,0 0 0,0 0 1,0 0-2,32-57 1,-32 57 1,0 0 0,0 0-1,0 0 0,0 0-2,0 0 1,0 0 1,-49-37-1,49 37-1,0 0-1,0 0 2,-54 0-1,54 0 1,0 0-1,0 0 0,-42 52-1,42-52 2,-14 57 0,14-57 0,0 0 0,0 51-1,0-51 1,0 0 1,0 0 1,0 0-2,0 0 0,52 55 0,-52-55 0,0 0 2,0 0-2,0 0-2,52 12-6,-52-12-12,0 0-12,0 0-1,0 0 2,58-17-1</inkml:trace>
  <inkml:trace contextRef="#ctx0" brushRef="#br0" timeOffset="52">5758 543 6,'55'-23'24,"-55"23"1,0 0 1,0 0-11,0 0-1,0 0-3,0 0-4,0 0-1,-15 53 0,15-53-2,0 0 0,0 0-2,-48 56-2,48-56 1,0 0 0,-46 57-2,46-57 0,0 0-1,0 0-1,0 0-6,0 0-10,0 0-10,0 0-3,0 0 3</inkml:trace>
  <inkml:trace contextRef="#ctx0" brushRef="#br0" timeOffset="53">5675 518 17,'0'0'30,"0"0"0,0 0 3,0 0-13,0 0-7,0 0-1,22 50-4,-22-50-3,0 0-1,0 0-2,39 62-1,-39-62-2,0 0-3,0 0-5,0 0-11,54 44-12,-54-44-3,0 0 4,0 0-2</inkml:trace>
  <inkml:trace contextRef="#ctx0" brushRef="#br0" timeOffset="54">5951 384 53,'0'0'32,"0"0"1,0 0 0,0 0-22,0 0-6,0 0 0,0 0-3,23 73-3,-23-73 2,-4 58-2,4-58 0,-1 52-1,1-52-1,7 61-4,-7-61-12,0 0-12,0 0-2,0 0 0,0 0 2</inkml:trace>
  <inkml:trace contextRef="#ctx0" brushRef="#br0" timeOffset="55">5939 442 49,'0'0'37,"0"0"-4,0 0 3,0 0-14,0 0-26,0 0-27,71 9 0,-71-9-3,58-12-1</inkml:trace>
  <inkml:trace contextRef="#ctx0" brushRef="#br0" timeOffset="56">6954 530 12,'0'0'24,"0"0"-6,0 0-1,0 0 1,0 0-2,0 0-2,0 0-2,0 0-2,0 0-3,0 0-3,0 0-1,-6 52-1,6-52 0,0 0-3,10 51-1,-10-51 1,0 0 1,0 0 0,0 0 1,0 0-1,0 0-1,0 0 2,0 0-1,0 0 2,0 0-4,53-35 2,-53 35 0,0 0 1,23-58 0,-23 58-1,0 0 0,0 0 1,0 0 2,31-51-2,-31 51 0,0 0-1,0 0 0,11 58 0,-11-58 1,0 0-3,9 52 0,-9-52-3,0 0-5,8 61-14,-8-61-6,0 0-2,0 0 0</inkml:trace>
  <inkml:trace contextRef="#ctx0" brushRef="#br0" timeOffset="57">7147 608 13,'62'13'27,"-62"-13"-2,0 0 2,0 0-16,0 0-2,59-10 0,-59 10-4,0 0-1,0 0 0,59-32 0,-59 32-1,0 0 0,0 0 0,0 0-3,49-47 0,-49 47 2,0 0-2,0 0-1,0 0 1,-19-51-1,19 51-1,0 0 1,0 0 0,-52-7-2,52 7 0,0 0 2,0 0 0,-52 48 0,52-48 1,0 0 1,-21 61 2,21-61-1,0 0 1,2 50-1,-2-50 0,11 50 1,-11-50 1,0 0-4,0 0-1,0 0-4,58 28-8,-58-28-17,0 0-1,53-25 0,-53 25 0</inkml:trace>
  <inkml:trace contextRef="#ctx0" brushRef="#br0" timeOffset="58">7645 448 37,'23'56'28,"-23"-56"-1,0 0-1,0 0-23,-31 62-2,31-62 2,0 0-2,-47 61-1,47-61-1,0 0 2,-55 49-1,55-49-6,0 0-10,0 0-11,0 0 0,0 0 0</inkml:trace>
  <inkml:trace contextRef="#ctx0" brushRef="#br0" timeOffset="59">7489 537 26,'0'0'33,"0"0"2,0 0-3,0 0-9,0 0-10,0 0-3,0 0-6,0 0-1,47 69-3,-47-69-3,0 0-2,54 36-10,-54-36-16,0 0-1,55 24-3,-55-24 2</inkml:trace>
  <inkml:trace contextRef="#ctx0" brushRef="#br0" timeOffset="60">7851 283 58,'0'0'32,"0"0"-1,0 0 0,0 0-22,0 0-7,-8 56 0,8-56-3,-3 59 1,3-59 1,1 73-3,-1-73-1,5 58-7,-5-58-16,0 0-6,14 53 1,-14-53-1</inkml:trace>
  <inkml:trace contextRef="#ctx0" brushRef="#br0" timeOffset="61">7800 399 42,'0'0'32,"0"0"1,0 0-2,0 0-14,55-21-19,-55 21-21,0 0-6,70 0-3,-70 0 0</inkml:trace>
  <inkml:trace contextRef="#ctx0" brushRef="#br0" timeOffset="62">5278 1961 6,'7'18'26,"-8"-4"0,9 3 2,-7 4-15,0 4-2,2-3-6,-2-7-3,0 7-2,0-3-3,-1-19-4,-1 21-11,5-11-10,-4-10 0,0 0 2</inkml:trace>
  <inkml:trace contextRef="#ctx0" brushRef="#br0" timeOffset="63">5273 1881 53,'0'0'33,"7"-24"-1,3 11-10,-10 13-15,16-17 0,-2 12-4,1 0-4,3 0 2,3 0-3,1 10 2,1 4 2,1-6-2,-4 8 0,-2-2-2,-4 5 2,-6-2-3,-4 4 2,-6-5-1,-7-2-1,-5 8 0,-3-1 2,-3-6 0,-2-3 0,0 4 2,3-7 1,1 2-1,5 2-2,2-12-1,11 4-10,0 0-16,0-17-3,13 13 1,-7-7-1</inkml:trace>
  <inkml:trace contextRef="#ctx0" brushRef="#br0" timeOffset="64">5600 1826 25,'0'0'28,"0"0"-1,9-1 2,0 1-15,-9 0-13,4 18 1,-1 0-4,2 1 0,-2-4 0,1 2-1,-2 3 1,1 1 0,0-9 1,-1-3 0,-2-9 1,0 0 1,0 0 0,4-9 1,-2-5 2,-2-12 2,4 11 0,-3-8 0,4 0 1,-3 5-3,3-3 0,1 3-6,0 8-4,4 6-13,3 4-12,-13 0-2,22 9 1</inkml:trace>
  <inkml:trace contextRef="#ctx0" brushRef="#br0" timeOffset="65">5826 1920 16,'17'-3'29,"-17"3"1,18-5 3,-9 2-15,-9 3-5,21-16-3,-13 5-5,3 8-1,-2 0-1,2-9 0,-1-1-3,-1 5 2,-1-2-2,-8 10 1,13-14-2,-10 1 1,-2-1-1,-1 14 1,-5-10 0,-2-2 0,-2 4-1,-1-1-1,-2 3 1,0 8 0,0 4 0,-1-5 1,3 4-2,0 12 1,3-1 2,3 4-1,3 1 1,2-5-1,4-1 1,3 6-2,0 0 2,2-11-3,5 1-5,-4-5-10,-2-5-14,8 6-2,-8-5 1,8-5 1</inkml:trace>
  <inkml:trace contextRef="#ctx0" brushRef="#br0" timeOffset="66">6083 1806 44,'0'0'29,"0"0"2,6 15-3,-4 3-23,-1-1 0,3-3-3,0-1-1,2 1-1,0 0 3,4 3-3,-10-17 1,20 10 2,-8-13 0,1 3-2,-2-4 2,3-11-1,-3-2-3,2-3 1,-2 0-6,-3 3-6,-4 1-20,6 0 1,-11 0-1,1 16-1</inkml:trace>
  <inkml:trace contextRef="#ctx0" brushRef="#br0" timeOffset="67">1023 1446 28,'0'0'32,"0"0"1,27-71-11,-27 71-8,32 11-4,-13-3-2,7 10-5,-3-2-1,4-12-2,-6 22 0,1 7 1,-3-17 0,-3-5-1,-4 10-1,-8-4 1,-10 6-1,-4 7 1,-4-14-1,14-16 1,0 0-2,-62 31 3,62-31 0,-55-5-1,55 5-1,0 0 0,0 0-6,-60-27-7,60 27-18,0 0-1,12-10 0</inkml:trace>
  <inkml:trace contextRef="#ctx0" brushRef="#br0" timeOffset="68">1317 1524 1,'1'-19'25,"-1"19"-1,0 0 0,0 0-17,2 22-2,2-1-2,2-4-1,2 0-2,-1 13 0,-1 1 1,2-17-1,-3 2 0,4 0-1,-9-16 0,6 12 1,-6-12 0,0 0 0,-1-18 1,1 18 3,-4-21 2,0-1 2,0 4 0,4 5 0,2-9 0,3 6-1,-5 16-1,12-26-5,-12 26-9,17-4-19,-5 3-5,0 12 0,-4 0 0</inkml:trace>
  <inkml:trace contextRef="#ctx0" brushRef="#br0" timeOffset="69">1562 1642 12,'0'0'32,"22"-14"1,-13 1 3,-1 1-15,6 0-4,-2 0-7,2 7-4,-4-5-1,2-7-2,-2-3-2,-10 20-1,13-15 2,-11 5-2,-2 0 1,-3 1-1,-4-7 0,-4 17-1,-3 5 2,-4-15-1,-2 9-1,-1 7 0,-1 3 1,1-1 0,2 17-1,4-11 1,5-2-1,6 17 0,6-4 1,5-6 1,5 0-1,5 3-1,3-10 1,0 4 0,2 1-2,-3-20-3,1 2-10,-3 4-20,-2-13 0,2 6 0,-7-7 1</inkml:trace>
  <inkml:trace contextRef="#ctx0" brushRef="#br0" timeOffset="70">1773 1554 34,'3'10'31,"-3"-10"0,0 0-1,6 26-22,-4-7-1,3-7-3,4 7-4,0 4 0,3-3-1,-3-9-1,4 10-6,-13-21-7,17 2-17,0 9 0,-17-11 1</inkml:trace>
  <inkml:trace contextRef="#ctx0" brushRef="#br0" timeOffset="71">1981 1563 34,'1'-16'33,"-1"16"-1,0 0-5,-12 19-10,7-8-6,-7 1-6,3 9-1,-3-2-2,-3-1 1,2 7-1,-3-16-2,7 2-7,-6-4-10,2-1-16,13-6-2,-11 8 2,11-8-1</inkml:trace>
  <inkml:trace contextRef="#ctx0" brushRef="#br0" timeOffset="72">912 1364 15,'0'0'15,"0"0"-2,0 0-6,0 0 1,0 0 1,0 0 0,0 0 1,0 0-5,29-45 0,-29 45 7,0 0-3,0 0-3,0 0-3,23 50 0,-23-50 3,9 68-4,-9-68 3,7 79-7,-7-79 5,-2 105-2,-2-51 2,4-54-1,-5 75 0,5-75-1,3 66 1,-3-66-2,0 0 0,0 0 1,0 0 0,0 0-2,0 0 0,0 0-2,0 0-3,0 0-3,0 0-4,0 0-5,0 0-6,0 0 1,0 0-3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5T09:18:55.1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13384 7340 0,'4'10'21,"-4"-10"1,0 12-4,1-3-3,2 7 1,1-2-3,-1 5-2,1 4-2,-2 2-2,2 4-1,-3 4-2,2 4-1,-1 2-2,-2 2 0,2 0-1,-1-1 0,2-1 0,1-2 0,0-1 1,0-7-1,2 0 0,2-6 0,1-4 0,2-4 0,-1 0 0,4-8 0,-1-4 0,3 1 1,-1-3 0,2-1 0,-1-1 0,3 1 0,-2-1 0,2 1 1,1 1 0,0-1-1,5-1 1,2 1-1,1-1 2,4 2-1,4-2 1,4 0-1,6-3-1,3 2 1,5 0 0,2-1-1,2-3 0,3 0 0,3 1 0,1 4 0,-1-3 0,2 2 0,-1 0-1,4 3 0,0 4 1,1-4 0,-1-1-1,0 1 0,2-1 0,-1 1 0,0-1 1,1-2-1,0-4 0,3 5 0,2-1 0,-1-3 0,3 2 0,0-1 0,1 0 0,0 1 0,1 1 0,1-3 1,1 1-1,2 2-1,0 0 2,1-1-1,0 1 0,3 0 0,1 0 0,1 3 1,0 0 0,3-1 0,0 0-1,5 1 1,2 0 0,5 0 0,-2 1 1,4 0-1,-1-1-1,4 2 1,0 1 0,3-1 0,-4 1-1,-1-1 0,1 2 1,1-1 0,2 3-1,0-3 1,2-2-1,1 3 0,0-1 2,4 0-2,2-1 1,1 3-1,0-7 0,0 5 1,0 0 1,-1-3-2,1-1 1,-2 2 0,-4-3-1,-2-3 2,-4 5-1,-4-5-1,-3-2 0,-7 2 0,-6 3-2,-10-7-2,-2 8-7,-17-4-22,-5-5-4,-9 3 0,-15-4 0</inkml:trace>
  <inkml:trace contextRef="#ctx0" brushRef="#br0" timeOffset="1706.0976">13357 7242 6,'0'0'14,"0"0"1,17-1 1,-17 1-3,21 8-1,-3-3 2,5-1-1,8 3-1,4 1 1,8-1-3,8-2-2,10-1-1,5-7-1,12 5-2,6-2 0,7-1 0,6-6-3,3 4 1,0-1 1,4 1-1,3 0-1,-1-1 1,-2-2 0,4 4-1,3 0 1,5-1 0,4-2-1,3 4 1,3-1-1,2 4 1,5-1-1,0-1 0,0 3 0,-1 1-1,-2 1 1,3 0 0,-2-3-1,0 0 1,-2 1-1,2 0 1,1-1-1,1-2 0,-1 0 1,0 0-1,-1 1 1,2-2-1,0-3 1,0-2-1,-2-2 0,-3 2 1,0 0-1,-1-1 1,-4-2-1,-6 3 0,-4 1 0,-3 1 1,-4 2-1,-5 0 0,-3 0 0,-5 4 0,-5 1 0,-1-2 0,-6 3 0,-3 1 0,-3 0 0,-2 3 1,-5 0-1,-2-3 0,0 1 0,-2 2 0,-2 1 0,-4-4 0,3 2 0,-2-1 0,-2-2 0,-1 1 0,-1-1 0,0-5 1,-4-3-2,2 2 1,-2-2 1,-2-3-1,0 3 0,-2-2 1,-2 0-2,-4 5 1,2 2 1,-4-1-1,-5 1 0,-4 2 0,-5 2 1,-4 3-1,-2 3 1,-3-4-1,-4 0 0,-3 2 0,-9-9 1,15 15-1,-15-15 0,12 7 0,-12-7 0,0 0 0,10 7 0,-10-7 0,0 0 0,0 0 0,7 12 0,-7-12 0,2 11 0,-2-11 0,3 15 0,-2-4 1,0 4-1,0 0 1,-1 5-1,0 5 0,-1 2 0,0 5 0,-1 1 0,1 4 0,1-1 0,0 3 0,0-2 0,1-5 1,0-2-2,1-2 1,-1-3 0,-1-3 1,0-6-1,-2-2 0,-2-2 0,-1 0 0,0 2 0,5-14 0,-12 16-1,12-16 0,-14 17 1,14-17-1,-13 14 1,13-14-1,-15 8 0,4-1 0,-2-3 1,-4-3-3,1 5-3,-6-8-11,0 0-21,2 1 1,-4-8 0,3-3 1</inkml:trace>
  <inkml:trace contextRef="#ctx0" brushRef="#br0" timeOffset="2473.1415">14031 7374 25,'0'0'19,"11"8"-1,-4 3 1,-2 6 0,1 7-4,-2 7-2,2 9-3,-2 7-4,-1 4 0,-2 1-3,0 1 0,2-1-2,0-3 0,3-3-2,-3-8-1,4-5-2,-1-6-3,3-4-5,-3-4-12,-6-19-7,14 14 1,-14-25 1</inkml:trace>
  <inkml:trace contextRef="#ctx0" brushRef="#br0" timeOffset="2802.1603">14667 7277 24,'1'9'24,"5"10"-7,0 6 0,-1 5 0,4 4-3,-3 1-3,2 8-1,-1 2-2,2 1-2,-2 1-2,0-1-1,1 0-3,0-2 0,0-3-1,-3-10-5,2-5-7,3-1-17,-8-15-1,6-1 1,-8-9 1</inkml:trace>
  <inkml:trace contextRef="#ctx0" brushRef="#br0" timeOffset="3121.1785">15278 7190 43,'13'9'29,"-13"-9"3,6 32-6,-8 0-15,-3 4-3,4 8 1,-4 4-2,6 8-2,-1 1-1,4 3-1,0-5-1,2 0-1,2-4-1,-1-5-2,2-5-3,-3-11-7,4-5-6,-3-3-15,-7-22 0,11 14 0,-11-23 1</inkml:trace>
  <inkml:trace contextRef="#ctx0" brushRef="#br0" timeOffset="3427.196">15708 7281 34,'5'-11'27,"8"14"2,-13-3 0,9 3-16,-3 15-5,-6 2 0,5 8-2,-4 3-2,6 11 1,-4 0-2,4 8 2,-3-2-3,3 1 0,-2-2-1,2 3-1,-1-6-1,0-5-3,1-3-6,-3-8-12,-2-12-10,6 1-2,-8-17 2,10-6 0</inkml:trace>
  <inkml:trace contextRef="#ctx0" brushRef="#br0" timeOffset="3729.2133">16318 7242 44,'-2'23'31,"2"10"2,-6 3-4,-2 2-16,8 9-2,-3-4-1,7 6-5,-1-6-1,4 4-2,0-3 0,3-3-1,-3-2 0,2-3-1,-3-4-1,1-5-1,-1-1-3,-5-12-8,4-3-11,2-1-10,-7-10 0,0 0 0</inkml:trace>
  <inkml:trace contextRef="#ctx0" brushRef="#br0" timeOffset="4024.2302">16688 7308 45,'15'-6'33,"-15"6"0,15 3 0,-9 12-18,-2-1-3,4 14-5,-3 2-1,3 8-2,1 2-1,1 6-1,-3 1 0,3 4 0,-3 1-1,0-4 0,0-1-2,0-5-2,3 2-5,-7-11-21,2-12-6,3-5 0,-8-16-1</inkml:trace>
  <inkml:trace contextRef="#ctx0" brushRef="#br0" timeOffset="4544.2599">17363 7215 47,'0'0'32,"0"0"2,2 25-1,1 0-18,-5 4-4,8 12-5,-1 6-1,4 5-2,3 4-1,1 2-1,3-2-2,-3-1 1,0 1-3,-6-9-2,4 1-8,-10-4-15,-2-15-5,6-3-2,-5-16 2</inkml:trace>
  <inkml:trace contextRef="#ctx0" brushRef="#br0" timeOffset="4831.2764">17872 7300 59,'12'9'33,"-8"5"-2,-3 12 1,2 11-26,-2 2 0,4 10 1,-4 5-3,3 5-1,-2 1-1,3 2 0,1-3-2,0-8 1,3-5-3,-2-7-3,6-7-12,3-7-16,-7-17 0,7-8-2,-5-17 2</inkml:trace>
  <inkml:trace contextRef="#ctx0" brushRef="#br0" timeOffset="5118.2928">18466 7223 65,'0'0'35,"10"17"-2,-11 3-8,-1 4-13,4 14-2,-5 1-3,4 10-2,-2 1-1,4 7-2,-1-3 0,4-4-1,-1 1-1,2-5 0,1-4-2,-1-9-2,4-2-9,-5-9-24,-6-22 2,16 14-2,-16-14 2</inkml:trace>
  <inkml:trace contextRef="#ctx0" brushRef="#br0" timeOffset="5432.3107">19028 7267 62,'11'29'34,"-11"-8"0,-1 11 0,5 8-22,-4 0-4,6 8-2,0-2-3,3 8 0,-2-3-1,3 2 0,-3-1-2,0-4 1,0 1-1,-2-2-1,1-4-1,-4-10-4,5-1-9,-5-5-21,-1-12 1,5-2-2,-6-13 2</inkml:trace>
  <inkml:trace contextRef="#ctx0" brushRef="#br0" timeOffset="5982.3422">19717 7260 23,'6'32'29,"-11"-1"0,7 15 2,-7 3-15,4 6-4,2 6-3,-1-2-4,5 3-2,-1-3-3,4-8-1,2-1-4,0-13-9,-4-11-16,9-3-1,-15-23 1,16 12 0</inkml:trace>
  <inkml:trace contextRef="#ctx0" brushRef="#br0" timeOffset="6329.362">20266 7330 31,'17'10'30,"-13"0"2,4 12 0,-1 3-17,-4 5-2,5 12-3,-5 1-2,3 7-3,-4 2-2,1 1 0,-2-2-2,-1 2 0,0-4-1,-2-6-1,1-4-3,-4-14-10,1-5-19,5-2-1,-1-18 0,0 0 1</inkml:trace>
  <inkml:trace contextRef="#ctx0" brushRef="#br0" timeOffset="7678.4392">13780 8059 11,'0'0'23,"-9"17"2,-6 1-7,1 8-3,-4 9-3,-1 6-2,0 6-2,-3 5-3,2 6-1,0 3-2,1 0 0,1 2-2,-1-2 1,5-2-1,-2-2 0,5-7-1,-1-4 0,5-10-1,1-6-2,4-9-3,0-12-3,2-9-9,0 0-9,4-17 2,2 7 0</inkml:trace>
  <inkml:trace contextRef="#ctx0" brushRef="#br0" timeOffset="7931.4537">13419 8760 4,'-3'18'22,"-8"-8"1,4 11-6,-2 0-2,5 8-1,-3 2-5,1 1-1,2 6-2,2-3 0,1-2-2,3-4-1,3-4 0,-1-8-1,4-4 0,6-8 0,2-7-2,5-3-4,2-4-12,-3-3-11,8 5-2,-10-7 0,4 11 1</inkml:trace>
  <inkml:trace contextRef="#ctx0" brushRef="#br0" timeOffset="8859.5068">13450 9491 23,'-15'-21'27,"15"21"1,-28-21 0,5 8-15,3 3-4,-7-2-1,1 5-4,-1 0-1,1 6-1,0 3-1,4 4 1,-2 8-1,1 6 0,0 8-1,4 3 2,2 4-2,5 7 1,8-1 0,4 2 0,5-1 0,10-3 0,7-5-1,4 0 1,5-4 0,7-8-1,-2-3 0,8-7 1,3-7-1,1-4 0,1-6 1,0-7-1,-1-9 1,-4-2-1,-1-8 0,-7-7 0,-1-1 0,-5-4 0,-7-1 1,-3 0-1,-9 2 0,-10 1 1,-8 6-1,-9 7 0,-14 3 1,-12 6-1,-6 6 0,-8 6-1,0 3-5,0 2-8,5-3-17,12 4-1,7-7 1,21 1 0</inkml:trace>
  <inkml:trace contextRef="#ctx0" brushRef="#br0" timeOffset="9543.5459">14486 8066 24,'0'0'27,"0"0"0,0 0 2,0 0-17,0 0-2,2 19-1,-1-1-3,2 5-1,0 7-1,1 10 0,1 7-1,0 9-1,0 8 0,1 5 0,-1 1-2,1 5 1,-1 0 0,-1-4-1,0-1 0,-2-4 2,-1-6-4,-2-4 2,0-6 0,-1-10 0,0-6-1,-1-5-1,2-10-1,-3-8-1,4-11-5,0 0-7,-3-12-12,5 0-4,-6-9 1,4 3 1</inkml:trace>
  <inkml:trace contextRef="#ctx0" brushRef="#br0" timeOffset="9782.5595">14447 9042 22,'-13'13'30,"9"7"1,-5-4 1,3 0-13,7 8-3,-1-5-5,4 5-4,-1-2-1,6 2-2,2-4-1,2-4-1,1-1 0,6-9-1,-2-5 0,5-4-1,2-6-1,0-8 0,3 2-4,-2-7-9,-2-1-20,1 8 0,-9-2 0,0 7 0</inkml:trace>
  <inkml:trace contextRef="#ctx0" brushRef="#br0" timeOffset="10318.5902">14480 9609 48,'-22'16'30,"5"10"2,-4 0-7,3-2-15,9 8-1,-1-3-3,8 4 0,4-3-2,8 1-1,3-4-2,6-1 0,5-4 0,2-4-1,4-6 0,2-2 0,1-7 0,-1-10 0,0-4 0,-1-8 0,-1-3 0,-3-5 0,-3-5 0,-4-4 1,-4-5 0,-6 4 0,-6-1 0,-8 5 0,-8 5 0,-5 5 0,-10 8 0,-7 10 0,-5 11-1,-4 4-2,3 9-9,6-3-23,-4-11 1,13 1-2,6-18 1</inkml:trace>
  <inkml:trace contextRef="#ctx0" brushRef="#br0" timeOffset="11038.6314">15194 7990 18,'9'-2'17,"-9"2"0,11 13 2,-6 1-1,1 7-1,1 12-2,-3 5-2,2 14-2,-1 3-4,2 12-1,-1 4-2,3 4-2,1 1-1,1-2 0,1 0 0,3-2-1,-2-3 1,0-3-1,-4-5 0,-1-2 0,-1-5-1,-3-2 1,-2-8-1,-2-7-1,-1-3-1,-1-10-6,2-2-7,1-7-15,-1-15-1,0 0 1,-11-13 1</inkml:trace>
  <inkml:trace contextRef="#ctx0" brushRef="#br0" timeOffset="11288.6457">15245 9120 25,'6'31'27,"-4"-8"1,7 11 1,1-3-19,2-4-2,3 4 0,1-8-1,3-2-1,2-10-3,1 0-1,2-11 0,-1-4-1,-1-4-1,-1-8-6,-2-5-19,2 8-5,-14-7-1,6 10 1</inkml:trace>
  <inkml:trace contextRef="#ctx0" brushRef="#br0" timeOffset="11701.6693">15356 9755 47,'-18'33'30,"-4"-8"2,9 7-6,3 2-15,2 1-1,11 1-4,4-3-2,10-2-2,8-3 0,6-7-1,5-6-1,4-8 1,1-8-1,0-7 0,-3-10 1,-3-5-1,-6-8 0,-5-4 1,-10-2-1,-6 0 1,-10-1-1,-6 5 0,-9 4 0,-7 7 1,-7 9 0,-5 5-1,-2 8 0,0 3-2,8 7-11,5 0-19,3-8 0,11-1-2,5-17 1</inkml:trace>
  <inkml:trace contextRef="#ctx0" brushRef="#br0" timeOffset="12370.7076">15723 8005 14,'10'23'27,"-8"-5"1,11 15 3,-6 4-12,4 7-6,7 6-3,0 5-2,6 9-3,-1 2-1,5 5-2,-1 1-1,0 4-1,-2-1 1,-3 3-1,1 1 1,-3-5-1,-1-2-1,-2-6 1,-3-4 1,-2-7-2,0-9 1,-3-10-1,0-8-1,-5-7-2,1-4-4,-6-6-9,1-11-14,0 0 0,-13-4 0,13 4 2</inkml:trace>
  <inkml:trace contextRef="#ctx0" brushRef="#br0" timeOffset="12645.7233">16016 9308 39,'0'0'28,"7"18"3,-7-18-6,7 17-13,3-3-1,0-3-3,4 6-4,0-2-1,3-1-1,1-2-1,0-1 0,1-4 0,1-4 0,-3-5 0,1-3 1,-4-5-2,0-2 0,-4-2 0,-2-1-4,-2 2-7,-6 13-20,4-18-1,-4 18 0,0 0 0</inkml:trace>
  <inkml:trace contextRef="#ctx0" brushRef="#br0" timeOffset="13205.7553">16200 9796 39,'-22'19'30,"7"13"3,-6-2-10,-1 0-7,7 9-2,-3-4-3,10 4-3,-3-2-2,12 2-2,4-6-1,10-2-1,7-5-1,5-3 0,6-7-2,2-4 0,3-7 1,-1-7-1,-1-5 0,-1-9 0,-5-4 1,-3-5-1,-4-2 1,-4-7 1,-5-2 0,-2-1 0,-9-4 1,-3 2-1,-5 1 1,-2 4 0,-6 4 0,-4 9 0,-4 7 0,-3 9 0,-4 8-1,0 6-2,3 8-9,2-3-27,3-9 2,7-6-1,4-15-2</inkml:trace>
  <inkml:trace contextRef="#ctx0" brushRef="#br0" timeOffset="14031.8026">16283 8022 18,'-3'12'23,"9"7"-5,2 6-2,5 11 2,5 10-3,7 7-3,7 10-3,3 5 0,5 4-3,1 2-2,5 5-1,-3 1-1,1-2-1,-4-1 1,-2-1-1,-3-3-1,-2-1 1,-5-3 0,-4-7-1,-2-7 0,-6-9-1,-3-7-1,-4-9-1,-3-7-3,-5-8-6,-1-15-12,0 0-7,-10-2 1,10 2 1</inkml:trace>
  <inkml:trace contextRef="#ctx0" brushRef="#br0" timeOffset="14320.8191">16765 9305 20,'18'22'29,"-3"-9"1,7 9 1,-4-5-14,2 0-4,6 0-3,-6 1-4,5-4-2,-4-3-2,0-1 0,-3-3-1,-2-4 1,-5-4-1,-2-3 1,-4-6-2,-1 0 1,-3-3-2,-2-2-2,1 1-5,-4 2-11,0-4-13,4 16-1,1-13 2,-1 13 0</inkml:trace>
  <inkml:trace contextRef="#ctx0" brushRef="#br0" timeOffset="14994.8577">17126 9755 25,'-24'11'27,"8"8"1,-7-4 2,2 8-17,4 7-2,1-1-1,8 6-3,1 0-1,6 5-1,2 0-1,7 4 0,3-5-2,5-2 0,4-3-1,5-2 0,3-5 0,3-4 0,3-7-1,2-6 0,-1-6 0,0-4 1,2-6-2,-3-2 1,-2-8 0,-2-4 0,-3-5 0,-4-3 0,-2-3 1,-3-3-1,-5-4 0,-4-2 1,-5 0-1,-6-1 0,-5 2 0,-8 2 0,-6 4 0,-8 5 1,-5 6-1,-6 10 1,-4 9 0,1 8 0,0 7-2,2 1-9,3 1-24,15 4 1,2-11-1,21-7 0</inkml:trace>
  <inkml:trace contextRef="#ctx0" brushRef="#br0" timeOffset="22886.309">17862 9138 77,'14'9'35,"-14"-9"-1,17 11-1,-17-11-33,20 15-11,-4-7-22,5-9 1,14 1-3,4-8 1</inkml:trace>
  <inkml:trace contextRef="#ctx0" brushRef="#br0" timeOffset="23038.3177">18544 9180 43,'14'19'33,"-10"-4"2,1 1-2,-5-4-10,0-12-15,12 8-10,4-14-26,10 2-5,2-14-2,11 2 1</inkml:trace>
  <inkml:trace contextRef="#ctx0" brushRef="#br0" timeOffset="23200.327">19192 9114 53,'17'18'32,"6"7"-1,-7-6-3,2-6-19,8-4-8,6-4-14,8-4-17,-2-14-2,11 4 1,-5-12 0</inkml:trace>
  <inkml:trace contextRef="#ctx0" brushRef="#br0" timeOffset="23341.3351">19871 9115 39,'9'13'31,"4"5"1,-3-11 0,2-2-19,7-1-10,4-8-20,11 3-12,-6-14-2,12-1 0</inkml:trace>
  <inkml:trace contextRef="#ctx0" brushRef="#br0" timeOffset="23922.3683">20689 8285 31,'0'0'29,"8"13"2,-8-13 0,0 0-14,0 0-4,6 17-4,0 1-2,-1 5-1,4 10-1,0 7 0,5 12-2,-2 5 1,5 5-2,-1 8-1,4 8 1,-2 3-1,-1 2 0,1-4-1,-3 0 0,-1-4 0,-3-5-1,-3-9-1,-2-15-1,-2-6-2,-4-15-4,3-7-10,-4-8-15,1-10-1,-4-17 1,-3-10 1</inkml:trace>
  <inkml:trace contextRef="#ctx0" brushRef="#br0" timeOffset="24282.3889">20788 9275 25,'13'23'29,"-9"-8"3,6 10-2,-10 1-9,2-3-8,4 5-4,-5-5-3,6 4 0,0-2-1,6-1 0,2-7-1,6 2 0,0-10-1,5-1 0,1-3 0,2-5-1,-3-8 0,0 0-1,-5-4 0,-1-5 0,-5-1-1,-2 0-1,-5 1-2,-6-1-5,3 8-13,-5 10-16,-1-17 1,1 17-1,0 0 2</inkml:trace>
  <inkml:trace contextRef="#ctx0" brushRef="#br0" timeOffset="24877.4229">21158 9750 28,'-17'-3'31,"4"8"1,-8-4-1,-1 3-13,1 4-5,-6-2-3,3 8-5,-7 1 1,0 6-3,-4 3 0,1 6 0,1 2 1,2 8-1,3 1 0,7 4 0,5 2-1,11 4 0,9-5 0,10 1-1,8-6 0,9-5 0,10-6-1,5-7 1,4-9-1,2-11 1,0-9-1,2-7 0,-1-9 0,-5-5 0,-3-9 1,-6-4-2,-5-7 1,-7-3 0,-7-4 0,-12-1 0,-9-1 0,-7 2 0,-12 3-1,-7 5 1,-7 7-2,-3 6-1,1 12-3,-6 1-13,2 6-18,11 10 1,0 1-1,12 5 1</inkml:trace>
  <inkml:trace contextRef="#ctx0" brushRef="#br0" timeOffset="27516.5739">14234 6800 8,'-1'25'21,"9"14"2,-11-5-2,4 6-11,-1-1-2,0 0-5,0-4 0,0-3-2,1-6-4,0-8-5,1 1-7,-2-19-8,4 15 1,-4-15-1</inkml:trace>
  <inkml:trace contextRef="#ctx0" brushRef="#br0" timeOffset="27817.5911">14168 6743 46,'-6'-30'30,"11"6"-2,0 4-7,4 2-4,7 5-4,-2 2-4,6 7-3,-1 3-1,5 10-3,-3 2 1,0 4-2,-2 3 1,-1 3-2,-6 3 1,-5 1-1,-5-1 0,-5-2 0,-5 0-1,-7 0 0,-1-1 1,-4-7-2,4 1-6,-4-5-19,6-11-6,14 1-1,-13-14 1</inkml:trace>
  <inkml:trace contextRef="#ctx0" brushRef="#br0" timeOffset="29949.713">16068 6734 29,'6'-9'19,"-6"9"-1,-3-10-1,3 10-1,-18-7-4,1 3-1,0 7-3,-6-1-2,0 3-2,-3 0-1,4 5 0,1 2-1,5-2 0,4 4 0,7 0-1,4-4 1,8 2 0,7-2 1,4-4-1,5-4 1,2 1-1,2-6 2,-2 0 0,-2-2-1,-1 1 0,-9-7 0,0 5 0,-13 6 0,11-15-1,-11 15 0,-1-14-1,1 14 0,0 0-1,0 0 0,0 0 0,-3 15 0,3 2 0,2 9 0,-1 1 0,-1 4 0,0 6 0,-1 1 0,-1-4 0,0 2-1,0-8-1,3-2-4,-4-6-11,2-4-18,6-6 0,-5-10 0,0 0-1</inkml:trace>
  <inkml:trace contextRef="#ctx0" brushRef="#br0" timeOffset="33383.9095">14614 10937 6,'6'14'6,"8"0"1,-5-6-1,7 0 1,-2-6 0,7-1-2,-2-1 1,6-1-1,1-1-2,3 0 1,3-2-1,1 0-1,2 1-1,4 1 0,4-1 0,-1 1 0,5 1 0,1 1 1,3 1 0,4 1 0,0 1 0,2 1 1,1 1 1,0 2 0,1 1-1,1-1 1,2 3 1,-3-3 0,3 2 0,-2-4 0,1 2 1,0-4-1,2 4 0,-3-5-1,2 1 0,1-3 0,2 3-2,-1-3 1,3 0-1,0-3 0,3 2-1,1-1 1,0 3-1,-4 1 0,-1 2 0,-4-1 0,-5 4 0,-3 0-1,-3 2 1,-8 1 0,-2-1-1,-5-3 1,-1 3-1,-2-4 1,-1-2-1,-3-2 1,-1 0-1,-1-2 0,-3-1 2,0-1-2,-3-1 0,-5-2 0,-1 3 0,-15 3 1,13-9-1,-13 9 0,-1-9 0,1 9 1,-9-11-1,9 11 0,-11-16 0,5 4 0,2 0 0,2-3 0,1-5 1,-2-3-1,2-3 0,-3-5 0,2-1 0,-3-1 0,2-1 1,-3 2-1,4 2 0,-1 2 1,0 4-1,2 5 0,0 3-2,1 7-8,0 9-22,-5-15-1,5 15 0,-18-5 0</inkml:trace>
  <inkml:trace contextRef="#ctx0" brushRef="#br0" timeOffset="34204.9564">14584 10636 10,'5'-12'21,"-5"12"0,2-10-2,-2 10 0,0 0-5,0 0-3,0 0-1,-11 8-3,9 5-2,-1 0-1,3 6-1,-1 2-1,1 6 0,0-1 0,2 3 0,-1 1 0,0 0-1,0 1-1,0-4-1,1 1-2,-2-6-10,-1-5-17,7 3-1,-6-20 1,4 16-1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5T09:20:58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2885 14210 12,'-21'1'15,"21"-1"1,-23 3-2,10-1-1,-4-1 0,1 1-1,-2 0-2,-4 1-2,3 3 0,-6-1-2,3 3-1,-5 2-1,0 4 0,-2 0-1,0 5 0,-4 1 0,0 4 0,-1 1-1,-2 5 0,-1 2-1,0 2 0,-4 2 0,2 2-1,1-2 0,-1 2 0,4 0 0,1 2 0,4-1 0,7-1 0,1 1 0,4 3 0,4 0 0,5-1 0,0 1 0,6-3 0,1-2 0,3 0 0,3 0 0,3-2 1,0-1-1,1 0 0,2 0 0,1-1 0,2 2 0,0 0 0,2 0 0,-1-1 0,4 0 0,2-1 0,3 0 0,1-1 0,3 0 0,3 0 0,1-2 0,4 0 0,2 0-1,0 1 1,3 1 0,1 0 0,3-1-1,2 0 1,5 0 0,4 0-1,2-1 2,2-2 0,4 0 0,0-2-1,4 2 0,1-4 1,-2 1-1,3-1 1,2-1-1,0-2 0,2-1 0,3-2 0,0-2 0,2-1 0,0-2 1,1-2-1,-1 0 0,3-3 1,1-3-1,-1 1 0,1-4 1,1-2-1,0-1 1,2-5-1,3-2 0,0-3 1,-1-3-1,-1-3 1,2-3-1,0-3 0,-1-2 2,-1 0-2,-3-4 0,1-1 1,-1-3-1,-3-2 0,-1-3 1,-3 0-1,-2-4 1,-4-1-1,-4-2 0,-5-1 1,-5 0-1,-2-4 1,-7-2-1,-2 2 0,-6-1 1,-3 0-1,-7 0 1,-3 0-1,-4 1 0,-8 2 1,-4 3 0,-5-1-1,-5 1 0,-5 0 1,-4 1 0,-5-1-1,-5 2 1,1-1-1,-5 0 1,-3 3 0,-3-1 0,-1 1 0,-3 2-1,3 2 1,-4-1-1,-4 1 0,-3 2 0,3 0 0,-1 1 0,0 1 0,-1 1 0,-1 0 0,-1 0 0,1 4 0,-1 0 1,-4 1-1,0 2 0,-1 1 0,0-1 0,-1 5 0,2-1 0,-1-1 0,1 4 0,1-1-1,1 2 2,-2 0-1,0 1 0,-3 0 0,1 2 0,-2 1 0,0 2 0,-3-1 0,-1 1 0,-1 2 0,1 1 1,1-1-1,-2 2 0,1 1 0,2-1 0,-3 1 0,0 1 0,0-1 1,0 3-1,2-2 0,-2 1-1,1 1 1,0 0 0,1 0 1,1 2-1,1 1 0,1 1 0,-5-1 0,0 3 1,0 2-1,0-3 0,-1 4-1,0-1 1,-1 1 0,-2 0 0,4 4-1,0-2 1,-2 0 0,0 3 0,0-1 0,-1 0 0,-1 4 0,4-1 0,-1 0 0,1 1 0,5 1-1,2 2 1,1 1 1,4 2-1,4 0 1,2-1-2,4 0-1,5 4-3,-2-8-6,9 1-24,5 3 0,-2-10-1,5 2 1</inkml:trace>
  <inkml:trace contextRef="#ctx0" brushRef="#br0" timeOffset="1022.0584">1066 13878 44,'0'0'31,"0"0"-3,0 0-5,0 0-5,0 0-4,0 0-2,0 0-5,-13-51-1,13 51-2,0 0-2,0 0 0,0 0-1,0 0 0,-58 19-1,58-19 0,0 0 0,-25 55 0,25-55 0,-8 50 0,8-50 0,2 50 0,-2-50 0,0 0 0,28 56 0,-28-56 0,0 0 1,52 19-1,-52-19 0,0 0 1,59-28-1,-59 28 1,31-44-2,-21 17 0,-3-3 0,-7 30 2,11-63-1,-11 63 0,-2-56 0,2 56 1,0 0 0,0 0 1,-11-50-1,11 50-1,0 0 0,0 0 0,-12 56 1,12-56-2,3 57 2,1-24-2,2 2 0,1-2 1,4-1-1,-1-2 0,3-5-1,-2-7-2,2 1-3,-13-19-6,19 4-17,-3-8-5,-6-13-1,1-2 1</inkml:trace>
  <inkml:trace contextRef="#ctx0" brushRef="#br0" timeOffset="1295.074">1347 13523 52,'-8'-17'33,"8"17"-1,-12 5-5,12-5-16,-5 17-1,4-2-3,1 10-2,1 3-1,4 7-1,1 2 0,1 5 0,0-1-2,1 3 0,0-4-1,3-2-1,-1-2-4,-4-11-8,2-2-18,2-5-4,-10-18-1,16 11 1</inkml:trace>
  <inkml:trace contextRef="#ctx0" brushRef="#br0" timeOffset="1596.0912">1461 13377 44,'-2'-12'31,"2"12"2,0 0-1,0 0-20,-6 24-2,6 0-2,3 11-3,-1 7-1,2 6 1,0 5-2,0 5 0,-2 1-1,0 2-1,1-4 0,-1-7-1,3-3-2,0-8-3,6-3-5,-2-11-14,6-13-11,4-5-1,-2-16 1,3-1 1</inkml:trace>
  <inkml:trace contextRef="#ctx0" brushRef="#br0" timeOffset="1991.1138">1714 13639 20,'-11'20'29,"-5"-4"1,6 7 2,-1 0-13,2-4-6,9 3-3,1-5-4,8 1 0,2-6-1,7-1-2,2-4 0,1-3-1,1-6 1,-1 0-2,-1-7 1,-3 0-1,-2-5 0,-3-2 1,-6-4 0,-2 2 0,-5-4-1,-3 0 0,-6 1 1,-2 1-1,-4 3 1,0 5-2,-1 6 0,-2 3 0,1 4-1,2 5-2,5 5-2,0-2-5,9 5-8,1 0-15,1-14-2,22 12-1,-6-13 2</inkml:trace>
  <inkml:trace contextRef="#ctx0" brushRef="#br0" timeOffset="2313.1323">2123 13490 51,'-1'-15'32,"1"15"3,-20-3-9,-2 0-11,8 10-3,-8-3-4,6 12-2,-5-1-2,7 7 0,0 4-2,5 2 1,3 2-2,6 3 0,3 0 0,6-3 0,6 0 0,5-4 0,3-5 0,5-2 0,5-7 0,-1-4-2,3-2-7,-7-3-30,-3-7 2,-4 0-1,-10-9-1</inkml:trace>
  <inkml:trace contextRef="#ctx0" brushRef="#br0" timeOffset="7551.4319">284 12795 16,'0'0'27,"0"0"2,0 0-7,31-51-3,-31 51-5,0 0-1,0 0-3,0 0-1,-4 58-3,4-58 0,4 58-2,-4-58-1,8 72-1,-8-72 0,18 70-1,-18-70-1,16 61 0,-16-61-1,0 0 0,14 57 0,-14-57 0,0 0 0,0 0 0,0 0 1,0 0 0,0 0 0,0 0 0,-8-68 0,8 68 0,4-60 2,-4 60-1,7-64 1,-7 64-1,12-49 2,-12 49-2,0 0 2,0 0-1,53-28-1,-53 28 0,0 0 1,60 43-1,-60-43-1,0 0 0,53 67 0,-53-67 0,0 0 0,17 64-1,-17-64 1,0 0-1,0 0 1,-45 49 0,45-49 1,0 0 0,-63 3 0,63-3 0,0 0 0,0 0 0,-59-25 0,59 25-1,0 0 0,0 0-2,0 0-2,0 0-3,0 0-7,0 0-8,0 0-11,57-16-2,-57 16-1,0 0 2</inkml:trace>
  <inkml:trace contextRef="#ctx0" brushRef="#br0" timeOffset="8006.4579">569 13058 28,'51'0'31,"-51"0"4,0 0-8,0 0-5,0 0-5,60-46-2,-60 46-6,0 0-1,57-43-3,-57 43-1,0 0 0,61-44-2,-61 44 0,0 0 0,53-43-1,-53 43 0,0 0 0,0 0 0,41-52 0,-41 52-1,0 0 0,0 0 0,0 0 1,-29-52-1,29 52-1,0 0 1,-57-6 0,57 6-1,0 0 1,-62 31-1,62-31 1,0 0-1,-51 69 1,51-69 0,-20 57 0,20-57 0,-7 58 0,7-58 1,11 55-1,-11-55 0,0 0 0,39 58-1,-39-58-1,0 0-2,67 28-6,-67-28-11,0 0-17,79-24 1,-79 24-1,58-40 2</inkml:trace>
  <inkml:trace contextRef="#ctx0" brushRef="#br0" timeOffset="8802.5034">1216 12693 28,'0'0'34,"0"0"2,0 0 0,-43-54-13,43 54-5,0 0-5,0 0-5,-54-9-1,54 9-3,0 0-1,0 0-1,-60 56 0,60-56-1,-22 61 0,22-61 0,-12 76 0,12-76 0,0 83-1,0-83 0,11 78-1,-11-78 0,13 62-1,-13-62 0,0 0-1,12 51-1,-12-51 0,0 0 0,0 0 0,0 0 0,0 0 1,0 0-1,-49-41 2,49 41-1,0 0 2,-27-53 1,27 53 0,0 0 0,0 0 2,14-57 0,-14 57 0,0 0 0,51-19 0,-51 19 0,0 0-1,59-2-1,-38 7 1,-5 3-2,1-1 1,-5 4 0,-3 0 0,0 3 0,-2-1 0,-1 2 2,-1-2-1,5 3 1,-2-3 0,2-1 0,4-3-1,1-2 1,4-4 0,2-2 0,0-4 0,-1-4 0,-1-6-1,3-1 0,-1-3 1,-4-5-2,-1 0 1,-5 0 0,-1-3-1,-5 2 1,-3 0 0,-8 0-1,-5 2 0,-4 4 0,-6 2 0,-3 3-1,-4 6 1,-1 4-1,-4 5 0,5 7 0,3 4 0,4 4 0,6 3-3,7 0-2,10 6-6,2-10-12,11 3-14,6-3 1,3-6-1,2-3 2</inkml:trace>
  <inkml:trace contextRef="#ctx0" brushRef="#br0" timeOffset="9443.5401">1471 12888 40,'5'-15'37,"0"-1"1,1 4 0,-6 12-11,10-20-11,0 19-6,-1 2-6,2 6-1,-3 5-3,1 3 0,-1 4 0,2 1 0,-2 3 0,-3-1-1,-2 0-1,0-4 1,0 0 0,-2-5 0,-1-4 0,0-9 1,0 0 0,0 0 0,-1-9 1,3-2 0,1-5 1,3 2-1,1-3 1,3 3-1,3 0 0,0 3 0,2 0-1,2 4 1,1 2-1,1 1 0,0 3 0,1-1 0,0 1 0,2-1 0,1 0-1,-2-3 1,0-1-1,-1-2 0,-2-1 1,-2-2-1,-4-4 1,-3 2 1,-4-3 0,-4 2-1,-3-2 1,-4 1-1,-5-1 2,-1 4-1,-4 3 0,0 2 0,-2 6-1,-2 6 1,1 6-1,-1 7 1,6 7-2,0 1 1,4 5 0,4 3 0,4 0 0,4-1 0,4-1 0,3-5 0,3-4 1,0-2-1,3-7-1,-1-7-2,5 0-7,-7-11-23,6-6-7,1-4 1,1-8-1</inkml:trace>
  <inkml:trace contextRef="#ctx0" brushRef="#br0" timeOffset="9638.5513">2202 12723 59,'-12'8'38,"2"-5"0,10-3 0,-16 11-12,16-11-21,0 0-6,-1 13-13,1-13-23,0 0-1,20 14 0,-20-14 1</inkml:trace>
  <inkml:trace contextRef="#ctx0" brushRef="#br0" timeOffset="9777.5592">2215 12963 67,'3'16'36,"-5"-7"-2,2-9-11,0 0-24,0 0-26,16 4-5,-12-14-4,7 5 1</inkml:trace>
  <inkml:trace contextRef="#ctx0" brushRef="#br0" timeOffset="11204.6408">507 16864 19,'0'0'31,"0"0"-4,0 0-1,0 0-5,0 0-5,0 0-3,0 0-3,16-50-2,-16 50-2,0 0-2,0 0 0,0 0-2,-61 26 0,61-26-1,0 0 0,-40 56 0,40-56 0,-19 51-2,19-51 1,-2 51 0,2-51-1,0 0 2,33 62-2,-33-62 2,0 0-1,67 21 0,-67-21 0,0 0 0,68-36 0,-68 36-1,0 0 1,50-69 1,-50 69-1,18-56 0,-18 56 1,2-59 0,-2 59 1,-11-50-1,11 50-1,0 0 0,0 0 0,0 0 0,-49-40 0,49 40 0,0 0 0,0 0 0,0 71 0,0-71 1,17 53-1,-17-53 1,29 54-1,-29-54 0,0 0-2,47 59-2,-47-59-10,0 0-24,0 0 1,49 41-1,-49-41 2</inkml:trace>
  <inkml:trace contextRef="#ctx0" brushRef="#br0" timeOffset="11578.6622">993 16597 36,'0'0'33,"0"0"1,-11-51 1,11 51-17,0 0-6,0 0-2,0 0-5,-55-22-2,55 22 0,0 0 0,-53 43-1,53-43 0,-27 54 0,27-54-1,-15 72 1,15-72-1,4 81 0,-4-81-1,17 79 0,-17-79-1,22 66-1,-22-66-3,0 0-5,26 65-14,-26-65-13,0 0 1,0 0-2,0 0 3</inkml:trace>
  <inkml:trace contextRef="#ctx0" brushRef="#br0" timeOffset="11766.673">759 16897 33,'0'0'34,"0"0"1,0 0 0,0 0-14,0 0-9,0 0-7,53 18-9,-53-18-10,55-32-19,-55 32-1,65-38-1,-65 38 2</inkml:trace>
  <inkml:trace contextRef="#ctx0" brushRef="#br0" timeOffset="12052.6893">1211 16492 31,'0'0'32,"0"0"3,0 0-5,0 0-11,-49 41-3,49-41-4,-19 57-3,19-57-2,-8 75-2,8-75-2,-3 80-1,8-39-3,4 0-1,-3-5-3,7 4-7,-8-11-11,1-7-15,7 1 0,-5-13 0,-1 0 3</inkml:trace>
  <inkml:trace contextRef="#ctx0" brushRef="#br0" timeOffset="12260.7012">1044 16840 39,'0'0'33,"0"0"2,0 0-3,0 0-9,0 0-11,0 0-6,30-16-6,-1 11-7,-1-2-13,3-2-14,2 5-2,-1-6 1,-3 9 0</inkml:trace>
  <inkml:trace contextRef="#ctx0" brushRef="#br0" timeOffset="12674.7249">1398 16882 41,'18'6'31,"-18"-6"3,13-17-10,0 13-8,-1-9-3,2 4-4,-4-6 0,2 5-4,-1-8 0,-2 7-2,1-4 0,-3 2-1,-5-4-1,0 6 0,-4-3 0,-5 3-1,-1 1 0,8 10 0,-17-10 0,17 10 0,-19 7-1,8 0 1,-2 8 0,5 3-1,1 5 1,-3-3 1,4 3-1,3 1 1,1 0-1,4 0 0,6-1 1,1-1-1,0-5 0,4 2 0,3-3-2,-1-4 0,5 0-2,-6-6-2,5 2-9,-6-6-15,4-5-6,0 1 0,-7-9 1</inkml:trace>
  <inkml:trace contextRef="#ctx0" brushRef="#br0" timeOffset="13051.7465">1627 16734 57,'0'0'39,"0"-16"-2,0 16 2,0 0-19,0 0-9,0 0-6,10 18-3,-6-6 0,1 4-2,3 3 1,-1 3-2,0-2 2,-1 2-2,-1-3 1,1-3 0,-2-1-1,-4-15 2,6 10-1,-6-10 1,0 0-1,1-17 1,-1 3 1,0-3-1,1 0 1,0 0-1,3 2 0,1 0 1,4 1-1,0 0-1,3 4 0,3 2-3,-2-3-3,10 8-12,-7-4-22,2-5 0,1 5-1,-4-2 1</inkml:trace>
  <inkml:trace contextRef="#ctx0" brushRef="#br0" timeOffset="13235.757">1948 16624 55,'2'11'38,"-2"-11"-1,0 0 0,1 12-16,-1-12-13,0 0-17,0 0-28,3 9 0,-3-9-1,0 0 0</inkml:trace>
  <inkml:trace contextRef="#ctx0" brushRef="#br0" timeOffset="13396.7662">2067 16884 90,'-9'11'34,"7"3"-6,-10-10-35,6-19-24,6 15-4,3-26-1</inkml:trace>
  <inkml:trace contextRef="#ctx0" brushRef="#br0" timeOffset="15616.8932">5686 17019 13,'-11'-5'23,"11"5"-3,-10-2-4,10 2-2,-21-5-3,5 1-1,-3 4-1,-6-2-1,-4 6 0,-7-3-1,0 4-1,-9-4-1,2 7-1,-7-3 1,1 0-1,-5 0-2,2 1 1,-3-1 0,-4 0-1,-3-1 0,1 1 0,-2-1-1,0 2-1,0-3 1,-4 0 0,2-2 0,2 0 0,1 1-1,-2 0 1,-3-1-1,2-1 0,-3 2 0,1 2-1,0 3 1,-2-1 1,-2 1-1,2 2 0,-2 2-1,-2 0 1,-2 1 0,1 2 0,-2 3 0,-1 3-2,2-2 3,-4 3-2,2 0 1,-1 5-1,-3-1 2,0 5-2,1-3 3,2-3 0,-1 8 0,4-4 2,1 3-2,5 1 2,4-1-2,3 0 2,1 2-2,1 9 0,3-8-1,4 11 0,1-3 2,52-42-1,-92 84 1,92-84-3,-71 85 2,71-85-2,-47 79 1,47-79-1,-26 68 0,26-68-1,0 68-1,0-68 2,20 72 0,-20-72 0,40 72 1,-40-72-3,64 72 1,-64-72-2,83 75 4,-83-75-4,100 70 4,-46-32-1,4-4 2,1 1 0,-2-1-1,3-2 3,1 1-4,5-5 3,3-8-2,3-2-1,-2 0 1,3-7 1,3 2-2,3-8 0,-2-3 0,1-2 1,0 6 0,3-2-1,1-9 0,0 7-1,-2-6 1,1 2 0,1 2 2,-1 1-2,-2-9-1,-2 5 2,-1 4-1,1-5 2,-3 3-2,-1-2 0,-3 1 0,-1-6 0,0 7 1,-2-5-1,2-3 0,-4 0 0,-1-2 1,0 6 0,-3-9 0,0 2-1,-4-2 0,-1-7-1,-7 5 0,1 0 1,-50 16 0,92-43-1,-92 43 0,86-37 0,-86 37 0,79-36 1,-79 36 0,79-44 1,-79 44-1,73-39 0,-73 39 0,65-53 0,-65 53 1,57-55-1,-57 55 0,54-65 0,-54 65-1,47-81 2,-47 81-2,44-89 2,-44 89 2,41-95-3,-22 49 2,-4-6-2,0 8-1,-2-2-1,-1 2 0,-2 1 2,-2 4-5,-1-5 4,-2 1-3,1 6 4,-1-4 0,-3 0-2,-1 1 0,0-1 0,0 0 0,-3 1 1,-2 2 0,0-2 0,-4 1 0,1 5 2,-3 1-1,-3 1 2,-2 2-1,-1 2 0,-3 3 1,-5 4-2,-3-1 1,-2-1 0,-3 2 0,-2 3-1,-4 0 1,-5-1 0,-2 1-1,-2 1 1,-3-1 0,-4 5-2,-1-2 1,-3 2 0,-3 4 0,-2 1-2,-1 6 1,-4 0-2,-1 8-2,-8-6-10,-2 10-25,0 1 2,-5-5-2,3 5 1</inkml:trace>
  <inkml:trace contextRef="#ctx0" brushRef="#br0" timeOffset="21571.2338">6112 17049 20,'0'0'26,"0"0"0,0 0 1,11 9-8,-11-9-4,9 3-4,-9-3-5,20 3-2,-6-3-1,5 1 0,1-2 1,5 2-1,3-3 0,3 3 0,-1-1-1,4 1 0,0 0 0,3 3-1,1-1 1,0 2-1,1-1 0,4 2 1,-1-2-1,2 5 1,0-2 0,1 3-1,0 0 0,0 3 0,0 4 0,-5 0-1,-1 6 0,-3 4 0,-3-2 1,-3 4 0,-3 1 1,-3-2 0,-6-1 0,-1 2 1,-3-2-2,-5 1 1,-3 0 0,-2-3-1,-3-4-1,-1 6 1,-2-5-1,-3 2 1,-2-7-1,-1-1 1,-4 1-1,-1 6 0,-1 2 1,-1-8-1,-2 3 0,1 4 0,16-24 0,-35 47 3,35-47-3,0 0 3,-60 61-3,60-61-3,0 0 8,-71 55-4,71-55 0,-49 34-6,49-34 7,-53 30-3,53-30 3,-55 26 3,55-26-6,-57 23 2,57-23 2,-62 8 2,62-8-3,-72 4 0,72-4 0,-80-4-3,80 4 2,-90-3-4,90 3 2,-98 0 0,98 0 1,-93 2-1,93-2 1,-85 12 1,85-12-1,-67 11 4,67-11-3,0 0-1,-60 16-1,60-16-3,0 0 3,0 0-1,0 0-2,0 0-7,0 0-24,0 0-5,56 18 2,-56-18-2</inkml:trace>
  <inkml:trace contextRef="#ctx0" brushRef="#br0" timeOffset="22701.2984">6754 17337 36,'0'0'33,"-8"22"3,-1-8 1,-4-1-18,5 6-2,-13-2-7,6 9-2,-9 1-1,3 1 0,-4 1-3,5-1-2,-2-1 1,3-3-2,3-2 0,2-5-1,3-4 0,1-1-1,10-12-1,-18 9 0,18-9-3,-17 3-6,17-3-25,-11-14-2,3 5 1,4-5-1</inkml:trace>
  <inkml:trace contextRef="#ctx0" brushRef="#br0" timeOffset="22995.3152">6425 17335 53,'0'0'36,"-12"13"1,12-13-1,-5 15-10,5-15-16,7 18-2,1-6-2,8 8-1,0 3-1,7 2 1,1 4-1,5 4 0,2 1-2,3-2 0,1-3-2,0-6 2,1 0-2,1-3-1,0 1-5,-8 2-30,3-9-4,-2-10 0,-9-8-2</inkml:trace>
  <inkml:trace contextRef="#ctx0" brushRef="#br0" timeOffset="73569.2079">13010 10980 7,'0'0'25,"0"0"1,0 0 1,0 0-13,0 0-2,0 0-2,0 0-3,-2 21-1,1-7-1,2 7 0,0 0 0,1 8-1,-2-1-1,2 3-1,-1 2 0,2 4 0,-1 0-1,2 0 0,-1 1 0,-1 0-1,0-1 1,-1 1-1,0-4 1,-1-5-1,-1 1-1,-1-7-4,4 1-7,-3-4-19,1-20 0,1 15-1,-1-15 0</inkml:trace>
  <inkml:trace contextRef="#ctx0" brushRef="#br0" timeOffset="74383.2544">13057 11455 21,'0'0'27,"0"0"1,0 0-7,6-12-2,-6 12-4,10-15-3,-10 15-2,15-23-1,-3 14-3,-4-7 1,4 3-3,-4-2 0,5 3-2,-2-3 0,4 5 0,-1 1-1,0 2 0,1 2-1,1 3 0,2 2 1,-2 2-1,2 5 0,-1 1 0,0 4 1,-3 4-1,1 1 0,-4 4 1,-3 3-1,0 2 1,-3 0-1,-3 0 0,-2-1 1,0-3-1,0-3 0,-1-1-1,1-5 1,0-3-1,0-10-2,5 10-1,-5-10-7,12 3-17,-12-3-7,24-13 0,-13-3 1</inkml:trace>
  <inkml:trace contextRef="#ctx0" brushRef="#br0" timeOffset="75005.29">13792 11383 31,'15'-8'31,"-15"8"1,-1-14-9,1 14-4,-4-12-3,4 12-5,-17-8-2,17 8-3,-22-5-2,10 6-1,-2-1-1,1 3 0,-3 2-2,1 5 1,0 2-1,-2 3 1,2 5-1,0 2 0,3 1 0,4 2 1,1 0-1,6-2 0,5-3 1,6 0-1,4-7 0,4-2 0,1-6 0,2-3 1,4-5-1,-2-2 0,-2-6 1,-2-3 0,-5-5 0,0 0 0,-3-4 0,-1-3 0,-8 1 0,0-2 0,-1 3 0,-1 3 0,-1 2 0,0 6-1,1 13 0,-1-10 0,1 10 0,2 9 1,1 4-1,0 3 0,1 5 0,1 2 0,0 2 0,2 2 0,1 0-2,0-4-2,3 0-3,-3-7-8,3-6-22,1-1 1,-2-5-2,0-6 3</inkml:trace>
  <inkml:trace contextRef="#ctx0" brushRef="#br0" timeOffset="75435.3146">14014 11308 54,'0'0'33,"0"0"-1,0 0 2,9 3-25,-9-3 0,8 15-3,-4-1-3,6 4-1,-3 2 0,3 4 0,2 1-1,-2 1 0,1-2-1,0 0 0,1-2 0,-2-4 0,3-1 0,-2-5 0,-1-3 0,2-5 0,-3-3 0,1-5 1,1-5 0,-2-5 0,-1-7 1,3 1-1,-3-6 2,0-2-1,-2 0 1,2 1-1,-4-1 0,1 6-1,-2 4 0,-2 1-1,1 7-3,-4 0-4,2 10-8,0 0-18,0 0-4,0 0-1,0 0 2</inkml:trace>
  <inkml:trace contextRef="#ctx0" brushRef="#br0" timeOffset="75940.3435">14572 11314 53,'0'0'34,"0"0"0,0 0 0,-11 3-18,11-3-9,-12 8-1,12-8-3,-14 19 0,7-5-2,2 4 1,0 2-1,2 2 0,1 2 0,3 0 0,2 0-1,4-5 1,5-1 0,1-3-1,5-2 1,1-7 0,3-4 0,3-4 0,-3-5 0,1-4 0,-3-1 0,-2-3 0,-5-6 0,-3 1 0,-6-2 0,-4-3 0,-5 0 0,-5 2-1,-5-1 1,-2 3-1,-3 6 0,-2 2 0,0 6 0,-1 6-1,2 5 0,4 1 0,2 5-2,6 1-2,4 0-3,5-11-9,-1 17-21,12-7 1,1-7-1,9 2 3</inkml:trace>
  <inkml:trace contextRef="#ctx0" brushRef="#br0" timeOffset="76462.3734">15172 11295 27,'2'-9'33,"-2"9"1,5-11 1,-5 11-11,0 0-5,-9-15-8,9 15-2,-14-6-3,4 7-1,-5-2-2,1 6 0,-2-1-1,0 6-1,-1 1 1,0 6-1,1 1 1,2 3-2,3 2 2,4 1-2,2 2 1,3 1-1,4 1 1,4-2 0,2-5 0,4-1 0,4-2 0,3-5 0,-2-3 0,2-3 0,-1-5-1,-1-3-1,0 3-5,-4-8-14,-13 6-20,16-11 0,-10 1 0,-1-2 0</inkml:trace>
  <inkml:trace contextRef="#ctx0" brushRef="#br0" timeOffset="77302.4214">15760 11145 42,'0'0'30,"0"0"2,-14 0-10,2-1-7,12 1-3,-21 10-2,11 1-1,-7 0-3,4 9-1,-5 2 0,4 7-1,0 3 0,5 7-1,-1 1 0,6 5-2,3 1 2,3 0-1,3-1-1,5 1 0,0-5 0,2-3 0,0-6-1,0-2-1,0-5 0,-2-7-2,0-3-1,-10-15-5,15 10-21,-15-10-8,0 0 2,8-15-2</inkml:trace>
  <inkml:trace contextRef="#ctx0" brushRef="#br0" timeOffset="77712.4449">16271 11363 30,'-10'7'30,"3"7"2,-7-2-3,1-1-10,2 7-5,-4-4-5,2 7-1,-5-3-3,1 5 0,-4-2-1,2 0-1,-3 1-1,2-3-1,1-3 0,1 0-1,3-3 0,1-7-3,14-6-3,-17 7-10,17-7-19,-7-11 0,2 0-1,5-2 2</inkml:trace>
  <inkml:trace contextRef="#ctx0" brushRef="#br0" timeOffset="78024.4627">15917 11376 47,'0'0'32,"0"0"3,0 0 1,8 13-19,-8-13-4,16 14-4,-3-5-2,6 7-1,3 0-2,7 5 0,0 0-2,3 1 0,0 1-1,-2-1 0,-1-3 0,0 1-1,-5-5 0,-2-2-1,-4-4-1,-4-5-1,0 2-3,-14-6-7,13-13-26,-13 13 1,4-22 0,-5 7 1</inkml:trace>
  <inkml:trace contextRef="#ctx0" brushRef="#br0" timeOffset="78426.4857">16331 11188 58,'7'-9'35,"4"5"-1,-11 4-4,15-9-13,1 14-6,-4 2-5,3 7-1,-1 5-1,2 4 0,0 3-2,1 6 0,0 3 0,-4 3 0,-2 1-1,-1 0 0,-3-3-1,-2 2 0,-5-1 1,-3-5-1,-3-3 0,-1-2 0,-4-6 0,0-2 0,1-5 0,-1-3 0,11-11-3,-15 11-3,15-11-16,0 0-17,0 0 2,0 0-2,-6-16 1</inkml:trace>
  <inkml:trace contextRef="#ctx0" brushRef="#br0" timeOffset="79001.5186">16882 11307 78,'-9'9'39,"9"-9"-1,0 0 0,-10-1-26,10 1-6,0 0-3,0 0-3,0 14-3,0-14-3,7 12-16,2-3-16,-9-9 0,8 11 0,-8-11 0</inkml:trace>
  <inkml:trace contextRef="#ctx0" brushRef="#br0" timeOffset="79496.5469">16901 11576 56,'0'0'35,"0"0"1,-5 9 0,5-9-16,1 13-9,4-2-4,-3 0-2,5 5-1,-4 1 0,1 2-1,-4-1-1,-2 4-1,-3-1 0,-5-1-2,0 0-2,-7-7-4,7 3-11,-3-6-22,-3-5 2,4-5-1,-3-7 1</inkml:trace>
  <inkml:trace contextRef="#ctx0" brushRef="#br0" timeOffset="97759.5915">13279 12353 20,'0'0'26,"0"0"-2,10-8-2,-10 8-2,-1-9-4,1 9-3,-3-10-2,3 10-2,-8-13-2,8 13-1,-15-16-3,15 16-1,-19-15 0,7 8-1,-2 2 0,0 3-1,-1 2 0,-4 4 0,2 1 0,-1 4 0,2 2 0,0 3 1,3 3-1,-1-1 0,2 3 0,5 3 0,1 1 1,3 1-1,1 1 0,3-1 0,2 1 1,4 1-1,4-3 0,2-2 0,4-4 1,0-3-1,4-4 1,-1-2-1,1-7 0,1-7 1,-3-4-1,0-3 0,1-6 1,-2-4-1,-1-5 0,0-2 1,-4-4 0,0 2-1,-4 0 2,-3-2-2,-3 4 1,-2 6 0,-3 8 0,-2 6 0,4 10-1,-9 6 0,5 6 0,1 11 1,3 4-1,4 2 0,1 2 0,3 1 1,2 0-1,2 0 0,-3-3 1,1-4-1,-1-4 0,-2-2-2,0-5-1,-7-14-3,8 16-8,-8-16-23,0 0 1,14-6 0,-10-8 0</inkml:trace>
  <inkml:trace contextRef="#ctx0" brushRef="#br0" timeOffset="98345.625">13770 12320 37,'0'0'31,"6"-14"2,-6 14-9,-2-13-6,2 13-3,-9-12-5,-1 6-2,10 6-2,-13-7-2,13 7-2,-18 3 0,8 1 0,-3 1-1,2 7 0,-2-1 0,-2 4 0,2-1-1,2-1 1,3 0-1,3 0 0,5-3 0,0-10 0,13 12 0,0-8 0,3 1 0,1-1 1,4 2-1,-1-2 0,-1 2 0,-2 3-1,-1 2 1,-3-1 0,-2 1 0,-4 2 0,-4 0-1,-3 0 1,-2-1 0,-4-2 0,-4-1 0,0 0 0,-1-3 0,-4-2 1,1-1-1,-1-1 0,2-2 0,2 0 0,1-2-1,10 2-1,-9-8-2,9 8-7,5-18-25,5 13 1,1-6-1,7 1 0</inkml:trace>
  <inkml:trace contextRef="#ctx0" brushRef="#br0" timeOffset="98874.6553">14179 12271 36,'-4'-9'28,"4"9"2,0 0-10,-18-3-7,9 6-2,-4 1-5,0 4 0,-3 0-2,0 6 0,-1-1-1,0 5 0,1-3 0,7 1 1,1-4-2,7 3-1,2-4 1,5-2-1,3-1-1,5-2 1,1 0-1,1 1 1,-2 1-1,0-2 0,-2 1 0,-3 2 0,-1 1 0,-5 0 0,-2 0 0,-5 1-1,-1-1 1,-4 1 0,-4 0 0,-2-2 0,-1-1 1,-3 0-1,1-1 2,0-3-1,-1-2 1,6-2-1,4-2-1,9 2 0,0 0-3,-6-15-7,14 5-25,5 5 0,0-8 1,6 6-1</inkml:trace>
  <inkml:trace contextRef="#ctx0" brushRef="#br0" timeOffset="99536.6931">14385 12303 29,'0'0'29,"-2"25"3,-3-10-9,2 0-4,2 6-3,-4-6-6,4 7-2,-2-5-1,3 6-3,-2-3 0,4-1-2,-1-1 0,3 1 0,1-2 0,3 0-2,-1-3 2,1 0-2,3-6 1,0-1-1,0-2 1,1-3-1,-1-6 0,1-5 1,3-4-1,-1-1 0,-1-4 0,1-2 1,0-2-1,-2 0 0,-2 1 1,0 0 0,-4 1 0,-1 4 0,-3 1 1,-1 5 0,-3 1 0,2 9-1,-6-12 1,6 12-1,0 0 0,0 0 0,-8 13-1,8-4 1,0 2-1,0 4 1,2 2-1,-1 2 1,0 0-1,1 4 0,-1 0 1,1-1-1,1 0 1,2-3-2,0-1 1,2-5-2,3 0-2,-10-13-7,23 1-26,-11-3-1,-4-10 1,4 0-2</inkml:trace>
  <inkml:trace contextRef="#ctx0" brushRef="#br0" timeOffset="100319.7379">14828 12287 69,'0'0'35,"2"13"-3,-3-1-6,1 0-14,6 7-4,-5 0-3,6 7-1,-5-1-2,2 2 0,-3-4-1,2 2 1,-1-3-1,-1-4 0,2-1 1,-1-4-2,-2-13 1,0 0-1,15 8 0,-15-8-1,13-20 1,-4 6 0,1-7-1,-1-3 0,0 3 2,-2-1-1,1 0 1,-2 3 0,0 3 0,0 2 0,-2 4 1,-4 10-1,12-8 1,-12 8-1,10 12 0,-5-1-1,-2 2 0,2 7 0,-3 1 0,-1 3 1,0-1-1,1-1 0,0-2-1,0 1 1,1-5 1,2-3-1,-5-13 0,13 9 1,-13-9-1,19-9 0,-7-5 1,1-5-1,0-5 0,2-1 0,0-3 2,2 1-2,-2 1 2,0 1-1,-2 4 0,1 4 1,-2 5-1,2 4 0,-4 5 0,-1 7-1,0 5 1,-4 4-1,0 3 0,-1 3 0,-2 2 0,0 2 0,-1 0 0,-1-2 0,1-1-1,0-1 0,0-4-1,-2-1-2,3 0-3,-2-14-13,-5 10-19,5-10-1,0 0 1,0 0 1</inkml:trace>
  <inkml:trace contextRef="#ctx0" brushRef="#br0" timeOffset="100926.7726">15479 12448 60,'16'1'36,"-16"-1"-1,20-5 0,-4 3-20,-5-6-7,6 4-2,-4-3-3,5 0-1,-3-1 0,3 0-1,-2 1 0,1-2 0,-4-1 0,2 2-1,-2-2 1,-1 1-1,-3-2 1,-2-2-1,-3-1 0,-2 3 0,-3-2 1,-5 0-1,-3 1 0,-4 2 1,-2 1-1,-4 4 0,0 2 0,-2 1 0,1 5 0,1 3 0,2 3 0,2 4 0,2 3 0,4 3 1,1 3-1,3 2 1,1 2-1,3-1 1,2 0 0,4 0-1,-1-2 1,2-2-1,1-1 1,3-5-1,2 1 0,0-3 1,5-6-1,-2-3 1,3-3-1,0-3 0,1-2-1,-2-2-3,3 1-12,0-3-23,-12-3 1,5 2-1,-8-2 1</inkml:trace>
  <inkml:trace contextRef="#ctx0" brushRef="#br0" timeOffset="101409.8003">16310 12159 42,'0'0'34,"-17"4"1,7 5 0,-1 2-15,-8-2-7,6 12-4,-7 1-2,5 7-1,-2 1-2,8 7-1,-3-2 1,6 4-2,3 2 1,4-1-1,3-2-1,4 2 0,-1-4 0,1-2 0,-1-3 0,2-1 0,-2-4-1,0-5 0,-1-3-2,-2-7-3,6 0-21,-10-11-14,9-3 1,-3-8-1,-3-9 1</inkml:trace>
  <inkml:trace contextRef="#ctx0" brushRef="#br0" timeOffset="102356.8544">16820 12364 31,'0'0'27,"5"14"3,-5-14-10,0 0-5,-6 16-2,6-16-3,-16 21-2,4-8-1,1 4-2,-7-3 0,1 6-2,-1-1-1,-3 0-1,2 0 0,0-2 0,-1-1-1,1-2 0,3 1 1,1-5-2,2-2 0,3-2-4,10-6-7,-15 10-18,15-10-3,-8-11-1,3-4 1</inkml:trace>
  <inkml:trace contextRef="#ctx0" brushRef="#br0" timeOffset="102642.8708">16542 12386 41,'0'0'34,"13"1"3,-13-1-2,16 5-10,-3 11-11,-4-7-4,10 9-2,-3-2-4,9 3 0,2-1-1,5 0-1,1-2-1,2 0-1,-3-2 0,-1-2-1,-1-1-2,-6-8-5,3 5-18,-7-4-14,-7-5 2,0-3-1,-3-4 1</inkml:trace>
  <inkml:trace contextRef="#ctx0" brushRef="#br0" timeOffset="103419.9152">17559 12342 48,'0'0'34,"0"0"1,-17-7-6,5 0-10,12 7-4,-23-6-7,11 5-2,-6-2-2,0 5-2,-1 1 0,-3 4 0,-2 3-1,-2 5 0,-1 2 0,0 7 1,1 2-1,4 3 1,2 2-1,8 1 0,6-2 1,8 0-1,9-4 0,8-4-1,4-3 1,8-3-1,3-8 1,2-2-1,1-2 0,-1-4-1,-2-2-1,-5-3-2,2 2-3,-11-10-8,0 1-24,-6 5 1,-7-7-1,-1 3 2</inkml:trace>
  <inkml:trace contextRef="#ctx0" brushRef="#br0" timeOffset="103660.929">17257 12513 79,'0'0'37,"13"-3"0,3-3-8,7 4-18,-1-6-3,11 6-3,-1-3-3,2 1-2,2 3-4,-5-6-5,1 3-22,-4 1-6,-10-3 1,-2 1-2</inkml:trace>
  <inkml:trace contextRef="#ctx0" brushRef="#br0" timeOffset="103960.9462">17559 12122 52,'3'11'34,"-7"-1"-1,5 13-3,-10 6-14,1 3-7,2 11-2,-4 4-2,0 5 0,-3 4-2,0 3 0,-2-3 0,2 0-1,2-5 0,4-4-1,1-5 0,3-5-1,4-4-2,-1-13-5,6-4-30,-2-4 0,-4-12 1,0 0-2</inkml:trace>
  <inkml:trace contextRef="#ctx0" brushRef="#br0" timeOffset="105017.0066">18241 12351 49,'0'0'32,"-11"-12"3,3 1-11,-1 7-7,-8-7-4,5 10-5,-8-1-2,2 4-1,-4 2-2,3 6-1,0 4 0,0 6 0,2 2 0,3 5-1,4-1 1,6 4-1,5 1 1,4-2-1,6-4 0,7-3 0,5-5 0,2-5 0,3-8-1,0-5 0,0-7 0,-1-5 1,-3-4-1,-5-5 0,-2-5 1,-3 0 0,-5-5 0,-3-1 1,-6-3-1,-1 1 0,-4 4 1,-2 3-1,0 5 0,-2 7-1,9 16 1,-16-2-1,12 15 0,3 10 1,1 4-1,3 5 0,4 3 0,1 2 0,1-2 0,1-2 1,1-4-2,-1-4 0,-1-5 0,-2-6-2,0-3-2,-7-11-5,14 6-12,-14-6-18,11-14 2,-4 2-1,-1-7 2</inkml:trace>
  <inkml:trace contextRef="#ctx0" brushRef="#br0" timeOffset="105343.0252">18491 11938 56,'0'0'36,"1"-11"0,-1 11-3,8 12-14,-8-2-8,7 14-3,-5 3-2,5 13-1,-4 4-1,2 9-1,-3 4-1,1 4 0,-3 0-1,2-4 0,0 0 0,2-6-1,2-8-1,-1-8-1,3-7 0,-2-10-3,6-4-3,-12-14-9,15-10-23,-6-2 3,-1-11-2,0-4 2</inkml:trace>
  <inkml:trace contextRef="#ctx0" brushRef="#br0" timeOffset="105598.0398">18638 11993 72,'5'-10'36,"-5"10"1,8 16 0,-7-1-25,6 13-5,-3 5-2,4 10 0,-3 4-2,2 6-1,-3 1 0,0-2-1,0-3-1,3-2 0,0-5 0,1-10-2,4-1-3,-5-13-13,2-3-20,5-2-1,-3-11 1,2-4 0</inkml:trace>
  <inkml:trace contextRef="#ctx0" brushRef="#br0" timeOffset="106045.0654">18980 12252 48,'-11'15'35,"4"8"0,-4-2 1,-2 3-18,9 7-6,-3-5-5,9 3-1,1-6-3,5-1 0,4-5-1,2-5-1,4-4 0,1-3 0,2-5-1,-2-4 1,-2-5-1,1-4 1,-5-4-1,1-2 1,-6-5-1,-3-6 1,-3-2-1,-4-1 1,-3 0-1,-7 2 0,-6 3 1,-3 5-1,-2 7 0,-2 8 0,-1 8 1,2 4-1,3 6-1,4 4 0,9 7-4,0-6-7,12 4-26,5 2 1,3-7-2,11 4 2</inkml:trace>
  <inkml:trace contextRef="#ctx0" brushRef="#br0" timeOffset="106439.0879">19474 12269 34,'5'-13'33,"-5"13"2,8-18-3,-10 6-11,2 12-3,-4-17-6,4 17-4,-12-11-2,12 11-2,-22-4 0,8 8-2,-3 0 0,-2 7 1,-3 5-1,1 6 0,-3 2 1,4 5-1,3 0 0,6 2 0,3-2-1,8-1 0,6-3 0,6-4-1,3-3 0,2-4 0,3-3 0,1-5-2,3-1-3,-4-8-4,7 1-23,-7-4-8,-1-7 1,0 3-2</inkml:trace>
  <inkml:trace contextRef="#ctx0" brushRef="#br0" timeOffset="106922.1156">19617 11906 60,'2'12'39,"3"0"0,7 5-1,4 7-12,0-7-13,12 14-3,-3-1-3,3 5-2,-4 2-3,0 5-1,-4 1-1,-8 2 0,-2 3-1,-6-4 0,-4 0-1,-6-2 1,-1 1 1,-2-6 0,-1-2 0,-2-4 0,0-4 1,1-5-2,2-5 1,2-6-2,2-1-4,5-10-10,-12-2-24,12 2-1,-2-13 1,4 3-1</inkml:trace>
  <inkml:trace contextRef="#ctx0" brushRef="#br0" timeOffset="123864.0846">20222 12252 10,'0'0'19,"0"0"-1,0 0-1,0 0-2,0 0 0,0 0-3,0 0-3,-13-3-1,13 3-1,-13 1 0,13-1-1,-14 7-1,14-7 0,-17 7-1,17-7-1,-13 9 0,13-9-2,-10 10 1,10-10-1,0 0-1,1 11 0,-1-11 0,0 0 1,11 3-1,-11-3 0,0 0 2,0 0-2,9-5 1,-9 5-1,0 0 1,0 0-2,0 0 0,-6-11-4,6 11-6,0 0-11,0 0-11,0 0 0,0 0 1</inkml:trace>
  <inkml:trace contextRef="#ctx0" brushRef="#br0" timeOffset="124292.1091">20105 12537 39,'0'0'33,"15"0"-1,-15 0-6,13 2-5,-1 4-4,-12-6-5,14 11-5,-14-11-1,12 21-2,-7-10 0,0 7-2,-2-2 0,-2 3 0,-5-1-1,-1 0-1,-4 2-1,-4-1-1,1 1-3,-6-7-4,6-1-22,0-2-6,-3-9 0,5 1 0</inkml:trace>
  <inkml:trace contextRef="#ctx0" brushRef="#br0" timeOffset="168832.6566">13468 13454 11,'-10'-5'21,"10"5"-1,0 0 0,-12-5-1,12 5-2,-14-10-3,14 10-1,-19-9-3,10 5-2,-7-3-3,3 3-1,-5-1-1,2 2-2,-3 1 0,2 0 0,-2 3-1,4 3 0,-1 1 0,3 4 0,0 4 0,4 2 0,2 4 0,0 1 0,2 3 0,2 0 0,2 2-1,2 2 2,2-2-1,2 0 2,2-2-1,3-1 1,1-5-1,5 0 1,0-6 1,3-4-1,1-5 0,2-4 0,-2-6 0,1-3 0,-1-5-1,1-5 0,-2-3 0,-2-1 0,-1-3 0,-5-2 0,-2 1 0,1 2 0,-7 4 0,-3 4-1,-1 4 1,-2 6-1,3 9 1,0 0-1,-11 9 0,9 5 0,0 3 0,3 6 0,0 4 0,2 2 1,0 3-1,3-3 0,-2-1 0,1-1 0,1-5 0,0-4 0,0-3-2,-6-15-1,12 11-4,-12-11-10,5-15-19,1 5 0,-4-11 0,2-1 0</inkml:trace>
  <inkml:trace contextRef="#ctx0" brushRef="#br0" timeOffset="169128.6736">13657 13189 45,'-2'-23'33,"2"12"1,-5 0-2,5 11-14,0 0-5,-13 1-5,13 14-2,-2 7-1,4 11-2,-2 5-1,2 7 1,-2 6-1,3 5 0,-2 1-1,2 2 0,1-8-1,1-4 0,2-4-1,0-9-2,6-6-2,-5-12-4,9-6-11,-6-8-18,-1-14 2,3-6-1,-7-12 2</inkml:trace>
  <inkml:trace contextRef="#ctx0" brushRef="#br0" timeOffset="169428.6907">13828 13155 44,'0'0'32,"7"16"0,-9 1-9,0 1-7,4 10-3,-4-1-5,5 9-1,-2 1-2,2 5-1,-2-2-1,1 2-1,-1-1-1,1 2 0,-1-2 0,0-5 0,1-3-2,0-6 0,3-3-2,1-9-5,6-3-14,3-6-13,-15-6 1,21-14-2,-9-5 2</inkml:trace>
  <inkml:trace contextRef="#ctx0" brushRef="#br0" timeOffset="169861.7155">14099 13419 41,'-9'16'31,"-8"-2"2,5 6-6,-1 2-12,-1-1-2,8 6-2,2-3-6,9 1 0,4-7-2,10 0-1,4-5 0,5-1 0,2-7-1,1-6 0,0-5-1,-1-4 1,-4-4-1,-3-3 0,-5-3 1,-5-5-1,-4-3 0,-5 0 0,-7-2 0,-7 0 1,-5 1-1,-6 2 0,-2 5 0,-4 4 0,-3 7 0,1 3 0,2 8 0,4 8 0,4 4-1,5 3-3,11 6-6,2 1-21,9-8-4,10 5-1,1-9 1</inkml:trace>
  <inkml:trace contextRef="#ctx0" brushRef="#br0" timeOffset="170296.7404">14610 13378 22,'5'-13'30,"4"5"1,-8-2 1,-1-2-12,0 12-6,-8-14-1,8 14-2,-12-5-4,12 5-1,-21 4-2,10 3 0,-5 2-1,2 4-1,-4 3 0,4 1 1,-3 3-2,5 3 1,1 0-1,4 0 0,5 1 0,5-1 0,5-3 0,3 0 0,4-5-1,4-1 1,2-4 0,0-1-1,2-3 1,0-2 0,-3-3-1,2-3 1,-3-2 0,0-2-1,-1-2 1,-2-1-1,-3 2-2,-5-7-3,5 10-12,-13 4-22,4-11 1,-4 11-1,-12-7 1</inkml:trace>
  <inkml:trace contextRef="#ctx0" brushRef="#br0" timeOffset="171159.7897">14960 13357 24,'0'0'32,"-8"10"3,8-10 0,-9-2-11,9 2-4,0 0-6,0 0-4,0 0-2,13 0-1,-4-4-2,6 3 0,0-3-2,9 1 0,0-1 0,2 0-2,-1-1 0,2 1-1,-3 1 0,-1-1-2,-3 2-2,-8-2-2,2 6-5,-14-2-14,0 0-15,0 0 1,-11 0-1,-1 5 3</inkml:trace>
  <inkml:trace contextRef="#ctx0" brushRef="#br0" timeOffset="171419.8046">14998 13462 43,'0'0'35,"0"0"3,10 3-2,-10-3-8,20-6-14,-11-1-4,7 7-3,-3-1-2,2 2-2,0 0-1,0 0-1,1 1 0,0 0 0,-2 0-1,-1 0 0,1 1-3,-3-4-3,5 4-23,-4-3-10,-12 0 0,12-4 0</inkml:trace>
  <inkml:trace contextRef="#ctx0" brushRef="#br0" timeOffset="174199.9636">16220 13428 16,'0'0'21,"-2"-10"-2,2 10-1,0 0-1,0 0-2,0 0-2,1-13-2,-1 13-2,0 0-1,0-9 0,0 9-2,-4-10 0,4 10 0,0 0-2,-15-10 0,15 10-1,-20-6-1,6 5 0,-3 1-1,-1 2 0,-2 0 0,-1 4-1,-1 2 0,1 5 0,2 4 0,2 3 1,5 2-1,5 4 0,5 3 0,4 1 0,5 0 1,6-1-1,5-4 1,4 0 0,0-5 1,3-6-1,-1-8 1,2-3 0,-3-8 0,-1-5 0,-2-7 1,1-3-2,-5-6 1,0-3 0,-2-4-1,-3-2 1,-4-2-1,-1 5-1,-3 3 1,-3 5-1,-2 5 1,-2 9-2,4 10 1,-13 1 0,7 12 0,1 5 0,0 7-1,3 4 2,2 3-2,2 2 2,2 2-1,2-3 0,3-2 0,0-3 0,1-6-1,-1-8 0,2-5-2,-11-9-2,18 0-6,-15-12-9,5-7-19,-1 0 1,-5-9 0,1-1 1</inkml:trace>
  <inkml:trace contextRef="#ctx0" brushRef="#br0" timeOffset="174480.9797">16429 13218 65,'7'-21'36,"4"7"0,-10 2-8,-1-1-11,0 13-5,0 0-4,11 19-3,-11 2-1,2 9-2,-3 4 0,3 8 0,-2 3-1,1 2 0,1 0 0,1-1 0,1-6-1,2-4 0,1-5-1,-1-6 0,3-9-3,-9-16-4,20 16-10,-11-21-22,-4-11 2,1-4-1,-4-10 1</inkml:trace>
  <inkml:trace contextRef="#ctx0" brushRef="#br0" timeOffset="174765.996">16596 13174 55,'2'-11'35,"-2"11"-1,0 0 2,0 0-21,10 18-6,-10 2-2,4 11-3,-2 2 0,3 6-1,-1 0-1,0 4-1,1 1 1,0-4-1,-2 1-1,0-3 1,-2-4-1,2-2 0,-1-5-1,1-8-1,5-1-5,-8-18-15,12 2-16,-1-8 1,-3-11-1,6-2 2</inkml:trace>
  <inkml:trace contextRef="#ctx0" brushRef="#br0" timeOffset="175203.021">16819 13383 45,'-13'24'33,"-6"-1"2,7 4-5,1 0-12,3-4-6,13 4-4,3-6-3,10-2-1,3-6-2,7-3-1,0-4 1,1-5-1,-2-5 0,-1-2-1,-5-4 1,-2-3-1,-4-1 1,-4-5 0,-5-3 0,-2 0-1,-5-3 1,-4-3-1,-3 0 1,-5 3-1,-2 2 0,-4 5 0,-2 7 1,-4 3-1,-1 9 0,0 8 0,3 3 0,2 5 0,5 4-3,4-2-3,12 6-10,7-5-21,5-8 1,10-1-1,3-9 1</inkml:trace>
  <inkml:trace contextRef="#ctx0" brushRef="#br0" timeOffset="175562.0415">17391 13345 72,'0'0'37,"8"-12"0,-8 12 0,-23-12-26,9 11-3,-5-2-2,2 5-2,-3-1-2,0 5 1,-3 3-1,2 4 0,1 4-1,2 3 1,3 3-1,2 4 0,4 0-1,4 2 0,4 1 1,4-4-1,3-1 0,4-2 0,3-5 1,2-4-1,5-3 0,1-6 0,1-4-1,0-6-3,4 4-8,-5-7-27,-6-4-1,-3-1 0,-2-5 0</inkml:trace>
  <inkml:trace contextRef="#ctx0" brushRef="#br0" timeOffset="176531.097">17879 13243 29,'0'0'33,"0"0"2,0 0-5,0 0-6,0 0-5,-6 13-7,6-13-3,-9 19-4,1-6-1,3 8-2,-2-1 0,1 7-1,1 2 0,1 3-1,4 0 1,5 1-1,3-1 0,3-1 1,4-2-1,2-5 0,4-3 0,2-3 0,-1-3 0,1-5 1,-1-3-1,2-1 0,-1-6 0,1-3 0,-1-4 0,0-3 0,-1-4 1,1-2-1,-3-4 0,-2-3 0,-2-2 1,-4-2-1,-1-3 0,-5 0 0,-2 0 1,-2-3-1,-2 2 0,-1 2 1,-1-1-1,0 4 0,-1 2 0,2 4 1,-1 4-1,2 4 1,-1 3-1,1 9 1,-3-12-2,3 12 0,0 0-3,0 0-9,0 0-25,7 10 0,-7-10 0,7 13 0</inkml:trace>
  <inkml:trace contextRef="#ctx0" brushRef="#br0" timeOffset="177435.1487">18747 13193 18,'-5'-12'25,"5"12"1,0 0-6,-8-15-6,8 15 1,-15-9-3,15 9-1,-20-7-2,10 7 0,-5-2-1,0 6-1,-3-2-2,2 2 0,-1 0-2,2 3 0,0-1 0,4 3-1,11-9 0,-11 16 0,10-5 0,6 1-1,2-1 1,6 1-1,0 0 0,3 2-1,-1-2 2,0 2-2,-2-2 0,-3 0 1,-2 1-1,-4 0 0,-6 1 0,-3 0 0,-5 0 0,-2 2 0,-5-3 0,0 1 0,-4-1 0,0-2 0,2-2 0,0-1 0,3-2 0,1-2 0,4 0 1,1-1-1,10-3 0,0 0 1,0 0-1,0 0 1,0 0-1,19 5 0,-5-2 1,1 0-1,1 2 0,0 2 0,0 1-1,-3 3 1,-1 1 0,-3 1 0,-3 3 0,-3 1-1,-2 0 1,-1 2 0,-2 0 0,-1-2 0,0-1 0,0 0 0,1-1 1,1-4-1,0-1 1,2 0-1,-1-10 1,7 14-1,-7-14 1,14 10-1,-3-8-1,-1-1-2,4 1-4,-4-9-12,2 1-19,3-1 0,-4-5-1,3-1 2</inkml:trace>
  <inkml:trace contextRef="#ctx0" brushRef="#br0" timeOffset="177788.1689">19068 13330 29,'3'16'33,"-11"-7"1,1 6-4,2 3-6,-9-1-4,6 8-5,-10-5-5,6 6-3,-6-3-2,4 1-2,0-4 0,4 0-1,-1-5-1,3-3 0,8-12-2,-9 13-1,9-13-3,0 0-2,0 0-10,0 0-21,-9-16 0,8 2 0,-6-9 1</inkml:trace>
  <inkml:trace contextRef="#ctx0" brushRef="#br0" timeOffset="178074.1852">18807 13317 52,'0'0'37,"0"0"0,0 0 1,6 11-15,10 3-9,-6-6-4,9 10-3,-3-3-2,4 5-2,-1-2-1,-1 2-1,-1-2 0,-1 2-1,-1-1 1,-2-4-1,0 0 0,0-1 0,-4-1 0,3-3-1,-2-1-1,-10-9-1,21 9-3,-21-9-7,19-5-28,-9 0 2,-3-4 0,-7 9-1</inkml:trace>
  <inkml:trace contextRef="#ctx0" brushRef="#br0" timeOffset="179084.243">19203 13185 38,'0'0'31,"0"0"-3,0 0-4,-2-11-3,2 11-4,0 0-2,10-10-4,-10 10-2,11-10-2,-11 10-2,13-11-1,-13 11-2,18-7 0,-8 5-1,2 3-1,0 1 1,-1 2-1,0 1 0,0 4 1,-4 0-1,-1 4 0,-2 4 0,-4 0 0,-2 1 1,-2 2-1,-2-2 0,-2 2 0,0 0 1,0-2-1,1-1 0,2-2 0,3 1 0,1-4 0,4 0-1,3-2 1,2-1 1,3-2-1,-1-1 0,2-4 0,1-3 0,0 1 0,0-2 1,-1-3-1,-2 0 0,0-1 0,0 0 0,-10 6 0,12-10 1,-12 10-1,4-10 0,-4 10 0,0 0 0,-9-3 1,9 3-1,-14 7 0,14-7 0,-16 19-1,10-7 1,0 2 1,1 2-1,5 3 0,-1 0 0,2 0 0,3 3 0,0 1 0,-1 1-1,1 1 2,-2 1-2,-3-1 2,1 1-2,-3-1 2,-3-4-2,3 0 2,-3-6-1,-3-1 0,2-5 0,-2-1 0,-2-2 2,2-2-1,0-4 0,-3 1 0,2-3 1,10 2-1,-16-3 0,16 3-2,-11-8-2,11 8-5,0 0-26,-3-11-7,3 11 2,-1-10-2</inkml:trace>
  <inkml:trace contextRef="#ctx0" brushRef="#br0" timeOffset="187772.7399">19665 13381 18,'0'0'29,"5"12"0,-5-12 3,0 0-12,18 5-7,-18-5-4,18-2-2,-18 2-2,21-8 0,-21 8-1,14-10-1,-14 10 0,8-12 0,-8 12 1,-2-11-1,2 11 1,-15-9 0,3 6 0,2 1-1,-3 0-1,4 2 0,-2-1-1,11 1 0,-13 2-1,13-2 0,0 0-3,-6 10-3,11-1-18,1 1-13,-6-10 0,1 20-1,-1-10 1</inkml:trace>
  <inkml:trace contextRef="#ctx0" brushRef="#br0" timeOffset="188592.7868">19691 13634 16,'0'0'28,"0"0"1,0 0-2,0 0-6,0 0-4,0 0-4,0 0-1,9 11-1,-9-11-4,1 13 0,-1-13-3,3 17-1,-2-8 0,-1-9-1,9 14-1,-9-14 0,11 12 0,-11-12 0,14 4 0,-14-4 0,15-5 1,-15 5-1,9-11 0,-6 2 1,-2 0-1,-2-1 0,-1 1 0,2 9 0,-8-15-1,8 15 1,-10-12-1,10 12 0,-11 1 0,11-1 0,0 0 0,-7 16 0,7-16 0,0 18 0,1-7 0,2-2 0,-3-9 0,8 17 0,-8-17 1,11 13-1,-11-13 1,11 9 0,-11-9 0,11 10 0,-11-10 1,12 7-1,-12-7 1,7 12-1,-7-12 0,-2 20 0,-4-7 0,-2 4 0,-6 3-1,-1 1-2,-2 4-2,-5-8-12,4 2-24,2 1-1,0-5 1,5 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5T09:24:52.48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13086 14285 24,'0'0'22,"0"0"1,1-9-1,-1 9-3,0 0-2,0 0-4,0 16-1,1-4-5,3 10-1,0 2-1,4 9-2,-2 4 0,3 7-2,-3 1 1,2 3-1,-4 0 0,1 0 0,-2-2 0,0-1-1,-2-5 0,-1-6 1,1-2-1,-2-10 0,1-4 0,0-9 1,0-9-1,0 0 0,5-18 0,0-2 0,3-7 1,1-3-1,4-1 1,1 0-1,3 2 1,1 8-1,2 3 1,0 9-1,-1 7 1,0 8-1,-2 5 1,-3 6-1,-1 3 0,-3 4 1,-2 2-1,-1 0 1,-4-3-1,1-1 1,0-3-2,-1-4 0,-1-3-3,-2-12-3,10 15-14,-10-15-14,0 0 1,18 6-2,-18-6 1</inkml:trace>
  <inkml:trace contextRef="#ctx0" brushRef="#br0" timeOffset="574.0328">13766 14709 10,'0'0'29,"6"-17"2,-3 7-1,-4 1-8,-5-3-3,6 12-4,-14-17-3,14 17-2,-23-8-3,11 9-2,-8 2-1,4 7-2,-4 3 1,1 5 0,-1 4-2,4 5 1,4 2 0,4 0-1,6-1 0,6-4 0,5-2-1,9-5 1,4-7-1,3-6 1,3-7-2,1-3 2,-1-7-1,-4-2 0,-4-2 0,-3-2 1,-6 0-1,-3 0 0,-6-2 1,-2 0-1,-2 4 0,-1 0 1,-1 3-1,0 2 0,4 12 0,-3-11 0,3 11 0,1 9 0,2 2 0,2 3 1,1 6-1,1 2 0,0 2 0,1 0 0,2-1 0,-2-4-1,0 2-2,-2-9-2,5 4-10,-7-6-23,-4-10 0,11 3 0,-11-3 0</inkml:trace>
  <inkml:trace contextRef="#ctx0" brushRef="#br0" timeOffset="939.0537">13989 14620 64,'2'-14'37,"-2"14"0,0 0 1,0 0-19,8 12-11,-6 0-4,5 5-1,0 4-2,2 4 0,-2-1 0,2 1 0,0-2-1,0 0 0,0-6 0,0-3 1,-1-5-1,1-5 0,2-7 0,0-3 1,1-8-1,-1-4 1,-1-4-1,2-2 1,0 0-1,-4-1 0,0 2 0,-3 1 0,1 6 0,-4 2-2,-2 14-2,2-18-6,-2 18-18,9-4-10,-9 4-1,9-1 1</inkml:trace>
  <inkml:trace contextRef="#ctx0" brushRef="#br0" timeOffset="1354.0774">14336 14629 57,'0'0'35,"0"15"1,-4-3-4,-3-2-14,6 7-6,-7-1-5,5 8-1,-3-2-2,4 5 0,0-3-1,4 1-1,2-3-1,2-4 0,5-2-1,1-8 1,3-6-1,2-2 0,2-5 0,-2-6 1,2-3-1,-3-5 1,0-3-1,-3 0 0,-1 0 1,-5-4-1,-3 3 1,-3 1-1,-3 1 1,-4 5-1,-5 3 1,-3 5-1,-3 5 0,-2 4 0,-2 6 1,1 3-2,1 4-1,2 0-2,10 7-7,-2-6-21,9-3-8,8-3 2,5-5-3</inkml:trace>
  <inkml:trace contextRef="#ctx0" brushRef="#br0" timeOffset="1690.0966">14769 14656 55,'14'-6'37,"-3"2"0,-11 4 0,12-16-15,-12 16-11,2-11-2,-2 11-3,-9-5 0,9 5-2,-22 4 0,8 4-1,-6 4-1,2 4 0,-3 4 0,1 4 0,3 3-1,4 3 0,4-2-1,6-1 1,6-1 0,6-4-1,5-3 0,5-4 1,3-4-1,0-3 0,1-1-2,-2-7-4,4-1-35,-7 1-2,-8-8 2,-4-5-1</inkml:trace>
  <inkml:trace contextRef="#ctx0" brushRef="#br0" timeOffset="2828.1617">7155 14595 16,'0'0'18,"0"0"1,-12-3 0,12 3 2,-11 10-3,11-10-1,-11 15-2,11-15 0,-10 24 0,2-11-4,11 9-2,-3-2-2,8 7-1,0-1-2,4 2-2,1-2-1,2-1 0,3-6-1,-1-5 1,1-5-1,0-10 0,-1-8 0,2-5 0,-2-4 0,0-4 1,-3 1-1,1-2 0,-5 4 0,-3 7 0,-7 12 1,0 0-1,9 12 0,-12 13 1,-1 9-1,-1 7 0,-1 4-1,1 4 2,0 0-2,0 0 1,0-5-1,4-10-1,2-7-2,2-12-3,9-3-13,-1-11-19,0-12 1,4-7 0,-2-11 1</inkml:trace>
  <inkml:trace contextRef="#ctx0" brushRef="#br0" timeOffset="3067.1754">7612 14685 64,'19'5'37,"-19"-5"-1,14 11 1,-1-3-22,-13-8-6,23 5-4,-7-7-2,2-1-1,5-3-1,1-1-1,1 0-4,-5-3-3,4 8-10,-9 0-21,-5 2 1,-10 0-1,3 17 1</inkml:trace>
  <inkml:trace contextRef="#ctx0" brushRef="#br0" timeOffset="3221.1842">7699 14881 53,'0'0'35,"0"0"0,12 1-3,0-13-16,10 5-5,0-5-6,4-3-9,4-2-29,2 4-1,-4-4-2,4 3 1</inkml:trace>
  <inkml:trace contextRef="#ctx0" brushRef="#br0" timeOffset="3642.2083">8168 14637 78,'-4'14'37,"-3"1"-2,5 1 2,4 5-29,-1-4-5,6 0 0,-1 0-2,4-1 0,1-3 0,-1-2-1,-3-2 1,-7-9-1,13 7 0,-13-7 1,9-6-1,-5-6 1,2-5-1,3-4 0,2-5 0,2 0 1,2-2-1,2 0 1,1 3-1,2 8 1,-2 7-1,-2 7 1,-3 9 0,0 6 0,-3 5 0,-3 9-1,-1 3 1,-3 0-2,1-1-1,-1-5-1,6 2-6,-7-12-16,-2-13-14,20 9 2,-10-15-2,5 0 2</inkml:trace>
  <inkml:trace contextRef="#ctx0" brushRef="#br0" timeOffset="4065.2325">8581 14740 48,'13'11'37,"-13"-11"0,17 4 0,-6-2-16,-11-2-8,26-13-4,-12 2-2,7 2-3,-5-7-2,4 4 0,-1-5-1,0 0 0,0 0-1,-3 1 1,-4-3-1,-3 1 2,-3 3-2,-6 0 1,-5 3 0,-4 4-1,-7 2 1,-4 7-1,-3 6 1,-2 3-1,-1 7 1,2 4-2,2 6 2,2 2-1,4 5 0,5-1-1,6 0 1,3-2 0,5-1 0,4-6 1,5-6-1,2-3 0,4-6 0,0-5 0,4-5-1,-2-5-3,4 1-4,-6-9-15,0 0-17,3-2 1,-2-4-1,-1 0 1</inkml:trace>
  <inkml:trace contextRef="#ctx0" brushRef="#br0" timeOffset="4371.25">8941 14630 62,'0'0'39,"11"15"-1,-11-5 2,0-10-19,10 28-11,-8-10-4,5 4-2,0-1-2,3 3-1,1-3-1,0-1 0,0-2 0,-2-4 0,-1-3 0,-8-11 0,15 9 0,-15-9 0,10-11 1,-5-3-1,2-5 0,1-3 0,2-4 0,2-2-1,2 3-3,-2-2-4,5 8-14,-3 3-17,-3 2 0,-2 6-1,-9 8 2</inkml:trace>
  <inkml:trace contextRef="#ctx0" brushRef="#br0" timeOffset="4693.2684">9156 14600 79,'0'0'37,"-6"15"0,5-2 0,1-1-26,9 7-5,-2 3-4,4 4 0,1 1-1,2 1 0,0-2-1,0-5 1,-1-5 1,0-5-1,-1-11 1,-2-9 0,-1-10 0,2-3-1,-3-6 1,1-2-1,0 0 0,-1 1-2,1 5-1,-1 5-3,4 15-10,-3 1-25,-9 3 0,8 11 1,-8-11-1</inkml:trace>
  <inkml:trace contextRef="#ctx0" brushRef="#br0" timeOffset="5492.3141">10040 14413 51,'0'0'37,"-10"-10"-1,0 5 2,-9-2-15,6 8-11,-12-3-4,5 7-2,-7 0-2,0 5 0,-2 5-2,2 6-1,3 7 1,3 6-1,5 2 0,4 4 0,5 0 0,13 4 0,5-5 0,5-1 0,6-8 0,4-3 0,2-6 0,2-5-1,1-4-1,-3-9-1,1 0-5,-7-12-13,2-3-21,1-1 1,0-6-2,1-6 3</inkml:trace>
  <inkml:trace contextRef="#ctx0" brushRef="#br0" timeOffset="5775.3303">10384 14409 64,'0'0'38,"0"0"-1,-16 3 2,7 10-22,-9-2-8,5 9-2,-6 2-1,5 8-2,0 0 0,3 3-2,2 1 0,6 2 0,2-4-1,6 2-1,3-5 0,3-5 0,2-2-3,2-8-3,7-1-8,-5-8-27,5-12 1,2-5 1,0-9-2</inkml:trace>
  <inkml:trace contextRef="#ctx0" brushRef="#br0" timeOffset="6076.3475">10559 14393 74,'0'0'38,"0"0"-1,0 0 1,11 8-25,-11-8-7,22 13-2,-9-2 0,5 7-1,-3 5 0,3 6-1,-6 4 0,-1 7-1,-4 3 1,-7 6 1,-6-2-1,-1 3 1,-5-4-1,-3-1 0,1-4-1,0-8-3,7-2-17,4-16-22,3-15-1,8-14 0,7-20 0</inkml:trace>
  <inkml:trace contextRef="#ctx0" brushRef="#br0" timeOffset="7501.429">15384 14429 45,'0'0'34,"9"1"-1,-9-1 0,-9 4-15,5 7-3,-7-6-4,1 11-3,-5 0-2,0 10-2,1 2 0,2 8-2,0 4 0,4 8 0,4 1-1,5 2 0,4-1 0,5 2 0,4-5-1,1-4 1,0-5-2,1-9-1,2-1-2,-6-11-6,10-5-24,-7-5-5,-2-8 0,0-5 0</inkml:trace>
  <inkml:trace contextRef="#ctx0" brushRef="#br0" timeOffset="7956.4551">15603 14724 85,'0'0'39,"12"6"0,-13 4 1,-5 2-28,10 8-6,1 1-3,2 4 1,2-2-1,4-2-1,-1-1 0,7-5-1,-1-7-1,3-7 1,1-8 0,-1-3 0,1-8-1,0-1 0,-2-5 1,-3-1-1,-3 1 1,-2 5-1,-4 2 1,-4 6-1,-4 11 0,0 0 0,-6 15 0,0 6 0,-4 9 0,0 5 0,-1 9 0,-1 1 0,0 3 0,2 0 0,-1 2 0,1-4 0,0-5 0,3-6-2,1-6 0,3-8-1,4-2-2,-1-19-7,0 0-24,16-6-6,-8-13 2,-1-4-1</inkml:trace>
  <inkml:trace contextRef="#ctx0" brushRef="#br0" timeOffset="8283.4738">15942 14448 73,'11'-13'38,"-11"13"0,13 4 2,-2 1-22,4 9-12,1 3-1,5 8-1,1 2 0,0 5-2,0 3 0,-3 5 0,-6 3 0,-2 4-1,-8-1 0,-6 3 0,-7-1-1,-2-2 1,-4-4-1,0-7 0,2-9-2,1-8 0,6-6-4,7-12-8,-1-17-26,9 0-2,3-9 1,7-4 0</inkml:trace>
  <inkml:trace contextRef="#ctx0" brushRef="#br0" timeOffset="8500.4862">16385 14590 82,'0'0'41,"0"12"-1,-5-3 1,-7-3-26,8 7-9,-3-4-3,4 0-2,3-9-5,-5 10-8,15-10-27,-10 0-2,12 2 1,-1-1-1</inkml:trace>
  <inkml:trace contextRef="#ctx0" brushRef="#br0" timeOffset="8627.4934">16432 14756 53,'2'27'38,"-3"-2"-1,3 4 0,-5 1-13,1-6-21,-2 3-36,-1-12-2,4 1-2,1-16 0</inkml:trace>
  <inkml:trace contextRef="#ctx0" brushRef="#br0" timeOffset="9519.5445">13379 15425 62,'-12'-3'35,"-8"-2"0,-2 0-10,1 11-9,-9-2-6,5 10-3,-5-1-2,7 7-1,0 4-1,7 3 0,4 3-2,6 3 1,5-2-1,6 2 0,6-2 0,3-5 0,5-6-1,6-5 1,1-10-1,2-7 1,1-8-1,-2-5 1,-3-7-1,-1-1 0,-7-3 1,-2 0-1,-8 1 1,-4 0-1,-5 1 1,-2 4-1,-2 2 1,0 6-1,7 12 0,-13-7 1,13 7-1,-8 19 1,10 2-1,3 5 1,1 3-1,2 1 1,5 1-3,1-8-1,8 0-4,-4-14-10,4-2-22,5-5 0,2-9-1,2-3 1</inkml:trace>
  <inkml:trace contextRef="#ctx0" brushRef="#br0" timeOffset="9948.569">13839 15494 80,'0'0'39,"0"0"-2,-19-17-3,9 17-24,-7-4-3,1 3-3,-5-1-1,1 7 0,-3 2-2,-3 4 1,3 4-2,2 2 1,2 1-1,3 4 1,7-1-1,6-4 0,7-2 0,8-2 1,6-4-1,4-1 0,7-2 0,3-3 0,1 0 0,-2 3 0,-3 4 0,-4-1-1,-6 2 1,-4 3-1,-11 1 1,-6 3 0,-7 1 0,-6-1 0,-5-2 0,-1 0 0,2-2 0,-2-3-1,6-3-2,1-6-2,15-2-8,0 0-26,0 0 1,13-13-2,5-3 2</inkml:trace>
  <inkml:trace contextRef="#ctx0" brushRef="#br0" timeOffset="10350.592">14208 15481 46,'0'0'35,"-2"-11"1,2 11 0,-23 7-17,-2-4-7,7 9-3,-8-2-4,2 7-2,-1 2 0,6 2 0,1-3-2,9 3 1,6-3-1,5-3 0,7-1 0,8-6 0,5-2-1,4 0 0,2-1 1,-2 2-1,-2-1 0,-4 2 1,-4 3-1,-7 4 0,-8 2 0,-4 1 1,-8 0-1,-3 0 1,-2 0 0,-4-5-1,2-1 0,0-4-2,3-4-2,2-8-8,13 4-27,-4-14 0,7 0 1,8-4-2</inkml:trace>
  <inkml:trace contextRef="#ctx0" brushRef="#br0" timeOffset="10776.6164">14332 15594 75,'-3'14'37,"2"5"-1,-2-3 3,0 0-31,7 5-2,-1-4-1,5 3-1,0-5-1,6 1-1,1-8 0,4-1-1,0-6 1,1-3 0,-1-7-1,0-2 1,-3-5-1,-1-2 1,-4-3 0,-2-2-1,-4 0 0,-1 4 0,1 1 1,-4 3-1,0 5 0,-1 10 0,0 0 1,0 0-1,-7 23 0,6-4 0,-1 3-1,1 5 0,1-1 0,1 0 0,4-1-1,1-6-2,5-2-2,-1-11-4,10 2-9,-6-11-24,5-6 1,2-6-1,-3-5 2</inkml:trace>
  <inkml:trace contextRef="#ctx0" brushRef="#br0" timeOffset="11317.6473">14737 15598 64,'0'0'40,"0"0"0,0 0-1,0 0-17,-1 16-7,-1-3-7,2 8-3,1-1-3,1 4 0,0 0-1,4-3 0,2-5-1,2 0 0,-1-8 0,2-6 0,1-5 0,0-5 0,0-7 1,-3-1-1,-1-5 0,1-5 0,0 0 0,0 3 0,-1 2 0,1 3 0,-3 4 0,-6 14 0,13-5 1,-13 5-1,10 20 0,-6-5 0,0 1 0,1 2 0,1 0 0,0-4 0,2-4 0,-8-10 0,16 9 0,-6-11 0,0-4 0,-1-6 0,3-5 0,-2 0 0,1-4 0,0 1 0,-1 2 0,-2 3 0,-1 6 0,-7 9 1,11 1-1,-11-1 0,5 19 1,0-6 0,0 3-1,0-1 0,2 2-1,0-4 0,2 1-2,-2-1-2,6 6-6,-10-5-25,5-2-6,-1-1 0,-7-11 1</inkml:trace>
  <inkml:trace contextRef="#ctx0" brushRef="#br0" timeOffset="11752.6722">15252 15721 78,'19'1'39,"-8"-3"0,3-1 1,7 1-25,-7-7-8,8-2-2,-2-2-2,1 1-1,-1-2 0,1-1-1,-5 0 1,0-1-1,-4 1 0,0 3 0,-5-1 0,-1-1 0,-4-2-1,-2 2 1,-4-3-1,-2 2 1,-4 0-1,-4 4 0,-1 3 0,-2 8 0,-3 7 1,1 4-1,0 9 0,2 6 1,5 4-1,4 3 1,2 0 0,6-2 0,4-2 0,3-1 0,4-5 0,4-4 1,2-6-1,5-1 0,0-5-1,2-6-2,3 1-6,-5-5-34,3-5-2,-3-5 1,-3-3 0</inkml:trace>
  <inkml:trace contextRef="#ctx0" brushRef="#br0" timeOffset="12246.7005">16390 15342 63,'1'-13'35,"-1"13"1,0-11-9,-10 7-10,7 15-6,-10 3-2,4 14-2,-7 5-1,8 12 0,-1 3-2,6 5 0,4-1-2,7-4 0,8-6-4,5-10-3,11-6-10,-1-14-26,2-12 2,3-8-1,-4-9-1</inkml:trace>
  <inkml:trace contextRef="#ctx0" brushRef="#br0" timeOffset="12633.7226">16639 15411 78,'11'23'38,"-6"-5"-1,3 6 2,4 6-30,-5-3-3,9 5-1,-2-6-1,6 0 0,1-9-1,2-3-1,1-10 0,2-5-1,0-10 0,-3-5 0,-1-3-1,-2-1 1,-5 0-1,-2 3 0,-4 5 0,-9 12 0,0 0 0,0 0 1,2 21-1,-9 5 0,-2 9 0,-2 4 1,1 6-1,-2 4 0,4 2 0,3-8-1,6-3-3,3-12-5,12-6-25,0-11-7,5-13 0,5-11 0</inkml:trace>
  <inkml:trace contextRef="#ctx0" brushRef="#br0" timeOffset="12955.741">17551 15360 83,'5'-10'41,"-5"10"-2,-20-13 3,3 14-31,-11-4-4,3 12-1,-7-1-2,-2 10-1,-1 3 0,2 10-1,2 5 0,4 6 0,7 0-1,7 1 1,11-3-2,12-4 1,9-4 0,11-8-1,8-8-1,6-7-1,2-6-2,-2-9-3,1 2-9,-14-6-27,-3-4 0,-9-3 1,-11 0 0</inkml:trace>
  <inkml:trace contextRef="#ctx0" brushRef="#br0" timeOffset="13142.7517">17366 15641 94,'-15'8'40,"15"-8"2,-3 13-11,3-13-18,28-7-6,-5 0-2,8 1-1,3-3-4,-2-3-2,3 3-7,-12-8-19,1 0-14,-6-1 1,-6-6-2,-4 1 3</inkml:trace>
  <inkml:trace contextRef="#ctx0" brushRef="#br0" timeOffset="13365.7645">17517 15187 62,'0'0'40,"-10"9"0,7 9 2,2 4-13,3 20-18,-6 3-4,3 14-1,-5 5-3,-1 4 0,-2 2-2,0 1 0,-1-4-1,0-13-5,9-5-21,1-19-17,5-16 0,7-16 1,4-15-1</inkml:trace>
  <inkml:trace contextRef="#ctx0" brushRef="#br0" timeOffset="14072.8049">18195 15474 67,'-1'-10'37,"-8"-5"-1,-1-1-10,-3 15-12,-11-6-5,4 11-1,-9-1-2,2 7-1,-4 2-1,6 7 0,0 3-1,9 2 1,4 0-2,9 2 0,7-3-1,10-4 1,7-5-1,4-7-1,6-7 1,1-5-1,2-6 0,-7-7 1,-2-2-1,-4-1 0,-8-1 1,-5-2-1,-8 0 0,-5 1 0,-2 1 0,-1 3 0,-1 4 1,0 3 0,9 12-1,-10-3 1,11 14-1,4 7 1,3 7 0,4 5 0,2 3-1,3 1 0,0-3-1,2-3 0,1-5-1,-3-10-4,5-2-5,-11-14-23,6-8-8,-1-5 2,-2-8-2</inkml:trace>
  <inkml:trace contextRef="#ctx0" brushRef="#br0" timeOffset="14296.8177">18347 15085 56,'-7'-25'40,"3"9"0,4 16 1,0 0-14,1 18-12,6 11-7,0 5-3,4 9-2,-1 5 0,2 5-2,1 3 0,0-1-2,1-3-1,-1-12-2,3-1-6,-8-16-20,5-8-13,1-6 2,-1-13-2,0-9 4</inkml:trace>
  <inkml:trace contextRef="#ctx0" brushRef="#br0" timeOffset="14518.8304">18549 15051 91,'0'0'41,"-5"20"0,5 7-1,-9 4-29,16 13-6,1 5-1,2 5-1,3 0-2,2 1-1,3-3-1,0-9-3,3-1-6,-9-14-27,7-11-5,0-10 0,2-12 0</inkml:trace>
  <inkml:trace contextRef="#ctx0" brushRef="#br0" timeOffset="14872.8507">18922 15390 79,'-16'28'40,"1"1"-1,-1 1 2,5-5-25,6 6-10,4-9-2,9-1 0,4-6-2,8-9 0,3-5-1,4-4 0,0-8 0,-2-6-1,-2-5 1,-5 0-1,-5-4 0,-7 1 0,-8 0 1,-9 0-2,-6-1 1,-4 7 0,-3 3 0,-2 6 0,0 5 0,1 4 0,8 5-2,2 5 0,11 7-3,4-16-5,8 19-28,7-6-4,5-5 1,8-3 0</inkml:trace>
  <inkml:trace contextRef="#ctx0" brushRef="#br0" timeOffset="15139.8659">19347 15341 88,'0'0'40,"0"0"2,-8-10-1,-12 6-29,7 8-5,-4 2-3,-2 2-1,1 4-1,0 7 0,0 0-2,4 7 1,4 0 0,5 0 0,6-1-1,10-1 0,6-6-1,6-6-2,10-4-3,-3-15-9,4-3-27,3-6-1,-1-8 1,-4-5 0</inkml:trace>
  <inkml:trace contextRef="#ctx0" brushRef="#br0" timeOffset="15434.8828">19494 15032 88,'0'0'41,"-11"14"2,12 2 0,4-6-24,10 14-12,1 5-2,7 6-2,0 3 0,2 4 0,-2 2-3,-1 4 0,-5 2 0,-6 0 0,-6-6 0,-5-1 0,-5-2 0,-4-3 0,-5-3 0,-1-8 0,0-5-3,1-10-2,7-2-6,-7-14-29,14-10-4,4-13 1,7-13-1</inkml:trace>
  <inkml:trace contextRef="#ctx0" brushRef="#br0" timeOffset="15601.8924">19792 15162 102,'0'0'41,"-3"16"0,3-16-1,-14 14-35,14-14-6,9 17-11,-9-17-27,14 9-2,0-7 0,-2-1 0</inkml:trace>
  <inkml:trace contextRef="#ctx0" brushRef="#br0" timeOffset="15734.9">19880 15360 90,'-1'35'40,"2"4"1,-3 2-5,-5-7-24,6 1-9,0 0-11,-6-6-30,1-13-3,-3-4 1,-7-10-1</inkml:trace>
  <inkml:trace contextRef="#ctx0" brushRef="#br0" timeOffset="16645.9521">13391 16363 39,'0'0'33,"-13"-2"2,13 2-1,-20 3-17,3-4-7,5 5 0,-4 2-5,2 9-1,-1-2-2,3 8 0,-1 3 0,4 5-1,4 0 1,3 0 0,5-4-1,6-3 0,7-7 1,4-3-1,3-12 0,6-11 0,2-4 0,0-5 0,-2-5 0,-4-1 0,-6-2 0,-2 1 1,-7 3-1,-5 8 1,-6 2-1,-2 4 0,3 10 0,-10-8 0,10 8 0,-8 17-1,7 0 0,3 4 0,4 4 0,3 7 0,2 0 0,1-2 0,1-3-2,1-4 0,1-5-2,-4-11-6,5-4-18,-2-10-12,-4-10 2,2-6-1</inkml:trace>
  <inkml:trace contextRef="#ctx0" brushRef="#br0" timeOffset="16875.9652">13725 16015 75,'4'13'38,"-2"7"0,4 6 0,1 14-25,-3-2-7,3 8-2,0 2-2,2 0-1,0-5-2,-2-5-1,3-4-5,-6-14-9,0-7-23,5-2 1,-9-11 0,12-4 1</inkml:trace>
  <inkml:trace contextRef="#ctx0" brushRef="#br0" timeOffset="17099.978">13921 16127 93,'0'22'37,"-5"5"0,5 5-9,-1 8-22,-1 1-2,4 6-2,-1-4-1,3-5-3,3-2-4,1-14-3,11-4-20,0-7-8,0-7 0,4-7-1</inkml:trace>
  <inkml:trace contextRef="#ctx0" brushRef="#br0" timeOffset="17480.9998">14190 16365 82,'-15'27'38,"3"2"-1,2-6 2,3-1-33,11-2-2,4-5-1,9-2-2,2-6 0,6-4 0,0-7 0,1-3 0,-2-4-1,-5-1 1,-3-4 0,-4-1-1,-6-4 1,-2 2 0,-5-1 0,-5 2 0,-4 1 0,-1 3 0,-3 4-1,1 5 0,-1 7-1,1 2-2,6 8-5,-3-1-22,10 0-10,8 3 1,3-5 0</inkml:trace>
  <inkml:trace contextRef="#ctx0" brushRef="#br0" timeOffset="17777.0168">14734 16310 85,'2'-10'39,"-2"10"1,-13-19 1,-8 6-28,6 13-6,-4 0-2,-1 7-3,-3 6 0,3 7 0,-1 5-1,5 4 0,3 2 0,6-2-1,7 0 0,5 0 1,8-9-2,7-3 1,7-8-2,6-7-2,6 1-4,-2-11-16,2-1-17,2-4 0,-3-1 0,-1-3 0</inkml:trace>
  <inkml:trace contextRef="#ctx0" brushRef="#br0" timeOffset="18058.0328">15227 16303 92,'0'0'41,"0"0"0,0 0-1,-13 5-30,23-4-5,2-3-3,6 2-2,3 1-3,-2-4-2,5 8-9,-7-3-27,-1-4 1,-4 2 0,-12 0 0</inkml:trace>
  <inkml:trace contextRef="#ctx0" brushRef="#br0" timeOffset="18221.0422">15210 16444 88,'-3'14'40,"4"-3"0,-1-11 2,10 5-32,7-2-5,4-7-4,2-5-12,2 1-27,9-2-3,-3-6 0,2-3-1</inkml:trace>
  <inkml:trace contextRef="#ctx0" brushRef="#br0" timeOffset="18906.0813">16221 16319 94,'-13'-5'39,"-1"2"2,-2 5-11,-8-4-19,4 9-4,-1 3-3,1 6-1,-1 5-1,5 5 0,0 5 0,8 0-1,7-1 0,9-3 0,8-12-1,7-5 1,6-12 0,6-8-1,3-12 1,-2-5-1,-1-5 0,-8-2 1,-8 5-1,-8 0 0,-8 6 0,-9 7 0,-7 7 0,-2 5 1,-1 5-1,0 6 0,4 6 1,2 6-1,6 4 0,6 1 1,4 2-1,4 4 0,1 0 0,3-4-1,-1-2-1,0-8-1,2-2-3,-15-14-8,22-7-27,-11-9-2,-2-7 2,2-2-1</inkml:trace>
  <inkml:trace contextRef="#ctx0" brushRef="#br0" timeOffset="19144.095">16426 16057 94,'0'0'41,"11"16"2,-8 6-2,4 11-30,-5-1-5,3 11-1,-1 1-3,0 6 0,0 1-1,-2 2 0,1-4-2,1-6-1,1-6-1,-1-9-3,5-7-3,-9-21-17,12-3-16,2-14 0,-1-11 0,4-5 2</inkml:trace>
  <inkml:trace contextRef="#ctx0" brushRef="#br0" timeOffset="19352.1069">16690 16105 77,'6'-16'41,"-6"16"0,0 0 1,0 0-23,-3 25-10,-1 4-4,4 9-2,0 8-1,1 5 0,-2 4-1,3 1 0,2-4 0,-1-7-2,4-6-3,1-14-3,14-9-24,-1-10-13,3-16 3,3-6-2</inkml:trace>
  <inkml:trace contextRef="#ctx0" brushRef="#br0" timeOffset="19700.1268">17034 16303 86,'-13'13'40,"-2"8"0,-6 1 2,-5-1-31,11 7-4,0-2-2,8 4-2,4-3 0,8-2-1,5-7-1,10-8 0,4-7-1,3-6-1,2-7 1,-4-8 0,0-4-1,-4-2 0,-6 0 1,-7 1-1,-6 2 0,-5 2 1,-7 6-1,-1 5 0,-3 5-2,0 0-2,14 3-5,-21 5-14,21-5-18,-2 11 2,2-11-1,22 8 1</inkml:trace>
  <inkml:trace contextRef="#ctx0" brushRef="#br0" timeOffset="19989.1433">17398 16333 95,'0'0'39,"0"0"2,0 0-8,-2-16-23,2 16-4,-16 1-1,2 7-2,-5 0 0,-1 4-1,-2 3 0,0 5 0,0 4 0,4 1 0,6 0 0,7 1-1,9-3 0,6-1 0,9-3 0,5-8-2,6-6-4,-3-10-20,2-1-17,2-8-2,-5-6 1,-3-4-1</inkml:trace>
  <inkml:trace contextRef="#ctx0" brushRef="#br0" timeOffset="20747.1867">17875 16165 75,'0'0'40,"-1"-10"-1,1 10 2,1 9-25,-1-9-9,-6 21-2,2 0-3,1 6 0,-1 7-2,2 5 1,1 3-1,3 5 1,2-1-1,4-4 1,4-5 0,8-6 0,3-8 0,7-9-1,5-12 1,5-9 0,2-9 0,2-2 0,-2-5 0,-4-5-1,-3-3 1,-5 1 0,-7 1-1,-9 1 1,-9 5-1,-6 2 0,-9 3 0,-6 7-1,-5 7 0,-3 1-2,4 8-3,-3-3-7,13 2-28,10-4-1,-1 14 1,17-11 0</inkml:trace>
  <inkml:trace contextRef="#ctx0" brushRef="#br0" timeOffset="21469.228">18965 16076 46,'1'-14'36,"-1"14"4,-3-14-2,-3 1-12,6 13-11,-17-6-4,5 9-3,-10 1-3,2 7 0,-6 0-2,-2 9 0,-2-1-1,3 2 0,4-1-1,9 0 0,7-2-1,7-1 1,10-3-1,9-4 1,3-3-1,5 4 0,0-1 0,-4-3 0,-5 2 0,-3 1 0,-8 1 0,-7 1 0,-6 1 0,-5-4 0,-5 1 0,-2 1 0,1-1 0,-1-2 1,4-1-1,4-2-1,10-5 1,-6 10 0,6-10 1,17 9-2,-3-5 1,3 3 0,0 2 0,-1 2 0,-2 3 0,-3 2 1,-5 5-2,-3 6 1,-5 1 1,-4 1-1,-2 0 0,-3 3 0,1-4 1,2-1-1,2-7 1,4-7-1,5-4-1,-3-9-2,23 4-3,-10-16-20,5-2-17,3-2 1,3-8-1,-5-3 1</inkml:trace>
  <inkml:trace contextRef="#ctx0" brushRef="#br0" timeOffset="21907.253">19177 16216 104,'-7'11'41,"3"3"2,2 0-1,2 0-32,3 6-6,4 2-2,5 1-1,3 0-1,2 0 1,3 0 0,1-5-1,0-7 0,1-4 0,2-6 1,0-5-1,2-3 0,-3-6 0,1-4 0,-4 6 0,-3-1 0,-2 2 1,-6 5-1,-9 5 0,0 0 1,-1 19 0,-8 0 1,-5 7-2,-1 8 0,-4 10 0,0 9 0,-1 2 0,-1 0 0,6 3 0,4-5 0,5-9 0,9-4-8,-3-20-35,14-19-3,4-12 2,6-13-1</inkml:trace>
  <inkml:trace contextRef="#ctx0" brushRef="#br0" timeOffset="22607.293">19555 16086 61,'-5'-13'41,"6"3"-1,4-1 1,6 6-18,-4-11-11,11 8-5,-1-4-2,6 6-2,-1 1-1,0 4-1,-1 4 0,-4 5 0,-4 4 0,-4 7 0,-7 7 1,-3 6-1,-6 3 0,2 4 1,-1-3-1,3 1 1,3-4-1,4-8 0,5-6 0,4-7-1,7-9 1,1-6-1,2-4 0,-2-6 0,-2-3 0,-3 1 0,-3 1 0,-6-3 2,-5 4-4,-2 13 2,-10-11 2,0 11-2,-1 6 0,1 3 0,0 4-2,4 7 4,3 5-2,2 1 0,2 2 0,3 5 0,0 2 0,-1 2 0,-1-1 0,-2-4 0,-3-5 0,-2-3-2,-1-4 1,-4-11-3,-1 1-6,-11-12-28,2-8-5,-5-3 0,-6-6-1</inkml:trace>
  <inkml:trace contextRef="#ctx0" brushRef="#br0" timeOffset="23127.3228">18226 16205 45,'8'-18'35,"-8"18"1,4-14-7,-6 1-8,2 13-5,0 0-5,0 0-4,9-2-1,-4 16-2,-2 0 0,3 10-1,0 2-1,0 3-1,0 2-3,-3-4-19,0-2-18,0-2-1,-5-13 0,2-10 1</inkml:trace>
  <inkml:trace contextRef="#ctx0" brushRef="#br1" timeOffset="63521.6332">7558 15821 31,'11'-10'31,"-11"10"3,-12-16-8,3 13-7,-8-3-5,4 10-3,-8-3-3,3 5-2,-5 1-3,4 7-1,0 3 0,3 3-1,3 6 0,5 1-1,7 2 1,7 3-1,4-2 1,8-4-1,3-4 0,6-4 1,3-7 1,0-9-1,-1-8 1,0-5 1,-6-8 0,-2-1 0,-6-7 0,-4 1 0,-7-6 0,0 3 0,-7-1-1,-1 3 0,-4 3-1,1 5 0,-2 5 0,9 14-1,-11-5 0,8 18 0,4 7 1,4 8-2,6 4 1,0 4 0,4 2-1,2-4 0,3-2-1,-3-8-3,7-1-3,-10-13-10,6-5-23,0-4 3,-4-6-2,2-2 2</inkml:trace>
  <inkml:trace contextRef="#ctx0" brushRef="#br1" timeOffset="63930.6566">7995 15819 39,'7'-16'33,"-9"-4"3,-1 11 0,3 9-17,-25-15-4,12 15-5,-6-2-5,4 7 0,-1 1-2,2 3-1,1 1 0,3 3-1,2 0 0,3 6-1,3-1 1,3 1-1,2-3 1,5 2-1,3-2 1,1 2-1,2-2 0,3-4 1,1-1-2,-3 2 1,0-1 1,-3-3-1,-5 2 1,-4-2-1,-5 0 0,-4 1 1,-4-2-1,-3-4 0,-1 2-1,-1-3-1,4 0-1,-1-8-2,12 5-6,-8-13-6,15 2-11,4-1-9,3-8-2,9 2 3</inkml:trace>
  <inkml:trace contextRef="#ctx0" brushRef="#br1" timeOffset="64297.6776">8266 15795 25,'18'-14'34,"-4"6"2,-9-5 0,-6 2-11,1 11-5,-17-8-6,4 10-6,-7-2-3,0 6-1,-5 0-1,4 3 0,-1 3-1,5-1-1,4 3 0,6-1 0,7 1-1,8 1 0,5-1 0,5 2 0,5 0 1,0 2-2,2 1 2,0 0-1,-3-1-1,-6 1 1,-2 1 1,-7-3-1,-4-2 0,-4 0 0,-5-5 0,-5-1 0,-2-1 0,-2-10-1,0 1-3,-4-7-4,10 4-14,-2-8-17,0-4 1,6 1-2,1-4 2</inkml:trace>
  <inkml:trace contextRef="#ctx0" brushRef="#br1" timeOffset="64698.7005">8407 15938 52,'20'5'34,"-2"-5"0,3-5-7,0 0-9,-4-12-3,7 4-5,-7-8-2,6 3-2,-4-5-2,0-1 0,-3 0-2,0 4 1,-5 1-2,-5 4 0,-5-1 0,-4 4 0,-8 4 0,-2 7-1,-6 7 1,-3 2-1,-2 4 0,-2 7 0,2 4 0,4 4 1,3 1-1,6 1 0,6-2 1,7 0-1,4-3 0,6-2 0,4-2 1,2-6-3,4-4-1,-1-7-3,4 2-6,-6-13-9,6-1-18,0-5-1,-4-5 0,2-2 2</inkml:trace>
  <inkml:trace contextRef="#ctx0" brushRef="#br1" timeOffset="64998.7177">8786 15786 41,'2'-14'37,"-2"14"2,4-15-1,-4 15-11,0 0-9,6 12-7,4 4-5,-4 5-2,1 6-2,0 4-1,2 3 0,-2 0-1,0 2 0,-2-3 1,-2-4-1,1-7 0,-1-7 0,-3-15 0,0 0 0,0 0 1,6-20 0,-3-3 0,1 0 0,0-6 0,3-1 1,2 2-2,2 1-1,4 5-2,-3-5-7,9 3-30,-2 2-2,1 2 2,2-4-2</inkml:trace>
  <inkml:trace contextRef="#ctx0" brushRef="#br1" timeOffset="65285.7341">9230 15421 85,'0'0'41,"-12"-3"-1,12 3-1,-14 28-20,4-6-12,6 12-3,-1 5-2,2 7-1,2 3 0,2 6-1,0 0 1,3 1-1,0-4 0,3-3 0,3-5 0,2-6-1,4-8-1,-1-12-2,7-2-4,-8-22-15,3-3-20,0-7 2,-6-13 0,-4-1 0</inkml:trace>
  <inkml:trace contextRef="#ctx0" brushRef="#br1" timeOffset="65460.7441">9106 15738 58,'-15'0'39,"15"0"-2,0 0 2,15 10-20,9 0-8,-1-5-7,9 2-5,8 1-20,5-2-18,-4-5 2,2-2-2,1-8 1</inkml:trace>
  <inkml:trace contextRef="#ctx0" brushRef="#br1" timeOffset="65709.7584">9694 15526 91,'-20'29'39,"1"6"1,-2 5-4,-1 4-29,8 8-2,3 3 0,6 1-3,6 0 0,4-4-1,5-2-1,4-8-3,6-2-3,-4-19-16,5-4-19,4-10 2,-2-13-3,4-7 3</inkml:trace>
  <inkml:trace contextRef="#ctx0" brushRef="#br1" timeOffset="65941.7716">10045 15699 78,'0'0'38,"1"18"-1,-9 0-2,-5 10-25,-6 1-5,2 7-2,-3-1-1,2-2-1,2-2-1,3-5-1,3-4-2,-1-10-5,11-12-12,0 0-18,-13-3 1,8-13-2,-6-10 2</inkml:trace>
  <inkml:trace contextRef="#ctx0" brushRef="#br1" timeOffset="66141.7831">9785 15682 57,'0'0'40,"12"3"0,-1 10 1,-2 10-14,-1-4-16,11 14-2,-3-1-3,3 3-3,2 0-1,4 0-2,1-2-1,1-3-3,4-1-3,-9-15-12,3-3-23,3-4 1,-6-10-1,-1-3 2</inkml:trace>
  <inkml:trace contextRef="#ctx0" brushRef="#br1" timeOffset="66382.7969">10180 15780 89,'13'5'39,"-1"-1"1,4-3-4,0-5-26,11 4-3,3-4-3,6 0-1,1-1-2,2 1-1,-4-1-2,-4-1-1,0 6-6,-13-8-7,3 4-23,-11 3-1,-10 1-1,0 0 2</inkml:trace>
  <inkml:trace contextRef="#ctx0" brushRef="#br1" timeOffset="66576.808">10247 15917 72,'-5'16'40,"10"-5"-1,8-7 3,0-8-25,15 6-9,-1-8-3,5 0-2,2-1-5,-4-8-7,3 2-30,-7 0-2,-8-1 1,-5-2-1</inkml:trace>
  <inkml:trace contextRef="#ctx0" brushRef="#br1" timeOffset="66816.8217">10427 15503 83,'-11'15'42,"3"11"-1,-6 4 2,6-2-25,1 12-11,-1 3-3,8 3-1,4 1-1,4-2-2,3 0 0,6-7-2,1-2-2,0-10-5,5-4-28,-5-12-6,-3-11 1,-1-9 0</inkml:trace>
  <inkml:trace contextRef="#ctx0" brushRef="#br1" timeOffset="67240.8459">10707 15649 81,'-7'29'41,"-3"2"0,3 3 0,0 13-21,6-17-14,11 0-2,3-6-1,10-4-1,3-8-1,2-6 0,0-8 0,1-10 1,-2-7-2,-1-2 0,-3-3 0,-7-4 1,-2-3-1,-4 3 0,-3 3 0,-2 5 0,-5 8 1,0 12-1,0 0 0,0 0 0,-9 26 1,2 5-1,0 8 0,-3 11 0,0 5 1,-3 5-1,-1 2 1,2 1-1,1-4 0,1-6 0,4-7-2,-1-15-2,6-7-6,1-24-21,-10-6-12,8-12 0,-3-16 0,-2-9 2</inkml:trace>
  <inkml:trace contextRef="#ctx0" brushRef="#br1" timeOffset="67504.861">10850 15449 104,'31'-1'42,"4"8"2,4 16-6,-6-6-28,6 12-4,-5 5-2,-1 6-1,-5 4-2,-4 7 0,-7 0 1,-3 1-2,-8 0 0,-2 1 0,-3 1-2,-4-5-2,2 6-13,-4-14-26,-4-6-2,3-8 3,-2-9-2</inkml:trace>
  <inkml:trace contextRef="#ctx0" brushRef="#br1" timeOffset="104136.9563">14854 13832 9,'0'0'23,"10"-8"-3,-10 8-1,4-11-1,-4 11-2,8-14-2,-8 14-2,6-16-1,-6 16-2,7-17-3,-7 17-1,7-16-1,-7 16 0,9-20-2,-4 11 0,0 0 0,-5 9-1,8-13 0,-8 13 0,0 0 0,0 0 0,10-2-1,-10 2 1,3 17-1,0-6 1,-1 4-1,1 1 0,0 2 0,0-1 0,1 0 0,0 2 0,0-2 1,-2-2-1,1-1 0,-2-2-1,0-1 0,-2-2-1,0 1-1,1-10-1,-4 13-4,4-13-1,-4 11-6,4-11-10,-9 7-9,9-7 3,0 0 0</inkml:trace>
  <inkml:trace contextRef="#ctx0" brushRef="#br1" timeOffset="104511.9777">14897 13973 27,'0'0'28,"0"0"0,0 0-5,0 0-7,0 0-3,11-4-3,-11 4-1,14 1-1,-14-1-2,21 2 1,-11-1-3,5 2-1,-2-2-1,1 3-1,0-3 0,0 0 0,-1-1-1,-2-1-2,4 2-4,-15-1-20,12-6-8,-2 9 0,-10-3-2</inkml:trace>
  <inkml:trace contextRef="#ctx0" brushRef="#br1" timeOffset="107555.1518">19325 15740 25,'1'-11'29,"-1"11"-4,0 0-1,0 0-4,0 0-3,0 0-4,0 0-3,0 0 0,0 0-4,6-12-1,-6 12-1,0 0 0,13-14-1,-13 14-1,13-15 1,-13 15-1,15-15-1,-15 15 0,12-12 0,-12 12 0,9-9 0,-9 9-1,0 0 1,0 0 0,0 0 0,0 0-1,0 0 1,10 14-1,-8-4 0,0 1 0,0 2 1,-1 2-1,-1 0 0,-1 2 0,0-1 0,0 1 0,0-2 1,0 2-2,-1-3 1,2-1-1,0-3-1,3 2 0,-3-12-2,4 16-2,-4-16-3,0 0-8,0 14-18,0-14-1,0 0-1,-12 5 2</inkml:trace>
  <inkml:trace contextRef="#ctx0" brushRef="#br1" timeOffset="107802.1659">19317 15914 49,'0'0'37,"0"0"-1,0 0 1,0 0-18,4-9-7,-4 9-5,18-10-1,-4 7-3,4 0-1,1 1-1,2 2 0,1 0 0,1-1-1,-1 0-2,-5-4-8,-1 0-28,-1 1 0,-8-9 1,0 0-2</inkml:trace>
  <inkml:trace contextRef="#ctx0" brushRef="#br1" timeOffset="110716.3326">14796 16660 25,'9'-1'31,"-9"1"0,9-9-1,-9 9-10,7-13-4,-7 13-4,10-10-2,-10 10-4,14-3-2,-5 3-1,-9 0-2,18 3 0,-8 3 0,2-1 0,-1 0-1,0 2 1,-1 0-1,0 2 0,-4 2 0,-6-11-1,8 20 0,-7-8-1,-2 1 0,-4 0 1,1 0-1,-4-1 1,2 0 0,-1-2 0,1 1 1,6-11 0,-11 11 0,11-11 0,0 0 1,-6 10 0,6-10 0,0 0 1,0 0 0,14 10 0,-14-10 0,14 8-1,-3-3 1,1 3-1,0-3 0,1 0-1,-1-2 1,1-1-1,-2-2 0,-2 4-1,1-4-2,-10 0-8,0 0-25,14-6 0,-14 6-1,0 0 2</inkml:trace>
  <inkml:trace contextRef="#ctx0" brushRef="#br1" timeOffset="111731.3907">17513 16715 34,'-4'14'35,"4"-14"1,0 0-7,0 0-8,3-19-2,-3 19-6,7-12-4,0 2-4,-3-3-1,-4 13 0,12-19-2,-5 10 1,1-1-2,-8 10 0,14-18 0,-14 18 0,12-7 0,-12 7-1,0 0 0,13-3 0,-13 3 1,5 12-1,-3 0 1,0 3-1,0 3 0,0 4 0,-2 5 1,1-2-1,0-1 0,0 3 0,0-4 0,-1-2 1,1-4-1,-2-2-1,2-4 0,-2-2 0,1 0-1,0-9-1,0 0-2,0 0-2,-2 10-3,2-10-5,0 0-11,0 0-8,-12-4-3,12 4 1,-9 0 1</inkml:trace>
  <inkml:trace contextRef="#ctx0" brushRef="#br1" timeOffset="111959.4037">17542 16912 34,'-12'8'34,"12"-8"-1,0 0-5,-13 5-4,13-5-3,0 0-5,10 1-5,-10-1-3,14-10-2,-4 3-1,6 4-2,-2-2 0,3 2-2,0 5 0,-1-1-2,1 4-1,-4 0-4,5 7-13,-3-8-22,-15-4 1,13 5 0,-10-15 0</inkml:trace>
  <inkml:trace contextRef="#ctx0" brushRef="#br1" timeOffset="155193.8766">21243 13382 13,'9'-3'28,"-9"3"1,0 0-4,1-9-6,-1 9-3,0 0-4,-11 11-3,7 0-3,-6 3-2,1 5-2,-3 0-1,0 6 0,-3 2 0,2-1-1,-3-1 1,3 2-1,-1-1 0,2-3 0,2-1-1,-2-6 0,5-1-2,-1-6-2,8-9-4,-12 7-4,12-7-5,-6-9-5,1-8-7,9 5 0,-11-13 1</inkml:trace>
  <inkml:trace contextRef="#ctx0" brushRef="#br1" timeOffset="155466.8922">20981 13403 28,'0'0'22,"-13"-10"-1,13 10 0,0 0-4,2 11-2,8-1-1,1-2-4,9 9 0,-1-3-3,6 7 1,-1-3-4,5 1 0,-2 0-2,1 2 0,-4-3-1,0 0-1,0-2 0,-2-2 0,-5-1-2,1-1-1,-1 0-3,-4-7-6,1 1-12,0 3-10,-14-9-1,14 6 2,-14-6 0</inkml:trace>
  <inkml:trace contextRef="#ctx0" brushRef="#br1" timeOffset="157378.0015">22342 13468 5,'-1'-10'24,"1"10"1,0 0-6,0 0-1,-5-10-3,-9 9-3,2 6-1,-6 0-2,4 5-1,-6 0-2,6 8 0,-2 1-2,6 5-1,1 0 0,6 4 0,3-3 0,7-1-1,2-4-1,4-5 0,3-7 0,1-4 0,4-8 0,-3-6-1,1-5 1,-2-1 0,-3-5 1,0-1-1,-4-3 1,-2 1-1,-5-3 1,3 3 0,-7 2-1,1 3 0,-1 2 0,-2 8-1,3 9 1,0 0 0,7 12-1,-1 7 0,1 2 1,2 5 0,1 3-1,1 0 1,0-2-1,-1-2 0,-2-5-1,0-4 0,1-1-2,-9-15-2,13 13-5,-13-13-12,6-14-14,3 5 0,-4-9 0,6-3 1</inkml:trace>
  <inkml:trace contextRef="#ctx0" brushRef="#br1" timeOffset="157655.0173">22647 13099 37,'7'-12'31,"-8"2"2,1 10-1,5 18-13,-8-4-9,7 15-1,-5 3-3,4 11 0,-3 0-1,2 9-2,-1-4 1,3 3-2,-1-2-1,2-5 0,0-4-2,1-6-1,3-4-3,-3-12-2,8 1-7,-14-19-10,11 4-12,3-7-1,-7-13 2,7 1 1</inkml:trace>
  <inkml:trace contextRef="#ctx0" brushRef="#br1" timeOffset="157900.0313">22801 13115 19,'-10'-35'31,"9"20"0,-8 3-1,9 12-9,-5 12-4,0 4-4,9 16-3,-7 4-3,8 9-2,-3 2 1,3 6-2,-2-1-1,7 1-1,-3-6 0,-1-4-3,2-4-1,-3-7-4,5 0-5,-7-10-17,2-10-8,2-1-2,-7-11 2</inkml:trace>
  <inkml:trace contextRef="#ctx0" brushRef="#br1" timeOffset="158296.054">22999 13431 29,'-10'16'29,"9"11"2,-11-7-1,7 4-15,7 0-6,3-3-3,4 0-1,0-8-1,8 0 1,-1-8-1,3-2 2,-1-7-3,1 0 1,-7-8-2,5 2 0,-5-5 0,-5-2-2,-1-4 1,-1-1 0,-4-2-1,-1 1 1,-1 1-1,-4 4 0,-5 3 1,10 15-1,-18-5 0,1 12-1,3 8 0,-2-1-4,8 8-6,-3-3-18,5-5-6,8 1 0,-2-15 0</inkml:trace>
  <inkml:trace contextRef="#ctx0" brushRef="#br1" timeOffset="158656.0746">23482 13407 11,'-2'-14'29,"2"14"2,-6-14 3,-9 6-13,2 5-4,-10-3-4,1 11-2,-8-3-1,11 9-2,-7 0-2,2 8-1,1 1-2,10 4 1,0 2-2,11 0 0,4 0-1,1 1 0,7-5 0,7-2-1,2-3 0,0-6 1,4-2-1,-2-2-1,-1-3-3,0-9-4,6 6-17,-6-4-14,-6-4 1,2 3-1,-11-5 1</inkml:trace>
  <inkml:trace contextRef="#ctx0" brushRef="#br1" timeOffset="159417.1181">23697 13721 37,'0'0'33,"14"-1"3,-14 1-1,5-11-17,5 9-3,-10 2-5,10-13-2,-9 4-1,11 4-2,-12 5 0,9-15-2,-9 15-1,13-13 0,-13 13-1,9-9 0,-9 9 0,0 0-1,10-5 1,-10 5-1,4 11 0,-4-11 1,1 18-1,-2-2 0,-5 0 0,6 4 1,-3 0-1,-4 0 0,4 0 0,2-1 0,-4-1 0,2-3 0,4-3-1,-3-3-1,2-9-1,3 12-2,-3-12-2,0 0-5,0 0-3,0 0-5,0 0-2,0 0 0,0 0 1,-16 5 2,16-5 7,-13 6 7,13-6 10,-13 4 6,13-4 7,0 0 1,-11 0 3,11 0 0,0 0-2,11 0-4,-11 0-4,13 0-2,-13 0-3,20 0-2,-9 0-1,8 3-2,-10-2 1,5 1-3,1 1 1,-3-2-2,4 1 0,0-1-3,1 5-6,-8-1-28,2-5-3,-11 0 1,0 0-2</inkml:trace>
  <inkml:trace contextRef="#ctx0" brushRef="#br1" timeOffset="160579.1846">21124 15374 54,'0'0'33,"11"14"-1,-5 0 0,-8 4-20,3 0-5,3 9-2,-1 0 0,3 1-1,-1-2-1,6 0 1,-1-8-1,4-2 0,0-8-2,5-10 1,1-7-1,1-3 0,2-7 0,0-5 0,1-4 1,-1 1-1,-3-1 0,-4 8-1,-2 6 2,-4 6-1,-10 8-1,4 18 1,-8 9-1,-2 9 1,-5 6-1,1 5 1,0 2-1,-2 1 0,3-3 1,2-3-1,3-5 0,-1-4 0,4-6 0,1-5-1,3-3-1,0-9-3,6 0-3,-9-12-15,9-7-16,5-2 1,-3-10-1,6-1 2</inkml:trace>
  <inkml:trace contextRef="#ctx0" brushRef="#br1" timeOffset="160933.2048">21986 15401 49,'0'0'32,"0"-10"1,-15 13-3,-3-3-16,3 10-4,-11-2-1,2 11-3,-4-2 0,4 10-1,-1 1 0,6 4-2,3 0-1,9 1 0,7-2-1,10-4 0,6-1-1,7-8 0,7-4 0,4-4-1,1-4-2,-2-8 0,1 2-4,-10-8-4,2 4-16,-9-1-10,-16-5 0,-1 10 1,-17-19 1</inkml:trace>
  <inkml:trace contextRef="#ctx0" brushRef="#br1" timeOffset="161113.2151">21772 15625 39,'21'5'33,"-3"-9"0,13 5 0,1-2-18,-1-6-6,3 5-4,0-1-4,-4-5-6,0 5-8,-8-2-14,-7-9-5,4 6-2,-12-9 1</inkml:trace>
  <inkml:trace contextRef="#ctx0" brushRef="#br1" timeOffset="161354.2289">22018 15266 34,'0'0'34,"-17"-3"2,14 20 0,-5 10-11,-1 1-10,8 16-5,-5-4-3,3 10-1,-3-1-2,5 4-1,-2-4 0,3-2-1,3-5-2,0-7-1,3-2-3,-3-13-3,6 2-9,-3-8-24,-6-14 2,12-1-1,-9-12 2</inkml:trace>
  <inkml:trace contextRef="#ctx0" brushRef="#br1" timeOffset="162063.2695">22544 15515 36,'0'0'31,"-19"-10"2,4 10-10,2 6-5,-8-2-5,6 10-2,-9-3 0,5 9-4,0-1-1,6 6-1,2-1-1,9 1-2,3-4 0,7 0 0,7-7 0,6-2-1,2-7 0,4-5 0,0-5-1,-2-3 0,-5-5 0,0-1 0,-7-2 1,-3-3-1,-5-4 0,-5-1 0,-6-3 1,-1 0-1,0 2 1,-2 1-1,1 2 0,1 9 1,7 13 0,-6-10 0,6 10 0,9 24 0,-1-4-1,2 7 1,1 2 0,0 1 0,1 1-2,0-2 1,-4-3-1,-1-4-1,3-3-2,-7-10-3,7 2-8,-10-11-19,0 0-4,13-10-1,-7-7 1</inkml:trace>
  <inkml:trace contextRef="#ctx0" brushRef="#br1" timeOffset="162335.285">22765 15113 48,'6'-21'33,"-6"7"2,0 14 0,6 15-15,-8 2-11,7 13-3,-5 5 0,2 12 0,-4 0-1,4 9-1,-1-3 0,2 2-2,0-8-1,1-2-1,3-5-1,-1-10-1,5-2-3,-6-14-2,7 2-7,-12-16-12,9 0-12,1-5 0,-4-13 1,0-3 1</inkml:trace>
  <inkml:trace contextRef="#ctx0" brushRef="#br1" timeOffset="162571.2985">22874 15116 75,'0'0'36,"0"0"1,9 19-5,-7 7-22,-4 2-3,6 8-2,-2 2-1,0 7 0,0 0-1,3 4-1,1-4-1,1-4-2,2 1-3,-5-10-3,7 3-8,-6-10-19,1-10-5,3-2 0,-9-13 0</inkml:trace>
  <inkml:trace contextRef="#ctx0" brushRef="#br1" timeOffset="162993.3227">23166 15395 65,'-9'14'34,"5"10"-1,-11 1-7,-1-1-18,9 5 0,-1-2-2,2 1 0,3-7-1,8-2-2,3-5 0,3-6-2,6-5 0,2-4 0,1-6-1,6-2 0,-1-6-1,-5-1 1,0-4 0,-1-1 0,-7-2 0,-4 1 0,-6-2 0,-10 2 0,-6 2 0,1 5 0,-7 5 1,-4 4-1,1 5 1,0 5-1,1 3 0,8 3-1,3 5-1,-1-5-4,13 6-15,3-1-16,-4-15 0,19 18-1,-6-17 2</inkml:trace>
  <inkml:trace contextRef="#ctx0" brushRef="#br1" timeOffset="163392.3455">23709 15353 31,'-13'8'34,"-8"-5"2,-1 4-4,-2 8-9,-12-2-5,12 11-4,-9-3-4,11 9-2,2-2-3,4 4-1,2-3-2,13 1 0,4-3-1,2-4-1,5-1 1,1-3-1,4-5 1,3-2-2,1-4 0,-3-6-3,3 0-4,-5-11-13,1 0-20,2 0 1,-5-4-1,-1 0 1</inkml:trace>
  <inkml:trace contextRef="#ctx0" brushRef="#br1" timeOffset="164093.3856">23896 15728 38,'0'0'33,"11"-5"3,-11 5 0,10-2-17,-12-7-5,11 6-4,-5-7-3,-4 10-1,12-16-1,-1 10-1,-11 6 0,17-16-1,-17 16-1,12-10 0,-12 10 0,0 0 0,12 1-1,-12-1 0,4 10 0,-1 0-1,-3 3 1,1 0-1,1 4 0,-5 1 0,-2 4 1,4 3-1,-1 1 1,-3-1-1,3-2 0,0 1-1,-3-5 2,5-3-2,3-2 0,-3-14-2,-5 11 0,5-11-2,0 0-1,0 0-3,0 0-5,5-10-5,-5 10-4,0 0-2,0 0-1,-10-8 1,10 8 4,-15 5 7,5-2 9,0 2 10,0 0 9,-1 2 6,0-2 5,11-5-1,-14 12 1,13-2-3,1-10-3,4 9-5,-4-9-4,21 5-1,-3-6-2,0 4-2,-2-5-1,9 4-2,0-2 0,-2 0-1,-1 1-2,-8-1-3,-1 6-6,1-5-24,-14-1-10,13 4 3,-13-4-2</inkml:trace>
  <inkml:trace contextRef="#ctx0" brushRef="#br1" timeOffset="171536.8113">21872 13459 5,'13'0'21,"-13"0"-5,9-10 0,-9 10-1,8-11 2,-8 11-3,0 0 0,2-11-1,-2 11-2,-12-4-1,-2 3-2,1 7-1,-8-2-1,-1 3-3,-4 0 1,-2 6-1,-2-2-1,4 2 0,-1 0 0,6 2 0,0 2-1,5 2 1,1 2 0,7 1 0,2-1-1,4 2 0,1 1 1,4-2-1,2-2 0,3-1-1,2-4 1,5 0-1,2-4 1,4-1-1,0-4 1,2 0-1,0-2 1,1-2-1,0-1 0,-3-3 0,-2 0-1,-3-1-2,0 2 0,-5-6-3,2 4-4,-10-7-7,-3 10-9,11-8-11,-15-1 1,4 9 1</inkml:trace>
  <inkml:trace contextRef="#ctx0" brushRef="#br1" timeOffset="171837.8285">21644 13614 36,'0'0'31,"0"0"2,0 0-10,9-4-5,-9 4-1,10-3-3,1 7-4,-11-4-1,21-1-1,-9-3-2,6 8-2,-2-6-1,5 5 0,-4-2-2,1 3 0,2-1-1,-1 1 0,2 0-4,-3-5-5,1 1-30,-1 1 1,-7-8 0,1 3-2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5T09:29:37.01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22220 9980 18,'0'0'21,"-19"-10"-6,10 5-5,-6-5 0,1 2-1,-3-1 1,0 3-2,-3 1 1,0 1 0,-1 4-1,-3 0-1,1 8-1,-6-1-2,4 5 0,-6 0-2,4 6 0,-3-2 0,5 5-1,-1-1 0,5 1 0,3 2 0,3 2 0,4 2-1,3 0 1,1 2 0,2-1-1,3 2 1,1 1-1,1 0 0,2-2 1,0 1-1,3-1 1,-1-2 0,3 0 0,0-2-1,3 0 1,3-2 0,2 3 1,4-3-1,2-1 0,3-1 0,1 1 0,4-1 0,1-2 0,3-2-1,0-3 1,1-1-1,2-2 0,-1-3 1,0-3-1,0-5 0,-2-4 1,1-3-1,1-3 1,-2-5-1,-2-5 1,-1-5-1,0-2 0,-1-3 0,-1-3 0,-3-4 0,-6 0 0,-3-4-1,-2 0 1,-6 1 1,-6-3-1,-5 0 0,-7 2 0,-6-2 0,-4 3 1,-4 0-1,-7 5 0,-5 2 0,-1 1 0,-3 3-1,-1 4 1,-4 3 0,0 3 0,-3 4-1,5 0 1,1 4 0,3 3 0,5 2-1,5 2-4,9 5-13,20-1-16,-18-1 1,18 1-2,0 0 2</inkml:trace>
  <inkml:trace contextRef="#ctx0" brushRef="#br0" timeOffset="5244.3">23444 8037 15,'0'0'26,"-23"-11"-2,2 8-3,-8 1-5,-7 5-4,-5 6-3,-4 3-1,-3 12-3,-6 5 0,9 8-2,-1 11 0,5 10-1,4 6 1,10 7-1,4 1 1,15 0-1,5-3 0,12-3 0,12-11 1,13-10-1,7-13 1,7-9 0,7-14-1,7-9 1,2-11 0,5-11-1,-12-12-1,-4-5 1,-9-11 0,-5-7-1,-14-7 0,-17-6-1,-12-4 0,-13 2 0,-13 5 0,-5 5-1,-6 11-1,-11 13-1,-1 18-1,2 14 0,-1 24-5,-3 8-5,9 20-13,0 18-7,-2 9-1,13 11 3</inkml:trace>
  <inkml:trace contextRef="#ctx0" brushRef="#br0" timeOffset="5745.3286">22922 8959 11,'0'0'25,"-8"15"-1,0-1-5,-2 3-1,-3 6-4,-4 2-2,-4 10-2,-6 1-2,2 8-3,-6 2 0,0 5-3,-1 0 1,1 3-2,0-3 0,5-4 0,1-4-1,3-7 0,5-3-1,5-10-1,6-5-2,6-18-2,-3 11-3,3-11-3,10-9-3,-3-5-5,1-10-4,1 3 1,-6-9 1,4 9 3</inkml:trace>
  <inkml:trace contextRef="#ctx0" brushRef="#br0" timeOffset="5952.3405">22514 9469 16,'-19'14'17,"5"9"-1,-3 0 0,3 7-1,3-1 1,2 2-3,2 2-1,4-7-2,5 5-1,2-6-2,5 0 0,0-9-1,7 1-1,0-8 0,5-2-3,2-4-3,-2-4-8,5-6-22,0 8-2,-10-9-1,4 5 0</inkml:trace>
  <inkml:trace contextRef="#ctx0" brushRef="#br0" timeOffset="6740.3856">21979 10869 21,'0'0'27,"0"0"-5,-12-5-2,1 13-3,-1 3-3,1 9-2,-6 4-3,4 12-1,-7 2-3,3 11 0,-4 6 0,1 7 0,-4 1-2,-1 7 0,-1-4-1,2 1 0,0-1-1,1-4 0,4-6-1,1-4-1,5-7-1,1-10-1,6-5-5,-2-12-2,6-6-8,2-12-9,0 0-7,-4-9 1,1-12 1</inkml:trace>
  <inkml:trace contextRef="#ctx0" brushRef="#br0" timeOffset="6986.3996">21539 11695 12,'-11'22'26,"-10"-4"-1,6 12-2,-3 1-5,4 3-4,3 6-4,2-2-2,6 4-2,2-5-1,8-1-1,1-9-1,6-1 0,-1-9 1,5-5 0,-1-7-1,3-3 1,-3-8-2,2-2-3,-2-1-5,-2-5-7,0-3-19,2 9-1,-10-6-2,3 10 2</inkml:trace>
  <inkml:trace contextRef="#ctx0" brushRef="#br0" timeOffset="7608.4352">21565 12370 6,'-29'2'22,"-17"-7"2,5 12-10,-7 7 0,0 6-1,1 8-1,-1 7-1,7 10 0,0 2-1,6 7-2,2 2-1,8 5-2,5-1-1,11 5 0,6-6-1,10-1 1,8-6-3,13-5 1,8-4 0,11-9 0,7-10 0,8-8 0,3-10-1,4-8 0,2-8 1,-1-9-1,-6-11 0,-4-7-1,-7-11 1,-10-3 0,-9-7 0,-8-4-1,-15-1 1,-12-2-1,-9 2 0,-10 7 0,-8 8 0,-5 7-1,-2 10-1,-2 8 0,5 11-3,2 3-12,5 6-17,10 8-2,2-6 1,13 1 0</inkml:trace>
  <inkml:trace contextRef="#ctx0" brushRef="#br1" timeOffset="64740.703">1729 13134 43,'0'0'35,"2"14"2,-2-14 1,0 0-17,18-5-4,-10-5-4,5 2-3,-1-8-3,2 2-1,-2-7-2,3 1-1,-3 1 0,1-2-2,-3 1 0,0 5-1,-2 4 0,-8 11 0,7-11 1,-7 11-1,1 14 0,-2 3 0,0 8 0,0 1 0,0 4 0,2 3 0,1 0-2,-3-1 0,5-3 0,-3-6-1,0-4-1,-1-6-4,4 1-14,-4-14-20,0 0 2,0 0-1,2-22 2</inkml:trace>
  <inkml:trace contextRef="#ctx0" brushRef="#br1" timeOffset="65054.7209">1839 12816 82,'2'-16'40,"4"6"-2,2 1 1,-8 9-28,24-3-5,-3 9-2,4 9-1,3 5-2,3 9 0,-3 8 0,-2 4 0,-4 7 0,-5 1 0,-4 3 0,-8 0-1,-4-2 1,-3-5-1,-5-7 1,-3-6-2,0-8 1,-1-6-1,3-7-5,-4-7-29,12-4-6,-10-4 1,9-11-2</inkml:trace>
  <inkml:trace contextRef="#ctx0" brushRef="#br1" timeOffset="66043.7775">2616 12859 43,'0'0'35,"0"0"2,11-5-1,-13 18-13,-3 0-11,6 13-4,-4 4-3,4 5-2,1 2-1,4 4 1,2-2-1,4-4 0,1-9 0,7-7-1,1-10 0,0-3 0,2-12 1,0-5-1,-2-7 0,1-6 1,-5-5-1,-6-4 1,-5-4 0,-1-2-1,-5 4 1,-3 5-1,-2 6 0,-3 6 0,0 8 0,8 10-1,-11 14 1,5 7-1,5 7 0,1 3 1,2 3-2,5 3 1,2-1 0,4-4-1,3-3-2,1-10-4,9-1-8,-4-7-27,6-9 2,0-6 0,0-7-1</inkml:trace>
  <inkml:trace contextRef="#ctx0" brushRef="#br1" timeOffset="66397.7978">3258 12901 69,'-3'-14'38,"3"14"1,-23-13 1,-2 4-25,7 12-6,-5-2-3,1 5-1,-1 0-2,8 2-1,3 1-1,6 4 1,5 1-1,5 2 0,6 1-1,7 4 0,4 1 0,1 2 0,-1 0-1,0-2 1,-2-1-1,-6 0 1,-5-1-1,-7-2 1,-8-4 0,-5 0-1,-5-3 0,-4-3 0,1-3-2,-2-7-2,8 2-5,-5-10-12,11 0-18,7-3 0,5-3 1,8-1 1</inkml:trace>
  <inkml:trace contextRef="#ctx0" brushRef="#br1" timeOffset="66791.8203">3319 13089 44,'20'6'35,"-1"-4"3,1-5-11,5 3-4,-5-11-4,9 7-5,-7-9-4,5 3-3,-7-7-1,4 1-3,-6-4 1,-1 0-2,-4 1 0,-5-2 0,-5-1 0,-3 4-1,-6-2-1,-8 4 1,-3 7 0,-3 5-2,-4 6 1,-4 7 0,3 9-1,-3 7 1,3 9 0,5 3-1,5 3 1,3 3 0,7-3 0,8-5 1,3-4-1,8-2 1,8-10 0,2-3 0,5-6 0,3-7-1,5-3-3,-4-9-9,2 1-29,1-5-2,-5-5 2,-1-6-3</inkml:trace>
  <inkml:trace contextRef="#ctx0" brushRef="#br1" timeOffset="67501.8609">4492 12885 48,'0'0'34,"0"0"2,-16-4-6,-5 2-8,2 9-8,-12-3-5,2 11-2,-6-2-2,7 8 0,1 0-2,7 8-1,9 1 0,7 1 0,8-1-1,11-2 0,6-3 0,5-3 0,4-7 0,2-5 0,0-8 0,-1-5-1,-2-8 1,-4-3 0,-4-9 0,-5-4 0,-7-6 1,-3-2-1,-11 1 0,-3 1 0,-3 3 0,-1 6 0,1 8-1,-1 10 1,1 15-1,6 8 0,5 9 0,5 8 0,4 4-1,2-1 1,4 3-3,4-7-1,7-1-5,-5-16-16,3-5-17,3-9 2,-1-11-2,3-6 2</inkml:trace>
  <inkml:trace contextRef="#ctx0" brushRef="#br1" timeOffset="67862.8816">4935 12866 82,'-6'-10'38,"-7"11"0,-6 1 1,-7 0-31,3 9-2,-4-1-2,6 5-1,0 0-1,7 1 0,5 1-1,8-1 1,3 2-2,10 2 0,6-3 1,5 1-1,2-1-1,2 1 1,-1 1-1,-6 1 1,-3 1-1,-11 0 1,-10 2 0,-10 0-1,-4 0 2,-7-4-2,-2-1 2,1-6-1,5-4-1,5-8-1,16 0-3,-1-20-8,20-1-27,9 0 1,5-10-1,8 0 2</inkml:trace>
  <inkml:trace contextRef="#ctx0" brushRef="#br1" timeOffset="68190.9003">5212 12877 82,'0'0'39,"-24"-11"-2,5 6-7,-2 11-20,-6-5-2,5 8-4,1-1 0,10 3-1,6 2-1,7 3-1,6 2 0,8-1 0,4 4-1,5 2 0,-1 1 0,0 0 0,-4 1 0,-5-1 0,-5-2-1,-10-1 1,-9 0 1,-6-4-1,-5-5 0,-2-2 0,0-4 1,-2-4-1,4-3-1,4-7-1,16 8-4,-15-21-13,18 5-21,10 1 1,5-6 0,6-3 0</inkml:trace>
  <inkml:trace contextRef="#ctx0" brushRef="#br1" timeOffset="68409.9128">5403 12914 81,'11'7'40,"-11"-7"0,-6 17 1,1-8-25,5 11-8,-4 0-3,0 7-3,0 1-1,1 0 0,1 0-1,0-2-1,3-5-3,-3-7-3,8-3-18,-6-11-16,13-12 1,-4-7-2,2-11 3</inkml:trace>
  <inkml:trace contextRef="#ctx0" brushRef="#br1" timeOffset="68544.9206">5402 12726 100,'-15'-5'36,"5"8"1,3 7-13,9-1-30,8 5-30,6-6-1,12 3 0,3-1 0</inkml:trace>
  <inkml:trace contextRef="#ctx0" brushRef="#br1" timeOffset="69011.9473">5785 12940 65,'0'0'38,"-21"-4"0,1-4 1,-7-4-22,6 13-7,-7-1-4,3 8-2,0 3-1,9 6-1,5 3 0,9 2-1,7-1 0,11-1 0,6-4-2,6-3 1,4-7 0,-2-8 0,2-5-1,-3-8 1,-7-4 0,-9-4-1,-7-3 1,-4-1 0,-4 2 1,-3 4-1,-5 4 1,0 6-1,10 11 0,-9-1 1,10 14-1,2 11 0,1 8 0,0 8 0,-1 11 0,-1 6 0,-4 3 1,-5 2 0,-5-2 0,-3-5-1,-2-8 1,0-7 0,1-13-1,-1-12 0,5-11-2,2-16-4,9-6-7,0-14-27,7-13-1,5-9 1,1-8-1</inkml:trace>
  <inkml:trace contextRef="#ctx0" brushRef="#br1" timeOffset="69379.9683">5952 12811 90,'11'7'40,"-1"9"1,-6 10-1,-7 3-29,6 10-3,-6 4-4,2 4-1,1-1-1,2-7 0,1-5-2,6-7 1,5-11-1,1-11 1,7-13-1,1-8 1,0-11-1,1-6 0,0-5 0,-3-5 1,-4 3-1,-1 6 0,-6 6 0,-3 12 1,-7 16-1,0 0 1,-2 17 0,-1 10-1,1 5 1,1 1 0,2 3-1,4-3 0,4-4-1,3-6 0,5-6-4,-3-15-7,8-7-30,-1-6-1,2-12 1,0-8-1</inkml:trace>
  <inkml:trace contextRef="#ctx0" brushRef="#br1" timeOffset="69886.9973">6447 12796 80,'-11'26'42,"5"-3"-2,-1 6 2,4 10-22,1-11-12,6 3-3,2-3-2,4-5-2,3-3 0,1-5 0,1-7 0,0-10-1,-2-6 0,2-7 1,0-5-1,-5-4 0,2 1 1,-3-1-1,-2 1 0,-1 8 0,-2 6 0,-4 9 0,0 0 0,0 0 0,-6 17 0,4 0 0,2 2 0,4 0 0,1-3-1,4 1 2,3-3-1,2-6 0,0-8 0,4-7 0,-1-6 0,1-6 0,2-3 1,-2-6-1,1-3 0,2 1-1,-2 4 2,-3 2-1,-4 11 1,-2 7-1,-10 6 1,10 13 0,-8 6 0,-2 3-1,0 5 0,3 2 0,4 0-1,0-3-2,6-2-3,-2-12-4,11-3-29,-6-3-4,0-11 1,-2-3-1</inkml:trace>
  <inkml:trace contextRef="#ctx0" brushRef="#br1" timeOffset="70273.0194">6975 12929 59,'12'5'39,"-12"-5"0,21 4 2,-5 2-16,2-9-13,9 4-4,-2-5-4,4 0-1,0-4-1,-2-1-2,-1-1 1,-3-4 0,-5-4-1,-4-3 0,-6-1 1,-4-3-1,-6 0 1,-3 1-1,-5 1 0,-4 8 0,-3 5 0,-5 8 0,-3 8 1,1 13-1,-1 8 2,1 7 0,3 6-1,5 5 1,5-1 0,10 4 0,7-5 0,10-7-2,4-8-1,8-8-2,5-7-3,-3-17-3,10 0-17,-5-12-17,-3-10 1,-3-4 0,-3-4 1</inkml:trace>
  <inkml:trace contextRef="#ctx0" brushRef="#br1" timeOffset="70674.0423">7460 12786 96,'-3'21'41,"0"0"1,-2 5 0,-6 1-30,12 9-5,-1 0-3,7 1-1,-1 0-1,4-5 0,6-2-1,1-10 0,2-6-1,3-8 2,2-9-2,0-6 0,-1-10 0,-3-8 0,-1-5 0,1-3 0,-2-1 0,-3 0 0,-3 5 0,-2 5 0,-2 6 0,-8 20 0,0 0 0,0 0 0,4 28 0,-6 4 0,-1 3 0,1 4 0,1 3 0,3-5 0,1-3 0,4-3 0,3-9 0,2-10 0,4-6-7,-1-12-3,7-1-22,-4-11-12,-2-6 1,-1-8 0,-1-9 1</inkml:trace>
  <inkml:trace contextRef="#ctx0" brushRef="#br1" timeOffset="71002.0611">7958 12539 74,'8'-14'42,"-1"5"1,-7 9 0,12 7-13,-11 3-20,6 13-3,-4 6-1,1 6-6,-2 7 0,3 7 0,-1 5 0,2 2 0,0 0 0,2-3 0,0-3 0,2-2 0,1-8 0,-1-8 0,0-8 0,1-8 0,0-8 0,2-7 0,2-6 0,-3-8 0,5-4-4,-1-4-2,2 0-4,-12-13-17,2 5-16,-4-2 1,-8-2-1,-5 2 2</inkml:trace>
  <inkml:trace contextRef="#ctx0" brushRef="#br1" timeOffset="71176.0711">7889 12837 66,'0'0'42,"-6"17"-1,20-10 2,18 5-19,0-11-11,15 7-3,-3-4-4,5-1-5,-2 2-9,-6-5-33,-7-8-2,-10-4 0,-8-9 0</inkml:trace>
  <inkml:trace contextRef="#ctx0" brushRef="#br1" timeOffset="80449.6015">4006 13695 56,'-2'-10'37,"-6"-1"0,-2 1 0,-1 6-17,-12-6-8,9 8-3,-8-2-3,2 7-1,-1 1-2,2 5 0,0 6-1,3 8 0,0 6-1,3 6 1,3 7-1,6 1 0,3 3 0,2 1 0,3-1-1,1-5 1,3-4-1,1-5-1,-1-3 0,-4-5-1,0-1-2,-5-9-1,2 1-4,-1-15-6,-12 11-25,1-8 1,-2-4-1,1-2 1</inkml:trace>
  <inkml:trace contextRef="#ctx0" brushRef="#br1" timeOffset="80665.6138">3625 14035 46,'0'0'39,"0"0"0,0 0 1,22-1-10,-6-3-16,11 7-4,1-6-2,9 4-4,1-4-2,1 0-4,2 3-4,-8-10-13,-3 4-22,2 0 0,-11 0 0,0 1 1</inkml:trace>
  <inkml:trace contextRef="#ctx0" brushRef="#br1" timeOffset="81051.6359">4163 13953 62,'0'0'41,"-15"0"-1,15 0 3,-12 3-15,12-3-17,0 0-4,0 0-2,23-10-2,-4 8-3,4-1-1,6-3-1,-1-2-3,3 5-4,-10-9-5,3 9-17,-10 0-11,-14 3 1,0 0 1</inkml:trace>
  <inkml:trace contextRef="#ctx0" brushRef="#br1" timeOffset="81213.6452">4218 14003 33,'-15'10'37,"15"-10"2,-9 12-1,9-12-8,16 3-10,-16-3-8,25 1-3,-10-2-5,3 1-2,3 3-7,-4-4-25,4-1-11,1 1 2,0-4-2</inkml:trace>
  <inkml:trace contextRef="#ctx0" brushRef="#br1" timeOffset="81922.6857">5311 13769 52,'-7'-10'36,"-8"0"1,-4 2-5,-3 8-10,-7-4-7,8 9-6,-5 0-2,6 7-2,3 3-2,3 6 0,3 4-1,7 5-1,3 2 1,4 6-1,2-1 0,4 2 0,-1-1-1,4-1 0,-2-3-2,-2-5 0,2-4-3,-7-8-4,3-1-18,-9-5-14,3-11 2,-18 2-1,3-10 1</inkml:trace>
  <inkml:trace contextRef="#ctx0" brushRef="#br1" timeOffset="82108.6964">4986 14071 89,'10'-9'38,"2"11"1,4 0-10,-2-3-17,13 6-5,0-2-3,5-1-4,3 2-2,1-8-6,6 0-28,-3 0-3,-4-5 0,0-3 0</inkml:trace>
  <inkml:trace contextRef="#ctx0" brushRef="#br1" timeOffset="82401.7131">5861 13632 50,'-22'20'36,"-1"3"2,-2 11-3,-4 14-10,-3-4-12,6 10-4,0-1-2,13 5-2,2-4-2,10 0-1,6-6 0,3-4-1,6-6-2,4-7-3,6 1-12,-4-12-24,-3-7 0,-1-8 1,-3-11-1</inkml:trace>
  <inkml:trace contextRef="#ctx0" brushRef="#br1" timeOffset="83010.748">6133 13892 57,'0'0'34,"2"10"-4,-3 3-3,-8-3-2,1 10-6,-12-4-6,5 11-5,-5-1-1,-1 5-3,-1-5-2,2 2-1,1-4-1,3-3 0,5-4-3,-1-8-2,7 1-6,-5-14-11,10 4-18,-8-18 0,5 2 0,1-5 2</inkml:trace>
  <inkml:trace contextRef="#ctx0" brushRef="#br1" timeOffset="83211.7595">5871 13956 61,'0'0'39,"0"0"-1,0 0 2,0 0-21,0 0-6,20 19-5,-7-4-3,7 6-1,3 0-1,5 5-2,2 0-1,0-1-1,1 1-2,-2-5-5,6 6-10,-6-7-23,-5-8 1,-1-2-1,-5-5 2</inkml:trace>
  <inkml:trace contextRef="#ctx0" brushRef="#br1" timeOffset="83757.7907">6372 14014 101,'-3'9'40,"3"-9"1,0 9-3,0-9-33,0 0-3,3 11-5,-3-11-11,0 0-26,14 5 0,-14-5-1,12 5 1</inkml:trace>
  <inkml:trace contextRef="#ctx0" brushRef="#br1" timeOffset="83920.8">6411 14180 78,'0'0'38,"1"14"-2,-1-14-1,0 0-28,0 0-8,0 0-17,10 7-18,-10-7 0,11-11-2,-4 0 1</inkml:trace>
  <inkml:trace contextRef="#ctx0" brushRef="#br1" timeOffset="84206.8164">6613 14004 100,'0'0'41,"0"0"0,9-5-3,3 2-31,2-2-3,9 1-2,3 0 0,4-1-2,6 3 0,2 2-1,-1-1 0,-1 2-1,-3 3-2,-10-6-4,1 11-5,-14-3-28,-10-6 1,0 0 0,0 0-1</inkml:trace>
  <inkml:trace contextRef="#ctx0" brushRef="#br1" timeOffset="84400.8275">6726 14141 93,'6'12'40,"4"-3"2,4-4-10,7 4-20,-4-6-4,8 3-2,-1-4-4,1-2-3,2 4-6,-7-5-29,1-5-6,0-2 2,-7-10-2</inkml:trace>
  <inkml:trace contextRef="#ctx0" brushRef="#br1" timeOffset="85422.8859">7411 13839 60,'-15'5'38,"3"1"0,-1 4 0,3 11-20,-11-2-5,9 12-5,-4 3-2,8 9-3,3 1 0,5 5-1,7-4-1,7-3 0,8-6 0,9-6-1,7-12 0,6-14 1,0-12-1,2-10 0,-4-11 0,-5-8 0,-7-4 1,-10-6-1,-15-2 0,-13 1 0,-14 6-1,-14 5-1,-7 10-3,-10 3-2,5 17-12,0 2-22,3 8 1,11 9 0,12 2 1</inkml:trace>
  <inkml:trace contextRef="#ctx0" brushRef="#br1" timeOffset="90483.1754">7773 13621 39,'19'9'35,"-9"0"3,3 10 0,-1 7-12,-2-1-11,12 17-3,-8 2-4,8 8-2,-8 1-2,-3 9-2,-4 1 0,-6 2-2,-5 1-3,-9-8-8,-5-2-28,-3-3-1,-2-12 0,0-8 0</inkml:trace>
  <inkml:trace contextRef="#ctx0" brushRef="#br1" timeOffset="92393.2846">1723 15752 80,'1'-12'39,"3"-1"-7,-4 13 1,12-28-18,3 15-4,-2-7-4,10 6-3,1-4-1,1 8-2,-2 5-1,-1 7 0,-5 9-2,-7 9-1,-6 10 0,-12 4 1,-6 9 1,-4 2-1,-4 1 1,-2-2-1,3-4 3,1-7-1,4-7 1,7-6 0,6-8 1,3-12 0,0 0 0,20 5 1,-7-10-1,6 1-3,0 2 0,0-8-7,6 3-31,-2 1-1,-2-6-1,3-2 1</inkml:trace>
  <inkml:trace contextRef="#ctx0" brushRef="#br1" timeOffset="92640.2987">1993 15463 87,'0'0'41,"0"0"1,17 21-1,-5 7-31,10 13-3,3 4-2,5 13 0,1 4-2,0 2-2,-3 1-2,-5-4-3,-3 3-6,-11-2-30,-2-5-3,-6-3 1,-10-10-2</inkml:trace>
  <inkml:trace contextRef="#ctx0" brushRef="#br1" timeOffset="101738.8192">2582 15604 47,'0'0'34,"-1"-15"2,0 5 0,-3-3-19,4 13-4,0 0-4,0 0-2,0 0-2,-5 15 0,2 4-2,0 8 0,0 2-1,2 3-1,1 0 0,2 1 0,3-5 0,4-4-1,0-7 1,4-4-1,2-7 0,-1-4 1,1-3-1,-1-6 1,1-5-1,-2-2 0,0-4 1,-3-3-1,-2-6 1,0-3-1,0-2 0,-2 2 0,-1-2 1,-1 3-1,0 4 0,-2 7-1,1 9 1,-3 9 1,0 0-1,7 15 0,-5 6 0,0 6 1,1 3-1,0 2 1,1-1-1,1-1 0,2-1 0,0-6-2,3-3-2,-2-8-5,10 3-10,-6-6-23,2-7 3,-2-1-3,-12-1 3</inkml:trace>
  <inkml:trace contextRef="#ctx0" brushRef="#br1" timeOffset="102164.8435">3110 15504 62,'-2'-12'37,"2"12"0,-17 5-7,3-8-12,7 12-7,-7-6-4,5 7-3,-3-1-1,6 1-1,0-1 0,1 7-2,1-2 1,3 1 0,1 0-1,4 1 1,3 1-1,2-1 0,4 1 0,2-2-1,2 0 0,-3 1 0,1 0 0,-5-1 0,-3-2 0,-4 2 0,-4-1 0,-6 1 1,-4-2 1,-2 0 0,-2-5 0,-1 0 0,1-3-1,-1-5 0,6-2-4,1-9-8,10-1-21,2 1-6,0-5 1,5 0-1</inkml:trace>
  <inkml:trace contextRef="#ctx0" brushRef="#br1" timeOffset="102652.8714">3311 15685 63,'10'-7'37,"4"3"-1,-2-2-9,-3-6-10,6 8-7,-4-7-4,4 3-1,-3-2-2,-1 1-1,-2-3 0,-3 3-1,-5 0 1,2-1 0,-8 0 0,5 10-1,-20-14 0,5 10 1,-3 1-1,-1 3-1,-1 1 1,0 4 0,0 5 0,3 2 0,0 3 0,5 5 0,2 3 0,4 3 1,2 0-1,6 1 0,3-3 0,3 0 1,5-4-1,5-4 1,2-4-1,4-2 0,3-5 0,0-4 0,-3-2 0,4-4-1,-3 0-1,-6-2-4,3 4-17,-5-8-20,-11 0-1,1-3 1,-2-4-1</inkml:trace>
  <inkml:trace contextRef="#ctx0" brushRef="#br1" timeOffset="108885.2279">4290 15555 52,'0'0'34,"12"-12"-6,-12 12 0,0-10-11,-10 0-3,10 10-3,-14-12-3,4 8-2,-5-1-2,2 3 0,-5 0-2,0 7 0,0 0 0,-3 4-1,1 6 0,3 6-1,1 1 1,3 5-1,4 0 0,4-1 0,6 2 0,5-2 0,7-6 0,5-4 0,4-6 0,4-4 1,2-6-1,0-2 0,-2-5 1,0-5-1,-4-5 1,-3-2-1,-3-1 1,-5-5-1,-4-1 1,-2-1-1,-3 0 1,-3 4-1,-1 2 1,-1 3 0,-1 5-1,4 13 0,0 0 1,-7 9-1,8 10 0,2 4 0,1 5 0,2 4 0,2 1 0,0-3-1,1 0-1,0-6-1,4-1-5,-8-12-7,5-1-25,1-5 1,-11-5-1,19-5 1</inkml:trace>
  <inkml:trace contextRef="#ctx0" brushRef="#br1" timeOffset="109320.2528">4736 15463 46,'0'0'36,"-19"-2"1,2 2 0,-4-4-17,4 14-7,-7-5-5,7 2-4,-3-1-1,6 5 0,1-3-2,5 3 1,3 1-2,6 0 1,4-1-1,4 4-1,6-1 1,5-1-1,1-1-1,4 0 1,1-1-1,-2-2 0,-3 3 1,-4-3-1,-7 1 1,-6 3 0,-7 0 1,-6 1 1,-7-2-1,-1 1 1,-5-1 1,2-3-1,0-1 0,2-4 0,5 0-3,1-5-3,12 1-9,0 0-24,0 0 1,14-14-2,1 1 2</inkml:trace>
  <inkml:trace contextRef="#ctx0" brushRef="#br1" timeOffset="109785.2794">5150 15446 63,'-27'9'36,"-4"-7"-2,4-3-10,5 7-9,-3-7-7,10 3-2,3-2-4,12 0 0,-12 9-1,9 0 0,3 3 0,3 4 0,-1 5 1,1 4 0,0 0-1,3 3 1,2-3 0,4 2 0,-1-2-1,3-4-1,2-5 0,0-1 0,1-4 0,-3-1 0,-3 0 0,-11-10 1,7 10-1,-7-10 1,-14 9 0,-3-7 0,-6-1 0,0-1 1,-5-3-1,0 0-1,2-2 1,1-2-1,5-2-2,6 0-2,14 9-4,-9-12-16,9 12-16,20-14 2,-1 4-1,8 2 1</inkml:trace>
  <inkml:trace contextRef="#ctx0" brushRef="#br1" timeOffset="110248.3059">5352 15421 70,'-14'10'38,"4"6"-1,-3 12-3,-1-2-21,9 9-5,-2 1-2,7 4-2,2-2-1,6-3-1,3-5 0,8-6-1,3-10 0,0-5-1,3-10 1,2-5 0,-3-7 0,0-4 0,-5-5 1,-4-3-1,-7-3 1,-1 0 0,-4 0-1,-4 3 1,-2 3-1,-1 5 0,-2 6 0,6 11 0,0 0-1,-13 13 1,9 8-1,2 3 1,1 9-1,-1 5 0,3 2 0,-1-2-1,3 1-2,0-7-4,11 1-8,-5-14-26,7-16-1,1-8 0,2-14 1</inkml:trace>
  <inkml:trace contextRef="#ctx0" brushRef="#br1" timeOffset="110823.3388">5705 15496 77,'0'0'40,"0"0"-1,-10 16 1,11 7-27,-5-2-6,5 7-3,-1-1-1,4 3-1,2-4-1,1 2 0,3-4 0,-2-5-1,1-6 1,1-5-1,1-7 0,0-4 1,-1-5 0,2-8-1,-3-4 1,5-5-1,-3-3 0,-1 1 1,1 1-1,-2 4 1,-2 4-1,-1 7 0,-6 11 0,12 2 1,-9 10-1,1 6 0,-2 5 1,0 2-1,2 2 0,0-1 1,-1-2-1,4-5 0,-1-3 0,1-7 1,-7-9-1,19-1 1,-9-9-1,0-5 0,1-3 0,-1-6 1,-1-1-1,2 1 0,-2 4 0,-4 4 0,1 7 0,-6 9 0,12-6 0,-6 15 0,0 3 1,0 3-1,4 2 0,0 2-1,2 1 0,-2-1-1,3 2-2,-4-9-4,9 5-16,-6-6-19,-2-4 2,1-4-1,-11-3 2</inkml:trace>
  <inkml:trace contextRef="#ctx0" brushRef="#br1" timeOffset="111304.3663">6199 15714 60,'-3'15'39,"3"-15"-2,11 1 2,9-1-22,-8-10-7,9 2-4,0-7-2,4 1-2,-3-3 0,0 3 0,-4-5-1,-2 3 1,-3-1 0,-3 3 0,-4-2 0,-4 1-1,-4-2 1,-1 1-1,-3-2 0,-5 3-1,-2 3 1,-1 1-1,-2 3 1,0 7-1,-1 6 0,-1 6 1,1 5-1,3 7 1,3 5 0,2 4 0,4 2 0,5 0 1,3 0-1,7-1 1,2-2-1,5-3 1,1-6-1,5-3 0,-1-6 0,0 0 0,-1-6 0,0-6-2,0-4 0,-3-5-3,3 2-13,-3-7-26,-5-5 0,-1-2 0,-1-5-1</inkml:trace>
  <inkml:trace contextRef="#ctx0" brushRef="#br1" timeOffset="126380.2286">23755 7496 4,'-10'-14'14,"-16"-3"-3,3 7 0,-7-3-3,-2 6-1,-7-1-1,1 1-2,-7 3-1,-1-1 0,-1 2 0,0 2 1,-4 1-1,-2 1 1,0 2-1,-5 6 1,1 1-1,-2 5 1,-3 5-1,-4 5-1,1 5 0,-1 6-1,0 7 0,2 3 0,-2 6-1,1 7 0,2 5 0,-1 3-1,-1 10 1,-3 7-1,-3 5 0,-4 8 0,1 6 0,-2 6-1,-4 7 0,-1 10 0,0 0 0,-1 7 0,-1 6 0,3 5 1,-2 3 0,0 4 0,2 1 1,-1 1 0,2 5 1,-2-2 0,2 0 1,1 0 0,0 2 1,1 1 0,1 0 1,1 2-1,3-1 0,3-1 1,3 3-2,5-1 0,3 0 1,4-2-2,5-1 1,5-3-1,5 2 1,6-3-1,9-3 1,4-8-1,7-2 0,8-9 0,9-4 0,7-10 0,8-12-1,9-8 1,6-6-1,8-9 0,5-11 0,9-10 0,5-11 0,6-8 0,7-7 0,5-12 0,6-9 0,4-7 0,3-4 1,4-6 0,3-4 0,4-5 1,3-5 0,-2-3 0,1-2 0,2-5 0,3-6 0,-1-6 0,3-2-1,-5-5-1,1-4 1,-1-7 0,0-7-1,-2-7 0,0-3 0,-3-5 0,-2-7 0,1-6 0,-2-6 0,-4-3 0,2-3 0,-1-2-1,-4-8 1,-2-3-1,-4-4 0,-4-4 0,2-4 1,-3-3-1,-7-7 1,-4-3 0,1-2 0,-6-3 0,4-5 0,-8 0 0,-4-1-1,-2-3 1,1 1 0,-13-1 0,1-3 1,-1 4-1,-2 3 0,-11 0 1,2 0-1,-9 2 1,-5 2-1,-1 4 0,-3 2 0,-11 0 0,-6 5-1,6 0 1,-3 5 0,-10 4 0,1 1 0,-2 5 0,-9 9 0,0 5 0,0 7 0,-12 8-1,-14 7 1,0 9 0,-12 10 0,-5 9 0,-10 5 0,-1 10 0,-17 5 0,7 13-1,-3 4-1,7 5-6,-5 9-15,1-3-7,8 7-2,4-12 2</inkml:trace>
  <inkml:trace contextRef="#ctx0" brushRef="#br1" timeOffset="127256.2787">22871 7000 14,'-7'-19'20,"8"6"-1,-6-3-2,3-2 0,-3 0-2,1 2-2,-1-1-4,-4 0-1,1 5-1,-5 1-2,4 3-1,-2 4-1,-1 6-1,0 4 0,1 9 0,3 7-2,4 1 1,2 5-1,3 4-1,5-2 1,5-2 1,4-4-2,0-4 1,3-6 0,0-3 0,-2-6 0,1-6 1,-4-4-1,-2 0 0,-11 5 1,18-22-1,-10 7 1,1-3-1,-4-3 0,0 4 0,-1-1 0,1-1 0,-1 5 0,-2 4 0,-2 10 0,0 0 0,0 0 0,8 12 1,-5 3-2,-1 6 1,5 2 1,0 1-1,3 0 0,-3-2-1,3-1 0,2-5-1,-1-2-3,-1-11-4,1-2-9,-1 0-13,-7-15-1,9 2 2,-13-16 1</inkml:trace>
  <inkml:trace contextRef="#ctx0" brushRef="#br1" timeOffset="127510.2932">23101 6436 19,'-1'-17'26,"1"17"-1,0 0 2,5 15-14,-4 8-4,-2 8-3,5 11-2,0 5 0,1 11 0,0 1-1,4 5 1,0-2-3,-2-1 0,4-7-2,-3-6-3,-1-5-6,2-8-11,-6-15-10,8-4 2,-11-16 0</inkml:trace>
  <inkml:trace contextRef="#ctx0" brushRef="#br1" timeOffset="127765.3078">23299 6355 24,'0'0'27,"0"0"0,-7 21 1,12 9-16,-9 14-6,2 10-2,3 9-1,3 3 0,1 5-1,2-1 0,5-4-1,0-3-2,0-10-3,5-7-8,-2-3-10,-7-18-7,12 1 0,-20-26 0</inkml:trace>
  <inkml:trace contextRef="#ctx0" brushRef="#br1" timeOffset="128172.3311">23493 6799 18,'-13'28'17,"8"8"-9,5-5-1,7 3 0,-1-5 0,7-5-2,3-3-1,1-6 0,5-9 0,-2-5 1,-3-2 0,-2-5 1,1-4 1,-4-4-1,-5-2 0,-5-6-1,-2-2 0,-7-4-1,0-1 0,-5-2 0,-2 5-1,-5 2 1,6 5-2,-1 6 0,-2 9-1,6 5-3,1 5-3,4 7-9,6 2-11,-1-4-7,7 7 1,-7-18 0</inkml:trace>
  <inkml:trace contextRef="#ctx0" brushRef="#br1" timeOffset="128499.3498">23940 6869 5,'-1'-19'26,"1"19"2,-18-14 3,4 5-13,-4 6-3,-5 0-3,6 8-2,-6 3-3,6 6 0,7 3-2,5 9 1,2 1-2,13 4-1,9 0-1,2 4 0,8-5 0,8-3 0,-3-2-3,1-7-2,4-3-19,-6-1-13,-12-14 0,-2 3-1,-12-13 1</inkml:trace>
  <inkml:trace contextRef="#ctx0" brushRef="#br1" timeOffset="133499.6358">20779 14890 9,'-17'0'22,"4"10"-5,-5-2-2,1 5-2,-2-2 0,1 4-2,1-1-1,-2 2-1,1 3-2,-2 0-1,5 2-1,-5-2-2,6 6 0,-3-2-1,5 2 0,-2 3-1,5 2 0,0 1 0,3 3-1,1 2 2,3 1-2,1 4 1,2 3-1,1-3 1,4 0 0,0 0-1,3-3 1,5-1-1,1-2 0,5-5 0,3-3 0,5-5 0,4-3 0,5-6 0,2-4 1,1-5-1,3-5 0,-1-5 0,0-4 0,0-5 0,-3-1 0,-5-5 1,-2-3-1,-5 1 1,-2-4 0,-6-2 0,-1-2 0,-5-1 0,-1 0 0,-1-3 0,-2 1 0,0-3 0,-1 3 2,-3-3-2,-1 2 1,-3 0 0,-2-1 0,-4-2-1,-1 1 0,-5-4 0,-3-3 0,-3 3 0,-4-1-2,-4-1 2,-1 6-1,-2 2 0,-2 6 0,0 6 0,-1 8 0,-1 6 0,1 5-1,0 9-1,0 0 0,1 6-3,-1 0-4,8 9-10,4 3-15,-3-6 0,11 5 0,-2-9 2</inkml:trace>
  <inkml:trace contextRef="#ctx0" brushRef="#br1" timeOffset="134503.6932">22817 14903 45,'-13'16'31,"-13"-8"1,5 4-4,-4-1-17,0-1-5,-1 3-3,0-2-1,3 5 0,0-1-1,5 4-1,2 1 0,3 6 0,1 5 1,6 3-2,3 6 1,2 1 0,5 3 0,2 4 0,4 1 0,2-1 0,7 0 0,-1-3-1,6-1 1,5-4 0,3-3-1,1-6 1,2-5-1,2-5 0,-2-9 1,3-6-1,1-5 1,-3-6 0,2-7 0,-1-8 0,-2-5 0,-1-7 0,0-3 1,-4-4 0,-6-6 0,1 1-1,-6-5 2,-5-1-1,-5-5 1,-1 2 0,-9-3-1,-3 0 2,-5 3-1,-9 1-1,-5 3 1,-2 9-1,-10 7 0,-6 6 0,-5 8 0,-5 7 0,-10 6-1,-2 5 0,-4 9-1,-6 3-4,5 8-14,5 8-15,-6-5 1,10 8-2,4-5 1</inkml:trace>
  <inkml:trace contextRef="#ctx0" brushRef="#br1" timeOffset="135663.7595">20854 17268 2,'0'0'18,"0"0"-4,-18 6 0,9 2 0,-9-3 0,-2 2-2,-1 2 0,-5 7-1,2 2-2,0 2-2,3 9 2,1 3-4,9 7 2,1 1-3,9 5 1,6 1-2,8 1 2,5 2-4,10-12 1,5-5 0,-33-32-2,80 57 4,-37-37-3,-43-20-1,94 19 2,-48-21 0,-1-1-1,-2-6 1,-1-7 0,-3-9-4,0-1 3,-10-5 1,-1-4-2,-7-2 1,-6-2 0,-10-7 0,-7-1-3,-13 4 3,-5-8-3,-8 1 1,-9-2-2,-6 4 2,-1 5 0,-3 9 0,1 4 1,-1 10-2,0 9 0,2 16-4,0 7-4,5 12-7,2 5-19,0-2 2,10 10 2,-2-5 1</inkml:trace>
  <inkml:trace contextRef="#ctx0" brushRef="#br1" timeOffset="136451.8046">23020 17102 24,'0'0'27,"-14"10"1,-7-11 0,3 5-16,1 11-3,-7 1-4,2 9 0,-5 2-1,3 11 0,0 0 2,6 10 0,4-1-2,3 5 1,7-6-2,8 2 1,7-4-3,8-6 2,7-5-3,4-1 0,6-1 0,6-8 0,3-3 0,1-5 0,4-12-1,1-2 0,0-5 1,-1-9-1,0-9 0,-6-1 1,-5-6-1,-2-5 1,-12 2 1,-5-7-3,-12-3 3,-7-2-2,-16-2 2,-5-6-2,-11 4 2,-10 3-1,-8 7 1,-1 8 1,-7 12-1,-1 1-3,3 12-2,-3 7-8,10-2-21,7 13-2,-2-8 0,11 5 1</inkml:trace>
  <inkml:trace contextRef="#ctx0" brushRef="#br1" timeOffset="137362.8567">19253 16326 8,'-15'4'21,"-6"-5"-8,6 7 1,-4 1-1,0 6-1,-1 4 2,0 3-3,3 4-1,0 4-2,3 10-1,2 1-2,9 2-1,4 2-1,12 1-1,5-2-1,10-2 0,7-6 0,8-9 0,5-8-1,5-5 0,3-10 0,0-9 1,0-9 0,-4-5 1,0-8 0,-2-4-1,-10-8 1,-2 0 1,-9-7-1,-5 2 1,-11-6-1,-6-2 0,-13-1 0,-9 4-1,-11 3 0,-8 8-1,-9 9 1,-6 12-1,-6 14-1,-3 13-2,4 16-6,0 8-16,6 1-9,13 6 0,4-12 0</inkml:trace>
  <inkml:trace contextRef="#ctx0" brushRef="#br1" timeOffset="138216.9056">24066 16009 36,'-23'2'28,"10"6"3,-2-4-13,-3 3-6,-7 6-4,-2 4-1,3 8-2,-5 3 0,-1 8-1,3 3-1,0 6 1,4-1-3,8 2-1,11-1-1,4-6-2,14 0-1,15-14 0,11 1-1,9-12 0,11-2 0,5-12 2,4-8 2,10-3 2,-12-10 2,6 1 1,-12-14 2,-2 4 0,-59 30 1,77-79 0,-77 79 0,29-87-1,-29 87 0,-32-92-2,-6 48-1,-17 6-1,-2 5 0,-3 6-4,-3 12-6,1 9-29,6 3 0,3 13-1,10-2 1</inkml:trace>
  <inkml:trace contextRef="#ctx0" brushRef="#br1" timeOffset="139657.988">21791 16175 24,'-10'23'30,"-10"-7"2,9 10-1,-11-1-13,6-3-8,5 9-3,3-2-2,6 6-1,3 0-2,9 5 1,1-2 1,10-1-2,3-2-1,6-2 0,3-7 0,4-1-2,3-6 2,3-7-1,1-4-1,1-3 1,-1-6 0,3-7 0,-1-4 0,-2-9 1,-1-7 0,-1-2 1,-7-6 0,0-2 2,-12-5 0,-4 0 1,-15-9-1,-3 6 1,-15-6-1,-8 5-2,-10-1 1,-6 9-2,-9 4 0,-5 10 0,-3 11-1,-3 11 0,-1 13 0,-1 5-2,6 15-7,0 3-30,7 0 1,3 5-1,4-5 0</inkml:trace>
  <inkml:trace contextRef="#ctx0" brushRef="#br1" timeOffset="173082.8998">10037 10890 26,'-15'-6'28,"15"6"-3,-18-11 1,3 2-6,0 6-6,-10-4-1,4 3-3,-9-4-2,5 8-2,-6-4-1,3 5-1,-1-1-1,4 3 0,0 1-1,3 7-1,5 2 0,0 1 0,4 4-1,2 5 1,3 4-1,2 7 1,3 5-1,3 2 1,2 8-1,4 6 0,1 6 1,1 2-1,1 6 1,0 3-1,-1 2 0,-2 5 0,-2 2 0,-3-1 0,-3 4-1,-2 2 1,0 0-1,-1 1 0,1-1 0,-1-2 1,2-2-2,1 0 1,3-1 0,-2-6-1,3 0 0,-2-2 0,1-1 0,-1 0 1,0-4-1,-3-4 2,2 1-1,-1-3 0,-1-3 1,1-5 0,1-4 0,1-2 0,1-5 0,1-2-1,2-8 1,0-3 0,1-8 0,1-1 0,2-5 1,1-5-1,0-3 1,2-3 1,5-3-1,2-2 1,4-2 0,3-1 0,1-2 0,4 2-1,0-2 0,1 4 0,-4-1 0,-4 3-1,-2 3 0,-3 3 0,-5 4-7,-6 4-29,-7-15 1,2 19-1,-2-19 0</inkml:trace>
  <inkml:trace contextRef="#ctx0" brushRef="#br1" timeOffset="174729.994">10209 14049 27,'0'0'29,"2"-10"0,-2 10-5,0 0-4,-11-4-4,11 4-3,-14-5-1,14 5-4,-19-5-2,8 4-2,-3-2 0,0 2-1,-4-1-2,2 2 1,-1 0-1,0 1-1,2 0 1,2 2-1,-1 2 0,4 3 0,-1 1 0,2 2 0,2 2 0,2 6 0,0 3 0,3 2 0,3 1 0,3 3 0,2 1 0,4 0 0,4-1 0,1-5 0,2-7 0,2-4 0,2-8 1,1-6-1,-1-7 0,-1-5 1,-4-5-1,0-1 0,-2-4 0,-2-2 1,-6 0-1,-1 3 0,-3 2 1,-1 4-1,-1 5 1,0 12-1,0 0 1,0 0-1,-6 14 0,7 5 1,2 4-1,2 2 0,3-1 0,1 2-1,3-3-1,0-9-3,4 3-11,0-9-21,-4-12 0,4 0-1,-5-7 2</inkml:trace>
  <inkml:trace contextRef="#ctx0" brushRef="#br1" timeOffset="175176.0195">10529 13989 56,'-8'12'34,"-7"-2"-1,3 2 2,1-2-26,-3-5 0,4 4-3,0-7-2,10-2-1,-11 7-1,11-7-1,0 0 0,-1 10 0,1-10-1,5 16 0,0-6 0,1 2 0,0 1 0,3-1 0,0 3 0,1-4 0,0 1 0,2 0 0,0-1 0,-1-1 0,-1-1 0,-2 2 0,-4 0 0,-3 3 0,-2 2 0,-3-2 1,-5 1-1,-1 1 0,-2-1 0,-3-2-1,3-3 0,-1-3-1,13-7-2,-18 6-5,18-6-13,0 0-13,0 0 0,9-14-1,-4-4 2</inkml:trace>
  <inkml:trace contextRef="#ctx0" brushRef="#br1" timeOffset="175591.0433">10806 14052 27,'-13'-10'29,"13"10"3,-21 0-2,9-2-16,2 9-3,-6-3-1,7 7-2,-5 1-1,7 2 0,-1 2-4,4 0 1,1 0-2,5-1 0,4-1-1,4-3 0,4-4 0,4 1-1,2-3 1,1 1-1,-2 0 0,0 0 1,-6 2-1,-2 4 0,-8 2 1,-8 2-1,-7 3 0,-3 0 1,-5 0-1,-2 1 0,1-3-1,0-4-1,8-1-4,0-10-12,13-2-17,1-10 0,8-8-1,9-4 1</inkml:trace>
  <inkml:trace contextRef="#ctx0" brushRef="#br1" timeOffset="175997.0665">11007 14038 50,'-3'21'33,"-6"-3"1,5 7 0,3 3-22,-4-1-3,8 6-2,0-3-3,4 0 0,1-8-1,3-1 0,2-10-1,2-5-1,3-11 1,2-6-1,-3-10 0,3-3 1,-3-5-1,0-2 1,-4 0 0,-1 2-1,-8 4 1,0 5 0,-3 5 0,-1 15 0,0 0 0,0 0 0,-10 20-1,8 4 1,-1 5-2,3 5 1,-1 3-1,4 0-1,2-2-3,-2-10-5,9-6-24,-1-9-7,0-14 1,2-7-1</inkml:trace>
  <inkml:trace contextRef="#ctx0" brushRef="#br1" timeOffset="176518.0963">11371 14079 77,'-3'22'38,"1"4"-1,-2 0 1,-6-1-29,11 0-4,0-6-2,5 1-1,1-7-1,2-5 0,0-8-1,2-5 0,1-9 1,-1-3-1,2-5 0,-3-6 0,1-1 0,-1 2 0,0 3 1,0 3 0,-3 4 0,1 7 0,-8 10 0,14-3 1,-6 12-1,-2 3 0,0 5 0,1 6-1,1 1 1,-1 0-1,-1 1 0,-1-4 0,0-3 0,1-2 0,-6-16 0,10 8 0,-10-8 0,9-16 0,-5-1 0,2-3 0,0-3 0,-1-1 0,0 2 0,0 3 0,0 7 0,-1 3 1,-4 9-2,0 0 1,13 15 0,-9 0 0,1 3-1,-1-1-1,5 0-3,-3-4-8,6-4-27,1 2 2,-2-6-1,5-3-1</inkml:trace>
  <inkml:trace contextRef="#ctx0" brushRef="#br1" timeOffset="176954.1212">11890 14148 61,'0'0'37,"16"-2"0,-6-2 1,2-9-19,3 5-12,-1-7-1,6 2-2,-2-4 0,3-1-2,-6-1 0,2 1-1,-4-2 0,-2 0 0,-4 1-1,-4-1 1,-5 2-1,-3 2 1,-1 3-1,-6 2 1,0 6-1,-3 5 1,-3 9-1,1 6 1,2 6 0,0 2 0,2 6 1,4 6-1,1 0 2,4 2-1,3-4-1,4-1 2,2-6-1,7 0-1,2-7 1,5-5-1,3-7-1,4-4-1,5 1-8,-3-4-32,1-5-2,-3-4 2,-4-9-3</inkml:trace>
  <inkml:trace contextRef="#ctx0" brushRef="#br1" timeOffset="177862.1732">12763 13700 31,'-1'-11'31,"1"11"1,-9 7-2,-5 4-11,2 10-4,-7 4-3,6 15-3,-4 3 0,10 7-2,-1 1-1,12 5-2,3-2 0,8 0-1,3-4-1,5-4-1,4-7-3,-1-6-1,4-3-5,-10-12-15,2-4-16,0-4 1,-8-10-1,0-2 1</inkml:trace>
  <inkml:trace contextRef="#ctx0" brushRef="#br1" timeOffset="178877.2312">13557 13688 25,'-2'-10'33,"-8"-4"2,1 5 0,-2 3-12,-9-2-4,7 10-6,-9-3-4,5 10-2,-2 1-3,1 9 0,1 1-1,3 5-1,5 1-1,4 5 1,3 1-1,3 3 0,1 0 0,6 2 0,1-1 0,3 0-1,-3 0 0,-1-1-1,0-4-1,-5-4-2,3 0-3,-9-9-4,4 1-8,-9-8-12,-3-5-7,11-6 0,-22 0 2</inkml:trace>
  <inkml:trace contextRef="#ctx0" brushRef="#br1" timeOffset="179044.2408">13247 14115 53,'-14'-9'36,"14"9"1,0 0-6,-2-11-10,19 11-7,0-6-5,10 5-3,2-4-2,6 0-4,5 2-3,-2-6-9,1 2-27,0 2 1,-5-3-1,0-2 1</inkml:trace>
  <inkml:trace contextRef="#ctx0" brushRef="#br1" timeOffset="179394.2608">13924 13668 62,'-18'25'37,"-7"4"1,1 10 0,7 9-24,-6-5-4,9 9-3,0-2-3,9 0 0,4-4-2,6-3-1,8-8-2,0-8-1,6 0-6,-5-15-9,4-6-22,3-5 1,-3-11-2,3-4 2</inkml:trace>
  <inkml:trace contextRef="#ctx0" brushRef="#br1" timeOffset="179601.2726">14194 13890 61,'0'0'37,"-3"27"-1,-11-6 1,-5 6-20,-4 9-13,-6 2 0,0 3-3,-1-4-2,3-6-2,7 0-7,1-11-19,5-10-7,14-10-1,-7-9 1</inkml:trace>
  <inkml:trace contextRef="#ctx0" brushRef="#br1" timeOffset="179807.2844">13936 13981 69,'0'0'40,"-10"2"-2,10-2 2,9 18-23,-9-18-9,27 22-2,-5-8-2,5 1-1,1-2-2,4 2-1,3-2-2,-4-6-3,3 4-7,-7-9-29,-1-7 2,0-5-1,-4-7 0</inkml:trace>
  <inkml:trace contextRef="#ctx0" brushRef="#br1" timeOffset="180034.2974">14305 13742 78,'0'0'40,"6"10"-1,3 4 2,-2 6-27,1 3-7,7 10-2,-5 2-1,2 8-1,-3 2-2,-2 5 0,-4-1-2,-3-1-2,1 0-11,-3-12-26,-1-13-1,2-10 0,1-13 0</inkml:trace>
  <inkml:trace contextRef="#ctx0" brushRef="#br1" timeOffset="180703.3357">14633 13944 49,'0'0'37,"0"0"-1,0 0 3,9 5-19,-9-5-7,27-10-3,-11 4-3,10 5-2,0-3-3,1 0-2,3 5-4,-6-6-6,4 5-21,-6 1-8,-6-3 0,-6 3 0</inkml:trace>
  <inkml:trace contextRef="#ctx0" brushRef="#br1" timeOffset="180876.3456">14655 14092 74,'0'0'37,"19"7"-1,-2-12 0,4-1-31,9-1-6,5 3-10,1 1-25,-4-5 0,1 4 0,-6-3-1</inkml:trace>
  <inkml:trace contextRef="#ctx0" brushRef="#br1" timeOffset="181116.3593">15078 13881 86,'5'15'36,"-5"-15"1,17 5 0,-1-4-33,2-4-3,6 0 0,2-4-3,3-1-3,0 2-7,-6-1-20,-4 1-4,-2 3-2,-17 3 2</inkml:trace>
  <inkml:trace contextRef="#ctx0" brushRef="#br1" timeOffset="181290.3692">15086 14022 53,'-4'12'37,"4"-12"-2,8 11 0,3-9-19,3-6-11,9-2-6,5 2-22,5 0-10,-7-4-2,7 3-1</inkml:trace>
  <inkml:trace contextRef="#ctx0" brushRef="#br1" timeOffset="181859.4018">15628 13737 79,'-17'10'37,"-6"4"1,0 3-8,1 16-19,-4-2-2,9 8-4,1 1 0,10 1-2,6-3-1,9-4 0,9-6-1,7-8 0,6-8-1,5-7 0,2-9 1,1-6-1,-2-9 0,-5-1 1,-4-4-1,-7-4 1,-7 0-1,-10 0 0,-9 1 0,-9 4 1,-5 4-2,-6 4 1,-3 5-3,-4 6 0,4 6-4,-2 0-2,12 8-2,-2-7-4,12 10-3,-3-9 0,10 6 2,1-10 2,0 0 5,-6 11 6,6-11 8,-8 10 4,-3-10 6,11 0 1,-15 3 2,15-3 1,0 0-2,2 12-4,-2-12-3,22 3-3,-3-5-2,4 9-1,3-3-1,4 2-1,-2 1-2,0 1-1,-3 5-3,-6-8-12,-2 7-26,-3-6 0,-14-6 0,15 4-1</inkml:trace>
  <inkml:trace contextRef="#ctx0" brushRef="#br1" timeOffset="185479.6089">13215 14785 45,'5'-11'29,"-5"11"-3,0 0-1,0 0-7,6 11-6,-7-1-4,3 11-3,-1 0-1,2 5-2,-1 1 0,2 1-1,-1-3 1,1-5-1,-1-2-1,1-5 1,-4-13-1,5 12 0,-5-12 1,0 0-1,8-22 0,-3 9 0,2-6 1,0-3 0,2 1 0,3-1 0,0 1 1,2 7-1,1 3 0,-2 5 1,-1 7-1,1 8 1,-3-1-2,-1 7 1,-4 3-1,0 2 0,-3 1 0,1 2-1,-1 2-2,-5-6-2,5 7-7,-4-8-17,0-8-6,7 1-2,-5-11 2</inkml:trace>
  <inkml:trace contextRef="#ctx0" brushRef="#br1" timeOffset="185893.6325">13595 14916 29,'16'-1'33,"-6"-6"2,5 4-1,-4 1-12,-1-7-9,9 7-2,-5-6-5,4 1-2,-2-5-2,2 2 0,-3-4-1,-1 2 0,-4-3 1,-3 0-1,-4 2-1,-3 2 1,0 11 0,-15-14-1,2 10 1,-2 3-1,-5 2 1,-1 6-1,-2 4 0,1 5 1,1 0-1,2 6 0,3 3 1,7 2 1,4 1-1,6-1 1,4-3 0,7 1 0,1-4 0,6-3 0,-1-5-1,4-3-1,1-1-3,-2-8-6,6-1-22,-4-3-8,-2-5 1,0-2-2</inkml:trace>
  <inkml:trace contextRef="#ctx0" brushRef="#br1" timeOffset="186133.6463">14113 14740 65,'0'0'37,"3"17"0,-9 1 0,-9 7-23,-4 1-8,2 6-2,-5 1 0,2 4-2,-2-1-1,1-2-1,1-7 0,3-3-3,5-4-4,-3-14-12,15-6-19,-10-4 1,8-13-1,5-1 1</inkml:trace>
  <inkml:trace contextRef="#ctx0" brushRef="#br1" timeOffset="186327.6574">13890 14839 75,'-2'10'39,"6"1"0,-4-11-3,22 25-24,-8-13-3,7 9-2,-2-3-3,5-1-1,-1 1-2,1-2-1,2 1-4,-4-10-4,5-1-25,-4-5-8,-4-8 2,1-2-2</inkml:trace>
  <inkml:trace contextRef="#ctx0" brushRef="#br1" timeOffset="186593.6726">14279 14602 80,'0'0'40,"-12"19"-1,6-3 2,0 11-26,2-8-10,5 12-1,1 0-1,2 9-2,-1 1 0,1 3 0,1 0-1,-1-2 1,0-3-1,1-6 0,1-7-2,1-5 0,5-5-3,-12-16-10,21 1-26,-6-9 1,2-8 0,-1-3 0</inkml:trace>
  <inkml:trace contextRef="#ctx0" brushRef="#br1" timeOffset="186773.6829">14259 14909 87,'-15'7'39,"6"-2"1,9-5 1,0 0-31,11 2-3,8-7-4,1-2-3,3-5-9,5 2-30,3-1-1,-1-6-1,3-5 0</inkml:trace>
  <inkml:trace contextRef="#ctx0" brushRef="#br1" timeOffset="187516.7254">16474 13798 68,'-1'22'37,"-5"-5"0,-1 6 2,2 6-25,-11-5-5,5 7-4,-5-1-1,3-2-1,1-6 0,2-1-1,3-11 0,7-10 0,0 0-1,0 0-1,11-18 1,-2 2-1,1-6 1,0-5 0,0-1-1,-1 0 1,-2 2 0,-4 1 1,0 4-1,1 4 1,-4 5-1,0 12 0,0 0 1,13 12-1,-5 2 1,2 9-2,1 2 1,1 2 0,3 3-1,-2-2-1,2 1-4,-5-9-11,0-1-26,2-6 0,-12-13-1,9 11 1</inkml:trace>
  <inkml:trace contextRef="#ctx0" brushRef="#br1" timeOffset="188077.7575">14709 14626 55,'0'0'35,"9"-4"1,-9 4 0,-17 21-23,10 7-3,-7 3 0,5 14-2,-3 3-3,4 9 1,2-1-2,6-2-1,4-4-2,7-5 0,5-7-4,3-16-3,10-1-12,0-13-22,-3-10 1,2-5-2,-3-11 2</inkml:trace>
  <inkml:trace contextRef="#ctx0" brushRef="#br1" timeOffset="188498.7815">15064 14778 85,'0'0'36,"1"21"1,-12-2 1,-7 7-34,0 6-1,-6 1-1,0 4 0,-3-1-1,1-4-1,2-3-1,1-8-2,7-6-3,-2-13-6,18-2-8,-11-8-10,10-9-6,4 0-1,-2-7 6,-1-3 10,2 3 11,-4 2 11,-3-1 13,-2 6 12,-2 6 9,-1 1 3,1 5-5,9 5-6,-12 6-9,19 5-5,-7-11-5,20 24-3,0-10-2,4 4-1,5 0-1,3-2 0,1-1-2,-3-2-2,3 1-6,-12-5-25,2-6-6,-3-3 0,-6-8 0</inkml:trace>
  <inkml:trace contextRef="#ctx0" brushRef="#br1" timeOffset="188746.7957">15033 14669 85,'0'0'39,"9"8"2,2 2 0,3-5-26,5 18-9,1 2-1,5 9-1,-1 8-2,-2 5-1,-2 5 0,-6-3-2,-2 2-3,-9-13-12,-1 2-25,-1-10-2,-5-15 2,4-15-1</inkml:trace>
  <inkml:trace contextRef="#ctx0" brushRef="#br1" timeOffset="189299.8274">15440 14861 73,'0'0'40,"17"-3"0,-1-4 1,8 5-28,-6-10-3,8 7-2,-5-2-4,2 3-2,-3 3-6,-4-3-7,3 3-29,-7 4-1,-12-3 0,5 11 0</inkml:trace>
  <inkml:trace contextRef="#ctx0" brushRef="#br1" timeOffset="189488.8382">15503 14961 89,'21'4'38,"-8"-7"1,5-2 0,2 1-34,0-3-4,1-2-9,0 2-30,1 6 0,-5-4-1,3 4-1</inkml:trace>
  <inkml:trace contextRef="#ctx0" brushRef="#br1" timeOffset="189928.8633">15883 14715 75,'0'0'39,"5"19"-1,-6-4 1,-7 3-28,9 10-6,-2 1-1,4 3 0,0-2-2,6 1-1,1-6 0,2-3 0,2-6-1,0-6 1,2-8-1,-1-4-1,2-5 1,-3-7 0,0-6 0,-3-3-1,1-3 1,0 2 0,-2 1 0,-1 1 1,-2 5-1,-7 17 1,10-12 0,-10 12 0,6 17 0,-4 1 0,0 5 0,1 6 0,3 1-1,-1-1 0,4-1-2,2-5-2,6-1-6,-6-12-20,7-7-10,3-7 0,-3-10 0</inkml:trace>
  <inkml:trace contextRef="#ctx0" brushRef="#br1" timeOffset="190337.8867">16341 14803 86,'-9'15'38,"5"3"2,-3 3 0,-1 1-29,9 7-4,-1-3-4,4 1 0,3-3-2,3-3 0,4-4 0,3-7 0,2-8 0,-1-7-1,2-8 0,-3-4 0,-1-4 0,-3-5 0,-3-4 0,-3-2 0,-2 1 0,-3 2 0,-1 5 1,-1 4-1,0 5 1,0 15 0,0 0-1,0 0 1,-4 21 0,4 3 1,1 4-2,0 5 1,2 1 0,1-2-1,1 0-1,2-6-1,1-5-3,-4-10-2,9-1-12,-13-10-23,16-15 1,-8-5-2,-2-10 3</inkml:trace>
  <inkml:trace contextRef="#ctx0" brushRef="#br1" timeOffset="190550.8989">16581 14520 88,'0'0'41,"4"11"1,-5 7-1,5 11-26,-6 1-7,6 7-4,-2 5-1,6 5-2,0 1 0,2-5 0,5-3-3,-1-7-1,2-5-2,-2-15-6,9-10-25,-8-8-7,-1-12 1,-1-7 0</inkml:trace>
  <inkml:trace contextRef="#ctx0" brushRef="#br1" timeOffset="190758.9108">16762 14527 87,'0'0'40,"1"17"3,-1 7-1,-7 1-28,10 16-6,-2 1-3,2 6-1,-1 0-1,2-1-1,2-2-3,-2-4 0,6-2-7,-7-13-34,5-16-1,4-12 1,2-17-2</inkml:trace>
  <inkml:trace contextRef="#ctx0" brushRef="#br1" timeOffset="191612.9597">17126 14766 27,'0'0'31,"7"-10"4,-7 10 1,2-14-15,-2 14-5,0 0-1,4 18-3,-11-7-2,3 11-3,-8 1-1,2 5-2,-4-4-1,3 5-1,-1-5-1,2-4 1,4-9-2,6-11 1,0 0-1,13-9 1,-1-7-1,2-8 0,1-5 0,2-4 1,-2 1-1,-3 1 1,-2 6 0,-2 1 0,-3 6 0,-5 18 0,0 0 1,12 5-1,-7 15 0,2 10 0,1 5-1,4 2-1,2 5-5,-7-8-29,7-4-7,-1-10 0,-4-11 0</inkml:trace>
  <inkml:trace contextRef="#ctx0" brushRef="#br1" timeOffset="192397.0045">13325 15559 56,'-7'21'32,"7"16"-1,-7-3 0,5 9-26,1 4-3,4-1 0,2 1 0,0-4-1,0-5-2,2-4-1,-4-8-5,1-5-4,-5-11-9,1-10-12,0 0 0,-13-14 0</inkml:trace>
  <inkml:trace contextRef="#ctx0" brushRef="#br1" timeOffset="192663.0197">13262 15636 59,'0'-32'37,"9"7"0,4 8-8,3-6-7,13 17-9,-2-3-4,10 9-3,-1 1-2,3 8-2,-4 4-1,-4 5 0,-8 6-1,-8 3-1,-11 2 1,-8 2-1,-9 1 0,-8-5 1,-4-3-1,0-5 0,1-5-1,-1-9-2,11 1-7,0-13-17,10-6-10,12-2 0,5-8-1</inkml:trace>
  <inkml:trace contextRef="#ctx0" brushRef="#br1" timeOffset="192968.0372">13627 15540 75,'10'6'39,"-10"-6"0,15 13 1,1-1-27,-8-3-5,6 8-2,-5 4-3,2 1-1,-3 1-2,-3 1-1,-3-2 0,-3-2 0,-2-2 1,-3-6-1,6-12-1,-14 9 2,14-9-1,-11-18 0,10-1 1,2-3 0,5-3-1,3-4-2,8 6-4,-2-6-10,4 10-22,4 3 1,-3 6-1,-1 8 1</inkml:trace>
  <inkml:trace contextRef="#ctx0" brushRef="#br1" timeOffset="193350.059">13928 15663 49,'12'11'37,"-2"-3"1,2-3-1,0 2-14,-1-13-10,8 5-3,-4-7-2,4-3-3,-1-3-1,2 0-2,-3-4 0,-1-1 0,-4-3-1,-3 2-1,-2 0 1,-8 4-1,-6 4 1,-3 3-1,-7 7 0,-1 7 0,-5 8 0,-1 4 0,2 7-1,2 4 1,3 2 0,5 2 0,7 1 0,4-5 0,7-3 0,6-2 0,6-3 0,2-6 0,2-2-1,1-9-3,4 1-5,-6-10-19,1-1-12,0-4 0,-2-6-1,0-2 1</inkml:trace>
  <inkml:trace contextRef="#ctx0" brushRef="#br1" timeOffset="193651.0762">14308 15559 62,'0'0'41,"6"19"-2,-5-4 2,0-3-14,6 11-18,-4-1-3,3 6-3,1 0-1,0-1-1,3-1-1,-1-3 1,-1-5-1,2-7 0,-10-11 0,16 1 1,-9-10-1,2-7 0,-3-6 1,1-2 0,1-2-1,0 0 0,-1 4-1,0 2-1,2 6-4,-6-1-7,9 7-27,-12 8-2,17-3 2,-5 3-2</inkml:trace>
  <inkml:trace contextRef="#ctx0" brushRef="#br1" timeOffset="193979.095">14817 15390 65,'-13'13'39,"-4"2"0,-4 8 2,1 8-24,-9-1-7,10 10-3,-1 1-3,9 3 0,4-1-3,6-2 0,6 0-3,6-5-1,9-2-3,-4-12-10,8-2-24,1-4 0,-6-8 0,1-2 0</inkml:trace>
  <inkml:trace contextRef="#ctx0" brushRef="#br1" timeOffset="194231.1094">15035 15614 93,'7'9'40,"-11"3"0,-4 2-1,-5 3-34,3 4-2,-3 2-2,0 4 0,-1-1-2,-3-4-2,5 4-5,-5-13-15,2-2-16,5-4-1,0-10 1,10 3 0</inkml:trace>
  <inkml:trace contextRef="#ctx0" brushRef="#br1" timeOffset="194440.1214">14851 15661 77,'0'0'42,"7"15"-2,-2-5 2,-5-10-25,17 26-8,-7-12-4,5 5-2,1-1-2,2-2-1,2-1-4,0-4-1,7 1-9,-9-7-26,5-8-1,-1-6 0,-4-9 0</inkml:trace>
  <inkml:trace contextRef="#ctx0" brushRef="#br1" timeOffset="194674.1347">15124 15436 71,'0'0'39,"0"0"1,13 16 0,-3 1-19,4 16-13,-3 2-2,5 6-3,-4 4-1,2 2 0,-4 2-2,-3-2-1,-2-4 0,-3-8-3,1-3-4,-7-13-18,4-19-15,2 11 0,-1-22 1,6-7 1</inkml:trace>
  <inkml:trace contextRef="#ctx0" brushRef="#br1" timeOffset="194875.1462">15461 15621 94,'10'4'39,"1"-4"2,4-2-2,5-1-33,-1-6-2,4 0-3,1 3-5,-7-4-5,5 9-17,-7-3-14,-15 4 0,0 0-1,0 0 2</inkml:trace>
  <inkml:trace contextRef="#ctx0" brushRef="#br1" timeOffset="195083.1581">15491 15715 79,'-12'15'41,"6"-1"-2,6-14 3,0 0-30,16 11-4,1-15-4,5 2-4,2 1-10,-1-3-29,-1-5-2,-2 1 1,-6-3-2</inkml:trace>
  <inkml:trace contextRef="#ctx0" brushRef="#br1" timeOffset="195649.1905">15917 15540 81,'0'14'40,"0"-14"0,6 19 1,-1 0-26,-4-3-9,5 8-3,-2 1-1,1 4 0,1-2-1,1-5-1,-2-4 0,1-2 0,-1-7 1,-5-9-1,13-2 0,-13 2 0,13-24 0,-5 9 0,3-5 1,-1-4-1,1 1 1,3 5-2,-1 3 2,1 4-1,-1 8 0,-3 5 0,1 9 0,-3 7 0,0 5 0,-2-1-1,1 2-1,-1 0-1,3-1-2,-3-11-6,10-4-27,-2-4-3,1-8 1,1-4-1</inkml:trace>
  <inkml:trace contextRef="#ctx0" brushRef="#br1" timeOffset="196037.2127">16306 15635 91,'-3'12'40,"1"5"1,0 1 0,-3-2-30,9 5-5,0-2-2,4 0-2,2-2 0,6-5-1,2-6 0,1-5-1,1-7 0,0-3 0,-1-6 1,0-2-1,-5-4 0,-2-3 0,-4-1 0,-3 0 0,0 4 0,-3 1 0,-1 4 0,-2 7 1,1 9-1,0 0 1,0 0-1,-4 16 1,4 3-1,0 4 0,2 4 0,0 0-1,2 1-1,1-4-1,5 1-5,-6-14-8,5-2-26,2-9 0,-1-8 0,2-7 0</inkml:trace>
  <inkml:trace contextRef="#ctx0" brushRef="#br1" timeOffset="196271.2261">16619 15372 90,'0'0'41,"0"0"2,0 0-2,16 27-26,-20-4-8,5 10-2,-2 7-3,2 4 0,-1 3 0,2-4-2,1-4-1,1-7-1,3-2-2,-3-13-3,10-3-13,-2-15-22,-1-10-1,1-7 1,-1-7 0</inkml:trace>
  <inkml:trace contextRef="#ctx0" brushRef="#br1" timeOffset="196478.2379">16781 15444 72,'0'0'42,"-5"19"-1,-1-1 2,-2 1-16,4 12-18,-4 0-5,6 3 0,1-1-3,5 0-1,3-4-1,2-2-1,4-4-4,-2-12-6,5-6-30,0-3 0,-3-9 0,2-4 0</inkml:trace>
  <inkml:trace contextRef="#ctx0" brushRef="#br1" timeOffset="196792.2559">16964 15396 90,'-9'11'42,"9"-11"0,-4 13 0,6 5-26,1-6-10,7 3-3,3 4-2,1 10 0,-1 4 0,1 5 0,-6 2-1,-2 2 0,-5 2-1,-6 1 1,-3-1 1,-7-8-1,-1-3 0,-3-4-1,3-6 0,0-4-1,4-5-3,0-13-7,12-1-30,0 0-1,2-16 2,8 3-2</inkml:trace>
  <inkml:trace contextRef="#ctx0" brushRef="#br1" timeOffset="197053.2708">17204 15565 105,'-6'18'39,"5"-7"1,1-11-4,1 21-49,-1-21-27,9 10 0,-9-10 1,15 7-2</inkml:trace>
  <inkml:trace contextRef="#ctx0" brushRef="#br1" timeOffset="197260.2827">17245 15761 99,'-7'34'43,"-1"1"0,-3-3-1,2-1-37,3-8-42,-5 2-3,-4-10 0,4-8-3</inkml:trace>
  <inkml:trace contextRef="#ctx0" brushRef="#br1" timeOffset="199374.4036">10332 13050 36,'0'0'21,"4"-13"1,-4 13 1,0 0-9,-10-5-4,10 5-1,-19-2-2,9 7-2,-4 1-2,-1 4 1,0 4-2,0 3 0,3 3-1,2 3 0,6 3-1,3-2 0,4 0 0,6-2 0,3-5 0,3-3 0,2-7 1,2-6-1,-2-9 0,2-3 0,-3-6 2,1-3 0,-6-3 0,1 0 2,-4-2-2,-1 4 1,-4 3 1,-1 4-1,-2 3-1,0 11 0,0 0 0,-3 9-1,1 5-1,2 4 1,2 5-1,1 3 0,1 0 0,1-4-1,1 0-2,-2-8-10,-4-14-22,16 12 0,-16-12 0,13-21 0</inkml:trace>
  <inkml:trace contextRef="#ctx0" brushRef="#br1" timeOffset="199642.4189">10555 12733 72,'0'0'36,"-1"23"0,-1-4 1,-1 7-28,3 14-4,-1 3-1,2 9 0,-1 1-2,2 5 0,-1-3 0,0-8-2,2-6-3,0-13-5,5-9-23,-8-19-6,13 5 0,-2-19-1</inkml:trace>
  <inkml:trace contextRef="#ctx0" brushRef="#br1" timeOffset="199863.4316">10764 12698 81,'5'21'37,"-7"5"0,-3 9 1,-5 7-31,7 8-2,-2 2-2,5 4-2,-2-3-1,2-9-3,10-2-14,3-16-21,0-14 1,6-9-2,0-13 2</inkml:trace>
  <inkml:trace contextRef="#ctx0" brushRef="#br1" timeOffset="200203.451">11009 12942 53,'-7'30'36,"-8"0"0,3 5 1,0 1-17,1-5-12,12 2-1,2-10-2,9-6-1,4-12-2,8-7-1,4-11 1,2-9-2,-1-4 1,-1-4 0,-6-1-1,-7 3 0,-8 2 0,-9 3 1,-11 9-1,-8 7-1,-6 8 1,-4 6 0,-2 5 0,1 5-2,5 5-3,5-2-11,8 2-22,15-3 0,6-9 0,14-3 1</inkml:trace>
  <inkml:trace contextRef="#ctx0" brushRef="#br1" timeOffset="200457.4655">11451 12995 96,'0'0'38,"-14"6"2,0-6-11,-2 10-21,-6 1-2,5 6-3,-3 3 0,1 3-1,2 3-1,5 3 0,2 0 0,10 3-1,5-2 1,8-6-2,8-2-3,4-11-5,15-6-27,1-3-4,0-11 0,2-6 0</inkml:trace>
  <inkml:trace contextRef="#ctx0" brushRef="#br1" timeOffset="200692.479">11826 13037 76,'10'9'41,"-10"-9"-1,18 2 1,-6 0-22,2-7-12,10 3-2,0-3-2,3 0-3,2 1-3,-5-5-5,3 7-17,-5 1-16,-10-1 1,-12 2-1,0 0 2</inkml:trace>
  <inkml:trace contextRef="#ctx0" brushRef="#br1" timeOffset="200912.4916">11873 13199 93,'-3'11'41,"3"-11"0,14 8 0,-1-11-33,8 1-2,1-5-6,5-4-17,0 2-22,4 0-2,-2-3 0,-1-2-1</inkml:trace>
  <inkml:trace contextRef="#ctx0" brushRef="#br1" timeOffset="201565.5289">12660 13013 34,'-15'-17'28,"15"17"2,-26-19 0,6 10-22,5 10 1,-6 0 1,5 9 1,-6 0-1,6 10-1,-5-1-2,8 6 0,2-2-2,8 2-1,3-3 0,7-2-1,6-3 0,7-5-1,2-4-1,6-4 0,-2-5 1,0-2-1,-2-4 0,-5-2-1,-3-2 1,-4-1-1,-5-1 0,-2-2 1,-5 0-1,-4-2 1,-2 0-1,1 3 1,-1 3 0,1 2 0,5 9-1,0 0 1,0 0-1,5 21 0,5 2 0,3 2 0,1 5 0,3-1-3,3 0-1,-1-14-6,7-3-23,-4-9-7,-4-11 1,2-7-1</inkml:trace>
  <inkml:trace contextRef="#ctx0" brushRef="#br1" timeOffset="201806.5427">12877 12684 72,'1'-16'38,"-1"16"0,0 0 2,0 21-24,3 12-8,-5 6-3,4 14-1,-1 4-2,1 1 0,2 1-1,2-3-1,4-7-1,-1-11-3,6-9-5,-2-21-12,3-8-19,4-10 1,-1-15-1,0-5 1</inkml:trace>
  <inkml:trace contextRef="#ctx0" brushRef="#br1" timeOffset="202034.5557">13038 12650 90,'0'0'39,"-4"28"-1,4 2 3,5 9-33,-3 3-3,5 10-1,-1 1-2,2 4 0,1-2-2,2-7 0,3-3-5,-3-15-10,3-7-26,3-13 1,1-13 1,2-10-3</inkml:trace>
  <inkml:trace contextRef="#ctx0" brushRef="#br1" timeOffset="202375.5752">13325 12947 71,'-10'29'38,"-3"0"0,0 4 2,2 5-26,1-11-7,14 2 0,2-9-3,9-6 0,5-8-2,7-8-1,3-7 0,0-6-1,0-4 0,-7-3 1,-4-2-1,-8 4 0,-7-1 0,-12 3 0,-7 4 0,-7 4 0,-5 6 0,-3 5 0,0 4 0,2 0-1,5 5-1,7 0-3,12 4-5,3-3-27,14-7-3,10-1 1,5-8-1</inkml:trace>
  <inkml:trace contextRef="#ctx0" brushRef="#br1" timeOffset="202650.591">13716 12955 63,'9'-13'38,"-9"13"0,-3-16 2,3 16-17,-14-13-14,14 13-4,-15-4-2,15 4 0,-18 19-1,6 0 0,0 4 0,0 6 0,3 3 0,3 2 0,3-3 0,6-4 0,5-6-1,7-3-1,6-8-3,2-11-5,7-4-33,-3-6 0,-2-6 0,-2-2-1</inkml:trace>
  <inkml:trace contextRef="#ctx0" brushRef="#br1" timeOffset="203486.6388">14201 12729 22,'0'0'33,"0"0"2,0 0 1,-10 3-12,0-4-4,6 12-5,-8-4-4,6 7-3,-3-1-3,3 8-1,-1-2-1,2 7-1,0 1-1,3 2 1,1 1-2,2 3 0,2-2 1,1-2-1,5-1 0,2-3 0,3-6 0,1-4 1,3-3-1,2-8 0,1-3 0,0-2 0,0-4 0,-2-4-1,2-1 0,-3-4 0,4-3 1,-5-2-1,2 0 0,-1-3 0,-3 0 1,0 2-1,-4-1 1,-2 2 1,-6 2-1,2 1 0,-5 0 1,-1 1-1,-3 0 1,1-1 0,-1 3 0,0-1-1,0 4 1,2 1 0,2 9-1,-3-13-3,3 13-17,0 0-19,0 0 0,10-1-1,-10 1 1</inkml:trace>
  <inkml:trace contextRef="#ctx0" brushRef="#br1" timeOffset="204560.7002">14868 12640 49,'-1'-11'36,"1"11"0,-3-12 1,3 12-19,-11-7-6,11 7-4,-22 4-3,7 2-1,-3 3-2,-1 1-1,0 0 0,0 3 0,3 0-1,2 1 1,4-2 0,6 4-1,3-3 1,4 1 0,2 2 0,4-2-1,3 1 1,1 0 0,1 1-1,-1-3 1,-3 1-1,0-3 0,-4 2 0,-5 0 1,-6 1-1,-5 0 0,-2 1 0,-5 1-1,-1-2 1,-2 0 0,2-3 0,3-3-1,5-2 1,10-6 0,-11 3 0,11-3 0,12-10 0,-1 6-1,5 0 2,1 0-1,3 2 0,1 3 0,-4 4-1,-2 6 1,-5 5 0,-2 3 0,-7 3 0,-4 3-1,-2 2 1,-4-1 0,-1-2 0,3-5 0,3-3 0,3-5-1,1-11-2,11 6-6,8-10-25,1-2-4,-2-4 0,4 0-1</inkml:trace>
  <inkml:trace contextRef="#ctx0" brushRef="#br1" timeOffset="204862.7175">15203 12829 58,'-4'12'39,"-2"3"-1,-3 4 2,-2-6-14,2 10-17,-6-5-3,5 5-3,-3-1 0,1-2-2,0-2-2,1-2 0,0 0-4,-3-10-7,14-6-27,-13 8 0,13-8 0,-8-16-1</inkml:trace>
  <inkml:trace contextRef="#ctx0" brushRef="#br1" timeOffset="205083.7301">15018 12861 86,'3'11'39,"5"2"1,-1 4 1,-2-4-30,11 7-4,-2-4-2,3 4-2,1 0-2,2-1-1,2-2-2,0-8-3,6 3-10,-6-6-25,2-7-1,-3-3 1,0-7-1</inkml:trace>
  <inkml:trace contextRef="#ctx0" brushRef="#br1" timeOffset="205616.7606">15334 12671 90,'-10'-1'39,"10"1"3,0 0-2,0 0-29,16-8-6,2 5-1,8 4-2,0-1-1,2 3 0,-4 2-1,-4 4 0,-5 2 0,-10 2 0,-5 3-1,-7 1 1,-6 2 0,-1 1-1,-1-1 1,2 0 0,3-1 0,3-1 0,6-1 0,3-1 0,6-2 0,1-2 0,3-1 0,1 0 0,0-1-1,0 3 1,-1-3 0,-1 1 1,0 1-2,-3 1 1,-1 0 1,0-3-1,-2 1-1,0 0 1,-5-10 0,4 18 0,-5-7 0,-2 1 0,-2 3 0,-2 5 0,-1 0 0,1 0 0,-1 1 0,0 1 0,4-2-1,1-2-1,3-2-1,0-16-12,-6 12-24,6-12-2,0 0 2,-11-4-2</inkml:trace>
  <inkml:trace contextRef="#ctx0" brushRef="#br1" timeOffset="208268.9123">10406 12166 80,'0'0'23,"1"-13"-1,-1 13-1,-7-9-11,-2 6-5,9 3-1,-19 10-2,8 3-1,-1 2 1,-1 5-1,2 6-1,1 5 0,3 3 0,3 1 0,4-1 0,2-4 0,5-4 0,3-6 1,2-8 0,2-8 0,0-8 1,2-6 1,-4-6 0,2-2 0,-5-4 1,1-3 0,-5-3 0,1 3-1,-4-1 0,0 5-1,-3 1 0,1 7-1,0 13 0,0 0 0,1 11-1,3 7 0,3 6 0,2 3 0,3 1-1,2-2-1,3-1-4,-3-12-6,6-7-25,-3 1 0,-2-12-1,2 0 1</inkml:trace>
  <inkml:trace contextRef="#ctx0" brushRef="#br1" timeOffset="208696.9368">10819 12153 65,'0'0'36,"-9"-7"-2,9 7 2,-16 2-27,6-4-3,10 2-2,-15 1-2,15-1-1,-15 13 0,5-3-1,-2 1 1,1 7-2,-1 1 2,1 3-1,2 2 0,4-5 0,4 0-1,6-1 1,5-4 1,7-7-1,5-4 0,5 0 0,1-3 1,1 0-2,-3 0 2,-3-2-1,-7 5 0,-3 3 0,-9 4 0,-8 3 0,-8 1 0,-6 3 0,-5 1-1,-1 2 1,0-3-2,0-4-3,8-1-5,0-7-17,16-5-8,0 0-1,8-23 2</inkml:trace>
  <inkml:trace contextRef="#ctx0" brushRef="#br1" timeOffset="209089.9593">11207 12079 61,'0'0'33,"-18"7"-1,-3 3-8,-3 0-13,3 8-1,-5-1-4,3 5-2,1-3 0,5 1-1,4-5-1,7 3 0,8-5-1,6-2 0,7-4 0,7-1-1,2-1 0,3 0 0,-1 3 0,-1-4 0,-2 1 0,-4 5 0,-7 2-1,-6-1 1,-5 4-1,-5-1 1,-4 2-1,-3 1 1,-2 1-1,-5-7-1,6 1-9,-3 0-24,2-11 1,13-1-2,0 0 1</inkml:trace>
  <inkml:trace contextRef="#ctx0" brushRef="#br1" timeOffset="209484.9819">11401 12124 74,'-7'19'36,"-1"10"-1,0 1 2,-1 2-30,9 4-2,1-6-1,8 0-1,4-7 0,6-7-2,5-7 1,5-8-2,1-10 2,0-4-1,-1-6 0,-3-1 0,-5-2 1,-3 1-1,-6 0 0,-6 0 1,-4 3-1,-4 6 1,2 12 0,-10-11-1,10 11 1,-16 11-1,4 4 0,4 10 0,1 4-1,1 3 1,2 1-2,3-4-1,7-1-3,1-14-7,9-8-27,3-8-1,2-14 1,3-10-2</inkml:trace>
  <inkml:trace contextRef="#ctx0" brushRef="#br1" timeOffset="210115.0179">11840 12134 73,'-3'20'38,"-2"2"-1,2 6 1,0 3-25,1-5-7,5 1-2,2-5-2,4-4 0,1-8-2,6-5 1,-1-8-1,3-9 0,0-6 0,0-3 0,-2-5 0,-2 0 0,-3 1 1,-2 2-1,-4 3 1,-1 6-1,-4 14 1,4-12-1,-4 12 1,5 10-1,0 3 0,0 3 0,2 2 0,2-1 0,1 2 0,1-1 0,0-3 0,2-3 0,2-1 0,0-4 0,0-3 0,2-3 0,0-2 0,3-5 0,1-4 0,1-1 0,1-3 1,2-6-1,-1 1 0,0-4 0,-1-1 1,-2 2-1,-5 1 0,-2-1 0,-5 3 1,-4 5-1,-5 1 0,0 13 1,-13-11-1,-1 10 0,-3 6 0,-1 4 1,-2 6-1,-1 4 1,1 3-1,4 5 1,4 0 0,6 4 1,5-2-1,7-1 0,5-3 0,6-5-1,6 1-10,1-8-30,2-13 0,3-11-1,-2-22 0</inkml:trace>
  <inkml:trace contextRef="#ctx0" brushRef="#br1" timeOffset="210914.0636">13168 11787 35,'-25'-2'31,"11"13"2,-8-2-1,1 11-17,3 14-3,-5 2 0,5 16-2,-5 1-2,7 12-1,2-1 0,6 8-3,1-9-1,7-5 0,7-7-4,5-14-1,11-8-7,-2-18-12,6-9-18,4-9 2,-3-9-2,2-2 2</inkml:trace>
  <inkml:trace contextRef="#ctx0" brushRef="#br1" timeOffset="211149.0771">13478 12020 79,'-15'28'37,"-11"0"-1,-1 6 1,-5-1-32,2-2-3,7-4 0,4-4-3,2-10-4,13-4-10,4-9-22,0 0 2,-1-15-2,1-1 1</inkml:trace>
  <inkml:trace contextRef="#ctx0" brushRef="#br1" timeOffset="211383.0904">13210 12114 35,'-12'-3'35,"1"-1"1,11 4 2,0 0-12,13 11-8,10-2-6,1-3-3,10 6-2,2-3-2,4 3-2,2 0-3,-2-4-4,1 4-7,-6-5-28,-3-8-1,-1-3 1,-6-9-2</inkml:trace>
  <inkml:trace contextRef="#ctx0" brushRef="#br1" timeOffset="211618.1039">13639 11759 79,'0'0'34,"6"19"-8,-8-9-26,2-10-30,8 13-4,-8-13 0</inkml:trace>
  <inkml:trace contextRef="#ctx0" brushRef="#br1" timeOffset="212056.1289">14300 11991 75,'-30'4'38,"-9"1"-1,-2 0 0,0 12-27,-6-1-1,6 7-3,2 3-2,9 4 0,9 1-2,14 3 1,8-2-2,11-2 1,10-1-2,10-4 1,5-4-2,3-5-1,2-1-4,-6-15-15,-1-1-19,-3-4 1,-7-6-2,-8-3 2</inkml:trace>
  <inkml:trace contextRef="#ctx0" brushRef="#br1" timeOffset="212292.1424">14020 12195 80,'0'0'38,"0"0"0,12 7 1,24-11-31,2-6-7,8-5-11,4-5-26,8 1-1,-6-8-1,-2-1 0</inkml:trace>
  <inkml:trace contextRef="#ctx0" brushRef="#br1" timeOffset="212525.1558">14295 11759 90,'-8'24'39,"3"11"0,1 12 0,2 13-32,-4 6-2,2 5-1,-2 2-2,2-4-4,6-6-7,-2-11-29,6-19-2,6-15 1,2-20-1</inkml:trace>
  <inkml:trace contextRef="#ctx0" brushRef="#br1" timeOffset="212865.1752">14722 11981 72,'-6'16'39,"-8"-6"-2,-4 0 3,0 7-31,-11-1 0,3 10-1,-5 0-2,6 5-1,5 0-3,6 3 0,10-2 0,11-3-1,9-7 0,12-7-1,7-12 0,5-7 0,2-9 0,1-7-1,-4-7 1,-7-3-1,-6-2 1,-12-2 0,-8 5 0,-12 2 0,-5 5 1,-4 7-1,-5 5 1,1 8-1,4 7 0,4 8 1,8 8 0,6 6-1,7-1 0,4 2-1,7 0-2,0-4-2,4 2-7,-5-14-28,1-10-1,0-11 1,-3-10-1</inkml:trace>
  <inkml:trace contextRef="#ctx0" brushRef="#br1" timeOffset="213104.1889">15005 11578 99,'-1'9'41,"-2"16"1,-3 12-1,10 13-30,-9 5-7,7 8 0,2 8-2,2-2-1,3-3-2,2-9-1,4-8-2,-3-14-7,8-16-30,-5-13-2,1-17 1,-2-15 0</inkml:trace>
  <inkml:trace contextRef="#ctx0" brushRef="#br1" timeOffset="213351.203">15194 11619 100,'0'24'42,"-4"7"1,-2 7-1,9 9-32,-6 4-4,6 3-3,2 3-2,4-5-1,5-3-3,1-8-3,8-3-5,-7-19-26,5-11-6,0-10 2,-3-12-2</inkml:trace>
  <inkml:trace contextRef="#ctx0" brushRef="#br1" timeOffset="213602.2174">15537 11903 90,'-12'26'40,"-3"6"0,0 2 0,-5-1-30,16 5-3,6-10-3,9-4-1,8-10-2,7-8-1,4-9 1,1-10-1,-1-6 0,-3-6 0,-7-4 0,-4-1 0,-8 1 0,-8-1 0,-7 5 0,-7 8 0,-4 4 0,-6 8 0,-1 6 0,1 4-1,4 7-1,5 0-2,14 7-8,1-5-28,13-3-1,9-3 1,6-4-1</inkml:trace>
  <inkml:trace contextRef="#ctx0" brushRef="#br1" timeOffset="213848.2314">15951 11958 72,'14'-5'39,"-14"5"0,0 0 1,0 0-23,-11 4-8,-5 5-3,1 6-2,-3 3 0,4 5-2,3 2 0,6 3-1,5-1 0,8-2 0,5-2-2,6-5-1,6-5-3,-3-14-11,0-2-24,3-8-1,-3-10 0,1-4 0</inkml:trace>
  <inkml:trace contextRef="#ctx0" brushRef="#br1" timeOffset="214091.2453">16105 11700 105,'12'27'42,"-5"1"2,3 10-2,-1 2-33,5 8-3,-2 3-3,-3 7-1,-6 1-3,-5-5-2,-2 2-14,-8-12-25,-6-10-2,-8-5 1,-11-7-1</inkml:trace>
  <inkml:trace contextRef="#ctx0" brushRef="#br1" timeOffset="228543.0719">10568 11109 69,'2'11'37,"-2"-11"1,-2 16-7,1 6-13,-9 2-5,8 13-6,-2 3-2,3 8-2,0 3 0,4 2-2,1 0 0,3 0-1,-1-8-1,0-5 1,-1-3 0,0-7 0,0-7-1,-2-8 1,-3-15 0,13-4 0,-3-17-1,3-8 1,4-9 0,2-10 0,4-1 1,5-1-2,0 6 2,-1 4-1,2 13 0,-2 10 0,-3 11 0,-1 14 0,-5 11 0,-5 5 0,-4 6 0,0 5 1,0 2-1,-3-1 0,1-3 0,-1-5-1,3-5-1,0-7-1,4-4-2,-13-12-2,24-5-5,-15-14-6,11-1-10,-5-8-5,4-4-1,-1-3 5,0 0 8,-1-2 10,-3 4 12,0 2 10,-9 5 12,-1 5 8,-6 9 1,2 12-2,-22-8-5,11 19-7,-7 1-8,7 15-4,0 0-1,3 6-2,5 1-1,10-1 0,5-3-1,4-2 0,6-6 0,1-9-1,2-8 1,1-7-2,0-10 2,-4-8-1,-3-4 0,-4-5 0,-5-3 0,-2-1 0,-5 0-1,-6 0 2,-2 6-2,-3 8 1,0 6 0,-1 9 0,9 4 0,-14 21 0,11 1 1,5 9-1,3 4 0,4 1 0,3 1-1,4-7-2,3 0-3,-2-11-4,8-3-14,-4-12-16,-3-12 1,-1-7 0,-4-11 1</inkml:trace>
  <inkml:trace contextRef="#ctx0" brushRef="#br1" timeOffset="228822.0879">11439 11204 56,'0'0'36,"0"0"1,6 24 0,-1 5-16,-4 1-10,10 14-3,-2-2-3,5 2-2,-1-4-1,4-6 0,-1-8 0,4-8-1,-2-12 0,1-10 0,-2-10 0,1-7 0,-3-6 0,-1-4-1,-1-2 1,-2 0-1,-2 0-2,-2 2-1,4 7-3,-5-3-6,10 9-20,-1 3-9,1 0 2,4 4-1</inkml:trace>
  <inkml:trace contextRef="#ctx0" brushRef="#br1" timeOffset="229184.1086">12046 11215 83,'-14'14'39,"-7"-1"0,1-3-7,-1 9-18,-2-7-6,7 6-3,4-3-2,9 3-1,4-1 0,8 0-1,5 0-1,7 1 0,2-2 0,3 1 0,-1-4 0,2-2 0,-3-5 0,-3-4 0,-4-6 0,-4-9 0,-2-4 1,-3-8-1,-4-6 0,-4-2 0,-3-2-1,-4 1 1,-2 6-1,-3 4-1,3 9-1,-1 2-1,10 13-4,0 0-9,0 0-23,29 16 0,-3-8 1,10 2 1</inkml:trace>
  <inkml:trace contextRef="#ctx0" brushRef="#br1" timeOffset="229441.1233">12570 11181 56,'4'-11'37,"-9"0"1,-5 5-1,-5 5-13,-12-2-12,4 9-5,-6 4-2,4 10-2,0 5 1,2 5-1,5 3-1,9 6-1,8 1 1,6 4-2,11-2-1,5-7-1,12 0-6,-1-12-10,5-5-23,6-10 1,0-12-1,2-13 1</inkml:trace>
  <inkml:trace contextRef="#ctx0" brushRef="#br1" timeOffset="229686.1373">13158 10996 85,'-26'16'39,"-5"10"1,2 1 0,-10 3-29,13 6-3,2 0-4,14 3-2,7-2 0,7 0-2,4 1 0,6-3-2,3 3-2,-3-10-7,9-5-29,-3-6-1,0-10 1,0-7-1</inkml:trace>
  <inkml:trace contextRef="#ctx0" brushRef="#br1" timeOffset="229945.1521">13583 11079 90,'14'0'38,"-9"10"0,-11 10-6,-12 5-24,-3 7-4,-7 3 0,2 3-3,-2 0 0,0-1 0,2-1-1,3-7-1,4-6-2,2-11-5,17-12-14,0 0-17,-10-10 1,13-16-2,0-10 2</inkml:trace>
  <inkml:trace contextRef="#ctx0" brushRef="#br1" timeOffset="230190.1661">13373 11092 63,'0'0'40,"0"0"0,10 18 1,-2 7-14,3 1-17,8 6-4,-1 0-3,5 2-3,2-1-1,0-5-3,1-2-2,-7-12-10,0-8-25,-3-7 1,-5-13 0,0-7 1</inkml:trace>
  <inkml:trace contextRef="#ctx0" brushRef="#br1" timeOffset="230438.1803">13754 10841 99,'12'6'43,"0"18"1,1 16-1,1 8-29,-2 16-8,-1 7-4,-1 1-6,7 2-36,-7-3-4,-3-13 1,-1-15-1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5T09:36:28.0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22202 9490 10,'-48'8'23,"5"13"2,-18-8-7,1 6-6,-6 4-2,-7 1-1,-4 6 0,-8 1-2,-4 8-2,-7 3-1,-3 6-1,-5 4-1,-1 8-1,-10 6 0,-4 12 0,-4 6 0,-4 6 0,-5 10-1,-5 6 1,-1 11-1,-4 6 0,4 7 0,-3 6 0,0 8 0,3 11 0,2 9 1,2 8-1,1 8 1,2 8-1,3 3 2,12 7-1,9-3 0,12-2 0,14-1 0,14-1 0,21-5 1,16-6-1,15-7 1,18-5 0,10-8-1,17-7 1,14-11 0,15-11 0,12-16-1,15-7 2,13-14-2,14-13 1,12-13-1,10-9 0,8-17-1,9-9 1,8-13 0,6-12 0,7-13 0,4-10-1,6-14 1,3-10 0,4-8 0,5-14 0,-2-10 0,0-8-1,1-13 1,-4-8-1,-4-9 1,-2-8-1,-7-10-1,-5-6 1,-4-9 0,-9-7 0,-8-3-1,-3-6 0,-9-6 1,-10-4-2,-8-4 2,-11-2 0,-13-1 0,-2-4-1,-18-2 1,-11-1 0,-11-1 0,-11-1 1,-16 1-1,-5 0 0,-11 1 0,-19 2 0,-10-1 1,-9 6 0,-15 6-2,-10 4 1,-9 6 0,-17 9 0,-14 9 0,-11 11 0,-5 17 0,-15 10-1,-6 17 1,-16 16 0,-11 22 0,-9 16-1,-8 20 0,-11 23 0,-8 20 0,-11 21-1,1 28-3,-6 12-8,-2 20-21,11 21 1,-2 7-1,18 14 1</inkml:trace>
  <inkml:trace contextRef="#ctx0" brushRef="#br0" timeOffset="1377.0788">23075 8720 15,'1'-28'18,"-5"15"-8,-6-5-3,2 5-3,-6-2-2,-2 7-1,-1 1 0,-2 6-1,-3 9 2,3 4 1,2 9 2,-1 6-1,1 7 1,3 2 0,2 5 1,4 1-1,3-6-2,7-1 0,0-6-2,5-8 0,5-9 0,3-8 1,0-8-1,4-10 1,-2-5 0,2-8 0,-1-5 0,-1-4 0,-6-1 0,0-4 0,-3 4-1,-6 4 1,-2 5 0,-8 7 0,2 10 0,-5 8 0,11 3 0,-15 20 0,8 1 0,-2 5-2,5 5 2,3 1-1,2-1 0,-1 0-1,0-1 0,5-4-2,0-6-3,4-5-3,-4-5-7,-5-10-8,21 3-7,-14-17 1,10 3 1</inkml:trace>
  <inkml:trace contextRef="#ctx0" brushRef="#br0" timeOffset="1658.0948">23206 8200 14,'11'2'23,"-11"-2"0,2 26 2,-6-1-13,-2 13-9,2 7 1,-1 10 0,-2 8 1,-2 3 0,6 1-1,-2-4 0,0-2-1,3-9-2,2-2-3,2-11-2,-1-8-4,4-8-4,-3-3-9,-2-20-7,0 0 1,8-15 1</inkml:trace>
  <inkml:trace contextRef="#ctx0" brushRef="#br0" timeOffset="1911.1093">23357 8275 0,'9'-15'24,"-9"-2"1,0 17 1,-1 17-10,-7 8-3,2 12-4,-8 7-2,3 12-1,1 6-1,1 5-1,0 0 0,8-2-1,2-5-2,0-5-1,0-2-3,4-8-2,-1-5-4,1-8-8,-3-12-13,5 1 0,-7-21 1</inkml:trace>
  <inkml:trace contextRef="#ctx0" brushRef="#br0" timeOffset="2347.1343">23440 8736 15,'-15'25'18,"9"7"-9,5-3-1,3 1-1,1-3-2,6-4 1,5-6-1,0-2-1,10-5 1,-1-4 1,-2-5-2,0-5 0,2-4-2,-4-1 0,0-6-1,-6-4 0,-4-3 1,-5-3-1,-2-1 0,-4-2 1,-9 2-1,-3 0 1,-3 5-1,-2 3 1,0 5-1,-3 6 0,2 6 0,2 4-2,7 2-1,6 5-6,2 5-11,3-15-9,7 27 2,-7-27 0</inkml:trace>
  <inkml:trace contextRef="#ctx0" brushRef="#br0" timeOffset="2660.1522">23947 8773 11,'0'0'23,"-23"-11"1,2 11-13,-3 5 1,0 6 0,-5 5-2,3 6 1,3 3-3,8 5-1,5 4-1,2 0-1,14 2 0,3-4-1,8 2 0,2-6-1,9 2 1,1-9-1,2-4-4,3-1-11,-4-3-20,-7-13 0,-3 4-2,-9-12 2</inkml:trace>
  <inkml:trace contextRef="#ctx0" brushRef="#br0" timeOffset="4370.25">21899 15524 25,'-16'-10'27,"16"10"0,-25-3-8,8 2-5,0 0-3,-5 2-2,3 3-2,-3-3 0,2 8-2,-2-2 0,2 5-1,-2 0-1,3 5 0,-2 1-1,5 3 1,-1 3-2,2 1 1,3 0-1,2 4 0,2-1-1,3 1 1,2 2 0,3 1-2,3-1 2,2 1-1,3-2 0,3-1 0,1 0 0,4-3 0,3-2 0,2-2 0,3 0 0,2-5 0,3 0 1,1-5-1,4-1 0,2-2 0,2-5 0,3-3 0,0-4 0,2-3 0,1-3 1,-3-1-1,-2-5 1,-1 0 0,-6-4 0,-1 0 1,-8-3 0,-1 1 0,-5-4 0,-3-1 0,-6-3-1,-1-3 1,-7-4-1,-4-3 0,-2-3 0,-3-3 0,-4 0 0,-2 2-1,-1 1 1,-2 4 0,-2 3 0,0 4 0,-3 4 0,-2 6-1,-2 2 1,0 1 0,-2 3-1,-1 4 0,0 3 0,-1 6 0,0 8 0,0 4-2,4 10-5,-10 3-11,4 8-20,3 7 0,-2-3 0,7 3 0</inkml:trace>
  <inkml:trace contextRef="#ctx0" brushRef="#br0" timeOffset="5233.2993">22829 15140 8,'0'0'28,"14"18"0,-14-18 3,-2 16-14,0 2-3,-5-2-2,0 8-3,-6-2-1,-1 6-2,-5-4-2,1 4 1,0-4-3,0 0-1,0-3 0,3-3-1,2 1-1,2-9-4,7 3-2,4-13-3,-7 9-6,7-9-13,0 0-5,0 0 1,0-17 1</inkml:trace>
  <inkml:trace contextRef="#ctx0" brushRef="#br0" timeOffset="5788.3311">22636 15234 9,'0'0'26,"0"0"1,0 0-6,0 0-3,0 0-3,3 11-2,-3-11-1,6 9-2,-6-9-1,3 11-2,-3-11 0,8 10-2,-8-10 0,9 12-1,-9-12 0,17 12-1,-6-7 0,4 4 0,-1-3 0,2 4-1,0 0 0,5 2-1,1 0 0,-3 3-1,0 0-1,-2 0-2,5 8-13,-1-7-23,-8-6 1,-1 1-1,-12-11 0</inkml:trace>
  <inkml:trace contextRef="#ctx0" brushRef="#br0" timeOffset="9328.5336">20817 14039 4,'-5'12'19,"6"11"-6,-5-6-2,5 6-1,-2-1-1,3 2-1,1-1-1,1 3-1,1 3-1,0 1-2,0 1 0,0 1-1,0 1 1,-1-1-1,1 3 0,1-1 1,0 0-1,1 0 0,1 3 0,3-2-1,-1 0 0,1 0-1,2-2 0,-1-1 1,2-1-1,1-2 0,0-2 1,1-2-1,1 0 1,-1-3 0,1 0 0,0-2 0,0-3 0,-3 1 0,3-2 1,-3-1 0,1-1 1,-1 0-1,1-1 0,-2 0 0,2 0 1,-2-3-1,1 2 0,0-3-1,-2 1 0,3-1 0,-2-1 0,0-1 0,0-1-1,0 1 1,-1 0 0,1 1 0,-2-3 0,0 3 0,-1-1 0,3 2 0,-3 0 0,-1 2 1,1-1-2,-10-10 2,15 19-1,-15-19 0,10 15 1,-10-15-1,0 0 1,6 11-2,-6-11 1,0 0-2,0 0-2,6 13-1,-6-13-4,0 0-15,8 11-9,-8-11-2,0 0 2</inkml:trace>
  <inkml:trace contextRef="#ctx0" brushRef="#br0" timeOffset="10110.5783">21581 15053 23,'0'0'26,"0"0"-4,-13 12-2,13-12-4,-5 14-2,5-14-1,-5 14-2,5-14-2,-2 15-2,2-15-1,0 18-1,0-18-2,4 19 0,0-5-1,1-3-1,1 3 0,0 2-1,0-2 0,1 2 0,-1 0 1,-1-1-1,-1-3 0,1 3 0,-3-4 0,0-1 0,0-1 0,-2-9 0,1 12 0,-1-12 1,0 0-1,-9 13 0,9-13 0,-16 7 0,4-2 1,-1 0-1,-3 2 1,0-1 0,-2 2 0,0 1 1,-2 2 0,2-2 1,0-1-1,2 3 0,2-4 0,3 0 0,1-1-1,10-6 0,0 0-4,-11 3-4,11-3-24,12-8-6,-10-4 0,6-2-1</inkml:trace>
  <inkml:trace contextRef="#ctx0" brushRef="#br0" timeOffset="11234.6426">20809 13447 1,'-22'-4'21,"22"4"1,-25 1-8,10 2-2,-3-1-3,3 3 0,-2 3-3,2 3-2,2 0 0,-1 3-1,2 2-1,-1 7 0,3 2 0,1 4-1,0 2 0,3 1 0,2 3-1,2 1 1,2 0 1,4-1-1,1-2 1,5-2 1,0 0 0,0-6 1,6 0 0,-2-6 0,5 1 0,-2-7-1,6-2 1,-2-6-2,4 1 1,-1-5-1,0-1 0,-1-1 0,1-1 0,-4-4 0,1 3-1,-2-3 0,-1-1 1,-1-2 0,-1-2-1,2-2 0,-3-1 0,1-3 0,-1-1 0,-1-2 0,-2 0 0,0-3-1,-3 0 0,-3-3 0,0-1 0,-5-2 1,-1-3-1,-2 0 0,-5-2 0,1 1 0,-3 1 0,-4 3 1,0 3-1,-3 2 1,0 5 0,-4 2 0,1 4-1,-4 3 1,0 1 0,-3 3-1,-2 1 0,0 0 1,-2 3-1,3 2-1,2-1-1,5 5-5,0 6-23,6-3-4,9 9-2,-5-2 2</inkml:trace>
  <inkml:trace contextRef="#ctx0" brushRef="#br0" timeOffset="25040.4322">1166 17256 11,'11'17'25,"2"-1"0,4 12-4,4 13-5,0 1-6,7 7 0,8 7-6,-3 10 2,-3-4-3,0-2 3,-4-10-3,-4-1-1,-22-49 1,38 64-2,-38-64 3,0 0 0,0 0 3,35 21-2,-29-34-1,0-13 2,-6-2-3,2-17 2,-1 6-2,2-10-1,0-1-4,5-8 0,-1 10 1,-1 1-4,4 10-4,2 4-20,-2-5-5,4 9-4,-5 4 5</inkml:trace>
  <inkml:trace contextRef="#ctx0" brushRef="#br0" timeOffset="25309.4476">1280 17536 44,'0'0'31,"18"9"2,-4-7-8,6-10-14,9 4-1,1-4-2,5-2-8,7 1-5,-4 2-16,4-8-11,5 5-3,-7-5 3</inkml:trace>
  <inkml:trace contextRef="#ctx0" brushRef="#br0" timeOffset="27629.5803">2035 17512 23,'0'0'28,"0"0"-7,-10-9 0,10 9-5,-16-13 0,16 13-6,-18-6 1,18 6-3,-24 2-3,11 9 0,-4-1-2,-2 11 4,3-1-5,-2 12 3,5-3-4,-1 8 0,7-2-1,5-5 1,5 2-1,-3-32-1,21 58 3,-21-58-1,0 0 1,53 53-1,-31-49 3,0 0-3,1-8 1,-1-11-1,1-4-1,-1-5 1,-5-6-1,0 1 0,-7 0 0,0 2 1,-6-3 1,-2 6-1,-4 1 0,-1 3 0,-5 3 0,-1 0-1,-3 4 1,-3-2-1,-1 4 1,-1 3-1,1-1 0,1 5 0,4 0-1,1 2 1,10 2-1,0 0 0,0 0 0,0 0 1,19-3 0,-3-4-2,3-2 1,2-2 0,2-2 1,1-3-1,-1 2 1,0 1-3,0 0-2,-8 1-4,7 0-25,-3 4-3,-6 1-1,1 4 1</inkml:trace>
  <inkml:trace contextRef="#ctx0" brushRef="#br0" timeOffset="27952.5988">2478 17801 83,'0'0'37,"7"15"-1,-8-5-5,1-10-61,12 5-4,-4-18-1,7-5-2</inkml:trace>
  <inkml:trace contextRef="#ctx0" brushRef="#br0" timeOffset="29252.6732">3976 17389 11,'-5'-11'30,"5"11"0,-13-3-4,2-1-7,1 2-3,-7-2-4,1 6-3,-8 0-2,4 5-1,-4 1 0,3 7 0,-1 4-3,4 6 1,3 1-2,7 8 0,6 0 0,4 3 0,5-1-1,8-6-1,5-5 0,4-4 0,3-8 1,0-8 1,-1-10-2,0-5 0,-2-8 1,-6-2 1,-6-2-1,-3-4 1,-5-1-1,-1 0 0,-7 0 0,-2 4 0,-3 0-1,-1 3-2,-3 2 2,1 1-2,0 7 0,1 2-1,11 8 3,-12-7-3,12 7 3,0 0 1,12 9 0,2-3-1,2-3 1,5 2-1,5-3-2,1 0-2,8 2-9,-2-5-27,3-5 4,3-1-2,-1-4 1</inkml:trace>
  <inkml:trace contextRef="#ctx0" brushRef="#br0" timeOffset="29726.7003">4778 17297 9,'-22'3'28,"11"3"0,-9-5-4,1 4-7,0 1-2,-6 1-5,7 5-1,-6 2-1,7 4 1,-1 3-3,6 9 1,1-2-2,7 3 1,2 0-1,9 2 0,3-6-2,7 1-1,5-4 0,6-8 0,1-2-1,4-3-1,1-4 0,-3-5-3,2 3-4,-7-9-6,-1-4-24,-3 2 1,-11-3-1,2-3 1</inkml:trace>
  <inkml:trace contextRef="#ctx0" brushRef="#br0" timeOffset="29934.7122">4640 17526 47,'0'0'35,"17"-3"2,2 5 0,0 3-14,1-6-12,11 1-3,-1 1-8,-1 2-15,-1-2-21,4 5 0,-9-6-2,1-2 1</inkml:trace>
  <inkml:trace contextRef="#ctx0" brushRef="#br0" timeOffset="30782.7607">5430 17355 13,'-3'-12'32,"5"-1"1,-9 4 2,-3-3-15,10 12-3,-23-15-5,12 15-3,-6-4-3,2 8-1,-1 4-3,1 1 0,0 4 0,3 6 0,2 2 0,4 4 0,4 7 0,5-2 0,4-1 0,5 4 0,3-4 0,3-4-1,2-7 0,2-4-2,-1-12 2,-1-2-1,-1-5 1,-1-7-1,-5-6 0,-2-3 0,-2-4 0,-3-4-1,-2 3 0,-4-2-1,-1-3 1,-3 1-1,0 5 1,0 3-2,-1 6 2,5 16 1,-7-12 0,7 12 0,-1 18 1,5 1 1,4 5 0,0 6 0,1 1 0,4-1 0,0 2-1,2-3 1,2-1-2,-4-5-2,3-6-1,-6-8-3,6-1-8,-16-8-16,12-5-7,-5-8 0,-7-9 0</inkml:trace>
  <inkml:trace contextRef="#ctx0" brushRef="#br0" timeOffset="31076.7775">5601 16994 38,'4'-11'33,"-4"11"2,0 0-1,0 0-14,-1 18-8,6 5-5,-3 2-3,6 13 0,0 4-1,2 0-1,0 4 1,4 3 0,-1 4 0,-1-4-1,1-2 0,-2-5-2,1-3 0,-2-5-1,1-6-7,-7-12-8,-4-16-21,15 7 0,-11-17-1,2-8 2</inkml:trace>
  <inkml:trace contextRef="#ctx0" brushRef="#br0" timeOffset="31349.7931">5762 17020 31,'0'0'30,"13"2"3,-13-2-1,2 23-17,7 3-6,-2 2 0,2 10-2,-2-2 0,7 4-3,-4 1 1,3 1 0,-3-1-3,2 1 0,-3-6-1,2-2-1,1-1-5,-4-8-8,-2-4-24,6-6 2,-12-15-1,17 5 1</inkml:trace>
  <inkml:trace contextRef="#ctx0" brushRef="#br0" timeOffset="31750.8161">6044 17360 35,'-3'26'35,"8"2"0,-4 0 1,-2-5-20,13-1-2,-3-9-7,6 0 1,-1-6-4,3-9 0,-2-4-2,2-1 0,-2-9 0,-3-3-2,-2 1 1,-4-4-2,-1-1 0,-4-1 0,-4 0 0,-4-1 0,-5 6 1,-2 3 0,-4 2 0,-2 3-1,-2 6 1,1 8 0,2 5 0,2 5-1,3 4 1,3 2-3,9 7-3,0-5-7,10-5-24,7 0 3,-2-8-2,8-4 0</inkml:trace>
  <inkml:trace contextRef="#ctx0" brushRef="#br0" timeOffset="32110.8366">6529 17235 40,'0'0'34,"0"0"0,0 0-1,-6-14-15,6 14-11,-22-12 0,11 12-1,-6 1-2,4 7-1,-7-1-1,6 12 2,-3 6 0,3 6 0,1 0 1,7 6 0,0-5 1,8 4 0,2-7-1,8-6 1,3-3-4,8-5 1,2-2-1,4-8 0,-1-2-1,1-2-2,1 1-2,-4-1-7,2-4-31,-8 2-1,-5-3 2,-3-7-2</inkml:trace>
  <inkml:trace contextRef="#ctx0" brushRef="#br0" timeOffset="33001.8876">7256 17426 61,'-10'8'37,"10"-8"0,0 0-6,0 0-11,0 0-6,0-11-4,12 7-3,1 0-2,10 4-2,5-5-1,7 3 1,6-1-3,7-2-1,1 0 1,3 5 1,0-2 0,-5 0 0,-1 4 1,-6 2-2,-6-2 2,-5 4 0,-5 0 0,-6-3-1,-3 1-2,-5-1 0,-10-3-1,0 0-5,0 0-3,0 0-19,0 0-13,-9 2 2,9-2-1,-15-12-1</inkml:trace>
  <inkml:trace contextRef="#ctx0" brushRef="#br0" timeOffset="33629.9235">7790 17236 44,'9'10'34,"-9"-10"4,0 0 0,5 11-21,-5-11-4,0 0-1,-9-4-3,9 4-2,0 0-2,0 0-1,0 0-1,9 6-1,-9-6-1,11 12 0,-11-12-1,15 14 1,-6-6 0,1-1-1,0 0 1,1 5-1,3-4 0,-2 3 1,2 1 0,0 0 1,-1 0-1,0 1 1,-1 5 0,-1-6 0,-3 1 0,-1 2 0,-2-5-1,-3 0 0,-3 2 0,-2-3-1,3-9-1,-14 16 1,2-7 0,0-4 1,-2 4-1,-1 1 0,1-2 0,0 1-1,4 0 0,1-3-3,6 5-14,3-11-22,0 0-4,0 0 3,1-25-1</inkml:trace>
  <inkml:trace contextRef="#ctx0" brushRef="#br0" timeOffset="37045.1189">21517 13418 26,'3'-13'21,"-3"13"-2,-2-15-2,2 15-2,-7-9-4,7 9-2,-15-8-3,6 6-2,0 1 0,-3 0-1,0 5 1,-1-1-1,-1 3 0,-1 1-1,2 5 1,-2 0-2,2 5 1,1 0-1,2 4 1,-1 0-1,6 3 1,-2 0 0,7 0 0,1 0 0,4-3 0,3-2 1,7-1-1,0-6-1,4-4 0,4-3 0,-3-3 0,1-5 0,1-3 0,-4-2 0,-1-3-1,-4-4 1,-1 3 0,-4-6-1,-1 1 1,-4-2-1,-3 0 0,-3 0 1,-3 2-1,-3 2 1,-4 0-1,0 4 0,-2 4-1,1 1 1,0 3 0,4 3 0,10 0 0,-13 0 0,13 0 0,0 0 0,0 0 0,0 0 0,0 0 1,0 0 0,13 9 0,-13-9 1,20 2 0,-8-3 0,6 3 0,-1-1 1,5 0-1,0-1 0,1 1 0,2-3-1,1 1 1,-3-2-2,-2-4-1,2 3-7,-5-3-30,-6-12 1,2-1 0,-12-14-1</inkml:trace>
  <inkml:trace contextRef="#ctx0" brushRef="#br0" timeOffset="97111.5545">19506 14486 34,'0'0'30,"0"0"3,0 0-12,0 0-4,0-9-4,0 9-4,0 0-4,6 15-1,-6-15-2,6 21 0,-2-7 0,1 3-2,0 0 2,0 3-2,0-1 1,-1 1-1,-1-3 1,-1 0-1,-1-2 0,0-3 1,-1-12-2,1 15 1,-1-15 0,0 0 1,0 0-1,0 0 0,-2-13 0,2 4 0,1-1 0,1-4 0,3 0 0,1-3 0,2 4 0,2-1 0,1 4 0,1 2 0,0 4 0,1 5-1,-3 4 1,0 4 0,1 0 0,-4 5 0,3 0 0,-3 1 0,2-3-1,-1 1 2,0-3-2,0-1 0,-3 1-1,-5-10-4,10 8-10,-10-8-17,0 0-1,13 0 1,-13 0 0</inkml:trace>
  <inkml:trace contextRef="#ctx0" brushRef="#br0" timeOffset="97116.5548">19841 14600 44,'20'-8'30,"-10"-2"2,4 4-11,3-1-7,-3-5-5,3 7-3,-4-5-3,2 3 0,-4-4-1,-1 4 0,-4-3 0,-6 10 0,8-13 0,-8 13-1,-3-13 0,3 13 0,-13-13-1,13 13 1,-19-11-1,5 6 0,-1 0 0,-2 2-1,-1-1 1,2 5-1,-1 3 1,3 2 0,2 3-1,1 4 1,4 4 0,4 2 0,1 1 0,3 2 0,2-1 1,2-1-1,1-1 2,5 0 0,-2-6 0,2 0 0,2-2 0,1-2 0,0-2 0,0 0-1,2-3-2,-2-3-3,3 2-5,-6-6-17,0-5-10,7 1 1,-8-6 0</inkml:trace>
  <inkml:trace contextRef="#ctx0" brushRef="#br0" timeOffset="97120.555">20246 14469 2,'0'0'26,"0"0"2,0 0 2,0 0-13,-2 13-1,-3-4-4,1 1-1,-3 2-3,1 4-2,-4-2-2,1 3-1,-2 0-1,1 1-2,-2-2 1,1 1-1,3-4-2,-2-3 0,6 2-4,4-12-2,0 0-8,-3 10-16,3-10-1,3-12 2,-6-2 0</inkml:trace>
  <inkml:trace contextRef="#ctx0" brushRef="#br0" timeOffset="97124.5552">20087 14494 26,'0'0'33,"9"-3"1,-9 3-1,0 0-12,14 0-4,-14 0-4,17 9-4,-10 2-4,7 2-2,-3 0 0,4 3-1,1 1-1,1-3 0,-1 1-1,1-4-1,-1-3-1,-1-4-2,3 3-7,-6-8-14,0-3-12,6 2 1,-8-7 0,5 1 1</inkml:trace>
  <inkml:trace contextRef="#ctx0" brushRef="#br0" timeOffset="101521.8067">20437 14198 21,'0'0'25,"0"12"-5,1-2-4,0 3-1,-1 2-3,1 6-3,-1 0 0,1 3-2,-1 1-2,1 2-2,-1 0 0,0 2-2,-1-4 0,1 2 0,0-1-1,0-1 0,2-3 1,1-2-1,1-5 0,4 0 0,0-3 1,2-4-1,3-6 1,0-1-1,2-3-1,-1-4 0,2 2-4,-5-7-4,2-2-10,3 6-11,-12-11-1,3 8 1</inkml:trace>
  <inkml:trace contextRef="#ctx0" brushRef="#br0" timeOffset="101769.8209">20406 14368 36,'-10'2'33,"10"-2"2,0 0-1,0 0-14,16 12-6,-16-12-6,23 6-2,-12-2-3,7 1 0,-4 1-2,2-2-3,2 6-10,2-5-24,-4-10 0,4 1 0,-1-13 0</inkml:trace>
  <inkml:trace contextRef="#ctx0" brushRef="#br0" timeOffset="103387.9135">22048 10010 27,'6'19'24,"-12"-9"-2,9 6-5,-2-2-5,0 3-5,1 0-1,-2-1-2,5 1 0,-4-1 0,3-2-1,-3-3-1,0-1 1,-1-10 0,2 14 0,-2-14-1,0 0 1,0 0-1,11-12-1,-4 0 2,2-1-1,0-5 1,4 5 0,-2-5 0,3 5 1,-3 0 1,1 4-2,-4 0 0,-8 9-1,14-5 0,-14 5-1,10 3 0,-10-3-1,7 13 1,-3-3-1,2 4 0,-1-1 1,0 5-1,-2 0 0,1 4 0,0-3 0,-1 0 0,1 2 0,-2-1 0,2-3 0,0 0 0,1-4 0,0-2-1,0-2-2,4 0-2,-9-9-12,11-4-17,0 1-1,-4-10 0,4 2 2</inkml:trace>
  <inkml:trace contextRef="#ctx0" brushRef="#br0" timeOffset="103955.946">22384 10109 29,'-9'2'27,"11"8"4,-2-10-12,-6 14-2,8-5-3,-2-9-4,3 20-2,-4-9-2,6 4 0,-3-3-2,4 3 0,-2 0-2,3 0 0,-1-1 0,1-3-1,2-1 0,3-2 1,-2-4-1,2-3 0,1-4 1,-1-1-1,0-6 1,0 0-1,-4-4 1,1-3-1,-3-6 0,-2 3 0,-4-3 0,1 0 0,-2 3-1,-2 2 1,0 4-1,0 4 0,3 10 1,0 0 0,0 0-1,-7 15 1,7-1 0,2 4-1,2 1 1,-1 4-1,1 3 1,0 1-1,0-1 0,1-4 0,2-3-2,-2-2 1,1-3-2,-6-14-1,14 11-2,-14-11-7,16-14-13,-5 4-10,-6-9-1,8 0 2,-7-11 1</inkml:trace>
  <inkml:trace contextRef="#ctx0" brushRef="#br0" timeOffset="104235.962">22638 9907 54,'0'0'32,"0"0"0,0 0-9,0 0-9,0 12-3,6 6-2,-7 3-3,4 8-1,-3 2-1,5 7 0,-5-1-2,5 1 0,-3 0-1,1-2 0,1-4-2,1-4 1,4-4-2,-3-11-2,7-2-3,-13-11-6,19-6-12,-3-4-10,-6-11-2,4-3 2,-6-14 1</inkml:trace>
  <inkml:trace contextRef="#ctx0" brushRef="#br0" timeOffset="104495.9768">22756 9844 32,'0'0'33,"5"12"1,-5-12 0,-1 21-16,10 4-4,-7-1-2,6 7-5,-4 0-2,2 7-2,-3 1-1,5-1 0,-3-4-2,-2-2 1,-1-1-2,1-5 1,1-1-3,-1-11-2,6 3-15,-2-7-15,-7-10-1,9-2-1,-5-10 2</inkml:trace>
  <inkml:trace contextRef="#ctx0" brushRef="#br0" timeOffset="106614.098">22926 9814 10,'0'0'26,"-18"-6"2,7 4-6,-5-1-5,0-1-4,-1 2-1,-3-3-3,1 3-2,-5-3 0,6 2-2,-6-3 1,1 4-2,-5-4 2,0 4-2,-5-3 0,1 2-1,-3-3 0,1 4-1,-3 0 0,1 0-1,-4 1-1,4 0 0,1 2 1,2 0-1,-2 2 0,1 0 0,-1 0-1,1 4 1,-1 0 1,2 1-1,0 1 0,-1 2 0,2 0 0,1 2 0,3-1 0,3 0 0,3 1 0,0-1 0,3 5 1,2 0-1,-1 1 0,3 0 0,0 1 0,2 2 0,0-2 1,3 3-1,1-3-1,1 0 2,3 0-1,1 2 0,1 1 0,1-1 0,1 2 0,1-2 0,1 1 0,1 1 1,2-1-1,0 0 0,1-1 1,3 1-1,-1-3 1,2 2 0,3-2 0,0-1 1,3-1-1,6-1 0,3-1 1,6-4-1,2 1 0,4-1 0,3-2 0,5-1 0,0 0-1,0-2 1,0 0-1,-2 2 0,1-1 0,-3-1 1,-2-2-1,-3 2 0,-1 0 0,-2-2 1,-1 1-1,-2-2 0,-3-2 0,2 1 0,-2-1 0,1-2 0,1-1 0,-1 0 0,-1 0 0,1-2 0,-3 1 0,-1-1-1,0-1 1,-3 2 0,-1-1 0,2-2 0,-3-2 0,-2 1 0,0 1 0,2-2 0,1-2 0,2 0 0,-1-1 1,-3-1-1,0 1 1,2-4-1,-3 1 1,-4 0-1,-1-3 1,-5 0-1,0-1 0,-1-2 0,1 1 0,-3 1 0,-2-2 0,3 3 0,-1-1 0,-3 1 0,2 0 1,-1 2-1,-4 0 0,3-2 0,-2 0 0,-4 1 0,1-2 0,0 1 1,-2 2-1,-4-2 0,3 1 0,-4 0 0,2 1 0,2-1 0,-2 0-1,1-2 1,2 2-1,3 0 1,-3 3 0,3-2 0,-2 2 0,-1 0 0,-1 4 0,-1 0 1,0 1-1,-2-3 0,-2 0 0,1 2 0,-2-1 0,3-1 1,0 2-1,-5 0 0,1 1 0,0 1 0,-1 1-1,-2-3 1,-1 4-3,-5-1-3,4 5-20,-1-2-13,-8-4 1,5 1-1,-3-5 1</inkml:trace>
  <inkml:trace contextRef="#ctx0" brushRef="#br0" timeOffset="111508.3779">8777 17202 27,'-10'9'23,"10"-9"0,-1 10 1,1-10-3,-3 14 0,-1-5-5,6 11-3,-5-3-4,4 13-1,-1 1-3,2 7 0,-1-3-3,2 8 2,0-3-2,1-2 1,0-1-1,1-9-2,1-4 0,0-5 0,1-7 1,-7-12-1,16-6 0,-7-6 0,2-5 0,-2-4 0,2-6 0,2-9-3,1 3 1,2 3-1,0 4 2,1 1-2,-3 5 2,1 5-1,-2 9 2,-2 14 3,-1 9-1,-3-1 1,-2 8-1,0 8 1,1-1-1,-1-1 1,1 1-2,0-5-2,2-8-1,-1 1-2,6-3-4,-13-16-12,13 6-17,2-10 0,-7-8 0,5 0 1</inkml:trace>
  <inkml:trace contextRef="#ctx0" brushRef="#br0" timeOffset="111963.404">9234 17473 41,'24'2'31,"-13"-3"1,6-1-7,0-2-6,0-9-4,7 5-6,-2-3-2,4-3-4,-4 0 1,4 1-3,-5-4 1,-1 2-1,-7 3 0,-1-1 0,-6-1 0,-2 4 0,-7-4 1,-4-2-1,-5 0 0,-1 4 0,-5-3-1,-4 4 2,-1 6-2,-1 0 0,-1 5 0,1 9 1,3 6-1,1 5-1,1 7 3,6 5-1,2 2 2,3 7 0,3 1 0,4-3 1,3-1-2,6-1 2,4-7-3,2-5 0,5-7-1,3-8 0,6-6-4,0-2-3,11-3-11,-5-10-20,1-11-1,4-3-1,-4-7 2</inkml:trace>
  <inkml:trace contextRef="#ctx0" brushRef="#br0" timeOffset="112210.4181">9893 17301 34,'0'0'34,"7"14"0,-7-14 1,-14 16-18,9-1-4,-7 0-2,4 6-3,-5-3-2,2 8 0,-3-2-1,1-1-1,0-1-1,1-3-1,1-2-4,-1-6-2,4 3-3,-2-12-11,10-2-18,-6-10-1,2-5-1,3-4 3</inkml:trace>
  <inkml:trace contextRef="#ctx0" brushRef="#br0" timeOffset="112445.4315">9713 17316 38,'-7'-12'35,"7"12"1,-9 1 1,9-1-16,0 0-5,-9 12-7,15-2-3,0 5-1,5 3 1,5 1-2,1 5 0,3 6-1,0-5 0,2-2-3,0 0 0,3-4-4,-6-4-5,7 0-18,-1-9-12,-6-12 1,1-2-1,-1-3 1</inkml:trace>
  <inkml:trace contextRef="#ctx0" brushRef="#br0" timeOffset="112792.4514">10112 17120 40,'0'0'31,"0"0"2,12-6-6,-12 6-12,7 12-1,1 3-3,-5 1-4,5 10-1,-4 1-1,5 11-1,-6-3 1,1 7-1,-3 0 0,2 2-1,-1-5 0,0-4 1,0-1-1,4-3 0,1-7-1,1-5-1,2-5-1,2-8 1,2-1-3,2-4 0,2-8-2,-3-1-5,5 1-16,-2-7-13,-7-6-1,0 0 0,-8-3 2</inkml:trace>
  <inkml:trace contextRef="#ctx0" brushRef="#br0" timeOffset="112979.4621">10139 17405 46,'-17'2'37,"17"-2"0,-10 6-1,10-6-11,19-10-15,-5 1-7,9 0-5,7 3-3,-2-6-15,4-1-16,6 1 0,-3-6 0,4-1-1</inkml:trace>
  <inkml:trace contextRef="#ctx0" brushRef="#br0" timeOffset="113259.4781">10813 16985 58,'-22'-4'36,"5"14"0,-9 1 0,-7 1-20,7 13-6,-6 0-3,4 12-2,-4 5-1,5 12 0,2 6 0,4 3-1,5 0-1,5 5-1,7-2-3,5-4-3,15-6-14,5-15-20,3-14 0,10-10 0,1-15 1</inkml:trace>
  <inkml:trace contextRef="#ctx0" brushRef="#br0" timeOffset="113808.5095">11014 17282 61,'-13'-8'36,"13"8"-4,-18 1-3,3-3-14,15 2-5,-23 4-3,13 10-1,-4-3-1,2 7 1,-3 5-2,5 6 1,1 4-3,4 1 2,3 4-2,5-8 1,5-1-1,6-3-1,7-9-1,3-6 1,4-10-1,3-7-1,1-6 1,-1-2-1,-2-6 1,-7-6-1,-4-1 0,-7-3-2,-4 4 1,-15-1 0,-5 0 1,-6 1-1,-3 4 0,-3 4 0,0 2 3,1 2 0,3 2-1,7 5 1,14 7-1,-10-6 1,10 6 0,13 5 0,2-2 0,3 5 0,6-4 0,2 3 0,0-2 0,2 1-1,-3-3-1,-2 0-2,1-1-4,-9-8-13,-1 2-20,-3-7 0,-6-5 0,1 1 1</inkml:trace>
  <inkml:trace contextRef="#ctx0" brushRef="#br0" timeOffset="114109.5267">11298 17009 91,'-3'9'39,"3"-9"2,-1 21-1,10-5-32,-1-1-4,6 3-1,2 2-1,5 7-1,-3 2 0,-1 4-1,-2 2 0,-3 1 2,-6 5-1,-3 4 1,-6 4-1,-7-2 1,-3 5-2,-1-2 1,-1-1-4,-2-12-9,4 0-28,2-11-1,3-16 0,8-10-1</inkml:trace>
  <inkml:trace contextRef="#ctx0" brushRef="#br0" timeOffset="114843.5687">11956 17269 15,'0'0'31,"-4"-14"2,4 14 1,-14-11-12,0 6-5,3 8-5,-8-3-2,4 7-4,-5-1-1,1 8-1,-2 0 0,5 3-1,-1 1 1,7 6 0,5-2-1,6 3 1,4 0-1,8-2-1,5-1 0,6 1 0,1-4-2,3-7-1,-2 1-1,-1-4-2,3-2-3,-9-3-6,2-1-15,-3-2-10,-18-1 1,14-11 0</inkml:trace>
  <inkml:trace contextRef="#ctx0" brushRef="#br0" timeOffset="115063.5813">11835 17410 51,'0'0'37,"0"0"0,-3 9 0,3-9-14,16-7-12,4 3-4,1-4-3,7 6-2,3 0 0,2 0-2,5 5-8,-5 2-25,2-7-5,1 0-2,-4-5 2</inkml:trace>
  <inkml:trace contextRef="#ctx0" brushRef="#br0" timeOffset="115812.6241">12577 17294 27,'0'0'33,"1"10"2,-11-14 0,-4-1-14,2 6-6,-7-4-5,4 5-3,-4 1-2,3 5-1,-3 3-1,7 7 2,-1 2-2,7 2 0,6-2-1,4 4 0,4-1 0,7-2 0,3-5-1,3-3-1,2-8 0,0-3 0,-2-5 0,1-7 0,-2-4-1,-4-4-1,0-3 1,-5-4-2,-3 0 2,-1-3-1,-5 2 1,-2 6-1,-3 1 2,-1 4 0,4 15 1,-11-8 0,11 8 0,-9 21 0,6 2 1,3 0 1,1 5-2,2 5 1,4 1-2,1-7 2,4 0-4,-1-6 0,7-2-8,-7-9-18,4-8-11,2-13 2,-5-10-1</inkml:trace>
  <inkml:trace contextRef="#ctx0" brushRef="#br0" timeOffset="116058.6382">12902 16912 74,'0'0'37,"-7"16"0,4 3-2,-1 11-24,-3 0-5,8 8-1,0 3-2,6 6-1,0 0 0,4 1 0,0-1-2,0-1-1,2-1-4,-6-8-6,6-6-22,-3-8-3,-4-12-2,-6-11 0</inkml:trace>
  <inkml:trace contextRef="#ctx0" brushRef="#br0" timeOffset="116294.6517">13083 16900 76,'0'0'35,"0"0"1,-9 31-7,0-8-22,6 13-1,-3 6-3,6 7-1,0 2 0,3 4 0,4-1-1,1 1-3,5 0-8,-3-6-21,3-11-4,6-9 1,-4-14-4</inkml:trace>
  <inkml:trace contextRef="#ctx0" brushRef="#br0" timeOffset="116674.6734">13263 17220 60,'-10'29'35,"-2"-2"1,8 2 0,3 9-24,1-12-4,11 2 0,2-4-4,8 0 1,2-11-1,1 1-2,2-9-1,2-8 0,-2-6 0,-3-5-3,-4-4 2,-4-6-2,-6-2 1,-5-2-1,-8-1 2,-5 1-2,-6 2 1,-3 3 2,-4 8-1,-2 6 0,-1 6 0,3 4-1,3 7-1,4 5-3,9 6-9,3-1-26,7-8 3,10-1-1,2-3 2</inkml:trace>
  <inkml:trace contextRef="#ctx0" brushRef="#br0" timeOffset="116934.6883">13698 17209 80,'-3'-9'38,"3"9"0,-15-6 2,15 6-31,-26 4-3,14 5-2,-5 4-1,5 4-1,1 5 1,6 2 0,4-1-1,6 7 0,6-5 0,3-3 1,7 1-4,-1-9-4,11-4-33,-6-2-3,-4-7 1,0-11-4</inkml:trace>
  <inkml:trace contextRef="#ctx0" brushRef="#br0" timeOffset="117476.7193">14283 17239 85,'3'12'36,"-7"6"0,-2 1-5,-3 12-21,-9-1-5,2 6 0,-4 0-2,5-3 1,1-4-1,6-3 0,4-7-1,4-19-1,0 0 0,17-5-1,-2-15 1,1-3-3,1-7 2,-1-4-2,-2 0 2,0 2-2,-2 3 2,-4 4-1,-3 9 1,1 4 1,-6 12 0,14-4 0,-5 13 0,1 5 2,5 8-1,2 3 1,3 3-2,0 4 0,1 3-4,-3-5-11,0-1-25,1-4-2,-5-7 1,1-4-1</inkml:trace>
  <inkml:trace contextRef="#ctx0" brushRef="#br0" timeOffset="117937.7457">15010 17396 89,'-1'18'35,"-4"3"4,5 2-12,1 7-19,1 2-4,3 1-2,2 4-2,2-3-1,4-2-3,-7-2-4,9 4-10,-9-5-19,-2-18 1,-4-11-1,0 0 2</inkml:trace>
  <inkml:trace contextRef="#ctx0" brushRef="#br0" timeOffset="118223.762">14967 17431 65,'6'-23'37,"0"0"-3,6 9 4,7 1-23,-5-3-8,10 5-2,-1 5-3,3 3 0,0 3-1,1 7 0,-1 5 0,-1 1 1,-5 6-2,-6 1 1,-2 3-2,-10 1 2,-3 1-1,-8-4 1,-4-2-3,-7 1 1,-1-5-1,-6-7-1,3 0-3,-1-11-7,12-6-22,1-3-1,3-8-1,10-6-1</inkml:trace>
  <inkml:trace contextRef="#ctx0" brushRef="#br0" timeOffset="118578.7823">15343 17335 53,'12'9'39,"4"2"-3,-3-1 3,-13-10-23,20 19-5,-11-8-4,2 5-2,-2-2-2,-2 1-2,-3-2-1,-1-2 0,-3-11 0,-2 10 0,2-10 0,-9-2 0,9 2 0,-12-20 0,9 5-1,2-2 0,3 0 1,6-4-2,2 0 2,3 5-3,4 2 2,0 3-3,3 7 0,-4-2-5,5 9-11,-4 2-18,-3-3 2,2 3-2,-6-1 3</inkml:trace>
  <inkml:trace contextRef="#ctx0" brushRef="#br0" timeOffset="118959.8041">15717 17408 61,'15'5'35,"-4"-4"3,0-4-13,6-1-5,-9-7-10,7 5-5,-4-5 0,1-1-3,-2 0 0,1-1-2,-3-3 1,-2 3-2,-3-3 2,-3 0-1,-4-3 0,-3 2 1,-4 2 0,-4 6 0,-2 3-1,-3 4-1,0 6 1,3 5 0,1 7 0,4 7-1,4 1 3,3 2-1,9 3 1,4 3 1,4 1 0,4-4-1,2-2-1,3-5 0,2-1-5,-4-8-3,6 0-14,-5-12-18,-6-8 0,1-4 1,-6-5 0</inkml:trace>
  <inkml:trace contextRef="#ctx0" brushRef="#br0" timeOffset="119273.8221">15984 17241 75,'10'4'39,"-11"8"0,3 6 1,4 1-27,-6-1-6,7 5-2,-2 2-2,5 0 0,0 0-1,3-4 0,0-4-1,0 1 0,0-9-1,-1-6 0,1-7 1,-1-4-1,-1-6 0,0-3-2,-3-2 2,1-4-1,0-1 0,-2 3-1,-1 3-1,-2 1-3,2 5-3,-6 2-28,3 0-3,-3 10 0,7-15 0</inkml:trace>
  <inkml:trace contextRef="#ctx0" brushRef="#br0" timeOffset="119567.8389">16489 17065 25,'4'-11'29,"-8"-7"3,4 18-1,1-20-13,-5 10-6,4 10-2,0 0-1,-9 21 0,-4-3 0,6 16 0,-11 1-2,5 16-1,-6-2 1,5 8-1,1-3-2,6 1-3,8-5-5,0-8-9,12-7-26,5-14 2,4-10-3,7-8 0</inkml:trace>
  <inkml:trace contextRef="#ctx0" brushRef="#br0" timeOffset="120229.8768">16771 17150 74,'-20'19'34,"3"2"-3,-9 4-7,-1-3-15,8 9-1,-2-1-3,7 6 1,6-3-2,10-1 0,5 0-1,12-3 1,7-6-2,8-9-1,3-5 0,2-8-1,0-8 0,-5-5 1,-5-4-1,-7-6-1,-9-2 0,-7 3-1,-9-8 1,-7 1-1,-10-4 2,-4-2-1,-3 3 0,1 2 2,-1 3 0,3 3 1,4 6-1,8 3 1,12 14-1,0 0 1,0 0 0,24 8 0,-4 0 0,6 5-1,4 0 1,1 1-2,2-3 0,-2-2-3,2 1-3,-10-8-18,-2-3-16,-1-7 0,-9-5 0,1-2 2</inkml:trace>
  <inkml:trace contextRef="#ctx0" brushRef="#br0" timeOffset="120476.8909">16996 16925 90,'7'19'41,"4"1"0,2 2-3,10 6-27,-7-2-6,4 6-1,-1 7-3,-2-1-1,-2 4-1,-6 3 1,-4 0-2,-6-3-2,1 6-8,-7-7-27,0-12-2,2-5 2,0-12 0</inkml:trace>
  <inkml:trace contextRef="#ctx0" brushRef="#br0" timeOffset="121050.9237">17789 17130 55,'0'0'36,"0"0"0,-17-4-3,2 8-14,-11-4-9,6 8-3,-9 0-1,3 9-2,-2 0-1,5 3-1,3 2-1,7 5-1,5 0 2,8 0 0,5 1-1,8-2 0,9 0 0,5-2 1,5-2-3,2-5 2,4-1-5,-3-2-1,5 1-4,-14-10-12,-4-3-18,-2-3 2,-20 1-2,11-11 3</inkml:trace>
  <inkml:trace contextRef="#ctx0" brushRef="#br0" timeOffset="121259.9357">17625 17298 63,'0'0'39,"9"13"1,7-9 0,6-2-24,-2-5-7,12 3-3,1-2-4,2-4-5,8 6-8,-9-3-29,-1-1 1,-3 2-2,-9-1 2</inkml:trace>
  <inkml:trace contextRef="#ctx0" brushRef="#br0" timeOffset="121999.978">18395 17302 35,'-5'-10'34,"5"10"0,-12-13 1,3 4-13,-1 5-14,-6-2-1,4 7-3,-5 2-1,2 6 0,-3 3-1,3 6 1,-2 4 0,4 3 1,0 0-2,5 2 1,5-2-1,7-1 2,6-5-2,7-7 0,6-8-2,4-3 1,3-10 0,2-2-2,-3-5 2,-3-7-3,-4 1 1,-4-1 0,-8 0 2,-3-1-2,-6 5 2,-1-1 1,-4-4 0,0 12 1,-2 0 0,3 1-2,-2-1 1,5 12 0,0 0-1,0 0 0,-7 23 0,8-9-2,0 4 1,1 5 2,-1 11-1,2-1-1,2-4 0,-1 5 1,2-8-3,-3-1 1,4-1-6,-5-11-6,8-3-23,-10-10-4,11-10 0,-5-2 1</inkml:trace>
  <inkml:trace contextRef="#ctx0" brushRef="#br0" timeOffset="122267.9933">18528 17049 58,'1'-19'37,"-4"5"-1,3 14 3,10-7-22,-10 7-8,14 11-2,-7 4-2,5 6-2,-2 10 0,1 6-2,-3 3 0,1 1-1,-3 4 0,-3-2 0,1 2-4,-5-5-2,8-2-10,-7-9-20,1-13-2,-1-16 1,0 0-1</inkml:trace>
  <inkml:trace contextRef="#ctx0" brushRef="#br0" timeOffset="122529.0083">18745 16984 52,'9'-4'36,"-4"13"1,-5 3 0,-4 0-14,8 17-13,-9-4-3,7 12-2,-5-1-1,5 6-2,-2 0 0,4-4 0,-1-1-2,0-4-4,9 2-5,-7-10-16,7-8-14,2-6 2,-2-10-1,4-4-4</inkml:trace>
  <inkml:trace contextRef="#ctx0" brushRef="#br0" timeOffset="122910.0301">18938 17229 39,'-1'24'33,"-7"0"1,7 3 1,0 1-16,-2-9-7,8 3-5,0-3-2,4-2 0,0-6-2,3-3 1,0-3-3,1-7 1,0-1-2,2-5-1,-3-6 1,1-2-1,-3-1 1,-1-5-2,-3 1 2,-2 1-2,-8-6 2,-4 2 1,-4 4 1,-2 4-1,-3 4 0,-3 9 1,1 2-1,-2 5-1,5 9-3,1 1-5,11 7-11,1-1-20,4-7 3,7-2-3,3-1 3</inkml:trace>
  <inkml:trace contextRef="#ctx0" brushRef="#br0" timeOffset="123264.0503">19480 17246 58,'13'3'38,"-13"-3"1,-13 4-6,13-4-11,-27 8-11,13-6-4,-5-1-2,2 4-1,-1-4-2,1 2 1,2 4-2,1 1 0,3-1 0,4 7 0,0 2 1,2 0 1,6 4-1,3 4 0,4-4-1,4 2 2,5 2-2,3-3 1,4-3-5,-2-2-5,5-8-33,-4-3-1,-7-2 2,1-10-2</inkml:trace>
  <inkml:trace contextRef="#ctx0" brushRef="#br0" timeOffset="125752.1926">9352 11212 16,'-15'6'23,"-12"-12"1,4 5-9,1-2-1,1 1-3,-1 0-1,3 0-2,1 6 1,-2-1 0,5 5-1,-3 1-1,4 7 0,-2-1-2,6 8 1,-2 0-1,3 7-1,2 1-1,2 6 0,1-1-1,2 5-1,1 5 0,0 0 1,0 4-2,2 1 1,0 2 0,-1 4-1,-1 1 1,1 1 0,-2 2 0,-1 2 0,0 4 0,0 0 0,-1-2 0,0 2-1,1-3 0,1 0 0,-1-2 0,1-1 0,0-4 0,1-1 0,1-2 0,-1-1-1,0 1 1,-2-5 0,2 1-1,0-1 1,-1-1-1,0-3 1,-2 3 0,1-1-1,2-3 1,-2 0 0,1-1 0,1-2-1,1-1 1,1 1-1,1-4 1,0-2 0,-1 0-1,1-2 1,-1-1 0,0-3 0,-1-2 0,0-5 1,1-4 0,1-2 0,0-5 0,-2-11 1,10 12-1,-10-12 0,17 2 0,-7-3 0,2-1 0,-1-1-1,0-2 1,0 2-1,1 0 0,0 1 0,-2 1 0,0 0 1,1 1-1,0 2 0,1 1 0,2-2 0,-2 2 1,4-1-1,-2 1 0,2-2-1,0 2-1,-4-7-5,2-1-30,-5 5 0,-9 0 0,1-12-2</inkml:trace>
  <inkml:trace contextRef="#ctx0" brushRef="#br0" timeOffset="130851.4843">9132 14166 51,'-4'9'32,"10"12"1,-6-5-1,-1 6-22,9 11-5,-3-1-2,4 6 1,-2 0-3,6 3 1,-4-1-1,0 0-1,1-1-1,-3-4 0,1 0 0,-2-2-2,0 0 1,-1-4 1,0-2-1,-1-5 1,1-3 2,1-4 0,-6-15 2,12 8 1,-5-17 0,4-5 0,0-12 0,4-6 2,1-11-2,5 0 0,-1-6 0,3 3-2,-2 2 0,-1 4-2,-2 7-4,-7 5-6,1 10-23,-12 18-5,-3-9 0,-6 14 1</inkml:trace>
  <inkml:trace contextRef="#ctx0" brushRef="#br0" timeOffset="131113.4993">9077 14602 47,'-9'3'34,"9"-3"3,-4-12-2,14 4-14,4-9-10,12 4-4,1-4-2,7 3-3,4 3-3,0-2-7,9 10-16,-2 2-13,-8-2 1,3 4-2,-7-1 2</inkml:trace>
  <inkml:trace contextRef="#ctx0" brushRef="#br0" timeOffset="131962.5478">9878 14477 38,'-16'1'33,"2"7"2,-7-4-2,2 4-13,0 6-9,-4-1-4,4 7-3,1-3 0,7 6-2,3 1 2,5 2-2,5-1 1,5 1-2,7-4 1,5-2 0,3-7-1,4-5 0,1-5 0,1-7 0,-2-6 0,-2-4-1,-5-5 1,-5-2-1,-3-4 0,-7-2 1,-6 0-2,-6-2 2,-2 0-2,-2 2 2,-3 2-2,2 5 2,0 5-1,4 4 0,9 11 1,0 0 0,0 0 0,0 0 0,18 12 0,-1-2-1,4 1 0,4 0-1,5 2-5,-4-9-16,5 1-17,2-1 1,0-4-1,2-1 1</inkml:trace>
  <inkml:trace contextRef="#ctx0" brushRef="#br0" timeOffset="132529.5803">10360 14511 78,'0'0'39,"0"0"0,0 0-7,0 0-17,22 12-6,-8-9-4,7 2-1,-2 2-5,2-5-2,3 6-16,2-6-22,-8-6 3,1 1-3,-6-7 2</inkml:trace>
  <inkml:trace contextRef="#ctx0" brushRef="#br0" timeOffset="141459.091">10146 14722 10,'0'0'24,"9"-9"0,-9 9 1,10-7-9,-1 9-4,-9-2-2,16 12 1,-16-12-2,14 20 0,-13-7-3,2 3 0,-6 1-2,2 0 1,-4-2-2,1-1 1,-2-2-2,6-12-1,-10 14-3,10-14-10,-11-7-22,11 7 0,-2-11-1,8 2 2</inkml:trace>
  <inkml:trace contextRef="#ctx0" brushRef="#br0" timeOffset="142014.1228">10613 14531 25,'-4'-16'31,"4"16"2,-12-24 0,-3 12-15,1 8-5,-8-1-3,0 8-3,-4 0-2,1 7-2,-2 4 1,3 8-1,2 2 0,7 4-1,4 1 1,7 5-2,8-3 1,7-1-1,7-5 0,6-6-1,5-6 0,4-8 0,4-9 1,3-10-1,-2-5 0,-4-6 1,-2-6-1,-9-2 0,-9-2 0,-10 2 1,-11 3-1,-9 3 0,-7 4 0,-4 4 0,-3 7 0,3 5 1,6 5-1,4 4 1,17-2-1,-8 17 0,15-5 0,8-1-3,9 7-5,4-8-16,5-2-12,13 1-1,1-6 0,8 0 0</inkml:trace>
  <inkml:trace contextRef="#ctx0" brushRef="#br0" timeOffset="142265.1371">11301 14425 50,'-22'9'35,"-6"2"0,-1 3 0,0 5-18,-9-2-6,8 10-4,-2-2-1,7 5-2,3-1 0,12 2-1,6-1-1,8 0-1,10-5-2,6-8-1,8 2-5,1-13-11,6-4-20,2-2 0,-3-8 0,-1-5 1</inkml:trace>
  <inkml:trace contextRef="#ctx0" brushRef="#br0" timeOffset="142461.1483">11159 14590 66,'-23'-8'37,"13"1"-1,1 4-5,9-8-17,13 11-5,5-5-4,6 4-3,7-1-3,4-3-4,4 10-14,7-4-18,-1-3 1,2 2-2,-2-3 2</inkml:trace>
  <inkml:trace contextRef="#ctx0" brushRef="#br0" timeOffset="142914.1742">11709 14444 40,'0'0'34,"-15"-14"2,6 11-1,-4 1-16,-7-2-7,3 9-3,-5-1-3,2 10-2,-3 1-1,6 9-2,1 3 2,5 5-3,5 0 2,7 0-2,7 0 1,5-4-1,7-3-1,4-8 1,0-5 0,2-7 0,-1-5 0,-2-5 0,-3-6 0,-4-4 0,-2-4-1,-3-5 2,-4 3-1,-1-2 0,-2 2 0,-1 5 1,-2 2-1,-1 14 1,0 0-1,0 0 0,-2 10 1,3 6-1,0 4 1,2 1-1,2 2 0,1-1-1,3-3-1,-1-3-1,4 1-5,-12-17-13,14 5-17,-2-9 2,-5-11-2,5-2 2</inkml:trace>
  <inkml:trace contextRef="#ctx0" brushRef="#br0" timeOffset="143167.1887">11921 14143 50,'0'-15'37,"0"15"-1,0 0 1,6 10-11,-1 12-16,-4 5-5,3 10-1,0 7-3,2 3 1,-3 5-1,3 3-1,-1 0 1,1-6-2,1-3-1,1-8-2,4-2-4,-5-12-17,6-10-14,0-5 2,-1-13-1,3-7 2</inkml:trace>
  <inkml:trace contextRef="#ctx0" brushRef="#br0" timeOffset="143389.2014">12225 14111 49,'-17'3'36,"3"18"0,1 15 1,-3 9-10,-2 3-20,10 9-1,0 0-2,5 3-2,6-1-1,3-8-4,7-2-10,2-10-25,1-13 2,4-5-3,-1-14 2</inkml:trace>
  <inkml:trace contextRef="#ctx0" brushRef="#br0" timeOffset="143750.2221">12414 14458 72,'-20'21'37,"3"8"0,-3-4 0,2 1-28,12 2-4,5-6-1,8 1-3,10-7 1,5-6-1,4-4 0,3-5-1,-2-4 0,0-5 0,-4-2 0,-4-6 1,-6-4-2,-4-1 2,-6-3-1,-4-2 1,-3 0-2,-3 0 2,-3 2-1,-2 7 0,1 2 0,-2 6-1,13 9-2,-16-7-3,16 7-17,7 14-15,-7-14 1,23 12-1,-5-7 1</inkml:trace>
  <inkml:trace contextRef="#ctx0" brushRef="#br0" timeOffset="143999.2363">12867 14450 68,'0'0'39,"-21"7"-2,1-5 2,-5-3-23,8 9-8,-5-1-4,4 3 0,3 1-2,5 6 0,3 1 1,5 4-2,3 2 0,6 1-1,4-2-2,4 0-2,8 4-4,-4-13-18,6-2-15,2-4 2,1-9-1,2-3 1</inkml:trace>
  <inkml:trace contextRef="#ctx0" brushRef="#br0" timeOffset="144300.2535">13070 14577 72,'-10'4'38,"10"-4"0,0 0 1,0 0-25,9 3-6,5-9-3,7 3-1,2-3-1,5 0 0,-1 0-2,5 2 0,-1 0 0,0 1 0,1-1 0,2-1-1,1-1-1,-1 2 0,1 0-1,-4-1-1,-3 4-1,-5-4-2,0 6-4,-14-6-12,-9 5-17,11-1 1,-11 1-1,0 0 1</inkml:trace>
  <inkml:trace contextRef="#ctx0" brushRef="#br0" timeOffset="144592.2702">13566 14385 51,'-2'-10'39,"2"10"-2,0-15 2,-1 3-17,1 12-8,10-8-5,0 6-3,-10 2-2,20-1-1,-8 3-2,2 6 1,-1 1-1,-2 2 0,0 3-1,0 3 0,-4 2 1,-1 0-1,-2 1 1,-2-2-1,-2-2 0,0 1 0,-3-3 0,3-14-3,-8 19-5,-1-13-32,9-6-1,-10-2 0,6-7 1</inkml:trace>
  <inkml:trace contextRef="#ctx0" brushRef="#br0" timeOffset="147569.4405">13938 14360 41,'0'0'32,"1"12"-3,-2 0-5,-2-1-5,5 10-5,-5-4-5,5 6-3,-1 0-2,2-2-2,0 0 0,3-1-1,-1-4-1,-1-3 0,0-4 0,-4-9-2,7 12 2,-7-12 0,0 0-2,8-9 2,-3-1-1,-1-4 1,3-2 0,2-5 1,2-3-1,3 3 0,2-2 1,2 2 0,1 5 0,-1 3 0,-2 6 0,-1 7 0,-2 6 0,-4 6 0,-4 4-1,0 5 1,-3 3 0,2 1-2,0 1 1,-1-4-3,3 1-4,-1-8-11,2-6-17,5 4 0,-12-13-1,17 1 2</inkml:trace>
  <inkml:trace contextRef="#ctx0" brushRef="#br0" timeOffset="148002.4653">14343 14490 41,'0'0'33,"20"-5"0,-20 5-1,15-9-15,1 6-6,-5-7-4,7 4-3,-2-4-2,3-2 0,-1-2-1,1-1 0,-4 0 0,-3 0 0,-2 2-1,-3-3 1,-6 2 0,-3 2-1,-7 1 1,-4 3-1,-3 3 1,-3 2-1,-4 4 0,0 6 1,1 5 0,1 4-1,2 2 1,5 6-1,3 1 1,7 2 0,3 0-1,4-2 1,4 0 0,2 0-1,4-3 0,2-3 0,0-4 0,1-3-4,2 0-2,-3-8-10,4-5-21,0 1 2,-4-7-2,2-1 2</inkml:trace>
  <inkml:trace contextRef="#ctx0" brushRef="#br0" timeOffset="148258.4799">14847 14353 34,'14'-2'30,"-14"2"2,9 1-4,-16 8-9,-5 0-11,2 8 0,-6-1-3,-1 8-1,-2-2 0,2 3-1,0-1-1,2 0-2,4-2-2,-2-9-6,7 3-5,6-16-12,-11 3-8,11-3-2,-1-15 1</inkml:trace>
  <inkml:trace contextRef="#ctx0" brushRef="#br0" timeOffset="148471.4921">14647 14351 38,'-10'-16'34,"10"16"2,0 0-5,0 0-8,10 5-6,-10-5-8,25 23-3,-10-9-2,7 8-1,0 0-1,1 1-1,-1-2-2,1 0-2,0 3-4,-2-9-7,3 2-16,-1-4-7,-4-11 0,1 0 0</inkml:trace>
  <inkml:trace contextRef="#ctx0" brushRef="#br0" timeOffset="148744.5077">15075 14140 61,'-10'-10'35,"10"10"-2,0 0 1,-19 16-25,16 3-3,0 4-3,4 8 0,1 4-2,1 4 0,1-1 0,2 2 0,3 1 0,-3-5-2,4-1 0,2-7-3,1 0-4,-2-11-11,0-3-16,4-5 0,-15-9 0,16-3 1</inkml:trace>
  <inkml:trace contextRef="#ctx0" brushRef="#br0" timeOffset="148932.5185">15008 14389 41,'0'0'34,"-9"-11"2,9 11-2,12-2-14,-12 2-9,21-3-6,-5 4-4,5 0-4,3 7-13,0 2-19,-2-7 1,4 4-2,-4-8 2</inkml:trace>
  <inkml:trace contextRef="#ctx0" brushRef="#br0" timeOffset="149226.5353">15586 14161 48,'-7'14'33,"-9"-5"1,3 8-5,-4 7-15,-6-1-4,5 12 0,-4-4-5,5 8 0,3-2-3,6 1-1,9 0-4,2-9-7,11 0-22,8-2-3,-2-8-2,6-1 2</inkml:trace>
  <inkml:trace contextRef="#ctx0" brushRef="#br0" timeOffset="149788.5674">15851 14407 39,'0'0'33,"-16"-8"1,16 8-2,-28 0-10,9-3-14,5 5-1,-3-2-3,5 6 0,-3 0-1,5 7 0,0-1 0,6 8 0,-3 3-1,8 3 0,5-1 0,3 1-2,3-2 1,4-2-1,2-3 1,3-5-1,-1-8 0,0-3 0,-2-5 0,-4-5 0,-2-2 0,-3-6 0,-3-4-1,-4-1 2,-4-4-2,-4-3 2,-4-3-2,-3 0 1,-1 0-1,-3 3 1,2 3 0,-1 4 1,4 3-1,4 7 0,8 10 0,0 0 1,0 0 0,21 2 0,-2 5 0,5 3 0,3 1 0,3-2 0,-1 1 0,0-1-1,-3-1 0,-6-3 0,-3 0-3,-5-4-2,-3 4-12,-9-5-22,0 0 2,-2-11-1,-5 1 1</inkml:trace>
  <inkml:trace contextRef="#ctx0" brushRef="#br0" timeOffset="150107.5857">16038 14138 63,'0'0'38,"0"0"1,3 11-1,-3-11-18,20 21-11,-9-4-3,5 8-1,-3 3-3,3 7 0,-2 1-1,-2 6 0,-5-1-1,-2 3 0,-5 0 0,-3-2 0,-1-2 0,-2-4-1,0-4 0,-1-5-3,3-1-3,-7-11-20,6-6-13,5-9 1,-12 5-1,12-5 2</inkml:trace>
  <inkml:trace contextRef="#ctx0" brushRef="#br0" timeOffset="151130.6442">16409 14343 67,'17'11'37,"-17"-11"-2,18-6-6,-1 8-14,-4-9-8,8 6-2,1-2-2,5 1-1,1 1-2,-2 0 0,0 0 0,-1 1-2,-2 2-2,-9-6-5,2 5-17,-7 1-10,-9-2 0,0 0-2</inkml:trace>
  <inkml:trace contextRef="#ctx0" brushRef="#br0" timeOffset="151360.6573">16429 14470 64,'6'14'33,"-6"-14"0,19 9-9,-7-2-15,2-3-2,2 0-4,3-3-2,2 0-2,1 1-2,-2-5-7,4 1-12,-2 2-12,-10-10 0,2 8 0</inkml:trace>
  <inkml:trace contextRef="#ctx0" brushRef="#br0" timeOffset="151659.6744">16638 14132 49,'0'0'34,"-2"13"2,-3-2-1,6 5-14,-5 12-13,-3 2-4,4 10 1,-2 2-2,2 7 0,0 0-2,3 0-1,0-1-3,-1-8-13,1-5-21,6-2 0,-5-12 0,5-5 0</inkml:trace>
  <inkml:trace contextRef="#ctx0" brushRef="#br0" timeOffset="153039.7534">17340 14216 56,'0'0'34,"2"15"-2,-9-5 1,-8 9-26,4 8-2,-6 3 0,-1 8-1,-4-2 0,1 5-2,-3 0 1,3-1-1,-2-5-1,0-4-1,3-4-2,1-9-5,8-1-9,-2-9-10,2-13-9,6-4-1,-3-13 1</inkml:trace>
  <inkml:trace contextRef="#ctx0" brushRef="#br0" timeOffset="153258.7659">17004 14240 38,'-1'-10'35,"1"10"2,0 0 0,16 10-13,-2 4-8,16 17-4,-3 0-4,12 8-1,2 2-2,6 8-2,0-3 0,2 0-3,0-1-2,-5-8-10,-1 3-28,0-4-1,-5-8 1,-3-8 0</inkml:trace>
  <inkml:trace contextRef="#ctx0" brushRef="#br1" timeOffset="187349.7158">21456 14827 15,'0'0'30,"0"0"1,0 0-4,-10 1-6,-1 1-5,2 11-3,-8-5-4,0 8-3,-8 3-1,-1 6-2,-6 1-1,-2 2 0,-5 6-1,-2 0 0,-4 1 0,1 0 0,-2 0 0,4 0-1,0-2 1,5-3-1,4-2 0,5-6-1,8-4-1,1-4-1,9-4-2,0-9-2,10-1-4,0 0-3,4-11-10,5 4-10,-6-11 1,7 3 1</inkml:trace>
  <inkml:trace contextRef="#ctx0" brushRef="#br1" timeOffset="187704.7361">21185 14452 21,'-2'14'28,"8"19"2,-9 5-7,-1 9-5,2 11-3,-5 7-3,4 10-4,-6 1-1,5 6-1,-3-3-2,4 0-1,-1-6-2,3-3-1,0-5-2,1-11-4,3 0-6,-1-3-22,-4-18 0,6-2 0,-8-16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6:45:44.3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14336 11317 13,'0'0'15,"5"-16"-2,-5 16 1,-1-15-2,1 15 1,-7-13 0,7 13-2,-16-8-1,5 3-1,1 8-1,-5-3-1,2 7-1,-6-3-2,2 6 0,-3-3-1,-1 7 0,0-1-1,3 4 0,-3-1 0,7 2-1,1 2 1,3 3-1,2 2 1,5-1-1,4-1-1,2 1 1,4-1-1,3-4 1,3-6-1,2 0 1,5-8 0,-1-1 0,-1-6 0,2-4 0,-1-7 0,-1 2 1,-2-5-1,-2-4 0,-4-3 0,2-1 0,-3-1 0,0 2-1,-5 1 1,0 1-1,-1 3 0,-2 3 1,0 6-1,-1 9 0,0 0 0,0 0 0,-7 9 0,5 7 0,-1 3 0,2 6 0,1 3 0,3 5 0,2 3 0,0-2 1,2 0-1,1-3 0,9-4-1,-6-5 0,6-1-4,-5-16-11,1-5-19,3-4 0,-5-10-1,4 0 0</inkml:trace>
  <inkml:trace contextRef="#ctx0" brushRef="#br0" timeOffset="807.046">14742 11408 7,'0'0'27,"11"4"3,-11-4-4,12-1-6,3 2-2,1-4-3,7 5-4,-1-4-2,8 2-1,-1-1-4,3 2-1,0-2 0,2 1-2,0 0-1,-3 1-1,0-1-1,-7 0-4,2 4-7,-7-4-11,-5-4-11,1 8 0,-15-4 1</inkml:trace>
  <inkml:trace contextRef="#ctx0" brushRef="#br0" timeOffset="1109.0633">14820 11561 31,'21'3'33,"0"-6"2,5 5 0,3-3-17,-7-3-6,4 6-1,-6-4-6,4 2-2,-3-1-4,-4 1-3,5 1-7,-8-1-13,0-2-11,2 1 0,-6-7 0</inkml:trace>
  <inkml:trace contextRef="#ctx0" brushRef="#br0" timeOffset="1422.0812">15094 11238 29,'0'0'31,"13"2"1,-13-2 0,0 14-19,2 5-3,-7 2-1,3 11-3,-7 4-1,1 7 0,-6-2-1,2 9 0,-6-6-2,6 2 1,0-4-1,4-2 0,1-8-1,3-5 0,4-4-1,1-7-4,4-2-8,0-4-24,-5-10 0,0 0 0,8-23 0</inkml:trace>
  <inkml:trace contextRef="#ctx0" brushRef="#br0" timeOffset="2452.1402">15410 11342 14,'11'0'24,"-11"0"1,1 11-10,0 2-1,-1 4-3,3 5-2,-2 2-1,2 1-2,-2 1-1,4 1 0,-2-4-3,2-2 0,-2-1-1,2-5 0,-1-4 0,0-1-1,-4-10 1,0 0-1,0 0 1,0 0 0,0 0-1,9-19 1,-4 3-1,1-3 2,5-4 0,2 0 1,2-3 0,4 4 1,-5 2 0,5 4-1,-5 0 2,3 9-2,-4 3-1,-2 5 0,-1 4-2,-1 7 1,-2 4-1,-1 5 1,-1 4 0,0 0-1,-3 4 0,0-1 0,-1 0-2,2-5 0,1-1-5,-3-9-7,-1-13-16,15 14-4,-15-14-1,21-13 1</inkml:trace>
  <inkml:trace contextRef="#ctx0" brushRef="#br0" timeOffset="2933.1677">15848 11394 18,'0'0'28,"-2"12"2,2-12 1,-12 21-18,10-2-2,-2 1-1,6 7-2,-2-3-3,5 0 0,4-1-2,2-1-1,3-6 0,3-2 0,3-6 0,1-5-1,1-5-1,2-5 1,-3-7 0,-2-2-1,1-4 1,-4-2 0,-7-4 1,0 2-1,-5-2 0,-3 2 1,-4 1 0,2 6 0,-4 0 1,0 7-1,5 10 0,0 0 0,-9-5 0,9 5 0,2 19-1,0-4 0,0 4 0,1 0 0,4 6-1,2 0 1,0-1-2,-1-3 0,3 2-2,-1-9-3,3 3-6,-13-17-13,14 7-12,-4-5-1,-2-13 2,4 2 0</inkml:trace>
  <inkml:trace contextRef="#ctx0" brushRef="#br0" timeOffset="3235.185">16247 11147 46,'3'-16'33,"-3"16"1,11-12 0,-11 12-22,9 5-3,-6 6-1,4 10-3,-4 8 0,1 6-2,-1 2 0,3 7-1,-4-1 0,2 1-1,0-2 0,0-2-2,2-9 0,-2-4-1,2-2-2,-4-11-2,4 2-6,-6-16-10,0 0-14,14-18-1,-8 0 2,3-5 1</inkml:trace>
  <inkml:trace contextRef="#ctx0" brushRef="#br0" timeOffset="3481.1991">16439 11088 26,'11'-8'32,"-11"8"3,14-4-1,-14 4-13,1 18-8,3 7-1,-9 4-4,3 10-2,-3 0-1,1 8-2,-1-1 1,1 3-2,1-5 0,3-2-1,5-9-3,-1-4-2,6 0-11,0-10-23,-2-9 1,1-1-1,-9-9 0</inkml:trace>
  <inkml:trace contextRef="#ctx0" brushRef="#br0" timeOffset="4385.2508">14080 11124 17,'9'-2'22,"-9"2"-6,0 0 0,0 0 1,-15 4-3,15-4-2,-20 16-1,6-2-1,-5 6-1,-2 7-1,-6 3 0,6 12-2,-5 4 2,9 9-3,1 3 0,9 6-1,7-4-1,11 3-1,8-3-2,7-7-4,8 0-14,5-6-19,-7-14 2,4-2-2,-6-11 1</inkml:trace>
  <inkml:trace contextRef="#ctx0" brushRef="#br0" timeOffset="5332.305">16626 11038 28,'13'-4'33,"-3"8"2,-1 1-6,1 2-7,9 13-4,-3-1-4,7 13-5,-3 3-3,4 6-1,-3 2-3,-3 2-1,-2 1 0,-7-2-3,-7 0-1,-6-3-4,0 3-8,-12-6-15,-1-3-7,-2-2-1,-5-9 2</inkml:trace>
  <inkml:trace contextRef="#ctx0" brushRef="#br0" timeOffset="5987.3424">17129 11227 45,'-12'1'33,"12"-1"0,0 0-1,0 0-25,0 0-10,-5 10-18,10 1-9,-5-11-3,7 19 0</inkml:trace>
  <inkml:trace contextRef="#ctx0" brushRef="#br0" timeOffset="6188.3539">17164 11453 39,'6'20'34,"-6"-20"1,5 17-1,-1-4-17,-5-2-4,5 6-5,-6 3-5,2 3-2,-1 5-9,-5 4-27,-2-6 1,2 3-3,-8-8 2</inkml:trace>
  <inkml:trace contextRef="#ctx0" brushRef="#br0" timeOffset="11548.6605">13983 12358 14,'0'0'25,"0"0"1,0 0 1,0 0-11,-15 8-4,9 1-2,-6 0-3,2 5-2,-1 2-2,2 1 0,-2 3-1,4 2 0,1 3 0,4-4-1,1 3 1,4-1-1,3-5 1,2 1-1,4-4 1,2-3 0,0-7-1,4 0 1,0-7 0,1-5 0,0-5-1,1-1 1,-3-5-2,1 1 1,-4-5 0,-5 1-1,-3-3 1,-3 1-1,-3 0 0,-3-1 0,-9 2 1,2 0-1,-2 2 0,-3 5-1,-1 4 1,-3 4 0,-1 7-1,-1 3 1,1 5-2,-2 3 1,4 3-3,0 0-2,7 2-6,-1 0-11,5-6-10,13 6-2,-6-16 3</inkml:trace>
  <inkml:trace contextRef="#ctx0" brushRef="#br0" timeOffset="12091.6916">14662 12318 17,'0'0'29,"0"0"0,0 0-5,0 0-7,0 0-3,-10 2-2,-1-1-4,11-1-1,-22 12-3,10-2 0,-8-2-1,4 5 1,-6-2-2,0 5 1,-1-2-1,1 2 0,-2-4-1,5 3 1,3-4-1,3-2 0,13-9 1,-9 13-2,9-13 1,14 3 0,-1-3-1,3-2 1,0 2 0,3 0-1,2 2 1,-1-1 0,-2 1-1,-3 0-1,2 3 0,-5-1-2,0 1-2,-12-5-5,20 5-8,-20-5-18,0 0 1,0 0-2,0 0 3</inkml:trace>
  <inkml:trace contextRef="#ctx0" brushRef="#br0" timeOffset="12349.7063">14415 12606 25,'-11'0'33,"11"0"3,0 0-1,0 0-14,11 10-5,-11-10-2,13 6-6,-13-6-2,21 9-2,-9-5-2,6-1 0,-2 1-1,0 1-1,0-2-1,1 0-2,3 5-2,-5-9-8,4-1-26,-1 5 2,-2-6-1,4 1 2</inkml:trace>
  <inkml:trace contextRef="#ctx0" brushRef="#br0" timeOffset="12770.7304">14978 12424 44,'0'0'34,"0"0"0,0 0-3,-11 5-16,9 3-3,2-8-4,-11 19-3,4-7-1,3 4-2,-1 2 0,1 2 0,1 1-1,2 2 0,2-3 0,4 1-1,-1-1 1,4-4-1,-1-3 0,6-4 0,-1-2 1,2-4-2,2-1 0,-1-6-1,6-1-4,-10-7-8,6-4-24,-1 3 2,-4-9-1,0 3 1</inkml:trace>
  <inkml:trace contextRef="#ctx0" brushRef="#br0" timeOffset="12971.7419">15009 12310 59,'-12'-4'39,"0"0"-1,4 1 2,8 3-22,0 0-8,0 0-2,-10-6-3,10 6-3,0 0-3,0 0-6,9-2-32,-9 2-1,9-4 0,-9 4-1</inkml:trace>
  <inkml:trace contextRef="#ctx0" brushRef="#br0" timeOffset="15211.87">13762 12208 23,'-10'15'20,"-6"0"0,0 9-1,0 6-1,0 5-5,2 6-1,-1 3-4,10 5-1,2-4-3,7 2-3,7-1-3,6-5-6,10-7-17,9 6-6,-1-17 0,13 5 1</inkml:trace>
  <inkml:trace contextRef="#ctx0" brushRef="#br0" timeOffset="16073.9193">15662 12368 1,'12'0'27,"-12"0"1,10-8 2,-10 8-13,0 0-4,0 13-1,-6-2-3,0 8-4,-4 2-1,0 4-1,-4 1-1,2 1-1,-2-3 0,2-1-1,3-3 1,1-5-1,2-3 1,6-12-2,-2 9 2,2-9-1,0 0 0,11-17 1,-5 3 0,2-4 0,0-2 1,2-5 0,-2-2 0,3 1 0,0-1 2,-1 2-1,-3 6 0,1 0 0,-1 5-1,-7 14 0,10-10 0,-10 10 0,9 15 0,-1-1-1,2 4 0,-1 5 0,3 3 0,4-1 0,-2-1 0,2 1-1,0 0 0,-1-4-3,0 1-2,-4-8-9,2-3-24,2 3 2,-5-7-1,5 0 1</inkml:trace>
  <inkml:trace contextRef="#ctx0" brushRef="#br0" timeOffset="17190.9832">16330 12374 15,'0'0'28,"15"-6"2,-15 6-7,0 0-6,0 0-1,0 0-5,0 0-3,-2 15-2,0-3-2,-3 1-1,1 6 0,0 2-1,0 3 0,0-1 1,2 1-2,4 0 1,2-1-1,1-5 1,3-2-2,2-4 1,2-4-2,2-2-1,-1-10-7,4 1-13,2-3-12,-8-11-1,5 3 1,-7-10 0</inkml:trace>
  <inkml:trace contextRef="#ctx0" brushRef="#br0" timeOffset="17397.9951">16390 12160 58,'-15'-16'34,"15"16"-1,-14-3-10,4 1-13,10 2-4,0 0-3,-8 11-8,8-11-27,7 15-1,-7-15-1,16 16 1</inkml:trace>
  <inkml:trace contextRef="#ctx0" brushRef="#br0" timeOffset="18595.0635">17064 12310 16,'10'3'29,"-10"-3"-5,0 0-1,0 0-2,0 0-3,6 10-3,-6-10-2,-12 4-4,0-1-1,12-3-3,-20 13-2,3-2-1,0-1-1,-3 0 0,0 3 0,0 1-1,-3 0 0,1-1 0,1 1 0,5-4 0,4 3 0,2-3-1,7 0 1,3-10 0,9 14 0,4-5 0,4 0 1,3-1-1,3 1 1,1 0 0,-1 2 1,2 3-1,-1-1 0,-1 0 0,-5-3 0,1 2 0,-3 0-1,-2-3-3,0-1-4,-4-2-27,-10-6-2,17 0-2,-13-9 2</inkml:trace>
  <inkml:trace contextRef="#ctx0" brushRef="#br0" timeOffset="22944.3122">17663 12075 38,'0'0'30,"7"9"-2,-10 0-6,5 7-8,1 9-4,-4 3-2,2 9-3,-3 3-2,1 3-1,-1 0-2,0 0 2,-3-3-2,3-3 1,0-1-1,1-7-1,3-1-2,0-10-4,3 4-5,-2-9-6,7-3-9,6 1-7,-16-11 2</inkml:trace>
  <inkml:trace contextRef="#ctx0" brushRef="#br0" timeOffset="23397.3381">17829 12471 31,'0'0'31,"24"-13"-2,-9 7-7,0-1-5,6 4-2,-5-5-4,6 2-4,-6-4-3,3 2 0,-2-1-2,-3-2 0,-2-1-1,-2 1 0,-5-2-1,-1-1 1,-2 1-1,-5-4 1,-1 3-1,-5 3 0,-2-4 1,-2 4-1,-2 4 0,0 0 0,-2 7 0,0 5-1,0 7 1,2 1 1,0 8-1,4 3 0,2 2 1,1 2 0,5-1 0,6-1 0,1-3 0,5-3 0,2-4 0,6-3 0,0-2 0,1-4-1,2-3-1,1-4-1,4 1-4,-6-8-8,7 0-15,-2 1-7,-3-9 0,4 5 0</inkml:trace>
  <inkml:trace contextRef="#ctx0" brushRef="#br0" timeOffset="23853.3643">18271 12283 47,'0'0'32,"0"0"1,-1 19-9,-3-8-13,5 11-2,-5 0-4,4 1-1,0-2-1,0 4 0,4-6-2,0 1 0,0-4 0,1-4 1,-5-12-2,12 14 1,-12-14-1,16-1 1,-6-6-1,1-3 1,2-1-1,2-4 1,-1-1-1,1-4 0,0 1 1,0 2-1,-1 3 0,-2 3 0,0 3 1,-2 7-1,-10 1 1,14 8 0,-7 2-1,-2 4 1,-1 0 0,2 5-1,-3-1 0,-1-1 1,0 1-2,1-5-2,2 2-6,-5-15-14,2 14-12,-2-14-1,16 5 1,-3-6 0</inkml:trace>
  <inkml:trace contextRef="#ctx0" brushRef="#br0" timeOffset="24500.4013">18821 12373 28,'1'-12'31,"-1"12"2,4-17 0,-8 6-18,4 11-4,-10-13-2,10 13-2,-15-7-1,4 10-2,-5 1-1,-2 3-1,-2 5 1,0 6-1,-3 0 0,4 4 0,1-1-1,7 2 0,3-5 0,11 0 1,7-6-2,2-3 0,10-4 1,3-2-1,0-3 1,-1-4-1,1-4 0,-4 2 0,-1-3 1,-4-2-1,-5-2 1,0-1-1,-4-3 0,-2 1 0,-1-1 1,-1-1-1,-1 3 0,0 3 1,-1 1-1,-1 11 0,0-8 0,0 8 0,2 8 0,0 7 0,0 1 0,1 5 0,0 4 0,3 4 0,-1 5 1,0 1-1,0 1 1,-1 0-1,-1-2 0,-2-1 0,-1-2 0,-5-4 0,1-4 0,-5-1 0,-4-9 0,-1 1 0,-1-4 1,-2-7-1,2-1 0,0-3-1,2-2 1,2-4-3,11 7-2,-16-21-9,14 9-25,7 0 2,0-6-1,8 1 1</inkml:trace>
  <inkml:trace contextRef="#ctx0" brushRef="#br0" timeOffset="24868.4224">19140 11999 52,'7'-13'35,"6"8"0,-13 5 0,0 0-22,12 14-4,-12 4-3,0 14-1,-3 2-2,-1 9 0,-4 6-2,3 3 0,-1-2 0,0 4 0,1-4-1,3-6 0,1-4 0,6-5 1,2-6-1,3-8 1,5-5-2,2-10 0,5-4-2,-2-6-5,8-3-11,-10-1-19,1-9 1,-7 0-1,-7-5 2</inkml:trace>
  <inkml:trace contextRef="#ctx0" brushRef="#br0" timeOffset="25063.4335">19079 12324 28,'-19'-2'33,"19"2"2,0 0 0,0 0-16,13-4-5,0-1-4,13 4-4,0-2-5,4-3-4,3 6-11,-6-1-21,-2-10 0,2 3-1,-3-6 1</inkml:trace>
  <inkml:trace contextRef="#ctx0" brushRef="#br0" timeOffset="25583.4633">19400 11944 27,'0'-10'33,"-3"-1"2,3 11-1,3 13-13,-1-1-8,7 12-3,-6 4-3,5 10-3,-3 3-1,2 7-1,-3 1-1,1 0 0,-3-1 0,1-1-1,-1-9 0,1-2 1,-1-6-1,2-7 0,-1-8 0,0-3 0,-3-12 0,10 6 1,-10-6-1,10-12-1,-1-1 1,0-2 0,1-1-1,1-5 1,0 2 0,1-1 0,1-1 0,0 5 0,0 2 1,2 3 0,-1 4 0,1 6-1,-2 3 1,0 5 0,-2 7-1,-1 2 1,1 4-1,-5 2 0,-1 4 0,-3-2 1,1-1-1,-1-3 0,0 1-1,-2-4 0,4-5-2,-4-12-8,0 0-26,13 10 1,-13-10-1,0 0 0</inkml:trace>
  <inkml:trace contextRef="#ctx0" brushRef="#br0" timeOffset="26064.4908">20250 12067 26,'-18'10'32,"5"7"4,-7-2-1,2 4-15,4 7-4,-3-1-4,3 11-4,2-3-3,5 7 0,2-4-3,5 4 0,3-3 0,4 2-1,1-4-1,4-2 0,3-3-2,-3-6-5,8-2-22,-1-2-8,-3-8 0,2-2-1</inkml:trace>
  <inkml:trace contextRef="#ctx0" brushRef="#br0" timeOffset="26693.5267">20632 12355 47,'2'-9'35,"-2"9"2,-2-18-1,-7 4-18,9 14-9,-10-18-3,10 18-2,-22-14-2,10 10 0,-6 5-1,-1 5 0,-2 3 0,-2 6 0,0 5 0,4 6 1,3 0-1,4 1 0,5 1 0,7-1 0,7-3 0,3-4 0,6-5-1,1-4 1,1-5-1,2-6 0,-1-3 0,1-5 0,-3-3 0,1-2-1,-6-4 1,3-4 0,-5-3 0,-1-4 0,-3-3 0,1 0 0,-2 2 0,-2 2 0,0 4 0,-3 9-1,0 14 2,0 0-1,0 0 0,-4 20 1,4 2-1,1 2 0,2 4 0,1-3 0,3-2-1,2 0-2,4-5-2,-13-18-6,23 15-22,-12-13-5,-11-2-1,21-12 1</inkml:trace>
  <inkml:trace contextRef="#ctx0" brushRef="#br0" timeOffset="27001.5444">20818 11997 39,'14'-7'36,"-5"10"2,6 11 0,-1 9-14,-1-3-12,10 10-1,-6 1-4,3 6-2,-4 0-3,-1 4 1,-4-1-2,-3-3 1,-4 0-2,-2-3 1,-6 0-2,-1-5 1,0-2 0,-2-4-2,-1 1-1,0-10-2,6 6-17,0-7-19,2-13 3,0 0-2,0 0 2</inkml:trace>
  <inkml:trace contextRef="#ctx0" brushRef="#br0" timeOffset="28088.6065">21126 11923 45,'0'0'34,"0"0"2,0 0 0,16 9-19,-12 0-7,9 12-2,1-1-3,7 13 0,2 1-2,3 6 0,3 6-2,0 1 1,-2 3-2,-3 3 1,-5-2-1,-3 0 0,-8-7 0,-2 0-1,-5-5 1,-5-6-1,0-5 0,-5-7-1,0-4 1,0-4-3,3-2-2,6-11-6,0 0-25,0 0 0,0 0 0,0 0 1</inkml:trace>
  <inkml:trace contextRef="#ctx0" brushRef="#br0" timeOffset="28798.6472">21665 12111 65,'0'0'38,"0"0"-1,0-10 1,0 10-27,0 0-5,-11-3-2,11 3-3,-4 10-4,4-10-8,0 0-28,-1 16 2,1-16-1,5 18 0</inkml:trace>
  <inkml:trace contextRef="#ctx0" brushRef="#br0" timeOffset="29367.6796">21698 12424 22,'11'4'35,"-1"1"1,-10-5 2,0 0-14,20 19-4,-20-19-5,16 25-3,-12-13-4,3 11-1,-7 1-2,0-2-3,-6 2-1,-6-1-4,-4 6-7,-8-2-30,-2-7-1,0-3 1,-2-6-2</inkml:trace>
  <inkml:trace contextRef="#ctx0" brushRef="#br0" timeOffset="55566.1782">10887 15214 15,'0'-15'20,"0"15"-3,-7-14-2,7 14-2,-10-15-2,10 15-4,-14-9-2,5 8 0,-2 2-1,-2 2-1,-1 6 0,-1 1-1,-1 3 1,-1 6-1,1 0 0,2 4 0,2 5-1,1-1 1,4 1-1,6 1-1,2-2 1,6-2-1,5-1 1,3-5 0,5-6 0,4-7 1,-2-7 0,3-4 1,1-6 0,-5-4 1,-3-6-1,1 0 0,-7-5-1,0 2 0,-7 0 0,0-2 0,-5 3-2,0 1 1,-1 7-1,-2-1 1,3 16-1,-6-10 0,6 10 1,-4 13-1,1 2 2,5 6-1,-2 1 0,3 7 0,1 0 0,2-1-1,1 0 0,3-2 0,2-4-3,-1-4-5,5 0-6,-2-4-20,0-12 0,2 1 0,-3-12 1</inkml:trace>
  <inkml:trace contextRef="#ctx0" brushRef="#br0" timeOffset="56042.2053">11332 15206 14,'-1'-15'27,"1"15"0,0-17 3,-10 9-20,10 8-2,-19-11-1,19 11 1,-22-3-3,10 5 0,-1 0-1,1 4 0,-3 3 0,4 4-1,-2-1 0,4 3 0,1-1 0,6 1-1,2 0-1,6-3 1,3-1 0,6 1-2,2-4 0,3 5 0,2-2 0,-4 0 0,1 3 0,-5-2-1,-2 2 1,-7 0 0,-3 3-1,-6-4 1,-5 2 0,-3-1 0,-2 1 0,-3-4 0,2 0 0,0-5 0,4 1-2,-1-4 0,12-3-4,0 0-4,0 0-16,6-12-7,1-3-1,8 7 1</inkml:trace>
  <inkml:trace contextRef="#ctx0" brushRef="#br0" timeOffset="56488.2309">11682 15169 22,'10'-8'27,"-10"-10"2,5 5-10,-6 1-6,-4 1 0,5 11-3,-14-13-2,14 13-1,-22 2-2,9 5 0,-7 3-2,2 6 1,0 1-2,4 4 1,3 0-1,6-1-1,5-1 0,8 0 0,7-1 0,1 0-1,6-3 0,-4 4 0,2-4-1,-2 2 1,-5-1-1,-4-1 1,-4-1-1,-5 1 1,-4-2 0,-2 0-1,-5-3 1,-3-1 0,-1 0 0,-3-3 0,1 0 0,-3-4-1,6 1-3,0-5 0,14 2-4,-19-2-4,19 2-8,0 0-9,0 0-5,16-4 2</inkml:trace>
  <inkml:trace contextRef="#ctx0" brushRef="#br0" timeOffset="56936.2565">11855 15384 36,'12'-13'32,"6"3"1,-6-1-10,-1-5-7,4 4-4,-5-4-3,5-1-3,-4-1-2,3 2-2,-1-4-1,1 3 1,1-4-2,-3 4 1,-1-1-1,-2 4 0,-3 0 0,-3 6 0,-3 8 0,-9-12 1,-4 12-1,-3 1 0,-3 3 0,-6 6 0,0 4 0,-2 0 1,1 6 0,5 2 0,4 1 1,4 4-1,6-3 2,8-1-1,5-3 0,8 2-1,3-6 1,4 0-1,2-4-1,-1-3-1,3 2-1,-4-6-2,1 3-3,-8-8-6,4 2-10,-6 1-13,-12-3-1,18-7 2,-15-4 1</inkml:trace>
  <inkml:trace contextRef="#ctx0" brushRef="#br0" timeOffset="57282.2763">12138 15241 34,'12'-3'34,"-8"-6"0,9 6-2,-2 8-14,-11-5-5,21 17-4,-15-7-4,5 8-3,-2 2 0,-2 4-1,0-1-1,-1 1 0,-1-5 0,1-1 0,-2-3 0,-1-4 0,-3-11 0,0 0 0,0 0 0,5-13 1,-5 0-1,0-8 0,1-3 1,1 3 0,0-4 0,3 0 1,-1 1-1,4 8 0,-2-2-1,3 6-1,2 8-5,-4-7-9,5 4-21,5 7-1,-5-4 1,7 2-1</inkml:trace>
  <inkml:trace contextRef="#ctx0" brushRef="#br0" timeOffset="57618.2954">12678 14854 64,'-3'-19'38,"-4"5"-1,7 14 1,0 0-25,-17 2-6,14 11-2,-1 9-2,1 7-1,2 7-1,-1 5 1,0 2-2,1 6 0,1 4 1,1-2-1,1-3 0,2-1-1,2-8 1,3-2-1,2-4 0,1-10 0,3-3-2,-1-10-1,5-1-3,-7-13-8,5-1-24,-3-2 2,-9-7-1,2 1 2</inkml:trace>
  <inkml:trace contextRef="#ctx0" brushRef="#br0" timeOffset="57824.3073">12536 15161 48,'0'0'37,"13"-7"1,2 1-2,4-6-15,10 10-9,-4-5-3,6 6-4,1 1-6,-4-4-14,-3 1-23,2 7-1,-8-5 0,1 2 1</inkml:trace>
  <inkml:trace contextRef="#ctx0" brushRef="#br0" timeOffset="60112.4382">13806 15055 16,'0'0'30,"2"-16"2,-2 16 0,-3-13-13,-6 4-7,0 5-3,-7 0-2,2 2-3,-4 4-2,1 2-1,-4 3 0,1 8 0,-2 2-1,2 7 1,3 0-1,3 5 0,4 2 0,4 0 0,9 0 1,4-5-1,7-6 0,1 0 0,7-6 0,1-6 0,2-6 0,2-5 2,-2-8-2,-1 0 1,-2-8 0,-2 2 1,-4-6-2,-1 1 2,-6-4-1,-3 2 0,-3-2-1,-1 6 2,-4 4-1,0 4 0,2 12 0,-11-5 0,11 5 0,-14 25 0,8 0 0,3 5 0,0 3-1,6 3 1,3-1-1,4-1 0,8 0-3,-2-10-6,10-7-26,0-1 0,-5-12-2,6 0 2</inkml:trace>
  <inkml:trace contextRef="#ctx0" brushRef="#br0" timeOffset="60427.4562">14205 15159 48,'16'8'34,"3"-5"2,2-6-1,1-1-23,11 5-2,-2-4-4,4 2-2,0-2-3,-1 2-1,-2 2-2,-7-3-3,-3 4-4,-10-3-11,-12 1-15,11 3-1,-11-3 2,-15 5-1</inkml:trace>
  <inkml:trace contextRef="#ctx0" brushRef="#br0" timeOffset="60633.468">14240 15301 39,'0'0'34,"-1"12"3,1-12-1,17-1-19,7 4-5,-2-7-3,9 5-3,0-3-4,3-2-2,-2 4-5,-3-5-8,1-1-21,-3 3-2,-8-4-1,-3 0 1</inkml:trace>
  <inkml:trace contextRef="#ctx0" brushRef="#br0" timeOffset="60873.4817">14529 14872 48,'0'0'32,"4"13"3,0 11-2,-9 10-20,2 4-8,2 10-1,0 5-1,-1 4-1,-1-2-2,2 1 0,1-8-2,0-5-6,6-6-17,3-7-9,-5-19-1,7-3 2</inkml:trace>
  <inkml:trace contextRef="#ctx0" brushRef="#br0" timeOffset="61294.5058">14886 15013 63,'-2'9'37,"1"15"-2,-5-1 2,3 4-28,-2 7-5,-1 2-1,6-1-1,1 0-1,3-3-1,2-3 0,3-7 1,1-8 0,3-4-1,-1-10 1,4-4 1,-3-8-1,4-7 1,-3-7-1,3-1 1,0-3-1,0 2 0,-4 0-1,0 7 1,-1 6 0,-12 15-1,13-2 1,-9 11-1,-5 8 1,1 8-1,2 1 1,-1 3-1,1 0-1,4-3-2,4-1-5,-3-11-12,7-5-19,4-6 2,-2-11-2,5-2 1</inkml:trace>
  <inkml:trace contextRef="#ctx0" brushRef="#br0" timeOffset="61703.5292">15357 15064 58,'-10'15'36,"5"13"0,-8 1-3,4-1-17,6 9-8,-3-4-3,10 1-1,1-4-2,6-2 0,1-7 0,6-9-1,1-4-1,5-8 1,-1-10-1,1-4 1,-2-3-1,-1-11 1,-2-2-1,-1-5 0,-6-2 0,-1-3 0,-3 1 0,-1 4 1,-1 5 0,-3 10-1,-1 6 2,-2 14-1,0 0 0,5 24 0,-6 3 0,0 6 0,-4 4 0,3 4-2,3-1 0,-2-2-3,4-2-1,-3-13-8,9-6-27,-1-5 1,-8-12-1,22-13 2</inkml:trace>
  <inkml:trace contextRef="#ctx0" brushRef="#br0" timeOffset="61951.5434">15838 14744 82,'4'18'40,"-7"13"-1,3 3 0,-11 7-30,7 9-3,-1 4-3,3-2-1,1 3-2,2-1-1,4-5-2,-3-11-1,9-2-4,-6-13-5,8-6-16,2-7-10,-4-16 1,2-9-1,-2-13 3</inkml:trace>
  <inkml:trace contextRef="#ctx0" brushRef="#br0" timeOffset="62133.5538">15990 14793 56,'4'-10'39,"-4"10"-1,8 23 1,-8 1-16,0 15-14,-6 2-3,3 7-3,1 1-3,-1-4-4,5 7-7,-8-9-21,6-5-7,0-3 1,-8-7-2</inkml:trace>
  <inkml:trace contextRef="#ctx0" brushRef="#br0" timeOffset="62585.5797">13573 14737 36,'-38'79'31,"-9"2"2,9 6-11,11 8-7,10-1-5,24 1-5,19-8-11,19-5-23,22-21-2,26-5-2,14-22 1</inkml:trace>
  <inkml:trace contextRef="#ctx0" brushRef="#br0" timeOffset="62960.601">15909 14660 93,'17'8'39,"0"13"2,4 6-11,-1 13-23,9 10-1,4 9-2,4 15 0,-3 4-2,-1 6-1,-4 3-2,-6-5-1,-4 1-6,-16-10-29,-3-12-4,-6-8 1,-7-13-1</inkml:trace>
  <inkml:trace contextRef="#ctx0" brushRef="#br0" timeOffset="63616.6386">16449 14985 46,'0'0'18,"2"14"-17,0-4-1,-2-10-22,3 11-10</inkml:trace>
  <inkml:trace contextRef="#ctx0" brushRef="#br0" timeOffset="63760.6469">16524 15230 26,'12'33'31,"-11"-4"2,10 6-2,-9-6-16,7-3-26,0 5-15,-13-14-4,8 7-1</inkml:trace>
  <inkml:trace contextRef="#ctx0" brushRef="#br0" timeOffset="65961.7727">11001 16219 10,'3'-13'31,"-3"13"0,-5-19 1,-2 7-13,7 12-4,-18-18-4,8 12-4,-8-2-2,1 5-2,-6-1-1,-3 8 0,-2 1 0,0 4 0,-1 4-1,2 8 0,5 4 0,3 3 0,7 3 0,7 3 0,10-4 0,4-1 0,8-5 0,10-8 0,3-6 0,8-6 0,-1-10 0,2-5 0,-4-9 0,1-1 1,-9-7 0,-3 1 0,-8-3 0,-4 0 0,-9-3 0,-2 3-1,-6 2 1,-2 3 0,-3 5-2,1 5 1,0 6-1,9 9 0,-14 12 1,11 9-1,5 6 0,1 9 0,7 5-1,0 0 1,5-1-1,4-3-3,4-3-3,-1-10-11,-2-7-20,7-6 0,-2-11 0,7-5 1</inkml:trace>
  <inkml:trace contextRef="#ctx0" brushRef="#br0" timeOffset="66327.7937">11525 16065 52,'-18'12'33,"-13"-3"0,3 9-3,-1 2-22,-5-2-4,9 2 0,0 0 0,11 0 0,8-5-2,13 0 0,6-3 0,8-1 0,7 1-1,2 0 1,1 1-1,-1 3 0,-4 2 0,-6 2-1,-6 2 1,-7 0-1,-4-1 0,-9 2 0,-3-2 0,-5-6 0,-1-2 0,-2-4-1,3-2-2,-2-7-4,16 0-10,-16-3-18,11-10 0,9 0-2,1-7 3</inkml:trace>
  <inkml:trace contextRef="#ctx0" brushRef="#br0" timeOffset="66675.8136">11793 16115 29,'11'-6'31,"-13"-6"2,2 12-1,-23 7-13,-1-4-9,2 9-3,-6-2-1,5 8 1,-4-4-4,14 5 1,-1-5-2,10 4 1,5-3-2,10 0 1,5-1-1,5 1-1,5-2 1,0 2 0,-2 0-1,-1 3 1,-5-2-1,-5 1 0,-6-1 0,-8 0 1,-7-2-2,-3 0 1,-5-3-3,-4-6-3,3 4-11,0-6-19,-1-8 1,6-2-2,2-9 1</inkml:trace>
  <inkml:trace contextRef="#ctx0" brushRef="#br0" timeOffset="67057.8355">11942 16281 55,'24'-1'37,"3"2"-1,-4-8 0,-8-4-19,7 3-9,-5-6-2,0-1-3,-3-1-1,-2-3 0,-4 1-1,-5-1 1,-3 1-1,-3 2 0,-7 0 0,-5 6-1,-4 2 0,-4 5 1,-2 6-1,3 5 0,-4 10 0,2 2 0,5 9 0,6 2 0,3 3 1,7 2-1,7-3 1,6 0-1,5-10 1,7-1-1,2-6-2,2-7-2,9 0-7,-7-14-10,4-6-18,1-2 1,-5-6-1,1-2 1</inkml:trace>
  <inkml:trace contextRef="#ctx0" brushRef="#br0" timeOffset="67358.8527">12295 16135 61,'0'-10'38,"0"10"-1,0 0-9,0 0-8,18 13-7,-11-4-5,4 8-2,-2 2-3,4 4 0,-4 3-3,1 3 0,-1-3 0,-3 2-1,-4-2 0,-1-5 1,-1-3-1,-3-5 1,3-13 0,-9 10 0,9-10 0,-10-11 0,7-3 1,3 1-1,1-7 0,3-4-2,7 1-3,-3-9-6,11 3-20,-1-1-8,1-2 1,4 0-2</inkml:trace>
  <inkml:trace contextRef="#ctx0" brushRef="#br0" timeOffset="67604.8667">12810 15788 51,'0'0'39,"0"0"-1,-12 8 1,-1 8-14,3 14-13,-6 3-5,4 7-3,-1 4 0,5 4-3,4 2 1,4-2 0,0-1-3,2-4 0,6-1-3,-3-10-5,11 2-13,-6-9-18,-5-12 0,-3-3-1,-2-10 2</inkml:trace>
  <inkml:trace contextRef="#ctx0" brushRef="#br0" timeOffset="67778.8767">12624 16177 57,'-8'-19'37,"8"19"-1,14-11-3,0 3-15,6 4-11,3 0-8,4-2-14,0 1-21,11 2 0,-3-6-1,5 1 0</inkml:trace>
  <inkml:trace contextRef="#ctx0" brushRef="#br0" timeOffset="68012.8901">13293 15912 55,'-19'45'38,"-1"1"-1,6 11 0,5 2-21,0-4-9,10-1-6,8-1-19,6-2-19,-4-14 1,3-2-2,0-14 1</inkml:trace>
  <inkml:trace contextRef="#ctx0" brushRef="#br0" timeOffset="68853.9381">13864 16005 20,'-10'8'32,"3"9"3,-5-3 0,1 4-13,4 10-5,-3-4-3,10 8-5,-1-3-3,9 3-1,4-3-2,5-4-1,6-8-1,6-5 0,2-7 0,4-7-1,2-8 0,0-6 0,-1-5 0,-1-4-1,-7-2 1,-9-5 0,-6 0-1,-11 0 0,-12-1 1,-10 5 0,-10 2-1,-8 9 0,-6 4 1,-2 8-2,2 9-1,0 2-2,14 13-9,8 3-23,9-7 0,16 5 0,11-10 1</inkml:trace>
  <inkml:trace contextRef="#ctx0" brushRef="#br0" timeOffset="69246.9607">14729 16016 51,'15'1'35,"-15"-1"0,9-15-5,-9 15-18,-17-2-1,7 7-3,-12-3-2,2 7-3,-6 0 0,1 3-1,-4 2-1,2 4 0,-1 0-1,2 2 1,8-2-1,3 2 0,6-3 1,7 1-1,9-3 1,6-1-1,7 0 1,5-7-2,5 2 0,1-2-4,3 1-2,-6-9-7,3 5-11,-8 1-12,-10-6-1,-4 6 2,-9-5 1</inkml:trace>
  <inkml:trace contextRef="#ctx0" brushRef="#br0" timeOffset="69409.97">14586 16325 42,'-9'6'33,"9"-6"1,10 6-11,-10-6-8,20 2-5,-7 0-8,5 0-8,5 1-12,5 2-15,-6-8-1,8 2 1,-6-9 0</inkml:trace>
  <inkml:trace contextRef="#ctx0" brushRef="#br0" timeOffset="69689.9859">15192 16051 93,'-19'20'39,"-2"0"1,-2-4-12,7 9-21,6-2-2,8 4-1,5-4-2,7 2 0,9-7-1,3 0-1,3-5 0,0-7-3,3-1-3,-6-14-10,1-3-25,-1-6 2,-4-8-2,-1-4 2</inkml:trace>
  <inkml:trace contextRef="#ctx0" brushRef="#br0" timeOffset="69829.9939">15275 15841 66,'-13'-4'38,"13"4"-2,-18 4 0,18-4-27,-8 12-32,8-12-11,15 16-3,-2-13 0</inkml:trace>
  <inkml:trace contextRef="#ctx0" brushRef="#br0" timeOffset="70411.0272">15832 16092 57,'-2'15'38,"0"3"-1,-4 0 1,-5-1-16,0 6-18,-3-2 0,2 0 0,-1-4-1,4-2 0,2-5-1,2 1 1,5-11-1,0 0 0,3-9-1,2-3 0,3-4 0,-1-6 0,3-5-1,2-3 0,0-2 1,2 1-1,-1 2 0,1 1 1,-3 6 0,4 6 0,-5 7 0,-1 9 1,-9 0 0,16 25-1,-12-5 1,2 9-1,0-1 0,1 2 0,2 1-2,1-7-5,10 1-26,-5-8-10,3-11 0,1-9-1</inkml:trace>
  <inkml:trace contextRef="#ctx0" brushRef="#br0" timeOffset="70905.0555">16643 15967 66,'9'21'37,"-8"-8"-1,2 4-3,-4 5-22,-4 0-7,3 6 1,-4-4-1,5 4-1,-1-8-2,5 1 1,3-4-2,3-6-2,7-3-3,-2-13-15,5-3-18,7-6 1,-2-9-2,3-2 2</inkml:trace>
  <inkml:trace contextRef="#ctx0" brushRef="#br0" timeOffset="71065.0647">16713 15864 47,'-23'7'33,"14"7"-1,9-14-4,0 15-31,17-4-27,-3-11-3,17 5 0,-1-12 1</inkml:trace>
  <inkml:trace contextRef="#ctx0" brushRef="#br0" timeOffset="71399.0837">17563 15954 38,'-4'21'34,"-11"-15"0,2 4 0,-15 3-16,1-6-10,1 5-2,-4-3-1,0 3-1,-3 0-1,7 2 1,-3-1 0,10 1 1,1-2 0,10 3-1,6-3 0,12 5-1,5-4 0,9 3 0,7-2-1,5 3-2,4 0-5,-4-10-11,-2 4-25,2-6 1,-4-5-1,-2-4 1</inkml:trace>
  <inkml:trace contextRef="#ctx0" brushRef="#br0" timeOffset="71908.1128">17972 15795 66,'0'0'37,"-9"8"-1,9-8 2,-5 22-29,14 4-4,-5 1-1,5 7-3,2 3 2,-1 3-2,0-1-1,-3 0-2,3-2-4,-7-6-4,5 3-14,-2-5-13,-2-10-1,2-3 1,-6-16 1</inkml:trace>
  <inkml:trace contextRef="#ctx0" brushRef="#br0" timeOffset="72275.1339">18231 16162 62,'12'-12'36,"2"4"-2,-5-3-4,-1-5-18,7 5-6,1-5-2,0 6-1,1-5-1,5 3 0,-2-2 0,2-2-1,-2 2 0,-2 1-1,-4 0 0,-2 2 1,-5 1-1,-7 10 0,-6-14 1,-7 12-1,-7 1 0,-3 4 1,-6 5 0,-1 3 0,-2 3 1,2 7 0,0-2 1,9 8-1,3-3 1,8 1 0,5 0-1,9 0-1,6-6-1,4-4-2,13 1-6,-3-16-13,6 2-19,5-3 0,0-11-1,2-2 1</inkml:trace>
  <inkml:trace contextRef="#ctx0" brushRef="#br0" timeOffset="72644.155">18668 15978 75,'-11'1'39,"11"-1"-1,-16 17 1,3-8-30,9 11-4,-1-1-3,3 2 0,2 2-1,3 1-1,3-4 1,4 1-1,-1-4 0,4-7 0,4-6 0,4-2-1,2-8 1,0-8 0,3-1 0,0-5-1,1-1 1,-4-1 0,-1 6 0,-6 2 1,-5 6-1,-11 8 0,10 3 1,-12 7-1,-3 9-1,0-4-1,2 7-3,0-7-3,12 5-10,0-5-22,7-10 2,9-4-1,1-11 1</inkml:trace>
  <inkml:trace contextRef="#ctx0" brushRef="#br0" timeOffset="73105.1813">19186 16062 42,'0'0'36,"-18"-4"3,-2 2-1,-2-3-11,3 11-15,-8-6-5,7 7-2,2-1-2,5 3-1,13-9-1,-6 19-1,17-5 0,5-4 0,5 0 0,5 3 0,1-5 1,4-2-2,-1-3 1,-2-4 1,-3-3-2,-4-2 1,-6-3 0,-3-6 0,-7-2 0,-5-1 0,-3 2 1,-3 0-1,-1 3 1,-1 3-1,8 10 1,-13-5-1,13 5 1,-3 25 0,4-2-1,0 9 1,0 5 0,1 3 0,-4 5 0,-3-1 0,-2-1-1,-3 1 1,-3-11-1,-1-4 0,-1-8-2,-3-9-1,7-6-2,-4-14-6,11-4-19,1-8-12,1-11 3,7-6-1</inkml:trace>
  <inkml:trace contextRef="#ctx0" brushRef="#br0" timeOffset="73378.197">19520 15558 91,'10'11'40,"-1"12"1,-5 17-8,-7-9-25,5 9-2,-2 2-1,4 2-3,1-1 1,4-3-2,1 0-1,0-3 0,2-2 0,-3-1-2,-1-5 1,0-6-2,1-1-2,-8-10-4,9 6-10,-10-18-22,0 0 0,0 0 1,-1-13 0</inkml:trace>
  <inkml:trace contextRef="#ctx0" brushRef="#br0" timeOffset="73559.2073">19522 15961 55,'-9'-4'39,"9"4"0,0 0 1,0 0-20,13-8-9,8 12-4,-1-6-4,9 1-2,2 1-4,-3-6-6,6 4-18,-3-4-13,-6-4 0,-2-1 0,-6-4 1</inkml:trace>
  <inkml:trace contextRef="#ctx0" brushRef="#br0" timeOffset="73945.2294">19856 15583 62,'1'-17'40,"-1"17"-2,0 0 3,3 14-22,5 13-9,-10 4-4,7 9-2,-5 6-2,2 5 0,3 0 0,-3 2-1,4-2 0,1-5 0,1-3 0,3-6-2,3-9 1,2-10 0,2-8-1,-2-8 0,2-8 0,0-7-1,2-5 1,-5-5-1,1-1 1,-4 1 0,-3 3 1,-1 3 0,-4 4 0,-1 2 0,-3 11 1,0 0-1,0 0-1,4 12-1,5 2-4,-9-14-6,17 23-17,-3-10-11,-2-4 0,3-3 0</inkml:trace>
  <inkml:trace contextRef="#ctx0" brushRef="#br0" timeOffset="74213.2447">20599 15676 64,'9'-13'39,"-9"13"0,-14 5 2,-1 14-25,-16-2-6,3 17-2,-8 0-1,4 10-2,1 2-1,9 1-1,7 0-2,7 1-2,10-3-2,6-8-1,15-2-4,1-17-10,13-4-25,4-2 1,-2-10 0,3-5 2</inkml:trace>
  <inkml:trace contextRef="#ctx0" brushRef="#br0" timeOffset="74667.2707">20891 15913 55,'-13'-9'37,"-7"1"0,-1 6 1,-6 7-20,-5-1-9,4 9-1,-3 1-3,5 7-1,3-1-1,7 4 0,7 0-1,8-1 0,6-1-1,8 0-1,11-6 1,6-1 0,2-7-1,5-3 1,-1-6-2,1-6 1,-4-2 0,-5-7-1,-7-2 1,-5-4-1,-8-2 1,-6 2-1,-4 0 2,-4 1-1,-1 1 1,-4 6-1,3 6 1,-3 0 0,11 8 0,-12 9 0,12 2-1,1 8 0,5 0 1,3 2-1,2 1-1,2 0 0,1 0-4,-3-11-7,8 0-29,-6-6 1,-1-8-1,-1-2 0</inkml:trace>
  <inkml:trace contextRef="#ctx0" brushRef="#br0" timeOffset="74942.2864">21156 15717 97,'13'16'42,"1"7"1,2 8-4,-5-3-30,9 8-4,-5 1-2,2 3-1,-6 2-1,-1 1-1,-5 1 0,-3-3-1,-6 1-1,-3-6 0,1 0-4,-3-13-4,8 3-16,-2-15-17,3-11 2,-5-11-1,2-15 1</inkml:trace>
  <inkml:trace contextRef="#ctx0" brushRef="#br0" timeOffset="75176.2997">21243 15509 69,'26'9'42,"4"14"1,3 9 0,1 1-18,1 16-15,-8 2-3,3 4-3,-6 5-1,-4 0-3,-6-1 0,-7-2-2,-4 1-2,-8-9-6,3-2-27,-10-4-7,-8-9 1,-6-1 0</inkml:trace>
  <inkml:trace contextRef="#ctx0" brushRef="#br0" timeOffset="78771.5054">10913 17151 46,'4'10'34,"-4"-10"2,4 13-1,2 0-20,-6 0-5,7 9-4,-4-4 0,5 5-3,-1-3 0,5 7-1,-4-4 0,4-4 2,1-6-2,1-1 1,3-8-2,-1-1 0,5-5 0,2-7-1,-2-8 1,3-3-3,-1-3 2,1-3-1,-5 2 2,0 1 0,-5 5 0,-4 0 1,-10 18-2,9-12 2,-9 12-2,-4 15-1,-5 2 2,1 9-1,-1 4 1,0 10 0,-1 5 1,1 4 0,1 9 0,3-10 2,-2 9-3,3-2 2,3 0-2,-2-15 2,3-6-4,-2-3 1,4-10-1,-4 0-2,4-10-1,-2-11-1,0 0-5,0 0-9,0 0-20,0 0 1,-3-17-1,4 4 2</inkml:trace>
  <inkml:trace contextRef="#ctx0" brushRef="#br0" timeOffset="79599.5527">11735 17209 43,'-10'11'35,"10"-11"2,0 0 1,0 0-19,0 0-5,12-16-5,6 15-2,-1-2-2,6 0-2,-1-1-1,4 3-1,0 1 0,0 1-1,-3 0 0,-3-1-1,0 0-2,-6-1-2,4 8-5,-18-7-10,10-2-19,-10 2 1,0 0-1,0 0 2</inkml:trace>
  <inkml:trace contextRef="#ctx0" brushRef="#br0" timeOffset="79892.5696">11741 17383 32,'0'0'35,"-5"11"1,5-11 2,0 0-17,10-5-4,-10 5-6,23-8-3,-8 1-4,8 6 0,1-1-1,4-1-1,2 1-1,1 1-1,0-1 0,-1 2 0,0 3-3,-5-5-3,3 5-15,-5-3-20,-10-1 4,-2 2-4,-11-1 4</inkml:trace>
  <inkml:trace contextRef="#ctx0" brushRef="#br0" timeOffset="81731.6748">12923 16875 17,'5'22'28,"-6"-7"2,7 7-7,-1 10-5,0 0-3,3 9-3,-3 0-5,7 6-3,-6-8-1,1 2-2,0-6 1,3-6-2,-3-8 0,-2 1-2,-1-10 2,-4-12 0,4 8 1,-4-8-2,-4-10 1,4 10 0,-16-18 0,1 1 0,-2-2 0,-5-1 1,-3 1-1,-4 2 1,0 1-1,-1 5 1,1 3-1,1 6 2,4 9-1,2 5-2,6 1 3,6 10-2,3 0 2,7 5 1,3-1 0,7 3 1,5-5 1,6 3 0,2-7-1,7-5 2,2-4-3,4-5 1,2-7-2,1-3-2,0-3-1,-2-8-5,5 5-6,-10-1-24,-3-6-1,-2 4-3,-9-1 3</inkml:trace>
  <inkml:trace contextRef="#ctx0" brushRef="#br0" timeOffset="82266.7054">13468 17252 2,'3'-12'29,"6"5"1,-15-7 0,-4 2-10,-2 6-2,-7-3-5,-1 7-1,-6-4-5,4 6 2,-6 6-5,3 6-1,-1 0 0,6 4-1,2 0 1,7 6-2,5 0 1,7 1 1,7-5-1,6 0 1,7-4-2,3-3 0,6-5 0,3-9-1,2-1 0,-2-5-2,-3-3 2,-5-3-2,-4-1 1,-3-4 1,-8-2 1,-6 2 0,-4-4 0,-4 0 1,-5 1-1,-1 2 1,0 2 0,-1 5 0,-1 7-1,2 6 0,10 1 0,-12 18-1,12 2 1,0 2-1,4 6 0,6 0-1,0 4 0,4-1-3,6-2 0,-4-13-12,5-5-22,2-5-1,-3-10 0,2-6 2</inkml:trace>
  <inkml:trace contextRef="#ctx0" brushRef="#br0" timeOffset="82506.7191">13739 16901 59,'0'0'36,"-1"12"-1,0 1-1,-4 5-21,9 10-6,-2 1-2,5 7-1,0 0 0,3 5-2,-1-3 0,3 2-3,0-4-2,-3-4-7,5-3-20,0-8-8,-8-5 0,-6-16-1</inkml:trace>
  <inkml:trace contextRef="#ctx0" brushRef="#br0" timeOffset="82726.7317">13668 17145 46,'0'0'36,"0"0"1,-3-14-1,3 14-10,11-7-18,2 5-3,5 0-4,4 0-4,9 2-3,-1-4-5,12 8-9,-2-3-16,0-3-1,8 0 0,-9-3 2</inkml:trace>
  <inkml:trace contextRef="#ctx0" brushRef="#br0" timeOffset="83239.761">14239 17098 23,'-1'-10'31,"1"10"2,-1-14 1,-6 4-15,7 10-5,-18-9-3,8 10-2,-10-1-2,0 10 0,-6-1-2,1 6 0,-4 2-1,1 7 0,3 2-1,7 3-2,1-3 1,12 2-2,9-5 1,6-3-1,10-2 0,7-7-1,4-7 1,4-1 1,1-6-1,1-4 1,-5-2-1,-2 1 0,-6-9 0,-4 4 1,-8-5-1,-3-1 2,-8-3-2,-2 1 1,-8-2 0,2 0 0,-1 4 0,-3 1 1,3 4-1,0 5-1,8 9 1,-13-3 0,13 3 0,-3 18-1,4-1 0,3 6 0,2 3 1,1-2-2,2 2 1,4 1-2,0-1 1,-1-3-3,6-1-2,-7-11-10,11-1-23,-2-6-2,-4-3 1,2-6 0</inkml:trace>
  <inkml:trace contextRef="#ctx0" brushRef="#br0" timeOffset="83588.781">14905 16873 25,'0'-14'31,"0"14"2,3-11-9,-3 11-4,0 0-4,-16-3-3,11 15-3,-8-1-3,2 10-1,-3 0-2,1 10 1,0 2-2,-1 9 0,0 6 0,6 5-1,0 1 0,5 2 1,5-1-2,6 0 0,4-2-7,-1-5-17,11-16-15,4-4 2,0-14-3,4-8 1</inkml:trace>
  <inkml:trace contextRef="#ctx0" brushRef="#br0" timeOffset="84457.8307">15383 17045 38,'16'-8'34,"-16"8"3,7-13 0,-7 13-17,-2-11-4,2 11-6,-14-9-2,4 9-3,-7 2-1,1 1 0,-7 3-1,1 7 0,-5 4 0,0 4-1,4 1 0,3 7 0,7 1-1,5 0-1,7-2 1,7-2-2,6-5 2,12-5-2,1-4 1,3-8-1,0-4 1,1-8 0,0-8 0,-3-2 1,-3 0-1,-5-6 1,-5-4-1,-4 1 0,-2-5 0,-6 3 1,-5 4-1,1 0 1,-2 2-1,-2 7 0,7 16 0,-16-10 0,16 10 0,-12 18 1,10-2-1,0 10 0,2 3 1,5 3-1,2-1 1,5 0-2,0-1 0,4-4-1,2-2-2,3-10-5,4 1-6,-6-9-29,4-12 4,-2 1-1,-2-7 1</inkml:trace>
  <inkml:trace contextRef="#ctx0" brushRef="#br0" timeOffset="84678.8432">15785 17171 56,'18'11'38,"-6"1"0,1 3 1,5 3-19,-13-7-10,6 8-3,-7-1-2,1 3-3,-4-3 0,-1-1 1,-2 4-5,-5-6-3,2 8-9,-6-3-24,-1-5-2,0-2 2,-1-7-1</inkml:trace>
  <inkml:trace contextRef="#ctx0" brushRef="#br0" timeOffset="85084.8664">16249 16985 55,'8'-12'38,"-8"12"0,0 0 1,0 0-20,0 0-10,-11 4-2,9 7-1,-3-1-3,2 7 0,-3 2 0,2 3-1,-1 3 0,3 5 0,3-4-1,2 1 0,0 1-1,5-9-2,4 0 0,-1-8-5,8 0-6,-7-19-30,4-5 4,-2-8-2,0-8 1</inkml:trace>
  <inkml:trace contextRef="#ctx0" brushRef="#br0" timeOffset="85280.8778">16318 16724 61,'0'0'38,"-17"2"-1,17-2 1,-20 10-19,9-10-15,11 0-5,-7 13-8,7-13-28,0 0 0,8 11-1,-8-11 0</inkml:trace>
  <inkml:trace contextRef="#ctx0" brushRef="#br0" timeOffset="85841.9097">16615 16772 59,'9'6'38,"8"6"0,-6-3 1,-5 0-23,11 17-5,-4-5-4,5 9-1,-5 2-2,4 8-1,-6-1 0,-1 6-1,-3 2-1,-3 0-1,-6-2-1,-4 2 0,-5 1-3,-7-8-3,3 8-15,-4-9-18,-9-11 1,4 0 0,-3-5 1</inkml:trace>
  <inkml:trace contextRef="#ctx0" brushRef="#br0" timeOffset="89549.1219">14695 16885 2,'-1'35'24,"-11"-3"2,6 15-6,-1 8-3,-2 2 0,7 12-2,-3-4-2,12 7-1,1-8-5,9-2-12,2-17-23,20-3 1,1-19-6,12-2 1</inkml:trace>
  <inkml:trace contextRef="#ctx0" brushRef="#br0" timeOffset="90451.1735">16949 16844 2,'0'0'24,"-5"-9"2,5 9-6,-10-1-5,10 1-4,-9 2-2,9-2-2,0 0 0,-5 14-2,7-2 1,4 0-1,2 9 0,1 2 0,4 9-1,-3 0 0,2 10-1,-3 3-1,0 5-2,-3 4-1,-7 4-7,-4-4-23,-4 8 0,-16-9-1,1 0 1</inkml:trace>
  <inkml:trace contextRef="#ctx0" brushRef="#br0" timeOffset="102783.8789">12759 8820 9,'21'0'16,"9"6"-3,0-6-1,5 6 0,-3-3 0,8 1 1,1 0-2,2-1-1,6 2 0,3-3-2,6 3-1,4-3-1,5 4-2,0-5 0,4 1-1,2 1-1,1-2 0,0-2-1,2 1 0,2-3-1,1 0 1,1 0 0,0-1 0,1-2 0,0 3 0,-3 1-1,0-3 1,-4 1 0,3 3-1,-2-1 1,2 2-1,-2 0 1,2 0-1,0-1 1,1 3-1,2 0 1,-2-2 0,0 4 1,0-1-1,1-1 0,-2 1-1,0-1 1,0 0 0,-4-4-1,2 1 1,-4-2 0,1 0 0,-2-2-1,3-1 1,-5-4 0,4 4 0,-2-1 0,0-3-1,-2 1 1,1 2-1,-1 0 1,1 0-1,-2 2 0,-2 1 0,-1 0 1,2 2-2,0 1 2,-6-1-1,2 0 1,1 3-1,1-1 1,0 0 0,0 2-1,0 0 1,-1 1 0,0 1-1,1 3 1,-2-6-1,0 3 0,0 1 0,-2-4 1,3-1-1,0 0 0,2-1 1,-1-4-1,1 3 0,3 0 0,-1-3 0,0 2 1,1 1-1,-3 0 0,0 1 1,-1-1 0,-2 1-1,-5 0 1,-6 2-1,-3-1 1,-5-1 0,-8 1-1,-5 1 0,-8 2-1,-8-2-7,-14-1-29,0 0 1,-13 6-1,-11-1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5T09:40:50.3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12216 9704 49,'0'0'32,"-9"23"2,3-10 0,-3 7-21,7 10-2,-3 3-4,4 7-1,-1 1-1,5 8-1,-1 0-1,0 4-1,-2-2-1,1-2 0,-3-2 0,1-5-1,-1-3 0,-1-12 1,1-7-2,3-9 2,-1-11-1,9-4 0,3-9 0,3-10 0,5-6 0,4-2 0,3-2 1,2 0-1,2 3 0,1 7 0,-2 5 0,-3 7 0,-3 12 0,-4 10 1,-6 8-1,-4 11 0,-8 7 1,-3 2 0,-2 2-1,-2 3 0,2-5 0,0-5-3,7-7-4,1-14-17,5-11-13,8-9 0,3-14 0,7-2 0</inkml:trace>
  <inkml:trace contextRef="#ctx0" brushRef="#br0" timeOffset="456.0261">12920 10074 61,'-23'9'36,"0"7"0,-3-5 2,-6 1-23,7 9-4,-2-4-5,10 4-1,3-2-2,8 4 0,6-2-2,6 0 0,8 0-1,4-5 1,5-2-2,1-3 1,0-2 0,1-8 0,-3-5 0,-1-5-1,-5-7 1,-3-5 0,-3-5 0,-1-8 0,-4-3 1,-1 1-1,-2 3 1,-2 3 0,-2 6 0,1 8 0,1 16 0,0 0 1,-9 6-2,8 12 1,2 5 0,1 7-1,3 3 0,2 1 0,0 0-1,2-1 0,2-1-1,-2-8-4,4 2-8,-6-9-25,-7-17 0,17 1 1,-10-13-1</inkml:trace>
  <inkml:trace contextRef="#ctx0" brushRef="#br0" timeOffset="810.0463">13179 10027 98,'-7'10'38,"-1"1"0,4 3-4,1 8-30,0 0 0,4 5-2,2 2-1,3 2 0,0-1 0,3 4-1,-1-3 1,2-4-1,0-6 0,2-4 0,1-7 1,2-9-1,1-9 0,2-10 0,-2-8 0,2-7-1,0-4 2,-4-4-1,-1 1-1,-2 2 1,-4 8-1,-4 3-2,2 10-3,-7-1-7,2 18-27,5-10 3,-5 10-3,0 0 3</inkml:trace>
  <inkml:trace contextRef="#ctx0" brushRef="#br0" timeOffset="1241.071">13633 10119 89,'0'0'37,"-3"-9"1,-6 10-8,-8-2-21,6 10-2,-7 5-2,3 4-2,-1 4-1,3 8 0,3 3 0,4 0 0,6-1-2,8-1 1,5-7-1,8-2 0,5-5 1,2-10-1,2-6 0,3-4-1,-1-6 1,-4-6 0,-2-5 0,-4-5 0,-6-2 0,-4-3 0,-6-1 1,-7-4-1,-7 3 0,-3 2 0,-5 4 0,-3 4 0,-1 5 0,-1 8 0,1 4 0,3 10-1,3 5 0,5 1-1,5 8-4,1-4-8,8-1-26,6 4 1,3-7 1,8-1-2</inkml:trace>
  <inkml:trace contextRef="#ctx0" brushRef="#br0" timeOffset="1557.089">14173 10056 83,'10'-8'39,"-8"-1"-1,-2 9 1,-9-11-30,-7 6-2,0 5-2,-7 4-2,2 7 0,-4 1-2,0 9 2,-1 7-1,3-2 0,7 4-1,6 6 1,9-3-1,5-2 1,9-1-2,7-7 1,4-5-2,6-1 0,1-5-1,-3-11-3,4 3-8,-7-8-28,-2-6-1,-4-2 1,-4-3 0</inkml:trace>
  <inkml:trace contextRef="#ctx0" brushRef="#br0" timeOffset="1924.11">14831 9898 47,'-21'9'35,"-2"1"2,1 5 1,0 8-19,-8-7-3,11 18-3,-7-4-4,9 8-2,0-2-3,7 6 0,5 1-3,4 1 1,4-1-2,5-3 0,0-1-1,4-4-1,3-2-3,-6-12-5,10-1-20,-5-9-11,-3-8 1,2-4-1</inkml:trace>
  <inkml:trace contextRef="#ctx0" brushRef="#br0" timeOffset="2246.1284">15164 10141 47,'0'15'34,"0"-15"2,-12 23-1,-2-3-14,-6-5-9,4 9-2,-9-2-4,3 4-1,-5-3-1,1 5-1,-1-3 0,4-2-1,2-6-2,4-1-1,6-4-2,11-12-6,0 0-18,0 0-12,3-13 0,4 1 0,-1-9 1</inkml:trace>
  <inkml:trace contextRef="#ctx0" brushRef="#br0" timeOffset="2493.1426">14826 10110 94,'4'12'40,"6"-2"2,6-2-1,-2 1-32,12 11-1,-1-2-3,2 4-3,-1 2-1,0 3-2,0-2-1,-5-2 0,2 2-3,-6-9-3,4 3-4,-7-10-17,0-5-13,2-4 3,-7-4-1,2-6 1</inkml:trace>
  <inkml:trace contextRef="#ctx0" brushRef="#br0" timeOffset="2806.1605">15309 9814 87,'17'7'38,"1"3"2,2 9 1,-2 10-30,-1 1-5,5 8-1,-5 4-2,0 2-2,0 3 1,-4 1-1,-3-5-1,-3 0 1,-5-1-1,-3-3 0,-2-3 1,-3-5 0,-4-3-1,-1-5 0,0-7-2,-4-5-5,15-11-30,-21 6-4,6-13 1,3-4-2</inkml:trace>
  <inkml:trace contextRef="#ctx0" brushRef="#br0" timeOffset="10853.6208">15823 10053 18,'0'0'17,"0"0"-2,0 0 1,-16-2-2,16 2-1,-13 7-4,13-7-2,-11 9-1,11-9 0,-3 9-2,3-9 0,0 0-1,12 9 0,-12-9 0,13 1 0,-4 1-1,-9-2 0,0 0 0,0 0-2,0 0-1,0 0-4,0 0-7,0 0-16,0 0-2,0 0 1,0 0 0</inkml:trace>
  <inkml:trace contextRef="#ctx0" brushRef="#br0" timeOffset="11273.6448">15811 10278 24,'10'10'30,"-10"-10"-2,0 0-1,15 15-4,-15-15-4,12 17-5,-12-17-3,8 20-5,-5-7-2,3 2-1,-4 2-3,1 1 0,-1 0 0,-2 2-1,-1-1-1,-2-3-2,-1 0-6,-5-2-12,-3-5-11,3 1-2,-8-6 2,5 1 0</inkml:trace>
  <inkml:trace contextRef="#ctx0" brushRef="#br0" timeOffset="24524.4027">12427 11168 37,'5'-14'29,"-5"14"1,0 0-8,-6-14-7,6 14-3,-12-11-5,12 11-3,-18-3-1,8 4 0,-6 0-1,3 3-1,-4 4 0,0 4 0,-2 2-1,1 3 0,0 3 1,0 5-1,5 0 2,2 1-2,5-1 1,5 0 0,5-4 0,6 0 0,1-8 1,6-3 0,1-5 0,4-3 0,-2-7 0,0-4 0,-2-5 0,0-5 0,-2-4-1,-1-2 2,-3-4-1,0-1 0,-4 0-1,-1 2 1,-6 2-1,-1 8 0,-5 4 0,5 14 0,-12-4-1,4 15 0,2 11 0,0 7 0,6 6 1,1 2-1,5 3 0,2-1 0,3-3-1,2-6 0,3-6-3,-2-11-6,5-7-25,-1-2-1,-7-13-1,3-3 1</inkml:trace>
  <inkml:trace contextRef="#ctx0" brushRef="#br0" timeOffset="25012.4306">12826 11140 30,'0'0'29,"-12"-4"3,-2 8-9,-1 5-3,-8-3-7,4 8-1,-4-1-4,4 4-1,-1 0-2,8-1-2,3 0 0,7-1-1,8-2-1,5-6 0,7 0 0,7 1-2,1-5 1,3 4-1,0 0 0,-3 0-1,-3 4 1,-6 3-2,-4 1 2,-9-2-1,-5 4 1,-7-2 0,-6 0 1,-3 0 0,-5-2 0,-1-1 1,1-2-1,1-3 1,3 0-2,3-5-3,15-2-8,-12 6-20,12-6-1,9-11 0,-2-2 0</inkml:trace>
  <inkml:trace contextRef="#ctx0" brushRef="#br0" timeOffset="25486.4577">13259 11173 43,'-11'3'32,"-4"-8"1,6 5-1,9 0-18,-17-4-5,17 4-1,-13 0-4,13 0-1,-20 14-1,5-2 1,-3 4 0,2 2-1,-1 0 0,4 2 0,7-2 0,4-1-1,6-3 0,9-2-1,6-4 1,2-1-1,4-2 0,1 0 0,-4 0 0,-4 3-1,-2 0 1,-7 1-1,-5 3 0,-4 1 1,-6-1-1,-3 2 1,-5-1 0,0-2 0,-1-2 0,1-3 0,2-1-1,0-4-1,12-1-5,-14-3-10,14 3-18,-4-10 0,4-1 0,7 1 0</inkml:trace>
  <inkml:trace contextRef="#ctx0" brushRef="#br0" timeOffset="25979.4859">13429 11183 41,'-3'9'30,"9"5"2,-3-3 0,-4 4-20,6 6-3,-1-1-2,6 6-3,0-3 1,3-1-3,0-5-1,4-2 0,1-5 0,0-4 0,1-5 0,2-6 0,-3-4 0,1-2 0,-2-6 0,-2-4 1,-2-5 0,0 1 0,-5-2 0,-1 3 1,-4 2-1,0 4 1,-4 3 0,1 15 0,0 0-1,0 0 1,-4 23-1,3 1-1,1 3 0,0 5 0,2 2 0,1-2-2,4 0-1,-1-4-3,6-5-4,-5-12-13,3-4-16,6-6 1,-2-11-2,2-1 3</inkml:trace>
  <inkml:trace contextRef="#ctx0" brushRef="#br0" timeOffset="26549.5185">13931 11184 71,'0'0'37,"2"16"-1,-3 0 1,-8 0-25,8 12-4,-5-1-1,4 5-3,1-1-1,3-1-1,3-3 0,1-7-1,4-7-1,3-5 1,2-6-1,2-8 0,-1-6 0,2-6 0,-4-5 0,-3-7 0,3-1 0,-3-4 0,0 4 0,-3 6 1,-3 3-1,-2 6 1,-3 16-1,0 0 1,9 6-1,-8 9 1,1 4 0,1 0-1,2 2 1,2 1-1,4-4 0,1-2 1,-1-7 0,6-4-1,0-6 0,2-4 0,-2-7 0,3-7 1,-1-4-2,0 1 1,0 0 0,-3 0 0,-3 4 0,-4 5 0,-9 13 0,12-1 0,-11 15 1,-4 4-1,-1 4 1,0 4-1,1 3 1,0-1-2,2 0-2,1-6-4,6 2-11,-1-9-22,-5-15 0,15 11 0,-15-11 1</inkml:trace>
  <inkml:trace contextRef="#ctx0" brushRef="#br0" timeOffset="26963.5422">14490 11333 56,'7'11'38,"-7"-11"-1,16 3 0,-4-4-11,3-8-18,7 1-1,0-7-4,5 1-1,-1-4-2,1 0 1,-2 1-1,-3-3 1,-4 2-1,-3 1 0,-5 0 0,-6 1 1,-5 1-1,-4 0 1,-8 2-1,-2 4 1,-4 5-1,-3 4 1,-2 6-1,-1 6 1,0 5 0,4 10 0,2 4 0,3 2 1,5 1 0,5 3 0,6-4 0,4-2-1,5-3 0,3-7 0,5-3-2,3-6-1,5 1-5,-4-13-13,1-2-21,5-4 1,-2-7-2,4-3 3</inkml:trace>
  <inkml:trace contextRef="#ctx0" brushRef="#br0" timeOffset="27271.5598">15392 11027 55,'-12'2'36,"3"9"-2,-1 3 2,-7 2-22,5 14-1,-4-1-3,7 11-3,-5 1 0,7 5-2,-2 3-1,7-1-2,-1 0-1,3-1-5,7 3-12,-1-10-23,-3-10 1,4-7-1,-7-23-1</inkml:trace>
  <inkml:trace contextRef="#ctx0" brushRef="#br0" timeOffset="27865.5938">16127 11144 49,'0'0'34,"-9"13"1,-9-2 1,-14 6-19,4 9-5,-11-4-1,5 10-5,-5-3 0,7 1-2,1-4-2,8-3-1,4-5-3,5-5-2,7-1-5,7-12-10,-12 0-19,12 0 1,0-11-2,2 1 3</inkml:trace>
  <inkml:trace contextRef="#ctx0" brushRef="#br0" timeOffset="28066.6053">15730 11160 46,'-8'-16'37,"8"16"1,-2-10 2,2 10-11,20 18-12,-4-2-5,11 14-4,3-1-2,9 7-2,4 1-1,6 0-2,1-1-1,-2-5-5,5 2-19,-5-10-17,-9-12-1,-5-4 1,-7-9-2</inkml:trace>
  <inkml:trace contextRef="#ctx0" brushRef="#br0" timeOffset="30380.7377">16960 11072 65,'-16'11'33,"-8"-7"-4,-2 0-5,-4 4-10,-5-3-4,3 10-3,-5-3-3,4 8 1,0 2-1,6 6-1,3 3 0,10 5-1,6-1 1,8 0-1,10-2 0,9 0 0,10-8 0,7-3 0,4-5-2,2-5 1,1-2-3,-1-10-3,0 3-11,-8-7-22,-9-7 0,-6-1 0,-9-6 0</inkml:trace>
  <inkml:trace contextRef="#ctx0" brushRef="#br0" timeOffset="30580.7491">16684 11186 55,'0'0'37,"5"11"0,19-6-1,5 0-11,4-8-17,12 6-5,1-2-6,-2-5-15,-2 1-19,2 2 0,-8-5 0,-3 0 0</inkml:trace>
  <inkml:trace contextRef="#ctx0" brushRef="#br0" timeOffset="30988.7724">16860 10909 85,'-11'28'38,"-1"6"1,-1 5 1,-5 9-30,10 10-3,-1 2-2,5 4-2,1-1 0,7-2-2,1-6-1,1-5-2,3-5-3,-6-16-9,2-1-25,2-5-2,-5-12 2,-2-11-2</inkml:trace>
  <inkml:trace contextRef="#ctx0" brushRef="#br0" timeOffset="31616.8083">17621 11179 71,'0'0'37,"-25"-16"0,7 11 0,-3 4-24,-7-2-6,2 7-2,-2 3-3,4 10 0,1 3 0,6 9 0,3 3 0,10 5-1,9-2 0,11 1 0,6-3 0,6-7-1,4-7 0,4-8 0,-1-10 1,-1-8-1,-4-9 1,-5-7-1,-6-10 0,-2-3 0,-7-4 0,-6-5 1,-4 3-1,-2 3 0,-4 4-1,-1 9 1,-1 11 1,8 15-1,-17 3 0,12 17 1,2 9 0,3 8-1,2 5 1,3 1 0,3-1-1,2-1 0,4-4-2,-3-8-2,5-6-4,-9-12-16,4-7-16,2-6 1,-3-12-1,2-5 2</inkml:trace>
  <inkml:trace contextRef="#ctx0" brushRef="#br0" timeOffset="31890.824">17924 10696 79,'12'-9'39,"-3"9"0,-4 11 1,0 16-27,-7 5-5,4 13-1,-4 8-3,3 8-1,0 4-1,2 0 0,0 3-1,1-6-1,-1-5 0,3-6-1,1-5 0,0-11-3,3-4-2,-6-13-6,10-8-23,-2-8-6,0-12 1,6-11 0</inkml:trace>
  <inkml:trace contextRef="#ctx0" brushRef="#br0" timeOffset="32109.8365">18164 10768 80,'-7'-21'39,"7"21"0,0 0 1,-13 18-26,16 15-5,-5 7-3,4 11-2,-1 6-1,1 3-1,-1 2-1,2-1-1,0-4-1,-2-8-2,6-3-2,-4-16-9,8-6-26,0-4-2,3-10 2,1-8 0</inkml:trace>
  <inkml:trace contextRef="#ctx0" brushRef="#br0" timeOffset="32485.8581">18522 11056 68,'-6'11'39,"-6"5"0,-5 8 1,-4 5-18,-1 0-13,12 5-4,2-2-1,7-2-3,7-4 0,6-3-1,8-6 1,4-5-1,2-7 1,-2-5-1,0-6 0,0-8 1,-4-3-1,-4-6 0,-6-5 0,-3-4 0,-8-4 0,-8-2 0,-4 0-1,-6 6 1,-1 6 0,-3 4-1,2 9 0,1 8 0,6 13-2,5 2-2,11 14-12,6-2-24,5 2 3,8 0-2,7-5 1</inkml:trace>
  <inkml:trace contextRef="#ctx0" brushRef="#br0" timeOffset="32753.8734">19090 11096 57,'14'-9'38,"-11"-5"0,-3 14 1,-22-7-15,-3 3-11,4 9-5,-7 0-4,1 9-1,0 2-1,4 6-1,7 3 0,4 1 0,7-2-1,6 4 0,7-2 1,6-5-3,3-1 0,3-6-4,9 0-6,-5-7-28,2-9 1,1-4 0,-3-9-1</inkml:trace>
  <inkml:trace contextRef="#ctx0" brushRef="#br0" timeOffset="33067.8913">19132 10725 100,'3'-10'40,"8"15"1,7-2-7,8 21-22,-2-1-4,6 12-2,-2 5-3,3 5 0,-4 4-1,-2 3-2,-7 0 1,-2 1-2,-9-2 1,-3-2-1,-5-4 0,-5-5-1,-2-4 1,0-6-1,-1-4-1,-2-11-3,9 2-9,2-17-26,0 0-1,0 0 1,-5-12 0</inkml:trace>
  <inkml:trace contextRef="#ctx0" brushRef="#br0" timeOffset="33721.9288">19687 10976 85,'0'0'39,"-14"14"1,14-14-8,5 11-18,-5-11-5,8 11-3,-8-11-6,9 10-6,2-6-33,0 2-1,-11-6 1,17 9-1</inkml:trace>
  <inkml:trace contextRef="#ctx0" brushRef="#br0" timeOffset="33935.941">19743 11282 85,'2'19'40,"-1"-2"1,1 2 1,-4-8-26,11 11-6,-6-4-4,2 5-2,-2 2-2,-2 4-1,-3 2-2,-6-2-5,4 3-30,-11-1-6,-4-3 0,-3-2-1</inkml:trace>
  <inkml:trace contextRef="#ctx0" brushRef="#br0" timeOffset="43279.4754">12624 12310 29,'-15'12'29,"8"-2"2,-9-7-5,-1-2-9,1 6-4,-4-5-2,2 8-2,-4-4-1,7 5-2,-2 1-1,5 6-2,0 2 0,6 2-1,2 0-1,8 3-1,5-1 1,0-1-1,4-3 0,2-5 0,1-5 0,3-5 1,0-6 0,-3-7 0,-1-4 0,0-5 1,-2-4 0,0-1 0,-3-6-1,-1 0 1,-3-1-1,-2 4 0,-2 2 0,-2 4 1,-1 2-2,1 17 1,-1-10 0,1 10 0,1 25 0,3-6-1,1 5 0,3 7 0,3 2 0,-2-2 0,1-1-1,2-4-1,-2-3-1,-1-8-1,3 1-4,-12-16-7,13-4-23,-13 4 1,8-19 0,-3 4 1</inkml:trace>
  <inkml:trace contextRef="#ctx0" brushRef="#br0" timeOffset="43534.49">12864 12024 55,'9'-21'37,"-9"21"-1,8-10 0,-8 10-14,2 28-10,-7 1-4,2 10-4,0 8-2,-1 4 1,3 4-2,2 1 0,3-4-1,0-5-1,2-8-1,2-4-1,5-8-3,-4-12-8,7-7-21,0-3-3,-3-13 0,4-2 1</inkml:trace>
  <inkml:trace contextRef="#ctx0" brushRef="#br0" timeOffset="43753.5025">13087 11942 75,'0'0'37,"-16"8"-1,5 20-2,-3 5-24,7 12-4,-2 7 0,4 8-3,0-1-1,5 2-1,2-4-1,3-8-3,4-4-7,-2-13-22,9-11-4,3-6-1,0-12-1</inkml:trace>
  <inkml:trace contextRef="#ctx0" brushRef="#br0" timeOffset="44135.5244">13315 12285 44,'0'0'33,"-5"9"2,-2 8-1,0 9-16,-4-2-4,7 8-5,-1-4-4,7 2-1,4-4-1,5-5-1,5-5 0,7-7-2,1-6 1,5-3-1,0-5 1,-1-4-1,-3-5 1,-2-3-1,-7-3 2,-5-1-2,-8-3 2,-6-4-1,-9 1 0,-4 1 0,-5 3 0,-3 4 0,-3 5-1,3 3 0,0 7-1,5 7-1,10 7-5,9-10-11,-4 18-20,19-7 1,10-5-1,9 5 0</inkml:trace>
  <inkml:trace contextRef="#ctx0" brushRef="#br0" timeOffset="44389.5389">13850 12318 77,'0'0'38,"-13"2"-1,-10 5-8,-9-5-15,5 9-3,-8 0-3,4 7-3,0 1 0,7 4-2,6-2-1,7 1 1,9-2-2,9-1-1,7-2 0,8-4 0,8-1-2,4-5-1,6 1-4,-4-8-9,5 2-24,-2-1 0,-3-4 1,-1-1-1</inkml:trace>
  <inkml:trace contextRef="#ctx0" brushRef="#br0" timeOffset="44797.5622">14205 12384 62,'-15'2'38,"0"-1"0,15-1 2,-9 8-19,9-8-9,11 2-4,2-2-2,8 1-3,2-1 0,5 0-2,0-1-2,-4-1-2,2 3-2,-9-10-9,3 3-25,-7 0-2,-13 6 2,10-8-2</inkml:trace>
  <inkml:trace contextRef="#ctx0" brushRef="#br0" timeOffset="44970.5721">14219 12476 53,'-13'17'38,"4"-3"1,6-2 1,7 1-13,-4-13-14,21 12-5,-6-8-4,4 0-3,4 4-7,-5 1-32,0-10-2,3 1 1,0-8-1</inkml:trace>
  <inkml:trace contextRef="#ctx0" brushRef="#br0" timeOffset="45879.6241">15364 12338 36,'0'0'31,"-14"-19"3,14 19-1,-19-9-15,2 4-5,2 10-3,-8 1-2,4 6-3,-5 1 0,5 7-1,-1 0-2,5 5 1,3 0-1,7 0 0,4-2-1,7 0 0,5-3 0,6-3 0,4-7-1,1-3 1,4-7 0,0-1-1,-1-6 1,0-4 0,-5-7-1,-2 2 1,-3-4-1,-3-3 1,-5-1-1,-1 2 0,-4 0 1,-2 3-1,-1 6 0,-1 3 1,2 10-1,0 0 0,-9 16 0,6 3 0,2 4 0,2 2 0,1 2 0,2 3-1,4-2 0,4-10-1,0-1-2,3-11-3,6 1-5,-7-15-8,4-3-17,2-5-1,-6-10 1,3 1 1</inkml:trace>
  <inkml:trace contextRef="#ctx0" brushRef="#br0" timeOffset="46121.638">15595 12071 36,'-7'-32'35,"6"10"2,-3 12 0,4 10-10,-2 15-8,-1 4-7,8 13-6,-4 7-2,3 7-1,0 5-1,3 2 0,0-3-2,1-2 1,0-5-3,-1-9 0,2-6-2,-1-9-2,2-5-5,-10-14-9,10-3-19,0-6 2,-3-11-1,3-1 2</inkml:trace>
  <inkml:trace contextRef="#ctx0" brushRef="#br0" timeOffset="46340.6505">15745 11994 54,'1'-12'37,"-1"12"-1,0 0 1,-16 34-15,6-5-11,9 15-3,-2 6-4,4 5 0,1-1-2,5 2 0,4-4-2,0-10 0,4-5-4,0-11-3,4-4-12,0-10-21,-2-10 3,-2-5-2,-2-8 2</inkml:trace>
  <inkml:trace contextRef="#ctx0" brushRef="#br0" timeOffset="46721.6723">16036 12294 63,'-12'19'35,"-9"3"1,7 6 0,4 2-24,-2-5-5,9 2-1,5-5-3,9-3 0,5-7-1,8-3-1,2-8 0,4-6 1,0-7-1,1-4-1,-5-5 1,-3-2 0,-5-4-1,-7-2 1,-8 1 0,-6 1-1,-9-1 1,-7 3-1,-5 4 1,0 7-1,0 3 1,1 7-1,4 5 0,5 2-2,10 10-2,5-3-9,14 3-25,7 4 1,5-4-2,7-1 2</inkml:trace>
  <inkml:trace contextRef="#ctx0" brushRef="#br0" timeOffset="46968.6864">16526 12262 77,'0'0'37,"-14"-16"0,0 6-2,2 11-22,-7-4-7,3 9-1,-4 5-1,7 6-1,-3 3-1,7 8 1,3-1-2,6 4 1,3 3-1,8-3 0,5-5-2,2-3-1,8 3-11,-2-13-26,0-8-1,0-5 1,-2-12-1</inkml:trace>
  <inkml:trace contextRef="#ctx0" brushRef="#br0" timeOffset="47769.7322">16959 12167 28,'0'0'32,"0"0"2,13-7 0,-3 6-12,-4-8-6,7 9-2,-13 0-4,12-5-3,-12 5-2,0 0-1,0 0-1,-2 18 0,-4-5-2,-1 7 1,0 3-2,0 5 1,2 5 0,1 0 0,2 1-1,3-1 0,4 0 0,2-3 1,4-6-1,5-1 0,0-3 0,4-3 0,1 0 1,0-4-1,1 0 0,0-7 0,1-1 0,-2-3 0,1-4 0,1-3-1,-1-7 1,3-4 0,-1-4-1,0-1 1,-2-6 0,-3-4 0,-2-3 0,-4-3 0,-6-1 0,-6 1 0,-3 1 1,-3 5-1,-4 4 0,-2 5 0,-2 8 1,3 4-1,0 3 0,10 7 0,-9 2 0,9-2-1,3 13-3,-3-13-5,17 15-27,-4 0-4,-1-5 2,4 3-1</inkml:trace>
  <inkml:trace contextRef="#ctx0" brushRef="#br0" timeOffset="48512.7747">17846 12043 16,'0'0'31,"3"-12"1,-3 12 3,0 0-13,5-10-3,-5 10-2,0 0-5,0 0-2,-17 1-3,17-1-1,-19 6-2,8-1 0,-3 0-2,0 1 0,-1 0 0,4 0 0,0 1-1,1 4 0,3-1 0,3 1-1,5 4 1,4 0-1,1 3 0,4 1 1,-1 0-1,1 1 0,1 2 1,-1-2-1,-5 0 0,-1-1 0,-3-1 0,-4 0 0,-6-4 0,-3-1 0,-3-2 0,-3-4 1,0-2-1,0-2 0,2-2 0,3 0-1,13-1 1,-13-1 1,13 1-2,0 0 1,0 0 1,17 3-1,-6 3 0,3-1 0,2 2 0,0 3 0,0 3 0,-2 1 0,-1 3 0,-5-2 0,-2 2 0,-5 0 0,-2 3 0,-3-2 0,-1 0 0,0-1 0,-1-2 1,3 1-1,1-2 0,2-1 0,0-13 1,3 16-1,-3-16-1,11 9-2,-11-9-4,14-1-12,-14 1-22,23-8 2,-10-1-1,6-4 0</inkml:trace>
  <inkml:trace contextRef="#ctx0" brushRef="#br0" timeOffset="48851.7941">18225 12215 52,'0'0'34,"0"0"0,0 0 1,10 2-19,-10-2-4,2 13-4,-8-4 0,4 11-2,-10-2 1,0 11-1,-12-1-1,-2 6-1,-3 0-1,1 0 0,0-3-2,4-1 1,5-7-1,2-5-1,9-6-1,8-12 0,-1 10-2,1-10-2,9-7-4,-7-8-6,10 3-16,-7-2-11,0-5 3,-2-1-1</inkml:trace>
  <inkml:trace contextRef="#ctx0" brushRef="#br0" timeOffset="49088.8077">17977 12283 47,'-4'-10'38,"4"10"0,-5-10 1,5 10-13,0 0-9,17 20-5,-10-8-3,9 7-3,-1 0-2,5 6-1,1 0-1,2-2-1,-1 0-1,-1-4 0,2-4-1,-3-1-2,1-3 0,-5-9-3,3 4-7,-19-6-20,21-5-9,-9 1 2,-2-3-1</inkml:trace>
  <inkml:trace contextRef="#ctx0" brushRef="#br0" timeOffset="49828.85">18447 11927 67,'0'-11'40,"0"11"0,0-10 0,0 10-13,0 0-19,16-2-2,-6 0-2,6 5-2,-1 0 0,3 4-2,-1 1 2,-2 3-2,-4 2 0,-3 2 0,-5 6 0,-4 3 0,-7 3 0,-2 4 0,-4 2 0,-1 5 0,0-2 0,1-1 0,4-1 0,4-4 0,4-4 0,5-5 0,5-6 0,2-5 0,4-3 0,1-4 0,1-3 1,-1-4-1,0-3 0,-2 0 0,-2-1 0,-11 8 0,15-14 0,-15 14 1,0-15-2,0 15 2,0 0-1,-12-2 0,12 2 0,-13 13 0,7-1-1,2 4 1,1 6 1,1 2-1,0 1-1,3 3 1,-1 4 1,-1 1-1,0 0 0,-1 0 0,-3-3 0,-2 0 0,-2-2 0,-3-3 0,-1-5 0,1 0 0,-2-6 0,2-4 1,0-1-1,3-6 0,9-3 0,-11-4-1,11 4-3,-3-19-2,3 19-20,15-22-16,-8 6 1,6-1-1,-1 0 2</inkml:trace>
  <inkml:trace contextRef="#ctx0" brushRef="#br0" timeOffset="50591.8937">18955 12225 62,'0'0'40,"0"0"-2,0 0 1,0 0-14,0 0-20,2 11-9,-2-11-33,1 9 0,-1-9-1,0 0-1</inkml:trace>
  <inkml:trace contextRef="#ctx0" brushRef="#br0" timeOffset="50776.9042">18956 12482 93,'-8'26'40,"-2"-2"1,1-1-1,4 5-31,-7-5-6,-2 1-7,3-3-34,-5 5-2,-3-2 0,-4 1-1</inkml:trace>
  <inkml:trace contextRef="#ctx0" brushRef="#br0" timeOffset="67604.8667">12301 13319 42,'0'0'32,"2"-11"-4,-2 11-5,-8-14-4,-1 5-5,9 9-5,-19-9-1,8 6-3,-3-2-3,1 5 0,-2 0-1,-1 5 0,-1 3-1,1 2 0,-1 5 0,4 3 0,-1 5-1,5 1 1,3 2 0,5 0 0,6 1 0,6-4 0,6-3 0,2-7 0,7-5 0,0-3 0,2-5 0,-1-8 0,-4-2 1,-3-2-1,-3-3 0,-4-2 1,-5-2-1,-2-2 0,-3 0 1,-2 0-1,0-1 0,-1 3 0,0 3 1,0 5-2,0 11 2,0 0-2,0 0 1,0 23 1,0-1-2,2 4 2,1 3-1,1 0 0,3 0-1,2-3 0,6-5-3,0-7-11,0-7-19,4-3 0,-5-11-1,6-1 1</inkml:trace>
  <inkml:trace contextRef="#ctx0" brushRef="#br0" timeOffset="68114.8959">12753 13236 23,'8'-16'29,"-8"16"0,7-15 2,-7 5-15,0 10-4,-2-13-2,2 13-4,0 0-1,-11-2-2,11 2 0,-18 9 0,6 2-1,-1 2 0,-1 2 0,2 3-2,1-3 2,3 3-1,5-2 1,5-1-2,5-4 1,7-1-1,2-1 0,4-3 0,2 1-1,2-1 0,-1 1-1,-2 0 1,-4 2-1,-4-1 0,-3 5-1,-7-2 1,-4 3 1,-5-2 0,-3 2 1,-6-1-1,0-3 1,-1 0 0,0-2 0,1-4 0,3 1 0,0-4-3,12-1-8,-10 6-15,10-6-5,0 0-1,-1-15 0</inkml:trace>
  <inkml:trace contextRef="#ctx0" brushRef="#br0" timeOffset="68534.9199">13197 13249 43,'-25'-1'32,"4"6"2,-3-8-1,0-1-21,8 4-3,0-5 0,16 5-4,-14 2-2,14-2-1,8 11-1,2 0 0,4 3-1,0 2 0,3 3-1,-2 3 0,2-1-1,-3 4 1,-4 1-1,-4-2 1,-2 2 0,-4-3 0,-4-2 1,-3 1 1,-3-6 0,-3-2 0,-3-6 1,1-1-1,-1-8 0,2-1 0,0-2-1,4-8-3,10 12-9,-2-18-21,5-1-1,6 5 0,2-6 0</inkml:trace>
  <inkml:trace contextRef="#ctx0" brushRef="#br0" timeOffset="69016.9475">13524 13254 45,'-11'5'31,"7"11"2,-6-4 0,0 3-21,8 8-2,-2-3-3,8 6-3,1-2-1,5-1-1,2-2-1,3-2 0,2-4 0,2-4-1,0-3 1,-2-5-1,1-7 0,-2-5 1,1-5-1,-3-4 0,0-5 1,-3-2-1,-2-1 0,-1 2 1,-4 3 0,-3 6 1,-2 4-1,1 11 1,0 0 0,-14 10 1,9 5-1,2 8 0,1 3-1,2 3 0,2 2-1,3 0 1,4-3-1,0-3-3,5-1-7,-1-5-27,-1-13 1,3-6-1,-3-13 0</inkml:trace>
  <inkml:trace contextRef="#ctx0" brushRef="#br0" timeOffset="69584.98">13888 13296 60,'-5'19'35,"5"6"0,-3-6-1,7 1-15,-2 4-15,3-4-1,1 0-1,2-1-1,1-4-1,2-2 1,0-5-1,0-4 0,2-5 1,0-7-1,1-4 0,-2-4 1,1-8-1,-2-1 0,0 0 0,-2 1 1,-2 3-1,-2 4 1,-2 6 0,-3 11 0,0 0-1,0 0 1,4 24 0,-2-6 0,1 3-1,3 1 0,1 0 0,2-4 1,2-2-1,3-6 0,1-5 0,2-5 1,-1-6-1,2-6 0,0-7 0,-3-4 0,2-2 1,-2 0 0,-1 0 0,-3 3 1,-1 5-1,-1 5 1,-9 12-1,12 2 1,-9 8-1,-2 7 0,1 5 0,0 0-2,-1 3 1,2 3-3,0-6-3,7 4-16,-2-8-17,-2-8 1,-6-10-1,15 6 1</inkml:trace>
  <inkml:trace contextRef="#ctx0" brushRef="#br0" timeOffset="70026.0052">14502 13383 67,'16'3'38,"-7"-6"-1,5-1 1,-3 3-19,3-10-14,5-1-1,3-2-3,0 0 0,0 0 0,1-4-1,-4 2 0,-2 0 0,-3 2-1,-5 2 2,-5 1-2,-2 0 2,-4 1-2,2 10 2,-17-12-1,3 7 0,0 2 1,-3 2-1,0 4 0,-6 6 1,3 6 1,4 3 0,0 6 1,7 6-1,2 1 2,6 4-2,2-1 1,8-2 0,2-4-1,5-2-1,0-5 1,4-4-1,0-5-1,-3-7-2,4-1-5,-11-10-26,7-5-8,-4-4 0,-1-7-1</inkml:trace>
  <inkml:trace contextRef="#ctx0" brushRef="#br0" timeOffset="78991.518">8528 9289 7,'-45'14'10,"3"9"-3,-5 0 0,3 11-2,-5 1 0,1 5-1,2 7-1,2 6-1,-2 2-1,3 4-1,2 2 0,1 5 1,5 6 1,5 5-1,2 2 1,7 4 0,4 3 0,8 3 1,4 1 0,7-5 0,6 0-1,7-4 0,8-3 0,9-3 1,4-5-1,10-6-1,4-2 0,9-2 1,0-6-1,5-5 0,2-5 0,-3-7-1,1-4 1,1-6 0,-1-7-1,1-10 0,5-6 1,-1-12 1,3-7-1,3-9 1,3-11 0,-2-8 0,3-9 0,0-9 0,-3-5-1,-2-5 0,-4-8 0,-5-4 0,-7-4 1,-7-6 1,-7-2 1,-15-1-1,-7-3 1,-12-1 0,-9 3 0,-13-3-1,-9 0-1,-12 2 0,-8 4-1,-11 3-1,-7 4 1,-9 6-1,-7 6-1,-6 11 0,-6 13 0,-5 14-1,-2 11-1,-2 13 0,-1 13-2,4 17-1,2 9-2,5 10-6,11 13-13,-1-3 0,18 13 2</inkml:trace>
  <inkml:trace contextRef="#ctx0" brushRef="#br0" timeOffset="79646.5555">9634 8587 24,'0'0'29,"0"0"-1,-11 3 3,11-3-17,-9 5-2,9-5-1,-1 11-4,2 0-1,2 5-3,-2 3 3,2 7-3,-3 3 1,1 6-2,-1 0-2,1 4 1,-1 0 0,2 1-1,2 0 0,3-4 0,1-3 0,3-3 0,3-3 0,2-4 0,3-6 0,3-3 1,2-7-1,4 1 1,-1-6 1,3 0-1,-1-4 0,1 1 0,-2-3 1,-1 1-1,-5 0 0,-3-3-2,-1 4-1,-7-4-4,1 6-6,-12 0-15,5-14-7,-5 14-2,-9-16 1</inkml:trace>
  <inkml:trace contextRef="#ctx0" brushRef="#br0" timeOffset="79907.5704">9657 8895 29,'16'-4'31,"-3"-8"1,11 5 0,1 0-14,1-6-5,4 5-3,-4-2-3,3 2-4,-2 0-2,-2 1-1,-4 4-3,-6-5-3,0 5-4,-15 3-8,13-12-14,-13 12-1,0-11 1,0 11 1</inkml:trace>
  <inkml:trace contextRef="#ctx0" brushRef="#br0" timeOffset="80181.5861">9627 8575 30,'5'-9'33,"8"7"1,-2-7 0,4-1-15,10 8-2,-3-6-3,9 6-5,-4-4-3,5 5-2,-3-1-2,1 3 0,-1 0-2,-1-3-2,-1 5-4,-7-3-8,-2 2-22,2 3-1,-10-6 0,0 2 1</inkml:trace>
  <inkml:trace contextRef="#ctx0" brushRef="#br0" timeOffset="92462.2885">15635 13023 18,'0'0'30,"0"0"1,0 0 2,0 0-12,-2-11-5,2 11-4,0 0-2,0 0-4,0 0-2,1 16 0,0-6-2,0 9 0,0 2-1,-1 5 0,0 4 1,-1 4-2,-1 0 1,0 1-1,-1-1 1,1-5-1,0-1 1,2-3-3,3-6 0,-1-7-2,5 1-4,-7-13-10,16 1-12,-4-1-5,-3-8-1,4 3 3</inkml:trace>
  <inkml:trace contextRef="#ctx0" brushRef="#br0" timeOffset="92985.3184">15782 13355 38,'19'2'33,"-6"-8"1,6 0-10,3 2-3,-2-6-5,6 5-4,-5-5-4,3 4-3,-3-4-2,-1 2 0,-4 0-1,0-1 0,-6-2-2,-1 1 1,-5 0-1,-4-2 1,-3 1-1,-2-2 0,-4 1-1,-4 1 1,-2 1-1,-3 0 1,0 4-1,-1 3 0,1 5 1,-2 3-1,0 6 1,3 6 0,1 3 0,3 3 1,1 4 0,5-1 0,2-1 0,5 2-1,5-6 2,4-1-1,4-3 0,3-4 0,5-4-1,0-1 0,3-5-1,-1-6-2,2 2-7,-4-6-18,-2-3-9,2 0 1,-6-5-2</inkml:trace>
  <inkml:trace contextRef="#ctx0" brushRef="#br0" timeOffset="96424.5151">16308 13112 30,'0'0'30,"0"0"2,0 0-8,0 0-5,-11 11-4,14 1-5,-3-1-3,3 5-2,0 1-2,1 2-2,0 1 0,-1-2 0,-2 1-1,1-2 0,-1-4 1,1 0-2,-2-13 1,3 12 0,-3-12-1,0 0 1,9-4 0,-9 4 0,14-15 0,-5 4 1,3-3-1,1 2 1,2 0-1,2 1 2,-3 2-2,3 3 1,-6 2 0,1 7-1,-6 6 1,-1 4-1,-3 4 1,-2 4-2,-1 0 0,-1 0-2,3 3-5,-2-7-12,3-5-14,6 1-1,-8-13 1,20 9 2</inkml:trace>
  <inkml:trace contextRef="#ctx0" brushRef="#br0" timeOffset="96980.5469">16772 13257 25,'10'-9'30,"-12"-8"2,2 17-1,-7-17-15,-5 3-4,12 14-1,-20-17-4,10 11-1,-3 2-3,3 5-1,-1 4 0,0 3 0,0 6-1,2 5 0,0 2 0,5 2-1,3 0 1,6-1 0,4-4-1,5-1 0,7-7 0,0-6 0,3-4 0,0-4 0,-2-3 0,-3-2 0,-2-4 0,-5-2 0,-7 1 0,0 1 1,-6 3-1,-3-2 0,4 12 1,-10-9-1,10 9 0,-10 8 0,8 1 0,0 7 0,4 3 0,0 5-1,4 4 1,1 3 0,-1 4 0,0 2 1,-2 1-2,-1 2 1,-4-2 0,-4-2 0,-4-4 0,-2-6 0,-1-4 0,-3-7-1,3-6-1,-4-10-2,16 1-6,-19-16-8,10-2-16,7 4-1,-6-9 2,10 4 0</inkml:trace>
  <inkml:trace contextRef="#ctx0" brushRef="#br0" timeOffset="97506.577">17055 13003 54,'6'-13'35,"-6"13"-2,0 0 0,0 0-22,0 0-3,-5 18-3,4 0-3,-4 4-1,3 6 0,-2 4 0,1 6 0,1 2 0,2-1 0,2-1 0,2-1-1,4-2 1,2-4-1,2-7 0,2-4 0,2-8-2,-2-4-1,1-3-6,-5-10-12,-10 5-14,12-18 1,-15-1-1,1 6 2</inkml:trace>
  <inkml:trace contextRef="#ctx0" brushRef="#br0" timeOffset="97688.5874">16980 13240 38,'0'0'34,"-12"-11"1,12 11-1,0 0-14,15-7-7,-2 7-5,3-4-5,4 1-5,2 5-5,-2-4-16,0-2-11,3 3-2,-5-8 1,2 3 1</inkml:trace>
  <inkml:trace contextRef="#ctx0" brushRef="#br0" timeOffset="98122.6123">17246 12938 44,'-3'-10'33,"3"10"0,1 16 0,-5-2-20,9 9-4,-2 2-2,4 8-2,-2 5-2,2 5-1,-2 0 0,-2 4-1,-1-4 0,0 0 0,-1-2-1,-1-6 1,2-8-1,2-7 0,4-6 0,2-9 0,3-6 0,0-8 0,3-6 1,0-1-1,-1-3 1,-1 0 0,-3 1 0,-1 4 0,-3 3 1,-7 11-1,12-8 0,-12 8-1,0 0 1,14 16-1,-9-3 0,0-1 1,1 4-2,1 0 0,0 3-1,-3-5-5,4 2-25,-1-3-3,-7-13-1,2 13 0</inkml:trace>
  <inkml:trace contextRef="#ctx0" brushRef="#br0" timeOffset="99084.6673">17856 13025 9,'11'5'28,"-11"-5"2,-1 9 2,-5 1-11,-4 1-6,2 6 0,-7 0-3,7 9-2,-4-2-3,6 8-2,2-2 0,5 4-2,4-2-1,4 2 0,4 0-1,2-3-2,2 0-4,-1-6-11,-1-3-20,5 2 0,-7-7 0,6-1 0</inkml:trace>
  <inkml:trace contextRef="#ctx0" brushRef="#br0" timeOffset="100929.7728">18329 13176 4,'0'0'23,"0"20"1,-10-15 0,-1 10-13,-3 1-2,-1 3 0,-2 2 0,-1-2-2,-3 4-2,2-4 0,-2 4-1,2-2-1,2-3-1,2-1-6,3-4-3,5-3-5,7-10-8,-12 7-9,12-7 1,0 0-1</inkml:trace>
  <inkml:trace contextRef="#ctx0" brushRef="#br0" timeOffset="101182.7873">18057 13221 19,'0'0'29,"13"2"2,-13-2 1,15 11-16,-2 2-3,0-3-2,6 9-2,-1-6-3,4 7-1,-1-4-2,2 0-1,-2-3-2,-2-1-1,2-1-4,-6-7-7,6 1-9,1 0-11,-9-10-2,5 5 1,-9-9 0</inkml:trace>
  <inkml:trace contextRef="#ctx0" brushRef="#br0" timeOffset="101503.8057">18446 13110 14,'-3'-16'27,"3"16"1,5-12-4,-5 12-6,10 0-2,-10 0-3,15 10-3,-6-1-3,5 5-1,-1 1-2,3 5 0,-3 2-1,3 5-1,-4 2 0,0 2-1,-4 0 0,-3 1 0,-2-2-1,-3-2 1,-1-3-2,-2-7-1,2 1-3,-5-9-9,6-10-20,-6 13 1,6-13-1,0 0 1</inkml:trace>
  <inkml:trace contextRef="#ctx0" brushRef="#br0" timeOffset="102318.8523">18952 13232 17,'0'0'31,"0"0"1,0 0 4,0 0-13,15-9-4,-15 9-3,16-8-6,-16 8-4,18-7-1,-7 6-1,3 0-1,1 1-1,2 1-1,3 0 1,1 4-2,0-1 1,0-1-1,0-1-1,-4 3 0,1 2 0,-8-7-4,4 7-4,-14-7-16,0 0-11,0 0-1,0 0 1,-9-11 0</inkml:trace>
  <inkml:trace contextRef="#ctx0" brushRef="#br0" timeOffset="103139.8992">19008 13379 23,'0'0'29,"0"0"4,9 6-7,2-8-4,7 5-4,-4-6-3,9 7-2,-6-6-4,4 5-2,-6-1-3,3 0-1,-3 2-4,-3-4-6,6-3-27,-2 5-2,-4-10-1,3 3 0</inkml:trace>
  <inkml:trace contextRef="#ctx0" brushRef="#br0" timeOffset="103916.9437">19575 13080 12,'0'0'27,"0"0"1,0 0 2,0 0-12,5-14-5,-5 14-1,2-10-4,-2 10-2,3-11 0,-3 11 1,0 0 0,0 0-2,0 0 0,0 0-1,0 0 0,0 0-1,0 0-1,0 0-1,2 9 0,-2 1 0,1 0-1,1 3 1,-2 1-1,1 4 0,0 2 0,-1 3 0,1 2 1,-2 1-1,1-1 0,-1 2-1,1 1 2,0-2-1,1-1 0,0-2 0,2-5 0,2 0 0,2-3 0,1-3 0,3-3 0,0-2 0,4-3 1,1-1 0,2-3-1,1 0 1,2-3-1,2-1 1,0 1-1,1-2 0,-2 2 0,-1 0-1,-2 0-1,-2-3 0,0 6-4,-17 0-6,21-8-15,-11 7-9,-10 1-1,-2-10 2,-7 1 0</inkml:trace>
  <inkml:trace contextRef="#ctx0" brushRef="#br0" timeOffset="104157.9575">19648 13309 49,'0'0'37,"0"0"-2,14 1 2,0 0-16,-1-7-9,7 5-3,-2-7-3,5 5-2,-3-2-3,0-3-1,-3 4-3,-5-6-4,2 8-13,-4-3-18,-10 5 1,-1-14-2,-7 2 2</inkml:trace>
  <inkml:trace contextRef="#ctx0" brushRef="#br0" timeOffset="104370.9696">19607 13056 49,'0'0'38,"20"9"0,-4-10 1,5-4-11,5 3-16,-5-8-2,7 5-5,-1-4-2,-1-2-5,2 5-6,-10-1-30,-2-5-2,-2 2 1,-8-3-2</inkml:trace>
  <inkml:trace contextRef="#ctx0" brushRef="#br0" timeOffset="108651.2145">19304 13586 31,'10'-5'25,"-10"5"-3,0 0-2,0 0-6,0 0-4,0 0-1,-15 4-2,11 6 0,-6 1-1,1 9-1,-5 3 0,1 5-1,-1 1-1,2 4 1,0 1-3,6-1 0,3-1 0,4-4-1,6-3-1,1-5-2,7-1-3,-4-7-6,5-9-20,3 5 0,-7-14-2,5 4 2</inkml:trace>
  <inkml:trace contextRef="#ctx0" brushRef="#br0" timeOffset="108913.2295">19441 13649 45,'0'0'33,"4"12"1,-3 5 0,-3 2-17,-5-2-6,7 8-3,-5-4-3,6 5-1,-1-1 0,6 2-3,-2-1-1,0-5-2,3 2-4,-5-8-6,6 0-11,0-1-12,-8-14-2,0 0 2,0 0 1</inkml:trace>
  <inkml:trace contextRef="#ctx0" brushRef="#br0" timeOffset="109312.2523">19628 13726 20,'0'0'29,"0"0"0,-13 10 3,3-1-16,3 6-1,-3 0-3,5 6-4,0-2-3,4 1 1,2-3-2,5 0-2,4-3 0,1-4-1,7-5-1,0-4-1,3-4 0,1-3-1,-3-4 1,0-1-1,-5-6 1,-1 2 0,-7-3 1,-5 0 0,-5-3 1,-7 0-1,-3 2 1,-2 3-1,-2 6 1,-2 4 0,1 5-1,1 5-1,4 7-1,2 2-7,9 2-14,4 5-10,0-8 0,9 5-1</inkml:trace>
  <inkml:trace contextRef="#ctx0" brushRef="#br0" timeOffset="109708.2749">19968 13688 28,'0'0'31,"-14"-2"1,14 2-1,-24 24-13,6-12-7,6 8-2,-5-3-2,8 7-2,1-3-1,8 1-1,4-6-1,8 0 0,5-5 0,5-2-1,5-5-1,2-3 1,0-3-1,-1-1 0,-4-3 0,-5-2 0,-5-3-1,-7-1 1,-9-2 0,-6 0 0,-7 2 0,-4-3-1,-4 3 0,-2 0-1,1 7-1,-2-1-4,10 8-9,1 1-18,2-5 1,13 2-2,0 0 2</inkml:trace>
  <inkml:trace contextRef="#ctx0" brushRef="#br0" timeOffset="109975.2902">20193 13586 82,'0'0'38,"0"0"0,11 5 0,-1 8-28,-7 1-6,4 6 0,-1 3-2,2 6-1,-3 2 0,-2 2 0,-3 3-1,-5 1-1,-4 0-2,-6-7-8,1-2-28,-2-4 1,-5-9 0,5-6-2</inkml:trace>
  <inkml:trace contextRef="#ctx0" brushRef="#br0" timeOffset="111127.3561">15349 12974 20,'-14'39'28,"7"17"0,-4 1-6,3 5-7,6 4-3,6-2-13,16 4-23,-2-16-2,20 5-2,1-20-1</inkml:trace>
  <inkml:trace contextRef="#ctx0" brushRef="#br0" timeOffset="206164.7919">21808 12942 30,'0'0'31,"7"22"1,-9-11-5,0-1-9,1 8-4,-8-3-4,4 7-2,-7-3-3,-2 4-2,0-1-1,-3 1 0,0 1-1,1-5 0,2 0 0,1-3-2,3-2 2,10-14 0,-3 12 0,3-12 0,15-9-1,-3-1 1,1-8 0,4-4 1,-3-6 0,1 3 1,-5-6 0,1 4 0,-3 0 1,0 5 0,-3 2-1,0 8-1,-5 12 0,9-8 0,-9 8-1,12 16 0,-5 0 0,2 6-1,2 1 1,2 4 0,2 0-1,0 3 1,3 0 0,1-2-1,0-2-1,-5-3-2,4 2-5,-11-3-28,0-4-4,-1-4 1,-11-4-1</inkml:trace>
  <inkml:trace contextRef="#ctx0" brushRef="#br0" timeOffset="207309.8574">14254 14433 17,'0'0'27,"6"-11"2,-6 11 1,0 0-14,8 15-4,-1 2-2,-2 5-2,6 8-2,-4 3-1,5 8-2,-2 3 0,2 5-1,-2 0 0,2-1-1,-2-4-1,0-4 1,3-5-1,-4-8 0,0-5 0,0-8 1,-9-14-1,13 4 0,-8-14 1,-3-9 0,-1-8 1,2-4 0,-2-7 0,6-1 0,-4-5 0,3 3 0,-1 1-1,4 6 1,0 5-3,-2 3-1,1 10-5,-3 1-7,-5 15-12,15-4-9,-15 4 0,7 14 1</inkml:trace>
  <inkml:trace contextRef="#ctx0" brushRef="#br0" timeOffset="207622.8753">14253 14680 46,'0'0'31,"1"-11"1,-1 11-3,17-2-15,-17 2-4,24-6-2,-8 4-3,5 5 0,1-5-1,6 4-1,-2-1-1,2 0-2,2 2-5,-5-3-16,-1-2-13,0 5 0,-11-5-2,3 2 2</inkml:trace>
  <inkml:trace contextRef="#ctx0" brushRef="#br0" timeOffset="209956.0088">14970 14691 5,'0'0'5,"0"0"2,0 0 0,0 0 2,0 0-1,0 0 1,0 0 0,0 0-1,0 0-1,0 0 0,0 0 0,-10-6-1,10 6-1,0 0 0,-5 11 0,5-11-1,-7 13 0,7-13 0,-9 19-1,4-8 0,1 2 0,1 1 0,0 2-1,3 1 0,1 1 0,2-1-1,2 3 1,2 1 0,1-3-1,0 0 1,1-1 0,0-1 0,1-2 0,-2-3 0,-8-11 0,16 11 0,-16-11 0,15 3-1,-15-3-2,14-8-4,-9-4-7,-1-4-18,5 6-2,-8-11 1,7 4 0</inkml:trace>
  <inkml:trace contextRef="#ctx0" brushRef="#br0" timeOffset="210652.0486">14998 14489 12,'0'0'22,"0"0"-7,0 0-1,0 0-3,0 0-3,10-8-1,-10 8-4,3-10-1,-3 10-1,0 0 1,0 0 0,0 0 0,-12-7 0,12 7 0,-12 7 0,12-7-2,-8 10-4,8-10-12,2 12-9,-2-12 1,5 12-1</inkml:trace>
  <inkml:trace contextRef="#ctx0" brushRef="#br0" timeOffset="211205.0802">15292 14958 44,'0'0'31,"0"0"2,0 0-1,0 0-20,0 0-4,0 0-4,0 0-1,0 0 0,2 10-3,-2-10-5,0 0-18,10 5-9,-10-5-1,0 0 1</inkml:trace>
  <inkml:trace contextRef="#ctx0" brushRef="#br0" timeOffset="216525.3845">15914 15424 52,'2'-9'24,"-2"9"2,0 0-1,2-9-9,-2 9-3,0 0-4,0 0-2,0 0-4,0 0 0,0 0-2,0 20 1,2-1-2,3 4 1,-2 7 0,1 3 0,1 4 0,1 3-1,1 2 1,2-2-1,-1-2 1,1-4-2,2-3 2,-2-5-1,0-6 0,-3-5 0,1-5 0,-7-10 0,0 0-1,0 0 1,-5-13 0,-4-4 0,-1-2-1,-4-5 1,-1 2 0,-2-1 0,0 1 0,-2 1 0,2 4 0,-1 5 0,0 5 0,2 5 0,-2 3 0,3 3-1,-2 6 1,2 2 0,1 4 0,3 2 1,2 1-1,2 0 0,4 4 1,4 1 1,7-1-1,1-3 1,4 1-1,3-5 1,2 0-1,0-4 1,3-1-1,-2-6 0,2-2-2,2 1-3,-4-7-6,6 0-27,1 2 1,-6-5-1,5 3 1</inkml:trace>
  <inkml:trace contextRef="#ctx0" brushRef="#br0" timeOffset="217066.4155">16312 15731 28,'0'0'30,"-5"-13"3,5 13-1,0 0-16,-13-16-4,13 16-2,-16-7-3,7 8-1,-4 0-2,1 6 0,-4 1-1,2 5-1,-2 2 0,1 4 0,2 1 0,4 2 0,4-1 0,7 2-1,4-3 1,6-3-2,3-4 1,6-4-1,3-5 0,1-5 0,-1-7 0,-1-3 0,-2-4 0,-3-3 0,-3 0 0,-5-3 1,-4 0 0,-2 3-1,-4 0 0,-2 3 0,-2 2 1,0 2-1,4 11 1,-9-10-1,9 10 1,-6 9 0,4 2-1,2 3 1,2 2-1,2 6 1,0 3 0,4-2-2,2-1 1,2-2-3,1 1-1,-2-11-14,0-3-20,5-3 0,-3-12 0,0-3 1</inkml:trace>
  <inkml:trace contextRef="#ctx0" brushRef="#br0" timeOffset="217353.4319">16576 15406 72,'0'0'38,"0"0"-1,-9 12 2,6 5-27,1 0-6,5 6-2,0 4-2,3 5 0,-1 0-1,2 5-1,0 0 0,-2-1 0,2-2-1,-2 0-1,1-2-1,-4-4-2,5 1-3,-9-13-10,6-2-20,0-1 1,-4-13 0,0 0 1</inkml:trace>
  <inkml:trace contextRef="#ctx0" brushRef="#br0" timeOffset="217561.4438">16489 15726 64,'-11'-11'37,"11"11"1,1-11-1,1 1-22,11 7-4,-2-4-4,8 6-2,2 1-3,0-1-3,8 4-4,-4-4-7,7 1-24,-1 4-2,-1-4 0,2 2-2</inkml:trace>
  <inkml:trace contextRef="#ctx0" brushRef="#br0" timeOffset="218074.4731">16995 15630 28,'0'0'31,"-4"-11"3,4 11-7,-9-10-5,-2 3-5,11 7-4,-24-4-5,12 8-1,-4-2-2,1 9 0,-1-2-2,0 8 0,1 1-1,2 6 0,5-3-1,4 3 1,3-2-2,5-1 1,4-2-1,5-2 0,2-5 0,3-4 1,-2-3-1,1-4 0,-1-3 0,0-5 1,-3-5-1,-1-3 0,-2-2 0,-2-3 0,-1-1 1,-1-3-1,-1 2 0,-2 2 1,0 5-1,-2 2 0,-1 13 1,2-10-1,-2 10 0,1 15 0,-1-1 0,-1 4 0,0 4 0,2 3 0,0 4 0,0 0 0,2-1 0,1-4-2,3 0-1,0-12-11,2-4-25,7 0 1,-2-14-1,5-3 1</inkml:trace>
  <inkml:trace contextRef="#ctx0" brushRef="#br0" timeOffset="218502.4976">17536 15413 44,'-7'12'35,"-7"-2"1,2 5 1,-2 7-15,-5-5-9,5 14-3,-5-3-3,5 9-1,0-2-1,3 6-1,2-2-1,6 2 0,2-1-1,4-2-1,4-2 0,4-3-1,1-4-1,1-5-5,6 2-15,-1-5-20,-6-12 1,0-3-1,-12-6 2</inkml:trace>
  <inkml:trace contextRef="#ctx0" brushRef="#br0" timeOffset="237911.6077">17985 15620 25,'10'-6'24,"-10"6"-3,9-3-1,-9 3-3,0 0-4,10 9-3,-10-9-2,-3 14-2,3-14 0,-11 23-1,1-11 0,-2 5-2,-4-1-1,0 1 0,-2-2-1,1 4 1,-1-1-2,1-1 1,-1 0-1,3-2 0,-2 2 1,5-3-1,-1 1 1,4-7-2,9-8 0,-13 10-5,13-10-5,0 0-14,0 0-8,-2-12-1,2-6 2</inkml:trace>
  <inkml:trace contextRef="#ctx0" brushRef="#br0" timeOffset="238250.6271">17775 15653 29,'0'0'29,"5"-11"3,-5 11-9,0 0-6,13 10-2,-2 2-3,-2-4-2,5 7-1,0-3-3,4 7-1,-1-5-2,4 2 0,-2-4-1,2 1 0,1-4-1,-3 0 0,-1 0 0,-2-5 0,-1 0-2,-4 0 0,-2 1-1,-9-5-2,11 10-5,-11-10-9,0 0-17,10 12-2,-10-12 1,4 16 1</inkml:trace>
  <inkml:trace contextRef="#ctx0" brushRef="#br0" timeOffset="238639.6494">18273 15899 32,'11'-3'34,"-11"3"2,12 0-2,-12 0-12,10 9-6,-1 2-5,-9-11-6,10 24-3,-5-10 0,-1 4-1,-3-1-2,-3-3-1,1 6-5,-8-10-7,9-10-23,-14 21 1,1-15-1,2 0 2</inkml:trace>
  <inkml:trace contextRef="#ctx0" brushRef="#br0" timeOffset="239935.7235">18679 15584 22,'0'0'24,"0"0"0,-1-11 0,1 11-5,0 0-3,0 0-2,0 0-3,-11 8-4,7 3-1,-1-2 0,1 8-3,-1-2-1,0 3 0,-2-1-1,2 4 0,2-1 0,2-2-1,2 0 1,3-4-1,3-1 0,3-2 0,2-2-1,0-4-1,3 1-5,-4-7-12,-11 1-14,22-7-2,-17-2 0,-5 9 1</inkml:trace>
  <inkml:trace contextRef="#ctx0" brushRef="#br0" timeOffset="240317.7454">18712 15383 28,'0'0'30,"0"0"1,0 0-7,0 0-7,-5 17-3,5-17-3,-8 17-3,8-17-1,-5 19-3,5-19 0,0 12-2,0-12 0,0 0-2,13-1 1,-13 1-1,11-13 1,-8 2-1,-1 2 0,-2-2 0,0 11-1,-6-15-1,6 15-1,-12-3-3,12 3-10,-6 16-18,6-16 0,-7 19-1,7-19 2</inkml:trace>
  <inkml:trace contextRef="#ctx0" brushRef="#br0" timeOffset="240812.7737">18920 15407 50,'10'-3'35,"-10"3"0,14 3-8,-14-3-11,16 8-1,-16-8-6,19 23-3,-11-8-2,3 5-2,1 5-1,-1 3-1,-2 3-1,-1 3 0,-2 1 0,-6 1 0,0 0-1,-4-1 1,-3-2 0,-2-4 0,2-4 1,-1-3 0,-1-7 1,6-1-1,3-14 0,-7 10-4,7-10-20,0 0-12,0 0 2,0 0-3,6-22 2</inkml:trace>
  <inkml:trace contextRef="#ctx0" brushRef="#br0" timeOffset="242281.8577">19369 15592 53,'-13'10'37,"13"-10"-1,0 0-4,0 0-12,0 0-6,0 0-5,24-1-2,-9-1-3,6 0-1,0 0-1,1 0-2,1 1-1,-2 0-1,-1 4-1,-5-8-5,2 8-7,-17-3-11,12-4-11,-12 4-1,0 0 0,0 0 2</inkml:trace>
  <inkml:trace contextRef="#ctx0" brushRef="#br0" timeOffset="242514.871">19369 15711 50,'1'13'37,"-1"-13"0,13 8 0,0-1-19,-13-7-6,26 0-2,-14-5-4,9 9-1,-4-5-3,1-1-1,-1 1-2,-1-2-3,3 5-8,-7-2-27,-1-7 1,-1 1-1,-4-4 0</inkml:trace>
  <inkml:trace contextRef="#ctx0" brushRef="#br0" timeOffset="243377.9204">19868 15523 54,'0'0'35,"9"1"0,-9-1-2,-9 4-17,11 6-6,-2-10-3,-2 22-4,0-8-1,5 4 0,-2 0-1,1 2 0,-2 0 0,1-2-1,-1-2 0,1-2 0,0-2 0,0-3 0,-1-9-1,1 10 1,-1-10 0,0 0 0,0 0-1,0 0 1,7-11 0,-3 2 0,1-1 1,2-2-1,1-4 0,2 1 1,-1-1 0,3 3 0,-1 1 1,0 1-1,-2 2 0,1 3 0,-10 6 0,17-4 0,-17 4 0,13 10-1,-13-10 0,12 21 0,-7-9 1,-2 6-1,0 0 0,-3 1-1,1-1 1,-1 2-1,0-3 0,-1-3 0,1 0-1,0-14-2,3 18-3,-3-18-8,0 0-22,12-1 0,-12 1 0,10-14 0</inkml:trace>
  <inkml:trace contextRef="#ctx0" brushRef="#br0" timeOffset="243931.9521">20210 15558 35,'10'4'30,"-10"-4"3,0 9 0,1 0-17,-1-9-5,-2 20-3,-1-9 0,4 8-2,-1-3-2,3 3 0,-2-2-2,3 1 0,1-2-1,1 0 0,3-2 0,0-4-1,1-3 1,2 0-1,0-4 0,1-4 1,-3-3-1,2-3 0,0-2 0,0-2 0,-1-5 1,0 0-1,-2-4 1,-1-1-1,0-1 1,-1 2-1,-3 2 1,-1 3 0,-1 3 0,-2 12 0,3-9 0,-3 9 0,0 12-1,-1-3 1,1 4-1,-1 5 0,1-1 0,1 3 0,-1 1 0,1 0 0,0 0 1,1 1-1,1-4 0,1-2 0,0-3-2,0-3 0,3-1-4,-7-9-14,0 0-18,17-12 1,-12-4-1,5 2 1</inkml:trace>
  <inkml:trace contextRef="#ctx0" brushRef="#br0" timeOffset="244285.9723">20659 15351 37,'0'0'31,"0"0"3,0 0-1,0 0-18,0 0-4,0 0 1,4 14-5,0 1-1,-2 0-1,1 7-1,-2 1-1,-1 3 0,-2 1-2,0 2 1,0 2-1,0 1-1,0-5 0,1 1 1,0-3-1,3-3 0,-1-2 0,2-7-1,3-2-2,-6-11-3,13 10-10,-13-10-22,0 0 1,16-13-1,-13-2 2</inkml:trace>
  <inkml:trace contextRef="#ctx0" brushRef="#br0" timeOffset="244753.9991">20885 15314 24,'0'0'31,"0"0"2,0 0-5,0 0-8,9 2-4,-9-2-2,0 0-3,-2 13-5,4 0-1,-3 0-3,2 3 0,-2 3-1,0 5 1,-2 0-2,-1 4 1,-1 1-1,2 0 1,-1 2-1,1 0 0,2-3 0,2-4 0,2-1 0,2-2 0,2-5 0,0-1 0,2-6 0,1-3 1,0-1-1,-1-3 0,0 0-1,-9-2-1,18-2-7,-18 2-17,8-12-10,-8 12 0,6-9 0</inkml:trace>
  <inkml:trace contextRef="#ctx0" brushRef="#br0" timeOffset="255995.6421">15956 14632 4,'0'0'23,"-10"2"0,10-2-4,0 0-8,0 0 1,-10 1-4,10-1-1,0 0-2,-14 10 1,7-1-2,-1 2 0,0 1 0,-3 4-2,3 3 1,-1 2-2,2 1 1,1-1-1,2 2 0,3-1 0,2 2-1,1-2 0,3 0 1,0-2-1,1-1 1,1-1-1,0-2 1,2-1 0,-1-4 0,-8-11-1,16 15 1,-5-12 0,-1-2 0,1-1 0,2-4 0,0-3 0,0-1 0,0-2-1,3-5 1,-3-1-1,1-1 1,-1-2 0,-2-2 0,0 0 0,-2 0 0,-2-2 1,-3 2-1,-1 0 0,0-2 0,-3 1 0,-3 1 0,-2 1-1,0 1 1,-5 3-1,-1 0 1,-2 3-1,-3 4 2,-2 2-2,0 4 1,-1 4-1,-1 3 0,4 5 0,-1 4 0,1 5-3,4-3-2,4 10-6,1-3-12,1-4-9,10 7-1,-3-9 0</inkml:trace>
  <inkml:trace contextRef="#ctx0" brushRef="#br0" timeOffset="256703.6826">16536 14715 3,'0'0'21,"14"-4"1,-14 4-8,0 0-2,0 0-3,0 0 0,0 0-2,0 0-1,0 0 0,0 0-1,-4 16 0,-7-9-1,1 4 1,-5 1-1,-2 0 1,-2-1-1,3 4 0,-3-3 0,4 1 0,-1-4 0,5 0-1,2-2 0,9-7 0,-9 12-1,9-12 1,4 9-1,-4-9 0,17 15-1,-6-8 1,1 3 0,3 0-1,0-2 0,2 2 1,-1 0-1,0-2-1,1-1 1,-1 2-1,0-1 1,-2-2-1,0 0-2,-5-4-1,4 4-6,-13-6-18,0 0-7,13-1-2,-13 1 2</inkml:trace>
  <inkml:trace contextRef="#ctx0" brushRef="#br0" timeOffset="258092.762">16293 15072 11,'0'0'29,"0"0"2,10-2-5,-10 2-6,21-2-1,-11 0-4,5 6-4,0-3-3,3 4-4,-1-1-3,0 3-1,-2 3-3,-2-6-7,3 1-17,1 4-7,-17-9 1,21 8-1</inkml:trace>
  <inkml:trace contextRef="#ctx0" brushRef="#br0" timeOffset="258506.7857">16889 14729 28,'1'20'28,"-1"-20"3,-15 21-11,10-2-4,-1-3-3,5 7-2,-4-3-3,6 3-2,0-2-2,2 0-1,1-3-1,2-2 0,1-4-2,1 0 1,-8-12-1,16 12 0,-6-10-2,0-5-4,2 0-4,0-1-20,-2-12-2,7 0-1,-6-12 0</inkml:trace>
  <inkml:trace contextRef="#ctx0" brushRef="#br0" timeOffset="258705.7971">16964 14527 34,'-15'-12'32,"15"12"1,-19-3-1,19 3-14,0 0-8,0 0-4,-5 10-5,10-1-4,-5-9-8,14 11-21,0 3 0,-5-6-1,9 7 1</inkml:trace>
  <inkml:trace contextRef="#ctx0" brushRef="#br0" timeOffset="269772.4301">17675 14620 4,'0'0'26,"-13"5"1,13-5-3,-16 12-5,7-6-3,-1 2-4,-2-1-2,1 2-4,-1 0-1,-1 1-2,0 0-1,-2 1 0,1-2-1,-2 2 1,0-2-1,-1 1 0,1-1 0,0-2 1,3-1-1,1-1 2,2-2 0,10-3-1,-11 8 0,11-8 0,0 0-1,7 12 1,-7-12-1,19 12 0,-6-4 0,5 0 0,-1-1-1,4 3 1,-3-2-1,2 1 1,-1-2-1,-2 2 0,0-1-1,-4-1-1,3 3-3,-6-7-5,5 5-13,-1-1-12,-14-7 0,22 4 1</inkml:trace>
  <inkml:trace contextRef="#ctx0" brushRef="#br0" timeOffset="270422.4673">18003 14569 20,'0'0'27,"0"0"2,9-3-6,-9 3-7,1 12-2,0 0-3,-5 0-2,3 5-3,-4 1-1,4 8-1,-5-3-1,3 5 1,-2 2-2,1 1-1,1-1 0,2 1 0,0-2-1,1-3 1,0-2-1,2-2 0,1-5 0,0 0 0,2-3 1,-1-5 0,-4-9 0,13 16 0,-13-16 0,17 8 1,-7-8 0,4 1 0,-1-3 0,4 2-1,0-1 0,2-2 0,-1-1 0,2 2 0,-1 1-1,-1 0 1,-1 0-1,-1 0 0,-1 1 1,-2 0-1,0 1-1,-2-2 0,-1 1-1,-10 0-4,18-1-4,-18 1-16,0 0-9,8-10-2,-12 1 2,4 9 1</inkml:trace>
  <inkml:trace contextRef="#ctx0" brushRef="#br0" timeOffset="270682.4821">18014 14883 46,'0'0'34,"11"0"1,3-8-8,5 4-10,-2-6-4,9 4-5,-5-4-4,3 2-1,-4 1-3,-1 1-1,-3 4-3,-4-5-5,0 7-11,-1 1-15,-11-1 0,0 0 0,0-13 1</inkml:trace>
  <inkml:trace contextRef="#ctx0" brushRef="#br0" timeOffset="270969.4985">18016 14607 38,'0'0'34,"0"0"2,0 0 0,19-7-16,-19 7-6,25-10-4,-10 4-3,5 5-2,0-2-3,0 3 0,0 0 0,1-1-1,-4 2-1,1 0 0,-3 2-2,-1-3-4,1 7-12,0-3-20,-15-4 0,11 0 0,-11 0 2</inkml:trace>
  <inkml:trace contextRef="#ctx0" brushRef="#br0" timeOffset="271931.5536">18669 14782 46,'0'0'31,"0"0"3,0 0-10,0 0-8,0 0-4,10 4-3,3-1-3,0-4-2,6 4 1,0-3-2,5 5-1,1-2 0,1 1 0,2-1-1,1 1-1,-1-1 1,1-1 0,-1-2-1,0-1 0,-1-2 1,-2 3-1,-3 0-1,-3-3 0,-3 4-1,-4-3-3,0 6-8,-12-4-15,0 0-8,0 0-1,7-9 1</inkml:trace>
  <inkml:trace contextRef="#ctx0" brushRef="#br0" timeOffset="272358.578">19064 14658 36,'0'0'32,"0"0"0,0 0 1,12-5-19,-12 5-3,9 1-3,-9-1-1,19 6-3,-8-1 0,7 2-1,-3-2 0,4 4-1,-2 1 0,0 1-1,-2 0 0,-1 4 0,-5 1-1,-2 2 0,-2 3 1,-3-1-1,-2-1 0,-2 1 0,-2-1 1,-1 0-1,-1-3 0,-1-1 0,1-4 0,-2 2 0,1-2-1,7-11-2,-10 16-4,10-16-12,-15 3-16,15-3-1,0 0 0,0 0 0</inkml:trace>
  <inkml:trace contextRef="#ctx0" brushRef="#br0" timeOffset="301325.2348">21691 15604 36,'1'-12'30,"9"6"-1,-10 6-2,-2-15-12,2 15-2,0 0-4,0 0-2,-18 4-1,12 10-1,-7 1-2,1 4-2,-2-1 0,2 6 0,-1-2 0,3-2-1,3-5 1,2-4-1,5-11 1,0 0 0,10 1 1,0-12 0,0-9 0,4 2 1,-3-8 1,5 1 0,-8-4 1,1 2-2,-5 2 1,1 5-1,-4 2 0,0 7-1,-1 11 0,0 0-1,0 0 0,16 15 0,-6 3 0,4 5 0,1 3-1,4 4 1,-1 0-1,1 0 1,0 1-1,-1-3-2,0 1-1,-6-9-8,1 1-29,-2-3-1,-5-7 1,-6-11-2</inkml:trace>
  <inkml:trace contextRef="#ctx0" brushRef="#br0" timeOffset="302745.316">12614 16444 25,'3'11'28,"-3"-11"2,-6 11-9,9 2-5,0 4-2,4 8-4,-1 3-4,4 6-1,1 4-3,2 6-2,1 1 1,0 3 0,-1-3-2,2 2 2,-2-3-2,-1-3 1,0-4 0,-1-6 0,2-9-1,-3-3 1,0-9 0,1-9 1,-2-7-1,1-9 0,1-10 1,0-6-1,0-6 1,3-8-1,-1-1-1,1-1-3,1 4-4,-3 2-10,-6 6-13,6 10-1,-10 1 1,3 13 0</inkml:trace>
  <inkml:trace contextRef="#ctx0" brushRef="#br0" timeOffset="303026.3321">12584 16739 36,'0'0'33,"-5"-17"1,8 8 0,-1-1-12,4-5-11,11 11-5,5-1-1,8 3-3,5 2 0,7 1-1,5 2-2,0-2-5,5 4-13,4-2-14,-10-3-2,1 5 0,-11-10-1</inkml:trace>
  <inkml:trace contextRef="#ctx0" brushRef="#br0" timeOffset="304857.4368">13413 16770 2,'0'0'25,"-6"-10"0,6 10 0,-12-5-10,1-2-2,-2 6-2,-4-2-2,2 7-2,-4-1-1,2 8-1,-4-1-2,4 7 0,-1 1-2,5 8 0,2 3 0,4 3 1,3 0-2,5 2 1,5-3 0,5-2-1,7-3 1,5-5-1,2-11 1,5-8-1,4-7 1,1-8 0,-1-6-1,-2-8 1,-5-5 0,-6-3 0,-5 1-1,-9 0 1,-10-1 0,-8 8-1,-8 1 0,-4 5 1,-3 5-1,-2 1 0,4 6 0,2 4 0,4 1 0,9 4 0,9 0 0,0 0 1,11 9 2,6-3 0,4-3 0,8 1 1,0-2 0,7 0-1,0-7-1,2 1-2,6 2-6,-4-4-26,-3-7-3,1 6-2,-8-7 1</inkml:trace>
  <inkml:trace contextRef="#ctx0" brushRef="#br0" timeOffset="306055.5053">14284 16721 35,'-24'3'29,"5"12"3,-10-5 0,2 6-21,4 9-2,0-3 0,7 8-2,3-4-1,8 8-2,2-4-1,11 1 0,4-4-2,7-1 0,3-4-1,3-4 0,2-4-1,1-7 0,2-2-4,-5-9-6,5-3-17,-3 0-6,-11-11-1,2 5 1</inkml:trace>
  <inkml:trace contextRef="#ctx0" brushRef="#br0" timeOffset="306260.5171">14173 16880 51,'-2'9'34,"11"-5"0,-9-4-1,22-3-23,1 5-2,1-2-6,4-1-9,7 6-8,3-3-18,-6-5-1,7 3 1,-7-9-1</inkml:trace>
  <inkml:trace contextRef="#ctx0" brushRef="#br0" timeOffset="306775.5465">14762 16789 27,'-9'-9'30,"9"9"3,-24-2-1,5 0-17,7 5-3,-9-2-4,6 9-1,-5 1-3,4 7 1,-1 1-2,5 11-1,0 1 0,6 3 0,4-2 0,7 1-1,5-6-1,9-1 1,4-7-1,5-11 1,3-5-1,2-7 0,-1-4 0,-1-7 0,-6-3 1,-4-6-1,-5-3 1,-7 2-1,-7-1 2,-2 1-1,-7 1 1,0 7-1,-4 3 1,2 8-1,-1 7 0,10-1 0,-13 16 0,12 5-1,2 4 1,3 4-1,4 1 0,1 2 0,3-2-1,2-3-1,2-1-3,-4-11-7,3-8-25,2-4 0,-6-11 0,4-6 1</inkml:trace>
  <inkml:trace contextRef="#ctx0" brushRef="#br0" timeOffset="307022.5607">15045 16503 72,'0'0'38,"0"0"-2,0 20-1,-4-1-24,7 15-4,-5 8-3,4 7-1,-1 4-1,2 6-1,1-2 0,1-2-2,5-3-2,-2-10-3,8-4-10,-5-9-23,0-15 2,3-8-1,-4-14 1</inkml:trace>
  <inkml:trace contextRef="#ctx0" brushRef="#br0" timeOffset="307256.574">15196 16537 65,'1'-14'36,"-6"3"0,5 11 1,-3 13-25,-2 4-4,5 12-3,-2 7-2,3 12-1,-1 5 0,2 7-1,1 2-1,3-4-2,2-1-5,-1-14-13,3-8-18,6-8 1,1-13-2,6-10 2</inkml:trace>
  <inkml:trace contextRef="#ctx0" brushRef="#br0" timeOffset="307644.5962">15553 16729 44,'-21'13'34,"8"11"1,-8 2 0,4 6-12,3 7-15,-1-3-2,11 3-1,4-5-2,10-3 1,5-9-2,9-7 0,4-10 0,4-6-2,0-7 1,-1-7 0,-2-3 0,-6-5-1,-4-4 1,-7-1-1,-6-2 1,-7 0-1,-9-2 1,-4 7-1,-8 3 1,-2 4-1,-4 9 0,-2 5 1,2 7-2,1 7 0,7 9-2,2-7-4,16 10-15,9-5-16,4-5 0,13 1 0,4-5 0</inkml:trace>
  <inkml:trace contextRef="#ctx0" brushRef="#br0" timeOffset="307945.6135">15931 16911 35,'0'0'35,"8"-13"1,-8 13 1,-8-19-12,8 19-11,-20-9-4,10 10-3,-6 1-3,4 3-1,-2 5-1,3 4-1,2 3 0,1 2 0,2 7-1,6-1 1,2 0-1,5 1 0,3-1 0,3-5 1,4 1-1,3-6 0,1-2-2,2-3 0,2 6-9,-2-10-29,-5-6 3,3-1-2,-7-7 2</inkml:trace>
  <inkml:trace contextRef="#ctx0" brushRef="#br0" timeOffset="308346.6364">16299 17118 95,'-1'11'39,"1"-11"1,-3 13-6,-3-3-63,6-10-10,5-10 1,-2-7-3</inkml:trace>
  <inkml:trace contextRef="#ctx0" brushRef="#br0" timeOffset="310260.7459">18263 16845 25,'-2'-16'28,"2"16"1,-2-26 2,-9 11-18,2 5-3,-9-1-2,-2 5-2,-4 0 0,0 6-1,-5-2-1,4 9 1,-1 2-2,5 7 0,3-1 0,8 9-1,4 1 1,4 5-1,6 1-1,3 3 1,3 1-1,4 1 0,-2 3 0,1 1-1,0-3 0,-3 2-1,-1-3 1,-2-1-1,-3-2-1,-6-5-4,4-4-2,-9-6-12,-1-8-14,8-10-1,-17 3-1,17-3 1</inkml:trace>
  <inkml:trace contextRef="#ctx0" brushRef="#br0" timeOffset="310460.7573">17880 17141 9,'-18'-9'28,"18"9"0,-18-5 3,18 5-12,0 0-5,0 0-4,23-8-2,-3 6-4,9 1 0,5 2-2,5 1-4,6 1-8,4 4-21,-5-14-1,7 6 0,-10-9 0</inkml:trace>
  <inkml:trace contextRef="#ctx0" brushRef="#br0" timeOffset="310741.7734">18630 16829 46,'-9'8'32,"-11"-2"2,4 9-8,-3 5-11,-7-2-3,8 14-3,-6-4-3,9 8-1,-2 0-2,9 3 0,2 1-3,6 3-4,10 0-3,-1-7-15,6-6-12,13-1-3,-2-13 1,10 0-1</inkml:trace>
  <inkml:trace contextRef="#ctx0" brushRef="#br0" timeOffset="311242.802">19005 17037 44,'0'0'32,"-10"-21"2,10 21-1,-27-2-19,7 0-5,3 10-1,-6 0-2,4 11-2,-4 1 0,5 5-1,2 4 0,6 3-2,4-1 1,10 2-2,6-7 1,6-3-1,8-5 1,5-5-2,5-12 1,2-3 0,0-6 0,-2-9 0,-3-3-1,-6-4 2,-4-2-1,-7-2 1,-10 0 0,-6-2-1,-9 1 0,-5 6 2,-6 1-2,-1 3 0,0 5 0,0 4 0,4 6-1,4 3 2,4 5-1,11-4 1,0 13-1,0-13 1,22 15 0,-3-8 0,3-1-1,4-1 0,4 0-2,-1-4-5,8 3-8,-4-5-23,-2-11 1,0 2-1,-4-9 1</inkml:trace>
  <inkml:trace contextRef="#ctx0" brushRef="#br0" timeOffset="311508.8173">19257 16662 57,'0'0'39,"11"5"1,-2 2 0,2-1-12,6 14-18,0 0-4,6 8-1,-2 3-3,3 8 0,-3 2-1,-3 1 0,-1 5-1,-7-3-1,-4 6-3,-9 0-3,2 6-10,-10-6-26,-10-2 4,-1-4-1,-5-9 1</inkml:trace>
  <inkml:trace contextRef="#ctx0" brushRef="#br0" timeOffset="313434.9274">16965 16810 41,'0'0'27,"6"10"3,-10 1-8,-1 2-14,-1 15-2,-4 4-1,-3 12 0,-5 3 0,-2 13-1,-7-4 0,1 7 0,-2-6 1,5-3 0,-1-13-2,7-6 0,5-16-1,12-19-1,0 0 0,6-24-1,9-11 1,3-11-1,3-7 2,4-8 0,1-5 0,1 1 2,-2 2-1,1 11 1,-5 7-1,1 12 0,-5 13-1,-1 15 0,-2 17-1,1 8 2,-3 14-2,3 9 0,1 7 0,1 7 1,4 3-2,2-3-2,3 2-6,-6 0-28,4-13-3,1-5 2,-8-8-2</inkml:trace>
  <inkml:trace contextRef="#ctx0" brushRef="#br0" timeOffset="314070.9638">16110 17639 38,'0'0'31,"-21"3"0,12-5 1,-13 2-14,-2 1-6,5-4-3,-8 4-4,4 10-1,-3-3 0,4 6 0,1 8-1,5 8 0,16-30-1,-21 61 2,21-61-2,-3 75-1,3-75 1,12 88-5,-12-88 4,19 83-3,-19-83 0,20 90-6,-20-90-3,13 78-10,-13-78-14,6 54 3,-6-54-4,0 0-1</inkml:trace>
  <inkml:trace contextRef="#ctx0" brushRef="#br0" timeOffset="314290.9764">15689 18056 41,'0'0'31,"0"0"3,0 0 2,0 0-21,0 0-5,0 0-2,61-30-6,-61 30 0,68 6-3,-68-6-10,89 12-18,-89-12-4,100-8-2,-100 8 1</inkml:trace>
  <inkml:trace contextRef="#ctx0" brushRef="#br0" timeOffset="314665.9978">16547 17864 40,'-17'-15'28,"17"15"2,-25-9-8,8 7-10,-1 0-2,-6 0 0,24 2-4,0 0 6,-73 30-3,73-30-2,0 0-1,-70 66-2,70-66-2,-25 56 2,25-56-3,-2 61-3,2-61 0,20 56 1,-20-56-2,39 50 4,-39-50-1,0 0 0,71 57-2,-71-57-3,0 0-5,71 38-14,-71-38-8,0 0-3,0 0-3,53-11 4</inkml:trace>
  <inkml:trace contextRef="#ctx0" brushRef="#br0" timeOffset="314886.0104">16370 18013 47,'-54'18'34,"54"-18"2,0 0 0,0 0-14,0 0-14,0 0-1,58 2-3,-58-2-1,67-2-6,-67 2-17,76 2-16,-76-2 4,81-12-3,-81 12-2</inkml:trace>
  <inkml:trace contextRef="#ctx0" brushRef="#br0" timeOffset="315863.0663">17003 17714 43,'0'0'27,"-4"-10"-4,4 10 0,-16 2-12,1 0-1,3 8-2,-4-1-1,3 5-1,-1 2-1,14-16 0,-20 56 3,20-56-5,-7 67 0,7-67-1,6 66-1,-6-66 0,17 79 0,-17-79-1,20 69-4,-20-69 0,17 64-5,-17-64-13,0 58-11,0-58-4,0 0 4,0 0 0</inkml:trace>
  <inkml:trace contextRef="#ctx0" brushRef="#br0" timeOffset="316096.0796">16856 18092 37,'0'0'28,"0"0"4,0 0-12,0 0-4,0 0-1,0 0-4,63-17-5,-63 17-7,57-3-5,-57 3-15,68-8-8,-68 8-5,59-15 2,-59 15-1</inkml:trace>
  <inkml:trace contextRef="#ctx0" brushRef="#br0" timeOffset="316290.0907">17211 18011 49,'0'0'36,"0"0"-3,0 0 0,0 0-19,38 55-2,-38-55-6,0 0-5,0 0 2,2 53-1,-2-53-2,0 0-5,6 57-16,-6-57-13,0 0 0,0 0 2,0 0-5</inkml:trace>
  <inkml:trace contextRef="#ctx0" brushRef="#br0" timeOffset="316450.0999">17251 17876 74,'-13'-2'29,"13"2"-6,0 0-11,-23 5-38,31-15-7,-5-1 1,12 1 0</inkml:trace>
  <inkml:trace contextRef="#ctx0" brushRef="#br0" timeOffset="316906.126">17472 18007 38,'0'0'30,"0"0"1,0 0 1,0 0-17,0 0-7,60 31-4,-60-31 1,0 0 4,0 0-6,0 0 1,55-49-2,-55 49 6,0 0-4,0 0 3,0 0-3,-11-52-1,11 52 1,0 0-1,-49-15 0,49 15-5,0 0 1,-59 20-1,59-20 2,0 0-1,-43 61 0,43-61-2,-5 55 3,5-55 2,11 51 0,-11-51-1,27 51 0,-27-51 0,0 0-2,55 46 1,-55-46-9,0 0-21,56 19-8,-56-19-3,0 0 3</inkml:trace>
  <inkml:trace contextRef="#ctx0" brushRef="#br0" timeOffset="317146.1397">17696 17762 77,'-11'-3'37,"11"3"-1,-18 14 1,18-14-25,0 0-6,-21 57-1,21-57-2,-1 74 0,1-74-5,12 79 5,-12-79-2,24 77 0,-24-77-5,36 67-7,-36-67-26,0 0 0,62 41-1,-62-41-2</inkml:trace>
  <inkml:trace contextRef="#ctx0" brushRef="#br0" timeOffset="317607.1661">17971 17722 82,'-10'-8'37,"10"8"-1,-12 10 0,12-10-27,-3 19-4,3-19 0,0 0 1,13 73-5,-13-73 2,15 65-5,-15-65 4,20 77-1,-20-77 0,16 66-4,-16-66 0,19 51 3,-19-51-1,0 0 3,0 0-3,0 0 0,0 0-1,0 0 0,0 0 1,0 0-1,0 0 2,0 0-1,0 0 0,-17-50-3,17 50 5,0 0 2,-64 1-3,64-1 1,0 0-1,-61 43-1,61-43 3,0 0 3,-26 57-4,26-57 0,0 0 1,0 0-2,53 60-3,-53-60-2,59 20-23,-59-20-13,66 5 3,-66-5 0</inkml:trace>
  <inkml:trace contextRef="#ctx0" brushRef="#br0" timeOffset="317992.1881">18345 17949 64,'0'0'32,"0"0"-2,0 0 5,0 0-22,-55 55-8,55-55 2,0 0-3,0 0-1,0 0-1,0 0-1,0 0 0,0 0-1,16 55 1,-16-55-2,0 0 0,0 0 1,64 61-1,-64-61-1,0 0 1,39 55 3,-39-55-3,0 0-3,8 55 4,-8-55 1,0 0-1,0 0 5,-41 55-5,41-55 1,0 0-5,0 0-7,0 0-24,0 0-1,0 0 0,0 0 0</inkml:trace>
  <inkml:trace contextRef="#ctx0" brushRef="#br0" timeOffset="318474.2157">18740 17828 58,'0'0'38,"-49"72"-1,49-72 2,-39 64-19,39-64-5,-42 64-5,42-64-6,-26 84 0,26-84-3,-2 77-5,2-77-32,31 60-1,-31-60-3,0 0-3</inkml:trace>
  <inkml:trace contextRef="#ctx0" brushRef="#br0" timeOffset="320792.3482">19197 17900 39,'0'0'15,"0"0"-1,0 0-1,0 0-5,0 0-3,0 0-1,0 0-2,0 0 4,0 0 1,0 0 0,0 0 1,0 0-1,0 0-1,0 0-1,0 0 1,0 0-4,0 0 0,0 0-1,0 0-1,0 0 1,0 0 0,0 0-1,0 0 2,0 0-1,0 0-1,0 0 1,0 0-1,0 0 1,0 0-1,0 0 0,0 0 0,0 0 0,0 0 0,0 0 1,0 0-1,0 0 1,0 0 0,0 0 0,0 0 1,0 0-1,0 0 0,0 0 0,0 0-1,0 0 0,-54 0 0,54 0 1,0 0-2,0 0 1,0 0 1,0 0-1,0 0 0,0 0 0,-52 3 0,52-3 0,0 0 1,0 0-1,0 0-2,0 0 0,-57 59-2,57-59-1,0 0 3,0 0 1,-31 69 0,31-69-3,0 0 7,-6 59 0,6-59 0,0 0 4,16 54-4,-16-54-1,0 0 1,0 0 3,0 0-3,61 49-1,-61-49 1,0 0-3,49 2 2,-49-2 1,0 0-2,58-6-2,-58 6-4,0 0-6,0 0-25,61-3 3,-61 3-3,0 0-3</inkml:trace>
  <inkml:trace contextRef="#ctx0" brushRef="#br0" timeOffset="321660.3979">19532 17924 30,'0'0'29,"0"0"2,0 0 3,0 0-12,0 0-3,0 0-5,0 0-9,-54 49 0,54-49-1,-29 52-2,29-52-2,-26 65 0,26-65-3,-9 66-1,9-66 0,10 54-14,-10-54-17,0 0 0,0 0-2,59 45 3</inkml:trace>
  <inkml:trace contextRef="#ctx0" brushRef="#br0" timeOffset="322115.4239">19622 18118 38,'0'0'34,"0"0"-1,0 0 3,0 0-19,0 0-11,-50-29 2,50 29-3,0 0-2,0 0-3,0 0 2,-20 55 0,20-55-2,0 0 4,0 0-4,44 59 0,-44-59-1,0 0 5,0 0-5,62 10 1,-62-10 0,0 0 1,0 0-1,23-54 1,-23 54-1,0 0 0,-17-61 0,17 61 1,0 0 0,-29-55-5,29 55 5,0 0-1,0 0 1,-13-51-1,13 51 0,0 0-3,0 0 4,0 0 2,0 0-3,65 40-2,-65-40-4,0 0-11,0 0-18,69 28 3,-69-28-5,0 0 3</inkml:trace>
  <inkml:trace contextRef="#ctx0" brushRef="#br0" timeOffset="322381.4391">19870 17781 79,'0'0'37,"-6"10"-1,5 2-4,1-12-19,0 0-9,12 51 1,-12-51-2,13 63 0,-13-63-3,11 77 1,-11-77-3,3 84 3,-3-84 1,-5 81-7,5-81-4,-6 76-16,6-76-15,0 0 4,-2 61-3,2-61 2</inkml:trace>
  <inkml:trace contextRef="#ctx0" brushRef="#br0" timeOffset="322622.4529">19989 17838 87,'0'0'37,"0"0"0,0 0 3,0 0-29,0 0-5,20 71-2,-20-71-6,14 71 3,-14-71-2,8 91 1,-8-91-8,6 92-8,-6-92-26,0 91 3,0-91 2,-10 81-2</inkml:trace>
  <inkml:trace contextRef="#ctx0" brushRef="#br0" timeOffset="325543.62">19842 16993 34,'0'0'32,"-4"12"0,4-12 0,10 1-10,6 3-6,1-10-2,10 8-4,0-5-3,8 1-2,0-2-2,1 6-3,1 0-2,-5-1-2,1 5-1,-7-6-3,2 6-4,-10-7-6,1 3-14,-3 3-4,-16-5 0,12 4 3</inkml:trace>
  <inkml:trace contextRef="#ctx0" brushRef="#br0" timeOffset="325824.6361">19824 17162 44,'0'0'33,"16"5"2,-7-5-1,4-6-21,7 6-4,1-5-2,3 10-3,0 3-2,4-2-4,1 3-1,-1-4-5,4 3-3,-3-2-23,-4-9 1,3-1-3,-9-14 3</inkml:trace>
  <inkml:trace contextRef="#ctx0" brushRef="#br0" timeOffset="326078.6506">20124 16819 69,'0'10'36,"0"-10"-2,3 24 3,8 1-29,-9-1-3,5 12-2,-4 5-2,1 4 1,-3 5-1,1 5-2,-2-6 1,0-4-5,3 0-11,2-11-22,-5-9 3,6-5-3,-6-20 3</inkml:trace>
  <inkml:trace contextRef="#ctx0" brushRef="#br0" timeOffset="327868.753">21144 16911 32,'0'0'34,"9"-8"1,-9 8 0,0 0-12,-14 19-6,-3-8-5,1 12-5,-10 2-3,0 8 0,-7 0-1,0 1 0,-3 2-2,2 0-3,2-1 0,3-8-4,10 1-6,-3-12-24,10-9-1,12-7-3,-5-16 3</inkml:trace>
  <inkml:trace contextRef="#ctx0" brushRef="#br0" timeOffset="328069.7645">20774 16882 67,'-9'19'38,"13"-1"1,3 1 0,3 0-26,17 14-4,1-2-2,11 6-2,2 4-4,3-1-7,11 1-26,-2 0-9,-1-4 3,2-3 0</inkml:trace>
  <inkml:trace contextRef="#ctx0" brushRef="#br1" timeOffset="458062.1996">3681 13040 59,'-10'16'36,"5"8"-2,1 2-6,-7 1-14,9 10-6,-3-1-2,3 6-4,0 1-1,1 0-1,2-1-1,1-4-3,3-1-6,-5-11-10,2-2-15,7-3-1,-5-11 1,5 3 1</inkml:trace>
  <inkml:trace contextRef="#ctx0" brushRef="#br1" timeOffset="458448.2217">3746 13502 32,'0'0'35,"17"-2"2,-8-1-2,9-6-11,4 9-7,-4-9-7,7 4-3,-3-4-3,3 2-1,-4-5 0,0 2-1,-8-1 0,0-2 0,-6-2 0,-3 1-1,-4-1 0,-3-3 0,-4-1-1,-4 2 1,-1 0-2,-3 5 1,-4 6 0,-2 4 0,0 7-1,-1 7 1,1 9 0,3 6 0,2 4 0,5 4 0,7 0 0,4-2 0,7-1 0,6-4-1,5-4 0,1-7-2,8 0-5,-4-15-13,2-3-18,6-3 0,-3-10 0,2-2 1</inkml:trace>
  <inkml:trace contextRef="#ctx0" brushRef="#br1" timeOffset="458837.244">4163 13334 76,'-13'-6'39,"13"6"-1,-17 8 0,6-2-28,7 8-4,-2 3-3,4 6-2,3 0 0,0 2 0,3 1-1,3-1 0,1-8 0,2-1 0,1-4 0,1-7 1,0-4-1,3-7 0,0-8 1,2-5-1,-1-1 0,1-4 0,1-2 1,-4 3-1,1 2 0,-5 6 0,-1 6 0,-9 9 0,16 4 0,-12 5 0,0 9 0,1 1 0,2 4-2,1-1-2,3 3-5,-5-8-20,7-4-10,3-3 1,3-11-2</inkml:trace>
  <inkml:trace contextRef="#ctx0" brushRef="#br1" timeOffset="459311.2711">4662 13337 59,'-20'0'35,"1"6"0,-5-1 0,0 1-25,10 10-3,1-2-3,5 5 0,5-1-3,5 2 0,5-2 0,4-3-1,2 0 1,4-7-1,-1-5 0,1-3 1,0-4 0,-3-7 0,-3-1 0,1-3 0,-4-5 0,-3 2 0,0 0 0,-2 1 0,-2 4 0,-1 13-1,6-11 0,-6 11 1,4 15-1,1 2 1,-1 7-1,1 6 0,2 4 0,-1 4 0,-2 0 0,-1 2 0,-4-1 1,-5-1 0,-4-6 0,-1-3-1,-5-8 1,0-3-2,1-10-1,-1-10-4,7-7-20,2-12-13,3-14 1,7-5-1</inkml:trace>
  <inkml:trace contextRef="#ctx0" brushRef="#br1" timeOffset="459572.286">4936 13017 87,'0'0'39,"0"0"0,0 21 1,-7-2-32,6 10-3,-1 5-2,1 4 0,1 1-1,4 5-1,0-1 0,2 2-1,0 0 1,2-3-3,-1-1-1,0-7-3,3 2-11,-7-11-23,1-9-1,-4-16 1,0 0 0</inkml:trace>
  <inkml:trace contextRef="#ctx0" brushRef="#br1" timeOffset="459813.2998">4856 13430 63,'-22'-11'39,"5"5"1,17 6 0,-13-17-22,26 13-8,3-3-4,11 2-4,4-3-4,1-6-5,10 5-12,-6-4-21,4-8 1,-2-2-1,-5-5 1</inkml:trace>
  <inkml:trace contextRef="#ctx0" brushRef="#br1" timeOffset="460100.3162">5205 12996 65,'-5'-17'38,"-3"6"0,8 11-7,-4 11-10,-5 5-8,10 15-5,-2 2-4,1 8-1,0 2 0,3 5-1,0-3 0,0 3-2,5-5 1,-4-2 0,0-6-1,1-4 0,-1-8 0,0-10 0,-4-13-1,10 4 1,-5-14-1,2-7 1,1-2-1,2-4 1,-1 2 0,1 4-1,-2 3 1,-8 14 0,15-6 0,-15 6 0,6 15-1,-5 2 1,2 3-2,-3-3-2,6 7-6,-5-5-25,6-7-6,5-3 2,2-8-2</inkml:trace>
  <inkml:trace contextRef="#ctx0" brushRef="#br1" timeOffset="460361.3311">5510 13288 82,'0'0'41,"0"0"-1,14 7 2,4-5-30,-1-5-4,6 2-3,1-1-2,2-1-2,-3-1-3,0-1 0,-1 2-4,-8-8-8,1 3-28,-15 8 1,11-9 1,-11 9-1</inkml:trace>
  <inkml:trace contextRef="#ctx0" brushRef="#br1" timeOffset="460602.3449">5552 13411 70,'-13'12'41,"9"-2"-1,4-10 2,0 0-25,16 2-7,-5-4-2,7 0-4,-1 0-2,2 1-3,1 2-5,-8 1-32,4-5-4,0 1 1,-1-6-2</inkml:trace>
  <inkml:trace contextRef="#ctx0" brushRef="#br1" timeOffset="461336.3869">6100 13044 35,'10'-10'35,"-10"10"2,0 0 0,0 0-14,13 9-7,-13 6-5,4 9-4,-5 8-2,1 7-3,0 1 1,0 1-2,5 2-1,-2-4-2,6-2-3,-4-9-6,13-5-20,-1-6-7,-3-7 0,4-5 0</inkml:trace>
  <inkml:trace contextRef="#ctx0" brushRef="#br1" timeOffset="461723.409">6258 13375 52,'13'-4'37,"-13"4"-1,21-5 1,-4 5-19,-6-8-7,7 6-4,-3-4-3,4 2-2,-3-3 1,0-2-1,-3 0-1,1 0 0,-5-1-1,-3-3 1,-5 1 0,-4-1 0,-3 1-2,-4 3 2,-3 0-1,-3 2 0,-1 4 0,-1 7-1,3 4 1,0 6 0,5 4 1,2 4-1,5 2 1,5 3 0,4 1 0,4-4 0,3 0-1,3-3 0,4-5-2,1-4-2,4-3-7,-7-9-20,3-6-9,2-5 2,-4-7-2</inkml:trace>
  <inkml:trace contextRef="#ctx0" brushRef="#br1" timeOffset="462078.4293">6609 13253 58,'-8'15'37,"5"4"-2,-3-2 2,0-1-20,7 10-9,-4-3-3,6 1-2,1-2-1,3 0 0,4-7-1,2-3 0,1-7 0,4-5-1,1-7 1,2-5-1,0-5 1,-2-5-1,-1-2 0,0 2 0,-4 1 1,-4 3-1,-4 6 1,-6 12-1,0 0 1,0 0-1,2 12 1,-4 5-1,2 4-1,3-2-3,9 5-3,-3-11-12,7 0-20,8-4 1,0-9-1,6-1 2</inkml:trace>
  <inkml:trace contextRef="#ctx0" brushRef="#br1" timeOffset="462533.4554">7057 13255 66,'-15'2'37,"-4"0"-1,1 3-2,5 11-21,-6-5-5,10 8-3,0-4-2,8 5-1,6-4-2,3 1 1,4-2 0,3-3-1,1-4-1,2-3 1,-1-5-1,-3-6 1,-1-2 0,0-5-1,-4-3 2,-1-3-1,-3 0-1,-2-1 2,-2 1-1,0 5 1,-2 3-1,1 11 0,0 0 0,0 0 1,-3 11 0,3 9-1,1 6 1,-1 8-1,1 4 1,0 6-1,-2 3 1,-2 1 0,-4 1 0,-1-4 1,-3-4-1,-3-6 1,-1-8-2,-2-12 1,3-8-2,0-11-3,10-6-7,-2-13-28,9-13 0,6-8 0,4-11 0</inkml:trace>
  <inkml:trace contextRef="#ctx0" brushRef="#br1" timeOffset="462799.4706">7276 13068 77,'0'0'40,"0"16"-2,0-2 2,-4 1-29,8 9-4,-4 3-3,3 5-2,0 1 0,0 2-1,0 1 0,2-1-1,-2-2 0,1-3-3,3-5-1,-5-9-4,8 2-9,-10-18-18,0 0-5,12-5 1,-11-8 0,-6-7 14</inkml:trace>
  <inkml:trace contextRef="#ctx0" brushRef="#br1" timeOffset="463052.4851">7293 13367 5,'-17'-15'29,"1"8"8,-5-2 0,6 4 0,6 5-9,0-5-10,9 5-7,0 0-4,19 2-3,-3-4-3,3-4-4,9 3-9,-4-7-27,3-9 0,3 0-1,-4-6 1</inkml:trace>
  <inkml:trace contextRef="#ctx0" brushRef="#br1" timeOffset="463311.4999">7500 12976 67,'-6'-17'38,"6"17"1,-14-5-8,3 9-12,12 20-6,-8 1-5,6 8-4,0 3-1,4 6-1,1-1 0,4-1-1,-1-2 0,2-4 0,0-9-1,4-2 0,-4-6 1,0-9-1,1-4-1,0-6 1,-1-5 0,2-2 0,-2-1-1,0-2 1,1 1 0,0 3-1,0 3 1,-10 5 0,17 1 0,-8 5 0,-1 5 0,1 1-2,0 5-1,-4-1-4,5 8-14,-1-6-19,-4-2 0,1-3 0,-6-13 1</inkml:trace>
  <inkml:trace contextRef="#ctx0" brushRef="#br1" timeOffset="464102.5451">8051 12966 39,'-15'22'35,"-5"2"3,5 8-1,2 6-13,-5-2-10,11 11-3,-1-4-3,9 3-3,2-5-2,9 0-2,5-6-3,3-8-9,10-6-29,2 0 2,-3-9 0,3 1-2</inkml:trace>
  <inkml:trace contextRef="#ctx0" brushRef="#br1" timeOffset="465813.643">8412 13130 19,'0'0'34,"0"0"0,0 0 1,-13 7-11,7 10-6,-8-2-4,0 10-5,-7-1-4,-1 4-1,-4 0-1,1 0-2,2-4 0,0-3-3,7-4-2,1-8-4,13 0-8,2-9-16,0 0-4,0 0-1,5-15 1</inkml:trace>
  <inkml:trace contextRef="#ctx0" brushRef="#br1" timeOffset="466068.6576">8188 13200 32,'-8'-13'34,"8"13"2,-2-10 1,2 10-14,12 5-5,-12-5-6,18 20-3,-6-4-3,5 6-1,0-2-2,2 4-1,1-1-2,0-2-2,1 2-2,-4-10-6,8 1-18,-5-5-11,-3-6 0,4-1 0</inkml:trace>
  <inkml:trace contextRef="#ctx0" brushRef="#br1" timeOffset="466314.6716">8583 13217 68,'0'0'37,"-3"12"-1,3-12 1,0 0-27,-7 12-7,7-12-6,0 0-10,10 10-16,-10-10-7,13 7 0,-13-7 0</inkml:trace>
  <inkml:trace contextRef="#ctx0" brushRef="#br1" timeOffset="466573.6865">8605 13345 45,'0'0'32,"-3"16"4,3-16-8,-6 10-11,6-10-4,0 0-7,6 10-5,-6-10-4,0 0-10,0 0-21,13-1 0,-13 1-1,12-10 1</inkml:trace>
  <inkml:trace contextRef="#ctx0" brushRef="#br1" timeOffset="466832.7013">8737 13227 75,'0'0'39,"10"-8"-1,-10 8 2,16-13-30,6 10-3,-1-2-2,6 2-2,1-1-2,0 0 0,-1-1-1,-1 0-1,-4 4-1,-6-2-3,0 4-2,-16-1-7,12-1-15,-12 1-9,-3 10 0,3-10 0</inkml:trace>
  <inkml:trace contextRef="#ctx0" brushRef="#br1" timeOffset="467092.7161">8834 13289 41,'-14'6'35,"14"-6"2,-8 11 0,8-11-13,14 4-8,-14-4-5,28 0-3,-12-2-2,6 2-2,-1 0-2,0-1-2,1 3-4,-5-7-7,3 1-29,-2 4 1,-4-2-1,-1 2 1</inkml:trace>
  <inkml:trace contextRef="#ctx0" brushRef="#br1" timeOffset="469098.8309">9407 13039 43,'-2'18'33,"-1"-7"2,4 3-9,1 6-7,-5-1-5,6 6-6,-6 1-3,3 2-3,-1-2-1,2 0 0,0-1 0,2-2-2,0-1 2,3-1-1,2-6 0,2 0 1,1-3-1,5-1 1,0-3 0,6-2-1,2-3 1,4 0 0,0-2-1,-1-3 1,-1 0-2,-3-1-1,-1 2-5,-9-5-11,-13 6-18,15-10 1,-15 10-2,-2-9 2</inkml:trace>
  <inkml:trace contextRef="#ctx0" brushRef="#br1" timeOffset="469493.8535">9447 13305 35,'-11'-11'35,"11"11"2,10-13 0,3 3-15,11 5-6,-4-1-6,6 2-3,-2 1-3,2 2-3,-2 0-2,-7-3-3,2 3-3,-9-7-4,2 3-6,-8-4-5,-4 9-2,1-18-1,-8 8 1,-6-2 4,-5 1 6,-7-1 7,-3-1 11,-2 0 8,-1-1 7,4 3 4,2-1 0,7 6 0,3-5-2,15 11-2,0 0-6,0 0-3,17-10-4,1 9-1,2-2-3,4 2-1,3 1-2,-2-4-5,7 6-13,-4-4-20,-5-6 1,3 3-1,-7-7 2</inkml:trace>
  <inkml:trace contextRef="#ctx0" brushRef="#br1" timeOffset="469754.8684">9772 12847 79,'9'5'38,"4"2"0,5 2 0,7 13-30,-2 3-2,6 7-2,-5 5-3,-1 5 0,-1 5-2,-9 0-3,-1 3-1,-11-6-9,-1-2-25,-7 4 1,-9-7 0,0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5T09:54:19.3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13528 9837 46,'0'0'32,"0"0"-6,0 0 1,0 0-12,0 0-4,-13 8-3,7 4-2,-5 3-3,0 7-1,-4 2-1,-1 2 0,-3 0 0,0 1-1,-1 1 0,-1-1 0,3-3 0,1-3 0,0-3-1,1-2 0,3 1-3,1-9-4,6 3-5,6-11-11,-17-2-9,17 2-1,-7-18 1</inkml:trace>
  <inkml:trace contextRef="#ctx0" brushRef="#br0" timeOffset="232.0132">13201 9891 12,'0'0'28,"2"-14"3,-2 14 1,10 9-11,-10-9-7,19 21-1,-4-8-3,6 9-1,1-2-2,3 7-2,1-2-2,3 3 0,0-3-2,-1-4-2,1 3-7,-5-12-8,4-3-18,2 1-1,-6-9-1,2 2 1</inkml:trace>
  <inkml:trace contextRef="#ctx0" brushRef="#br0" timeOffset="413.0236">13716 10104 39,'0'0'30,"0"0"1,15 9-1,-15-9-21,10 11-2,0-3-2,-1-1-6,2 0-5,2-2-14,3 3-10,-16-8-2,24 1 1</inkml:trace>
  <inkml:trace contextRef="#ctx0" brushRef="#br0" timeOffset="866.0495">14149 9782 5,'3'-12'27,"-11"-10"2,6 10 3,-5-3-14,-3 1-2,3 4-2,-5-2-4,12 12-2,-20-10-1,10 12-2,-5 1-1,3 3-1,-6 4 0,4 4-1,-4 0-1,1 7 1,-1-1 0,4 3-1,-1-1 1,5 5-1,0 0 2,7 1-2,2-1 1,5 1 0,2-2-1,3-1 0,2 1 0,3-2-1,-1-2 0,0-3-1,-1 2-2,-4-4-1,3 2-7,-10-9-11,-3 0-14,3 0 0,-1-10-1,-11 9 2</inkml:trace>
  <inkml:trace contextRef="#ctx0" brushRef="#br0" timeOffset="1061.0607">13831 10061 52,'0'0'36,"0"0"1,0 0-1,11-12-20,7 13-5,-1-5-1,7 2-5,2 1-5,2-3-7,7 2-22,-1 3-8,-3-1 0,0 2-1</inkml:trace>
  <inkml:trace contextRef="#ctx0" brushRef="#br0" timeOffset="1622.0927">14244 10143 41,'-6'-9'35,"6"9"1,-3-11 0,3 11-17,0 0-3,4-16-6,5 13-3,-9 3-2,20-8-2,-8 3-1,3 3-1,-2 1-1,-1 1 1,-2 5-1,-1 3-1,-9-8 1,11 19-1,-11-4 1,-4-1-1,0 3 1,-2 0-1,0-2 0,-1-1 1,0-1 0,7-13 0,-6 15 0,6-15-1,3 10 2,-3-10-1,14 0 0,-4 1 0,1-5 1,2 7-1,-1 1 0,0-1-1,2 4 0,-3 5 0,1 4-1,-6-3 1,-2 8-1,-3-4 1,-1-1 0,-3 1 0,-4-3 1,-2-4 0,-2-1 1,2-1-1,0-3 1,-2 0 0,1-3 0,1-2-1,9 0 0,-16-4-4,16 4-7,0 0-26,-9-20 1,12 6-2,0-8 2</inkml:trace>
  <inkml:trace contextRef="#ctx0" brushRef="#br0" timeOffset="1963.1123">14544 9912 79,'0'0'38,"0"0"-2,0 0-4,9-11-25,6 9 0,-3-2-2,5 2-2,0-2-1,3 0-1,-3 1-1,1 0-1,-1 3-1,-3-3-2,2 4-6,-16-1-8,16-5-19,-16 5-1,0 0 0,2 14 2</inkml:trace>
  <inkml:trace contextRef="#ctx0" brushRef="#br0" timeOffset="2164.1237">14552 10027 32,'0'0'34,"-7"14"4,7-14-1,0 0-15,23 1-4,-13-7-5,10 8-4,-4-4-3,5-1-3,-3 2-4,1 0-4,4 5-16,-2-4-17,-3-2-1,2 1 1,-6-3-1</inkml:trace>
  <inkml:trace contextRef="#ctx0" brushRef="#br0" timeOffset="2723.1557">14949 9825 49,'0'0'33,"-1"12"1,3 4-1,-6 3-21,1 1-3,4 7-2,-3-3-1,5 2-2,0-3-1,4 1 0,1-8 0,6-4-1,1-6-1,7-4 0,1-5 0,1-4 1,-2-4-1,3-4 0,-1-5-1,-2 2 1,-5-3-1,-3 0 1,-4 1-1,-2 5 1,-4 3 0,-4 12 1,-2-10-2,2 10 1,-9 11 1,2 6-2,-2 6 1,0 3-1,0 6 1,-1 6-2,1 4 2,0 2 0,-2 3-1,1-1 1,0 1 0,1-1 0,0-3 0,2-5 1,-1-5-1,2-3-1,2-6 0,0-8-3,7 1-10,-3-17-27,0 0 1,0 0 0,10-9-1</inkml:trace>
  <inkml:trace contextRef="#ctx0" brushRef="#br0" timeOffset="4510.2579">16261 10024 20,'-10'8'31,"10"-8"3,0 0-1,-9-8-12,9 8-4,6-24-3,3 13-3,-4-5-4,5 2-2,-4 0-2,3 5 0,-9 9-2,15 0 0,-9 10 0,0 1-1,1 3 1,2 5-1,0 1 1,2-4-1,3-2 0,2-4 0,2-5 0,1-3 0,-1-5 0,3-5 1,-2-3-1,1-1 0,-3-1 0,-2-1 1,-2 3-2,-2 2 1,-11 9 0,15-11 0,-15 11 0,10 5 1,-10-5-2,9 15 2,-4-4-1,3-1 0,1-1 0,2 0 0,3-3 0,2-1 0,0-3 0,0-7 1,3 0-1,0-1 0,2-2 0,-2-1 0,-1 1 0,-1 0 0,-1 2 0,1 5 0,-4 1 0,0 1 0,-3 3 0,1 2 0,-1 0 0,1 1 0,0 0 0,0-1 1,0 0-1,0 0 0,2 0 0,-2-2 0,2 1 0,-2-1 0,-1-2 1,1-1-1,-1 0 0,-1-2 0,-9 1 0,15 1 0,-15-1 0,11 0 0,-11 0 0,0 0 0,0 0-2,7 9-2,-7-9-6,0 0-22,0 0-5,14 4 1,-8-14-3</inkml:trace>
  <inkml:trace contextRef="#ctx0" brushRef="#br0" timeOffset="4977.2847">17059 9893 51,'-9'1'34,"9"-1"0,0 0-8,0 0-10,-3 10-2,3-10-4,17 5-3,-7-1-1,4 0-2,1-3-1,1 3-1,-2 3 1,1 1-2,-3 0 0,-2 0 0,-1 1-1,-1 3 0,-3 1 1,-3 0 0,0-1-1,-3 2 0,-3 0 0,-1 1 0,-4 0 0,0-3 0,-2 3 0,0-2 0,1-3 0,0 0 0,2-1 0,8-9-1,-9 15-1,9-15-2,3 15-17,-3-15-17,12 8 0,-12-8 0,15-10 0</inkml:trace>
  <inkml:trace contextRef="#ctx0" brushRef="#br0" timeOffset="5835.3337">18862 9701 34,'-11'-16'31,"11"16"2,-26-14-1,10 4-14,-2 7-9,-4-2-2,4 4-1,-2-1-2,2 9 0,-1 4 0,4 6-1,-1 5 0,5 7 0,2 2-1,4 10 0,3 2 0,7 0 0,2 0 0,5 2-1,3-5 0,0-2 0,1-2-1,-2-10-1,-1 1-3,-7-8-4,4 2-8,-8-6-22,-2-15 2,-5 9-1,-4-13 0</inkml:trace>
  <inkml:trace contextRef="#ctx0" brushRef="#br0" timeOffset="6036.3452">18524 10088 54,'0'0'36,"0"0"0,11-3 0,2 4-20,2-4-6,9 3-3,3-2-5,6 2-4,5 3-8,-3-5-9,5 3-17,1 2 0,-5-5-2,1 7 2</inkml:trace>
  <inkml:trace contextRef="#ctx0" brushRef="#br0" timeOffset="6526.3733">18975 10133 33,'0'0'33,"-10"2"2,10-2-1,0 0-12,0 0-7,19-11-5,-8 4-3,8 6-3,-2-3 0,4 0-1,-1 2-1,-1 2-1,-1 1 0,-4 5-2,-4 0 1,-10-6 0,4 17-1,-8-4 0,-3 3 0,-3-3 0,0 2 0,-2-3 0,2 0 1,3-1-1,7-11 2,-5 12-1,5-12 0,11 7 0,0-8 1,2 2-1,3 2 1,0-3-1,0 5 0,-1 1 0,-2 1 0,-2 0 0,-4 7 0,-3-1 0,-4 2 0,-4 2 0,-3 0 0,-5-1 0,-2-1 0,-1-2 0,0-2 0,0-3 0,3-4 0,1-4-4,11 0-17,0 0-15,-5-15 0,12 4-1,-1-12 1</inkml:trace>
  <inkml:trace contextRef="#ctx0" brushRef="#br0" timeOffset="7573.4331">19257 9979 57,'10'-1'37,"-10"1"-1,21-13-8,-2 14-9,-1-7-6,10 6-3,-3-7-5,4 2-1,-4-1-2,1 3-2,-2 3-2,-6-3-3,-2 6-6,-16-3-11,0 0-16,3 10 1,-14-2-1,-3 3 2</inkml:trace>
  <inkml:trace contextRef="#ctx0" brushRef="#br0" timeOffset="7755.4436">19311 10074 25,'0'0'33,"0"0"3,0 0 0,0 0-13,14 7-4,-4-10-5,12 5-4,-6-6-3,8 6-3,-1-3-3,-1-2-8,5-1-31,-1 3 1,-3-5-1,2 1 0</inkml:trace>
  <inkml:trace contextRef="#ctx0" brushRef="#br0" timeOffset="8337.4768">20536 9716 35,'-8'-23'31,"2"11"1,-10-8 1,-1 6-20,3 10-2,-4-1-3,2 9 0,-1-1-3,1 9-1,-2 1-1,5 6 1,0 1-1,2 3 0,1-1-1,5 6 0,0-1 0,6 2 0,1 0 0,6 3-1,0-3 1,4 3-1,-1 0 1,1-4-2,0 0 0,-2-3-3,1 1-4,-8-11-7,1-1-23,-2-2 0,-2-12-2,-8 11 2</inkml:trace>
  <inkml:trace contextRef="#ctx0" brushRef="#br0" timeOffset="8509.4867">20246 10099 52,'-16'-10'36,"16"10"0,0 0 1,13-17-20,6 14-6,2-6-3,6 4-7,5 2-16,4 0-21,-4-4 0,3 3-2,-3-2 1</inkml:trace>
  <inkml:trace contextRef="#ctx0" brushRef="#br0" timeOffset="8990.5142">20637 10086 67,'0'0'36,"0"0"0,0 0 1,8-12-25,3 9-6,-1 0-2,4 0-2,-1-1 0,3 4-1,-2 0 0,1 1-1,-3 4 0,-2-1-1,-10-4 0,9 17 0,-11-2-1,-5-2 1,-2 4-1,-4 2 1,-1 1-1,-1-2 2,2-1-1,4-3 1,5-4-1,5 0 1,-1-10 0,23 9 1,-6-8-1,5 1 0,1-1 0,-1 0 1,-1 3-1,-3-1 0,-5 3 0,-2 3 0,-7 4 0,-4-1 1,-6 3-1,-2 3 0,-5-1 1,-2 1 0,-1-1-1,1-4 1,2-1-1,0-5-2,13-7-6,-12 7-27,11-18-1,8-4 0,-1-10 0</inkml:trace>
  <inkml:trace contextRef="#ctx0" brushRef="#br0" timeOffset="9300.5319">21230 9635 52,'-25'6'36,"6"15"0,-7 4 0,-6 3-20,11 10-4,-6 0-3,9 9-2,1-2-2,11 1-2,2-4-1,9 2 0,4-4-1,3-2-1,3-3-1,-1-8-1,3-1-6,-9-9-10,1-2-21,3-3 2,-12-12-2,17-1 1</inkml:trace>
  <inkml:trace contextRef="#ctx0" brushRef="#br0" timeOffset="9631.5509">21530 9867 48,'-14'9'38,"-5"11"-2,-6 0 1,-9 2-17,9 9-6,-9-4-5,7 6-3,-2-2-2,6-2-3,3-5 0,7-4 0,4-4-2,2-6-2,6 0-7,1-10-9,-5-13-20,10 4 1,-3-7-1,4-1 2</inkml:trace>
  <inkml:trace contextRef="#ctx0" brushRef="#br0" timeOffset="9844.563">21219 9899 75,'-10'-8'39,"10"8"1,0 0-7,6 17-18,-2-5-3,10 7-3,-1 0-3,5 5-3,2-2 0,3 3-2,1 1-1,-1-4 0,-1 0-2,-4-4-3,2 3-6,-10-6-25,1-6-6,0-5 2,-11-4-1</inkml:trace>
  <inkml:trace contextRef="#ctx0" brushRef="#br0" timeOffset="10126.5792">21625 9894 85,'-6'15'36,"3"-3"1,3-12 1,-12 16-33,10-5-5,3 1-7,-3-3-19,2-9-11,8 16 1,-8-16-2,11 9 2</inkml:trace>
  <inkml:trace contextRef="#ctx0" brushRef="#br0" timeOffset="10307.5895">21629 10111 77,'-1'12'37,"1"-12"-1,-3 10 1,3-10-28,5 10-5,-5-10-3,10 5-6,-10-5-7,9-8-25,2 8 1,-4-9-2,5 0 2</inkml:trace>
  <inkml:trace contextRef="#ctx0" brushRef="#br0" timeOffset="10587.6055">21781 9957 69,'0'0'38,"0"0"-1,17 7 3,-2-3-26,0-8-5,11 4-3,-1-5-1,4 4-1,-1-2-2,3-4-1,0 5-3,-7-5-2,3 8-8,-12-7-20,-3 3-8,1 3 1,-13 0 0</inkml:trace>
  <inkml:trace contextRef="#ctx0" brushRef="#br0" timeOffset="10795.6174">21846 10110 65,'0'0'37,"14"5"0,0 0-3,0-9-18,12 6-4,-9-4-4,7 3-3,-3-2-4,0 0-3,2 6-9,-8-5-24,1-5-3,3 2-1,-2-5 0</inkml:trace>
  <inkml:trace contextRef="#ctx0" brushRef="#br0" timeOffset="11324.6477">22391 9804 64,'-13'9'36,"7"6"-1,-3-3 3,8 2-27,4 9-4,-2-3 0,8 3-3,-3-3 0,7 2-1,-2-4 0,2-1-2,0-4 1,1-5 0,2-2-2,-1-2 1,2-6-1,0-2 1,2-2-1,0-4 0,2-7 0,-2 1 0,-1-2 0,0 0 0,-5 4 0,-1 3 0,-6 1 0,-6 10 1,0 0 0,-1 11-1,-5 2 1,-3 7 0,-3 1 1,1 6-1,-2 4 1,-1 3 0,1-1-1,1 5 1,-1-1-1,3-2 0,2-2-1,1-2 0,1-7 0,5-6-1,-1-2-2,2-16-2,7 9-10,-7-9-25,4-16-1,1-2 1,-1-10-1</inkml:trace>
  <inkml:trace contextRef="#ctx0" brushRef="#br0" timeOffset="11684.6683">22652 9588 70,'10'-7'39,"2"9"-1,-3-2 2,0 2-30,13 10 0,-5 2-2,2 9-3,0 2-1,2 6-1,-1 5-2,0 2 1,-6 5-1,-3 3-1,-2 0 1,-1-1 0,-3-1-1,-6 0 1,-3-1-1,-1-5 0,2-5 0,-1-8 0,-1-4-1,0-7-2,4 1-9,1-15-29,0 0 0,0 0 1,7-23-2</inkml:trace>
  <inkml:trace contextRef="#ctx0" brushRef="#br0" timeOffset="39242.2445">18275 13606 18,'0'0'26,"0"0"3,9 16 1,-8-2-14,0 2-5,2 10-3,-2 1-1,5 9-1,-4 4 0,3 7-2,-1-1 0,2 6-1,-1 0 0,4 2-2,1-3 1,-1 0-2,3-9 0,-1-3 1,-1-6-1,1-7 0,-2-7 0,-1-9 1,-8-10-1,9-1 1,-5-11-1,-2-9 0,1-7 1,2-4-1,0-7 1,2-1-1,2-1 0,3-2 1,0 0-1,2 5-1,0 4 0,0 2-2,0 9-5,-5-2-7,0 4-19,0 11-1,-9-2 2,0 12 0</inkml:trace>
  <inkml:trace contextRef="#ctx0" brushRef="#br0" timeOffset="39564.2629">18240 13920 37,'0'0'32,"-1"-18"2,1 18-1,8-13-18,-5 0-4,8 9 0,-1-3-5,5 6-3,5 0 0,4 4-1,1 0 1,5 3-2,2 2 1,4-1-2,1 2 0,-1 0-4,1 4-9,-2 0-23,-9-5 0,1 3 0,-9-7 0</inkml:trace>
  <inkml:trace contextRef="#ctx0" brushRef="#br0" timeOffset="44588.5503">18932 13908 37,'0'0'31,"0"0"2,9 1-9,-9-1-7,0 0-4,17-4-2,-17 4-3,18 0-3,-9 0-2,3 3-1,3 1 0,0 3-1,0-2 0,0 2-1,0-3 0,-1 4 0,-2 0 1,-2 2-1,-10-10 0,7 21 0,-8-8 0,-3 1 0,-3 4-1,-6 0 1,-1 1-1,-4 3 0,1 3 0,-3-4 1,0 4-1,2-1 0,-1 0 0,4 0 1,2-2 0,3-1 0,3-2-1,3-1 1,3-1 1,3-3 0,3-2 0,4-1 0,1-2 1,4 2 0,-1-5-1,2 0 1,2-1-1,1-1 0,-2-1-2,0-1 0,-1-2-2,-4-5-4,2 5-8,-13 0-10,7-17-11,-3 7 0,-10-5 2</inkml:trace>
  <inkml:trace contextRef="#ctx0" brushRef="#br0" timeOffset="44829.5641">18885 14108 33,'0'0'31,"0"0"3,0 0-9,16-10-6,2 14-4,-3-6-2,7 7-4,0-5-4,3 4-1,-2 0-3,0-2-2,0 3-3,-5-5-4,5 6-12,0-1-15,-11-6 0,4 1 0,-7-7 0</inkml:trace>
  <inkml:trace contextRef="#ctx0" brushRef="#br0" timeOffset="45724.6153">19359 14176 19,'0'0'30,"27"9"2,-14-10-4,9 0-8,4 1-4,-2-4-5,4 4-4,-4-3-4,2 1-3,-3 2-2,-7-3-2,1 4-4,-17-1-7,13-9-15,-13 9-3,0 0 1,0 0 2</inkml:trace>
  <inkml:trace contextRef="#ctx0" brushRef="#br0" timeOffset="45973.6295">19353 14297 28,'0'0'31,"4"11"1,-4-11-8,15 3-8,3-3-2,1-5-4,5 4-3,-1-3-2,4 1-2,-2 1-3,1-2-3,-4 3-2,-3-3-6,0 2-10,-1 2-11,-18 0-2,21-11 2,-18-4 0</inkml:trace>
  <inkml:trace contextRef="#ctx0" brushRef="#br0" timeOffset="46240.6448">19619 13952 24,'0'0'27,"0"0"3,0 10-2,0 0-10,-2 13-9,-4 2-1,2 8-1,-3 3-1,2 6-1,-4 2-2,4 2 0,-2-1-1,1-5-1,2-5-4,0-5-3,6-3-6,-2-6-15,0-12-6,0-9 0,0 0 0</inkml:trace>
  <inkml:trace contextRef="#ctx0" brushRef="#br0" timeOffset="46620.6665">20017 14045 16,'-3'10'28,"3"-10"1,-8 16 2,1-3-15,-5 2-5,1 7-1,-5-2-4,0 7 0,-4-1-2,2 3 0,-4 0-2,3 0 0,1-3-1,3-3-1,3-1-2,2-8-4,4-2-4,6-12-11,-10 4-11,10-4-1,1-17 1</inkml:trace>
  <inkml:trace contextRef="#ctx0" brushRef="#br0" timeOffset="46866.6806">19782 14111 30,'2'-13'31,"-2"13"2,0 0-1,12 1-16,-1 9-5,-2-2-3,5 7-2,0 0-1,2 4-2,0 1-2,1 5 0,0 1 0,-2-1-1,2-1-2,-2-2-2,4 3-5,-4-6-5,2-8-17,3 2-2,-6-11-1,7 2 1</inkml:trace>
  <inkml:trace contextRef="#ctx0" brushRef="#br0" timeOffset="47042.6907">20252 14339 46,'0'0'33,"7"20"1,-7-20-1,-2 12-21,2-12-8,7 17-13,3-8-22,-10-9-2,9 3-1,-7-14 2</inkml:trace>
  <inkml:trace contextRef="#ctx0" brushRef="#br0" timeOffset="50347.8797">21193 13745 7,'-12'-14'14,"12"14"-1,-9-5 0,9 5-2,-11-4 0,11 4-3,-15-3 0,6 1-1,-4 2-2,1-1-1,-2 0 0,2 0 0,-1 2 1,0 0-1,3 2 1,-3 1 0,13-4-1,-15 15 0,11-3 0,-2 1-1,5 4 1,-1 1-1,4 2 0,2 3 1,1 5-1,2-2 0,3 2 0,-1 0-1,0 2 1,-2 0-1,1 1-1,-5-4-1,1 0 1,-3-1-1,0 0 0,-2-1 0,1-2-1,-1-1 0,0-2-2,1 0-2,-3-8-4,4 3-6,-3-4-10,2-11-8,0 0 1,-13 2 0</inkml:trace>
  <inkml:trace contextRef="#ctx0" brushRef="#br0" timeOffset="50609.8947">20895 14093 18,'0'0'29,"0"0"1,0 0 2,0 0-13,1-9-5,8 10-3,-9-1-3,19 0-2,-8-2 0,6 4-2,1-2-1,4-1-2,1 1-2,-1-2-3,4 3-6,-5-4-9,-2-1-15,4 4 0,-9-7 0,2 7 1</inkml:trace>
  <inkml:trace contextRef="#ctx0" brushRef="#br0" timeOffset="51331.936">21305 14138 37,'0'0'31,"0"0"-1,0 0-8,-3-10-3,3 10-4,0 0-3,10-12-3,1 11-3,-2-3-2,5 4-1,1-1-1,0 2 0,1 1-2,-2 2 0,1 1 0,-4 1 0,-2 5-1,-6-2 0,-2 1 0,-5 2 0,-3 0-1,-3-2 1,0 2-1,-5-4 1,4 0 0,2-3 0,9-5 0,-15 10 1,15-10 0,0 0 1,0 0-1,-1 9 1,1-9-1,9 4 1,-9-4 0,14 8-1,-5-1 1,0 0-1,1 1 0,-1 3 0,0 0 0,1 0 0,-3 2 0,-2-2 0,-2-1-1,-3 3 1,-2-3 0,-5-1 0,-3 1 0,-3-1 0,-1-2 0,-2 0 0,2-1 0,-1-2 1,2-1-1,2 0 0,11-3 0,-13 2-1,13-2-4,0 0-7,0 0-21,0 0-2,-2-18 0,2 18 1</inkml:trace>
  <inkml:trace contextRef="#ctx0" brushRef="#br0" timeOffset="52059.9776">21818 13746 13,'0'10'24,"-10"-9"-1,10-1-3,-15 17 0,3-6-5,-3 5-2,0 3-1,0 9-3,0-1-1,1 5-2,1-2-2,2 4 1,3-2-2,6 1-1,0-5-1,3-1 1,2-2-2,3 0 1,2-4 0,0 0 0,0-3-2,0-4 0,1 1-2,-9-15-3,17 17-9,-17-17-13,11 2-6,-11-2-1,9-9 2</inkml:trace>
  <inkml:trace contextRef="#ctx0" brushRef="#br0" timeOffset="54721.1298">22429 14005 36,'0'0'32,"0"0"3,0 0-1,9-8-14,2 7-6,-11 1-4,25-8-4,-11 3-1,1 4-3,-1-3-1,2 3-2,-2 4-3,-4-6-4,4 8-9,-14-5-13,0 0-6,10 9 0,-10-9 2</inkml:trace>
  <inkml:trace contextRef="#ctx0" brushRef="#br0" timeOffset="54940.1424">22416 14098 48,'0'0'32,"0"0"2,10 6-6,-10-6-13,17-4-4,-8-1-2,5 6-4,-3-3-3,5 1 0,0 1-2,0-1-1,3 2-2,-1-5-5,6 0-22,1 3-4,-9-8-1,6 3 0</inkml:trace>
  <inkml:trace contextRef="#ctx0" brushRef="#br0" timeOffset="58519.3471">21954 13930 9,'0'0'16,"-10"3"2,10-3-1,0 0-1,14 0 1,-3 0-3,0-3 0,5 2-2,-2-2-3,5 2-3,-5 0-1,4 1-2,-5 1 0,1 5-2,-5-1 0,-2 5-1,-3 1 1,-4 3-1,-3 0 0,-5 5 0,-2-1 0,-3 0 0,-1 3-1,-4 0 1,2 1-2,-2-1 2,1 3-1,4-4 0,3 0 0,0-1 1,5-3 0,5-1 1,2-4 1,-2-11-1,18 15 1,-5-10-1,1-1 0,1-2 1,1-2-2,-2-1-1,1 2-4,-5-4-7,-4-7-20,6 7-1,-12-9 2,0 12-1</inkml:trace>
  <inkml:trace contextRef="#ctx0" brushRef="#br0" timeOffset="58739.3597">21865 14130 23,'0'0'28,"11"5"1,5 0 1,2-5-15,2-2-4,4 1-4,2-1-4,1-1-1,-2 1-3,0-2-3,-2 0-7,0 6-16,-10-13-4,8 8 1,-13-11 0</inkml:trace>
  <inkml:trace contextRef="#ctx0" brushRef="#br0" timeOffset="59067.3784">22142 13816 35,'0'0'31,"0"0"1,0 0-5,12 3-9,-3 8-5,-9-11-3,14 29-2,-6-10-2,4 9-2,-4 1-1,2 7-1,-3 2 0,-1 5-1,-2-1-1,-1-1 1,-3 0-2,-2-3-3,2 0-4,-4-1-27,-1-15 0,4 0-1,-5-13 1</inkml:trace>
  <inkml:trace contextRef="#ctx0" brushRef="#br0" timeOffset="61277.5048">22967 14014 12,'0'0'19,"0"0"0,0 0 1,0 0-5,0 0-4,-10-9-3,10 9-1,0 0-1,-16 1-1,7 0-1,9-1 0,-15 8-1,15-8 0,-16 7-1,7-2-1,9-5 1,-15 13-1,9-3 0,-2 1 0,1 2 0,2 2 1,2 3-1,1 0 1,2 1-1,0 2 1,2-3-1,5-2 1,2-4 0,0-2-1,0-6 1,5 1 0,-2-6 0,5-4 1,-4-3 0,1 2-1,0-5 0,1-1 0,-1-1 0,-5-4-1,0 1 0,-4-1-1,-4-1 1,-3-2-1,-7 1 0,-2 3 0,-5 0 0,0 4 0,-3 4 0,-1 2 0,1 5 0,3 4 0,1 4-1,5 0-1,7 4-3,3-11-5,2 18-6,6-9-13,1-8-5,13 3 0,-5-10 1</inkml:trace>
  <inkml:trace contextRef="#ctx0" brushRef="#br0" timeOffset="61571.5217">23136 13759 30,'-11'-15'27,"11"15"2,0 0-4,-5 11-14,5 7-2,-2 2 0,4 9-2,-5 2-1,5 5-1,-1-1 0,-1 3-2,-3-1 1,4-1-3,0-3-1,-2-5 0,5-2-3,-1-5 0,3-2-2,1-8-6,5-5-14,0 1-7,-12-7-2,23-8 2</inkml:trace>
  <inkml:trace contextRef="#ctx0" brushRef="#br0" timeOffset="62145.5545">23375 13705 34,'17'1'29,"-17"-1"3,14 8-1,-9 5-19,-5 3-4,2 10 0,-9 3-1,7 9-1,-3 0-1,3 3-1,0-1-2,3 1 0,-2-5-1,7-2-1,1-5 0,-5-6-1,0-2 1,3-7-1,0-2-1,-7-12 1,0 0-1,0 0 0,0 0 0,2-13 0,-5-1 0,-11-3 1,1-3 1,-1 4 0,-3 0 1,-3 4 0,2 3-1,-5 7 1,-3 3 1,7 6 0,1 3-1,-3 3 0,4 1 1,3 5 0,0-1 1,8 1 0,6-3-1,2 2 1,3-3 0,9 0 0,-1-5-1,5-1 0,2-6-2,-1 1 1,-3-2-1,6-3 0,-2-1-1,-5-1-2,1 2-4,-5-4-6,1 0-18,3 5-6,-15 0 0,16-3 1</inkml:trace>
  <inkml:trace contextRef="#ctx0" brushRef="#br0" timeOffset="62366.5671">23472 14264 37,'17'10'31,"-17"-10"2,24 1-10,-14 3-6,-1-5-5,8 4-6,-5-3-2,1 1-1,-1-1-2,2 0-1,-1 1 0,1-3-1,2 2-4,-5-3-8,0-5-19,5 9-1,-16-1 0,16-8 1</inkml:trace>
  <inkml:trace contextRef="#ctx0" brushRef="#br0" timeOffset="62841.5943">23941 13924 27,'8'-22'30,"-8"22"2,-3-17-7,-8 6-8,11 11-4,-22-19-3,3 14-2,-2-3-2,6 4 0,-6-1-2,1 2-2,1 1 0,-1 4 0,0 1 0,2 3-1,5 3 2,-3 6-2,3 1 1,9 6 0,-4 1-1,6 4 0,9-1 1,1 5 0,-1-1-1,9-1 0,0 0 1,-6-2-2,3-2 1,0-2-1,-4-1 0,-3-4-2,1 1 0,-9-7-4,3 5-9,-2-8-14,1-9-8,-11 12-1,11-12 1</inkml:trace>
  <inkml:trace contextRef="#ctx0" brushRef="#br0" timeOffset="63054.6065">23649 14203 58,'0'0'38,"18"-10"0,-3 2-6,6 9-14,-10-8-6,13 6-3,0-3-4,-1 3-4,-6 2-5,4-3-5,2 8-12,-7 1-19,-1-4 1,-4 3 0,-11-6 1</inkml:trace>
  <inkml:trace contextRef="#ctx0" brushRef="#br0" timeOffset="63628.6393">23917 14258 49,'9'-7'34,"4"6"1,-13 1-5,12-9-16,0 9-3,-12 0-4,13 0-3,-13 0-1,10 7-1,-10-7-1,14 11 0,-14-11 0,13 15 0,-13-15-1,7 20 0,-5-9 0,-8 1 0,3 2 0,-7 1 0,-5 0-1,5-1 1,3 0 0,-6-2 0,4-1 0,9-11 0,2 15 0,-2-15 0,15 5 0,-15-5 0,16 2 0,-1-1 0,1-1 0,-16 0 0,18 5 0,-9 0 0,-9-5 0,16 12 0,-16-12-1,7 17 1,-9-7 0,5 1 0,-5 4 0,-4-3 0,0 3 1,-5 0-1,-4 0 1,5-1-1,-3-2 2,-8 0-2,3-5 2,4 1-1,-4-3 0,1-1 0,6-3-1,1-1-1,10 0-2,-9-8-7,14-2-24,-5 10-3,11-18 0,0 7 0</inkml:trace>
  <inkml:trace contextRef="#ctx0" brushRef="#br0" timeOffset="64364.6814">24508 13822 36,'0'0'23,"0"0"3,0 0-5,0 0-2,0 0-3,-50 19-3,50-19-1,0 0-2,-55 33-3,55-33-2,-40 43-1,40-43 0,-16 56-2,16-56 0,-13 71-2,13-71 1,-3 72-2,3-72 0,11 66 1,-11-66-1,6 61-1,-6-61-1,10 52-1,-10-52-7,0 0-10,35 58-16,-35-58 2,0 0-2,0 0 2</inkml:trace>
  <inkml:trace contextRef="#ctx0" brushRef="#br0" timeOffset="64905.7124">24485 14036 66,'0'0'35,"0"0"-1,0 0-7,50-18-18,-50 18-3,0 0-2,0 0-2,60 0 0,-60 0-1,0 0 1,0 0-1,55 6 0,-55-6-1,0 0 0,0 0 0,0 0-1,0 0 0,25 65 0,-25-65-1,0 0 0,-43 70 0,43-70 1,-39 50-1,39-50 1,0 0 0,-51 69 0,51-69 1,0 0 0,-14 55 0,14-55 1,0 0 0,0 0 0,0 0 0,56 50 0,-56-50 0,0 0-2,0 0-2,63 6-4,-63-6-9,0 0-19,63-5 1,-63 5-1,0 0 1</inkml:trace>
  <inkml:trace contextRef="#ctx0" brushRef="#br0" timeOffset="65127.7251">24532 14241 28,'0'0'34,"0"0"2,0 0 0,0 0-12,0 0-10,0 0-4,56-17-4,-56 17-3,0 0-3,0 0-4,56-4-4,-56 4-13,0 0-15,50-6 0,-50 6 0,0 0 0</inkml:trace>
  <inkml:trace contextRef="#ctx0" brushRef="#br0" timeOffset="65447.7434">24766 13872 47,'0'0'36,"0"0"3,35 54 0,-35-54-17,23 54-9,-23-54-4,17 69-3,-17-69-1,10 79-2,-10-79-2,4 89-1,-4-89-1,-14 89-3,14-89-4,-14 81-16,14-81-17,-10 68 2,10-68-1,0 0 1</inkml:trace>
  <inkml:trace contextRef="#ctx0" brushRef="#br0" timeOffset="70022.005">16210 5478 23,'15'19'23,"-9"-8"-6,1 6-3,-4 5-8,0 4 1,-1 0-3,-1 3-2,0 1 0,-2-3-1,1 1 1,-2-2 0,2-3 0,0-7-1,2 4 1,1-6 2,4-3 0,3-5 0,4-3 0,3-4 0,5 2 0,5-2 1,5-3-1,4 1-1,4 3-1,5 1 1,6 2-1,6 1-1,5-1 1,3 1-2,4 5 1,8-5 0,3-1 0,5-1 0,6-1 0,2 1-1,2 0 1,1-3 0,0 0-1,-5 2 0,-2 2 1,-6 0-1,-5 1 1,-4 0-1,-4-1 0,-4 2 0,-4 1 1,0-2-1,-3-1 0,-4-1 0,-4 2 0,-5 1 0,-4-1 1,-3-2-1,-6-1 0,-5 0 0,-6 1 0,-1-1 0,-5-3 0,-2-2 1,-3 0-1,1 1 1,-1-3 0,-2-1 1,3-4-2,-2-5 1,0 2 0,-1-5 0,-2-6 0,-4-5 0,0-2 1,-5-4 0,1 4 1,-5 0 0,3 1 0,-3 2 0,2 11-1,0 4 0,2 4 0,2 10-3,0 0-6,0 0-28,0 0 0,-2 11-1,2 2 1</inkml:trace>
  <inkml:trace contextRef="#ctx0" brushRef="#br0" timeOffset="70877.0539">17380 6276 21,'0'0'31,"0"0"2,0 0-1,-16-7-14,4 2-2,3 2-4,-8-2-4,2 3-2,-5-2-3,0 8-1,-1-1 0,0 1 0,0 3-1,4 7-1,0 2 1,3 5 0,2 2-1,3 2 0,3 1 0,2 5 1,3 4-1,3-3 1,2 0-1,2 2 1,1-2 0,4 1 0,-1-2 0,0-3-1,2-3 1,-3-1-2,-1-1 1,-2-7-3,2 2-4,-8-9-7,0-9-18,2 16-3,-2-16-1,-15 3 3</inkml:trace>
  <inkml:trace contextRef="#ctx0" brushRef="#br0" timeOffset="71091.0661">16988 6644 42,'13'-16'33,"1"12"2,0-4 0,8-4-15,5 10-7,0-6-2,10 7-5,4-1-6,5-2-10,2 0-25,10-1 0,-4-5-2,3 2 1</inkml:trace>
  <inkml:trace contextRef="#ctx0" brushRef="#br0" timeOffset="80003.5759">6135 12745 31,'9'-4'31,"14"4"3,1-2-7,5-6-8,11 7-4,0-5-2,11 4-6,-3-2-2,7 3-2,-1-2-1,0 1-2,0 2-3,-6-5-2,2 4-9,-12 0-15,-7-7-6,-5 6 0,-16-4 0</inkml:trace>
  <inkml:trace contextRef="#ctx0" brushRef="#br0" timeOffset="80478.6031">6136 12619 15,'9'-6'27,"-9"6"-4,0 0-1,0 0-4,-1 9-1,1-9-4,-9 13-3,6-2-1,3-11-2,-17 19-2,5-8 1,1 3-2,-5 0 0,5 3 0,-2-2-1,5 2 0,3-2 0,8 1-1,6-2-1,11 1 0,7-3 0,7-1-2,6 1-4,1-6-15,2-2-17,1 2 2,-6-10-3,-3 2 2</inkml:trace>
  <inkml:trace contextRef="#ctx0" brushRef="#br0" timeOffset="81326.6516">7540 12345 6,'-20'12'25,"11"13"1,-11-8 2,12 5-12,-1 2-3,4 1-3,8-1-2,3-2-1,10-2 0,2-10-2,6-1-1,2-7-1,1-4 0,-3-9-1,1 0 0,-7-8 0,-4 2 2,-8-2-2,-5-2 0,-9-2-1,-5 2 1,-6-1-1,-4 3 0,-2 4-1,0 2 1,3 6-2,2 6 0,7 7 0,13-6-4,-7 24-6,14-7-13,4-4-10,13 5 0,-3-9 1</inkml:trace>
  <inkml:trace contextRef="#ctx0" brushRef="#br0" timeOffset="81594.6669">7919 12042 38,'-11'-11'29,"7"24"3,-5 2-1,2 11-19,5 12-4,-2 5 0,5 6-1,0 1-1,5 3-1,-1-6-2,3-1-1,4-7-5,-2-10-4,7-5-13,1-8-14,-2-13-1,6-3 1,-3-14 1</inkml:trace>
  <inkml:trace contextRef="#ctx0" brushRef="#br0" timeOffset="82075.6944">8325 11926 40,'0'0'31,"-9"22"4,3 9-2,-4 8-12,1 2-14,7 11 1,0 0-4,6 4 0,2-4-2,5-1-1,0-7 0,2-9-1,2-8 0,-1-8-1,-1-11 0,-3-8 0,-10 0 0,10-21 0,-11 3 1,-4-5-1,-6 0 1,-5-4 0,-3 3 0,-4 2 0,-2 5 0,-2 6 0,-1 6 0,1 8 1,2 6-1,3 11 2,2 3-1,6 5 1,0-2 0,9 6 0,4-3 1,9-1 0,5-5-1,6-3 0,4-7 0,5-3-1,2-4 1,1-6-2,-1-3-1,-2-7-4,1 3-5,-11-6-20,0-3-6,0 3-1,-8-5-1</inkml:trace>
  <inkml:trace contextRef="#ctx0" brushRef="#br0" timeOffset="82529.7204">8606 12528 55,'-8'10'37,"8"-10"0,0 0 0,11-1-18,4 2-8,-3-5-3,7 3-3,0-1-2,3-1-1,-1 2-2,0 1-2,3 4-1,-4-8-6,5 8-15,-5-2-15,-2-6 2,1 4-2,-4-6 3</inkml:trace>
  <inkml:trace contextRef="#ctx0" brushRef="#br0" timeOffset="82922.7429">9210 12088 14,'-3'-22'27,"5"9"2,-8-5 2,-2 6-15,8 12-2,-19-15-2,6 16-2,-6-2-1,2 9-1,-6 0-2,4 6 0,-4 1-1,7 6-1,-1 2-1,8 5 0,1 1-1,7 4-1,4 1 1,4 4-1,1-2-1,2 0 1,2-2-1,-1-2 0,-1-1-2,-2-6 0,-2-1-4,-6-11-6,3-1-17,-3-1-7,0-11-1,-14 2 1</inkml:trace>
  <inkml:trace contextRef="#ctx0" brushRef="#br0" timeOffset="83102.7532">8915 12401 48,'0'0'34,"2"-9"1,13 10-2,2-1-19,0-5-5,8 4-5,1-1-6,-2-3-10,5-4-21,3 6-1,-6-6-1,4 6 1</inkml:trace>
  <inkml:trace contextRef="#ctx0" brushRef="#br0" timeOffset="83437.7723">9303 12409 71,'11'0'37,"-2"-5"-2,-9 5-5,13-23-18,2 11-4,-4-4-3,1 2-1,-2 1-1,2 3-1,-4 0 0,-8 10-1,10-2 0,-10 2 0,1 14-1,-1 0 0,-2 4 1,0 0-1,1 6-1,-1-1 1,2 2-2,-1-2-1,5 5-2,-6-9-4,5 5-4,-6-10-12,1 1-12,4 0 0,-2-15 1,-3 19 1</inkml:trace>
  <inkml:trace contextRef="#ctx0" brushRef="#br0" timeOffset="83625.7831">9340 12617 37,'0'0'35,"0"0"0,0 0 1,13 2-14,-3-8-8,7 5-6,-4-6-3,5 1-4,1 2-3,0-6-5,4 4-12,2-1-16,-6-6-1,3 4 0,0-6 1</inkml:trace>
  <inkml:trace contextRef="#ctx0" brushRef="#br0" timeOffset="83900.7988">9768 12205 60,'0'0'37,"0"0"0,21-4 1,-2 2-24,-2-4-5,8 0-2,-3-3-4,3 2-2,-2 2-2,-6-3-3,2 6-7,-9-3-19,-10 5-7,14-2 0,-14 2-1</inkml:trace>
  <inkml:trace contextRef="#ctx0" brushRef="#br0" timeOffset="84085.8094">9822 12323 55,'-7'11'37,"7"-11"0,2 13 0,-2-13-18,21 1-8,-11-6-5,9 4-4,0-1-7,-5-7-8,5 1-24,0 2-1,-3-5 1,4 4-1</inkml:trace>
  <inkml:trace contextRef="#ctx0" brushRef="#br0" timeOffset="85209.8737">10461 11964 27,'0'0'28,"-15"-12"0,15 12 1,-19-9-16,3 4-4,3 7-1,-4-2 0,2 10-1,1-3-1,2 9 1,1 0-2,5 10-1,2 1-1,3 4 0,2 1-1,5 4-1,1 2 0,4 0 0,-1 0-1,-1-4-1,-1-2-3,-2-6-3,0 0-6,-7-7-11,-4-7-10,3-1-2,-8-11 1,10 0 2</inkml:trace>
  <inkml:trace contextRef="#ctx0" brushRef="#br0" timeOffset="85378.8834">10192 12306 34,'0'0'30,"-11"-10"2,11 10-1,16-4-16,-6-1-7,10 4-5,1 1-6,3-4-10,-1-2-17,11 8-2,-7-10 1,7 10 1</inkml:trace>
  <inkml:trace contextRef="#ctx0" brushRef="#br0" timeOffset="85943.9157">10662 12372 36,'0'0'33,"0"0"2,0 0-8,6-9-5,-2-4-4,10 4-5,-6-7-3,6 3-3,-3-4-2,1 3-1,-2 2-1,-2 2-1,-8 10-1,7-10-1,-7 10 1,1 10-1,-2 3 1,1 5-2,-1 3 1,1 5-1,3 3-2,-2-3-1,5 5-3,-6-8-5,11 4-10,-6-4-16,-4-6 1,1-2-2,-5-5 4</inkml:trace>
  <inkml:trace contextRef="#ctx0" brushRef="#br0" timeOffset="86124.926">10670 12571 47,'0'0'36,"0"0"2,0 0-2,10 5-11,-10-5-14,27-6-4,-7 5-6,0-4-7,5 8-14,2-3-18,-9-4 2,1 4-2,-6-6 1</inkml:trace>
  <inkml:trace contextRef="#ctx0" brushRef="#br0" timeOffset="87674.0146">7741 12889 52,'0'0'35,"1"16"-1,-1-16 0,-16 1-19,16-1-10,-7 9-9,7-9-15,0 0-14,0 0-1,0 9-1,9 1 1</inkml:trace>
  <inkml:trace contextRef="#ctx0" brushRef="#br0" timeOffset="87815.0227">7761 13092 40,'4'14'31,"-4"-14"1,-1 13-5,1-13-21,0 0-21,0 0-13,0 0-3,11-4 0</inkml:trace>
  <inkml:trace contextRef="#ctx0" brushRef="#br0" timeOffset="87964.0312">7784 13227 51,'-4'9'32,"8"7"0,-4-16-8,-4 9-13,4-9-13,0 0-25,14-3-4,-14 3-2,0 0 2</inkml:trace>
  <inkml:trace contextRef="#ctx0" brushRef="#br0" timeOffset="88456.0594">7512 13273 45,'-5'10'31,"-9"-9"0,14-1-6,-16 20-14,1-10-3,7 10-3,-3-3-1,5 5 0,0 1-1,7 3 2,5-1-2,7 0 1,5-4-2,6-4 1,4-5-1,6-5 0,-1-8-1,1-5 0,-6-6 1,-3-1-1,-7-6 0,-8 0 0,-9-2 1,-9 0-1,-9 0-1,-7 3 1,-5 0-1,-5 3 0,1 4 0,3 3-2,4 3 0,5 4-1,9 8-4,3-4-7,9-3-23,18 19 2,-1-12-2,8 5 2</inkml:trace>
  <inkml:trace contextRef="#ctx0" brushRef="#br0" timeOffset="88784.0781">7846 13194 45,'-4'16'32,"-2"-3"3,6 5-10,2 6-9,-4 0-3,8 8-3,-4 0-3,6 3-3,-4-4-1,3 1-1,2-2-1,1-4-2,4-3-2,-1-11-3,7-1-7,-3-10-15,2-10-7,6-2-2,-4-10 2</inkml:trace>
  <inkml:trace contextRef="#ctx0" brushRef="#br0" timeOffset="89253.105">8185 13163 46,'0'0'35,"-5"14"1,5-14 0,-7 20-15,10 3-12,-4-2-1,7 4-5,0 1 1,2 3-3,1-1 1,1 0-2,1-5 0,0-2 1,0-3-2,-2-4 1,-1-2-1,-8-12 0,12 7 0,-12-7 0,0 0 0,3-20 0,-9 7 0,-3-1 1,-3-2 0,-5 3 0,-4 2 0,0 4 1,-3 4-1,1 5 1,2 3 0,1 5 0,5 3 0,6 2 0,5 2 0,5 0 0,6 0 0,7-1 1,4-4-2,6-1 1,4-2-1,1-5 0,2 0-3,-2-8-5,3 4-12,-3-3-18,-6-8 1,-2 3-1,-6-4 2</inkml:trace>
  <inkml:trace contextRef="#ctx0" brushRef="#br0" timeOffset="89587.1241">8578 13458 81,'10'0'40,"2"0"-2,0 1-5,-1-8-20,5 8-5,-1-3-3,2 0-3,0 1-2,0-2-4,4 4-5,-9-8-14,5 1-17,2 0 2,-3-4-2,3 2 1</inkml:trace>
  <inkml:trace contextRef="#ctx0" brushRef="#br0" timeOffset="89941.1443">9205 13077 47,'-11'-18'33,"5"5"2,-9 0-5,-3-2-16,6 9-2,-8-1-3,4 9-3,-3 1-1,3 8-1,-2 2 0,3 6-1,2 4 0,4 4-1,0 2 0,6 4 0,4 1-1,3 1 0,3 2 0,1-3-1,0 1-1,1-3-2,2-1-1,-6-9-6,4 4-10,-4-8-19,-5-18 1,8 15-1,-8-15 2</inkml:trace>
  <inkml:trace contextRef="#ctx0" brushRef="#br0" timeOffset="90107.1538">8947 13378 48,'0'0'35,"0"0"1,0 0-1,20 6-18,-7-10-9,9 0-6,5 0-8,0 4-24,-1-8-5,4 3 0,-7-4-1</inkml:trace>
  <inkml:trace contextRef="#ctx0" brushRef="#br0" timeOffset="90609.1825">9285 13310 73,'0'0'37,"0"0"-1,0 0 2,0 0-27,13-12-6,0 7-2,0 0-1,4 1-1,0 1 0,-3 2 0,-2 3 0,0 2-2,-12-4 1,12 14-1,-9-3 1,-4-2-1,-1 2 0,0 0 0,-1-1 1,3-10-1,-7 16 1,7-16 0,-1 10-1,1-10 1,0 0 0,10 9 0,-10-9 0,14 4 0,-14-4 0,13 9 0,-13-9-1,7 14 1,-6-5-1,-3 4 1,-1-1-1,-3 2 1,-1 1 0,-3 1 0,0-1 0,1 0 0,-2-6 1,2 0 0,0-4-1,9-5 1,-13 6-1,13-6-2,0 0-3,-10-16-6,10 4-26,0 12 0,8-24 0,2 11 1</inkml:trace>
  <inkml:trace contextRef="#ctx0" brushRef="#br0" timeOffset="90896.1989">9653 13187 78,'0'0'38,"13"-3"0,-1-5-5,3 7-22,-3-6-3,4 5-4,1-2-2,-1 0-3,0 3-3,-5-5-7,4 4-24,-5 3-3,-10-1 1,0 0-2</inkml:trace>
  <inkml:trace contextRef="#ctx0" brushRef="#br0" timeOffset="91083.2096">9659 13297 71,'-2'14'40,"2"-14"-1,5 13 1,7-6-24,-12-7-7,17 2-4,-6-4-3,0-2-7,9 2-21,-4-5-13,-2-6-1,2-2 0,-1-4 1</inkml:trace>
  <inkml:trace contextRef="#ctx0" brushRef="#br0" timeOffset="91823.252">10377 12925 29,'3'-16'27,"-3"16"4,1-14-11,-6 4-4,5 10-2,-17-11-3,7 9-1,-7-2-2,3 11 1,-6-4-3,1 7-1,-3 5-1,4 5-1,0 3 0,6 7 0,3 0 0,7 3-1,3 0 0,7 3-1,3 0 1,3-1-2,-1-3 1,1-2-1,-3-4 0,0-1-1,-5-2 0,-4-8-3,0 1-5,-2-16-7,-6 9-23,6-9 2,0 0-1,-13 1 2</inkml:trace>
  <inkml:trace contextRef="#ctx0" brushRef="#br0" timeOffset="92046.2647">10109 13261 41,'0'0'36,"10"4"1,6-4 0,5 3-13,-2-8-11,11 3-3,-4-5-4,8 2-3,-4-1-4,-3-4-5,3 5-13,-6 0-19,-10-5 0,1 7-1,-15 3 3</inkml:trace>
  <inkml:trace contextRef="#ctx0" brushRef="#br0" timeOffset="92726.3036">10524 13191 41,'0'0'36,"0"0"0,11-6 1,-11 6-15,19-8-8,-19 8-4,22-9-3,-11 5-2,3 2-2,-3-1 0,3 3-2,-3 0 1,-1 2-2,-10-2 0,16 8 0,-16-8-1,6 16-1,-7-4 1,-3-1 0,-1 4-1,-2-2 0,-2 1 0,0-2 0,3 0 1,6-12 0,-12 13 0,12-13 1,0 0 0,10 8 0,-10-8 0,17 2 0,-5-2 1,-1 1-1,1 1 0,-1 2 0,-11-4 0,16 8 0,-16-8 0,5 13 0,-6-3 0,-3 0 0,-4 0 0,-1 3 0,-3 0 0,-1-1 0,-1 1 1,2-1 0,1-1 0,0-2 1,11-9-1,-13 11-1,13-11-2,0 0-7,0 0-29,-8-12 1,8 12-2,-3-16 2</inkml:trace>
  <inkml:trace contextRef="#ctx0" brushRef="#br0" timeOffset="96648.5279">7564 12000 27,'0'0'26,"-19"1"-6,9-1-1,-4-1-4,0-2-4,0 2-2,-2-2-2,0 2-1,-4-1-2,4 4 0,-4 1-2,3 3 1,-2 4-2,3 2 1,-3 5-1,4 2 0,1 5 0,2 3 0,-1 3-1,3 2 0,0 2 0,1 3 0,3 2 0,0 1 0,0-1 0,1 1 0,2 2 0,-1-1-1,2-1 2,-1-2-2,0-2 1,0 0 0,0-1 0,-2-2-1,-1 0 1,-2-1 0,1 1-1,-3 0 1,1 5 0,-1-3 0,-1 1 0,-1 2 0,2-2-1,2 1 2,-3-1-1,5-4 0,-1 0 0,3 0 0,1-1 1,0-2-1,1-2 0,-1 0 0,2 0 1,1 1-2,-2-1 2,0-4-1,1-1 0,0-1 0,2 0 0,-1-5 0,0 1 0,1-3 0,-1 0 0,1-1 1,-1 1-1,0-1 0,0-1 0,1 2 1,-1-2 1,1-1-1,-1-11 2,6 17 1,-6-17-1,12 8 1,-3-7 0,6-1-1,-1-5 0,7 3 0,1-3 0,2 0-2,1 1 1,1 0-1,-2 1-1,-1 4 1,-4-2 0,-2 3 0,-4-1-1,-2 2 0,-11-3-4,12 6-16,-12-6-17,0 0 1,0 0-1,10-12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23C-B908-4BE6-B759-298985D67E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2011-03-22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14.png"/><Relationship Id="rId7" Type="http://schemas.openxmlformats.org/officeDocument/2006/relationships/image" Target="../media/image1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15.emf"/><Relationship Id="rId4" Type="http://schemas.openxmlformats.org/officeDocument/2006/relationships/customXml" Target="../ink/ink13.xml"/><Relationship Id="rId9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15.emf"/><Relationship Id="rId4" Type="http://schemas.openxmlformats.org/officeDocument/2006/relationships/customXml" Target="../ink/ink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" y="381001"/>
            <a:ext cx="9144000" cy="1600199"/>
          </a:xfrm>
        </p:spPr>
        <p:txBody>
          <a:bodyPr>
            <a:normAutofit/>
          </a:bodyPr>
          <a:lstStyle/>
          <a:p>
            <a:r>
              <a:rPr lang="en-US" dirty="0" smtClean="0"/>
              <a:t>Synthesis, Analysis, and Verification</a:t>
            </a:r>
            <a:br>
              <a:rPr lang="en-US" dirty="0" smtClean="0"/>
            </a:br>
            <a:r>
              <a:rPr lang="en-US" sz="3200" dirty="0"/>
              <a:t>Lecture </a:t>
            </a:r>
            <a:r>
              <a:rPr lang="en-US" sz="3200" dirty="0" smtClean="0"/>
              <a:t>05b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962400"/>
            <a:ext cx="8458200" cy="2133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Lectures: 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</a:rPr>
              <a:t>Viktor </a:t>
            </a:r>
            <a:r>
              <a:rPr lang="en-US" sz="3600" b="1" dirty="0" err="1" smtClean="0">
                <a:solidFill>
                  <a:schemeClr val="tx1"/>
                </a:solidFill>
              </a:rPr>
              <a:t>Kuncak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2209800"/>
            <a:ext cx="8610600" cy="14478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Dynamic Allocation</a:t>
            </a:r>
            <a:br>
              <a:rPr lang="en-US" sz="3200" dirty="0" smtClean="0"/>
            </a:br>
            <a:r>
              <a:rPr lang="en-US" sz="3200" dirty="0" smtClean="0"/>
              <a:t>Linked Structures and Their Properties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WS1S</a:t>
            </a:r>
          </a:p>
        </p:txBody>
      </p:sp>
      <p:pic>
        <p:nvPicPr>
          <p:cNvPr id="11" name="Picture 6" descr="epfl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1"/>
            <a:ext cx="2364826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Allocating New Array of Objects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447800"/>
            <a:ext cx="411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class </a:t>
            </a:r>
            <a:r>
              <a:rPr lang="en-US" sz="3200" dirty="0" err="1" smtClean="0"/>
              <a:t>oArray</a:t>
            </a:r>
            <a:r>
              <a:rPr lang="en-US" sz="3200" dirty="0" smtClean="0"/>
              <a:t> </a:t>
            </a:r>
            <a:r>
              <a:rPr lang="en-US" sz="3200" dirty="0"/>
              <a:t>{</a:t>
            </a:r>
          </a:p>
          <a:p>
            <a:r>
              <a:rPr lang="en-US" sz="3200" dirty="0"/>
              <a:t>  </a:t>
            </a:r>
            <a:r>
              <a:rPr lang="en-US" sz="3200" dirty="0" err="1"/>
              <a:t>int</a:t>
            </a:r>
            <a:r>
              <a:rPr lang="en-US" sz="3200" dirty="0"/>
              <a:t> length;</a:t>
            </a:r>
          </a:p>
          <a:p>
            <a:r>
              <a:rPr lang="en-US" sz="3200" dirty="0"/>
              <a:t>  </a:t>
            </a:r>
            <a:r>
              <a:rPr lang="en-US" sz="3200" dirty="0" smtClean="0"/>
              <a:t>data </a:t>
            </a:r>
            <a:r>
              <a:rPr lang="en-US" sz="3200" dirty="0"/>
              <a:t>: </a:t>
            </a:r>
            <a:r>
              <a:rPr lang="en-US" sz="3200" dirty="0" smtClean="0"/>
              <a:t>Object</a:t>
            </a:r>
            <a:r>
              <a:rPr lang="en-US" sz="3200" dirty="0" smtClean="0"/>
              <a:t>[]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}</a:t>
            </a:r>
            <a:endParaRPr lang="en-US" sz="3200" dirty="0"/>
          </a:p>
          <a:p>
            <a:r>
              <a:rPr lang="en-US" sz="3200" dirty="0" smtClean="0"/>
              <a:t>x = new </a:t>
            </a:r>
            <a:r>
              <a:rPr lang="en-US" sz="3200" dirty="0" err="1"/>
              <a:t>o</a:t>
            </a:r>
            <a:r>
              <a:rPr lang="en-US" sz="3200" dirty="0" err="1" smtClean="0"/>
              <a:t>Array</a:t>
            </a:r>
            <a:r>
              <a:rPr lang="en-US" sz="3200" dirty="0" smtClean="0"/>
              <a:t>[100] </a:t>
            </a:r>
            <a:r>
              <a:rPr lang="en-US" sz="3200" dirty="0" smtClean="0">
                <a:sym typeface="Wingdings" pitchFamily="2" charset="2"/>
              </a:rPr>
              <a:t></a:t>
            </a:r>
            <a:endParaRPr lang="en-US" sz="3200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310040" y="3068640"/>
              <a:ext cx="6609600" cy="3532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7080" y="3054600"/>
                <a:ext cx="6630840" cy="355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39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there are fields and variables f</a:t>
            </a:r>
            <a:r>
              <a:rPr lang="en-US" baseline="-25000" dirty="0" smtClean="0"/>
              <a:t>1</a:t>
            </a:r>
            <a:r>
              <a:rPr lang="en-US" dirty="0" smtClean="0"/>
              <a:t>,f</a:t>
            </a:r>
            <a:r>
              <a:rPr lang="en-US" baseline="-25000" dirty="0" smtClean="0"/>
              <a:t>2</a:t>
            </a:r>
            <a:r>
              <a:rPr lang="en-US" dirty="0" smtClean="0"/>
              <a:t>,f</a:t>
            </a:r>
            <a:r>
              <a:rPr lang="en-US" baseline="-25000" dirty="0" smtClean="0"/>
              <a:t>3  </a:t>
            </a:r>
            <a:r>
              <a:rPr lang="en-US" dirty="0" smtClean="0"/>
              <a:t>(denoted f)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	procedure foo(x):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  requires P(</a:t>
            </a:r>
            <a:r>
              <a:rPr lang="en-US" dirty="0" err="1" smtClean="0"/>
              <a:t>x,f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  modifies f</a:t>
            </a:r>
            <a:r>
              <a:rPr lang="en-US" baseline="-25000" dirty="0" smtClean="0"/>
              <a:t>3</a:t>
            </a:r>
          </a:p>
          <a:p>
            <a:pPr marL="0" indent="0">
              <a:buNone/>
            </a:pPr>
            <a:r>
              <a:rPr lang="en-US" dirty="0" smtClean="0"/>
              <a:t>	  ensures Q(</a:t>
            </a:r>
            <a:r>
              <a:rPr lang="en-US" dirty="0" err="1" smtClean="0"/>
              <a:t>x,old</a:t>
            </a:r>
            <a:r>
              <a:rPr lang="en-US" dirty="0" smtClean="0"/>
              <a:t>(f),f)</a:t>
            </a:r>
          </a:p>
          <a:p>
            <a:pPr marL="0" indent="0">
              <a:buNone/>
            </a:pPr>
            <a:r>
              <a:rPr lang="en-US" dirty="0" smtClean="0"/>
              <a:t>foo(E)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assert(P(</a:t>
            </a:r>
            <a:r>
              <a:rPr lang="en-US" dirty="0" err="1">
                <a:sym typeface="Wingdings" pitchFamily="2" charset="2"/>
              </a:rPr>
              <a:t>E</a:t>
            </a:r>
            <a:r>
              <a:rPr lang="en-US" dirty="0" err="1" smtClean="0">
                <a:sym typeface="Wingdings" pitchFamily="2" charset="2"/>
              </a:rPr>
              <a:t>,f</a:t>
            </a:r>
            <a:r>
              <a:rPr lang="en-US" dirty="0" smtClean="0">
                <a:sym typeface="Wingdings" pitchFamily="2" charset="2"/>
              </a:rPr>
              <a:t>));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</a:t>
            </a:r>
            <a:r>
              <a:rPr lang="en-US" dirty="0" err="1" smtClean="0">
                <a:sym typeface="Wingdings" pitchFamily="2" charset="2"/>
              </a:rPr>
              <a:t>old_f</a:t>
            </a:r>
            <a:r>
              <a:rPr lang="en-US" dirty="0" smtClean="0">
                <a:sym typeface="Wingdings" pitchFamily="2" charset="2"/>
              </a:rPr>
              <a:t> = f;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havoc(f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assume Q(</a:t>
            </a:r>
            <a:r>
              <a:rPr lang="en-US" dirty="0" err="1" smtClean="0">
                <a:sym typeface="Wingdings" pitchFamily="2" charset="2"/>
              </a:rPr>
              <a:t>E,old_f</a:t>
            </a:r>
            <a:r>
              <a:rPr lang="en-US" dirty="0" smtClean="0">
                <a:sym typeface="Wingdings" pitchFamily="2" charset="2"/>
              </a:rPr>
              <a:t>, f)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93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 of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there are fields and variables f</a:t>
            </a:r>
            <a:r>
              <a:rPr lang="en-US" baseline="-25000" dirty="0" smtClean="0"/>
              <a:t>1</a:t>
            </a:r>
            <a:r>
              <a:rPr lang="en-US" dirty="0" smtClean="0"/>
              <a:t>,f</a:t>
            </a:r>
            <a:r>
              <a:rPr lang="en-US" baseline="-25000" dirty="0" smtClean="0"/>
              <a:t>2</a:t>
            </a:r>
            <a:r>
              <a:rPr lang="en-US" dirty="0" smtClean="0"/>
              <a:t>,f</a:t>
            </a:r>
            <a:r>
              <a:rPr lang="en-US" baseline="-25000" dirty="0" smtClean="0"/>
              <a:t>3  </a:t>
            </a:r>
            <a:r>
              <a:rPr lang="en-US" dirty="0" smtClean="0"/>
              <a:t>(denoted f)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	procedure foo(x):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  requires P(</a:t>
            </a:r>
            <a:r>
              <a:rPr lang="en-US" dirty="0" err="1" smtClean="0"/>
              <a:t>x,f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  modifies x.f</a:t>
            </a:r>
            <a:r>
              <a:rPr lang="en-US" baseline="-25000" dirty="0" smtClean="0"/>
              <a:t>3</a:t>
            </a:r>
          </a:p>
          <a:p>
            <a:pPr marL="0" indent="0">
              <a:buNone/>
            </a:pPr>
            <a:r>
              <a:rPr lang="en-US" dirty="0" smtClean="0"/>
              <a:t>	  ensures Q(</a:t>
            </a:r>
            <a:r>
              <a:rPr lang="en-US" dirty="0" err="1" smtClean="0"/>
              <a:t>x,f,f</a:t>
            </a:r>
            <a:r>
              <a:rPr lang="en-US" dirty="0" smtClean="0"/>
              <a:t>’)</a:t>
            </a:r>
          </a:p>
          <a:p>
            <a:pPr marL="0" indent="0">
              <a:buNone/>
            </a:pPr>
            <a:r>
              <a:rPr lang="en-US" dirty="0" smtClean="0"/>
              <a:t>foo(E)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assert(P(</a:t>
            </a:r>
            <a:r>
              <a:rPr lang="en-US" dirty="0" err="1">
                <a:sym typeface="Wingdings" pitchFamily="2" charset="2"/>
              </a:rPr>
              <a:t>E</a:t>
            </a:r>
            <a:r>
              <a:rPr lang="en-US" dirty="0" err="1" smtClean="0">
                <a:sym typeface="Wingdings" pitchFamily="2" charset="2"/>
              </a:rPr>
              <a:t>,f</a:t>
            </a:r>
            <a:r>
              <a:rPr lang="en-US" dirty="0" smtClean="0">
                <a:sym typeface="Wingdings" pitchFamily="2" charset="2"/>
              </a:rPr>
              <a:t>));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</a:t>
            </a:r>
            <a:r>
              <a:rPr lang="en-US" dirty="0" err="1" smtClean="0">
                <a:sym typeface="Wingdings" pitchFamily="2" charset="2"/>
              </a:rPr>
              <a:t>old_f</a:t>
            </a:r>
            <a:r>
              <a:rPr lang="en-US" dirty="0" smtClean="0">
                <a:sym typeface="Wingdings" pitchFamily="2" charset="2"/>
              </a:rPr>
              <a:t> = f;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havoc(x.f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);                  havoc(f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); assume 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assume Q(</a:t>
            </a:r>
            <a:r>
              <a:rPr lang="en-US" dirty="0" err="1" smtClean="0">
                <a:sym typeface="Wingdings" pitchFamily="2" charset="2"/>
              </a:rPr>
              <a:t>E,old_f</a:t>
            </a:r>
            <a:r>
              <a:rPr lang="en-US" dirty="0" smtClean="0">
                <a:sym typeface="Wingdings" pitchFamily="2" charset="2"/>
              </a:rPr>
              <a:t>, f)</a:t>
            </a:r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74040" y="1972080"/>
              <a:ext cx="6774120" cy="3295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0720" y="1968480"/>
                <a:ext cx="6802200" cy="331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01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class Pair { Object first; Object second; }</a:t>
            </a:r>
          </a:p>
          <a:p>
            <a:pPr marL="0" indent="0">
              <a:buNone/>
            </a:pPr>
            <a:r>
              <a:rPr lang="en-US" dirty="0" smtClean="0"/>
              <a:t>void </a:t>
            </a:r>
            <a:r>
              <a:rPr lang="en-US" dirty="0" err="1" smtClean="0"/>
              <a:t>printPair</a:t>
            </a:r>
            <a:r>
              <a:rPr lang="en-US" dirty="0" smtClean="0"/>
              <a:t>(p : Pair) { ... }</a:t>
            </a:r>
          </a:p>
          <a:p>
            <a:pPr marL="0" indent="0">
              <a:buNone/>
            </a:pPr>
            <a:r>
              <a:rPr lang="en-US" dirty="0" smtClean="0"/>
              <a:t>void </a:t>
            </a:r>
            <a:r>
              <a:rPr lang="en-US" dirty="0" err="1" smtClean="0"/>
              <a:t>printBoth</a:t>
            </a:r>
            <a:r>
              <a:rPr lang="en-US" dirty="0" smtClean="0"/>
              <a:t>(x : Object, y : Object) </a:t>
            </a:r>
          </a:p>
          <a:p>
            <a:pPr marL="0" indent="0">
              <a:buNone/>
            </a:pPr>
            <a:r>
              <a:rPr lang="en-US" dirty="0" smtClean="0"/>
              <a:t>modifies first, second </a:t>
            </a:r>
            <a:r>
              <a:rPr lang="en-US" dirty="0"/>
              <a:t> </a:t>
            </a:r>
            <a:r>
              <a:rPr lang="en-US" dirty="0" smtClean="0"/>
              <a:t>// ?</a:t>
            </a:r>
            <a:br>
              <a:rPr lang="en-US" dirty="0" smtClean="0"/>
            </a:b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  Pair p = new Pair();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err="1" smtClean="0"/>
              <a:t>p.first</a:t>
            </a:r>
            <a:r>
              <a:rPr lang="en-US" dirty="0" smtClean="0"/>
              <a:t> = x;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err="1" smtClean="0"/>
              <a:t>p.second</a:t>
            </a:r>
            <a:r>
              <a:rPr lang="en-US" dirty="0" smtClean="0"/>
              <a:t> = y;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err="1" smtClean="0"/>
              <a:t>printPair</a:t>
            </a:r>
            <a:r>
              <a:rPr lang="en-US" dirty="0" smtClean="0"/>
              <a:t>(p);</a:t>
            </a:r>
            <a:br>
              <a:rPr lang="en-US" dirty="0" smtClean="0"/>
            </a:br>
            <a:r>
              <a:rPr lang="en-US" dirty="0" smtClean="0"/>
              <a:t>}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261120" y="5086800"/>
              <a:ext cx="2063520" cy="369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5000" y="5077440"/>
                <a:ext cx="2085840" cy="38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28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Allowing Modification of Fresh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there are fields and variables f</a:t>
            </a:r>
            <a:r>
              <a:rPr lang="en-US" baseline="-25000" dirty="0" smtClean="0"/>
              <a:t>1</a:t>
            </a:r>
            <a:r>
              <a:rPr lang="en-US" dirty="0" smtClean="0"/>
              <a:t>,f</a:t>
            </a:r>
            <a:r>
              <a:rPr lang="en-US" baseline="-25000" dirty="0" smtClean="0"/>
              <a:t>2</a:t>
            </a:r>
            <a:r>
              <a:rPr lang="en-US" dirty="0" smtClean="0"/>
              <a:t>,f</a:t>
            </a:r>
            <a:r>
              <a:rPr lang="en-US" baseline="-25000" dirty="0" smtClean="0"/>
              <a:t>3  </a:t>
            </a:r>
            <a:r>
              <a:rPr lang="en-US" dirty="0" smtClean="0"/>
              <a:t>(denoted f)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	procedure foo(x):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  requires P(</a:t>
            </a:r>
            <a:r>
              <a:rPr lang="en-US" dirty="0" err="1" smtClean="0"/>
              <a:t>x,f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  modifies x.f</a:t>
            </a:r>
            <a:r>
              <a:rPr lang="en-US" baseline="-25000" dirty="0" smtClean="0"/>
              <a:t>3</a:t>
            </a:r>
          </a:p>
          <a:p>
            <a:pPr marL="0" indent="0">
              <a:buNone/>
            </a:pPr>
            <a:r>
              <a:rPr lang="en-US" dirty="0" smtClean="0"/>
              <a:t>	  ensures Q(</a:t>
            </a:r>
            <a:r>
              <a:rPr lang="en-US" dirty="0" err="1" smtClean="0"/>
              <a:t>x,f,f</a:t>
            </a:r>
            <a:r>
              <a:rPr lang="en-US" dirty="0" smtClean="0"/>
              <a:t>’)</a:t>
            </a:r>
          </a:p>
          <a:p>
            <a:pPr marL="0" indent="0">
              <a:buNone/>
            </a:pPr>
            <a:r>
              <a:rPr lang="en-US" dirty="0" smtClean="0"/>
              <a:t>foo(E)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assert(P(</a:t>
            </a:r>
            <a:r>
              <a:rPr lang="en-US" dirty="0" err="1">
                <a:sym typeface="Wingdings" pitchFamily="2" charset="2"/>
              </a:rPr>
              <a:t>E</a:t>
            </a:r>
            <a:r>
              <a:rPr lang="en-US" dirty="0" err="1" smtClean="0">
                <a:sym typeface="Wingdings" pitchFamily="2" charset="2"/>
              </a:rPr>
              <a:t>,f</a:t>
            </a:r>
            <a:r>
              <a:rPr lang="en-US" dirty="0" smtClean="0">
                <a:sym typeface="Wingdings" pitchFamily="2" charset="2"/>
              </a:rPr>
              <a:t>));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</a:t>
            </a:r>
            <a:r>
              <a:rPr lang="en-US" dirty="0" err="1" smtClean="0">
                <a:sym typeface="Wingdings" pitchFamily="2" charset="2"/>
              </a:rPr>
              <a:t>old_f</a:t>
            </a:r>
            <a:r>
              <a:rPr lang="en-US" dirty="0" smtClean="0">
                <a:sym typeface="Wingdings" pitchFamily="2" charset="2"/>
              </a:rPr>
              <a:t> = f;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havoc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 assume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assume Q(</a:t>
            </a:r>
            <a:r>
              <a:rPr lang="en-US" dirty="0" err="1" smtClean="0">
                <a:sym typeface="Wingdings" pitchFamily="2" charset="2"/>
              </a:rPr>
              <a:t>E,old_f</a:t>
            </a:r>
            <a:r>
              <a:rPr lang="en-US" dirty="0" smtClean="0">
                <a:sym typeface="Wingdings" pitchFamily="2" charset="2"/>
              </a:rPr>
              <a:t>, f)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Data remains same if:    1) existed and 2) not listed in </a:t>
            </a:r>
            <a:r>
              <a:rPr lang="en-US" dirty="0" err="1" smtClean="0"/>
              <a:t>m.clause</a:t>
            </a:r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56080" y="4199400"/>
              <a:ext cx="5819400" cy="1701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2840" y="4191120"/>
                <a:ext cx="5837760" cy="171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4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Quiz will be this Tuesday!</a:t>
            </a:r>
            <a:br>
              <a:rPr lang="en-US" dirty="0" smtClean="0"/>
            </a:br>
            <a:r>
              <a:rPr lang="en-US" dirty="0" smtClean="0"/>
              <a:t>(not open book)</a:t>
            </a:r>
            <a:br>
              <a:rPr lang="en-US" dirty="0" smtClean="0"/>
            </a:br>
            <a:r>
              <a:rPr lang="en-US" dirty="0" smtClean="0"/>
              <a:t>Bring: paper, pen, EPFL </a:t>
            </a:r>
            <a:r>
              <a:rPr lang="en-US" dirty="0" err="1" smtClean="0"/>
              <a:t>Camipro</a:t>
            </a:r>
            <a:r>
              <a:rPr lang="en-US" dirty="0" smtClean="0"/>
              <a:t> 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we can model many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can represent any body of sequential code inside one procedure.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Our loop invariants, pre/post conditions can become very complex</a:t>
            </a:r>
          </a:p>
        </p:txBody>
      </p:sp>
    </p:spTree>
    <p:extLst>
      <p:ext uri="{BB962C8B-B14F-4D97-AF65-F5344CB8AC3E}">
        <p14:creationId xmlns:p14="http://schemas.microsoft.com/office/powerpoint/2010/main" val="22388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960437"/>
          </a:xfrm>
        </p:spPr>
        <p:txBody>
          <a:bodyPr/>
          <a:lstStyle/>
          <a:p>
            <a:r>
              <a:rPr lang="en-US" smtClean="0"/>
              <a:t>Linked List Implementation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995363"/>
            <a:ext cx="8543925" cy="5646737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hr-HR" sz="2000" b="1" dirty="0" smtClean="0">
                <a:latin typeface="Courier New" pitchFamily="49" charset="0"/>
                <a:cs typeface="Courier New" pitchFamily="49" charset="0"/>
              </a:rPr>
              <a:t>class</a:t>
            </a:r>
            <a:r>
              <a:rPr lang="hr-HR" sz="2000" dirty="0" smtClean="0">
                <a:latin typeface="Courier New" pitchFamily="49" charset="0"/>
                <a:cs typeface="Courier New" pitchFamily="49" charset="0"/>
              </a:rPr>
              <a:t> List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List next;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Object data;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List root;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  <a:defRPr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public static void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addNew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(Object x)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List n1 =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List();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n1.next = root;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n1.data = x;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root = n1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Tx/>
              <a:buNone/>
              <a:defRPr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6137275" y="4375150"/>
            <a:ext cx="6302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>
              <a:lnSpc>
                <a:spcPct val="8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/>
              <a:t>next</a:t>
            </a: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4729163" y="4700588"/>
            <a:ext cx="360362" cy="33655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12294" name="Oval 11"/>
          <p:cNvSpPr>
            <a:spLocks noChangeArrowheads="1"/>
          </p:cNvSpPr>
          <p:nvPr/>
        </p:nvSpPr>
        <p:spPr bwMode="auto">
          <a:xfrm>
            <a:off x="5776913" y="4700588"/>
            <a:ext cx="360362" cy="33655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12295" name="Oval 12"/>
          <p:cNvSpPr>
            <a:spLocks noChangeArrowheads="1"/>
          </p:cNvSpPr>
          <p:nvPr/>
        </p:nvSpPr>
        <p:spPr bwMode="auto">
          <a:xfrm>
            <a:off x="6821488" y="4700588"/>
            <a:ext cx="360362" cy="33655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12296" name="Oval 13"/>
          <p:cNvSpPr>
            <a:spLocks noChangeArrowheads="1"/>
          </p:cNvSpPr>
          <p:nvPr/>
        </p:nvSpPr>
        <p:spPr bwMode="auto">
          <a:xfrm>
            <a:off x="7845425" y="4700588"/>
            <a:ext cx="361950" cy="33655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5087938" y="4813300"/>
            <a:ext cx="6921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5"/>
          <p:cNvSpPr>
            <a:spLocks noChangeShapeType="1"/>
          </p:cNvSpPr>
          <p:nvPr/>
        </p:nvSpPr>
        <p:spPr bwMode="auto">
          <a:xfrm flipH="1">
            <a:off x="6134100" y="4813300"/>
            <a:ext cx="69056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6"/>
          <p:cNvSpPr>
            <a:spLocks noChangeShapeType="1"/>
          </p:cNvSpPr>
          <p:nvPr/>
        </p:nvSpPr>
        <p:spPr bwMode="auto">
          <a:xfrm flipH="1">
            <a:off x="7180263" y="4813300"/>
            <a:ext cx="6889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5110163" y="4375150"/>
            <a:ext cx="6318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>
              <a:lnSpc>
                <a:spcPct val="8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/>
              <a:t>next</a:t>
            </a:r>
          </a:p>
        </p:txBody>
      </p:sp>
      <p:sp>
        <p:nvSpPr>
          <p:cNvPr id="12301" name="Text Box 18"/>
          <p:cNvSpPr txBox="1">
            <a:spLocks noChangeArrowheads="1"/>
          </p:cNvSpPr>
          <p:nvPr/>
        </p:nvSpPr>
        <p:spPr bwMode="auto">
          <a:xfrm>
            <a:off x="7181850" y="4375150"/>
            <a:ext cx="6302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>
              <a:lnSpc>
                <a:spcPct val="8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/>
              <a:t>next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546725" y="3765550"/>
            <a:ext cx="630238" cy="914400"/>
            <a:chOff x="5618805" y="3581400"/>
            <a:chExt cx="629595" cy="914400"/>
          </a:xfrm>
        </p:grpSpPr>
        <p:sp>
          <p:nvSpPr>
            <p:cNvPr id="12316" name="Line 19"/>
            <p:cNvSpPr>
              <a:spLocks noChangeShapeType="1"/>
            </p:cNvSpPr>
            <p:nvPr/>
          </p:nvSpPr>
          <p:spPr bwMode="auto">
            <a:xfrm flipH="1" flipV="1">
              <a:off x="5943599" y="3886200"/>
              <a:ext cx="45719" cy="609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Text Box 20"/>
            <p:cNvSpPr txBox="1">
              <a:spLocks noChangeArrowheads="1"/>
            </p:cNvSpPr>
            <p:nvPr/>
          </p:nvSpPr>
          <p:spPr bwMode="auto">
            <a:xfrm>
              <a:off x="5618805" y="3581400"/>
              <a:ext cx="629595" cy="279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>
                <a:lnSpc>
                  <a:spcPct val="83000"/>
                </a:lnSpc>
                <a:buClr>
                  <a:srgbClr val="000000"/>
                </a:buClr>
                <a:buSzPct val="45000"/>
                <a:buFont typeface="StarSymbol"/>
                <a:buNone/>
              </a:pPr>
              <a:r>
                <a:rPr lang="en-GB"/>
                <a:t>root</a:t>
              </a:r>
            </a:p>
          </p:txBody>
        </p:sp>
      </p:grp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4899025" y="5046663"/>
            <a:ext cx="0" cy="1109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4933950" y="5586413"/>
            <a:ext cx="6318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>
              <a:lnSpc>
                <a:spcPct val="8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/>
              <a:t>data</a:t>
            </a:r>
          </a:p>
        </p:txBody>
      </p:sp>
      <p:sp>
        <p:nvSpPr>
          <p:cNvPr id="12305" name="Line 23"/>
          <p:cNvSpPr>
            <a:spLocks noChangeShapeType="1"/>
          </p:cNvSpPr>
          <p:nvPr/>
        </p:nvSpPr>
        <p:spPr bwMode="auto">
          <a:xfrm>
            <a:off x="5945188" y="5029200"/>
            <a:ext cx="0" cy="1109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2306" name="Text Box 24"/>
          <p:cNvSpPr txBox="1">
            <a:spLocks noChangeArrowheads="1"/>
          </p:cNvSpPr>
          <p:nvPr/>
        </p:nvSpPr>
        <p:spPr bwMode="auto">
          <a:xfrm>
            <a:off x="5981700" y="5568950"/>
            <a:ext cx="6302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>
              <a:lnSpc>
                <a:spcPct val="8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/>
              <a:t>data</a:t>
            </a:r>
          </a:p>
        </p:txBody>
      </p:sp>
      <p:sp>
        <p:nvSpPr>
          <p:cNvPr id="12307" name="Line 25"/>
          <p:cNvSpPr>
            <a:spLocks noChangeShapeType="1"/>
          </p:cNvSpPr>
          <p:nvPr/>
        </p:nvSpPr>
        <p:spPr bwMode="auto">
          <a:xfrm>
            <a:off x="6991350" y="5037138"/>
            <a:ext cx="0" cy="1109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2308" name="Text Box 26"/>
          <p:cNvSpPr txBox="1">
            <a:spLocks noChangeArrowheads="1"/>
          </p:cNvSpPr>
          <p:nvPr/>
        </p:nvSpPr>
        <p:spPr bwMode="auto">
          <a:xfrm>
            <a:off x="7027863" y="5576888"/>
            <a:ext cx="63023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>
              <a:lnSpc>
                <a:spcPct val="8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/>
              <a:t>data</a:t>
            </a:r>
          </a:p>
        </p:txBody>
      </p:sp>
      <p:sp>
        <p:nvSpPr>
          <p:cNvPr id="12309" name="Line 27"/>
          <p:cNvSpPr>
            <a:spLocks noChangeShapeType="1"/>
          </p:cNvSpPr>
          <p:nvPr/>
        </p:nvSpPr>
        <p:spPr bwMode="auto">
          <a:xfrm>
            <a:off x="8024813" y="5033963"/>
            <a:ext cx="0" cy="1109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2310" name="Text Box 28"/>
          <p:cNvSpPr txBox="1">
            <a:spLocks noChangeArrowheads="1"/>
          </p:cNvSpPr>
          <p:nvPr/>
        </p:nvSpPr>
        <p:spPr bwMode="auto">
          <a:xfrm>
            <a:off x="8059738" y="5572125"/>
            <a:ext cx="6318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>
              <a:lnSpc>
                <a:spcPct val="83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/>
              <a:t>data</a:t>
            </a:r>
          </a:p>
        </p:txBody>
      </p:sp>
      <p:sp>
        <p:nvSpPr>
          <p:cNvPr id="12311" name="Oval 29"/>
          <p:cNvSpPr>
            <a:spLocks noChangeArrowheads="1"/>
          </p:cNvSpPr>
          <p:nvPr/>
        </p:nvSpPr>
        <p:spPr bwMode="auto">
          <a:xfrm>
            <a:off x="4724400" y="6127750"/>
            <a:ext cx="385763" cy="3349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 sz="2000"/>
              <a:t>x</a:t>
            </a:r>
          </a:p>
        </p:txBody>
      </p:sp>
      <p:sp>
        <p:nvSpPr>
          <p:cNvPr id="12312" name="Oval 30"/>
          <p:cNvSpPr>
            <a:spLocks noChangeArrowheads="1"/>
          </p:cNvSpPr>
          <p:nvPr/>
        </p:nvSpPr>
        <p:spPr bwMode="auto">
          <a:xfrm>
            <a:off x="5761038" y="6127750"/>
            <a:ext cx="385762" cy="3349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12313" name="Oval 31"/>
          <p:cNvSpPr>
            <a:spLocks noChangeArrowheads="1"/>
          </p:cNvSpPr>
          <p:nvPr/>
        </p:nvSpPr>
        <p:spPr bwMode="auto">
          <a:xfrm>
            <a:off x="6811963" y="6127750"/>
            <a:ext cx="385762" cy="3349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12314" name="Oval 32"/>
          <p:cNvSpPr>
            <a:spLocks noChangeArrowheads="1"/>
          </p:cNvSpPr>
          <p:nvPr/>
        </p:nvSpPr>
        <p:spPr bwMode="auto">
          <a:xfrm>
            <a:off x="7839075" y="6142038"/>
            <a:ext cx="385763" cy="3349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198080" y="2175120"/>
              <a:ext cx="7781040" cy="2776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4760" y="2164320"/>
                <a:ext cx="7804800" cy="27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582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-0.11545 1.11111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152400"/>
            <a:ext cx="3276600" cy="6858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Doubly Linked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1000" y="1295400"/>
            <a:ext cx="2925600" cy="4547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11426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assume P;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if (first == null)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first = n;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n.next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null;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n.prev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null;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} else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n.next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first;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first.prev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n;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n.prev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null;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first = n;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}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assert Q;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8" name="Picture 4" descr="http://lara.epfl.ch/web2010/lib/exe/fetch.php?cache=&amp;media=latex%3Ac95554f1dca45486b29a7081a1734f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24" y="1219200"/>
            <a:ext cx="28098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begin{displaymath}\begin{array}{l}&#10;   \forall x.\forall y. prev(x)=y\ \ \rightarrow \\&#10;   \qquad (y \neq null \rightarrow next(y)=x)\ \land \\&#10;   \qquad (y = null \land x \neq null \rightarrow (\forall z. next(z) \neq x))&#10;\end{array}\end{displaymath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00" y="5657850"/>
            <a:ext cx="37433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28320" y="101880"/>
              <a:ext cx="3263040" cy="6243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760" y="90360"/>
                <a:ext cx="3277800" cy="626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3578040" y="104760"/>
              <a:ext cx="1437120" cy="8287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70120" y="91800"/>
                <a:ext cx="1456200" cy="8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84240" y="16200"/>
              <a:ext cx="8915040" cy="58780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640" y="2160"/>
                <a:ext cx="8942040" cy="590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22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1000" y="1295400"/>
            <a:ext cx="2925600" cy="4547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11426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assume P;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if (first == null)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first = n;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n.next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null;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n.prev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null;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} else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n.next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first;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first.prev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n;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n.prev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null;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first = n;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}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assert Q;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8" name="Picture 4" descr="http://lara.epfl.ch/web2010/lib/exe/fetch.php?cache=&amp;media=latex%3Ac95554f1dca45486b29a7081a1734f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24" y="1219200"/>
            <a:ext cx="28098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begin{displaymath}\begin{array}{l}&#10;   \forall x.\forall y. prev(x)=y\ \ \rightarrow \\&#10;   \qquad (y \neq null \rightarrow next(y)=x)\ \land \\&#10;   \qquad (y = null \land x \neq null \rightarrow (\forall z. next(z) \neq x))&#10;\end{array}\end{displaymath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00" y="5657850"/>
            <a:ext cx="37433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28320" y="101880"/>
              <a:ext cx="3263040" cy="6243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760" y="90360"/>
                <a:ext cx="3277800" cy="626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3578040" y="104760"/>
              <a:ext cx="1437120" cy="8287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70120" y="91800"/>
                <a:ext cx="1456200" cy="85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39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Today we talk about something</a:t>
            </a:r>
            <a:br>
              <a:rPr lang="en-US" dirty="0" smtClean="0"/>
            </a:br>
            <a:r>
              <a:rPr lang="en-US" b="1" dirty="0" smtClean="0"/>
              <a:t>new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19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pPr algn="r"/>
            <a:r>
              <a:rPr lang="en-US" dirty="0" smtClean="0"/>
              <a:t>Reachability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1000" y="1295400"/>
            <a:ext cx="2925600" cy="4547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11426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assume P;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if (first == null)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first = n;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n.next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null;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n.prev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null;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} else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n.next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first;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first.prev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n;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n.prev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 = null;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aco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first = n;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}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aco"/>
                <a:cs typeface="Times New Roman" pitchFamily="18" charset="0"/>
              </a:rPr>
              <a:t>assert Q;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4" descr="http://lara.epfl.ch/web2010/lib/exe/fetch.php?cache=&amp;media=latex%3Ac95554f1dca45486b29a7081a1734f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24" y="1219200"/>
            <a:ext cx="28098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\begin{displaymath}\begin{array}{l}&#10;   \forall x.\forall y. prev(x)=y\ \ \rightarrow \\&#10;   \qquad (y \neq null \rightarrow next(y)=x)\ \land \\&#10;   \qquad (y = null \land x \neq null \rightarrow (\forall z. next(z) \neq x))&#10;\end{array}\end{displaymath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00" y="5657850"/>
            <a:ext cx="37433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28320" y="101880"/>
              <a:ext cx="3263040" cy="6243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760" y="90360"/>
                <a:ext cx="3277800" cy="626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21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575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prove such verification conditions automatically?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Allocation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114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x = </a:t>
            </a:r>
            <a:r>
              <a:rPr lang="en-US" b="1" dirty="0" smtClean="0"/>
              <a:t>new</a:t>
            </a:r>
            <a:r>
              <a:rPr lang="en-US" dirty="0" smtClean="0"/>
              <a:t> C();</a:t>
            </a:r>
          </a:p>
          <a:p>
            <a:pPr marL="0" indent="0">
              <a:buNone/>
            </a:pPr>
            <a:r>
              <a:rPr lang="en-US" dirty="0" smtClean="0"/>
              <a:t>y = </a:t>
            </a:r>
            <a:r>
              <a:rPr lang="en-US" b="1" dirty="0" smtClean="0"/>
              <a:t>new</a:t>
            </a:r>
            <a:r>
              <a:rPr lang="en-US" dirty="0" smtClean="0"/>
              <a:t> C();</a:t>
            </a:r>
          </a:p>
          <a:p>
            <a:pPr marL="0" indent="0">
              <a:buNone/>
            </a:pPr>
            <a:r>
              <a:rPr lang="en-US" dirty="0" smtClean="0"/>
              <a:t>assert(x != y); 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// fresh object references-distinct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 should this assertion hold? </a:t>
            </a:r>
          </a:p>
          <a:p>
            <a:pPr marL="0" indent="0">
              <a:buNone/>
            </a:pPr>
            <a:r>
              <a:rPr lang="en-US" dirty="0" smtClean="0"/>
              <a:t>How </a:t>
            </a:r>
            <a:r>
              <a:rPr lang="en-US" dirty="0" smtClean="0"/>
              <a:t>to give meaning to ‘new’ so we can prove it?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09760" y="1219680"/>
              <a:ext cx="2640240" cy="2146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840" y="1212120"/>
                <a:ext cx="2663280" cy="217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40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represent fresh objects?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assume(N &gt; 0 &amp;&amp; p &gt; 0 &amp;&amp; q &gt; 0 &amp;&amp; p != q);</a:t>
            </a:r>
          </a:p>
          <a:p>
            <a:pPr marL="0" indent="0">
              <a:buNone/>
            </a:pPr>
            <a:r>
              <a:rPr lang="en-US" dirty="0" smtClean="0"/>
              <a:t>a = new Object[N];</a:t>
            </a:r>
          </a:p>
          <a:p>
            <a:pPr marL="0" indent="0">
              <a:buNone/>
            </a:pPr>
            <a:r>
              <a:rPr lang="en-US" dirty="0" smtClean="0"/>
              <a:t>i = 0;</a:t>
            </a:r>
          </a:p>
          <a:p>
            <a:pPr marL="0" indent="0">
              <a:buNone/>
            </a:pPr>
            <a:r>
              <a:rPr lang="en-US" dirty="0" smtClean="0"/>
              <a:t>while (i &lt; N)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a[i] = new Object();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i = i + 1;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assert(a[p] != a[q]);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711680" y="2383920"/>
              <a:ext cx="2988360" cy="1621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00520" y="2371680"/>
                <a:ext cx="3013560" cy="164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55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View of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Everything exists, and will always exist.</a:t>
            </a:r>
            <a:br>
              <a:rPr lang="en-US" b="1" dirty="0" smtClean="0"/>
            </a:br>
            <a:r>
              <a:rPr lang="en-US" b="1" dirty="0" smtClean="0"/>
              <a:t>(It is just waiting for its time to become allocated.)</a:t>
            </a:r>
          </a:p>
          <a:p>
            <a:pPr marL="0" indent="0">
              <a:buNone/>
            </a:pPr>
            <a:r>
              <a:rPr lang="en-US" b="1" dirty="0" smtClean="0"/>
              <a:t>It will never die (but may become unreachable).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alloc</a:t>
            </a:r>
            <a:r>
              <a:rPr lang="en-US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Obj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Boolean	   i.e.    </a:t>
            </a:r>
            <a:r>
              <a:rPr lang="en-US" dirty="0" err="1" smtClean="0">
                <a:sym typeface="Wingdings" pitchFamily="2" charset="2"/>
              </a:rPr>
              <a:t>alloc</a:t>
            </a:r>
            <a:r>
              <a:rPr lang="en-US" dirty="0" smtClean="0">
                <a:sym typeface="Wingdings" pitchFamily="2" charset="2"/>
              </a:rPr>
              <a:t> : Set[</a:t>
            </a:r>
            <a:r>
              <a:rPr lang="en-US" dirty="0" err="1" smtClean="0">
                <a:sym typeface="Wingdings" pitchFamily="2" charset="2"/>
              </a:rPr>
              <a:t>Obj</a:t>
            </a:r>
            <a:r>
              <a:rPr lang="en-US" dirty="0" smtClean="0">
                <a:sym typeface="Wingdings" pitchFamily="2" charset="2"/>
              </a:rPr>
              <a:t>]	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x = new C();   </a:t>
            </a:r>
            <a:r>
              <a:rPr lang="en-US" dirty="0" smtClean="0">
                <a:sym typeface="Wingdings" pitchFamily="2" charset="2"/>
              </a:rPr>
              <a:t>		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          </a:t>
            </a:r>
            <a:r>
              <a:rPr lang="en-US" sz="2400" dirty="0" smtClean="0">
                <a:sym typeface="Wingdings" pitchFamily="2" charset="2"/>
              </a:rPr>
              <a:t>^</a:t>
            </a:r>
            <a:r>
              <a:rPr lang="en-US" sz="2400" dirty="0" err="1" smtClean="0">
                <a:sym typeface="Wingdings" pitchFamily="2" charset="2"/>
              </a:rPr>
              <a:t>defult</a:t>
            </a:r>
            <a:r>
              <a:rPr lang="en-US" sz="2400" dirty="0" smtClean="0">
                <a:sym typeface="Wingdings" pitchFamily="2" charset="2"/>
              </a:rPr>
              <a:t> constructor</a:t>
            </a:r>
          </a:p>
          <a:p>
            <a:pPr marL="0" indent="0">
              <a:buNone/>
            </a:pP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itchFamily="2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2240" y="3952800"/>
              <a:ext cx="7178040" cy="2834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680" y="3943080"/>
                <a:ext cx="7194600" cy="28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557080" y="4699080"/>
              <a:ext cx="6124320" cy="1396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44480" y="4689360"/>
                <a:ext cx="6145200" cy="14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0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7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Objects Point Nowhere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class C { </a:t>
            </a:r>
            <a:r>
              <a:rPr lang="en-US" dirty="0" err="1" smtClean="0">
                <a:sym typeface="Wingdings" pitchFamily="2" charset="2"/>
              </a:rPr>
              <a:t>int</a:t>
            </a:r>
            <a:r>
              <a:rPr lang="en-US" dirty="0" smtClean="0">
                <a:sym typeface="Wingdings" pitchFamily="2" charset="2"/>
              </a:rPr>
              <a:t> f; C next; C </a:t>
            </a:r>
            <a:r>
              <a:rPr lang="en-US" dirty="0" err="1" smtClean="0">
                <a:sym typeface="Wingdings" pitchFamily="2" charset="2"/>
              </a:rPr>
              <a:t>prev</a:t>
            </a:r>
            <a:r>
              <a:rPr lang="en-US" dirty="0" smtClean="0">
                <a:sym typeface="Wingdings" pitchFamily="2" charset="2"/>
              </a:rPr>
              <a:t>; }</a:t>
            </a: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this should work:</a:t>
            </a:r>
            <a:endParaRPr 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	x = new C(); 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	assert(</a:t>
            </a:r>
            <a:r>
              <a:rPr lang="en-US" sz="2400" dirty="0" err="1" smtClean="0">
                <a:sym typeface="Wingdings" pitchFamily="2" charset="2"/>
              </a:rPr>
              <a:t>x.f</a:t>
            </a:r>
            <a:r>
              <a:rPr lang="en-US" sz="2400" dirty="0" smtClean="0">
                <a:sym typeface="Wingdings" pitchFamily="2" charset="2"/>
              </a:rPr>
              <a:t>==0 &amp;&amp; </a:t>
            </a:r>
            <a:r>
              <a:rPr lang="en-US" sz="2400" dirty="0" err="1" smtClean="0">
                <a:sym typeface="Wingdings" pitchFamily="2" charset="2"/>
              </a:rPr>
              <a:t>c.next</a:t>
            </a:r>
            <a:r>
              <a:rPr lang="en-US" sz="2400" dirty="0" smtClean="0">
                <a:sym typeface="Wingdings" pitchFamily="2" charset="2"/>
              </a:rPr>
              <a:t>==null  &amp;&amp; </a:t>
            </a:r>
            <a:r>
              <a:rPr lang="en-US" sz="2400" dirty="0" err="1" smtClean="0">
                <a:sym typeface="Wingdings" pitchFamily="2" charset="2"/>
              </a:rPr>
              <a:t>c.prev</a:t>
            </a:r>
            <a:r>
              <a:rPr lang="en-US" sz="2400" dirty="0" smtClean="0">
                <a:sym typeface="Wingdings" pitchFamily="2" charset="2"/>
              </a:rPr>
              <a:t>==null)</a:t>
            </a:r>
            <a:br>
              <a:rPr lang="en-US" sz="2400" dirty="0" smtClean="0">
                <a:sym typeface="Wingdings" pitchFamily="2" charset="2"/>
              </a:rPr>
            </a:b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x = new C();   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20280" y="2287800"/>
              <a:ext cx="8213400" cy="4138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480" y="2280960"/>
                <a:ext cx="8236800" cy="415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72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are new, you are known by few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class C { </a:t>
            </a:r>
            <a:r>
              <a:rPr lang="en-US" dirty="0" err="1">
                <a:sym typeface="Wingdings" pitchFamily="2" charset="2"/>
              </a:rPr>
              <a:t>int</a:t>
            </a:r>
            <a:r>
              <a:rPr lang="en-US" dirty="0">
                <a:sym typeface="Wingdings" pitchFamily="2" charset="2"/>
              </a:rPr>
              <a:t> f; C next; C </a:t>
            </a:r>
            <a:r>
              <a:rPr lang="en-US" dirty="0" err="1">
                <a:sym typeface="Wingdings" pitchFamily="2" charset="2"/>
              </a:rPr>
              <a:t>prev</a:t>
            </a:r>
            <a:r>
              <a:rPr lang="en-US" dirty="0">
                <a:sym typeface="Wingdings" pitchFamily="2" charset="2"/>
              </a:rPr>
              <a:t>; </a:t>
            </a:r>
            <a:r>
              <a:rPr lang="en-US" dirty="0" smtClean="0">
                <a:sym typeface="Wingdings" pitchFamily="2" charset="2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Assume </a:t>
            </a:r>
            <a:r>
              <a:rPr lang="en-US" dirty="0">
                <a:sym typeface="Wingdings" pitchFamily="2" charset="2"/>
              </a:rPr>
              <a:t>C is the only class in the </a:t>
            </a:r>
            <a:r>
              <a:rPr lang="en-US" dirty="0" smtClean="0">
                <a:sym typeface="Wingdings" pitchFamily="2" charset="2"/>
              </a:rPr>
              <a:t>program</a:t>
            </a:r>
          </a:p>
          <a:p>
            <a:pPr marL="0" indent="0">
              <a:buNone/>
            </a:pPr>
            <a:r>
              <a:rPr lang="en-US" b="1" dirty="0" smtClean="0">
                <a:sym typeface="Wingdings" pitchFamily="2" charset="2"/>
              </a:rPr>
              <a:t>Lonely object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dirty="0" smtClean="0">
                <a:sym typeface="Wingdings" pitchFamily="2" charset="2"/>
              </a:rPr>
              <a:t>no other object points to it.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Newly allocated objects are lonely! </a:t>
            </a:r>
            <a:endParaRPr 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x </a:t>
            </a:r>
            <a:r>
              <a:rPr lang="en-US" dirty="0" smtClean="0">
                <a:sym typeface="Wingdings" pitchFamily="2" charset="2"/>
              </a:rPr>
              <a:t>= new C();   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19760" y="2952000"/>
              <a:ext cx="8220960" cy="3484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880" y="2946960"/>
                <a:ext cx="8236080" cy="350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31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Remember our Model of Java Arrays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943100"/>
            <a:ext cx="6096000" cy="4686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length : Array -&gt; 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data : Array -&gt; (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r>
              <a:rPr lang="en-US" sz="2600" dirty="0" smtClean="0">
                <a:solidFill>
                  <a:srgbClr val="FF0000"/>
                </a:solidFill>
              </a:rPr>
              <a:t> -&gt; 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600" dirty="0" smtClean="0"/>
              <a:t> or simply:  </a:t>
            </a:r>
            <a:r>
              <a:rPr lang="en-US" sz="2600" dirty="0" smtClean="0">
                <a:solidFill>
                  <a:srgbClr val="FF0000"/>
                </a:solidFill>
              </a:rPr>
              <a:t>Array x 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r>
              <a:rPr lang="en-US" sz="2600" dirty="0" smtClean="0">
                <a:solidFill>
                  <a:srgbClr val="FF0000"/>
                </a:solidFill>
              </a:rPr>
              <a:t>  -&gt; 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endParaRPr lang="en-US" sz="2600" dirty="0" smtClean="0"/>
          </a:p>
          <a:p>
            <a:pPr marL="0" indent="0">
              <a:buNone/>
            </a:pPr>
            <a:endParaRPr lang="en-US" sz="2600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endParaRPr lang="en-US" sz="2600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en-US" sz="2600" dirty="0" smtClean="0">
                <a:sym typeface="Wingdings" pitchFamily="2" charset="2"/>
              </a:rPr>
              <a:t>        assert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        </a:t>
            </a:r>
            <a:r>
              <a:rPr lang="en-US" sz="2600" dirty="0" err="1" smtClean="0">
                <a:sym typeface="Wingdings" pitchFamily="2" charset="2"/>
              </a:rPr>
              <a:t>assert</a:t>
            </a:r>
            <a:endParaRPr lang="en-US" sz="26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smtClean="0">
                <a:sym typeface="Wingdings" pitchFamily="2" charset="2"/>
              </a:rPr>
              <a:t>            data= data( (</a:t>
            </a:r>
            <a:r>
              <a:rPr lang="en-US" sz="2600" dirty="0" err="1" smtClean="0">
                <a:sym typeface="Wingdings" pitchFamily="2" charset="2"/>
              </a:rPr>
              <a:t>a,i</a:t>
            </a:r>
            <a:r>
              <a:rPr lang="en-US" sz="2600" dirty="0" smtClean="0">
                <a:sym typeface="Wingdings" pitchFamily="2" charset="2"/>
              </a:rPr>
              <a:t>):= x)</a:t>
            </a:r>
          </a:p>
          <a:p>
            <a:pPr>
              <a:buFont typeface="Wingdings"/>
              <a:buChar char="è"/>
            </a:pPr>
            <a:endParaRPr lang="en-US" sz="2600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en-US" sz="2600" dirty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ym typeface="Wingdings" pitchFamily="2" charset="2"/>
              </a:rPr>
              <a:t> </a:t>
            </a:r>
            <a:endParaRPr lang="en-US" sz="26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2600" dirty="0" smtClean="0"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788855"/>
            <a:ext cx="3886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class Array {</a:t>
            </a:r>
          </a:p>
          <a:p>
            <a:r>
              <a:rPr lang="en-US" sz="3200" dirty="0"/>
              <a:t>  </a:t>
            </a:r>
            <a:r>
              <a:rPr lang="en-US" sz="3200" dirty="0" err="1"/>
              <a:t>int</a:t>
            </a:r>
            <a:r>
              <a:rPr lang="en-US" sz="3200" dirty="0"/>
              <a:t> length;</a:t>
            </a:r>
          </a:p>
          <a:p>
            <a:r>
              <a:rPr lang="en-US" sz="3200" dirty="0"/>
              <a:t>  </a:t>
            </a:r>
            <a:r>
              <a:rPr lang="en-US" sz="3200" dirty="0" smtClean="0"/>
              <a:t>data </a:t>
            </a:r>
            <a:r>
              <a:rPr lang="en-US" sz="3200" dirty="0"/>
              <a:t>: </a:t>
            </a:r>
            <a:r>
              <a:rPr lang="en-US" sz="3200" dirty="0" err="1"/>
              <a:t>int</a:t>
            </a:r>
            <a:r>
              <a:rPr lang="en-US" sz="3200" dirty="0"/>
              <a:t>[]</a:t>
            </a:r>
            <a:br>
              <a:rPr lang="en-US" sz="3200" dirty="0"/>
            </a:br>
            <a:r>
              <a:rPr lang="en-US" sz="3200" dirty="0" smtClean="0"/>
              <a:t>}</a:t>
            </a:r>
          </a:p>
          <a:p>
            <a:r>
              <a:rPr lang="en-US" sz="3200" dirty="0" smtClean="0"/>
              <a:t>a[i] = x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y = a[i]		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852000" y="3150720"/>
              <a:ext cx="3984120" cy="3273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2280" y="3138120"/>
                <a:ext cx="4008960" cy="330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874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23527</TotalTime>
  <Words>610</Words>
  <Application>Microsoft Office PowerPoint</Application>
  <PresentationFormat>On-screen Show (4:3)</PresentationFormat>
  <Paragraphs>171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Synthesis, Analysis, and Verification Lecture 05b</vt:lpstr>
      <vt:lpstr>Today we talk about something new</vt:lpstr>
      <vt:lpstr>Memory Allocation in Java</vt:lpstr>
      <vt:lpstr>How to represent fresh objects?</vt:lpstr>
      <vt:lpstr>A View of the World</vt:lpstr>
      <vt:lpstr>PowerPoint Presentation</vt:lpstr>
      <vt:lpstr>New Objects Point Nowhere</vt:lpstr>
      <vt:lpstr>If you are new, you are known by few</vt:lpstr>
      <vt:lpstr>Remember our Model of Java Arrays</vt:lpstr>
      <vt:lpstr>Allocating New Array of Objects</vt:lpstr>
      <vt:lpstr>Procedure Contracts</vt:lpstr>
      <vt:lpstr>Modification of Objects</vt:lpstr>
      <vt:lpstr>Example</vt:lpstr>
      <vt:lpstr>Allowing Modification of Fresh Objects</vt:lpstr>
      <vt:lpstr>Quiz will be this Tuesday! (not open book) Bring: paper, pen, EPFL Camipro card</vt:lpstr>
      <vt:lpstr>Now we can model many programs</vt:lpstr>
      <vt:lpstr>Linked List Implementation</vt:lpstr>
      <vt:lpstr>Doubly Linked</vt:lpstr>
      <vt:lpstr>PowerPoint Presentation</vt:lpstr>
      <vt:lpstr>Reachability</vt:lpstr>
      <vt:lpstr>How to prove such verification conditions automatically?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Procedures for Algebraic Data Types with Abstractions</dc:title>
  <dc:creator>psuter</dc:creator>
  <cp:lastModifiedBy>kuncak</cp:lastModifiedBy>
  <cp:revision>1211</cp:revision>
  <dcterms:created xsi:type="dcterms:W3CDTF">2009-12-16T09:41:49Z</dcterms:created>
  <dcterms:modified xsi:type="dcterms:W3CDTF">2011-03-25T17:56:03Z</dcterms:modified>
</cp:coreProperties>
</file>