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44" r:id="rId1"/>
  </p:sldMasterIdLst>
  <p:notesMasterIdLst>
    <p:notesMasterId r:id="rId43"/>
  </p:notesMasterIdLst>
  <p:sldIdLst>
    <p:sldId id="256" r:id="rId2"/>
    <p:sldId id="630" r:id="rId3"/>
    <p:sldId id="631" r:id="rId4"/>
    <p:sldId id="636" r:id="rId5"/>
    <p:sldId id="643" r:id="rId6"/>
    <p:sldId id="658" r:id="rId7"/>
    <p:sldId id="660" r:id="rId8"/>
    <p:sldId id="661" r:id="rId9"/>
    <p:sldId id="662" r:id="rId10"/>
    <p:sldId id="657" r:id="rId11"/>
    <p:sldId id="663" r:id="rId12"/>
    <p:sldId id="664" r:id="rId13"/>
    <p:sldId id="690" r:id="rId14"/>
    <p:sldId id="691" r:id="rId15"/>
    <p:sldId id="667" r:id="rId16"/>
    <p:sldId id="665" r:id="rId17"/>
    <p:sldId id="666" r:id="rId18"/>
    <p:sldId id="669" r:id="rId19"/>
    <p:sldId id="649" r:id="rId20"/>
    <p:sldId id="670" r:id="rId21"/>
    <p:sldId id="674" r:id="rId22"/>
    <p:sldId id="673" r:id="rId23"/>
    <p:sldId id="682" r:id="rId24"/>
    <p:sldId id="679" r:id="rId25"/>
    <p:sldId id="651" r:id="rId26"/>
    <p:sldId id="652" r:id="rId27"/>
    <p:sldId id="672" r:id="rId28"/>
    <p:sldId id="678" r:id="rId29"/>
    <p:sldId id="653" r:id="rId30"/>
    <p:sldId id="683" r:id="rId31"/>
    <p:sldId id="681" r:id="rId32"/>
    <p:sldId id="680" r:id="rId33"/>
    <p:sldId id="654" r:id="rId34"/>
    <p:sldId id="675" r:id="rId35"/>
    <p:sldId id="655" r:id="rId36"/>
    <p:sldId id="676" r:id="rId37"/>
    <p:sldId id="677" r:id="rId38"/>
    <p:sldId id="685" r:id="rId39"/>
    <p:sldId id="686" r:id="rId40"/>
    <p:sldId id="688" r:id="rId41"/>
    <p:sldId id="689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1DD7A28-0247-4596-A497-6E7227DD7F04}">
          <p14:sldIdLst>
            <p14:sldId id="256"/>
            <p14:sldId id="630"/>
            <p14:sldId id="631"/>
            <p14:sldId id="636"/>
            <p14:sldId id="643"/>
            <p14:sldId id="658"/>
            <p14:sldId id="660"/>
            <p14:sldId id="661"/>
            <p14:sldId id="662"/>
            <p14:sldId id="657"/>
            <p14:sldId id="663"/>
            <p14:sldId id="664"/>
            <p14:sldId id="690"/>
            <p14:sldId id="691"/>
            <p14:sldId id="667"/>
            <p14:sldId id="665"/>
            <p14:sldId id="666"/>
            <p14:sldId id="669"/>
            <p14:sldId id="649"/>
            <p14:sldId id="670"/>
            <p14:sldId id="674"/>
            <p14:sldId id="673"/>
            <p14:sldId id="682"/>
            <p14:sldId id="679"/>
            <p14:sldId id="651"/>
            <p14:sldId id="652"/>
            <p14:sldId id="672"/>
            <p14:sldId id="678"/>
            <p14:sldId id="653"/>
            <p14:sldId id="683"/>
            <p14:sldId id="681"/>
            <p14:sldId id="680"/>
            <p14:sldId id="654"/>
            <p14:sldId id="675"/>
            <p14:sldId id="655"/>
            <p14:sldId id="676"/>
            <p14:sldId id="677"/>
            <p14:sldId id="685"/>
            <p14:sldId id="686"/>
            <p14:sldId id="688"/>
            <p14:sldId id="68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263" autoAdjust="0"/>
    <p:restoredTop sz="77273" autoAdjust="0"/>
  </p:normalViewPr>
  <p:slideViewPr>
    <p:cSldViewPr>
      <p:cViewPr varScale="1">
        <p:scale>
          <a:sx n="46" d="100"/>
          <a:sy n="46" d="100"/>
        </p:scale>
        <p:origin x="-90" y="-144"/>
      </p:cViewPr>
      <p:guideLst>
        <p:guide orient="horz" pos="2160"/>
        <p:guide pos="2928"/>
      </p:guideLst>
    </p:cSldViewPr>
  </p:slideViewPr>
  <p:outlineViewPr>
    <p:cViewPr>
      <p:scale>
        <a:sx n="33" d="100"/>
        <a:sy n="33" d="100"/>
      </p:scale>
      <p:origin x="0" y="29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18T09:48:31.9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8824 6969 52,'0'0'35,"9"-19"0,-9 19 0,0 0-21,-14 0-5,12 15-1,-6 6-2,3 10-2,-2 7-1,3 6 1,0 10-2,2 5 0,1 2 0,0-6-1,2-6-1,0-2-2,3-8-1,-3-7-3,5-3-5,-9-19-9,3-10-18,0 0 0,0 0 0,-6-22 3</inkml:trace>
  <inkml:trace contextRef="#ctx0" brushRef="#br0" timeOffset="362.0206">8659 6950 64,'5'-29'37,"1"2"0,9 4-4,3 7-19,-1-2-4,14 10-2,1-1-3,7 9-1,4 5-2,1 4 0,0 3-2,6 8 1,-4 2-1,-6 3 1,-7 3-1,-5 3-1,-12 1 2,-9 1-1,-11-1 0,-12-2 1,-10-4-2,-7 0 2,-6-6 0,-3-7 0,0-4 0,4-2 0,3-5 0,7-2-1,7 0 0,7-7-2,14 7-5,0 0-12,10-9-21,15 7 1,6 0-1,9-3 1</inkml:trace>
  <inkml:trace contextRef="#ctx0" brushRef="#br0" timeOffset="950.0543">10014 6818 42,'0'0'33,"0"0"4,0 0-5,-18 3-11,8 6-3,-11-8-7,4 5-3,-5-2-2,1 1-1,-5-4-2,4 5-1,-3-1 0,1-1 0,1-1-1,3 5 0,0-1 0,5 5-1,3 1 1,4 3 0,5 2-2,5 8 2,5 5-1,3-2 1,2 5-2,4 3 1,1 1 0,-3 6 0,0 0 0,-5-2 0,-3-2 0,-3 2 0,-4-2 0,-4-4 0,0-3 0,-1-5 0,1-6 0,4 0 0,2-3 0,2-6 0,5 0 0,3-4 0,3-2 0,2-2 0,2 1-1,-1-3 0,3 0-3,0-5-5,8-2-26,-3-3-5,0-5 1,2-5-1</inkml:trace>
  <inkml:trace contextRef="#ctx0" brushRef="#br0" timeOffset="1215.0695">10467 7121 66,'1'14'36,"-9"0"0,-1 3-6,-3 13-18,-9-2-2,6 6-3,-6-1-3,5 1-1,0-3-2,-1-2-2,5-2-2,-1-11-3,7-1-8,-4-10-12,10-5-11,-11-7 0,5-6 1,2-5 1</inkml:trace>
  <inkml:trace contextRef="#ctx0" brushRef="#br0" timeOffset="1411.0807">10213 7204 36,'-6'-18'36,"6"18"1,0 0 0,16-2-9,1 20-12,-3-2-4,7 8-4,-1-1-2,5 8-3,-1-2 0,-1-1-2,2-1-2,-3-6-5,3-2-11,-3-9-23,-4-9 0,0-7 1,-3-8 0</inkml:trace>
  <inkml:trace contextRef="#ctx0" brushRef="#br0" timeOffset="1604.0918">10679 7135 66,'6'12'38,"-6"-12"0,2 22 0,-5-3-20,-1-6-13,6 0-4,2 3-12,0 0-28,-4-16 3,12 15-3,-12-15 2</inkml:trace>
  <inkml:trace contextRef="#ctx0" brushRef="#br0" timeOffset="1790.1021">10723 7349 49,'1'18'34,"-3"-7"1,6 0-2,-4 0-12,0-11-13,3 14-3,-3-14-9,6 12-10,-6-12-21,15 4 0,-15-4 0,16-7 0</inkml:trace>
  <inkml:trace contextRef="#ctx0" brushRef="#br0" timeOffset="2058.1177">11035 7172 60,'20'-14'37,"-6"8"1,5-1-1,4 4-17,-4-8-10,9 7-3,-3-1-2,5 3-2,-2-1-1,0-1 0,-2 2-2,1 1-1,-2 2-1,-4-4-3,0 5-3,-8-8-7,2 6-20,-15 0-4,0 0 0,3 11 2</inkml:trace>
  <inkml:trace contextRef="#ctx0" brushRef="#br0" timeOffset="2281.1305">11132 7314 41,'-10'12'35,"11"0"2,-1-12 1,12 2-16,9 4-6,-4-10-4,8 3-5,-2-2-2,5-1-4,-1-2-3,-1-6-4,3 8-16,0-8-18,-8-3 2,1 1-2,-6-3 3</inkml:trace>
  <inkml:trace contextRef="#ctx0" brushRef="#br0" timeOffset="2699.1544">11678 6955 66,'0'0'37,"10"-3"0,-10 3 0,15 8-24,-15-8-5,11 19-2,-7 1-2,1 5-1,-3 3-2,0 5 0,-2 2-1,-3 5 0,1 1-1,-2-5 1,1-1-1,1 1-1,2-5 1,0-4 1,3-1 0,3-8 0,4-2-1,1-1 1,4-4 1,2-4-1,2-4 1,1 2-1,4-5 1,0-1 0,-2-1-1,-1-3-1,1 0-2,-6-1-5,6 5-14,-5-6-16,-8-1 0,-9 8 0,11-21 1</inkml:trace>
  <inkml:trace contextRef="#ctx0" brushRef="#br0" timeOffset="2954.169">11765 7245 57,'11'3'38,"6"-4"0,4 0 2,8 5-20,-8-8-6,9 5-5,-8-6-3,3 3-3,-3-1-2,-3 0-2,-3 1-4,-9-10-5,6 6-15,-13 6-16,4-20 1,-9 7 0,-4-5 2</inkml:trace>
  <inkml:trace contextRef="#ctx0" brushRef="#br0" timeOffset="3139.1796">11789 6988 44,'-13'-4'36,"3"-3"2,10 7 1,0 0-16,13-12-8,7 10-2,-4-8-5,9 7-3,-2 0-2,2-1-3,2 3-5,-7-8-14,2 3-21,3 1 0,-3-4 0,2 0 0</inkml:trace>
  <inkml:trace contextRef="#ctx0" brushRef="#br0" timeOffset="3670.2099">12116 6659 65,'18'10'39,"5"-7"-1,5 0 2,8 2-25,-6-14-4,9 10-3,-6-4-3,3 3-1,-5 0-1,-4 1-2,-5 0 0,-3 4 0,-2 4 0,-6-2 0,-1 4-1,-4 6-1,-2 3 2,-2 2-1,-1 10 0,0 4 0,-1 5 0,1 6-1,-1 6 0,-1-1 0,2 5-1,-1 1 0,0-4 0,0-1-1,1-3 1,-2-5-1,2-4 0,-2 1 0,0-3 2,-1-5-1,-2 0 1,-3-3 0,-2 0 0,-6-2 2,-4-2 0,-1-4 1,-3-5 0,0-1 0,0-4-1,1-5-4,8-4-28,3-6-7,-2-9 0,10 2-1</inkml:trace>
  <inkml:trace contextRef="#ctx0" brushRef="#br0" timeOffset="14396.8235">10906 9966 41,'0'0'31,"0"0"2,0 0-10,0 0-5,0 0-4,-12 5-6,17 14-1,-4 1-3,6 10-2,0 3 0,5 7 0,3-3-2,4 2 1,0-4 0,2-6 0,0-7-1,-2-7 1,1-10 0,-3-6 1,1-7 0,-1-9-1,-1-9 1,2 0-1,-1-7 1,2-1-1,-2 0 0,2 0-1,-5 5 1,-1 7-1,-3 8 0,-10 14 1,10 0-1,-10 20 1,-3 14-1,-3 14 2,-2 12-2,-2 11 2,-4 8-1,2 5 0,-1-3 0,1-3 0,1-10-1,2-9 0,1-12 1,4-11-2,3-11 0,1-15-2,0-10-4,0 0-7,18-19-25,-5 0 2,0-11-1,4-4 1</inkml:trace>
  <inkml:trace contextRef="#ctx0" brushRef="#br0" timeOffset="14663.8387">11588 10021 59,'17'-3'35,"-7"6"0,-1 9-5,-2 10-14,-8 5-7,6 12 0,-2 5-4,0 4-1,-1 2-2,2-1 0,0-5-2,-1-4-1,2-5-2,-4-10-2,5-3-7,-7-12-13,1-10-11,0 0-1,0 0 0,0 0 2</inkml:trace>
  <inkml:trace contextRef="#ctx0" brushRef="#br0" timeOffset="14843.849">11512 10294 57,'0'0'35,"3"-18"1,10 8-10,12 5-7,-4-8-7,13 8-4,-1-2-3,5 2-5,2 6-5,-5-9-8,5 4-19,-4-1-4,-2-3-2,0-1 2</inkml:trace>
  <inkml:trace contextRef="#ctx0" brushRef="#br0" timeOffset="15084.8628">12107 9959 60,'0'0'36,"0"9"-1,2 1-6,3 14-11,-8-2-7,8 13-4,-6-1-2,4 9-1,-2-2-2,2 4-1,1-3-2,-3-6-2,4-1-4,-4-13-8,2-1-23,5-5 0,-8-16 0,11 4 2</inkml:trace>
  <inkml:trace contextRef="#ctx0" brushRef="#br0" timeOffset="15686.8972">12594 9892 61,'0'0'38,"0"13"-1,0-13 2,12 1-23,2 7-7,1-5-1,6 8-2,1-2-2,5 2-1,4-1 0,2 0-2,1 1 1,1 1-2,1-1 1,0-3-1,-1 1 0,-4 0-1,-3 1 1,-5-1 0,-6 2-1,-2-1 0,-8 0 1,-2 2-1,-5 1 1,-4-3 0,-3 2 0,-3 3-1,-2-2 1,-5 4 0,0 0 1,-5 2-1,-2 2 0,0 4 0,-4-1-1,0 1 2,-1-1-1,3 0 0,3-3 0,5 1 0,3-5 0,4-5-1,4-2 0,7-10-4,1 11-4,-1-11-18,14-13-13,2 0 1,1-8-1,6-2 2</inkml:trace>
  <inkml:trace contextRef="#ctx0" brushRef="#br0" timeOffset="16281.9313">13645 9803 71,'0'0'37,"0"0"0,-10-7-3,10 7-22,-20 8-4,11 5-2,-2 1-1,2 1-2,-3 5-2,4 4 1,-1 0 0,1 4-2,-1 1 1,2-1 0,2 0-1,2 3 1,4-5 0,2-3-1,3-3 0,4-2 0,5-3 0,1-2 1,4-4-1,2-4 0,1 1 0,2 0 0,1-1 0,-3-1 1,0 0-1,-3 1 0,0 3 0,-5-1 0,0 2 0,-15-9 0,12 19-1,-9-6 1,-4 3 0,-4-1 0,-5 3 0,-5 1 0,-4 1 0,-3 3 0,-4-2 0,-1-3 0,-3-1 0,1-1 0,4-1 1,-1-5-1,2-2 0,4-5 0,4-3-1,3-3-1,13 3-1,-16-15-6,17 4-10,1-6-21,1-8 1,2-4-1,0-6 2</inkml:trace>
  <inkml:trace contextRef="#ctx0" brushRef="#br0" timeOffset="16561.9473">13458 9838 71,'0'0'40,"22"-14"0,1 5 0,13 8-24,-3-5-5,16 4-3,-1-1-2,8 2-2,-1 0-1,1 0-1,-1 1 0,-5-3-1,-5-2-1,-8 2 0,-6-1-1,-7-2-1,-6 3-3,-8-5-4,1 3-28,-11 5-5,1-13 0,-1 13 0</inkml:trace>
  <inkml:trace contextRef="#ctx0" brushRef="#br0" timeOffset="58789.3626">12316 14154 27,'0'0'28,"0"0"-5,0 0-2,-12-1-3,12 1-4,0 0-2,-11 14-2,11-3-2,-3 0-2,5 8-1,-1 2-2,3 5 0,0 3 0,1 2-1,1-1 0,4 2 0,-1-3-1,3-2 1,0-7-1,1-5 0,4-5 0,2-5 0,0-7 0,2-5 0,-2-7-1,3-5 1,0-1 0,-1-4-1,-1 0 1,-2 1-1,-3-1 1,-1 4-1,-3 5 1,-3 3 0,-8 12 0,11-4 0,-11 4-1,-1 25 1,-3 0 0,-2 5 0,-2 9 0,0 7-1,-2 3 0,0 2 1,0 0-1,0-2 1,2-3-1,2-3 0,2-7 0,0-6 1,2-5-1,2-8-1,0-4-1,0-13-1,1 9-4,-2-19-7,5-3-25,0 0 2,-2-9-1,4 0 1</inkml:trace>
  <inkml:trace contextRef="#ctx0" brushRef="#br0" timeOffset="59104.3806">12953 14248 39,'0'0'32,"12"11"2,-5-2-1,1 6-19,-3-3-3,6 10-2,-6-1-4,3 7-1,-2 1-2,0 4-1,-4 1 0,0 2 0,-4-2-2,-1 1-1,1-4 0,-3-7-5,3 0-11,2-6-16,0-18-1,0 0 1,0 0 0</inkml:trace>
  <inkml:trace contextRef="#ctx0" brushRef="#br0" timeOffset="59350.3947">12863 14431 49,'0'0'36,"11"-10"1,3 7-2,5 2-14,-5-7-10,10 7-2,-2-3-3,3 3-3,3-1-1,3 1-1,-2 2-2,0-2-1,1 2-5,-5-5-6,5 2-20,-4 2-4,-8-4-1,2 0 1</inkml:trace>
  <inkml:trace contextRef="#ctx0" brushRef="#br0" timeOffset="59673.4131">13529 14116 77,'0'0'37,"0"0"-2,5 16-8,-11-5-16,6 11-4,-4 3-1,3 9-3,-2 4 0,3 4 0,0 1-2,2 4 1,1-2-1,0 0 0,1-6 0,1-4-1,0-5 0,0-5-4,3-1-4,-8-8-31,0-16 1,0 0 0,0 0-1</inkml:trace>
  <inkml:trace contextRef="#ctx0" brushRef="#br0" timeOffset="60853.4806">13943 14012 4,'0'0'24,"-11"4"2,11-4 2,0 0-9,-10 9-5,10-9-1,0 0-1,-8 17-1,8-17 0,5 11-1,-5-11-1,13 11-1,-13-11 0,25 13-2,-11-7 0,7 5-2,1 0 0,4 1-1,4 1-2,4 3 1,-1-2-2,2 3 1,1 0-1,0 0 1,-2 0-1,-2 0 0,-2 0 0,-6-2 1,-3 3-1,-4-4 1,-6 1-1,-2-1 0,-7-1 0,-4-2 1,2-11-1,-13 19 0,2-10 0,-2 1 0,-2 2 0,-3-2 0,0 2 0,-2 2 0,2 1 0,-2 1-1,2-3 1,1 1 0,4-2 0,-1 1-1,5-2 2,2-2-2,7-9 2,-9 16-1,9-16 0,-3 10 0,3-10 0,0 0 0,-5 12-1,5-12 0,0 0 0,0 0 0,-9 10-2,9-10 0,0 0-1,0 0-3,0 0-4,0 0-9,-1-12-19,1 12 1,8-17 0,1 6 2</inkml:trace>
  <inkml:trace contextRef="#ctx0" brushRef="#br0" timeOffset="62063.5498">14864 14020 18,'0'0'26,"0"0"-4,0-9 0,0 9-4,0 0-3,0 0-2,0 0-1,-5 10-3,6-1-1,-1-9-1,-3 19-1,-1-7-2,4 5 0,-2 0-1,2 6-1,-3-2-1,1 3 0,-3 2 0,2 2-1,-2 0 1,2-1-1,0-3 0,0-4 0,2-1 0,2-4 0,4-5 1,-5-10-1,17 8 0,-6-9 0,2-3 1,4-1-1,-2-1 1,3-2 0,-2 1-1,-1 0 1,2 2 0,-4 2-1,-1 4 1,0 1-1,-2 4 1,-2 4-1,-1 3 0,-1 3 0,-2 2 0,0 1 1,-1 2-2,-1 1 1,-2-2 0,0 0 0,-2 1 0,-1 0 0,-2-2 0,-2-1 0,-3-1 0,-1 0 1,-2-4 0,-1 4 1,-2-6 0,-1-2 0,-3-2 1,4-1-1,-3-4 1,4-2-1,-1-2 0,3-3-1,4-3-1,-1 0-2,10 8-2,-11-19-4,11 19-7,-1-13-24,2 1 0,1 0-1,-1-2 2</inkml:trace>
  <inkml:trace contextRef="#ctx0" brushRef="#br0" timeOffset="62485.574">14909 14114 63,'0'0'39,"18"0"-2,-7-2 3,-1-4-24,11 8-5,-6-8-4,10 6-2,-2-3-1,1 1-2,-1 0 0,0 1-1,-3-2-1,-3 2 1,-3 1-1,-5 0 0,-9 0-1,9 1-1,-9-1-1,0 0-5,0 0-13,-3 9-19,3-9 1,-9 1-2,9-1 3</inkml:trace>
  <inkml:trace contextRef="#ctx0" brushRef="#br0" timeOffset="89465.1171">8300 17134 25,'0'0'29,"2"-13"3,-2 13-10,0 0-2,-12-2-5,12 2-4,-4 11-3,5 1 0,-2 2-3,5 4-2,0 4 0,4 6-1,1-2 1,3 6-2,0 0 3,4 0-1,-1-6-1,3 5 1,0-7-1,2-2 1,-1-4-1,0-3 1,2-10-3,-1-3 1,-2-7 0,2-8-3,-2-7 1,-2 0 0,1-3 0,-3-9-1,0 5 1,-3 1-2,-1 5 3,-3 3 1,-2 8 0,-5 10-1,5-9 0,-7 18 2,-1 10-2,-2 3 4,-1 13-2,1 7 1,0 4-1,-1 6 2,1 8-2,0-3 2,2 5 0,0 8-4,1-9 2,1-4 0,-1-5-1,2-52-5,0 85 5,0-85-7,-1 51 2,1-51 0,0 0-6,0 0-17,0 0-13,0 0 5,0 0-2,2-48 6</inkml:trace>
  <inkml:trace contextRef="#ctx0" brushRef="#br0" timeOffset="89859.1397">9020 17061 10,'0'0'29,"9"-3"0,-9 3 3,0 0-13,4 18-4,-4-9-3,4 11-3,-3 0-2,5 10-3,-2-2 2,3 11-2,-3 1 1,1 4 0,-2 4-1,1 0-1,-1-4 0,-1 1-1,-1-7-1,-1-9-1,3-4-6,-7-4-5,4-21-22,4 10-2,-4-10-1,-9-20 2</inkml:trace>
  <inkml:trace contextRef="#ctx0" brushRef="#br0" timeOffset="90186.1584">8877 17333 31,'-8'13'32,"8"-13"1,0 0 3,0 0-18,0 0-3,9 2-4,5-5-4,1-2-1,9 0-1,1-2 0,6 3-2,2 0-1,3-1 0,-1 1-1,2 4-1,-3-2 0,-2 0 1,-3 4-1,-3-1-1,-5-2-1,-7 1-1,2 3-3,-16-3-5,15-6-20,-15 6-7,5-9 1,-5 9-1</inkml:trace>
  <inkml:trace contextRef="#ctx0" brushRef="#br0" timeOffset="90848.1961">9574 17016 30,'0'0'32,"0"0"2,-4 10-1,4-10-12,-5 13-7,7-1-4,-5 0-3,4 8-3,-3 5 0,4 7-1,-2 0 0,2 10-1,-2 3 3,3 3-1,-1 0-1,2 0 0,0-10-1,0-1 1,0-5-1,1-5 1,-1-7-4,-1-7-2,3-4-2,-6-9-7,0 0-27,0-11 2,-6-7-1,4-7-1</inkml:trace>
  <inkml:trace contextRef="#ctx0" brushRef="#br0" timeOffset="91818.2517">9957 17043 46,'0'0'34,"0"0"2,0 0-2,-8 13-16,8-13-4,0 0-5,0 0-4,19 15 0,-4-8-2,4 3 0,3 0-1,6 2-1,1 0 0,3 3 0,1-1-1,-2-1 1,0-1-1,-2 5 1,-2-3 0,-4 2-2,-6-2 2,-1 1-1,-7-3 0,-2 1 0,-4 0 1,-5-4-2,2-9 1,-13 18 1,3-10-1,-5-1 0,-1 4 0,-3-3 0,-1 3 2,-1 1 0,-1 1 0,0 0 0,2 1 0,0 1 0,2-2-1,3-1 2,0 1-3,4-2 1,2-3-2,3 2 1,0-1-1,6-9 1,-8 13-1,8-13-2,0 12-1,0-12-3,8 11-8,-8-11-25,11 3 1,2-12 0,1-3 1</inkml:trace>
  <inkml:trace contextRef="#ctx0" brushRef="#br0" timeOffset="92525.2919">10674 17092 18,'0'0'27,"0"0"2,12-10-5,-12 10-6,0 0-4,0 0-3,3-9-2,-3 9-2,0 0 0,0 0 1,0 0-3,1 13-1,-1-13 0,-8 19 1,0-9-2,1 5 0,-2 1 0,0 8-1,0 0 0,1 0-1,0-2 0,4 4-1,1-3 2,3-1-2,4-7 1,3 0 0,2-5-1,3-1 1,4-1 0,1-3 0,-2-2-1,5 3 3,-2-3-3,1 2 2,-1 0-1,0-2 1,-1 2-1,-2 3 1,1 2-1,-4 2-1,-3 2 2,0 1-2,-4-2 0,-4 7 0,-4 1 1,-4-4 0,-4 3-1,-1 1 1,-4-2 0,-2-1 0,-3 2 1,1-8-1,0-4 0,0 1-1,0-6 1,3-8 0,-1-1-1,3-5-1,2 0-1,0-3-2,7 3-7,-6-3-26,6-9-4,4-4 1,0-5 0</inkml:trace>
  <inkml:trace contextRef="#ctx0" brushRef="#br0" timeOffset="92798.3078">10673 17056 83,'-3'-11'40,"3"11"-2,9-7 0,-6-4-29,10 6-3,-2-3-2,8 6-1,2 1-2,2 2 1,3 1-1,2 4-2,1 2 0,-2 1-2,6 7-7,-10-2-29,2-5-1,-2 0 0,-2-4 0</inkml:trace>
  <inkml:trace contextRef="#ctx0" brushRef="#br0" timeOffset="94390.3988">11977 17259 6,'-7'-11'9,"7"11"3,0 0 4,-2-12 1,2 12 1,-5-13 3,5 13-1,-6-12-2,6 12-1,-7-9-5,7 9 0,0 0-5,-9 16-2,2-3-1,3 8-3,-4 1 1,1 9 2,-4 4 0,3 3-1,-3-4 0,2 6 1,1-1-1,0 0 1,1-9-3,2-6 0,2-4-1,1-6 1,2-5-1,0-9 0,0 0 0,10-26-1,-4 2 2,2-5-4,2-5 2,3-5-2,0-7 2,2 0-2,1 0 3,1 4-1,-2 6 0,2 3 2,-5 6 0,-2 7 2,-2 7-2,1 7 2,-9 6-1,13 11-1,-4 5 1,2 7-1,5 4 1,3 10 0,6 1 0,2 7 1,1 1 0,1-5-1,1 0 0,-2 0 1,-4-8-1,-2-8-1,-5 0-1,-4-12-1,-3-3-2,-10-10-3,9 10-10,-9-10-25,-10-19-1,-1-6 1,-7-12 0</inkml:trace>
  <inkml:trace contextRef="#ctx0" brushRef="#br0" timeOffset="95954.4883">13571 17151 20,'-12'-8'29,"12"8"2,-19-9-2,6 2-9,0 2-5,-6-1-3,2 8-3,-7-2-1,4 6-2,-8 0-3,4 12 1,-4 1-2,3 6 0,2 5 0,4 4 1,3 1 0,4 3-1,6 5 1,6-8-1,7-1 0,8 0 1,4-6-2,6-10 0,6-7-1,5-6 1,3-12-1,-2-7 0,-1-4 1,-3-9-3,-3-7 1,-6 2 0,-7 1 0,-5-1 0,-8 0 1,-3 2 0,-6 1 0,-3 7 2,-3 5-1,1 2 1,-2 5-1,3 7 0,9 3 0,-12 19-2,13 0 2,5 5-2,2 3 3,5 10-1,2 0 1,1 2 0,1 2 0,2 3 1,-3-3-1,0-1 0,-1 0-2,0-7 0,1-2-3,-2-7-2,3-3-7,-6-6-25,2-12-3,0-11 1,0-10-1</inkml:trace>
  <inkml:trace contextRef="#ctx0" brushRef="#br0" timeOffset="96650.5281">14307 16992 32,'0'0'33,"0"0"1,0 0-3,0 0-10,-17-6-6,6 15-3,-6-3-4,1 6-2,-7-4-1,2 7-1,-4-3 0,0 3-2,-3-2 0,2 0 0,1-2-1,0 0 0,2 0 0,3-2 0,3-4 0,4-1 0,4-1-1,9-3 1,-9 8-1,9-8 1,6 10-1,3 2 0,2 5 0,2 0-1,-1 7 1,5 3 1,1 0 0,-3 6 0,0 2 0,-2-1 0,-2 1-1,-2 0 2,-1-2-1,-4-2-1,-1 1 0,-2-5 0,0-6 0,0-3 0,1-5 1,1-4-1,-3-9 0,13 8 0,-4-9 1,1-3 0,4 3 0,-1-5-1,3 0 1,-1 6-1,2 0 0,0-2 0,1 2-2,0-2-1,2 1-4,-4 2-10,4-1-23,3-5 2,-3 1-1,1-6-1</inkml:trace>
  <inkml:trace contextRef="#ctx0" brushRef="#br0" timeOffset="97070.5521">14755 17187 53,'-7'-10'38,"7"10"-2,-3-9 0,-6 1-15,9 8-11,-4 15-4,5 2-4,1 4 1,4 6-1,1 6 0,3 10 1,-1 0-1,1 2 0,1 0 0,0 5 1,-2-1-1,-2 0 1,-4 2-3,-2-7 1,-4-6 0,3-38 1,-13 69 3,13-69-3,0 0 3,-42 54-4,24-55 0,0-7 0,0-2-2,1-12-1,2 1-10,-2-4-18,5-13-15,5-2 5,3-7 0,6-10-2</inkml:trace>
  <inkml:trace contextRef="#ctx0" brushRef="#br0" timeOffset="97263.5631">14699 16867 93,'-13'0'37,"4"1"3,9-1-4,-15-6-36,15 6-13,-10-9-25,10 9 1,10-6-2,1-1 1</inkml:trace>
  <inkml:trace contextRef="#ctx0" brushRef="#br0" timeOffset="98105.6113">14986 16942 38,'0'0'33,"9"5"3,-9-5-9,10 1-5,1 4-3,-11-5-7,23-1-3,-8-1-2,6 8-2,0-6-2,4 4-1,-1-3-1,1 5 0,0 0 0,-3-1 0,-2 1 0,-1-1-1,-4 1 1,-3 5 0,-3 1 0,-4-2 0,-3 2-1,-3 4 1,-2 2-1,-2 0 1,-2 3-1,1-1 0,-1 2 0,1 4-1,3 1 2,2-3-2,1 2 1,2 2 1,4 0 0,1 1 0,2-3 0,1 2 1,-1 2-1,2 0 1,-1 0-2,-3-2 1,-3-1-1,-1 0-1,-6-2 1,-2-6 0,-3 0 0,-3-2 0,-5-10 1,0 1-1,0-3 0,-1-8 0,-1 2 1,1-3-2,4-4 1,0 0-2,13 8-2,-18-13-4,17 4-28,1 9-5,-2-18 2,5 7-1</inkml:trace>
  <inkml:trace contextRef="#ctx0" brushRef="#br0" timeOffset="98855.6542">15646 17004 51,'1'9'37,"-1"-9"-1,0 0-2,-1 10-14,1-10-7,0 0-4,0 0-3,0 0-2,0 0-1,0 0-1,11 15 0,-4-6-1,3 2 0,5 6 0,3-3 0,0 5 0,4 4-1,2-1-1,2-1 2,1 1-2,2-3 1,-2 2-1,-2 0 1,0-3 0,-2-5 0,-6-1 1,-3 2-1,-6-2 3,-6 0-2,-5 1 2,-4 0-2,-7 0 2,-5 2-2,0 1 1,-4-7-2,-2 5 0,2 1 0,-2-1 0,-2-1 0,3 1 0,0-4 0,3 1 1,1 1-1,3-3 2,4-3-2,2-2 0,11-4-1,-10 2-3,10-2-8,0 0-28,13-10-1,-3-1 0,1-8 0</inkml:trace>
  <inkml:trace contextRef="#ctx0" brushRef="#br0" timeOffset="99910.7144">16352 16958 59,'-3'-9'38,"3"9"0,0 0 1,-9-5-21,4-7-8,5 12-3,0 0-2,8-12-1,-8 12-2,21-11 0,-7 7 0,3 2 0,1 5-1,3 0 0,2 1-1,0 7 0,-2 1 0,1 1 1,-2 2-2,-2 3 2,-2-1-2,-5 3 1,-4 1-1,-4-2 1,-6 1-1,-2 3 0,-4 3 0,-5-3-1,-2 0 1,-1-1 0,1-6 0,0 1 0,4-4 1,2-3 0,0-9 1,10-1 0,0 0 0,0 0 1,0 0-1,0 0 0,2-10 0,-2 10-1,13 2 1,-4-3-1,2 5 0,4 1 0,1-3 0,2 3 0,2 2 0,-1 0 0,2 1 0,-2 2 0,-2 1-1,-1 4 3,-2 1-1,-4 4-1,-2-2 1,-3 2 0,-2 1 0,-4 2 0,-3-2-1,-3 1 0,-5-2-1,-2-6 2,-4 5-1,-1-2 0,-5-1 1,-2-4 0,-1-5 0,-1-3 1,-3-4 0,3 2 0,-2-9 0,3 1 0,2-4-1,4-5 0,3 1 0,4 6-1,5 0 0,2-4-2,7 12-4,0-14-11,0 14-24,17-5-2,-5 8 1,5-9 0</inkml:trace>
  <inkml:trace contextRef="#ctx0" brushRef="#br0" timeOffset="110696.3315">17819 16537 64,'0'0'38,"0"0"-3,0 0-5,0 0-14,0 0-7,-10 9-2,11 4-3,-1 3-1,3 7-2,-1 4 1,2 5-1,3 0 1,1-2-1,3-3-1,2 1 1,3-10-1,2-9 1,4-7-1,3-8 0,-1-10 0,2-6 0,-1-7 0,0-8 0,-3-2 0,-2 0-1,-6 1 1,-4 3 0,-1 2 0,-5 7 0,-4 6 0,1 10 0,-1 10 1,0 0-1,-3 14 0,6 7 0,1 5 1,3 7-1,0 2 1,4 2-1,1-1 1,2-2-2,0-1 0,-2-10-2,4 1-6,-7-19-10,2-3-21,0-2 1,-5-11-1,2-5 2</inkml:trace>
  <inkml:trace contextRef="#ctx0" brushRef="#br0" timeOffset="111111.3552">18357 16439 57,'9'17'37,"-6"6"0,-3-1-1,-4 1-22,7 8-5,-3-2-2,8 4-3,-3-4 0,6-3-2,0-7-1,3-5-1,0-6 0,2-5-1,-2-7 1,0-8 0,2-7-1,-3-7 0,1-6 0,-3-1 1,-1-2 0,-1 0 0,-2 2 0,-1 7 1,-3 5 0,1 8 0,-4 13 0,11-4 1,-6 13-1,4 7 0,3 7 0,0 2 1,1 5-1,1 2-2,-2-1 0,1-4-3,2 2-6,-8-10-20,3-10-9,1-4 0,-11-5 0</inkml:trace>
  <inkml:trace contextRef="#ctx0" brushRef="#br0" timeOffset="111351.3689">18732 16140 53,'-4'-26'37,"-3"12"1,7 14-1,10 14-9,-11 2-17,10 13-4,0 6-3,5 11-1,-4 4 0,3 5-1,-2 2-1,0 2-1,0-2-3,-2-7-3,6 2-7,-4-12-25,3-10-2,1-9 1,-3-13-2</inkml:trace>
  <inkml:trace contextRef="#ctx0" brushRef="#br0" timeOffset="111739.3911">18962 16616 63,'0'0'36,"15"-6"-1,-1 1-5,4 0-18,-4-9-6,9 5-1,-3-6-2,3 1 1,-1-6-2,-1 3 1,-5-6-1,-1 4 1,-5-1-1,-5-1 0,-4 0 0,-4 5-1,-5 1 1,-4 5-1,-2 3 0,-2 6 0,-2 5 0,-1 6 0,-1 6 1,0 4-1,3 7 0,4 5 0,3 0 0,3 3 1,8 2-1,6-2-2,4-3 1,7-3-3,4-6-1,3-12-5,10 4-13,-2-14-18,-1-9 0,4-3 0,-3-8 1</inkml:trace>
  <inkml:trace contextRef="#ctx0" brushRef="#br0" timeOffset="112120.4126">19498 16428 55,'5'-21'38,"-1"7"0,-8 2-4,-7 0-12,2 11-10,-11-2-4,6 8-2,-8 0-2,3 9-1,-2 0-1,3 3 1,3 1-2,8 2 0,2 0 0,9 0 0,4 0-1,7-4-1,4 0 0,5-1 0,3 0 1,-5-4-1,1 2 0,-4-3 0,-6 0 0,-4 2 1,-7 1 0,-7 0 0,-7-1-1,-5 3 1,-3-1 0,-4-3 1,2-1-1,2-2-1,1-3-1,4-5-3,15 0-12,0 0-22,11-13-1,4-2 1,4-5 0</inkml:trace>
  <inkml:trace contextRef="#ctx0" brushRef="#br0" timeOffset="112454.4319">19801 16371 46,'0'-15'37,"0"15"0,-4-13 0,-5 8-15,9 5-10,-25 7-3,15 9-4,-7-3-1,5 7-2,-1-1 0,9 5 0,1-2-1,5 4 0,6 0 0,2-5 0,5-1-1,2 1 0,-1-3 1,-4 0-1,-3-2 1,-4 0-1,-7-2 0,-6 1-1,-8-1 0,-4-4-1,-4 2-5,-4-10-12,0-1-21,5-1 1,1-9-1,9-2 2</inkml:trace>
  <inkml:trace contextRef="#ctx0" brushRef="#br0" timeOffset="113883.5137">20807 16257 59,'0'0'37,"-4"13"0,3-2-9,1-11-7,2 28-7,-5-12-5,9 9-3,-3 1-2,4 8-1,2 3-1,0 4-1,-1 1 0,3 3 0,-4-1-1,-1 5 1,-4-4-1,-2-1 1,-4-2 0,-4-3-1,-6-4 1,-2-4 0,-4-6 0,-3-11-1,1-5 1,-2-8-1,1-9 0,0-7-2,7-3-2,-4-18-9,11-1-28,7-3 0,0-12 2,7-2-3</inkml:trace>
  <inkml:trace contextRef="#ctx0" brushRef="#br0" timeOffset="114077.5249">20760 15974 93,'0'0'38,"0"0"1,0 0-6,-7-12-29,7 12-5,24-3-5,-6-3-7,10 6-19,4 2-5,0-1-2,6 5 2</inkml:trace>
  <inkml:trace contextRef="#ctx0" brushRef="#br0" timeOffset="114391.5427">21201 16226 70,'0'0'39,"12"8"0,2-6 0,6 2-25,-4-5-6,8 4-2,0-1-3,6 0 0,-1 1-2,0-1-1,-1-1-1,-4 0-1,0 2-2,-9-5-2,3 9-7,-18-7-11,0 0-15,0 0 0,0 0 0,-22 8 2</inkml:trace>
  <inkml:trace contextRef="#ctx0" brushRef="#br0" timeOffset="114606.5551">21209 16424 58,'-1'9'40,"1"-9"-2,21 13 1,-10-13-18,13 5-10,-2-7-4,6 4-3,0-1-3,3-1-1,0 1-2,-2-4-3,2 3-6,-8-8-15,1 2-14,-1 1 1,-7-5 0,-1 1 0</inkml:trace>
  <inkml:trace contextRef="#ctx0" brushRef="#br0" timeOffset="114991.5772">21837 16208 63,'0'0'40,"0"0"-1,0 0 2,0 0-20,0 0-11,-13 13-3,9 0-2,-4 1-2,1 5-1,-1 1-1,1 5 1,1 1-2,1 0 0,2 2 0,2 1 0,5 1-1,0-1 1,3-4-1,3-1 0,2-3 0,1-6 0,1-3-1,0-8-2,3-5-3,-4-15-8,9-1-24,-4-3-1,-1-6-1,-1 0 2</inkml:trace>
  <inkml:trace contextRef="#ctx0" brushRef="#br0" timeOffset="115308.5953">21895 15826 77,'-12'-6'40,"3"1"2,9 5 0,0 0-24,-16-7-8,16 7-3,0 0-2,0 0-1,-2 10-2,2-10-1,4 15 0,0-5-1,4 0-1,0 1-1,3 0-1,0-2-3,6 5-10,-1-8-26,-5-2-1,-1-3 1,-10-1-1</inkml:trace>
  <inkml:trace contextRef="#ctx0" brushRef="#br0" timeOffset="117052.695">22715 15746 69,'0'0'37,"5"12"0,-2 0-8,-1 12-15,-7 1-6,7 9-3,-4 5-1,0 6-2,-2 5 0,1 3-1,-1 2 0,1 0 0,-2-1-1,1-4 1,1-1-1,4-7 1,2-6-2,1-7 1,4-7 0,0-7 0,3-7-1,3-8 1,-1-7 0,-1-7-1,0-7 1,-1-4 0,0-12 0,-4-5 0,-1-6 0,-5-3-1,-1-4 2,0 0 0,-2-3-1,-3 2 1,-1 2-1,2 6 2,-4 4-2,4 4 2,-1 3-1,0 7 0,-1 8 0,4 6 0,-2 6 0,4 10 0,-10 2-1,6 12 1,0 8-1,2 8 1,3 6-1,-2 8 0,2 2 1,3 5-1,-1 1 0,-1-1 0,1 0 0,-3-4 0,-2-3 0,2-6 0,-2-7 0,-3-6 0,2-8 0,2-5 0,1-12 0,0 0 0,2-17 0,1-2 0,-1-6 0,4-7 0,-2-3 1,-2-5-1,-2-1 0,0 1 0,-1 2 0,-1-1 1,0 5-1,-2 4 1,0 5-1,2 6 1,2 3-1,-2 6 1,2 10-1,0 0-1,3 17 2,1 5-1,2 8 0,-3 8-1,2 9 2,1 8-2,-1 3 2,-2 0-1,-1 1-1,-2-2 1,-1-5-1,0-6 1,-1-8 0,0-10 0,-1-6-1,1-7 1,2-15 0,0 0 0,0 0-2,0 0-2,1-16-3,-2 1-10,3 2-23,2 3 0,-2-3-1,-2 13 2</inkml:trace>
  <inkml:trace contextRef="#ctx0" brushRef="#br0" timeOffset="117769.7361">22786 16699 39,'1'15'31,"-5"-5"-4,4 1-4,1 1-5,-1-12-2,5 20-4,-5-20-1,10 15-4,-10-15-1,12 9-1,-12-9-1,17 1-2,-17-1 1,15-4-1,-15 4-1,13-13 0,-13 13 0,11-12 0,-11 12 0,0-12 0,0 12 0,-12-10 0,3 7-1,-4 2 1,-3 0 0,1 2-1,-3 2 1,3-1 0,2 2-1,2 3 1,11-7-1,-12 11 1,12-11 0,9 12-1,1-9 1,4 1-1,0-4 1,5-3 0,-2-2 1,-2 1-1,-3-4 0,-2 2 0,-10 6 1,3-14-1,-3 14 0,-19-7 0,2 9-1,0-2-3,1 12-9,0-2-29,-5-2-1,2 3 2,-5-7-2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22T15:27:42.81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3712 8567 22,'0'0'24,"0"0"-1,7 11-4,-7 0-5,2 2-1,-3-2-1,5 10-2,-2 0-1,3 8-2,-3 1-1,3 7-2,1 1-2,-1 8 0,-1 0-1,0 0 1,-1-1-2,1-2 0,-1-3 0,0-5 1,-2-4-1,0-6 0,1-6-1,-2-1-1,1-5 0,-2-1 1,1-12-1,-6 14-2,6-14 0,-5 11-3,5-11-4,-6 10-12,6-10-9,0 0 1,-10-5 1</inkml:trace>
  <inkml:trace contextRef="#ctx0" brushRef="#br0" timeOffset="682.039">4011 8856 14,'0'0'27,"9"-1"-2,-9 1 0,0 0-4,0 0-4,0 0-2,0 0-3,-14 5-3,14-5-2,-18 16-2,8-7-2,-4-2-1,1 4 0,-1-1-1,0-1 0,0 0-1,2-1 1,2-1-1,-2 0 1,12-7-1,-16 14 1,16-14 0,-10 8 0,10-8 0,-12 8 0,12-8-1,0 0 1,-5 14 0,5-14-1,7 17 1,-7-17 0,17 18 0,0-7 0,0 1 0,5 0 0,0 1 1,2-3-1,1 1 1,2 1-1,0-3 0,-3-2 0,-4 0-1,1-1 1,-5-2 0,-5-1-1,-1-1 0,-10-2 0,10-1-4,-10 1-11,0 0-23,0 0 0,4-17-1,1 4 1</inkml:trace>
  <inkml:trace contextRef="#ctx0" brushRef="#br0" timeOffset="2287.1308">4456 8931 12,'0'0'28,"0"0"3,0 0-5,0 0-4,12 2-5,-12-2-3,22-3-3,-12-1-2,7 4-3,-3-1-2,5-1-1,-1 2-1,1-1-2,-2 1-1,0-4-2,0 5-5,-5-5-9,1-1-14,-2 7-3,-11-2-2,0 0 2</inkml:trace>
  <inkml:trace contextRef="#ctx0" brushRef="#br0" timeOffset="2562.1465">4432 9097 20,'-13'4'30,"13"-4"3,0 0 2,0 0-14,1 12-3,-1-12-4,19 1-4,-6-2-2,8 3-2,-3-5-1,5 5-2,0-3-1,2 2-1,-2 0 0,4-2-1,-5 1-2,-1-1-5,6 1-26,-2-1-5,-6-6 1,5 0-2</inkml:trace>
  <inkml:trace contextRef="#ctx0" brushRef="#br0" timeOffset="57438.2853">8619 3900 32,'1'-12'31,"-1"12"0,1-18-6,-4 4-8,-1 5-2,-5-6-5,1 6-5,-5-2 1,1 4-3,-5 0-1,-3 4-1,-4 5 0,1 3 0,-2 8 0,-1 4 0,0 7-1,3 4 0,2 6 2,7 3-1,5 1 0,5 0 0,8-4 0,6-1 0,8-8 1,5-6 0,5-8-2,5-4 1,1-7 1,0-7-1,0-6 0,-1-4-1,-5-4 0,-4-4 1,-4-4-1,-7-3 1,-4-1-1,-5 3 0,-4 1 0,-4 5 1,-3 5-1,-2 5-1,-1 9 1,10 5-1,-16 13 1,12 3 0,0 7 1,6 6-2,2 2 2,6 4-1,2-1 1,4 0-1,2-2 0,3-6-3,5-1-4,-9-9-13,3-6-17,1-6 2,-3-8-3,3-3 2</inkml:trace>
  <inkml:trace contextRef="#ctx0" brushRef="#br0" timeOffset="57654.2976">9101 3774 70,'0'0'33,"-4"9"0,4-9-7,4 9-27,-4-9-13,16 17-16,-16-17-2,11 11-2,-11-11 1</inkml:trace>
  <inkml:trace contextRef="#ctx0" brushRef="#br0" timeOffset="57806.3063">9147 4040 52,'-9'16'33,"7"5"-2,-5-6-6,7-5-27,9 4-23,-9-14-2,13 0-4,-7-10-1</inkml:trace>
  <inkml:trace contextRef="#ctx0" brushRef="#br0" timeOffset="59385.3966">9952 3644 12,'6'21'25,"-8"-8"1,5 12-10,-2 5 1,2 5-4,1 7-3,-2 4-2,3 4-1,-2 0-2,2 5-2,-2 0 0,1 1 0,-2 1-1,2-2 0,-3-3 0,2 0-1,0-5 0,-1-5 0,0-5-1,0-4 0,-1-5 0,3-5 0,-1-3 0,-1-4 0,1-4-1,-1 1 1,2-3 0,-4-10 0,8 12-1,-8-12 1,11 9 2,-1-5-2,1 0 2,2-2-1,5-1 0,2 2 1,4 2 0,4-1 0,4-2-1,1 4 1,4-5-1,7 3 1,-2-2-1,6 1 0,1-4 0,6 3-1,4-2 2,4 0 0,3 0-1,2 3 0,2-4 0,4 4-1,2 1 1,1-2 0,-1 0-1,3 2 0,3 0 1,0-1-1,2-1 0,-1 0 1,-1-2-1,3 0 0,-4 0 1,0-3-1,3-1 0,-4 0 0,1-3 0,0-1 1,1-2-1,-1-1 2,3 0-1,3 5 1,-3-5 0,2 1 0,-1 2 0,2 2 0,-1 0-1,0 2 0,-1-2 0,-1-2 0,0-2-1,1 4-1,4-1 2,-2-2-1,0 0-1,3 1 1,0-2 0,0 5 0,-1 0 0,1-3 0,-2 1 0,1 3 0,1 0 1,-3-1 0,4 2-1,-3-4 1,0 3 0,-2 1-1,0 1 1,0-4 0,0-1 0,1 1-1,-3 1 1,2-1 0,0 0-1,3-2 0,0-1 0,4 4 0,1 0 1,1-2-1,-1 1-1,-3 0 0,1 2 0,-7-3 0,-6 5-3,-9-5-2,-5 5-6,-15-4-19,-9-2-7,-4-1 0,-17-6 1</inkml:trace>
  <inkml:trace contextRef="#ctx0" brushRef="#br0" timeOffset="60378.4534">10014 3594 13,'9'5'25,"-9"-5"0,18-3 3,-6 1-17,2-3-1,5 4 1,3-1-3,9 1-1,4-3 1,9 4-1,7-4-2,13 1 0,9-3-1,12 1 1,10-4-3,10 3 0,10-3 0,10 1-1,9-2 0,5 3 0,9 1 0,4 1-1,4 0 1,6 2 0,1 0 0,1 2 0,0-1 0,2 1 0,-4-1 0,-1 1 0,-3 0 0,4-1 0,-3 2 0,1 0 0,0-1-1,-1 2 1,3-2-1,-1-2 1,-4-1 0,-1 1 0,-5-1 0,-3 1 0,-7 0 0,1-1 0,-7 1 0,-3 3 0,-6 1 0,-5-2-1,-3 1 1,-2 1-1,-3 0 0,-8 2 0,-5-3 0,-1 0 1,-7 0-1,-4 0 0,-8-1-1,-5-1 0,-7 0-2,-9-3-2,-2 5-5,-17-4-20,-8-3-7,-8 1-1,-22-4 1</inkml:trace>
  <inkml:trace contextRef="#ctx0" brushRef="#br0" timeOffset="61028.4906">10865 3621 19,'0'0'24,"11"7"-4,-9 6-2,-2 10 0,2 10-4,-5 4-1,3 14-1,-5 6-1,5 8-2,-7 5-2,7 6-1,-3 3-2,2 3-1,-1-4-1,0-1 0,2-6-2,0-8 0,2-8-1,-2-9-3,6-10-2,-1-18-11,5-13-16,6-5-1,-2-20-1,8-8 2</inkml:trace>
  <inkml:trace contextRef="#ctx0" brushRef="#br0" timeOffset="61327.5077">11379 3537 26,'10'-18'25,"3"20"2,-13-2 3,4 27-23,2 9 2,-2 9 1,6 15-1,-3 8 1,3 11-1,-4 3 0,4 6-3,-6-1-2,3 0 1,-7-7-3,4-1 0,-3-10-1,2-8 0,2-7-3,-4-11 0,8-8-3,-4-16-6,7-10-24,2-6 0,-1-18-1,4-8 1</inkml:trace>
  <inkml:trace contextRef="#ctx0" brushRef="#br0" timeOffset="61628.5249">12069 3554 17,'24'-9'28,"-10"1"1,0 16 3,-7 13-17,-7 9 0,3 16 0,-11 8-4,5 18 0,-6 5-2,3 12-2,-5-2-2,8 4-2,-1-6-1,3-4 0,2-7-1,3-8 0,3-11-2,3-10-1,3-8-5,-2-15-9,6-5-20,5-9-1,-1-13 0,2-8 1</inkml:trace>
  <inkml:trace contextRef="#ctx0" brushRef="#br0" timeOffset="61923.5418">12696 3481 63,'13'3'34,"-8"7"0,3 19 1,-8 18-29,-2 14-1,4 19 1,-6 13-1,4 15-1,-2 5-1,2 1-1,0-8-1,0-9 0,3-7 0,-2-16-1,1-14-1,0-11-2,2-13-1,-2-14-5,7-8-16,4-12-12,-8-20 1,9-7-1,-2-24 2</inkml:trace>
  <inkml:trace contextRef="#ctx0" brushRef="#br0" timeOffset="62191.5571">13081 3646 21,'16'-13'31,"5"13"2,-9 10 1,-3 12-19,4 17 1,-8 11-1,2 16-4,-8 7-4,4 10-2,-4 0-2,2 1-1,0-3 0,2-4-2,0-13-1,0-7-2,5-10-2,-4-17-6,5-11-24,2-10 0,-1-16-2,5-10 2</inkml:trace>
  <inkml:trace contextRef="#ctx0" brushRef="#br0" timeOffset="62444.5716">13685 3586 46,'8'17'32,"5"14"2,-9 10 0,0 14-24,3 17-2,-4 3 2,2 11-4,-5-2-3,2 1-1,-2-10-1,1-6-2,1-11-2,-2-16-2,9-3-4,-6-18-7,5-10-19,5-3 0,-4-20 1,6-7 1</inkml:trace>
  <inkml:trace contextRef="#ctx0" brushRef="#br0" timeOffset="62699.5862">14146 3624 28,'17'-5'32,"4"20"2,-9 9 1,1 9-16,-3 24-7,-8 7 1,2 15-4,-7 7-4,1 11-1,-4-5-3,0-6 0,1-6-1,4-13-1,2-9-1,3-14-2,4-9-4,-1-19-11,3-11-16,7-3-1,-1-19 0,5-5 2</inkml:trace>
  <inkml:trace contextRef="#ctx0" brushRef="#br0" timeOffset="62945.6003">14827 3608 44,'11'11'34,"1"18"2,-8 11-1,-5 12-21,8 18-2,-10 4-1,6 11-5,-5-6-2,4 3-2,-1-9-2,1-12 0,2-7-4,-1-16-1,7-6-9,-2-11-23,2-18 1,7-12-1,-1-16 2</inkml:trace>
  <inkml:trace contextRef="#ctx0" brushRef="#br0" timeOffset="63174.6134">15502 3563 77,'10'51'37,"-4"12"1,1 1-8,0 20-21,-4 1-1,5 6-1,-4-6-3,3-7-2,-2-9-3,0-11-3,6-6-14,0-12-20,-6-15 0,3-11-1,-8-14 0</inkml:trace>
  <inkml:trace contextRef="#ctx0" brushRef="#br0" timeOffset="63948.6576">8412 5153 24,'2'-11'31,"-5"-1"1,3 12 1,0 0-13,0 0-5,7 31-2,-8-1-4,4 12-3,-2 9-2,1 11 0,-1 1-2,0 7-1,0-1 1,0-4-2,0-8-2,-1-7-3,5-4-4,-5-17-10,4-6-15,3-9-1,-7-14-2,13-1 2</inkml:trace>
  <inkml:trace contextRef="#ctx0" brushRef="#br0" timeOffset="64244.6746">8441 5635 28,'-2'-18'33,"-2"1"2,11 4 0,1 4-12,3 1-7,11 9-5,0 1-4,5 11-4,2 5-1,2 1-1,-3 7-2,-1 6 0,-7 1 0,-5-2 0,-8 2-1,-8-5 1,-9-1 1,-8-2 0,-6-3 2,-3-9 0,-5-6-1,3-1 0,1-6 1,6-6-2,3-1-2,4-7-6,11 1-17,7 2-11,3-6 1,6 2-2,8-9 1</inkml:trace>
  <inkml:trace contextRef="#ctx0" brushRef="#br0" timeOffset="64437.6856">9071 5465 56,'0'0'36,"0"0"-1,0 0 0,-13 1-11,0 2-24,13-3-6,-4 10-15,7 0-14,-3-10 0,11 14-1,-11-14 1</inkml:trace>
  <inkml:trace contextRef="#ctx0" brushRef="#br0" timeOffset="64570.6932">9068 5738 54,'1'24'32,"-5"-10"-3,10 2-17,3-2-36,-9-14-3,12 10-2,-12-10-1</inkml:trace>
  <inkml:trace contextRef="#ctx0" brushRef="#br0" timeOffset="66018.7761">9924 5403 11,'9'1'28,"-9"-1"0,7 12 2,-8 1-11,4 5-5,2 11-1,-6 2-4,4 14-1,-3 4-3,3 5 1,-4 2-4,2 5 1,-2-1-2,-1-2 0,2-3 0,0-6-1,0-4 1,4 0-2,2-2 1,-2-7-2,4-5-1,3-4 0,2-4-2,-3-8 2,4-3 0,-4-9 1,4-6 0,-2 0 2,-2-4 1,2-3 1,-4-3 0,7 2 1,-1-1 0,6 4 1,4 0-1,8 1 0,6 1-1,8 5 0,8 1 0,6 0 0,6 2 0,4 3-1,6-3 1,4 4 0,-1 0-1,1-2 1,1-1-1,3 5 1,-1-2-1,3-2 1,1 1 0,4-1 0,-3-4-1,10 5 1,-4-2 0,5-5 0,2-3-1,0 7 0,-3-5 0,1-1 0,0-1 0,-3 0-1,-2-3 0,-1 2 1,-1-1 0,-5-4 0,-2 1-1,-1 0 0,-1 0 1,0 1-1,-3 0 1,2 0 0,-2-2-1,2 3 0,-1-1 2,-1 0-1,-1-1-1,0 2 1,1 2 0,-4 0 0,-1 3-1,0-1 1,3 3-1,0 2 0,2 0 0,1-1 1,-1 3-1,5 0 0,3-2 1,0 0-1,1 1 1,-1-5-1,0 1 0,2 0 0,-1-2 1,2 0-1,-2-1 0,0 3 0,0-3 0,-2 3 0,-2 2 0,-3-2 0,-5 1 0,-5 3-1,-9-1 0,-4-1 0,-8 4-1,-7-5-2,-6 3-5,-13-7-9,-6 2-23,-4-3 1,-12-8 0,-7-1 1</inkml:trace>
  <inkml:trace contextRef="#ctx0" brushRef="#br0" timeOffset="67176.8423">9949 5386 9,'0'0'12,"-13"8"0,13-8 0,0 0 1,0 0 0,0 0 2,0 0-1,0 0-1,0 0-2,11 5-1,0-7-2,2 2-2,8-1-1,9 2-2,7-2 0,11 1 0,7-1 0,12 1 0,7-4 0,16 2 0,8-2-1,10 1 1,6-5 0,7 6-1,9-4 0,5-3 0,6 2 0,1-3-1,3 0 0,5 4 0,-1-4-1,-1 0 2,-2 1-3,-5 3 2,-4-3 0,-3 3 0,-10-1 1,-12-2-1,-6 2 0,-6 2 0,-7 2 1,-8-2-1,-8 0-1,-4 3 1,0 0-1,-2 4 1,-2-4-1,0-1 1,-3 0-2,4 3 1,-3 1 1,0-3 0,1-2 0,1 1-1,-1 0 1,0 1-1,4 0 1,-1-1-1,0-2 0,5 6 0,0-1 0,5-1 1,3 2-1,4 1 0,6 0 1,5 2-1,1 0 1,6-3 0,4 0 0,2 2 0,-2-1 0,2-4 0,-3 2 0,0-2 0,-2-1-1,-8 2 0,-4-1 1,-9-2 0,-8 0-1,-11 3-1,-9 1 1,-13-1-3,-9 3-1,-14-5-4,-7 7-13,-15-4-19,-15-1 1,-11-1-1,-16-7 2</inkml:trace>
  <inkml:trace contextRef="#ctx0" brushRef="#br0" timeOffset="67931.8855">10715 5382 25,'0'0'26,"0"0"0,0 0-7,5 9-2,-4 12-3,-4 7-4,1 11-2,-4 5 0,6 15 0,-5 4-3,5 4 1,-4 3-2,6 1-2,-1-6-1,2-5 0,0-5-1,0-12-1,0-7-1,-1-5-1,2-8-5,-5-12-4,4-1-14,-3-10-7,0 0-1,21-2 2</inkml:trace>
  <inkml:trace contextRef="#ctx0" brushRef="#br0" timeOffset="68326.9081">11351 5527 20,'0'0'29,"9"13"1,-8 2-6,2 2-7,3 9 1,-4 4-4,5 10-4,-4 3-2,4 8-2,-3 4-2,-1-2-1,-1 1-1,1 2-2,-2-3 1,1-6 0,-2-1-1,-2-8-1,2-2 0,-1-6-2,2 1-3,-4-14-7,8-6-21,2 0 0,-7-11-1,26-6 1</inkml:trace>
  <inkml:trace contextRef="#ctx0" brushRef="#br0" timeOffset="68713.9302">12081 5532 10,'10'-3'29,"-10"3"0,3-9-5,-3 9-4,0 0 0,3 16-5,-6-6-4,7 14-3,-5 2 0,2 13-2,-1 4-2,2 4-1,-5 3-1,4 7 0,1-1 0,0-5-1,0-5-1,0-2-1,3-7-1,-4-3-2,4-2-3,-5-15-9,3 0-15,1-1-4,-4-16-1,12 9 2</inkml:trace>
  <inkml:trace contextRef="#ctx0" brushRef="#br0" timeOffset="69142.9547">12795 5532 24,'0'0'29,"6"12"3,-12-3 0,1 8-17,4 9-2,-10 1-1,7 15-3,-7 0 0,7 6-2,-7-4-2,7 10-2,-2-6 0,3-2-1,2-4-1,2-3-1,-1-4-1,2-3-2,5-1-3,-7-14-5,8 3-10,0-5-15,-8-15-1,16 13 2,-5-15 1</inkml:trace>
  <inkml:trace contextRef="#ctx0" brushRef="#br0" timeOffset="69535.9772">13268 5495 26,'0'0'31,"13"-2"3,-13 2-1,0 0-14,5 23-3,-7-4-4,4 12-5,-3 5-3,4 8 0,-3 3-2,3 8 0,1 2 0,-3-2-1,2-2 0,0-2-1,2-5-1,-3-6-2,4 0-1,-6-16-6,7 0-10,-1-6-15,-6-18-1,11 8 0,-11-8 2</inkml:trace>
  <inkml:trace contextRef="#ctx0" brushRef="#br0" timeOffset="69902.9982">13848 5406 40,'0'0'32,"12"13"3,-10 1-2,-2 9-19,5 10-2,-5 4-3,6 15-3,-4 2-2,3 2-1,-3 1-2,1-1 0,1-1 0,-3-3 0,1-7-1,-4-7 0,2-5-2,-2-7-3,4 0-4,-7-10-15,5-16-12,7 10 0,-7-10 1,15-12 1</inkml:trace>
  <inkml:trace contextRef="#ctx0" brushRef="#br0" timeOffset="70270.0192">14454 5366 31,'0'0'32,"0"0"1,5 23 1,1 0-19,-6 3-2,5 13 1,-5 0-4,7 7-2,-5 1-2,4 5-2,-1-4 0,2-2-1,0-6-2,2 1-1,-2-3-1,1-8-1,1 2-5,-5-10-4,4 4-10,-5-3-17,-2-8 1,1 0 0,-2-15 1</inkml:trace>
  <inkml:trace contextRef="#ctx0" brushRef="#br0" timeOffset="70746.0464">15052 5436 16,'0'0'31,"-4"10"0,6-1 4,2 5-16,-4 0-1,8 11-2,-7 5-3,6 13-4,-5 3-2,4 9 0,-3 2-3,2 2-1,2 1-1,0 0 0,1-7-1,0-7-1,1-4 0,-1-9-4,4-3-3,-5-13-13,1-4-19,3-8 2,2-7-2,3-7 1</inkml:trace>
  <inkml:trace contextRef="#ctx0" brushRef="#br0" timeOffset="71071.065">15828 5406 70,'0'0'36,"7"12"0,-4 2-2,-3 2-25,7 10 0,-3 4-3,5 11-1,-3 3-1,2 11 0,-3-4-1,1 5 0,-1-2-1,0 2-2,1-1 1,-2-10-3,1 1-2,-4-14-11,1-1-24,1-6-1,-1-13 0,-2-12 1</inkml:trace>
  <inkml:trace contextRef="#ctx0" brushRef="#br0" timeOffset="74357.253">6382 7952 11,'0'0'22,"12"5"-7,-1-3 1,7 3-2,2-4 0,3-7-3,5 2-2,2-6-1,3 1-2,3-3-1,2-4-1,0-5-1,4 2-1,1-2 0,-1-5 0,0-2-1,-1-3 0,-2-3 1,-1 1-1,-6-4 1,-1-2 0,-7-3 0,1 3-1,-1-6 1,0 1-1,-3-4 0,1 2 0,-1-3 0,-1 0 0,0 1 0,-1-8 0,-4 0-1,2 2 1,-3 0 0,0-2 0,0-2 1,0 0-2,-1 3 0,1 7-2,0 1 2,-4 4 0,3 3 0,-3 3 0,0 1 0,1 5 0,-1 0 2,-4-4-2,4 1 1,1 4-1,0-2 0,1-1 1,-1 0 0,0 1-1,2-1 0,0 3 0,-1 3 1,-4-6-1,1 3 0,2 2 1,-2 0-1,-1-1 0,1 0 0,2-2 0,-2-1 0,5 2 1,-3-2-1,0-2 1,1 0-1,-2 4-1,0 0 2,-2-1-1,1 3 1,-2-2-1,-2 0 0,1 5-1,2-2 2,-2-4-1,1 2 0,0 5 0,3-6 0,-1 3 0,2 2-1,-1-1 1,2 1 0,1 5 0,-1-2 0,-1 1 0,-2 2 0,4 1 0,-8 1 1,5 0-1,-4 3 0,-1-2 1,0 1-1,1 3 0,-6 12 1,4-13 0,-4 13-1,4-11 0,-4 11-1,0 0-2,0 0-4,0 0-14,0 0-12,-7 11-2,7-11 1,-13 15 0</inkml:trace>
  <inkml:trace contextRef="#ctx0" brushRef="#br0" timeOffset="76201.3585">8156 3530 10,'-5'9'24,"-9"-11"1,3 5-9,-3-1-1,1 0-4,0-1-2,-2-1-2,-1 3-1,-2-2-1,0 3-1,-1-3-1,0 3-1,-1 0-1,-1 3 0,0 0 0,0 0 0,1 0-1,2 4 1,-2 1-1,3 1 1,1-2-1,2 1 1,1 3 0,5 2 0,-1 3 1,5 0-1,1 3 1,3 4 0,0 1-1,1 2 1,1 2 0,1 7-1,0 0 0,0 2 0,-1 5 0,1 3-1,-1 4 1,1 4 0,-1 3-1,0-3 0,1-1 0,0 2 0,2-3 1,-2-2 0,3-3 0,-2-2-1,2-5 3,-1 2-2,0-1 1,1-1-1,-2-3 0,3 3 0,-2 2-1,2-2 1,-3 1 0,2-2-1,-4-1 0,2 2 1,-3-3-1,1-4 0,-3 1 1,2 3-2,-1-1 2,2 0-1,0 4 1,1-1-1,-2 2 0,2 6 0,1-2 0,-2-4 1,1 1-2,1 2 1,-3-1-1,2 2 2,-1 0-1,1-6 0,-1-1 0,1 4 0,1-5 1,-2-3-1,1-1 1,0-4-1,-1-2-1,1-1 1,1-4 0,0-4 0,1-5 0,0 1 1,0-6-1,-5-11 1,14 16 0,-4-13-1,-10-3 1,19 5 0,-8-2 1,-1-3-1,2-1-1,3 3 1,0-2-1,2 1 1,2-1-1,3-3-1,2 5-10,1 2-25,-9-7 2,1 4-3,-8-8 2</inkml:trace>
  <inkml:trace contextRef="#ctx0" brushRef="#br0" timeOffset="78659.4991">16520 3436 30,'14'2'29,"-14"-2"2,3 29-9,-1 5-4,-5 7-5,3 18-3,-4 4-3,4 12-1,-2 3-1,5 2-1,-2-3-1,4-4 0,0-7-1,-1-5-1,1-6 0,-1-10-1,1-6-3,-4-11-3,4-2-6,-6-5-22,1-21 0,-6 11-1,-1-21 1</inkml:trace>
  <inkml:trace contextRef="#ctx0" brushRef="#br0" timeOffset="79655.556">15842 3862 10,'0'0'23,"3"18"0,-3-18 1,-5 26-12,4-5-5,-1 3 0,0 3-2,1-1 0,1 5 0,-1-4 1,0-1-1,0-5-2,1-1-1,-1-4-1,-1-1-5,2-3-5,0-12-8,0 0-12,0 0 0,0 0 1</inkml:trace>
  <inkml:trace contextRef="#ctx0" brushRef="#br0" timeOffset="79916.571">16009 3875 52,'10'1'30,"-10"-1"1,0 0-9,2 19-15,-3-2 0,1 4-5,-1 1-1,2 4 0,0 2 0,1 0 0,-1 0 0,1-4-1,-2-4-2,0-2-3,2-4-3,-2-4-6,0-10-11,4 11-7,-4-11 1,0 0 2</inkml:trace>
  <inkml:trace contextRef="#ctx0" brushRef="#br0" timeOffset="80124.5829">15840 3973 22,'0'0'29,"-12"-5"0,12 5 1,4 15-16,-1-5-2,7 4-5,-1 0-3,6 6-1,2-1 0,3 1-3,4 2-6,-3-8-9,-2-3-16,6 5 0,-8-11 0,6 0 1</inkml:trace>
  <inkml:trace contextRef="#ctx0" brushRef="#br0" timeOffset="80390.5981">16119 4061 31,'0'0'29,"0"0"2,0 0-2,0 0-18,13 2-3,-13-2-3,18 4-3,-7-2-2,4-1-3,0 2-9,1 1-13,-5-7-6,7 5 2,-18-2-1</inkml:trace>
  <inkml:trace contextRef="#ctx0" brushRef="#br0" timeOffset="80630.6118">16309 3909 29,'5'-9'30,"-5"9"1,0 0 0,0 0-14,14 10-7,-14 0-3,5 7-4,-2 1-1,2 5-1,0 3-2,-3 0-4,8 4-10,-5 3-16,-7-10-1,6 4 0,-8-10 1</inkml:trace>
  <inkml:trace contextRef="#ctx0" brushRef="#br0" timeOffset="81433.6577">16159 5521 24,'0'0'27,"0"0"2,-5 9-9,2 4-3,2 2-3,-4 2-5,4 11-1,-3 0-2,2 4-1,-4-1-4,4-2 0,0-2-2,-1-4-2,5-1-4,-4-11-7,2-11-17,11 10-2,-11-10 2,10-14 0</inkml:trace>
  <inkml:trace contextRef="#ctx0" brushRef="#br0" timeOffset="81668.6712">16337 5522 28,'0'0'25,"11"14"1,-11-14-4,-5 19-13,5 2-7,0 5 2,1-1-1,0 0 0,1 4-1,-1-2 0,2-3-4,4-2-5,-5-5-8,-2-17-13,7 18 0,-7-18 1</inkml:trace>
  <inkml:trace contextRef="#ctx0" brushRef="#br0" timeOffset="81880.6833">16169 5578 46,'0'0'28,"-14"1"2,14-1-12,5 18-9,-3-5-2,9 2-4,0 4-3,5 1-5,3 1-12,8 6-12,-7-14-1,7 5 2,-9-13-1</inkml:trace>
  <inkml:trace contextRef="#ctx0" brushRef="#br0" timeOffset="82107.6963">16448 5704 44,'-15'3'31,"15"-3"1,0 0-2,0 0-18,0 0-7,0 0 0,22-14-6,-5 9-4,1 0-8,5-4-17,0 10-2,-6-9 1,4 1 0</inkml:trace>
  <inkml:trace contextRef="#ctx0" brushRef="#br0" timeOffset="82368.7112">16727 5508 41,'0'0'30,"0"0"2,5 8-3,-5-8-17,1 24-6,-2-8 0,2 7-3,0 2-1,1 5-2,1 3-2,-1-8-5,2-4-19,3 7-5,-9-16-2,8 4 2</inkml:trace>
  <inkml:trace contextRef="#ctx0" brushRef="#br0" timeOffset="83350.7674">16477 5191 16,'6'14'24,"-6"-14"-6,11 10 0,-1-7-1,5-3-2,6 6-2,0-6 1,8 2-3,1-6-1,6 5-1,-4-3-1,6 5-3,-4-1-1,-2 0-1,-3 0-2,-2 5 0,-5-1 0,-1 0-1,-5-1 0,-1 1 0,-3 0 1,-1 1-1,-4 2 1,-7-9 0,11 15 0,-6-3-1,-2 1 2,-1 1-1,-2 4 0,0 1-1,-1 3 1,0 8 0,1 3-1,0 0 0,0 3 0,1 5-1,0 2 1,0 0 0,1 1-1,0-4 0,0 0 0,0 2 0,1 0 0,-2-7 1,1-1-2,-1-3 1,1-6 1,-1-2 0,-2-3 0,-1-7 1,2-13-1,-4 19 0,4-19 0,-9 7 1,9-7-1,-11 5 1,11-5-1,-10 2 0,10-2 0,-11 0 0,11 0 1,-13 1-2,13-1 2,-19 0-1,5 2 0,-3-1 1,-6-1-1,-4 5 0,-6 0 0,-5-1 0,-7 2 0,-1 2 0,-5 1 1,-5-1 0,0 0 0,-4-4 1,-5-4-1,-1 2 0,-3-4 1,0-5 0,0-3-1,5 0-3,7 1-14,5 0-22,1-3 2,12 2-1,4 0-1</inkml:trace>
  <inkml:trace contextRef="#ctx0" brushRef="#br0" timeOffset="87659.0138">10447 4011 13,'-12'5'29,"4"7"2,-8-5 2,0-2-11,1 10-6,-8-4-2,6 12-6,-3-2 0,3 6-3,0 2-3,5 6 0,4 3 0,4-3-1,8-3 0,5-3 0,7-8 0,7-4 0,6-10 0,6-12 1,0-6-1,3-5-1,-1-10 2,-3-3-1,-4-4 1,-5-2-1,-12 0 0,-4 5 1,-13-3-1,-7 1 0,-8 5-1,-7 3-1,-2 10-2,-5-2-5,7 10-30,1 6 2,-2 2-2,11 12 2</inkml:trace>
  <inkml:trace contextRef="#ctx0" brushRef="#br0" timeOffset="88374.0547">10323 5663 30,'1'11'30,"-1"-11"2,0 0-1,-4 16-14,4-16-5,-12 24-3,3-8-4,3 9 1,-1 1-2,-1 9-1,1-3 0,5-2-1,1-1 0,5 2-2,3-7 1,4-5 0,3-3 0,3-8-1,2-8 1,2-2 1,-1-7-1,1-9 2,-2-4-2,-1-1 1,-6-4 0,-5-4 0,-5 0 0,-7-1-1,-6 1-1,-5 6-1,-4 3 0,-7 1-2,1 10-4,-5 4-26,4-1-4,5 11 0,1 0 0</inkml:trace>
  <inkml:trace contextRef="#ctx0" brushRef="#br0" timeOffset="109317.2526">2918 9643 38,'-8'-18'35,"8"18"2,-2-12-1,0 0-12,14 11-7,-5-9-5,10 7-3,1-4-2,9 5-1,-1-6-1,11 10-2,-1-4 0,0 2-1,-1 0-1,3 4 0,-6-2-1,-3 2 0,-5 0 0,-8-4-1,-3 2-1,-13-2-3,19 3-17,-19-3-20,0 0 1,-13-15 0,1 0-1</inkml:trace>
  <inkml:trace contextRef="#ctx0" brushRef="#br0" timeOffset="112684.4452">9904 7571 89,'0'0'36,"-3"13"-1,3-13-8,-7 12-24,7-12-4,4 16-14,-4-16-21,4 9 1,0 2-2,-4-11 2</inkml:trace>
  <inkml:trace contextRef="#ctx0" brushRef="#br0" timeOffset="112891.457">9886 7889 89,'0'0'38,"1"9"0,-1-9-2,0 0-28,0 0-2,0 0-3,0 0-4,0 0-2,13 8-10,-13-8-27,12 12 2,-12-12 0,17 6-1</inkml:trace>
  <inkml:trace contextRef="#ctx0" brushRef="#br0" timeOffset="126911.2589">12791 7405 24,'0'0'32,"10"1"2,-10-1-1,-9 4-11,9-4-5,-18 13-4,5-1-6,-10-1-2,-1 7-1,-6 3-2,-3 2 0,-3 1-1,-3 5 0,1 1-1,4-2 1,4-1-1,7-4 0,6-5 0,11-1 1,9-4-1,10-5 1,7-4-1,5 0 1,5-2 0,4-1 0,1 3-1,-1-2 0,-3 1-1,-3 4 0,0 0-2,-7-3-4,1 4-9,-7-2-22,-15-6 2,11 8-1,-11-8 2</inkml:trace>
  <inkml:trace contextRef="#ctx0" brushRef="#br0" timeOffset="127124.2711">12474 7889 36,'-1'15'35,"1"-15"2,26 8-1,-7-5-10,2-5-11,11 8-4,-5-5-6,4 3-2,1-2-4,0 1-3,3 6-8,-6 0-26,3-9 2,-2-2-2,-3-5 2</inkml:trace>
  <inkml:trace contextRef="#ctx0" brushRef="#br0" timeOffset="127471.2909">13199 7320 78,'0'0'38,"0"0"-1,0 0 1,-2 20-29,-3-1-2,5 7-2,-3 8-2,3 13-1,0 5 1,0 4 0,0 5-3,1-1 1,-1-3-1,-1 3-1,0-6 0,0-9-1,2-6-2,-3-10-3,6-5-4,-5-15-14,1-9-14,10-1 1,-3-17-1,5-1 2</inkml:trace>
  <inkml:trace contextRef="#ctx0" brushRef="#br0" timeOffset="127847.3124">13382 7720 39,'10'-14'31,"3"9"1,-7-4-4,1-1-14,-7 10-2,10 0-5,-10 0 0,0 0-1,-12 15-1,-1-8 0,-2 8 0,-6-1 0,-1 2-1,-5-1 1,4 5-1,-1-5 0,5-2 0,1-2-2,9 1 1,5-3-1,5 1 0,-1-10-1,16 14 0,-3-4 0,3 1 0,3 0 0,0-1 0,1-2 0,-3 0-2,-1 0 1,0 3-2,2-2-2,-4-8-3,7 6-15,-5-6-19,-1-5 1,1 0-1,-2-6 2</inkml:trace>
  <inkml:trace contextRef="#ctx0" brushRef="#br0" timeOffset="128407.3445">14252 7469 55,'0'0'35,"0"0"1,0 0-7,-15 5-13,11 6-2,-10-6-4,3 4-3,-8-3-2,2 8-2,-7-4 0,0 4-1,-2 2-1,-1-1 0,1-2 0,2 6 0,2-3 0,3 1 0,5-2-1,3-2 1,2-1 0,5 4-1,4-5 1,3-1 0,1 0-1,3 0 1,3 1 0,-1 1 1,6-1-1,1-3 0,2 4 0,3-1 1,0 0-1,2-2 0,-1-1 0,-1-1 0,-1 0 0,-3 0-1,-2-2 0,-3-3 0,-2-2-1,-10 0-2,13 5-2,-13-5-9,0 0-26,0 0-2,0 0 1,-11-5 0</inkml:trace>
  <inkml:trace contextRef="#ctx0" brushRef="#br0" timeOffset="134651.7016">16076 7648 20,'0'0'20,"0"0"1,-9-2 0,9 2-2,0 0-3,-9 8-3,9-8-3,-9 20-3,0-7-2,2 5-2,-3-2-2,0 8 0,-2 0 0,1 0 0,-1-4-1,2-1 1,2-1-1,2-5 0,1-2 0,5-11 1,0 0 1,-3 11-1,3-11 1,0 0 2,14-15-2,-6 5 0,-2-7 1,2 2-1,1-6 0,1-2 0,-3-4 0,4 4-1,-4 1 2,0 2 0,-2 6-1,1-2 1,-6 7-1,0 9 0,0 0 1,14 6-1,-14-6 0,20 24-1,-6-6 1,4 2 0,3 4-1,3 1 0,0-2 0,1 1-1,-4-2 1,1-2-1,-2-5-1,-4 0-1,0-2-1,-4-3-3,5 4-17,-4-4-17,-3-6 3,4-1-3,-3-8 3</inkml:trace>
  <inkml:trace contextRef="#ctx0" brushRef="#br0" timeOffset="142618.1573">17498 7671 34,'-12'0'31,"12"0"1,0 0-9,0 0-7,0 0-1,0 0-3,12 0-3,-1-2-2,6 4-2,2-4 0,4 4-2,-2-2 1,2-3-2,1 0-1,0 3 0,0-1 0,-4-1 0,-1 1-1,-3-2 1,-1-1-2,-3 4 1,0 2-2,-12-2-3,10 0-7,-10 0-16,0 0-9,9 0-1,-9 0 2</inkml:trace>
  <inkml:trace contextRef="#ctx0" brushRef="#br0" timeOffset="143218.1916">18041 7453 0,'0'0'16,"0"0"-8,0 0 0,12-7 0,-12 7-1,0 0-1,0 0 2,0 0 2,0 0 1,0 0 2,0 0-1,0 0 0,0 0-1,0 0 0,0 0-1,0 0-3,0 0-1,-11-6 1,11 6-3,0 0-1,0 0-1,0 0 0,-4 15-1,4-15 0,4 21 0,-4-1 0,2 3 0,3 5 0,-2 5 0,3 4 0,0-2 1,-2 1-2,1 0 1,0-6 0,-1-2 0,0-3-1,-2-5 1,-2-7-1,0 4 1,3-9-1,-3-8 1,0 15-1,0-15 0,0 0 1,5 12-1,-5-12 0,0 0 0,0 0-2,0 0-1,0 0-9,0 0-25,0 0 1,0 0-1,7-9 1</inkml:trace>
  <inkml:trace contextRef="#ctx0" brushRef="#br0" timeOffset="144542.2673">18831 7480 12,'0'0'27,"0"0"2,0 0-5,0 0-4,0 0-3,0 0-3,0 0-4,0 0-2,0 0-1,0 0-1,0 0-2,0 0 0,0 0-2,-9 10 0,9-10 0,-23 15-1,5-4 0,-1 2-1,-3-1 1,-2-1-1,1 3 0,0 0 1,1-1-1,1 1 0,4-2 0,-2-1 0,6 0 0,1 0 1,2-4-1,10-7 0,-12 13 0,12-13 0,-4 10 1,4-10 0,9 12 0,-9-12 0,14 12 1,-3-5-1,2 1 1,5-1-1,0 4 0,1-2 1,2 1-1,2-2 0,1 1 0,-1 1 0,0-2 0,-4 1 0,0-5 0,-7 0-1,0 2 0,-12-6 1,14 5-1,-14-5 0,0 0 0,0 0-1,0 0-2,0 0-5,0 0-20,0 0-10,0 0-1,-12-4 1</inkml:trace>
  <inkml:trace contextRef="#ctx0" brushRef="#br0" timeOffset="146327.3694">17954 7587 13,'0'0'12,"-9"-3"-2,9 3-1,0 0-2,-8 1-1,8-1 0,0 0 1,0 0 1,0 0 2,0 0-1,0 0 0,0 0-1,0 0 1,0 0 0,0 0-2,16-11 1,-8-1-2,3 5-1,-3-5-1,5 3 0,-6-2-2,4 3 1,-11 8-2,11-12-1,-11 12-4,0 0-2,0 0-13,9-3-13,-9 3-2,-4 10 1,4-10 1</inkml:trace>
  <inkml:trace contextRef="#ctx0" brushRef="#br0" timeOffset="146968.4061">17992 7956 12,'0'0'25,"0"0"2,0 0-11,0 0 1,0 0-2,0 0-1,0 0-3,0 0-1,0 0-1,15 5-1,-15-5 0,22-2-2,-9-2-2,9 5 1,0-3-3,3 0 0,-2-2-1,2 5 0,-1-1-1,-4 0 1,-2 3-2,-5-1 1,-2-2-2,-11 0 0,14 7-3,-14-7-17,0 0-13,0 0 0,-11-3-1,11 3 1</inkml:trace>
  <inkml:trace contextRef="#ctx0" brushRef="#br0" timeOffset="148550.4966">18595 7934 11,'0'0'21,"0"0"-1,0 0 0,0 0-1,0 0-2,0 0-2,0 0-2,11-2-2,-11 2-3,12-1-2,-3 4-1,0 3 0,5-1-2,-3 2-1,4 3-1,2-1 1,2 1 0,2 0 0,-1 1-1,2-6 0,-2 4-1,-1-4 1,0-1 0,-6 2 0,0-1 0,-13-5-1,12 1 1,-12-1-1,0 0 0,0 0-1,0 0-3,0 0-8,-10 9-24,10-9 1,0 0 0,-15-10-1</inkml:trace>
  <inkml:trace contextRef="#ctx0" brushRef="#br0" timeOffset="149421.5464">19362 7599 40,'0'0'33,"0"0"3,0 0-10,0 0-6,0 0-2,0 0-7,0 0-4,0 0-2,-2 16-1,6-3-1,-3 2-1,2 3 0,-1 0 0,1 6 1,1 1-1,0-4-1,1 0 0,-3-1 0,1-3 0,0-3 0,0-3-2,-3-11 0,1 10-1,-1-10-2,0 0-3,0 0-6,0 0-12,0 0-14,-8-17 2,6 5-2,-5-7 4</inkml:trace>
  <inkml:trace contextRef="#ctx0" brushRef="#br0" timeOffset="149661.5601">19287 7371 57,'-20'-13'37,"20"13"0,-14-8-1,3 4-21,11 4-4,0 0-4,0 0-2,0 0-2,0 0-1,-1 10-3,1-10-2,8 10-12,-8-10-23,11 11 0,-11-11-1,13 5 2</inkml:trace>
  <inkml:trace contextRef="#ctx0" brushRef="#br0" timeOffset="154458.8345">20267 7457 13,'13'-5'28,"-13"5"2,5-11-9,-5 11-1,0 0-1,9-6-5,-9 6-2,0 0-3,0 0-1,0 0-3,-14 6-1,14-6-1,-19 12-2,5-2 0,-4 1 0,-1 3 0,-4 1 0,-3 1-1,-2-1 0,1 4 0,0 0 1,-1-5-1,4 1 0,2-1 0,4-3 0,4 4 0,6-6 0,1 0 0,7-9 0,0 19 0,6-9 1,3 0 0,4 0-1,4-2 1,2 2 0,4 0 0,1 2 0,1-2 0,-1-3 0,0 3-1,-3-1 1,0-1 0,-6-4-1,-1 1 1,-3-3-1,-11-2 0,12 9 1,-12-9 0,0 0-1,0 0 0,9 4-2,-9-4-3,0 0-12,0 0-21,0 0 1,0 0-1,5-13 1</inkml:trace>
  <inkml:trace contextRef="#ctx0" brushRef="#br0" timeOffset="155622.9011">20767 7320 33,'0'0'31,"2"-9"2,-2 9 0,0 0-21,5-10-1,-5 10-2,0 0-1,0 0-4,0 0-1,9 1-1,-9-1 0,4 11-1,-4-11 2,6 19-1,-5-8-1,3 10 1,-4-3-1,1 8 1,-2 4 0,-1 3 0,-3 5-2,2 3 2,-4 5-1,3-3 0,-2-1 0,1-3 0,1-3-1,-1-4 1,2-5 1,2-9-1,1-3-1,0-2 1,0-4 1,0-9-1,0 0-1,1 10 0,-1-10-1,0 0-2,0 0-3,6-13-12,-6 13-20,12-16 0,-6 2 0,6 4 0</inkml:trace>
  <inkml:trace contextRef="#ctx0" brushRef="#br0" timeOffset="156885.9734">21206 7363 33,'0'0'29,"0"0"-5,-8 1-4,8-1-2,0 0-3,0 0-3,0 0-2,0 0-3,0 0 1,0 0-2,0 0-2,0 0 0,-4-13-1,4 13-1,0 0 0,0 0-1,0 0 0,0 0-1,0 0 0,0 0 0,0 0 0,0 0 0,0 0 0,0 0 0,-1 12 0,1-12 0,-4 14 0,3 0 0,-1 2 0,1 7 1,-3 6-1,2 1 1,1 4-1,-3 6 1,2 1-1,-1-4 1,1 0 0,0-5-1,-2-6 1,2 3 0,0-7-1,0-6 1,2-1 0,-2-2-1,2-1 1,2-1-1,-2-11-1,1 12-2,-1-12-4,0 0-9,0 0-22,10 4 1,-10-4-1,2-13 1</inkml:trace>
  <inkml:trace contextRef="#ctx0" brushRef="#br0" timeOffset="157498.0084">20751 7438 12,'0'0'20,"0"0"-3,0 0 1,0 0 1,0 0-2,0 0-2,6-9-1,-6 9-2,0 0-2,0 0-2,0 0 0,13 14-2,-6-2-1,7 3 0,2 5-2,7 6 1,1 1 0,3 4-1,1 1-1,2 3 0,-2-4-1,0 1 1,-4-3-2,-2-3 1,-4-1 0,0-2-1,-5-3 0,-1-7 1,-3 1-1,-1-5 0,-8-9 1,9 17-1,-9-17 1,0 0-2,0 0-2,0 0-8,0 0-27,11 2 0,-11-2 0,2-12 0</inkml:trace>
  <inkml:trace contextRef="#ctx0" brushRef="#br0" timeOffset="168605.6437">19969 7911 17,'12'3'27,"-12"-3"-1,0 0 2,0 0-8,0 0-7,-6 10-2,6-10-1,-1 9-3,1-9 0,4 11-1,-4-11 0,6 14-2,-6-14 1,17 17-1,-17-17-1,15 14 0,-15-14 0,23 13 0,-11-7-1,5 0 0,-1-2-1,2 0 1,1 2 0,2 0-1,-3-1 0,2 1-1,-3-2 1,-1 1-1,-2 1 0,-1 0 0,-3-4 0,-10-2 0,16 9 1,-16-9-1,12 5 0,-12-5 0,9 4 0,-9-4 0,9 8 0,-9-8-2,0 0-3,9 0-7,-9 0-26,10 0 0,-10 0 0,0 0 1</inkml:trace>
  <inkml:trace contextRef="#ctx0" brushRef="#br0" timeOffset="185693.6211">14647 7616 17,'0'0'18,"0"0"-2,0 0-3,0 0-4,0 0-2,0 0-2,-3 8-2,3-8-1,0 0 1,0 0 0,0 0 1,0 11 1,0-11 0,0 0 1,0 9 0,0-9-1,0 0 0,0 0-1,0 9-1,0-9-1,0 0 1,0 0-1,0 0 0,0 0 1,0 0-1,0 0 0,0 0 0,0 0 0,0 0 0,0 0-1,0 0 0,0 0-1,0 0 0,0 0 1,0 0-2,-5 9-4,5-9-13,0 0-13,0 0-1,-9-1 1,9 1-1</inkml:trace>
  <inkml:trace contextRef="#ctx0" brushRef="#br0" timeOffset="200107.4455">14694 7574 20,'0'0'21,"0"0"-2,0 0-1,0 0-2,0 0-1,0 0-2,0 0-3,0 0-1,0 0-2,0 0-2,-5 11 0,5-2 0,0-9-1,0 19 1,0-9-2,2 8 0,-3-3-1,2 2 0,-3 2 0,2-1-1,-3-1-1,3 2 1,-2-1 0,-1-4 0,3-1-1,0 1 1,-2-1 0,1-1-1,1-2 1,0-10-1,-2 17 0,2-8 0,0-9 0,-1 12-1,1-12-1,0 0 0,0 11-2,0-11-1,0 0-7,0 0-8,0 0-14,0 0-1,-14-5 2,14 5 0</inkml:trace>
  <inkml:trace contextRef="#ctx0" brushRef="#br0" timeOffset="201070.5006">14739 7381 38,'-2'12'32,"-7"-7"2,5 5-1,4 0-17,0-10-4,-6 9-2,6-9-5,0 0-2,5 9-1,-5-9-3,9 15-5,-9-15-17,0 11-11,0-11 0,0 0-2,3 10 2</inkml:trace>
  <inkml:trace contextRef="#ctx0" brushRef="#br0" timeOffset="212861.175">13973 7978 21,'0'0'31,"0"0"4,0 0-7,-11-6-4,11 6-3,-15 3-6,15-3-4,-9 10-3,9-10-3,0 9-1,0-9-1,12 13 0,-2-5-1,4 1 0,3 1 0,0 1-1,5 0 0,0 1 0,1-1 0,-1 1-1,2 1 1,-2-2-1,1 3 0,0-2 0,-4-3 0,1 2 0,-3-1-2,0-2-1,-7-5-3,1 9-10,-11-12-23,0 0 1,0 0-1,0 0 1</inkml:trace>
  <inkml:trace contextRef="#ctx0" brushRef="#br0" timeOffset="296199.9417">5182 8953 13,'-11'14'30,"11"-14"3,-14 16 1,5-8-12,9-8-4,-8 10-3,8-10-4,0 0-4,11 7-1,6-5-1,-5-3-1,9 4 0,-1-3-1,5 1 0,-2-1-1,1-3-1,1 1-1,-6 1 0,5 1-2,-11-3-3,6 6-11,-6-3-22,-13 0 0,13-3-1,-13 3 2</inkml:trace>
  <inkml:trace contextRef="#ctx0" brushRef="#br0" timeOffset="296805.9763">5590 9031 22,'0'0'33,"12"-1"3,-12 1-3,11-7-8,-8-3-4,-3 10-7,11-16-4,-11 16-3,12-19-2,-7 10-2,-2-2 0,2 1-1,-5 10 0,8-14 0,-8 14-1,4-16 1,-1 7-1,-3 9 0,7-15-1,-7 15 1,4-18 0,-4 18-1,6-13 1,-6 13-1,0 0 0,0 0 1,0 0-1,0 0-1,9 15 2,-8-3-1,0 7 0,2 2 0,0 3 0,0 6 0,0 4 0,-2-2 0,0 2 0,1 0 0,-1-5-1,0 0 0,1-6-1,-3-6-1,3 1-2,-2-7-4,5 3-4,-5-14-16,-8 12-10,8-12 1,0 0 0,-9 16 1</inkml:trace>
  <inkml:trace contextRef="#ctx0" brushRef="#br0" timeOffset="297036.9895">5654 9314 54,'0'0'38,"0"0"0,0 0-1,-9-4-16,9 4-9,9-2-4,-9 2-3,16 0-1,-4 0-2,4-2-1,2 1 0,5 0 0,2-5-1,1 0-2,1-2-2,2 4-3,-9-12-12,2 5-21,-2-1 1,-10-3 0,-1 5 0</inkml:trace>
  <inkml:trace contextRef="#ctx0" brushRef="#br0" timeOffset="320085.3078">11466 7794 48,'0'0'33,"0"0"3,-5 9-2,5-9-18,0 0-4,0 0-3,10-3-3,2 4-1,-2-3 0,5 2-1,2-3-1,3 3 0,-1 0-1,3 3-1,0 0 0,-2-2 0,1-1 0,-5 3-1,1 0 0,-5-2 0,-2 1 0,-10-2-2,9-4 0,-9 4-2,0 0-5,-6-13-9,6 13-21,-7-13 1,2 3-1,5 10 1</inkml:trace>
  <inkml:trace contextRef="#ctx0" brushRef="#br0" timeOffset="320599.3372">12019 7524 35,'0'0'34,"0"0"2,10-4 1,-10 4-16,0 0-4,0 0-4,0 11-5,3 1-1,-4 2-2,4 5-1,-1 4-2,2 6 0,0 5 0,0 1-1,1 2 0,-2-3 0,2-2-2,0-1 1,0-3 1,-2-6-1,-1-5 0,1 0 0,-1-1 1,0-2-1,-1-1 0,1-2 0,-2-11 1,1 11-2,-1-11 2,0 0-3,0 0-2,0 0-11,0 0-25,-5-15 0,2 6 1,6-2-1</inkml:trace>
  <inkml:trace contextRef="#ctx0" brushRef="#br0" timeOffset="351621.1116">14734 7675 29,'0'0'21,"0"0"-1,0 0 1,0 0-2,0 0-2,0 0-3,-10 3-3,10-3-2,-11 8 0,11-8-4,-13 18-1,6-9 0,3 7-2,-2 0 0,4-2 0,-2 2-1,4 3-1,-1-4 0,1 4 1,0-1-1,1-3 1,-3-1-2,5 1 1,-2-1 1,2-3-1,0 3 1,1-2 0,-4-12-1,10 18 1,-10-18 2,16 14-1,-5-10 0,2 0-1,2-10 1,3 3 1,1-4-2,-1-2 1,1 0-4,-3 0-2,2 2-14,-6-2-21,-12 9 3,4-14-4,-8 3 3</inkml:trace>
  <inkml:trace contextRef="#ctx0" brushRef="#br0" timeOffset="352324.1518">14739 7443 18,'9'12'28,"-9"-12"0,0 0 1,0 0-17,0 0-18,12 3-16,-12-3-5,0 0-1,-9-18 0</inkml:trace>
  <inkml:trace contextRef="#ctx0" brushRef="#br0" timeOffset="370289.1793">5829 10836 29,'-12'4'27,"12"-4"-4,0 0-2,0 0-4,7 12-4,-7-12-3,24 1-2,-9-6-1,9 5-2,0-6-1,9-3-1,-1-5 0,7 1-1,4-5 0,2-3-1,1 0 0,3-3 0,-3-2-1,-3 0 1,-3-1-1,-5 1 1,-8 1-1,-6 4 1,-5 0-1,-6 5 1,-7 1 0,-2 6 0,-1 9-1,-5-12 1,5 12-1,-11-4-2,11 4-2,-11 1-9,11-1-21,0 0-1,-16 13 0,8-2 1</inkml:trace>
  <inkml:trace contextRef="#ctx0" brushRef="#br0" timeOffset="370755.206">5782 10864 31,'0'0'31,"0"0"2,15 12-9,-4-11-6,9 6-2,0-5-4,9 6-2,2-4-4,7 6-2,-1-4-1,4 3-2,0 2 0,0-2-1,-3 4 0,-4 0 1,-7 2-1,-5-1 0,-6 0 0,-6 1-1,-6-1 0,-4-5-1,0 4-4,0-13-12,-11 6-17,11-6 0,0 0-1,0 0 1</inkml:trace>
  <inkml:trace contextRef="#ctx0" brushRef="#br0" timeOffset="372513.3065">7124 10827 43,'19'-5'33,"-19"5"2,19-16 0,-7 8-16,-9-5-7,9 3-4,-7-6-2,5 6-1,-4-2-1,-6 12 0,12-17-1,-12 17-1,0 0 0,12-10-1,-12 10 0,0 0 0,10 10-1,-7-1 1,0 2-1,0 4 0,-3 1 0,2 5 0,-1 2 0,-1 2 0,1 3 0,-2-4-1,0 1 1,2 1-1,0-2 0,-3-7-2,3 3 0,-3-10-3,4 4-3,-2-14-8,0 10-13,0-10-7,0 0 0,0 0 1</inkml:trace>
  <inkml:trace contextRef="#ctx0" brushRef="#br0" timeOffset="372740.3195">7187 11039 40,'0'0'35,"-6"9"2,6-9-5,0 0-8,18-1-5,-18 1-7,21-6-3,-11 1-3,7 3-2,-4-1-2,3 3-1,-1 0-2,-6-4-3,4 5-2,-3-7-6,5 1-28,-3 4 1,-12 1 0,14-8 1</inkml:trace>
  <inkml:trace contextRef="#ctx0" brushRef="#br0" timeOffset="373496.3628">7549 10597 74,'0'0'37,"4"12"-2,-4-12-5,0 0-20,0 0-4,0 0-5,0 0-4,13 11-6,-13-11-21,0 0-5,3 10-1,-3-10 0</inkml:trace>
  <inkml:trace contextRef="#ctx0" brushRef="#br0" timeOffset="373715.3753">7586 10775 64,'1'18'37,"-1"-18"-1,3 13 2,-3-13-23,0 0-9,2 14-2,-2-14-2,0 0-2,2 9-4,-2-9-13,0 0-20,0 0 1,2-9-2,-2 9 1</inkml:trace>
  <inkml:trace contextRef="#ctx0" brushRef="#br0" timeOffset="381725.8335">9051 10441 67,'0'0'37,"0"14"-2,-3-3-2,-4-1-21,4 8-5,-6 3-2,2 8-2,-3 3-1,2-1-1,-2 0 1,1 1-1,0-3 0,2-4 0,0-5 0,5-7 1,2-13 0,0 0-1,0 0 1,4-9 0,2-11-1,3-7 0,2-5 0,0-3 0,-2-3-1,4 2 1,-5 0-1,2 6 1,-3 6 1,-2 4-2,-3 7 1,-2 13 0,10-10 1,-10 10-1,11 10-1,-3 0 1,0 2-1,6 9 0,0 2 1,0 3 0,0 0-1,0 3 0,0-2 1,-3-2-2,1 0 1,-4-6-3,2 1-2,-4-10-6,7 0-30,-4-3 1,-9-7-1,16 3 1</inkml:trace>
  <inkml:trace contextRef="#ctx0" brushRef="#br0" timeOffset="382186.8598">9701 10477 58,'0'0'35,"0"0"1,0 0-8,0 0-8,0 0-8,-10 6-3,10-6-3,-14 22-1,6-7-1,1 6-1,2 0-1,3 4 0,2 1 0,3-2-1,2-2 0,5-1 0,2-4 0,2-6-1,0-1-1,-1-10-2,5 0-4,-5-11-8,5-2-25,-2-3 1,-5-7-1,-1-3 1</inkml:trace>
  <inkml:trace contextRef="#ctx0" brushRef="#br0" timeOffset="382362.8699">9749 10261 72,'-12'-13'40,"6"1"-1,6 12 1,-21-16-24,21 16-7,0 0-5,0 0-5,0 0-9,0 0-28,12 11-2,-2-6 0,2 0 0</inkml:trace>
  <inkml:trace contextRef="#ctx0" brushRef="#br0" timeOffset="382888.9">10340 10349 32,'0'0'33,"10"11"3,-10-11-3,-11 6-9,8 5-5,-10-7-7,4 6-4,-8-3-2,3 8-1,-7-3-2,1 2 0,-1-2-1,2 3-1,1-3 0,4 2 0,2-2 0,6-2 0,4 0-1,8 2 1,3 2 0,5-2 0,5-1-1,3 1 0,1 2 1,3-3 0,-1 1 0,-2-2-1,-2-4-1,-2 2 0,-2 1 0,-6-5-1,-1 3-3,-10-7-4,16 8-14,-16-8-17,11 3 1,-11-3 0,5-9 1</inkml:trace>
  <inkml:trace contextRef="#ctx0" brushRef="#br0" timeOffset="383210.9184">10648 10351 81,'7'-17'39,"-1"6"0,-6 11-2,0-17-25,0 17-5,0 0-3,6 12-1,-4 1-2,2 9 0,-3 3 0,1 6 0,0 3-1,-2 5 0,-1 1 1,1-2 0,-2 1-1,1-6 0,0-3 0,-2-5-2,3-2-1,-1-9-3,5 0-4,-4-14-17,0 0-14,0 0 2,4-16-1,6-1 2</inkml:trace>
  <inkml:trace contextRef="#ctx0" brushRef="#br0" timeOffset="383558.9383">11121 10272 76,'0'0'38,"-8"-3"-1,8 3-4,-17 4-23,17-4-2,-2 15-2,6-2-2,-2 3-2,5 6 0,1 4 0,-2 2 0,-1 2-2,1 4 1,-3 3 0,0 1 0,-1-3 0,-3-1-1,0-4 0,-1-4-1,1-3 0,-2-7-1,4-6-2,-1-10-2,0 0-6,-12-2-16,4-10-11,0-4 1,-8-7-1,-2-4 3</inkml:trace>
  <inkml:trace contextRef="#ctx0" brushRef="#br0" timeOffset="383897.9577">10740 10334 48,'0'0'35,"-16"-3"1,16 3 0,-8 10-15,8-10-8,-2 16-3,3-7-3,10 13-1,3-2-1,11 3 0,3 3-1,8 5-1,4-2 0,1-1 0,0 0-1,0-4 0,-4-4-1,-5 0-1,-6-4 1,-7-5-1,-4-2 0,-4 0 0,-1-4-1,-10-5 0,8 10-2,-8-10-5,0 0-14,0 0-19,0 0 0,0 0-1,1-11 1</inkml:trace>
  <inkml:trace contextRef="#ctx0" brushRef="#br0" timeOffset="389853.2983">9301 7578 13,'4'-12'29,"-10"-7"1,3 5-4,-2 5-4,-1 0-2,6 9-5,0 0-4,0 0-1,-11 9-3,12 9-2,-2 3-1,1 6-1,-1 5-1,3 8 0,-2-1-1,1 2 0,-2 1 0,2-1 0,-3-3 0,-1 1-1,1-5 1,-3-5 0,-2-5 0,-2-3-1,-3-6 2,-1-1-2,-2-9 1,-4-4-1,2-6 1,-1-1-1,0-3 1,4-4 0,-2-3 0,2 2 0,6 1-2,-1 1 1,9 12-4,-11-21-3,11 21-19,7-10-13,-7 10 2,11-12-3,-4 2 3</inkml:trace>
  <inkml:trace contextRef="#ctx0" brushRef="#br0" timeOffset="390320.325">9112 7525 13,'3'14'28,"-3"-14"2,0 0-7,10-9-2,-10 9-1,17-7-4,-13-3-4,8 10 0,-5-10-3,11 8-1,-7-4-1,13 0-2,-3-3-1,8 5 0,3-3-2,2 0 0,3 0-1,2 0 0,-2 0-1,-2 2 0,-5 3-1,-9 0-1,-4 2-3,-17 0-7,0 0-27,-5 13 1,-12-9-1,-3-1 1</inkml:trace>
  <inkml:trace contextRef="#ctx0" brushRef="#br0" timeOffset="393669.5166">3134 9661 33,'0'0'29,"-7"-10"-4,7 10-4,0 0-2,0 0-5,0 0-3,0 0-2,0 0-3,0 0 1,0 0-3,3 15 0,1-5 0,-3 1 0,3 7-1,-2-3 0,1 7-1,-3-1 0,1 0-1,1 2 0,0 0-1,-1 1 1,0-4 0,-2 2 0,2 0-1,-2-5 2,0-1-1,-3-2 2,0-4 0,-6-4-1,0 1 1,-4-7 0,-6-2-1,-1 0 1,0-3-1,-2-5-1,0 3 1,3-1-1,1 0 0,5-2-1,4 3 0,10 7-2,-6-11-1,6 11-3,8 1-27,3-1-8,2 3 1,3-4-1</inkml:trace>
  <inkml:trace contextRef="#ctx0" brushRef="#br0" timeOffset="397064.7108">6872 10587 38,'4'10'33,"-4"-10"0,-2 13 0,2-3-14,0-10-9,1 17-2,1-7-4,4 6-1,-1 1-1,3 4 1,-5 2-2,3 2 1,-2 1-1,0 4 0,-2-2 0,-2 0 0,-2 0 0,-2-1-1,1-4 1,-3-2 0,-2-7 0,-3-4 1,-3-4 1,-2-2 0,-1-10 0,-3-1 1,-3-5-1,2 0 0,-2-1 0,1 3-1,4-3-1,4 2 0,1 3-1,2 0-2,11 8-3,-7-12-11,7 12-24,15-13 1,-3 3-1,7 3 0</inkml:trace>
  <inkml:trace contextRef="#ctx0" brushRef="#br0" timeOffset="400272.8943">8521 10457 42,'0'0'31,"0"0"2,0 0-3,-4-13-16,4 13-4,0 0-2,-3 10 0,3-10-2,-1 20-2,-1-7-1,2 8 0,0 3 0,2 1-1,-1 2-1,3 4 0,0-2 1,2 3-2,-1 2 1,0-6 0,0 2-1,-1 0 0,-1-2 1,-3-4-1,-3-2 0,-2-5 1,-2-3-1,-10-4 1,1-6 1,-3-4 0,-4-4 0,0 1 1,-1-4 0,1-2 0,0-1 0,6 3-1,1-2 0,4 2-1,12 7-1,-16-12-1,16 12-3,0 0-8,10-9-28,2 10 0,2-2 0,3 0-1</inkml:trace>
  <inkml:trace contextRef="#ctx0" brushRef="#br0" timeOffset="404843.1557">5767 11865 25,'0'0'24,"0"0"-6,0 0-2,0 0-3,0 0-2,15 3-3,-6-4-1,1-6 0,5 2 0,-2-4-1,6 0 0,-2-3-3,4-2 1,-3 0-2,6-2 0,-1 0 0,1-2 0,1-3-1,0 4 0,1-2 0,-4 1 1,0 1 0,-5 1 0,-2 0-1,-2 5 1,-6-2 0,-1 2-1,-3 2 1,-3 9-1,7-17 0,-7 17 0,3-12-1,-3 12 1,2-13-1,-2 13 1,0 0-1,0 0 1,0 0-1,0 0 0,0 0 1,0 0-1,-8 14 0,8-14 0,-11 16 0,8-4 0,0-3 0,-2 4 0,-2 3 0,0-3 0,-3 2 0,-1 2 0,-3 1 0,-3-3 0,-3 1 0,0-2 0,-4-2 0,3 0 0,0-3 0,0 0 0,-1-3-1,3 0 1,1 0 1,-3-1-1,3-2 0,0-1-1,5-1 1,-1 0 0,3-1 1,1 0-1,-2 0 1,12 0-1,-8 3 1,8-3 0,0 0 0,-9 7 0,9-7-1,5 11 1,-5-11 0,18 14 1,-3-7-1,4 2 0,4 3 0,3 2 1,2 1-1,2 1 0,0 2 0,0 1-1,0 1 1,-1 0 0,-2-2-1,-2 0 0,-1-4 1,-3 1-1,-4-5 1,-3 0-1,-3-1 1,-1-2-1,-10-7 1,9 7-1,-9-7 1,0 0-1,0 0 0,0 0-3,0 0-4,0 0-10,-9-10-22,9 10 1,12-14-1,0 5 2</inkml:trace>
  <inkml:trace contextRef="#ctx0" brushRef="#br0" timeOffset="405490.1927">6773 11583 25,'0'0'32,"0"0"1,0 0-5,0 0-8,-13 3-4,13-3-5,-9 13-3,6 0-3,-3-2-2,4 9 0,-1 1-1,3 5 0,0 1-1,3 3 0,1 1 0,-1 4-1,0-2 1,1-1-1,-3-2 0,-1-2 0,-1-5 1,-4-3-1,-2-6 0,-1-5 1,-3-3 0,-1-4 0,-4-3 1,1-1-1,-3-6 1,1 3-1,0-2 0,2 0 1,0 0-3,5 3-1,10 4-4,-15-16-11,15 16-21,3-16 1,0 2-1,10-2 1</inkml:trace>
  <inkml:trace contextRef="#ctx0" brushRef="#br0" timeOffset="406159.231">6792 10602 29,'0'0'24,"0"0"-3,0 0-1,0 0-4,0 0-1,-10 6-2,10-6-1,0 0-1,14 1 1,-14-1-4,20-3-1,-6-3-2,3 6 0,4-5-2,1 2-1,2-4-2,1 3 0,2 1-2,-2-3-6,5 4-17,-3 1-12,-6-6 1,2 8-2,-7-2 2</inkml:trace>
  <inkml:trace contextRef="#ctx0" brushRef="#br0" timeOffset="406745.2645">6646 11625 25,'3'-9'26,"-3"9"1,2-11-2,-2 11-2,0 0-3,0 0-4,0 0-2,17-1-5,-17 1-2,17 0-3,-3 0-1,4 0-1,3-2-1,5 0 0,2-3-2,1 0-1,2 3-6,-6 0-26,-3-5-3,2 5-1,-13-1 1</inkml:trace>
  <inkml:trace contextRef="#ctx0" brushRef="#br0" timeOffset="407360.2997">6923 11995 57,'0'0'37,"0"0"-1,0 0-6,8-9-12,3 6-5,-7-8-6,10 6-3,-4-2-2,3-1 0,-1-1-2,1 3 0,0 4 0,-3 0-2,0 6 1,-10-4-1,15 11-1,-13 0-1,0 3 1,-8 0-1,3 0 1,-5 0 0,2 0 1,-3-3 1,1-1 0,8-10 1,-14 14 1,14-14 0,-4 10 1,4-10 1,0 0-1,0 0 1,0 0 0,0 0 0,4 10-1,-4-10 0,11 3 0,-11-3-1,14 5 1,-14-5-1,19 2-1,-9-2 1,0 0-2,1 0-1,2 6-7,-13-6-20,14-7-8,-4 3 0,-4-6-1</inkml:trace>
  <inkml:trace contextRef="#ctx0" brushRef="#br0" timeOffset="407714.3199">7427 11617 78,'0'0'38,"-5"11"-1,5-11 1,0 0-29,0 0-4,-7 12-3,7-12-4,5 17-4,-5-17-13,-4 13-19,8-4 1,-4-9-1,3 15 1</inkml:trace>
  <inkml:trace contextRef="#ctx0" brushRef="#br0" timeOffset="407914.3314">7455 11807 66,'1'15'36,"-1"-15"0,1 12-3,-1-12-19,-1 11-8,1-11-2,3 11-3,-3-11-4,0 0-11,14 11-23,-14-11 1,0 0-1,0 0 1</inkml:trace>
  <inkml:trace contextRef="#ctx0" brushRef="#br0" timeOffset="448016.6251">8466 11717 27,'0'0'30,"3"10"2,-3-10-8,11-4-5,5 4-1,-6-6-4,12 5-2,-8-5-4,11 5-2,-3-1-2,1 2-1,2 0-2,0 2-1,-1-1-2,0-2-5,2-1-26,-2 1-2,-8-5-1,1 0-1</inkml:trace>
  <inkml:trace contextRef="#ctx0" brushRef="#br0" timeOffset="448397.6469">9018 11686 47,'0'0'31,"20"-13"2,-10 2-5,-4-2-17,6 0-3,-2-5 0,3 4-2,-1-4-2,1 4 0,-5-1-1,2 5 1,-4-2-2,-6 12 0,10-7 0,-10 7 0,0 0-1,7 20 0,-5-1-1,0 7 1,0 6-1,1 2 0,-1 3 0,1 4 0,2 0-1,-3-5 0,2-2-4,-1-9-3,3 1-10,-4-5-14,-2-21-3,4 17-2,-4-17 3</inkml:trace>
  <inkml:trace contextRef="#ctx0" brushRef="#br0" timeOffset="448618.6595">9085 11930 46,'-2'10'35,"2"-10"1,0 0-1,12 0-16,3 1-7,-3-6-3,7 3-2,-3-2-4,6 2-1,-1 2-1,1-2-2,1 2-4,-4-5-8,6 0-24,0 1 0,-5-3 0,4 2 0</inkml:trace>
  <inkml:trace contextRef="#ctx0" brushRef="#br0" timeOffset="449063.685">9919 11494 28,'0'10'32,"0"-10"2,-12 17 0,5-1-15,-7-8-5,0 5 0,-6-4-7,1 8-1,-4-3-2,2 4 0,-3-2-2,2 1 0,-1-4 0,8 6-1,2-4 1,5-2-1,8-13 0,0 16 0,10-11 0,6 0 0,6-4 0,3-1 0,2 0-1,2 1 0,0-1-2,-4 0 0,1 2-4,-8-4-2,-1 11-7,-17-9-9,11 7-8,-11-7-4,-4 11-1,-2-2 2</inkml:trace>
  <inkml:trace contextRef="#ctx0" brushRef="#br0" timeOffset="449260.6962">9802 11841 26,'-22'9'34,"9"1"1,-3-5 0,5-2-10,11-3-4,0 0-8,0 12-4,0-12-2,22 4-3,-7-3-1,5 2-2,3-2-3,-1-2-4,7 8-12,0-6-22,-8-2 3,-2-3-2,-3-5 1</inkml:trace>
  <inkml:trace contextRef="#ctx0" brushRef="#br0" timeOffset="449579.7145">10278 11345 77,'0'0'37,"0"0"-1,0 0-4,0 24-22,1-7-5,6 8 0,-4 2-2,4 8-1,-1 4-1,1 5 0,0 1-1,-3-1 1,0-2-2,-1-2-1,1-1-2,-6-11-5,8-4-22,-5-4-6,-1-20 0,4 13-1</inkml:trace>
  <inkml:trace contextRef="#ctx0" brushRef="#br0" timeOffset="449882.7318">10507 11601 28,'0'0'27,"0"0"0,0 0 1,0 13-17,-10 0-5,-5 2 0,2 5-1,-5-1 1,2 3 0,-3-4 0,4 3 2,-2-6 0,7 4 0,-2-7-2,8 1-1,4-13-1,-3 15 0,3-15-1,11 12-1,-1-9-1,2 0-2,6 1-5,-3-6-13,3 0-18,3 1 0,-1-7-1,6 0 1</inkml:trace>
  <inkml:trace contextRef="#ctx0" brushRef="#br0" timeOffset="450266.7538">11176 11433 58,'-6'13'37,"-6"0"-1,1 3 0,-1 4-20,-8-6-6,1 7-2,-4-5-4,0 3 0,-2-1-1,1 1-1,-2 0 0,2-4 0,2-1-1,5 0 0,6-2 0,6-2 0,5-10 0,16 8-1,4-6 1,4 2-1,4-4 0,4 0-1,0 0-1,-3-4-2,-1 4-1,-7-6-7,3 5-18,-11-1-10,-3-2 2,-10 4-2</inkml:trace>
  <inkml:trace contextRef="#ctx0" brushRef="#br0" timeOffset="450489.7665">10975 11858 65,'-4'10'39,"4"-10"-1,12 12 2,-12-12-25,25-2-6,-11-1-1,10 2-4,-2-2-3,-1 0-5,3 4-18,-8-1-18,-5-3 2,0 2-3,-11 1 2</inkml:trace>
  <inkml:trace contextRef="#ctx0" brushRef="#br0" timeOffset="451724.8372">11627 11476 67,'0'0'36,"8"13"-1,-8-13-10,-12 9-11,10 5-4,-6-1-3,2 8-2,-4 2-2,6 5 1,-1 0 0,5 7-1,4-4 0,3-1-1,4-4-1,3-4 0,6-7-2,-2-9-2,9-4-7,-10-16-19,5-6-11,0-6 1,-7-10 0</inkml:trace>
  <inkml:trace contextRef="#ctx0" brushRef="#br0" timeOffset="451890.8467">11604 11226 76,'0'0'36,"-19"14"-1,15-3 1,4-11-32,-2 9-6,2-9-19,13 6-14,4 2 0,-1-9-1,8 3 1</inkml:trace>
  <inkml:trace contextRef="#ctx0" brushRef="#br0" timeOffset="452513.8823">12390 11516 63,'9'-2'37,"-9"2"0,5 17 1,-11-3-20,7 10-11,-3 2-2,3 10-2,-2 2-1,1-2-2,0 3-4,-3-10-15,0-3-20,3-5 1,0-21 0,-2 10 0</inkml:trace>
  <inkml:trace contextRef="#ctx0" brushRef="#br0" timeOffset="453754.9533">13560 11400 34,'0'0'30,"5"26"2,-11-13 0,-6 7-19,4 5-3,-6-2-2,2 3-1,-2-4-1,3-1-2,0-6-1,3 1 0,1-7-1,7-9 0,-12 8-1,12-8 0,0 0 0,-5-9-1,5 9 0,3-23 1,2 3-1,5 1 0,1-4 2,2 0 0,0-4 0,3 6 1,0-2 0,2 5 1,-6 4-1,4 7 0,-3 3 0,2 7-1,0 3-1,-2 8 1,2 3-1,1 7 1,0-2-1,1 3 0,-1 1-1,2-5 0,0 2-4,-4-9-5,5-4-30,-5-1-2,-4-6 2,0-8-2</inkml:trace>
  <inkml:trace contextRef="#ctx0" brushRef="#br0" timeOffset="454437.9924">14580 11479 57,'0'0'38,"8"12"-1,2-10 1,7-9-21,6 10-10,2-3-2,7 0-4,7 4-7,-4-8-12,5 2-20,4-1 1,-6-5-2,1 2 2</inkml:trace>
  <inkml:trace contextRef="#ctx0" brushRef="#br0" timeOffset="454792.0126">15221 11521 68,'15'0'37,"-9"-10"0,5-7-4,-6 2-19,3-7-7,6 0-1,-2-2-2,2 1-1,2-3-1,-3 5 1,1-1-1,-1 4 1,-3 2-2,-10 16 0,12-12 0,-12 12 0,2 9 0,-1 4-1,-2 9 1,1 7-2,-2 6 2,2 0-1,0 5-1,1 0-1,3 2-3,-4-6-2,10 3-14,-4-9-19,-4-9 1,1-5-1,-3-6 2</inkml:trace>
  <inkml:trace contextRef="#ctx0" brushRef="#br0" timeOffset="455018.0255">15262 11743 51,'-4'12'37,"4"-12"0,8 11 0,2-10-10,6 2-20,-2-3-2,9 4-1,2-4-1,7 3-1,-1-2-2,4-1-2,0 3-3,-9-8-11,1 3-23,-2-2 2,-6-3-2,-4 1 1</inkml:trace>
  <inkml:trace contextRef="#ctx0" brushRef="#br0" timeOffset="455427.0489">16290 11346 31,'11'-11'32,"1"8"2,-12 3-1,2-13-17,-2 13-3,-11 2-4,11-2-2,-21 14-3,3-4-1,-7 3-1,-5 5-1,-3 0 0,-2 2 0,-3 1 1,1 0 0,3-2 0,8 2 0,5-3 1,11-2 0,6-5-1,12 1 0,8-5 0,8 1 0,4 0-2,3-5-1,3 2-5,-3-6-7,0-1-25,-4 5 0,-8-6-1,-3 3 2</inkml:trace>
  <inkml:trace contextRef="#ctx0" brushRef="#br0" timeOffset="455634.0608">16008 11744 63,'-1'15'37,"3"-3"-1,10-3 1,6-2-27,1-4-5,7-3-6,4 3-8,-5-3-20,1-3-6,1 0-3,-7-5 2</inkml:trace>
  <inkml:trace contextRef="#ctx0" brushRef="#br0" timeOffset="455969.0799">16756 11424 67,'0'0'37,"-13"11"-2,5 3 2,-2 3-29,-4 0-2,5 10-1,-5 0-1,8 5 0,-2 0-2,7-1 1,1-3-2,3 0 0,3-3-1,0-11-3,10-2-4,-5-14-19,6-7-12,4-6 0,-2-12-1,6-5 2</inkml:trace>
  <inkml:trace contextRef="#ctx0" brushRef="#br0" timeOffset="456129.0891">16864 11228 91,'-16'-8'36,"7"8"0,-2 5-7,11-5-24,0 0-8,2 15-21,7-4-13,-9-11 1,21 19-2,-9-10 2</inkml:trace>
  <inkml:trace contextRef="#ctx0" brushRef="#br0" timeOffset="456797.1273">17583 11318 72,'0'0'41,"0"0"-1,6 14-1,-10 7-14,-2-4-18,6 10-1,-4 2-3,2 6-1,-1 4-2,-2 1-1,-1 3-4,-4-8-6,3 1-29,-4-4-2,1-12 1,4-6-1</inkml:trace>
  <inkml:trace contextRef="#ctx0" brushRef="#br0" timeOffset="457467.1656">18344 11240 37,'4'24'34,"-12"-10"2,0 4 0,-9 3-12,-4-5-10,1 5-5,-7-5-3,3 3-1,-6-2-1,0 1 0,-1-3-1,7 3-1,-2-7 1,6 2-1,7-1 0,5-2 0,8-10-1,12 18 0,4-8 0,6-1 0,6 1-1,3-3-1,4 1-2,-2-4-4,6 8-6,-18-6-26,0-3-1,-5 0 1,-16-3-2</inkml:trace>
  <inkml:trace contextRef="#ctx0" brushRef="#br0" timeOffset="457660.1767">18109 11682 59,'-12'8'38,"6"2"0,6-10 0,10 9-18,7-4-11,-2-3-4,9-1-1,3 1-5,3-4-4,8 5-15,-1-6-18,-5-5 0,1-4-1,-5-5 1</inkml:trace>
  <inkml:trace contextRef="#ctx0" brushRef="#br0" timeOffset="457986.1953">18887 11175 82,'11'-3'38,"-11"3"1,-7 16 0,7-1-33,0 3 0,1 9-2,-2 3 0,1 6-2,0 2 0,-2 6 0,-1-2-1,-1-4-1,-2 2 0,2-5-1,3-3 0,-1-7-2,3-3-3,-1-22-9,0 0-26,21 5 2,-7-20-1,5-7 1</inkml:trace>
  <inkml:trace contextRef="#ctx0" brushRef="#br0" timeOffset="458281.2122">19289 11102 77,'11'-3'39,"-11"3"-1,8 11 2,-14 1-31,6 12-1,-8 0-2,4 6-2,-3 3-1,0 5 0,3 2-1,-1 0 0,1-2-1,0 0-1,1-2 0,-2-8 0,2-2-1,-2-6-1,3-7-3,2-13-3,-6 12-9,6-12-25,-16-14 2,5-3-1,-5-7 2</inkml:trace>
  <inkml:trace contextRef="#ctx0" brushRef="#br0" timeOffset="458537.2268">18873 11274 70,'8'10'41,"6"2"-2,6 2 3,-4-1-27,15 12-5,-3-3-3,3 6-1,-3 1-3,0 1-1,-2 0-2,-4-1 1,0-7-1,-5 0-1,-2-3-1,-2-10-3,0 5-10,0-9-26,-13-5-1,14-12 1,-9 0-1</inkml:trace>
  <inkml:trace contextRef="#ctx0" brushRef="#br0" timeOffset="474612.1463">19904 11316 22,'0'0'28,"1"19"2,-7-9-2,0 3-15,-2 8-3,-5-1 0,2 3-1,-5-2-3,4 6-2,-2-4 0,1 1 0,0-4 0,5 0-2,-4-5-1,5 1 1,0-4-1,7-12 0,0 0 0,0 0 0,0 0 0,3-20 0,6-3 0,5-6 1,0-6-1,5-2 1,1-5 0,2 0 1,-2 1-1,2 6 0,-7 4 1,2 8-1,-6 4 0,-2 9 0,-9 10 0,20 7 0,-13 11 1,4 3-2,0 7 1,4 7-1,2 3 0,2 1 0,0-1 0,-1-4 0,1-4-1,-1-5-1,-3-4-2,-1-8-1,2-2-4,-16-11-13,19 0-19,-6-3 1,-1-5-1,1-1 2</inkml:trace>
  <inkml:trace contextRef="#ctx0" brushRef="#br0" timeOffset="475143.1766">20867 11235 33,'-9'5'32,"9"-5"1,0 0-8,0 0-4,-11 14-4,11-14-4,-9 16-3,1-7-3,6 8-2,-8-1-1,7 10-1,-3 0 0,4 2-1,-1 0-1,5 5 1,1-7-1,4 0 0,2-1-1,2-8 0,1-7-1,3-3-2,2-4-3,-5-14-9,5-5-24,-3-3 2,-4-9-2,1-5 1</inkml:trace>
  <inkml:trace contextRef="#ctx0" brushRef="#br0" timeOffset="475322.1869">20965 10966 51,'-3'-19'35,"3"19"-1,0 0 1,-9-7-16,9 7-14,-5 19-6,1-7-9,8 1-24,3 11 0,-2-10-1,13 8 1</inkml:trace>
  <inkml:trace contextRef="#ctx0" brushRef="#br0" timeOffset="476055.2288">21670 11192 54,'0'0'35,"0"0"1,9 15-1,-7 6-20,-8 1-6,6 8-2,-4 1-3,5 6-1,-1-2-1,2 5-2,2-6 1,0-3-2,4-1-5,-6-9-12,1-4-19,5-5 0,-8-12 0,0 0 1</inkml:trace>
  <inkml:trace contextRef="#ctx0" brushRef="#br0" timeOffset="476671.264">22433 11135 49,'0'0'31,"0"0"3,0 0-10,0 0-9,0 0-4,-14 15-3,2-11-3,-3 5-2,-4 0-1,-1 3 0,-1 0 0,-2 2-1,2 1 1,1 2-1,1-1 0,7 1 0,3-1 1,7 2 0,4-3 0,9 3 0,4-6 0,10 2 1,3-3 0,4 3 0,1-5 0,2 4 0,-3-2-1,-2-1 0,-6-1-1,-5 2-1,-4-1-1,-5-5-2,1 4-5,-11-9-26,0 0-6,0 0 1,0 0-1</inkml:trace>
  <inkml:trace contextRef="#ctx0" brushRef="#br0" timeOffset="477901.3344">22926 11066 61,'-11'2'37,"11"-2"-1,-12 10 2,3-2-28,10 8-2,-4-2 0,6 8-2,-2 2-1,6 7-2,-1-1 0,0 6-1,-1-2 0,1 2-1,-2-2-1,0-3 0,-2-5-1,-2-4-1,0-1-2,0-11-3,8 4-7,-8-14-24,0 0-1,12-11-1,-6-6 2</inkml:trace>
  <inkml:trace contextRef="#ctx0" brushRef="#br0" timeOffset="478210.3521">23352 10966 32,'19'-14'32,"3"14"3,-22 0 0,0 0-19,15 32-3,-18-8 0,-1 12-5,-5 1-2,4 13-2,-7-1 0,7-1-2,1-2 0,-1-1-1,-1-6 0,12-1-1,-4-8 0,-2-11-1,8-1-3,-8-18-2,-2 13-4,2-13-9,-5-15-15,-4 4-3,-11-6 0,2 0 2</inkml:trace>
  <inkml:trace contextRef="#ctx0" brushRef="#br0" timeOffset="478497.3685">22903 11176 18,'-34'-14'31,"10"8"1,6-2 4,6-1-16,12 9-2,14-1-1,6 11-3,1-4-3,13 12-2,0 0-2,6 9-2,4-2 0,-2 3-2,-1 0-1,4 0-1,-2-1 0,-7-3-2,-5-4 0,0-5 0,-8 0-2,-2-8-1,2 3-4,-23-10-18,10 0-15,-10 0 1,2-9 0,-2 9 2</inkml:trace>
  <inkml:trace contextRef="#ctx0" brushRef="#br0" timeOffset="552042.575">11943 11644 7,'0'0'29,"0"0"2,-8 9 2,8-9-10,0 0-5,-10 2-3,10-2-1,0 0-4,0 0-1,5 9-3,-5-9 0,16 8-2,0-3 0,3-1 0,3 1-1,5-4-1,6 1 0,2-2-1,2-1 1,-3 0-2,0 0 0,-6-3 0,-4 1-1,-6 4-2,-8-5-4,0 4-23,-10 0-11,0 0 2,-18-2-1</inkml:trace>
  <inkml:trace contextRef="#ctx0" brushRef="#br0" timeOffset="556795.8469">17049 11550 19,'0'0'28,"-12"8"-3,12-8-1,0 0-3,-11 9-2,11-9-3,0 0-3,0 0-1,0 0-3,0 13-1,0-13-3,0 0 0,18 1-1,-3 1-1,1-1 0,3 0-1,2-2 0,2 0-1,0-1 0,0 2 0,-5 0-1,-1-2 0,-3 2 0,-5 0-2,2 0-1,-11 0-4,10 1-21,-10-1-11,0 0 0,-17-11-1,4 2 1</inkml:trace>
  <inkml:trace contextRef="#ctx0" brushRef="#br0" timeOffset="566840.4214">21234 11433 14,'0'0'17,"0"0"0,-17 1 0,17-1-1,-14 5 0,14-5-3,-13 6 0,13-6 0,0 0-2,0 0-1,0 0-1,0 0 1,23 0-3,-11-3 1,5 2-3,1-3 0,1 3-3,-3-1 0,-1 1-1,2 1 0,-1 0 0,0-2-1,-1 4 0,-1-2 0,-1 0 1,0 0-1,-2 2-1,-11-2-1,13-1-4,-13 1-18,13-1-14,-14-9 0,1 10 0,4-22 0</inkml:trace>
  <inkml:trace contextRef="#ctx0" brushRef="#br0" timeOffset="611732.9891">2374 12049 2,'-27'33'3,"-2"0"0,4 3 0,-3 1-1,6 4 0,0 1 0,4 0 0,1 2 0,8-2 0,1 1 0,7 1-1,7-1 1,5-1 0,6-2-1,4 1 1,6-2 0,3 2-1,4-2 0,3 0 0,3-4 0,0 2 0,1-2-1,4-3 1,0-1 0,4-3 0,2-4 0,4-4 2,4 0-1,2-6 1,2-3 0,3-4 0,2-4 0,2-4 0,-1-3 0,0-6-1,-1-5 2,3-3-1,-1-6 0,-5-3 1,-2-3 0,-2-4 0,-6-1 0,-6-6-1,-4 2 0,-9-3 0,-5-4-1,-10-4 1,-1 1-1,-10-7 1,-5-1 1,-8-2-1,-6-5 0,-9 0 0,-4 4 0,-8 1 0,-7 1-2,-8 4 1,-7 4-2,-9 4 0,-5 5-1,-5 5 0,-3 5 0,-7 8-1,-1 4 0,-1 8-1,-8 7-1,5 12-1,1 2-4,3 12-3,6 8-10,2-1-4,18 15-1</inkml:trace>
  <inkml:trace contextRef="#ctx0" brushRef="#br0" timeOffset="612916.0568">3882 12936 4,'18'6'9,"5"3"-2,3-2 0,6 3-1,0-4 0,10 4 0,-1-3-1,6 2-1,4 0 0,4-2 0,0 3 0,2-3 0,6 0 0,-3-1 0,2 1 0,3 0 1,0-2 0,-2 0 0,3 0 0,-3 0 0,-1 3 0,1-3 0,1 0 0,-2-1-1,2 1 0,3-1-1,4 2 1,1-4-2,5 2 1,3-2-1,3 2 1,0-4 0,5 1 1,-2-3-1,2 3 0,0-4 0,0 0-1,-6-3 0,1-1 1,-5-1-1,-6-2-2,-5-2 1,-7-1 0,-9 1 0,-8-1-1,-8 2 0,-10 0 1,-7 2-1,-5 3 1,-13 6-1,0 0 0,4-10-1,-4 10 0,0 0-2,0 0-4,0 0-8,4 11-19,-4-11 0,0 0 0,15-16 1</inkml:trace>
  <inkml:trace contextRef="#ctx0" brushRef="#br0" timeOffset="614973.1744">7425 12695 27,'13'-2'27,"-13"2"2,0 0-1,0 0-8,0-14-4,0 14-4,0 0-1,-11-7-5,2 1-1,9 6-1,-17-6-1,7 3-1,-5 2-1,2 4 0,-5 1 0,2 6 0,-3 4 0,2 4 0,-2 5-1,5 5 1,0 1-1,7 0 1,1 0-1,8-4 0,4-4 1,6-4-1,7-7 1,3-8-1,1-6 1,5-5-1,-3-9 1,0-3-1,-4-1 1,-4-3 0,-4-3 0,-4 2-1,-7 2 1,-2 5-1,-1 2 1,0 6 0,1 11-1,0 0 0,-12 1 0,11 12 1,2 9-1,1 7 0,1 3 0,2 4 0,4 2 0,-1-1 0,5-3-2,-1-6-2,8-4-7,-9-7-22,5-12-5,2-6 0,-1-10 0</inkml:trace>
  <inkml:trace contextRef="#ctx0" brushRef="#br0" timeOffset="615387.1981">7857 12649 47,'-2'-11'33,"-7"4"2,9 7-1,-18-1-21,2-2-3,7 5-3,-6-2-2,2 4-1,-4 0-1,4 6 0,-1 1 0,0 2-1,0 2-1,3 1 1,2 0-2,6 1 0,5 1 1,4-4-1,5 2 0,3-2-1,7 2 1,-1 0 0,-1 0 0,-2-1 0,-4 2-1,-4 1 1,-6 1 0,-6-1 0,-7-2 0,-2-3 1,-5 0-1,0-3-1,0-3 0,3-6-2,4 1-2,0-12-7,10 10-16,8-16-8,-1-1-1,11 1 1</inkml:trace>
  <inkml:trace contextRef="#ctx0" brushRef="#br0" timeOffset="615775.2203">8141 12664 25,'11'-6'32,"-13"-5"2,2 11-1,-10-7-14,-12 0-5,5 9-3,-9-2-1,6 5-4,-2 0-2,4 3 0,4 2-2,5 2 0,5 1-1,7 2 0,4 4-1,3-2 1,1 3-1,6 1 0,-2-1 0,0 1 0,-2 1 0,-2-2 0,-4-1 0,-4 2 0,-9-1 0,-5-2 1,-5-1-1,-6-2 0,-1-3 0,-1-2-1,1-5-2,2-9-3,8 0-9,3-4-21,5-10 0,11 1-1,4-8 1</inkml:trace>
  <inkml:trace contextRef="#ctx0" brushRef="#br0" timeOffset="616169.2429">8250 12812 39,'25'1'30,"-6"-10"2,6 0-10,0 3-8,1-11-4,3 5-3,-1-6-2,2 2 0,-4-3-1,2 3 0,-6-3 0,-3 5-1,-9-2 1,-6 3-1,-5 0 0,1 13 0,-26-12-1,5 12 0,-3 3 0,-2 6-1,0 4 0,1 6 0,2 4 0,4 4 0,4 1 0,5 5 0,4-1-1,2-1 1,1-1-1,6-1 0,2-4 0,1-4-1,3-1-1,-9-20-2,26 18-6,-15-22-8,9-4-20,0-1 1,1-8 0,4-1 1</inkml:trace>
  <inkml:trace contextRef="#ctx0" brushRef="#br0" timeOffset="616496.2616">8626 12696 45,'3'-15'35,"-3"15"2,10-11-2,-10 11-13,20 4-9,-20-4-6,22 19-4,-10-5-1,1 5 0,0 2-1,-3 0-1,-2 2 1,-1 0-1,-4-5 0,-1 2 0,-3-8 0,1-12 0,-1 12 0,1-12 0,0-15 1,4 0-1,-2-5 1,6-4 0,3 1 0,0-1 0,2 0 0,4 3-1,2 4-2,-2-1-3,8 9-6,-7-4-21,3 3-6,4 3 0,-5-5 1</inkml:trace>
  <inkml:trace contextRef="#ctx0" brushRef="#br0" timeOffset="616805.2792">9132 12428 44,'-5'-22'37,"6"6"2,-2 1-1,1 5-10,0 10-12,0 0-8,11 24-3,-11-3-2,5 4-1,-4 8-1,-2 5 0,2 0 0,-3 3-1,-2 4 0,2-2 0,2-2-1,0 2 0,2-5-1,3-6 0,-1-1-2,3-10-2,7-3-4,-14-18-9,20 1-20,-8-8 1,-2-8 0,0-2 1</inkml:trace>
  <inkml:trace contextRef="#ctx0" brushRef="#br0" timeOffset="616997.2902">9028 12673 43,'0'0'35,"13"11"3,4-11-2,4-2-14,4 6-9,-4-6-6,5 4-5,-1 0-5,-6-6-8,4 0-27,-5 3 2,-6-4-2,7 2 1</inkml:trace>
  <inkml:trace contextRef="#ctx0" brushRef="#br0" timeOffset="617292.3071">9767 12394 63,'-13'7'36,"6"9"-1,-8 4-10,-5-2-10,9 14-6,-6 0-2,5 7-2,-3 1-1,4 5-2,1 1-1,2 2-2,5 2-1,-1-11-5,9 3-11,3-5-20,-1-9 2,6-6-2,-1-9 2</inkml:trace>
  <inkml:trace contextRef="#ctx0" brushRef="#br0" timeOffset="617638.3269">10087 12616 49,'0'0'36,"-2"15"0,2-15-2,-4 21-14,-3-10-7,4 7-4,-6-1-4,6 8-1,-3 0-1,4 2-1,1 2-1,3-1 0,2-1-1,3-2 0,3-3-2,-2-11-6,11-1-16,-1-7-15,-2-10 0,3-6 0,-1-9 1</inkml:trace>
  <inkml:trace contextRef="#ctx0" brushRef="#br0" timeOffset="617793.3358">10161 12512 50,'-16'-11'39,"2"3"0,2 6-2,2 6-10,1-6-17,9 2-9,9-4-28,2 6-11,0-5 0,3 1-2</inkml:trace>
  <inkml:trace contextRef="#ctx0" brushRef="#br0" timeOffset="618402.3706">10448 12524 65,'16'10'37,"-2"-5"1,6 3-1,-3 4-20,3-5-10,5 2-3,2-2-1,4 2-1,-1 0 0,2 1-2,-1-4 1,-2 2 0,-5 1 0,-6 0-1,-8 1 0,-9 4 0,-6-1 0,-11 3 0,-7 0 0,-8 1 0,-5-1 0,-2 2 0,1-1 0,-4-4 0,5-1 0,5-2-1,10-3-1,4-5-3,17-2-9,0 0-24,14 1-1,11-6 0,4-8 1</inkml:trace>
  <inkml:trace contextRef="#ctx0" brushRef="#br0" timeOffset="618628.3835">10956 12832 66,'-14'15'36,"-15"-3"-1,-4-2-8,-4 7-14,-8-7-5,4 5-3,-1-7-1,5 3-1,5-2-1,9-4-1,4 1-2,8-7-5,11 1-12,0 0-19,16-5 0,1-1-1,4-8 1</inkml:trace>
  <inkml:trace contextRef="#ctx0" brushRef="#br0" timeOffset="619082.4095">11271 12631 48,'-16'11'37,"-6"0"0,-1 11 0,1 4-17,-10-3-8,13 13-3,-3-4-3,8 5-1,8-2-2,10-1-1,10-5-1,8-2 0,6-7 0,6-11 0,4-8-1,4-6 1,-1-8-1,-1-9 0,-2-4 0,-8-8 0,-10-4 0,-6-6 0,-11 3 0,-13-3 0,-10 1-1,-11 5 1,-4 7 0,-3 7-1,1 9 0,2 4-4,10 15-16,8 6-19,4 1 1,13 3-1,12-2 1</inkml:trace>
  <inkml:trace contextRef="#ctx0" brushRef="#br0" timeOffset="619724.4462">12151 12613 57,'14'-1'37,"-14"1"-1,16 4 1,-15 7-17,-1-11-13,-4 20-3,-6-3-2,-1 3 0,-2-2-1,1 2-1,-1-5 1,3 1 0,3-6-1,7-10 1,0 0 0,0 0-1,0-14 1,9-3 0,0-4-1,3-6 1,1-6-1,1 3 1,1 2 0,-3 1 0,-1 4 0,-2 8 0,0 5 1,-9 10-1,14 11 1,-7 7 0,3 5-1,4 6 0,-2 2 0,4 2 0,1-2-1,1 0-1,-1-4-2,1-10-5,6 6-13,-3-9-19,0-6 0,0-3 0,2-8 0</inkml:trace>
  <inkml:trace contextRef="#ctx0" brushRef="#br0" timeOffset="620004.4622">12907 12510 67,'-16'8'37,"9"6"-1,-4 0 2,-2 3-29,10 8-3,0-1 0,8 8-2,-1-2-1,5 3-1,-1-6-1,3-2-1,1-5-2,-3-5-3,4 0-4,-13-15-10,16-7-20,-4-2 1,-1-10 0,2-2 1</inkml:trace>
  <inkml:trace contextRef="#ctx0" brushRef="#br0" timeOffset="620171.4718">12954 12410 34,'-16'-27'34,"3"9"1,-2 3 0,9 4-12,6 11-11,0 0-5,0 0-4,10 5-4,-10-5-8,24 6-22,-8 2-4,-2-5-1,4 6 2</inkml:trace>
  <inkml:trace contextRef="#ctx0" brushRef="#br0" timeOffset="620665.5">13751 12410 38,'16'5'33,"-16"-5"3,0 0-9,0 0-5,-3 10-5,1-1-5,-8-6-5,2 7-2,-8-5-1,1 5-2,-10 2-1,-1-1 0,-5 2-1,1 3 1,0 1 0,0 0 0,5 1 0,10-1 0,7 0 1,12 1 0,4-1 1,12-2-1,6-1 0,4 1 0,1-1 0,-1-2 0,-6 1-1,1-3 0,-5-3-1,-7 0-2,-1 3-2,-12-10-10,0 0-27,0 0 1,-7-17-1,2 8 0</inkml:trace>
  <inkml:trace contextRef="#ctx0" brushRef="#br0" timeOffset="622337.5957">14263 12403 72,'2'21'38,"-5"-2"-1,0 6-2,4 5-24,-10-2-4,7 6-2,-5 0-1,4 2-2,0-3 1,0 0-3,3-3 1,-1-6-2,1-4-2,-1-6-3,5 1-6,-4-15-20,0 0-6,0 0 0,8-16-2</inkml:trace>
  <inkml:trace contextRef="#ctx0" brushRef="#br0" timeOffset="622610.6113">14583 12419 61,'0'0'38,"0"0"-2,0 0 3,4 9-20,-4 6-11,-5 0-4,5 9-1,-2 4-1,0 2-1,1 4 0,1 0 0,-2 0-1,0 1-1,1-2 1,-3-6-2,0-2-3,-1-8-5,6-1-9,-6-7-17,5-9-2,0 0 0,-15-17 1</inkml:trace>
  <inkml:trace contextRef="#ctx0" brushRef="#br0" timeOffset="622823.6235">14348 12547 31,'-34'-29'33,"11"9"3,1 6-6,6 5-6,16 9-4,0 0-6,6 17-4,7-6-3,10 9-3,3 2 0,5 3-1,1 1-2,0 2-2,0 1-1,-5 0-2,0 3-5,-8-14-11,-3 0-20,0-3 1,-5-10 0,3-3 2</inkml:trace>
  <inkml:trace contextRef="#ctx0" brushRef="#br0" timeOffset="623119.6404">14732 12268 57,'17'15'40,"7"10"-2,0 4 3,3-4-19,4 21-12,-7 1-3,2 6-2,-11-1-2,-4 4-1,-6-2-1,-7-2-1,-5-5 1,-5-4-1,-3-6-2,-4-6-3,5 1-19,-3-10-17,-3-12 1,3-3-1,-2-11 1</inkml:trace>
  <inkml:trace contextRef="#ctx0" brushRef="#br0" timeOffset="747038.7282">19116 12755 41,'0'0'32,"7"-16"1,-6 7-2,-1 9-16,-17-12-4,2 13-1,-7-2-4,1 8 0,-9 1-2,1 7 0,-5 2-1,3 9 0,-3 2 0,4 4 0,3 3-1,7 2-1,8-4 0,9 1 1,7-4-2,7-3 1,8-4-1,5-4 1,3-5-2,-1-3 1,4-2-4,-5-9-3,3 3-12,-2-6-20,-5-7 2,-1 0-1,-5-9 1</inkml:trace>
  <inkml:trace contextRef="#ctx0" brushRef="#br0" timeOffset="747271.7415">19297 12769 67,'0'0'36,"16"10"0,-12 3-2,-4-3-21,6 16-6,-6 2 0,3 3-3,-2 2-2,3 3 0,-1-2-2,-1-3-2,0 0-4,-4-10-7,2-4-25,3-3 1,-3-14 0,0 0 0</inkml:trace>
  <inkml:trace contextRef="#ctx0" brushRef="#br0" timeOffset="747685.7652">19261 12779 53,'6'-18'38,"0"1"0,9 5-1,0 7-11,2-6-15,11 6-3,2 1-3,3 4-2,1 4-2,0 4-1,-4 1 0,-6 5-1,-5 3 0,-6 2 0,-9 1-1,-8 1 1,-9 0 0,-4-1 0,-6 1 0,-6-1 0,-1-5 0,2 1 2,1-4-1,7-2 1,4-1 0,5-1 0,11-8 1,-5 10 0,5-10 0,15 9 0,-3-3-1,6 3 1,1 0-1,1-1 0,3 3-2,1-1-1,1 3-3,-6-7-5,7 7-11,-4-6-19,-3-5 2,1-2-2,-3-5 2</inkml:trace>
  <inkml:trace contextRef="#ctx0" brushRef="#br0" timeOffset="748152.7919">19887 12733 69,'14'-11'36,"-14"11"0,11-3 1,-7 16-26,-10 7-5,2 10-2,-6 5-1,-2 7 0,-2 4-2,0 0 0,1-1 0,1-2 0,1-6-1,3-8 0,4-7 0,2-10 0,2-12 0,0 0-1,10-13 1,-3-11 0,1-13-1,3-5 1,-3-5 0,3-5 0,-1 2 1,-1 2-1,0 4 1,-1 10 0,0 9 1,0 9 0,-8 16 0,16-3 0,-7 13 0,0 9 0,2 7-1,2 5 1,-2 5-1,3 5 0,-1 4-1,-2-1 0,1 0-1,-4-4-2,2-1-2,-5-11-5,6 1-17,-6-8-13,-5-9 1,0-12 0,-5 10 1</inkml:trace>
  <inkml:trace contextRef="#ctx0" brushRef="#br0" timeOffset="748341.8027">19803 13056 49,'-11'-11'36,"11"11"0,7-19-1,12 6-11,8 7-12,0-7-4,10 5-4,1 3-4,-1-2-8,8 3-25,-6 3-3,-7-2-1,-2 1-2</inkml:trace>
  <inkml:trace contextRef="#ctx0" brushRef="#br0" timeOffset="748755.8264">20501 12728 41,'0'0'34,"-6"-8"1,-5 10 0,-7 3-16,-12-2-4,3 8-4,-6-2-3,5 5-3,-1-3 0,9 5-2,1-2 0,12 2-1,8-2-1,7 2 0,11-3 0,3 0-1,4 4 1,2-1-1,-1-1-1,-3 4 0,-6-2 0,-4 1 0,-9 2 0,-7-1 1,-7 0-1,-7 0 0,-6-3 1,-1-4 1,-3-3-1,1-2 0,1-5 0,5-2 0,1-5-2,4-6-5,14 11-13,0-21-19,4 2 2,4 2-1,2-7 0</inkml:trace>
  <inkml:trace contextRef="#ctx0" brushRef="#br0" timeOffset="749030.8421">20676 12701 85,'0'0'38,"0"0"1,0 0 0,10 6-28,-13 3-5,4 10-2,1 7-2,-1 4 0,-2 5-2,1 4 1,-4 3-1,1 0-1,-1-1-1,1-8-1,1 0-6,-4-15-9,7-3-22,-1-15 2,11-3-2,0-11 2</inkml:trace>
  <inkml:trace contextRef="#ctx0" brushRef="#br0" timeOffset="749262.8554">20898 12674 78,'18'12'38,"-13"-2"0,1 6 0,0 7-27,-7 1-4,2 6-3,-2 1-2,-2 5-1,0-2-1,0-1-1,3-1-1,-4-7-4,6 0-7,-7-7-17,2-6-8,3-12 1,0 0-2</inkml:trace>
  <inkml:trace contextRef="#ctx0" brushRef="#br0" timeOffset="749483.868">20693 12946 61,'0'0'38,"0"0"0,0 0 1,0 0-20,30 1-6,-12-6-4,8 7-4,1-2-3,0 0-2,0 4-8,-3-8-17,-1 0-15,-2 2 0,-4-6 0,0 1 1</inkml:trace>
  <inkml:trace contextRef="#ctx0" brushRef="#br0" timeOffset="749822.8874">21157 12701 71,'0'0'36,"12"6"1,-12-6-1,-2 18-25,3 1-5,-8 2-1,4 5-2,-4 4-2,1 1 1,-2 3-2,1 0 1,1-3-1,3-2 1,3-3-2,3-4 2,5-7-2,5-2 1,2-6 0,4-4 0,1-4 0,3-1-1,1-1 0,-2-5-2,1 4-5,-8-6-13,-3 0-17,0 0 1,-6-1 0,-6 11 1</inkml:trace>
  <inkml:trace contextRef="#ctx0" brushRef="#br0" timeOffset="750037.8997">21160 12911 74,'-12'-4'39,"12"4"-1,0 0-3,16-11-19,5 10-5,-4-3-2,8 6-5,-2-4-1,2-1-4,2 1-3,-7-7-7,3-2-28,-7 4-2,-8-5 1,-4 0 0</inkml:trace>
  <inkml:trace contextRef="#ctx0" brushRef="#br0" timeOffset="750243.9115">21176 12727 89,'0'0'39,"9"-2"1,8-6-4,9 7-21,-6-8-5,10 3-3,-3-1-5,2 1-2,-2 2-4,-7-5-13,-3 7-24,-1 0-1,-5 1 1,-1 4-1</inkml:trace>
  <inkml:trace contextRef="#ctx0" brushRef="#br0" timeOffset="750760.9411">21868 12719 58,'-12'-8'37,"3"5"-2,9 3 3,-16 6-21,-2-6-4,4 10-3,-9-6-3,3 9-1,-5-1-2,5 0-1,1 1-1,4 2 0,6-1-1,9 1 1,10-1-1,6-1-1,4-2 0,5 4 0,0-1 0,0 0 0,-6-3 0,-6 5 0,-7 0-1,-7 2 1,-6 2 0,-6-1 0,-4-2 0,-5 1 2,-3-1-1,6-5 1,-1-4-1,5-3 1,0-4-1,15-1 0,-14-4-2,11-5-7,8-1-32,-3 0-3,1-2 2,5 2-2</inkml:trace>
  <inkml:trace contextRef="#ctx0" brushRef="#br1" timeOffset="868094.6522">5515 9480 35,'-15'-6'31,"-13"-2"3,3 4-2,-6 1-15,-12-2-3,0 10-2,-10 0-5,-3 6-1,-10 5-2,-3 10-1,-10 9 0,-1 7 1,-4 5-2,2 6 1,2 5-1,8 7 0,5 3 1,15-1 0,14-1-1,13 5 0,13 0 0,16-2 0,13-4-1,14-3 0,8-4 0,13-2-1,7-8 1,9-9 0,5-10-1,6-5 0,8-12 1,2-10-1,6-10 0,0-12 0,4-13-1,0-10 1,3-11-1,-3-15 1,-3-8 0,1-11 0,-8-9-1,-9-8 1,-12-4 1,-16-5-1,-19 6 1,-14 3-1,-19 8 0,-24 10 0,-11 12 0,-18 16 0,-11 17 0,-6 15 0,-7 14-1,-5 13-1,4 14 0,4 4-4,11 16-9,12-1-25,10 0 1,14-1 0,18-6 0</inkml:trace>
  <inkml:trace contextRef="#ctx0" brushRef="#br1" timeOffset="868627.6827">6570 9267 76,'2'-17'41,"1"0"-2,0 1 3,-3 16-21,1-14-12,-1 14-1,13 6-2,-7 9-1,-4 7-2,3 9-1,-2 5 1,2 10-3,-1 2 0,-2 1 0,1-2 0,1-1 0,0-6 0,-2-5 0,1-6 0,0-9 0,1-7-4,-4-13-1,7 10-2,-7-23-3,9 1-4,-6-16-11,6-6-17,6-2 2,0-9 0,8-3 2</inkml:trace>
  <inkml:trace contextRef="#ctx0" brushRef="#br1" timeOffset="868873.6967">6911 9198 45,'30'-35'37,"-6"6"3,-5 9-1,-3 7-9,-11 3-10,6 16-7,-11 3-4,2 13-3,-6 7-1,4 8-2,-2 5 0,4 7-2,-2 2 1,2 2 0,1-2-2,3 0 0,0-7 0,-2-3 0,1-6-2,-2-8-1,1-7-1,-4-8-4,2 0-5,-12-12-27,10 0-2,-16-20 0,-1 0 1</inkml:trace>
  <inkml:trace contextRef="#ctx0" brushRef="#br1" timeOffset="869108.7102">6632 9324 66,'-17'-6'40,"5"3"0,12 3 2,-1 9-16,1-9-14,26 18-3,-5-4-1,10 4-2,2 0-2,4 4-2,2 1-2,-2-4 0,0-3 0,-4 2-4,-3-3-2,-11-7-4,4 0-29,-11-6-4,-2-4 1,-10 2 0</inkml:trace>
  <inkml:trace contextRef="#ctx0" brushRef="#br1" timeOffset="869489.732">7266 9405 91,'-11'10'40,"11"-10"3,0 0-2,15-5-25,2 5-8,5-5-1,8 5-1,2-2-3,4 0-3,0 0 0,4-1 0,-5 0 0,-4 2 0,-3-1 0,-8-1 0,-2 1 0,-9 1-6,3 5-8,-12-4-29,0 0 0,-14-1 0,3-2 0</inkml:trace>
  <inkml:trace contextRef="#ctx0" brushRef="#br1" timeOffset="869845.7523">7889 9104 96,'11'-9'41,"-11"9"1,0 0-1,8 23-29,-10-6-5,7 17 0,-2 4-1,1 6-3,2 6-3,-1 3 0,2 1 0,2 1 0,0-6 0,-2-9 0,-2-5 0,2-8 0,-1-5 0,-3-11 0,-3-11-28,0 0-15,0 0-2,-8-22 1</inkml:trace>
  <inkml:trace contextRef="#ctx0" brushRef="#br1" timeOffset="872883.9261">8734 9431 80,'0'0'36,"0"0"-1,3 14-7,4 2-19,-4 1-3,7 12-1,-1 5-2,4 1-2,-1 3 0,2-1 0,0 0-1,1-6 0,-1-6 0,-2-7 1,1-11-1,-1-4 0,-1-10 1,-1-9 0,-3-11 0,3 1 0,-2-7 0,0-2-1,-1 0 1,-1 1-2,2 5-1,-3 4-7,3 6-29,-1 5 2,-7 14 0,13-8-2</inkml:trace>
  <inkml:trace contextRef="#ctx0" brushRef="#br1" timeOffset="873259.9476">8892 9487 86,'-10'-12'38,"0"0"-1,10 12 2,0 0-29,0 0-4,8 11-1,1 6-2,8 7-1,3 2-1,3 1 0,1 3 0,4-2-1,0-4 0,1-4 1,-2-7-1,-1-6 1,-4-7-1,-1-5 1,-4-8-1,-4-6 1,-2-6 0,-4 3-1,-3-6 0,-2 0-1,1 4-1,-3-4-4,6 13-14,1-2-20,-1 1 1,7 5 0,1 1-1</inkml:trace>
  <inkml:trace contextRef="#ctx0" brushRef="#br1" timeOffset="873646.9697">9554 9435 80,'-18'-4'38,"3"2"-1,-5 4 2,-4 0-29,7 7-2,-6 2-2,6 8-2,0 2-1,6 3-1,3 2 0,9 1-1,4-6 0,8 4 0,8-3-1,4-11 1,3-3-1,4-3 0,0-6 0,-3-6 1,-2 0-1,-4-10 1,-5-4-1,-5-1 1,-6-4-1,-4-4 1,-7 2-1,-4-4 0,-5 1 0,-5 6-1,-3 9-1,-3 1-2,0 10-4,-3 6-22,6 7-11,7 6 2,7 3-2</inkml:trace>
  <inkml:trace contextRef="#ctx0" brushRef="#br1" timeOffset="874087.995">9911 9334 71,'0'0'37,"-10"-3"0,10 3 1,-17 5-25,17 9-3,-7 1-3,7 8-1,-1 3-3,2 4 0,-1 2-1,3 4-1,-2-1 0,-1-2 0,1-2-3,1-6-1,0-1-5,-4-9-10,3-6-21,-1-9 0,0 0-1,0 0 2</inkml:trace>
  <inkml:trace contextRef="#ctx0" brushRef="#br1" timeOffset="874508.019">9872 9397 72,'10'-29'40,"6"4"-1,0-1 1,-2-1-22,11 13-7,-2-2-3,3 8-2,-5 4-4,2 10-1,-4 7 0,-5 0-1,-4 6 1,-5 0-2,-5 0 1,-5 4-1,-6 1 1,-5-6-1,-3 2 1,-5 0-1,0-1 1,-2-4 1,4 1 0,1-5 0,4-1 0,9 1 0,8-11 1,0 12 1,0-12-1,22 11-1,-7-2 2,5-1-2,0 2 0,0 0 1,2 2-2,-1 4 0,-2 0 0,-1-2-3,0 0 0,-3-1-2,2 0-2,-8-11-7,8 0-28,-6-5 0,0-5 1,-2-7 0</inkml:trace>
  <inkml:trace contextRef="#ctx0" brushRef="#br1" timeOffset="874776.0343">10302 9274 82,'0'0'39,"14"-10"0,-14 10 2,9 11-25,-3 10-8,-5 0-1,3 10-3,-1 5 0,1 0-1,-3 0-1,5 0-2,-1-2 0,0-4-1,-1-2-3,0-8-2,4-3-5,-7-6-23,-1-11-8,9-2 1,-5-7 0</inkml:trace>
  <inkml:trace contextRef="#ctx0" brushRef="#br1" timeOffset="875124.0542">10580 9338 54,'16'-7'37,"-8"-4"-2,-8 11 1,0 0-12,0 0-15,-3 11-2,-9-1-2,-3 6-3,-8-1 1,0 6 0,-3-2 0,-3 4 1,0-4-1,6 2 0,1-4 1,7-2-1,7-3 0,6 0 0,8-2 0,8 0-1,5-1 1,4-4-1,1 3 0,4 3 0,-1-2-2,-1 2 0,-2 1 0,-8-3-5,2 8-8,-6-4-29,-3 0-1,-3-3 1,-2-1-1</inkml:trace>
  <inkml:trace contextRef="#ctx0" brushRef="#br2" timeOffset="1.10221E6">17686 13980 41,'11'3'32,"-11"-3"-3,13-6 0,-4 4-12,-9 2-4,22-7-1,-9 2-4,10 3-2,-3 0-1,8 0-2,2 0 0,1 0-2,1-1 0,0 3 1,-2-1-1,-1-1-1,-6 2 1,-5-1-2,-6 2-1,-12-1-1,12 6-4,-12-6-6,0 0-13,-9 9-10,-1-7-1,10-2 2,-21 11 0</inkml:trace>
  <inkml:trace contextRef="#ctx0" brushRef="#br2" timeOffset="1.10321E6">17903 14047 33,'0'0'28,"0"0"-3,0 0-6,4 13-3,-4-13-3,4 11-2,-4-11-2,4 20-1,-6-5-2,5 5 0,-6 2-3,6 5 0,-6 1-2,6 2 1,-2 0-2,0 2 1,1-3-1,-2-2 0,-1-5 0,-2-2 0,0-6 0,-3-2 1,-5-5 0,-2-4 0,-2-3 1,2 0 0,-5-1 1,3-2-1,2-1-1,3 2-1,10 2-14,0 0-23,0 0 2,15 6-2,-15-6 1</inkml:trace>
  <inkml:trace contextRef="#ctx0" brushRef="#br2" timeOffset="1.10437E6">17436 13812 14,'5'-16'29,"-5"16"1,-2-14-2,2 14-6,-6-9-4,6 9-5,-14-4-3,2 2-2,12 2-2,-17 7-1,17-7-2,-14 15 0,12-3-1,-1-1-1,3 5 1,5 3 0,2 2-1,1 1 0,1 3 0,3-1-1,-6 3 1,-1-1-1,-4 1 0,-5-2-1,-3-2 0,-6 1 1,-5-3-1,-7-2 0,-1-2 1,-1-4 0,2-2 0,2-3 0,1-3 0,5-4 0,7 0 1,10-1 0,0 0 0,11-5-1,3 5 1,3-2 0,3 5 0,0 3-1,0 4 0,-2 4 0,-3 6 0,-5 3-1,-6 5 1,-6 4-1,-5 2 1,-2 1-1,-1-1 1,-1 0 0,3-4-1,0-1 2,8-3-2,3-5 2,7-1-2,5-2 2,3-5-3,7 0-2,-4-2-22,7-7-10,6 0 1,-2-7-3,4-1 3</inkml:trace>
  <inkml:trace contextRef="#ctx0" brushRef="#br2" timeOffset="1.10526E6">18206 13819 28,'-2'-12'32,"2"12"2,11-18 1,-9 4-16,8 7-3,-7-8-2,8 8-4,-5-3-2,4 4-2,-10 6-2,16-7-2,-16 7 0,19 1-1,-8 3 0,1 2 0,3 4-1,-4 0 1,-3 3-1,2 3 0,-4 2 1,-4 2-1,0 4 1,-5 1-1,-5-1 0,1 2 0,-1 1 1,0-1-1,2-2 0,1-1 0,-1-3 0,3-4 0,2-1 0,1-2 0,3-4 0,2 0 0,-5-9 0,14 13 1,-2-12-2,3 0 1,-3 1 0,5-3 0,-1 2 0,-1-3 0,-1 1-1,-4 3 1,-10-2 0,10 6 0,-10-6-1,3 14 1,-6-3 0,-2 3 0,-2 5-1,1 2 1,0 1 0,2 6-1,1 0 1,2 0 0,1 0 0,1-1 0,3 2 0,-1-3 0,0 0 0,-2-4 1,0-1-1,0 1 0,-4-2 1,-4-2 0,-3-2-1,-3 0 1,-1-3-1,-3 2 0,0-3 1,-4-1-1,2 0-2,2-2-5,7-4-31,0 4-1,-2-5 0,12-4 1</inkml:trace>
  <inkml:trace contextRef="#ctx0" brushRef="#br2" timeOffset="1.1072E6">17603 15111 58,'0'0'23,"11"-4"1,-11 4 0,0 0-6,0 0-7,0 0-3,0 0-1,0 0-3,2 18-2,-9-3 1,4 6-1,-3 1 1,4 5-1,-3 1 0,4 2 0,0-2 0,3 1-1,4-7 1,2-1-1,1-7 0,4-4 0,-1-3-2,2-7-3,5 0-13,0-6-20,-6-7 0,2 1 0,-4-11 1</inkml:trace>
  <inkml:trace contextRef="#ctx0" brushRef="#br2" timeOffset="1.10745E6">17646 14994 77,'-13'3'35,"13"-3"-2,1 16-7,-1-16-25,16 5-10,-1-3-22,6 10-2,-5-10-1,6 7 1</inkml:trace>
  <inkml:trace contextRef="#ctx0" brushRef="#br2" timeOffset="1.10781E6">18237 15011 15,'0'0'28,"9"7"1,-9-7 1,0 0-15,11 6-2,-11-6-1,0 0-3,0 10-2,0-10-1,-9 12 1,-2-4-2,-5-2-1,-1 7 0,-4-2 0,0 2-1,1-2-1,4 3 1,1-3-1,8 0 0,2-1 0,5-10 0,9 14-1,4-8 1,2 0 0,3-1 0,2-1 0,-1 0-1,1 2 0,-1 2-1,-1 0 0,-1-1-1,-3 1-3,-1-7-6,1 6-20,-3 1-9,0-12 1,-11 4-1</inkml:trace>
  <inkml:trace contextRef="#ctx0" brushRef="#br2" timeOffset="1.10828E6">18658 14910 67,'14'-10'38,"-14"10"0,10-2 2,-10 2-25,7 11-5,-4 3-3,-4 0-2,2 6-2,-1 1-1,2 6 0,0 0-1,0 0 0,-2-2-1,2 2 0,-3 1 1,4-1-2,-3-2 1,-1-5-2,3 0-2,-4-6-3,7 2-10,-6-4-24,1-12 2,0 0-2,9-6 3</inkml:trace>
  <inkml:trace contextRef="#ctx0" brushRef="#br2" timeOffset="1.10857E6">18923 14934 77,'16'-12'39,"-16"12"-1,10 5 2,-3 7-27,-7-1-8,7 11 0,-5-3-1,2 7-1,-1 3-2,0 1 1,-2 0-1,-1 1-1,0-2 0,-2-4 0,3-3-2,-2-7-2,2-3-2,-1-12-7,0 0-13,0 0-15,4-10 2,-5-2-1,-9-10 2</inkml:trace>
  <inkml:trace contextRef="#ctx0" brushRef="#br2" timeOffset="1.10882E6">18813 15032 50,'-14'-10'38,"14"10"-1,-13 0 2,13 0-15,12 10-11,-12-10-4,23 20-2,-9-3-2,3-1-1,-1 3-3,2 3-1,-5 2-1,2-6-5,-1 8-11,-4-9-23,0-3 0,0-3-1,4-11 2</inkml:trace>
  <inkml:trace contextRef="#ctx0" brushRef="#br2" timeOffset="1.10907E6">19119 15100 90,'0'0'39,"15"2"2,-5-2-1,9 0-31,-5-3-5,8 3 0,-2 0-1,3 1-3,0 0-1,-2-2-3,-3 3-3,-5-9-15,2 2-19,-1 1 1,-2-4 0,-1-1 0</inkml:trace>
  <inkml:trace contextRef="#ctx0" brushRef="#br2" timeOffset="1.10932E6">19527 14922 86,'13'3'40,"-13"-3"1,3 18 1,1 1-27,-8-1-8,4 8-2,-4 1-2,-1 0-3,1 0-2,-4-1-4,8-3-33,-4 2-3,-4-11 1,0 0-1</inkml:trace>
  <inkml:trace contextRef="#ctx0" brushRef="#br2" timeOffset="1.11012E6">16117 15236 13,'0'0'30,"-27"-9"2,11 4-4,-1 3-5,-3-3-4,0 6-3,-6-2-3,5 11-6,-3-5-2,5 9-3,-2-2 1,6 8-2,1-3 0,8 7 0,6-2 0,5-2 1,7-2-2,4 1 1,9-6 1,3-5-1,2-6 0,4-4 0,-4-8-1,3-3 1,-4-4-1,-3-4 1,-8-2 0,-2 2-1,-8-3 0,-7 0 1,-4 2-1,-6 5 1,-2 2-1,-2 6 0,-1 8 0,3 2 0,2 11 0,2 4-1,6 6 2,4 0-1,2 3-1,4 2 1,4-3-2,2-4-2,8 2-8,-7-4-23,3-11-2,7-1 0,-4-11 0</inkml:trace>
  <inkml:trace contextRef="#ctx0" brushRef="#br2" timeOffset="1.11051E6">16469 15188 60,'0'0'32,"-23"-3"1,10 4-3,0 3-23,-4-1-2,3 5 1,-4 2-1,9 4-3,-5-4 1,6 6-2,0-3 0,2 4 0,0-1 0,6-2-1,1-1 0,6 1 0,-1-2 1,4-3-1,4 1 0,-1-2 0,2-1 0,-1 1 0,-4 0 0,-10-8 1,8 12-2,-10-3 2,-6 1-1,-5-1 0,-4 0 0,2 0 0,-2 0-2,3-3-1,7 3-5,7-9-12,-9-9-15,21 3 1,1-10-2,12 0 2</inkml:trace>
  <inkml:trace contextRef="#ctx0" brushRef="#br2" timeOffset="1.11086E6">16655 15201 30,'0'0'31,"0"0"1,-20-1 0,3 2-17,3 12-1,-5-5-4,6 6-2,-5-2-2,8 3-2,0-3-1,5 1-2,6-4 1,-1-9-2,12 16 1,-2-7-1,2-2 0,2 3 0,-3-1 1,1 0-1,-6 3 0,-2-1 0,-6 0 0,-3 3 0,-5-2-1,0 1 1,-2-3-1,-1-3-2,4 3-4,-4-9-8,13-1-20,0 0 1,-5-11-2,17 3 2</inkml:trace>
  <inkml:trace contextRef="#ctx0" brushRef="#br2" timeOffset="1.11129E6">16715 15260 35,'0'0'31,"-9"19"2,9-19 0,-15 14-18,13 2-5,1-5-1,4 2-1,-3-1-3,7 2-2,-4-4-1,2 1 0,-5-11-1,16 13 0,-6-10-1,-10-3 0,20-3 1,-10-3-1,3-3 1,2-1-1,-7-5 1,2 1-1,-2-2 0,-1 2 1,-3 0 0,-2 4 0,-3 0 0,1 10 1,0 0-1,0 0 0,-11-2 1,11 2-1,-7 19-1,7-7 1,4 4-1,2-1-1,1 4-2,-3-6-5,9 3-18,0-3-10,-5-5-1,2-2 0,-10-6 0</inkml:trace>
  <inkml:trace contextRef="#ctx0" brushRef="#br2" timeOffset="1.11192E6">16944 15266 57,'0'0'35,"0"0"-1,-2 17 0,-5-3-19,6-1-10,6 1-1,-5 3-1,2-1-2,2-2 0,1-1 0,0-4-1,-5-9 1,13 9-1,-13-9 0,13-6 0,-13 6 1,11-19-1,-5 6 1,0 1-1,0-1 0,-2 0 0,1 2 0,-5 11 0,13-14 0,-13 14 0,0 0 0,0 0 0,11 11 0,-7-1 0,2-1-1,-3 3 1,5-1 0,3-1 0,-1-1 0,3-2 0,-1-2 0,-2-3 0,1-4 0,0-3 1,2-2-1,-3-3 0,2-3 0,0-2 1,-1-1-1,-1-2 0,-2 0 0,-4-1 1,-3 1 0,-4 0-1,-3 4 0,-7 1 1,1 8 0,-6 5 0,2 8 0,-1 6 0,3 5 0,3 4 1,3 3-2,3 0 1,5 1-1,5-6 0,2-1 0,5-2-1,-1-7-2,4 1-6,-4-6-22,3-4-6,3-4 1,-4-6-2</inkml:trace>
  <inkml:trace contextRef="#ctx0" brushRef="#br2" timeOffset="1.11231E6">17521 14856 31,'-9'18'32,"-9"-2"3,4 8 0,2 7-14,-12 0-5,10 13-3,-4 5-3,6 8-3,0 0-2,7 8-1,-2-2-1,8 2-1,3-4-2,2-4-1,7-6-6,-3-5-32,6-13 1,7-6 0,-1-15-1</inkml:trace>
  <inkml:trace contextRef="#ctx0" brushRef="#br2" timeOffset="1.11306E6">19629 14692 71,'33'19'39,"4"8"-1,0 7 2,0 0-24,0 18-9,-10 1-2,-7 8-3,-15 3-1,-10 0-2,-9-1 0,-11-4-3,-1 1-3,-11-9-23,4-6-10,5-6 1,2-12 0</inkml:trace>
  <inkml:trace contextRef="#ctx0" brushRef="#br2" timeOffset="1.11563E6">17117 16011 77,'0'0'37,"11"-3"0,-11 3-8,-9 10-17,8 3-5,-4 2-2,3 4-1,1 2-2,2 5 0,2-4-1,3 1 1,4-1-1,3-6 0,2-4-1,2-5-2,4-2-2,-6-14-6,9 4-19,-4-8-10,-7-5 0,1-1 0</inkml:trace>
  <inkml:trace contextRef="#ctx0" brushRef="#br2" timeOffset="1.11589E6">17172 15926 43,'-11'-6'34,"-2"-1"1,13 7-1,-10 3-15,10-3-11,0 0-15,17 0-26,-2 8 0,1-6-2,7 5 1</inkml:trace>
  <inkml:trace contextRef="#ctx0" brushRef="#br2" timeOffset="1.11615E6">17569 15926 45,'0'0'34,"0"0"2,0 0 0,16 7-16,-4-12-9,9 4-2,-2 0-4,7 1-2,-3-4-2,3-2-1,-4 6-5,-2-7-5,1 10-10,-8-1-13,-13-2-4,0 0 1,0 0 0</inkml:trace>
  <inkml:trace contextRef="#ctx0" brushRef="#br2" timeOffset="1.11642E6">17657 15995 36,'-16'12'35,"1"-6"1,8 5 1,7-11-14,0 0-6,4 11-7,-4-11-3,23-1-3,-6-1-2,5 1-2,3 1-6,-5-4-22,5 2-10,3-3 0,-2-5-1</inkml:trace>
  <inkml:trace contextRef="#ctx0" brushRef="#br2" timeOffset="1.11669E6">18146 15811 54,'0'0'37,"0"0"0,-10 12 0,10-12-10,-10 23-21,0-6-1,3 3-1,-1 2-1,5 1-1,3-5 0,4 4-1,3-6 1,3-5-1,3-3-3,3-4-2,5 0-7,-5-6-27,3-6-1,-1-3 1,-4-5-1</inkml:trace>
  <inkml:trace contextRef="#ctx0" brushRef="#br2" timeOffset="1.11671E6">18176 15697 81,'-13'-5'37,"13"5"-1,-10 11-3,10-11-27,2 11-6,9 1-18,6 0-19,-5-3 1,8 1-1,-1-6 1</inkml:trace>
  <inkml:trace contextRef="#ctx0" brushRef="#br2" timeOffset="1.11697E6">18494 15761 78,'0'0'39,"3"21"-1,-6-10 2,-2 0-29,7 7-5,-2 1-2,2 6-2,-1-3 0,2 3-1,-3 2-1,1-2-1,-2 1-2,0-8-2,4 6-12,-3-10-23,0-14 1,-5 11-1,5-11 2</inkml:trace>
  <inkml:trace contextRef="#ctx0" brushRef="#br2" timeOffset="1.11724E6">18369 15972 72,'0'0'40,"0"0"-2,10-5 2,8 4-27,-1-6-6,10 2-2,0-3-3,1 3-6,2 4-9,-6-3-27,1-2 2,2-1-2,-4-7 0</inkml:trace>
  <inkml:trace contextRef="#ctx0" brushRef="#br2" timeOffset="1.11751E6">18791 15791 60,'0'0'39,"11"2"0,-11-2 2,0 0-20,16 24-9,-14-10-3,3 7-3,-4 1-2,1 7-1,-3-2-1,0 4-2,2 1-2,-4-7-11,-1 3-28,2-4 0,-2-8-1,3-4 0</inkml:trace>
  <inkml:trace contextRef="#ctx0" brushRef="#br2" timeOffset="1.11879E6">16904 16728 27,'1'-11'33,"-1"11"3,-9-13-2,0 5-10,-3 6-7,-6-5-6,-2 11-4,-7-1-2,5 4-1,-4 3-2,4 4 1,4-1-2,5 5 0,5-1 0,6 1 0,6 0-1,4 0 1,5-5 0,3-1-1,4 0 1,-1-9 0,3-3-1,0-3 1,-3-2 0,0-6-1,-4-1 1,1-1-1,-5-5 1,-2 1-1,-4 1 1,-2-4 0,-4 4-1,0 4 0,-3 1 1,4 11-1,-11-8 0,11 8 0,-7 15 0,7 4 0,3 4 0,3 2 0,4 0-1,3 5 1,3-2-2,1-6-2,6 1-5,-1-16-11,-2-2-19,8-5 0,-2-5 0,0-6 1</inkml:trace>
  <inkml:trace contextRef="#ctx0" brushRef="#br2" timeOffset="1.11919E6">17304 16662 30,'16'-9'32,"-12"-3"1,-4 12 2,9-9-18,-9 9-4,0 0-1,-21-6-2,11 12-2,-9 0-2,3 6-2,-5-2-1,3 4 0,-2 1-1,6 0 0,2-3-2,7 4 1,5-6-1,5 0 0,8-4 0,4 0 0,6-4 0,4 2 0,0-1 0,-3 1 0,-2 2 0,-4 2 0,-5 2 0,-5-1 0,-8 8 0,-9-6 0,-2 3 0,-6 0 0,0 1 0,-3-4-1,5-1-1,-2-6-3,17-4-6,-9 8-20,9-8-7,18-19 1,2-1-2</inkml:trace>
  <inkml:trace contextRef="#ctx0" brushRef="#br2" timeOffset="1.11956E6">17662 16607 55,'0'0'36,"2"-14"1,-2 14 0,-15-3-14,0 0-14,4 5-4,-6 2-1,4 8-1,-3-3 0,4 3-1,3 1-1,2 0-1,5 1 0,5 1 0,6 0 0,2-3 0,4-1 0,4 2 0,0-2 0,1 2 0,-3-3 0,-1 0 0,-6 2 0,-4 0 0,-6 1 0,-7 1 0,-6-1-1,-2 1 1,-5 0 0,-1 1-1,1-1-2,0-8-4,11 5-13,9-11-19,0 0 1,3-13-1,9-10 1</inkml:trace>
  <inkml:trace contextRef="#ctx0" brushRef="#br2" timeOffset="1.11998E6">17867 16604 73,'-15'18'38,"4"-8"-2,3 2 2,8 4-29,-5-2-2,10 3-1,-3 0-3,8 3 1,0-5-2,7 3 0,0-4 0,5-6 0,-3-6-1,0 0 0,3-7 1,-5-4-1,-1-3-1,-6-3 1,1-4 0,-4 0-1,-4 1 2,-1-1-2,-4 3 1,1 4-1,1 12 1,-5-11 0,5 11-1,-4 13 0,3 1 0,1 8 0,0 1 0,1 2 0,6 1-1,-2-1-1,7 0-3,-7-10-5,15 1-18,-2-12-13,2-8 0,0-7 0,-2-7 2</inkml:trace>
  <inkml:trace contextRef="#ctx0" brushRef="#br2" timeOffset="1.12066E6">18245 16598 75,'0'0'38,"-7"14"1,5 0 0,5 6-25,-8-6-9,9 5 0,-2 1-3,4-1 0,0-1-1,2-4 0,1-3-1,0-6 1,1-5-1,0-4 0,0-8 1,0-3-1,-1-5 0,0 2 0,-1-4 0,-1 2 0,0 6 0,0 1 0,-7 13 1,10-9-1,-10 9 0,13 9 0,-7 4 0,2-2 0,0 2 0,-1 2 0,3 1 0,-3-4 1,3-4-1,1 1 0,0-5 0,1-1 0,3-4 0,-1-2 0,3-3 0,-1 1 0,2 1 1,2-3-1,-2-1 0,3 0 0,-2-1 1,2-1-1,2-2 0,-2 1 1,0-6-2,0 1 1,-2-3 0,-4-2 1,2-2-1,-5 2 0,-6 0 0,-4 0 1,-2 2-1,-7 2 0,-3 6 0,-5 8 0,-3 5 0,-1 5 0,2 7 0,2 6 0,1 4 1,5 2-1,4 1 1,5 0 0,4-2 1,3-2-2,6-6 2,2-2-2,3-3-1,0-4-1,3 1-6,-5-9-18,4 0-17,0-5 3,-2-2-2,0-1 2</inkml:trace>
  <inkml:trace contextRef="#ctx0" brushRef="#br2" timeOffset="1.12177E6">19539 16235 21,'0'0'32,"0"0"2,-10-3 0,-2 8-12,-5-2-5,2 11-3,-8-2-5,5 12-2,-5 0-1,3 10-1,0 1 0,6 10-1,1 0 0,7 8-1,4-2 0,9-1 0,3-1-2,8-1 0,9-6-3,1-11-6,8-8-31,1-8-1,-4-10 1,-2-2-2</inkml:trace>
  <inkml:trace contextRef="#ctx0" brushRef="#br2" timeOffset="1.12306E6">20187 16386 50,'0'-16'35,"0"16"0,-9-12-7,-3-1-11,12 13-2,-27-11-5,10 13-3,-6-1-2,-1 7-1,-4 5-1,0 4 0,1 5-1,2 9 0,3 4 0,9 1-1,4-3 0,10 1 0,9-6 1,7-3-1,10-8 0,5-10-1,5-9 0,1-8 0,-3-5 1,-3-7-1,-4 0 0,-5-4 0,-7-2 1,-7 0-1,-7 2 1,-4 1-1,-5 4 0,-2 5 0,-3 3 1,0 5-1,1 8 0,11 0 0,-14 22 0,14 0 0,4 1 1,3 6-1,4 0 0,1 2 1,3-4-1,0-2 0,3-2-3,-2-7-2,4 4-14,1-13-22,-5-6 1,6-5-1,-1-9 1</inkml:trace>
  <inkml:trace contextRef="#ctx0" brushRef="#br2" timeOffset="1.12334E6">20717 16159 70,'0'0'37,"-11"14"0,-9 5 1,-17 8-29,11 11-2,-6 3-1,5 12 0,-3 0 0,6 3-2,4-3-1,7-3-1,6-5-1,7-5-1,7-7-1,4-12-3,9-1-8,-2-8-26,9-12-3,2-5 2,-1-9-1</inkml:trace>
  <inkml:trace contextRef="#ctx0" brushRef="#br2" timeOffset="1.12362E6">20848 16371 73,'-7'19'38,"-2"-1"-1,1 6 2,0 3-30,-1-3-3,6 6-2,1-3-1,4-3-1,4-1-3,2-6-4,9-3-12,2-9-23,-3-9 3,6-6-3,-5-10 3</inkml:trace>
  <inkml:trace contextRef="#ctx0" brushRef="#br2" timeOffset="1.12391E6">20941 16204 48,'-13'6'28,"10"8"-2,-10-8-6,13-6-40,0 23-11,0-23 1,7 23 0</inkml:trace>
  <inkml:trace contextRef="#ctx0" brushRef="#br2" timeOffset="1.12419E6">21130 16105 80,'0'0'40,"16"-4"0,-1 11 1,2 10-27,2-2-8,6 9-2,-1 3-2,-1 8 0,-2 2-1,-6 2-1,0 0 0,-6-2 0,-4-2 0,-8-2 0,-4 3 0,-2-7 0,-3-4-1,-1 0 1,-5-4 0,3-5-1,1 0-1,2-8-3,12-8-8,-7 13-27,7-13 1,10-13-1,2-1-1</inkml:trace>
  <inkml:trace contextRef="#ctx0" brushRef="#br2" timeOffset="1.12451E6">21530 16314 85,'0'0'40,"0"0"0,0 0 2,9-10-31,8 15-3,4-3-3,7 11-2,0-3 0,3 4-1,0 5-1,1-3 0,-2 3-1,-1-2 0,-5 0 0,-5-1-1,-5-1 0,-8 3 1,-8 1-1,-7 2 1,-6 2 0,-9-1-1,-5-2 0,-2 2 1,-1 0 0,3-7-1,3 0 0,5-4-1,7-3-2,3-8-7,11 0-30,0 0-1,22-21 2,-3 7-2</inkml:trace>
  <inkml:trace contextRef="#ctx0" brushRef="#br2" timeOffset="1.12486E6">22113 16399 83,'-13'14'40,"-4"9"0,-8 3 1,-11 2-32,10 9-2,2-2-2,9 1-1,7-2-2,9-6 0,11-6-1,11-7 0,5-10-1,8-8 1,-1-5-1,2-5 0,-2-7 0,-4-4 0,-6-4 0,-7-2-1,-6-1-2,-9-2 1,-6 4-2,-7 1 1,-5 8-1,-8 5 0,-4 10-3,-6-2-7,3 10-26,5 9 2,-2-5-1,10 3 2</inkml:trace>
  <inkml:trace contextRef="#ctx0" brushRef="#br2" timeOffset="1.12518E6">22313 16189 78,'19'-7'42,"2"7"-1,2 8 2,-1 2-18,-3 13-20,-2 8-2,-4 10-1,-8 4-1,-3 6 1,-6 0-1,-4-3-1,-3-4 1,-1-2-1,-4-7 0,0-8-1,3-6-1,-1-5-1,4-4-4,-3-9-19,13-3-18,-12-2 3,12 2-2,-5-14 2</inkml:trace>
  <inkml:trace contextRef="#ctx0" brushRef="#br2" timeOffset="1.12628E6">17249 17210 59,'0'12'35,"3"4"-2,-6 3 3,0-4-23,2 14-5,0-3-1,5 12 0,-2-3-2,1-1 0,-1 1-1,3-4-1,-2-5-3,-2 2-1,-1 0-2,-1-13-3,3 2-8,-4-3-11,2-14-12,0 0 1,0 0-1,12-15 2</inkml:trace>
  <inkml:trace contextRef="#ctx0" brushRef="#br2" timeOffset="1.12656E6">17486 17393 40,'13'-16'29,"-2"14"5,-11 2 0,-10 2-16,-4 11-2,-8 1-6,0 7 0,-7-2-4,2 6 1,-2-3-2,7-1-1,2-4-1,7-1 0,7-7-1,6-9 0,9 13-1,5-8 0,4-5 0,3 7 0,4-6-1,2 2 0,1 4-3,-3-2-6,3 0-17,-1 0-13,-5 0 0,0-3 0,-8-4 1</inkml:trace>
  <inkml:trace contextRef="#ctx0" brushRef="#br2" timeOffset="1.12685E6">17786 17326 73,'0'0'38,"10"4"-1,-10-4 2,13-2-31,4 2-4,3-6 0,2 3-2,5-1-3,-4-4-6,5 8-18,-3-5-14,-10 0 2,1 2-2,-16 3 2</inkml:trace>
  <inkml:trace contextRef="#ctx0" brushRef="#br2" timeOffset="1.12713E6">17845 17430 94,'-4'11'36,"4"-11"1,9 17-7,-9-17-23,26 0-4,-4 2-6,-4-4-16,5-2-18,5 0 1,-4-4-2,3-4-2</inkml:trace>
  <inkml:trace contextRef="#ctx0" brushRef="#br2" timeOffset="1.12743E6">18194 17081 68,'0'0'38,"0"0"1,14 1 0,-9 17-15,0 0-20,5 11-1,-1 5-1,-1 12 1,-1 3-1,-1 8 1,-3 0-2,-1-3 0,1-7-2,-3-5-3,5-3-9,-3-14-26,2-12-1,6-14 1,1-15-1</inkml:trace>
  <inkml:trace contextRef="#ctx0" brushRef="#br2" timeOffset="1.12771E6">18460 17326 67,'0'0'36,"-18"10"2,3 1 1,-8 8-23,-4-4-9,4 4 1,-4 4-3,5 0 1,2-1-2,9-2 1,5-5-3,7-5 0,-1-10-2,20 16 0,-1-12 1,5-1-2,4-1-2,-3-4-5,9 5-20,-5-2-13,-2-5 2,1-6-1,-7-8 0</inkml:trace>
  <inkml:trace contextRef="#ctx0" brushRef="#br2" timeOffset="1.128E6">18700 17252 86,'0'0'40,"-4"12"-1,2 1 1,-3 2-30,5 8-2,0 4-3,0 7-1,1-3-2,-1 4 1,2 0-2,-2-7-2,4 2-9,-8-14-20,4-5-12,0-11 2,0 0-1,1-12 2</inkml:trace>
  <inkml:trace contextRef="#ctx0" brushRef="#br2" timeOffset="1.12803E6">18589 17410 93,'0'0'39,"0"0"1,0 0-1,15 2-30,7-5-4,2-2-2,4 1-6,6 7-6,-6-3-27,4-6-5,0 2-1,-4-5 2</inkml:trace>
  <inkml:trace contextRef="#ctx0" brushRef="#br2" timeOffset="1.12832E6">19033 17214 85,'10'4'40,"-10"-4"-1,4 12 2,4 3-29,-10-1-5,8 7 0,-5 1-3,1 6-1,0 2-1,-2 0 1,2-1-4,-8 0-2,9-1-26,-6-6-13,-1-5 1,3-7 0,1-10-1</inkml:trace>
  <inkml:trace contextRef="#ctx0" brushRef="#br2" timeOffset="1.13208E6">22426 14399 47,'0'0'31,"0"0"0,0 0-4,-11 7-15,11-7-2,0 0-4,12 16 0,-12-16-1,18 16-1,-1-7-1,6 0 0,7 0 0,8 0-1,6-4 0,8 1-1,3-5 1,0 4-1,4-1 1,2-1-1,-6 3 0,-5 0 0,-7 0-1,-6 4 0,-10 2 1,-3 0 0,-8 0 0,-8 3-1,-2-4 0,-3 4 0,-4-2 1,-1 2 0,3-1-1,-1 3 1,-3-1-1,5 4 1,1 4-1,-1 2 1,1 4-1,3 6 1,-3 7 0,1 3-1,3 4 0,-3 6 1,-4 4 0,5 4-1,-2 4 1,-3 4-1,1 2 1,2 3-1,-5 1 1,1 0 0,0 0 0,-2-1-1,-3-1 1,7 1-1,-2-2 1,-2-4-1,5 3 1,1-3-1,-1-2 0,2-1 0,1-1 0,-4-1 1,2-3-1,4-1 0,-4 1 1,0-3-1,1 0 1,3 3-1,-4-7 0,6 0 1,-1-3-1,-6 1 0,6-7 0,2 2-1,-3-7 1,-1-2-1,1-3 1,-7-1-1,-1-5 1,6-5-1,-6-1 1,-5-7 0,4 1 1,-1-4 2,-2 0-2,5-6 2,0-9-3,-3 12 3,3-12-3,0 0 0,0 0 0,-11-3-3,11 3 2,-11-11 1,-2 8 0,-3-2-2,3 2 2,-13 2 2,2 1-2,-1 5 3,-7-3-3,2-1 0,0 7 1,-1 3 1,3-2-1,4-3-1,3-4 0,1-2 0,9 3 0,0 2-2,11-5-2,-4-15-15,4 4-21,7-5-4,2 0 4,-1-3-4</inkml:trace>
  <inkml:trace contextRef="#ctx0" brushRef="#br2" timeOffset="1.13274E6">23796 15923 38,'0'0'32,"10"-19"4,-6 9 0,-8 0-16,-8-7-7,1 8-4,-5-7-2,-6 13-2,-5-4 0,2 8-1,-9 5-2,-2 6 0,1 4 1,1 8-1,-2 1 0,9 8 0,6 4 2,4 2-2,10-3 1,12 3-1,7-5 0,10-2 0,5-6-1,4-4 1,0-10-2,11-2 1,-3-9 0,-6-3-2,-3-1-2,-4-5-2,-3 10-6,-9-5-25,-2 3-6,-12 0 0,0 0-1</inkml:trace>
  <inkml:trace contextRef="#ctx0" brushRef="#br2" timeOffset="1.13323E6">23951 16369 60,'0'0'38,"0"0"0,0 0 2,3-15-23,-3 15-6,10-13-4,0 8-2,-5-3 0,5-2-1,3-2-1,-4 4-1,1-6 0,6 4-1,-3 0 0,1-1-1,-2 2 1,-2 2-1,-10 7 1,15-10-1,-15 10 0,12 5 0,-12-5 0,-3 19 0,3-4 1,0 3-1,1 5 0,-5 4 0,-1 1 0,3 0 0,3 0 0,-6 3-1,1-3 0,-1-3 0,2 0-1,3-6-1,1-1-2,-8-5-4,6 3-9,1-16-24,-4 11 1,4-11 0,-10 0 2</inkml:trace>
  <inkml:trace contextRef="#ctx0" brushRef="#br2" timeOffset="1.13353E6">23962 16591 75,'-12'3'41,"12"-3"0,0 0-3,9-3-22,4 5-6,3-8-3,9 6-2,2-1-2,7-1-2,3 1-3,-8-1-3,6 3-7,-35-1-30,71-8-1,-71 8 1,46-14 0</inkml:trace>
  <inkml:trace contextRef="#ctx0" brushRef="#br2" timeOffset="1.13597E6">17354 18108 40,'0'0'18,"0"0"3,0 0 1,0 0-6,0 0-3,0 0-1,0 0 1,0 0-5,0 0 3,0 0-6,0 0-1,0 0 0,-53-13-1,53 13 0,0 0 0,-51 27-1,51-27 0,0 0-1,0 0-3,-60 61 3,60-61 0,0 0-1,0 0 1,-20 58-1,20-58 2,0 0-1,0 0 0,27 53 0,-27-53 1,0 0-2,31 54 1,-31-54 0,0 0-1,20 55 1,-20-55 4,0 0-5,-8 61 0,8-61 1,0 0-4,0 0 4,-56 55-2,56-55 1,0 0 0,-55 25 1,55-25 0,0 0-2,0 0 4,0 0-4,0 0 2,0 0-2,0 0 0,0 0 1,0 0-1,28 50 2,-28-50 0,0 0-1,0 0-1,53 67 3,-53-67-3,0 0 0,8 68 1,-8-68-1,-11 55 0,11-55 2,0 0-1,-21 70-1,21-70 1,0 0 1,-2 52-1,2-52 0,0 0 1,0 0-5,58 15-19,-58-15-15,0 0 3,71-23-4,-71 23 3</inkml:trace>
  <inkml:trace contextRef="#ctx0" brushRef="#br2" timeOffset="1.14165E6">17779 18354 10,'0'0'30,"-57"-34"-2,57 34-4,0 0-5,0 0 0,-55 55-4,55-55-2,-17 55 0,17-55-7,-8 83 2,12-28-3,-4-55-1,14 102-1,-14-102-1,39 86 0,-39-86-2,55 55 4,-55-55-3,71-9 0,-71 9 2,71-37-2,-71 37 0,56-69 1,-56 69 0,33-81 1,-33 81-2,-5-67-2,5 67 0,-37-64-3,37 64 5,-68-38-2,68 38 1,-74-13-1,74 13 0,-57 0 0,57 0-2,0 0 1,0 0-12,-23 54-18,23-54-5,0 0-4,62 16 3</inkml:trace>
  <inkml:trace contextRef="#ctx0" brushRef="#br2" timeOffset="1.14223E6">18600 18241 24,'50'-13'31,"-50"13"7,0 0-8,0 0-9,0 0-3,0 0-3,0 0-4,0 0-1,0 0-4,0 0-2,-65 69-2,65-69 0,-55 60 0,55-60-4,-57 54 4,57-54 0,0 0-1,-66 66-5,66-66 5,0 0-5,0 0 5,0 0 3,0 0-5,53 47 2,-53-47-1,63-7 6,-63 7-4,66-5 1,-66 5-5,54 9-2,-54-9-7,0 0-20,0 0-7,51 25-2,-51-25 0</inkml:trace>
  <inkml:trace contextRef="#ctx0" brushRef="#br2" timeOffset="1.14254E6">18575 18605 66,'-40'51'37,"40"-51"-1,0 0 1,0 0-21,0 0-6,0 0-2,63 33-5,-63-33-2,0 0-12,78-9-27,-78 9 2,56-22-3,-56 22 1</inkml:trace>
  <inkml:trace contextRef="#ctx0" brushRef="#br2" timeOffset="1.14305E6">19098 18046 52,'0'0'38,"0"0"0,0 0 1,0 0-15,0 0-10,0 0-4,49 22-6,-49-22-1,8 66 0,-3-15-1,2 1 4,-2 3-7,2 2 2,-1-3-2,1-4 4,-7-50-5,10 83-2,-10-83-7,0 0-18,13 58-14,-13-58 6,0 0-3,0 0-1</inkml:trace>
  <inkml:trace contextRef="#ctx0" brushRef="#br2" timeOffset="1.14337E6">19416 18271 70,'0'0'37,"0"0"0,0 0 3,0 0-19,0 0-18,-14 57 5,14-57-7,-42 50 2,42-50-1,0 0-3,-67 63 2,67-63 1,0 0-1,0 0-4,-50 52 5,50-52-1,0 0 0,0 0 5,0 0-6,71 20-3,-71-20 6,67 4-2,-67-4-2,69 7 3,-69-7-5,60-2-8,-60 2-29,0 0 2,53 18-2,-53-18 1</inkml:trace>
  <inkml:trace contextRef="#ctx0" brushRef="#br2" timeOffset="1.1439E6">20174 18193 13,'0'0'28,"0"0"6,0 0-5,0 0-4,0 0-1,0 0-3,0 0-7,0 0-2,-4-51 1,4 51-6,0 0-1,0 0-3,0 0 0,-68 26-1,68-26 1,-51 32-1,51-32-5,-56 46 4,56-46-2,-51 50 1,51-50-1,0 0 2,-39 70-2,39-70 2,0 0 0,0 0-1,57 64 4,-57-64-3,67 22-3,-67-22 1,76 23 1,-76-23-4,64 28-3,-64-28-33,55 27-1,-55-27-1,0 0 4</inkml:trace>
  <inkml:trace contextRef="#ctx0" brushRef="#br2" timeOffset="1.1444E6">20774 18061 75,'0'0'44,"0"0"-3,0 0 4,0 0-32,0 0-4,9 55-2,-9-55-5,13 80 2,-5-29-1,-1-1-1,5 0-1,-2 5 0,-2-4-3,-8-51 1,21 75 1,-21-75-1,16 52-3,-16-52-8,0 0-31,0 0 0,0 0 5,0 0-4</inkml:trace>
  <inkml:trace contextRef="#ctx0" brushRef="#br2" timeOffset="1.14471E6">21202 18049 78,'0'0'41,"0"0"-1,0 0 5,0 0-23,50 45-19,-50-45-1,16 59 1,-16-59-2,18 70 3,-18-70-3,13 76 0,-13-76-3,4 70-3,-4-70 0,0 0-6,-12 64-15,12-64-19,0 0 4,0 0-3,-57 7 3</inkml:trace>
  <inkml:trace contextRef="#ctx0" brushRef="#br2" timeOffset="1.14501E6">20863 18163 101,'0'0'37,"0"0"7,0 0-1,0 0-33,0 0-5,58 61-1,-58-61-3,76 44 2,-76-44 1,81 53-3,-81-53-2,74 52-2,-74-52-5,65 42-6,-65-42-25,0 0-5,66 37 1,-66-37-1</inkml:trace>
  <inkml:trace contextRef="#ctx0" brushRef="#br2" timeOffset="1.14582E6">21537 17839 55,'0'0'30,"-11"-9"2,11 9-8,0 0-10,-1-12-1,1 12 0,0-12-2,0 12 1,0 0-3,0 0 1,8-13-3,-8 13-1,0 0-1,13-2-1,-13 2-1,15 0-1,-3-3 0,-1 10-1,3-3 1,3 3-2,-3-4 0,-14-3 0,0 0 0,0 0 0,0 0 0,56 66 0,-56-66 0,0 0 0,-5 65 0,5-65-3,-16 50 2,16-50-3,-22 59 0,22-59 1,-19 60 3,19-60 4,-6 56-3,6-56-4,0 0 3,24 65 0,-24-65 0,0 0 3,64 25-3,-64-25-4,54-5 5,-54 5 0,51-14-1,-51 14 0,0 0 2,0 0-6,49-55 4,-49 55 3,0 0-3,0 0 2,0 0-2,0 0 4,0 0-6,0 0 5,0 0-3,-53 28-2,53-28 2,-9 54 1,9-54-2,-1 72 0,1-72 3,5 71-5,-5-71 3,15 78 0,-15-78 0,14 66-1,-14-66 1,8 56-1,-8-56-1,-2 52 5,2-52-4,0 0 3,-29 52-2,29-52 1,0 0 0,0 0-1,-48 43-1,48-43-6,0 0-35,0 0-2,0 0 1,0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22T16:02:12.163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5077 14178 6,'0'0'13,"13"-2"-5,-13 2-3,13 0-1,-13 0-2,10 0 0,-10 0 1,10 0 0,-10 0 0,11 2 1,-11-2 0,12 0 0,-3 1 0,1 0-1,2 1 0,-1 0-1,3 0 0,-1-1-1,3-1-1,-2-1 1,1 0-1,2 0 1,-1-3-1,3 2 0,1-3 1,2 1-1,-2-4 1,5 4-1,-2-3 1,1 2-1,-1 0 0,1-3 0,-1 2 0,-1-1 0,0 3 0,0-2 0,1 2 0,-1-1 0,0-1 0,0 2-1,2 0 1,1 1-1,-1 0 0,1-1 0,5 2 0,0-2 0,2 2 0,4 0 0,-1-1 1,4 1 0,5 0 0,4-1 0,-1-1 0,3 2 0,2-1 0,0 0 0,0-1 0,0 0 0,-1-1 0,-1 1 0,2 0 0,-1-2 0,3 3 0,2-3 0,2 1 0,0 1 0,2 1 0,0-1 0,1-1 0,-2 3 1,2-1-1,-1-1 0,0 3 0,2 0 0,1-2 0,0 1 0,2 1 0,5 0 0,-1 0 0,-2 0 0,1 0 0,2 1 0,-1 0 1,0 0-1,-2 0 1,-2 1-1,3 1 1,1-1-1,-2 2 1,-1-2-1,1 2 1,-2 0-1,3 3 0,-1-2 0,0 2 0,0-2 0,1 2 1,-1 2 0,2 0-1,-2 0 1,0-1 0,1 1 1,3 0-2,0 0 1,2 1 0,-1-1 0,-2 0 0,4 0-1,1 0 1,-2 2 0,1-3 0,1 2-1,-1 1 0,1-1 0,1-1 0,0 0 1,-1 4-1,-1-3 0,1 3 0,-1 1 0,1-2 0,-2 2 0,2 3 0,-3-2 0,-4 2 0,5 1 0,-2-2 0,-2 1 0,0 1 0,-4 1 1,3-1 0,-1 0 0,0-1 1,-2 1-1,-2 2 1,-2-1-1,0 1 1,-3 1-1,-1 0 0,0 0-1,-3 2 1,0-2-1,1 1 0,-1-3 0,-1 3 0,1-1 0,-3-1 0,2 2 0,-2-1 0,-1 1 0,-1 0 0,-1 3 0,0-3 0,-1 0 0,1 2 0,-1 0 0,-1-2 0,0 1 0,1 0 0,-2 0 0,0-1 0,0 0 0,1 1 0,-3-3 0,1 2-1,-1-3 1,-1 2 0,0 1 0,3-2 0,-2 0 0,2 1 0,-2 1 0,0-1 0,1 0 0,1 1 0,0 0 0,-5 0 0,3 1 0,-2 2 0,-3-3 0,-1 3-1,-1-1 1,-2 1 1,-2 2-1,2-2 0,-4 2 0,-3-1 0,1 1 0,1-1 0,0 0 1,1 1-1,0-2 1,-1 0 0,0-2 0,2 1 0,1-2 1,1 2 0,-5-2 0,4 1 0,-1-2 0,1 2 0,-1 0 0,0-1-1,-2 1 1,0 0-1,0-3 0,-4 3-1,2 0 0,-3-1 1,-1 0-1,3 1 0,-1 2 1,-1 0-1,3-1 0,-3 2 0,1-2 0,2 3 0,-2-3 0,-2 4 0,-1-3 0,2 1 0,-1 2 0,-1 0 0,0 0 0,1 0-1,2 2 1,1 0 0,3 1 0,-1 1 0,0 1 0,3-1 0,2 0 0,-2 1 0,-1 0 0,1-1 0,-5 1 1,2-1 0,-1 1-1,-2 1 1,-2-4 0,3 3 0,-3-5 0,1 1 0,1-3-1,-4 1 1,0-5-1,1-2 1,0 0-1,-2-1 1,1 0-1,0-3 1,0-2-1,4 1-1,-1 0 2,2 1-2,-1-3 1,0 0-1,2-5 1,0 6-1,-1-5 2,-1 1-1,3-2 0,-2 0 0,0-2 0,0 2 0,1 1 0,1 0 1,-1-2 0,0 2-1,-2 1 1,-1 0-1,-1-1 1,1 2 1,-3-2-1,0 0 2,-3 2-3,-2-2 2,1 1-1,1 2 1,-2-1-1,-1-4 0,0 2-1,1 0 1,-2-2-1,0 1 1,-1-2-1,-2-1 1,-1 1-1,0 4 0,-10-9 0,16 14 1,-16-14-1,17 12 0,-17-12 0,18 9 0,-18-9 1,16 9-1,-7-4 0,-9-5 0,20 12 1,-9-5-1,2 0 0,-2-1 0,6 1 0,-5 1-1,3-1 1,-1 2 1,-2-1-1,2 0 0,-3 0 0,1 0 0,-3 2 0,0-2 0,-9-8 0,17 17 0,-10-6 0,3-2 0,-1 0 0,1-1 0,1-2 0,1 7 1,0-2-1,-2-6 0,2-1 0,-2 6 0,0-1 0,-1 1 0,0 3 0,0-7 0,-9-6 0,18 20 1,-18-20-1,0 0 2,0 0 3,33 62-3,-33-62 2,0 0-4,27 52 0,-27-52-1,0 0 2,28 54-4,-28-54-1,0 0 0,0 0 1,26 55 3,-26-55-1,0 0-2,0 0 1,0 0-2,0 0-6,0 0-16,0 0-5,0 0-5,0 0 5</inkml:trace>
  <inkml:trace contextRef="#ctx0" brushRef="#br0" timeOffset="743.0425">16950 17684 14,'-5'-17'22,"5"17"1,0 0-6,7-11-4,-7 11-1,4-12-1,-4 12-1,5-11 0,-5 11 0,0 0-1,0 0-1,0 0 0,0 0-2,0 0-1,0 0-1,0 0-2,4 17 1,-5-7-1,3 1 1,-2 4-2,2 6 1,1-1-1,3 4 0,-6-24 0,9 55 0,-9-55 2,12 50 0,-12-50 1,0 0-1,11 53 1,-11-53-4,0 0 4,0 0-2,0 0-5,0 0 0,0 0 1,0 0 2,0 0-3,-37 49-1,37-49 1,0 0-2,0 0 9,0 0-1,-58 10 1,58-10-4,0 0 0,-63 2-1,63-2 4,-65 1-3,65-1-5,-89 8 1,89-8-4,-97 22-15,97-22-14,-87 24 2,87-24-6,-63 5 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22T15:42:51.482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7584 4689 41,'0'-17'34,"-4"-3"2,3 6 0,-1 4-16,-4-3-3,6 13-6,0 0-4,0 0-1,-4 11-2,8 7-1,-1 6 0,-1 2-2,2 6 0,1 6 0,-1 5 1,3 4-2,-2 1 0,0-2 1,0-3-2,-2 1 1,-1-2 0,-2-5 1,-2-6-1,-5-7 0,-4-7-1,-5 0 1,-4-6 1,-4-8 0,-4-4 0,-2 0 0,-2-5 0,4-1 0,-1-4 1,4 0-1,4-1 0,4 5-1,5 1 0,1-4-2,11 10-4,-6-11-10,6 11-23,10-4-3,1-1 3,5-1-1</inkml:trace>
  <inkml:trace contextRef="#ctx0" brushRef="#br0" timeOffset="608.0348">7418 4646 38,'0'0'33,"-18"1"2,18-1-2,-14-1-14,2 1-3,12 0-4,0 0-5,0 0 0,0 0-1,17 3 0,2-2-1,8-1-1,2-4 0,7 5-1,3 0 1,0-5-2,-2 3-1,-2-1 0,-4 3-1,-3 3 0,-6-2 1,-7-2-1,-2 0-1,-13 0 0,14 7 0,-14-7-3,0 0-12,0 0-24,-10-4-1,10 4 0,-19-13 1</inkml:trace>
  <inkml:trace contextRef="#ctx0" brushRef="#br0" timeOffset="14993.8576">7719 6222 52,'0'0'34,"0"0"0,-10-6 0,-9 2-18,2 10-5,-10-4-4,0 4-1,-5 1-2,2 8-1,0 1 0,2 3-1,5 4-1,6 5 0,7 2-1,7 3 1,13-4-1,7-3 0,9-8 0,9-2 0,5-8 1,0-14 0,0-8-1,0-8 0,-7-10 1,-2-1 0,-7-6 0,-6-4 1,-9-2-1,-3 8-1,-6 4 2,-5 6-1,-3 12 0,-3 11 0,-4 13 0,1 14-1,4 11 0,0 6 1,4 5-1,6 6-1,5-3 1,4-4-1,9-5-3,2-14-3,9-6-16,4-11-17,-2-15 2,5-8-1,2-11 1</inkml:trace>
  <inkml:trace contextRef="#ctx0" brushRef="#br0" timeOffset="15366.8789">8252 6082 90,'-18'-1'37,"-6"1"1,0-2-4,-2 12-26,-3-2-2,3 4-2,0 3-2,7 2-1,5 1 0,6 1 0,9 3-1,6-2 0,5 0 0,9 4 0,7 0 0,2-3 0,3 0 0,-1 1 0,-3-4-1,-6 3 1,-7 1 1,-11-5-1,-11-1-1,-11 2 1,-8-3 0,-7-2 0,-2-4 0,-1-5 0,3-2-2,8-3 0,10 0-3,7-10-4,7 11-14,27-22-17,0 3 2,8 2-1,7-9 2</inkml:trace>
  <inkml:trace contextRef="#ctx0" brushRef="#br0" timeOffset="15707.8984">8633 6115 81,'0'-9'39,"-10"0"-2,-7 5 3,-1 1-31,-9 3-3,3 2-1,-2 1-2,9 5-1,2 3-1,5 1 1,7 1-2,7 4 0,7 3 0,7 2 1,4 3-2,4 1 1,1 1 0,-1 3 0,-5 3 0,-8-3 0,-6-2-1,-9-1 1,-8-2 0,-8-5 0,-5-7 0,-5-5 0,1-7-1,2-5-2,7-1-3,2-16-9,13-1-24,11-7 0,9 1 0,11-4 0</inkml:trace>
  <inkml:trace contextRef="#ctx0" brushRef="#br0" timeOffset="16095.9206">8936 6090 62,'5'11'37,"-12"3"0,-2 7 1,-5 7-19,-1-2-11,6 10 0,0-2-3,7 4-2,6 0 0,5-6-1,7-9-1,7-1 0,5-9 0,3-13 0,4-7-1,0-7 0,-2-9 0,-3-5 0,-3-4 0,-8-5 0,-5 1 0,-6 7 0,-8 2 1,-4 7-1,-6 10 1,-5 8 0,0 8-1,2 14 1,1 6-1,4 1 1,3 7 0,7 0-1,8-2-2,3-6-1,8 0-3,3-18-6,6-7-29,0-8 1,1-9 1,2-6-1</inkml:trace>
  <inkml:trace contextRef="#ctx0" brushRef="#br0" timeOffset="16663.9531">9500 6044 82,'0'0'40,"-14"22"-1,3-1 1,-5 3-27,9 9-4,-3-4-4,7 6-2,3-3-1,5-4-1,6 0 0,2-7-1,3-8 0,1-4 0,4-3-1,-1-8 1,1-10-1,-3-3 0,1-7 1,-4-6-1,-2-1 1,-1-1 0,-3 1 0,-2 5 0,-2 7 0,-3 4 1,-2 13-1,0 0 0,0 15 1,2 3-1,-1 6 0,1-2 1,2-1-1,1 5 0,4-2 0,1-8 1,0-5-1,3-2 0,1-10 0,4-3 1,1-7-1,-1-5 1,-2-7-2,2-1 1,-3 3 1,-2-3 0,-2 5 0,-6 5-1,-5 14 1,10-7 0,-10 7 0,8 16 0,-7-3-1,1 9-1,2 3 2,-3-2-1,2 0-2,0-1-1,1 0-2,-2-6-4,10 5-14,-12-21-19,15 10 2,-4-10-2,-2-9 3</inkml:trace>
  <inkml:trace contextRef="#ctx0" brushRef="#br0" timeOffset="17051.9753">10107 6251 66,'17'-11'40,"6"0"-1,-2 0 3,1-8-20,8 12-9,-6-7-4,5 4-4,-4-1-1,0 3-2,-4 0-1,0-1 0,-3 2 0,-4-3 0,-2-1-1,-4 2 0,-3-2 0,-6-2 1,-4 2-2,-5 3 1,-5-1 0,-2 6-1,-3 5 1,-3 0 0,-2 6-1,5 10 1,0 5 0,2 2 1,5 6-1,3 7 0,6-1 1,6 6 0,4-2 0,3-6 0,6-3-1,3-4 1,4-5-2,1-10-3,2-2-24,0-17-14,3-10-1,3-6 1,5-15-1</inkml:trace>
  <inkml:trace contextRef="#ctx0" brushRef="#br0" timeOffset="17567.0048">11329 5850 59,'-5'26'34,"-8"0"2,-13 13-2,1 3-21,-12 0-1,11 13 0,-5 1-3,12 1-1,4-6-3,13 3-1,5-9-2,11-1-2,9-9-2,6-10-4,10-5-19,2-10-15,-1-10 1,3-8-2,1-10 2</inkml:trace>
  <inkml:trace contextRef="#ctx0" brushRef="#br0" timeOffset="17820.0192">11749 5990 75,'0'0'38,"-12"14"0,1 0 2,5 11-23,-8-1-12,4 10 0,0-1-1,5 7-2,3 1 1,4-1-2,3-5 0,3-1-2,7-5-2,0-11-3,11-2-11,0-18-23,-1-11 1,2-9-2,-2-10 2</inkml:trace>
  <inkml:trace contextRef="#ctx0" brushRef="#br0" timeOffset="17987.0288">11783 5804 85,'-16'-1'35,"2"2"0,14-1-4,-7 16-28,14-3-15,7 2-24,0-3 2,9 5-3,2-4 2</inkml:trace>
  <inkml:trace contextRef="#ctx0" brushRef="#br0" timeOffset="18494.0578">12556 5998 72,'11'0'38,"-11"0"0,14 4-1,-14-4-19,0 0-9,0 0-2,-1 17-2,-6-4-1,-3-2-2,-6 4 0,-5 4-1,-6 1 0,-2 1 0,-2 4-1,-4 1 0,3-2 0,4 4 0,6-3 0,6-6 1,8 1-2,6 0 1,11-5 0,7-2 0,7 0 0,5-5 0,2 1 0,2 3 0,0-1-1,-4-5 0,-3 2-4,-1-5-3,-1 4-19,-6-1-14,-3-7 2,0-5-2,1-5 2</inkml:trace>
  <inkml:trace contextRef="#ctx0" brushRef="#br0" timeOffset="18769.0735">13118 5906 106,'5'12'41,"-2"8"0,-6 6-8,-3 4-27,0 10 0,0 3-3,1 3-1,0-1-1,2 1-1,2-3-1,3-9 0,5-2-4,-1-10-3,10-5-17,-3-10-16,5-10 1,1-11-1,4-10 1</inkml:trace>
  <inkml:trace contextRef="#ctx0" brushRef="#br0" timeOffset="18996.0865">13523 5953 78,'0'0'40,"16"4"-1,-11 7 1,-5-11-23,11 26-11,-11 0 0,4 3-3,-3 3-1,-1 9-1,-2-4-1,-1-2 0,0 2-2,-3-7-3,6 0-6,-7-9-15,3-5-14,4-16 0,-10 5 0,10-5 1</inkml:trace>
  <inkml:trace contextRef="#ctx0" brushRef="#br0" timeOffset="19217.0991">13194 6069 73,'-23'-14'39,"7"10"-1,16 4-1,0 0-22,8 18-3,14-1-4,1 3-2,9 1-1,0 4-2,7 4-1,-2-3-2,-2-3 0,4 3-4,-8-12-2,4 4-10,-5-11-25,-4-6-1,-2-6 2,-1-4-1</inkml:trace>
  <inkml:trace contextRef="#ctx0" brushRef="#br0" timeOffset="19510.1159">13602 5681 80,'12'-20'40,"6"12"0,9 16-3,9 15-21,-5 6-6,10 15-2,-7 7-3,1 11-2,-6 6 0,-5-3-2,-11 1 0,-5-1-1,-10-5 1,-4-3 0,-4-13-2,-3-6 1,-1-9-2,0-7-1,6-6-3,-3-19-11,11 3-24,-4-20-2,10-3 2,5-7 0</inkml:trace>
  <inkml:trace contextRef="#ctx0" brushRef="#br0" timeOffset="19712.1275">14240 5887 100,'3'12'40,"-3"-12"2,-4 12-3,10-2-32,-6-10-7,4 9-6,3 2-22,-1-1-13,-3 1 1,0 2-1,-2 1 1</inkml:trace>
  <inkml:trace contextRef="#ctx0" brushRef="#br0" timeOffset="19851.1354">14272 6200 87,'8'30'38,"2"-4"0,-3-2-9,-4-9-17,7 6-7,-4-1-15,-2-6-27,-4-14 0,-20 16-1,2-11-2</inkml:trace>
  <inkml:trace contextRef="#ctx0" brushRef="#br0" timeOffset="20699.1839">7572 7266 64,'-10'11'37,"3"-2"0,2 4-1,-4 8-17,-1-3-9,8 10-3,-1 1-2,6 2-1,4-2-1,6-1 0,4 2-1,4-9 0,3-3-3,1-7-2,1-5-3,-4-16-9,3-2-24,-5-9 0,-6-9-1,-1-2 0</inkml:trace>
  <inkml:trace contextRef="#ctx0" brushRef="#br0" timeOffset="20854.1928">7538 7012 92,'-20'-7'38,"6"6"2,5 7-7,9-6-24,-3 11-7,14 5-12,5-5-28,4-2 0,4 3 0,5 0-2</inkml:trace>
  <inkml:trace contextRef="#ctx0" brushRef="#br0" timeOffset="21201.2126">7942 7301 71,'0'0'38,"-9"14"1,9-14 2,10 18-20,2-24-12,11 6-2,3-2-2,8-5-2,4 2-3,2-1-1,4 3-4,-6-4-5,2 12-19,-9-5-12,-10 1 2,-9 3-2,-12-4 3</inkml:trace>
  <inkml:trace contextRef="#ctx0" brushRef="#br0" timeOffset="21369.2222">8004 7463 69,'0'0'35,"11"17"1,2-10-3,5-6-22,10 1-6,3 1-7,0-3-23,3-4-9,3 2-1,-5-9-2</inkml:trace>
  <inkml:trace contextRef="#ctx0" brushRef="#br0" timeOffset="21669.2394">8634 7233 89,'0'0'38,"-19"15"1,11-3 1,-2 11-32,1-6-3,3 6-2,2 2-1,2 3-1,2-1-1,2 4 0,3-3 0,1-7 1,2-1-2,2-3 0,5-5-1,-2-10-4,10 0-11,-1-13-22,-1-9 0,2-2-1,-2-12 2</inkml:trace>
  <inkml:trace contextRef="#ctx0" brushRef="#br0" timeOffset="21822.2481">8680 7014 74,'-18'-8'37,"0"2"-2,9 7 1,9-1-28,-5 18-9,5-18-16,17 18-19,1-4 0,2-5 0,10 7 0</inkml:trace>
  <inkml:trace contextRef="#ctx0" brushRef="#br0" timeOffset="22082.263">9079 7177 73,'2'8'39,"-2"-8"1,0 15-1,1-1-14,-2-2-19,3 9-2,-3 1-1,2 6-2,-1 2 0,1 2-1,0 1-1,-1-3-4,3 4-3,-7-14-18,5-2-15,-1-7 2,0-11-2,0 0 3</inkml:trace>
  <inkml:trace contextRef="#ctx0" brushRef="#br0" timeOffset="22263.2734">8946 7420 79,'-11'1'39,"11"-1"0,15-3 1,-3-8-28,11 9-4,0-6-2,8 0-5,2 0-4,0-2-9,3 1-27,-1 1-1,-4-5 1,3 5-1</inkml:trace>
  <inkml:trace contextRef="#ctx0" brushRef="#br0" timeOffset="22623.294">9474 7350 86,'0'0'40,"0"0"0,1-14 2,8-8-25,6 7-9,0-8-3,5-2-1,2-2-2,1 3 0,-2 1 0,-2-1-1,-2 2 0,-5 7 0,-3 1-1,-9 14 1,0 0-1,0 0 1,8 11-1,-8 10-1,-2 7 2,0 5-1,-1 7 0,2 2 0,-1 1 0,1 3-1,-2-1 1,1-4-2,0-4-1,0-6-2,4 1-2,-6-12-8,9-5-26,-6-6-1,1-9 0,0 0 1</inkml:trace>
  <inkml:trace contextRef="#ctx0" brushRef="#br0" timeOffset="22825.3055">9486 7594 86,'-11'5'39,"11"-5"0,-5 10 3,5-10-29,20 8-5,-4-2-1,8-2-3,2 0-2,2 1-2,3 1 0,-4-7-4,1 3-6,-10-4-30,2-8-2,1 0 0,-4-3 1</inkml:trace>
  <inkml:trace contextRef="#ctx0" brushRef="#br0" timeOffset="23960.3704">10081 7222 80,'0'0'37,"0"0"-3,0 0 2,7 14-33,-7-14-7,6 13-14,3 1-16,-9-14 0,17 20-3,-4-10 2</inkml:trace>
  <inkml:trace contextRef="#ctx0" brushRef="#br0" timeOffset="24100.3784">10182 7519 80,'-7'29'38,"4"3"-1,0 2-5,-1-9-25,7-3-10,-4-3-30,8-2-2,-5-8-2,7 3-1</inkml:trace>
  <inkml:trace contextRef="#ctx0" brushRef="#br0" timeOffset="25064.4336">7624 8520 66,'-4'-11'35,"-5"-3"1,-5 6 0,-4 5-24,-8 0-4,-1 12-2,-7 3-2,-1 11-1,-2 5-1,3 11 0,2 3 1,5 8-2,6-1 1,10 0 0,7-2 0,12-9-1,8-9 0,10-9 0,10-11 0,7-12-1,1-10 1,0-10 0,-3-6-1,-4-3 1,-7-5-1,-9-4 1,-10 1 0,-11 2 0,-7-1-1,-8 7 1,0 2-1,-3 6 1,0 9 0,2 4-1,2 11 0,5 11 0,2 10 1,4 7 0,3 8-1,5 8 0,2 4 1,2-1-1,3 2 1,3-6-2,3-8-2,2-3-1,5-3-6,-6-18-19,9-5-12,3-7 2,1-13-2,3 1 2</inkml:trace>
  <inkml:trace contextRef="#ctx0" brushRef="#br0" timeOffset="25449.4556">8051 8542 87,'-9'-9'36,"-5"2"2,-3-1 0,-1 8-31,-4 2-2,3 6-2,-2 2 0,2 2-1,1 4-1,4 4 0,2-1 0,7 2-1,4 1 1,6-3 0,8 0 0,5-1-2,8 0 2,-1-6-1,3 5 0,1-2 0,-7 0 0,-4 1 0,-9 0-1,-8 0 1,-8 1 0,-6 2 0,-8-3 0,-5 0 0,0-4 0,3-2-1,4-1 1,6-7-3,13-2-2,-3-15-6,20 0-27,6-5 0,7-5 0,6 0-1</inkml:trace>
  <inkml:trace contextRef="#ctx0" brushRef="#br0" timeOffset="25798.4756">8417 8526 66,'-4'-15'38,"-3"6"-2,-10-2 2,-4 1-21,-1 14-9,-7-2-2,3 9-1,0 1-2,8 3-1,3 4-1,10 4 0,8 2 1,7 1-2,7 3 1,4 0-1,1-1 1,2 4-2,-2-4 2,-7 0-1,-4-2 0,-6 0 0,-8-4 0,-7-5 1,-5 0-1,-6-9 0,-2-3 0,1-1-2,1-4-2,0-13-5,12 1-25,3-4-5,5-5 0,9 1-1</inkml:trace>
  <inkml:trace contextRef="#ctx0" brushRef="#br0" timeOffset="26213.4993">8514 8754 78,'21'2'39,"-4"-4"-1,5-4 1,6 2-28,-5-13-3,7 6-2,-1-8-3,-1 0-1,-2-3-1,0 1 0,0 0-1,-5-3 2,-6 1-3,-3-1 2,-9 3-1,-6 4 0,-8 0 0,-7 2 1,-7 3-1,-4 8-1,-5 7 1,-2 5 0,0 5 0,2 9 0,5 10 1,4 6-1,8 4 1,8 3 0,5 2 0,9 2 0,7-6 0,9-1 0,6-11-1,3-6-1,4-7-2,2-10-2,6-1-5,-8-17-22,3-5-8,-3-5 0,-3-9-1</inkml:trace>
  <inkml:trace contextRef="#ctx0" brushRef="#br0" timeOffset="26567.5196">8972 8539 70,'-5'-11'39,"5"11"0,0 0 2,5 8-23,7 7-7,-2 2-2,5 6-4,-1 0-2,1 10-1,-2-1-1,-4 0-1,-2 1-1,-3 1 0,-3-8 0,-2-3 0,-4-4 0,-1-9 1,6-10 0,-12 1 0,8-10 0,2-9 0,2-1 1,4-6-1,5-2 1,2 2 0,5-2-1,0 2 1,1 1-2,2 6-1,3 7-3,-4-5-7,3 9-28,1 0-1,-1 1 2,2 3-3</inkml:trace>
  <inkml:trace contextRef="#ctx0" brushRef="#br0" timeOffset="26893.5382">9491 8285 98,'-14'-24'40,"4"7"2,2 12-5,-10 1-26,15 19-4,-1 7-1,3 11-2,1 9-3,0 7 0,-1 10 1,0 4-2,0 1 1,1-4-1,1-5 0,4-1 0,1-8 0,7-6 0,1-13-1,7-6 1,3-8-1,3-8-1,2-5 0,-3-13-3,2 1-3,-7-11-12,-6 0-21,-3-1-1,-9-3 1,-10-3 0</inkml:trace>
  <inkml:trace contextRef="#ctx0" brushRef="#br0" timeOffset="27087.5493">9338 8528 74,'-8'-3'41,"8"3"-1,12-1 1,5-7-19,11 10-11,0-2-2,10 6-4,0-2-3,2-4-3,5 7-14,-5-7-26,-5-5-1,-4-1 0,-3-10-1</inkml:trace>
  <inkml:trace contextRef="#ctx0" brushRef="#br0" timeOffset="29466.6854">10388 8295 80,'0'0'38,"-9"9"1,-2 7-1,0 8-25,-11 0-4,4 17-2,-6 4-1,3 8-2,2 1-1,8 3 0,6-3-1,9-1-1,8-4 0,4-8-2,13-6-5,-4-10-11,5-5-24,2-5-1,-1-12 1,-3-6-1</inkml:trace>
  <inkml:trace contextRef="#ctx0" brushRef="#br0" timeOffset="29907.7106">10737 8525 89,'-19'25'38,"0"3"1,3 3 1,3 1-30,7 3-5,5-5 0,11 5-2,6-5-1,8-8-1,3-2 0,5-8 0,1-8-1,1-3 0,-3-5 1,-3-9-1,-5-6 1,-4-3-1,-7-9 0,-7-4 0,-6-4 0,-9-5 0,-5 2 0,-6 3-1,-5 7 1,-5 3-1,-2 11 0,0 9-2,3 13-3,1 3-6,8 9-28,7 5 0,10-3 0,12 4 0</inkml:trace>
  <inkml:trace contextRef="#ctx0" brushRef="#br0" timeOffset="30282.7321">11504 8442 91,'12'-7'38,"-1"2"-1,-11 5 3,0 0-33,0 0-2,0 0-1,-16 18-2,5-8 0,-3 6 1,-8 0-1,-4 2 1,-6 0-2,0 2 1,-1 0 0,3 0 0,5-1-1,4-2 0,10-5 1,11 1-2,9-2 2,8-3-2,7 0 1,4-1-1,2-3 0,0-1-1,2 4-2,-8-5-2,1 4-4,-9-5-7,2 2-25,-8 2-1,-10-5 1,3 11 0</inkml:trace>
  <inkml:trace contextRef="#ctx0" brushRef="#br0" timeOffset="30457.7421">11335 8836 66,'-19'10'39,"7"-1"0,12-9 0,0 0-16,13 11-13,3-14-4,7 3-3,6 0-4,1-4-6,9 8-14,-4-7-19,-4-1 1,-1 3-1,-2-3 1</inkml:trace>
  <inkml:trace contextRef="#ctx0" brushRef="#br0" timeOffset="30750.7588">12004 8529 100,'-18'10'40,"-2"2"1,3 5-1,3 4-34,4-1 0,7 5-3,3 1-1,3 1-1,2-2 0,3 3-1,3-4 1,-1-4-1,0-2-1,2-5-1,2-5-4,0-8-5,9-3-23,-2-10-7,1-6 1,1-7-2</inkml:trace>
  <inkml:trace contextRef="#ctx0" brushRef="#br0" timeOffset="30904.7676">12132 8340 68,'-21'-32'42,"-3"6"-2,4 9 3,1 7-15,19 10-16,-14 0-6,14 0-5,14 21-9,-3-8-32,4-3-2,3-3 1,2-8-2</inkml:trace>
  <inkml:trace contextRef="#ctx0" brushRef="#br0" timeOffset="32187.841">13062 8444 70,'11'-1'39,"-11"1"-1,13 6-3,-13-6-15,0 0-9,-16 0-3,16 0-3,-22 17-1,7-9-1,-7 1-1,-1 6-1,-8-2 0,-3 4 0,-5 0 0,-3 1-1,-2 0 1,3 3-1,3-1 1,5-5-1,8 1 1,12 0-1,12-4 1,14 1-1,13-1 1,11-2 0,8-1-1,7 4 0,4 2 1,0-5 0,-4 3-2,-5-3 0,-9 0-1,-9-1-4,-4 5-10,-8-7-25,-7-4-2,-10-3 2,0 0-1</inkml:trace>
  <inkml:trace contextRef="#ctx0" brushRef="#br0" timeOffset="33280.9035">13665 8381 43,'18'-15'36,"-13"6"3,-5 9-1,15-10-12,-15-2-10,0 12-2,0 0-4,6 14-3,-9-2-2,1 15-1,-2 6-1,-1 7 0,-1 7-1,0 5 0,0 2-1,1 4 0,-1-3 0,3-6 0,2-7 0,3-3-2,0-7 1,2-10-1,2-6-2,-6-16-2,15 1-4,-10-17-14,3-2-20,5-11 1,-1-9-1,3-8 2</inkml:trace>
  <inkml:trace contextRef="#ctx0" brushRef="#br0" timeOffset="33550.919">14175 8260 100,'0'22'39,"-3"4"2,-4 13 0,-5-4-35,6 9 0,-2 3-1,3 2-2,-1-2 0,5-4-1,1-3 0,3-3-2,-1-4 0,0-7-1,0-5-2,-4-6-1,3-5-4,-1-10-5,0 0-25,-18 0-4,6-8 1,-4-6 0</inkml:trace>
  <inkml:trace contextRef="#ctx0" brushRef="#br0" timeOffset="33788.9326">13704 8485 70,'-27'-12'39,"6"7"1,21 5 2,-5 11-20,5-11-11,35 20-3,-5-6-2,11 5-1,3 5-1,9 3-2,-2 0-1,3 2 0,-7 1-1,-3-5-1,-6 2 0,-6-4-3,-4-4-3,-11-8-3,3 0-28,-9-7-4,-11-4 0,14-8 0</inkml:trace>
  <inkml:trace contextRef="#ctx0" brushRef="#br0" timeOffset="34102.9506">14269 8116 97,'22'8'41,"3"9"2,3 3-1,5 14-32,-3 4-3,7 14 0,-8 2-3,0 6 0,-9 9-4,-2-7 0,-13 4 0,-5-2 0,-5-1 0,-9-12 0,-2-4 0,-6-9 0,2-7 0,1-5 0,5-7 0,-2-13-3,16-6-31,0 0-9,0 0-1,5-10 0</inkml:trace>
  <inkml:trace contextRef="#ctx0" brushRef="#br0" timeOffset="39689.2701">4619 4993 6,'0'0'19,"14"-4"3,-14 4-1,13-7 1,-13 7-2,6-15-1,-6 15-2,2-17-1,-2 17-1,-11-21-5,11 21-2,-25-15-2,9 13-2,-6 5-1,-1 5-1,-4 3-1,2 12 1,0 7-1,5 3 1,1 5-1,8 1 0,7 0 0,8 0 0,8-8-1,9-7 1,6-10-1,7-5 0,3-8 1,0-8 0,-1-9-1,-2-5 0,-6-5 1,-5-2 0,-5-4 0,-10-3 0,-7-4 0,-3 5-1,-5 2 2,-5 4-2,0 9 1,-3 6-1,2 9-1,2 11 1,5 15 0,1 3 0,5 9-1,6 9 1,3-3-1,2 5 1,6-5 0,0-4-2,4-6-2,-2-11-7,9-5-27,-1-7-2,0-8 1,3-10-1</inkml:trace>
  <inkml:trace contextRef="#ctx0" brushRef="#br0" timeOffset="40085.2927">5146 4908 79,'-18'7'37,"-2"1"0,-4 3 0,3 0-30,-5-2-2,9 8-1,0-2-1,4-4-1,3 0-1,6 4-1,4-1 1,4 1-1,5 0 0,1-3 0,3 0 0,2 8-1,1-1 1,-3-3 1,-1 0-2,-3 4 1,-3-2 0,-5 0 0,-5 2 0,-6-6 0,-3 0 0,-2 1 0,-3-3 0,-2-3 0,3-5 0,-1-1-2,6-1-2,0-4-4,12 2-17,5-10-13,4 0 2,7-5-3,6-6 3</inkml:trace>
  <inkml:trace contextRef="#ctx0" brushRef="#br0" timeOffset="40464.3144">5442 4946 64,'0'-12'37,"-6"1"0,-4 6 1,-5-1-17,-5-1-14,3 10-2,-1-1-2,1 6-1,5 1 0,1 1-1,5 3-1,6 6 0,6 2 1,6-1 0,4 1-2,5 2 1,2 0 0,1 4 0,-2-1 0,-3-5 0,-6 1-1,-4 0 1,-7 1 0,-9-4 0,-3 2 0,-6-5 0,-4-7 0,0 5 0,1-5 1,-1-8-1,5-6-3,2 1-2,13 4-5,-10-10-26,15 1-1,6-7-1,7-5-1</inkml:trace>
  <inkml:trace contextRef="#ctx0" brushRef="#br0" timeOffset="40920.3405">5667 4931 77,'0'0'37,"0"0"-1,0 0 2,-10 0-29,11 19-4,-1 1-1,2 6-1,1 2-2,1 2 1,1 0-2,4 3 1,0-5 0,1-7 0,2-8-1,3-4 0,0-2 1,5-6 0,-1-7 0,-1-4-1,1-6 1,-2-2 0,-1-2 0,-4-6 0,-4-1 0,-1 3 0,-5 2 0,-1 2 0,-1 9 0,-1-1 0,1 12-1,0 0 0,-2 17 0,3-3 1,1 4-1,0 3-1,1 2 1,2 1-1,1 1-2,-2-8-1,5-2-4,-9-15-12,12 14-20,-2-11 1,1-10 0,0-5 1</inkml:trace>
  <inkml:trace contextRef="#ctx0" brushRef="#br0" timeOffset="41506.374">6015 4933 48,'0'0'34,"0"0"2,0 0 0,7 19-12,-1 4-14,-6-2-3,5 9-1,-2-3-3,3-1-1,-4-5-1,4 0 0,-1-4 0,2-9 0,-7-8 0,16 1-1,-5-10 0,0-2 0,1-2 1,2-10-1,-3 0 0,0 2 0,-2-3 0,-3 2 1,-1 5-1,-2 0 0,-1 5 1,-2 12-1,0 0 1,0 0 0,2 16-1,1 3 0,1 1 0,0 3 0,2 2 1,-1-3-2,1-2 1,1 0 0,2-2 1,-9-18 0,14 10-1,-4-10 0,-1-6 0,2-3 1,0-5 0,0-5 0,-3-6-1,4 2 0,-2 0 0,-3 0 1,-1 6 0,-1 2-1,-2 5 0,-3 10 1,0 0 0,10 10 0,-9 2-1,4 6 0,-3 0 1,3 2-1,0-1-2,0-1-3,3-1-4,-6-5-15,3-1-16,1-2 1,-6-9 0,12 5 1</inkml:trace>
  <inkml:trace contextRef="#ctx0" brushRef="#br0" timeOffset="41894.3962">6498 5077 61,'15'-5'38,"0"-4"-1,1-2 2,9 6-21,-10-9-5,6 4-4,-5-5-4,2 3-2,-2-2 0,-1 2-1,-2 2 0,-4-8-1,-3 3-1,-4 0 0,-2 1 1,-5 0 0,-1 3-1,-3-1 0,-8 5-1,3 9 1,-2 7 0,-2 1 0,1 10-1,-2 7 1,3 0 0,2 6 0,5 1 1,2-4-1,5 0 1,3 2-1,5-6 1,0-6 0,9-2-1,-1-5-1,4-2-2,0-2-4,10-6-28,-5-3-6,1-3 2,3-3-3</inkml:trace>
  <inkml:trace contextRef="#ctx0" brushRef="#br0" timeOffset="42328.421">7327 4323 21,'-20'25'33,"-9"5"4,-2 10 0,0 15-11,-6 3-2,12 20-5,-2-2-7,14 16-4,7-3-2,11 1-3,10-1-1,8-7-4,10-4-4,-5-14-28,8-9-6,3-16 1,-2-10-1</inkml:trace>
  <inkml:trace contextRef="#ctx0" brushRef="#br0" timeOffset="42709.4428">7962 4320 96,'0'0'40,"11"17"1,1 7 0,11 14-33,-5 12 0,12 13-2,0 12-1,7 6-1,-2 7-2,1 6-1,-5-2 0,-4-6-1,-8-9-2,-6-7-2,-8-12-2,-12-12-21,-4-9-15,-5-12 0,-4-10 0,2-8 0</inkml:trace>
  <inkml:trace contextRef="#ctx0" brushRef="#br0" timeOffset="43487.4873">8428 4711 101,'-9'10'41,"9"-10"1,0 0-1,-15 0-34,15 0-5,0 0-7,9 13-34,2-6-2,5-3 1,1 1-2</inkml:trace>
  <inkml:trace contextRef="#ctx0" brushRef="#br0" timeOffset="43655.4969">8592 5084 88,'0'41'40,"1"-2"-1,-1-1 2,2-10-29,1 4-10,3 3-24,-4-2-16,-2-1-2,0 3 0,-4 0 0</inkml:trace>
  <inkml:trace contextRef="#ctx0" brushRef="#br0" timeOffset="54441.1138">4246 10416 29,'0'0'23,"0"0"-2,0 0 2,0 0-5,0 0-5,0 0-2,0 0-3,-10-5 0,10 5-2,-16 3 1,5-4 0,-1 6-2,-2-3-1,-2 3 0,-3-2-1,3 4-1,-4-2 0,4 3-1,-2 2 1,5-1-1,-4 0 0,5 3 0,2 2 1,1 1-1,2 2 1,4 1-1,2 3 1,2 3-1,3 1 1,3-2-1,5 2 0,-1 2 0,4-1 0,-2-1-1,-1-5 1,0 2 0,-5-3-1,-5-1 1,-2 0-1,-6-4 1,-4-2 0,-3-1 0,-4-1-1,-2 0 1,-3-5-1,2-2 1,-3 0-2,1 0 2,3-2-1,-1 1 0,3-2 0,5-2 0,12 2 0,-17 3 1,17-3-1,0 0 1,0 0 0,0 0-1,18 11 1,-5-4 0,3 1 0,4 3-1,1 4 1,0 1 0,0 4-1,-3 0 0,-3 1 0,-4 5 0,-5 4 1,-5-2-1,-4 2 0,-3 3 0,-2 0 0,-3 1 0,0-1 1,2 0-1,-3-2 0,4-3 0,2 0 0,0-2 1,2-3-2,2 0 1,2-3 0,3 0 0,4-1 1,2-3-1,3 1 0,7-4 1,4-2 0,0-2-1,3-4 1,4-1 0,0-5-1,-2 0 0,-1-2-2,-5-2-4,0-2-32,-7 0-3,-7-4 0,-2 2 0</inkml:trace>
  <inkml:trace contextRef="#ctx0" brushRef="#br0" timeOffset="55992.2026">4752 10671 36,'-18'2'32,"18"-2"1,0 0 0,0 0-14,0 0-5,11-6-3,7 8-4,0-4-2,8 4-1,1-2 1,6 1-2,0-2 0,5 2-1,-1 0-1,-2-1 1,-3-1-1,-2 1 0,-7-1-1,-4 1 0,-5 1-2,-14-1-2,17 3-8,-17-3-26,0 0 1,0 0-1,0 0 1</inkml:trace>
  <inkml:trace contextRef="#ctx0" brushRef="#br0" timeOffset="56714.2439">4934 10742 38,'0'0'30,"0"0"4,0 0-12,0 0-4,0 0-3,0 0-2,0 0-4,0 0-3,-1 11 0,1-3-2,1 9 0,-1 0-2,4 6 1,-2 5-1,0 9 0,4 4 0,-2 3-1,-3 1 0,3 5 0,-2 1 0,-2 0 0,0-2 0,0-7-1,-3-6 1,0 1-1,-5-10 1,-2-4 0,-1-6 0,-4-5 0,-5-6 0,-4-2 1,-3-6-1,0-2 1,-1-4-1,1 0 0,4-4 0,0 0 0,4-2 0,6 4-2,3 1-1,3-1-2,7 10-6,0 0-24,10-15-6,6 11 1,4-5-2</inkml:trace>
  <inkml:trace contextRef="#ctx0" brushRef="#br0" timeOffset="57815.3068">5397 10441 23,'0'0'32,"-3"-13"4,3 13-1,3-13-11,-6 0-3,3 13-5,3-14-5,-3 14-3,9-10-2,1 6-1,-1-1-2,8 5-1,4 1 0,5 1-1,3 0 0,4 4-1,-1 0 1,0 3-1,-3 4 1,-8 1 0,-9 5-1,-7 4 0,-9 3 0,-9 6 1,-8 2 0,-5 4-1,-2 1 0,0 2 0,0 1 1,3-1-1,7-2 0,9-1 0,6 1 0,5-2 0,7-3 0,5-2 0,2-3-1,4-2 1,-2-2 0,0-6 0,0-3 0,0-3 0,-2-4 0,-2-4 1,-3-3-1,-11-2 1,14-4-1,-14 4 1,2-10-1,-2 10 1,-12-8-1,12 8 0,-18 3 0,7 8 0,3 2-1,1 7 1,1 6-1,4 6 1,4 6 0,-1 2 1,4 4-1,2 2-1,1 0 1,-1 4 0,-2 0 0,-4-3 0,-4 2-1,-3-3 1,-6-4-1,-3-5 1,-5-4 1,-2-8-1,0-6 1,0-5-1,1-6 1,1-5 0,0-3 0,4-3 0,3-2-1,2 0 1,1-3-2,10 8-2,-9-11-10,9 11-27,7-16-1,4 4 0,6-10 0</inkml:trace>
  <inkml:trace contextRef="#ctx0" brushRef="#br0" timeOffset="59488.4025">6726 10968 27,'0'0'31,"0"0"2,4-11-9,-4 11-2,-8-14-2,8 14-5,-16-13-5,16 13-2,-24-13-1,9 11-2,-3-1-1,1 6-2,-2 1 0,0 6 0,0 4-1,-1 3 1,0 5-2,2 7 1,5 3-1,3 2 1,4 3 0,8-3-1,5-1 0,7-1 1,7-7 0,3-6 0,2-5 0,5-10-1,-5-5 1,1-5-1,-3-8 1,-2-6 0,-6-1-1,-2-4 0,-6-4 1,-4-1 0,-6-4 0,-1-2-1,-3 3 1,0 2-1,-1 4 0,2 3 0,1 7-1,4 17 1,0 0-1,0 0 1,2 23 0,4-5-1,-1 0 1,4 4 0,-1-2 0,-3-4 0,-1-2-1,4-3 1,-8-11 0,7 15 1,-7-15-1,0 0 1,0 0-1,3 9 1,-3-9-1,0 0 1,0 0-1,0 0 0,0 0 0,4 17 0,-2-5 0,-2 1 1,2-1-1,3 4 0,-1 3 0,1-3 1,0-1-1,4-1 0,-1-3 0,2 0 0,-1 0 0,-9-11-2,17 17-3,-17-17-22,11 5-13,-2-6 0,1-7 0,4-7 1</inkml:trace>
  <inkml:trace contextRef="#ctx0" brushRef="#br0" timeOffset="60236.4453">7232 10882 58,'0'0'34,"4"-19"-1,-4 10-8,0 9-9,-15-7-3,3 13-5,-8 0-3,-1 5-1,-4 1-1,0 8 0,-1-1-2,2 2 1,5-1-2,7-3 1,8-2 0,6 0-1,10-2 0,8-6 1,5 0-1,6 0 0,1 0 0,1 2 0,-3 1 0,-2 0 0,-8 3 0,-10 2-1,-6 3 1,-8-1 1,-9-3-1,-4 3 0,-5-3 0,-2-2 0,1-1 0,1-7-2,7-1-2,0-7-4,15 4-16,5-13-13,7 0 1,7-5-1,5-6 1</inkml:trace>
  <inkml:trace contextRef="#ctx0" brushRef="#br0" timeOffset="60598.466">7553 10868 69,'-21'-4'36,"0"5"0,-9 3 1,-2-1-26,6 7-4,-1-2-2,8 7-1,6 0-2,7 4 0,7 2-1,8 1 0,4 2-1,5 2 1,4 1-1,-2 1 1,1-2-2,-4-1 2,-4-2-1,-6-1 1,-7-5-1,-5 0 1,-7-4 0,-6 2 0,-5-6-1,0-3 1,-4-3-2,3-2-1,5-1-2,1-7-5,18 7-13,-1-19-17,8 1 2,10 0-2,5-4 3</inkml:trace>
  <inkml:trace contextRef="#ctx0" brushRef="#br0" timeOffset="61012.4897">7645 10923 52,'0'0'37,"-15"8"-1,4 5 0,3 3-12,4 8-13,-3-2-3,11 8-2,-2-1-1,8 0-2,2-4-1,6-2 0,3-7 0,0-4-1,2-4 0,0-9 0,2-4 0,-2-5 0,-2-4 0,-2-5 0,-5-5-1,-2-6 1,-6-2 0,-5 3-1,-6 1 1,-5 3-1,0 3 0,0 9 1,-3 11-1,2 10 1,2 11-1,4 5 0,3 6 0,4 5 0,1 2-1,6-5-1,5 1-2,1-12-3,8 3-6,-8-16-15,5-4-12,-1-5 1,2-9-1,-4-2 2</inkml:trace>
  <inkml:trace contextRef="#ctx0" brushRef="#br0" timeOffset="61772.5332">7972 10951 45,'-6'-19'37,"1"3"0,5 16 1,0 0-10,0 0-11,4 19-8,0-1-3,5 8-3,0 1-1,4 1-1,-1 1 0,4-3-1,0-2 0,-1-8 1,-1-6-1,-1-5 0,1-7 0,-3-5 0,2-9 1,-4-7-1,0-5 1,-1-4-1,3-1 0,-2 2 0,-2 3 0,-3 5 0,0 7 0,-3 7 1,-1 9-1,1 13 0,0 4 0,2 4 0,1 3 0,1 1 0,4 0 0,1-2 1,1-3-1,3-5 0,-2-5 0,-3-6 0,5-5 1,-2-7-1,-1-5 0,2-2 0,-2-5 1,-1-3 0,3 1 1,-1 2-1,1 1 0,0 7 1,-1 2-1,7 6 0,0 4-1,1 8 1,2 0-1,2 2 0,1 2 0,0-2 0,2 0 1,-2-3-1,0-2 0,1-5 0,-1-5 0,-4-2 0,1-3 0,-4-3 0,-4-4 1,-2-1-1,-3-3 0,-5-1 0,-7-1 1,-3 1-1,-7 3 0,-4 5-1,-4 7 1,-10 6 0,0 10-1,-2 14 0,-2 7 1,4 10 0,3 5 0,9 5 0,7-4 0,10 3 0,8-5 1,4-7-1,12-1-2,0-12-1,8 0-3,-7-19-13,5-4-21,2-5-2,1-11 2,4-8-1</inkml:trace>
  <inkml:trace contextRef="#ctx0" brushRef="#br0" timeOffset="62034.5482">9152 10595 85,'-17'8'39,"-4"11"0,-3 11 0,-2 11-27,0 2-5,12 13-1,0 0-3,11 4 0,6 0-3,7-1 0,5-5-3,3-6-1,5-1-3,-1-19-11,1-4-22,0-9 0,-3-11 1,1-9 0</inkml:trace>
  <inkml:trace contextRef="#ctx0" brushRef="#br0" timeOffset="62295.5631">9395 10783 74,'-11'2'38,"-1"3"0,2 6 0,-3 11-19,4-3-11,9 7-3,0 2-2,7 5-1,2-1 0,2 1-1,3-1 0,0-4-1,1-5-2,1-4-2,4-2-3,-5-20-6,10 2-10,-7-12-13,1-11-2,2-4-1,-5-8 2</inkml:trace>
  <inkml:trace contextRef="#ctx0" brushRef="#br0" timeOffset="62448.5718">9543 10718 44,'-23'-45'35,"1"11"3,-1 8-7,2 3-5,6 12-7,-1 1-9,16 10-6,-5 11-4,5-11-6,13 24-17,3-8-14,1 0 0,6 1 0,3-3 0</inkml:trace>
  <inkml:trace contextRef="#ctx0" brushRef="#br0" timeOffset="62791.5915">9909 10735 51,'0'0'35,"0"15"0,0-15 0,-9 11-12,4 2-13,-5-2-3,-1 2-2,-1 2-1,-3 1 0,-2 0-1,0 0 0,-3-2 0,6 2 0,0-4 0,3 2-1,4 1 0,6-3 0,4 1-1,9 2 0,4-3 0,4 5-1,2-4-1,2-1 0,3-2-3,-1-2-2,6 4-10,-11-6-24,0-7 0,4-2 1,-5-5 0</inkml:trace>
  <inkml:trace contextRef="#ctx0" brushRef="#br0" timeOffset="63057.6067">10199 10741 60,'6'-11'37,"3"7"0,-9 4 1,18-2-15,-5 16-13,-5 4-3,1 9-3,-2 3-2,2 5 0,-4 3-1,1 3 0,-2-1-1,-3-3 0,2-3-3,-1-8-2,5-1-5,-3-14-18,-4-11-11,21 0 1,-5-14 0,6-7 1</inkml:trace>
  <inkml:trace contextRef="#ctx0" brushRef="#br0" timeOffset="63490.6314">10604 10638 85,'0'0'39,"2"13"-1,-2 5 2,4 13-28,-1-1-4,4 6-3,-2 4-3,6 6 0,-1-2-2,1-2 1,0-4-2,-4-5 0,0-6-2,-5-5-1,1-5-2,-3-17-5,-9 9-5,-5-20-9,1 0-6,-5-7-7,-7-5 1,-5-7 8,-4 0 13,-5-4 10,0 1 12,0 7 11,2 1 10,4 4 10,7 8 0,9 9-5,2-1-9,19 16-7,-4-11-4,23 28-4,-1-8-3,9 6 0,3 4-3,4 0-1,2 0-2,1-4-3,3-1-6,-12-13-13,0-4-18,1-6 1,-7-11-1,2-2 1</inkml:trace>
  <inkml:trace contextRef="#ctx0" brushRef="#br0" timeOffset="63806.6495">10763 10525 79,'5'-17'40,"8"12"-1,7 7 1,8 12-24,-3 4-7,10 12-2,-5 9-2,1 6-2,-4 5-2,-1 13 0,-10 4 0,-3 1 0,-7-1-1,-8-2 0,-3-7 0,-4 1-1,-2-9 2,-3-10-1,-2-8 0,3-8-1,1-4-1,2-11-2,10-9-3,-10-6-11,13-9-22,5-7-2,4-7 2,4-5-1</inkml:trace>
  <inkml:trace contextRef="#ctx0" brushRef="#br0" timeOffset="63979.6594">11203 10768 71,'0'0'38,"0"0"-1,0 0 0,0 0-17,0 0-26,9 11-29,-9-11-2,16 8 0,-16-8-1</inkml:trace>
  <inkml:trace contextRef="#ctx0" brushRef="#br0" timeOffset="64152.6693">11271 11062 55,'1'36'39,"2"1"0,0-3 1,-2-6-16,7 8-9,-8-9-6,2 4-5,-3 1-7,-7-8-14,-2 3-23,3-3 1,-2-8 0,4-4-2</inkml:trace>
  <inkml:trace contextRef="#ctx0" brushRef="#br0" timeOffset="64741.703">11723 10886 60,'-18'-6'38,"5"15"-1,0 5 2,-5 6-19,11 14-8,-2 3-4,7 5-2,3 0-2,9 5-1,4-5-2,4-6-1,7-9-3,-1-14-8,11-9-27,-2-7-3,-2-14 2,0-11-1</inkml:trace>
  <inkml:trace contextRef="#ctx0" brushRef="#br0" timeOffset="64888.7114">11757 10586 90,'-24'-19'37,"8"12"0,5 4 0,11 3-34,0 0-17,24 12-24,11 0 1,4-3-1,10 4 2</inkml:trace>
  <inkml:trace contextRef="#ctx0" brushRef="#br0" timeOffset="65080.7224">12075 10857 74,'-9'22'39,"9"-10"-1,12-7 1,14-3-23,1-13-9,14-1-3,3-2-5,0-4-4,5 5-3,-12-5-7,-2 9-15,-14 6-8,-21 3-1,-3 12 3</inkml:trace>
  <inkml:trace contextRef="#ctx0" brushRef="#br0" timeOffset="65215.7301">12124 10998 55,'-23'19'35,"19"2"-1,12-10-7,13-10-11,18-1-9,6-3-17,9-3-22,-4-9 0,6-1-3,-8-7 1</inkml:trace>
  <inkml:trace contextRef="#ctx0" brushRef="#br0" timeOffset="65424.7421">12730 10789 80,'-25'23'40,"-2"4"-1,0 5 2,-3-3-26,14 8-7,4-3-4,13-3-2,11-2-3,8-10-3,14-1-6,-3-11-22,10-13-9,1-5 1,-1-12 0</inkml:trace>
  <inkml:trace contextRef="#ctx0" brushRef="#br0" timeOffset="65557.7497">12776 10595 64,'-34'-35'35,"10"14"-2,2 4-3,10 10-19,12 7-31,7 11-12,14 5-2,4-4-1</inkml:trace>
  <inkml:trace contextRef="#ctx0" brushRef="#br0" timeOffset="65777.7623">13110 10731 59,'-6'13'39,"-2"-2"-1,0 2 2,0 9-12,0-3-18,8 8-4,-2 1-3,4 8-2,-1 2-1,1-1-2,4 2-5,-7-9-12,0-4-21,3-4 1,-2-11-1,0-11 2</inkml:trace>
  <inkml:trace contextRef="#ctx0" brushRef="#br0" timeOffset="65923.7706">12939 10912 52,'-19'-13'36,"19"13"0,-9-6-1,21 2-11,9 11-16,11-3-7,5-3-10,10-4-26,5 1 0,-1-7-1,3 0 0</inkml:trace>
  <inkml:trace contextRef="#ctx0" brushRef="#br0" timeOffset="66102.7808">13537 10740 63,'0'0'38,"0"0"1,6 20 1,-15-2-18,9 13-9,-9 1-5,9 9-3,-2 3-3,4 1-2,7-2-5,-4-7-9,6-5-25,1-6-2,1-13 1,2-8-1</inkml:trace>
  <inkml:trace contextRef="#ctx0" brushRef="#br0" timeOffset="67574.865">15188 10421 55,'0'-10'36,"-10"-2"1,-7 6-1,-5 6-18,-13-2-6,0 11-5,-12 1-2,5 7-1,-1-1-1,6 8-1,7-1 0,10 2 0,8 1 0,13 4-1,11-1 0,7 2 0,5 1 1,5-1-2,1 3 1,-2 1-1,-3-2 1,-9-3-1,-6 0 1,-9-1-1,-12-4 0,-7 0 1,-10-6-1,-7-5 1,-4-6-1,0-2-1,3-4 1,4-6 0,8-2 0,11-3 1,13 9-1,1-15 0,13 12 0,7 3 1,2 6-1,3 8 0,-1 6 0,-3 7 1,-5 6-2,-6 6 2,-1 4-1,-4 4 0,-4 0 1,-1 1-1,0-3 0,4 1 1,2-4 0,2-4-1,4-6 1,2-4-1,3-4-1,1-5-2,4-2-9,-1-10-28,1-9-1,1-8 1,3-14-2</inkml:trace>
  <inkml:trace contextRef="#ctx0" brushRef="#br0" timeOffset="68523.9193">15752 10775 22,'0'0'33,"0"0"1,0 0 1,-11 7-10,-6 0-6,7 14-4,-12-1-4,8 13-3,-5 3-1,10 5-1,1 2-2,13 1-1,4-5 0,13-3 0,7-6-1,8-9-1,5-11 0,7-8-1,0-11 1,2-5 0,-2-11-1,-7-7 1,-8-9-1,-9-1 1,-15-6-1,-11-3 0,-15 0-1,-13 0 0,-12 7 0,-8 7 0,-6 9 0,-1 9-1,3 10 0,5 13-1,13 13-2,7 1-3,21 15-10,14-1-22,12-2 2,16 3-2,13-7 2</inkml:trace>
  <inkml:trace contextRef="#ctx0" brushRef="#br0" timeOffset="68903.9411">16918 10668 59,'17'-6'38,"-17"6"-2,0 0 3,0 0-19,-15-6-9,6 12-5,-7-1-2,-1 4-1,-4 2-1,-4 3 0,-4 3-1,-4 1 1,-4 4-2,-5 1 1,3-1 0,1 4-1,5-3 1,6-3 0,9-2 0,9 0 1,9-4-1,17 1 0,7-5 0,12-1 1,4 0-2,6-1 0,4-1-1,-2-4-2,-2 2-4,-14-10-9,-4 5-25,-9 0 0,-19 0 1,0 0 0</inkml:trace>
  <inkml:trace contextRef="#ctx0" brushRef="#br0" timeOffset="69097.9522">16557 11154 74,'-17'18'40,"7"-3"-1,10-4 2,0-11-23,29 10-8,-4-8-5,9-2-3,7-3-2,5-4-2,6 4-4,-6-12-10,6 2-24,-4-1 0,-1-6 1,-2 0-1</inkml:trace>
  <inkml:trace contextRef="#ctx0" brushRef="#br0" timeOffset="69350.9666">17440 10771 90,'0'0'39,"-19"15"2,-2-5-4,-2 16-26,-7-2-4,3 7-2,1 4-2,7 0-1,6 2-1,8 1 0,7-3-1,4-6-1,6-5-1,5-5-1,6-4-4,-5-15-12,6-2-22,4-9 1,-2-10-1,2-3 1</inkml:trace>
  <inkml:trace contextRef="#ctx0" brushRef="#br0" timeOffset="69513.976">17414 10536 75,'-11'-18'35,"11"18"-2,-13-10-1,13 10-39,13 11-25,-13-11-1,24 16-2,-5-10 1</inkml:trace>
  <inkml:trace contextRef="#ctx0" brushRef="#br0" timeOffset="69974.0023">18180 10643 67,'0'0'37,"10"8"-1,-10-8 1,-21 13-25,7 3-3,-12 0-4,2 6-1,-8-2-1,0 6-1,-4 2 1,3-2-1,1-1 0,7 3 0,6-3-1,6-2 1,10-2-1,9 0 0,8-6 0,6 1 0,7-5-1,6-2 0,3-3-1,1-2-3,2 1-2,-7-13-12,1 3-22,1-3 1,-3-4-1,-1-5 1</inkml:trace>
  <inkml:trace contextRef="#ctx0" brushRef="#br0" timeOffset="70253.0182">18713 10532 94,'20'0'41,"-2"5"0,-1 9 0,-8 7-30,4 10-4,-8 7-3,-1 10-2,-3 4-1,-1 5 0,-2 4-1,-1-6 0,2-1-2,1-5 0,4-4-2,-3-14-2,7-5-5,-8-26-15,11 7-16,6-14 2,3-14-1,4-9 2</inkml:trace>
  <inkml:trace contextRef="#ctx0" brushRef="#br0" timeOffset="70522.0336">19218 10476 67,'21'-25'39,"-4"12"0,-6 12 1,-3 16-18,-7 1-11,6 15-4,-7 5-2,4 10-1,-2 6-1,3 6-1,2 3-1,1 2-1,2-1 1,-2-5-1,3-7-2,-2-5 0,1-8-2,-6-11-2,2-5-3,-6-21-7,0 0-13,-14-10-12,-7-12 2,-6-5-1,-11-15 3</inkml:trace>
  <inkml:trace contextRef="#ctx0" brushRef="#br0" timeOffset="70729.0455">18889 10694 66,'-33'-20'38,"8"8"1,12 7-6,13 5-12,-1 14-6,16 6-4,-1 2-4,11 10-1,2 4-1,5 5-2,1 2-1,4 2-1,3-3-2,-3-6-1,0-5-2,-4-11-3,3-2-7,-11-12-27,1-10-1,-2-8 1,-6-6-1</inkml:trace>
  <inkml:trace contextRef="#ctx0" brushRef="#br0" timeOffset="71490.089">19609 10299 83,'13'-13'40,"-1"-4"0,1 8 2,4 9-26,-1-4-8,5 6-2,3 2-3,0 3 0,3 0-2,1 3 1,0 1-2,-3 2 1,-5 4-1,-7 3 1,-7 5-1,-6 4 1,-12 6-1,-8 6 0,-4 4 1,-8 9-1,0 0 0,4 3 1,5 1-1,5-1 1,12-3 0,6-8 0,10-8-1,8-7 1,3-14 1,4-4-2,-1-11 0,-1-7 0,-3-6 0,-3 0 0,-3-1 0,-2-1 0,-5 2 0,-7 11 0,2-11 0,-2 11 0,-10 5 0,1 3 0,-3 4 0,2 7 0,0 6 0,1 2 0,4 5 0,2 0 0,3 5 0,1 4 0,1-2 0,0 0 0,-2-3 0,-1-1 0,-2-2 0,-4-3 0,-2-2 0,-3-5 0,-2-5 0,-6 0 0,0-4 0,-3-1 0,-1-6 0,0-2 0,4-2 0,-1-4-3,6 1-3,3-11-7,5 2-30,7-3 0,4 0 0,3-3 0</inkml:trace>
  <inkml:trace contextRef="#ctx0" brushRef="#br0" timeOffset="73809.2216">1153 9568 33,'0'0'37,"0"0"1,0 0-2,0 0-7,0 0-1,0 0-13,0 0-5,0 0-3,0 0-2,0 0-1,0 0-2,-18 78-1,18-78 0,5 66-2,4-35 1,0-2 0,2-5-1,2-4 0,0-4-1,4-8-1,0-4-6,-8-11-28,4-6-5,-2-9 1,3-8 0</inkml:trace>
  <inkml:trace contextRef="#ctx0" brushRef="#br0" timeOffset="73963.2304">1141 9267 92,'-59'-5'38,"59"5"-1,0 0 0,0 0-41,0 0-31,0 0-1,-10 52-2,41-37-1</inkml:trace>
  <inkml:trace contextRef="#ctx0" brushRef="#br0" timeOffset="74204.2442">1466 9682 75,'-1'9'41,"1"-9"-1,-4 14 0,4 0-10,0-14-26,4 10-1,-2-1-3,-2-9-2,10 20-3,-10-20-11,10 10-23,3-4-2,1-7 2,2-3-2</inkml:trace>
  <inkml:trace contextRef="#ctx0" brushRef="#br0" timeOffset="74636.2689">1616 9553 102,'20'1'40,"-9"-4"1,8-2 0,-6-5-33,12 2-2,0-4-2,3 0-2,1-3-1,-3-2-1,-2 1 0,-4 1-1,-8 0 2,-7-2 0,-7 3-1,-8 0 0,-9 1 1,-6 5 0,-5 2 0,-4 1-1,-2 7-1,3 9 1,2 2 0,4 6 0,7 6 0,6 6 1,8 2 0,10 4 1,6 0-1,7 0 1,5-3-2,5 0 0,0-4 0,3-5 0,-1-4 0,1-8 0,0-1-6,-3-13-17,2-1-19,-2-6-3,2-6 2,0-4-1</inkml:trace>
  <inkml:trace contextRef="#ctx0" brushRef="#br0" timeOffset="74986.289">2108 9735 114,'-9'7'41,"9"-7"1,0 0-1,0 0-39,0 0-7,17 1-35,-5 1-2,3-2 1,3-1-1</inkml:trace>
  <inkml:trace contextRef="#ctx0" brushRef="#br0" timeOffset="75239.3034">2435 9405 113,'-8'13'40,"8"-13"1,-3 11-2,0-2-41,3-9-20,7 12-17,4-2-2,-1-3 1,5 1-2</inkml:trace>
  <inkml:trace contextRef="#ctx0" brushRef="#br0" timeOffset="75407.313">2530 9726 96,'0'20'41,"0"-3"2,3-7-1,8 0-30,-11-10-7,13 3-7,-1-7-37,-1 1-3,-3-2 1,3-6-2</inkml:trace>
  <inkml:trace contextRef="#ctx0" brushRef="#br0" timeOffset="108639.2138">1022 12691 37,'0'0'22,"0"0"1,0 0 2,0 0-3,0 0-4,0 0-4,0 0-2,0 0-4,43 58-2,-43-58-2,0 0-2,6 70 0,-6-70-1,0 0-1,5 67-1,-5-67-5,0 0-13,0 0-17,0 0 2,0 0-2,0 0 1</inkml:trace>
  <inkml:trace contextRef="#ctx0" brushRef="#br0" timeOffset="108838.2252">1053 12424 66,'0'0'30,"0"0"-3,0 0-11,0 0-44,0 0-3,-17 51 2,17-51-1</inkml:trace>
  <inkml:trace contextRef="#ctx0" brushRef="#br0" timeOffset="109046.2371">1242 12809 66,'-8'10'35,"-2"-6"0,10-4-1,-2 12-30,2-12-14,14 12-22,-1-13 0,-1 4-3,3-9 0</inkml:trace>
  <inkml:trace contextRef="#ctx0" brushRef="#br0" timeOffset="109459.2607">1439 12763 82,'0'0'37,"11"-11"0,6-1 0,6 0-31,6-2-1,3-3-2,3 1-1,1-1-1,-3-3 1,-4 0-1,-7 3 1,-6-1-1,-7 2 1,-9 2 0,-8 2 0,-10 1-1,-3 8 0,-8 3-1,-6 8 0,-4 5 0,-1 8-1,0 5 0,5 6 1,5 5 0,4 2 0,10 1 1,13-4-1,7-2 1,8-6 1,8-2-2,7-6-1,8-6-5,3-8-17,5-6-16,1-4 0,1-9 0,4-3-1</inkml:trace>
  <inkml:trace contextRef="#ctx0" brushRef="#br0" timeOffset="109588.2681">1937 12896 90,'-5'17'34,"5"-17"-34,0 0 0,0 0-31,18-17-6</inkml:trace>
  <inkml:trace contextRef="#ctx0" brushRef="#br0" timeOffset="110888.3424">4952 13376 61,'-7'-10'28,"-3"8"-1,-5 2 0,-8-4-9,1 12-4,-9-3-4,2 5-3,-6 3-2,5 3-1,-1 2-1,5 1 0,6 2-2,6 0 1,10-2-2,10 1 1,10 0-1,10-4 0,8 0 0,9 0 0,3 2 0,-1-2 0,-4 5-1,-1-1 1,-13 1 0,-10 5-1,-16 0 1,-11-2 1,-14-3-1,-6 0 1,-9-5 0,-7-3 1,-1-7 0,1-5 0,2-5-1,6-2-1,8-3-1,4-5-3,12 5-7,5-2-29,12-2 2,11 4-2,7-3 1</inkml:trace>
  <inkml:trace contextRef="#ctx0" brushRef="#br0" timeOffset="111155.3577">5289 13449 77,'0'0'39,"-17"11"-1,7 3 1,0 9-22,3 5-14,7 9 0,2 7-2,3 7 0,4 5-1,0 2 0,0 3-1,0-1 0,-2-3-1,-5-7-3,3 3-9,-4-12-25,-5-13 0,2-8 1,2-20 0</inkml:trace>
  <inkml:trace contextRef="#ctx0" brushRef="#br0" timeOffset="111463.3753">5123 13403 89,'13'-13'39,"4"5"0,10 1 1,11 7-32,7-1-3,8 6-1,1 3-2,1 6-1,-2 1 0,-6 6-1,-12 2 1,-10 2-1,-16 3 0,-14 5 0,-14 1 1,-13-1-1,-9-2 0,-3-5 0,-1-3 0,4-5-1,8-7-1,6-12-7,27 1-30,0-21-1,18-1 0,14-3-1</inkml:trace>
  <inkml:trace contextRef="#ctx0" brushRef="#br0" timeOffset="111716.3898">6460 13006 87,'-23'-4'39,"-15"13"1,-11 13 0,-11 12-33,1 16-1,-1 5 0,9 14-2,9 2 0,13 6-2,16 1 0,16-4-2,16-2-2,9-12-11,13-2-27,7-6-2,1-15 2,2-13-2</inkml:trace>
  <inkml:trace contextRef="#ctx0" brushRef="#br0" timeOffset="112531.4364">6710 13106 30,'-3'11'32,"13"-7"3,7 1-7,7-6-5,16 5-3,0-8-2,16 6-4,-1-8-4,10 5-3,-2-6-3,-2 1-3,-7 2-3,-7-2-4,-6 6-24,-13 0-10,-18-1 1,-10 1-1</inkml:trace>
  <inkml:trace contextRef="#ctx0" brushRef="#br0" timeOffset="112993.4628">6976 13159 56,'0'0'35,"0"0"1,0 0-1,8 25-18,-14-8-7,6 11-4,-2 2-1,6 8-2,0 4 0,1 5-1,0 1 0,1 0 0,-3 4-2,0-3 1,-4-3-1,-3-1 0,-6-6 0,-3-6 1,-7-5 0,-5-7 1,-6-12-1,1-5 1,-3-9-1,-1-3 0,3-10 0,1-5-3,11 3-7,4 0-30,5-5-1,13 4 0,8 2 0</inkml:trace>
  <inkml:trace contextRef="#ctx0" brushRef="#br0" timeOffset="115759.6211">6469 11621 11,'22'22'13,"-6"-7"-2,8 6-1,-3-6-2,4 1-1,4-2-2,5-1 0,3-4 0,7-4-1,6-3 0,5-2 1,5-3-2,7-3 0,4-2 0,0-3 0,6 2 1,-3-4-1,2 0 0,0-1 0,0 2 0,0 1 1,-2 2-1,1 3 0,1 2-1,0 2 1,2 8-1,1 1 0,-1 2-1,0 5 0,-3 2 0,3 3 0,-4 1-1,-2 3 1,-2-3-1,-1-1 0,-1 3 1,3-3-1,-4-4 0,-6 3 0,0-4-1,-7 1 1,-8-5-1,-8 0 1,-10-2-1,-10 1 1,-10-4-1,-8-5 2,0 0-1,-19 5 1,5-6-1,-2-7 1,4 1 0,1-6 0,5-1 0,6-4 1,8 2 0,5-8 1,9 4 0,3-1 0,7 1 0,4 2-1,5 4 1,4 3-2,2 1 0,4 6-1,1-1 0,3 5 1,2 3-1,3-1 0,2 1 0,2 1 0,3-1 0,4 1 0,3-1 0,4 0 0,3-2 0,4 1 0,1 1 0,2-1-1,-2 0 1,2-2 0,0 1 0,-3-1 0,-2 1 0,-2 0 0,0-2 0,-3 0 0,0 1 0,-2-1 0,1-2 0,-1 0 0,3 0 0,0 0 0,0-1 0,-1 0 0,2 1 0,-3-2 0,1 3 0,1-3 0,-2-2 0,0-2 0,-3 0 0,4-4 0,-4-1 0,2-2 1,-3-3 0,-3-1-1,-1 0 2,-1-2-1,-1-1 0,-4 1 0,-2-2 0,3 1 0,-2-2 0,-2 0 0,-2 1 0,0-3-1,-5 0 1,-4 0 0,-9-2 0,-8 0-1,-7 1 0,-10 2-1,-7 3-3,-9 5-11,-12 7-19,-12-2 1,-6 10-1,-14 0 0</inkml:trace>
  <inkml:trace contextRef="#ctx0" brushRef="#br0" timeOffset="116319.6531">9712 12059 34,'0'0'32,"-13"-18"1,-1 13 0,-5 5-16,-9-4-5,3 13 0,-8-2-4,2 9-1,-4 5-2,7 8 0,-1 2 0,9 9 0,7 0-2,11 1 1,9-4-1,13 2-1,6-8 0,8-6-1,7-6-3,-1-15-14,-2-5-24,6-4 1,-13-12 0,-1-1-1</inkml:trace>
  <inkml:trace contextRef="#ctx0" brushRef="#br0" timeOffset="116840.6829">7419 13830 65,'9'6'37,"0"2"-1,-4 3-2,-2 0-20,3 7-5,-6 2-4,0 5-3,-5-1-1,-6 5-1,-1 2-1,-5-2-1,-1-1-1,-3-8-5,4 2-14,1-8-15,2-12 1,14-2 0,-9-26 0</inkml:trace>
  <inkml:trace contextRef="#ctx0" brushRef="#br0" timeOffset="117194.7031">8351 13283 53,'-25'-5'36,"1"8"-1,-6 4-2,-7-9-16,5 13-5,-10-6-3,5 7-1,-6-1-3,8 8-1,1 1-1,6 5-1,5 4 0,10 1-1,8 2 0,9 3-1,11 0 1,8-2-1,8-2-1,6-7-3,9 0-4,-5-8-19,4-9-12,0-6 0,-4-11 0,0-7 0</inkml:trace>
  <inkml:trace contextRef="#ctx0" brushRef="#br0" timeOffset="117474.7192">8352 12944 69,'13'0'39,"5"6"0,6 10 1,5 10-18,3 5-16,7 15-1,-1 6-1,3 7-2,-5 5-1,-6 6 0,-6 2 0,-10 2 0,-9-6-1,-8-1 0,-8-5 0,-7-5 0,-3-7-3,-2-14-6,4-8-31,3-9-1,5-12 2,11-7-2</inkml:trace>
  <inkml:trace contextRef="#ctx0" brushRef="#br0" timeOffset="119911.8586">9299 13478 44,'0'0'34,"0"0"3,12 5-5,4-4-9,-1-8-9,14 7-2,1-8-3,11 7-3,3-4-2,5 0-1,2-1-1,3 2-2,-2-1 0,-1 0-2,-4 4-1,-9-6-4,-1 10-12,-8-3-20,-11-3 0,-6 3 0,-12 0 1</inkml:trace>
  <inkml:trace contextRef="#ctx0" brushRef="#br0" timeOffset="120614.8988">9729 13267 55,'0'0'35,"-10"4"0,10-4-4,0 0-12,11 4-6,6 5-3,-3-5-2,7 5-2,0-2-1,5 3-2,-1-1 0,1 4-2,-2-3 0,0 2 0,-5 1-1,-1-1 1,-6 5-1,-5-4 1,-6 4-1,-7-1 1,-6 2 0,-4 2-1,-4 0 1,-3-2-1,2-2 0,1-1-2,7 1-6,-2-3-32,15-13-1,0 0 2,22-9-3</inkml:trace>
  <inkml:trace contextRef="#ctx0" brushRef="#br0" timeOffset="122606.0126">11342 13162 43,'-16'7'33,"-6"0"3,-2 11 0,-6 6-13,-5 2-14,8 12-1,2 0-1,9 9-2,7-2 0,13 3-3,8-10 0,14-1 1,11-8-2,6-10 1,8-10-1,4-5-1,-2-11 1,-2-9 0,-5-5 0,-9-8-1,-12-6 1,-10-3 0,-15-6-1,-13-2 0,-12 0 0,-9 1 0,-9 7 0,-2 7-1,-4 10 0,0 7 0,5 15-2,5 10-1,13 13-3,3 1-8,18 2-24,10 5 1,11-8 0,16 3 0</inkml:trace>
  <inkml:trace contextRef="#ctx0" brushRef="#br0" timeOffset="122946.0321">12231 13107 44,'21'-5'33,"-21"5"2,0 0 0,0 0-11,-20 1-17,3 10-1,-11 2-1,-1 4-1,-5 3-1,-3 5 0,-1 0 0,1-2-1,0 1 1,8 1-2,6-4 2,8-2-1,11-3-1,11-3 1,9-3-1,9-1-1,8-4 0,5-2-1,5 1-3,-3-7-4,3 7-11,-7-4-20,-9-1 1,-6 1-1,-21 0 1</inkml:trace>
  <inkml:trace contextRef="#ctx0" brushRef="#br0" timeOffset="123127.0425">11956 13520 82,'-7'9'37,"10"1"-1,3 3-6,6-8-23,12 4-2,4-2-4,4-5-6,8 6-10,4-8-22,-2-9 1,5 0-1,-5-12 0</inkml:trace>
  <inkml:trace contextRef="#ctx0" brushRef="#br0" timeOffset="123368.0562">12611 13105 77,'-12'13'38,"-6"2"0,4 8 0,1 6-28,2 1-5,4 3-2,3 1 0,6 2-2,5-4 0,3-1-1,5-6-1,0-5-3,7-3-5,-5-8-21,6-9-8,1-6 0,-1-10-1</inkml:trace>
  <inkml:trace contextRef="#ctx0" brushRef="#br0" timeOffset="123535.0658">12694 12913 68,'-22'-23'37,"7"15"0,0 3 0,15 5-21,0 0-14,-2 9-10,5 6-27,7-4-1,8 2-1,2-3 0</inkml:trace>
  <inkml:trace contextRef="#ctx0" brushRef="#br0" timeOffset="126518.2364">13446 13083 34,'0'0'31,"0"0"-4,0 0 0,0 0-10,0 0-3,0 0-2,-14 9 0,-5-2-4,1 8-2,-10 0-2,-1 4 0,-5-1 0,2 6-1,2 0 1,4 0-2,5-2 0,10 0 0,4-5 0,14 2-1,5-2 0,9-6-1,7 2 1,8 0-1,2-2 1,3 2-1,2 1-1,-5-2-1,-1 3-3,-7-6-9,-1 1-25,-5 1 1,-7-4-1,-3-6 1</inkml:trace>
  <inkml:trace contextRef="#ctx0" brushRef="#br0" timeOffset="126805.2528">13914 13052 78,'6'-9'38,"-6"9"-2,13 1 2,-13-1-31,9 25-3,-6-4 1,4 12-1,-4 2 1,1 7-3,-1 2 1,1 1-2,-1-3 0,1 1-3,3-7-1,-1-14-6,6-8-26,1-7-4,-1-14 0,5-8 0</inkml:trace>
  <inkml:trace contextRef="#ctx0" brushRef="#br0" timeOffset="127053.267">14351 12914 83,'4'16'38,"-2"4"0,-2 8 2,-13 2-31,12 10-4,-3 4 0,4 3 0,-2-1-2,4-4-1,0-5 0,0-3-2,2-6-1,-1-8-3,2-4-5,-5-16-22,0 0-9,-13-2 0,2-8 0</inkml:trace>
  <inkml:trace contextRef="#ctx0" brushRef="#br0" timeOffset="127260.2789">13936 13137 75,'-13'-2'41,"13"2"0,-8 9 2,8-9-27,24 23-5,-1-4-2,9 9-4,3 2-1,7 1-3,2 2-2,-1-2-3,2 5-10,-8-10-28,-5-5-1,-6-6 1,-4-9-1</inkml:trace>
  <inkml:trace contextRef="#ctx0" brushRef="#br0" timeOffset="128135.3289">991 15036 88,'0'0'40,"0"0"0,0 0-8,0 0-18,0 0-3,0 0-4,0 0-1,0 0-3,0 0-2,-38 70-2,38-70-2,0 0-6,16 50-15,-16-50-18,0 0 0,0 0 0,0 0 2</inkml:trace>
  <inkml:trace contextRef="#ctx0" brushRef="#br0" timeOffset="128303.3385">939 14836 46,'-67'-67'27,"67"67"0,0 0-8,0 0-43,0 0-4,-42-51 0,42 51 0</inkml:trace>
  <inkml:trace contextRef="#ctx0" brushRef="#br0" timeOffset="128537.3519">1183 15141 79,'0'0'38,"0"0"-2,0 0-1,-26 23-35,26-23-21,19-19-15,-5 6 0,0 3-2,-1-4 2</inkml:trace>
  <inkml:trace contextRef="#ctx0" brushRef="#br0" timeOffset="128916.3736">1385 15141 87,'0'0'39,"16"-7"0,-3-8 1,10 3-32,2-11-3,3 1 0,0-4-3,1 1-1,-3 1 0,-2 1 0,-6 0 0,-7 4 0,-8 6-1,-8 1 1,-10 6-1,-5 3 0,-5 3 0,-3 9 0,-2 4 0,1 5 0,2 6 0,2 4 0,8 4 0,5 2 1,11 0 0,4-3 0,8-4 1,5-2-2,9-5-2,3-13-9,7-3-29,4-5-1,4-8 0,1-6-1</inkml:trace>
  <inkml:trace contextRef="#ctx0" brushRef="#br0" timeOffset="129051.3813">1902 15228 80,'-3'13'32,"5"1"-32,-2-14 0,13-13-27,8-1-9</inkml:trace>
  <inkml:trace contextRef="#ctx0" brushRef="#br0" timeOffset="130527.4657">5036 15434 52,'11'0'37,"12"3"-1,1 0-9,7-6-5,12 6-9,-2-7-3,13 5-4,-1-4-1,4 1-3,-2 0-1,-4-2-2,-3 2-3,-12-6-9,-2 5-25,-13 4 0,-11-1-1,-10 0 1</inkml:trace>
  <inkml:trace contextRef="#ctx0" brushRef="#br0" timeOffset="131030.4945">5258 15503 57,'0'0'36,"-9"-12"-1,9 12 0,0 0-22,-9-7-4,9 7-4,2 13-2,5 2 0,-3 7-1,4 10 0,-2 4 0,2 7 1,-4 2-2,3 6 0,-5 0 0,-2-1-1,-2-4 1,-2-6 0,-2-5 0,-1-7 0,-3-9 1,-4-4 1,-7-8-1,2-2 0,-9-7 1,0-1-1,-2-4-1,2-1 0,2 0-2,5-1-4,21 9-16,-10-10-20,14-1 1,14 2-1,6-5 1</inkml:trace>
  <inkml:trace contextRef="#ctx0" brushRef="#br0" timeOffset="133715.6481">6391 15718 44,'0'0'33,"0"0"3,0 0 1,7-8-19,16 0-4,2-7-4,12 8-1,6-12-2,10 4-2,7-6-2,9 5-1,0 0-1,1 0 0,1 4-1,-2 2 1,-9 1-1,-8 5 0,-9 5 0,-13-3 0,-10 4-2,-3 0 0,-17-2-4,0 0-5,9 1-22,-9-1-5,-13-7-1,13 7 0</inkml:trace>
  <inkml:trace contextRef="#ctx0" brushRef="#br0" timeOffset="134015.6652">7021 15356 51,'0'0'37,"0"0"-1,0 0 1,10 11-17,1-14-10,14 12-2,1-5-1,6 4-1,2-1-3,4 6 0,-3-3-1,-2 6-1,-7-1 1,-7 3-1,-9 2 1,-8 6-1,-9-1 1,-6 2 0,-6 0-1,0-2-2,1-1-2,0-8-9,10-5-28,8-11-1,16-2 1,11-15-1</inkml:trace>
  <inkml:trace contextRef="#ctx0" brushRef="#br0" timeOffset="134931.7176">8319 15486 26,'-5'-9'32,"5"9"3,0 0 0,1-12-12,-1 12-8,0 0-4,17 19-3,-9-2-3,4 10-2,-1 4-1,3 6-1,-1 3 0,2 4-1,-1-4 1,2-4 0,-2-5-1,2-6 0,-1-6 1,0-8 0,-2-9 0,1-7 1,-1-9-1,0-3 1,1-7 0,1-8 0,1-6 0,2 1-1,1-2-1,0 2-2,1 7-4,-7-1-12,-2 8-20,2 10 0,-13 13-1,11-10 1</inkml:trace>
  <inkml:trace contextRef="#ctx0" brushRef="#br0" timeOffset="135339.741">8518 15538 70,'-11'0'36,"11"0"1,0 17 0,2-4-28,9 8-2,2 2-3,5 7-1,3 0 0,5 2-2,3-4 1,1-1-1,0-5 0,0-8 0,-2-4 0,-1-6 1,-3-10 0,-2-6 0,-4-14 0,1-6 1,-5-9 0,2-3-2,-4-3 1,-3 1-3,1 4-3,-9 4-9,0 16-27,-3 11-1,2 11 1,-11 9-1</inkml:trace>
  <inkml:trace contextRef="#ctx0" brushRef="#br0" timeOffset="135699.7616">9158 15435 79,'-14'-1'38,"14"1"0,-17 17 0,16-3-29,3 13-5,2 8-1,7 9-2,0 8 0,3 5 0,1 1-1,0 0 0,-2 0-1,-2-6-3,1-2-3,-6-13-9,0-9-23,0-2 1,-6-13 0,0-13 1</inkml:trace>
  <inkml:trace contextRef="#ctx0" brushRef="#br0" timeOffset="136014.7796">9074 15491 62,'0'-30'40,"7"3"-1,6 1 2,7-5-15,8 15-17,4 1-3,8 10-2,3 4-2,3 7-1,0 5 0,-3 10 0,-5 7-1,-6 2 1,-9 7-1,-12 2 0,-10 4 0,-13-2 1,-12-1-1,-8-6 0,-5-7 0,-3-3 1,5-10-2,2-9-3,16-11-36,8-4-2,12-16 2,16-6-2</inkml:trace>
  <inkml:trace contextRef="#ctx0" brushRef="#br0" timeOffset="137752.879">10376 14911 63,'-13'7'36,"3"12"-1,-3 2-6,-6 2-14,2 17-5,-4 4-2,5 15-2,1 5 0,8 5-1,5 1-1,11 5 0,4-3-2,8-3 0,1-6-3,5-8-1,4-4-5,-2-13-13,-4-3-20,1-4 1,-6-14-1,-1-6 1</inkml:trace>
  <inkml:trace contextRef="#ctx0" brushRef="#br0" timeOffset="138121.9001">11089 15309 60,'0'0'37,"13"-5"1,-13 5 0,-16-9-23,5 11-5,-12-6 0,2 8-2,-12-3-4,-1 9 0,-6-1-2,0 4 1,-1 5-2,6 5 0,6 2-1,8 5 1,11 5-1,11-1 1,11 0-1,13-1-1,9 0-2,3-9-3,13 5-13,0-12-22,1-9 0,-1-4 0,-2-9 1</inkml:trace>
  <inkml:trace contextRef="#ctx0" brushRef="#br0" timeOffset="138307.9107">11439 15552 89,'21'7'41,"-5"9"0,2 5 0,2 6-28,-11 3-6,1 6-4,-4 4-2,-3 4-1,-3-1-2,-8-5-6,0 1-33,-6-5 0,-3-12 0,-2-7-1</inkml:trace>
  <inkml:trace contextRef="#ctx0" brushRef="#br0" timeOffset="140321.0259">12651 15051 66,'-30'19'37,"-1"12"0,-6 4 2,-7 4-26,16 13-5,2 0-1,15 8-2,9-6-1,12 0-1,15-9-1,16-8 0,9-12-1,8-10 0,5-11 0,-3-11 0,-4-12-1,-5-7 1,-10-9 0,-14-5-1,-12-2 0,-15-9 0,-19-5 0,-13-1 0,-11 5-1,-10-2 1,-5 10-2,-2 6 1,2 14-3,1 9-2,17 19-6,6 9-24,19 6-3,13 8 0,11 1 0</inkml:trace>
  <inkml:trace contextRef="#ctx0" brushRef="#br0" timeOffset="140723.0489">13619 15046 51,'0'0'35,"10"-6"-1,-10 6 1,0 0-17,0 0-11,0 0-2,-12 20-1,-1-4-2,-3 4 0,-10 3 0,-4 8 0,-5 1 1,-4 1 0,1-2 0,6 1 0,6-8 0,12 0 0,12-8 0,13-6 0,12-3-2,12-4 0,6-4 0,4-1-1,1-1-3,-1-1-1,-4 5-7,-13-2-20,-4 2-9,-9 5 1,-15-6-1</inkml:trace>
  <inkml:trace contextRef="#ctx0" brushRef="#br0" timeOffset="140896.0588">13467 15525 82,'-10'9'40,"10"-9"-2,8 9 2,1-10-28,14 2-7,1-1-5,2-4-8,10-1-31,-1 4 0,1-4 0,2-1-1</inkml:trace>
  <inkml:trace contextRef="#ctx0" brushRef="#br0" timeOffset="141136.0725">14112 15201 97,'-24'30'40,"-3"5"0,1 10-3,3-4-31,14 6-2,4-6-1,11-2 0,12-5-3,5-6-1,7-5-2,-1-18-9,5-6-28,-2-11-1,-1-13 2,0-10-2</inkml:trace>
  <inkml:trace contextRef="#ctx0" brushRef="#br0" timeOffset="141291.0814">14192 14874 99,'-26'2'40,"-2"5"1,7 2-3,6-2-36,15-7-39,13 15-3,7-15 0,13 0-2</inkml:trace>
  <inkml:trace contextRef="#ctx0" brushRef="#br0" timeOffset="141810.1111">15072 15116 59,'37'3'36,"-8"8"-1,-17-3 1,-15 2-22,-11 12-8,-18-1 0,-7 8-1,-12-3 1,-2 3-2,0-6-1,6 3 0,7-7 0,10-2 0,11-2-1,19-4 0,17-3-2,14 2 0,15-2-1,6 2-2,10 6-2,0-3-5,7 5-27,-9 5-2,-6 3 0,-6 1 0</inkml:trace>
  <inkml:trace contextRef="#ctx0" brushRef="#br0" timeOffset="142086.1268">15713 15126 107,'-13'4'41,"2"12"0,2 7 0,-4 11-37,7 5-2,5 9-1,3 5 0,4 5 0,6-2-2,-3-2 0,1-3-4,-2-12-5,5-7-31,-8-9-2,-5-23 2,15 4 0</inkml:trace>
  <inkml:trace contextRef="#ctx0" brushRef="#br0" timeOffset="142319.1402">16149 15018 104,'-5'22'41,"-7"12"1,2 5-1,-2 5-35,4 5-2,4 4-3,4 6 0,3-4-1,3-2-1,1-4-2,-2-10-2,0 1-9,-5-15-28,-3-10 0,3-15 1,-22 0-1</inkml:trace>
  <inkml:trace contextRef="#ctx0" brushRef="#br0" timeOffset="142514.1513">15702 15180 85,'-22'-19'41,"9"11"1,13 8 1,10 17-27,6 1-8,17 9-3,4 6-2,11 4-1,5 5-2,3 1-2,4 3-5,-10-8-31,2-4-5,-9-4 1,-7-9-1</inkml:trace>
  <inkml:trace contextRef="#ctx0" brushRef="#br0" timeOffset="142888.1727">16316 14809 116,'21'9'42,"5"9"2,3-1-7,5 23-30,2 12-3,1 14 1,-4 11-5,-5 12 0,-10 5 0,-9 2 0,-11-1 0,-7-3 0,-8-6 0,-3-14-3,0-5-22,0-24-19,3-19-1,5-17 1,7-22 0</inkml:trace>
  <inkml:trace contextRef="#ctx0" brushRef="#br1" timeOffset="274189.6827">20393 3610 12,'0'0'13,"0"0"-8,-12-9 0,12 9-2,0 0 0,0 0 0,-8-3 0,8 3 1,0 0 0,0 0 1,-12-4 1,12 4-1,0 0 0,-14-5 0,14 5 1,0 0-2,-10 1 0,10-1 1,0 0-1,0 0 0,0 0 1,0 0-1,0 0 0,0 0 0,-11 6 0,11-6-1,0 0 0,-14 14 0,14-14 0,-11 14 0,4-2-1,2 0 0,2 1 0,1 3 1,2-2-1,3-1 0,3 2 1,2-3 0,3-1-1,5-3 1,2 0 0,0-6-1,2-1 0,1-6 0,1-2 0,-4-3-1,1-3 1,-6-5-1,-2 1 0,-5-4 0,-4 0 0,-7 2 0,-2 0-1,-7 1 0,-4 1 0,0 7-1,-4 2 0,4 8-2,-3 0-3,6 13-6,-1 0-7,6 7-14,9 9-2,-2-5 2,9 7 1</inkml:trace>
  <inkml:trace contextRef="#ctx0" brushRef="#br1" timeOffset="274692.7115">20399 3808 10,'0'0'22,"-7"-13"-2,7 13-5,0 0 0,0 0-2,-3 15-3,3-3-1,5 6-2,-3 4 1,5 10-1,-5 2 0,4 8-1,-4 2-1,4 7-2,-2 0 0,1 7-1,-2-1-1,0 0 0,0-6-1,1 2 0,0-4 0,0-2 1,-1-3 0,-1-3-1,0-3 0,-2-2 1,0-2 0,-2-2-1,2-4 2,-2 2-4,1-3 2,0-3 2,1 3-2,-1-3 0,0-3-2,1 0 1,0-1-1,-2-6-1,2-2-3,0-12-3,0 11-3,0-11-4,0 0-7,0 0-8,0-10 1,0 10 2</inkml:trace>
  <inkml:trace contextRef="#ctx0" brushRef="#br1" timeOffset="275013.7299">20388 4860 23,'-9'15'25,"-8"-6"1,4 5-9,5 2-3,-1 0-2,5-2-2,-1-1-1,10 2-1,-5-15-1,20 14 0,-5-11-1,6-2 0,2-8-2,3 6-1,1-9 0,1-1 0,-5-1-2,-1 1-1,-3-2 1,-8-3-1,-5 4 0,-8-5-1,-5 3-2,-7 0 0,-4 5 0,-5-3-5,4 12-9,1 3-16,-4-4-1,13 12 2,9-11 0</inkml:trace>
  <inkml:trace contextRef="#ctx0" brushRef="#br1" timeOffset="277885.8942">20524 4997 16,'0'0'24,"0"0"-7,0 0 0,11 10 0,-11-10-2,9 13-1,1 0-2,-3-3-1,6 8-2,1 0-1,3 3-2,0 2 0,5 5-2,0 3-1,3-3 0,2 5-1,-1 3-1,-3-3 1,0 7-1,1 0 0,-3 0 1,-5-2-1,1 8-1,-7 1 1,1-1 0,-5 3-1,-2-2 1,-1 0-1,-3 3 1,0 2-1,-2-5 1,0-1-1,0 5 0,-2-2 1,0 3 0,-3 2-1,0-2 1,-2 1-2,-2 4 2,-3 0-1,-1-3 1,-2 0-1,-3 2 0,1-4 0,1 4 0,-1-3 0,0 2 1,0-2-1,1 0 0,0-2-1,0-4 2,2-3-1,-3-4 0,1-4 0,-1-4 0,3-3 1,-3-7-1,3-4 0,1-1 0,3-2 1,-1-3-1,4-3 0,9-9 0,-12 10 0,12-10 0,-6 18 0,6-18 0,-2 15 0,2-15-1,-2 15 1,2-15-1,-1 15-2,1-15-3,0 0-5,0 0-17,0 0-8,0 0 0,-1-9 1</inkml:trace>
  <inkml:trace contextRef="#ctx0" brushRef="#br1" timeOffset="278240.9145">20420 7200 39,'-22'12'31,"8"9"2,-3-5-1,4 2-17,10 9-5,1-6 1,11 1-5,0-3-1,7-1 0,0-8-1,4-2 1,1-8-2,2-3 1,-6-8-2,3 3 1,-4-6 0,-4-5 0,-3-1-3,-6 2 1,-5-1-1,-8 5 1,-3 1-2,-6 1-1,-2 4-4,-8 0-7,3 2-24,3 3-1,0-4 0,8-6 1</inkml:trace>
  <inkml:trace contextRef="#ctx0" brushRef="#br1" timeOffset="280676.0537">20245 5020 4,'0'0'24,"-12"13"2,-4-4-4,-1 3-3,-3 7-3,-7-2-2,-2 10-2,-7-3-2,-1 6-1,-4-5-3,5 10 0,-4-4-1,2 6-2,3-3 0,4 0-2,3-1 1,2 1-2,5 1 2,-1-6-2,5-2 0,1-2 1,2-5-1,1-1 1,2-1 0,4-10-1,7-8 0,-12 12-2,12-12-1,0 0-4,0 0-6,0-14-5,4 6-6,-4 8-4,11-20-2,-5 10 2</inkml:trace>
  <inkml:trace contextRef="#ctx0" brushRef="#br1" timeOffset="280978.071">19637 5512 53,'-10'3'28,"-3"1"-1,1 5-3,0 6-7,-1-5-5,5 11-3,-1-2-3,5 1-2,0-3-2,4 3 0,5-2 0,4-4 1,-1-4-2,5-3 1,1-8 0,2-2-1,1-4 1,2-7-1,-2-3 0,-2 1-1,-4-1 2,-6 0-1,-5-1 0,-4 5-1,-7 5 0,-7 3-2,-4 12-3,-3-6-14,-2 8-18,9 3 1,2-2-2,12 7 2</inkml:trace>
  <inkml:trace contextRef="#ctx0" brushRef="#br1" timeOffset="281540.1032">19576 5719 23,'0'0'30,"-11"1"2,11-1 0,-13 17-11,4-6-7,3 7-3,-5 0-4,3 10-2,-3 6-1,3 3 0,-2 4-2,3 5 0,0-2 0,4 9-1,-4 0 1,6 0-1,-3-4-1,-1 4 0,1-4 0,-1 0 1,-1-3-1,0-9 0,0-9 0,1 2-1,3-9 0,1-12-1,1-9-2,0 0-4,14 0-8,-14 0-17,10-17-1,-2 3-2,-9-5 3</inkml:trace>
  <inkml:trace contextRef="#ctx0" brushRef="#br1" timeOffset="281866.1218">19372 6436 40,'-7'15'30,"-7"-4"2,7 6-1,-3 5-17,-1-5-5,4 4-2,-3-1-3,10 6 1,2-5-1,8-2-1,2-4-1,6-6-1,2-4 1,6-4-1,-2-8 0,2-6 1,-5-3-1,-2 2 0,-9-3 0,-2 4 1,-10-1 0,-9 1-1,-6 5 0,-4 6 0,-2 0-2,0 1-3,5 2-25,3 3-6,1-6-1,14 2-1</inkml:trace>
  <inkml:trace contextRef="#ctx0" brushRef="#br1" timeOffset="283138.1946">19430 6700 25,'0'0'25,"-5"15"-2,5-15-2,2 15-3,3 3-4,0-2-1,9 8-1,-1 2-3,11 2-1,-2 4-2,9 3-2,4 2-1,2 1-1,4-1-1,-1 2 0,3-5-1,1-1 1,1-6-1,1 0 1,-8-6-1,3-2 1,-4-1-1,0-7 0,-4 2 1,-3 1-2,-4 0 2,-5-5 0,-1 1-1,-5-2 0,-1 0 1,-2 0-1,-3-4 0,-9-4 0,17 6 0,-9-2 0,3 1 1,-2-2-1,2 2 0,-2 0 0,2-2 0,-1 2 0,2-1 0,-3 0 0,-9-4 0,19 7 0,-19-7 0,11 3-1,-11-3-6,0 0-28,0 0 0,0 0-1,-6-14 1</inkml:trace>
  <inkml:trace contextRef="#ctx0" brushRef="#br1" timeOffset="285155.3099">20512 7474 39,'11'12'24,"-11"-12"1,14 17-4,-7-7-3,4 6-3,-3-5-3,6 6-3,-3 0-2,6-4-2,-3 4-2,6-1 0,0-1-1,7-2 0,-1-3-1,5-3 0,3-4-1,2-3 1,5-6-1,2-4 0,-1-5 1,2-5-1,0-1 2,1-3-1,-1-5 0,1 2 0,2-6 1,0 2-1,1-5 0,1-3 0,0-4-1,-1 1 0,-1-8 1,7-5 0,-3-5 0,2-6 1,-4-2 0,2-4 0,-4-7 0,2-3 0,-3-3-1,-3-3 0,-3-5 0,-2-4-1,-1-4 0,-1-6-1,-2-4 1,-4 1 0,-3-3 0,-2-3 1,-3 0-2,-2 2 0,-6-1 1,0 1 0,-4 4 0,-1-1 0,-1 4-1,-7 3 0,-1 4 1,-5-1 0,-2 4 0,-6 4 0,-4 4-1,-3 3 1,-4 4 0,0 3 0,-3 2 0,-1 7 0,1 1-1,2 4 1,-2 3 0,0 3 0,2 3 0,-2 4 0,-1 5 0,1 4 0,-2 7 0,-1 3-1,-1 5 1,-4 1-1,0 3 1,-1 4 0,0 0-1,0 4 1,0 0-1,-1 4 0,0-1 1,2 6 1,-4 1-2,-1 0 1,1 3 0,1 2-1,-4 3 1,2 0 0,-1 4 0,2 0-1,-3 2 1,0 6-1,-3 1 2,-3 1-1,-4 2 0,-1 2-1,-1 1 2,2-2-1,5 2 0,0-4 1,7 1-1,6-2-1,7-3 1,6-4 0,8-1 0,0-3 0,13-5 0,-9 7 0,9-7 0,0 0-1,0 0 0,0 0-1,0 0-2,0 0-2,18-2-3,-18 2-7,17-8-4,-6-1-8,2-1-8,4 0 3,-2-6 1</inkml:trace>
  <inkml:trace contextRef="#ctx0" brushRef="#br1" timeOffset="285669.3393">20723 3361 10,'-11'-11'14,"11"11"-1,0 0-4,0 0 1,-12-11-3,12 11 0,-11-6-3,11 6 0,-12-3-1,12 3 1,-11-4 1,11 4 1,0 0 0,-10-4 2,10 4 0,0 0 0,0 0 0,-5-10-2,5 10 0,0 0-1,0 0 0,1-11-2,-1 11 0,0 0 0,0 0 0,0 0 0,-12 19-1,3-8-1,-3 5 0,-5 0 0,2 5-1,-2-2 1,1 2-1,0-7 1,4 2-1,4-5 0,1-1 0,7-10 0,-3 16 1,3-16-1,9 10 1,0-7-1,2 1 1,5-2-1,1 2 1,3 1-1,2 0 1,2-1-1,1 4 0,1-2 0,-3 5-2,-1 6-4,-6-4-6,3 7-15,-5 5-7,-8-1 0,-2 6 0</inkml:trace>
  <inkml:trace contextRef="#ctx0" brushRef="#br1" timeOffset="286478.3856">20252 4572 35,'0'0'22,"0"0"-4,0 0 0,9-6-7,-9 6-1,0 0-2,11 16-2,-9-6-2,2 3-1,0 2 0,2 3 0,1 0 0,2-1-2,-1-3 2,4 2-2,2-8 2,1 0 0,2-6-1,1-2 0,1-5 0,1-4 1,-1-6-2,5 0 1,-6-3-1,1 2 1,-2-1-2,-2 2 1,0 2-4,-4 3-1,3 7-6,-5 1-13,-9 2-8,20 4-3,-20-4 2</inkml:trace>
  <inkml:trace contextRef="#ctx0" brushRef="#br1" timeOffset="287375.4369">20438 6956 3,'0'0'23,"-4"10"3,4-10-3,0 0-3,0 0-3,0 0-4,6 18-2,-4-7-2,5 3-1,-2 3-2,2 7-1,-4-4-3,3 7 0,-3-3 0,2-2-1,-1-5-1,2 2 1,0-7 0,2-3 0,1-5 1,5-5-1,0-7 1,4-2 0,-1-2 0,4-7-2,-1-1-5,-4-4-11,-1-1-18,-3 5 1,-9-7-2,0 6 1</inkml:trace>
  <inkml:trace contextRef="#ctx0" brushRef="#br1" timeOffset="288103.4786">19706 5303 17,'0'0'24,"0"0"-7,-12-3-1,12 3-2,-13 18-4,3-7-2,3 1 1,-3-2-2,6 6-1,-2 1 0,6-1-1,-1 0-1,2 0 0,1 0-1,4 1-1,0 0 0,0-4-1,1-2-1,0-1 1,-7-10 0,16 12 0,-7-11-1,6-2 1,-3-5-1,6 3 0,1 2-1,2-3-4,3 6-13,4 5-13,-9-5-1,5 8 1,-8-2 0</inkml:trace>
  <inkml:trace contextRef="#ctx0" brushRef="#br1" timeOffset="288938.5263">19265 6206 25,'0'0'22,"9"14"-3,-9-14-3,4 20-1,0-4-5,0 0-2,3 9-1,-2-3 0,3 4 0,0-5-1,3 3-1,-5-7-1,3 0-1,-2-4-1,-7-13 1,10 10-1,-10-10-1,10 4 1,-10-4 0,14-11 0,-2 3 1,2-5-1,1 3 0,3 0-1,0-3 0,3 3-1,-1 2 0,2 2-3,-2-3-4,4 2-19,1 1-7,-5-11-1,4 7 1</inkml:trace>
  <inkml:trace contextRef="#ctx0" brushRef="#br1" timeOffset="292837.7493">18691 6447 20,'0'0'22,"0"0"1,0 0 0,0 0-2,2 15-3,-2-15-3,-10 20-1,0-8-5,3 8 0,-7 5-2,-2 4-2,-2 2-1,1 3-1,-4-4 0,2 7-2,0-4 2,3-3-2,0-7-1,7-1 1,2-8-1,2-3 1,5-11-1,-2 11 1,2-11-1,0 0 0,4-9 1,-3-4-1,1 0 0,4-4 0,-1-7 0,4-4 0,1-2-1,3-5 1,0-3-1,3 6 0,3-3 1,-2 0 1,2 4-1,-1 6 0,-3-1 2,1 4-1,-2 1 2,2 1-1,-4 3 0,0 7 0,-1 0 0,0 9 0,1 5-1,-1 6 1,-3 6-1,1 10 0,1 2 0,-2 3 1,1 5-1,3 2 0,-3 0 0,1 2 0,0-3-1,0-1 1,0-5 0,0 1-1,-1-5 0,-3-9 0,0-3-1,-2-4-1,-4-11-1,0 0-2,0 0-4,0 0-7,-4-14-25,-5 4 2,-8-8 0,-1 2 1</inkml:trace>
  <inkml:trace contextRef="#ctx0" brushRef="#br1" timeOffset="293060.7621">18503 6681 32,'-14'-3'33,"14"3"2,0 0-1,0 0-10,14 5-7,-2-7-5,10 7-4,1-6-2,6 4-2,0-1-3,1-2-3,4 2-12,0-1-23,-7-8 0,3 4-1,-7-8 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22T15:57:42.2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4801 16927 31,'-10'-3'23,"10"3"2,-13 8-6,2-9-7,0 3-3,-2-2-1,1 2-1,-1-1-2,1 8 0,-5-2-1,6 3-1,-5 4-1,4 2 0,-2 0-1,3 4 0,3-1-1,2 0 0,4-3 0,3 2 0,6-4 0,3 2 0,6-4-1,3-3 1,4 1 0,3 2 0,2 2 1,-1 1-2,-1 1 1,-1 4-1,-6-1 2,-5 4-1,-4 4 2,-10-1 0,-8-2 1,-2 2 0,-7 1 1,-8-3-1,-2 0 0,-2-5-1,-1-6-1,1 2-1,3-6 1,3-2-2,6-5-4,1-3-9,8-11-19,8 12 0,1-19 0,12 4-3</inkml:trace>
  <inkml:trace contextRef="#ctx0" brushRef="#br0" timeOffset="448.0256">5075 17003 54,'-8'-11'34,"8"11"0,0 0-1,-15 4-22,17 11-4,0 3-4,3 9-2,1 9-1,3 8 0,-1 1 0,2 8 1,2-1 0,-4 4 0,1-5-1,-2 2-2,1-8-2,-8-7-3,5-2-8,-3-9-18,-8-14-1,6-13 0,-8-10 2</inkml:trace>
  <inkml:trace contextRef="#ctx0" brushRef="#br0" timeOffset="809.0462">5028 17019 48,'-2'-28'33,"-5"-2"2,10 9-1,1 1-18,1-1-6,11 9-6,4-1-1,6 9-1,2 4 0,8 2 0,-1 7 0,5 4 0,-2 0-1,-2 8 1,-5 2-2,-3 0 1,-6 1 0,-8 3 0,-7-1 0,-8-3 0,-9-1-1,-6-1 0,-7-2 1,-6 0 0,-3-6-1,1-2 1,-2-4-1,5-1-1,7-4 0,5-4-3,16 2-8,0 0-27,1-24 3,13 14-3,6-8 2</inkml:trace>
  <inkml:trace contextRef="#ctx0" brushRef="#br0" timeOffset="1162.0664">6041 16709 44,'-17'-21'31,"17"21"1,-19-10-8,4 6-13,6 11-1,-6 2-2,2 13-2,-7 2 1,4 15 0,-4 6-2,1 9 1,-2 3-1,10 5 0,0 0-2,9 1-1,5-4-1,9-4 1,3-7-4,5-9-10,5-11-25,7-2-2,-3-18 2,5-6-1</inkml:trace>
  <inkml:trace contextRef="#ctx0" brushRef="#br0" timeOffset="1671.0956">6462 16782 56,'0'0'37,"15"11"0,-1-7-1,-3-7-21,16 10-7,0-7-1,10 5-2,2-1-1,9 2-2,-3-2-1,4 1 0,-4 2-1,-4-3-2,-4 8-6,-13-8-12,-7 1-20,-7 5 2,-10-10-1,-10 11 2</inkml:trace>
  <inkml:trace contextRef="#ctx0" brushRef="#br0" timeOffset="2072.1185">6654 16761 26,'0'0'32,"7"14"3,-7-14-1,0 18-14,5 5-6,-8-3-1,8 12-4,-6-2-3,4 11-2,-1-4 0,2 5-2,-2-1 0,3 3 0,-4-5-1,0 3-1,-2-6 1,-1-6 0,-5-5-1,-1-4 0,-3-8 1,-5-7-2,0-7 1,-3-13-1,2-1-1,-1-5-2,9 4-8,-8-6-26,9-4 1,7-1 0,1 0-1</inkml:trace>
  <inkml:trace contextRef="#ctx0" brushRef="#br0" timeOffset="5444.3114">7195 17217 63,'14'14'35,"-7"-1"0,3-3-6,3 11-17,-6-3-4,7 8 0,-5-5-3,2 7 1,-5 1-2,-1 1-1,-5-2-3,-6 0-1,2-1-7,-10-4-27,0-8-1,0-15-1,-3-12-2</inkml:trace>
  <inkml:trace contextRef="#ctx0" brushRef="#br0" timeOffset="5817.3327">7945 16931 38,'17'-4'35,"-8"-5"1,-9 9 0,3-11-15,-18-2-7,4 13-4,-12-9-3,-2 9-2,-3 2-2,-1 6 0,-2 3 0,3 9-1,-2 2 0,5 4 0,4 2-2,8 6 2,5-3-2,7 5 1,7-1 0,6-3-2,10-1 1,4-4-1,7-3-1,2-8-3,8-2-6,-6-11-30,8-16 2,-1 0 0,-5-18 0</inkml:trace>
  <inkml:trace contextRef="#ctx0" brushRef="#br0" timeOffset="6126.3504">8105 16614 66,'0'0'38,"0"0"-2,0 0 2,13 23-26,6-9-6,14 8-1,2 4-2,10 8 0,0 4-1,6 9 0,-8 3-1,-2 7 0,-11-1-1,-9 6 1,-9 0-1,-11-6 0,-12 2 2,-6-5-1,-8-3 0,-3-12 0,1-4-4,-3-14-14,5-13-21,13-5-1,2-19-2,13-12 0</inkml:trace>
  <inkml:trace contextRef="#ctx0" brushRef="#br0" timeOffset="6627.379">9050 17063 86,'32'13'38,"1"-3"0,1-2-2,12-1-28,5-5-2,10 1-2,3 1-1,3 0-1,0-1 0,2 0-1,-5-3-1,-8 4-1,-5 1 0,-14-4-3,-6 3-6,-16-7-19,-15 3-11,0 0 1,-4-12-1</inkml:trace>
  <inkml:trace contextRef="#ctx0" brushRef="#br0" timeOffset="6947.3973">9665 16977 71,'0'0'36,"6"10"1,-6-10-4,11 5-21,5 1-5,2-5-2,10 8-1,1-4-1,5 1-1,-1 3 0,1 2 0,-2 1-2,-3 4 1,-8 2 0,-9 4 0,-6 1 0,-9 6 0,-6 0 0,-7 5-1,-5-2 0,-2-6-2,2 3-5,-3-11-33,9-8 1,15-10-2,-9-20 2</inkml:trace>
  <inkml:trace contextRef="#ctx0" brushRef="#br0" timeOffset="7629.4363">10664 16712 40,'0'0'36,"25"10"2,-1-7-1,1-8-14,16 11-8,-4-8-4,10 4-3,0-1-4,0 1-1,-1 4-2,-5-1 0,-4 0-3,-5 0-1,-5 6-6,-11-6-18,-3-1-13,-13-4 2,0 0-2,0 10 2</inkml:trace>
  <inkml:trace contextRef="#ctx0" brushRef="#br0" timeOffset="8070.4616">10896 16749 55,'9'13'37,"-9"-13"-2,5 14 3,4 0-23,-9-14-6,7 22-2,-7-5-1,8 11-2,-6 0 0,2 6-2,1 2 0,0 4-1,1 4 0,-2 2 0,0 0-1,-2-2 0,-1-7 0,-2 0 0,-3-6 0,-6-7 0,-5-7 1,-5-10-1,-7-9 1,-2-7-1,-3-6 1,-1-3-2,5-2-12,8-7-27,-5-8 1,12-3 1,8-13-2</inkml:trace>
  <inkml:trace contextRef="#ctx0" brushRef="#br0" timeOffset="9369.5359">3333 15285 6,'9'35'21,"-7"-3"1,2 21-12,-5 14 0,5 15-1,-3 9-2,0 18-2,0 9-1,0 8-1,-1 6 0,0 5-1,0 3-1,-2 3-1,0-2 1,2-1-1,2-6 0,2-2 0,4-7-4,7-17-8,5 0-13,0-24 2,11-7-1</inkml:trace>
  <inkml:trace contextRef="#ctx0" brushRef="#br0" timeOffset="11890.6801">3215 15033 10,'0'0'26,"0"0"1,0 0 0,0 0-15,12-11-4,-3 4-2,2 2-3,6-1-2,5 1 0,4 1 0,12 0-1,3-2 0,12 3 0,7-1 1,9-1-1,8 1 1,8-3-1,8 0 1,7-1 1,9-1 1,7-4 0,10 3 0,8-5 1,11 3 1,6-4 0,12 5-1,4-1 0,9 1-1,3 1 0,10 0-2,3-3 1,4 4-1,7-3 1,3-3-1,5 2 0,8-2-1,3 1 0,0 0 1,2 5-1,0 0-1,-1 3 1,0 3-1,-3 6 1,-4-2 0,2 2 0,-2 1-1,2-2 1,3-1 0,0-1 0,1-2 0,3-3 0,3-2 0,-3-1 0,3-3 1,1-2-2,2 0 2,3-3-1,0 0 0,1-3 0,4 2 0,3-1-1,-1 4 2,3 0-2,-5 1 1,0 1-2,2 2 2,-5 1 0,0 2 0,0-1 0,-3 3 0,2 0 0,-5 3 0,3 1 0,-2 1 0,-3 1 2,-4 3-2,-8 1 0,-2-1 0,-11 2 0,-5-2 1,-14 1-1,-11 0-1,-11 1 1,-16-3 0,-13 1 0,-16 4 0,-14-2 0,-16 4 0,-11 4 1,-13-1-2,-15 5 2,-7 3-1,-9 4 0,-8 3 0,-7 3 0,-5 7 0,-7 5 0,-1 6 1,-6 6-1,0 5 1,-3 4 0,0 10 0,1 0 1,2 7 0,-1 2-1,2 5 1,0 1-1,5 2 1,-1 2-1,2 1 0,3 3-1,0-2 1,2-1-1,4-1 0,-1-1 1,1-2-1,1-1 0,-1-1 0,1-3 1,-4-1-1,-5-2 1,-4-3-1,-3-4 0,-5-2 0,-4-3-1,-5-5-3,-3-5-2,-3-8-8,1-4-11,0-1-9,-16-11-1,-2-8 2</inkml:trace>
  <inkml:trace contextRef="#ctx0" brushRef="#br0" timeOffset="13948.7978">3498 17734 18,'16'11'23,"-7"-4"-5,12-4-3,1 0 0,6-1-3,2 2-3,0-4-2,9-3-2,0 6-2,4 5-2,2 1 1,2-9-1,-47 0-1,104 26 4,-45-25-2,4 9 0,-1-5 2,3-2 0,6-1 0,4-2 0,1-7 0,5 4-3,0 1 3,7-5-2,1-2 1,5 2 0,1 0-1,3 6 0,2-9-1,1-3-1,-1 12 1,-2-5 0,2 4-1,-2 1 1,1-2-1,-2 5 0,1 3 1,-3-2 0,0 0-1,4 7 1,-4-7-1,0 4 0,0 1 1,0-3 0,-3 0 0,0 4-1,0 0 0,2-5 1,0 3-1,4-8 1,3-1-1,-2-2 0,5 5 2,4-2-1,0-3-2,6 4 2,2-4-1,-4 5 0,4 2 0,5 5 0,-3-12 0,5 10-1,-1-1 5,0-2-3,2 9-1,3 2 0,2-6 5,0 3-2,0 1 1,4-2-1,4 2-2,2-3 2,0-3 1,2 1-2,-1-3-6,6 0 1,1 0 3,-1 0-1,3-2-3,-1 1-3,3-3 2,3 0-2,1-1 11,-1-9-1,3 5-3,2 0-1,0-6 5,3 3 2,0-4-2,0 2 3,0 6-7,0 2-1,-1-5 2,-3 5-4,2 4 2,-1-7 2,0 9-5,-3-5 1,2 3 3,0-4-1,-3 7 1,3-5 3,-5-3-3,-3 3 0,0-2 4,-1 2-1,-6 1-3,0-2 0,-5-4 0,2 5-1,-3-1 1,-5 0-1,-4 0 1,-5-2-2,-2-5-2,-5 3 1,-4 3-1,-5-4 2,-8 6-2,-1-6 2,-10 8-2,-1-5 4,-8 0 0,-6 3-1,-5-4 0,-7-1 0,-2 0 0,-8 3-1,-7-7 1,-3 4-1,-5 4 1,-3-2 0,-1 4 1,-6-6-1,2 11 1,-2-9-1,1 0 0,1 8-1,2-2-1,-6-5 2,4 1-1,1-4 1,-4-5 0,3 10 0,0-1 1,3-4 0,-3-1 0,2 1-1,4 1 0,-1 8 0,4 1 0,-2-6 0,0 5-1,-2-3 2,1 0-2,-3 3 3,-2-6-1,-5-6 1,-4 2 0,-3 0 0,-4-5 1,-2 0-1,-2-6 0,-2 1 0,-4-4 1,-1-2-2,0-4 1,-1-7-1,-1-1 0,0-5-1,-2-2 0,-1-5 0,2 6-1,-1-7-4,2-1-20,4 4-6,-13-13-2,7-1 3</inkml:trace>
  <inkml:trace contextRef="#ctx0" brushRef="#br0" timeOffset="15769.902">19457 14337 31,'-2'-16'31,"2"16"2,-19-15 1,-6 9-19,2 13-3,-10-4-1,6 13-1,-7-3-2,7 11-2,1-1-2,6 7-1,3 6 0,8 5-1,4 4 0,5 0-1,3 3-1,4 0 1,2-1-1,0-4-2,0-3-3,-6-9-3,2 5-13,-4-10-17,-9-7 1,-2-4-1,-6-11 1</inkml:trace>
  <inkml:trace contextRef="#ctx0" brushRef="#br0" timeOffset="15953.9125">19057 14765 42,'11'-8'33,"6"7"3,0-4-2,7-2-17,5 11-7,-3-3-4,8 2-4,4 1-6,-3-4-24,3-8-7,5 3 0,-5-11 1</inkml:trace>
  <inkml:trace contextRef="#ctx0" brushRef="#br0" timeOffset="16168.9248">19654 14544 75,'-7'12'38,"4"5"1,-2 0 0,-7 0-26,9 8-7,0-1-1,3 6-2,0-1-2,1 0-1,2 0-4,-1-8-4,5 1-23,-1-8-9,-6-14 1,10 2-1</inkml:trace>
  <inkml:trace contextRef="#ctx0" brushRef="#br0" timeOffset="16325.9338">19677 14458 79,'0'0'32,"0"0"-3,0 0-16,9 18-44,-9-18-2,21 10-1,-7-7 1</inkml:trace>
  <inkml:trace contextRef="#ctx0" brushRef="#br0" timeOffset="16699.9552">19820 14575 55,'-5'18'37,"1"7"-1,-3-1-2,-2-4-17,6 12-6,-2-8-4,4 6-1,1-3-3,4 0-1,1-6 0,3-4 0,2-7-1,6-7 1,-2-7-1,5-6 0,1-8 1,2-4-1,-2-6 1,2-4-1,-2 2 0,-2 2 0,-1 3 0,-5 4-1,-1 6 1,-11 15-1,10-3 1,-6 14-1,-4 7 0,0 7 1,0 4-1,-3 6 0,3-1-1,1-1 0,3 0-2,1-10-4,9 3-11,0-13-23,2-11 1,2-9 0,1-11 0</inkml:trace>
  <inkml:trace contextRef="#ctx0" brushRef="#br0" timeOffset="17155.9812">20446 14311 92,'11'6'38,"-5"13"2,6 6-4,-17 6-30,6 12-1,-4 1-1,2 10-1,-2-1-1,2-2-1,1-5-1,1-5 0,1-9-1,2-8 1,-1-7-2,-3-17 1,0 0-1,11 2 1,-7-11-1,-5-7 1,0 0-1,-5-4 1,0 0 0,-5 4 1,-6 3-1,-2 3 1,-2 5-1,-1 6 1,1 6 0,-1 5 1,3 5 0,5 1 1,6 1 0,4 4 0,4-3 1,8-1-1,2-2 1,9-3-1,2-6 0,4-2-1,3-4-1,1-6-3,5 0-6,-9-7-31,4-4-1,-4-4 0,-7-2-1</inkml:trace>
  <inkml:trace contextRef="#ctx0" brushRef="#br0" timeOffset="17605.0069">21172 14358 75,'0'0'39,"26"14"0,6-5-6,-2-16-21,17 11-1,1-8-2,8 4-3,-4-2-1,1 2-4,-2 1-1,-8 0-4,-6 7-10,-10-2-26,-12-3-1,-15-3 0,0 0 0</inkml:trace>
  <inkml:trace contextRef="#ctx0" brushRef="#br0" timeOffset="18079.034">21410 14419 50,'0'0'36,"12"-1"0,-12 1 2,9-2-17,-2 11-10,-7-9-1,5 26-3,-7-10-1,4 10-1,-4 2-2,2 7 0,-3 2-1,0 4-1,0 1 0,2 3 0,-2-1 0,2-1-1,-1-3 1,-2-5-1,-3-7 0,-5-2 1,-5-6 0,-7-7-1,-5-7 1,-5-5-1,-1-2 1,2-1-1,2 1 0,7-7-5,24 8-32,-14-6-5,14 6 1,26-13-1</inkml:trace>
  <inkml:trace contextRef="#ctx0" brushRef="#br0" timeOffset="158797.0826">19379 16824 52,'2'-19'35,"-2"19"1,0 0-5,-8-14-13,8 26-7,-3-3-3,5 17-3,-1 5-2,2 6 0,-3 6-1,3 6 0,-1 2-1,1-1-1,-1-2-1,-2-3-1,2-10-1,-4-7-5,7-3-3,-10-11-17,5-14-9,0 0-1,-10-27 1</inkml:trace>
  <inkml:trace contextRef="#ctx0" brushRef="#br0" timeOffset="159131.1017">19316 16776 45,'1'-19'35,"7"5"1,-3 6-1,1-8-18,14 10-4,-6-3-4,11 6-3,-2-2-1,5 6-2,-1 3-1,2 1 0,-7 4-1,0 4-1,-6 2 1,-7 3-2,-4 3 1,-8 0 0,-5-1-1,-6-3 1,-3 1-1,-6-6 1,-1-4-1,-1-1 1,5-7-1,-4 0 0,11 0-1,0-5-4,13 5-12,0 0-20,9-4 1,4 0-1,0-3 1</inkml:trace>
  <inkml:trace contextRef="#ctx0" brushRef="#br0" timeOffset="159519.1239">19675 16712 76,'10'-6'38,"-10"6"-1,19-11-8,-5 13-18,-14-2-3,22 8-3,-12 4-2,2 7-1,-4 2-1,0 5 0,-1 0-1,-5 0 0,0 0 0,-3-4-1,0-8 0,-1-4 1,2-10-1,0 0 1,-13-9 0,9-7 0,4-7 1,2-5-1,4-1 2,1-1-2,3 0 1,5 5 0,0 3-1,2 3-1,2 8-2,-2 1-5,7 10-16,-2 1-15,-8 1 0,-3 5 1,-1-3 0</inkml:trace>
  <inkml:trace contextRef="#ctx0" brushRef="#br0" timeOffset="159926.1472">20065 16742 60,'17'-1'36,"4"3"1,2-7 0,-7-5-22,11 8-7,-5-7-2,4 4-2,-7-3-1,3 0-1,-5-3-1,0 4 0,-6-4 0,-3-1-1,-5 1 0,-5-4 0,-5 0 0,-4-1 0,-4 2-1,-7 1 1,-3 2-1,-2 8 1,-1 7 0,-1 7 0,1 4 1,2 9 0,4 1 0,8 6 1,2 3 1,8-1 0,3-2-1,9-1 1,2 0-1,6-1 1,4-3-2,1-5-2,5-3-2,-2-9-2,7 3-11,-2-12-25,1-11 0,1-7 0,-1-15 0</inkml:trace>
  <inkml:trace contextRef="#ctx0" brushRef="#br0" timeOffset="160397.1742">20577 16304 77,'0'0'39,"14"-1"0,-8 12 2,-1 3-27,2 14-7,-4 9-2,0 9-1,-3 5 0,2 9-1,0-2-2,-2 3 1,1-4-2,1-7 1,0-6-1,2-11-1,3-10 0,0-10 0,-7-13 0,14-6-1,-8-12 0,-2-7 0,-4-1 1,-6-3-1,-4 4 1,-4-1 0,-3 7 0,-4 5 1,-3 7 0,0 7 1,1 5 0,3 7 1,3 4 0,2 3 0,4 1 0,6 6 1,3-2-1,4 2 0,5-2 0,4-3-1,5-4-1,3-2-1,6-3-1,2-11-4,6 6-6,-6-18-29,6-4-2,0-7 1,0-8 1</inkml:trace>
  <inkml:trace contextRef="#ctx0" brushRef="#br0" timeOffset="160601.1858">20880 16642 68,'0'10'41,"1"6"0,-1 1 1,2-5-19,4 13-13,-6-2-4,4 8-2,-2 0-2,1-1-3,1-2-2,-1-11-4,8 2-16,0-13-19,-11-6 1,15-24-2,-5-6 3</inkml:trace>
  <inkml:trace contextRef="#ctx0" brushRef="#br0" timeOffset="160762.195">20949 16435 87,'-13'-2'37,"13"2"-2,0 10-3,0-10-31,15 10-14,0 0-24,9 5 0,0-5 0,8 3 0</inkml:trace>
  <inkml:trace contextRef="#ctx0" brushRef="#br0" timeOffset="161055.2118">21376 16655 83,'0'0'41,"0"0"-2,-19-3-5,5 1-20,-9-10-6,4 9-1,-6-3-2,2 8-2,0 1 0,-1 6-1,1 4 0,1 4 0,6 5 0,1 2-1,4 0 0,6 4 0,4-1-1,7-2-1,9-4-1,6-4-2,9-4-4,3-14-4,17 4-17,0-12-14,0-10 0,-1-2 1,-4-9 1</inkml:trace>
  <inkml:trace contextRef="#ctx0" brushRef="#br0" timeOffset="161436.2336">21587 16655 70,'0'0'40,"-23"2"-1,9 6 3,1 5-26,-6-6-6,7 9-3,-3-1-3,6 5 0,1 2-1,3-1-1,4 0 0,5 2-2,3-6 1,3 0-1,5-9 0,0-4 1,6-8-1,-1-6 0,2-6 0,-1-6 1,-4-5-1,0-3 0,-5-2-1,-2 0 1,-5 3 0,-2 5 0,-3 4 0,-2 10 0,2 10 1,0 0-1,-9 10 1,7 10 0,-1 4-1,3 5 1,1 3 0,1 1-2,3-1 0,2-3-2,2 0-2,0-15-4,10-4-31,-4-11-3,0-13 1,4-8 0</inkml:trace>
  <inkml:trace contextRef="#ctx0" brushRef="#br0" timeOffset="161678.2474">21872 16306 98,'0'0'42,"0"0"2,7 25-1,-14-1-34,6 13-3,-5 4-2,4 12 0,-4 5-2,2 2 1,1 0-3,0 0-2,5-5-1,-2-6-2,5-4-4,-5-20-9,7-5-26,-7-20 0,0 0 1,5-12 1</inkml:trace>
  <inkml:trace contextRef="#ctx0" brushRef="#br0" timeOffset="161838.2566">21769 16690 80,'-5'-14'42,"5"4"-1,0 10 1,25-11-26,-12-1-9,15 8-3,2 1-5,3-5-4,10 14-16,-4-3-21,-4-3 1,-3 4-1,-5 0 0</inkml:trace>
  <inkml:trace contextRef="#ctx0" brushRef="#br0" timeOffset="162204.2775">22127 16727 81,'24'14'41,"-6"-12"-1,6-5-7,6 4-19,-6-9-4,8 2-3,-3-5-1,-1 1-3,-4-6-1,-1 1-1,-3-5 0,-4-3 0,-5-4-1,-6 1 0,-6 0-1,-3 2 1,-7 6 0,-4 6-1,-6 8 1,0 11-1,-4 11 2,0 7-1,1 6 1,3 6 0,5 2 1,4 0 1,6 1 0,6-6-1,5-6 1,8-1-1,2-9-2,8-2 0,4-4 0,-1-6 0,3 5-8,-4-11-17,2 4-19,-3-3 0,-6 1-1,-18-2 1</inkml:trace>
  <inkml:trace contextRef="#ctx0" brushRef="#br0" timeOffset="162946.32">20199 17395 52,'18'-13'37,"-11"-4"-2,-7 17 2,6-14-16,-18 6-9,2 5-3,-10 8-3,0 6 1,-6 1-2,1 9 2,0 2-3,4 5 1,5 0-3,8 5 2,8-1-1,10-2-1,6-2-1,9-8-1,3-5 1,6-8 0,0-7 0,-3-10 0,-2-6-1,-4-8 0,-4-1 2,-5-5-2,-6-3 0,-4 1-4,-7 2 4,-2 3-3,-3 4 3,-1 4-3,0 8 3,7 11 0,-12 3 2,10 12 1,2 5-1,5 6 1,-2 6-3,3 6 0,2-2 0,4 0 0,1-5 0,0-5 0,6-3-6,-6-10-5,12-5-18,-5-14-15,-2-7 1,-1-12 0,-4-7 2</inkml:trace>
  <inkml:trace contextRef="#ctx0" brushRef="#br0" timeOffset="163421.3471">20501 17140 77,'2'-21'40,"-2"21"2,7-9-3,3 18-20,-9 6-9,9 14-5,-3 4-1,4 8 0,-3 7 0,0 7-1,1 3 0,-1-3 0,-3-5-1,-1-7-2,0-6 0,0-8 0,-1-9 0,-3-20 0,0 0-2,0 0 0,11-23 1,-7-3 0,-1 2 1,2-4 0,2-1 0,4 6 0,0-1 1,4 7-3,2 2 4,3 12-1,0-1 1,2 6 0,-3 10-2,-1 2 0,-3 7 0,-6-1 0,-5 2 0,-8-3 0,-7 2 0,-7-2 0,-5-5 0,-2 2 0,-3-3 0,1-6 0,3-2 0,5-1 0,19-4 0,-10-3 0,22-1-4,8-8-9,17 1-24,3-1-8,5-4 2,5-5 0</inkml:trace>
  <inkml:trace contextRef="#ctx0" brushRef="#br0" timeOffset="163748.3658">21217 17365 72,'8'-12'39,"-11"3"1,-7 1 0,0 7-25,-14 1-5,3 5-4,-8 2 1,5 7 0,-2 4-2,5 0 0,3 4-2,6 3 1,9-3-2,5 3-2,8-4 0,7-2 0,5-2 0,2 2 0,3-1 0,-2-4 0,-4 1 0,-6-1 0,-6-1 0,-8 3 0,-9 1 0,-6-4 0,-4-3 0,-3 1 0,1 0-4,-2-8-7,22-3-26,-11 3-7,12-17 1,8-5 0</inkml:trace>
  <inkml:trace contextRef="#ctx0" brushRef="#br0" timeOffset="164023.3816">21401 17080 97,'4'-10'41,"-4"10"2,0 0 0,7 34-31,-9-11-7,2 13-3,-1 2 1,1 7 1,-4 9-1,4-1-1,0 5-2,5-4 0,0-3 0,4-8 0,3 3 0,0-12 0,5-6-8,-6-7-12,4-14-23,-4-8-1,-11 1 1,4-25 0</inkml:trace>
  <inkml:trace contextRef="#ctx0" brushRef="#br0" timeOffset="164496.4086">21309 17413 80,'-15'-18'41,"9"7"-3,6 11 4,21-11-25,-3 3-9,13 4-3,2 3-2,4 2-3,3 3-3,-4 3-4,4 7-5,-15-7-11,7 5-7,-15-5-4,0 2-2,-17-9 7,19 9 13,-19-9 11,0 0 10,12-9 11,-12 9 10,0 0 6,11-10 5,-1 13-3,-10-3-13,15 5-6,-15-5-6,16 21 0,-12-4-3,3 3 0,-3 5-6,-2 4 0,1-2 0,-2 0 0,0 1 0,-1-11 0,1-4 0,-2-1 0,1-12 0,1-12 0,0-3 0,1-13 0,2-3 0,3 0 0,2-4 0,3-3-3,6 3 0,1 5-3,4 4 0,1 5-4,7 15-2,-8-3-27,4 6-4,-2 2 1,-3 3 1</inkml:trace>
  <inkml:trace contextRef="#ctx0" brushRef="#br0" timeOffset="164950.4346">22184 17393 97,'0'0'41,"-10"-6"3,-2 3-9,4 6-22,-10 3-5,4 7-1,-5 2-3,3 5 2,-1 3-6,1 3 0,4-3 0,2 6 0,2-2 0,10-4 0,4-2 0,6-1 0,5-10 0,5-4 0,5-3 0,0-11 0,0-6 0,-2 0 0,-5-9 0,-3-7 0,-5 5 0,-5-4 0,-6 0 0,-2 6 0,-2 4 0,-1-3 0,0 11 0,4 11 0,-9 0 0,6 9 0,2 8 0,-1 2 0,-1 4 0,1 5 0,0 0 0,4-1 0,1 0 0,-1-1 0,5-3 0,-3-7-13,13-6-27,-3-4-5,4-10 1,6-1 0</inkml:trace>
  <inkml:trace contextRef="#ctx0" brushRef="#br0" timeOffset="165232.4507">22613 17340 89,'-14'-9'42,"-2"0"1,-2 4 0,-12 2-31,12 10-5,-1 2-1,3 10 0,1 3-3,3 2 1,3 8-4,2-2 0,3-1 0,4 2 0,2-2 0,5-5 0,6-1 0,1-7 0,7-5 0,2-6 0,10 3-9,-9-13-33,9-7-4,-3-9 2,-2-11-1</inkml:trace>
  <inkml:trace contextRef="#ctx0" brushRef="#br0" timeOffset="165486.4653">22808 17068 89,'2'-13'42,"-2"13"1,0 0 0,0 0-29,-8 18-6,2 1-3,2 17-1,-1 4-1,5 9-3,0 6 2,0 3 0,1 2-2,3-2 0,2 1 0,-2-13-3,2 1-3,-9-17-3,10-6-21,-4-13-14,-3-11 1,-7-11 0,1-4 2</inkml:trace>
  <inkml:trace contextRef="#ctx0" brushRef="#br0" timeOffset="165807.4836">22739 17457 90,'6'-11'37,"6"4"4,2 2-5,-1-13-24,15 5-6,-4-2-1,2 4-1,-3 2-1,2 2-2,-1 3 0,-1 1 0,-4 5-1,-2 2 1,-6 0 0,3 5 0,-3-3 1,-11-6-1,11 17 1,-6-4 1,-6 1-1,0 2 3,2 2-5,-5 0 0,0 1 0,3 5 0,-3-6 0,-1-4 0,3 4 0,-1-7 0,3-11-6,-3 12-39,3-12 0,3-21 1,2-1 0</inkml:trace>
  <inkml:trace contextRef="#ctx0" brushRef="#br0" timeOffset="165973.4931">22994 17071 98,'0'0'38,"14"7"1,-4 6-4,-10-13-51,16 13-23,-2-2 1,-6-4-2,6 5 1</inkml:trace>
  <inkml:trace contextRef="#ctx0" brushRef="#br0" timeOffset="166381.5164">23266 17315 91,'-19'22'41,"0"-1"5,-4 7-4,16-3-31,2 3-6,5-1 1,9-7-4,11 3 2,2-3-3,6-7 0,4-5-1,-2-6 1,-1-9-1,4 0 0,-4-5 0,-9-5-3,-4-4 2,-5-1-2,-2-1 3,-7-4-4,-3 4 3,-12 1-2,-3 0 2,1 6 1,-4 4 0,-5 4 0,-5 5 0,1 10 1,-7 4-1,7 3 0,3 8-2,-6 4 1,12 3-8,1 0-13,8-5-21,14-1 4,11-12-4,6-5 4</inkml:trace>
  <inkml:trace contextRef="#ctx0" brushRef="#br0" timeOffset="166796.5402">23690 17301 101,'11'-4'44,"-11"4"2,0 0-4,11-1-31,-11 1-5,-8 21-3,0-5-1,5 7-2,-2 7 0,-2-2 0,4 0 0,4 5 0,-3-8 0,10-3 0,5-5 0,-7-8 0,5-9 0,10 0 0,3-4 0,-8-18 0,14-1 0,1-1 0,0 0 0,8 3 0,-2 4 0,-5 0 0,-6 5 0,2 21 0,-9 0 0,-8 6 0,-4 7 0,-9 2 0,-7-1 0,7 5 0,1 0 0,-6-9 0,2 8 0,0-15-45,5-12-2,0 0 2,-7-9-3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22T16:01:22.0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22113 14266 47,'-16'-33'33,"7"12"-6,8 8-3,1 13-3,13-7-5,-13 7-4,26 27-3,-15-4-3,6 12-1,-8 2-2,2 7 1,-4 2-2,-1 8 0,-4-2 0,0-4 0,-2-1-1,-3-3 0,1-4-1,0-5 0,-2-7 0,1-8 0,3-4 0,0-16-1,0 0 1,0 0-1,5-12 0,-3-6 0,0-5 1,0-1-1,1-4 1,2-2 0,2 3-1,2 3 2,1 3-1,4 6 1,3 2-1,2 7 0,4 3 1,1 8 0,0 3 0,-1 5 0,-1 0 0,-3 7-1,-4-3 1,-4 7 0,-7-3-1,-4 3 1,-6-4-1,-8 2 0,-5-4 0,-4 0 1,-6-2-1,-1-4 1,-2-5-1,1 0 1,0-3-1,6-3 1,4-2 0,5-2-1,6-1 0,10 4-2,0 0-2,5-15-3,12 15-9,0-5-25,2-2 2,6 2-2,0-4 2</inkml:trace>
  <inkml:trace contextRef="#ctx0" brushRef="#br0" timeOffset="455.0261">22536 14589 62,'0'0'37,"0"0"-2,0 0 3,-11 16-20,8-7-11,8 10-2,-2-1 0,6 2-1,4 0 0,4 1-1,4-4-1,7-2 0,2-3-1,3-8 0,1-5 0,-1-2-1,0-7 1,-2-2 1,-4 0-1,-8-2-1,-5 0 1,-4 2 0,-2 2 0,-8 10 0,0 0 0,0 0 0,-15 7 0,7 11 0,-4 9 0,-1 9 0,-1 6 0,1 9 0,1-1 0,1 6-1,2-2 0,-1 0-1,3-6-1,0-8-4,7-1-15,-1-12-21,-2-12-1,0-3 1,-6-15 1</inkml:trace>
  <inkml:trace contextRef="#ctx0" brushRef="#br0" timeOffset="1440.0824">18970 15391 12,'11'-2'28,"-11"2"1,2-9-5,-2 9-6,-16 0-1,4 7-4,-6-4-3,3 8-3,-8-4-1,3 4 0,-3-3-3,1 4 0,1-1-1,6 1 0,3-1-1,3 0 0,8 0-1,2 2 1,8-4-1,2 1 1,1-1 0,5 3 0,-1-1 0,1 1-1,-4 0 1,1 0 0,-5 2-1,-3 2 1,-4-1-1,-5 0 1,-5-3-1,-6 4 1,-3-4-1,-4 1 0,-2-4 0,0-2 1,-1-3-2,4 0 0,5-1-1,1-6-2,14 3-4,-9-8-9,16-3-16,6 5-2,-2-6-1,10 4 1</inkml:trace>
  <inkml:trace contextRef="#ctx0" brushRef="#br0" timeOffset="1900.1087">19033 15593 11,'11'-7'27,"5"9"3,-2-6-7,0-2-3,5 3-3,-4-7-4,9 7-2,-6-11-2,2 8-3,-3-5 1,1-1-3,-3-1-1,-1 2-1,-4-3 0,-2 2-1,-3-1 0,-4 2 0,-4-2 0,-2 2 0,-3 2-1,-7 2 1,-3 2-1,-3 4 0,0 4 0,-5 3 0,3 6 0,-4 5 0,2 0 0,3 9 1,4 3 0,4 0 0,4 1-1,7 1 1,5-2 0,8-3 1,5-2-1,3-5 0,2-5-1,4-3-1,2-4-1,1-7-2,3 1-7,-4-6-17,2-6-8,5 1-2,-1-7 2</inkml:trace>
  <inkml:trace contextRef="#ctx0" brushRef="#br0" timeOffset="2365.1353">19567 15475 32,'-17'-1'32,"3"8"4,-11-1-2,-2-2-11,1 13-10,-9-3-3,6 9-3,-1-2-1,7 5 0,5-4-2,6 2-1,7-3-1,10-2 1,8-5-2,7-6 0,4-2 0,5-6-1,1-6 1,1-2-1,-1-3 1,-4-4-1,-1-1 0,-9-4 0,-4 0 0,-5-1 0,-5 0 0,-4 0 0,-5 3 0,0 1 1,-2 6-1,0 2 0,9 9 0,-16 2 0,12 8 1,3 3 0,2 6-1,4 4 1,3 2-1,0 0 1,3 1-1,2-5-1,-1 3-2,1-11-2,2 4-3,-5-16-6,9 3-13,-5-6-13,-3-5 2,-1-4-1,-4-6 3</inkml:trace>
  <inkml:trace contextRef="#ctx0" brushRef="#br0" timeOffset="2696.1542">19680 15535 60,'1'-9'38,"-1"9"-1,15-2-7,-15 2-10,20 7-8,-20-7-4,18 24-3,-11-7-2,4 5-2,-6 1 0,1 2 0,-2-4-1,-1-1 1,2-7-1,-4 1 0,-1-14 0,0 0 1,0 0-1,0 0 0,6-17 0,-3 4 1,-1-6-1,3-5 1,-2 1 0,5 0-1,2 1 0,-1 0 0,2 9-2,1-2-2,3 12-3,-3-3-6,9 12-8,-7-5-11,2 4-7,4 2 0,1-3 3</inkml:trace>
  <inkml:trace contextRef="#ctx0" brushRef="#br0" timeOffset="2977.1703">20089 15550 47,'17'-2'33,"-7"-4"0,-2-5-8,3 2-5,-11-8-3,7 7-6,-14-5-3,7 15-2,-21-16-1,3 12-2,-3 5 0,-4 7-1,-1 2-1,-1 9 1,1 1-1,2 4 0,7 2 0,4 1 0,5-3 0,7 2 1,7-4-2,4-2 1,7-7-2,3-2-2,5-1-3,-1-13-6,7-3-28,-1-2 0,-3-7 0,1-4 1</inkml:trace>
  <inkml:trace contextRef="#ctx0" brushRef="#br0" timeOffset="3457.1978">20224 15161 83,'0'0'40,"0"0"-2,-6 27 0,1-9-30,9 12-2,-4 4-2,4 6-1,-1 2 0,1 4-2,1 0 0,0-2 0,1-1-1,0-6 1,1-6-1,1-1 0,2-5 0,0-10 0,4-4 0,1-10 0,2-5 0,1-7-1,1-5 2,-1-8-1,3-1 0,-2 0 0,-3 1 1,-2 3-1,-4 1 0,-2 7 1,-8 13-1,0 0 0,0 0 1,0 0-1,4 19 0,-5 2 1,-3 2-1,3 2 0,-1 1 0,2 0 1,1-3-2,2 1 1,2-5-3,0-8-1,7-2-4,-12-9-7,25-11-24,-9 1-2,0-5 1,2-5 1</inkml:trace>
  <inkml:trace contextRef="#ctx0" brushRef="#br0" timeOffset="3656.2092">20686 15522 58,'0'0'38,"10"0"1,-10 0 1,11 16-20,-13-7-8,6 7-4,-4-4-3,2 8-1,-2-3-2,1 2-2,0 0-3,-1-6-2,6 0-7,-6-13-29,0 0 2,12-4-1,-8-13 0</inkml:trace>
  <inkml:trace contextRef="#ctx0" brushRef="#br0" timeOffset="3830.2191">20709 15304 69,'0'0'37,"-19"4"-3,19-4 2,-10 15-28,10-15-10,-7 11-8,7-11-22,13 16-3,-13-16-1,20 9 1</inkml:trace>
  <inkml:trace contextRef="#ctx0" brushRef="#br0" timeOffset="4232.2421">20798 15446 47,'4'19'35,"-4"-7"2,2 5 0,2 2-16,-8-6-9,8 8-5,-5-3-1,3 2-3,-1-3-1,3-1 0,0-1-1,2 0 0,-6-15 0,12 12 0,-12-12-1,18-2 1,-9-6 0,1-3-1,0-5 1,3-2 0,0-1-1,-1-1 1,-1 1 0,-1 3-1,-1 2 1,-9 14 0,13-9-1,-13 9 1,6 9 0,-5 3-1,0 2 1,0 5-1,0 2 0,1-3-1,2 5-3,-2-9-3,8 8-16,1-6-17,-11-16 1,17 13-2,-7-15 3</inkml:trace>
  <inkml:trace contextRef="#ctx0" brushRef="#br0" timeOffset="4791.2741">21248 15501 97,'0'0'39,"0"0"1,-10 13-10,-6-6-22,5 3-2,-4-2-3,0 8-1,1-2 1,2 1-1,3-1-2,2 2 1,4-2 0,3 0-1,3-3 1,-3-11 0,18 13-1,-4-7 0,0-4 0,3-3 1,-1-3-1,2-3 0,-2-3 0,-2-3 0,0 0 0,-2-5 0,-5-1 0,-3 0 0,-2 1 0,-2-1 0,-2 3 0,1 5-1,-1 1 1,2 10 0,0 0 0,0 0 0,9 12 0,-3 2 0,1 5 0,1 3 0,-1 4 0,-1 3 0,-2 1 0,-3 2 0,-2-1 1,-3-1-1,-3-3 0,-2-4 1,-6-2-1,0-2 1,-2-4-1,0-2 1,1-2-2,2-4 0,5-1-4,0-10-15,9 4-21,-3-12-1,7-6 1,6-3-2</inkml:trace>
  <inkml:trace contextRef="#ctx0" brushRef="#br0" timeOffset="5527.3162">21874 15451 24,'-8'14'32,"-7"-8"2,1 7 1,-6 5-13,-3-7-6,9 10-3,-6-3-4,9 5-2,-1-3-1,12 3-2,3-5-1,10 1 0,5-6-1,8-1 0,5-7-1,4-3 0,-1-6 0,-1-2 0,-3-8-1,-3 2 1,-6-6-1,-9 1 1,-6-3-1,-11 0 0,-7 1 1,-9 0-1,-3 0 1,-9 4-1,0 5 0,0 3 0,1 4-1,1 7 1,11 5-2,4 0-1,10 7-4,3-4-7,12 1-25,5 4 0,3-5-1,7-1 2</inkml:trace>
  <inkml:trace contextRef="#ctx0" brushRef="#br0" timeOffset="5915.3384">22102 15404 52,'7'-10'35,"-7"0"-1,0 10 2,0 0-13,11 14-19,-4 1-1,0 6-1,2 1 0,0 5 0,2 3-1,0-1 0,2-3 0,-3-5-1,1-1 0,0-7 1,-1-6-1,0-6 1,3-5 0,-3-7 1,2-2 0,-2-6 0,1-3 1,-2-4-1,-1 3 0,-4-1 0,3 3-1,-1 1-1,-3 4-2,-3 16-2,3-16-6,-3 16-16,13 11-14,-13-11 2,5 14-1,-5-14 1</inkml:trace>
  <inkml:trace contextRef="#ctx0" brushRef="#br0" timeOffset="6350.3633">22478 15561 56,'0'0'36,"23"1"0,-11-1-3,-2-13-14,9 9-10,-4-8-2,2 3-2,-2-5-1,1 5-1,-4-5 0,-1 1-2,-3-1 0,-2 1 0,-5 0-1,-2 0 0,-6 2 1,-4 1-1,-1 0 0,-4 4 0,-2 4 0,-1 2 0,-1 5 1,2 6-1,1 1 1,4 9 0,0-1 0,4 4 1,3 2-1,4-1 1,2 1-1,3-2 0,3-1 0,1-4-1,4-2 0,2-2 0,1-3 0,2-5-1,3-3-1,-3-4-1,4 3-2,-7-12-3,11 8-6,-16-11-16,4 0-9,0-1 0,-6-4-1</inkml:trace>
  <inkml:trace contextRef="#ctx0" brushRef="#br0" timeOffset="6738.3854">22722 15487 51,'0'0'38,"14"0"0,-14 0-1,10 5-16,5 7-7,-15-12-6,21 15-3,-12-3-2,2 3-1,-1 3-2,-1-3 0,0 2-1,-6 2 1,0-3-2,0-2 2,-3-3-1,0-11 0,0 0 0,0 0 1,-9-1 0,11-12 1,0-5-1,1-3 1,2-4 1,3 3 0,4-3 1,3 0 0,-2 3 0,3 5 0,-5 2 0,6 6-1,-4 2 0,0 5 0,-3 2-1,1 1-1,0 3 0,0-1-2,2 4-5,-13-7-29,0 0-6,15-3 0,-10-6 0</inkml:trace>
  <inkml:trace contextRef="#ctx0" brushRef="#br0" timeOffset="8025.4591">19053 16000 26,'-1'-10'29,"1"10"3,-15-9-6,0 1-10,4 7-3,-8-1-3,6 5-3,-7-1 0,6 10-2,-3 1 0,1 5-2,-1 4 0,6 6-1,1-1 0,6 9 0,2 0-1,3 2 0,3-2 0,4-1 0,0-3-1,-1-3-1,0-1-2,-5-11-7,3-3-26,-3 0 0,-2-14 0,-4 13 0</inkml:trace>
  <inkml:trace contextRef="#ctx0" brushRef="#br0" timeOffset="8227.4706">18773 16303 67,'9'1'35,"-9"-1"-1,23-12-10,-3 13-14,-2-7-4,7 3-5,1 2-3,-1-6-5,9 4-12,2-1-15,-5-9-1,2 4 2,-5-4-1</inkml:trace>
  <inkml:trace contextRef="#ctx0" brushRef="#br0" timeOffset="8440.4828">19202 16213 53,'0'0'36,"4"14"0,-4-14 0,-4 14-20,10 1-8,-6 0-3,4 2-2,-2 1-3,2-1-1,1-1-6,-6-7-20,1-9-9,6 12 0,-6-12-1</inkml:trace>
  <inkml:trace contextRef="#ctx0" brushRef="#br0" timeOffset="8600.492">19211 16035 53,'0'0'26,"0"0"-8,-2 13-17,2-13-30,0 0-1,0 0 0</inkml:trace>
  <inkml:trace contextRef="#ctx0" brushRef="#br0" timeOffset="9042.5172">19351 16170 44,'-3'12'33,"3"8"3,-1-6-2,-2 0-19,8 4-6,-3-3-3,4 0-2,-1-3-2,2 0 0,-7-12-1,17 12 0,-6-12-1,1-1 0,1-5 0,1-3 0,1-6-1,1-1 1,1-1 0,1-3 0,-5 2 0,2-2 1,-3 5-1,-2 3 1,0 2 1,-10 10 0,9-4 0,-9 4 1,5 11-1,-2 2 1,-3 1-1,2 4 0,0 2-1,-2 1 0,3 0 0,-2-4-1,2 1-2,0-5-3,3 1-8,-6-14-25,0 0 0,14 2 0,-10-17 0</inkml:trace>
  <inkml:trace contextRef="#ctx0" brushRef="#br0" timeOffset="9256.5295">19751 16129 66,'9'10'38,"-6"1"0,-3-11 0,-3 14-24,6 3-7,-3-1-2,1 3-3,0-1-1,-1-2-3,2 1-2,-2-17-6,1 9-29,-1-9 2,0 0-2,8-12 1</inkml:trace>
  <inkml:trace contextRef="#ctx0" brushRef="#br0" timeOffset="9436.5398">19768 15984 65,'0'0'39,"-9"-13"-2,9 13 2,0 0-21,-11 2-11,11-2-5,0 0-6,0 9-8,0-9-27,16 9 1,-16-9-1,22 5 2</inkml:trace>
  <inkml:trace contextRef="#ctx0" brushRef="#br0" timeOffset="9716.5558">19926 15915 63,'0'0'38,"11"-12"-1,-11 12 2,10-2-25,-10 2-5,4 10-4,-2 1-2,-2 7 0,1 2-1,-2 7-1,1-1-1,0 7 1,-2-1-1,-2 2 1,1-2-1,1-1-1,1-2-1,1-7-1,4 3-6,-6-10-25,2-15-4,11 7 0,-11-7-2</inkml:trace>
  <inkml:trace contextRef="#ctx0" brushRef="#br0" timeOffset="9917.5673">19872 16109 69,'0'0'39,"0"0"-1,0 0 1,10-1-24,-1-7-9,10 6-4,2-1-3,1-4-6,9 6-21,-2 2-10,-4-5-1,1 4 1</inkml:trace>
  <inkml:trace contextRef="#ctx0" brushRef="#br0" timeOffset="10378.5937">20221 16146 72,'11'9'35,"-11"-9"-1,15-3-5,-4 2-23,1-5-3,0 3 0,2-7-1,1 1 0,-1-2-1,2-2 0,-4-2 0,1 1 0,-6 1-1,-4 0 1,-4-1-1,-3 4 1,-6-2-1,-3 4 0,-2 2 1,-4 3-1,-1 3 1,1 4 1,0 3 0,3 4 0,0 4 1,4 5 0,2-3 1,5 5-1,3-1 0,6-1 0,2 1-2,4-3 1,0-1 0,3-1-2,0-3 0,1-3-2,3 0-2,-6-8-3,11 5-19,-4-8-14,-3-5 0,3-2-1,-5-7 3</inkml:trace>
  <inkml:trace contextRef="#ctx0" brushRef="#br0" timeOffset="10645.6089">20481 15842 74,'0'0'38,"0"0"2,0 0 0,1 13-25,-3 1-7,3 8-4,-2 3 0,1 4-1,-3 4-1,3 5-1,-3-3-1,2 0 1,0-2-3,2-7 0,6-1-3,-1-7-4,11 1-13,1-10-19,0-9 1,5-4-1,-1-8 2</inkml:trace>
  <inkml:trace contextRef="#ctx0" brushRef="#br0" timeOffset="11060.6327">20680 16024 83,'0'0'39,"0"0"0,0 0-9,-3 20-18,3-20-4,2 21-2,-1-7-2,6-1-1,-1-1-1,4-1-1,0-3 0,2-3 0,3-3 0,1-7-1,2-1 1,-1-1-1,1-4 1,-2-2-1,-2 3 0,-2-1 0,-1 0 1,-11 11-1,12-12 1,-12 12 0,0 0 0,0 0 0,-2 17 0,-3-4 0,1 4 0,-1 4-1,-3 3 1,1 4-1,0 3 1,-1 1-1,1 2 0,0-5-2,2 4-2,-3-11-7,6 0-31,1-6 0,1-16 0,0 0-1</inkml:trace>
  <inkml:trace contextRef="#ctx0" brushRef="#br0" timeOffset="12150.695">21232 16037 23,'10'-6'31,"-10"6"3,7-11-8,-7 11-6,0 0-4,11 6-4,-11-6-3,0 24-3,0-5-3,1 4-1,1 4 0,3-2-1,0-3 0,5 2 0,-3-5 0,5-5 1,-2-7-1,3-3-1,-1-6 1,3-4-1,-3-3 1,-1-6-1,3-4 1,-4 1-1,0-1 0,-2-2 0,-3 4 0,0 0 0,-3 3 1,1 4-1,-3 10 1,2-9 0,-2 9 0,0 0 0,2 18 0,0-6 0,1 4-1,1 0 0,1-1 1,1 0-1,3-3 1,2-4-1,-1-6 0,2-2 0,1-5 1,0-4-1,1 0 1,-1-8-1,0 1 0,0-1 1,-1-2 0,0 0 0,0 2 0,-2 3 0,0 2 1,-1 3 0,-9 9-1,14-1 1,-14 1-1,12 22 0,-6-4 0,0 1 0,1 4 0,0 1-1,0 0 0,1-3 1,-2 0-2,1-7 0,-2 1-2,-5-15-3,8 16-7,-8-16-27,0 0 1,0 0-1,0 0 1</inkml:trace>
  <inkml:trace contextRef="#ctx0" brushRef="#br0" timeOffset="12790.7316">22046 16057 36,'15'-8'34,"-15"8"1,6-12 1,-6 12-17,-7-12-5,7 12-5,-14-8-2,14 8-2,-20-9-2,8 8 0,-4 1-1,-1 2 0,1 1 0,0 5-1,-2 2 0,1 2 1,1 4-1,2 4 0,3-1 0,4 4-1,4-1 1,4-4 0,7-2 0,4-2-1,4-6 1,2-1-1,4-7 0,-1-5 0,3-5 0,-2 1 0,-1-5 0,-4-2 1,0-3-2,-6 2 1,-3-3 0,-2 7 0,-5-4 1,-1 3-1,-4 3 0,4 11 0,-7-12 0,7 12 1,0 0-1,-5 10 1,5 1-1,0 3 1,0 5 0,1-1-1,0 5 0,0 1 0,0-1-2,-1-5-1,5 3-5,-5-21-11,-1 14-22,1-14 2,10-2-1,-1-5 1</inkml:trace>
  <inkml:trace contextRef="#ctx0" brushRef="#br0" timeOffset="13271.7591">22290 15970 76,'0'0'36,"5"9"2,-5-9 0,-3 18-32,4-3-1,-4 0 0,3 7-1,-2-3-1,2 1 0,-2 1-1,1-3-1,0-1 0,0-2-1,2-4 0,-1-11 0,0 0 0,0 0 0,13 2 0,-5-13-1,2-3 2,2-4-1,0-1 0,1 0 0,1 0 0,-4 1 1,2 2 0,-2 6-1,-10 10 1,10-8-1,-10 8 1,3 8 0,-3 2 0,0 5 0,-1 0 0,0 4-1,1-2 1,0 4-1,0-2 0,1-3 0,1 0-1,-1-6-1,3 1-3,-4-11-4,0 0-26,13 3-6,-13-3 1,7-17 0</inkml:trace>
  <inkml:trace contextRef="#ctx0" brushRef="#br0" timeOffset="13774.7879">22573 15950 58,'15'17'38,"-15"-17"-2,8 22 3,-5-4-21,-5-7-10,7 6-2,-5-4-2,3 1-1,-2-5 0,-1-9-1,14 16 0,-14-16-1,19 1 1,-3-4-1,-2-3 1,4-2-1,1 0 0,-2-2 0,-1-2 0,2 4 0,-4 1 0,-3 1 0,-11 6 1,16-11 0,-16 11 0,0 0-1,0 0 1,0 0 0,0 0-1,-10 16 0,3-3 0,-1 4-1,-3 2 1,-1 7-1,-2 2 0,1 1 1,1 1-1,-1-1 0,1-5 0,4 0 0,3-5-1,-2-7 0,7-3-2,0-9-3,0 11-11,0-11-26,0 0 0,3-12 2,-1 1-2</inkml:trace>
  <inkml:trace contextRef="#ctx0" brushRef="#br0" timeOffset="17366.9934">23247 15967 1,'10'-4'21,"-10"4"-5,0 0-3,-1-10-2,1 10-1,0 0-2,0 0 0,-7-10-2,7 10 0,-13-3-1,13 3 0,-17-2 1,4 2-1,4 3-1,-6 0 0,2 2 0,-3 0 1,3 4-2,-5-2 2,6 1-2,0 1 1,3 2-1,0-2 0,8 4 0,0-1-1,3 2 0,3-3-1,0 2 2,2-1-2,4-3-1,0-1-1,-11-8-2,19 11-4,-10-12-7,1-3-17,5 6-3,-5-11 1,5 6 0</inkml:trace>
  <inkml:trace contextRef="#ctx0" brushRef="#br0" timeOffset="17908.0243">23530 15929 31,'0'-20'19,"0"20"-3,-13-17 0,1 9-3,0 3-3,-1 2-1,-7 5-2,-3 1 0,4 8-2,-1 0 0,-6 4-1,3 0 0,5 6-1,-2-2 1,6 4-2,7-3 0,0-2-1,6-1 1,5-4-1,6-1-1,0-5 1,6-4-1,3-2 0,1-5 0,1-3-1,5-4 0,-1-3 0,-2 0-1,2-2 0,-3-1 0,-4 1 1,-2-1-1,-5 0 2,-7 3-1,1 1 1,-5 13 0,-6-15 2,-4 12-1,10 3 0,-15 10 1,8 4-1,2-3 1,-3 8-1,2-3 1,5 5-2,5-2 0,-2-3 0,3 0-4,2-5-4,1-1-11,8 0-13,-16-10-2,21 0 1</inkml:trace>
  <inkml:trace contextRef="#ctx0" brushRef="#br0" timeOffset="18363.0503">23726 15876 3,'0'0'24,"13"9"3,-13-9 1,-2 18-14,-1 2-5,-1-3 2,-4 6-4,4-2 1,-5 2-3,5-5 0,4-4-2,3-2-1,-3-12 0,11 10-2,3-10 2,-3-4-2,6-3 1,1-5 0,0 1 0,-5-5-1,5 0 0,-5-1 1,-3-2-1,0 1 0,-6 3 1,-4 0-1,2 4 2,-2 11 0,0 0 0,0 0 0,0 0-1,-6 16 2,5 3-2,4 0 2,-2 2-3,0 0-1,4-4-5,5 3-4,-6-6-8,-4-14-16,11 15 0,-11-15 0,16-1 2</inkml:trace>
  <inkml:trace contextRef="#ctx0" brushRef="#br0" timeOffset="18899.081">24206 15647 9,'15'-1'27,"-6"17"2,-10 2-1,-6 2-14,-1 13-1,1 0-3,4 8-1,-5-4-2,1 2-1,2-6-2,9 1-1,3-6-2,-4-5 0,-1-6-1,5-5 0,2-3 0,2-4-1,-11-5 1,10-2-1,-10 2 0,11-12 0,-4 3 0,-7-5-1,-5 1 0,-5-3 1,2 1 0,-4-5 0,-2 7-1,-9-2 2,0 5 1,0 5 0,2 4 1,0 5-1,2 2 1,-1 11 0,4-2 1,5 5 0,2-2-1,3 3 0,3-2 0,8 0 0,-2-3 0,8-3-1,1-2-1,1-4-1,4-4-1,5-4-4,4 0-5,-2-6-9,-4-7-14,4 7-1,-4-10 0</inkml:trace>
  <inkml:trace contextRef="#ctx0" brushRef="#br0" timeOffset="19111.0931">24369 15912 19,'0'0'30,"0"0"0,0 0 3,17 62-16,-17-62-6,0 0-3,-1 68-4,1-68-2,0 0-2,4 62-6,-4-62-6,0 0-16,0 0-4,0 0-1,0 0 2</inkml:trace>
  <inkml:trace contextRef="#ctx0" brushRef="#br0" timeOffset="19305.1042">24392 15688 47,'0'0'31,"0"0"0,0 0-2,0 0-26,0 0-16,0 0-17,0 0-2,0 0 0,0 0 2</inkml:trace>
  <inkml:trace contextRef="#ctx0" brushRef="#br0" timeOffset="19854.1356">24697 15633 15,'0'0'25,"0"0"1,34 60-12,-34-60-1,-12 54-3,12-54 0,-11 63-1,11-63-1,-10 67-2,10-67-2,-4 63-1,4-63-1,6 49 0,-6-49-2,0 0 0,0 0 0,17 53 1,-17-53-1,0 0 0,0 0 1,0 0-1,0 0 0,0 0 1,0 0-1,-17-60 1,17 60-1,0 0 0,0 0 1,-67-58-1,67 58 1,-51-10 0,51 10-1,0 0 2,-72 22 1,72-22 0,-49 34 1,49-34 1,0 0-1,-20 58 0,20-58-2,0 0-1,21 62-2,-21-62-6,0 0-11,66 32-18,-66-32 1,62-2-2,-62 2 2</inkml:trace>
  <inkml:trace contextRef="#ctx0" brushRef="#br0" timeOffset="20267.1592">24884 15972 25,'0'0'28,"0"0"4,-50 33-1,50-33-20,0 0-2,-53 51-3,53-51-1,0 0 0,-23 54-1,23-54-2,0 0 0,0 0-2,0 0 1,53 22-2,-53-22 1,0 0 0,53-25 0,-53 25 0,0 0 0,0 0 0,50-60-1,-50 60 1,0 0 0,0 0 1,2-51 0,-2 51 0,0 0 0,0 0 1,0 0 0,0 0-1,0 0 2,-46 62-2,46-62-1,0 0-4,-1 65-1,1-65-9,0 0-20,0 0-1,0 0 1,57 38 0</inkml:trace>
  <inkml:trace contextRef="#ctx0" brushRef="#br0" timeOffset="20897.1953">25004 15712 33,'0'0'31,"0"0"0,0 0 1,0 0-17,12 62-8,-12-62-3,7 73-3,-7-73-1,-19 83-3,19-83-1,-14 75-3,14-75-2,-2 58-3,2-58-2,0 0 0,0 0-4,-1 53 3,1-53 1,0 0 1,0 0 4,0 0 4,0 0 6,0 0 5,0 0 6,20-54 5,-20 54 1,0 0 2,0 0 0,0 0-4,0 0-2,0 0-4,64-34-3,-64 34-2,0 0-2,0 0-1,51-3 0,-51 3-1,0 0-1,0 0 1,0 0-1,0 0 1,60-28 0,-60 28-1,0 0 0,0 0 1,0 0 0,0 0-1,-15-53 0,15 53 1,0 0-2,0 0 2,-59-24-1,59 24-1,0 0 1,-52 25 0,52-25 0,0 0 1,-29 68 0,29-68-1,-3 59 0,3-59 0,13 53-3,-13-53-5,0 0-9,54 59-18,-54-59 0,0 0 0,0 0 1</inkml:trace>
  <inkml:trace contextRef="#ctx0" brushRef="#br0" timeOffset="21325.2198">25310 16061 10,'0'0'27,"0"0"2,0 0 2,0 0-11,0 0-9,0 0-1,-50-5-2,50 5-1,0 0 0,0 0-3,0 0-1,0 0 0,-41 54-1,41-54 0,0 0-1,0 0 1,41 50 0,-41-50-1,0 0 0,0 0 0,38 64-1,-38-64-1,0 0 1,0 0-1,0 56 0,0-56-1,0 0-3,0 0-5,0 0-18,-75 37-6,75-37-1,0 0 1</inkml:trace>
  <inkml:trace contextRef="#ctx0" brushRef="#br0" timeOffset="21597.2353">24931 15849 69,'0'0'38,"0"0"-1,65 5 2,-65-5-34,88 5-18,-88-5-21,98 7-2,-98-7 0,76-12-1</inkml:trace>
  <inkml:trace contextRef="#ctx0" brushRef="#br0" timeOffset="25020.4311">18939 17948 9,'0'0'29,"0"0"3,0 0 6,0 0-16,0 0-4,0 0-4,0 0-3,0 0-4,0 0 0,0 0-7,-38 51-2,38-51 4,0 0 2,-22 74-3,22-74 0,-14 83 1,10-31 0,0 2-2,4 2 3,1-2 0,3-1 0,-4-53-1,14 96-1,-14-96-1,18 67 3,-18-67 0,0 0-2,24 64-3,-24-64-1,0 0-4,0 0-11,0 0-18,0 0-2,0 0 0,0 0 0</inkml:trace>
  <inkml:trace contextRef="#ctx0" brushRef="#br0" timeOffset="25501.4586">19144 18168 37,'56'-10'31,"-56"10"-2,0 0-4,0 0-9,0 0-2,0 0-6,0 0 0,-10 58 2,10-58-6,-5 55 3,5-55-7,-1 67 5,1-67-4,4 81 4,-4-81-5,7 60 1,-7-60-1,10 52 0,-10-52 1,0 0-1,0 0 0,0 0-1,0 0 0,53-33 1,-53 33 0,24-59 0,-24 59 1,24-64-3,-24 64 3,0 0-4,34-67 2,-34 67-2,0 0-4,0 0-14,0 0-15,0 0 3,0 0-3,0 0 0</inkml:trace>
  <inkml:trace contextRef="#ctx0" brushRef="#br0" timeOffset="25841.4781">19357 18254 38,'0'0'32,"0"0"2,0 0 3,0 0-18,0 0-6,0 0-6,19 53-4,-19-53-1,21 55-3,-21-55 3,28 49 0,-28-49 0,0 0-6,39 52 5,-39-52-2,0 0 3,0 0 0,0 0 0,51-41-3,-51 41 1,15-53 3,-15 53-3,0 0-1,16-70 0,-16 70-2,0 0-4,5-52-8,-5 52-20,0 0 2,0 0-4,0 0 1</inkml:trace>
  <inkml:trace contextRef="#ctx0" brushRef="#br0" timeOffset="26078.4916">19673 18176 46,'0'0'32,"0"0"2,0 0-4,-6 52-15,6-52-6,0 0-1,4 68-2,-4-68-1,0 0-5,2 70 3,-2-70 1,0 0-7,0 0-2,0 0-18,0 0-16,0 0 4,0 0-2,0 0 1</inkml:trace>
  <inkml:trace contextRef="#ctx0" brushRef="#br0" timeOffset="26258.5019">19711 17961 85,'0'0'34,"0"0"0,0 0 0,0 0-27,0 0-6,0 0-9,0 0-24,0 0-3,0 0-3,0 0 4</inkml:trace>
  <inkml:trace contextRef="#ctx0" brushRef="#br0" timeOffset="26538.5179">19829 17819 75,'0'0'36,"0"0"1,0 0 0,1 66-25,-1-66-3,-1 63-7,1-63 3,1 87-3,-2-37 1,1-50-2,-4 89 1,4-89-5,-5 89 2,5-89 2,-4 78-5,4-78-1,2 61-5,-2-61-11,0 0-19,0 0 4,0 0-2,0 0 1</inkml:trace>
  <inkml:trace contextRef="#ctx0" brushRef="#br0" timeOffset="26818.534">19984 17941 77,'0'0'38,"0"0"-5,0 0-2,0 0-16,0 0-7,0 0-3,0 0 1,26 65-7,-26-65 1,8 89-1,-8-89 2,4 98-3,-2-46 3,-2-52 0,1 100-1,-1-100-2,6 91-1,-6-91 1,12 69-10,-12-69-20,13 51-5,-13-51-2,0 0 0</inkml:trace>
  <inkml:trace contextRef="#ctx0" brushRef="#br0" timeOffset="27340.5638">20646 18187 31,'0'0'35,"0"0"2,0 0-3,0 0-11,0 0-7,0 0-5,0 0-1,0 0-5,-58-6-6,58 6 3,0 0 2,0 0-4,-60 42 4,60-42-5,0 0-4,-35 53 6,35-53 3,0 0-5,0 0 1,14 57 1,-14-57-1,0 0 1,55 26 0,-55-26-2,0 0 1,50 40 0,-50-40 0,0 0-2,2 54 1,-2-54 0,0 0-1,0 0 2,-57 64-2,57-64 0,0 0-3,0 0-6,0 0-22,-52 25-3,52-25 3,0 0-4</inkml:trace>
  <inkml:trace contextRef="#ctx0" brushRef="#br0" timeOffset="27840.5924">20719 18384 50,'55'26'35,"-55"-26"-5,0 0 4,50-3-17,-50 3-5,0 0-7,0 0 0,59-40-5,-59 40 2,0 0 4,36-54-5,-36 54-1,0 0-1,26-54 4,-26 54-2,0 0 0,0 0-1,8-61-3,-8 61 3,0 0 1,0 0 0,0 0-1,-55-26 0,55 26 3,0 0-3,-57 26 3,57-26-3,0 0-3,-51 61 3,51-61 1,-24 62 1,24-62-1,-12 71 1,12-71-4,2 71 4,-2-71 3,17 54-3,-17-54-1,0 0-1,0 0 0,65 54-4,-65-54 0,0 0-19,71-5-17,-71 5 1,0 0-1,67-46 1</inkml:trace>
  <inkml:trace contextRef="#ctx0" brushRef="#br0" timeOffset="28308.6192">21126 18375 53,'0'0'36,"52"17"-1,-52-17 2,0 0-23,49-22-5,-49 22 0,0 0-3,0 0 0,55-59-3,-55 59-3,0 0 3,27-63 1,-27 63-3,0 0 1,4-55-3,-4 55-1,0 0 3,0 0 3,0 0-5,0 0 1,-65-31 0,65 31 1,0 0 0,-59 58 0,59-58 0,-38 63-3,38-63 4,-29 62 1,29-62 1,-11 67-4,11-67 3,7 54-2,-7-54 1,0 0 3,43 62-4,-43-62-1,0 0 0,61 22 1,-61-22-2,0 0 4,68 6-8,-68-6-7,0 0-31,64-20 0,-64 20-1,0 0 0</inkml:trace>
  <inkml:trace contextRef="#ctx0" brushRef="#br0" timeOffset="28789.6467">21940 17937 79,'0'0'38,"0"0"-2,0 0 5,0 0-15,-45 48-18,45-48-5,1 67 2,-1-67-6,-10 98 3,4-40 0,-2 3-1,1 4-4,3-10 4,4-55 1,5 95-1,-5-95-1,27 66-1,-27-66-3,55 35-2,-55-35-2,76 4-26,-76-4-9,81-21 0,-81 21 1</inkml:trace>
  <inkml:trace contextRef="#ctx0" brushRef="#br0" timeOffset="29330.6777">22349 18338 69,'0'0'42,"0"0"-3,0 0 2,-1-50-32,1 50-1,0 0-1,0 0-4,-64 2 1,64-2 0,0 0-1,-61 34-4,61-34 3,0 0-3,-50 54 1,50-54 4,0 0-4,3 64 0,-3-64-1,0 0 5,61 52-5,-61-52 3,59 14-1,-59-14-1,57-4 1,-57 4-1,0 0 2,64-40-3,-64 40 1,0 0 1,27-75-2,-27 75-1,-4-56 2,4 56-3,0 0 3,-17-72 0,17 72 0,0 0-2,0 0 2,0 0 2,0 0-1,0 0 1,-15 68-1,15-68-3,7 66 2,-7-66 5,13 71-5,-13-71 0,12 70-1,-12-70-2,0 0-3,15 54-3,-15-54-32,0 0-3,0 0 3,0 0-3</inkml:trace>
  <inkml:trace contextRef="#ctx0" brushRef="#br0" timeOffset="29626.6946">22661 17906 106,'0'0'43,"0"0"-1,0 0-1,0 0-29,0 0-8,0 0-3,35 74-1,-35-74 1,4 98-3,-5-43 2,0 0-3,-1 2 2,0 1 1,2-7 0,0-51-3,7 86 1,-7-86 2,21 58-4,-21-58 0,0 0-16,0 0-24,60 30 1,-60-30 4,0 0-3</inkml:trace>
  <inkml:trace contextRef="#ctx0" brushRef="#br0" timeOffset="29838.7067">22530 18238 85,'0'0'42,"0"0"1,0 0 0,0 0-33,0 0-3,0 0-1,74-40-4,-74 40-3,62 11-7,-62-11-14,71 14-19,-71-14-2,57 14-1,-57-14 1</inkml:trace>
  <inkml:trace contextRef="#ctx0" brushRef="#br0" timeOffset="30327.7347">22990 18335 50,'0'0'38,"0"0"0,0 0 3,0 0-13,0 0-20,59 16-1,-59-16-5,0 0 3,59-31-1,-59 31-2,0 0-2,54-42 1,-54 42 0,0 0-1,39-61 4,-39 61-3,0 0 2,0 0-4,2-68 4,-2 68-2,0 0-2,0 0 2,-54-37-2,54 37 1,0 0 1,-61 10 1,61-10-4,0 0 4,-66 70-2,66-70 2,-33 62-2,33-62 1,-22 71-1,22-71 0,7 59 4,-7-59-3,29 52 3,-29-52-4,0 0 1,63 43-1,-63-43 2,57 11-3,-57-11-4,50-7-3,-50 7-8,0 0-26,70-41-1,-70 41-1,0 0-1</inkml:trace>
  <inkml:trace contextRef="#ctx0" brushRef="#br0" timeOffset="30853.7648">23355 18211 75,'0'0'42,"0"0"2,0 0 0,0 0-29,0 0-6,0 0-1,0 0-2,0 0-4,23 62 1,-23-62-5,17 60 3,-17-60-1,8 64-1,-8-64 1,0 0-1,2 64 0,-2-64 0,0 0 1,0 0-1,0 0-3,0 0 3,0 0-3,-6-66 2,6 66 1,0 0-1,15-67 2,-15 67-1,0 0 2,0 0-1,0 0 3,55-58-1,-55 58-1,0 0-1,0 0 1,54-19 0,-54 19 0,0 0 0,54-13-1,-54 13 1,0 0-3,0 0 2,50-31-2,-50 31 1,0 0 1,0 0 0,0 0 0,0 0-1,-13-58 3,13 58-2,0 0 1,0 0-1,-64-3-2,64 3-5,0 0-13,0 0-22,0 0-3,-54 37 2,54-37 2</inkml:trace>
  <inkml:trace contextRef="#ctx0" brushRef="#br0" timeOffset="31188.7839">23665 17903 120,'0'0'44,"68"55"1,-68-55-2,55 83-40,-23-26-3,-11 3 0,-1 5 0,-3 13 0,-18-1 0,-9-10 0,1 0 0,-5-16-13,14-51-31,-55 73-2,55-73 2,-63 14-2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22T15:51:26.4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2580 5070 13,'-13'-23'26,"6"12"-2,-4-1 0,-1 0-4,0 6-3,-4-2-2,2 3-2,-6 1-3,6 9-2,-8 1-2,6 9-1,-7 3-2,4 5-1,1 4 0,2 7-1,4 0 0,7-2 1,3 0-2,9 2 0,2-7 2,7-4-1,2-4 0,3-7 0,1-6-1,-2-1 1,2-9-1,-3-6 1,-1-6-2,-2 1 1,-2-6 0,-3-4 0,-1-2 1,-1-3-2,-5-1 2,-1 7-1,-3 0 1,-2 1 1,0 2-2,0 9 1,2 12 0,0 0-1,0 0 1,0 0 0,-3 19-1,7 4 1,2 3-1,4 1 2,-1 2-2,3-2 0,2 3 2,-2-3-3,5 0-1,-8-9-7,8-1-28,-6-2 0,-11-15 0,13 16-2</inkml:trace>
  <inkml:trace contextRef="#ctx0" brushRef="#br0" timeOffset="755.0431">3109 4963 44,'0'0'31,"0"0"2,1-14-9,-1 14-7,-25-7-5,10 13-3,-9-1-3,0 4-1,-6 0-2,0 5 0,2-1-1,2 6-1,6-3 1,1-2-1,9-2-1,7 3 0,8-3 1,5-3 0,9 0-1,5-3 1,2-2-1,6 5 1,-1-1-1,-1-1 1,-4 0-2,-2 4 1,-5 4 0,-7-1 0,-5 4 0,-7-3 0,-4 2-1,-4 2 2,-5 1 0,-4-4 1,-3-4-1,1 2 0,-2-5 0,3-4 1,2 1-2,3-8-1,13 2-4,-8-14-6,18 3-18,3-3-9,3-6 2,6-1-2</inkml:trace>
  <inkml:trace contextRef="#ctx0" brushRef="#br0" timeOffset="1156.0661">3636 4849 66,'-7'-11'37,"-11"8"0,-11 2 1,-11 5-27,2 9-3,-8-3-2,6 13-3,2-2 0,6 3-1,8 3-2,8 0 1,10-3-1,9 2 0,12 1 0,5-6 1,10-2-2,5 0 0,5 0 1,-3-3-1,0 1 0,-2-4 0,-7 4 0,-9 0-1,-7 2 2,-13-5-1,-8 3 1,-8 1-1,-3-2 3,-8-2-2,-1-5 1,1-2-1,2-4-1,7-5-1,7-1-5,0-13-17,10-3-14,9-3 1,2-6-1,12 1 1</inkml:trace>
  <inkml:trace contextRef="#ctx0" brushRef="#br0" timeOffset="1578.0902">3738 5084 57,'12'3'38,"2"0"-2,0-3-2,-1-9-14,11 5-9,-7-6-4,7 3-3,-4-3-1,0-4-1,-2-1 0,0 4-1,-7 0 1,-3 1 0,-5-5 0,-1 2-1,-5-3 0,-4 4 0,-2 2 0,-5-3-1,-5 1 0,-2 6 0,-2 2 0,-2 8 0,0 4 0,-2 4 1,1 9-2,3 6 1,7 5 0,1 2 0,7-1 0,7 1 0,7 0 0,9-3 0,2-2 0,6-8-1,4-3-2,3-5-1,1 0-4,-7-11-6,6-3-25,-6-3 0,-4-3 0,-3-4 0</inkml:trace>
  <inkml:trace contextRef="#ctx0" brushRef="#br0" timeOffset="1937.1108">4038 4990 58,'9'-6'36,"-9"6"0,23-18-8,-7 22-9,-6 0-6,6 7-5,-5 2-4,5 11-2,-5 1 0,-2 3-1,-2 2-2,-1 0 0,1-3 0,-3-1 1,0-4-1,-2-10 0,-2-12 0,6 10 1,-6-10 1,11-15 0,-6-4 1,4-2-1,-2-7 2,7 3-1,-3-4 1,1-1 0,0-2-1,1 9 0,0 4-1,0-2-3,2 10-4,-4-6-10,3 8-24,2 5 1,-2 0-1,0 2 1</inkml:trace>
  <inkml:trace contextRef="#ctx0" brushRef="#br0" timeOffset="2325.1329">4596 4691 54,'-2'-28'38,"-1"-1"0,2 5-3,-1 8-10,-1-3-12,3 19-5,0 0-2,16 6-3,-11 14 0,2 5-1,-3 5-1,1 10 0,-5 7 1,0 2-1,-1 8-1,-2-1 0,0-1 0,1 1-1,2-5 1,0-7 0,2-5-1,8-7 1,3-9-1,3-8 1,6-5 0,-2-10 0,3-4-1,1-5-1,-3-1-2,-5-9-3,3 6-10,-14-11-23,-4 1 0,-7-1 0,-6-4 2</inkml:trace>
  <inkml:trace contextRef="#ctx0" brushRef="#br0" timeOffset="2520.1441">4492 4909 68,'-23'-4'38,"7"4"0,6 5-9,10-5-10,12-1-7,4-1-4,14 2-2,3-4-3,6 5-2,3-1-1,-1-6-3,1 6-11,-11-3-26,-5-3 1,-3 1 0,-10-1-2</inkml:trace>
  <inkml:trace contextRef="#ctx0" brushRef="#br0" timeOffset="3686.2108">5632 4572 49,'-23'0'36,"6"8"-1,-5 1 2,-14 3-19,5 15-5,-11 1-2,6 16-3,-2 6-1,6 8-1,4 6-1,10 6-1,9 3-1,12-1 0,6-3-1,11-7 0,4-4-1,7-10-1,5-10-1,-1-12-1,2-6-6,-9-13-19,1-6-15,-5-6 1,-8-9-1,-5-10 1</inkml:trace>
  <inkml:trace contextRef="#ctx0" brushRef="#br0" timeOffset="4944.2828">5999 4764 57,'9'18'37,"-5"-6"-1,1 4-1,0 2-16,-6-3-8,7 10-2,-4 0-4,2 2-1,-3 1-2,2 6-1,-1-3 0,-2 3 0,0-1-1,0-2 1,-2-2-2,0 2 1,2-3 0,0-6 1,2-1-2,3-2 1,4-5 0,3 2 0,4-3 0,5-8 0,4-4 0,3 1 0,3-1 0,-1-5 0,1-2-1,-1-4-1,-2-3-1,-4 2-3,1 4-3,-14-11-11,-1 4-19,-1-1 1,-9-1 0,-2 3 2</inkml:trace>
  <inkml:trace contextRef="#ctx0" brushRef="#br0" timeOffset="5171.2957">5994 5101 49,'0'0'37,"14"2"-1,13-9 0,0-5-19,15 10-5,-1-8-3,8-2-4,-5-1-4,-1 3-3,-5 3-4,-12-4-7,-5 5-16,-8-1-8,-15-3-1,2 10 2</inkml:trace>
  <inkml:trace contextRef="#ctx0" brushRef="#br0" timeOffset="5392.3084">6004 4847 41,'-12'0'35,"1"-7"1,11 7 1,0 0-15,6-15-7,12 12-4,-1-5-4,13 7-2,2-4 0,6 1-2,1 1-3,0 2-1,1 1-5,-6-6-9,-2 6-24,-6-3 1,-6 1-2,-4 2 2</inkml:trace>
  <inkml:trace contextRef="#ctx0" brushRef="#br0" timeOffset="6409.3666">6588 4582 68,'0'0'38,"0"0"-2,14 1-3,-3 1-17,9 11-4,1 2-3,9 8-3,0 4-2,4 4 0,0 6-2,-1 7 0,-6 3-1,-5 2 0,-10 2-2,-6-2 1,-7 3 0,-6 1-1,-7-4 1,-4-6 1,2-6-2,2-2 0,2-5 1,3-7-2,2 0-3,-2-10-32,9-13-3,0 0 0,11-5 0</inkml:trace>
  <inkml:trace contextRef="#ctx0" brushRef="#br0" timeOffset="9705.5551">4750 6888 66,'0'0'36,"0"0"1,0 0-8,9 12-12,-9-12-5,4 23-5,-6-7-2,7 13-2,-4 1 0,1 2-1,0-2-1,0 0 0,-1-3-2,2 0 1,2-6-1,-3-7-1,1-4-4,-3-10-3,0 0-23,13 5-7,-13-5 2,1-21-2</inkml:trace>
  <inkml:trace contextRef="#ctx0" brushRef="#br0" timeOffset="9906.5666">4766 6636 62,'3'-14'35,"-3"14"-2,4-14 0,-4 14-23,0 0-19,11-7-22,1 16-1,-3-5-3,7 5 2</inkml:trace>
  <inkml:trace contextRef="#ctx0" brushRef="#br0" timeOffset="10386.594">5339 6648 23,'0'0'34,"5"-11"1,-5 11 0,-8-14-10,8 14-5,-14-6-5,14 6-5,-23-1-3,10 3-2,-5-1-1,1 8-1,-3 1 0,1 1-1,-5 3 0,7 6-2,-3 0 2,5 5-1,0 1-1,8 4 0,3 1 0,5 5 1,7 1-1,4 1 0,3-1 0,1 1-1,1-2 1,-1-2 0,-1-1 0,-4-7-1,-3-1-1,-4-6-1,1-1-2,-5-18-4,2 19-19,-2-19-12,0 0 1,-14-7 0</inkml:trace>
  <inkml:trace contextRef="#ctx0" brushRef="#br0" timeOffset="10595.606">5047 7067 52,'9'-11'39,"1"6"-1,8 3 3,6 0-18,-7-8-9,12 8-3,-4-2-5,3 1-2,-2 0-5,1-2-4,2-1-34,-5 6-2,-3-6 1,3 0 0</inkml:trace>
  <inkml:trace contextRef="#ctx0" brushRef="#br0" timeOffset="11815.6758">6213 6536 43,'0'0'33,"0"0"1,0 0-7,0 0-8,-20-1-3,11 9-5,-12 0-4,2 7-1,-7 4 0,1 5-1,-3 5-1,2 5-1,-2 4 0,7 9-1,4 7 1,5 2-1,6 3-2,10-1 1,4 0-1,6 0 1,5-3 0,2-4-1,1-10 0,4-4-1,-3-8 1,-4-8-3,2 0-2,-7-13-9,1-7-25,-3-4 0,0-12-1,-3-4 1</inkml:trace>
  <inkml:trace contextRef="#ctx0" brushRef="#br0" timeOffset="18112.0359">6598 6608 45,'0'0'34,"0"0"3,-9-10-2,9 10-16,0 0-5,0 0-4,0 0-3,0 0-2,0 0 0,16 0-1,-5 0-1,5 2-1,4 1 1,4 1-1,0-2-1,8 2 1,1-4-2,6 2 0,-1 0 1,-1-2 0,-1-2-1,-1 1 0,-2 0 0,-5 1 0,-6 0 1,-4-4-1,-7 3 0,-2 3 0,-9-2 0,9 16 1,-10-5 0,-3 4-1,-1 5 1,0 4-1,0 6 1,-2 0 0,0 4-1,0 0 0,3 2 0,1 0 0,1-5 0,-2-2 0,3-5-1,1 2 1,1-2-1,-1-8 0,0-2-1,1-4-2,3 3-2,-4-13-3,11 15-9,-11-15-23,13-6 2,-3-5-1,1-6 2</inkml:trace>
  <inkml:trace contextRef="#ctx0" brushRef="#br0" timeOffset="18468.0563">7347 6648 70,'0'0'37,"11"11"0,-11-11 1,0 19-27,3 3-3,-6 1-1,5 5-3,-4 5-2,3 4 0,-1 5-1,-1-1 1,1 1-2,0 1 0,1-6 0,2 0 0,5-6 0,3-8 1,3-8-2,3 0 1,7-7 0,0-3 0,4-3-1,-1-6-1,0 1-2,-6-4-3,6 5-4,-13-10-16,-3 0-11,-2 2 0,-9-7 0,0 8 2</inkml:trace>
  <inkml:trace contextRef="#ctx0" brushRef="#br0" timeOffset="18701.0696">7364 6946 77,'0'0'38,"0"0"-1,9-11-5,6-2-17,16 5-4,-4-8-3,10 6-2,0-1-3,-1-2 0,-5 0-4,-1 4-2,-4 2-3,-11-5-5,5 10-9,-20 2-20,11-18 0,-11 18 0,-5-18 2</inkml:trace>
  <inkml:trace contextRef="#ctx0" brushRef="#br0" timeOffset="18894.0806">7388 6685 58,'-24'-2'37,"14"2"-1,10 0 3,-6-11-21,22 11-4,1-9-6,10 5-2,1-6-3,7 5-1,-1 3-3,2-8-3,-1 10-7,-7-7-22,-1-1-7,-2 0 1,-5 1 0</inkml:trace>
  <inkml:trace contextRef="#ctx0" brushRef="#br0" timeOffset="19222.0994">7684 6352 67,'12'-9'39,"1"-2"0,10 7-1,9 14-21,-4-3-6,10 12-3,-5 6-3,7 10-1,-7 9-2,0 6 0,-13 8-1,-5-1-1,-8 5 0,-6 2 0,-5 2 0,-6-5 0,-3-6-2,0-2 2,0-10-1,2-3 1,3-9 0,2-11-1,3-6-1,3-14-3,0 0-25,12 4-11,-10-15 2,3-4-1</inkml:trace>
  <inkml:trace contextRef="#ctx0" brushRef="#br0" timeOffset="21290.2177">8900 6468 28,'-27'-7'31,"13"10"2,-7-5-7,-2-1-7,4 10-2,-6-5-4,7 5-2,-5-2-4,10 9-1,-3-3-2,5 5 1,3-1-2,2 3-1,3 1 0,6 6 0,3 0 0,0-1-1,1-1 0,2 3-1,1-4 1,-3 1 0,-1-6-1,-2-3 1,-4-4-1,0 0 1,0-10 0,-10 11 0,-1-9-1,-2 3 1,0-5-1,-4 1 1,2 2-1,-1-6 0,2 2 0,3 3-1,11-2 1,-12 2 0,12-2 0,5 11-1,-5-11 1,19 17-1,-3-1 1,-2-2 1,4 2-2,-1 5 1,-2 3 0,-4 0 0,-4 3 0,-4-2 0,-5 3-1,-3 0 1,-2 2 0,-4-7 0,2 1 0,3-4 0,3-1 0,3 0 0,4-3 1,6-7 0,1 0-1,7 3 1,2-3-1,-1-2 0,3 2-5,-3-8-14,-1 1-20,1 3 0,-5-5 1,3-1-1</inkml:trace>
  <inkml:trace contextRef="#ctx0" brushRef="#br0" timeOffset="22327.277">5461 8240 46,'20'12'33,"10"0"2,0-8-7,3-7-9,10 3-2,-6-10-5,7 0-4,-8-5-3,-1-1 0,-7-4-2,-2 3-1,-13-3 0,-5 3-1,-12-4 0,-7 7 0,-12-1 0,-5 4-1,-9 6 0,-9 0 0,-2 7 0,1 5 0,-1 8 0,5 2 0,8 9 0,9 6 0,10 1 0,12 5 1,10-2 0,14 1 1,7-3-1,7-1 1,3-7-1,1-5 1,0-6-1,1-5-1,-2-1-1,-6-6-3,2-1-5,-9-13-14,0 0-17,0-5 0,-4-5-1,1-1 2</inkml:trace>
  <inkml:trace contextRef="#ctx0" brushRef="#br0" timeOffset="22695.2981">5968 8137 68,'10'3'39,"-10"-3"0,21 17 0,-15-8-23,9 12-5,-2-7-4,6 11-3,-2-1-2,-2-2 0,-2 3-2,0-1 0,-3-3 0,-5-4 0,-1 1 0,-6-9 0,2-9-1,-7 10 1,7-10-1,-12-10 1,6-6 0,3-1-1,0-4 1,2-1 0,3-2 1,4-4-1,3 1 0,4 5 1,0 4-1,2-2 0,1 6-4,0 0-4,6 11-16,-1 0-16,-3 2 1,-3 0-1,3 1 1</inkml:trace>
  <inkml:trace contextRef="#ctx0" brushRef="#br0" timeOffset="23049.3183">6373 8180 76,'0'0'40,"0"0"-1,0 0 1,0 0-26,16 6-4,-16-6-4,11 17-2,-5-4-2,2 6-1,0 4 0,-1 1 0,-2-2-1,-3-3 0,-1-2-1,0 1 0,0-6 1,-1-12-1,0 0 0,0 0 1,1-17 0,2-2 0,1-3 0,5-7 0,-1-2 0,1 3 0,1 0 1,-1 2-2,1 8-1,0 1-3,5 9-4,-15 8-17,20-12-14,-2 9 1,2 4-2,4 1 3</inkml:trace>
  <inkml:trace contextRef="#ctx0" brushRef="#br0" timeOffset="23417.3394">6808 8172 73,'-7'9'39,"7"-9"-1,-17 6 2,0-6-23,8 11-8,-5-1-2,3 3-3,1 1-2,4 7-1,1-1 0,5 5 0,5 0-1,1-6 1,7-3-1,6 3 0,5-6 0,2-10 1,2-5-1,1-8 1,-3-6 0,1 0-1,-4-5 1,-7-6 0,-7-3-1,-7 3 0,-6-2 0,-9 2 0,-4 4 0,-6 2 0,-3 3-1,0 7-1,3 9 0,-2 2-3,10 13-6,0 1-24,8 2-6,7 3 1,6 1-1</inkml:trace>
  <inkml:trace contextRef="#ctx0" brushRef="#br0" timeOffset="23918.368">7090 8145 93,'7'-10'39,"5"10"2,0 5-2,7 2-29,-7-2-3,6 13-3,-3 1-1,0 2-1,-3 6-2,-4 1 0,-3-2-1,0 2 0,-3-2 0,-4-10 1,-1-1-1,1-5-1,2-10 2,0 0 0,-5-14 0,5-8 0,2-5 0,4-2 1,2-4-1,-1-2 1,3 0-1,0 4 1,-1 4-1,2 5-1,0 8-3,-4-1-7,5 8-29,1 5-1,-3 2 1,5 3-1</inkml:trace>
  <inkml:trace contextRef="#ctx0" brushRef="#br0" timeOffset="24185.3833">7671 8114 86,'0'0'39,"17"-1"1,-3-1 1,5-6-28,5 8-6,-3-6-1,5 2-2,-2-1-3,-1 2-2,0 0-2,-5-3-3,1 9-8,-19-3-26,11-3-2,-11 3 2,0 0-1</inkml:trace>
  <inkml:trace contextRef="#ctx0" brushRef="#br0" timeOffset="24380.3944">7708 8242 63,'3'11'40,"-3"-11"-1,20 8 3,4-4-18,-8-7-10,9 2-5,-4-3-2,2 2-4,0 1-2,-4-3-4,1 8-12,-5-5-26,-6-5-2,-9 6 1,10-7 0</inkml:trace>
  <inkml:trace contextRef="#ctx0" brushRef="#br0" timeOffset="25472.4569">8405 7810 51,'4'-10'37,"-4"0"-1,0 10-1,0 0-12,0 0-12,-5 22-3,0-2-3,3 9-2,-1 5-1,2 11-1,-2 2 1,1 5 0,1-3 0,1 3-1,2-6 1,4-2-1,4-7 0,5-9 1,5-6-1,6-10-1,3-7-1,1-8-1,4-5-3,-5-13-5,4 3-20,-12-5-10,-8-6 1,-9 4-1</inkml:trace>
  <inkml:trace contextRef="#ctx0" brushRef="#br0" timeOffset="25666.468">8261 8066 63,'-16'-4'37,"16"4"0,8-10 2,4 0-23,14 6-5,-1-3-3,8 4-4,-1 0-4,1 1-4,4 8-5,-7-7-13,0 2-18,4 4 2,-5-5-1,-1 2 3</inkml:trace>
  <inkml:trace contextRef="#ctx0" brushRef="#br0" timeOffset="26335.5063">8727 8021 59,'17'-9'39,"-17"9"-1,15-14 2,0 11-19,-15 3-7,19-10-4,-8 7-4,4 7-3,-2 2 0,1 6-1,-4 1-1,0 6-1,-3-1 0,-1 6 0,-3 1 0,-5-4-1,-2-2 0,0 1 0,-1-4 0,1-4 0,4-12 0,-7 9 1,7-9-1,10-12 1,2-1 0,4-5 0,3-4 0,4-1-1,3-4 1,-3 2 1,0 4-2,-2-1 2,-6 7-2,-1 4 1,-14 11 0,11-5 1,-11 5-1,-5 22 0,0-4 0,0 5 1,1 7 0,2-2-1,2 3 1,4 1-1,4-7 1,5-3 0,5-6-1,2-4 1,-2-9 0,4-6 0,-2-7 0,-2-4 0,1-6-1,-5-4 1,-2-2 0,-3-2-1,-4 2 0,-2-2 0,-2 0 0,-2 6 0,0 9 1,-5 1-1,6 12 0,-10 0 0,4 10 1,3 8-1,-1 8 1,4 2-1,0 0 0,5 5-1,3-2 0,2-4-1,5-1-3,-1-12-3,9 1-16,-2-11-18,-4-9 1,-2-9 0,-1-2 1</inkml:trace>
  <inkml:trace contextRef="#ctx0" brushRef="#br0" timeOffset="26734.5291">9472 8076 87,'17'-1'41,"1"-1"-1,3-2 1,5 3-27,-5-8-5,4 3-3,-5-3-3,1 2-1,-5-4-2,0 2 1,-4-2 0,-5-4-1,-5-1 0,-4 5 0,-6 1 0,-4-1 1,-6 3-1,-4 6-1,-4 7 1,-1 5-1,-3 4 1,-2 4 1,8 6-1,1 6 0,6 3 1,6-2 1,10 4-1,7-4 1,8 0-1,8 1 0,2-6 1,3-7-2,3-2 0,-1-9 0,1-4-5,-5-8-6,2-4-31,-8-9-1,-3 0 0,-3-5-1</inkml:trace>
  <inkml:trace contextRef="#ctx0" brushRef="#br0" timeOffset="28117.6082">4856 8768 74,'15'-5'39,"-6"2"-1,3 2 2,3 1-28,-15 0-3,23-3-3,-11 3-2,5 5-2,-4 1-1,4 3 0,-5 1 0,0 4 0,-3 5-1,-4 0 1,-4 0-1,-3 4 1,-3 1-1,-2 2 0,-2-2 0,1-2 1,0-1-1,5 0 0,3-2 1,3-4 0,1-3-1,6-5 1,3 1 0,4-4-1,-1-2 1,1-3-1,0-4 1,0 1-1,0 0 1,-4 0-1,-13 4 1,13-12 0,-13 12-1,0 0 0,0 0 1,-20 0-1,7 5 0,0 6-1,0 1 1,3 4 0,0 3 0,4 1 0,4 1-1,4 3 1,3 4 1,-1-1-1,2 2 0,-2-3-1,3 3 2,-4-1-1,-2-1 1,-3-3-1,-2-3 0,-2-4 0,-3-2 0,-4-3 0,-2-2 0,-1-1 0,-3-4 0,1 1 0,-2-1 1,-1-2-2,5 2-1,-1-2-5,17-3-28,0 0-7,0 0 1,10 8-1</inkml:trace>
  <inkml:trace contextRef="#ctx0" brushRef="#br0" timeOffset="58805.3634">3542 5842 40,'0'0'32,"0"0"-5,0 0 2,0 0-10,-9-9-6,9 9-2,-3 14-3,6-1-3,-2 0-1,5 6-1,2 4 1,5 5-2,0 3 2,5 1-2,0-1 0,5 8-1,-2-1 1,0 3-1,1-5-1,1 1 1,-2-4-2,3 3 1,0-5 1,-3-4-1,-2-5 0,1-2-1,-3-7 1,-3-2 0,-1-1-2,-13-10 1,12 3-2,-12-3-3,0 0-4,0-11-17,-3 2-10,1-2 0,-3-6 0,3 8 1</inkml:trace>
  <inkml:trace contextRef="#ctx0" brushRef="#br0" timeOffset="59179.3848">3933 6184 23,'0'0'32,"0"0"1,0 0 1,9-6-13,-9 6-4,7 11-3,-7-11-6,11 21-2,-6-5-1,4 1-1,-2 0-1,2 9-1,2 0-1,-2-2 1,-1 0-2,2 1 0,-1-2 1,-3 0-1,1-3 1,-1-6 0,-6-4-1,0 1 0,0-11 1,-12 15 0,1-13 0,-1 0-1,-2 0-2,-2-3-8,3 2-28,4 1 1,9-2-1,-1-10-1</inkml:trace>
  <inkml:trace contextRef="#ctx0" brushRef="#br0" timeOffset="60647.4688">4568 10160 3,'-11'3'19,"11"-3"-4,0 0-3,10 2 0,-10-2-2,9 2 2,-9-2 1,9-2 0,-9 2 0,0 0 0,11 5-2,-11-5 0,0 0-2,-6 13 0,1 1-3,-5 1-2,0 8 0,-7 6-2,-1 8 0,-3 3 0,0 4 0,0 1-2,-1 7 1,2-4 0,1 0-1,5-4 1,1-4 0,3-4-1,5-3 0,-1-3 0,1-6 0,2-1-2,-1-9-1,3 0-2,1-14-3,-6 13-5,6-13-12,-16-10-11,13 0 0,-5-6 1,4 1 2</inkml:trace>
  <inkml:trace contextRef="#ctx0" brushRef="#br0" timeOffset="60874.4818">4236 10718 29,'-24'17'31,"13"3"2,-3-1 1,0 3-15,8 11-3,-4-2-4,9 8-3,-2-4-2,10-2-1,0-6-1,7-2-1,-1-6-1,7-5 0,-2-7-1,5-3-1,-1-8-2,-2-11-6,6-7-32,-1-3 1,-5-13 0,2-9-1</inkml:trace>
  <inkml:trace contextRef="#ctx0" brushRef="#br0" timeOffset="61728.5306">3786 6605 16,'0'0'29,"-14"0"1,14 0 2,0 0-11,0 0-5,14 2-3,-14-2-4,16-2 0,-6 2-2,3 2-1,-1-3-1,4 2-1,-3-3-1,4 5 0,-3-4 0,2-1-1,-3-4-1,5 5 1,-2-4-1,0 1 0,-1 0-3,-2-6-6,-3 4-31,4 6 1,-14 0 0,10-11-1</inkml:trace>
  <inkml:trace contextRef="#ctx0" brushRef="#br0" timeOffset="64795.7061">3680 12034 24,'0'0'20,"14"0"3,-14 0 1,10-5-5,-10 5-1,11-5-3,-11 5-3,10-8-3,-10 8 0,8-9-3,-8 9-1,2-12-1,-2 12 0,-2-13 0,2 13-1,-13-9-1,2 6 0,-2 2-1,-2 2 0,-2 2 0,-4 4-1,-1 2 1,4 2 0,-4 4-1,3 4 0,-1 6 1,4 0 0,4 3-1,6 3 0,5 0 0,5 0 1,4-1-1,7-6 0,3-5 0,7-2 1,1-10 0,1-6-1,0-8 1,-2-4-1,1-8 1,-3-2 0,-2-5 0,-5-4 0,-2-2 0,-4 1 1,-4-1-1,-4 4 0,-3 2 1,0 4-2,-3 4 1,-1 8 0,5 10-1,-10 3 0,5 11 0,5 8 1,1 6-1,2 5 0,2 4 0,4 4 0,1-4 0,5-1 0,0-5 0,0-7-2,0-3-2,-1-10-2,4-1-5,-18-10-21,22-6-9,-12-4 2,1-5-1</inkml:trace>
  <inkml:trace contextRef="#ctx0" brushRef="#br0" timeOffset="65343.7374">4348 11983 58,'2'-16'37,"-2"16"0,-15-15 1,-2 3-23,6 9-4,-8-1-4,1 5-1,-5 0-1,-1 2-2,0 2-1,3 7 0,-2 0-1,1 3 0,1-2 0,9 3-1,4-2 0,7 2 0,5-2 0,5-2 1,8 0-2,5 0 1,5 1 0,0-3 1,1 0-2,-2 4 1,-2-1 0,-6 4 0,-5-3 0,-8 2 0,-9-1 0,-5 4 0,-5-2 0,-6-1 0,-4-3 0,0-1 0,0-2 0,3-2 0,3-2 0,4-6-2,14 0-1,-14-4-3,14 4-6,14-11-16,4 2-12,6-6 1,6-5 0,8-2 1</inkml:trace>
  <inkml:trace contextRef="#ctx0" brushRef="#br0" timeOffset="65736.7599">4651 11963 63,'-13'-13'36,"1"9"0,-5 0 1,-3 0-25,2 4-5,-1 0-1,3 6-2,5-1-1,11-5-1,-11 18 0,15-6-1,1-1 0,8 6-1,2-2 0,2 4 1,-1 2-1,1 3 0,-3 1-1,-3 1 1,-4 2 0,-4-3 0,-6 0 0,-3 0 1,-3-4-1,-6-5 1,-1-3 0,-4-7 0,-1-6 0,2 0 0,0-3 0,3-8-1,0 2-1,3-2-2,13 11-3,-15-23-11,14 13-22,10-2 0,4-4 0,9 2 1</inkml:trace>
  <inkml:trace contextRef="#ctx0" brushRef="#br0" timeOffset="66212.7871">4868 11959 87,'0'0'36,"0"0"0,-7-9-9,7 9-22,-2 16 0,3 0-2,-2 3 0,3 5-3,1 4 1,1 5 0,3-2 0,2 1 0,3-2 0,2-3 1,5-6-1,1-8 1,1-8-1,5-8 1,-3-8 0,2-8-1,-3-7 1,0-4 0,-6-3 0,-2 0 0,-5-1-1,-2 4 1,-7 6-1,-3 7 1,-2 5-2,5 12 1,-12 2 0,6 13-1,-2 8 1,2 6-1,3 4 1,1 4-1,2 3-1,2-3 1,2-1-1,2-6 0,5-6-3,-3-9-2,10-3-11,-3-15-25,3-9 2,1-7-2,0-8 3</inkml:trace>
  <inkml:trace contextRef="#ctx0" brushRef="#br0" timeOffset="66798.8206">5324 11980 77,'1'10'39,"-2"7"0,1-1 1,5 6-27,-7-3-6,5 7-2,1-1-3,1 1 0,-1-2-2,4-3 1,-3-3-1,1-5 0,1-2 1,-7-11-1,12-2 0,-12 2 0,16-23 1,-7 3-1,2-5 1,-2-4-1,1-2 0,2 3 0,-1 3 1,-3 0 0,0 12-1,-8 13 0,13-12 1,-13 12 0,11 20-1,-5-3 1,-2 3-1,3 4 0,0 0 0,-1-3 1,1-1-1,2-3 0,-1-4 0,-8-13 0,18 11 1,-9-14-1,1-7 0,3-5 0,0-2 1,-1-7-1,2 0 0,1 1 0,-3-1 1,-2 5-1,1 6 0,-6 3 1,-5 10-1,12 2 0,-7 8 0,-1 2 1,1 6-1,-1 1 0,3 2 0,0 2-1,2-2-1,-2-2-2,3 1-3,-10-20-6,23 14-28,-10-10 0,2-7 0,-3-3 0</inkml:trace>
  <inkml:trace contextRef="#ctx0" brushRef="#br0" timeOffset="67193.8432">5939 12106 61,'14'-5'38,"4"-2"1,-1 3 0,0-7-20,10 6-7,-9-9-4,8 6-4,-3-3 0,-2-1-3,-3 0 1,1 2-1,-3-5-1,-7 2 1,-4-3-1,-5 1 1,-4 1-2,-6 3 2,-2 4-2,-6 4 1,-2 6 0,-2 6-1,0 6 2,-1 8-2,4 6 2,2 3 0,1 0 0,7 4 0,5-2 0,4 0 1,7-2 0,6-4 0,4-5 0,2-2-1,5-9 0,1-5-2,2-2-2,-3-13-12,-1-1-27,0-3-1,-3-11 1,0-4 0</inkml:trace>
  <inkml:trace contextRef="#ctx0" brushRef="#br0" timeOffset="68104.8953">6871 11779 61,'0'0'38,"15"-8"-1,-5 4 2,3-4-21,7 8-8,-5-3-1,11 6-3,-3-3-2,4 3-1,3-1 0,4 0 0,-2-1-2,0 4 1,-1-3-1,-4 4 0,-5 1 0,-2 5 0,-8 0-1,-3 6 1,-5 3 0,-5 5 0,-2 4 0,0 2-1,-3 2 1,-1 3-1,3 0 1,1 0-1,-1-5 0,3-1 0,2-4 0,0-5 0,2-2-1,0-7-2,1-5-1,-4-8-4,14 10-15,-3-13-19,-1-6 0,5-6 0,0-8 2</inkml:trace>
  <inkml:trace contextRef="#ctx0" brushRef="#br0" timeOffset="68472.9164">7555 11772 91,'0'0'39,"0"0"1,2 18-1,2 0-30,-4 4-4,3 8-2,-1 3 0,1 2-1,0 2-1,2 5-1,-2-1 1,-1 0 0,0-3 0,1 0-1,0-4 0,3-1 0,2-6 0,-1-4 1,5-7-2,4-4 1,1-2 1,3-7-1,0-4 0,1-4 0,1-5 0,1-1-2,0-2-1,-7-4-2,4 7-6,-11-12-13,-2 4-17,-2 1 0,-9 1 1,-5 0 1</inkml:trace>
  <inkml:trace contextRef="#ctx0" brushRef="#br0" timeOffset="68663.9273">7534 12057 90,'0'0'39,"2"-13"3,12 11-11,2-8-18,11 7-4,-1-3-3,5 2-3,0 1-4,-4-2-2,1 4-4,-10-8-7,3 2-26,-10 1 0,-7-4 0,-4 10 0</inkml:trace>
  <inkml:trace contextRef="#ctx0" brushRef="#br0" timeOffset="68873.9393">7496 11807 86,'0'0'39,"4"-10"2,12-3-6,13 10-21,-3-9-5,11 6-2,-1-4-3,1 1-3,1 1-3,-7-1-5,1 9-10,-11-4-25,-9-1 2,-12 5-1,0 0-1</inkml:trace>
  <inkml:trace contextRef="#ctx0" brushRef="#br0" timeOffset="69358.9671">7010 11470 26,'-16'1'34,"-7"3"1,-4 12 1,-5 5-11,-6 4-8,4 15-4,-5 0-4,8 15-2,1 1-2,9 13-1,8 1-1,9 3-1,10 0-1,12 1-2,11-1 0,7-4-2,8-4-4,2-12-7,11-5-25,7-6 1,3-15-1,7-7 2</inkml:trace>
  <inkml:trace contextRef="#ctx0" brushRef="#br0" timeOffset="69773.9908">7981 11496 94,'0'0'41,"14"8"1,-1 2-1,3 13-31,2 4-4,10 11-1,0 7-1,3 13-2,0 6 0,-3 5-1,-6 8-1,-4 1-1,-9 1 1,-8-1-1,-8-2 1,-7-7-1,-5-7 0,0-11 0,1-8-2,-1-12-2,12-5-12,1-17-24,6-9-1,5-14 0,6-11 0</inkml:trace>
  <inkml:trace contextRef="#ctx0" brushRef="#br0" timeOffset="70102.0096">8539 11886 106,'0'0'41,"-13"3"1,13-3-1,0 0-37,6 10-4,-6-10-4,21 19-15,-8-9-21,-2 0-2,1 3 0,-3-2 0</inkml:trace>
  <inkml:trace contextRef="#ctx0" brushRef="#br0" timeOffset="70288.0202">8622 12091 51,'3'20'38,"-1"-2"1,1 2 1,2 6-13,-4-7-13,10 7-3,-10 0-4,6 6-2,-5 0-1,-2 0-3,-4 3-3,-1-4-4,1-5-34,-3 1-2,-2-8 1,1-6-1</inkml:trace>
  <inkml:trace contextRef="#ctx0" brushRef="#br0" timeOffset="71158.07">9048 11970 82,'16'13'39,"-16"-13"0,21 4 1,2-1-29,-3-5-5,8 2 0,1-5-2,6 3-1,-1-8 0,2 1-1,-6-5 0,-1 1-1,-7-1 0,-6-2 0,-10 1 0,-7-1-1,-12 2 1,-4 1-2,-9 3 1,-9 3 0,-2 5 0,-5 5-1,0 6 0,0 10 1,5 6 0,7 3 0,7 4 0,10 4 1,13 0 0,10-2 0,10 1 0,7-7 1,6-5-2,6-2 1,3-5-1,-4-7-1,2-3-2,-6-9-4,6-2-7,-11-6-26,0-6-2,-1-6 0,-4-2 0</inkml:trace>
  <inkml:trace contextRef="#ctx0" brushRef="#br0" timeOffset="71490.089">9533 11865 87,'0'0'39,"0"0"1,9 15 1,5 3-30,-5-3-3,9 9-4,-1 3-1,2 1-2,1 2-1,-1 0-1,0-2 1,-6-4-1,-1-5-1,-6-5 1,-2-5 0,-4-9-1,0 0 2,-13-5 0,4-10 0,2-2 0,0-5 2,4-3-1,3-3 1,4 1 0,2-5 0,7 10 0,0 1-1,4 2-2,4 5-3,-1-1-7,6 5-30,0 5-1,-2 1 2,2 0-2</inkml:trace>
  <inkml:trace contextRef="#ctx0" brushRef="#br0" timeOffset="71851.1096">9966 11836 98,'0'0'40,"-7"14"1,6-1-2,-2 0-31,9 9-4,-2 3 0,1 3-2,2 2-1,1 2 0,-1-1-1,1-1 1,-1-4-1,-3-7 0,-1-2 0,-1-4 0,-2-13 1,0 0-1,0 0 0,0-13 0,0-8 1,3-3-1,1-5 1,3-4 0,3-3 0,0 3 0,2 2 0,1 4 0,2 6-2,3 5-1,2 5-3,-6 1-8,8 9-29,-1 2-1,1 1 2,2 2-2</inkml:trace>
  <inkml:trace contextRef="#ctx0" brushRef="#br0" timeOffset="72227.1311">10411 11899 75,'0'0'41,"0"0"-2,-14 3 2,3-1-18,2 12-16,-5 1-3,4 7-1,-2 1 0,7 3-2,2 3 1,4-2-1,5-1 0,5-1-1,4-7 1,6-3 0,2-5 0,2-5 0,-1-7 0,-1-6-1,0-6 1,-6-6 0,0-3 0,-11-2-1,-4-6 0,-7 2 0,-7-3 0,-5 7 0,-2 1-2,-2 4 1,0 6-2,0 0-3,8 21-7,-2 1-29,10 2 0,4 3 0,2 3-1</inkml:trace>
  <inkml:trace contextRef="#ctx0" brushRef="#br0" timeOffset="72607.1528">10648 11902 100,'9'-13'40,"-2"2"1,-7 11-1,12-3-35,-2 14-2,-3 5-1,-1 5-2,0 6 1,-1 1-1,-2 1 0,-1 2 0,1-3 1,-5-4-2,4-6 1,-2-6 0,0-12 0,0 0 0,15-8 1,-4-11 0,0-4 0,6-6 1,3-3 0,-1-2 0,-1 1 0,5 3 0,-4 3-1,-1 5-2,1 6-3,-8 1-6,6 6-31,-6 4-3,-1 5 3,0 4-2</inkml:trace>
  <inkml:trace contextRef="#ctx0" brushRef="#br0" timeOffset="72948.1724">11271 11893 97,'15'2'42,"2"-4"2,3 4-1,1-13-29,3 9-8,0-2-1,2 4-1,0-1-4,0 1 0,-2-1-2,-6-1-2,1 3-2,-5-5-4,-1 9-6,-13-5-18,0 0-9,0 0 0,-12 1 2</inkml:trace>
  <inkml:trace contextRef="#ctx0" brushRef="#br0" timeOffset="73114.1818">11420 11943 49,'-20'16'40,"6"-2"0,7 1 2,7-15-15,7 19-9,3-17-5,10 4-4,-1-4-3,6 1-1,-1-1-3,1 0-1,0 1-4,-4-7-7,1 1-33,-4-1 0,1-5 0,-4-6-1</inkml:trace>
  <inkml:trace contextRef="#ctx0" brushRef="#br0" timeOffset="73717.2163">12016 11511 88,'0'0'40,"15"-3"0,-15 3 1,0 0-29,13 23-6,-13 2-2,0 7-1,-2 10-2,0 7 1,1 4-2,0 1 1,-1 3-1,6-2 1,1-4 0,2-1-1,2-5 1,9-9 0,3-5 0,5-7 0,6-8-1,-1-8-1,3-3-2,-2-15-2,1 1-5,-13-15-10,-1 1-23,-11-5 2,-8-6-1,-8-2 1</inkml:trace>
  <inkml:trace contextRef="#ctx0" brushRef="#br0" timeOffset="73896.2266">11949 11823 71,'-26'2'39,"11"1"0,15-3 2,0 0-27,25 8-4,-2-7-2,10 3-3,4 2-3,4-3-3,7 2-6,-7-9-14,4 4-20,-1-1 1,-7-3-1,2-1 1</inkml:trace>
  <inkml:trace contextRef="#ctx0" brushRef="#br0" timeOffset="74557.2644">12458 11783 81,'0'0'41,"16"-11"-2,-8 8 2,-8 3-29,25-2-3,-14 7-4,4 6-2,-2 5 0,-1 3-2,1 6 0,-3 3-1,-5 1 0,-1 3 0,-3 0 0,-2-2 0,-3-4 0,-2-2 0,2-11 0,1-1 0,3-12 0,0 0 0,0 0 0,13-21 0,1 2 0,4-6 0,4-1 0,1-2 0,3-1 0,1 1 0,-1 1 0,-1 2 1,-3 7-1,-5 4 1,-3 6-1,-4 4 0,-10 4 1,6 18-1,-8 0 1,-2 9 0,0 3 0,0 5 0,1-3 1,3 5-1,4-5 0,3-3 1,5-4-1,3-8 0,4-5 0,1-8 0,2-6 1,1-7-2,0-8 0,-1-2 0,-2-7 0,-5-5 0,-1-4 0,-5-1 0,-2 4 0,-3 2 0,-3 4 0,-5 7 0,0 8 0,4 11 0,-11 8 0,5 7 0,0 10 0,-1 3 0,6 5-2,1 1 1,5 2-1,2-9-3,8 2-4,-3-17-8,11-2-26,0-7-1,0-6 2,2-10-1</inkml:trace>
  <inkml:trace contextRef="#ctx0" brushRef="#br0" timeOffset="74973.2882">13356 11861 95,'10'-3'41,"0"0"1,4-2 0,-2-4-33,9 5-2,-1-3-3,5 0-2,-2-3 0,1 1-1,2-3 1,-6-1-2,-1 0 1,-4-2 0,-7 0-1,-3 2 1,-8 0-1,-8 2 0,-8 3 0,-6 5 0,-7 7 0,-6 8-1,-1 5 1,1 4 0,3 7 0,6 8 0,11 3 2,6 4-1,11-2 0,11 0 1,7-2-2,6-1 0,5-5 0,2-8 0,-1-8 0,1-5 0,-3-8 0,-4-11 0,-1-1-14,-2-13-29,-3-9-1,1-9-1,2-7 1</inkml:trace>
  <inkml:trace contextRef="#ctx0" brushRef="#br0" timeOffset="76423.3711">3086 11558 49,'-39'46'36,"3"11"-1,-7 5 1,4 3-19,6 21-7,1 0-1,16 9-1,9-1-2,19 4-2,12-5 0,17-1-2,8-5-2,11-7-6,9-6-32,3-3-2,-2-14 1,4-8-1</inkml:trace>
  <inkml:trace contextRef="#ctx0" brushRef="#br0" timeOffset="77243.418">13787 11366 75,'8'-11'39,"2"9"-1,-1 5 1,3 5-27,5 14-5,4 6-2,9 15-1,2 5-1,6 10 0,3 4-2,1 5 1,-5 4-1,-3 0 0,-7 1 0,-11-5-1,-7-4 1,-10-3-1,-11-6 0,-4-8 0,-7-9 0,-4-7 0,0-8-1,0-8-1,5-4-2,-1-12-6,8-2-30,15 4-1,-11-20 1,18 5-1</inkml:trace>
  <inkml:trace contextRef="#ctx0" brushRef="#br0" timeOffset="78567.4938">14922 11517 19,'0'0'30,"0"0"2,0 0 3,-9-12-13,9 12-4,0 0-3,0 0-4,0 0-2,2 11-2,-4-2-1,5 8-2,-2 4-1,2 9-1,0 6 0,1 7-1,1 1 0,2 6-1,0 2 1,0 3 0,-1-1-1,0-1 1,1-1-1,-2-4 0,0-1 1,-2-6-1,0-5 0,-1-5 0,0-7 0,1-3 0,1-8 0,-1-3 0,-3-10 0,0 0 0,9 7 0,-9-7 0,8-9 1,-8 9-1,13-14 1,-1 7-1,3 2 1,2-1 0,2 0-1,3 2 0,4 3 1,1-1-1,1 2 0,-1-1 1,-2-2-1,-2 5 0,-1 0 0,-4-1 0,-2-1 0,-5 1 0,-11-1 0,12-3 1,-12 3-1,0 0 1,1-13-1,-1 13 0,-6-18 1,1 4-1,-2-2 0,2 0 0,-1-6 1,-1-2-2,0-2 2,-1-4-2,1-5 1,0-5 0,2 1 0,2-7 0,-1-2 0,4-2 0,2-2 0,0 2 0,0 2 0,1 1 0,-2 6 0,-1 6 0,-1 0 0,-1 11 0,-2 6 0,1 1 1,-2 5-1,5 12 0,-6-10 0,6 10 0,0 0 0,0 0 0,0 0 0,-10-1 0,10 1 0,-11 7 0,11-7 0,-19 11 0,4-4 0,-3-1 0,-6 1 0,-1-2 0,-3-2 0,-2 2 0,-3 0 1,2-5-1,-2 2 0,5 0 0,4-1 1,2-1-2,8 5-3,5-6-9,9 1-27,20 5-2,10-9 2,16-1-1</inkml:trace>
  <inkml:trace contextRef="#ctx0" brushRef="#br0" timeOffset="79712.5593">16383 11323 24,'-8'15'28,"0"8"3,-7-3 0,-4 6-7,1 9-5,-9 1-3,6 13-5,-6 2-3,5 10-1,0 6-1,8 5-1,4 1-1,10 8 0,8-5-2,12 1 0,10 0-2,12-6-3,12-1-17,11-3-20,-4-9 1,7-5-1,-2-9 0</inkml:trace>
  <inkml:trace contextRef="#ctx0" brushRef="#br0" timeOffset="83777.7918">17144 11850 50,'0'0'27,"8"-16"3,-5 4-1,-3 12-8,0-25-3,-3 16-4,-7-5-4,-1 7-3,-8-1-3,-2 13-1,-3 1 0,-3 7-2,-5 5 0,2 11 0,3 3 0,7 4-1,4 0 1,12 0 0,8-4-1,12-2 1,10-6 0,11-10-1,5-9 0,3-4 1,5-8-1,-4-6 1,-4-2-1,-6-6 1,-8-6 0,-11 3 0,-7-5 0,-10-1 1,-9 2-2,-3 4 2,-5-1-2,0 6 2,-3 7-2,4 6 1,1 9-1,3 9 1,4 10 0,6 5-1,4 5 0,6 4 0,2 2 1,6 3-2,4-4-1,4-4-2,5-2-5,-10-12-21,6-5-12,3-5 1,0-9-1,0-6 2</inkml:trace>
  <inkml:trace contextRef="#ctx0" brushRef="#br0" timeOffset="84184.8151">17747 11785 75,'5'-11'38,"-9"-1"0,4 12 1,-14-9-28,1 7-5,0 5-1,-4 1-1,0 7-1,0 1-1,-1 4 0,0 1-1,0 3 0,4 1 0,4 2 0,3-1 0,7-2-1,4-3 1,9-1-2,3 0 2,5-2-2,4-3 1,-2-1 0,0-1-1,-2 2 1,-7 1-1,-8-1 1,-5 2 0,-6 1 0,-8-1 0,-4 1 0,-2-1 0,-1-3 0,1-2-1,3 1-2,7-4-1,-2-10-9,11 5-27,9-17 1,5 1-1,11-3 0</inkml:trace>
  <inkml:trace contextRef="#ctx0" brushRef="#br0" timeOffset="84571.8372">18122 11806 89,'0'-10'40,"0"10"1,-11-16-1,-8 7-31,9 7-3,-7 0-2,3 5-2,-3 3 0,1 2-1,2 3-1,1 4 1,2 3-1,5 2 1,4 1 0,6 0-1,6-1 0,8 2-1,1-3 1,0-1-1,1 1 1,0-3-2,-7 2 2,-4-1-1,-9 0 0,-7-1 1,-6-1 0,-5 0 0,-4-3 0,-4-3 1,2-1-1,0-3-1,4-3 0,4-4-2,16 2-3,-16-13-16,16 3-19,12-1 1,1-5-1,9 0 1</inkml:trace>
  <inkml:trace contextRef="#ctx0" brushRef="#br0" timeOffset="85024.8631">18294 11778 69,'0'0'40,"0"0"-2,-16 5 2,16-5-21,-7 27-13,4-5 1,4 4-3,1 1-2,4 3 0,2 1 0,5-3 0,-3-3-1,7-4 0,0-9 0,3-3 0,0-8-1,4-10 1,-1-5-1,2-6 1,-2-8-1,-1-5 0,0-2 0,-3-1 0,-3 1 0,-4 6 1,-4 3 0,-5 8 0,-3 8 0,0 10 0,-9 14 0,0 3 1,0 11-1,1 4 0,1 2-1,4 3 1,2 0-1,2-6 0,5-3-2,3-8-2,5-5-3,-3-15-7,9-4-28,-1-7-1,-2-5 1,2-8 0</inkml:trace>
  <inkml:trace contextRef="#ctx0" brushRef="#br0" timeOffset="85573.8945">18762 11727 86,'0'0'40,"0"0"0,7 17 2,-11-7-31,9 10-2,-2 0-4,3 1-2,2 3-1,1 2-1,1-6-1,0-2 1,5-1-1,-4-7 0,2-4-1,1-4 1,-2-8 0,0-6 0,0-5 0,0-5 0,-1-4 0,-2-1 0,2-1 1,-3 2-2,-1 5 2,-1 8-1,-6 13 0,0 0 1,6 13 0,-7 4-1,2 5 1,-1 6-1,3 3 1,0-4-1,2-2 1,5-3-2,2-9 2,2 0-1,4-7 1,-3-11-1,3-7 0,-1-2 0,7-6 0,-8-5 0,3 2-1,-3-2 1,-2 2 1,-2 7-1,-4 5 1,-8 11 0,10-4 0,-10 15 0,0 3 0,0 5 0,0 1-1,4 4-1,4-2-1,-1-5-3,8 3-6,-5-9-31,8-5-2,0-3 1,-1-9 0</inkml:trace>
  <inkml:trace contextRef="#ctx0" brushRef="#br0" timeOffset="85994.9186">19472 11865 66,'18'-7'40,"-2"0"1,0-1 0,3 6-15,-2-13-16,8 3-3,-2-3-2,1 0-2,-2 0-2,-1-1 1,-1-4-1,-3 3-1,-2 0 1,-4-1 0,-5-1 0,-2 3-1,-7 0 0,-6 7-1,-5 4 1,-7 4 0,-3 6-1,-3 5 1,-3 9 0,-1 4 0,2 4 1,4-1 0,2 5 0,7 3 0,7 0 2,6-2-1,6 0 0,14-4-2,0 0 0,6-2 0,2-3 0,2-8 0,-4-4 0,0-4 0,1-2-4,-14-11-29,4-2-11,-5-8-1,-5-7 1</inkml:trace>
  <inkml:trace contextRef="#ctx0" brushRef="#br0" timeOffset="86716.9599">20451 11286 61,'-10'1'35,"-1"8"1,-8 5 0,-6 5-21,7 18-6,-8 2 0,6 13-2,-2 5 0,4 10-2,3 2 0,10 2-2,4-2 0,7-4-1,6-8-1,8-5-1,3-8-2,4-13-2,9-4-5,-8-10-27,4-11-5,3-8 1,0-9-2</inkml:trace>
  <inkml:trace contextRef="#ctx0" brushRef="#br0" timeOffset="87063.9797">20799 11472 91,'-1'21'38,"-3"0"0,0 5 1,1 11-35,0 3-2,3 5 1,-1 4-1,4-1-1,-1 2 0,4-1 0,-1-8 0,2-3-1,1-3 1,4-6 0,2-4-1,4-5 1,2-7-1,5-3 1,5-5-1,2-3 0,2-4 0,-2-6-2,-1 1-2,-6-7-3,3 5-13,-8-7-20,-12 0 1,-3 0-1,-10-7 1</inkml:trace>
  <inkml:trace contextRef="#ctx0" brushRef="#br0" timeOffset="87257.9908">20795 11837 56,'0'0'39,"18"-3"0,8-1 0,5-1-12,5-7-18,11 3-4,-4 0-5,-2-7-6,0 7-16,-7-4-18,-12-2 2,-6 0-2,-11-3 2</inkml:trace>
  <inkml:trace contextRef="#ctx0" brushRef="#br0" timeOffset="87446.0016">20856 11488 62,'-12'-7'39,"12"7"-1,2-9 3,19 11-23,-2-6-7,14 9-3,1-4-3,7 3-5,6 4-4,-3-12-14,0 6-22,3-2 0,-4-7-1,-1 0 2</inkml:trace>
  <inkml:trace contextRef="#ctx0" brushRef="#br0" timeOffset="87778.0206">21335 11165 90,'18'15'40,"5"1"2,6 8-2,14 10-30,-11 1-3,5 13-1,-6 3-3,-5 9-1,-8 4-1,-6 1-1,-6 0 0,-6-4 0,-7-1 0,-4-5-1,-1-5 1,-1-10-1,0-5-1,3-8-1,4-5-2,-2-12-15,8-10-22,0 0 2,0 0-1,16-7 0</inkml:trace>
  <inkml:trace contextRef="#ctx0" brushRef="#br0" timeOffset="88996.0902">21888 11080 95,'20'12'42,"2"5"0,6 9 1,0 5-33,9 16-2,1 5-2,3 15-1,-4 8-1,-3 9-4,-3 4 0,-6 5 0,-5-3 0,-6-2 0,-7-4 0,-5-7 0,-6-12 0,-2-9 0,-2-10-2,-1-15-5,3-7-36,-4-8-2,0-11 1,10-5 1</inkml:trace>
  <inkml:trace contextRef="#ctx0" brushRef="#br0" timeOffset="206731.8243">792 13688 45,'0'0'35,"0"-52"-2,0 52-4,0 0-6,0 0-4,0 0-6,0 0-4,0 0-4,-2 50-1,2-50-3,-3 66 1,3-66 0,-4 88-2,4-88 1,1 89-1,-1-89 1,7 75-1,-7-75 1,9 63-1,-9-63 0,0 0 0,18 53 0,-18-53 0,0 0 0,0 0 1,0 0 0,53 14-1,-53-14 2,0 0-1,63-21 0,-63 21-1,0 0-1,72-23-2,-72 23-2,0 0-6,68-12-20,-47 9-10,-5-2 1,1 5-1</inkml:trace>
  <inkml:trace contextRef="#ctx0" brushRef="#br0" timeOffset="207150.8483">1369 13832 45,'-15'5'35,"-3"12"1,-2 4-1,-8 3-20,11 13-2,-1-4-3,6 9-4,3-8 0,13 2-3,9-9 0,5-7-1,6-3 0,4-10-1,3-10 0,0-6 0,-3-6 0,-6-5 0,-5-5-1,-4-2 1,-5-4-1,-7 1 1,-9 2-1,-7 1 0,-4 4 0,-2 8-1,-3 2 0,-5 7 0,-1 12 0,7 4-3,8 8-3,7-2-11,10 4-21,10 1 2,10-5-2,7 0 2</inkml:trace>
  <inkml:trace contextRef="#ctx0" brushRef="#br0" timeOffset="207518.8694">1759 13930 66,'0'0'38,"-18"-7"-2,0 13 3,-2 3-24,-5-5-5,2 10-3,2-4-2,3 10-1,6-2-1,9 1 0,8 1-2,3-2 1,11 0-2,5-3 1,3-1-1,2-9 1,2-1 0,1-5-2,-4-6 1,-4-5-1,-3-3 1,-6-6 0,-6-2-1,-4-2 2,-8-4-1,-9 2 1,-1 1-1,-4 2 1,0 7-2,-1 2 0,2 10-3,0 2-3,8 17-13,2 0-20,5 2 0,4 2 0,4-2 1</inkml:trace>
  <inkml:trace contextRef="#ctx0" brushRef="#br0" timeOffset="207779.8843">2024 13954 83,'4'-14'39,"-4"14"0,0 0 0,-15 13-31,11 7-4,-2 3 0,4 7-3,-3 5 1,5 6-2,0 4 0,0-2 0,2 0-1,-2-3-1,3-6-1,-3-5-3,2-4-6,-2-25-13,0 0-15,-9-3 2,2-22-1,2-8 2</inkml:trace>
  <inkml:trace contextRef="#ctx0" brushRef="#br0" timeOffset="208027.8985">1970 13915 49,'10'-31'40,"4"5"-1,-1 4 1,6 10-10,-2-5-16,12 11-5,-2 4-2,5 4-4,-2 2-1,1 5-1,-7 4 1,-4 4-1,-11 5 0,-10 1 0,-13 0 0,-6 7-1,-10-3 1,-3 0 0,1-4-2,-1-8-3,12 0-5,2-7-33,19-8 0,5-17 0,14-1 0</inkml:trace>
  <inkml:trace contextRef="#ctx0" brushRef="#br0" timeOffset="208422.9211">2941 13726 78,'-1'12'40,"2"5"0,-2 6-2,-5-3-25,10 11-5,-4-3-3,5 4-2,0-1-1,0-2-2,0-4-1,1-5-4,4-1-3,-10-19-24,0 0-9,9 1 1,-7-18 0</inkml:trace>
  <inkml:trace contextRef="#ctx0" brushRef="#br0" timeOffset="208587.9305">2918 13467 82,'0'0'36,"-4"16"-3,5-2-6,9 9-43,5 4-18,-2-3 0,8 7-2,0-7 1</inkml:trace>
  <inkml:trace contextRef="#ctx0" brushRef="#br0" timeOffset="208995.9538">3151 13754 88,'0'0'39,"11"0"-1,-11 0 3,-6 19-33,8-3-3,-3 3-3,6 8-1,-5 1 1,4-1-1,-1-2 0,3 0-1,1-4 1,0-4-1,2-4 0,-9-13 1,14-4-2,-1-7 1,0-6 0,-3-8 1,5-5-1,0-2 0,2-2 0,-3 4 0,0 7 0,-4 4 0,-1 6 0,-9 13 0,13 4 0,-11 9 0,-2 5 0,3 2 0,0 4 0,2 3-1,0-2-1,2-5-1,2 0-2,-9-20-9,19 9-27,-8-8 1,-2-8-1,3-8 2</inkml:trace>
  <inkml:trace contextRef="#ctx0" brushRef="#br0" timeOffset="209317.9723">3588 13655 72,'12'0'40,"-9"9"0,-2 5-3,-2 18-15,-3-8-15,6 6-4,0 3-1,2 2-1,3-3 0,5-2 0,-1-5 0,1-7-1,0-5 2,1-10-1,1-10 0,-2-5 0,-1-11 0,-1-6 0,0-2-1,1-3 1,-1-1-2,-4 5 1,1 6-2,-3 2-3,5 12-4,-8-1-20,-1 11-12,18 1 0,-5 5-1,2 3 2</inkml:trace>
  <inkml:trace contextRef="#ctx0" brushRef="#br0" timeOffset="209452.98">3928 13908 103,'-2'21'41,"0"-4"0,1 0-13,1-17-22,-3 10-29,3-10-16,15-5-1,-3-7-2,7-3 1</inkml:trace>
  <inkml:trace contextRef="#ctx0" brushRef="#br0" timeOffset="210400.0341">4651 13815 87,'0'0'39,"0"0"1,-9 12 0,10 5-31,-6 5-4,8 11-1,0 4-2,2 7-1,2 4 0,3 2-1,3 0 0,-4-3-1,3-3-2,-4-11-2,1 1-4,-8-17-9,7-4-18,-8-13-4,0 0 0,-7-21 1</inkml:trace>
  <inkml:trace contextRef="#ctx0" brushRef="#br0" timeOffset="210694.051">4564 13829 64,'-6'-46'40,"7"7"0,8 9 2,8 0-20,9 11-11,5 2-3,12 7-3,5 6-1,3 9-2,2 9-1,-1-1 0,-7 10 0,-7 3-1,-13 5 0,-15 3 0,-16 3 1,-13 0-1,-13-2 0,-8 0 0,-4-6 0,0-7 0,5-4-1,9-8-2,17-10-2,7-12-4,27-1-19,5-6-15,8-8 1,5-2 0,2-3 2</inkml:trace>
  <inkml:trace contextRef="#ctx0" brushRef="#br0" timeOffset="211014.0693">5058 13688 81,'7'-12'41,"-7"12"1,19-2-2,-8 1-24,10 15-7,-1 2-3,2 7-1,2 8-3,0 4-1,-2 5 0,-4-1-1,-5 1 1,-3-6-2,-5-3 2,-4-6-2,-3-6 1,2-19-1,-10 4 1,6-16 0,0-11-1,4-6 1,5-7-1,4-6 1,2 2 0,5 3 0,4 3-2,1 9-2,5 10-3,-3-2-10,3 12-24,4 6-2,-2 2 2,1 0-1</inkml:trace>
  <inkml:trace contextRef="#ctx0" brushRef="#br0" timeOffset="211368.0895">5634 13826 80,'0'12'41,"3"-1"0,-3-11-2,0 0-22,16 5-7,-2-14-4,4 1-3,3-7-1,5 0-1,2-4 0,-2-2 0,-4-5-1,-1-1 1,-4-3 0,-8 3-1,-9-1 1,-9 2-1,-8 3 0,-4 7 0,-3 7 0,-6 9 0,-3 16 0,2 4 0,4 11 0,3 6 0,5 8 1,9 3-1,7 1 1,5-1-2,9-5 0,6-6-2,7-7-3,1-14-4,14 0-18,0-14-15,0-12 1,2-9 0,1-8 1</inkml:trace>
  <inkml:trace contextRef="#ctx0" brushRef="#br0" timeOffset="211683.1075">6210 13622 73,'-2'-12'40,"-12"3"1,-10 12 0,-3 9-22,-12-2-10,4 10-3,1-3-2,11 7-1,9 0-1,10-1-1,14 0 0,11 0-1,9 0-1,8 3 1,0-1 0,-1 1 0,-6 1 0,-6 2-1,-11-3 1,-12 2 0,-12 1 1,-13-8 0,-7-1-1,-2-2 0,-1-9-1,0-5 0,6-4-2,8-10-4,14-1-11,9-6-24,8-10 1,9-3 0,7-4-1</inkml:trace>
  <inkml:trace contextRef="#ctx0" brushRef="#br0" timeOffset="212058.129">6473 13759 93,'10'3'40,"3"-1"1,1-4-2,-5-6-30,12 4-4,1-5-2,0-2 0,2-2-2,1 0 0,-4-2 0,-3-1 0,-4-3 0,-5-2 0,-8 2-1,-5 1 0,-6 2 0,-9 3 1,-4 7-2,-3 7 1,-6 10 0,-2 8 0,4 9 1,4 5-1,4 5 1,8 3 0,5 7 0,9-7 1,12 1-2,2-6 0,7-5-1,-1-6-1,7-7-2,-3-14-3,7-3-11,-8-13-24,6-12 0,-1-7 0,-1-8 0</inkml:trace>
  <inkml:trace contextRef="#ctx0" brushRef="#br0" timeOffset="212363.1464">6868 13604 64,'11'-2'41,"-11"2"-1,13 20 2,-9-8-17,5 15-14,-6 0-6,3 5-2,2 2-2,1 0 0,2 2-1,0 2 0,-1-4 0,-3-4-1,-1-3 1,2-6 0,-5-3 1,0-7-1,-3-11 1,0 0 0,12-17 0,0-2 0,2-7 0,7-4 1,0-3-2,6-1 1,0 2-2,-3 3-2,3 10-3,-10-1-6,5 8-29,-11 10-2,-11 2 2,11 11-1</inkml:trace>
  <inkml:trace contextRef="#ctx0" brushRef="#br0" timeOffset="212679.1645">7307 13718 94,'-3'-14'42,"-1"2"1,4 12-5,-13-11-22,12 19-9,-1 9-4,1 5-2,5 7 0,4 2-1,1 5 1,2 0-1,3-3 1,-2-6-1,1-6 1,3-7-1,0-12 1,-1-7 0,2-10 0,-1-7-1,1-7 0,2-3 0,3-4-1,-3-2-3,3 10-7,-7-4-32,-3-1-1,0 5 2,-2 5-2</inkml:trace>
  <inkml:trace contextRef="#ctx0" brushRef="#br0" timeOffset="213554.2146">7982 13678 67,'18'-12'38,"-18"12"0,-4-10-4,4 10-16,-25 3-6,6 6-4,-8-1-2,1 7-2,-3 2 0,5 4-1,1 1 0,6 1-1,10 0-1,7-1 0,7-1 0,9-7 0,4-3 0,6-4 0,2-7-1,0-4 1,-4-2 0,0-8 0,-5-2-1,-4-3 1,-4-4 0,-6-1-1,-4-1 1,-2 5-1,-2 2 1,-4 6-1,7 12 0,-14 0 0,7 13 0,2 9 0,4 6 0,1 1 0,3 1-1,7-2-1,8-1-2,0-14-6,15-6-29,-2-11-5,2-12 2,4-9-1</inkml:trace>
  <inkml:trace contextRef="#ctx0" brushRef="#br0" timeOffset="214023.2414">8310 13252 108,'-18'11'41,"9"18"2,1 13-11,-7-1-23,12 15-4,1 4-2,5 2-1,6 1-3,3-1 1,2-4-2,1-10 0,-2-8-1,-2-10 0,-3-9 0,-6-12 1,-2-9-1,-15-10 1,0-5 1,-3-4 1,0-3 0,3-1 1,3-3 1,8 3 0,8-1 0,9 6 0,9 0 1,6 4-1,6 1 0,2 10-1,-1 2 1,-3 5 0,-5 7-1,-3 5 0,-9 4 0,-4 5 1,-7 1-2,-3 1 1,-2 0 0,-1 2 0,0-3-1,-2-4 0,4-5-1,3-5-2,-3-12-3,13 3-6,5-12-29,-4-10-3,2-8 2,0-6-1</inkml:trace>
  <inkml:trace contextRef="#ctx0" brushRef="#br0" timeOffset="214168.2497">8586 13404 88,'-12'-3'39,"3"6"0,9-3-3,-17 4-27,17-4-13,10 11-33,4-3-3,7-1 1,8 0-1</inkml:trace>
  <inkml:trace contextRef="#ctx0" brushRef="#br0" timeOffset="214516.2696">8800 13729 94,'-16'28'40,"-1"-4"1,7-5-5,13 1-26,-7-4-6,11-2-1,4-2-1,6-6-1,5-1 0,1-6 0,0-5 0,1-3-1,-2-5 1,-5-3-1,-6-5 1,-8-4-1,-5-4 1,-5 2-1,-9 1 1,-5 2-1,-2 7 1,-2 6-1,-2 7 0,1 10 0,5 10-1,4 1-1,10 8-4,4-3-5,17 4-20,3-6-11,10-6 1,4-7-1</inkml:trace>
  <inkml:trace contextRef="#ctx0" brushRef="#br0" timeOffset="214885.2907">9053 13677 86,'0'0'40,"0"0"0,0 0 1,4 11-27,-10 0-8,5 10-3,-1 0-1,0 5-1,4-1 0,4-2 0,0-4 0,7-3-1,3-7 1,3-8 0,1-7 0,4-6-1,3-6 1,0-5-1,-2-3 1,-3-2-1,-2 3 1,-4 6-1,-2 5 1,-14 14 0,11-8 0,-10 16 0,-4 9 0,1 3 0,0 7 0,0 0-1,-1-2 0,4 2 0,2-7-2,1-4-1,6-2-6,-10-14-22,23-7-12,-3-6 0,8-11 0</inkml:trace>
  <inkml:trace contextRef="#ctx0" brushRef="#br0" timeOffset="215051.3002">9719 13584 105,'-14'15'41,"14"-15"0,-9 15-7,9-15-36,0 0-35,9-1-3,7-6-1,2 2 0</inkml:trace>
  <inkml:trace contextRef="#ctx0" brushRef="#br0" timeOffset="215186.3079">9789 13814 92,'-7'31'38,"-1"-10"-2,9 2-10,10-12-57,-11-11-4,17-8-3,0-5-3</inkml:trace>
  <inkml:trace contextRef="#ctx0" brushRef="#br0" timeOffset="216821.4014">3239 15286 50,'0'0'37,"-1"12"0,1-12 1,0 0-19,30 8-5,-7-13-3,14 5-2,3-6-2,13-1-1,1 0-2,7-2-2,0-3-1,-1 3 0,-6-1-1,-7 3-1,-6 4-1,-12 1-3,-4 4-4,-25-2-17,7 10-16,-7-10 1,-23 17-1,6-7 1</inkml:trace>
  <inkml:trace contextRef="#ctx0" brushRef="#br0" timeOffset="217610.4466">3503 15389 41,'0'0'34,"5"-9"1,-5 9 0,0 0-17,0 0-5,0 0-5,0 0-3,0 0 0,4 9-2,-4-9 0,0 0 0,12 9-1,-12-9-1,0 0 0,12 0 0,-12 0 0,0 0 0,0 0-1,6-11 1,-6 11 0,0-12-1,0 12 0,0-13 1,0 13-1,-4-10 0,4 10 0,0 0 1,0 0-1,0 0 1,0 0 0,1 17 1,2-1-1,-1 7 1,0 7 0,-2 6-1,3 4 1,1 8 0,-2 2 0,1 3-2,0 3 2,-1-5-2,2-2 1,-2-8-1,-5-5 1,-5-7 0,1-7 0,-7-8 1,-5-7-1,-6-7 1,-6-6 0,-5-2 0,4-4 1,-3-4-2,5 3 0,3 1-2,7-3 0,20 15-6,-13-20-28,22 10-9,9 5 0,9-2 0</inkml:trace>
  <inkml:trace contextRef="#ctx0" brushRef="#br0" timeOffset="219030.5278">4482 15405 49,'0'0'38,"0"0"-1,13-4 1,-13 4-20,0 0-5,5 16-4,1 6-2,-7 4-2,4 6-2,-8 6-1,2 4 0,-3 3 0,-1-4-1,-3 0 0,3-7 0,0-6-1,1-6 1,1-6 0,5-16 0,-6 8-1,6-8 1,-3-11 0,3-2-1,-1-7 1,2-4-1,2-8 1,1 0 0,2-2 1,3-6-1,3 0 0,3 2 1,0 2-1,1 1 1,-2 9-1,1 1 0,-2 4 0,-4 9 0,-9 12 0,15-3 0,-9 13-1,3 11 1,1 5 0,1 11 1,6 4-2,3 3 2,2 2-2,7 1 0,1-2 0,3-8 0,-1-6 0,2-4 0,-4-7 0,-5-4 0,-3-3-2,-8-7-5,3-4-35,-17-2-3,0 0 2,0-13-2</inkml:trace>
  <inkml:trace contextRef="#ctx0" brushRef="#br0" timeOffset="224658.8497">5393 15338 89,'0'0'39,"13"9"0,2-14-3,2 5-29,5-8-2,9 5-1,4-5 0,4 0-2,3 1 0,-1-3 0,-1 4-1,-1 1 0,-6 4 0,-7 7-1,-10 4 1,-2 10-1,-9 5 1,-3 7-1,-4 8 1,-3 5-1,-3 0 1,1 5-1,2-2 1,-1-2 0,3-6-1,2-3 0,-1-6 0,1-5 0,0-6 0,1-8 0,0-3-2,0-9-1,0 14-1,0-14-5,0 0-10,0 0-23,0 0 1,-10 0-1,9-11 3</inkml:trace>
  <inkml:trace contextRef="#ctx0" brushRef="#br0" timeOffset="225159.8784">6008 15600 74,'10'1'38,"8"-1"-1,-2-7-2,1-2-27,8 2-2,-3-5 0,7 2-2,-5-3-1,1 2-1,-4-2 0,-5 2 0,-1-2-1,-6 0 0,-3-1 0,-4 0 0,-4 3 0,-4-2 0,-6 0-1,-2 6 0,-2 1 0,-6 4 1,-3 5-2,-1 8 1,-2 9 0,3 6 0,4 7 0,0 4 1,8 4 0,3 1 0,7-2 0,8-5 1,5-4-1,5-4 0,3-7 0,5-6 1,1-4-1,1-5-1,0-2 0,1-6-2,-3-3-1,-3-4-3,4 4-9,-10-5-27,2-6 2,-3-2-1,0-6 0</inkml:trace>
  <inkml:trace contextRef="#ctx0" brushRef="#br0" timeOffset="225546.9005">6410 15466 80,'0'0'40,"0"0"-2,0 0 2,7 9-28,2 4-6,1 0-4,4 5 0,1 6-1,0 2 0,0 3 0,-3-1-1,0 0 0,-2 0 0,-5 0 1,-3-6-1,-2-3 0,-1-6 0,1-13 0,-4 11 0,4-11 1,-2-13 0,2 0-1,2-6 1,1-1 0,3-5 1,1-1-1,5 0 1,-1 2-1,5 4 0,0 0 0,1 5-1,1 2 0,1 4-2,1 8-2,-6-5-5,8 13-13,-7-3-20,-1 1 1,-1 3 0,-7 2 1</inkml:trace>
  <inkml:trace contextRef="#ctx0" brushRef="#br0" timeOffset="225921.922">6809 15545 82,'3'-11'41,"0"1"-1,-3 10 1,1-13-27,-1 13-7,14 8-3,-2 4-2,-1 5 0,1 7-2,1 4 1,-1 1-1,-1 0 0,-3 3 0,1-2 0,-4-3-1,-2-6 1,1-4-1,-1-7 1,-3-10-1,0 0 1,0 0 1,0-17-1,1-3 0,1-5 1,1-2 0,1-6 0,5 2-1,2 1 1,2 4-1,4 1 1,-1 4-2,3 6-3,-1 1-3,8 14-10,-5-1-25,0 0 1,-3 1-1,-2 2 1</inkml:trace>
  <inkml:trace contextRef="#ctx0" brushRef="#br0" timeOffset="226282.9426">7266 15538 89,'0'0'40,"-15"18"1,5-6-1,-7 3-29,10 7-6,-1-1-1,3 7-1,3 0-2,6 0 0,6-3 0,2-1 0,6-4-1,6-5 0,2-4 0,4-6 1,-1-7-1,-2-4 1,-3-7-1,0-4 0,-6-6 1,-8-4 0,-6-2-1,-7-4 0,-5-1 0,-8 4 0,-1 3 0,-6 3 0,-3 7-1,3 3 0,1 12-2,1 3-1,11 12-9,-2-1-28,7 0-1,6 3 0,5-3 1</inkml:trace>
  <inkml:trace contextRef="#ctx0" brushRef="#br0" timeOffset="226763.9701">7584 15542 95,'-5'-9'41,"5"9"2,1-17-2,-1 17-29,0 0-7,20 5-1,-8 6-3,6 11 0,-2 7 0,-3 0-1,0 6-1,-1-2 1,-2 1 0,-5-5-1,0-4 0,-3-11 1,-2-14-1,0 0 0,0 0 1,7-27-1,-5 0 1,-1-4 0,2-5 1,4-1-1,0 0 1,1 2-1,5 5 1,3 4-1,4 6 1,0 5-1,3 4 0,1 4 0,-3 4 0,-2 6 0,-2-1 0,-6 0 0,-11-2 1,0 0-1,2 10 0,-2-10 1,-19 7-2,7-6-1,1 6-8,-2-2-32,2-2-1,11-3 1,-11-3-1</inkml:trace>
  <inkml:trace contextRef="#ctx0" brushRef="#br0" timeOffset="253491.4988">1446 15637 33,'0'0'34,"0"0"2,-21-5 0,3 5-13,-1 11-8,-6-4-5,-2 6-2,-1-6-3,6 8-1,0-4-1,3 3-1,9-2 0,4 1-1,9 0 0,14 0 0,6 1 0,3 2 0,7-2-1,9 3 1,-1 2 0,2-1-1,-4 2 1,-7 4-1,-8-1 1,-5 0-2,-10 3 2,-14-4-2,-8 0 2,-8-3-2,-6-1 1,-3-6 0,-2-4-1,0-5 1,2-4-3,6-3-1,7-2-4,2-11-12,9 3-20,7-4 1,9-5 0,10-1 1</inkml:trace>
  <inkml:trace contextRef="#ctx0" brushRef="#br0" timeOffset="253778.5153">1804 15738 47,'11'4'35,"-11"-4"3,9 13-1,-5 3-15,-7-3-12,9 14-1,-1 2-3,5 8-2,-3 4-2,4 7-1,-2 3 0,4 3-1,-1 2 0,-1-4-1,-3-3 0,-2-4 0,1-7-3,-6-11-2,1-4-5,-2-23-14,-11-3-13,5-12 0,-5-17 0,-2-5 3</inkml:trace>
  <inkml:trace contextRef="#ctx0" brushRef="#br0" timeOffset="254092.5332">1765 15762 56,'-4'-45'39,"7"8"0,1 0 2,1 3-21,13 14-7,1 0-4,7 10-4,4 7-2,7 10-1,3 5-1,3 5-1,2 6 0,-4 4 0,-4 1 1,-3 5-1,-11-2 0,-9-1 1,-12 0-1,-10 0-1,-11-3 2,-8-4-1,-3-4 0,-7-5-1,0-6 1,4 0-1,6-5 0,-1-11-2,11 5-5,1-11-20,14 1-14,4-3 2,8-5-1,7-2 0</inkml:trace>
  <inkml:trace contextRef="#ctx0" brushRef="#br0" timeOffset="254500.5566">3071 14799 32,'-12'55'34,"-10"2"3,-3 13-7,3 16-5,-8 2-5,7 21-6,-6 0-3,13 10-4,1-5-3,15 6-1,13-5-4,5-11-11,15-5-28,15-11 0,6-14 1,8-13-1</inkml:trace>
  <inkml:trace contextRef="#ctx0" brushRef="#br0" timeOffset="255164.5945">8010 14914 32,'34'13'36,"1"1"3,6 6-1,2 8-10,-3-2-10,9 18-5,-10 1-4,6 15-4,-6 5-2,-5 9-1,-7 8-1,-8 4 0,-5 2-1,-9 4-1,-5-2 0,-9-3-1,-3-4-2,-4-12-7,6-7-29,-3-10 0,-2-18 1,11-17 0</inkml:trace>
  <inkml:trace contextRef="#ctx0" brushRef="#br0" timeOffset="255852.6339">9261 15442 72,'3'9'40,"7"-7"0,7-3 1,0-6-27,17 7-5,4-5-2,15 5-1,8-4-3,13 0 0,7-1-2,10 1 1,5-2 0,3 2-1,-2 0-1,-7-1 1,-7 1-2,-14 2 0,-14 0-1,-14-2-2,-14 10-5,-27-6-14,0 0-20,0 0 2,-20-9-1,1 5 1</inkml:trace>
  <inkml:trace contextRef="#ctx0" brushRef="#br0" timeOffset="256214.6546">10158 15205 78,'0'0'37,"0"0"1,12-13-3,4 12-25,-4-7-4,10 5-1,-1 1-1,7 7-1,1 2 0,1 4-1,-2 6 0,2 0 0,-5 5-1,0 4 0,-6 3 1,-2 0-1,-9-1 1,-1 4-1,-9-1 0,-5 1 0,-5-4 0,-6-1-1,-1-1-3,-2-9-8,1-2-29,3-9-2,8-14 1,9-10-1</inkml:trace>
  <inkml:trace contextRef="#ctx0" brushRef="#br0" timeOffset="259221.8266">11753 15039 23,'0'0'19,"6"-14"2,-6 14 2,0 0-2,0 0-2,0 0 0,-10-4-4,10 15-1,0-11-4,-8 24-3,4-4-2,4 7-1,-4 4-1,4 8-2,0 3 1,0 2-2,0 1 1,-1 3 0,-1-6 0,2 0-1,-2-7 0,-2-4 1,-3-5-1,0-4 2,-6-4-1,0-8 1,-6-8 0,-1-2 0,-5-3 0,0-2 0,-1-3 0,2-1-1,0-3-1,3 0-2,8 5-2,0-7-8,14 3-29,7-2 2,2-2-1,7-2-1</inkml:trace>
  <inkml:trace contextRef="#ctx0" brushRef="#br0" timeOffset="259663.8519">11551 14998 38,'0'0'34,"-10"5"3,10-5 0,7-12-17,8 11-4,-4-9-4,14 7-2,-1-9-2,10 5-3,1-1-1,7 3-1,-2-1 0,6 1-1,0 1-1,-4 1 0,2 3-1,-11 0-1,-3 1 0,-7-4-3,-4 10-8,-19-7-28,0 0-1,4 14 1,-13-10-1</inkml:trace>
  <inkml:trace contextRef="#ctx0" brushRef="#br0" timeOffset="260244.8851">12523 15119 70,'9'12'38,"-9"-12"-1,0 23 2,-3-1-27,-7 1-4,3 8-3,-7 3-1,-2 8-1,-2 0 1,1 4-2,-3-3 0,3-3 0,1-6-1,3-2 0,4-9-1,5-10 1,4-13 0,0 0-1,13-27 1,1 0-1,2-11 1,1-9 0,0-4-2,3-3 1,-3 5 1,0 1-1,-2 7 0,-6 7 1,0 7-1,-3 10 1,-6 17 0,13-6 0,-13 6 0,15 27-1,-5 0 1,0 4 0,5 5 0,-2 5-1,2 0 0,-2 2-1,2-1-3,-6-13-8,2-5-29,-1-2-2,-3-11 2,2-9-2</inkml:trace>
  <inkml:trace contextRef="#ctx0" brushRef="#br0" timeOffset="260972.9268">13150 15143 81,'0'0'41,"12"-9"-1,-2 9-4,-10 0-22,27-10-5,-8 2-2,9 5-3,2-1 0,6 2-2,3 1 0,2 1-1,-2 1-1,-2 7 1,-4 6-1,-9 5 0,-5 7 0,-8 7 0,-7 6 1,-8 5-1,-5 6 0,-2-1 1,-3 1-1,2-3 0,1-2 0,1-8 0,5-5-1,4-7-2,6-8-1,-5-17-5,18 16-15,-5-21-19,-4-8 1,2-4 0,-2-6 1</inkml:trace>
  <inkml:trace contextRef="#ctx0" brushRef="#br0" timeOffset="261408.9517">13720 15383 92,'18'-1'40,"-1"-3"0,1-1-1,8-1-32,-1-9-3,6 4-1,3-4 0,-4 1-2,-2-3 0,-1 2 0,-5-4 0,-7 4 0,-9-1-1,-4 2 1,-13-1-1,-3 3 1,-7 3 0,-6 2-1,-3 4 0,-2 6 1,-2 7-1,1 6 0,3 7 1,3 5 0,7 3-1,3 7 1,9 0 0,10 1 0,6-4 0,8-2 0,7-5 0,4-4 0,3-6-1,1-7 1,1-4-3,-4-4 0,1-6-3,-4-8-3,2 4-10,-7-9-24,-2-3-1,-2-4 1,-4-4 1</inkml:trace>
  <inkml:trace contextRef="#ctx0" brushRef="#br0" timeOffset="261768.9723">14152 15215 75,'9'-9'40,"3"10"-1,-2 2 2,-10-3-24,17 18-8,-9-1-4,3 5-1,-1 3-2,0 5 0,-2-2-1,-2 2 0,0 0-1,-5 0 0,-1-2 0,-2-5 1,-2-5-1,0-5 0,4-13 0,0 0 0,-10-4 0,10-10 0,3-6 0,3-3 1,5-7-1,3-1 1,3-1 0,1-1 0,2 7-1,2-1 1,-2 5-2,0 10-1,-4 5-2,-16 7-5,24 0-13,-14 8-21,-10-8 2,15 17-1,-9-7 1</inkml:trace>
  <inkml:trace contextRef="#ctx0" brushRef="#br0" timeOffset="262357.0059">14549 15219 71,'-2'-18'38,"3"7"0,-2-5 1,-4 2-26,5 14-6,0 0-1,9 3-2,-3 8 0,4 7-1,-4 4-1,1 4 0,-4 5 0,2 4 0,-4-1-1,0 4-1,-1-2 1,-1-5 0,1-2-1,1-5 1,2-8-1,1 1 0,0-8 0,-4-9 0,0 0 0,0 0 1,0 0-1,0 0 0,4-9 1,-6-1-1,2 10 1,-6-15-1,2 5 0,1-2 1,3 12-1,-2-15 0,2 15 0,-1-9 0,1 9 0,0 0 0,-2-11 0,2 11 0,0 0 0,4-9 0,-4 9-1,5-17 1,-1 4 0,2-1 0,1-2 0,0-3 0,3 1 0,3-3 0,0-1 0,2 5 1,0 2-1,3 5 0,0-2 0,-2 4 0,2 3 0,-4 3-1,4 4-1,-5-8-4,8 8-21,-6-2-15,-6-3 1,2-1-1,-1 0 1</inkml:trace>
  <inkml:trace contextRef="#ctx0" brushRef="#br0" timeOffset="262758.0289">15041 15228 67,'-9'8'40,"-5"4"0,0-1 1,-3-6-14,3 16-21,0-5-2,6 7 0,3 0-2,5 3 0,4-1-1,6 0 0,5-1 0,1-2 0,6-9-1,4-4 0,-2-6 0,3-8 1,-2-4-1,0-7 0,-3-10 0,-1-2 0,-8-2 0,-5-7 0,-4 0 0,-6-1 0,-5 4-1,-6 4 1,-5 9-2,-6 2 1,-1 12-3,1 7-1,2 16-6,-4-4-13,7 7-17,6 3 0,9-2 0,10 0 2</inkml:trace>
  <inkml:trace contextRef="#ctx0" brushRef="#br0" timeOffset="263092.048">15306 15261 89,'9'-8'40,"0"-1"1,-9 9-4,18-13-21,-18 13-11,17 4-3,-17-4-2,14 20-1,-12-5 0,-2 8 0,-4-1 0,-6 3-1,-1 2 1,-4-3 0,2-1 1,-3-3 0,5-9 1,11-11 0,-10 5 0,10-5 2,7-19-1,3-2 0,5 0 0,1-4 0,1-1-1,1 1-2,-1-3-2,2 6-11,-11 0-28,-5 2 0,-2 2 0,-8 1 0</inkml:trace>
  <inkml:trace contextRef="#ctx0" brushRef="#br0" timeOffset="263860.0919">12649 15367 2,'0'0'16,"0"0"-11,-9-6 3,9 6 1,0 0 5,0 0 1,0 0 5,0 0-1,0 0 0,0 0-2,-11-1-1,11 1-2,2 12-3,3 0-3,-1 0-2,6 5 0,0 2-2,3 3-1,1 0 1,-1 1-2,1-3 0,0 3 0,0-6-1,0-3 1,-3-4-2,1-2 0,-12-8 0,15 5-1,-15-5-1,0 0-2,0 0-8,0 0-27,-5-16 0,5 16 0,-11-15-2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22T16:02:36.6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15372 15231 18,'0'0'29,"7"-15"2,-7 15-7,0 0-3,4-11-4,-4 11-2,0 0-3,0 0-1,0 0-4,0 0-1,-10-1-2,12 13-1,-2 0 0,2 6-2,-1 2 1,1 4-1,-2-1 0,4 9-1,-2-4 0,-1 1 0,-3-4 0,1 1 0,-3-3 0,2-3 0,1-6 0,1-14 0,-5 9 0,5-9-1,-3-13 1,4-5 0,2-4 0,0-4 0,1-4 0,5 2 0,2-2 1,4 0-1,4 0 0,-1 3 1,4 6-1,2 2 0,-1 4 0,-2 5 0,-1 3 0,-4 7 0,-1 5 0,-3 3 1,-5 2-1,-1 1 0,-1-2 0,-4 3 0,0-4 1,-1-8-1,-2 14 0,2-14 0,-5 10 0,5-10 0,0 0 0,0 0 0,0 0 0,0 0 0,0 0 0,0 0 0,12-1 0,-12 1 0,12-13 0,-9 4 0,0 0 0,0-2 1,-2 2-2,-1 9 2,0-15-2,0 15 1,-2-12-1,2 12 0,0 0 0,0 0-2,0 17-2,0-17-10,-2 12-24,5-2 2,-3-10 0,5 12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22T16:24:21.2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2151 3686 30,'0'0'29,"0"0"-1,0 0-6,0 0-3,0 0-4,-12 18-4,17 6-4,-4 0-2,3 9 0,2 3-2,0 9 0,1 3-2,2 3 1,-2-1-1,0 1 0,-1-1 0,2-2-1,-3-5 1,0-4-2,1-4-2,-4-11-1,5 1-5,-7-11-8,0-14-17,12 14-1,-12-14 2,0 0 1</inkml:trace>
  <inkml:trace contextRef="#ctx0" brushRef="#br0" timeOffset="535.0306">2180 4182 27,'5'-12'29,"7"11"4,-12 1-10,19-16-4,3 8-2,-5-3-3,12 7-2,-9-5-4,8 8-2,-5-1-1,3 5-2,-5 1-1,3 7-1,-8 4 1,1 0-1,-4 5-1,-2 4 1,-4-3-1,-3 2 0,-5 4 0,-4-6 0,-7-1-1,-1 2 1,-6-5 0,-3-5 0,-6-2 0,-2-3 1,-3-7 0,-3 0 0,4-4 1,2-6-1,3 1 0,5 1 0,6 1-2,6-2-2,10 9-10,18-4-25,-3-3 1,13 7-2,3-8 1</inkml:trace>
  <inkml:trace contextRef="#ctx0" brushRef="#br0" timeOffset="1338.0765">2962 4076 43,'4'10'28,"-4"-10"-1,4 11-4,-4-11-28,0 0-8,15 10-8,-15-10-6,15 3 0,-15-3-1</inkml:trace>
  <inkml:trace contextRef="#ctx0" brushRef="#br0" timeOffset="1498.0857">2983 4223 7,'-12'13'25,"12"4"2,-7-7-4,8 3-5,-1-13-5,5 15-6,1-5-16,-6-10-15,16 5-3,-16-5 0,20-4-1</inkml:trace>
  <inkml:trace contextRef="#ctx0" brushRef="#br0" timeOffset="2833.162">4069 3913 11,'7'24'23,"-10"-4"0,6 7-7,-5 4-2,0 4-1,2 5-1,-3 2-4,3 5-2,0 1-1,0 2-1,-1 2-1,0 0-2,0-1 0,0-3 0,1 0 0,0-5 0,0-5 0,4-4-1,1-8 2,2-2-1,3-4 1,2-5 0,3-4 0,2-4 1,3-1 0,4-2 0,0-4 0,7 4 0,-1-3 0,5-1 0,2-2-1,5 4-1,4-3 1,3 1 0,8 0-1,7-1 1,6-2-1,9 5 0,3-1 1,3-2-1,4-1 0,6 5 0,4-3 0,1 2-1,-1 3 1,0-5 0,0 0-1,2 5 0,2-2 1,-2-2 0,-1 1-1,-2 2 0,0-2 1,-3 4 0,-1 2 0,-4-5 0,1 2-1,-3 2 0,-1-1 1,-1-3-1,1 1 0,5-2 0,4-2 0,3 2 0,2-1 0,2-4 1,5 1-2,1-2 1,5 1 0,5-1 1,2 0-2,1-1 2,1 0-2,3 3 1,3 2 1,2-2-1,-1 3 0,1 3 0,-2 1 1,3 1-1,1 2 0,-2-1 0,-4 1 0,0 2-1,-4 2 1,-4-5-2,-8 4-3,-16-5-7,-1 3-19,-12 3-6,-19-9 0,-11 6 1</inkml:trace>
  <inkml:trace contextRef="#ctx0" brushRef="#br0" timeOffset="4231.242">4160 3887 1,'0'0'19,"-7"-10"2,7 10-7,0 0-7,0 0-1,0 0 2,10-1 1,-1 5-1,7 0 1,10 0 1,4-1 1,12 4 0,7-7-1,15 4 0,6-8-2,18 4 0,7-5-2,16 3-2,7-3-1,16 1 0,7-1-1,9 4-1,5-1 0,4 0 0,5 0-1,0 0 1,0 1 0,2 0 0,-4 1 0,4 0 0,-1-1 0,-1 3 1,-2-1-1,-4 1 0,1 1-1,-4 0 0,-3-2 1,-3 3-1,-2 1 0,-4-1 1,-6 1-1,0 2 0,-5-2 1,-8 4-1,-5-1 0,-5 2 0,-8-1 1,-6 1-1,-8 2 1,-5 0-2,-7 1 2,-5 0-1,-10-2 1,-5 3-1,-3-3 0,-3 0 0,-7-1 0,-2-2 1,-6-1-1,0-2 0,-2 1 0,3 0 0,-7-3 1,1-2-1,-2-1 0,0 1 0,-2-3 0,-2-1 1,0-1-1,-4-2 0,3 1 0,0 1 0,-2-1 0,0-3 0,0 3 0,-3 0 0,1 0 1,0 1-1,-4 0-1,0 0 1,-3 2 0,-3 2-1,-2 1 1,-11-1 0,16 6-1,-16-6 1,11 17 0,-6-5 0,1 4 0,-3 3 0,1 1-1,-3 7 2,1 0-1,-5 6 1,-1 2-2,-5 5 2,-2 3-1,0 5 0,-2 2 1,1-3 0,0 6 0,1-1-1,1 0 1,4-2-1,-2-4 1,3-3-1,0-5 0,0-1-1,1-6 0,-3-10-2,2-4-3,-4-6-6,9-11-27,-17 7 2,-1-13-2,-4-7 3</inkml:trace>
  <inkml:trace contextRef="#ctx0" brushRef="#br0" timeOffset="4865.2782">4756 3944 16,'7'-16'24,"-14"1"1,7 15-11,0 0 1,-13 24-1,13 10-1,-3 5-4,6 16 0,-1 6 0,4 10-2,-2 4 0,2 1-3,-3 0 0,4-2-2,-4-7-1,0-8-1,0-9-3,0-11-3,3-8-6,-3-7-9,-3-24-12,9 12 0,-3-22 0,5-7 1</inkml:trace>
  <inkml:trace contextRef="#ctx0" brushRef="#br0" timeOffset="5126.2932">5178 3894 34,'28'-13'28,"-11"5"3,0 18-1,-11 7-17,-3 14-7,-2 12 0,-4 11 0,5 13 0,-4 3-1,4 7-2,-2-3 1,5 0-3,0-3 1,1-8-2,3-6-2,-1-12-5,6-6-5,-3-10-12,2-14-9,7-6-1,1-19 1</inkml:trace>
  <inkml:trace contextRef="#ctx0" brushRef="#br0" timeOffset="5406.3092">5743 3943 40,'12'-18'32,"4"19"1,-16-1 1,19 18-16,-10 15-10,-5 8 1,3 14-2,-3 5-2,1 11-2,0 1 0,0 0 0,0-5-3,4-2 1,-2-5-1,3-6-1,1-8-2,1-12-3,0-6-4,-3-12-8,7-8-15,2-4-3,-1-19 0,5-7 2</inkml:trace>
  <inkml:trace contextRef="#ctx0" brushRef="#br0" timeOffset="5661.3238">6297 3924 39,'22'-22'32,"-11"6"1,2 18 0,-6 17-18,-5 10-5,0 14-2,-3 13-3,0 13-1,-1 8-1,4 5-1,-2 1 0,3-4 0,2-2-1,6-5-1,0-10 0,1-12-3,7-8-3,-4-15-13,1-9-16,7-7 0,-4-21-1,6-10 2</inkml:trace>
  <inkml:trace contextRef="#ctx0" brushRef="#br0" timeOffset="5926.3389">6928 3888 57,'0'0'36,"10"28"-1,-10 0 0,-1 9-21,3 17-6,-2 3-1,5 11-3,-3-1-1,8 4-1,-2-2-1,0-4 0,3 0-1,-3-7-1,2-2-1,-2-13-2,3-1-4,-5-14-6,5-5-15,2-6-8,-3-18 0,5-12 2</inkml:trace>
  <inkml:trace contextRef="#ctx0" brushRef="#br0" timeOffset="6201.3547">7381 3875 38,'20'-7'31,"-5"9"2,-1 22-1,-2 10-18,-9 8-2,3 16-2,-4 4-3,2 10-3,1 2-1,2 2-1,2-5-1,2-4 0,2-2 0,4-6-1,0-8 0,1-8-2,3-3-3,-6-15-5,7-4-15,2-5-9,-6-18-3,6-8 3</inkml:trace>
  <inkml:trace contextRef="#ctx0" brushRef="#br0" timeOffset="6463.3697">8036 3890 56,'10'26'35,"-9"0"-1,0 16 1,0 9-24,-4 4-2,5 11-2,-3 3-2,7 3-2,-1-3-2,4-4 1,2-6-2,5-1 0,2-7-2,-1-9-4,4-2-7,-8-11-16,2-10-7,4-3 0,-6-13 0</inkml:trace>
  <inkml:trace contextRef="#ctx0" brushRef="#br0" timeOffset="6744.3857">8413 3937 36,'17'-1'33,"-5"9"3,0 19-2,2 9-16,-9 5-2,6 18-4,-9 3-4,5 13-3,-5-3-1,3 6-1,0-5-1,-1-4-1,3-4 0,5-4-2,-1-6 0,0-11-2,6-1-2,-7-18-9,9-7-22,0-4-1,1-15-2,4-10 3</inkml:trace>
  <inkml:trace contextRef="#ctx0" brushRef="#br0" timeOffset="7004.4006">9106 4047 45,'11'28'35,"-4"7"1,2 14-1,2 10-15,-8-3-5,9 9-5,-7 0-4,4-1-1,-2-3-3,2-2-2,-2-7 0,-3-10-4,7 1-5,-9-12-21,1-7-7,2-4 0,-5-20-1</inkml:trace>
  <inkml:trace contextRef="#ctx0" brushRef="#br0" timeOffset="7404.4235">9830 4140 66,'0'22'37,"-1"-5"-2,1 1-2,4 14-19,-7 1-3,8 13-2,-3 1-4,4 6 0,-1 1-2,4 6 0,-2-2-1,1-6-2,1 1-4,-5-9-8,-1 0-28,3-6 1,-4-11 1,2-11-2</inkml:trace>
  <inkml:trace contextRef="#ctx0" brushRef="#br0" timeOffset="10717.613">4365 4193 33,'0'0'28,"0"0"3,-10 6-11,10-6-6,-12 11-1,1-3-6,2 7-1,-3 1-2,2 9 0,-3-3-1,6 9 1,0-2 0,3 0 0,4-3-2,6 2 0,3-6 1,4-3-1,3-2-1,4-7 1,-2-3-1,4 0 0,-2-6 0,-2-5 0,0-2 0,-3-3 0,1-3 0,-4-6 1,-5-3 0,1-5-1,-4-5 1,-3-3-1,-3 1 1,-3-3-1,-8 1 0,5 7-2,-4 5 0,-1 2-1,0 10-2,-3 3-5,16 8-12,-17 10-15,4-4 0,5 2 0,-4 2 0</inkml:trace>
  <inkml:trace contextRef="#ctx0" brushRef="#br0" timeOffset="10963.6271">4326 4257 74,'0'0'36,"4"-9"0,-4 9-8,12 4-18,-12-4-2,14 14-2,-4 2-3,4 4-2,3 2 0,1 2-3,10 0-26,2-2-9,-3-7 1,5 0-2</inkml:trace>
  <inkml:trace contextRef="#ctx0" brushRef="#br0" timeOffset="20654.1813">2936 4261 25,'0'0'29,"0"0"3,-11-14-9,4 4-4,7 10-2,-12-8-4,12 8-3,-5-11-2,5 11-3,9-4 0,2 0-1,4 0-1,7 2-1,6-2 1,6 3-1,6-1-1,6 0 0,2 0 0,7 2-1,2 0 1,0-3-1,1 5 0,-1 0 0,-4-1 0,-4 3 1,-6 1-1,-8-3 1,-8 1-1,-5 2 0,-7-3 0,-4 0 0,-11-2-1,11 2-1,-11-2-1,0 0-3,19 2-5,-19-2-14,11-11-11,-1 6 0,0-5-2,1 4 3</inkml:trace>
  <inkml:trace contextRef="#ctx0" brushRef="#br0" timeOffset="20969.1993">3720 4081 29,'0'0'33,"0"0"0,1 11 1,-1-11-15,4 10-5,-4-10-3,14 12-3,0-1-3,1-3-1,6 4-1,-4 1-1,4-1 0,-2 1-2,-1 4 0,-2 0 1,-5-2-1,-7 2 0,-3 2-1,-6-2 1,-6 0-2,-2 4-3,-5-10-11,-6-1-21,9 3 1,-5-6 0,4 2 0</inkml:trace>
  <inkml:trace contextRef="#ctx0" brushRef="#br0" timeOffset="22198.2696">2166 5425 31,'-3'-14'31,"3"14"2,-16-14-2,-3 4-15,5 7-4,-12-5-2,6 8-4,-7 2-2,6 4-2,-5 3 0,4 9 1,-1 5-1,3 8 1,5 7-1,6 2 0,2 3 0,7 5 0,3-3 0,6-5 0,7-7-1,7-4 0,2-9 0,4-9 0,4-10 0,1-9 0,1-8-1,-2-4 1,-3-7 0,-3-7 0,-6-5 0,-7 1-1,-8-4 2,-6 2-1,-7 5 0,-3 0-1,-3 5 0,-2 13 0,2 10 0,1 6 0,4 13 0,6 12-1,2 4 1,5 9 0,2 5 0,7-1 0,1 0-1,4 0 0,5-6-3,-5-14-8,6-1-26,5-10 0,-6-13 0,3-5 1</inkml:trace>
  <inkml:trace contextRef="#ctx0" brushRef="#br0" timeOffset="22700.2984">2634 5372 29,'-5'14'32,"5"-14"3,0 0-2,0 0-13,15-1-6,6-6 1,1-10-5,15 2-2,3-7-3,9 0-1,4-5 0,6-2 0,4-3-2,5 1-1,0-2 0,4 1 0,0-2 0,0 1 0,1-1-1,-1 6-1,-5 2 2,-5 0 0,-6 7-1,-9-1 0,-7 6 0,-10 4-1,-9 4 1,-10-2-1,-11 8-2,0 0 0,0 0-4,0-13-10,-10 13-22,10 0 2,-20-3-3,20 3 2</inkml:trace>
  <inkml:trace contextRef="#ctx0" brushRef="#br0" timeOffset="23081.3201">3624 4719 50,'0'0'37,"-8"-10"-1,8 10 1,0 0-20,0 0-4,0 0-5,0 0-1,19 4-3,-5 2-1,8 1-1,2 4 0,2 2 0,5-2-1,-3 2 0,-3 0 0,0 4-1,-5-1 1,-8 1 0,-1 0-1,-8 4 0,-11 1 2,-3 3-1,-6-2 0,-2-2 0,-3-2-3,2 0-2,3 5-9,1-8-26,4-7-1,12-9 0,-14 1-1</inkml:trace>
  <inkml:trace contextRef="#ctx0" brushRef="#br0" timeOffset="30676.7546">4385 4711 39,'0'0'28,"0"0"2,0 0-4,0 0-8,0 0-2,0 0-5,2 25-3,-4-9-1,2 5-2,-3 4-2,2 2 0,-1 2-2,2 6 0,-1 2-1,-1-4 0,0 1-3,0-1-3,2-2-8,-3-1-22,2-7 1,1-6-2,0-17 2</inkml:trace>
  <inkml:trace contextRef="#ctx0" brushRef="#br0" timeOffset="31197.7844">4123 5369 32,'-16'-4'32,"16"4"3,0 0-1,-11-11-14,11 11-5,11-17-2,5 9-5,-3-1-3,8 5-1,-2-1 0,1 1-1,-1 3-3,-1 8 1,-3 4 0,-6 2-1,-3 4 0,-5-4 0,-4 5-1,-4 4 0,-3-1 1,-7-3-1,2 2 0,-2-3 0,2-4 0,1 3 1,3-1 0,3-6 1,8-9-1,-10 15 0,10-15 1,10 7 0,-1-2 0,4-2 0,1 1-2,4-1-2,7 4-5,-7-11-14,2 3-17,4 2 2,-5-7-1,3 1 1</inkml:trace>
  <inkml:trace contextRef="#ctx0" brushRef="#br0" timeOffset="31592.807">4467 5400 45,'0'0'32,"-18"1"1,10 10-1,0 0-21,-7-2-4,10 11 0,1-2-2,4 3-2,1 1-2,7 3 0,4-8 0,0 2 0,7-5 0,0-2-1,4-9 0,1 1 0,-1-6 1,-2-9 1,-4 0-1,1-4 0,-6-7 1,-4 1 0,-3-4 0,-5-3-1,-7 0 1,-2 5-1,-5-1 0,-7 7-1,-5 4 0,-1 11 0,-2 1-1,0 10-1,3 9-1,1-6-5,11 10-15,9 2-13,4-7 2,8 0-2,8-5 1</inkml:trace>
  <inkml:trace contextRef="#ctx0" brushRef="#br0" timeOffset="31953.8276">4758 5344 54,'-14'6'33,"-7"0"0,5 7 0,1 5-25,-1-3-1,5 14-2,3-2-2,6 0-1,4 1-1,6 1 0,4-9 0,5 1 0,4-4 1,4-13-1,4-6 0,3-3-1,-2-9 2,0-6 0,-2 1-1,-6-9 1,-3 2-1,-8 1 1,-12 4-1,-10-2 0,-10 6-3,-6 10-2,-2 5-8,-2 6-25,-5 1 1,5 3 0,2 1-1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22T16:25:17.9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3979 4288 8,'0'0'28,"6"-13"1,-6 13-6,0 0-3,-1-11-3,1 11-2,0 0-4,0 0-3,-10 0-3,8 11-2,2-11 2,-8 23-3,4-5 0,4 4 0,-3 0 0,4 7-1,1-2 1,0-1 0,0-1-2,2-1 1,-2-5 0,0 0-1,0-5-1,-2-14 0,5 17-3,-5-17-5,4 9-12,-4-9-14,0 0 0,0 0 0,1-14 1</inkml:trace>
  <inkml:trace contextRef="#ctx0" brushRef="#br0" timeOffset="416.0238">4183 4257 11,'0'0'26,"-10"2"1,1 6-5,-2 10-5,-3 5-1,0 7-3,-2 0-3,6 10-2,1-3-1,8 1 0,4-6-3,9-4 1,5-7-2,9-8 0,3-6-1,2-11-1,2-9 0,-1-2 0,-5-7 1,-2-5-1,-7-3 0,-8-2 1,-7-1-1,-9 5-1,-7 4 0,-11 0-1,-3 11-5,-7 5-10,-3 5-19,6 17-1,-1 3 0,10 9 1</inkml:trace>
  <inkml:trace contextRef="#ctx0" brushRef="#br0" timeOffset="1573.09">4141 4450 10,'0'0'30,"0"0"2,0 0-1,0 0-9,0 17-3,0-17-2,10 12-5,-10-12-5,19 20-2,-4-10-1,3 5-3,6 1-14,5-1-23,-4-4 1,5 0-1,-2-4 0</inkml:trace>
  <inkml:trace contextRef="#ctx0" brushRef="#br0" timeOffset="3734.2136">4275 3920 32,'0'0'33,"0"0"1,-14 11-1,2-11-15,12 0-3,-25 2-4,13 1-3,-7-5-2,2 3-2,-6-5 0,2 4-1,-4-4-1,1 3 0,-1-1 0,0 1-1,-4 1 0,6 0 0,-1 0 0,3 2 0,1-1-1,0 0 1,4 3 0,1-1 0,3 0 0,3 2-1,0 4 1,6 4-1,2 1 1,2 6-1,2 0 0,2 8-1,0 2 2,-1 3-1,1 2 0,-3 0 1,0 3-2,1 2 1,0-1-1,-2 0 1,0 0-1,1-3 0,0-3 0,-2 3 0,-2-5 1,-1-6-1,0-2 0,-2 1 0,-1-3 1,-3-2 0,1 1 0,-1-4 0,3-2 0,-1 1-1,0 0 2,7-15-1,-6 17 0,7-8-1,-1-9 0,6 12 1,1-2 0,2-7 1,1 0-2,5 4 1,0-4 0,6-3 1,3 1-1,6-4 1,4-2-1,3 0 1,5 2 1,3-5-1,1 1-1,1 2-1,-3 0 0,-4-2-5,0 2-28,-7 4-5,-11-2 0,-1 6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18T10:59:31.3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13786 6315 21,'0'0'29,"-8"-20"1,-4 13 3,-7-4-16,-8-7-2,1 12-2,-12-3-1,0 8-4,-8 4-2,1 14-1,-7 10-2,2 13 1,0 11-2,4 10 0,7 10 1,12 12-1,10 5 1,14-1-1,15-4 0,16-4 0,15-10 0,16-10 0,9-16 0,11-20-1,6-18 0,5-12-1,0-18 1,-3-13 0,-7-13 1,-9-10-2,-10-12 0,-16-2 1,-19-8-1,-23-9 1,-20 1-1,-19 5-1,-19 8 1,-12 9 0,-11 20 1,-4 11-2,1 21 0,9 21-2,12 19-1,9 4-4,25 16-18,14 1-14,16-4 1,17 2-1,15-7 2</inkml:trace>
  <inkml:trace contextRef="#ctx0" brushRef="#br0" timeOffset="374.0212">14253 6695 56,'0'0'37,"-6"11"-1,17-8 3,5-1-21,14-11-6,19 8-1,6-7-2,18 2-1,8-5-4,11 0-2,8 0 0,3-1 0,2 1-2,4-2 1,0-1-1,-4 5-1,-8 1 1,-8 0 0,-13 2-2,-13 2-1,-11 4-2,-19 0-2,-10 5-7,-23-5-17,0 0-9,-17-5 0,-3-1 1</inkml:trace>
  <inkml:trace contextRef="#ctx0" brushRef="#br0" timeOffset="649.0369">15476 6466 48,'0'0'37,"15"-5"0,0 1 2,6-3-16,11 13-10,-4-6-2,9 7-3,-3-2-3,4 7-1,-8 2-2,-2 5 0,-6 1-1,-8 0 0,-8 4 0,-8 5 0,-8 0 0,-6-2 0,-3 0 0,-3-3-1,2-4-2,0-3-3,10-3-6,10-14-28,0 0-3,19-17 2,7-8-1</inkml:trace>
  <inkml:trace contextRef="#ctx0" brushRef="#br0" timeOffset="1563.0892">17207 6562 57,'35'-3'38,"12"-5"0,17-4 2,11-1-14,11-9-15,20 6-3,8-3-1,9 1-3,2 1-2,-7 3 0,-8 4-1,-11 4-1,-13 5-1,-17-3-1,-15 5-3,-21 2-3,-10 6-7,-23-9-22,0 0-3,-6 9 0,-11-13 1</inkml:trace>
  <inkml:trace contextRef="#ctx0" brushRef="#br0" timeOffset="1865.1067">18395 6226 66,'4'-17'39,"6"13"-1,0 1 2,7-2-19,7 14-13,-1 2 0,16 2-2,-4 4-3,6 8-1,-1 2 1,3 1-2,-7 2 0,-6-2-1,-8 3 1,-16 2-1,-9 0 1,-10-3 0,-10-1-1,-10 4 0,-2-4 1,2-2-2,4-5-1,5-6-3,15 1-5,3-8-31,23-12 0,16-9 0,12-9 0</inkml:trace>
  <inkml:trace contextRef="#ctx0" brushRef="#br0" timeOffset="2277.1302">19844 6103 97,'-23'-5'37,"-5"12"3,-9 16-10,-9 0-23,2 17-1,-6 7 0,4 9-1,-1 8-2,11 12 0,9-2 1,16 1-2,11-3 0,14-7-1,17-13-1,17-6 1,13-15 0,11-18 0,8-15-1,4-15 0,-2-19 0,-1-14 0,-10-13 1,-11-17-2,-15-15 1,-16-1-1,-20-4 0,-22 3 1,-18 12-1,-15 11 0,-12 19 0,-8 22 0,-2 24-3,2 11-7,14 20-29,15 9-2,18 3 1,21 5 0</inkml:trace>
  <inkml:trace contextRef="#ctx0" brushRef="#br0" timeOffset="2728.156">20388 6447 66,'50'-1'38,"16"0"1,13-5-1,10-10-22,21 11-4,4-9-3,12 5-2,-3-1-3,-1 3-1,-10-1-1,-10 7-1,-16 2-1,-16-2-1,-15 3-2,-21 0-3,-11 5-5,-23-7-15,-14 0-15,-6-3 1,-8-8-1,-3 0 2</inkml:trace>
  <inkml:trace contextRef="#ctx0" brushRef="#br0" timeOffset="3007.172">21469 6165 70,'14'3'38,"2"-1"0,7 3 2,8 9-26,-1-4-4,14 5-1,-3-1-4,4 9-1,-1-2-1,-1 2-1,-7 1-1,-6-1 0,-9-2-1,-12 6 0,-11 0 1,-10-4-1,-8 0-1,-7 1 0,-5 0-2,-2-4-2,6 2-6,-1-12-23,17-5-7,12-5 1,11-10-1</inkml:trace>
  <inkml:trace contextRef="#ctx0" brushRef="#br0" timeOffset="3382.1934">22692 6108 96,'-29'19'37,"-9"8"3,-10 9-11,-5 4-22,6 13 0,5 5-3,14 4 0,10 3-1,13 3-1,11-3 1,16-8-2,11-7 0,12-7 0,7-10 0,4-8 0,4-17-1,3-12 0,-1-11 1,-1-11 0,-5-12-1,-3-13 1,-9-16-1,-11-10 0,-11-6 0,-16 0 0,-15 3 0,-18 4-1,-19 8-1,-21 15-2,-9 21-8,-8 12-28,-9 10-2,3 8 2,-2 0-2</inkml:trace>
  <inkml:trace contextRef="#ctx0" brushRef="#br0" timeOffset="4190.2396">14482 5836 50,'15'-10'33,"-15"10"3,13-3-2,-13 3-17,0 0-6,9 21-3,-9-5-2,3 5-1,-3 3-1,3 7-2,-4-1 1,3 1-2,-1-3 1,2-4-1,0-7 0,3-1-1,-6-16 0,13 4 1,-4-11-1,4-7 1,-1-8-1,0-2 1,2-5-1,3-5 0,0 2-1,0 5 2,-1 7-1,-4 5 0,-1 10 0,0 8 0,-3 11 0,-5 9 0,0 7 1,0 1-1,-1-1-1,0 0-3,4 0-2,-2-11-13,6-5-20,5-9 2,-1-8-2,2-4 1</inkml:trace>
  <inkml:trace contextRef="#ctx0" brushRef="#br0" timeOffset="4558.2607">14970 5947 74,'13'3'36,"0"-6"1,4-1-6,1 2-18,-2-10-3,9 2-3,-4-4-3,0 2-1,0-2 0,-4-1-2,-5-1 0,-4 1 0,-7 4-1,-1 11 0,-18-16 0,-2 9 0,-3 4-1,-3 7 0,-1 5 1,-2 3-1,1 2 1,3 6 0,8 3 0,6 5 0,6-1 2,6-2-1,4-2 0,9 0 0,3-5 1,4-4-2,5-2 0,1-10-4,5 1-7,-4-3-26,6-10-3,1-5 1,-1-5 0</inkml:trace>
  <inkml:trace contextRef="#ctx0" brushRef="#br0" timeOffset="4771.2729">15554 5759 71,'-17'14'37,"0"9"-2,-7 0 3,4-2-28,-3 8-4,0-2-2,3 1-3,4-3-3,2-3-6,11-1-9,2-8-20,1-13 2,0 0-3,0 0 2</inkml:trace>
  <inkml:trace contextRef="#ctx0" brushRef="#br0" timeOffset="4972.2842">15341 5767 58,'0'0'38,"0"0"0,0 0 1,0 0-18,18 25-10,-5-5-4,8 2-1,0 0-3,5 3-1,-2 0-2,0-6-3,3 4-4,-5-16-17,3-4-16,-2-3 1,-5-7 0,0-4 0</inkml:trace>
  <inkml:trace contextRef="#ctx0" brushRef="#br0" timeOffset="5199.2972">15690 5415 75,'13'1'38,"-5"15"-2,3 11 2,0 9-28,-4 3-5,5 12 1,-4 2-3,2 1-2,-4-3-2,-1-3-4,-1-3-4,-7-15-15,3-6-13,-2-10-1,2-14 0,-15-2 1</inkml:trace>
  <inkml:trace contextRef="#ctx0" brushRef="#br0" timeOffset="5326.3046">15632 5760 63,'-16'-22'38,"9"6"-1,9 5 1,9 1-20,17 8-8,5 2-12,11 1-34,1-10 1,8 6-2,7-14-1</inkml:trace>
  <inkml:trace contextRef="#ctx0" brushRef="#br0" timeOffset="6086.3481">17488 5609 53,'0'0'35,"0"0"0,12 8 1,-7 10-13,-4 2-15,7 8-2,-4 4-2,6 7 0,-5-2-1,2 2-1,-2-8 0,-2-6 0,1-5-1,2-6-1,-6-14 1,12 5 0,-5-14 0,0-5-1,3-6 1,0-4-1,-1-4 1,3-4-1,-3 1 0,3 6-1,-2 5 2,0 3-1,-10 17 0,18-3 0,-18 3 0,16 26 0,-10-4 1,2-3-1,0 4-2,-2-1-3,7 2-9,-5-4-25,3-8 2,2-3-3,-1-8 2</inkml:trace>
  <inkml:trace contextRef="#ctx0" brushRef="#br0" timeOffset="6453.3691">17905 5818 63,'11'-10'37,"5"3"0,0-5 2,-2-4-25,9 8-3,-2-6-3,3-1-4,-5-2-1,0 5-1,-1-2-1,-4-1 0,-2 0 0,-7 1-1,-6 0 1,-6 3-1,-4 2 0,-4-1 0,-5 5 0,-3 5-1,3 7 1,-2 4 0,2 7 0,5 3 0,5 3 0,5 6 0,8-1 1,6-1 0,3-3 0,7-2-1,5-4-1,4-4-2,6-3-4,-5-13-10,3-1-23,4-3 1,0-11-1,2-2 2</inkml:trace>
  <inkml:trace contextRef="#ctx0" brushRef="#br0" timeOffset="6674.3817">18633 5518 74,'-10'7'37,"-5"9"0,-4 11 1,1 4-26,-9 2-5,3 9-3,-2-2-1,4 2-1,4-5-2,3-5-1,5-5-2,0-8-4,10-2-8,0-17-15,0 0-8,0 0-1,-3-23 3</inkml:trace>
  <inkml:trace contextRef="#ctx0" brushRef="#br0" timeOffset="6860.3924">18351 5667 47,'-11'-22'35,"-1"1"3,7 9 0,5 12-14,0 0-8,20 0-5,-5 6-5,5 13-2,2-2 0,3 4-1,0 3-4,-1 0-1,1 1-6,-7-5-16,2-4-16,4-8 1,-3-7-1,2-7 1</inkml:trace>
  <inkml:trace contextRef="#ctx0" brushRef="#br0" timeOffset="7096.4059">18717 5282 93,'6'12'38,"0"6"1,-1 10-6,0 3-26,5 12-1,-5 2-1,5 9-2,0-2-1,-1-3-2,3-1-3,-3-6-2,3-4-8,-6-11-27,0-10 1,-6-17 0,0 0-1</inkml:trace>
  <inkml:trace contextRef="#ctx0" brushRef="#br0" timeOffset="7228.4134">18647 5569 89,'-10'-13'36,"20"12"1,11 0-6,8 2-31,13 1-33,0-12-1,11 6-2,11-16-1</inkml:trace>
  <inkml:trace contextRef="#ctx0" brushRef="#br0" timeOffset="7970.4559">20627 5308 80,'13'13'38,"-4"2"0,0 9-5,2 5-25,-11-3 0,8 14-2,-5-2-1,-1-4-1,-2-3-2,2-3-1,1-10-1,2-4 1,-5-14 0,20 5 0,-7-15-1,1-2 0,2-7 0,-1-7 1,-1-1-1,0-2 0,-3 2 0,-2 1 0,-1 6 0,-3 2 0,-5 18 0,13-6 0,-5 16 0,2 4 1,0 8-1,1 3-1,2 0 0,0 3 0,2 2-4,-5-11-3,6 3-24,-4-9-7,-2-7-1,2-3 0</inkml:trace>
  <inkml:trace contextRef="#ctx0" brushRef="#br0" timeOffset="8343.4772">21064 5530 54,'20'0'38,"-6"-3"0,4 0 0,4 0-14,-5-9-12,11 2-2,-6-5-5,2 5-1,-5-4-1,-1-1-1,-5-2-2,-4 4 1,-6-4-1,-7 4 0,-7 3 0,-4 1 0,-5 6 0,-5 5-1,-3 4 1,0 5 0,0 7 0,5 6 0,3 2 0,8 3 1,5 1-1,8-3 2,6-3-2,6 4 1,7-5-1,1-5 0,4-3-2,1-8-2,6 1-5,-6-9-10,4-4-22,6-7 2,2-6-2,4-2 1</inkml:trace>
  <inkml:trace contextRef="#ctx0" brushRef="#br0" timeOffset="8550.489">21741 5413 92,'0'0'39,"-16"10"0,-4-2-6,-1 17-25,-7 0-2,1 2-3,-3 4-2,1 2-1,5-1-1,2-5-3,10 2-6,-4-14-24,16-15-6,-10 11 1,10-11-1</inkml:trace>
  <inkml:trace contextRef="#ctx0" brushRef="#br0" timeOffset="8757.5008">21467 5444 63,'0'0'39,"0"0"0,15 18 1,-4-8-14,6 8-16,-5 0-3,9 8-2,-3-2-3,2 1-1,0 2-4,-1-9-3,7 1-10,0-7-25,0-9 2,1-5-1,0-11-1</inkml:trace>
  <inkml:trace contextRef="#ctx0" brushRef="#br0" timeOffset="9039.517">21980 5128 94,'-6'15'39,"7"7"1,1 16-5,-3-4-29,6 8-1,-3 2-1,1 7-2,-4 2 0,1-4-1,-1-3 0,-1-1-1,0-6 0,3-5 0,1-3 0,3-12-2,7-6-2,-12-13-5,27 10-21,-14-16-10,-3-6 0,-1-7 0</inkml:trace>
  <inkml:trace contextRef="#ctx0" brushRef="#br0" timeOffset="9218.5273">21816 5437 71,'0'0'40,"0"0"0,25 7 1,1-3-25,5-6-5,12 4-3,-1 0-6,-1-4-8,2 1-33,-6 2-2,-9-6 0,0-4 0</inkml:trace>
  <inkml:trace contextRef="#ctx0" brushRef="#br0" timeOffset="43415.4832">16361 6135 18,'-34'20'26,"4"10"2,-4 1-7,0 5-3,1 4-2,-1 2-4,10 11-2,-1 1-1,12 4-2,4-1-1,11 6-2,7-1 0,14 1-1,4-5 0,5-4-1,5-6-1,1-4 0,7-5 0,1-10 0,3-8-1,1-6 1,0-8-1,3-8 1,6-8-1,-1-9 1,-2-10-1,0-1 0,-1-8 1,-4-6 1,-3-3-1,-5-2 0,-9-4 0,-7-1 1,-12-3 0,-6-5 0,-15-5-1,-5 1 0,-18-3 0,-8 2 0,-18 4 0,-4 7-1,-9 11 1,0 12 0,-3 14-1,-1 12 1,6 13-2,6 15-2,11 13-5,2 3-24,11 1-7,8 2 2,3-7-2</inkml:trace>
  <inkml:trace contextRef="#ctx0" brushRef="#br0" timeOffset="44100.5222">13751 6529 27,'12'16'29,"-13"-2"2,-1 13-2,-12 5-13,-3 0-6,2 8 0,-6-4-2,5 1-3,-2-7 0,2-1-4,5-6-4,-2-12-4,6 0-11,7-11-13,-16-2-3,16 2 2,-9-18 1</inkml:trace>
  <inkml:trace contextRef="#ctx0" brushRef="#br0" timeOffset="44269.532">13524 6644 37,'9'0'32,"1"1"2,11 8 0,3 6-16,1 1-5,10 12-2,-2-2-5,5 7-7,4-3-30,0 3-2,-6-11-1,5 2-2</inkml:trace>
  <inkml:trace contextRef="#ctx0" brushRef="#br0" timeOffset="45045.5764">16387 6510 61,'0'0'35,"5"21"-1,-4 0-5,-2-3-17,9 9-2,-4-3-2,7 2-2,0-6-2,6 2-1,1-8 0,4-6-1,-3-7 0,2-4-2,1-11 1,-1-1 0,0-3 0,-1-5 0,-4 1-1,-2 4 0,-3 2 1,-3 4 0,-8 12 0,1 9-1,-8 13 1,-2 12 0,-4 11 0,0 3-1,2 10 0,-1 5-2,9 3-5,-2-8-31,11-10-1,5-14 1,4-17-2</inkml:trace>
  <inkml:trace contextRef="#ctx0" brushRef="#br0" timeOffset="45879.6239">19724 6369 39,'0'0'33,"23"1"1,-14-3-3,2-3-12,9 6-2,-6-5-6,5 8-4,-2-2-2,0-1-2,-3 0-1,0 6-1,-5 2 0,-6 0-1,-4 6 0,-8 0-1,-2 4 0,-6 3 0,0 1-1,-4-2 1,1 0 0,0 1 0,3-1 1,6-2-1,4-2 1,5-2 0,4-3 0,4 0 0,3-1 2,5-3-2,2-3 1,3 1-1,-2-2 0,1-3-2,2 5-5,-6-8-13,-4 0-16,1 3 1,-11-1-1,11-13 0</inkml:trace>
  <inkml:trace contextRef="#ctx0" brushRef="#br0" timeOffset="46054.6342">19753 6549 40,'0'0'33,"0"0"3,12-6-1,4 7-14,0-5-9,11 7-4,1 1-9,-2 3-32,1-7 0,1 0-3,-6-9 1</inkml:trace>
  <inkml:trace contextRef="#ctx0" brushRef="#br0" timeOffset="47189.6989">15694 8445 60,'6'-13'34,"-4"1"1,-2 12-4,10-1-14,-10 1-9,19 15-1,-8-1-3,3 6-1,-1 1 0,0 6-1,-4 2 0,3 4-1,-6-3 0,-2-3 0,-1-3-1,0-3 0,-3-5 1,2-7 0,-2-9-1,0 0 0,10-15-1,-5-1 2,3-5-1,2-6 0,2-3 0,2 2 1,3 0-1,1 2 2,2 9-1,3 3 0,-4 8 0,2 11 0,-3 6 0,0 4 0,-4 6-1,-3 6-1,0 0 1,-4 1-3,2 2-2,-10-10-8,8-2-26,-6-3 1,-3-6-1,2-9 1</inkml:trace>
  <inkml:trace contextRef="#ctx0" brushRef="#br0" timeOffset="47591.7219">16234 8553 71,'27'-5'37,"-3"-4"0,3 2-2,6 0-22,-7-7-5,5 5-2,-5-4-2,0 1-1,-5-2-2,0 2 0,-5 0 0,-5-3 0,-7 1-1,-5-1 0,-6 2 0,-8 3 0,-4 2 1,-6 1-2,-3 5 1,-1 8 0,-1 7 0,2 4 0,1 8 0,9 4 1,3 2-1,7 8 1,7 2 1,6-4-1,8-3 1,4 0-1,7-7 1,2-4-1,2-5 0,2-11-2,-1-1-5,-5-13-7,3-6-26,-1 0-1,-6-9 0,3-3 0</inkml:trace>
  <inkml:trace contextRef="#ctx0" brushRef="#br0" timeOffset="47820.735">16932 8464 75,'-7'18'37,"-2"7"-1,-3 0 2,-8-1-30,3 6-1,-3-6-2,1 1-3,3-3 0,1-6-3,6-1-4,-7-12-11,16-3-22,-10-3 1,4-10-1,2-2 1</inkml:trace>
  <inkml:trace contextRef="#ctx0" brushRef="#br0" timeOffset="48011.746">16686 8485 51,'0'0'37,"0"0"1,19 16 0,-10 0-10,5-4-17,7 10-2,-1-3-3,8 4-3,-1-2-1,1-2-6,2 1-4,-7-10-13,2-1-18,3-6 0,-4-10-1,3-4 2</inkml:trace>
  <inkml:trace contextRef="#ctx0" brushRef="#br0" timeOffset="48311.7631">17196 8134 68,'0'0'39,"3"13"-1,3 5 2,1 9-18,-7 3-16,6 12 0,-5 5-2,1 1-2,-2 2-1,1 0 0,0-1 0,3-2-2,3-7 2,3-7 0,5-7-1,3-2 0,3-7 0,2-10-2,1 0-3,-5-14-5,8 0-22,-9-2-9,-6-10 2,-7-2-1</inkml:trace>
  <inkml:trace contextRef="#ctx0" brushRef="#br0" timeOffset="48489.7732">17133 8485 74,'0'0'38,"0"0"-1,0 0 1,20-1-28,0-5-4,12 3-4,4 0-6,-1-5-24,6-1-10,0-1 1,-1-6-1</inkml:trace>
  <inkml:trace contextRef="#ctx0" brushRef="#br0" timeOffset="48755.7887">17908 8147 105,'-22'26'39,"-7"9"1,0 11-10,-5-4-23,10 10-1,2 6-2,9 4-1,1 1-1,8 2 0,10-2-1,2 0 0,5-5-1,3-6-2,3-10-2,-3-13-6,13-10-26,-6-8-6,-1-16 1,6-13 0</inkml:trace>
  <inkml:trace contextRef="#ctx0" brushRef="#br0" timeOffset="48996.8024">18378 8412 104,'-11'26'39,"-6"5"1,-5 1-6,-5 5-30,-1 0 0,5 2-2,-4-1 0,5-7-2,4-7-1,-1-4-3,7-5-3,-4-15-11,16 0-23,-15-12 2,5-5-1,-2-5 1</inkml:trace>
  <inkml:trace contextRef="#ctx0" brushRef="#br0" timeOffset="49195.8138">18007 8486 82,'0'0'40,"21"1"-1,-10 13-2,5-7-24,11 9-3,-5-2-3,8 9-2,2-2-1,6 2-2,-5-1-1,2 1-2,-1-3-2,-3-5-4,5 2-16,-2-12-19,-9-6 1,-1-3-1,-4-9 2</inkml:trace>
  <inkml:trace contextRef="#ctx0" brushRef="#br0" timeOffset="49454.8286">18520 8146 98,'16'4'40,"2"8"1,2 0-7,4 21-27,-2 4 0,8 10-3,-10 4-1,1 6-1,-8-1-1,-6 2 0,-6 0 0,-4-6-1,0-8 0,-10-8-3,5-5-1,-4-16-9,12-15-28,0 9 0,0-9 0,8-23 0</inkml:trace>
  <inkml:trace contextRef="#ctx0" brushRef="#br0" timeOffset="49755.8459">19089 8482 94,'0'0'39,"-8"12"3,8-12-9,26 6-22,-8-7-3,11-2-3,5-4-1,7 4-2,1-1-1,5 0-1,-6-1-2,-4-2-2,-1 6-7,-16-4-18,-5 6-13,-15-1 1,0 0 0,-19 12 0</inkml:trace>
  <inkml:trace contextRef="#ctx0" brushRef="#br0" timeOffset="49937.8563">19121 8680 65,'-4'15'38,"4"-15"-1,16 14 2,7-10-20,2-11-9,10 6-3,0-7-2,4 2-3,2 1-5,-5-8-6,4-1-30,-6 4 0,-6-5 0,2 1-2</inkml:trace>
  <inkml:trace contextRef="#ctx0" brushRef="#br0" timeOffset="50412.8834">19830 8318 97,'-8'18'40,"3"8"2,2 1-2,6 1-31,2-1-4,5 5-1,4-3-2,1-4 0,4-4-1,5 0-1,2-10 1,-2-5 0,2-9-1,2-7 1,0-5-1,1-4 0,0-4 0,-4-8 0,-3 2 0,-1 4 0,-2 3 1,-6 4-1,-4 7 1,-9 11 0,0 0-1,-6 23 1,-8 9 0,-6 7 0,-4 10 1,-4 11-2,-1 4 2,0 6-2,0 1 0,2-3 0,3-2 0,7-6 0,2-5 0,6-11 0,-1-8 0,5-9 0,7-4-13,-1-11-31,-1-12 0,0 0 0,10-12-1</inkml:trace>
  <inkml:trace contextRef="#ctx0" brushRef="#br0" timeOffset="57493.2884">11442 13076 68,'0'0'25,"4"-10"2,-4 10-1,0 0-10,3 14-2,-3-1-3,10 11-4,-4 4 0,5 10-3,-2 1 0,5 7-1,-2-1 0,3-1-2,0-5 1,3-6-1,0-10 1,1-8-1,4-11 0,1-11 0,1-10 0,3-9 0,1-10-1,-1-5 1,0-6-1,-1 1 1,-4 3-1,-4 9 0,-3 9 0,-7 12 1,-9 13-1,6 25 1,-10 13 0,-3 16-1,0 13 1,-1 11 0,-3 5-1,3 4 1,-2-1 1,2-6-2,4-9 1,2-9 0,0-15-1,2-8-1,1-10-1,0-16-8,-1-13-31,15-1 0,-8-21 0,3-7-1</inkml:trace>
  <inkml:trace contextRef="#ctx0" brushRef="#br0" timeOffset="58624.3531">12436 13122 40,'7'9'32,"-7"-9"2,16-5-9,0 8-8,-5-7-1,12 7 0,-6-7-5,11 4-2,-3-5-2,8 4-3,-1-3 0,3 1-2,-2-1 0,2 1-2,-4 2 0,-4 2-3,-1 2 0,-9-3-4,0 6-5,-17-6-9,0 0-18,9 12 1,-9-12 0,-18 13 2</inkml:trace>
  <inkml:trace contextRef="#ctx0" brushRef="#br0" timeOffset="59226.3875">12445 13366 32,'9'5'31,"1"0"4,1-3-10,-2-4-3,11 6-2,-6-7-2,11 6-5,-5-7-3,6 6-3,0-5-1,2 2-2,-1-1-1,1-1-1,-2-1-1,-1 1-1,-3 2-3,-5-5-6,-1 4-30,0 1-1,-16 1 0,16-2-1</inkml:trace>
  <inkml:trace contextRef="#ctx0" brushRef="#br0" timeOffset="61028.4906">14272 13002 9,'0'0'9,"0"0"2,0 0 1,0 0 1,0 0 1,2-11 1,-2 11 1,0 0-1,0 0-1,0 0-1,0-12-3,0 12-1,0 0-1,4 16-1,-4-4-3,2 8-1,-1 3 0,1 7-1,-3 5 1,2 3-1,-1-2-1,2 1 1,-2-3-1,2-3 0,0-5 0,-1-3 0,3-10-1,0-2 1,-4-11-1,0 0 1,0 0 0,9-9-1,-6-7 0,2-6 1,-1-5-2,1-5 2,2-3-1,2 0 0,4-1 1,1-2 0,5 6 1,1 10-1,5 6 0,0 12 0,0 8 0,-1 10 0,-3 7-1,-4 12 0,-6 5 1,-4 1 0,-2-1 0,-3-1-1,-2-5 1,-2-3-2,-1-6 1,3-10-3,0-13-3,0 0-7,14-1-26,-4-8 2,0-6-2,4-1 2</inkml:trace>
  <inkml:trace contextRef="#ctx0" brushRef="#br0" timeOffset="61458.5152">14763 13160 64,'19'3'36,"-9"-5"1,6-4-3,10 6-20,-4-10-2,11 4-4,-2-6-2,5 0-2,-5-2-2,3 0 0,-5-3-2,-3-1 1,-7 0 0,-6-1-1,-8 1 0,-6-1 1,-4 1-1,-9 3 0,-7 3 0,-6 3 0,-2 8 0,-4 6 0,-3 10 0,3 9-1,1 5 1,3 7 1,5 3-1,11 4 1,7 2 0,11-4 0,8-5 1,6-1-1,5-9 1,6-3-1,1-5 0,1-10-2,2-4-3,-3-7-3,5 0-14,-3-10-19,-3-4 0,2-6-1,-1-5 2</inkml:trace>
  <inkml:trace contextRef="#ctx0" brushRef="#br0" timeOffset="61704.5293">15630 12951 71,'5'16'37,"-12"0"-1,-3 6 2,-4 7-29,-9-2-1,2 7-2,-7 2-1,1 1-2,-1-3-1,2-4-1,2-3-1,2-6-3,7-4-5,0-12-10,1-9-21,14 4 1,-13-24-1,8 3 2</inkml:trace>
  <inkml:trace contextRef="#ctx0" brushRef="#br0" timeOffset="61918.5415">15253 12971 68,'0'0'38,"0"0"0,23 24 2,-3 1-26,4-3-4,14 9-2,-3-2-2,8 3-1,-3-1-2,-3 1-3,-3-2-1,-1-7-2,-3 1-5,-11-13-21,1-7-11,-2-6 0,-1-12-1,5-10 3</inkml:trace>
  <inkml:trace contextRef="#ctx0" brushRef="#br0" timeOffset="62238.5598">15978 12641 93,'0'0'38,"7"18"3,-6 10-2,-5 7-33,8 9-1,-3 7-1,3 7-2,-2 3-1,1 1 0,-4 0 0,0-5-1,1-6 1,1-2-1,2-9 0,-1-7 1,2-6 0,5-7-1,5-9 1,1-6-1,7-4-1,2-9 0,3-2-2,0-8-4,4 6-11,-7-9-23,-4-3 1,-3-1-1,-12-1 2</inkml:trace>
  <inkml:trace contextRef="#ctx0" brushRef="#br0" timeOffset="62438.5713">15913 13037 78,'-20'0'38,"7"0"2,13 0 0,11-6-28,4-3-3,12 6-3,3-1-1,5 2-2,3 0-3,3 3-2,-1 6-4,-6-8-11,0 4-23,-2-2 0,0-5 0,-2-3-1</inkml:trace>
  <inkml:trace contextRef="#ctx0" brushRef="#br0" timeOffset="62766.59">16797 12594 80,'0'0'37,"-16"-3"1,-2 21-7,-8-2-19,8 16-2,-14 4-3,5 18 0,-5 5-1,8 10-1,-4 3-2,7 9 0,3-4 0,6 1-1,9-8 0,5-6 0,6-9-2,9-6 0,5-8-2,0-14-4,11-3-21,-2-12-14,0-10-2,1-8 1,-5-11-1</inkml:trace>
  <inkml:trace contextRef="#ctx0" brushRef="#br0" timeOffset="64418.6845">17220 12969 61,'0'0'36,"-6"20"0,-5 0 1,-8 2-24,-1 11-4,-10-2-2,2 5-2,-5-2-1,3-1-1,1-6-1,3-4-1,5-6-2,6-6-4,10-2-6,5-9-28,-7-10 1,11-2 0,0-6 0</inkml:trace>
  <inkml:trace contextRef="#ctx0" brushRef="#br0" timeOffset="64662.6985">16915 13009 65,'0'0'38,"-5"18"0,8-7 2,6 9-26,0-8-3,10 9-2,-2-5-2,11 6-2,1-5-2,2 0 0,0-3-3,3-1 0,-3-1-3,-2-4-1,5 4-6,-11-12-15,4 2-16,-3-2 0,-5-4 1,-2-2 1</inkml:trace>
  <inkml:trace contextRef="#ctx0" brushRef="#br0" timeOffset="64944.7146">17332 12698 90,'21'3'39,"3"9"0,-1 9 3,6 12-34,-3 5-2,6 14-1,-3 5-1,0 6 0,-7 4-1,-5 1-1,-4-1-1,-8-2 0,-6-5-1,-5-8-2,-5-3-2,-4-12-28,2-9-10,0-8 0,-2-16 0</inkml:trace>
  <inkml:trace contextRef="#ctx0" brushRef="#br0" timeOffset="91471.2318">11396 14796 18,'-1'-11'28,"1"11"-1,0 0 3,0 0-10,0 0-4,-4-14-3,4 14-3,0 0-1,0 0-4,0 0-1,0 15-1,2-3-1,2 4 0,-1 4-1,2 8 0,-1 4-1,1 4 2,-2 2-2,0-1 1,1-3-1,-3 0 1,1-4-1,-2-5 0,0-5 0,1-4 0,-1-5 0,1-1 1,-1-10-1,0 10 0,0-10 0,0 0 0,0 0 1,0-17-1,1 4 1,2-7-1,2-6 0,5-3 1,3-8 1,4-2-1,2-4 1,7 1 0,0 1 1,3 3-1,-2 4 0,1 6-1,0 6 1,-2 9-2,-2 7 1,-1 8-1,-4 10 0,1 10 0,-5 10 1,-3 6-1,-4 6 0,-2 3 1,-3 1-2,-3 0 2,-1-4-1,-1-7 0,1-8-1,1-6 0,2-4-2,-2-19-3,12 14-10,-3-17-22,-2-9 0,3-3-1,-2-6 2</inkml:trace>
  <inkml:trace contextRef="#ctx0" brushRef="#br0" timeOffset="91981.261">12022 14921 56,'0'0'37,"0"0"-1,10 4 2,-10-4-19,20-15-8,5 4-3,-1-7-2,6 0-2,1-2-2,2 0-1,-2 0 0,0 3 0,-5-1-1,-4 2 0,-5 1 1,-5 4-1,-5 1 1,-5 0 0,-5 1-1,3 9 1,-20-19-1,2 10 0,-6 1 1,-4-1-1,-6 3 0,1 3 0,-2 5 0,-1 4 0,3 9 0,2 5 0,3 10 0,6 8 0,8 5 0,1 4 1,7 0-1,8 2 0,5-5 1,8-3 0,4-6-1,6-9 1,3-6-1,4-4 0,2-7-2,-1-8-1,5-1-9,-8-7-26,6-8-2,0-3 0,-1-8 0</inkml:trace>
  <inkml:trace contextRef="#ctx0" brushRef="#br0" timeOffset="92267.2774">12765 14720 63,'-1'19'37,"-6"-4"-1,-1 3 3,-1 4-25,-9-2-3,3 10-3,-4-3-3,0 5-1,-3 1-1,2 0-1,-3-2 0,1 0-1,4-3-1,0-8-1,5 0-2,1-11-4,8 0-7,4-9-24,-9-6 0,11-6-1,-2-9-1</inkml:trace>
  <inkml:trace contextRef="#ctx0" brushRef="#br0" timeOffset="92523.2919">12478 14807 65,'-3'-10'38,"3"10"1,0 0 0,1-10-20,9 18-7,-10-8-4,19 19-2,-7-5-2,4 7-1,-1 2-1,3 4-1,0 0 0,2 3 0,1 0-1,2-1-1,2-1-1,1-2-1,3-1-2,-3-9-3,6 5-9,-6-11-24,0-7 1,3-5-1,-2-10 3</inkml:trace>
  <inkml:trace contextRef="#ctx0" brushRef="#br0" timeOffset="92830.3096">13115 14467 71,'-5'-30'39,"-3"12"0,8 18 1,-12 0-23,1 11-8,8 15-3,-1 6-2,3 8-2,0 7 0,2 8-2,0 2 1,1 4 0,1 4 0,0-2-1,1 1 0,3-2 1,-2 1-1,2-7 0,0-5 0,2-7-1,-1-9-1,1-14-2,4-4-2,-13-17-8,24-18-27,-11-2 1,-2-13 1,0-7 0</inkml:trace>
  <inkml:trace contextRef="#ctx0" brushRef="#br0" timeOffset="93041.3216">13049 14816 62,'-29'-3'41,"4"3"-2,8 2 3,17-2-19,-12 0-9,21 0-4,2-6-3,10 3-4,7-3 0,3 2-1,1 0-2,1-1-2,3 2-3,-4-7-11,1 4-26,3-1 0,-4-3 0,3-4 0</inkml:trace>
  <inkml:trace contextRef="#ctx0" brushRef="#br0" timeOffset="93846.3677">13894 14829 92,'0'0'40,"0"0"1,-10-14-6,10 14-21,4-11-5,-4 11-2,16-6-2,1 4-2,4 0-1,10-1 0,8-3-1,8-1 0,5 0 0,2-1-1,-1 0-1,-1-1 0,-5 2-1,-9 1-2,-9 6-2,-14-4-4,0 9-10,-15-5-23,0 0 1,-27 13 1,2-4 0</inkml:trace>
  <inkml:trace contextRef="#ctx0" brushRef="#br0" timeOffset="94092.3818">13915 15014 67,'-3'9'41,"3"-9"0,18 10 2,2-20-18,10 9-12,2-8-4,10 3-3,2-7-2,4 5-1,-3-2 0,-1 1-3,-6 1 0,-5 4-2,-5 4-1,-8-2-4,1 8-28,-6-4-9,-15-2 2,14 2-2</inkml:trace>
  <inkml:trace contextRef="#ctx0" brushRef="#br0" timeOffset="95237.4471">15796 14655 33,'1'-20'35,"-1"20"4,-2-17-2,2 17-9,0 0-9,-9 5-6,10 16-5,-4 5-4,4 9-1,-1 5-1,1 8-1,2 2-1,1 0 1,0-3-1,1-5 0,1-5 1,0-6-1,-1-7 0,2-8 0,-1-7 0,-6-9 0,15-6 0,-7-11 0,1-8 0,1-7 0,3-9 0,3-6 0,0-3 1,4 0-2,2 2 2,-1 5-1,1 9 0,2 7 0,0 11 1,-3 11-1,2 11 0,-5 7 0,-4 11 1,0 6-1,-5 5 0,-4 8 0,-4 4 1,0-3-1,-1-2-1,1-4 1,4-7-2,2-8 0,5-6-3,-1-17-6,11-4-22,-2-7-7,-2-10 1,1-4 0</inkml:trace>
  <inkml:trace contextRef="#ctx0" brushRef="#br0" timeOffset="95652.471">16341 14819 77,'7'16'39,"-7"-16"0,20 5 0,-1 2-24,-5-13-5,11 4-4,0-9-2,4-1-1,1-4-1,0-2-1,-6-2 0,-1 1 0,-4 2 0,-9-1 0,-6 4-1,-8 1 0,-9 1 1,-7 4-1,-8 1 0,-4 5 0,-5 4 0,0 7 0,0 6 0,2 6 0,6 9 0,6 5 0,7 3 0,8 5 0,6 1 1,8-2-1,6-2 1,9-3-1,5-5 0,2-5 0,5-3-1,0-11-1,4-4-2,-2-10-4,9 0-10,-5-12-24,2-10 1,3-7 1,-2-6-1</inkml:trace>
  <inkml:trace contextRef="#ctx0" brushRef="#br0" timeOffset="95893.4847">17139 14656 67,'17'-10'39,"-5"9"0,-12 1 1,-6 14-20,0 13-9,-12 3-5,0 7 0,-2 3-3,0 4-1,-2 0 0,3 0 0,-1-4-2,4-5 0,5-6-2,1-5-1,5-5-3,5-19-4,-6 10-15,6-10-17,-3-20 2,3-1-1,-4-7 3</inkml:trace>
  <inkml:trace contextRef="#ctx0" brushRef="#br0" timeOffset="96100.4964">16878 14745 78,'-10'-8'41,"10"8"-1,-3 10 1,4 2-25,14 11-6,0-4-4,8 7-2,3-1-2,5 2 0,1 0-2,2-1-1,1-1-1,-3-5-2,3-2-2,-6-9-6,8 2-16,-6-10-14,-2-11 2,-4-9-1,-2-8 2</inkml:trace>
  <inkml:trace contextRef="#ctx0" brushRef="#br0" timeOffset="96427.5153">17471 14302 97,'2'-29'40,"1"16"1,-3 13-10,0 0-19,11 31-4,-3 0-4,0 7-1,-2 8-1,5 7-1,0 3 0,-2 3 0,0 2 0,0-3-1,-4 0 0,0 1 0,2-1 0,-3-4 0,0-3 0,2-7 0,0-8 0,1-5 0,4-9 0,2-15-1,5-10-3,2-10-1,5-5-5,-7-17-13,1-1-19,0-4 1,-8-2-1,-5 5 2</inkml:trace>
  <inkml:trace contextRef="#ctx0" brushRef="#br0" timeOffset="96607.5256">17433 14808 75,'-30'6'40,"16"-4"0,14-2 1,10-20-24,19 11-6,0-11-5,10 5-2,-1-3-2,5 0-2,-1 6-3,-4-1-6,3 5-21,-7 1-11,-3 2 0,0-1-1</inkml:trace>
  <inkml:trace contextRef="#ctx0" brushRef="#br0" timeOffset="96988.5474">18459 14250 78,'-18'19'40,"4"-2"-1,-3 5 2,-5-2-26,7 16-5,-6-1-3,5 11-2,-5 1-2,7 10 0,0 3 0,3 5-1,2 4 0,4 1 0,4-3-1,5-2 0,3-5 0,3-8 1,0-2-2,8-9 0,-1-9 0,-1-6 0,2-6 0,-4-9-4,3-4-3,-17-7-28,15-16-9,-11-3 1,-2-10 0</inkml:trace>
  <inkml:trace contextRef="#ctx0" brushRef="#br0" timeOffset="97764.5918">18838 14726 54,'13'-3'39,"-13"3"-1,0 0 2,7 16-17,-7-16-9,-11 25-4,-2-7-4,2 8-1,-8 2-1,-1 4-1,-5-1-1,-1 3-1,-4 0 0,3-3 0,2-5-1,2-2 0,3-4 0,4-5-1,4-1-1,1-10-2,11-4-3,-9-4-6,15-6-22,-4-3-7,3-9 2,0-7-1</inkml:trace>
  <inkml:trace contextRef="#ctx0" brushRef="#br0" timeOffset="98016.6062">18528 14665 58,'-9'-10'39,"9"10"-1,-10-2 3,20 16-18,-6-2-9,13 15-6,2 0-2,11 8-1,4 4-1,5 3-1,3-2-1,1 3-1,3-3 0,-3-6 0,-2-3-1,-4-3-1,-5-5-1,-7-5-2,3-1-4,-11-15-11,-1-1-23,-2-6 1,-4-7 0,0-2-1</inkml:trace>
  <inkml:trace contextRef="#ctx0" brushRef="#br0" timeOffset="98272.6209">19224 14762 106,'0'0'41,"-8"13"2,8-13-3,-10 5-34,10-5-5,0 0-5,-10 2-7,10-2-30,14-4-1,-14 4 0,19-2 0</inkml:trace>
  <inkml:trace contextRef="#ctx0" brushRef="#br0" timeOffset="98458.6315">19241 15069 91,'-8'15'41,"1"-1"0,7-14-1,-25 9-28,25-9-7,0 0-5,0 0-3,0 0-8,0 0-29,12 5-1,-1-9 0,2-3 0</inkml:trace>
  <inkml:trace contextRef="#ctx0" brushRef="#br0" timeOffset="98771.6494">19480 14759 96,'0'0'41,"11"4"1,7-5 0,15 0-31,-2-6-5,9 1-2,3-2-1,2-1-1,0 3-2,-3-1 0,-4 1-1,-7 2-1,-6 5-1,-11-2-3,0 10-5,-14-9-13,-5 11-19,-4-2 2,-3 0-1,-6 1 2</inkml:trace>
  <inkml:trace contextRef="#ctx0" brushRef="#br0" timeOffset="98987.6618">19576 14952 89,'-2'10'41,"2"-10"1,10 5-5,8 1-22,-2-8-6,8 6-3,1-4-2,4-1-2,2-2-2,0 0-1,2-1-2,-4-6-4,4 10-11,-3-10-24,-6-2-1,-1 2 1,-3-3 0</inkml:trace>
  <inkml:trace contextRef="#ctx0" brushRef="#br0" timeOffset="99709.7031">20306 14636 93,'0'0'41,"-5"13"1,5-3 0,5 7-29,-6-1-6,6 9-2,-1 5-2,2 7-1,1-1-1,6 3 1,0-1-2,3-2 1,1-5 0,5-6 1,3-11-2,4-10 0,4-9 0,0-12 0,0-10 0,3-8 0,1-9 0,2-5 0,-4 2 0,-4-2 0,-5 5 0,-8 9 0,-4 12 0,-9 10 0,-5 13 0,-18 18 0,-1 13 0,-5 16 0,-5 17 0,-3 7 0,-3 10 0,2 8 0,2 1 0,4 0 0,3-6 0,2-11 0,7-11 0,1-8 0,7-15 0,1-13 0,2-9-4,4-17-3,0 0-15,0 0-21,1-31-1,2 0 1,-1-8 0</inkml:trace>
  <inkml:trace contextRef="#ctx0" brushRef="#br0" timeOffset="100308.7371">20852 14280 83,'3'-12'41,"-3"12"0,17-10 1,-17 10-26,30 1-6,-8 7-3,8 9-2,1 7-2,2 8-1,-2 6 0,-1 6-1,-3 2-1,-6 8 2,-3 2-2,-11 3 0,-6 1 0,-8 1 0,-7-1 0,-8-3 0,-2-4 0,-3-9-3,2-5-7,-5-11-33,9-13 0,3-7-1,4-16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18T09:53:24.9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9083 7459 36,'0'0'30,"0"0"-3,3-10-4,-3 10-5,-6-10-4,6 10-3,-10-7-3,10 7-1,-15-12-3,15 12-1,-20-9 0,9 5-1,-3 2-1,0 2-1,-3 0 0,2 5 0,-3 5 1,0-1-1,1 4-1,3 8 0,2 2 1,3 2 0,5 4 0,2 1 0,5 3 0,4 4 0,1 1 0,1-1 1,0-1-2,0 1 1,-1-2 0,-1 0 1,-4-3 0,-1-5-1,-3-3 0,-2-2 0,0-2-1,-6-6 0,3 2-2,-3-7-3,4 2-8,-7-5-10,0-5-10,12-1 0,-19-1 0</inkml:trace>
  <inkml:trace contextRef="#ctx0" brushRef="#br0" timeOffset="249.0142">8696 7831 43,'0'0'34,"19"-8"2,-6 3-1,1-2-18,8 8-4,-3-3-4,6 3-4,-3-1-3,4 5-3,4 0-4,-4-6-7,1-1-25,3 0 2,-3-7-2,4 2 2</inkml:trace>
  <inkml:trace contextRef="#ctx0" brushRef="#br0" timeOffset="603.0345">9396 7609 73,'0'0'37,"0"0"-1,0 0 0,-1 10-29,1-10-5,0 0-6,17 9-21,-7-4-11,-10-5 1,18 4-2,-18-4 2</inkml:trace>
  <inkml:trace contextRef="#ctx0" brushRef="#br0" timeOffset="763.0436">9459 7815 29,'0'0'28,"0"17"2,0-17-4,0 0-23,18 5-27,-18-5-2,11-5-1,-11 5-1</inkml:trace>
  <inkml:trace contextRef="#ctx0" brushRef="#br0" timeOffset="1396.0798">9955 7458 35,'2'26'30,"-8"-1"1,2 8-4,-3 8-14,-3-2-1,3 7-4,-3-3-4,1 3 0,-1-7-1,2 0 1,-3-3-2,3-8 0,0-4 0,2-5-1,-1-4 1,7-15-1,-6 12-1,6-12 1,2-14-1,4 1 0,2-10 0,1-8 0,2-11 0,3-4 0,-2-6 0,4-1 1,-4-1 0,1 2 1,-3 4 0,0 10-1,-3 8 2,1 10-1,-1 5 0,-7 15 0,16-7 0,-4 14 0,0 6-1,1 5 1,-1 6-1,4 10 1,-2 3-1,0 5 1,1 1-2,-1 2 1,0-2-1,0-3 0,3-1-1,-4-11-1,3-1-3,-6-9-4,6 5-7,-12-11-22,-4-12 1,8 10-1,-8-10 1</inkml:trace>
  <inkml:trace contextRef="#ctx0" brushRef="#br0" timeOffset="1623.0927">9891 7838 57,'10'-16'37,"5"9"-1,1-4 2,4-2-22,9 8-5,-1-5-4,7 3-4,2 2-3,0-2-4,4 6-11,-4-1-23,-4-5 1,1 2-1,-6-4 0</inkml:trace>
  <inkml:trace contextRef="#ctx0" brushRef="#br0" timeOffset="1898.1085">10441 7656 49,'5'11'36,"4"-14"-1,7 1-1,-3 4-14,2-8-10,8 5-2,-4-4-3,7 7-3,-2-2 0,-1 0-2,4 2-1,-1-2-2,3 2-2,-5-5-6,7 2-18,-2-1-7,-6-7-1,3 4 1</inkml:trace>
  <inkml:trace contextRef="#ctx0" brushRef="#br0" timeOffset="2246.1283">10831 7480 59,'12'8'36,"-3"-5"-2,4-4-3,5 8-16,-7-4-4,7 5-4,-6-1-3,4 6-2,-4-1-1,0 2 1,-4 6-2,-3-2 1,-3 3-2,-2 5 1,-3 1 0,-4-4 1,-3 4-2,-3-2 1,0-1 0,0-3-1,1-4 1,0-7-3,6 0-2,6-10-9,-10-2-23,10 2 1,8-18-1,4 1 1</inkml:trace>
  <inkml:trace contextRef="#ctx0" brushRef="#br0" timeOffset="2527.1445">11228 7434 37,'0'0'31,"12"25"3,-8-6-2,0 2-17,3 9-4,-4 2-4,2 4-2,0 1-3,-1 0 0,-2 0-1,1-4 0,-2-2-2,0-4-3,3-1-8,-4-4-18,0-11-3,5-1-2,-5-10 2</inkml:trace>
  <inkml:trace contextRef="#ctx0" brushRef="#br0" timeOffset="3142.1797">11211 7435 62,'-7'-15'37,"7"3"0,6 2 2,-3-2-24,14 6-3,0-6-4,10 9-2,0-2-1,7 4-1,0 2-1,2 3-2,-1 0 0,0 6-1,-5 5 0,-7-1-2,-5 5 0,-10 3-1,-7 1 1,-8 1-1,-9 0 1,-5-2 1,-2-4 0,-2 0 0,1-3 1,0-5 1,5-4-1,4 0 0,4-3 1,11-3 0,-10 5 0,10-5 1,0 0-1,0 0 0,13 10 1,-4-5-1,4 2 0,4 2-1,3 2 1,3 2-1,1 0 0,-1 1-1,-1 1 0,0 1-1,-6 1 0,-6-3 0,-3 1-1,-8-1 1,-6 2 0,-4 0 0,-6-1 1,-5-1 1,-1-3 1,-1 3 0,-1-3 0,3-2 2,1-5-1,3 2 0,3-5 1,15-1-1,-18 1 0,18-1-1,-9-8-1,9 8-4,0 0-13,11-7-24,-11 7 2,15-13-1,-5 5 0</inkml:trace>
  <inkml:trace contextRef="#ctx0" brushRef="#br0" timeOffset="3966.2267">13903 7499 41,'1'24'32,"-9"0"1,-2 9 1,-13-1-20,-2-1-5,3 7 1,-8-5-4,5 1-2,0-3-1,3-3-2,2-7-2,4-5-6,6-3-17,10-13-10,-16 5 0,16-5-2,-11-18 1</inkml:trace>
  <inkml:trace contextRef="#ctx0" brushRef="#br0" timeOffset="4191.2396">13566 7551 68,'3'-17'36,"-3"17"-1,15 14 1,-6-4-25,11 11-3,-1 3-2,10 8-3,2 0 1,5 3-2,2-2-1,1-4-1,3-1-3,-4-10-6,7-1-17,-5-6-13,-4-9 2,1-5-1,-7-7 1</inkml:trace>
  <inkml:trace contextRef="#ctx0" brushRef="#br0" timeOffset="4613.2638">14414 7570 32,'11'-7'32,"-11"-5"2,0 12-5,6-12-9,-12 1-5,6 11-3,-15-6-5,6 5-2,-6 0-1,1 7-1,-4 2 0,-3 5 0,-3 1-2,-2 6 1,-3 5 0,3 2-1,1 3 0,4 1 0,5 0 0,6 2-1,9-1 1,11 1 0,5-7-1,7-2 1,3-4 0,4-1-1,2-5 0,-1-6-1,3-1-2,-9-8-4,5 4-9,-7-3-24,-2-7 4,-4 0-3,-3-5 2</inkml:trace>
  <inkml:trace contextRef="#ctx0" brushRef="#br0" timeOffset="4828.2761">14258 7780 42,'-10'-2'32,"10"2"3,0 0-2,15 4-18,5 2-1,-1-6-6,9 4-4,0-1-2,0-2-7,4 2-14,0-3-16,-8-7 0,3 3-1,-5-10 1</inkml:trace>
  <inkml:trace contextRef="#ctx0" brushRef="#br0" timeOffset="5635.3223">14967 7522 42,'9'-3'34,"-9"3"1,0 0 0,6 11-17,-6-11-4,-2 21-4,-3-6-5,2 10 0,-6 2-2,4 5 0,-6 1-2,2 7 1,-5-2-2,1-2 2,0-4-3,-1-2 2,4-3-1,-1-5 0,3-6 0,2-5 0,6-11 0,0 0-1,0 0 1,0 0 0,1-13 0,2-5-1,5-4 1,2-7 0,1-5 0,1-7 0,-1-3 0,2-1-1,-3 2 2,3 1-1,-4 4 1,-2 6-1,0 3 1,0 9 0,-3 4 0,0 5 0,1 2-1,-5 9 1,10-4 0,-10 4 0,14 12 0,-6 1-1,4 6 1,0 6-1,2 3 1,1 3-1,-1 3 0,1 2 0,0 0 0,-1 0 1,-2-4-2,-2-2 2,0-2-2,-2-3 1,1-2 0,-2-6 0,0-3-2,-1-5 0,0 0-3,-6-9-1,9 12-7,-9-12-16,0 0-9,0 0 0,-8-13 1</inkml:trace>
  <inkml:trace contextRef="#ctx0" brushRef="#br0" timeOffset="5876.3361">14972 7833 57,'0'0'36,"0"0"1,18-12 1,5 13-21,-6-7-5,8 3-3,-4-2-4,2 4-1,1 3-3,-4-4-4,2 7-9,-9-4-27,-1-2 0,-2 1 1,-10 0-2</inkml:trace>
  <inkml:trace contextRef="#ctx0" brushRef="#br0" timeOffset="8264.4727">16110 7557 33,'21'20'31,"-21"-20"1,22 28 0,-11-10-18,-2-2-4,4 6-3,-3-1-2,4 1-2,-4-1-2,3 1 1,-3-3-1,0-4 0,-1 0-1,-1-3 1,-2-2-1,-6-10 1,11 11 0,-11-11 0,13-6 1,-4-1 0,-2-8 1,4-5 0,-3-5-1,1-4 0,-2-2 0,2 1 0,-4 1-1,0 1 0,-2 5-2,-1 3-1,1 10-4,-3-2-8,0 12-23,17-10 2,-17 10-1,23 0 0</inkml:trace>
  <inkml:trace contextRef="#ctx0" brushRef="#br0" timeOffset="8609.4924">16956 7477 42,'2'-18'29,"5"7"2,-8-4-1,-4 5-22,5 10-2,-19-7-2,6 15 0,-5 5 0,-4 5-1,-2 5-1,0 9 1,-1 3-1,6 5 1,1 1-1,9 2 1,6-4-2,9 0 0,6-2 0,8-9 0,4-4-1,2-6-3,3-5-3,-6-7-10,0-5-17,1 2-1,-11-11 0,3 3 0</inkml:trace>
  <inkml:trace contextRef="#ctx0" brushRef="#br0" timeOffset="8830.5049">16677 7686 42,'-9'-2'34,"9"2"3,0 0-1,19-6-17,9 8-4,-2-7-5,12 7-3,-3-4-3,5 0-3,1 4-3,-9-5-9,2-2-27,-7 5 1,-7-8-1,-1 2 1</inkml:trace>
  <inkml:trace contextRef="#ctx0" brushRef="#br0" timeOffset="9131.5223">17289 7457 54,'11'-7'35,"-11"7"-2,17-10 1,-17 10-17,4 11-10,2 5-1,-3 2-3,1 11-1,-2 4 0,2 3 0,-2 4-1,1 5-1,-2-3-1,-1-5-1,1 3-4,-1-15-7,3-3-19,0-1-3,-1-12-1,-2-9 0</inkml:trace>
  <inkml:trace contextRef="#ctx0" brushRef="#br0" timeOffset="9745.5574">17223 7473 42,'-2'-13'36,"2"-1"2,7 1 1,6 7-14,0-7-9,12 9-3,-4-6-4,10 8-3,-1 1-1,5 1-2,-2 3-1,-2 5-1,-2 1 0,-2 1 0,-5 5-2,-6 4 0,-6 1 0,-7 2 0,-7 1-1,-6 0 1,-8 2-1,-8 0 1,-4-2 0,-3 0 0,0-3 0,3-6 1,3 2 0,5-7 1,11-3-1,11-6 1,0 0 0,21-1 0,2-1 0,5 1 1,3 1-1,1 2-1,-2 0 1,-1 5-1,-5 3 0,-7-1-1,-5 2 0,-6 2 0,-6 1 0,-2 2 0,-7 3 0,-6-3 1,-2 0-1,-6 2 0,-3 0 2,0-3 0,-1-3-1,3-2 1,2-3 0,5 1 0,3-4 0,2-3 1,12-1-2,-12-2 0,12 2-2,0 0-3,0 0-17,0 0-19,-1-14 1,1 14-2,13-16 2</inkml:trace>
  <inkml:trace contextRef="#ctx0" brushRef="#br0" timeOffset="12366.7073">12012 8425 14,'-13'0'28,"13"0"2,-19 7-4,5-7-5,2 1-3,-6-2-5,5 6-3,-7-2-3,5 3 0,-4 1-3,3 6-2,-3 0 0,3 6 0,5-3-1,4 4 1,3-1-1,6 4 0,5-4 0,5-4 1,6-3-1,5-4 0,0-6-1,3-2 1,0-5 0,-1-3 0,-2-5-2,-3 1 2,-5-4-1,-4 0 1,-5-1-1,-5-1 1,-4-4-1,1 3 0,-4 3 1,-1-1-1,2 5 0,5 12 0,-10-9 0,10 9 0,2 18 0,2 0 1,2 5-1,3 8-1,1 7 2,3 2-1,0 3 0,0 1 0,-1-1 1,-1 1-2,-3-4 2,-7-8-1,-3-6-1,-5-4 1,-3-8 0,-4-7 1,-5-4-1,-4-8 0,-2-4 0,2-3 1,1 0-2,-1-4-1,7 2-6,-2-2-19,8-4-9,8 4 0,4-2-1,8-1 1</inkml:trace>
  <inkml:trace contextRef="#ctx0" brushRef="#br0" timeOffset="12580.7195">12303 8441 89,'0'0'35,"1"-13"0,-1 13-9,0-10-24,0 10-5,0 0-14,0 0-18,9 15 0,-9-15-1,18 16 1</inkml:trace>
  <inkml:trace contextRef="#ctx0" brushRef="#br0" timeOffset="12758.7297">12392 8645 59,'0'0'34,"-6"19"-4,6-19-4,0 0-16,-8 11-4,8-11-8,-3 11-12,3-11-18,0 0-2,0 0 2,21 4 0</inkml:trace>
  <inkml:trace contextRef="#ctx0" brushRef="#br0" timeOffset="13320.7619">12881 8370 75,'0'0'36,"-9"12"-1,0 3-2,-5 1-28,3 8-1,-1 0-1,0 5-1,-1 3-1,3 5 0,0-2 0,-1-1-1,2-3 1,1 0-1,3-4 0,0-4 0,1-7-1,3-6 1,1-10-1,0 0 1,0 0-1,13-20 1,-5-5-1,1-7 1,6-7-1,-2-6 2,2-2-1,-2-4 1,-1 0 0,2 8 0,-4 5 1,-1 6 0,-1 7 0,0 9 0,-2 7 0,-6 9-1,17 10 0,-8 3 1,1 7-1,3 9-1,-1 4 1,3 5 0,-2 2 0,-2 0-1,2 1 1,-3 0-1,2-3 0,-4-6 0,0-3-1,-3-5-1,1-4-2,-3-11-4,4 1-10,-7-10-20,0 0 0,2-17-1,-7 0 3</inkml:trace>
  <inkml:trace contextRef="#ctx0" brushRef="#br0" timeOffset="13548.7749">12751 8625 53,'0'0'35,"15"-2"2,2-2-1,7 3-20,-2-10-5,8 9-2,-3-5-5,5 3-1,-2 0-2,-1 1-4,4 7-5,-10-7-20,4-2-9,2 2 0,-6-4 0</inkml:trace>
  <inkml:trace contextRef="#ctx0" brushRef="#br0" timeOffset="13848.7921">13268 8547 50,'0'0'38,"15"4"-2,-4-6-1,4-8-9,6 9-15,-1-6-2,8 5-3,-1-3-2,4 2-1,-1 0-1,-1 0-1,-1-1-1,0 3 0,-3 1-2,-4-3-1,1 5-3,-9-7-6,6 6-14,-4-1-14,-4-3 2,-11 3-1,10-11 2</inkml:trace>
  <inkml:trace contextRef="#ctx0" brushRef="#br0" timeOffset="14155.8096">13652 8407 45,'-9'-13'36,"9"13"1,0 0 0,-5-13-15,5 13-6,12-2-6,0 7-3,-2-2-3,2 4 0,-1 1-2,4 3-1,-5-1 0,4 7-1,-4-3 0,-3 2 0,-4-1 0,-2 5 0,-1-3 0,-6 2 0,2-3 0,-4-1 0,-3 0 0,1-1-1,4-1 0,6-13-2,-15 14-3,15-14-6,0 0-26,0 0-1,0-11 0,5 1 1</inkml:trace>
  <inkml:trace contextRef="#ctx0" brushRef="#br0" timeOffset="14463.8272">14028 8368 72,'0'0'39,"9"8"-1,-9-8 1,5 14-27,0 4-3,-4-2-3,2 7-3,-1 2-1,2 8 0,-2-1-1,1 0 0,-3 1 0,2-1-2,-1-4 1,-1-2-2,4-1-3,-4-14-4,11 3-16,-11-14-15,13 4 1,-13-4-1,9-17 2</inkml:trace>
  <inkml:trace contextRef="#ctx0" brushRef="#br0" timeOffset="15131.8654">13977 8385 55,'-6'-11'37,"9"0"0,3-2 1,-6-7-20,15 11-3,-6-6-4,9 4-3,-3-2-2,8 6-2,0 1 0,3 1-2,1 5 0,0 2-1,0 1-1,1 6 0,-2 2 0,-2-1 0,-8 2-1,-2 4 0,-4 1 0,-5-1 0,-6 1-1,-6-2 1,-4 0-1,-7 1 1,2 2 0,-6-7 0,1 1 0,2-1 1,4-1 0,4-2 0,11-8 0,-10 10 0,10-10 0,0 0 0,18 10 0,-5-8 2,3 0-2,4 2 1,0 2 1,1 1-1,2 0 0,-3 0-1,1 2 0,-3 0 0,-4 3 0,-5 1-1,-3-1 1,-3 2-2,-5-1 2,-3 1-1,-4 2 1,-5-2 0,-5 2 0,-2-2 0,-2 1 1,-3-2 0,-1 2-1,-2-2 1,5-4 0,2 1 0,5-4 1,2-4-1,4-4 0,11 2 0,-9-8 0,9 8-1,-2-15-1,1 5-1,1 10-4,2-20-11,-2 20-24,0-16 0,2 6 0,0 1-1</inkml:trace>
  <inkml:trace contextRef="#ctx0" brushRef="#br0" timeOffset="73369.1964">2181 733 32,'0'0'34,"0"0"2,0 0-9,0 0 0,0 0-7,-58-24-10,58 24-1,-50-13-5,50 13-1,-60-7 1,60 7-1,-72-10-4,72 10 3,-78 14 1,78-14-2,-80 30 2,80-30-2,-73 30 1,73-30-4,0 0 5,-60 61-4,60-61 1,0 0-1,0 0 1,48 59 1,-48-59-3,82 25 4,-32-8-3,7-4 0,0 9 0,-1 10 2,-5-11-4,-51-21 4,79 59-3,-79-59 0,29 56 2,-29-56 1,-25 52-2,25-52 0,-64 53 3,23-31-1,41-22 0,-92 18 3,92-18-2,-82 19-2,82-19 1,-67 1 1,67-1-5,0 0 0,-59-21 2,59 21-8,0 0-18,0 0-12,0 0 0,0 0-2,0 0 3</inkml:trace>
  <inkml:trace contextRef="#ctx0" brushRef="#br0" timeOffset="73735.2174">2441 580 75,'0'0'37,"0"0"-2,0 0-4,24 50-23,-24-50 1,-1 92-3,1-92-2,-10 105-1,5-44 0,2-3 1,-1-4-2,3 0-3,1-54 0,4 105 3,3-50-2,2-18-1,6 0-1,6 2-1,4-8 3,-1-13-1,5 0-1,-3-22-6,8-8-8,-7 11-23,-27 1 2,0 0 0,56-73-2</inkml:trace>
  <inkml:trace contextRef="#ctx0" brushRef="#br0" timeOffset="73955.23">2268 922 67,'0'0'39,"0"0"-2,0 0-1,0 0-20,0 0-4,65-21-5,-65 21-4,91-4-1,-40 12-5,-51-8-10,105 1-28,-51 7 1,-3-5-1,0 6 3</inkml:trace>
  <inkml:trace contextRef="#ctx0" brushRef="#br0" timeOffset="74563.2647">3228 970 37,'0'0'34,"0"0"3,0 0-1,-51-10-14,51 10-6,0 0-6,-72 0-3,72 0-3,-52 22 1,52-22-2,0 0-2,-65 56 0,65-56 0,-28 53 2,28-53-3,-7 62 1,7-62-1,11 54 0,3-27 1,-14-27 0,0 0-1,50 39-1,-50-39 1,0 0 2,58 7-1,-58-7 0,0 0-1,67-50 0,-67 50 0,45-51 1,-45 51 0,39-67-3,-39 67 1,27-62 3,-27 62-2,11-53 1,-11 53 0,0 0-2,0 0 0,0 0 3,0 0-1,0 0-2,0 0 1,0 0 3,-28 52-3,28-52 2,17 59-1,-17-59-1,24 69 0,-24-69 1,32 57-2,-32-57-2,0 0 2,42 47-3,-42-47-8,0 0-26,0 0-3,56-6 1,-56 6 0</inkml:trace>
  <inkml:trace contextRef="#ctx0" brushRef="#br0" timeOffset="74843.2807">3586 614 98,'0'0'39,"0"0"2,0 0-10,0 0-24,23 55-2,-23-55 0,11 80-2,-11-80-1,12 92-1,-12-92-1,3 97 1,-2-35 1,1-4-2,-2-58-1,3 88-2,-3-88 0,4 77-4,-4-77-6,0 0-23,0 0-6,0 0 2,0 0 0</inkml:trace>
  <inkml:trace contextRef="#ctx0" brushRef="#br0" timeOffset="75278.3056">3407 956 76,'0'0'40,"0"0"-1,0 0-7,0 0-20,0 0-1,68-8-4,-68 8 0,95-10-3,-45 18-2,0-5-2,-50-3-1,95 0-2,-95 0-4,74-8-3,-74 8-5,58 1-2,-58-1-3,0 0 4,58-20 0,-58 20 7,0 0 3,0 0 9,0 0 6,0 0 3,0 0 4,0 0 0,0 0 1,0 0-3,0 0-3,0 0-4,0 0-1,32 72 0,-32-72-3,0 0 0,-5 68-1,5-68 0,-5 66 0,5-66-1,0 0-1,-6 63-2,6-63-1,0 0-5,0 0-17,0 0-18,0 0 2,0 0-1,0 0 1</inkml:trace>
  <inkml:trace contextRef="#ctx0" brushRef="#br0" timeOffset="75459.3159">4039 760 77,'0'0'40,"0"0"-1,0 0 2,0 0-24,0 0-17,50-31-11,-50 31-28,0 0 1,67 23-1,-67-23-1</inkml:trace>
  <inkml:trace contextRef="#ctx0" brushRef="#br0" timeOffset="75799.3354">4602 919 99,'0'0'41,"0"0"1,0 0-6,0 0-28,0 0-2,0 0-1,-62-43-3,62 43 1,-60 6-2,60-6-1,-71 43 1,71-43 0,-64 54 0,64-54 1,-40 67 0,40-67-1,1 90 1,-1-90 0,43 66-2,-43-66 0,69 49 0,-28-30 0,-3-1 0,-38-18 0,67-1-4,-67 1-39,0 0-1,51-25 1,-51 25-1</inkml:trace>
  <inkml:trace contextRef="#ctx0" brushRef="#br0" timeOffset="111120.3557">3335 12272 30,'0'0'28,"0"0"4,0 0-8,0 0-6,0 0-1,-11 4-3,11-4-3,0 0-4,-14 11-2,14-11-2,-16 18-1,4-5 0,1 7-2,-3 5 1,-4 3 0,-3 6-1,2 4 0,-2 0 1,0 1-1,2-1 1,0-4-1,4-3 0,3-3 0,3-6 0,1-7-1,2 0-2,6-15 0,-10 12-5,10-12-6,-9-5-14,9 5-7,-8-17-1,8 17 1</inkml:trace>
  <inkml:trace contextRef="#ctx0" brushRef="#br0" timeOffset="111403.3719">3023 12598 37,'0'0'32,"-12"1"2,12-1-6,4 15-9,-4-15-4,6 22-4,-4-12-4,6 7-2,-1-5-1,2 4 0,-3-2-2,2 0 0,-1-1 0,1 0-1,-1-1-1,-2-3 0,-5-9 0,9 12-2,-9-12 0,14-7-5,-1 0-11,2-7-19,-2-10 0,7-3-1,-4-7 1</inkml:trace>
  <inkml:trace contextRef="#ctx0" brushRef="#br0" timeOffset="112117.4124">3774 12186 37,'1'-18'35,"-1"18"2,-8-14-2,-2 4-15,10 10-4,-23-8-4,13 8-5,-7-1-2,1 6-2,-3 2 0,1 3-1,-2 5 0,1 7 0,4 2-1,-1 5 0,4 2 0,6 1-1,5 0 0,4-1 1,5-2-1,6-5 0,3-6 0,5-5-1,0-7 2,2-6-1,-1-6 0,0-6 0,-2-7 0,-1-2 0,-2-5 0,-2-4 0,-6-1 0,1-2 0,-7-1 0,-3 4 0,-4 5 1,-1 2-1,-2 7 0,6 16 0,-15-9 0,15 9 0,-11 24 0,11-2 0,3 4 0,0 5 0,2 1 0,4-2 0,3-2 0,0-3-2,2-4 0,-2-10-3,5 1-5,-7-16-16,4-4-14,1-2 2,0-8-2,3-3 3</inkml:trace>
  <inkml:trace contextRef="#ctx0" brushRef="#br0" timeOffset="112546.4371">4113 12146 35,'3'-12'35,"-3"12"2,0 0-1,-17-20-12,17 20-10,-23 0-3,11 4-4,-7 0-2,4 3-1,-3 1-2,2 4 0,0 3-1,3-2 0,1 2-1,5 1 0,4 0 0,2 0 0,5 1 0,4-4 0,4 0-1,3 1 1,5-1-1,-1-2-1,2-2 0,1-1 1,-4 2-1,-3-2 1,-3 3-1,-6-1 1,-6 1 1,-7 0 1,-2 2 0,-4-2 0,-3-1 0,1 0 0,-1-4 0,2 0-1,3-3 0,11-3-3,-10 1-6,10-1-22,-1-12-6,1 12 0,18-19-1</inkml:trace>
  <inkml:trace contextRef="#ctx0" brushRef="#br0" timeOffset="113013.464">4460 12135 41,'-26'5'33,"3"7"2,-5-2-1,3-2-17,8 5-5,-3-6-4,8 6-3,1-4-2,5 0-1,2 1-1,6 1 0,1 1 0,2 1-1,4 1 0,1 0 0,1 0 0,3 2-1,0-2 1,0-1-1,-3-2 0,-2-1 0,-2 1 1,-5-1-1,-5-1 1,-7 1 1,-4-3 1,-2 3 1,-4-3-1,-1 0 1,-1-4 0,6 0-1,1-4 0,6 0-2,9 1-2,-4-12-5,15 9-14,5-4-17,-2-5 1,7 1-2,-2-5 2</inkml:trace>
  <inkml:trace contextRef="#ctx0" brushRef="#br0" timeOffset="113280.4792">4617 12135 77,'0'0'37,"0"0"0,0 0 0,0 17-30,-3-4-2,5 6-2,-2 3-2,0 5 1,-1 0-2,2 0 1,0-3-1,-1-1 0,2-2-2,-2-9-2,6 0-13,-6-12-21,12-5 1,-3-4-1,-2-11 0</inkml:trace>
  <inkml:trace contextRef="#ctx0" brushRef="#br0" timeOffset="113466.4899">4599 12009 74,'0'0'39,"-15"-6"-1,15 6 1,0 0-26,0 0-10,0 0-4,21 7-8,-10-7-13,5 5-17,8 3 1,0-1-1,3 4 2</inkml:trace>
  <inkml:trace contextRef="#ctx0" brushRef="#br0" timeOffset="114115.527">4941 12118 17,'15'-3'30,"-15"3"2,13-15-2,-13 15-7,8-11-5,-8 11-2,0 0-3,0 0-4,0 0-2,-9 5-1,-1-2-1,-4 5-2,-3-1 0,0 2-1,-3 1 0,0 3-1,0 1 0,3 1 0,1 1-1,7 3 0,3 0-1,4 0 1,4 1-1,5-5 1,3 1-1,4-3 0,1-3 0,1-5 0,2-3 0,1-6 0,-1-5 1,-3-3 0,0 0 0,-4-6 0,-1-2 0,0 1 0,-4-1 0,-2 2 0,-2 1 1,-1 4-1,0-1 0,-1 14 0,0 0 1,0 0-1,0 0 0,-9 13 1,9 3-1,-1 6 0,1 5 0,0 4 0,2 3 0,0 3 0,0 2 1,-2-1-1,-2-1 0,0-2 1,-2-3 0,-3-5 0,-3-7-1,-1-5 1,-3-9 0,1-4 0,-2-4-1,1-6 1,-1-2-3,4-4 1,5 4-4,-4-7-7,11 5-27,2 2-1,3-1 2,6 1-2</inkml:trace>
  <inkml:trace contextRef="#ctx0" brushRef="#br0" timeOffset="114656.5579">5191 12141 49,'0'0'37,"-5"11"-1,9 0 1,-1 4-12,-1-3-17,5 10-2,-6-1-1,3 5-2,-2-2 0,0 4-1,0-5 0,-1-2 0,-1-4-1,2-2 1,0-6-1,-2-9 1,0 0-1,15-7 0,-8-8-1,1-1 1,3-5 0,-1 0-1,-1-3 0,2 3 0,-2 2 0,-1 5 0,-8 14 0,16-14 0,-16 14 0,13 2 0,-13-2 0,15 16 1,-9-3-1,2 2 0,-3 2 0,-1 2 0,-2 3 0,-2-1 1,-3-1-2,0 1 2,-1-1-1,-3-3 0,2-2-1,-2-4-2,4-1-3,3-10-14,-9 2-20,9-2 0,5-11 0,3-1 1</inkml:trace>
  <inkml:trace contextRef="#ctx0" brushRef="#br0" timeOffset="115344.5973">5566 12221 60,'-13'14'38,"10"-4"0,-1 0 1,4-10-22,-3 23-7,0-10-3,6 3-3,-3-1-1,4 0-2,-1-2 0,1-1 0,1-2-1,-5-10 1,11 15-1,-11-15 0,14 6 0,-14-6 0,15-1 0,-15 1 0,15-15 0,-6 2 0,1-2 1,-2-5-1,0-1 0,1 2 0,-2-2 0,0 5 0,-2 4 1,-2 2-1,-3 10 0,0 0 0,12 4 1,-11 7-1,0 6 1,1 2-1,0 6 1,0 2-1,0 1 1,-1-2-1,1-3 0,1-3 1,2-6-1,-5-14 1,14 7-1,-5-14 0,2-8 0,4-2 0,0-7 1,1-5-1,-1-1 0,1 3-1,-2 2 2,-1 5-1,-2 4 1,-3 4-1,-8 12 1,13-1 0,-8 10 0,-2 4 0,-1 5 0,2 5 0,-3 3 0,0 4 0,-1 1-2,-1-5 0,0 3-9,-3-4-30,0-8-2,1-7 1,3-10-1</inkml:trace>
  <inkml:trace contextRef="#ctx0" brushRef="#br0" timeOffset="116207.6467">6007 12304 30,'-9'0'28,"9"0"-3,-3 13-1,3-13-4,10 8-3,-1-10-3,9 5-1,-2-8-3,10 4-1,-2-9-2,5 4-2,-3-6-2,-3 0 0,-3-1-1,-1 2 0,-7-3 0,-3 3 0,-8-1-1,-3 1 0,-6 2 0,-3 0 0,-5 3-1,-3 3 1,-2 3-1,-1 4 0,0 4 0,1 5 0,2 6 0,4 2 0,2 4 0,7 5 0,4-1 1,4 1-1,5-1 0,6-4 1,0-4-1,5-2 0,0-5-1,2-6 0,2-2-4,-5-10-7,9 0-20,-3-5-9,-3-5 3,2-4-2</inkml:trace>
  <inkml:trace contextRef="#ctx0" brushRef="#br0" timeOffset="116621.6703">6368 12221 67,'-11'3'39,"11"-3"-1,-9 14 1,12 3-21,-7-4-9,6 8-3,-2-1-3,2 4-1,0-2 0,3 2-1,0-5 0,1-1 0,-1-5-1,-5-13 1,15 14-1,-15-14 0,19-1 1,-8-7-1,0-4 0,2-2 0,1-5 1,0-2-1,-2 0 0,0 0 0,-4 2 0,-1 5 0,-7 14 1,8-12-1,-8 12 0,3 16 0,-2-1 0,-1 6 1,2 3-1,1 0 0,1 0-1,2-2-1,2 0-1,-2-10-4,7 3-14,-1-11-20,0-8 1,1-6 0,1-9 1</inkml:trace>
  <inkml:trace contextRef="#ctx0" brushRef="#br0" timeOffset="116935.6883">6725 12029 103,'0'0'38,"0"0"3,-2 22-12,-3-8-23,6 10-2,-3 2-1,2 6 0,1 3-2,2 3 0,0 0 0,0 1-1,0-3 0,3-5 1,-1-3-1,4-4 0,-3-5 0,2-5 0,3-5 0,1-3-1,3-5 0,-1-1-1,4-1-2,-5-9-4,8 4-20,-5-3-13,-4-3 2,-4 0-2,-5-3 3</inkml:trace>
  <inkml:trace contextRef="#ctx0" brushRef="#br0" timeOffset="117148.7005">6624 12283 54,'-18'-4'40,"8"2"-1,10 2 2,-4-16-16,16 16-11,1-9-4,11 8-3,2-4-2,8 1-3,4 2-1,1-2-3,5 5-8,-10-2-31,0-4-1,-8-2 1,-3-4-2</inkml:trace>
  <inkml:trace contextRef="#ctx0" brushRef="#br0" timeOffset="137782.8804">11381 14345 18,'0'0'23,"0"0"0,0 0 0,0-9-2,0 9-2,0 0-3,0 0-2,0 0-3,0 0-1,0 0-4,-10-6 0,10 6-2,-16-5 0,4 1 0,1 4-2,-6-1 1,1 2 0,-5-1-1,0 5 0,-1 0-1,-1 2 1,-1 3-1,1 3 0,2 0 0,-1 5-1,2 4 1,1 0-1,-1 7 1,7 3-1,2 1 0,2 5 0,3 1 0,4-1 0,4 1 0,5 1 0,5-5 0,5-5 0,4-5 0,5-6 0,2-7 1,3-6-1,0-9 0,2-7 0,-2-7 0,-1-4 1,-2-5-1,-3-5 0,-4-5 0,-3-4 1,-4-2-1,-4 0 1,-2-2-1,-3-1 1,-2 2-1,-1 7 0,-2 6 1,-1 7 0,0 8-1,1 15 1,0 0-1,-7 19 1,4 7-1,-1 8 0,2 8 1,1 7-1,2 3 1,3 1-1,3-1 1,6-1-1,2-7 2,5-6-1,2-9-1,-1-8 1,1-8 0,-1-5-1,-4-9-1,-3-8-1,-2 3-7,-7-6-32,-2-6-1,-3-3 1,0-4-2</inkml:trace>
  <inkml:trace contextRef="#ctx0" brushRef="#br0" timeOffset="138891.9441">12019 14423 41,'0'0'33,"0"0"4,0 0-9,0 0-6,0 0-4,0 0-5,0 0-3,14-6-2,-4-2-2,7 6-1,1-4-1,7 4-1,1-2-1,3 1 0,2-1-1,1 1 0,1 2 0,-2-2-1,-4 3 1,-3-2-1,-4 1 0,-4 2-1,-4 2 0,-12-3-1,11 5-2,-11-5-3,0 0-8,0 0-27,-13 9 2,13-9-1,-20-1 2</inkml:trace>
  <inkml:trace contextRef="#ctx0" brushRef="#br0" timeOffset="139679.9889">12083 14626 36,'0'0'32,"-10"5"1,10-5-8,0 0-6,-12 4-4,12-4-2,0 0-3,-4 10-2,4-10-1,0 0 0,0 0-2,13 2 0,-13-2 0,19-1-1,-5-1 0,3 1-1,3-1 0,4 1-1,2-2-1,2 1 1,0 1-1,-1-1-1,0 0 1,-1 1-1,-2-2 0,-3 1 1,-4 2-1,-4-1 1,-2-1-1,-11 2 1,12-1-1,-12 1 0,0 0-1,0 0-1,0 0-2,-13-4-7,13 4-31,0 0 0,-11 1 0,11-1-1</inkml:trace>
  <inkml:trace contextRef="#ctx0" brushRef="#br0" timeOffset="151279.6527">13524 14299 32,'6'-10'32,"-6"10"1,3-12 0,-8-1-14,5 13-3,-5-19-3,5 19-4,-12-16-2,12 16-1,-18-15-2,4 15 0,-1 0-1,-3 3-1,-3 4-1,-1 9 0,-3 5 0,-1 7 0,1 4-1,4 4 1,-2 3-1,5 5 1,7 2 0,6-3 0,7-2 0,7-5-1,7-6 1,5-5-1,7-8 1,5-11-1,2-7 1,3-7-1,-1-11 0,0-7 1,-3-9-1,-2-3 0,-3-5 0,-5-2 1,-6-4-1,-6-1 1,-7 4-1,-4 2 0,-5 7 1,-4 5-1,-3 9 1,-1 9-1,0 12 0,1 11 0,3 11 0,3 10 1,4 8-1,4 7 1,2 5 0,6 4-1,2-1 1,2-2-1,2-2 1,0-5-1,0-6 1,-2-2-1,0-10 0,-3-7 0,2-5-2,-3-7-2,4-2-4,-15-5-23,19-16-11,-8 2 1,-2-6 0</inkml:trace>
  <inkml:trace contextRef="#ctx0" brushRef="#br0" timeOffset="151905.6885">14316 14024 21,'0'0'32,"0"0"1,-12-1 1,12 1-12,-18 9-6,10 6-2,-7-3-6,1 9 0,-5-1-3,2 9 0,-2 3-1,4 5 0,1 2-2,4 4 0,2 2 0,7 1 0,2 3-1,6-2 0,2-2 0,3-2-1,2-5 1,2-2-1,0-6 1,1-6-1,0-5 0,-1-6 0,-3-2 0,-1-5 0,-3-3-1,-9-3 0,12-3-3,-12-6-7,2-1-29,-2 10 2,-7-20-1,4 6 0</inkml:trace>
  <inkml:trace contextRef="#ctx0" brushRef="#br0" timeOffset="152708.7343">14572 14279 46,'0'18'32,"-3"-8"2,5 8-5,-4 4-13,-1-4-9,6 6 0,-2-3-2,4 3-1,-3-3-1,3 1-1,-1-3-1,1-4 1,-3-4-2,-2-11-4,7 14-10,-7-14-22,2-10 1,-3-1-1,-7-13 2</inkml:trace>
  <inkml:trace contextRef="#ctx0" brushRef="#br0" timeOffset="152888.7447">14493 14075 83,'0'0'36,"12"8"-1,-12-8-10,10 8-28,-10-8-30,16 0-1,-2 3-1,-3-6 0</inkml:trace>
  <inkml:trace contextRef="#ctx0" brushRef="#br0" timeOffset="153448.7767">14857 14258 73,'-8'11'38,"8"-11"-1,-10 9 1,10-9-29,0 0-3,0 0-2,-9 5-2,9-5-1,0 0 0,0 0 0,0 0-1,11 10 1,-11-10-1,0 0 1,0 0-1,10 9 1,-10-9-1,0 0 1,0 0-1,0 0 1,0 0-1,0 0 1,0 10 0,0-10-1,0 0 1,-7 10 0,7-10-1,0 0 1,-6 12-1,6-12 1,0 0-1,0 0 0,1 10 0,-1-10 0,0 0 0,0 0-2,0 0-2,0 0-8,0 0-27,10-10 0,-10 10 1,0-12-3</inkml:trace>
  <inkml:trace contextRef="#ctx0" brushRef="#br0" timeOffset="153822.7981">14864 14450 48,'11'12'33,"-11"-12"3,0 0-1,13 7-20,-13-7-6,0 0-2,0 0-3,7 13-1,-7-13-2,1 11 0,-1-11 0,-1 13-3,3-4-7,-2-9-28,0 0 2,0 0-1,0 0 1</inkml:trace>
  <inkml:trace contextRef="#ctx0" brushRef="#br0" timeOffset="154224.8209">15087 14297 56,'0'0'38,"-4"10"-1,4-10-4,14-9-10,-3 10-14,-11-1-3,21-9-1,-11 2-3,8 4-1,-2 0 0,0 0 0,1 0-1,2 0 1,1 0-1,-3 1-1,3 1 1,-4-5-2,2 4-1,-7-2-4,5 5-14,-5-2-17,-11 1 0,0 0 0,-1-11 1</inkml:trace>
  <inkml:trace contextRef="#ctx0" brushRef="#br0" timeOffset="154466.835">15137 14432 62,'0'0'38,"10"3"0,-10-3 1,12-8-23,1 11-6,-2-5-4,3 4-3,0-1-1,3 0-2,0 1-2,-1-3-4,8 5-18,-5-5-15,-2-4 1,2-1-2,-4-7 2</inkml:trace>
  <inkml:trace contextRef="#ctx0" brushRef="#br0" timeOffset="154951.8627">15574 14187 80,'0'0'39,"0"0"-2,11 3 2,-11-3-32,4 11-2,1-2-2,1 6-1,2 6-1,2 2 0,-2 4-1,2 2 1,1 2-1,-1 1 0,-1-2 0,1-3 0,-1-4 0,2-3 0,2-6 0,-2-4 0,-1-8 0,3-6 0,-3-8 0,1-4 0,1-8 1,-3-5-1,0-6 1,2-2-1,-2-1 2,0-1-1,0 2 1,1 2-1,-1 5 0,-1 6-1,0 6 1,-1 3-2,-7 15-3,12-12-5,0 12-31,-12 0 0,7 15 1,-3-4-2</inkml:trace>
  <inkml:trace contextRef="#ctx0" brushRef="#br0" timeOffset="155340.8847">15991 13963 86,'17'-1'40,"-5"5"0,1 1 1,9 7-30,-11-2-5,9 8-2,-3 1-2,2 7 0,-1 5-1,-1 1 0,-2 5-1,-5 5 0,-5 1 0,-4 0 1,-5 1-1,-2-5 0,-3-3-1,-2-2 1,2-5-1,0-9-2,1-2-5,-4-9-31,12-9-2,0 0 0,-11-6 0</inkml:trace>
  <inkml:trace contextRef="#ctx0" brushRef="#br0" timeOffset="157428.0043">12982 13980 16,'-13'46'19,"-6"5"-1,6 14-2,0 6-3,6 15 0,4 6-4,5 6-2,6 2-4,8-2-10,9 4-19,2-21 1,15 2-2,-4-23 0</inkml:trace>
  <inkml:trace contextRef="#ctx0" brushRef="#br0" timeOffset="158184.0476">16245 13673 29,'13'28'32,"0"-3"2,5 14-1,2 8-13,3 2-7,8 15-3,-1 4-5,3 8-2,-4 6-2,-3 5-2,-6 6-4,-10-1-5,-8 8-8,-15 0-15,-14-8-2,-6-2 0,-16-15 2</inkml:trace>
  <inkml:trace contextRef="#ctx0" brushRef="#br0" timeOffset="187286.7121">14581 14331 17,'0'0'23,"3"-9"-6,-3 9-2,0 0-1,-2-11-3,2 11-2,0 0-1,0 0-2,0 0 0,0 0 0,0 0-1,2 11 0,0-1-1,0-1-1,2 6 0,-1-2-1,2 4-1,-2 0 0,1 1 0,-2-2-1,1 1 1,-2-2 0,0 0 0,-2-4 0,1 1 1,0-12-1,-3 15 1,3-15-1,0 13 0,0-13 1,0 0-2,1 11 1,-1-11-1,0 0 1,0 0-1,0 0 0,0 0 0,3-15 0,-3 6 1,0-3-1,1-2 0,0-2 0,-2 1 0,0 0 1,1-2-1,-2 1 1,1 2 0,0 2 0,-1 0 0,0 2 1,2 10 0,-3-15 0,3 15-1,0 0 1,0 0-1,0 0 0,0 0 0,0 0 0,-10 11-1,9 1 1,-1 3-1,0 2 0,-1 5 1,1 0 0,-1 3-1,-1-1 1,2 1 0,0-3 0,1-1-1,0-4 1,2-2-1,-1-5 0,0-10 0,3 13 0,-3-13-1,0 0-2,0 0-4,0 0-16,8-10-13,-9-4 0,1-1-1,-2-10 1</inkml:trace>
  <inkml:trace contextRef="#ctx0" brushRef="#br0" timeOffset="188013.7537">14499 14026 11,'-9'6'25,"9"4"2,0-10-9,0 0-1,-5 11-3,5-11-3,5 10-3,-5-10-3,12 12 0,-12-12-1,17 6-1,-17-6-1,18 1 0,-18-1-1,15-6 0,-15 6 0,12-14-1,-12 14 1,10-16-1,-10 16 1,3-15-1,-3 15 1,0 0-1,-6-9 0,6 9 1,-15 10-1,6 0 1,-2 3-1,1 1 1,1 1 0,2 1 0,3-1 1,3-3-1,4-2 0,-3-10-1,15 11 0,-5-11-4,5 1-5,-3-6-11,-12 5-12,24-9-2,-19-1 2,5 7 0</inkml:trace>
  <inkml:trace contextRef="#ctx0" brushRef="#br0" timeOffset="197669.3059">13495 16634 16,'0'0'31,"-13"0"-2,13 0 4,-10 2-12,0-9-4,10 7-3,-20-4-2,20 4-4,-20-5-2,11 6 0,-5-5-2,0 6 0,-3-1-1,2 3-1,-2 0 0,-1 5 0,-1 0 0,5 3-1,-2 3 0,3 5 0,2 3-1,2 4 1,3 4 0,2 2-1,3 1 0,2 4 1,4-2-1,4-5 1,2-5-1,2-4 0,4-6 0,2-8 1,1-6-1,2-8 1,-2-10-1,3-4 0,-2-7 1,-1-7 0,-2-5-1,-1-2 0,-3-1 1,-2 2-1,-3 5 0,-2 3 1,-2 6-1,-2 7 0,-1 7 1,-2 12-1,0 0 0,0 0 0,0 0 0,3 26 1,-3-3-1,0 6 0,0 4 0,0 4 0,3 3 0,-1 1 0,1-1 1,2-3-1,1-2 0,1-8 0,2-2 0,0-9-2,3-2-6,-12-14-24,20-6-9,-7-4 1,-1-10 0</inkml:trace>
  <inkml:trace contextRef="#ctx0" brushRef="#br0" timeOffset="198238.3383">14026 16495 22,'0'0'32,"0"0"2,-8-10 0,-3 5-13,11 5-4,-21 2-3,11 5-4,-8-2-2,3 11-2,-2-1 0,1 8-3,-1 3 1,3 5-2,2 5 0,4 5-1,1 2 1,6 0-2,2 1 0,4 1 1,3-3-1,1-3 0,5-1 0,1-8-1,3-3-3,-3-7-1,8 2-9,-7-9-26,3-7 2,0-5-2,-5-10 2</inkml:trace>
  <inkml:trace contextRef="#ctx0" brushRef="#br0" timeOffset="198724.3663">14243 16743 17,'0'0'30,"1"10"2,-1-10-2,0 0-8,-2 16-4,2-16-3,-3 13-3,3-13-3,-4 20-2,-1-8-1,3 3-2,-3 1 0,3 6-1,-1 0-1,1 2 0,-1-2-1,2 2 0,2-1 0,1 1 0,1-4-1,0-5-1,3-3-2,-6-12-4,14 6-20,-14-6-13,13-16 2,-6-4-2</inkml:trace>
  <inkml:trace contextRef="#ctx0" brushRef="#br0" timeOffset="198938.3786">14219 16517 80,'0'0'39,"-19"5"-2,19-5 1,-13 3-32,13-3-6,0 0-7,0 0-27,0 0-3,12 6 0,1 0-2</inkml:trace>
  <inkml:trace contextRef="#ctx0" brushRef="#br0" timeOffset="199266.3973">14484 16716 71,'0'0'38,"-15"15"-1,8-6-2,-2-9-23,9 0-3,0 0-5,-3 9-1,3-9-1,0 0-3,5 11-2,-5-11-5,0 0-23,12 16-7,-12-16 0,6 13 0</inkml:trace>
  <inkml:trace contextRef="#ctx0" brushRef="#br0" timeOffset="199486.4099">14464 16926 53,'0'0'35,"-5"14"-1,5-14 0,0 0-19,0 0-8,0 0-3,-2 10-2,2-10-2,0 0-3,11 12-6,-11-12-26,0 0 1,14 4-2,-14-4 2</inkml:trace>
  <inkml:trace contextRef="#ctx0" brushRef="#br0" timeOffset="199793.4275">14599 16732 57,'0'0'38,"0"0"0,0 0 0,6-16-15,-6 16-14,13-3-3,-3 3-3,0 0-1,6-1-1,0-1 0,3 3 0,-1-1-1,0-1-2,-1 4-1,-3-6-5,3 8-6,-17-5-13,10-2-12,-10 2 1,0 0-1,0 0 3</inkml:trace>
  <inkml:trace contextRef="#ctx0" brushRef="#br0" timeOffset="200042.4417">14634 16871 66,'0'0'38,"0"0"0,10 13-7,-10-13-14,17 0-7,-8-2-3,5 6-2,-1-2-3,1 2 0,0 0-1,0-2 0,2 0-1,-2 4-1,2 0 0,-2-6-2,2 6-7,-7-6-21,2-1-9,2 1 1,-13 0 0</inkml:trace>
  <inkml:trace contextRef="#ctx0" brushRef="#br0" timeOffset="200528.4693">15041 16701 89,'-9'-1'39,"9"1"0,0 0 1,0 0-30,0 0-5,-1 13-2,6-1-2,0 4 0,2 7 0,0 2 0,4 0 0,-1 4-2,0 2 1,2-4-1,-3 1 1,1-6-1,1-5 0,0-3 0,-3-5 1,2-5-1,-1-9 1,0-3 0,1-9 0,-2-1 0,-1-5 1,-1-2 0,2-4-1,-2 0 1,0 1 0,-1 2-1,1 2 0,1 3 0,-1 3-1,1 4-4,-5 0-9,-2 14-27,8-10 1,-8 10 0,10-2-1</inkml:trace>
  <inkml:trace contextRef="#ctx0" brushRef="#br0" timeOffset="201283.5127">15304 16511 70,'0'0'38,"12"6"2,-3-7-10,5 9-11,-14-8-7,21 18-4,-11-7-3,4 8-2,-2 1-1,1 5 0,-2 3-2,-1 3 1,-2 0-1,-1 4 0,-1 0 0,-3-3 0,0 1 0,0-2 0,-3-2-1,-2-4 1,-2-3 0,0-7 0,-1-2-1,-3-1 0,8-12-3,-19 9-4,19-9-32,-10-3 0,10 3 0,-10-13-1</inkml:trace>
  <inkml:trace contextRef="#ctx0" brushRef="#br0" timeOffset="203830.6583">16159 16498 11,'-5'14'25,"5"-14"-2,-9 5-4,9-5 1,0 0-4,-11 9-2,11-9-2,-12 14-1,3-10-3,3 10-1,-6-5 0,5 9-3,-4-1 0,3 6-1,-1 0 0,4 6-1,0 3 0,3 0 0,0 1-1,2 2 0,3-1 0,0-1-1,2 1-1,2-8-1,6 2-8,-7-2-26,4-10 0,6-1-1,-5-12 1</inkml:trace>
  <inkml:trace contextRef="#ctx0" brushRef="#br0" timeOffset="204979.7241">16511 16715 50,'0'0'33,"-9"13"2,9-13-9,0 0-9,0 22-4,-1-9-6,8 7-2,-2 4-2,3 7 0,-1 2-1,4 10 0,-1 0-1,0-1 0,1 5-1,-3 3 0,-2-8 0,-1-1 0,-3-2 0,-3-6 0,-2-7-1,-3 1 1,-3-13 0,-3-6 1,-3-2 0,-2-7 0,-1-4 0,-4-4 0,-2-1-1,3-6 1,1 2-1,1 0-2,6-5-3,-3-3-11,6 0-21,9 1 0,-1-8-1,9 1 2</inkml:trace>
  <inkml:trace contextRef="#ctx0" brushRef="#br0" timeOffset="205231.7385">16471 16446 62,'0'0'37,"-5"-18"-1,5 18 1,0 0-24,1-9-14,-1 9-10,0 0-25,17 0 0,-6 3-1,7 4 1</inkml:trace>
  <inkml:trace contextRef="#ctx0" brushRef="#br0" timeOffset="205674.7639">16746 16361 68,'0'0'38,"0"0"0,-3 9 0,13 3-25,-3-1-6,9 7-2,1 3-2,6 8-1,0 4 1,2 4-2,-1 5 0,0 3 0,-6 4 0,-3 3-1,-6 1 0,-4-1 1,-7-2-1,-4 0 0,-3-6 0,-3-2 1,1-10-2,-1-7 1,4-7-3,8-18-5,-8 10-31,8-10-1,9-24 1,4-3-1</inkml:trace>
  <inkml:trace contextRef="#ctx0" brushRef="#br0" timeOffset="206375.8039">17356 16605 54,'0'0'36,"0"0"2,17 8-11,-17-8-5,27 0-6,-10-4-4,9 8-5,0-5-1,3 1-3,2-3-1,1 4-1,-1 0-1,-2-2 0,-1 3-3,-6-1-1,-1 4-4,-12-5-8,-9 0-25,10 8 2,-10-8-1,-13 13 2</inkml:trace>
  <inkml:trace contextRef="#ctx0" brushRef="#br0" timeOffset="206630.8186">17392 16768 77,'0'0'38,"0"10"-1,0-10-9,0 0-16,20 16-3,-8-12-3,8 4-1,-2-1-3,7 1 1,1-2-3,1 2 0,2 0-2,-4-3-3,7 9-12,-2-9-23,-6-4 1,-3 1-1,-3-9 2</inkml:trace>
  <inkml:trace contextRef="#ctx0" brushRef="#br0" timeOffset="207591.8733">18626 15116 45,'-25'-17'33,"4"9"2,-6 2-10,-7 0-6,4 13-4,-6 0-5,6 10-1,-3 7-3,9 9-1,-1 4-1,7 12 0,3 7-1,10 8-1,4 7 1,4 7-2,4 1 1,5 6-1,4-1-1,5 2 1,0 0 0,4-1-1,0-2 0,0-1 0,-1-4 0,-9-2 0,-4 0 0,-6-8-1,-10-1 0,-11-1-1,-7-3 1,-8-6-1,-6-1 1,-9-5 0,-2-6-1,-6-4 1,3-6 0,5-13 1,4-6 0,6-3 0,12-7 1,9-4 1,15-2-1,0 0 0,29-1 0,4 8 1,6 1-1,5 2 0,4 6-1,1 12 0,-2 5 0,-7 6-1,-6 10 2,-7 9 1,-8 10-1,-8 11 0,-7 11 1,-5-3-2,-6 3 2,-3 4-1,-3-3 2,2-5-1,-1-3 1,3-12-1,3-11-1,6-60 2,8 90-11,-8-90-30,0 0-5,52 26-2,-52-26 3</inkml:trace>
  <inkml:trace contextRef="#ctx0" brushRef="#br0" timeOffset="209180.9643">18654 11057 5,'2'10'15,"8"8"-1,-3-1-1,2 9-1,-1 0 0,3 9-2,-2 7 0,1 11-3,-5 6-1,-1 7-2,-3 9-1,-2 3-1,1 10 0,-4 2-1,-2 1-1,-1 4 0,2 3 1,0-2-1,0-3 0,-1 0 0,0-4 0,0 0-1,2-5-1,0-4-1,1-6 0,1-4-2,-1-3 0,1-5 1,3-4-1,-1-3 2,1-5-1,-2-3 2,-2-3 1,1-3 2,-2-5 0,2-3 0,-2-4-1,0-4 1,0-2 1,2 0-1,0-3 0,-2 4-1,3-2 1,1 3 0,1 1 0,0 2 0,2-1 0,0 1 1,0 2 0,0-2 0,2 2 1,-4 0 0,1 2 1,-3 1 0,0 1 0,-2 2 1,2 0-2,-1-2 0,-1 2-1,2 0-1,3-3 0,1-2 0,0 0-1,2-4 0,1 1 1,1-1-1,-1-3 1,-2 1-1,0-2 0,-3-3 1,1 0-1,-1-4 0,-1-2 0,-3-3 0,4 0 1,-1-2-1,0-9 0,-2 11-1,2-11-1,-5 10-5,2-1-17,3-9-5,0 0 1,-19-9 0</inkml:trace>
  <inkml:trace contextRef="#ctx0" brushRef="#br0" timeOffset="209595.9882">18549 14174 13,'6'14'25,"-6"-14"0,2 19 3,-3-7-16,4 1-3,2 3-1,0 0-2,4 4 0,-1-2-1,5 3 0,1-2-2,0 1 0,-1-1-1,1 1-1,-1-1 0,-1-3 0,-3-2-1,1-2 1,-2-3 1,-8-9 1,18 4 1,-5-11 0,-2-9 2,7-2-1,2-9 1,5-4-2,-1-4-3,0-3-13,-5 1-23,7 10 0,-10-2-1,-1 8 1</inkml:trace>
  <inkml:trace contextRef="#ctx0" brushRef="#br0" timeOffset="213177.193">19373 15411 39,'0'0'29,"10"-8"3,-10 8-3,0 0-11,0 0-3,11-7-2,-11 7-5,0 0-2,0 0-1,9 19 0,-4-9-1,3 6-1,-2 1 0,4 5-1,0 1-1,2 3 1,-1 0-2,2 2 1,-3-2-1,0 0 1,-3-2-1,0-5 1,0-3-1,-2-3 0,-5-13 0,12 11 0,-12-11 0,9-4 0,-3-6 1,1-2-1,-1-6 1,2-3-1,-2-6 1,1 0-1,4-3 1,-1-1-1,-1-1 1,1 4-1,-2 2 1,0 7 0,0 2 0,0 3-1,-3 2 1,-5 12-1,0 0 1,8-9-1,-8 9 0,0 0 0,0 0-2,9 12-3,0-1-13,1-5-22,-10-6 0,14 4-1,-14-4 2</inkml:trace>
  <inkml:trace contextRef="#ctx0" brushRef="#br0" timeOffset="213963.238">20593 15679 13,'6'-12'28,"4"11"3,-10 1-3,9-9-7,1 12-3,-10-3-4,18 7-1,-18-7-2,18 21-4,-9-8-2,1 7-2,-2-1-1,1 2 0,-4 0-1,-3 3 0,-4-3 0,-1 1-1,-4-3 1,-2-4-1,-2 0-1,-2-6-3,4 1-4,-3-10-18,12 0-10,-7-9 0,8-6-1,11 0 1</inkml:trace>
  <inkml:trace contextRef="#ctx0" brushRef="#br0" timeOffset="214478.2674">21252 15440 40,'0'0'33,"11"0"2,-11 0-1,0 9-14,3 8-6,-7-5-7,4 10-2,-4 0-1,2 2-1,-2 0-2,3 0 1,0-4-3,-1-4-1,5 3-6,-3-19-11,-5 9-17,5-9 0,0 0-1,0 0 1</inkml:trace>
  <inkml:trace contextRef="#ctx0" brushRef="#br0" timeOffset="214666.2782">21234 15220 17,'-3'-18'27,"3"18"0,8-15 1,3 11-14,-11 4-11,18 1-11,-2 9-18,-5-10 0,14 12-1,-11-11 0</inkml:trace>
  <inkml:trace contextRef="#ctx0" brushRef="#br0" timeOffset="215067.3011">21694 15175 37,'-2'-11'32,"2"11"0,-2-18 1,-8 6-18,10 12-3,-13-18-3,13 18-2,-17-14-1,17 14-1,-18-6 0,18 6-1,-16 0-2,16 0-1,-14 7 0,14-7-1,-16 19 1,10-7-1,1 7 0,-1 3 0,2 4 0,0 4 0,3 2 1,2 2-1,3 1 0,1 4 0,1-3 0,1-2 0,2 1 0,0-2 0,-2-3-1,-3-3-1,1 0-3,-6-13-6,3 2-15,-3-5-11,1-11 1,-13 6-1</inkml:trace>
  <inkml:trace contextRef="#ctx0" brushRef="#br0" timeOffset="215281.3133">21452 15476 54,'0'0'36,"2"-10"-1,-2 10-5,20-4-13,-20 4-6,25-1-5,-8 1-3,5 3-1,0 0-2,2 1-2,6 5-5,-4-4-19,2-1-10,3 4 0,-4-10-1</inkml:trace>
  <inkml:trace contextRef="#ctx0" brushRef="#br0" timeOffset="215662.3351">22237 15293 59,'-6'17'36,"-1"-5"0,6 7 0,2 1-20,-2-2-9,6 4-2,-2-3-3,2 6 1,0-5-2,0 0-1,1-2-3,-5-7-4,6 2-11,-2-4-20,-5-9 2,0 0-2,5-12 1</inkml:trace>
  <inkml:trace contextRef="#ctx0" brushRef="#br0" timeOffset="215856.3462">22207 15068 63,'2'-11'36,"-2"11"-3,0 0 0,18-3-23,-9 5-13,7 5-9,-2 2-17,6-4-5,8 5-1,-3-6 2</inkml:trace>
  <inkml:trace contextRef="#ctx0" brushRef="#br0" timeOffset="216170.3642">22499 15382 12,'7'-9'31,"7"6"3,-4-7 1,7 2-11,9 5-6,-3-6-4,8 7-3,-3-7-3,5 9-4,-3-2-2,1 0-2,-4 3-1,-7-1-3,0 6-8,-7 3-23,-13-9-1,8 10 0,-8-10 0</inkml:trace>
  <inkml:trace contextRef="#ctx0" brushRef="#br0" timeOffset="216389.3767">22534 15469 58,'0'0'37,"11"2"-2,-1-6 0,1-2-18,9 8-9,-4 0-5,2 2-2,1 2-2,4-2-1,4 5-5,-4-9-14,4 0-15,5 4 1,-3-11-3,5 5 3</inkml:trace>
  <inkml:trace contextRef="#ctx0" brushRef="#br0" timeOffset="216777.3989">23266 15303 51,'-18'-10'36,"18"10"0,-14-2-5,14 2-13,0 0-6,-13 4-4,17 7-3,2 0-1,-2 7-1,-1 4-1,7 6-1,-2 4 1,-2 4-2,1 4 1,-3 3-1,-4-1 0,1 2 0,-2-3 0,-7-2 1,-2-4-1,1-4 2,-6-7-1,1-4 1,0-8-1,-3-3 0,1-8 0,3-7-1,3-2-4,-6-12-6,11-7-30,0 2 1,-5-12 0,8-3-1</inkml:trace>
  <inkml:trace contextRef="#ctx0" brushRef="#br0" timeOffset="216970.41">23182 14945 87,'0'0'38,"0"0"-1,0 0 0,-9 15-34,-2-5-15,8 3-26,2 7 0,-3-4-1,10 4 1</inkml:trace>
  <inkml:trace contextRef="#ctx0" brushRef="#br0" timeOffset="218435.4938">19257 17508 33,'0'0'31,"5"-17"2,-3 7-7,-2 10-6,1-15-4,-1 15-3,-5-13-5,5 13-3,-9-2 0,9 2-2,-15 4-1,15-4 0,-20 0-1,11 6 0,-2-6 1,0 3 0,-2-1-1,2 3 0,-3 2 0,3 4 0,-1 6-1,2-1 1,2 8-1,3 4 0,2 0 1,2 4-1,4 2 0,2-6 1,1-1-1,3 4 0,4-6 0,1-10 1,1-2-1,2-7 0,1-13 1,0 1-1,1-8 1,3-14-1,-3-6 1,0 3-2,1-3 2,-3-11-1,-4 4 1,-2 3-1,-5-2 0,-4 6-1,-3 9 1,-3 2-1,-4 4 0,-2 13 2,0 6-1,1 10 1,3 9 0,0 5 2,4 3-2,4 9 1,3 1 0,0 3-1,5 0-1,2 0 1,1-4-1,1 0 0,0-4 0,-1-11-2,2-4-4,-5-5-10,0-5-22,7-11-1,-4-5 1,2-16 0</inkml:trace>
  <inkml:trace contextRef="#ctx0" brushRef="#br0" timeOffset="218756.5121">19847 17288 50,'0'0'35,"-13"0"1,13 0-1,-14 1-19,-3-3-7,8 9-2,-8 0-2,4 10 1,-5 3-1,3 11 0,-2 2-2,2 8 1,2 0-2,3 4 1,5 2-2,5-4-2,7-7-3,0-2-4,10 4-10,3-11-21,-1-4 1,5-20-1,-3-14 1</inkml:trace>
  <inkml:trace contextRef="#ctx0" brushRef="#br0" timeOffset="219135.5338">20105 17384 52,'0'0'36,"0"0"-1,-11 13 1,11-13-9,-7 17-17,-2-3-4,7 6 0,-2-1-3,4 11-1,1-4 1,2 9-1,1 2-1,3 1 0,-1 5-1,-6-43 1,11 90 2,-11-90 0,4 86-3,-4-86-1,-5 77 2,5-77-6,-18 56 5,18-56-1,0 0-2,0 0 1,-54 49 3,54-49-3,0 0 1,0 0 2,0 0-4,-51-42-10,45 17-26,8-2 1,0-10-2,4-7 6</inkml:trace>
  <inkml:trace contextRef="#ctx0" brushRef="#br0" timeOffset="219336.5453">20069 17165 83,'-12'0'36,"2"5"-2,-1-9 0,2 9-38,9-5-12,0 0-19,0 0 0,0 0-1,19 5 0</inkml:trace>
  <inkml:trace contextRef="#ctx0" brushRef="#br0" timeOffset="219732.5679">20331 17082 82,'14'0'38,"-14"0"0,13 15 0,2-3-30,-6 3-4,4 5 0,-2 2-2,3 8-1,-4 1 1,0 4-1,-2 6 1,-2 2 0,-6 0-1,0-2 1,-5 5-1,-2-6 2,-2 2-2,-1-5 2,-4-6-3,3-3 0,0-12 1,1-2-1,1-8 0,9-6-1,-14-4-1,14 4-3,-2-15-10,6 6-24,-1 0-2,6-6 1,-1-1 0</inkml:trace>
  <inkml:trace contextRef="#ctx0" brushRef="#br0" timeOffset="220298.6003">20843 17650 51,'7'14'36,"-7"-14"1,10 5-7,-10-5-8,15 17-5,-12-6-6,8 7-3,-5 4-5,0 2 0,-6-24-3,8 68-1,-8-68 0,-1 66-4,1-66-3,-8 74-14,8-74-17,-11 57 0,11-57-1,0 0-1</inkml:trace>
  <inkml:trace contextRef="#ctx0" brushRef="#br0" timeOffset="220793.6286">21488 17390 71,'-19'10'41,"11"4"-2,0-1-1,-1-6-23,11 12-5,-4 2-5,6-4 0,0 7-4,1 0-1,3-1-1,1 3-2,2-2-5,-7-8-10,2-6-22,5 0 1,-11-10 0,13-6 1</inkml:trace>
  <inkml:trace contextRef="#ctx0" brushRef="#br0" timeOffset="221381.6623">21993 17132 47,'2'-13'34,"-2"13"1,-21-8-3,1-2-15,7 6-4,-9-7-4,7 7-3,-6-2 0,5 7-2,0-2 0,2 4-1,1 1-2,2 3 1,0 4-2,2 8 1,3 4 0,1 1-2,3 5 1,2 4-1,3 6 2,2 3 1,3 5-2,3-2 1,1 0 0,0 2 1,1 0-2,-1-6 1,-1-7-3,-1 7 0,-2-12 0,-4-3-2,1 1-4,-9-12-8,4-15-23,-5 13 3,-4-11-2,9-2 2</inkml:trace>
  <inkml:trace contextRef="#ctx0" brushRef="#br0" timeOffset="221589.6742">21737 17514 66,'0'0'38,"-1"-13"0,4 3 1,-1-3-21,13 9-8,-3-4-4,7 8-2,-1 1-2,4 2-3,3 0-3,-5 4-6,7-1-28,-4-4 0,-5 4 0,-3-9-1</inkml:trace>
  <inkml:trace contextRef="#ctx0" brushRef="#br0" timeOffset="221837.6884">21559 17116 79,'-6'-9'39,"6"9"-2,-8-10 1,8 10-30,-10-8-9,10 8-19,0 0-17,0 0-1,15 9 0,-5-11 0</inkml:trace>
  <inkml:trace contextRef="#ctx0" brushRef="#br0" timeOffset="222792.743">22567 17474 33,'0'10'35,"0"-10"1,0 14 1,0-14-8,2 10-9,-2-10-6,5 18-3,2-5-3,-6-1-3,3 7-2,-3 3-2,1 4-1,1-1-2,-4 1 0,5 0-4,-8-5-7,11-2-19,-3-6-7,-4-13 0,10 5 0</inkml:trace>
  <inkml:trace contextRef="#ctx0" brushRef="#br0" timeOffset="223006.7552">22495 17248 78,'0'0'38,"0"0"0,0 0-1,17-2-30,-7 6-8,1-3-9,13 7-19,-2-1-9,3 1 0,6 4 0</inkml:trace>
  <inkml:trace contextRef="#ctx0" brushRef="#br0" timeOffset="223440.78">22863 17447 42,'0'0'34,"-1"11"5,1-11-11,16 8-7,-16-8-6,24 1-2,-11-2-4,11 4 0,-3 4-3,7-2-3,-2-5 0,6 1-1,0 2-1,-2-2-1,-2 2-1,-3-4-3,2 3-5,-14-5-11,3 3-20,-16 0 2,0 0-2,0 0 2</inkml:trace>
  <inkml:trace contextRef="#ctx0" brushRef="#br0" timeOffset="223705.7952">22900 17629 59,'0'0'33,"5"14"0,-5-14 2,2 16-24,9-11-2,-11-5-3,19 13-1,-5-2 0,7-1 0,0-4-1,4-3-2,0 0-2,2 2-2,5-2-4,-7-7-5,5-7-22,-8 0-4,-8 0-1,1-2 2</inkml:trace>
  <inkml:trace contextRef="#ctx0" brushRef="#br0" timeOffset="224002.8122">23045 17330 76,'0'0'36,"-1"18"-1,-6-1-9,-1 2-16,8 9-1,-4 3-5,0 1 2,-2 1-3,4 8 2,-1 3-3,1-5 0,4 0-4,-5-6-3,3-33-13,15 69-20,-15-69 2,13 45-2,-10-36 0</inkml:trace>
  <inkml:trace contextRef="#ctx0" brushRef="#br0" timeOffset="224609.8469">23462 17480 41,'0'0'36,"-15"5"2,15-5-1,-5 18-11,5-18-11,-1 24-2,1-6-7,3 7-1,-3 8-2,8 6-1,-1 0 0,-7-39-1,6 94 0,-6-94 0,1 87 2,-1-87-4,0 81 2,0-81-4,-19 61 4,19-61-2,0 0 0,0 0-1,-54 43 0,54-43 1,0 0-2,-55-21 2,55 21-8,0 0-16,-52-36-15,41 14 3,-4-11-3,7-3 2</inkml:trace>
  <inkml:trace contextRef="#ctx0" brushRef="#br0" timeOffset="224803.858">23323 17180 104,'7'17'40,"-2"-1"-2,-1 9-10,-3-7-64,-1-18-5,-3 11 0,3-11-1</inkml:trace>
  <inkml:trace contextRef="#ctx0" brushRef="#br0" timeOffset="237828.603">13061 16284 2,'-13'20'4,"1"4"0,-3 10 1,0 0 0,3 10 0,-4 7 1,3 10-1,-3 3 0,6 11-1,0 3 0,8 1-2,5 3 0,8 0 0,6-2-4,9-5-1,10 1-10,-3-22-5,14 7 1</inkml:trace>
  <inkml:trace contextRef="#ctx0" brushRef="#br0" timeOffset="238616.6481">15555 16273 6,'6'19'20,"8"10"-9,3 6-1,0 9 1,2 6-1,2 5-1,-5 7 1,1 8-3,-6 6-1,-2 6-4,-7 3-1,-3 3-4,-7 8-7,-10-10-15,2 14 2,-21-14-1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22T16:28:02.6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1465 9793 20,'0'0'27,"5"-13"-6,-5 13 2,1-10-4,-1 10 0,0-8-4,0 8-2,0 0-2,-10-9-2,10 9-3,-11-6-3,1 3 0,-2 3-1,0 0 0,-4 1-1,-1 1-1,-2 4 1,1 3-1,-2-1 0,2 2 0,1 3 0,2 1 0,6 5 1,1-2-1,4 2 1,4 3 1,9 0-1,-1 1 1,9 0-1,2-1 1,-1-1 0,4-3 0,0 1-1,1-6 0,-2-3-1,-1 0-1,-4-5-1,0-1-2,-4-7-5,4 5-8,-2-8-21,-1-8 1,-2 2-1,-3-11 2</inkml:trace>
  <inkml:trace contextRef="#ctx0" brushRef="#br0" timeOffset="345.0197">1662 9586 30,'9'-14'31,"3"6"2,-4-2-4,-2-1-12,-6 11-2,13-10 0,-13 10-6,11 8-2,-11-8-1,7 16-2,-4 5-1,-3-1 0,2 9 0,-2 4-1,-2 3-1,2 1 0,-2 6 0,2 3 0,2-4-1,0-4 0,-1-1-1,2-5 0,0-4-3,3-2-5,-4-11-8,-2-15-21,13 13 2,-13-13-2,22-9 2</inkml:trace>
  <inkml:trace contextRef="#ctx0" brushRef="#br0" timeOffset="889.0508">2065 9803 37,'5'-10'34,"-5"10"1,-11-3-1,-7-1-17,8 7-2,-9-6-5,8 8-4,-4-3-1,1 5-2,0 2-1,1 4 0,1 2-1,5 3 0,0 3 0,4 3-1,4 0 0,4-2 0,5-3 1,4 0-1,4-7 1,1-1-1,4-7 0,-1-4 1,1-5-1,-2-6 0,-1-2 1,-2-6-1,0-2 0,-8-3 1,-1-3-1,-3-3 1,-5 1 0,-1 2-1,-1 1 0,-4 6 1,0 1-1,-2 5 0,7 14 0,-8-10 0,8 10 1,-4 16-1,3 1 0,4 0 1,0 6-1,3 4 0,2 1 0,1 2 0,1-2-1,0-1 0,3 0-2,-5-4-3,11 0-4,-9-9-17,4-5-10,0-2 0,-1-11-1,6-1 2</inkml:trace>
  <inkml:trace contextRef="#ctx0" brushRef="#br0" timeOffset="1404.0803">2620 9717 59,'0'0'35,"5"-10"-2,-5 10-7,0 0-11,-19-7-2,10 12-6,-5-5-2,-2 3 0,-3-1-2,1 4-1,-3-1 0,3 4 0,-2 0-1,5-1 0,-2 3 0,6 0-2,4 1 1,-1 0 0,6 0 0,4-1 0,4 2 0,2-1-1,2 1 1,7-3 0,1 0-2,1 0 1,0 1-1,-1 0 0,-4 4 1,1-5-1,-4 3 0,-6-1 1,-2 0 2,-6-1-1,-2-2 1,-3-2 0,-5-3 1,-2-1-1,0-3 1,0-2 0,1 0-1,0-1 0,5-1-1,9 4-3,-9-8-3,3-1-8,14-2-21,2 6-2,0-4-1,7 2 1</inkml:trace>
  <inkml:trace contextRef="#ctx0" brushRef="#br0" timeOffset="1923.11">2976 9716 39,'0'0'31,"-10"-10"2,10 10-4,-11-8-16,-3 3-1,3 6-5,-4-1-1,0 8-3,-1 2 0,0 0-1,-2 3-1,5 1 0,0 0 0,5 3-1,2-1 1,4-2-1,3-2 0,5 0 0,3 0 1,0-1-1,3-3 0,2 1 0,-2-1 0,3 1-1,-2-1 1,-4 0-1,1 3 1,-3-1-1,-3 0 1,-4 1-1,-3-2 2,-2 1-1,-5-2 2,-1 2 0,-5-6 1,-4 2 0,-1 0 1,0-1 0,-2-3 0,3 2-1,3-3 0,4 1-1,3-2-1,10 0-3,0 0-5,0 0-30,0 0-1,18 0 0,-2-10-1</inkml:trace>
  <inkml:trace contextRef="#ctx0" brushRef="#br0" timeOffset="8031.4593">3960 9641 10,'6'-14'11,"-6"14"-2,3-16 0,-3 16 0,2-15-1,-2 15 0,2-12-2,-2 12-1,-1-8-2,1 8-1,0 0-1,-4-11 1,4 11 1,0 0 1,0 0 1,-15-2 0,15 2 0,-9-2 1,9 2 1,-9 2-1,9-2 0,-11 0 0,11 0-1,0 0 1,-10-5-1,10 5 1,-10-4-1,10 4-1,-11-7 0,11 7-1,-18-4 0,8 2 0,1 2-1,-4-5 0,0 7-1,2 1 1,-6 1 0,4 2-1,-1 2 0,1 3 0,0 3-1,-1 5 1,2-1-1,0 6 0,2 1 0,3 1 0,0 2 0,2 1 0,4-1 1,3-2-1,4 2 0,1-4 1,4-3 0,3-2 0,3 0 0,3-5 1,4 0-1,-4-5 0,7-3 0,-2-2 1,0 0-2,-2-4 0,-2-6-2,-3 3-3,-5-6-3,5 5-18,-4 1-11,-7-9 0,-7 12-1,10-18 2</inkml:trace>
  <inkml:trace contextRef="#ctx0" brushRef="#br0" timeOffset="8355.4779">4186 9841 19,'4'-13'30,"5"6"2,-7-5 2,-2 12-16,5-10-3,-5 10-4,0 0-2,0 0-2,0 0-2,4 18-1,-3-3-1,0 1-1,3 2-1,0 1 0,0 0-1,1 2 1,-1-7-2,0 2-2,3-6-4,-7-10-3,8 11-10,-8-11-11,10-8-4,-10-5-1,4 2 2</inkml:trace>
  <inkml:trace contextRef="#ctx0" brushRef="#br0" timeOffset="8499.4861">4183 9626 28,'0'0'27,"-1"-15"-1,1 15-5,0 0-16,8 0-12,1 9-18,-9-9-1,15 15 0</inkml:trace>
  <inkml:trace contextRef="#ctx0" brushRef="#br0" timeOffset="8908.5095">4350 9752 20,'0'0'31,"0"0"0,10-8 2,-10 8-12,12 5-7,-12-5-6,9 16-2,-5-5-3,3 6 1,-3 0-3,1 2 1,-2-4-2,1 4 0,-1 0 1,1-6-2,-2 0 1,-2-13 0,5 11-1,-5-11 1,0 0 0,11-7 0,-8-6 1,1 2 0,-1-6 1,4 3 0,0-2 1,-1 2-1,2-3 0,3 2-2,2 1-3,-1 0-3,8 6-7,-4-8-11,1 3-11,10 5-2,-4-2 3,3 7 1</inkml:trace>
  <inkml:trace contextRef="#ctx0" brushRef="#br0" timeOffset="9215.5271">4803 9733 36,'14'4'30,"-14"-4"4,-2-11-12,2 11-3,0 0-5,-9-9-4,-1 4-2,10 5-3,-21 0-2,7 3-1,-2 4 0,-1 3-1,0 0-1,-1 7 1,2 3-1,2-2 1,3 4-1,6 0 0,5 3 1,5 0 0,5-4-1,7-2 1,2-2-1,4-2-1,3-3 0,0-9-4,1-2-7,-5-5-19,0-8-4,2 1-2,-8-11 2</inkml:trace>
  <inkml:trace contextRef="#ctx0" brushRef="#br0" timeOffset="9504.5436">4897 9487 40,'-5'-12'32,"5"12"3,0 0-2,0 0-15,0 0-8,6 14-2,1 4-3,-1 6-3,3 6 1,-3 5-1,2 7-1,-3-1 0,1 1-1,1 0-1,-2 1 1,0-3-1,-1-2-1,2-5-2,-2-8-5,6-2-14,0-5-11,-10-18-1,10 13 0,-10-13 1</inkml:trace>
  <inkml:trace contextRef="#ctx0" brushRef="#br0" timeOffset="9997.5718">5136 9861 23,'12'-5'32,"8"3"0,-6-5 1,2 0-14,4 4-5,-5-4-5,3 5-3,-6-6 0,2 0-2,-3 0 0,-2 2-1,-3-4 0,-3-2-1,-4-1 0,-1 0 0,-5-4 0,0 4-1,-2-1 1,-1-4-1,-5 5-1,4 3 1,-3 2 0,-2 4 0,-2 2 0,4 8 0,-4 3 0,3 5-1,1 6 1,2-1-1,3 2 1,7 6-1,4-1 0,3 0 1,6-2 0,4-2-1,2-2 0,5-1 0,0-1 1,0-5 0,-1-2 0,-1-2-1,-3-3 1,-3-2 0,-1-4-2,-2-7-1,-1 0-9,-10 7-28,12-23 1,-3 7-1,-5-5 0</inkml:trace>
  <inkml:trace contextRef="#ctx0" brushRef="#br0" timeOffset="11919.6817">5921 9530 29,'0'0'27,"-8"-13"-6,-1 4-2,-2 4-3,-2-2-4,-2 7-2,-2-3-3,1 6-2,0 1-1,-1 5 0,2 5-2,4 0 0,0 2-1,6 4 0,3 1 0,2-1 0,3 2 0,3-4 0,4 0-1,2 0 1,-1-1 0,1-4 0,-2-2-1,-4 0 1,-2-2 1,-4 2-1,-9-3 0,-2 2-1,-6-2 1,-1 1-1,-2 0 1,1-2-1,-1 1 0,6-3 0,5-1-1,9-4 1,0 0 0,-2 12 0,2-12 0,19 9-1,-3-3 2,0 0-1,1 1 0,-2 3 0,1 2 0,-3 2 0,-1 5 1,-5 1-1,-3 0 1,-2 3-1,-3 1 0,-1 0 0,1-3 1,1 0-1,0-2 0,2-2 0,2-1 0,5-4 1,0 0 0,4-1 0,1-5-1,2 0 0,3 1-6,-4-1-26,2-10-2,3 3 0,-4-12-1</inkml:trace>
  <inkml:trace contextRef="#ctx0" brushRef="#br0" timeOffset="13358.7641">6405 9799 36,'0'0'30,"10"-1"2,-10 1-1,0 0-16,-7 18-8,2-7-3,2 6-1,-3 4 0,3 1-1,1-2-2,2 2-2,0 0-4,0-7-11,-4-3-15,10-2 0,-6-10 0,10-3-1</inkml:trace>
  <inkml:trace contextRef="#ctx0" brushRef="#br0" timeOffset="13518.7732">6382 9620 43,'-4'-10'26,"4"10"-4,1 11-20,-1-11-26,7 13-3,-7-13 0</inkml:trace>
  <inkml:trace contextRef="#ctx0" brushRef="#br0" timeOffset="13938.7972">6563 9797 20,'0'0'29,"3"20"0,-3-20 1,2 20-13,0-1-7,-3-2-1,5 3-3,-2-2-1,2 1-2,2-3 1,0-3-2,-6-13 1,17 11-2,-6-15 1,0-1-2,4-5 1,0-6-1,1-2 0,1-1 0,1-5 0,-6 4 1,1-1 0,-2 4 0,-6 1 0,-1 8 0,-4 8 0,0 0 0,0 0 0,-8 15 0,7 4 0,-3 1 0,3 6 0,4 2-2,2 0 0,2-4-3,8-1-8,-3-3-21,-1-15-1,9 1-1,-5-16 1</inkml:trace>
  <inkml:trace contextRef="#ctx0" brushRef="#br0" timeOffset="14239.8144">7011 9441 49,'0'0'33,"0"0"2,7 14-2,-2 0-20,-1 15-6,-4 4-1,4 9-1,-3 4-3,2 6-1,0-2 0,-1 1 0,-2-1 0,2-5-1,2-5 0,0-5 0,2-7 0,-1-6-1,3-5-2,0-8-3,6-4-10,-5-5-18,-1-9-1,-1-3 0,-8-11 1</inkml:trace>
  <inkml:trace contextRef="#ctx0" brushRef="#br0" timeOffset="14440.8259">6906 9749 42,'-14'-2'34,"14"2"2,4 11-1,-4-11-17,32 5-5,-8-5-2,8 4-4,-2-4-2,5 2-3,-1 2-6,-10-5-17,-2-1-17,-3 1 1,-9-3-1,0 2 0</inkml:trace>
  <inkml:trace contextRef="#ctx0" brushRef="#br0" timeOffset="14901.8523">7590 9786 49,'1'33'31,"8"9"2,-7-1-3,-4-1-21,8 6-2,-3-2-2,2-2-3,-2-2-4,1-9-4,3-2-12,1-4-14,-7-12-2,-1-13 2,0 0 0</inkml:trace>
  <inkml:trace contextRef="#ctx0" brushRef="#br0" timeOffset="15182.8684">7549 9777 62,'13'-20'36,"2"-4"-1,5 5-9,5 12-12,-6-4-4,7 13-3,-9 0-3,5 11-1,-7 4-1,-3 3-1,-6 4-1,-5 0 1,-3 3-1,-5-2-1,-4-1 1,-1-2-2,-1-3 0,-2-6-3,7-1-3,-3-10-15,11-2-12,-3-10-1,10-8 0,10-1 1</inkml:trace>
  <inkml:trace contextRef="#ctx0" brushRef="#br0" timeOffset="15529.8882">7978 9709 38,'-14'13'34,"1"9"1,-5-3 0,2 1-12,1 4-14,0-1-2,10 4-1,1-3-1,13-1-3,1-4 0,10-2 0,1-5-1,7-4 0,0-6 0,0-5 0,-1-7-1,-2-2 1,-6-4-1,-5-3 1,-7-1 0,-6-5-1,-6 0 0,-6 0 0,-5 2 1,-4 1-2,-3 3 0,-1 5-1,3 4-2,-1 5-3,10 11-10,0 5-21,12-11 2,-2 20-2,2-20 3</inkml:trace>
  <inkml:trace contextRef="#ctx0" brushRef="#br0" timeOffset="15903.9096">8394 9722 53,'0'0'34,"-7"-22"-1,-3 14 0,-4 1-23,-3-2-2,1 8-2,-1-1-2,3 4-1,2 1-2,7 6 0,1 4 0,4-1-1,5 4 0,3 1 0,3 1 0,3 5 0,-1-2 0,-2-2 0,-1-1 0,-4 3 0,-4-1 0,-4-5 0,-5 1 0,-2-4 0,-3-2 1,-2 0-1,-2-3 1,1-4-2,1-3-2,1-2-5,13 2-19,-9-9-7,2-3-2,11 1 1</inkml:trace>
  <inkml:trace contextRef="#ctx0" brushRef="#br0" timeOffset="16538.9459">8626 9420 82,'0'0'38,"-12"-12"-2,12 12-2,0 0-29,18-12 0,-2 10-1,-1 3-2,6 4-2,-5 0 1,1 8-1,-4 3 0,-2 4-1,-7 2 1,-4 5 0,-7 4 0,-2 0 0,-2 2-1,-1 0 1,2-2 0,2-2 0,4-3 0,5-5 1,4-2 0,6-6-1,2-4 1,2-2 1,3-4-1,3-2 0,0-5 0,2 2-1,-3-3 0,-1-2 1,-2 0-1,-4 2 0,-13 5 0,8-11 0,-8 11 0,-9-3 0,-2 6 0,0 5 0,-1 3 0,1 3-1,1 4 1,3 6 0,0 3-1,3 3 1,1 1 1,-1 1-1,1-1 0,-1 0 0,-1-1 1,-2-4-1,-6-5 0,0-2 0,-1-5-1,-3-6-2,5 2-8,0-10-27,-4-7 0,8-3 0,-2-7 0</inkml:trace>
  <inkml:trace contextRef="#ctx0" brushRef="#br0" timeOffset="17857.0213">3029 10999 20,'-33'2'29,"5"6"0,-5-3-7,1 2-5,0 4-3,-2-2-4,5 6-3,-2-1-2,5 8-1,0 0-2,3 3 1,-2 5-1,6 5-1,1 2 1,2 3-1,2 3 2,5 1-2,2 0 0,5 3 0,5-3 0,4 1-1,5-3 0,5-2 1,9-4-1,2-2 0,11-6 0,4-5 1,8-7-1,2-4 0,6-6 1,-1-4-1,0-5 0,3-5 0,-6-4 0,-2-5 0,-2-4 1,-4-5-1,-3-1 0,-6-6 1,-2-3 0,-8-1 1,-5-7 0,-3-3 1,-10-3-2,-4-4 2,-7-4-1,-7-4-1,-12-1 0,-3 2 0,-8 3-1,-9 6 0,-7 13 0,-8 6 0,-7 9-1,-4 12 0,-3 16-2,-2 4-3,8 15-17,6 4-13,0-2 0,19 7-1,7-6 2</inkml:trace>
  <inkml:trace contextRef="#ctx0" brushRef="#br0" timeOffset="21488.229">2935 11326 26,'0'0'31,"6"-9"3,-6 9-8,0 0-4,0 0-5,0 0-5,0 0-3,-6 12-3,6 3-2,-2 2-2,-2 3 1,0 5-2,1 2 0,0 0-1,2 1 1,-1-6-2,1-1-1,4-1-1,-3-7-4,7 2-7,-7-15-10,0 0-12,8 8 0,-8-8 1,9-15 2</inkml:trace>
  <inkml:trace contextRef="#ctx0" brushRef="#br0" timeOffset="21849.2497">3102 11331 9,'-10'13'28,"4"6"2,-9-4 1,1 6-15,7 6-3,0-5 0,7 5-3,4-4-2,8-2-3,5-8-2,6 1 1,2-7-2,3-4 0,-2-8 0,2 0 0,-5-7 0,-2-1 0,-9-1 0,-1-4 1,-9-5-1,-2 1 0,-7-4 0,-3 4-1,-9-2 0,0 3 0,0 3-1,-4 7-1,-1 8-2,1 2-4,2 12-22,5 5-7,0-1-1,8 6 1</inkml:trace>
  <inkml:trace contextRef="#ctx0" brushRef="#br0" timeOffset="22658.296">5049 10971 1,'-30'11'26,"2"13"2,-11-3 2,-5 6-14,-3 6-2,-4 1 0,2 8-2,-2-1-2,9 9-2,2 0-1,11 4 0,5-4-2,15 7-1,10-5-1,9-2 0,11-5-1,13-5 0,12-9-1,6-7 0,10-10 0,6-11-1,4-10 1,4-7-1,-1-9 1,-3-8 0,-5-6 0,-3-5-1,-7-4 2,-7-2-1,-12-2 0,-11-4 0,-11-3 0,-12 0 0,-17-1-1,-13 4 0,-11 4-2,-15 8 0,-7 12-3,-8 10-1,1 19-7,-8 8-17,7 11-6,10 11-2,5-1 3</inkml:trace>
  <inkml:trace contextRef="#ctx0" brushRef="#br0" timeOffset="23039.3177">4912 11266 25,'4'13'29,"2"2"2,-8-4-2,4 2-14,-1 8-5,-1-4-1,1 11-2,-1-4-1,2 1-1,-2 0-1,3 1-2,-2-6-1,1 1-1,1-6-1,-1-5-5,-2-10-5,12 8-10,-12-8-12,15-12-1,-9-4 1,8 0 0</inkml:trace>
  <inkml:trace contextRef="#ctx0" brushRef="#br0" timeOffset="23266.3307">5104 11293 26,'0'0'32,"0"0"1,10-2 0,-10 2-12,-5 14-7,4 3-3,-6 0-5,3 10-3,1-4 0,2 6 0,-2-1-2,3 1-1,1-1-5,1-7-13,1-5-17,7-1 1,-10-15-2,17 1 1</inkml:trace>
  <inkml:trace contextRef="#ctx0" brushRef="#br0" timeOffset="24047.3754">7135 10931 5,'-20'-5'25,"2"13"2,-14-4-2,-1 5-9,-2 6-2,-6 0 0,-2 14-1,-2 0-4,0 11 0,-1 1-2,7 11 0,1 1-2,13 6-1,6 1-1,14 1-1,10-2 0,16 1-1,12-9 0,11-4 0,11-6-1,8-9 0,10-7 1,3-11-1,5-10 1,-1-11-1,0-9 0,-2-9 0,-4-9 1,-7-6 0,-12-8 0,-5-5 0,-14-5 0,-9-3 0,-17-5 0,-15-2 0,-15-2 0,-15 3-2,-14 5 0,-11 5 0,-7 14-1,-10 10-2,2 16-1,-4 10-5,12 17-19,6 12-7,3 3 0,17 7 1</inkml:trace>
  <inkml:trace contextRef="#ctx0" brushRef="#br0" timeOffset="24362.3934">6948 11192 52,'0'0'33,"-7"8"0,5 9 0,4 1-23,-4 1-3,6 8-2,-2 0-1,5 3-2,-1-1-1,1 0-2,2 1-5,-4-12-10,0 1-18,4-3 1,-9-16-3,10 11 3</inkml:trace>
  <inkml:trace contextRef="#ctx0" brushRef="#br0" timeOffset="24844.421">7179 11274 64,'0'0'38,"11"-19"-2,-4 11 1,-7 8-25,12-19-5,-2 14-2,-10 5-2,20-2-2,-11 3 0,1 4-1,2 6 0,-3 3-1,-1 4 1,-4 1-2,-3 6 1,-5-4-1,-1 7 0,-6-3 0,-1-1 0,-1-2 0,0-2 1,0-4 1,3-2 0,3-2 0,3-3 1,4-9 0,0 0 1,16 11 1,-4-10 0,8 0 0,2-3 0,5 3-1,2-4 0,3 5-1,2 1-3,-3-6-5,3-1-32,-4 6 2,-7-9-1,-1 2-1</inkml:trace>
  <inkml:trace contextRef="#ctx0" brushRef="#br0" timeOffset="25350.4499">8876 11443 54,'16'16'33,"-3"-9"-2,7 0-4,-3-2-30,-2-5-24,8 6-2,-6-12-3,6 4 1</inkml:trace>
  <inkml:trace contextRef="#ctx0" brushRef="#br0" timeOffset="25505.4588">9675 11508 50,'11'22'0,"-1"-7"0,-10-15 0,13 6-31</inkml:trace>
  <inkml:trace contextRef="#ctx0" brushRef="#br0" timeOffset="25650.4671">10206 11537 56,'38'13'0,"-6"-5"0,-10-9-10,-6 7-19</inkml:trace>
  <inkml:trace contextRef="#ctx0" brushRef="#br0" timeOffset="34593.9786">799 10859 38,'0'0'28,"0"0"1,45 64-9,-45-64-5,2 63-2,-2-63-5,-4 73-1,4-73-2,-8 70 0,8-70 0,-5 60-3,5-60 0,0 0-2,0 65-1,0-65-4,0 0-11,0 0-16,0 0-1,0 0-1,0 0 1</inkml:trace>
  <inkml:trace contextRef="#ctx0" brushRef="#br0" timeOffset="35001.0019">1018 10939 22,'0'0'26,"0"0"2,0 0 2,0 0-19,-48 53 0,48-53-2,-15 67 0,15-67-1,-2 74-1,2-74-2,16 64 0,-16-64-1,0 0-2,58 60 0,-58-60 0,51 15-2,-24-16 0,0-8 0,-1-4 0,-1-6 0,-4-1 0,-3-9-1,-6-1 1,-3-5 1,-9-3 0,-6 0 0,6 38 0,-39-71 1,39 71-2,-57-56 1,57 56-2,-65-33 0,65 33-4,-63 0-10,63 0-19,0 0-1,-52 33 0,52-33 1</inkml:trace>
  <inkml:trace contextRef="#ctx0" brushRef="#br0" timeOffset="35769.0458">919 10637 10,'-65'14'24,"65"-14"0,-54 16-8,54-16-1,-50 20-2,50-20-4,-52 32-1,52-32-3,-57 42 0,57-42 0,-54 57-2,54-57 1,-51 73-1,51-73 0,-38 85 2,38-85-2,-19 94 1,16-43 0,7 3-1,6-4 1,2 0-1,-12-50-1,45 92-1,-45-92 0,61 76-1,-61-76 0,75 52 1,-75-52-1,86 24 1,-86-24 0,97-1 0,-47-10 0,1-3 0,-3-8-1,3-3-1,0-1 2,-4-3-1,-2-7 1,-2 2-1,-6-3 1,-7-4-1,-1-3 2,-11-1-1,-4-8 0,-7-2 0,-8 1 0,-9-4-1,-9-3 0,-9 5 1,-5-1-1,-11 5 1,-8 8 0,-3 6-1,-4 7 0,2 7 0,4 7-2,2 7-2,51 10-8,-92 19-25,92-19 1,-61 36 0,61-36 0</inkml:trace>
  <inkml:trace contextRef="#ctx0" brushRef="#br0" timeOffset="39945.2847">877 11723 6,'0'0'22,"0"0"2,0 0-9,1 64-2,-1-64-1,3 66-2,-3-66-3,3 80-2,-3-80-2,3 86 0,-3-86-1,2 77-1,-2-77 0,2 60-1,-2-60-2,0 0 0,2 56-4,-2-56-8,0 0-12,0 0-1,0 0 1</inkml:trace>
  <inkml:trace contextRef="#ctx0" brushRef="#br0" timeOffset="40349.3078">914 11672 13,'0'0'22,"0"0"-9,-56 18 0,56-18-2,0 0 0,0 0-1,-47 67-3,47-67-1,0 0-2,-30 51 0,30-51-2,0 0 0,0 0 1,0 0-2,0 0 0,0 0 0,0 0 0,0 0 0,0 0-1,0 0 1,54-69 0,-54 69 0,0 0-1,0 0 0,0 0 1,0 0-1,50-39 1,-50 39-2,0 0-4,0 0-13,52 54-10,-52-54 1,52 30 0</inkml:trace>
  <inkml:trace contextRef="#ctx0" brushRef="#br0" timeOffset="41045.3476">1377 12294 2,'-12'2'25,"12"-2"-1,15-4-5,0-2 0,6-3-2,8-4-2,6 1-3,5-11-1,9 6-3,2-7 0,4 2-4,5-6 0,0 5-1,-1-3-2,-3 6 0,-4 1-2,-8 1 1,-6 5-2,-10 3 2,-6 4-2,-10 0 0,-12 6-4,0 0-4,0 0-17,0 0-5,-17-3-2,17 3 2</inkml:trace>
  <inkml:trace contextRef="#ctx0" brushRef="#br0" timeOffset="41385.3671">2084 11840 23,'0'0'27,"0"0"2,0 0 2,10-1-17,-10 1-5,22 1 0,-6-2-3,8 3 0,2-2-1,5 3-2,-2 0 0,2 1-1,-4 1 1,-1 1-2,-7 3 1,-2 2-1,-8 3 1,-3 1 0,-6 1-1,-5 1 0,-2 2 0,-3-1-2,1-2-7,-2 2-27,0-11 1,11-7-2,0 0 2</inkml:trace>
  <inkml:trace contextRef="#ctx0" brushRef="#br0" timeOffset="42658.4399">3467 12271 8,'22'-3'26,"-7"-7"1,13 4 1,4-5-16,3-7-2,9-1 1,6-7-4,9 2-2,1-6 0,5 3-2,2-3-1,3 3 0,2 0-1,-2 4 0,-6 2-1,-7 2 1,-8 3-1,-6 5 1,-11 4-1,-13 4-1,-8 5-4,-11-2-4,0 0-8,-9 15-12,-10-13-2,5 7 0</inkml:trace>
  <inkml:trace contextRef="#ctx0" brushRef="#br0" timeOffset="42937.4559">4288 11860 6,'0'0'26,"21"-7"1,-21 7-7,23-3-3,-4 3-3,-1 1-3,5 3-2,0-5-3,5 5 0,-4-2-2,0 3 0,-5 1-1,0 3 0,-8 3-1,-1 3-1,-12 5 0,-3 1-2,-1 2-7,-4 8-23,-7-14-1,15 5 0,2-22-1</inkml:trace>
  <inkml:trace contextRef="#ctx0" brushRef="#br0" timeOffset="58628.3533">1457 10455 34,'2'9'28,"-2"-9"-5,-5 14-4,5-14-3,-8 21-4,3-10-3,0 3-4,-3 2-3,0-1 0,-2 1 0,2 0-2,0 0 1,0-3-1,-1-2-1,9-11-4,-14 16-3,14-16-7,0 0-11,0 0-6,-10-18 1,10 18 1</inkml:trace>
  <inkml:trace contextRef="#ctx0" brushRef="#br0" timeOffset="58876.3675">1311 10466 9,'-8'-14'29,"8"14"2,0 0 2,0 0-12,11 1-4,-11-1-3,18 15-4,-4-6-1,-1 8-2,2-1-2,2 3-1,-1 0-2,-3 2 0,1-1-1,-2-2 0,-1 1-3,-3-7-4,1 4-11,1-6-19,-10-10 1,12 5-2,-12-5 2</inkml:trace>
  <inkml:trace contextRef="#ctx0" brushRef="#br0" timeOffset="59664.4126">1668 10387 51,'0'0'32,"0"0"1,0 0 0,-11 16-21,11-16-3,-12 25-4,6-6-2,1 2-1,0 1-1,-2 3-1,5 2 1,5 0-1,3-4 1,1-2-1,1-4 1,5-2-2,3-3 2,-2-5 0,-1-5 1,1-1-1,-2-4 0,-1-4 0,2-3 0,-2-3 2,2-5-2,-1 1 0,-1-5 1,1-3 0,-3 1-1,-2 1 0,-4-1 1,-3 1-1,-4 1 0,-3 2-2,-5 3 1,-3 4-2,-1 6-1,-4 0 1,3 9-2,0 2-1,1 9-4,-1-4-7,8 6-9,4 0-10,-1-4 0,5 3 1</inkml:trace>
  <inkml:trace contextRef="#ctx0" brushRef="#br0" timeOffset="59898.426">1662 10470 42,'-8'-11'35,"8"11"0,0 0 1,0 0-17,0 0-3,0 0-6,1 13-5,-1-13-2,12 16-1,-3-2 0,5-1-1,-1 4 0,1-5-2,3 6-4,-5-7-3,5 6-9,-5-1-17,1-8-2,-3-4-2,-10-4 3</inkml:trace>
  <inkml:trace contextRef="#ctx0" brushRef="#br0" timeOffset="60575.4647">1924 10394 31,'0'0'30,"0"0"1,-5 15 0,-1-4-18,-1-3-3,1 10-2,-3 0-3,2 3 1,1 0-3,1 2 3,3 0-4,4 1-1,3-5 1,6-1-3,0-6 2,4-1-2,3-4 1,2-7-1,1-2 1,-1-3-1,-1-4 0,-1-1 2,-1-3-1,-2-1 2,-4-2 0,1 2 1,-9-6 0,4 2-1,-7-4 1,-1 0 0,-5 1-1,-1-1-2,-4 1 0,-2 1-2,-1 7-1,-2 2-2,0 9-3,-2-1-6,5 10-2,-2-2-3,5 5-2,-1 0 0,5 3 1,-1-3 4,4-1 5,0 1 9,3-10 8,-4 15 6,4-15 4,-1 12 5,1-12 0,1 11-1,-1-11-2,9 10-3,-9-10-3,14 12-3,-14-12-3,22 14-1,-9-7-1,3 1-1,-2-2-3,0 1 0,-1 2-3,-13-9-5,26 16-13,-15-9-17,-11-7 1,13 6-2,-13-6 3</inkml:trace>
  <inkml:trace contextRef="#ctx0" brushRef="#br0" timeOffset="61117.4957">2277 10390 59,'0'0'36,"-17"7"1,17-7-2,-16 20-17,0-13-10,8 8-3,-2-1-3,0 5-1,5-1 0,3 2-1,5 2-1,1-2 0,4 2 1,0-3-1,4-1-1,1-2 0,1-3 0,-1-2-1,3-5 1,-2-6-1,3 0 1,-4-6 0,5-6 0,-1-2 1,-1-2 0,0-3 2,-2-4 0,-1 1 1,-5-2 0,0 2 0,-8 0 1,-2 0-1,-7 2 0,-4 2-1,-3 4 0,-3 2-1,2 5-1,-1 3-1,2 7-4,-1-3-6,17 0-13,-10 15-10,-1-11-1,9 5 1,2-9 1</inkml:trace>
  <inkml:trace contextRef="#ctx0" brushRef="#br0" timeOffset="61336.5082">2248 10437 65,'0'0'37,"0"0"0,0 0-3,0 0-19,19 11-4,-19-11-4,17 19-2,-11-6-1,11 1-1,-6 0-2,3 2-1,3 4-5,-7-9-16,1 3-18,2-4 1,-3-7-2,1-3 1</inkml:trace>
  <inkml:trace contextRef="#ctx0" brushRef="#br0" timeOffset="64621.6961">3188 10684 27,'0'0'29,"0"0"2,0 0-10,-9 10-4,-1 0-4,3 6-5,-9 1-3,4 3-3,-6 3 0,6-3-2,-5 2-3,4-8-4,2 2-12,7-3-11,-6-13-3,10 0 2,0 0 0</inkml:trace>
  <inkml:trace contextRef="#ctx0" brushRef="#br0" timeOffset="64829.708">3006 10700 43,'0'0'33,"0"0"1,14-4-9,-5 12-10,-9-8-3,24 19-2,-11-8-5,5 5-1,2 0-4,0-2-4,2 3-9,0 2-21,-6-11-1,6-1 0,-6-8 0</inkml:trace>
  <inkml:trace contextRef="#ctx0" brushRef="#br0" timeOffset="65349.7378">3394 10548 43,'0'0'31,"-13"3"2,2 9-1,1 6-20,4 10-7,-4 3-1,6 6-1,2 4 0,4-3-1,8-2 0,3-4 0,6-7-1,2-4 0,7-8 1,2-7-1,0-10 1,-2-3 0,-1-9 1,-2-4-1,-7-4 1,-1-2-1,-8-7 0,-8 0 1,-7-1-2,-7 2 0,-9 3-1,-7 5-1,-3 6 0,-4 5 0,-1 6-1,3 9 1,5 7 0,4 5-1,10 2 1,8 1 0,7 1 1,7 0-1,8-1 2,4-1 0,5-4-1,4 0 1,2-3 0,-2 0 0,1 2 1,-2-2-2,-3-1 0,-2 1-1,0 1-3,-8-5-4,2 3-18,-6 0-9,-10-8-2,18 6 2</inkml:trace>
  <inkml:trace contextRef="#ctx0" brushRef="#br0" timeOffset="65917.7703">3748 10590 57,'0'0'33,"0"0"0,-14 12-3,6 6-21,-3 2 0,1 9-3,3-4-2,4 10-2,3-4 1,5-2-1,4-2-1,7-3-1,7-8 0,1-3 1,2-9-1,1-5 0,-1-8 1,0-1-1,-5-7 2,-2-4-1,-8-5 1,-2 0 0,-9-7-1,-2 1 1,-8-3 0,-3 3-1,-6 1-1,0 4-1,-2 6 0,-3 6 0,3 10-2,2 3 0,4 12 0,1-2 0,6 10 0,-2-2-1,8 5 2,3 0 0,4-2 1,-1 1 1,3-5 1,3 3 1,5-6 0,0 1 0,1-5 1,1 1 1,-1-2-2,3 0 1,-2-3-2,1 1 1,-5 1-2,1-2 0,0 3-3,-4-5-4,5 3-20,-5-2-10,-10-3 0,14-3 0</inkml:trace>
  <inkml:trace contextRef="#ctx0" brushRef="#br0" timeOffset="69725.9881">4291 10500 2,'0'-11'26,"0"11"1,-3-9 1,3 9-11,-11-12-4,11 12-3,-13-13-2,13 13-2,-17-4-2,1 6-1,2 5-1,-6 5-1,2 6 1,-3 6 0,2 1 1,3 1-1,7 1-1,5-4 2,6-1-1,9-6 1,9-5-2,3-8 1,5-2 1,0-6 0,1-4 1,-6-5-1,-3 3 0,-3-5 0,-8 2 1,-6-3-1,0 4 1,-6-4-2,2 8 0,1 9-1,-7-14 1,7 14-2,0 0 1,-1 16 0,2 6-1,2 7 1,-2 4 0,2 5-1,1 5 1,-2 2 0,-1-4-1,2-6 0,-1-3-1,3-6-2,-5-10-8,3-7-28,-3-9 1,0 0-1,8-21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22T16:33:13.5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8511 4479 12,'0'0'26,"-5"11"-1,5-11 2,-15 8-8,5 3-5,-2 0-2,-1 4-2,-2 0-3,2 6 0,-3 2-1,2 5-1,-1 4-2,2 3 0,-3 0 0,4 8-1,1-2 1,3 3-1,2 0-1,5 0 1,1-1-1,5 0 1,1-3 0,2-5 0,1 0-1,3-3 0,-4-5 0,3-4 0,-3-4-1,0-6-1,0 0-3,-8-13-5,14 13-28,-14-13 1,10-1-1,-10 1 1</inkml:trace>
  <inkml:trace contextRef="#ctx0" brushRef="#br0" timeOffset="1800.1029">8852 4747 20,'0'0'25,"0"0"4,0 0-5,0 0-2,11-3-1,-11 3-5,0 0-5,0 0-2,0 12-3,0 2-2,2 4-1,0 7-2,3 3 1,1 5 0,1-2 0,3 3-2,1-3 1,1-7 0,4 1-1,0-10 1,4-5 0,1-9 0,1-7-1,3-9 1,2-3 1,-1-5-1,-2-7 0,-1-1 0,-2 1-1,-3 1 2,-4 4-2,-6 7 1,-1 4-1,-7 14 1,0 0-1,-6 11 0,-2 10 0,-4 9-1,-4 9 1,0 8 0,-4 5 0,0 2 0,-1-2 0,0 2 0,3-2 0,4-2 1,2-9-1,0-6 0,6-2 0,-1-6 0,4-1 0,1-9-2,0-6-1,3-3-2,-1-8-3,6 12-14,-6-12-16,11-13 1,-1 0-1,-1-7 2</inkml:trace>
  <inkml:trace contextRef="#ctx0" brushRef="#br0" timeOffset="2280.1304">9611 4896 36,'17'-11'32,"13"6"2,-4-2-2,5-3-18,6 5-1,-6-4-3,2 5-5,-5-1-3,-1 3-2,-4 4-3,-6-5-6,-3 6-8,-14-3-12,0 0-5,6 14-1,-16-9 2</inkml:trace>
  <inkml:trace contextRef="#ctx0" brushRef="#br0" timeOffset="2495.1427">9559 5058 18,'0'0'30,"19"12"2,1-12-9,6-5-2,8 4-2,2-4-4,6-1-5,-5-4-4,3 4-4,-3 3-4,-6-4-8,0 3-14,-5 2-9,-10-6-2,1 10 1</inkml:trace>
  <inkml:trace contextRef="#ctx0" brushRef="#br0" timeOffset="2829.1618">9825 4677 52,'12'-5'35,"-12"5"-1,0 17 1,-4 9-23,-7-1-2,2 16-1,-5 3-3,1 3-2,-3 5-2,4 0 0,-2-2 0,6-2-2,3-6-1,0-9-1,5-5-4,-2-9-12,4-6-19,4-1 0,-6-12 0,12-3 1</inkml:trace>
  <inkml:trace contextRef="#ctx0" brushRef="#br0" timeOffset="3370.1927">10207 4759 54,'0'0'36,"0"0"-3,2 14 3,-5 3-24,1 3-5,7 7 0,-5 4-1,3 3-3,-2 2-1,4 2 1,-3 0-2,2-3 0,-1-7-1,1-1 0,0-8 0,2 0 0,1-7 1,-7-12-1,16 1 0,-5-7 0,3-8 1,0-9 0,3-5 0,-1-7-1,2-7 1,-1 4 0,-1 1 0,-2 0 1,-1 6-1,-2 10 0,2 3 0,-1 10 0,0 10 0,0 1 0,-2 8-1,3 8 0,-2 4 1,1 0-1,-3 4 0,-2 4-1,-2-2 1,-1 1-2,0-2 0,-3-11-3,3 5-4,-6-10-10,2-12-19,8 12 1,-8-12-1,0 0 1</inkml:trace>
  <inkml:trace contextRef="#ctx0" brushRef="#br0" timeOffset="3872.2215">10783 4774 47,'0'0'33,"-5"13"1,-2 7 1,4 6-23,-9-1-2,7 11-3,-5-1-3,6 2-1,1-5-2,4 3 0,5-8 0,6-4 0,2-6 0,5-5 0,1-6 0,3 0 0,1-5 0,1-5 0,0-4 0,-2-5 0,0-3 0,0-5 0,-1-4 0,-3-6 0,-1-4 0,-5 1-1,1 0 1,-4 2 0,-5 4 0,-1 9 0,-4 0 0,1 10 0,-1 9 0,0 0 1,-2 17-2,2 4 1,1 3 0,0 1 0,0 9-1,1 0 1,2 0-2,-1 1 0,1-2-1,-2-10-1,5 6-3,-7-14-6,9 4-11,-1-6-15,-8-13 1,0 0 0,0 0 1</inkml:trace>
  <inkml:trace contextRef="#ctx0" brushRef="#br0" timeOffset="4171.2386">11305 4554 35,'12'-14'34,"-12"14"3,12-6-2,-16 16-10,0 10-10,4 10-3,-7 3-6,4 12-1,-3 2-2,3 11 0,-1 2-1,2-4-1,1-7-1,2 5 0,1-8-1,0-8-1,3-4-1,-2-12-4,7-4-10,-5-2-22,-5-16 2,19 2-1,-7-13 1</inkml:trace>
  <inkml:trace contextRef="#ctx0" brushRef="#br0" timeOffset="4458.255">11441 4501 36,'0'0'33,"0"0"2,0 0-1,9 20-11,-6 3-12,5 14-1,-4 2-3,4 12-3,-5 2-1,0 3-1,-2 0-1,0 3 0,-1-5-2,-1-6 2,4-6-3,-2-4 1,6-7-2,0-8-2,7-3-9,-2-9-21,2-8 0,6-3-2,-2-12 2</inkml:trace>
  <inkml:trace contextRef="#ctx0" brushRef="#br0" timeOffset="4847.2772">11702 4440 40,'0'0'33,"11"9"4,6 7-1,4 9-12,2 3-12,12 18 1,-4-1-4,5 11-2,-4 5-2,4 7-2,-10 4 0,-2 1-1,-7-6-2,-9-5 1,-5-4-2,-7-4 0,-5-8 0,-7-10-3,3-5-10,-3-8-26,-4-10 1,4 2 0,-4-7-1</inkml:trace>
  <inkml:trace contextRef="#ctx0" brushRef="#br0" timeOffset="102718.8752">9021 8697 12,'0'0'26,"6"-15"2,-6 15-4,0 0-8,-6-10-1,6 10-2,-17 8-2,6 2-3,-7 1-1,3 13 0,-9 2 0,1 5-2,-5 5-1,3 10 0,0 2-1,2 7 0,3 0 0,6 3-1,0-3 1,11 2-2,5-6 1,3-4-1,6-6-1,2-5 0,6-4-2,-3-9-4,9-3-8,-5-5-23,0-12 0,0-4-1,-2-8 1</inkml:trace>
  <inkml:trace contextRef="#ctx0" brushRef="#br0" timeOffset="103339.9107">9254 8906 37,'8'10'32,"-8"-10"1,8 29 1,-2-7-20,-6-1-3,4 12 0,-4-2-4,4 1-2,-3-1-1,4 2-1,1-7-1,1-2 1,3-5-2,5-8 1,2-5-1,6-6 0,3-5 0,2-6 0,0-7 0,4-3-1,-2-3 1,-1 0-1,-6 1 1,-3 0-1,-4 5 1,-6 6-1,-10 12 1,0 0 0,0 0-1,-4 18 0,-7 4 1,0 7-1,-5 8 1,0 2 0,-2 5-1,1 2 0,0 2 1,2-2 0,0-3-1,4-2 0,2-6 0,3-5-2,4-3-2,-1-9-3,9-5-21,-6-13-10,0 0 0,16-4-1</inkml:trace>
  <inkml:trace contextRef="#ctx0" brushRef="#br0" timeOffset="103814.9379">10174 9018 59,'9'13'38,"8"-9"1,8-4 1,1 2-20,4-9-10,12 7-1,-3-5-4,2 1-2,0-2-3,-4 1 0,-3 1-3,-5-1-1,-2 6-2,-12-9-6,3 7-16,-8 2-12,-10-1 1,0 0 1,-15-3 1</inkml:trace>
  <inkml:trace contextRef="#ctx0" brushRef="#br0" timeOffset="104048.9512">10201 9179 48,'-11'10'37,"11"-10"1,-3 11-1,17-8-14,1-10-10,15 7-3,-1-5-4,6 2-2,2-1-2,0 3-3,-1 1-1,-6-3-3,0 6-5,-8-7-11,-3 1-19,0 3 1,-8-7 1,0 2 1</inkml:trace>
  <inkml:trace contextRef="#ctx0" brushRef="#br0" timeOffset="104321.9669">10454 8791 52,'-14'-6'35,"14"6"-1,-16 12 2,3 3-22,12 12-3,-7 3-3,9 10-2,-1 1-2,8 11 0,-3 0-1,1-1-2,2-2 0,-2-3-2,-1-3-1,-2-8-2,3-3-4,-8-11-6,8-3-23,-3-1 0,-3-17-2,1 12 4</inkml:trace>
  <inkml:trace contextRef="#ctx0" brushRef="#br0" timeOffset="104945.0025">10990 8917 81,'-4'14'36,"2"8"0,-2 5-10,-2 1-19,3 6-1,-3-1-2,3 3-1,0-5-2,0 4 1,1-5 0,2-6 0,0-5-1,2-2 1,-2-17 0,11 13-1,-11-13 1,17-12-1,-6-6 0,3-6-1,2-3 1,0-6-1,0 3 1,2-3-1,0 1 0,-1 3 1,-1 5-1,-2 1 1,-1 6-1,0 9 1,1 6 0,-5 7-1,-2 5 1,0 8-1,-2 3 0,-1 7 0,-3 3 0,-1-2 0,-1-1-1,-1 0 0,0 1 0,0-6-1,2 2-1,-2-11-2,8 2-6,-8-7-20,2-9-7,9 3 0,-3-13-1</inkml:trace>
  <inkml:trace contextRef="#ctx0" brushRef="#br0" timeOffset="105445.0311">11466 8958 54,'0'0'35,"7"17"0,-13 2-1,-7-4-20,7 12-5,-6-3-1,9 7-1,-7-1-2,9-1-2,-5-3-1,10 1 0,3-5-1,1-1 0,2-5 0,4-3 0,3-6-1,2-2 0,4-5 1,0-7-1,-1-5 1,1-4-2,-1-5 2,-2-3-1,1-7 1,-6-7-1,0-1 0,-3 4 0,-1-1 0,-4 5 1,-3 2-1,0 9 0,-2 6 1,-2 14 1,0 0-1,0 23 0,-3-2 0,3 8 0,-2 3 0,1 3 0,0 4-1,-1 0 0,3-5-1,-1-2-1,3-4 0,-1-7-3,2-3-3,-4-18-13,0 0-19,16 5 1,-10-15 0,5-6 2</inkml:trace>
  <inkml:trace contextRef="#ctx0" brushRef="#br0" timeOffset="105741.048">11958 8615 52,'9'-16'37,"-9"16"0,13-4 1,-10 13-10,0 14-21,-8 7 0,3 13-2,-4 9-2,2 9-1,-2 2 0,1 2-1,-1-2-2,0-2 1,2-4 0,0-10-1,3-5 1,2-10-3,4-5 0,0-15-4,11 2-9,-5-12-23,8-11 1,3-4-1,0-12 1</inkml:trace>
  <inkml:trace contextRef="#ctx0" brushRef="#br0" timeOffset="106021.064">12188 8589 71,'0'0'37,"0"0"-1,8 21-5,-6 8-21,-6 2-1,5 11-2,-6 3-2,4 12-3,-2-2 0,2 4 0,1-3-2,0-2 0,1-5-1,3-7 0,4-3-2,0-11-2,5-2-5,-3-14-11,0-3-17,7-5 0,-3-8 1,3 0 0</inkml:trace>
  <inkml:trace contextRef="#ctx0" brushRef="#br0" timeOffset="106367.0838">12475 8630 87,'12'7'40,"2"9"0,4 10 1,3 4-32,-2 1-2,4 11-2,-4 3-2,-2 7-2,-4 5-1,-6 4 0,-5-4-1,-6 3 1,-3-2-1,-6-8 1,0-3-1,-5-8 0,3-6 1,-1-6-2,3-3-4,-5-15-17,4-3-19,3-3 3,-5-8-2,7-4 1</inkml:trace>
  <inkml:trace contextRef="#ctx0" brushRef="#br0" timeOffset="107004.1203">12190 4781 58,'0'0'35,"0"0"-1,-1 9 1,1-9-24,0 0-9,10-3-6,1 1-14,-2 1-16,-9 1 0,17-3-1,-17 3 1</inkml:trace>
  <inkml:trace contextRef="#ctx0" brushRef="#br0" timeOffset="107164.1294">12283 4919 28,'5'33'35,"3"5"2,-3 1 0,-3-5-12,3 8-5,-8-8-8,3 3-5,-5-1-4,-1-2-7,3-1-31,-5-3-2,-3-7-1,5 4-1</inkml:trace>
  <inkml:trace contextRef="#ctx0" brushRef="#br0" timeOffset="107842.1682">12919 8945 50,'-18'-15'33,"18"15"1,-18 3-4,18-3-17,-11 9-8,8 2-7,1 1-20,0-4-10,6 9-2,-4-7 2</inkml:trace>
  <inkml:trace contextRef="#ctx0" brushRef="#br0" timeOffset="108061.1807">12935 9287 46,'-5'26'36,"3"2"1,-5-3-1,0-6-10,5 7-18,-5-4-3,3 1-1,-6 1-4,2 3 0,1 7-4,-6-3-9,-1 7-24,-3 5 1,-5 4-1,-2 12 0</inkml:trace>
  <inkml:trace contextRef="#ctx0" brushRef="#br0" timeOffset="112283.4222">7576 10360 6,'11'-7'26,"-11"7"2,-2-14-3,2 14-6,-5-12-2,5 12-2,-5-11-5,5 11 0,-16-14-3,16 14 0,-18-5-2,6 3-1,-6-2-1,6 6 0,-4-2-1,2 5 0,0-1-1,-3 0 0,4 2 0,0 3-1,2 1 1,-2 0 0,-1 2 0,3 1 1,-1 2-1,2 4 1,2 1-1,0 1 1,0 4-1,5 0 0,2 4 1,1 2-1,2 2 0,3 0 0,1 1 0,2 0-1,-2 0 1,1-1-1,0-4 0,-1-2 0,-2-4 0,-4-2 0,3-2-1,-4-6 0,1-3-1,0-10-1,-3 11-3,3-11-3,0 0-9,-12-4-15,5-7-4,7 11 0,-12-17 1</inkml:trace>
  <inkml:trace contextRef="#ctx0" brushRef="#br0" timeOffset="112530.4364">7175 10748 28,'-13'0'32,"13"0"3,0 0 0,0 0-13,17 0-4,-8-4-6,12 6-2,-3-7-4,10 6-1,0-5-1,2 2-2,1 0-1,-1-4-3,1 2-4,-6-2-11,1-4-22,0 3 2,-8-3-2,1-1 2</inkml:trace>
  <inkml:trace contextRef="#ctx0" brushRef="#br0" timeOffset="113038.4654">8201 10174 39,'0'0'31,"-10"13"2,-3-3-5,0-2-13,2 10-1,-7 0-3,5 10-3,-7 0-2,3 9-1,-3 3 0,2 4-1,2 5-1,3 2 0,3 1 0,4 1-2,4-2 1,5 1-1,4-2 0,4-2 0,1-4 0,3-2-1,2-5 0,-2-1 1,3-5-1,-2-5-1,2-4-1,-4-5-1,2-3-4,-16-14-17,22 7-15,-22-7 1,11-16-1,-6 2 1</inkml:trace>
  <inkml:trace contextRef="#ctx0" brushRef="#br0" timeOffset="115900.6291">8578 10543 14,'0'0'30,"0"0"0,0 0 2,0 0-13,0 0-3,-1 12-5,5 2-2,-2-4-4,4 7 0,-3 0-1,3 6 0,-1-3-1,1 2-1,0-4 1,5 1-2,-2-5 1,3 1-1,0-4 1,2-6-1,2-2 0,1-1 0,2-6 1,0-1-1,0-5 0,3-5 0,0 0 0,-1-3 1,0-5-1,-2 0 1,-4-2-2,2 5 2,-8 0-1,-1 5 0,-3 3 0,-5 12 0,0 0-1,0 0 0,-9 24 1,1 1 0,-2 9-1,0 8 0,-1 6 0,0 8 0,-1 4 1,0-3-1,1-2 0,2-2-1,2-3 2,0-8-1,0-6 0,3-8 0,1-7-1,0-5 1,3-6-2,0-10 0,0 0-6,0 0-12,-4-24-19,9 6 1,0-11 0,9-4 0</inkml:trace>
  <inkml:trace contextRef="#ctx0" brushRef="#br0" timeOffset="116321.6532">9196 10589 62,'0'0'37,"0"0"-3,0 0-2,0 0-18,0 0-8,0 0-4,0 11-5,4 0-8,-4-11-13,-1 16-11,6-2-1,-5-14 1,4 22 1</inkml:trace>
  <inkml:trace contextRef="#ctx0" brushRef="#br0" timeOffset="116508.6639">9230 10809 41,'-4'9'33,"4"5"1,0-14 0,-11 15-16,9-3-5,2-12-6,-6 18-4,5-9-3,1-9-2,3 12-9,-3-12-23,0 0-1,16-4 0,-8-10 1</inkml:trace>
  <inkml:trace contextRef="#ctx0" brushRef="#br0" timeOffset="116823.6819">9455 10615 61,'13'2'36,"-3"-6"1,8-2-4,-2 6-15,2-11-8,10 7-2,-5-7-3,5 6-1,-2 1-1,-3 1-2,1-1-1,-4-1-1,-3 5-1,-3-1-2,2 4-2,-16-3-5,21 0-14,-12 2-13,-9-2 1,0 0-1,0 0 2</inkml:trace>
  <inkml:trace contextRef="#ctx0" brushRef="#br0" timeOffset="117078.6965">9536 10734 60,'-3'16'38,"3"-16"0,12 7 2,4-5-24,-7-5-4,10 4-3,-5-5-3,4 6-2,1-4-1,-1 0-2,1-1-1,0 1-1,1 0-3,-3-5-2,8 6-10,-7-4-24,-2-2 0,-1 1 1,-2-5-1</inkml:trace>
  <inkml:trace contextRef="#ctx0" brushRef="#br0" timeOffset="117637.7285">10631 10464 56,'10'4'36,"-10"-4"0,-5 14 0,-6 3-20,-8-1-8,3 9-1,-7 1-2,-1 3-2,-2-2 0,3 5 0,-2-2-1,2-1 0,4-7-1,1 0 0,3-4-2,5-4 0,4 0-4,6-14-4,0 0-17,0 0-13,-12 3 1,10-13-1,-2-5 2</inkml:trace>
  <inkml:trace contextRef="#ctx0" brushRef="#br0" timeOffset="117898.7434">10301 10506 68,'9'2'39,"-9"-2"0,16 13 1,-16-13-25,18 24-4,-6-7-2,11 3-3,-1 0-2,6 2-1,3-2-1,3 0-1,-2 0 0,2-4-2,-2 0-1,-6-4-1,1 4-4,-9-11-7,2 2-29,-6-2 3,-14-5-1,17 0 0</inkml:trace>
  <inkml:trace contextRef="#ctx0" brushRef="#br0" timeOffset="118260.7641">10789 10150 88,'11'0'38,"4"5"1,1 8-7,6 10-21,-3 4-4,8 14 1,-6 4-3,3 6-2,-3 4-1,-2 5-1,-4-2 0,-6-2 0,-8 0 0,-1-5-1,-4-6-1,-2-1 0,2-7-1,-5-9-1,4-2-5,-3-13-18,3-4-16,5-9 2,0 0-1,0 0 1</inkml:trace>
  <inkml:trace contextRef="#ctx0" brushRef="#br0" timeOffset="177934.1772">5440 12921 2,'-24'0'4,"-1"3"-2,-4 0 0,1 3 0,-2 1-1,1 4 0,-4 2 0,0 3 0,0 3 0,2 3 0,-2 3 0,2 2-1,1 2 1,2 3-1,1 4 0,3 0 1,-2 2-1,3 2 1,-2 3 0,4 6 0,0 0 1,3 3 0,2 0-1,4 2 0,3-2 0,5 2 1,1-4-1,5-2 0,1 0 0,6-5 1,0-2-1,5-1 1,3-5 0,3-1-1,4-1 1,-1-4-1,4-4 0,0-1-1,2-5 1,2 3 0,-1-6 0,2 0 1,1-7 1,1-5 0,4 1 0,2-6 1,0-6-1,2-2 0,1-4-1,0-5 0,1-3-1,0 0 0,-1-4-1,-3-3 0,0 1 0,-3-4 0,-1 0 0,-1-1-2,1 2 1,-3-3-1,-1 3 1,-2-2-1,-1-1 0,-4 1 1,0-3 0,-4 2 0,-5-5 1,-2 1 1,-4-5-1,-2-3 0,-3 0 0,-4-4 1,-3-2 1,-5-4 0,-3 0 0,-5-4 0,-5 1 1,-3 1-1,-4-2 1,-3 1 1,-4 5-2,-1 7 0,-2 2 1,-1 8-2,0 8 1,-6 7-1,1 14-1,-4 11-4,-2 11-8,-8 6-13,8 21 1,-12-2-1</inkml:trace>
  <inkml:trace contextRef="#ctx0" brushRef="#br0" timeOffset="194534.1267">5938 12154 25,'8'14'28,"-11"-4"-5,4 2 2,-1 9-11,-1 2-2,4 9-1,-3 0-2,5 8-1,-2-5-3,5 4 0,0-6-2,4-3 0,1-3-1,2-10 0,4-5-1,1-7 0,1-7 0,3-4 0,0-10 0,1-3-1,-2-10 1,1-2-1,-2-6 1,-3 0 0,-2 0 0,-5 0-1,-4 4 1,0 9 0,-6 6 1,-2 18-1,0 0 0,-13 13 0,4 12-1,1 13 1,-6 8-1,-1 9 1,-1 3 0,0 7-1,2 0 2,0 0-2,1-3 1,6-3 0,-1-6-1,4-4 1,4-6-1,0-8 0,0-5 0,2-7-1,1-6-2,-3-8-1,6 1-8,-6-10-24,-1-10-1,7-1 0,-5-10 1</inkml:trace>
  <inkml:trace contextRef="#ctx0" brushRef="#br0" timeOffset="195384.1753">6416 12519 9,'0'0'26,"0"0"1,0 0-11,0 0 1,-2-11-3,2 11-1,7-14-4,-7 14-1,13-20-1,-7 10 0,1-2-2,3 1 0,-3-4-1,1 4 0,-3 0-2,-5 11 1,10-15-2,-10 15 1,7-12-1,-7 12 0,0 0 0,0 0 0,0 0 0,11 0-1,-11 0 1,4 15 0,-3-4-1,-1 5 1,1 1 0,2 5-1,-3 2 0,3 1 1,-3-1-1,2 0 0,1-1 1,-1-2-2,1-4 1,-2-2-2,2-5-1,-3-10-3,3 12-4,-3-12-4,0 0-12,0 0-9,-3-10-1,3 10 3</inkml:trace>
  <inkml:trace contextRef="#ctx0" brushRef="#br0" timeOffset="195617.1886">6434 12667 27,'0'0'32,"-10"5"3,10-5-5,12 2-9,-12-2-3,24-2-4,-10-3-3,8 4-3,-4-4-3,10 5-1,-1-4-3,0 0-2,2 4-6,-7-1-31,0-3 0,2 3 1,-5-10-2</inkml:trace>
  <inkml:trace contextRef="#ctx0" brushRef="#br0" timeOffset="197404.2909">10046 13197 23,'5'17'32,"2"2"2,-6-1 0,6-1-13,1 17-9,-7-1-1,6 8-1,-7-2-4,6 3-1,-2-2-2,5-1-1,-1-4-1,3-5 0,3-5-1,2-5 0,4-8 1,2-7-1,1-7 0,3-8 1,-2-8-1,2-4 1,0-6-1,-3-8 1,0-1-1,-2 2 0,-4 0 1,-3 4-1,-5 5 2,-3 5-2,-4 7 1,-2 14 0,0 0 0,-12 12 0,-1 10 0,0 9-1,-2 13 1,-3 9-1,0 8 0,-1 4 1,1 6-1,5 2 0,3-3 1,3-1-1,3-10 0,4-4-1,4-7-1,1-10-2,4-4-7,-8-15-14,2-8-13,-3-11 1,10 0-1,-4-11 1</inkml:trace>
  <inkml:trace contextRef="#ctx0" brushRef="#br0" timeOffset="197789.3129">10613 13725 32,'2'11'34,"-2"-11"2,10-14 0,-3 5-15,4-12-6,7 3-4,-4-9-2,4 4-3,-5-4-1,2 5-2,-6 4 0,-1 2-1,-5 4-1,-3 12 0,0 0 0,0 0-1,0 0 1,4 15-1,-4 3 0,1 9 0,1 4 0,-1 2 0,0 3-1,1 1 0,1 1-2,-5-6-3,8 0-5,-9-13-17,4-4-11,2-3 1,-3-12-1,0 0 1</inkml:trace>
  <inkml:trace contextRef="#ctx0" brushRef="#br0" timeOffset="198011.3256">10667 13880 51,'0'0'38,"0"0"-1,0 0 0,13-2-19,3 4-8,-5-4-2,9 4-4,1-2-1,1 0-2,4-1-3,0-1-1,5 3-6,-8-5-26,4-3-2,0 2-2,-5-8 1</inkml:trace>
  <inkml:trace contextRef="#ctx0" brushRef="#br0" timeOffset="198359.3455">11273 13383 66,'-11'0'38,"11"0"0,0 0 1,16-17-25,1 13-8,2-2 0,2 5-2,2-2-3,0 3 0,2 1-1,-2-2-1,-1 4-1,-3-5-4,1 6-7,-10 1-24,-10-5-1,16 2-1,-16-2 0</inkml:trace>
  <inkml:trace contextRef="#ctx0" brushRef="#br0" timeOffset="198567.3574">11317 13516 54,'-7'11'39,"11"-1"0,-4-10 1,15 0-22,8 6-6,-3-8-3,8 5-2,-2-2-4,1 4-1,-2-3-3,-3 1-2,1 4-9,-6-3-28,-3-2 0,-1 2 0,-2-5-1</inkml:trace>
  <inkml:trace contextRef="#ctx0" brushRef="#br0" timeOffset="199335.4013">11930 13298 54,'0'0'34,"11"24"0,-9-4 0,-2 7-26,8 10-1,-6 0-1,8 10-1,-2-6 0,7 0-1,0-7-1,8-4 0,1-10 0,6-10-1,0-7 0,4-9 0,-3-9 0,2-4-1,-3-6 1,-4-6-2,-6-3 1,-6 2 0,-5 1-1,-5 3 1,-5 8 0,-5 4 0,-4 10-1,-3 13 0,-1 10 1,-2 13-1,2 8 0,-1 10 1,4 7-1,1 5 0,6 3 0,3 0 1,3-5-1,3-2 0,2-8 1,1-6-1,1-9-1,0-4-1,2-9-1,-4-11-3,5 0-10,-12-9-23,16-9-1,-2-6 1,-1-12 0</inkml:trace>
  <inkml:trace contextRef="#ctx0" brushRef="#br0" timeOffset="199704.4224">12603 13664 39,'-6'19'32,"-5"-8"3,10 3-2,2-2-19,-1-12-4,10 10 0,-10-10-4,14 4-1,-14-4-2,18-8 0,-18 8-1,15-11-1,-15 11 0,10-17 0,-10 8 0,0 9 0,-1-15-1,1 15 1,-12-10-1,2 8 1,-2 2-1,1 4 0,-2 2 0,-1 0 0,4 3-4,-2-4-5,12-5-28,-6 9 0,6-9 0,0 0 1</inkml:trace>
  <inkml:trace contextRef="#ctx0" brushRef="#br0" timeOffset="200283.4555">13484 13117 54,'0'-14'35,"0"14"0,-6-24 1,-5 8-24,4 6-5,-10-3 0,4 4-1,-11-4-2,3 8-1,-2-1 0,-2 7-1,0 2 0,-1 6 0,-1 6-1,5 2 0,4 8 0,3 4 0,6 4 1,6 5-1,5 2 1,5 3-2,6 2 2,0 1-2,2 1 1,1 1 0,0-4-1,-2-2 0,-4-1 0,-2-3-1,-2-6 0,-3-5-1,0-3-2,-7-10-3,4 1-8,-9-9-25,9-6 1,-15-9-1,4-5 2</inkml:trace>
  <inkml:trace contextRef="#ctx0" brushRef="#br0" timeOffset="200496.4677">13060 13484 41,'17'0'37,"1"1"1,4-3 1,3-6-17,12 11-8,-5-6-4,8 4-3,-3-1-5,0 0-3,2 2-5,-7-6-8,4 0-25,-5 2 1,-4-5-2,1 2 2</inkml:trace>
  <inkml:trace contextRef="#ctx0" brushRef="#br0" timeOffset="201232.5098">14026 13314 70,'0'0'37,"-7"9"-1,7-9 0,0 0-27,0 0-6,14 3-1,-14-3-1,16 3-1,-16-3-1,17 2 0,-17-2 0,12 0-1,-12 0 1,0 0-1,0 0 2,0 0-1,3-8 0,-3 8 0,0 0-4,-10-9-12,10 9-16,0 0-2,0 0 0,-8-12 0</inkml:trace>
  <inkml:trace contextRef="#ctx0" brushRef="#br0" timeOffset="201507.5255">14083 13608 85,'4'10'41,"-2"5"1,-1 6 0,-8 1-29,8 11-6,-10-1-2,-3 7-1,-4-1-2,-1-1-3,-1 0-4,-8-14-18,2 0-19,1-4-1,-2-6 2,4-7-2</inkml:trace>
  <inkml:trace contextRef="#ctx0" brushRef="#br0" timeOffset="211122.0755">10278 14814 16,'0'0'30,"-2"18"-1,-5-6 3,-3 2-14,1 9-2,-9-5-2,7 10-4,-8-5-1,2 7-3,-4-4-1,3 2-2,-1-6-1,1 2 0,1-1-1,2-4 0,0-4-2,2-2 1,4-1-3,-5-5-2,8 2-4,-5-9-12,11 0-14,-10-5-3,8-7 3,4 1 0</inkml:trace>
  <inkml:trace contextRef="#ctx0" brushRef="#br0" timeOffset="211387.0906">9942 14814 52,'-5'-11'35,"5"11"0,7 16-7,-7-16-12,19 28-3,-7-11-4,8 11-2,0 1-1,5 3-2,0-1-1,2 0-1,1 0-1,0-1 0,0-6-1,1-2-1,1-3-2,-4-5-3,4 0-3,-8-10-8,6-2-16,0-2-6,-5-5 1,2 2 1</inkml:trace>
  <inkml:trace contextRef="#ctx0" brushRef="#br0" timeOffset="211563.1007">10522 15124 20,'11'2'31,"-11"-2"3,0 0-2,11 8-11,-11-8-8,11 9-5,-11-9-5,14 9-6,-6-1-10,4 1-19,-12-9-1,17 8 0,-17-8 1</inkml:trace>
  <inkml:trace contextRef="#ctx0" brushRef="#br0" timeOffset="212063.1293">11162 14705 37,'7'-21'33,"-7"12"1,-7-1-6,-2-1-9,-2 8-5,-6-7-3,2 8-4,-6-4-2,3 5-1,-3 1 0,2 3-1,-6 1 0,3 5 0,3 3-1,-1 3 0,1 3 0,3 7-1,2 1 1,5 5-1,4 4 0,5 2 0,4 2 0,6 2-1,2 0 1,1-2-1,1-2 0,0-1 0,1 0-1,-4-4-1,-2-2-1,-2-9-4,0 1-6,-7-8-20,0-4-5,0-10-2,0 0 2</inkml:trace>
  <inkml:trace contextRef="#ctx0" brushRef="#br0" timeOffset="212284.1419">10782 15082 55,'0'0'37,"-11"-2"0,11 2-3,17-6-16,-7 1-7,12 5-3,0-6-3,7 3-1,0-2-2,5 2-2,-3 5-3,-4-6-4,6 6-9,-9 2-23,-2-5 0,-1 3 0,-6-3 1</inkml:trace>
  <inkml:trace contextRef="#ctx0" brushRef="#br0" timeOffset="214623.2757">11384 15141 40,'0'0'35,"0"0"3,0 0-1,-9 15-13,9-15-10,-8 14-5,8-14-4,-5 20-3,3-9 0,6 6-1,0-5-1,0-4-2,5 6-3,-9-14-10,15 3-24,-3 0 2,2-10-2,1-2 1</inkml:trace>
  <inkml:trace contextRef="#ctx0" brushRef="#br0" timeOffset="215024.2987">11912 14668 48,'13'-22'35,"-13"-4"1,0 6-1,-2 3-22,-11-3-3,5 10-2,-8-1-3,1 5-1,0 0-2,-2 9 1,-2 6 0,1 5-1,-1 5 1,2 4-1,0 5-1,4 10 1,1 2 0,6 2-1,4 3 0,2 0 0,4 4-1,2-2 1,2-1-1,0-3 1,0-4-2,0 0 0,-1-4-1,-2-5-1,1-2-1,-8-10-5,11 2-6,-14-9-18,5-11-5,0 0-1,0 0 2</inkml:trace>
  <inkml:trace contextRef="#ctx0" brushRef="#br0" timeOffset="215236.3108">11635 15041 47,'0'0'36,"-6"-16"2,6 16 0,9-10-17,-5 2-7,8 7-4,-1-5-4,8 6-2,3-1-2,4 0-3,5 3-4,-2-8-15,5 2-19,7-1-1,2-4 0,3-2 1</inkml:trace>
  <inkml:trace contextRef="#ctx0" brushRef="#br0" timeOffset="215472.3243">12252 14888 59,'-9'4'39,"9"-4"-2,0 0 2,0-12-22,14 11-9,-2-8-2,9 3-3,-2-1-3,5 0 0,3 1-3,-2-5-3,2 9-12,-5-2-20,-7-2 0,-3 8-1,-12-2 2</inkml:trace>
  <inkml:trace contextRef="#ctx0" brushRef="#br0" timeOffset="215654.3347">12241 15055 60,'-2'14'38,"2"-14"0,13 12 0,1-7-21,2-9-10,5 4-7,5 2-13,2-4-25,-7-2 1,3-1-1,-4-8 0</inkml:trace>
  <inkml:trace contextRef="#ctx0" brushRef="#br0" timeOffset="216339.3739">13062 14615 45,'-6'11'37,"11"0"2,4-4-1,7-7-13,9 5-11,0-7-4,10 4-3,1-4-3,8 2-1,-2 0-1,1 0 0,-3 0-2,1 4 0,-8 1 1,-5 4-2,-9 5 1,-10 4-1,-11 3 0,-10 7-1,-8 5 1,-9 2 0,-4 4-1,-4 1 1,2-1 0,2 1 0,6-7 1,7-4 1,6-6-1,7-2 1,12-5 0,5-4 0,6-5 0,7-1 1,0-1-2,4 0 1,1-1-2,-2-4-2,1 1-4,-6-8-6,5 2-26,-7 0-1,-7-5 0,-3 0 1</inkml:trace>
  <inkml:trace contextRef="#ctx0" brushRef="#br0" timeOffset="216527.3846">13227 14881 48,'-13'-4'38,"1"-2"-1,12 6 1,0 0-14,12-6-13,7 8-5,6-2-4,2 3-4,11 6-7,-1-4-22,8-1-6,3 5-1,1-7-1</inkml:trace>
  <inkml:trace contextRef="#ctx0" brushRef="#br0" timeOffset="216721.3957">13902 14965 72,'2'18'38,"-6"-3"0,0-3 0,3 4-26,-4-3-6,5-1-3,0 0-3,0-12-3,11 14-7,-11-14-20,18 0-8,-1-3 0,3-8 0</inkml:trace>
  <inkml:trace contextRef="#ctx0" brushRef="#br0" timeOffset="217055.4148">14456 14533 46,'17'-28'36,"-15"-1"1,-1 6 0,-11 9-16,-4-2-12,1 8-1,-5-1-2,1 11-1,-5 4-2,1 6 0,-3 6-1,6 8 0,-3 8 1,4 5-1,2 5 0,5 4-1,4 6 0,7 1 0,7 0-1,1 1 0,4-3-1,2-6-2,1 0-2,-4-13-6,1-1-11,-2-12-19,-7-9 2,-4-12-2,0 0 3</inkml:trace>
  <inkml:trace contextRef="#ctx0" brushRef="#br0" timeOffset="217221.4243">14128 14806 51,'0'0'39,"-7"-13"-2,7 13 1,27 5-16,-9-6-12,12 6-5,4-1-6,2-5-7,8-2-31,4 4 2,-4-9-2,5-3 1</inkml:trace>
  <inkml:trace contextRef="#ctx0" brushRef="#br0" timeOffset="217462.4381">15002 14437 63,'0'0'39,"-14"8"0,7 3 0,-1 7-14,-3 1-19,8 9-3,-1 3-1,3 4-1,2 3-2,-1-2-2,4 4-3,-6-9-6,9-2-25,-7-1-1,-4-9-2,2-1 2</inkml:trace>
  <inkml:trace contextRef="#ctx0" brushRef="#br0" timeOffset="217642.4484">14823 14787 45,'-12'-19'38,"12"19"2,15-15-1,2 3-9,9 10-16,-3-8-6,8 7-4,3-2-6,-2-5-14,0 4-24,2 0 1,-5-4-2,-3-1 1</inkml:trace>
  <inkml:trace contextRef="#ctx0" brushRef="#br0" timeOffset="218338.4882">15629 14475 44,'0'0'37,"0"0"1,0 0 0,-5 13-12,13 9-14,-7-4-4,5 12-4,-2 2 0,3 9-2,-1 2 0,3 1-1,2-2 1,2-4 0,4-6-1,3-5 0,6-7 0,2-10 0,3-11-1,5-7 0,1-9 1,-1-8-1,-2-1 0,-4-8 1,-7 3-1,-5-1 0,-10 5 0,-9 6 0,-10 9 0,-5 11 0,-5 12 0,-3 15 0,-2 8 0,1 12 1,2 9-1,4 6 0,4 4 0,4 3 0,4-4 0,4-1 0,3-7-1,2-8-1,6-5-2,-3-16-6,8-7-30,0-10 0,-1-11 0,3-8-1</inkml:trace>
  <inkml:trace contextRef="#ctx0" brushRef="#br0" timeOffset="218825.5161">16243 14927 63,'0'0'39,"0"0"0,3-16 0,-3-2-21,7 6-9,-4-8-3,7 3-2,-2-2-1,4 3-1,1 0 0,-2-1 0,-1 3-1,1 5 0,-11 9-1,12-9 1,-12 9 0,0 0 0,5 18-1,-5-1 1,2 2-1,-4 6 1,2 3-1,-1 1 0,0 2-1,0-1 0,0 2 0,-2-5-2,3 2-3,-3-11-4,8 5-10,-7-7-21,2-5 1,0-11-1,0 10 3</inkml:trace>
  <inkml:trace contextRef="#ctx0" brushRef="#br0" timeOffset="219053.5291">16266 15090 63,'0'0'38,"0"0"0,-5 10-3,5-10-19,17 3-5,-5-3-5,4 5-1,2-2-2,2 1-2,1-1-1,-1 1-2,2-1-2,-3-10-4,7 5-17,-4-5-16,-1-6 3,-1-1-2,-1-4 2</inkml:trace>
  <inkml:trace contextRef="#ctx0" brushRef="#br0" timeOffset="219255.5407">16741 14897 80,'0'0'40,"2"12"-2,-5-3 2,3-9-31,-6 21-5,1-7-6,2-5-11,3-9-26,3 15 1,-3-15-2,10-13 2</inkml:trace>
  <inkml:trace contextRef="#ctx0" brushRef="#br0" timeOffset="219928.5792">17336 14171 31,'13'-10'32,"-8"-4"2,0 2-4,-5 12-11,-7-20-6,7 20-2,-24-7-4,6 7-2,-1-2-1,-2 8 0,-5 1-2,2 5 1,-1 4-1,2 2 0,1 2 0,6 8 0,2 2 0,4 3 0,6 2 0,4 4 0,2 0 0,4 7-1,4 1 1,0 1 0,0 1-1,3 4 0,-3 0 0,0-1 0,-3-3-1,1-5 0,-5-5-1,-1-6-2,-1-3-4,-4-15-6,3-15-20,-2 11-7,2-11 1,-13-17-1</inkml:trace>
  <inkml:trace contextRef="#ctx0" brushRef="#br0" timeOffset="220142.5914">16968 14653 50,'0'0'38,"-9"-4"-1,9 4 2,12 9-17,-3-6-10,14 4-4,0-1-3,11 4-2,2 1-2,5-1-1,4 3-4,-1-5-7,6 0-27,-2 4-1,-7-2-1,3-1 1</inkml:trace>
  <inkml:trace contextRef="#ctx0" brushRef="#br0" timeOffset="220323.6018">17630 14913 65,'-7'10'37,"4"1"-1,3-11 1,-14 10-24,14-10-11,0 0-8,10 0-10,-4-10-20,7 4 0,-2-7-1,9 1 1</inkml:trace>
  <inkml:trace contextRef="#ctx0" brushRef="#br0" timeOffset="220764.627">18213 14354 30,'7'-28'34,"4"5"2,-4-5-1,-5-1-11,3 8-9,-9-4-4,0 7-4,-9-2-1,4 10-1,-10 0 0,2 8-2,-9 4 1,0 8-1,-2 4-1,0 11 1,1 5-1,1 5 0,3 6 0,7 3-1,7 4 0,6 1 0,4 1-1,7 2 1,2-6-1,5 3 0,-1-1 0,-2-1 0,-1-8 0,0-2 0,-6-3-1,-4-7-2,2-3-1,-7-13-5,5 4-7,-1-15-21,-11 3-4,11-3 0,-12-17 1</inkml:trace>
  <inkml:trace contextRef="#ctx0" brushRef="#br0" timeOffset="220971.6388">17786 14662 62,'0'0'39,"0"0"-1,22-8-2,-1 15-20,1-7-5,10 4-4,2-1-3,7-2-3,5 1-6,-6-8-15,2 1-20,0-3 1,-6-3-1,-4 2 1</inkml:trace>
  <inkml:trace contextRef="#ctx0" brushRef="#br0" timeOffset="221458.6667">18593 14492 91,'-15'12'38,"15"-12"-2,0 0-7,-7 10-34,7-10-29,0 0-2,16 9-3,-16-9 2</inkml:trace>
  <inkml:trace contextRef="#ctx0" brushRef="#br0" timeOffset="221646.6774">18613 14802 53,'-3'28'39,"2"4"0,-2-3 0,-5-5-19,11 9-8,-8-6-9,0-4-10,3-2-31,-2 4-1,-7-6 0,0 0 1</inkml:trace>
  <inkml:trace contextRef="#ctx0" brushRef="#br0" timeOffset="250982.3553">15494 16013 35,'-2'-13'34,"2"13"2,6-18-2,-6 18-14,0 0-7,-11-4-2,8 16-5,-2 0-1,2 11-2,-4 3 0,3 6-1,-3 4 0,3 3 0,0 1-1,1 3 0,2-1 0,2-5-1,2-6 1,-1-1-1,3-6 0,2-4 0,2-5 0,-1-3 0,3-4-1,-1-4-1,2 1-2,1-12-4,7 7-13,2-9-18,-5-5 2,3 0-2,-2-9 3</inkml:trace>
  <inkml:trace contextRef="#ctx0" brushRef="#br0" timeOffset="251215.3687">15781 16182 40,'0'0'33,"0"0"3,0 0-2,6 9-16,-9 0-6,6 9-3,-6-3-3,7 5-2,-1 1-1,3 4 0,0-3-2,-1 0 0,2-2-4,-1-8-6,4-1-24,-2-2-4,-8-9-1,0 0 1</inkml:trace>
  <inkml:trace contextRef="#ctx0" brushRef="#br0" timeOffset="251417.3802">15770 15936 48,'-2'-9'32,"2"9"2,0 0-2,0 0-24,0 0-7,0 0-7,14 16-16,-14-16-11,20 20 0,-20-20 1</inkml:trace>
  <inkml:trace contextRef="#ctx0" brushRef="#br0" timeOffset="251751.3993">15950 15933 65,'4'15'37,"-5"2"-1,4 7-6,0 8-17,-4 0-4,7 7-3,-4 0-2,4 5-1,-2-2-1,4-1-1,-2-1-1,0-4-1,3-3-2,-4-9-3,5 1-8,-7-8-23,-3-17 0,9 10-2,-9-10 3</inkml:trace>
  <inkml:trace contextRef="#ctx0" brushRef="#br0" timeOffset="252045.4162">16165 16207 22,'15'-2'32,"-15"2"2,-5 14-1,-5 0-14,-6-4-4,5 8-2,-10-5-3,9 3-2,-5-3-3,6 2 0,-3-3-1,5-1 0,9-11-1,-8 19-1,8-19 0,3 15-1,-3-15 1,18 13-2,-1-6 1,3-4-3,7 3-3,-3-7-8,7 2-27,-1-3 1,-5-5 0,0 1 0</inkml:trace>
  <inkml:trace contextRef="#ctx0" brushRef="#br0" timeOffset="252459.4398">16368 16302 38,'0'0'36,"18"-6"0,-7 0 1,5-3-11,3 7-15,-10-10-3,8 6-2,-6-5-2,3 3-1,-3-2-1,-2-2 0,-4-1-1,-1 3 0,-5-1 0,-4-1 0,-2 0-1,-6 2 1,-4 1-1,-4 5 0,-2 5 1,0 1-1,-3 5 1,6 6-1,0 8 1,4 3 0,7 4 0,6 2 0,5 0 1,4 1 0,6-1-1,1-5 1,6-4-1,2-3 0,1-6-1,1-4 0,1-4-3,-3-7-3,7 3-10,-7-6-26,0-4 2,-1-3-2,0-4 2</inkml:trace>
  <inkml:trace contextRef="#ctx0" brushRef="#br0" timeOffset="252733.4555">17019 16142 79,'-2'13'40,"2"-2"0,-1 0 0,1-11-27,-6 20-7,7-7-2,3 3-2,-2 4-1,0 1 0,0-1 0,-1 3-1,-1-2-1,0-4-2,0 0-5,0-17-17,0 0-16,0 0 1,0 0-1,-6-25 1</inkml:trace>
  <inkml:trace contextRef="#ctx0" brushRef="#br0" timeOffset="252894.4647">16978 15972 66,'0'0'38,"0"0"-1,-7 9-1,7-9-25,8 17-27,2-8-20,2-3-1,4 5 0,0-7 0</inkml:trace>
  <inkml:trace contextRef="#ctx0" brushRef="#br0" timeOffset="253299.4879">17172 16104 80,'5'19'38,"-5"-7"0,1 0-10,1 11-17,-4-6-5,4 7-1,-1-2-1,5 0-1,-3 0-1,3-3 0,2-6 0,2-2-1,-10-11 1,16 8-1,-16-8 0,18-14 0,-9 1 0,1-2-1,0-4 1,2-2 0,-1 1 0,4 1-1,-4 2 1,0 4 0,-1 2 0,3 5 0,-13 6 0,20-2 0,-9 9-1,0 5 0,-2 3 1,-1 4-1,1 3-1,-3 1 0,-1 4 0,-4-2-2,1 4-7,-8-7-31,6-10-1,0-1 1,0-11-1</inkml:trace>
  <inkml:trace contextRef="#ctx0" brushRef="#br0" timeOffset="254109.5342">18294 16130 20,'5'-9'32,"-5"9"3,-5-17-1,5 17-13,-16-16-3,16 16-3,-27-6-5,10 7-2,-9 0-2,1 7-1,-9 0-1,7 8 0,-3-1-1,10 6 0,2 0-1,9 1 0,10 1-1,10 0 1,8-3-1,4-3 0,6-1 0,1-6-1,4-5 1,-2-4 0,-4-7-1,-4-3 1,-2-6-1,-6-4 1,-1-6-1,-6-1 0,-3 0 1,-3 0-1,-3 3 1,-2 7 0,-1 2 0,3 14 0,0 0 0,-8 12 0,7 5 1,4 13-1,-1 6 0,7 1 0,3 3 0,2-1-1,5-3 0,-4-7-3,7 1-6,-5-11-33,4-15-2,-2-6 1,-2-14 0</inkml:trace>
  <inkml:trace contextRef="#ctx0" brushRef="#br0" timeOffset="254704.5682">19560 16101 25,'11'-13'32,"1"3"3,-5-4-8,-9-2-4,4 6-5,-15-5-2,3 10-5,-14-2-2,2 9-2,-11 1-3,0 9 0,-4 6-1,2 4 0,2 5 0,3 6-1,7 0 0,6 4 0,10 1 0,7-3-1,10-4 0,5-2-1,7-5-1,4-8-1,7-1-3,-3-15-7,9-1-24,-3-6-6,-3-5 2,2-7-2</inkml:trace>
  <inkml:trace contextRef="#ctx0" brushRef="#br0" timeOffset="255064.5888">19842 16109 62,'-5'21'38,"-10"3"0,3 2-4,5 10-19,-4-8-6,9 5-1,1-8-2,11 1-2,4-10-1,11-4-1,1-10-1,6-8 0,-1-7 0,3-5 0,-6-3-1,-2-7 1,-9-3-1,-9 1 0,-8 0 1,-11 2-1,-10 5 0,-7 5 0,-6 4 0,-3 11 0,-1 8 0,4 7 0,1 6-2,9 4-1,12 9-3,3-8-8,15 1-27,8 0 1,4-9-1,10-4 2</inkml:trace>
  <inkml:trace contextRef="#ctx0" brushRef="#br0" timeOffset="255673.6237">20162 16060 87,'0'0'40,"-9"-2"-1,9 2-2,-7 28-25,-1-7-6,7 8-2,-1 4-1,4 5-1,3 2 0,3-3-1,0-4 0,4-4-1,3-7 0,0-10 1,3-7-1,0-12 0,1-5 0,0-7 0,-1-8 0,2-6 0,0-1 1,-3 0-1,0 2 0,-4 3 0,-2 6 0,-1 7 1,-10 16-1,0 0 0,0 0 1,7 23-1,-8-4 0,0 9 1,0 1-1,2 1 1,1-2-1,0-5 1,4-7-1,2-1 0,2-8 0,-1-10 1,3-6-1,2-6 0,0-7 0,2-2 0,1-5 0,-4-3 1,3 3-1,-3 5 0,-3 3 1,1 7-1,-11 14 1,15-6 0,-9 16 0,-1 5 0,-1 6-1,-2 7 1,0 5-1,-1-1 0,2 3-2,0-4-1,2-1-3,-1-9-5,12 2-13,-4-12-20,2-8 1,3-10 0,1-10 2</inkml:trace>
  <inkml:trace contextRef="#ctx0" brushRef="#br0" timeOffset="255900.6367">20835 16202 103,'0'0'42,"0"0"0,0 21-11,-7-7-19,4 10-6,-4 0-2,2 8-2,-2 5-1,0 1 0,-2 2-2,2-3 0,2-3-2,0-4-1,4 0-3,-5-14-7,13 2-13,-7-18-17,0 0 3,11-10-1,-10-10 2</inkml:trace>
  <inkml:trace contextRef="#ctx0" brushRef="#br0" timeOffset="256194.6535">20751 16241 67,'0'-41'41,"5"3"1,4 5 1,-4-4-22,13 19-9,-3-5-5,6 10-2,-2 3-3,3 6 0,1 3-1,-2 6-1,-3 7 1,-3-1-1,-2 5 0,-6 2 0,-5 1 0,-4 0 0,-5 1-1,-6-5 1,-2 0 0,-3-1-1,1-3 0,-1-3 0,4-1-1,2-4-1,12-3-3,-9 0-8,18 0-28,3-4-1,2-2 2,4 0-1</inkml:trace>
  <inkml:trace contextRef="#ctx0" brushRef="#br0" timeOffset="256435.6673">21158 16070 80,'13'-5'42,"-13"5"-1,0 0 0,0 0-23,-3 23-10,0-4-4,2 4-1,-2 2-1,3 7-1,-2 1 0,0-2-1,2 1-2,-2-6-1,2-1-4,-4-15-17,4-10-19,0 0 1,8-10-1,1-9 2</inkml:trace>
  <inkml:trace contextRef="#ctx0" brushRef="#br0" timeOffset="256610.6773">21202 15768 99,'-3'-9'40,"3"9"0,0 0-5,0 0-33,0 0-6,10 5-10,-4 5-27,5-5 2,-1 1-1,2-3 1</inkml:trace>
  <inkml:trace contextRef="#ctx0" brushRef="#br0" timeOffset="256847.6908">21368 15677 80,'0'0'41,"19"-4"1,-10 14 0,8 7-25,-13 3-9,4 10-2,-5 6-3,0 8-1,-3 3 0,-3 7-1,-1 2-2,-1 1-1,1-2-1,0-5-2,5-1-7,-9-12-24,10-9-8,2-12 3,-4-16-2</inkml:trace>
  <inkml:trace contextRef="#ctx0" brushRef="#br0" timeOffset="257270.715">21623 16097 58,'13'-2'38,"5"6"0,-2-8 1,-1-5-21,8 6-9,-7-9-3,2 5-2,-3-6 0,-2 1-1,-4-4-1,-1 0 0,-5 0 1,-1 0-1,-4 0-2,-4 3 1,-3 2 0,-2 4 0,-5 5-1,-2 2 1,-2 5-1,-1 9 1,-2 5 1,4 4-1,-1 3 1,4 7 0,6-2 0,5 4 0,5-3 0,5-3 0,5-5-1,7 0 0,2-6-1,2-6-2,1-2-1,-2-10-3,5 5-12,0-13-25,-6-4-1,-4-6 1,1-5 0</inkml:trace>
  <inkml:trace contextRef="#ctx0" brushRef="#br0" timeOffset="257830.7471">22091 15936 96,'2'9'42,"-2"-9"-1,-6 20 0,7-6-34,-2 2-4,2 2-1,-1 6-2,0 0 0,1 3-1,0 2 1,0-1-2,-1-1 1,1 1-2,-3-9 0,4-2-2,-2-17 1,1 13 0,-1-13 0,5-15 0,-3-3 1,2-6 2,2 2 0,0-2 2,4 0 1,-2 0-1,4 8 1,-1-2 0,1 8 0,1 0 0,-2 5 0,-2 1 0,3 6-1,-12-2 1,15 7 0,-15-7-1,13 4 1,-13-4 0,12 0-1,-12 0 1,13-9-1,-8-2 0,-5 11 0,14-16 0,-7 5 0,-4 1-1,-3 10 1,2-15 0,-2 15 1,0 0-1,-10-5 0,10 5 0,-14 8-1,14-8-1,-13 12-4,15 0-27,-2-12-11,-2 10 1,2-10-1</inkml:trace>
  <inkml:trace contextRef="#ctx0" brushRef="#br0" timeOffset="328844.8088">2452 16890 6,'-13'-15'27,"13"15"3,-23-11 1,8 4-13,0 5-2,-4-2-2,4 8-3,-4-6-1,5 10-1,-2-4-3,3 12-1,1-6-1,4 5-1,0 3-1,4 3-1,3 2 0,1 2 0,3 1 0,4 1 0,-1 1-1,3 6 0,-1-1 0,2 1 0,-2 1 0,0 1 0,-1-3 0,0 2-1,-2-4 2,-1-3 1,1-5-1,-4 2 0,1 0-2,-3-6 1,2 0-4,-6-2-2,7-1-10,-9-2-21,7-14 1,-11 4-1,0-17 2</inkml:trace>
  <inkml:trace contextRef="#ctx0" brushRef="#br0" timeOffset="329086.8227">2129 17293 52,'22'3'39,"-6"-6"0,6-1-1,8-6-23,-6-8-4,10 9-2,-3-3-6,2 2 0,-2 5-4,-1-1-3,4 10-12,-3 0-24,-9-4 1,-2 3-2,-5-3 3</inkml:trace>
  <inkml:trace contextRef="#ctx0" brushRef="#br0" timeOffset="330983.9312">3616 17253 31,'-2'-12'32,"2"12"2,-22 1-10,4-6-6,3 3-5,-5-5-4,4 5 0,-2-2-5,5 4 1,0 2-3,4 0 1,9-2-2,-13 14 1,12-4-2,3 3-1,3 0 2,5 4-3,4-8 2,3 8 0,1-5 1,0 3-1,-2-3 2,1 2 1,-7-2-2,-5 4 2,-9 1-2,-5 2 2,-7 1-1,-2 1 0,-4 0-2,-1-4 0,2-1-1,2-9-2,8 2-3,11-9-9,0 0-22,7-15 1,2-5-2,12-4-1</inkml:trace>
  <inkml:trace contextRef="#ctx0" brushRef="#br0" timeOffset="331557.964">3794 16940 40,'0'0'34,"10"22"1,-10-7 0,2 9-14,2 5-15,-2 5-1,6 7-2,-3 1-1,4 6-2,1-3 3,0 4-1,-2-5-1,4-2 0,-3-7 1,-3 1 0,2-7-1,-1-9 1,-1-6-3,-6-14 1,13 6-1,-13-6 0,16-20-1,-7-5-1,3-1 2,-1 3-1,1-1 2,-1 4-2,-2 9 2,2 3-1,-11 8 4,16 10 0,-10 8 0,-1 3 0,0 2-1,0 3 0,0-1-1,0 2-1,4 2-5,-2-6-7,8-16-24,2 3 0,-1-8-1,6-9 1</inkml:trace>
  <inkml:trace contextRef="#ctx0" brushRef="#br0" timeOffset="331913.9844">4357 17366 39,'-9'17'35,"5"6"0,-8-4 1,3-1-23,9 8 0,0-9-6,7 0 0,2-4-3,9-3-1,1-13 0,6 0-2,2-9 1,1-9-3,-2-3 1,1 2-1,-5-6 1,-3-2-1,-9 1 2,-3 3-1,-10 0 1,-9 4 1,-5 6 0,-3-2-2,-3 11 1,-1 9-1,-1 3 0,4 9 0,2 6-2,5 5-1,10 6-6,-2 4-19,9-12-8,7-5 1,3-6-3</inkml:trace>
  <inkml:trace contextRef="#ctx0" brushRef="#br0" timeOffset="332335.0085">4766 17152 73,'-18'16'37,"7"4"-2,-4 1-4,1 5-24,4 6-3,1-5 0,9 9-1,3-7 0,9-4 0,1-2 0,8-4 0,1-11-1,5-4 1,-1-3-2,1-16-2,-1 1 0,0 0-2,-4-9 2,-3-3-1,-4 5 2,-3-3-2,-5-1 2,-2 13 2,-2-1 0,-3 1 1,0 12-1,0 0-1,-6 15 0,3-1 0,-1 15 1,2-1 0,3 2-2,0 3 0,5 1-2,-2-6-2,14 2-12,-5-11-21,4-17-3,5-4 0,-1-12 1</inkml:trace>
  <inkml:trace contextRef="#ctx0" brushRef="#br0" timeOffset="332589.023">5208 16932 74,'-3'-12'39,"3"12"0,0 0 0,-7 13-28,8 15-3,-1 0-4,3 11-1,0 6-1,4 6-1,-2 4 0,4 1 1,1 1-1,3-5-2,3-5-2,-2-3-4,11-4-11,-2-16-20,-3-11-1,2-7-1,0-17 0</inkml:trace>
  <inkml:trace contextRef="#ctx0" brushRef="#br0" timeOffset="333022.0477">5557 16920 62,'-2'-10'39,"2"10"-2,-5 12 2,3 2-21,0 16-11,0-2-4,4 15 0,3 2-1,2 1 0,5 1-1,0 1-1,3-6 3,-2-3-2,0-3 0,1-10 0,-5-8-1,-1 1 1,-8-19 0,0 0-2,0 0-2,-8-14 1,-4 0 0,-5 2 0,-2 5 0,-6-5 0,1 4 0,-2 14 2,2 1 2,3 2 0,2 6 2,8 2 0,5-4 0,12 7 0,5-2 1,9-5 1,6-3-4,7-1 1,1-1-3,1-9-4,4 7-25,-6-17-13,-8 0 0,0-10-3,-8-4 3</inkml:trace>
  <inkml:trace contextRef="#ctx0" brushRef="#br0" timeOffset="334119.1105">6058 16931 76,'9'24'38,"1"3"-1,3 4 2,-4 5-34,8 11-2,1 4 1,5 7 0,2 2-1,-2-2 0,-2-5 0,1-4-1,-9-8 0,0-6 0,-6-7-1,-6-12 0,-4-5-1,3-11-1,-16-8 1,3-9 0,-1-4-1,2-9-1,3-6 1,2 5-1,4-3 2,4 0-1,5 11 1,6 11-1,5 2 2,3 8 0,1 8 0,0 2-1,1 4 0,-1 6 3,-3 1-2,-4 3 2,-6 2-2,-4-1 1,-5-2 0,-4 5 0,-4-5-1,-3-5-1,-1-4 0,-1-3 0,3-5 0,-1 0 1,1-3-1,11-1 0,-11-4-1,11 4 1,0 0-1,9-7 0,3 3-1,2-2-3,9 1-1,-4 1-1,11 4-4,-5-6-3,9 11-3,-7-4 0,5 2 2,-8-2 1,2 4 6,-4-3 5,-5-9 6,-3 10 6,-2-10 5,4-1 1,-8-2 3,9 5-2,-6-6-2,6 0-2,-3-4-5,4 0-3,-3-4-2,3 6-1,-1-3-1,-1-8-1,-2 3 0,1 5-1,-3-4 2,-3 3 0,-4 1 0,-3-2 1,-6 1-1,-6 6 1,-1 2-1,-8-2 2,-1 9-2,-1 5 1,-2 7-1,-3 3-1,3 8 2,6-1 0,1 6 0,7 2 2,5 5 2,7-3-1,5-6 0,12 3 0,0-8 0,4 2-2,3-5-2,-1-3 0,4-4-7,-8 0-31,2-8-6,-3-8 1,0 0-1</inkml:trace>
  <inkml:trace contextRef="#ctx0" brushRef="#br0" timeOffset="334780.1483">8006 17058 57,'6'-22'36,"-7"7"0,-9-2 0,-11-2-22,7 10-6,-7-4-1,4 12-1,-5 0-1,4 5-1,-5 5-1,6 8-1,0 5 1,4 5-1,1 8 0,9 7-2,3 2 2,4 0-2,6 5 3,3 1 0,1 0-1,3 1 0,2-6 1,-5-8 0,-2-2-2,1 2 1,-4-11-3,-4-2 0,0-7-3,-5-17-3,2 15-12,-2-15-23,-12-11 2,2-3 0,-3-6 0</inkml:trace>
  <inkml:trace contextRef="#ctx0" brushRef="#br0" timeOffset="335014.1617">7687 17410 66,'0'0'41,"0"0"-4,16-4 4,-4 5-13,5-11-20,10 7-4,2 2 1,6-2-2,1 3-2,3 5 0,1 0-2,-4 1-3,-2 9-4,-8-5-19,-1-6-15,-1 3 2,-4-5-1,-4-2 2</inkml:trace>
  <inkml:trace contextRef="#ctx0" brushRef="#br0" timeOffset="335361.1815">8319 17536 70,'-3'9'40,"3"-9"0,0 0-2,0 0-10,13 1-17,-13-1-4,17 1-1,-6-2-2,5 3 0,1 1-2,6-2 1,0 0-1,2 0-2,1 4 0,-2-8 0,1 6 0,-1-4 0,-6 1 0,-5 0 0,-2 3 0,-11-3-10,8-1-28,-8 1-6,-12-1 2,0-10-2</inkml:trace>
  <inkml:trace contextRef="#ctx0" brushRef="#br0" timeOffset="337460.3016">8934 17044 15,'9'-5'19,"-9"5"1,-1-11-1,1 11 1,0 0-1,4-9-2,-4 9-2,4-9-3,-4 9-1,0 0-2,0 0-3,0 0-1,0 0-2,10 15-1,-10 1 0,0 6-1,-3 1 0,2 4 0,-3 3-2,2 5 1,1 1 0,-1 3 0,-2 0 1,4 2 1,0-3 0,0 2 0,3-10 1,0-3 0,0-4 0,5-2 1,-1-5-2,1-8-1,2 1 0,3-8-1,1 3-1,-1-2-4,6-4-4,-8-6-19,2-5-11,0 0 1,-6-9-1,-1 3-1</inkml:trace>
  <inkml:trace contextRef="#ctx0" brushRef="#br0" timeOffset="337700.3153">8849 17268 51,'-10'-3'38,"10"3"-2,0 0-1,0 0-12,13 15-13,-13-15-2,24 11-3,-8 0-2,4 6-1,1-1 1,2 2-1,-1 2-3,-1-9-4,7 9-3,-12-11-13,10-4-16,-3-2 1,-1-7-4,-1-6 0</inkml:trace>
  <inkml:trace contextRef="#ctx0" brushRef="#br0" timeOffset="338128.3398">9225 17294 33,'4'-17'35,"-4"17"2,0 0-1,-3-14-13,3 14-7,0 0-7,3 12-2,-3-12-3,7 21-1,-3-5 0,3 1 0,0 4 0,3-3 1,1-2-2,1 2 1,1 1 0,2-5-1,1-8 0,2-5 0,1-4-2,2-6-3,0-7 2,2-3-1,-1-9-1,-2 6 1,-2 0 1,-5-1-1,-3 5 2,-4 8 0,-6 10 1,0 0-1,-19 8 1,8 6 0,-5 9 0,2 10 2,-2 6-1,2-2 1,2 5-2,3 0 2,5 1-1,1 2-1,4-6-4,-1-9-2,10 0-12,-3-2-22,0-17-2,-7-11 2,11 2-2</inkml:trace>
  <inkml:trace contextRef="#ctx0" brushRef="#br0" timeOffset="338394.355">9570 17352 49,'0'0'37,"12"7"-1,-12-7 3,5 15-16,-4 5-16,-2 4-2,3 2 1,-1 5-2,3 6-1,0 1-2,2-3-1,0 8-1,-1-9 0,1-1-2,-3-2-2,4-1-4,-8-14-9,3-3-18,-2-13 0,0 0-1,-7-18 2</inkml:trace>
  <inkml:trace contextRef="#ctx0" brushRef="#br0" timeOffset="338748.3753">9593 17379 45,'1'-25'34,"5"7"3,-5 1 1,-1-5-16,11 7-10,-6 1-3,9 7-4,0 0-1,2 9-2,1-1 0,1 4-1,5 4 0,-2 4 0,1 0-1,-4 2 1,-2-1 0,-5 2 1,-2 0 0,-6 3 1,-10-5-2,-3-2 2,-6-5-2,-1 1 1,-5 1 0,-2-8-2,1 2 1,3-4-1,2-1-1,4 4-1,14-2-1,-17-3-4,17 3-9,0 0-23,12 0 0,-1-4-4,1 2 4</inkml:trace>
  <inkml:trace contextRef="#ctx0" brushRef="#br0" timeOffset="339197.401">9871 17435 38,'11'3'36,"5"-3"0,-6-3 1,3-4-14,4-1-9,-3-5-6,8 2-3,-4-1-1,5-1-1,-6-5-1,3 5 0,-2-6 0,-7 5-1,-2 3 2,-3-6-3,-2-2 1,-7 5 1,-1 1-1,-3-1 1,-2 0-1,-2 1 0,-3 0-1,0 8 1,-3 5-1,1 0 0,-1 7 0,3 10 0,0 7 0,2 0 0,2 7 0,7-1 3,0 5-1,6 3 1,4-2 0,4-6 1,3-4-1,7 5 1,0-8-1,5-4-1,-1-2-1,2-11 0,0-4-2,-4-2-3,3 2-6,-14-9-32,0-10-1,0-1 1,-9-11-1</inkml:trace>
  <inkml:trace contextRef="#ctx0" brushRef="#br0" timeOffset="341182.5145">10403 17004 18,'5'-11'33,"-5"11"1,0 0 0,-5-9-11,5 9-7,-6 11-3,4 5-5,-1-2-3,4 14-1,-2 5-1,2 10-1,-1 0 1,4 7 0,-3-7 0,3 8 0,-3-4 0,5-3-1,-4-10-1,1-4 0,4-5-3,-5-9-3,6-2-7,-8-14-21,0 0-4,14-14 0,-11-7-1</inkml:trace>
  <inkml:trace contextRef="#ctx0" brushRef="#br0" timeOffset="341777.5485">10634 16963 38,'0'0'29,"10"13"2,1 0-10,-3 8-10,-1-3-1,7 12-1,-4 1-2,4 7-3,-2-4 0,1 5-1,-2-8-2,0 3 1,-5-3-1,1-4-1,-1-8 1,-2-2 0,-3-4 0,-1-13 0,-1 11-1,1-11 0,0 0 0,-11-17 0,11 17-1,-14-23 1,3 9-1,-1 1 1,0-1 0,-6 5 0,3 5 0,-1-1 0,0 1-1,1 11 2,2 2-1,-1-1 0,3 5 2,4 4 0,-1 1 0,4 3 2,3 1-1,3-3 1,1 1 0,6 3 2,1-3-2,3-3 1,3-6 0,5-1-1,-2-9 0,5 1 0,0-4 0,3-7-2,-3-2 0,2 3-1,-1 0 0,-5-1-2,0 4-2,-6-3-5,1 3-27,-15 5-6,0 0 0,0 0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22T16:43:24.6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1552 14994 14,'0'0'26,"-20"-16"2,3 13-6,5 1-5,-7 2-4,2 5-4,-5 2-2,4 11-1,-2-1-1,-1 9-1,1 0-1,4 6-1,1 4 0,4 4-1,6-2 1,4-1-2,4-2 2,5-3-2,7-6 1,0-5-1,7-11 1,-1-6-1,4-10 1,1-4 0,2-10 0,-4-7 1,1-5-2,-4-4 1,-1-3 0,-5-3 0,-4-2-1,-7-1 1,-4 4-1,-2 5 1,-3 5 0,-3 4-1,0 9 1,-1 10-1,9 8 1,-11 18 0,7 3-1,2 8 1,4 3-1,3 9 1,2 3 0,4-4-2,2 2-2,0-8-3,4 1-7,-1-2-19,1-12-2,1-3-1,-3-16 0</inkml:trace>
  <inkml:trace contextRef="#ctx0" brushRef="#br0" timeOffset="295.0169">1819 15044 53,'0'0'34,"0"0"-1,16 4-3,-4-9-22,9 3-2,3-4-2,7 3-1,6-1-3,4-2-1,1-1 1,3 3-3,3 0 1,-4-4-4,2 4-3,-9-6-5,-2 7-7,-8 1-12,-10-6 1,0 6 0</inkml:trace>
  <inkml:trace contextRef="#ctx0" brushRef="#br0" timeOffset="560.0321">2232 14764 21,'0'0'32,"11"-10"1,-1 12 0,7 0-15,-5-2-5,9 7-4,-3 2-4,5 5-2,-2-3-2,0 9 1,-2-1-1,-1 1 0,-4 2-1,-3 0 0,-3 3-1,-7-4-5,0 6-8,-3-2-20,-9-10 0,5 5 0,-7-12 1</inkml:trace>
  <inkml:trace contextRef="#ctx0" brushRef="#br0" timeOffset="1748.1">2993 14638 15,'0'0'23,"10"4"-3,-10-4-8,-1 16 0,1-5-1,0 4-3,2 6-1,0 3-1,1 4-1,-1 3-1,4 2-1,0 2-2,0 2 0,2 1 0,-4 1 0,0-3-1,1 0 1,-2-2-1,-1-2 0,-3-1 0,3-4 0,-1-3 0,3-3 0,1-3 0,4-6 0,-1-2 0,3-1 0,9-8 0,0 3 0,2-5-1,5-5 1,2 3-1,4-3 0,7 1-1,0-4 1,2 3 0,3-2 0,2 3 0,1 0 1,1 4 0,0-1 0,2 1 0,1 4 1,0 0 0,2 2-1,2-1 2,5 2-1,2-3 1,8 3-1,-2-2 2,6 1 0,4-1-1,2 1 1,6-4-1,-1 1 1,5-2-2,0 1 1,5-3-1,3 0-1,1-3 0,1 0 1,5-3-1,1 1 0,2-2 0,2 1 0,1-2 1,4 1-1,1 1 0,3 0 1,-1 1-1,1 2 0,2 2 1,4-1-1,-1 1 0,1 1 0,1 2 0,1 0 1,3 1-1,0-1 1,0 1-1,-2 3 2,0 0-1,2 1 1,-3-1 0,-4 3 0,-4 1-1,-2-3 1,-7 1 0,-4-1-2,-4 1-4,-13-2-5,-6-8-20,-7 8-5,-21-14 0,-7 7 1</inkml:trace>
  <inkml:trace contextRef="#ctx0" brushRef="#br0" timeOffset="2766.1583">3087 14552 12,'36'-3'21,"12"7"-6,5-4-3,11 0-4,5-1-3,6-1-1,7-1 1,7-1 1,4 1-1,8-7 0,9 3-1,-1-2 2,8 3-1,3-5 1,5 3-2,2 0 0,3 1 0,-1-1-1,-1 3-1,0 0 0,2 1-1,-1 1 1,-4 3 0,1 0-1,-1 3 1,2-1-1,0 2 0,0 1 0,-2 0 0,0 1 0,1-2-1,0-3 1,-3 2-1,1-2 1,-3-2-1,1-2 1,3-2-1,0-4 0,0 2 0,-1-2 1,0-2-1,0 1 0,-3 0 0,-5 2 0,-7 2 0,-5 3 0,-6 0-1,-7 5-1,-7 0-4,-7 6-4,-13 3-14,-10-3-8,-1 9 0,-22-8 1</inkml:trace>
  <inkml:trace contextRef="#ctx0" brushRef="#br0" timeOffset="3361.1923">3539 14615 22,'0'0'29,"0"0"-1,9 3 3,-15 9-17,6 6-8,7 13-2,-2 8 0,2 7-2,-2 8 0,5 2 1,-3 0-2,2-1-1,-2 1-4,-1-15-5,0-6-15,6-2-8,-8-20 1,7 0 0</inkml:trace>
  <inkml:trace contextRef="#ctx0" brushRef="#br0" timeOffset="3608.2064">4028 14609 30,'17'-19'30,"5"19"1,-22 0 0,14 21-21,-12 12-3,-7 6 0,4 15-1,-8 2-1,6 9-1,-4-2-1,4-2 0,-2-4-2,6-12-3,7-2-6,-2-13-15,2-16-10,10-5-2,-5-18 2</inkml:trace>
  <inkml:trace contextRef="#ctx0" brushRef="#br0" timeOffset="3842.2198">4415 14577 44,'0'0'33,"15"3"1,-13 9 0,1 10-22,-2 12-6,-2 4 1,4 13-3,-5 3-1,4 4-1,-1 0-1,0-4-1,2-1-5,0-12-9,1-8-20,9-3-1,-8-17-1,7-8 1</inkml:trace>
  <inkml:trace contextRef="#ctx0" brushRef="#br0" timeOffset="4089.2339">4901 14577 48,'17'-4'34,"-3"14"2,-11 12-1,-1 6-21,-6 16-6,-7 6-2,1 13-2,0 1-2,0-1 0,2 0-2,3-4 1,6-4-3,1-12-3,10-2-7,-3-12-18,4-17-6,10-6-1,-2-16 2</inkml:trace>
  <inkml:trace contextRef="#ctx0" brushRef="#br0" timeOffset="4322.2473">5366 14556 73,'0'0'36,"4"21"0,-10 11-6,-4 5-22,3 12-4,-1 4-1,4 5-1,1 0-1,3-2 0,2-2-3,1-7-3,7-3-6,-5-12-14,1-10-11,9-4-1,-2-19 1,5-5 0</inkml:trace>
  <inkml:trace contextRef="#ctx0" brushRef="#br0" timeOffset="4550.2603">5775 14612 61,'22'-22'39,"-6"6"-2,-4 15 3,-2 14-24,-17 5-7,6 19-4,-8 8-1,5 11-3,-5 6 0,0 2-1,3-3-2,2-5-1,9-2-3,-4-15-8,8-9-26,6-8 2,-3-19-1,8-10 1</inkml:trace>
  <inkml:trace contextRef="#ctx0" brushRef="#br0" timeOffset="4737.271">6350 14486 76,'0'29'38,"-2"13"0,-5 5-3,-6 7-28,7 10-6,3 5-15,6 1-23,-6-10 0,4 2-1,-1-8 1</inkml:trace>
  <inkml:trace contextRef="#ctx0" brushRef="#br0" timeOffset="5338.3054">934 17138 68,'0'0'35,"24"60"0,-24-60-9,21 87-17,-5-35-2,-2 4-1,-2 7-2,-1 1-3,1 0 0,-3 1-6,-10-7-3,-5-11-17,6-47-10,7 66-1,-7-66 1,0 0 1</inkml:trace>
  <inkml:trace contextRef="#ctx0" brushRef="#br0" timeOffset="5646.323">1098 17483 53,'0'0'34,"7"-57"1,-7 57 0,0 0-16,23-36-11,-5 30-3,3 6-3,7 7 0,2 9 0,6 2-1,0 6 1,-1 3-1,-3-1 2,-5 3-2,-5-1 3,-13 1-4,-7-5 0,-9 3 1,-11-10-1,-7 1 0,-9 5 1,34-23 0,-89 28 0,89-28 0,-87 7-2,87-7-2,-68 1-6,68-1-18,0 0-10,0 0 0,-17-49-2</inkml:trace>
  <inkml:trace contextRef="#ctx0" brushRef="#br0" timeOffset="6074.3475">1678 17248 65,'16'4'37,"10"-14"-1,12-4-7,14 3-20,1-10-2,16-4-1,6 1-2,6 1-1,0 3-2,1-2-1,1-1 1,-1 0-1,-2-6 0,-5 4 0,-4 2 0,-6-3 0,-8 5-2,-11-2 0,-6 7-3,-19-3-6,0 13-11,-21 6-14,-3-17-3,-9 13 3,-10-6 0</inkml:trace>
  <inkml:trace contextRef="#ctx0" brushRef="#br0" timeOffset="6333.3623">2747 16691 42,'9'-6'35,"7"3"2,-5-3-3,2 1-17,8 8-5,-4-2-6,10 3-3,-2 2-1,-1 4-1,-1 1 1,0 5 0,-9 1-1,-4 6 0,-8 2-1,-8 2 1,-4 4-3,-5-3-3,2 4-14,3-5-18,-4-11 0,8-3-1,6-13 1</inkml:trace>
  <inkml:trace contextRef="#ctx0" brushRef="#br0" timeOffset="7357.4209">3317 16567 33,'-1'11'27,"10"13"1,-12 3-7,2 11-16,0 10 0,-1 3 0,2 6-1,-2 2 0,1 1 0,1-1-1,2-4 0,1-5-1,3 0-3,4-10 2,2-3-1,1-8 1,6-2 0,1-10 0,5 1-1,4-11 2,4-4 0,3-4-1,7-1 0,1-2 0,7-3-1,5 0 1,9-4 0,3 5 0,13-1 0,4-2 1,8 1-1,7 4 1,9-2 0,7 3-1,5-3 0,8 6-1,4-5 3,7 2-2,11-2 1,4-3 1,8 4 0,4-4 1,9 0 0,3-4-1,9 5 1,-1-6-2,1 3 1,0-2-2,7-3 0,-4 1-1,-2 0-1,-1 3 0,-2-5-1,-2 6-3,-10-7-3,0 10-13,-10 0-16,-18-4 0,-11-1 0,-26-5 2</inkml:trace>
  <inkml:trace contextRef="#ctx0" brushRef="#br0" timeOffset="8098.4632">3300 16495 32,'40'11'31,"7"-11"1,15 7-6,1-5-12,15-4-6,18 2-4,13-5-2,16 3 1,11-5 0,14 4 2,13-8 0,14 7 1,7-8 0,13 5-1,1 1 1,11-1-1,2-2-2,6 2 0,-1-1-1,3 2-1,-1-5 1,-1 6-1,-3-3-1,-4 2 1,-6 0 0,-5 0 0,-7 0-1,-10 3-1,-12 3-1,-19-5-6,-12 2-27,-22 4-3,-32-3 0,-24 5-2</inkml:trace>
  <inkml:trace contextRef="#ctx0" brushRef="#br0" timeOffset="8592.4915">3819 16627 43,'1'15'33,"10"12"2,-6 2-6,-2 2-18,7 13-3,-7 1-2,4 5-1,-4 0-3,3 0-1,-2-3-6,-6-4-4,6-7-16,-1 0-9,-3-19-1,7-5 0</inkml:trace>
  <inkml:trace contextRef="#ctx0" brushRef="#br0" timeOffset="8827.5049">4288 16564 65,'14'11'35,"-12"1"-1,2 16 0,-6 10-31,-2 6-2,3 11-1,-1 1 1,4 2-1,3 2-2,2-5-5,7 0-9,0-7-18,-3-17 0,6-3 0,-6-16 1</inkml:trace>
  <inkml:trace contextRef="#ctx0" brushRef="#br0" timeOffset="9074.5191">4773 16598 82,'8'-9'38,"-8"9"-1,0 0-6,-3 17-24,2 5-4,0 5 0,3 12-2,0 3 0,6 7 0,3 0-1,0 1-1,8-1-4,-7-10-8,6-3-26,1-8 1,-2-15 0,0-2 0</inkml:trace>
  <inkml:trace contextRef="#ctx0" brushRef="#br0" timeOffset="9327.5335">5270 16582 58,'0'0'37,"18"7"-1,-14 4 0,3 4-22,-4 11-11,1 5-1,1 12 1,0 4-2,1 5 0,-1 2-1,0-1-2,4-1-6,-4-9-12,0-7-16,8-5 0,-5-15-1,11-9 1</inkml:trace>
  <inkml:trace contextRef="#ctx0" brushRef="#br0" timeOffset="9567.5473">5853 16571 59,'-7'33'37,"-3"-10"-1,8 14-3,7 10-21,-8 2-5,14 5-2,-5 4-4,7 1-1,4-3-6,-3-3-17,-2-10-13,2-5 0,-9-15-1,4-4 1</inkml:trace>
  <inkml:trace contextRef="#ctx0" brushRef="#br0" timeOffset="9807.561">6343 16466 65,'0'20'39,"-1"13"-2,-7 7 2,5 8-26,-1 11-8,0 2-2,6 7-2,5-4-4,0-10-5,8-6-30,3-3 0,-6-22 0,7-3 0</inkml:trace>
  <inkml:trace contextRef="#ctx0" brushRef="#br0" timeOffset="10022.5733">7180 16624 93,'7'25'39,"-6"13"0,-7 8-9,-7 7-27,2 4-7,7-2-33,2 6 0,-2-7-1,11-8-1</inkml:trace>
  <inkml:trace contextRef="#ctx0" brushRef="#br0" timeOffset="12328.7052">9551 17606 50,'14'3'36,"19"-2"-1,7-5 1,15-10-13,12-4-15,8 0-2,13-2-2,3-4-3,4 4-1,2-4-2,-4 2 0,-2 1-1,-9 1 0,-10-1-3,-10 0-4,-6 8-5,-17-4-16,-9-3-3,-6 0-1,-16-2 1</inkml:trace>
  <inkml:trace contextRef="#ctx0" brushRef="#br0" timeOffset="12614.7216">10597 17166 39,'0'0'33,"-15"-1"3,15 1-4,0 0-15,0 0-4,19 0-5,-5 0-3,10 3-1,1 1-1,8 5-1,3 3 0,1-2-1,2 5 1,0 0-2,-5 0 1,-6 5-1,-4 3 2,-13-1 0,-7 2-2,-8 5 2,-7 1-3,-9-5-1,2 10-9,-8-7-25,-1-10-1,10-3-1,0-14 2</inkml:trace>
  <inkml:trace contextRef="#ctx0" brushRef="#br0" timeOffset="13343.7633">11394 16989 72,'-1'37'35,"4"10"0,-6-3-5,-6-4-24,9 4-4,0-7 2,5 5-1,-1-6-1,4 0-1,2-2 0,7 0 1,3-7-1,5 4 1,4 0-2,3-4-1,8 2 0,4 1 2,10-9-1,4 2 0,9-4 0,13-4 1,12-3 0,10-2 0,13-6 1,15-7 1,12 2-1,13-6 1,14 1 0,9-5-1,12-2 1,12-3-1,7-1 1,7 1-2,5-1 1,6 1-1,3 2 0,1-1-1,-4 3 1,-6-2 0,-7 5-1,-5 0 0,-16-2-1,-14 5-2,-17 0-2,-25-1-9,-17 0-26,-19-2 0,-35-1 1,-27-4-1</inkml:trace>
  <inkml:trace contextRef="#ctx0" brushRef="#br0" timeOffset="13925.7966">11493 16756 21,'19'4'30,"-4"-7"1,5 4-8,10 7-4,7-4-4,15 5-3,10-6-2,21 7-4,14-5 1,19-3-3,17-4 0,26 0 0,14-10 0,26 2 0,11-5 1,21-4-1,13-5-1,12 4-1,12-6 0,3-1-1,1 0 0,0-1 0,-4-2 0,-10 6 0,-9 0-2,-16-2 1,-20 8-4,-26 1-3,-17 12-10,-32 2-23,-36 0 1,-28 6-1,-39 1 1</inkml:trace>
  <inkml:trace contextRef="#ctx0" brushRef="#br0" timeOffset="14451.8266">12175 16919 40,'10'30'30,"-10"-3"2,7 10-1,-11-1-19,4 3-7,7 13-1,-4-4-1,3 6 1,-1 1-1,3 2-2,1-7-4,-2-5-10,-4-13-18,13-11 2,-16-21-5,25 1-1</inkml:trace>
  <inkml:trace contextRef="#ctx0" brushRef="#br0" timeOffset="14692.8404">12815 16961 62,'12'20'35,"1"13"-1,-9-1-2,-10 7-23,8 14-5,-4 1 2,4 3-2,-2-2-1,6 2-2,2-8-5,-1-5-8,1-10-23,9-8 2,-5-14-4,7-13 2</inkml:trace>
  <inkml:trace contextRef="#ctx0" brushRef="#br0" timeOffset="14947.855">13375 16945 78,'17'12'37,"-12"4"-1,-2 6-3,-7 11-28,-3 7-1,0 9-1,-2-1 0,4 2 1,2-1-1,4-1-1,2-4-3,2-7-4,8-3-10,2-11-22,-1-9 1,7-10-3,-6-18 1</inkml:trace>
  <inkml:trace contextRef="#ctx0" brushRef="#br0" timeOffset="15200.8695">13851 16847 57,'14'1'36,"-14"-1"0,13 20 0,-12 9-19,-2-5-12,5 10-1,-1 0-1,4 13-1,-4-2 0,3 5-1,-2 0 0,3-1 1,-2-2-3,0-2-4,6-1-10,-3-10-21,-2-13-1,6-6 2,-3-16-2</inkml:trace>
  <inkml:trace contextRef="#ctx0" brushRef="#br0" timeOffset="15434.8829">14354 16907 59,'12'-8'38,"4"11"-1,-10 7 1,0-1-23,-2 14-8,-2 1-2,0 14-1,0-1-2,-2 9 0,0 2-1,3-1-3,2-3-1,-5-4-10,5-8-25,2-4-1,-3-9 1,6-8-2</inkml:trace>
  <inkml:trace contextRef="#ctx0" brushRef="#br0" timeOffset="15674.8966">15021 16743 79,'12'14'39,"-10"5"-1,-9 15 1,0 9-34,-4 5-2,0 3 1,-1 11-4,2 2-2,6-1-3,-5-4-20,10-5-14,6-12 3,-1-8-3,4-7-1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22T16:45:44.3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14336 11317 13,'0'0'15,"5"-16"-2,-5 16 1,-1-15-2,1 15 1,-7-13 0,7 13-2,-16-8-1,5 3-1,1 8-1,-5-3-1,2 7-1,-6-3-2,2 6 0,-3-3-1,-1 7 0,0-1-1,3 4 0,-3-1 0,7 2-1,1 2 1,3 3-1,2 2 1,5-1-1,4-1-1,2 1 1,4-1-1,3-4 1,3-6-1,2 0 1,5-8 0,-1-1 0,-1-6 0,2-4 0,-1-7 0,-1 2 1,-2-5-1,-2-4 0,-4-3 0,2-1 0,-3-1 0,0 2-1,-5 1 1,0 1-1,-1 3 0,-2 3 1,0 6-1,-1 9 0,0 0 0,0 0 0,-7 9 0,5 7 0,-1 3 0,2 6 0,1 3 0,3 5 0,2 3 0,0-2 1,2 0-1,1-3 0,9-4-1,-6-5 0,6-1-4,-5-16-11,1-5-19,3-4 0,-5-10-1,4 0 0</inkml:trace>
  <inkml:trace contextRef="#ctx0" brushRef="#br0" timeOffset="807.0461">14742 11408 7,'0'0'27,"11"4"3,-11-4-4,12-1-6,3 2-2,1-4-3,7 5-4,-1-4-2,8 2-1,-1-1-4,3 2-1,0-2 0,2 1-2,0 0-1,-3 1-1,0-1-1,-7 0-4,2 4-7,-7-4-11,-5-4-11,1 8 0,-15-4 1</inkml:trace>
  <inkml:trace contextRef="#ctx0" brushRef="#br0" timeOffset="1109.0634">14820 11561 31,'21'3'33,"0"-6"2,5 5 0,3-3-17,-7-3-6,4 6-1,-6-4-6,4 2-2,-3-1-4,-4 1-3,5 1-7,-8-1-13,0-2-11,2 1 0,-6-7 0</inkml:trace>
  <inkml:trace contextRef="#ctx0" brushRef="#br0" timeOffset="1422.0813">15094 11238 29,'0'0'31,"13"2"1,-13-2 0,0 14-19,2 5-3,-7 2-1,3 11-3,-7 4-1,1 7 0,-6-2-1,2 9 0,-6-6-2,6 2 1,0-4-1,4-2 0,1-8-1,3-5 0,4-4-1,1-7-4,4-2-8,0-4-24,-5-10 0,0 0 0,8-23 0</inkml:trace>
  <inkml:trace contextRef="#ctx0" brushRef="#br0" timeOffset="2452.1402">15410 11342 14,'11'0'24,"-11"0"1,1 11-10,0 2-1,-1 4-3,3 5-2,-2 2-1,2 1-2,-2 1-1,4 1 0,-2-4-3,2-2 0,-2-1-1,2-5 0,-1-4 0,0-1-1,-4-10 1,0 0-1,0 0 1,0 0 0,0 0-1,9-19 1,-4 3-1,1-3 2,5-4 0,2 0 1,2-3 0,4 4 1,-5 2 0,5 4-1,-5 0 2,3 9-2,-4 3-1,-2 5 0,-1 4-2,-1 7 1,-2 4-1,-1 5 1,-1 4 0,0 0-1,-3 4 0,0-1 0,-1 0-2,2-5 0,1-1-5,-3-9-7,-1-13-16,15 14-4,-15-14-1,21-13 1</inkml:trace>
  <inkml:trace contextRef="#ctx0" brushRef="#br0" timeOffset="2933.1677">15848 11394 18,'0'0'28,"-2"12"2,2-12 1,-12 21-18,10-2-2,-2 1-1,6 7-2,-2-3-3,5 0 0,4-1-2,2-1-1,3-6 0,3-2 0,3-6 0,1-5-1,1-5-1,2-5 1,-3-7 0,-2-2-1,1-4 1,-4-2 0,-7-4 1,0 2-1,-5-2 0,-3 2 1,-4 1 0,2 6 0,-4 0 1,0 7-1,5 10 0,0 0 0,-9-5 0,9 5 0,2 19-1,0-4 0,0 4 0,1 0 0,4 6-1,2 0 1,0-1-2,-1-3 0,3 2-2,-1-9-3,3 3-6,-13-17-13,14 7-12,-4-5-1,-2-13 2,4 2 0</inkml:trace>
  <inkml:trace contextRef="#ctx0" brushRef="#br0" timeOffset="3235.185">16247 11147 46,'3'-16'33,"-3"16"1,11-12 0,-11 12-22,9 5-3,-6 6-1,4 10-3,-4 8 0,1 6-2,-1 2 0,3 7-1,-4-1 0,2 1-1,0-2 0,0-2-2,2-9 0,-2-4-1,2-2-2,-4-11-2,4 2-6,-6-16-10,0 0-14,14-18-1,-8 0 2,3-5 1</inkml:trace>
  <inkml:trace contextRef="#ctx0" brushRef="#br0" timeOffset="3481.1991">16439 11088 26,'11'-8'32,"-11"8"3,14-4-1,-14 4-13,1 18-8,3 7-1,-9 4-4,3 10-2,-3 0-1,1 8-2,-1-1 1,1 3-2,1-5 0,3-2-1,5-9-3,-1-4-2,6 0-11,0-10-23,-2-9 1,1-1-1,-9-9 0</inkml:trace>
  <inkml:trace contextRef="#ctx0" brushRef="#br0" timeOffset="4385.2508">14080 11124 17,'9'-2'22,"-9"2"-6,0 0 0,0 0 1,-15 4-3,15-4-2,-20 16-1,6-2-1,-5 6-1,-2 7-1,-6 3 0,6 12-2,-5 4 2,9 9-3,1 3 0,9 6-1,7-4-1,11 3-1,8-3-2,7-7-4,8 0-14,5-6-19,-7-14 2,4-2-2,-6-11 1</inkml:trace>
  <inkml:trace contextRef="#ctx0" brushRef="#br0" timeOffset="5332.305">16626 11038 28,'13'-4'33,"-3"8"2,-1 1-6,1 2-7,9 13-4,-3-1-4,7 13-5,-3 3-3,4 6-1,-3 2-3,-3 2-1,-2 1 0,-7-2-3,-7 0-1,-6-3-4,0 3-8,-12-6-15,-1-3-7,-2-2-1,-5-9 2</inkml:trace>
  <inkml:trace contextRef="#ctx0" brushRef="#br0" timeOffset="5987.3424">17129 11227 45,'-12'1'33,"12"-1"0,0 0-1,0 0-25,0 0-10,-5 10-18,10 1-9,-5-11-3,7 19 0</inkml:trace>
  <inkml:trace contextRef="#ctx0" brushRef="#br0" timeOffset="6188.3539">17164 11453 39,'6'20'34,"-6"-20"1,5 17-1,-1-4-17,-5-2-4,5 6-5,-6 3-5,2 3-2,-1 5-9,-5 4-27,-2-6 1,2 3-3,-8-8 2</inkml:trace>
  <inkml:trace contextRef="#ctx0" brushRef="#br0" timeOffset="11548.6605">13983 12358 14,'0'0'25,"0"0"1,0 0 1,0 0-11,-15 8-4,9 1-2,-6 0-3,2 5-2,-1 2-2,2 1 0,-2 3-1,4 2 0,1 3 0,4-4-1,1 3 1,4-1-1,3-5 1,2 1-1,4-4 1,2-3 0,0-7-1,4 0 1,0-7 0,1-5 0,0-5-1,1-1 1,-3-5-2,1 1 1,-4-5 0,-5 1-1,-3-3 1,-3 1-1,-3 0 0,-3-1 0,-9 2 1,2 0-1,-2 2 0,-3 5-1,-1 4 1,-3 4 0,-1 7-1,-1 3 1,1 5-2,-2 3 1,4 3-3,0 0-2,7 2-6,-1 0-11,5-6-10,13 6-2,-6-16 3</inkml:trace>
  <inkml:trace contextRef="#ctx0" brushRef="#br0" timeOffset="12091.6916">14662 12318 17,'0'0'29,"0"0"0,0 0-5,0 0-7,0 0-3,-10 2-2,-1-1-4,11-1-1,-22 12-3,10-2 0,-8-2-1,4 5 1,-6-2-2,0 5 1,-1-2-1,1 2 0,-2-4-1,5 3 1,3-4-1,3-2 0,13-9 1,-9 13-2,9-13 1,14 3 0,-1-3-1,3-2 1,0 2 0,3 0-1,2 2 1,-1-1 0,-2 1-1,-3 0-1,2 3 0,-5-1-2,0 1-2,-12-5-5,20 5-8,-20-5-18,0 0 1,0 0-2,0 0 3</inkml:trace>
  <inkml:trace contextRef="#ctx0" brushRef="#br0" timeOffset="12349.7063">14415 12606 25,'-11'0'33,"11"0"3,0 0-1,0 0-14,11 10-5,-11-10-2,13 6-6,-13-6-2,21 9-2,-9-5-2,6-1 0,-2 1-1,0 1-1,0-2-1,1 0-2,3 5-2,-5-9-8,4-1-26,-1 5 2,-2-6-1,4 1 2</inkml:trace>
  <inkml:trace contextRef="#ctx0" brushRef="#br0" timeOffset="12770.7304">14978 12424 44,'0'0'34,"0"0"0,0 0-3,-11 5-16,9 3-3,2-8-4,-11 19-3,4-7-1,3 4-2,-1 2 0,1 2 0,1 1-1,2 2 0,2-3 0,4 1-1,-1-1 1,4-4-1,-1-3 0,6-4 0,-1-2 1,2-4-2,2-1 0,-1-6-1,6-1-4,-10-7-8,6-4-24,-1 3 2,-4-9-1,0 3 1</inkml:trace>
  <inkml:trace contextRef="#ctx0" brushRef="#br0" timeOffset="12971.7419">15009 12310 59,'-12'-4'39,"0"0"-1,4 1 2,8 3-22,0 0-8,0 0-2,-10-6-3,10 6-3,0 0-3,0 0-6,9-2-32,-9 2-1,9-4 0,-9 4-1</inkml:trace>
  <inkml:trace contextRef="#ctx0" brushRef="#br0" timeOffset="15211.87">13762 12208 23,'-10'15'20,"-6"0"0,0 9-1,0 6-1,0 5-5,2 6-1,-1 3-4,10 5-1,2-4-3,7 2-3,7-1-3,6-5-6,10-7-17,9 6-6,-1-17 0,13 5 1</inkml:trace>
  <inkml:trace contextRef="#ctx0" brushRef="#br0" timeOffset="16073.9193">15662 12368 1,'12'0'27,"-12"0"1,10-8 2,-10 8-13,0 0-4,0 13-1,-6-2-3,0 8-4,-4 2-1,0 4-1,-4 1-1,2 1-1,-2-3 0,2-1-1,3-3 1,1-5-1,2-3 1,6-12-2,-2 9 2,2-9-1,0 0 0,11-17 1,-5 3 0,2-4 0,0-2 1,2-5 0,-2-2 0,3 1 0,0-1 2,-1 2-1,-3 6 0,1 0 0,-1 5-1,-7 14 0,10-10 0,-10 10 0,9 15 0,-1-1-1,2 4 0,-1 5 0,3 3 0,4-1 0,-2-1 0,2 1-1,0 0 0,-1-4-3,0 1-2,-4-8-9,2-3-24,2 3 2,-5-7-1,5 0 1</inkml:trace>
  <inkml:trace contextRef="#ctx0" brushRef="#br0" timeOffset="17190.9832">16330 12374 15,'0'0'28,"15"-6"2,-15 6-7,0 0-6,0 0-1,0 0-5,0 0-3,-2 15-2,0-3-2,-3 1-1,1 6 0,0 2-1,0 3 0,0-1 1,2 1-2,4 0 1,2-1-1,1-5 1,3-2-2,2-4 1,2-4-2,2-2-1,-1-10-7,4 1-13,2-3-12,-8-11-1,5 3 1,-7-10 0</inkml:trace>
  <inkml:trace contextRef="#ctx0" brushRef="#br0" timeOffset="17397.9951">16390 12160 58,'-15'-16'34,"15"16"-1,-14-3-10,4 1-13,10 2-4,0 0-3,-8 11-8,8-11-27,7 15-1,-7-15-1,16 16 1</inkml:trace>
  <inkml:trace contextRef="#ctx0" brushRef="#br0" timeOffset="18595.0635">17064 12310 16,'10'3'29,"-10"-3"-5,0 0-1,0 0-2,0 0-3,6 10-3,-6-10-2,-12 4-4,0-1-1,12-3-3,-20 13-2,3-2-1,0-1-1,-3 0 0,0 3 0,0 1-1,-3 0 0,1-1 0,1 1 0,5-4 0,4 3 0,2-3-1,7 0 1,3-10 0,9 14 0,4-5 0,4 0 1,3-1-1,3 1 1,1 0 0,-1 2 1,2 3-1,-1-1 0,-1 0 0,-5-3 0,1 2 0,-3 0-1,-2-3-3,0-1-4,-4-2-27,-10-6-2,17 0-2,-13-9 2</inkml:trace>
  <inkml:trace contextRef="#ctx0" brushRef="#br0" timeOffset="22944.3123">17663 12075 38,'0'0'30,"7"9"-2,-10 0-6,5 7-8,1 9-4,-4 3-2,2 9-3,-3 3-2,1 3-1,-1 0-2,0 0 2,-3-3-2,3-3 1,0-1-1,1-7-1,3-1-2,0-10-4,3 4-5,-2-9-6,7-3-9,6 1-7,-16-11 2</inkml:trace>
  <inkml:trace contextRef="#ctx0" brushRef="#br0" timeOffset="23397.3382">17829 12471 31,'0'0'31,"24"-13"-2,-9 7-7,0-1-5,6 4-2,-5-5-4,6 2-4,-6-4-3,3 2 0,-2-1-2,-3-2 0,-2-1-1,-2 1 0,-5-2-1,-1-1 1,-2 1-1,-5-4 1,-1 3-1,-5 3 0,-2-4 1,-2 4-1,-2 4 0,0 0 0,-2 7 0,0 5-1,0 7 1,2 1 1,0 8-1,4 3 0,2 2 1,1 2 0,5-1 0,6-1 0,1-3 0,5-3 0,2-4 0,6-3 0,0-2 0,1-4-1,2-3-1,1-4-1,4 1-4,-6-8-8,7 0-15,-2 1-7,-3-9 0,4 5 0</inkml:trace>
  <inkml:trace contextRef="#ctx0" brushRef="#br0" timeOffset="23853.3643">18271 12283 47,'0'0'32,"0"0"1,-1 19-9,-3-8-13,5 11-2,-5 0-4,4 1-1,0-2-1,0 4 0,4-6-2,0 1 0,0-4 0,1-4 1,-5-12-2,12 14 1,-12-14-1,16-1 1,-6-6-1,1-3 1,2-1-1,2-4 1,-1-1-1,1-4 0,0 1 1,0 2-1,-1 3 0,-2 3 0,0 3 1,-2 7-1,-10 1 1,14 8 0,-7 2-1,-2 4 1,-1 0 0,2 5-1,-3-1 0,-1-1 1,0 1-2,1-5-2,2 2-6,-5-15-14,2 14-12,-2-14-1,16 5 1,-3-6 0</inkml:trace>
  <inkml:trace contextRef="#ctx0" brushRef="#br0" timeOffset="24500.4013">18821 12373 28,'1'-12'31,"-1"12"2,4-17 0,-8 6-18,4 11-4,-10-13-2,10 13-2,-15-7-1,4 10-2,-5 1-1,-2 3-1,-2 5 1,0 6-1,-3 0 0,4 4 0,1-1-1,7 2 0,3-5 0,11 0 1,7-6-2,2-3 0,10-4 1,3-2-1,0-3 1,-1-4-1,1-4 0,-4 2 0,-1-3 1,-4-2-1,-5-2 1,0-1-1,-4-3 0,-2 1 0,-1-1 1,-1-1-1,-1 3 0,0 3 1,-1 1-1,-1 11 0,0-8 0,0 8 0,2 8 0,0 7 0,0 1 0,1 5 0,0 4 0,3 4 0,-1 5 1,0 1-1,0 1 1,-1 0-1,-1-2 0,-2-1 0,-1-2 0,-5-4 0,1-4 0,-5-1 0,-4-9 0,-1 1 0,-1-4 1,-2-7-1,2-1 0,0-3-1,2-2 1,2-4-3,11 7-2,-16-21-9,14 9-25,7 0 2,0-6-1,8 1 1</inkml:trace>
  <inkml:trace contextRef="#ctx0" brushRef="#br0" timeOffset="24868.4224">19140 11999 52,'7'-13'35,"6"8"0,-13 5 0,0 0-22,12 14-4,-12 4-3,0 14-1,-3 2-2,-1 9 0,-4 6-2,3 3 0,-1-2 0,0 4 0,1-4-1,3-6 0,1-4 0,6-5 1,2-6-1,3-8 1,5-5-2,2-10 0,5-4-2,-2-6-5,8-3-11,-10-1-19,1-9 1,-7 0-1,-7-5 2</inkml:trace>
  <inkml:trace contextRef="#ctx0" brushRef="#br0" timeOffset="25063.4335">19079 12324 28,'-19'-2'33,"19"2"2,0 0 0,0 0-16,13-4-5,0-1-4,13 4-4,0-2-5,4-3-4,3 6-11,-6-1-21,-2-10 0,2 3-1,-3-6 1</inkml:trace>
  <inkml:trace contextRef="#ctx0" brushRef="#br0" timeOffset="25583.4633">19400 11944 27,'0'-10'33,"-3"-1"2,3 11-1,3 13-13,-1-1-8,7 12-3,-6 4-3,5 10-3,-3 3-1,2 7-1,-3 1-1,1 0 0,-3-1 0,1-1-1,-1-9 0,1-2 1,-1-6-1,2-7 0,-1-8 0,0-3 0,-3-12 0,10 6 1,-10-6-1,10-12-1,-1-1 1,0-2 0,1-1-1,1-5 1,0 2 0,1-1 0,1-1 0,0 5 0,0 2 1,2 3 0,-1 4 0,1 6-1,-2 3 1,0 5 0,-2 7-1,-1 2 1,1 4-1,-5 2 0,-1 4 0,-3-2 1,1-1-1,-1-3 0,0 1-1,-2-4 0,4-5-2,-4-12-8,0 0-26,13 10 1,-13-10-1,0 0 0</inkml:trace>
  <inkml:trace contextRef="#ctx0" brushRef="#br0" timeOffset="26064.4908">20250 12067 26,'-18'10'32,"5"7"4,-7-2-1,2 4-15,4 7-4,-3-1-4,3 11-4,2-3-3,5 7 0,2-4-3,5 4 0,3-3 0,4 2-1,1-4-1,4-2 0,3-3-2,-3-6-5,8-2-22,-1-2-8,-3-8 0,2-2-1</inkml:trace>
  <inkml:trace contextRef="#ctx0" brushRef="#br0" timeOffset="26693.5267">20632 12355 47,'2'-9'35,"-2"9"2,-2-18-1,-7 4-18,9 14-9,-10-18-3,10 18-2,-22-14-2,10 10 0,-6 5-1,-1 5 0,-2 3 0,-2 6 0,0 5 0,4 6 1,3 0-1,4 1 0,5 1 0,7-1 0,7-3 0,3-4 0,6-5-1,1-4 1,1-5-1,2-6 0,-1-3 0,1-5 0,-3-3 0,1-2-1,-6-4 1,3-4 0,-5-3 0,-1-4 0,-3-3 0,1 0 0,-2 2 0,-2 2 0,0 4 0,-3 9-1,0 14 2,0 0-1,0 0 0,-4 20 1,4 2-1,1 2 0,2 4 0,1-3 0,3-2-1,2 0-2,4-5-2,-13-18-6,23 15-22,-12-13-5,-11-2-1,21-12 1</inkml:trace>
  <inkml:trace contextRef="#ctx0" brushRef="#br0" timeOffset="27001.5444">20818 11997 39,'14'-7'36,"-5"10"2,6 11 0,-1 9-14,-1-3-12,10 10-1,-6 1-4,3 6-2,-4 0-3,-1 4 1,-4-1-2,-3-3 1,-4 0-2,-2-3 1,-6 0-2,-1-5 1,0-2 0,-2-4-2,-1 1-1,0-10-2,6 6-17,0-7-19,2-13 3,0 0-2,0 0 2</inkml:trace>
  <inkml:trace contextRef="#ctx0" brushRef="#br0" timeOffset="28088.6065">21126 11923 45,'0'0'34,"0"0"2,0 0 0,16 9-19,-12 0-7,9 12-2,1-1-3,7 13 0,2 1-2,3 6 0,3 6-2,0 1 1,-2 3-2,-3 3 1,-5-2-1,-3 0 0,-8-7 0,-2 0-1,-5-5 1,-5-6-1,0-5 0,-5-7-1,0-4 1,0-4-3,3-2-2,6-11-6,0 0-25,0 0 0,0 0 0,0 0 1</inkml:trace>
  <inkml:trace contextRef="#ctx0" brushRef="#br0" timeOffset="28798.6472">21665 12111 65,'0'0'38,"0"0"-1,0-10 1,0 10-27,0 0-5,-11-3-2,11 3-3,-4 10-4,4-10-8,0 0-28,-1 16 2,1-16-1,5 18 0</inkml:trace>
  <inkml:trace contextRef="#ctx0" brushRef="#br0" timeOffset="29367.6797">21698 12424 22,'11'4'35,"-1"1"1,-10-5 2,0 0-14,20 19-4,-20-19-5,16 25-3,-12-13-4,3 11-1,-7 1-2,0-2-3,-6 2-1,-6-1-4,-4 6-7,-8-2-30,-2-7-1,0-3 1,-2-6-2</inkml:trace>
  <inkml:trace contextRef="#ctx0" brushRef="#br0" timeOffset="55566.1782">10887 15214 15,'0'-15'20,"0"15"-3,-7-14-2,7 14-2,-10-15-2,10 15-4,-14-9-2,5 8 0,-2 2-1,-2 2-1,-1 6 0,-1 1-1,-1 3 1,-1 6-1,1 0 0,2 4 0,2 5-1,1-1 1,4 1-1,6 1-1,2-2 1,6-2-1,5-1 1,3-5 0,5-6 0,4-7 1,-2-7 0,3-4 1,1-6 0,-5-4 1,-3-6-1,1 0 0,-7-5-1,0 2 0,-7 0 0,0-2 0,-5 3-2,0 1 1,-1 7-1,-2-1 1,3 16-1,-6-10 0,6 10 1,-4 13-1,1 2 2,5 6-1,-2 1 0,3 7 0,1 0 0,2-1-1,1 0 0,3-2 0,2-4-3,-1-4-5,5 0-6,-2-4-20,0-12 0,2 1 0,-3-12 1</inkml:trace>
  <inkml:trace contextRef="#ctx0" brushRef="#br0" timeOffset="56042.2054">11332 15206 14,'-1'-15'27,"1"15"0,0-17 3,-10 9-20,10 8-2,-19-11-1,19 11 1,-22-3-3,10 5 0,-1 0-1,1 4 0,-3 3 0,4 4-1,-2-1 0,4 3 0,1-1 0,6 1-1,2 0-1,6-3 1,3-1 0,6 1-2,2-4 0,3 5 0,2-2 0,-4 0 0,1 3 0,-5-2-1,-2 2 1,-7 0 0,-3 3-1,-6-4 1,-5 2 0,-3-1 0,-2 1 0,-3-4 0,2 0 0,0-5 0,4 1-2,-1-4 0,12-3-4,0 0-4,0 0-16,6-12-7,1-3-1,8 7 1</inkml:trace>
  <inkml:trace contextRef="#ctx0" brushRef="#br0" timeOffset="56488.2309">11682 15169 22,'10'-8'27,"-10"-10"2,5 5-10,-6 1-6,-4 1 0,5 11-3,-14-13-2,14 13-1,-22 2-2,9 5 0,-7 3-2,2 6 1,0 1-2,4 4 1,3 0-1,6-1-1,5-1 0,8 0 0,7-1 0,1 0-1,6-3 0,-4 4 0,2-4-1,-2 2 1,-5-1-1,-4-1 1,-4-1-1,-5 1 1,-4-2 0,-2 0-1,-5-3 1,-3-1 0,-1 0 0,-3-3 0,1 0 0,-3-4-1,6 1-3,0-5 0,14 2-4,-19-2-4,19 2-8,0 0-9,0 0-5,16-4 2</inkml:trace>
  <inkml:trace contextRef="#ctx0" brushRef="#br0" timeOffset="56936.2565">11855 15384 36,'12'-13'32,"6"3"1,-6-1-10,-1-5-7,4 4-4,-5-4-3,5-1-3,-4-1-2,3 2-2,-1-4-1,1 3 1,1-4-2,-3 4 1,-1-1-1,-2 4 0,-3 0 0,-3 6 0,-3 8 0,-9-12 1,-4 12-1,-3 1 0,-3 3 0,-6 6 0,0 4 0,-2 0 1,1 6 0,5 2 0,4 1 1,4 4-1,6-3 2,8-1-1,5-3 0,8 2-1,3-6 1,4 0-1,2-4-1,-1-3-1,3 2-1,-4-6-2,1 3-3,-8-8-6,4 2-10,-6 1-13,-12-3-1,18-7 2,-15-4 1</inkml:trace>
  <inkml:trace contextRef="#ctx0" brushRef="#br0" timeOffset="57282.2763">12138 15241 34,'12'-3'34,"-8"-6"0,9 6-2,-2 8-14,-11-5-5,21 17-4,-15-7-4,5 8-3,-2 2 0,-2 4-1,0-1-1,-1 1 0,-1-5 0,1-1 0,-2-3 0,-1-4 0,-3-11 0,0 0 0,0 0 0,5-13 1,-5 0-1,0-8 0,1-3 1,1 3 0,0-4 0,3 0 1,-1 1-1,4 8 0,-2-2-1,3 6-1,2 8-5,-4-7-9,5 4-21,5 7-1,-5-4 1,7 2-1</inkml:trace>
  <inkml:trace contextRef="#ctx0" brushRef="#br0" timeOffset="57618.2955">12678 14854 64,'-3'-19'38,"-4"5"-1,7 14 1,0 0-25,-17 2-6,14 11-2,-1 9-2,1 7-1,2 7-1,-1 5 1,0 2-2,1 6 0,1 4 1,1-2-1,1-3 0,2-1-1,2-8 1,3-2-1,2-4 0,1-10 0,3-3-2,-1-10-1,5-1-3,-7-13-8,5-1-24,-3-2 2,-9-7-1,2 1 2</inkml:trace>
  <inkml:trace contextRef="#ctx0" brushRef="#br0" timeOffset="57824.3073">12536 15161 48,'0'0'37,"13"-7"1,2 1-2,4-6-15,10 10-9,-4-5-3,6 6-4,1 1-6,-4-4-14,-3 1-23,2 7-1,-8-5 0,1 2 1</inkml:trace>
  <inkml:trace contextRef="#ctx0" brushRef="#br0" timeOffset="60112.4382">13806 15055 16,'0'0'30,"2"-16"2,-2 16 0,-3-13-13,-6 4-7,0 5-3,-7 0-2,2 2-3,-4 4-2,1 2-1,-4 3 0,1 8 0,-2 2-1,2 7 1,3 0-1,3 5 0,4 2 0,4 0 0,9 0 1,4-5-1,7-6 0,1 0 0,7-6 0,1-6 0,2-6 0,2-5 2,-2-8-2,-1 0 1,-2-8 0,-2 2 1,-4-6-2,-1 1 2,-6-4-1,-3 2 0,-3-2-1,-1 6 2,-4 4-1,0 4 0,2 12 0,-11-5 0,11 5 0,-14 25 0,8 0 0,3 5 0,0 3-1,6 3 1,3-1-1,4-1 0,8 0-3,-2-10-6,10-7-26,0-1 0,-5-12-2,6 0 2</inkml:trace>
  <inkml:trace contextRef="#ctx0" brushRef="#br0" timeOffset="60427.4562">14205 15159 48,'16'8'34,"3"-5"2,2-6-1,1-1-23,11 5-2,-2-4-4,4 2-2,0-2-3,-1 2-1,-2 2-2,-7-3-3,-3 4-4,-10-3-11,-12 1-15,11 3-1,-11-3 2,-15 5-1</inkml:trace>
  <inkml:trace contextRef="#ctx0" brushRef="#br0" timeOffset="60633.468">14240 15301 39,'0'0'34,"-1"12"3,1-12-1,17-1-19,7 4-5,-2-7-3,9 5-3,0-3-4,3-2-2,-2 4-5,-3-5-8,1-1-21,-3 3-2,-8-4-1,-3 0 1</inkml:trace>
  <inkml:trace contextRef="#ctx0" brushRef="#br0" timeOffset="60873.4817">14529 14872 48,'0'0'32,"4"13"3,0 11-2,-9 10-20,2 4-8,2 10-1,0 5-1,-1 4-1,-1-2-2,2 1 0,1-8-2,0-5-6,6-6-17,3-7-9,-5-19-1,7-3 2</inkml:trace>
  <inkml:trace contextRef="#ctx0" brushRef="#br0" timeOffset="61294.5058">14886 15013 63,'-2'9'37,"1"15"-2,-5-1 2,3 4-28,-2 7-5,-1 2-1,6-1-1,1 0-1,3-3-1,2-3 0,3-7 1,1-8 0,3-4-1,-1-10 1,4-4 1,-3-8-1,4-7 1,-3-7-1,3-1 1,0-3-1,0 2 0,-4 0-1,0 7 1,-1 6 0,-12 15-1,13-2 1,-9 11-1,-5 8 1,1 8-1,2 1 1,-1 3-1,1 0-1,4-3-2,4-1-5,-3-11-12,7-5-19,4-6 2,-2-11-2,5-2 1</inkml:trace>
  <inkml:trace contextRef="#ctx0" brushRef="#br0" timeOffset="61703.5292">15357 15064 58,'-10'15'36,"5"13"0,-8 1-3,4-1-17,6 9-8,-3-4-3,10 1-1,1-4-2,6-2 0,1-7 0,6-9-1,1-4-1,5-8 1,-1-10-1,1-4 1,-2-3-1,-1-11 1,-2-2-1,-1-5 0,-6-2 0,-1-3 0,-3 1 0,-1 4 1,-1 5 0,-3 10-1,-1 6 2,-2 14-1,0 0 0,5 24 0,-6 3 0,0 6 0,-4 4 0,3 4-2,3-1 0,-2-2-3,4-2-1,-3-13-8,9-6-27,-1-5 1,-8-12-1,22-13 2</inkml:trace>
  <inkml:trace contextRef="#ctx0" brushRef="#br0" timeOffset="61951.5434">15838 14744 82,'4'18'40,"-7"13"-1,3 3 0,-11 7-30,7 9-3,-1 4-3,3-2-1,1 3-2,2-1-1,4-5-2,-3-11-1,9-2-4,-6-13-5,8-6-16,2-7-10,-4-16 1,2-9-1,-2-13 3</inkml:trace>
  <inkml:trace contextRef="#ctx0" brushRef="#br0" timeOffset="62133.5538">15990 14793 56,'4'-10'39,"-4"10"-1,8 23 1,-8 1-16,0 15-14,-6 2-3,3 7-3,1 1-3,-1-4-4,5 7-7,-8-9-21,6-5-7,0-3 1,-8-7-2</inkml:trace>
  <inkml:trace contextRef="#ctx0" brushRef="#br0" timeOffset="62585.5797">13573 14737 36,'-38'79'31,"-9"2"2,9 6-11,11 8-7,10-1-5,24 1-5,19-8-11,19-5-23,22-21-2,26-5-2,14-22 1</inkml:trace>
  <inkml:trace contextRef="#ctx0" brushRef="#br0" timeOffset="62960.6011">15909 14660 93,'17'8'39,"0"13"2,4 6-11,-1 13-23,9 10-1,4 9-2,4 15 0,-3 4-2,-1 6-1,-4 3-2,-6-5-1,-4 1-6,-16-10-29,-3-12-4,-6-8 1,-7-13-1</inkml:trace>
  <inkml:trace contextRef="#ctx0" brushRef="#br0" timeOffset="63616.6386">16449 14985 46,'0'0'18,"2"14"-17,0-4-1,-2-10-22,3 11-10</inkml:trace>
  <inkml:trace contextRef="#ctx0" brushRef="#br0" timeOffset="63760.6469">16524 15230 26,'12'33'31,"-11"-4"2,10 6-2,-9-6-16,7-3-26,0 5-15,-13-14-4,8 7-1</inkml:trace>
  <inkml:trace contextRef="#ctx0" brushRef="#br0" timeOffset="65961.7728">11001 16219 10,'3'-13'31,"-3"13"0,-5-19 1,-2 7-13,7 12-4,-18-18-4,8 12-4,-8-2-2,1 5-2,-6-1-1,-3 8 0,-2 1 0,0 4 0,-1 4-1,2 8 0,5 4 0,3 3 0,7 3 0,7 3 0,10-4 0,4-1 0,8-5 0,10-8 0,3-6 0,8-6 0,-1-10 0,2-5 0,-4-9 0,1-1 1,-9-7 0,-3 1 0,-8-3 0,-4 0 0,-9-3 0,-2 3-1,-6 2 1,-2 3 0,-3 5-2,1 5 1,0 6-1,9 9 0,-14 12 1,11 9-1,5 6 0,1 9 0,7 5-1,0 0 1,5-1-1,4-3-3,4-3-3,-1-10-11,-2-7-20,7-6 0,-2-11 0,7-5 1</inkml:trace>
  <inkml:trace contextRef="#ctx0" brushRef="#br0" timeOffset="66327.7937">11525 16065 52,'-18'12'33,"-13"-3"0,3 9-3,-1 2-22,-5-2-4,9 2 0,0 0 0,11 0 0,8-5-2,13 0 0,6-3 0,8-1 0,7 1-1,2 0 1,1 1-1,-1 3 0,-4 2 0,-6 2-1,-6 2 1,-7 0-1,-4-1 0,-9 2 0,-3-2 0,-5-6 0,-1-2 0,-2-4-1,3-2-2,-2-7-4,16 0-10,-16-3-18,11-10 0,9 0-2,1-7 3</inkml:trace>
  <inkml:trace contextRef="#ctx0" brushRef="#br0" timeOffset="66675.8136">11793 16115 29,'11'-6'31,"-13"-6"2,2 12-1,-23 7-13,-1-4-9,2 9-3,-6-2-1,5 8 1,-4-4-4,14 5 1,-1-5-2,10 4 1,5-3-2,10 0 1,5-1-1,5 1-1,5-2 1,0 2 0,-2 0-1,-1 3 1,-5-2-1,-5 1 0,-6-1 0,-8 0 1,-7-2-2,-3 0 1,-5-3-3,-4-6-3,3 4-11,0-6-19,-1-8 1,6-2-2,2-9 1</inkml:trace>
  <inkml:trace contextRef="#ctx0" brushRef="#br0" timeOffset="67057.8355">11942 16281 55,'24'-1'37,"3"2"-1,-4-8 0,-8-4-19,7 3-9,-5-6-2,0-1-3,-3-1-1,-2-3 0,-4 1-1,-5-1 1,-3 1-1,-3 2 0,-7 0 0,-5 6-1,-4 2 0,-4 5 1,-2 6-1,3 5 0,-4 10 0,2 2 0,5 9 0,6 2 0,3 3 1,7 2-1,7-3 1,6 0-1,5-10 1,7-1-1,2-6-2,2-7-2,9 0-7,-7-14-10,4-6-18,1-2 1,-5-6-1,1-2 1</inkml:trace>
  <inkml:trace contextRef="#ctx0" brushRef="#br0" timeOffset="67358.8527">12295 16135 61,'0'-10'38,"0"10"-1,0 0-9,0 0-8,18 13-7,-11-4-5,4 8-2,-2 2-3,4 4 0,-4 3-3,1 3 0,-1-3 0,-3 2-1,-4-2 0,-1-5 1,-1-3-1,-3-5 1,3-13 0,-9 10 0,9-10 0,-10-11 0,7-3 1,3 1-1,1-7 0,3-4-2,7 1-3,-3-9-6,11 3-20,-1-1-8,1-2 1,4 0-2</inkml:trace>
  <inkml:trace contextRef="#ctx0" brushRef="#br0" timeOffset="67604.8667">12810 15788 51,'0'0'39,"0"0"-1,-12 8 1,-1 8-14,3 14-13,-6 3-5,4 7-3,-1 4 0,5 4-3,4 2 1,4-2 0,0-1-3,2-4 0,6-1-3,-3-10-5,11 2-13,-6-9-18,-5-12 0,-3-3-1,-2-10 2</inkml:trace>
  <inkml:trace contextRef="#ctx0" brushRef="#br0" timeOffset="67778.8767">12624 16177 57,'-8'-19'37,"8"19"-1,14-11-3,0 3-15,6 4-11,3 0-8,4-2-14,0 1-21,11 2 0,-3-6-1,5 1 0</inkml:trace>
  <inkml:trace contextRef="#ctx0" brushRef="#br0" timeOffset="68012.8901">13293 15912 55,'-19'45'38,"-1"1"-1,6 11 0,5 2-21,0-4-9,10-1-6,8-1-19,6-2-19,-4-14 1,3-2-2,0-14 1</inkml:trace>
  <inkml:trace contextRef="#ctx0" brushRef="#br0" timeOffset="68853.9382">13864 16005 20,'-10'8'32,"3"9"3,-5-3 0,1 4-13,4 10-5,-3-4-3,10 8-5,-1-3-3,9 3-1,4-3-2,5-4-1,6-8-1,6-5 0,2-7 0,4-7-1,2-8 0,0-6 0,-1-5 0,-1-4-1,-7-2 1,-9-5 0,-6 0-1,-11 0 0,-12-1 1,-10 5 0,-10 2-1,-8 9 0,-6 4 1,-2 8-2,2 9-1,0 2-2,14 13-9,8 3-23,9-7 0,16 5 0,11-10 1</inkml:trace>
  <inkml:trace contextRef="#ctx0" brushRef="#br0" timeOffset="69246.9607">14729 16016 51,'15'1'35,"-15"-1"0,9-15-5,-9 15-18,-17-2-1,7 7-3,-12-3-2,2 7-3,-6 0 0,1 3-1,-4 2-1,2 4 0,-1 0-1,2 2 1,8-2-1,3 2 0,6-3 1,7 1-1,9-3 1,6-1-1,7 0 1,5-7-2,5 2 0,1-2-4,3 1-2,-6-9-7,3 5-11,-8 1-12,-10-6-1,-4 6 2,-9-5 1</inkml:trace>
  <inkml:trace contextRef="#ctx0" brushRef="#br0" timeOffset="69409.97">14586 16325 42,'-9'6'33,"9"-6"1,10 6-11,-10-6-8,20 2-5,-7 0-8,5 0-8,5 1-12,5 2-15,-6-8-1,8 2 1,-6-9 0</inkml:trace>
  <inkml:trace contextRef="#ctx0" brushRef="#br0" timeOffset="69689.986">15192 16051 93,'-19'20'39,"-2"0"1,-2-4-12,7 9-21,6-2-2,8 4-1,5-4-2,7 2 0,9-7-1,3 0-1,3-5 0,0-7-3,3-1-3,-6-14-10,1-3-25,-1-6 2,-4-8-2,-1-4 2</inkml:trace>
  <inkml:trace contextRef="#ctx0" brushRef="#br0" timeOffset="69829.994">15275 15841 66,'-13'-4'38,"13"4"-2,-18 4 0,18-4-27,-8 12-32,8-12-11,15 16-3,-2-13 0</inkml:trace>
  <inkml:trace contextRef="#ctx0" brushRef="#br0" timeOffset="70411.0272">15832 16092 57,'-2'15'38,"0"3"-1,-4 0 1,-5-1-16,0 6-18,-3-2 0,2 0 0,-1-4-1,4-2 0,2-5-1,2 1 1,5-11-1,0 0 0,3-9-1,2-3 0,3-4 0,-1-6 0,3-5-1,2-3 0,0-2 1,2 1-1,-1 2 0,1 1 1,-3 6 0,4 6 0,-5 7 0,-1 9 1,-9 0 0,16 25-1,-12-5 1,2 9-1,0-1 0,1 2 0,2 1-2,1-7-5,10 1-26,-5-8-10,3-11 0,1-9-1</inkml:trace>
  <inkml:trace contextRef="#ctx0" brushRef="#br0" timeOffset="70905.0555">16643 15967 66,'9'21'37,"-8"-8"-1,2 4-3,-4 5-22,-4 0-7,3 6 1,-4-4-1,5 4-1,-1-8-2,5 1 1,3-4-2,3-6-2,7-3-3,-2-13-15,5-3-18,7-6 1,-2-9-2,3-2 2</inkml:trace>
  <inkml:trace contextRef="#ctx0" brushRef="#br0" timeOffset="71065.0647">16713 15864 47,'-23'7'33,"14"7"-1,9-14-4,0 15-31,17-4-27,-3-11-3,17 5 0,-1-12 1</inkml:trace>
  <inkml:trace contextRef="#ctx0" brushRef="#br0" timeOffset="71399.0838">17563 15954 38,'-4'21'34,"-11"-15"0,2 4 0,-15 3-16,1-6-10,1 5-2,-4-3-1,0 3-1,-3 0-1,7 2 1,-3-1 0,10 1 1,1-2 0,10 3-1,6-3 0,12 5-1,5-4 0,9 3 0,7-2-1,5 3-2,4 0-5,-4-10-11,-2 4-25,2-6 1,-4-5-1,-2-4 1</inkml:trace>
  <inkml:trace contextRef="#ctx0" brushRef="#br0" timeOffset="71908.1129">17972 15795 66,'0'0'37,"-9"8"-1,9-8 2,-5 22-29,14 4-4,-5 1-1,5 7-3,2 3 2,-1 3-2,0-1-1,-3 0-2,3-2-4,-7-6-4,5 3-14,-2-5-13,-2-10-1,2-3 1,-6-16 1</inkml:trace>
  <inkml:trace contextRef="#ctx0" brushRef="#br0" timeOffset="72275.1339">18231 16162 62,'12'-12'36,"2"4"-2,-5-3-4,-1-5-18,7 5-6,1-5-2,0 6-1,1-5-1,5 3 0,-2-2 0,2-2-1,-2 2 0,-2 1-1,-4 0 0,-2 2 1,-5 1-1,-7 10 0,-6-14 1,-7 12-1,-7 1 0,-3 4 1,-6 5 0,-1 3 0,-2 3 1,2 7 0,0-2 1,9 8-1,3-3 1,8 1 0,5 0-1,9 0-1,6-6-1,4-4-2,13 1-6,-3-16-13,6 2-19,5-3 0,0-11-1,2-2 1</inkml:trace>
  <inkml:trace contextRef="#ctx0" brushRef="#br0" timeOffset="72644.155">18668 15978 75,'-11'1'39,"11"-1"-1,-16 17 1,3-8-30,9 11-4,-1-1-3,3 2 0,2 2-1,3 1-1,3-4 1,4 1-1,-1-4 0,4-7 0,4-6 0,4-2-1,2-8 1,0-8 0,3-1 0,0-5-1,1-1 1,-4-1 0,-1 6 0,-6 2 1,-5 6-1,-11 8 0,10 3 1,-12 7-1,-3 9-1,0-4-1,2 7-3,0-7-3,12 5-10,0-5-22,7-10 2,9-4-1,1-11 1</inkml:trace>
  <inkml:trace contextRef="#ctx0" brushRef="#br0" timeOffset="73105.1813">19186 16062 42,'0'0'36,"-18"-4"3,-2 2-1,-2-3-11,3 11-15,-8-6-5,7 7-2,2-1-2,5 3-1,13-9-1,-6 19-1,17-5 0,5-4 0,5 0 0,5 3 0,1-5 1,4-2-2,-1-3 1,-2-4 1,-3-3-2,-4-2 1,-6-3 0,-3-6 0,-7-2 0,-5-1 0,-3 2 1,-3 0-1,-1 3 1,-1 3-1,8 10 1,-13-5-1,13 5 1,-3 25 0,4-2-1,0 9 1,0 5 0,1 3 0,-4 5 0,-3-1 0,-2-1-1,-3 1 1,-3-11-1,-1-4 0,-1-8-2,-3-9-1,7-6-2,-4-14-6,11-4-19,1-8-12,1-11 3,7-6-1</inkml:trace>
  <inkml:trace contextRef="#ctx0" brushRef="#br0" timeOffset="73378.197">19520 15558 91,'10'11'40,"-1"12"1,-5 17-8,-7-9-25,5 9-2,-2 2-1,4 2-3,1-1 1,4-3-2,1 0-1,0-3 0,2-2 0,-3-1-2,-1-5 1,0-6-2,1-1-2,-8-10-4,9 6-10,-10-18-22,0 0 0,0 0 1,-1-13 0</inkml:trace>
  <inkml:trace contextRef="#ctx0" brushRef="#br0" timeOffset="73559.2073">19522 15961 55,'-9'-4'39,"9"4"0,0 0 1,0 0-20,13-8-9,8 12-4,-1-6-4,9 1-2,2 1-4,-3-6-6,6 4-18,-3-4-13,-6-4 0,-2-1 0,-6-4 1</inkml:trace>
  <inkml:trace contextRef="#ctx0" brushRef="#br0" timeOffset="73945.2294">19856 15583 62,'1'-17'40,"-1"17"-2,0 0 3,3 14-22,5 13-9,-10 4-4,7 9-2,-5 6-2,2 5 0,3 0 0,-3 2-1,4-2 0,1-5 0,1-3 0,3-6-2,3-9 1,2-10 0,2-8-1,-2-8 0,2-8 0,0-7-1,2-5 1,-5-5-1,1-1 1,-4 1 0,-3 3 1,-1 3 0,-4 4 0,-1 2 0,-3 11 1,0 0-1,0 0-1,4 12-1,5 2-4,-9-14-6,17 23-17,-3-10-11,-2-4 0,3-3 0</inkml:trace>
  <inkml:trace contextRef="#ctx0" brushRef="#br0" timeOffset="74213.2447">20599 15676 64,'9'-13'39,"-9"13"0,-14 5 2,-1 14-25,-16-2-6,3 17-2,-8 0-1,4 10-2,1 2-1,9 1-1,7 0-2,7 1-2,10-3-2,6-8-1,15-2-4,1-17-10,13-4-25,4-2 1,-2-10 0,3-5 2</inkml:trace>
  <inkml:trace contextRef="#ctx0" brushRef="#br0" timeOffset="74667.2707">20891 15913 55,'-13'-9'37,"-7"1"0,-1 6 1,-6 7-20,-5-1-9,4 9-1,-3 1-3,5 7-1,3-1-1,7 4 0,7 0-1,8-1 0,6-1-1,8 0-1,11-6 1,6-1 0,2-7-1,5-3 1,-1-6-2,1-6 1,-4-2 0,-5-7-1,-7-2 1,-5-4-1,-8-2 1,-6 2-1,-4 0 2,-4 1-1,-1 1 1,-4 6-1,3 6 1,-3 0 0,11 8 0,-12 9 0,12 2-1,1 8 0,5 0 1,3 2-1,2 1-1,2 0 0,1 0-4,-3-11-7,8 0-29,-6-6 1,-1-8-1,-1-2 0</inkml:trace>
  <inkml:trace contextRef="#ctx0" brushRef="#br0" timeOffset="74942.2864">21156 15717 97,'13'16'42,"1"7"1,2 8-4,-5-3-30,9 8-4,-5 1-2,2 3-1,-6 2-1,-1 1-1,-5 1 0,-3-3-1,-6 1-1,-3-6 0,1 0-4,-3-13-4,8 3-16,-2-15-17,3-11 2,-5-11-1,2-15 1</inkml:trace>
  <inkml:trace contextRef="#ctx0" brushRef="#br0" timeOffset="75176.2998">21243 15509 69,'26'9'42,"4"14"1,3 9 0,1 1-18,1 16-15,-8 2-3,3 4-3,-6 5-1,-4 0-3,-6-1 0,-7-2-2,-4 1-2,-8-9-6,3-2-27,-10-4-7,-8-9 1,-6-1 0</inkml:trace>
  <inkml:trace contextRef="#ctx0" brushRef="#br0" timeOffset="78771.5054">10913 17151 46,'4'10'34,"-4"-10"2,4 13-1,2 0-20,-6 0-5,7 9-4,-4-4 0,5 5-3,-1-3 0,5 7-1,-4-4 0,4-4 2,1-6-2,1-1 1,3-8-2,-1-1 0,5-5 0,2-7-1,-2-8 1,3-3-3,-1-3 2,1-3-1,-5 2 2,0 1 0,-5 5 0,-4 0 1,-10 18-2,9-12 2,-9 12-2,-4 15-1,-5 2 2,1 9-1,-1 4 1,0 10 0,-1 5 1,1 4 0,1 9 0,3-10 2,-2 9-3,3-2 2,3 0-2,-2-15 2,3-6-4,-2-3 1,4-10-1,-4 0-2,4-10-1,-2-11-1,0 0-5,0 0-9,0 0-20,0 0 1,-3-17-1,4 4 2</inkml:trace>
  <inkml:trace contextRef="#ctx0" brushRef="#br0" timeOffset="79599.5528">11735 17209 43,'-10'11'35,"10"-11"2,0 0 1,0 0-19,0 0-5,12-16-5,6 15-2,-1-2-2,6 0-2,-1-1-1,4 3-1,0 1 0,0 1-1,-3 0 0,-3-1-1,0 0-2,-6-1-2,4 8-5,-18-7-10,10-2-19,-10 2 1,0 0-1,0 0 2</inkml:trace>
  <inkml:trace contextRef="#ctx0" brushRef="#br0" timeOffset="79892.5696">11741 17383 32,'0'0'35,"-5"11"1,5-11 2,0 0-17,10-5-4,-10 5-6,23-8-3,-8 1-4,8 6 0,1-1-1,4-1-1,2 1-1,1 1-1,0-1 0,-1 2 0,0 3-3,-5-5-3,3 5-15,-5-3-20,-10-1 4,-2 2-4,-11-1 4</inkml:trace>
  <inkml:trace contextRef="#ctx0" brushRef="#br0" timeOffset="81731.6748">12923 16875 17,'5'22'28,"-6"-7"2,7 7-7,-1 10-5,0 0-3,3 9-3,-3 0-5,7 6-3,-6-8-1,1 2-2,0-6 1,3-6-2,-3-8 0,-2 1-2,-1-10 2,-4-12 0,4 8 1,-4-8-2,-4-10 1,4 10 0,-16-18 0,1 1 0,-2-2 0,-5-1 1,-3 1-1,-4 2 1,0 1-1,-1 5 1,1 3-1,1 6 2,4 9-1,2 5-2,6 1 3,6 10-2,3 0 2,7 5 1,3-1 0,7 3 1,5-5 1,6 3 0,2-7-1,7-5 2,2-4-3,4-5 1,2-7-2,1-3-2,0-3-1,-2-8-5,5 5-6,-10-1-24,-3-6-1,-2 4-3,-9-1 3</inkml:trace>
  <inkml:trace contextRef="#ctx0" brushRef="#br0" timeOffset="82266.7054">13468 17252 2,'3'-12'29,"6"5"1,-15-7 0,-4 2-10,-2 6-2,-7-3-5,-1 7-1,-6-4-5,4 6 2,-6 6-5,3 6-1,-1 0 0,6 4-1,2 0 1,7 6-2,5 0 1,7 1 1,7-5-1,6 0 1,7-4-2,3-3 0,6-5 0,3-9-1,2-1 0,-2-5-2,-3-3 2,-5-3-2,-4-1 1,-3-4 1,-8-2 1,-6 2 0,-4-4 0,-4 0 1,-5 1-1,-1 2 1,0 2 0,-1 5 0,-1 7-1,2 6 0,10 1 0,-12 18-1,12 2 1,0 2-1,4 6 0,6 0-1,0 4 0,4-1-3,6-2 0,-4-13-12,5-5-22,2-5-1,-3-10 0,2-6 2</inkml:trace>
  <inkml:trace contextRef="#ctx0" brushRef="#br0" timeOffset="82506.7191">13739 16901 59,'0'0'36,"-1"12"-1,0 1-1,-4 5-21,9 10-6,-2 1-2,5 7-1,0 0 0,3 5-2,-1-3 0,3 2-3,0-4-2,-3-4-7,5-3-20,0-8-8,-8-5 0,-6-16-1</inkml:trace>
  <inkml:trace contextRef="#ctx0" brushRef="#br0" timeOffset="82726.7317">13668 17145 46,'0'0'36,"0"0"1,-3-14-1,3 14-10,11-7-18,2 5-3,5 0-4,4 0-4,9 2-3,-1-4-5,12 8-9,-2-3-16,0-3-1,8 0 0,-9-3 2</inkml:trace>
  <inkml:trace contextRef="#ctx0" brushRef="#br0" timeOffset="83239.761">14239 17098 23,'-1'-10'31,"1"10"2,-1-14 1,-6 4-15,7 10-5,-18-9-3,8 10-2,-10-1-2,0 10 0,-6-1-2,1 6 0,-4 2-1,1 7 0,3 2-1,7 3-2,1-3 1,12 2-2,9-5 1,6-3-1,10-2 0,7-7-1,4-7 1,4-1 1,1-6-1,1-4 1,-5-2-1,-2 1 0,-6-9 0,-4 4 1,-8-5-1,-3-1 2,-8-3-2,-2 1 1,-8-2 0,2 0 0,-1 4 0,-3 1 1,3 4-1,0 5-1,8 9 1,-13-3 0,13 3 0,-3 18-1,4-1 0,3 6 0,2 3 1,1-2-2,2 2 1,4 1-2,0-1 1,-1-3-3,6-1-2,-7-11-10,11-1-23,-2-6-2,-4-3 1,2-6 0</inkml:trace>
  <inkml:trace contextRef="#ctx0" brushRef="#br0" timeOffset="83588.781">14905 16873 25,'0'-14'31,"0"14"2,3-11-9,-3 11-4,0 0-4,-16-3-3,11 15-3,-8-1-3,2 10-1,-3 0-2,1 10 1,0 2-2,-1 9 0,0 6 0,6 5-1,0 1 0,5 2 1,5-1-2,6 0 0,4-2-7,-1-5-17,11-16-15,4-4 2,0-14-3,4-8 1</inkml:trace>
  <inkml:trace contextRef="#ctx0" brushRef="#br0" timeOffset="84457.8307">15383 17045 38,'16'-8'34,"-16"8"3,7-13 0,-7 13-17,-2-11-4,2 11-6,-14-9-2,4 9-3,-7 2-1,1 1 0,-7 3-1,1 7 0,-5 4 0,0 4-1,4 1 0,3 7 0,7 1-1,5 0-1,7-2 1,7-2-2,6-5 2,12-5-2,1-4 1,3-8-1,0-4 1,1-8 0,0-8 0,-3-2 1,-3 0-1,-5-6 1,-5-4-1,-4 1 0,-2-5 0,-6 3 1,-5 4-1,1 0 1,-2 2-1,-2 7 0,7 16 0,-16-10 0,16 10 0,-12 18 1,10-2-1,0 10 0,2 3 1,5 3-1,2-1 1,5 0-2,0-1 0,4-4-1,2-2-2,3-10-5,4 1-6,-6-9-29,4-12 4,-2 1-1,-2-7 1</inkml:trace>
  <inkml:trace contextRef="#ctx0" brushRef="#br0" timeOffset="84678.8433">15785 17171 56,'18'11'38,"-6"1"0,1 3 1,5 3-19,-13-7-10,6 8-3,-7-1-2,1 3-3,-4-3 0,-1-1 1,-2 4-5,-5-6-3,2 8-9,-6-3-24,-1-5-2,0-2 2,-1-7-1</inkml:trace>
  <inkml:trace contextRef="#ctx0" brushRef="#br0" timeOffset="85084.8665">16249 16985 55,'8'-12'38,"-8"12"0,0 0 1,0 0-20,0 0-10,-11 4-2,9 7-1,-3-1-3,2 7 0,-3 2 0,2 3-1,-1 3 0,3 5 0,3-4-1,2 1 0,0 1-1,5-9-2,4 0 0,-1-8-5,8 0-6,-7-19-30,4-5 4,-2-8-2,0-8 1</inkml:trace>
  <inkml:trace contextRef="#ctx0" brushRef="#br0" timeOffset="85280.8778">16318 16724 61,'0'0'38,"-17"2"-1,17-2 1,-20 10-19,9-10-15,11 0-5,-7 13-8,7-13-28,0 0 0,8 11-1,-8-11 0</inkml:trace>
  <inkml:trace contextRef="#ctx0" brushRef="#br0" timeOffset="85841.9098">16615 16772 59,'9'6'38,"8"6"0,-6-3 1,-5 0-23,11 17-5,-4-5-4,5 9-1,-5 2-2,4 8-1,-6-1 0,-1 6-1,-3 2-1,-3 0-1,-6-2-1,-4 2 0,-5 1-3,-7-8-3,3 8-15,-4-9-18,-9-11 1,4 0 0,-3-5 1</inkml:trace>
  <inkml:trace contextRef="#ctx0" brushRef="#br0" timeOffset="89549.1219">14695 16885 2,'-1'35'24,"-11"-3"2,6 15-6,-1 8-3,-2 2 0,7 12-2,-3-4-2,12 7-1,1-8-5,9-2-12,2-17-23,20-3 1,1-19-6,12-2 1</inkml:trace>
  <inkml:trace contextRef="#ctx0" brushRef="#br0" timeOffset="90451.1735">16949 16844 2,'0'0'24,"-5"-9"2,5 9-6,-10-1-5,10 1-4,-9 2-2,9-2-2,0 0 0,-5 14-2,7-2 1,4 0-1,2 9 0,1 2 0,4 9-1,-3 0 0,2 10-1,-3 3-1,0 5-2,-3 4-1,-7 4-7,-4-4-23,-4 8 0,-16-9-1,1 0 1</inkml:trace>
  <inkml:trace contextRef="#ctx0" brushRef="#br0" timeOffset="102783.8789">12759 8820 9,'21'0'16,"9"6"-3,0-6-1,5 6 0,-3-3 0,8 1 1,1 0-2,2-1-1,6 2 0,3-3-2,6 3-1,4-3-1,5 4-2,0-5 0,4 1-1,2 1-1,1-2 0,0-2-1,2 1 0,2-3-1,1 0 1,1 0 0,0-1 0,1-2 0,0 3 0,-3 1-1,0-3 1,-4 1 0,3 3-1,-2-1 1,2 2-1,-2 0 1,2 0-1,0-1 1,1 3-1,2 0 1,-2-2 0,0 4 1,0-1-1,1-1 0,-2 1-1,0-1 1,0 0 0,-4-4-1,2 1 1,-4-2 0,1 0 0,-2-2-1,3-1 1,-5-4 0,4 4 0,-2-1 0,0-3-1,-2 1 1,1 2-1,-1 0 1,1 0-1,-2 2 0,-2 1 0,-1 0 1,2 2-2,0 1 2,-6-1-1,2 0 1,1 3-1,1-1 1,0 0 0,0 2-1,0 0 1,-1 1 0,0 1-1,1 3 1,-2-6-1,0 3 0,0 1 0,-2-4 1,3-1-1,0 0 0,2-1 1,-1-4-1,1 3 0,3 0 0,-1-3 0,0 2 1,1 1-1,-3 0 0,0 1 1,-1-1 0,-2 1-1,-5 0 1,-6 2-1,-3-1 1,-5-1 0,-8 1-1,-5 1 0,-8 2-1,-8-2-7,-14-1-29,0 0 1,-13 6-1,-11-1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22T13:56:57.0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5358 4045 18,'0'0'14,"11"-4"-1,0 3-1,-11 1-1,22-7-3,-6 4-2,4 0-1,7-2-2,5 0-2,8-2 1,3-4-1,9 1 1,6-3 0,6 2 0,4-5 0,2 2 1,2-2-2,3 3 1,-4-1-1,-2 2 0,-5 2-1,-7-1 0,-2 3 1,-2 1-1,-7 0 0,-2 3 1,-2 0-1,2 0 0,0-1 0,3 0 1,0 0-1,3-2 0,1 0 1,3-2-1,4 2 1,0-2-1,-1 1 1,2 0 0,-3-1 0,2 0 0,-1 3 1,-1 0-1,-2-1 1,-1 1-1,1 2 0,-3 1 1,-3 1-1,1 0 1,-2-1 0,0 3 0,-2-2 0,0 2 1,-2-2-1,4 0 0,0-2-1,1 4 1,0-1-1,0-1 0,3-1-1,-2 2 1,1-2-1,-2 4 0,-1 0 1,1-2-1,-5-1 0,-1 1 1,-2 0-1,-1 0 0,-1 0 0,-1-1 1,-1-2-1,-3 4 0,1-3 0,0 1 0,0-2 0,1 2 0,-2-2 0,-1 3 0,0 0 0,0-1 0,-3 1 0,0 2 0,1 2 0,-1 0 0,-1 0 0,1-3 0,0 2 0,-1 1 1,0 1-1,0-4 0,-5 1 0,-1 0 0,-1 1 0,-5-1 0,0 0 0,-4-1 0,1-1 0,-13 1 0,14 1 0,-14-1 0,9-4-1,-9 4 0,0 0 0,0 0-3,0 0-3,0 0-9,3-12-14,-3 12-1,0 0 2,0 0 0</inkml:trace>
  <inkml:trace contextRef="#ctx0" brushRef="#br0" timeOffset="3496.2">9975 3200 8,'0'0'15,"0"0"-1,0 0-1,0 0-1,0 0-1,0 0-1,-10-3 0,10 3-2,0 0 0,-10 1-2,10-1-2,-11 1 1,1-2-2,10 1 0,-17-1 0,17 1 1,-20 2-2,20-2 1,-20-2-1,20 2 0,-18 1 0,18-1 0,-19 3-2,9-1 1,10-2 0,-19 8-1,8-3 1,1 1-1,-1-1 0,1 2 0,1 0 1,1 2 0,8-9-2,-15 17 1,11-4 1,-1 3-1,1-1 1,2 2-1,0 2 1,2 2-1,-1 2 0,0 2 1,0 0-1,1-1 0,-1 4 0,-1 4 1,0 0-2,0 0 1,1 3 1,-1 0-1,1 1 0,-2 1 0,1-1 0,-1-2 0,-1 3 0,0-1 1,-2 1-1,0 1-1,0-1 2,1 3-1,-2 0 0,1 0 0,0 3 1,1 1-2,1 1 1,-3-3 1,3 1-1,-1 2 0,1-2 0,1 2 0,-1 0 0,0-4 1,0 1-1,-1-1 0,1-2 0,1 1 0,-1-2 1,1-3-1,1-3-1,0 2 1,1-1 1,0-4-1,0 1 0,0-2 0,1-3-1,0 3 1,0-4 0,0-4 1,1-1-2,0 2 1,1-3 0,0-3 0,0-2 0,1-1 0,-1 0 0,0-2 0,0 0 0,-2-10 1,3 12-2,-3-12 1,3 12 0,-3-12 0,0 0 1,13 7-1,-13-7 0,12 0 0,-12 0 1,17 2 0,-8-3-1,1 0 0,0 2 1,1 2-1,0 0 0,0-3 1,0-1-1,2 4 0,1-1 1,-1 1 1,2-3-2,-2 1 1,-1-1 0,-1 4-1,-2-2 1,-9-2-1,11 2-3,-11-2-14,0 0-14,0 0-2,-14-2 0,14 2 0</inkml:trace>
  <inkml:trace contextRef="#ctx0" brushRef="#br0" timeOffset="6892.3943">9277 15433 22,'0'0'27,"0"0"-4,0 0-2,0 0-4,0 0-3,0 0-1,0 0-3,-11-6-2,11 6-2,-14 3-2,14-3-1,-19 6 0,6-2-1,-2 0 0,-3 2-1,-2 1 0,0 2 0,-3 1-1,0 2 1,-2 1 0,1 2-1,0 1 1,1 2 1,2-1-1,3 2 0,0-4 1,5 1-1,0-2 0,4 3 0,3-1-1,2 1 1,0-1-1,4 3 0,0 3 1,0 1-1,2 5 0,0 2 0,0 1 1,0 4-1,0 5 0,-1 0 0,0 4 1,0 5-1,-1 1 0,-1 4 1,-1 2-1,0 1 1,-2 3-1,1 2 0,-1-3 0,-1-2 0,0 0-1,1-3 1,0 2 0,0 2-1,0 0 1,-1-2 0,0 2-1,1-3 0,1 1 0,-1 0 1,3-3-1,-1-5-1,2-3 1,1 2 1,1-3 0,-1-1 1,1-1-1,0-3 1,0-2-1,0-2 2,0-4-1,3-6-1,-1-7-1,2-1 1,1-8 0,1 1 0,3-6 0,0-3 0,3-2 0,1 2 1,1 0-1,-1-2 1,3-2 0,-1 0 0,2 0 0,-2 5 0,1-2-1,0-2 1,-3-2-1,1 5 0,-3 0 0,-2-1-1,1 4-4,-12-4-16,0 0-15,10-18 1,-16 6-1,0-4 1</inkml:trace>
  <inkml:trace contextRef="#ctx0" brushRef="#br0" timeOffset="8701.4977">4650 15448 11,'0'0'12,"26"6"2,-13-4-1,8 5 0,2-5-1,4 2-1,3 2-2,2 0-2,5-1-1,-2 2-2,5 0-1,2-1-1,1 1-1,0-1 0,4 0 1,0-3-1,3 3 1,2-2-1,1 1 1,2-3 0,6 3-1,-2-1 1,1 1 0,2 0 0,3 0 1,-4 1 0,4 3-1,-1-2 2,-1 2-1,2-2 0,5 4-1,-4-3 0,1 1 0,3-2-1,0-1 0,0-2-1,1 0 1,0 0-1,0-3 0,-1 0 0,2 0 1,-4 0-1,0 1 0,-2 0 0,-2-1 0,-4 0 0,0 2 1,-2-2-1,-3 2 0,1-1 0,-1 0 0,-2 0 0,-3 1 0,-2 1 1,-4 0-1,-4 1 0,-1 0 0,-1 1 0,-2 1-1,-1-2 1,0 0 0,-1 0 0,1 1 0,0-2 0,-2 1 0,0-1 0,-1-1 0,0 0 0,-1 1 0,0-1 0,-2 1 0,0-2 0,0 1 0,0-1 0,-2 1 0,0 0-1,0-2 1,-1 1 0,0 0-1,2 0 1,-2-1 0,0-1 0,-1 0-1,-2 0 0,0-2 0,0 0 0,-3-1 0,-4 1-1,-1-1 0,-2 1 0,-13 2 0,16-4 1,-16 4-1,0 0 0,10-5-2,-10 5 1,0 0-2,0 0-6,0 0-18,0 0-1,11 5 0,-12-16 2</inkml:trace>
  <inkml:trace contextRef="#ctx0" brushRef="#br0" timeOffset="13925.7965">2756 1048 11,'0'0'11,"0"0"-3,0 0 0,0 0-2,-32-53 0,32 53 0,0 0 0,0 0 0,0 0-1,-61-15 0,61 15-1,0 0-1,0 0 0,-55 7-1,55-7-1,0 0 0,0 0 0,-53 19 0,53-19-1,0 0 1,0 0-1,-51 26 0,51-26 2,0 0 0,0 0 1,-49 43-3,49-43 3,0 0-2,0 0 1,-43 57 0,43-57-2,0 0-1,0 0 1,-24 64-1,24-64-1,0 0 0,-11 47 0,8-24 2,1 0-2,0 6 2,1-15-2,0 7 1,2 6 0,-1 5 2,2-15-1,0 6-1,1-1 1,0-2 0,1 7 0,1-3 0,1-13 1,0 2-1,1 4-1,1-1 2,2-6 0,2 3-1,-1-6 1,4 2-1,-2 6 0,4-3 1,0-7 0,2 1-1,1 7 0,-3-6 1,4 1-1,0-2 1,1-10 0,0-1-1,0 11 0,0-8 1,0-7 0,2 3-1,-2 4 0,0-5 0,-1 8 0,2 1 2,-1-15-1,-1 6 0,1 5-2,-2-6 3,0-8-1,-2 5-1,-1-4 1,-2-2-1,-1 3 0,-1 4 1,-1-14 0,-2 3-1,1 8-1,-3-4 2,1-6-1,-1 1 1,-3 6-2,-5 16 1,5-44 2,-5 44-1,0 0 1,-3-73-3,3 73 1,0 0 0,-9-65 1,9 65-1,0 0-2,-8-56 1,8 56 1,0 0 0,0 0 0,0 0 0,-19-57-1,19 57 1,0 0 1,0 0 0,0 0-1,-41-56 0,41 56 0,0 0-1,0 0 2,0 0-1,-40-61-1,40 61 0,0 0 1,0 0 0,0 0 1,-41-52-1,41 52 0,0 0 0,0 0 2,-56-30-2,56 30-1,0 0 1,-53-28-1,53 28 1,0 0 0,-56-14 0,56 14-1,0 0 1,-62 1 0,62-1 0,0 0-2,-72 19-1,72-19-5,-57 19-5,57-19-11,-58 37-2,58-37-1</inkml:trace>
  <inkml:trace contextRef="#ctx0" brushRef="#br0" timeOffset="15926.911">4643 900 5,'0'0'17,"0"0"-6,0 0 1,0 0-2,-53-44-2,53 44-2,0 0-1,0 0 0,-51 3 1,51-3-3,0 0-1,-52 11 0,52-11 0,0 0-1,-61 21 0,61-21-1,0 0 0,-62 21 0,62-21 1,0 0-1,0 0 0,-66 44-1,66-44 1,0 0-1,0 0 1,-51 58-1,51-58 1,0 0 1,-33 59-1,33-59 2,0 0-1,-24 72 0,24-72-1,-5 57 1,6-25-1,3-8-2,1 1 1,2 4 0,2 8 0,1-10 0,-1-2 1,2 0-1,-2 1 1,2 1-1,0 1 1,1-15 1,-1-1-2,2 5 1,0-1 0,3-3 0,-1-2 1,2-6-1,-1-3 0,1 6 0,3-2 1,0-8 0,2 3-1,0 1 0,-1-1 1,2-2-1,0 3 1,0-8 0,-2 0-2,2 7 1,-1-4 1,-1-7 0,2 1 0,-1 2-1,-2-10 0,1 4 0,0 0 1,-3-7 0,0-1-1,-3 10 0,0-9 1,-1-4 1,1 5-2,-15 19 1,22-50 0,-22 50 1,0 0-2,26-77 2,-26 77-2,0 0 2,10-73-1,-10 73 1,0 0-1,0 0 0,-4-66 1,4 66 0,0 0 1,0 0-2,0 0 1,-15-53 0,15 53 1,0 0-1,0 0 0,-33-53-1,33 53 0,0 0 1,0 0-2,-62-60 1,62 60 0,0 0-2,-62-48 1,62 48 0,0 0-1,-67-38-1,67 38-4,0 0-9,-76-30-13,76 30-1,-52-3 0,52 3 2</inkml:trace>
  <inkml:trace contextRef="#ctx0" brushRef="#br0" timeOffset="18516.0591">6542 905 20,'0'0'21,"0"0"-5,0 0-1,0 0-1,0 0-5,0 0-1,10-50-1,-10 50-2,0 0 0,0 0-2,0 0-1,-57 0 2,57 0 0,0 0 0,0 0-1,-57 6-1,57-6 0,0 0 0,0 0 0,-61 14-1,61-14-2,0 0 0,-50 14 2,50-14 0,0 0-2,0 0 0,-65 10 2,65-10-1,0 0 1,-50 29 0,50-29-2,0 0 1,-51 29 0,51-29 0,0 0 0,0 0-1,-56 51 1,56-51 0,0 0 0,-32 50-1,32-50 2,0 0-2,0 0 2,-29 63 1,29-63-2,0 0 1,0 0-1,-13 68 3,13-68-3,0 0 1,-2 53-2,2-53 1,2 23 0,0-1-1,1 4 1,1-10-1,1 3 1,0 6-1,3-1 2,0-1-1,1 6-1,3-11 2,1-5 0,0 10-1,1-1 1,1-10 1,2 1-1,-2 0 0,2-1 0,-1 3-1,1 1 2,0-11-1,1-4-1,-1 9 0,-1-4 1,2-2 0,-2-6-1,3 0 1,-2-3 0,1 7-1,0 2 1,0-10 2,2-2-3,-1 9-2,-1-4 4,1 1-1,-3 2 0,1-11 0,-1-2-1,1 10 0,-5-3 2,2-9-1,-2 6 0,-1-4-1,0-3 1,-2 6-1,-1 0 2,1-9-1,-2 1-1,-2 6 0,1-8 1,-6 20-1,13-45 0,-13 45 0,0 0 1,15-67 0,-15 67 0,0 0 0,10-68-1,-10 68 0,0 0 1,0 0 1,2-57-2,-2 57-1,0 0 0,0 0 1,-4-61-1,4 61 2,0 0-2,0 0-1,-7-52 2,7 52 0,0 0 1,0 0 0,0 0 0,-22-50 0,22 50 0,0 0 0,0 0-1,0 0 0,-48-63 0,48 63 1,0 0 0,-52-36-2,52 36 0,0 0-4,-71-39-9,71 39-20,-65 2-2,65-2 0,-87 2 0</inkml:trace>
  <inkml:trace contextRef="#ctx0" brushRef="#br0" timeOffset="22954.3129">3180 1097 11,'0'0'15,"0"0"-2,0 0 1,0 0-3,0 0-4,0 0 0,0 0 2,57 17-3,-57-17-5,0 0 1,51-6-2,-51 6 1,0 0-1,65 5 2,-65-5-1,52-2-2,-52 2 3,52 5-2,-52-5 1,54 4-1,-54-4 1,51-6-2,-51 6 3,0 0-2,71-2-2,-71 2 2,0 0 1,65-5-2,-65 5 2,0 0-1,59 1-2,-59-1 3,0 0 2,57 2-3,-57-2 0,0 0 0,60 0 1,-60 0 0,0 0 1,63 3-1,-63-3 1,0 0 0,67-2 0,-67 2-1,0 0 0,70 2-1,-70-2-1,0 0-8,69-12-20,-69 12 1,0 0 3,0 0-1</inkml:trace>
  <inkml:trace contextRef="#ctx0" brushRef="#br0" timeOffset="24263.3878">3956 1011 15,'0'0'24,"0"0"-8,0 0 0,0 0 0,0 0-4,0 0-5,0 0-1,0 0-2,0 0-1,0 0 0,0 0 0,0 0-1,0 0 0,0 0 1,51-5 0,-51 5 0,0 0-1,0 0 0,0 0-1,0 0 0,53 21 0,-53-21-1,0 0 1,0 0 0,0 0-2,0 0 1,49 25 0,-49-25 0,0 0 0,0 0 1,0 0-1,0 0 0,0 0 2,0 0-1,0 0-1,0 0 2,0 0 0,0 0-2,0 0 0,0 0 1,0 0 0,0 0 0,0 0-1,0 0 1,0 0-1,-32 55 1,32-55 1,0 0-2,0 0 1,0 0 1,-62 37-1,62-37 0,0 0-1,0 0 0,0 0-1,0 0-3,-52 19-12,52-19-17,0 0 1,0 0-1,0 0 2</inkml:trace>
  <inkml:trace contextRef="#ctx0" brushRef="#br0" timeOffset="25968.4854">3238 1486 15,'0'0'16,"0"0"-1,12-3-1,-12 3-1,15-3 1,-6-1-5,3 11-2,1-5 0,5-8-2,1 1-2,3 5 0,2-6 0,3 6-1,2 0 1,0-11 0,1 0-1,0 15-1,-1-2 1,1-9 0,-2 4-1,-2 3 0,-4-5-1,-1 8 0,-3 6 1,-1-12 0,-3-1-1,-2 16 0,0-6 1,1-7 1,1 9-2,-1-4 1,2-5-1,2 9 0,-1-2 1,1-12 1,0 3-2,0 9 0,-2-9 0,1 5 1,-2 1-1,-1-8 1,3 3-1,-3 9-1,3-2 0,-2-7 0,4 6-5,-5-1-7,3-13-18,2 19 0,-7-2 1,4-8 0</inkml:trace>
  <inkml:trace contextRef="#ctx0" brushRef="#br0" timeOffset="27178.5546">3420 1307 28,'0'0'20,"0"0"-2,0 0-2,7-18 1,-7 18-5,0 0-1,0 0-4,-2 13-3,2-13 0,0 0 0,-16 19-1,6-15-3,-3 0 1,-2 13-1,-2 4 1,-1-15 0,1 10-1,0 1 0,2-6-1,3 1 1,3 6 0,9-18 0,0 0-1,-5 20 0,9-10 2,-4-10-1,16 10 0,-7 0 0,-9-10-1,17 15 2,-8 4-1,-9-19 1,14 11-2,-8 8 1,0-8 0,-6-11 0,16 23 0,-9-13 0,4-3 0,-1 11-1,2-8 1,0-6-1,1 9-4,-4-5-13,-9-8-12,22 20-2,-22-20 3</inkml:trace>
  <inkml:trace contextRef="#ctx0" brushRef="#br0" timeOffset="28554.6333">5036 1021 12,'0'0'14,"0"0"0,0 0 0,0 0-1,0 0-2,0 0 0,0 0-3,0 0 0,60-8-1,-60 8-4,0 0 0,63-14-1,-63 14 1,0 0-1,71 1 1,-71-1-1,0 0-1,71-4 0,-71 4 0,0 0 0,68 9 1,-68-9-3,0 0 2,66 12 0,-66-12 0,0 0-1,76 5 0,-76-5 1,56 9-2,-56-9 2,53 0-4,-53 0-5,0 0-19,62-7-3,-62 7 1,0 0 0</inkml:trace>
  <inkml:trace contextRef="#ctx0" brushRef="#br0" timeOffset="29570.6914">5651 911 39,'0'0'23,"0"0"0,0 0-4,0 0-4,0 0-5,0 0-3,0 0-1,0 0-1,0 0-2,53 27-2,-53-27 0,0 0 0,0 0 1,0 0-2,59 32 0,-59-32 0,0 0 0,0 0 1,52 27-1,-52-27-1,0 0 2,0 0-1,0 0 2,0 0-2,0 0 0,0 0 0,0 0 1,0 0 0,0 0-1,0 0 1,0 0-1,0 0-1,0 0 2,0 0 0,-20 50-2,20-50 2,0 0-1,0 0 0,-64 45-1,64-45-6,0 0-17,0 0-6,0 0-2,-52 30 0</inkml:trace>
  <inkml:trace contextRef="#ctx0" brushRef="#br0" timeOffset="30684.7551">5075 1450 26,'0'0'16,"0"0"-1,0 0 1,0 0-2,0 0-3,0 0-1,0 0 1,11-8-2,-11 8-2,14 0-1,-4-6 0,6 1-1,1 4-1,2-8-1,2 2-1,3 17-2,0-11 1,2-5 1,-2 5-2,1 7 1,0-7 1,0 7-1,-3-1 2,1-15-1,0 7-1,-1 11-1,0-5 1,1-6 0,0 6-1,-1-5 0,0 2 0,1 15 0,-1-6 1,-1-13 1,0 5-2,-1 8 0,-2-7 1,1-1-1,0 3 1,-2-10 0,2-1-2,-2 12 1,0 0 1,0-10 0,-1 3-2,-3 8-1,1-7-2,-5 3-13,-9-2-16,13 9 0,-13-9-3,0 0 2</inkml:trace>
  <inkml:trace contextRef="#ctx0" brushRef="#br0" timeOffset="31623.8088">5308 1271 9,'0'0'19,"0"0"-5,0 0-4,0 0-2,0 0 1,0 0 1,0 0 1,0 0 0,0 0-3,0 0 0,-15 26 0,4-14-2,1 0-2,-3 4-1,-3-5-2,0 1 0,-1 4 1,-2 7-1,3-15-1,-1 2 1,3 8-1,0-6 1,5-2 0,2 3 1,7-13 0,0 0-1,-8 10-1,9 2 2,-1-12 1,0 0-2,14 15 0,-5-11 0,4 9 0,0 7 0,3-5-1,1-5-4,-1 10-14,-1-3-13,7 5-2,-9-5 1,5-1 0</inkml:trace>
  <inkml:trace contextRef="#ctx0" brushRef="#br0" timeOffset="36323.0776">1671 2717 20,'0'0'23,"2"-10"-7,-2 10-1,-1-14-2,1 14-3,-8-11-2,3 0-2,-4 5-3,-2 2 0,-1-1 0,-4 0-1,0 2-1,-1 1 2,2 3 1,-4 6-1,8 0 2,-5-1-2,5 10 0,3 1 1,0 3 0,3 0-3,0 5 0,5-3 0,-2 6 0,6-1-1,-3-2 2,3 0-3,0 1 1,3-4 1,-4 2-1,1 0-3,-2-8-1,-1 4-4,-2-7-5,-2-2-11,2 3-8,1-14 1,-12 10 0</inkml:trace>
  <inkml:trace contextRef="#ctx0" brushRef="#br0" timeOffset="36591.0929">1370 2945 41,'0'0'31,"7"-12"0,-7 12-9,14-9-11,-14 9-1,25-10-4,-6 4-2,1 3-1,3 2-2,3-4-2,1 3-5,-3-2-6,6-2-13,-2 8-6,-6-11-1,0 10 1</inkml:trace>
  <inkml:trace contextRef="#ctx0" brushRef="#br0" timeOffset="36844.1074">1754 2873 39,'0'0'27,"0"0"1,0 0-10,5 14-12,-5-14 1,2 22-2,-1-7-2,1 1-1,-1 2-1,1 1-2,-2 1-2,0-4-5,0-2-8,4 0-13,-4-14 1,3 11-1</inkml:trace>
  <inkml:trace contextRef="#ctx0" brushRef="#br0" timeOffset="37052.1193">1811 2731 15,'-11'-15'22,"11"15"1,-9-9-1,-1 11-21,10-2-8,0 0-14,6 17-1,-6-17-1</inkml:trace>
  <inkml:trace contextRef="#ctx0" brushRef="#br0" timeOffset="37474.1434">1926 2820 16,'0'0'21,"0"0"-2,-2 20-11,6-4 0,-2 1-2,1 5-2,0 1-1,2 1-1,-1 1 0,0-2-2,0-4 1,-1-5-1,1-2 0,-4-12 0,2 10 1,-2-10 1,-1-15 1,1 0 1,1 0 3,-2-5 1,4-1 1,-1-6 1,4 10-2,-2-6 1,5 8-1,-2 0-3,1 5-4,2 1-2,-10 9-6,22-4-12,-7 7-13,-4-4-3,6 5 2,-4-5 1</inkml:trace>
  <inkml:trace contextRef="#ctx0" brushRef="#br0" timeOffset="37961.1713">2322 2845 39,'1'-10'30,"-1"10"1,-5-9-8,-2-1-12,7 10 0,-14-12-5,14 12-2,-20-6-1,7 7-1,0 2-2,-4 2 0,1 3 0,0 4 0,1 0 0,0 1-1,5 1 0,4-3 1,4 1-1,5-1 2,4-1-2,4-2 1,1-1 0,4 1 0,0 0 0,-1 2 0,0 1-2,-2-3-1,0 5 1,-5 1-2,-1 4 1,-4-6-1,-1 4 0,-6-2-1,-1 1 3,-4 1 1,-1-2 0,-5-5 0,2-1 1,-2 0 0,4-1 0,-1-5 1,12-2-3,-14-3-5,14 3-12,0 0-9,3-20 1,9 15 0</inkml:trace>
  <inkml:trace contextRef="#ctx0" brushRef="#br0" timeOffset="38342.1931">2441 2701 29,'0'0'28,"0"0"1,8 9-1,-8-9-18,0 13-3,5-1-2,-4 1-3,2 8-1,-2 3 1,1 3 0,-2 8-2,-1-1 0,0 1 1,-1 2-1,1-2 1,1-6-1,1-2 0,2-3 0,4-10 1,1 1 2,5-9-2,0-5 0,2-4 0,1 1 0,-1-4-1,0-4-2,-1 3-5,-4-6-14,-5-4-9,4 11-3,-9-10 2</inkml:trace>
  <inkml:trace contextRef="#ctx0" brushRef="#br0" timeOffset="38570.2061">2404 2902 62,'0'0'35,"0"0"0,14 4-1,1-8-27,8 3-2,-2-2-2,6 2-5,3 4-18,0 1-14,-8-7-1,1 4-2,-11-7 2</inkml:trace>
  <inkml:trace contextRef="#ctx0" brushRef="#br0" timeOffset="45459.6002">3274 569 13,'0'0'21,"0"0"-7,0 0-4,0 0-2,0 0-3,0 0-1,13 67-1,-13-67-1,0 0 0,0 0 2,7 49-2,-7-49 1,0 0-2,0 0-1,0 0 0,0 0 1,12 53-1,-12-53-1,0 0 0,0 0 1,0 0-2,0 0 3,0 0-1,0 0 0,0 0 0,0 0 1,0 0 0,21-63-1,-21 63 2,0 0-2,0 0 1,23-50 2,-23 50 0,0 0-1,0 0 1,0 0 1,0 0-2,0 0 0,0 0 1,0 0-2,51-28-1,-51 28 2,0 0-1,0 0-2,0 0 2,53 37 0,-53-37 0,0 0-1,0 0 2,0 0-3,50 44 1,-50-44 1,0 0 0,0 0-1,0 0-2,8 53-1,-8-53-6,0 0-10,0 0-9,0 0 0,0 0 0</inkml:trace>
  <inkml:trace contextRef="#ctx0" brushRef="#br0" timeOffset="46321.6495">3645 646 1,'0'0'12,"57"26"-1,-57-26-3,0 0 1,0 0 0,0 0 0,0 0-2,0 0 0,50-17-3,-50 17 0,0 0 2,0 0-2,0 0-3,0 0 1,0 0 2,0 0-2,0 0 1,0 0 0,0 0-3,0 0-1,0 0 3,22-49-1,-22 49-2,0 0 1,0 0-1,0 0 0,0 0 1,0 0-1,-56-49 0,56 49-1,0 0 2,0 0 0,0 0-1,0 0 0,-56 24 1,56-24 0,0 0-1,0 0 3,0 0-3,-42 55 0,42-55 4,0 0-2,-12 55 3,12-55-1,0 0-1,0 0 1,0 0 1,31 55 2,-31-55-3,0 0 0,0 0 0,55 14-2,-55-14 2,0 0-3,0 0-4,49-9-13,-49 9-12,0 0 0,0 0 0,0 0 1</inkml:trace>
  <inkml:trace contextRef="#ctx0" brushRef="#br0" timeOffset="46875.6812">4004 608 4,'0'0'21,"0"0"1,0 0-7,0 0-2,0 0 0,0 0-5,7 57 0,-7-57 0,0 0 0,0 0-4,0 0-1,-58 62 1,58-62-1,0 0-1,0 0-4,0 0-3,0 0-6,0 0-15,0 0-4,0 0 2,0 0-1</inkml:trace>
  <inkml:trace contextRef="#ctx0" brushRef="#br0" timeOffset="47129.6957">3894 666 32,'0'0'32,"0"0"0,0 0 1,0 0-17,0 0-5,0 0-3,0 0-2,0 0-5,57 19 0,-57-19 1,0 0-3,50 28-2,-50-28-4,0 0-16,0 0-11,51 35 0,-51-35 1</inkml:trace>
  <inkml:trace contextRef="#ctx0" brushRef="#br0" timeOffset="47629.7243">4229 404 35,'0'0'30,"7"60"3,-7-60-2,0 0-20,0 0-3,-1 71-2,1-71-3,0 0 0,-5 59-2,5-59-2,0 0 2,0 61 0,0-61 1,0 0-2,0 0 1,25 57 0,-25-57-1,0 0 2,0 0 1,53 16-3,-53-16 0,0 0 0,49 5-5,-49-5-5,0 0-22,0 0 0,0 0-2,57-28 1</inkml:trace>
  <inkml:trace contextRef="#ctx0" brushRef="#br0" timeOffset="47870.7381">4097 608 64,'0'0'37,"0"0"-2,58-13 0,-58 13-27,51-4-3,-51 4-11,60-20-27,-60 20-1,64 1-2,-64-1 1</inkml:trace>
  <inkml:trace contextRef="#ctx0" brushRef="#br0" timeOffset="49356.8231">3432 1982 6,'6'29'13,"-6"-5"-9,3 1-1,-2 7 0,1 5-1,1-5-3,-4-7-6,7 3-9</inkml:trace>
  <inkml:trace contextRef="#ctx0" brushRef="#br0" timeOffset="49769.8467">3395 1919 15,'8'-14'19,"9"7"-14,-2 2 0,8 5 2,0-2 0,2 8-2,2-4 0,-2 4 1,-1 6-2,-2 7 1,-2-8 0,-6 4-3,-4 5 0,-4-4 0,-5 0-2,-4 0 0,-4-6 0,-3-7 0,-5 9-2,-2-7 2,-2-5-2,2 4-2,-1-3-5,0-7-10,8 13-4,-7-9 0</inkml:trace>
  <inkml:trace contextRef="#ctx0" brushRef="#br0" timeOffset="50331.8789">3769 1939 10,'14'17'23,"-13"-6"0,7 5-10,-2 2-3,2 4-3,-3-3-4,-1-4-4,-2 4 1,-2-1 0,0-18 0,-3 16-1,3-16 2,-10 10-1,10-10 2,0 0-1,-9-14 2,6 0 0,3 0 2,2 1 1,4-6 1,-1-2 1,4 4-1,-1 0 0,4 3-1,-2 3-1,3 0-2,-3 1-5,1 8-8,-1 3-13,7 3-8,-17-4-2,17 4 2</inkml:trace>
  <inkml:trace contextRef="#ctx0" brushRef="#br0" timeOffset="50852.9087">4014 2039 11,'0'0'25,"23"-7"2,-15-3 0,4 8-18,3-2-1,0 1-2,1 3-2,0-3-1,-1 3 1,-2-10-1,0 9 1,-3-1 0,0-4 0,-5-6-2,-5 12 1,3-21-2,-4 9 0,1 12-2,-11-23 1,2 9-3,-3 4-1,-1 2-1,-2 2 1,0 7-1,0-3 0,-2 6 2,0 7 0,1 3 3,3-3 1,0 5 2,4 3 0,2-3 2,6 6 0,2-4 1,5-1-1,2-4 0,4 8-1,0-8 0,5 2-1,-4-2 0,4-3-2,-3-6-1,0 4-2,0 0-8,-3-1-21,-11-7-2,17 0 0,-12-11 0</inkml:trace>
  <inkml:trace contextRef="#ctx0" brushRef="#br0" timeOffset="51167.9267">4319 1915 35,'0'0'31,"8"15"3,-8-15-6,0 23-16,8-4-1,-5-2-3,3 7-3,-1-1-1,3-1 0,-1-6-3,-1 2-1,0-9-2,-2 0-4,-4-9-5,12 5-16,-12-5-7,13-14 0,-8-7 0</inkml:trace>
  <inkml:trace contextRef="#ctx0" brushRef="#br0" timeOffset="51407.9404">4494 1934 33,'4'-14'32,"-4"14"1,0 0-3,0 0-13,1 10-7,-1-10-5,-11 17-1,1-3 0,2 9-1,-5 4 0,1-7 0,-3 3 0,2 0-2,1-3 0,2-1-3,4-7-8,0 0-25,6-12 0,0 0-1,0 0 1</inkml:trace>
  <inkml:trace contextRef="#ctx0" brushRef="#br0" timeOffset="53579.0646">3483 1951 23,'0'0'19,"0"0"0,2-14-2,-2 14-2,0 0-2,0 0-2,4-17-3,-4 17-3,0 0-1,0 0-1,0 0-1,-2-12 1,2 12 0,0 0-2,0 0 0,0 0 1,-8 13-2,8-13 1,-6 27 0,4-5-2,-2 3 1,0-5 0,3 3-1,-4 6-1,2 1 2,1-4-1,0-4-1,-2-1 0,3 0 2,-2 1-1,1 1 1,0-9 0,0 2 0,0 3-1,0-2 2,1-5-1,0-1 0,1-11 0,-3 12 0,3-12-2,-3 14 0,3-14-6,0 0-15,0 0-8,-5-12 2,5 12-2</inkml:trace>
  <inkml:trace contextRef="#ctx0" brushRef="#br0" timeOffset="59128.382">6814 1053 14,'0'0'13,"0"0"1,56-4 1,-56 4-2,0 0-1,76 3-1,-76-3-3,71 6-2,-71-6-1,81-9-3,-81 9-1,84-7-2,-84 7 1,83 0 0,-83 0-2,71-13 0,-71 13 0,56 9 0,-56-9-3,0 0 0,56 3-1,-56-3-3,0 0 1,0 0-4,0 0-8,0 0-3</inkml:trace>
  <inkml:trace contextRef="#ctx0" brushRef="#br0" timeOffset="59808.4209">7390 930 4,'0'0'15,"0"0"-1,0 0 3,0 0-2,0 0 1,0 0 1,0 0-3,0 0-1,0 0-3,0 0-1,0 0-3,52 36-1,-52-36-1,0 0 0,0 0-3,0 0 0,50 26 0,-50-26-2,0 0 2,0 0 0,53 26-2,-53-26 0,0 0 1,0 0-1,0 0 1,0 0-1,0 0 0,0 0 1,36 57-1,-36-57 1,0 0-2,0 0 1,-63 22 1,63-22-5,0 0-13,-51 19-13,51-19-3,0 0 2,0 0 1</inkml:trace>
  <inkml:trace contextRef="#ctx0" brushRef="#br0" timeOffset="60511.4611">7777 1016 14,'0'0'20,"0"0"1,0 0-12,0 0 0,0 0-1,0 0 0,0 0-2,34 57 2,-34-57-3,0 0 0,0 0 0,6 53-3,-6-53 0,0 0-2,0 0-2,0 0 0,0 0 2,0 0-3,0 0-3,0 0 1,0 0-1,0 0 2,0 0 0,55-40 1,-55 40-1,0 0 4,0 0 4,47-54 1,-47 54 0,0 0 0,0 0 1,52-33-2,-52 33 1,0 0-2,0 0-2,0 0-1,0 0 1,49 42-1,-49-42 0,0 0 2,4 58 0,-4-58-2,0 0-1,2 59-9,-2-59-15,0 0-2,0 0 1,0 0-2</inkml:trace>
  <inkml:trace contextRef="#ctx0" brushRef="#br0" timeOffset="61126.4963">8230 981 24,'0'0'28,"0"0"0,0 0 0,0 0-19,0 0-1,0 0-3,0 0-2,-33 64 0,33-64 1,0 0-1,2 67 0,-2-67 0,0 0-1,18 51 1,-18-51 0,0 0-3,0 0 0,54 3 1,-54-3-1,0 0-1,55-28 1,-55 28 0,0 0-1,0 0 0,60-66 1,-60 66 1,0 0 0,0 0 1,20-58 0,-20 58 0,0 0 1,0 0 1,0 0-2,0 0-1,0 0 1,0 0-1,0 0-1,0 0 0,-33 51 2,33-51-1,0 0 1,7 61-3,-7-61-2,0 0-12,0 0-17,23 57 0,-23-57-4,0 0 1</inkml:trace>
  <inkml:trace contextRef="#ctx0" brushRef="#br0" timeOffset="61467.5158">8576 818 45,'0'0'31,"0"0"3,0 0 0,0 0-24,0 0-1,0 0-2,0 0-4,18 83 0,-18-83 1,-2 71-3,2-71 0,-3 62 0,3-62-1,-1 64 1,1-64-5,0 0-12,0 0-17,20 57 0,-20-57-3,0 0 1</inkml:trace>
  <inkml:trace contextRef="#ctx0" brushRef="#br0" timeOffset="61722.5304">8774 771 63,'0'0'36,"0"0"1,0 0 0,0 0-25,17 62-8,-17-62 1,-2 73-4,2-73 2,-1 81-1,1-81-2,1 68-2,-1-68-4,5 59-30,-5-59 0,0 0 1,0 0-4</inkml:trace>
  <inkml:trace contextRef="#ctx0" brushRef="#br0" timeOffset="63760.6469">1563 1287 8,'0'0'28,"0"0"-2,62-5-8,-62 5 0,64 2-10,-24 0 0,4 7-1,1 5 1,0-10-6,2 2 1,-2 5-3,4 5 2,-6-7-1,0 2 0,-6-7-1,0 0-4,-4 6-4,0 0-3,-3-5-10,-10 1-10,9 3 2,-15-10 0</inkml:trace>
  <inkml:trace contextRef="#ctx0" brushRef="#br0" timeOffset="64616.6959">1729 1143 13,'0'0'19,"0"0"3,-54 3-5,54-3-1,0 0-8,-68 8 1,68-8 0,0 0-2,-64 14 4,64-14-4,0 0-4,0 0 0,-50 0 5,50 0-4,0 0-4,0 0 6,0 0-6,0 0 2,15 69 6,-2-41-4,4-5-5,1 1 1,-1 11-4,1-1-9,-1-7-21,-3 9 2,5-13-6,-7-11 3</inkml:trace>
  <inkml:trace contextRef="#ctx0" brushRef="#br0" timeOffset="65583.7512">1042 824 4,'0'0'24,"0"0"1,0 0-9,0 0-5,-15 47 1,15-47-8,0 0 0,0 0 2,7 47-3,-7-47-5,0 0 3,0 0-1,0 0 1,0 0 3,0 0-3,0 0-3,58-5 1,-58 5 4,0 0-2,53-30 2,-53 30 0,0 0-2,65-44 3,-65 44 0,0 0 2,0 0-4,0 0 3,59-20 2,-59 20-6,0 0 1,0 0-1,0 0-1,0 0 0,51 66 3,-51-66-3,0 0-5,0 0 1,16 51-8,-16-51-11,0 0-5,0 0-5,0 0-1</inkml:trace>
  <inkml:trace contextRef="#ctx0" brushRef="#br0" timeOffset="66039.7773">1482 823 12,'0'0'26,"-50"37"-1,50-37-6,0 0 1,0 0-5,3 56-7,-3-56-2,0 0-4,0 0 2,67 28 1,-67-28-2,0 0-4,67-19 1,-67 19 2,0 0-1,54-36 1,-54 36-3,0 0 0,0 0 2,35-57-2,-35 57 2,0 0 1,0 0-2,0 0 3,0 0-1,0 0 0,0 0-2,0 0 1,0 0 0,0 0 0,0 0 0,12 54-4,-12-54 2,0 0 1,0 0-5,15 59-7,-15-59-18,0 0-6,0 0 4,0 0 0</inkml:trace>
  <inkml:trace contextRef="#ctx0" brushRef="#br0" timeOffset="66321.7934">1780 619 40,'0'0'34,"0"0"0,0 0-1,0 0-21,0 0-3,28 51-4,-28-51 1,0 0-4,13 64-3,-13-64 1,0 0-1,6 62-1,-6-62-4,0 0-6,4 60-19,-4-60-3,0 0 0,0 0 0</inkml:trace>
  <inkml:trace contextRef="#ctx0" brushRef="#br0" timeOffset="66601.8094">1911 586 22,'0'0'29,"0"0"2,0 0 0,0 0-18,0 0-1,35 65-2,-35-65-3,7 71 0,-7-71-3,-1 70 0,1-70 0,-2 80-2,2-80-4,0 0-7,3 53-25,-3-53-1,0 0 2,0 0-1</inkml:trace>
  <inkml:trace contextRef="#ctx0" brushRef="#br0" timeOffset="72668.1564">2566 1903 19,'-2'-13'18,"2"13"-1,0 0-3,0 0 0,0 0-1,1-9-2,-1 9-3,1 11-2,-1-11 0,0 0-2,4 15 0,-5-3 0,4 3-1,-4 3-1,3-2 2,-3 5-2,0 7 0,-3 4 0,1 2 1,-2-2-2,-5 9 2,2 0-1,-1 4 0,1 1 0,-1-6 0,1-5 0,1 2-1,0-4 0,3-5 0,-1-6 0,1-7-1,4-15 0,-7 21 0,4-12 1,3-9-2,0 0-6,0 0-10,-8-23-17,8 23-2,-2-29 4,4 7-2</inkml:trace>
  <inkml:trace contextRef="#ctx0" brushRef="#br0" timeOffset="73685.2146">2578 1809 15,'0'0'16,"0"0"-2,0 0 0,-2 12-1,2-12-2,0 0 0,-5 15-2,5-15 1,-5 14-3,5-14 0,-11 13-1,11-13 0,-16 21-3,5-6 2,2-5-2,-3-1 0,1 4-1,0 3 1,2 4 0,0-5-2,3 0 2,0-3-2,0 2 1,2-1 0,4-13 1,-5 11-2,5-11 0,0 0 0,0 0 0,0 0 1,-2-11-1,4-1 0,2 1-2,0 1 2,2-1-2,1-4 2,-1-1-2,4 0 0,-10 16 0,18-12 1,-10 1 0,0 0-1,2 0 2,-10 11 0,17-12-1,-17 12 1,13-17 1,-9 5-2,-4 12 2,0 0 0,11-5-1,-11 5 1,0 0 0,0 0-1,0 0 0,0 0 1,10 5-1,-10-5-1,9 8 1,-2 1 0,2 5-1,2 3 1,0-6 0,1 3 0,1 9-1,0 1 1,2-6 1,-2-1-3,0 1 2,-2-6 0,-1 2-1,-1 0 0,-9-14-1,14 3-7,-14-3-29,-4-14-1,4 14-2,-12-18 2</inkml:trace>
  <inkml:trace contextRef="#ctx0" brushRef="#br0" timeOffset="77432.4289">5142 531 7,'0'0'13,"-15"61"-1,15-61 0,0 0-3,0 0-2,3 57-2,-3-57-2,0 0 0,0 51 0,0-51-2,0 0-1,0 0 1,0 0 0,0 0 0,0 0-1,0 0 0,0 0-1,0 0 2,0 0 0,0 0 0,0 0-2,39-60 1,-39 60 2,0 0-2,0 0 2,0 0-2,48-66 0,-48 66 2,0 0 0,0 0-1,0 0-1,52 11 0,-52-11 0,0 0 0,0 0 0,26 56-1,-26-56 0,0 0 0,4 51-1,-4-51 1,0 0-4,0 0-3,0 0-5,0 0-8,0 0 0</inkml:trace>
  <inkml:trace contextRef="#ctx0" brushRef="#br0" timeOffset="78040.4637">5398 607 4,'0'0'23,"51"0"1,-51 0-8,0 0-4,0 0 1,0 0-3,55-19-6,-55 19 0,0 0 0,0 0-2,0 0 0,58-23-1,-58 23 1,0 0 0,0 0 1,0 0-2,32-57 1,-32 57 1,0 0 0,0 0-1,0 0 0,0 0-2,0 0 1,0 0 1,-49-37-1,49 37-1,0 0-1,0 0 2,-54 0-1,54 0 1,0 0-1,0 0 0,-42 52-1,42-52 2,-14 57 0,14-57 0,0 0 0,0 51-1,0-51 1,0 0 1,0 0 1,0 0-2,0 0 0,52 55 0,-52-55 0,0 0 2,0 0-2,0 0-2,52 12-6,-52-12-12,0 0-12,0 0-1,0 0 2,58-17-1</inkml:trace>
  <inkml:trace contextRef="#ctx0" brushRef="#br0" timeOffset="78353.4816">5758 543 6,'55'-23'24,"-55"23"1,0 0 1,0 0-11,0 0-1,0 0-3,0 0-4,0 0-1,-15 53 0,15-53-2,0 0 0,0 0-2,-48 56-2,48-56 1,0 0 0,-46 57-2,46-57 0,0 0-1,0 0-1,0 0-6,0 0-10,0 0-10,0 0-3,0 0 3</inkml:trace>
  <inkml:trace contextRef="#ctx0" brushRef="#br0" timeOffset="78583.4948">5675 518 17,'0'0'30,"0"0"0,0 0 3,0 0-13,0 0-7,0 0-1,22 50-4,-22-50-3,0 0-1,0 0-2,39 62-1,-39-62-2,0 0-3,0 0-5,0 0-11,54 44-12,-54-44-3,0 0 4,0 0-2</inkml:trace>
  <inkml:trace contextRef="#ctx0" brushRef="#br0" timeOffset="78834.5091">5951 384 53,'0'0'32,"0"0"1,0 0 0,0 0-22,0 0-6,0 0 0,0 0-3,23 73-3,-23-73 2,-4 58-2,4-58 0,-1 52-1,1-52-1,7 61-4,-7-61-12,0 0-12,0 0-2,0 0 0,0 0 2</inkml:trace>
  <inkml:trace contextRef="#ctx0" brushRef="#br0" timeOffset="79010.5192">5939 442 49,'0'0'37,"0"0"-4,0 0 3,0 0-14,0 0-26,0 0-27,71 9 0,-71-9-3,58-12-1</inkml:trace>
  <inkml:trace contextRef="#ctx0" brushRef="#br0" timeOffset="80596.6099">6954 530 12,'0'0'24,"0"0"-6,0 0-1,0 0 1,0 0-2,0 0-2,0 0-2,0 0-2,0 0-3,0 0-3,0 0-1,-6 52-1,6-52 0,0 0-3,10 51-1,-10-51 1,0 0 1,0 0 0,0 0 1,0 0-1,0 0-1,0 0 2,0 0-1,0 0 2,0 0-4,53-35 2,-53 35 0,0 0 1,23-58 0,-23 58-1,0 0 0,0 0 1,0 0 2,31-51-2,-31 51 0,0 0-1,0 0 0,11 58 0,-11-58 1,0 0-3,9 52 0,-9-52-3,0 0-5,8 61-14,-8-61-6,0 0-2,0 0 0</inkml:trace>
  <inkml:trace contextRef="#ctx0" brushRef="#br0" timeOffset="81064.6367">7147 608 13,'62'13'27,"-62"-13"-2,0 0 2,0 0-16,0 0-2,59-10 0,-59 10-4,0 0-1,0 0 0,59-32 0,-59 32-1,0 0 0,0 0 0,0 0-3,49-47 0,-49 47 2,0 0-2,0 0-1,0 0 1,-19-51-1,19 51-1,0 0 1,0 0 0,-52-7-2,52 7 0,0 0 2,0 0 0,-52 48 0,52-48 1,0 0 1,-21 61 2,21-61-1,0 0 1,2 50-1,-2-50 0,11 50 1,-11-50 1,0 0-4,0 0-1,0 0-4,58 28-8,-58-28-17,0 0-1,53-25 0,-53 25 0</inkml:trace>
  <inkml:trace contextRef="#ctx0" brushRef="#br0" timeOffset="81312.6509">7645 448 37,'23'56'28,"-23"-56"-1,0 0-1,0 0-23,-31 62-2,31-62 2,0 0-2,-47 61-1,47-61-1,0 0 2,-55 49-1,55-49-6,0 0-10,0 0-11,0 0 0,0 0 0</inkml:trace>
  <inkml:trace contextRef="#ctx0" brushRef="#br0" timeOffset="81519.6627">7489 537 26,'0'0'33,"0"0"2,0 0-3,0 0-9,0 0-10,0 0-3,0 0-6,0 0-1,47 69-3,-47-69-3,0 0-2,54 36-10,-54-36-16,0 0-1,55 24-3,-55-24 2</inkml:trace>
  <inkml:trace contextRef="#ctx0" brushRef="#br0" timeOffset="81759.6764">7851 283 58,'0'0'32,"0"0"-1,0 0 0,0 0-22,0 0-7,-8 56 0,8-56-3,-3 59 1,3-59 1,1 73-3,-1-73-1,5 58-7,-5-58-16,0 0-6,14 53 1,-14-53-1</inkml:trace>
  <inkml:trace contextRef="#ctx0" brushRef="#br0" timeOffset="81934.6864">7800 399 42,'0'0'32,"0"0"1,0 0-2,0 0-14,55-21-19,-55 21-21,0 0-6,70 0-3,-70 0 0</inkml:trace>
  <inkml:trace contextRef="#ctx0" brushRef="#br0" timeOffset="82675.7288">5278 1961 6,'7'18'26,"-8"-4"0,9 3 2,-7 4-15,0 4-2,2-3-6,-2-7-3,0 7-2,0-3-3,-1-19-4,-1 21-11,5-11-10,-4-10 0,0 0 2</inkml:trace>
  <inkml:trace contextRef="#ctx0" brushRef="#br0" timeOffset="83050.7503">5273 1881 53,'0'0'33,"7"-24"-1,3 11-10,-10 13-15,16-17 0,-2 12-4,1 0-4,3 0 2,3 0-3,1 10 2,1 4 2,1-6-2,-4 8 0,-2-2-2,-4 5 2,-6-2-3,-4 4 2,-6-5-1,-7-2-1,-5 8 0,-3-1 2,-3-6 0,-2-3 0,0 4 2,3-7 1,1 2-1,5 2-2,2-12-1,11 4-10,0 0-16,0-17-3,13 13 1,-7-7-1</inkml:trace>
  <inkml:trace contextRef="#ctx0" brushRef="#br0" timeOffset="83417.7713">5600 1826 25,'0'0'28,"0"0"-1,9-1 2,0 1-15,-9 0-13,4 18 1,-1 0-4,2 1 0,-2-4 0,1 2-1,-2 3 1,1 1 0,0-9 1,-1-3 0,-2-9 1,0 0 1,0 0 0,4-9 1,-2-5 2,-2-12 2,4 11 0,-3-8 0,4 0 1,-3 5-3,3-3 0,1 3-6,0 8-4,4 6-13,3 4-12,-13 0-2,22 9 1</inkml:trace>
  <inkml:trace contextRef="#ctx0" brushRef="#br0" timeOffset="83840.7955">5826 1920 16,'17'-3'29,"-17"3"1,18-5 3,-9 2-15,-9 3-5,21-16-3,-13 5-5,3 8-1,-2 0-1,2-9 0,-1-1-3,-1 5 2,-1-2-2,-8 10 1,13-14-2,-10 1 1,-2-1-1,-1 14 1,-5-10 0,-2-2 0,-2 4-1,-1-1-1,-2 3 1,0 8 0,0 4 0,-1-5 1,3 4-2,0 12 1,3-1 2,3 4-1,3 1 1,2-5-1,4-1 1,3 6-2,0 0 2,2-11-3,5 1-5,-4-5-10,-2-5-14,8 6-2,-8-5 1,8-5 1</inkml:trace>
  <inkml:trace contextRef="#ctx0" brushRef="#br0" timeOffset="84120.8115">6083 1806 44,'0'0'29,"0"0"2,6 15-3,-4 3-23,-1-1 0,3-3-3,0-1-1,2 1-1,0 0 3,4 3-3,-10-17 1,20 10 2,-8-13 0,1 3-2,-2-4 2,3-11-1,-3-2-3,2-3 1,-2 0-6,-3 3-6,-4 1-20,6 0 1,-11 0-1,1 16-1</inkml:trace>
  <inkml:trace contextRef="#ctx0" brushRef="#br0" timeOffset="85344.8815">1023 1446 28,'0'0'32,"0"0"1,27-71-11,-27 71-8,32 11-4,-13-3-2,7 10-5,-3-2-1,4-12-2,-6 22 0,1 7 1,-3-17 0,-3-5-1,-4 10-1,-8-4 1,-10 6-1,-4 7 1,-4-14-1,14-16 1,0 0-2,-62 31 3,62-31 0,-55-5-1,55 5-1,0 0 0,0 0-6,-60-27-7,60 27-18,0 0-1,12-10 0</inkml:trace>
  <inkml:trace contextRef="#ctx0" brushRef="#br0" timeOffset="85750.9047">1317 1524 1,'1'-19'25,"-1"19"-1,0 0 0,0 0-17,2 22-2,2-1-2,2-4-1,2 0-2,-1 13 0,-1 1 1,2-17-1,-3 2 0,4 0-1,-9-16 0,6 12 1,-6-12 0,0 0 0,-1-18 1,1 18 3,-4-21 2,0-1 2,0 4 0,4 5 0,2-9 0,3 6-1,-5 16-1,12-26-5,-12 26-9,17-4-19,-5 3-5,0 12 0,-4 0 0</inkml:trace>
  <inkml:trace contextRef="#ctx0" brushRef="#br0" timeOffset="86146.9274">1562 1642 12,'0'0'32,"22"-14"1,-13 1 3,-1 1-15,6 0-4,-2 0-7,2 7-4,-4-5-1,2-7-2,-2-3-2,-10 20-1,13-15 2,-11 5-2,-2 0 1,-3 1-1,-4-7 0,-4 17-1,-3 5 2,-4-15-1,-2 9-1,-1 7 0,-1 3 1,1-1 0,2 17-1,4-11 1,5-2-1,6 17 0,6-4 1,5-6 1,5 0-1,5 3-1,3-10 1,0 4 0,2 1-2,-3-20-3,1 2-10,-3 4-20,-2-13 0,2 6 0,-7-7 1</inkml:trace>
  <inkml:trace contextRef="#ctx0" brushRef="#br0" timeOffset="86373.9403">1773 1554 34,'3'10'31,"-3"-10"0,0 0-1,6 26-22,-4-7-1,3-7-3,4 7-4,0 4 0,3-3-1,-3-9-1,4 10-6,-13-21-7,17 2-17,0 9 0,-17-11 1</inkml:trace>
  <inkml:trace contextRef="#ctx0" brushRef="#br0" timeOffset="86587.9526">1981 1563 34,'1'-16'33,"-1"16"-1,0 0-5,-12 19-10,7-8-6,-7 1-6,3 9-1,-3-2-2,-3-1 1,2 7-1,-3-16-2,7 2-7,-6-4-10,2-1-16,13-6-2,-11 8 2,11-8-1</inkml:trace>
  <inkml:trace contextRef="#ctx0" brushRef="#br0" timeOffset="87334.9953">912 1364 15,'0'0'15,"0"0"-2,0 0-6,0 0 1,0 0 1,0 0 0,0 0 1,0 0-5,29-45 0,-29 45 7,0 0-3,0 0-3,0 0-3,23 50 0,-23-50 3,9 68-4,-9-68 3,7 79-7,-7-79 5,-2 105-2,-2-51 2,4-54-1,-5 75 0,5-75-1,3 66 1,-3-66-2,0 0 0,0 0 1,0 0 0,0 0-2,0 0 0,0 0-2,0 0-3,0 0-3,0 0-4,0 0-5,0 0-6,0 0 1,0 0-3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22T13:59:02.0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11492 1487 18,'0'0'22,"0"0"-10,1 15 0,-3-5 0,2-10-1,-1 26-1,0-4 0,2-7-1,-3 6-3,3 15-1,-3-1 0,2-4-1,-1 6-1,0-3-2,-1 3 1,0 2-2,1-3 1,-1-9-1,2-3 1,-2 0-3,2-1 1,-3-11-2,5-1-4,-2-11-4,0 0-15,0 0-5,0 0 1,0 0 2</inkml:trace>
  <inkml:trace contextRef="#ctx0" brushRef="#br0" timeOffset="553.0316">11445 1511 9,'-12'6'11,"4"13"0,-5-11-2,13-8-4,-19 20 1,8-9 0,11-11 2,-15 8-2,9 2 1,6-10 3,-7 9-1,7-9 1,0 0 0,12-12-3,-1 8 0,1-9 0,7-6 1,-1-2-3,3 4-1,-3-1 1,1 0-2,-4 12 1,0-6 1,-6 9-3,-9 3 0,13 22 0,-8-9-1,0 6 0,-1 10 0,0-7-1,1 5 0,1 4 2,0-13-4,4-1-4,-5-6-10,0 0-18,6 6 0,-3-5-1,4 1 0</inkml:trace>
  <inkml:trace contextRef="#ctx0" brushRef="#br0" timeOffset="3273.1872">11700 690 13,'0'0'25,"0"0"-5,-54-29-2,54 29-1,0 0-6,0 0-2,0 0 1,-52-5-2,52 5-2,0 0 1,-51-2-4,51 2-2,0 0 2,-59 6 2,59-6-4,0 0-1,-54 10 1,54-10 1,0 0 0,0 0 0,-57 23 0,57-23-3,0 0 3,0 0 1,-53 45-3,53-45 0,0 0 0,0 0-2,-47 67 2,47-67 2,0 0-4,-26 52 1,26-52 1,0 0 0,-18 67 0,18-67 1,0 0-1,-11 55 0,11-55 3,0 0-2,-4 65 1,4-65-1,0 0 3,6 61-1,-6-61 0,0 0-1,0 0-1,36 59 1,-36-59 1,0 0-2,45 51-1,-45-51 0,0 0 1,55 37 0,-33-21-1,0 5 0,1-9-1,0-4 1,1 12 0,-1-2 0,2-7 0,-1 2 0,0-4 1,-1-9-1,-1 2 0,-2 6 2,2-13-1,-2-4-2,-1 9 1,2-11 1,-21 11 0,42-22-1,-21 15 0,-21 7 0,0 0 1,61-33-1,-61 33 2,0 0-2,58-51-1,-58 51 2,0 0 1,58-55-3,-58 55-1,0 0 2,48-67-3,-48 67 1,0 0 1,28-73-2,-28 73 0,2-60 1,-2 60 2,-10-49-1,10 49 0,-22-53 0,22 53 2,0 0 0,-49-43 0,49 43 0,0 0-2,-65-54 2,65 54-1,-54-27 2,54 27-3,-59-49 2,59 49 0,-66-22 0,66 22 0,-71-18-1,71 18-1,-68-27-3,68 27-1,-64 9-6,64-9-25,-59-9 0,59 9-1,0 0 1</inkml:trace>
  <inkml:trace contextRef="#ctx0" brushRef="#br0" timeOffset="4354.249">11102 1044 30,'0'0'20,"0"0"-2,0 0 1,0 0-4,0 0 0,0 0-2,0 0-3,0 0-2,0 0-3,0 0 1,0 0-3,0 0-1,0 0-1,0 0-1,-62-5 0,62 5 0,0 0 1,-77 30-2,77-30 1,-72 21 2,72-21-1,-79 33 2,79-33-1,-82 38-1,82-38 0,-75 44 2,41-13-1,34-31-2,-57 36 2,32-9-3,5-2 1,4-9 0,4 4 0,2-13-1,10-7 1,-10 8-1,10-8 0,0 0 2,0 0-1,0 0 0,0 0-1,0 0 0,0 0-2,0 0-4,1-12-6,-1 12-15,-1-10-6,7-1 0,-6 11 2</inkml:trace>
  <inkml:trace contextRef="#ctx0" brushRef="#br0" timeOffset="4655.2662">10442 1226 37,'0'0'30,"0"0"3,-54 28-1,54-28-18,-9 21-3,1-8-4,4 6-4,-2 2 2,3-9-2,0 8 0,2-4-1,1 1 0,4-2-1,0-4 2,5-13-2,1-5-1,1 11-2,4-14-1,-15 10-3,30-24-10,-17 18-18,-2 5-1,2 11-2,-13-10 3</inkml:trace>
  <inkml:trace contextRef="#ctx0" brushRef="#br0" timeOffset="5363.3067">9949 1601 16,'0'0'27,"-10"-5"0,10 5-6,3 16-6,-3-5-4,2 10-4,-2 5 0,3-8-3,-1-2-1,1 8-1,0-3 0,1-7-1,0-2 1,-4-12-2,10 2 1,-10-2-1,11 4 2,-5-16-1,2-3-1,1 1 1,1-1-1,0 2 2,1 1-1,1 0 0,-1-3 0,1 16 0,-2 4 1,0-2 1,-10-3-1,17 20-1,-10-5 0,-1 2 0,1 3 0,-3-4 0,1-3-2,-2 5-2,1-5-1,-4-13-6,7 12-9,-7-12-13,11-6-2,-2 4 1,-6-7 2</inkml:trace>
  <inkml:trace contextRef="#ctx0" brushRef="#br0" timeOffset="5765.3297">10261 1675 16,'0'0'28,"0"0"1,0 0 1,0 0-13,2 18-3,-1-7-4,-3-1-5,2 13-1,-1-1 1,4-6-1,0-2-1,-3-14-1,10 19 1,-1-10-2,-9-9 1,18-8-1,-7-8-1,-1 5-1,0-4 2,1-5 0,-2-5-2,-2 1 1,-1 2 0,-2 12-1,-4 10 1,5-18 1,-5 18-2,0 0 1,0 0 0,-5 24 0,4-4 0,1-6 0,0 3-1,1 10 0,2-3 1,0-5 0,2-1-4,-5-18-2,11 14-9,-5-2-19,-6-12 1,14-4 0,-10-7 0</inkml:trace>
  <inkml:trace contextRef="#ctx0" brushRef="#br0" timeOffset="6025.3446">10506 1533 49,'0'0'32,"4"11"1,-2 6-1,4 2-22,-8 7-4,3 0 0,-2 3-3,1 4-2,-1 1 0,2-13 0,2-5-4,-1-3-4,-2-13-2,10 8-4,-1-11-6,-3-17-6,1-6-6,4 5-1,-7-14 1</inkml:trace>
  <inkml:trace contextRef="#ctx0" brushRef="#br0" timeOffset="6207.355">10601 1458 40,'0'0'31,"0"0"2,3 21-7,-4 8-7,-4 8-7,4 0-6,-3-5-1,4 10-2,-2-2 0,3-12-1,2-1-3,0-2-2,4-3-5,-3-6-23,3-7-2,7-6-2,-4-10 1</inkml:trace>
  <inkml:trace contextRef="#ctx0" brushRef="#br0" timeOffset="7067.4042">12030 1098 14,'0'0'33,"0"0"1,0 0-3,0 0-8,0 0-3,0 0-8,0 0-2,0 0-3,0 0-3,0 0 2,75 32-1,-75-32-1,81 8-2,-81-8 0,89 31 1,-39-15-3,-50-16 0,92 37-1,-49-23 1,-5 15-2,-1 3 2,-3-7-1,-4 4 1,-7 1-1,-3-3 2,-2 3-1,-5 1 0,0-11 1,-6-4 0,-3 4-1,-2-6 0,-2-14 0,0 0-1,-3 15-2,3-15-4,-13-8-7,7-3-25,6 11 3,-11-20-3,8 11 2</inkml:trace>
  <inkml:trace contextRef="#ctx0" brushRef="#br0" timeOffset="7423.4245">12651 1330 45,'-1'-38'34,"11"39"2,-10-1 0,14 19-17,1-8-10,-8 0-1,6 8-3,-3 9-2,0-14 0,-2 8-3,-1 10 0,-6-7 2,2-3-1,-3 2-1,0-4 1,-4-7-2,0 10 1,-1-1 1,5-22 0,-14 12-1,4-2 0,0-5 0,0 1 0,-1-2 1,1-6-2,10 2-4,-17-4-4,17 4-14,0 0-14,7 9 0,-7-9 0,10-6-1</inkml:trace>
  <inkml:trace contextRef="#ctx0" brushRef="#br0" timeOffset="10386.594">13017 1555 26,'10'7'17,"-10"-7"1,0 0-2,5 20-1,-5 1-2,1 1-2,-1 8-3,1-9-2,-2 2-2,2 6-1,0 1 0,2-12-1,-1-8-1,1 0-1,-3-10 2,11 3-2,-11-3 0,15-19 0,-8-6 0,0 5-1,2-1 2,1-6 0,-3 0-3,4 4 3,-4 0 0,3 14 0,-10 9 1,19-11 0,-19 11-1,17 5 1,-8 7 0,0 1 0,0 5-1,1-1 0,-2 1 0,0 10-1,-1-1 2,2-6-1,-4-7-1,-1 1-1,-1-4-1,-1-2-5,-2-9-9,0 0-16,6-9-2,-6 9 1,1-22 1</inkml:trace>
  <inkml:trace contextRef="#ctx0" brushRef="#br0" timeOffset="10860.6211">13399 1570 28,'0'0'31,"2"17"0,-7-3-2,-2 5-15,5 6-2,-4 4-4,5-8-2,-1-1-2,4 9 0,0-7 1,3-4-1,-5-18-3,20 16 0,-8-20 0,4 3 0,1-5 0,2-18 1,0-2-4,-1 4 1,-2-1 2,-3-5 0,-1 3 0,-6-5-1,-3 9 0,-2 8-1,-1 13 3,-5-16 0,0 5-2,5 11 0,-10 10 1,7 3 1,1 0-1,2 3 0,1-3-1,1 14-1,1 6 3,1-11-2,4 0-1,-2-2 1,0 0-1,-1 0-3,3-4-4,-8-16-12,0 0-16,14-12 0,-12-3 0,5 3 1</inkml:trace>
  <inkml:trace contextRef="#ctx0" brushRef="#br0" timeOffset="11141.6372">13713 1314 53,'0'0'30,"0"0"2,10-20-5,-10 20-20,-1 19-2,-4 7 1,3-4-3,0 8 1,1 6 0,-1 10 0,1-3-1,0 6-1,2-12 0,-2 2-1,3-1-2,-1-1 2,1-18-2,2-4-5,-4-15-6,10 3-15,2 0-9,-4-23 1,6-4 1</inkml:trace>
  <inkml:trace contextRef="#ctx0" brushRef="#br0" timeOffset="11395.6517">13906 1177 76,'0'0'34,"0"0"1,0 0-3,20 54-26,-25-19 0,5-1-1,-2 9-2,0 0-1,-1 2 1,3 6-2,-2-4 0,1-17-1,4-8-4,-4 2-3,8-14-18,-7-10-12,0 0 1,9-9-1,-8-14-1</inkml:trace>
  <inkml:trace contextRef="#ctx0" brushRef="#br0" timeOffset="14032.8026">11245 2203 13,'0'0'27,"0"0"1,0 0-9,0 0-5,0 0 0,6 14-3,-6-14-3,-3 23-2,0-11-1,3 10-1,-2-1 0,3 2-1,0-4-2,1 11 1,-1-1 0,2-3 0,-1-3-2,1 1 1,-1-5-1,0-1 1,-1 1-1,-1-19 1,3 12-2,-3-12 1,1 13 2,-1-13-1,0 0-1,0 0 2,6-20-1,-6 20 0,5-11 1,1-3 0,-1 0-1,2 3 0,2 0 1,2 1 0,-1-1 0,5-5 0,-1-4-1,2 8 0,1-1 1,2-4-1,0-2-1,-1 8 0,0 3 1,-1 6 0,0 6 0,-1-3 0,-1 3-1,-3 9 0,0 6 1,-1-4 0,-2 2-1,0 5 0,-3-2 0,-1 5 1,-2 1-1,0-5 1,0-4-1,-2 3-1,1-6 2,-1-2 0,-1-12-2,5 12 1,-5-12-6,0 0-24,2-12-6,-2 12 0,0-24-2</inkml:trace>
  <inkml:trace contextRef="#ctx0" brushRef="#br0" timeOffset="17614.0074">10510 831 36,'0'0'30,"0"0"0,0 0 0,0 0-20,0 0-5,30 53 0,-30-53-3,7 59 0,-7-59-1,0 0 0,22 56-2,-22-56-2,0 0-5,0 0-6,29 50-9,-29-50-8,0 0-1,0 0 0</inkml:trace>
  <inkml:trace contextRef="#ctx0" brushRef="#br0" timeOffset="17928.0254">10510 871 41,'0'0'34,"0"0"0,0 0-6,-1-62-8,1 62-4,0 0-6,31-55-3,-31 55 0,0 0-4,0 0-2,56-49 1,-56 49 1,0 0-3,0 0 0,53 14 0,-53-14 1,0 0 0,0 0 0,0 0-3,21 61 0,-21-61 2,0 0 0,0 0-2,-54 58 1,54-58 0,0 0-1,0 0-1,-55 43-5,55-43-29,0 0 1,0 0-1,0 0 1</inkml:trace>
  <inkml:trace contextRef="#ctx0" brushRef="#br0" timeOffset="19552.1183">12394 785 23,'0'0'21,"0"0"-6,0 0-3,0 0-3,-4 57-2,4-57-5,0 0 0,0 0-1,5 55-1,-5-55 1,0 0 0,0 0-1,0 0 0,0 0 1,0 0 0,0 0 0,0 0 0,0 0-1,0 0 0,55-51 3,-55 51 0,0 0 0,30-49-1,-30 49 0,0 0 0,0 0 0,0 0 1,0 0-3,0 0-1,0 0 2,0 0-1,37 54-1,-37-54 0,0 0-3,0 0-4,6 59-6,-6-59-12,0 0-1,0 0 1</inkml:trace>
  <inkml:trace contextRef="#ctx0" brushRef="#br0" timeOffset="20040.1462">12638 856 21,'63'-22'22,"-63"22"0,0 0-14,0 0-2,52-25-2,-52 25 0,0 0-4,0 0 1,0 0 1,51-32-1,-51 32-1,0 0 2,0 0 1,0 0-3,0 0 2,0 0 0,-6-56-2,6 56 3,0 0 1,0 0 0,-55-14 0,55 14 3,0 0 1,-53 28-1,53-28 1,0 0-1,0 0-1,-55 55 0,55-55 1,0 0-3,-6 49-2,6-49 1,0 0 0,29 60-1,-29-60-1,0 0-1,0 0 0,60 54-2,-60-54-3,0 0-8,0 0-11,67 4-11,-67-4 0,0 0 1</inkml:trace>
  <inkml:trace contextRef="#ctx0" brushRef="#br0" timeOffset="20334.163">13100 756 15,'0'0'26,"0"0"2,0 0-1,2 62-15,-2-62-6,0 0 3,-44 62-3,44-62-1,0 0 1,-48 53-2,48-53 1,0 0-1,0 0-3,-40 53-4,40-53-7,0 0-9,0 0-13,0 0-1,0 0 1</inkml:trace>
  <inkml:trace contextRef="#ctx0" brushRef="#br0" timeOffset="20561.176">12982 815 52,'0'0'37,"0"0"-2,0 0 3,0 0-22,0 0-5,0 0-4,0 0-2,0 0-4,0 0 1,33 60-1,-33-60-1,0 0-1,38 57-1,-38-57-4,0 0-7,0 0-16,0 0-9,56 23 0,-56-23 1</inkml:trace>
  <inkml:trace contextRef="#ctx0" brushRef="#br0" timeOffset="20814.1905">13314 640 77,'0'0'37,"0"0"-3,0 0 2,0 0-32,0 0 0,-5 78-2,5-78-2,0 0 1,-16 67-1,16-67 0,-6 58 0,6-58-1,0 0-2,1 51-4,-1-51-5,0 0-12,0 0-12,0 0 0,0 0 0,0 0 2</inkml:trace>
  <inkml:trace contextRef="#ctx0" brushRef="#br0" timeOffset="20982.2001">13197 789 32,'0'0'36,"0"0"0,0 0 3,0 0-12,0 0-13,13-55-3,-13 55-5,0 0-3,68-2-4,-68 2-11,53-5-27,-53 5 2,0 0-2,0 0 2</inkml:trace>
  <inkml:trace contextRef="#ctx0" brushRef="#br0" timeOffset="21892.2521">10715 654 16,'55'-41'31,"-55"41"0,0 0 1,0 0-14,0 0-3,0 0-6,0 0-5,0 0-1,25 62 0,-25-62-3,0 0 0,0 0 1,54 42 0,-54-42-2,0 0-1,0 0 1,0 0-4,0 0 3,0 0 0,0 0-1,0 0 0,0 0 3,0 0 1,0 0 0,0 0 2,0 0 1,1-51-2,-1 51 3,0 0 0,0 0 0,0 0-3,0 0 0,0 0-2,0 0-8,59-36-10,-59 36-16,0 0 0,0 0 0,56-16 0</inkml:trace>
  <inkml:trace contextRef="#ctx0" brushRef="#br0" timeOffset="22313.2762">11017 586 19,'0'0'33,"0"0"1,51 6-2,-51-6-14,0 0-3,0 0-5,59-39-4,-59 39-1,0 0-5,0 0 0,0 0 2,45-55 0,-45 55-3,0 0 2,0 0-2,-2-50 0,2 50 3,0 0-1,0 0-1,-50-25-1,50 25 3,0 0-1,-54 22 1,54-22-2,0 0 0,0 0-1,-39 76 2,39-76 0,0 0-2,6 56 0,-6-56 0,0 0 1,39 60 0,-39-60 1,0 0-2,57 20-1,-57-20-2,0 0-14,60 7-14,-60-7-2,0 0 0,27-54 1</inkml:trace>
  <inkml:trace contextRef="#ctx0" brushRef="#br0" timeOffset="22688.2976">11210 374 50,'0'0'31,"0"0"3,0 0-7,45 69-17,-45-69-1,0 0-4,33 57-4,-33-57 0,0 0-1,0 0 0,0 0 2,52 32-2,-52-32-3,0 0 3,0 0 1,0 0 1,41-65-1,-41 65-1,13-49-1,-13 49 3,0 0 0,16-76 1,-16 76-1,0 0 1,0 0-1,0 0 0,8-51 0,-8 51-7,0 0-18,0 0-12,0 0 1,0 0-4,0 0 4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22T13:56:57.0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5358 4045 18,'0'0'14,"11"-4"-1,0 3-1,-11 1-1,22-7-3,-6 4-2,4 0-1,7-2-2,5 0-2,8-2 1,3-4-1,9 1 1,6-3 0,6 2 0,4-5 0,2 2 1,2-2-2,3 3 1,-4-1-1,-2 2 0,-5 2-1,-7-1 0,-2 3 1,-2 1-1,-7 0 0,-2 3 1,-2 0-1,2 0 0,0-1 0,3 0 1,0 0-1,3-2 0,1 0 1,3-2-1,4 2 1,0-2-1,-1 1 1,2 0 0,-3-1 0,2 0 0,-1 3 1,-1 0-1,-2-1 1,-1 1-1,1 2 0,-3 1 1,-3 1-1,1 0 1,-2-1 0,0 3 0,-2-2 0,0 2 1,-2-2-1,4 0 0,0-2-1,1 4 1,0-1-1,0-1 0,3-1-1,-2 2 1,1-2-1,-2 4 0,-1 0 1,1-2-1,-5-1 0,-1 1 1,-2 0-1,-1 0 0,-1 0 0,-1-1 1,-1-2-1,-3 4 0,1-3 0,0 1 0,0-2 0,1 2 0,-2-2 0,-1 3 0,0 0 0,0-1 0,-3 1 0,0 2 0,1 2 0,-1 0 0,-1 0 0,1-3 0,0 2 0,-1 1 1,0 1-1,0-4 0,-5 1 0,-1 0 0,-1 1 0,-5-1 0,0 0 0,-4-1 0,1-1 0,-13 1 0,14 1 0,-14-1 0,9-4-1,-9 4 0,0 0 0,0 0-3,0 0-3,0 0-9,3-12-14,-3 12-1,0 0 2,0 0 0</inkml:trace>
  <inkml:trace contextRef="#ctx0" brushRef="#br0" timeOffset="3496.2">9975 3200 8,'0'0'15,"0"0"-1,0 0-1,0 0-1,0 0-1,0 0-1,-10-3 0,10 3-2,0 0 0,-10 1-2,10-1-2,-11 1 1,1-2-2,10 1 0,-17-1 0,17 1 1,-20 2-2,20-2 1,-20-2-1,20 2 0,-18 1 0,18-1 0,-19 3-2,9-1 1,10-2 0,-19 8-1,8-3 1,1 1-1,-1-1 0,1 2 0,1 0 1,1 2 0,8-9-2,-15 17 1,11-4 1,-1 3-1,1-1 1,2 2-1,0 2 1,2 2-1,-1 2 0,0 2 1,0 0-1,1-1 0,-1 4 0,-1 4 1,0 0-2,0 0 1,1 3 1,-1 0-1,1 1 0,-2 1 0,1-1 0,-1-2 0,-1 3 0,0-1 1,-2 1-1,0 1-1,0-1 2,1 3-1,-2 0 0,1 0 0,0 3 1,1 1-2,1 1 1,-3-3 1,3 1-1,-1 2 0,1-2 0,1 2 0,-1 0 0,0-4 1,0 1-1,-1-1 0,1-2 0,1 1 0,-1-2 1,1-3-1,1-3-1,0 2 1,1-1 1,0-4-1,0 1 0,0-2 0,1-3-1,0 3 1,0-4 0,0-4 1,1-1-2,0 2 1,1-3 0,0-3 0,0-2 0,1-1 0,-1 0 0,0-2 0,0 0 0,-2-10 1,3 12-2,-3-12 1,3 12 0,-3-12 0,0 0 1,13 7-1,-13-7 0,12 0 0,-12 0 1,17 2 0,-8-3-1,1 0 0,0 2 1,1 2-1,0 0 0,0-3 1,0-1-1,2 4 0,1-1 1,-1 1 1,2-3-2,-2 1 1,-1-1 0,-1 4-1,-2-2 1,-9-2-1,11 2-3,-11-2-14,0 0-14,0 0-2,-14-2 0,14 2 0</inkml:trace>
  <inkml:trace contextRef="#ctx0" brushRef="#br0" timeOffset="6892.3943">9277 15433 22,'0'0'27,"0"0"-4,0 0-2,0 0-4,0 0-3,0 0-1,0 0-3,-11-6-2,11 6-2,-14 3-2,14-3-1,-19 6 0,6-2-1,-2 0 0,-3 2-1,-2 1 0,0 2 0,-3 1-1,0 2 1,-2 1 0,1 2-1,0 1 1,1 2 1,2-1-1,3 2 0,0-4 1,5 1-1,0-2 0,4 3 0,3-1-1,2 1 1,0-1-1,4 3 0,0 3 1,0 1-1,2 5 0,0 2 0,0 1 1,0 4-1,0 5 0,-1 0 0,0 4 1,0 5-1,-1 1 0,-1 4 1,-1 2-1,0 1 1,-2 3-1,1 2 0,-1-3 0,-1-2 0,0 0-1,1-3 1,0 2 0,0 2-1,0 0 1,-1-2 0,0 2-1,1-3 0,1 1 0,-1 0 1,3-3-1,-1-5-1,2-3 1,1 2 1,1-3 0,-1-1 1,1-1-1,0-3 1,0-2-1,0-2 2,0-4-1,3-6-1,-1-7-1,2-1 1,1-8 0,1 1 0,3-6 0,0-3 0,3-2 0,1 2 1,1 0-1,-1-2 1,3-2 0,-1 0 0,2 0 0,-2 5 0,1-2-1,0-2 1,-3-2-1,1 5 0,-3 0 0,-2-1-1,1 4-4,-12-4-16,0 0-15,10-18 1,-16 6-1,0-4 1</inkml:trace>
  <inkml:trace contextRef="#ctx0" brushRef="#br0" timeOffset="8701.4977">4650 15448 11,'0'0'12,"26"6"2,-13-4-1,8 5 0,2-5-1,4 2-1,3 2-2,2 0-2,5-1-1,-2 2-2,5 0-1,2-1-1,1 1-1,0-1 0,4 0 1,0-3-1,3 3 1,2-2-1,1 1 1,2-3 0,6 3-1,-2-1 1,1 1 0,2 0 0,3 0 1,-4 1 0,4 3-1,-1-2 2,-1 2-1,2-2 0,5 4-1,-4-3 0,1 1 0,3-2-1,0-1 0,0-2-1,1 0 1,0 0-1,0-3 0,-1 0 0,2 0 1,-4 0-1,0 1 0,-2 0 0,-2-1 0,-4 0 0,0 2 1,-2-2-1,-3 2 0,1-1 0,-1 0 0,-2 0 0,-3 1 0,-2 1 1,-4 0-1,-4 1 0,-1 0 0,-1 1 0,-2 1-1,-1-2 1,0 0 0,-1 0 0,1 1 0,0-2 0,-2 1 0,0-1 0,-1-1 0,0 0 0,-1 1 0,0-1 0,-2 1 0,0-2 0,0 1 0,0-1 0,-2 1 0,0 0-1,0-2 1,-1 1 0,0 0-1,2 0 1,-2-1 0,0-1 0,-1 0-1,-2 0 0,0-2 0,0 0 0,-3-1 0,-4 1-1,-1-1 0,-2 1 0,-13 2 0,16-4 1,-16 4-1,0 0 0,10-5-2,-10 5 1,0 0-2,0 0-6,0 0-18,0 0-1,11 5 0,-12-16 2</inkml:trace>
  <inkml:trace contextRef="#ctx0" brushRef="#br0" timeOffset="13925.7965">2756 1048 11,'0'0'11,"0"0"-3,0 0 0,0 0-2,-32-53 0,32 53 0,0 0 0,0 0 0,0 0-1,-61-15 0,61 15-1,0 0-1,0 0 0,-55 7-1,55-7-1,0 0 0,0 0 0,-53 19 0,53-19-1,0 0 1,0 0-1,-51 26 0,51-26 2,0 0 0,0 0 1,-49 43-3,49-43 3,0 0-2,0 0 1,-43 57 0,43-57-2,0 0-1,0 0 1,-24 64-1,24-64-1,0 0 0,-11 47 0,8-24 2,1 0-2,0 6 2,1-15-2,0 7 1,2 6 0,-1 5 2,2-15-1,0 6-1,1-1 1,0-2 0,1 7 0,1-3 0,1-13 1,0 2-1,1 4-1,1-1 2,2-6 0,2 3-1,-1-6 1,4 2-1,-2 6 0,4-3 1,0-7 0,2 1-1,1 7 0,-3-6 1,4 1-1,0-2 1,1-10 0,0-1-1,0 11 0,0-8 1,0-7 0,2 3-1,-2 4 0,0-5 0,-1 8 0,2 1 2,-1-15-1,-1 6 0,1 5-2,-2-6 3,0-8-1,-2 5-1,-1-4 1,-2-2-1,-1 3 0,-1 4 1,-1-14 0,-2 3-1,1 8-1,-3-4 2,1-6-1,-1 1 1,-3 6-2,-5 16 1,5-44 2,-5 44-1,0 0 1,-3-73-3,3 73 1,0 0 0,-9-65 1,9 65-1,0 0-2,-8-56 1,8 56 1,0 0 0,0 0 0,0 0 0,-19-57-1,19 57 1,0 0 1,0 0 0,0 0-1,-41-56 0,41 56 0,0 0-1,0 0 2,0 0-1,-40-61-1,40 61 0,0 0 1,0 0 0,0 0 1,-41-52-1,41 52 0,0 0 0,0 0 2,-56-30-2,56 30-1,0 0 1,-53-28-1,53 28 1,0 0 0,-56-14 0,56 14-1,0 0 1,-62 1 0,62-1 0,0 0-2,-72 19-1,72-19-5,-57 19-5,57-19-11,-58 37-2,58-37-1</inkml:trace>
  <inkml:trace contextRef="#ctx0" brushRef="#br0" timeOffset="15926.911">4643 900 5,'0'0'17,"0"0"-6,0 0 1,0 0-2,-53-44-2,53 44-2,0 0-1,0 0 0,-51 3 1,51-3-3,0 0-1,-52 11 0,52-11 0,0 0-1,-61 21 0,61-21-1,0 0 0,-62 21 0,62-21 1,0 0-1,0 0 0,-66 44-1,66-44 1,0 0-1,0 0 1,-51 58-1,51-58 1,0 0 1,-33 59-1,33-59 2,0 0-1,-24 72 0,24-72-1,-5 57 1,6-25-1,3-8-2,1 1 1,2 4 0,2 8 0,1-10 0,-1-2 1,2 0-1,-2 1 1,2 1-1,0 1 1,1-15 1,-1-1-2,2 5 1,0-1 0,3-3 0,-1-2 1,2-6-1,-1-3 0,1 6 0,3-2 1,0-8 0,2 3-1,0 1 0,-1-1 1,2-2-1,0 3 1,0-8 0,-2 0-2,2 7 1,-1-4 1,-1-7 0,2 1 0,-1 2-1,-2-10 0,1 4 0,0 0 1,-3-7 0,0-1-1,-3 10 0,0-9 1,-1-4 1,1 5-2,-15 19 1,22-50 0,-22 50 1,0 0-2,26-77 2,-26 77-2,0 0 2,10-73-1,-10 73 1,0 0-1,0 0 0,-4-66 1,4 66 0,0 0 1,0 0-2,0 0 1,-15-53 0,15 53 1,0 0-1,0 0 0,-33-53-1,33 53 0,0 0 1,0 0-2,-62-60 1,62 60 0,0 0-2,-62-48 1,62 48 0,0 0-1,-67-38-1,67 38-4,0 0-9,-76-30-13,76 30-1,-52-3 0,52 3 2</inkml:trace>
  <inkml:trace contextRef="#ctx0" brushRef="#br0" timeOffset="18516.0591">6542 905 20,'0'0'21,"0"0"-5,0 0-1,0 0-1,0 0-5,0 0-1,10-50-1,-10 50-2,0 0 0,0 0-2,0 0-1,-57 0 2,57 0 0,0 0 0,0 0-1,-57 6-1,57-6 0,0 0 0,0 0 0,-61 14-1,61-14-2,0 0 0,-50 14 2,50-14 0,0 0-2,0 0 0,-65 10 2,65-10-1,0 0 1,-50 29 0,50-29-2,0 0 1,-51 29 0,51-29 0,0 0 0,0 0-1,-56 51 1,56-51 0,0 0 0,-32 50-1,32-50 2,0 0-2,0 0 2,-29 63 1,29-63-2,0 0 1,0 0-1,-13 68 3,13-68-3,0 0 1,-2 53-2,2-53 1,2 23 0,0-1-1,1 4 1,1-10-1,1 3 1,0 6-1,3-1 2,0-1-1,1 6-1,3-11 2,1-5 0,0 10-1,1-1 1,1-10 1,2 1-1,-2 0 0,2-1 0,-1 3-1,1 1 2,0-11-1,1-4-1,-1 9 0,-1-4 1,2-2 0,-2-6-1,3 0 1,-2-3 0,1 7-1,0 2 1,0-10 2,2-2-3,-1 9-2,-1-4 4,1 1-1,-3 2 0,1-11 0,-1-2-1,1 10 0,-5-3 2,2-9-1,-2 6 0,-1-4-1,0-3 1,-2 6-1,-1 0 2,1-9-1,-2 1-1,-2 6 0,1-8 1,-6 20-1,13-45 0,-13 45 0,0 0 1,15-67 0,-15 67 0,0 0 0,10-68-1,-10 68 0,0 0 1,0 0 1,2-57-2,-2 57-1,0 0 0,0 0 1,-4-61-1,4 61 2,0 0-2,0 0-1,-7-52 2,7 52 0,0 0 1,0 0 0,0 0 0,-22-50 0,22 50 0,0 0 0,0 0-1,0 0 0,-48-63 0,48 63 1,0 0 0,-52-36-2,52 36 0,0 0-4,-71-39-9,71 39-20,-65 2-2,65-2 0,-87 2 0</inkml:trace>
  <inkml:trace contextRef="#ctx0" brushRef="#br0" timeOffset="22954.3129">3180 1097 11,'0'0'15,"0"0"-2,0 0 1,0 0-3,0 0-4,0 0 0,0 0 2,57 17-3,-57-17-5,0 0 1,51-6-2,-51 6 1,0 0-1,65 5 2,-65-5-1,52-2-2,-52 2 3,52 5-2,-52-5 1,54 4-1,-54-4 1,51-6-2,-51 6 3,0 0-2,71-2-2,-71 2 2,0 0 1,65-5-2,-65 5 2,0 0-1,59 1-2,-59-1 3,0 0 2,57 2-3,-57-2 0,0 0 0,60 0 1,-60 0 0,0 0 1,63 3-1,-63-3 1,0 0 0,67-2 0,-67 2-1,0 0 0,70 2-1,-70-2-1,0 0-8,69-12-20,-69 12 1,0 0 3,0 0-1</inkml:trace>
  <inkml:trace contextRef="#ctx0" brushRef="#br0" timeOffset="24263.3878">3956 1011 15,'0'0'24,"0"0"-8,0 0 0,0 0 0,0 0-4,0 0-5,0 0-1,0 0-2,0 0-1,0 0 0,0 0 0,0 0-1,0 0 0,0 0 1,51-5 0,-51 5 0,0 0-1,0 0 0,0 0-1,0 0 0,53 21 0,-53-21-1,0 0 1,0 0 0,0 0-2,0 0 1,49 25 0,-49-25 0,0 0 0,0 0 1,0 0-1,0 0 0,0 0 2,0 0-1,0 0-1,0 0 2,0 0 0,0 0-2,0 0 0,0 0 1,0 0 0,0 0 0,0 0-1,0 0 1,0 0-1,-32 55 1,32-55 1,0 0-2,0 0 1,0 0 1,-62 37-1,62-37 0,0 0-1,0 0 0,0 0-1,0 0-3,-52 19-12,52-19-17,0 0 1,0 0-1,0 0 2</inkml:trace>
  <inkml:trace contextRef="#ctx0" brushRef="#br0" timeOffset="25968.4854">3238 1486 15,'0'0'16,"0"0"-1,12-3-1,-12 3-1,15-3 1,-6-1-5,3 11-2,1-5 0,5-8-2,1 1-2,3 5 0,2-6 0,3 6-1,2 0 1,0-11 0,1 0-1,0 15-1,-1-2 1,1-9 0,-2 4-1,-2 3 0,-4-5-1,-1 8 0,-3 6 1,-1-12 0,-3-1-1,-2 16 0,0-6 1,1-7 1,1 9-2,-1-4 1,2-5-1,2 9 0,-1-2 1,1-12 1,0 3-2,0 9 0,-2-9 0,1 5 1,-2 1-1,-1-8 1,3 3-1,-3 9-1,3-2 0,-2-7 0,4 6-5,-5-1-7,3-13-18,2 19 0,-7-2 1,4-8 0</inkml:trace>
  <inkml:trace contextRef="#ctx0" brushRef="#br0" timeOffset="27178.5546">3420 1307 28,'0'0'20,"0"0"-2,0 0-2,7-18 1,-7 18-5,0 0-1,0 0-4,-2 13-3,2-13 0,0 0 0,-16 19-1,6-15-3,-3 0 1,-2 13-1,-2 4 1,-1-15 0,1 10-1,0 1 0,2-6-1,3 1 1,3 6 0,9-18 0,0 0-1,-5 20 0,9-10 2,-4-10-1,16 10 0,-7 0 0,-9-10-1,17 15 2,-8 4-1,-9-19 1,14 11-2,-8 8 1,0-8 0,-6-11 0,16 23 0,-9-13 0,4-3 0,-1 11-1,2-8 1,0-6-1,1 9-4,-4-5-13,-9-8-12,22 20-2,-22-20 3</inkml:trace>
  <inkml:trace contextRef="#ctx0" brushRef="#br0" timeOffset="28554.6333">5036 1021 12,'0'0'14,"0"0"0,0 0 0,0 0-1,0 0-2,0 0 0,0 0-3,0 0 0,60-8-1,-60 8-4,0 0 0,63-14-1,-63 14 1,0 0-1,71 1 1,-71-1-1,0 0-1,71-4 0,-71 4 0,0 0 0,68 9 1,-68-9-3,0 0 2,66 12 0,-66-12 0,0 0-1,76 5 0,-76-5 1,56 9-2,-56-9 2,53 0-4,-53 0-5,0 0-19,62-7-3,-62 7 1,0 0 0</inkml:trace>
  <inkml:trace contextRef="#ctx0" brushRef="#br0" timeOffset="29570.6914">5651 911 39,'0'0'23,"0"0"0,0 0-4,0 0-4,0 0-5,0 0-3,0 0-1,0 0-1,0 0-2,53 27-2,-53-27 0,0 0 0,0 0 1,0 0-2,59 32 0,-59-32 0,0 0 0,0 0 1,52 27-1,-52-27-1,0 0 2,0 0-1,0 0 2,0 0-2,0 0 0,0 0 0,0 0 1,0 0 0,0 0-1,0 0 1,0 0-1,0 0-1,0 0 2,0 0 0,-20 50-2,20-50 2,0 0-1,0 0 0,-64 45-1,64-45-6,0 0-17,0 0-6,0 0-2,-52 30 0</inkml:trace>
  <inkml:trace contextRef="#ctx0" brushRef="#br0" timeOffset="30684.7551">5075 1450 26,'0'0'16,"0"0"-1,0 0 1,0 0-2,0 0-3,0 0-1,0 0 1,11-8-2,-11 8-2,14 0-1,-4-6 0,6 1-1,1 4-1,2-8-1,2 2-1,3 17-2,0-11 1,2-5 1,-2 5-2,1 7 1,0-7 1,0 7-1,-3-1 2,1-15-1,0 7-1,-1 11-1,0-5 1,1-6 0,0 6-1,-1-5 0,0 2 0,1 15 0,-1-6 1,-1-13 1,0 5-2,-1 8 0,-2-7 1,1-1-1,0 3 1,-2-10 0,2-1-2,-2 12 1,0 0 1,0-10 0,-1 3-2,-3 8-1,1-7-2,-5 3-13,-9-2-16,13 9 0,-13-9-3,0 0 2</inkml:trace>
  <inkml:trace contextRef="#ctx0" brushRef="#br0" timeOffset="31623.8088">5308 1271 9,'0'0'19,"0"0"-5,0 0-4,0 0-2,0 0 1,0 0 1,0 0 1,0 0 0,0 0-3,0 0 0,-15 26 0,4-14-2,1 0-2,-3 4-1,-3-5-2,0 1 0,-1 4 1,-2 7-1,3-15-1,-1 2 1,3 8-1,0-6 1,5-2 0,2 3 1,7-13 0,0 0-1,-8 10-1,9 2 2,-1-12 1,0 0-2,14 15 0,-5-11 0,4 9 0,0 7 0,3-5-1,1-5-4,-1 10-14,-1-3-13,7 5-2,-9-5 1,5-1 0</inkml:trace>
  <inkml:trace contextRef="#ctx0" brushRef="#br0" timeOffset="36323.0776">1671 2717 20,'0'0'23,"2"-10"-7,-2 10-1,-1-14-2,1 14-3,-8-11-2,3 0-2,-4 5-3,-2 2 0,-1-1 0,-4 0-1,0 2-1,-1 1 2,2 3 1,-4 6-1,8 0 2,-5-1-2,5 10 0,3 1 1,0 3 0,3 0-3,0 5 0,5-3 0,-2 6 0,6-1-1,-3-2 2,3 0-3,0 1 1,3-4 1,-4 2-1,1 0-3,-2-8-1,-1 4-4,-2-7-5,-2-2-11,2 3-8,1-14 1,-12 10 0</inkml:trace>
  <inkml:trace contextRef="#ctx0" brushRef="#br0" timeOffset="36591.0929">1370 2945 41,'0'0'31,"7"-12"0,-7 12-9,14-9-11,-14 9-1,25-10-4,-6 4-2,1 3-1,3 2-2,3-4-2,1 3-5,-3-2-6,6-2-13,-2 8-6,-6-11-1,0 10 1</inkml:trace>
  <inkml:trace contextRef="#ctx0" brushRef="#br0" timeOffset="36844.1074">1754 2873 39,'0'0'27,"0"0"1,0 0-10,5 14-12,-5-14 1,2 22-2,-1-7-2,1 1-1,-1 2-1,1 1-2,-2 1-2,0-4-5,0-2-8,4 0-13,-4-14 1,3 11-1</inkml:trace>
  <inkml:trace contextRef="#ctx0" brushRef="#br0" timeOffset="37052.1193">1811 2731 15,'-11'-15'22,"11"15"1,-9-9-1,-1 11-21,10-2-8,0 0-14,6 17-1,-6-17-1</inkml:trace>
  <inkml:trace contextRef="#ctx0" brushRef="#br0" timeOffset="37474.1434">1926 2820 16,'0'0'21,"0"0"-2,-2 20-11,6-4 0,-2 1-2,1 5-2,0 1-1,2 1-1,-1 1 0,0-2-2,0-4 1,-1-5-1,1-2 0,-4-12 0,2 10 1,-2-10 1,-1-15 1,1 0 1,1 0 3,-2-5 1,4-1 1,-1-6 1,4 10-2,-2-6 1,5 8-1,-2 0-3,1 5-4,2 1-2,-10 9-6,22-4-12,-7 7-13,-4-4-3,6 5 2,-4-5 1</inkml:trace>
  <inkml:trace contextRef="#ctx0" brushRef="#br0" timeOffset="37961.1713">2322 2845 39,'1'-10'30,"-1"10"1,-5-9-8,-2-1-12,7 10 0,-14-12-5,14 12-2,-20-6-1,7 7-1,0 2-2,-4 2 0,1 3 0,0 4 0,1 0 0,0 1-1,5 1 0,4-3 1,4 1-1,5-1 2,4-1-2,4-2 1,1-1 0,4 1 0,0 0 0,-1 2 0,0 1-2,-2-3-1,0 5 1,-5 1-2,-1 4 1,-4-6-1,-1 4 0,-6-2-1,-1 1 3,-4 1 1,-1-2 0,-5-5 0,2-1 1,-2 0 0,4-1 0,-1-5 1,12-2-3,-14-3-5,14 3-12,0 0-9,3-20 1,9 15 0</inkml:trace>
  <inkml:trace contextRef="#ctx0" brushRef="#br0" timeOffset="38342.1931">2441 2701 29,'0'0'28,"0"0"1,8 9-1,-8-9-18,0 13-3,5-1-2,-4 1-3,2 8-1,-2 3 1,1 3 0,-2 8-2,-1-1 0,0 1 1,-1 2-1,1-2 1,1-6-1,1-2 0,2-3 0,4-10 1,1 1 2,5-9-2,0-5 0,2-4 0,1 1 0,-1-4-1,0-4-2,-1 3-5,-4-6-14,-5-4-9,4 11-3,-9-10 2</inkml:trace>
  <inkml:trace contextRef="#ctx0" brushRef="#br0" timeOffset="38570.2061">2404 2902 62,'0'0'35,"0"0"0,14 4-1,1-8-27,8 3-2,-2-2-2,6 2-5,3 4-18,0 1-14,-8-7-1,1 4-2,-11-7 2</inkml:trace>
  <inkml:trace contextRef="#ctx0" brushRef="#br0" timeOffset="45459.6002">3274 569 13,'0'0'21,"0"0"-7,0 0-4,0 0-2,0 0-3,0 0-1,13 67-1,-13-67-1,0 0 0,0 0 2,7 49-2,-7-49 1,0 0-2,0 0-1,0 0 0,0 0 1,12 53-1,-12-53-1,0 0 0,0 0 1,0 0-2,0 0 3,0 0-1,0 0 0,0 0 0,0 0 1,0 0 0,21-63-1,-21 63 2,0 0-2,0 0 1,23-50 2,-23 50 0,0 0-1,0 0 1,0 0 1,0 0-2,0 0 0,0 0 1,0 0-2,51-28-1,-51 28 2,0 0-1,0 0-2,0 0 2,53 37 0,-53-37 0,0 0-1,0 0 2,0 0-3,50 44 1,-50-44 1,0 0 0,0 0-1,0 0-2,8 53-1,-8-53-6,0 0-10,0 0-9,0 0 0,0 0 0</inkml:trace>
  <inkml:trace contextRef="#ctx0" brushRef="#br0" timeOffset="46321.6495">3645 646 1,'0'0'12,"57"26"-1,-57-26-3,0 0 1,0 0 0,0 0 0,0 0-2,0 0 0,50-17-3,-50 17 0,0 0 2,0 0-2,0 0-3,0 0 1,0 0 2,0 0-2,0 0 1,0 0 0,0 0-3,0 0-1,0 0 3,22-49-1,-22 49-2,0 0 1,0 0-1,0 0 0,0 0 1,0 0-1,-56-49 0,56 49-1,0 0 2,0 0 0,0 0-1,0 0 0,-56 24 1,56-24 0,0 0-1,0 0 3,0 0-3,-42 55 0,42-55 4,0 0-2,-12 55 3,12-55-1,0 0-1,0 0 1,0 0 1,31 55 2,-31-55-3,0 0 0,0 0 0,55 14-2,-55-14 2,0 0-3,0 0-4,49-9-13,-49 9-12,0 0 0,0 0 0,0 0 1</inkml:trace>
  <inkml:trace contextRef="#ctx0" brushRef="#br0" timeOffset="46875.6812">4004 608 4,'0'0'21,"0"0"1,0 0-7,0 0-2,0 0 0,0 0-5,7 57 0,-7-57 0,0 0 0,0 0-4,0 0-1,-58 62 1,58-62-1,0 0-1,0 0-4,0 0-3,0 0-6,0 0-15,0 0-4,0 0 2,0 0-1</inkml:trace>
  <inkml:trace contextRef="#ctx0" brushRef="#br0" timeOffset="47129.6957">3894 666 32,'0'0'32,"0"0"0,0 0 1,0 0-17,0 0-5,0 0-3,0 0-2,0 0-5,57 19 0,-57-19 1,0 0-3,50 28-2,-50-28-4,0 0-16,0 0-11,51 35 0,-51-35 1</inkml:trace>
  <inkml:trace contextRef="#ctx0" brushRef="#br0" timeOffset="47629.7243">4229 404 35,'0'0'30,"7"60"3,-7-60-2,0 0-20,0 0-3,-1 71-2,1-71-3,0 0 0,-5 59-2,5-59-2,0 0 2,0 61 0,0-61 1,0 0-2,0 0 1,25 57 0,-25-57-1,0 0 2,0 0 1,53 16-3,-53-16 0,0 0 0,49 5-5,-49-5-5,0 0-22,0 0 0,0 0-2,57-28 1</inkml:trace>
  <inkml:trace contextRef="#ctx0" brushRef="#br0" timeOffset="47870.7381">4097 608 64,'0'0'37,"0"0"-2,58-13 0,-58 13-27,51-4-3,-51 4-11,60-20-27,-60 20-1,64 1-2,-64-1 1</inkml:trace>
  <inkml:trace contextRef="#ctx0" brushRef="#br0" timeOffset="49356.8231">3432 1982 6,'6'29'13,"-6"-5"-9,3 1-1,-2 7 0,1 5-1,1-5-3,-4-7-6,7 3-9</inkml:trace>
  <inkml:trace contextRef="#ctx0" brushRef="#br0" timeOffset="49769.8467">3395 1919 15,'8'-14'19,"9"7"-14,-2 2 0,8 5 2,0-2 0,2 8-2,2-4 0,-2 4 1,-1 6-2,-2 7 1,-2-8 0,-6 4-3,-4 5 0,-4-4 0,-5 0-2,-4 0 0,-4-6 0,-3-7 0,-5 9-2,-2-7 2,-2-5-2,2 4-2,-1-3-5,0-7-10,8 13-4,-7-9 0</inkml:trace>
  <inkml:trace contextRef="#ctx0" brushRef="#br0" timeOffset="50331.8789">3769 1939 10,'14'17'23,"-13"-6"0,7 5-10,-2 2-3,2 4-3,-3-3-4,-1-4-4,-2 4 1,-2-1 0,0-18 0,-3 16-1,3-16 2,-10 10-1,10-10 2,0 0-1,-9-14 2,6 0 0,3 0 2,2 1 1,4-6 1,-1-2 1,4 4-1,-1 0 0,4 3-1,-2 3-1,3 0-2,-3 1-5,1 8-8,-1 3-13,7 3-8,-17-4-2,17 4 2</inkml:trace>
  <inkml:trace contextRef="#ctx0" brushRef="#br0" timeOffset="50852.9087">4014 2039 11,'0'0'25,"23"-7"2,-15-3 0,4 8-18,3-2-1,0 1-2,1 3-2,0-3-1,-1 3 1,-2-10-1,0 9 1,-3-1 0,0-4 0,-5-6-2,-5 12 1,3-21-2,-4 9 0,1 12-2,-11-23 1,2 9-3,-3 4-1,-1 2-1,-2 2 1,0 7-1,0-3 0,-2 6 2,0 7 0,1 3 3,3-3 1,0 5 2,4 3 0,2-3 2,6 6 0,2-4 1,5-1-1,2-4 0,4 8-1,0-8 0,5 2-1,-4-2 0,4-3-2,-3-6-1,0 4-2,0 0-8,-3-1-21,-11-7-2,17 0 0,-12-11 0</inkml:trace>
  <inkml:trace contextRef="#ctx0" brushRef="#br0" timeOffset="51167.9267">4319 1915 35,'0'0'31,"8"15"3,-8-15-6,0 23-16,8-4-1,-5-2-3,3 7-3,-1-1-1,3-1 0,-1-6-3,-1 2-1,0-9-2,-2 0-4,-4-9-5,12 5-16,-12-5-7,13-14 0,-8-7 0</inkml:trace>
  <inkml:trace contextRef="#ctx0" brushRef="#br0" timeOffset="51407.9404">4494 1934 33,'4'-14'32,"-4"14"1,0 0-3,0 0-13,1 10-7,-1-10-5,-11 17-1,1-3 0,2 9-1,-5 4 0,1-7 0,-3 3 0,2 0-2,1-3 0,2-1-3,4-7-8,0 0-25,6-12 0,0 0-1,0 0 1</inkml:trace>
  <inkml:trace contextRef="#ctx0" brushRef="#br0" timeOffset="53579.0646">3483 1951 23,'0'0'19,"0"0"0,2-14-2,-2 14-2,0 0-2,0 0-2,4-17-3,-4 17-3,0 0-1,0 0-1,0 0-1,-2-12 1,2 12 0,0 0-2,0 0 0,0 0 1,-8 13-2,8-13 1,-6 27 0,4-5-2,-2 3 1,0-5 0,3 3-1,-4 6-1,2 1 2,1-4-1,0-4-1,-2-1 0,3 0 2,-2 1-1,1 1 1,0-9 0,0 2 0,0 3-1,0-2 2,1-5-1,0-1 0,1-11 0,-3 12 0,3-12-2,-3 14 0,3-14-6,0 0-15,0 0-8,-5-12 2,5 12-2</inkml:trace>
  <inkml:trace contextRef="#ctx0" brushRef="#br0" timeOffset="59128.382">6814 1053 14,'0'0'13,"0"0"1,56-4 1,-56 4-2,0 0-1,76 3-1,-76-3-3,71 6-2,-71-6-1,81-9-3,-81 9-1,84-7-2,-84 7 1,83 0 0,-83 0-2,71-13 0,-71 13 0,56 9 0,-56-9-3,0 0 0,56 3-1,-56-3-3,0 0 1,0 0-4,0 0-8,0 0-3</inkml:trace>
  <inkml:trace contextRef="#ctx0" brushRef="#br0" timeOffset="59808.4209">7390 930 4,'0'0'15,"0"0"-1,0 0 3,0 0-2,0 0 1,0 0 1,0 0-3,0 0-1,0 0-3,0 0-1,0 0-3,52 36-1,-52-36-1,0 0 0,0 0-3,0 0 0,50 26 0,-50-26-2,0 0 2,0 0 0,53 26-2,-53-26 0,0 0 1,0 0-1,0 0 1,0 0-1,0 0 0,0 0 1,36 57-1,-36-57 1,0 0-2,0 0 1,-63 22 1,63-22-5,0 0-13,-51 19-13,51-19-3,0 0 2,0 0 1</inkml:trace>
  <inkml:trace contextRef="#ctx0" brushRef="#br0" timeOffset="60511.4611">7777 1016 14,'0'0'20,"0"0"1,0 0-12,0 0 0,0 0-1,0 0 0,0 0-2,34 57 2,-34-57-3,0 0 0,0 0 0,6 53-3,-6-53 0,0 0-2,0 0-2,0 0 0,0 0 2,0 0-3,0 0-3,0 0 1,0 0-1,0 0 2,0 0 0,55-40 1,-55 40-1,0 0 4,0 0 4,47-54 1,-47 54 0,0 0 0,0 0 1,52-33-2,-52 33 1,0 0-2,0 0-2,0 0-1,0 0 1,49 42-1,-49-42 0,0 0 2,4 58 0,-4-58-2,0 0-1,2 59-9,-2-59-15,0 0-2,0 0 1,0 0-2</inkml:trace>
  <inkml:trace contextRef="#ctx0" brushRef="#br0" timeOffset="61126.4963">8230 981 24,'0'0'28,"0"0"0,0 0 0,0 0-19,0 0-1,0 0-3,0 0-2,-33 64 0,33-64 1,0 0-1,2 67 0,-2-67 0,0 0-1,18 51 1,-18-51 0,0 0-3,0 0 0,54 3 1,-54-3-1,0 0-1,55-28 1,-55 28 0,0 0-1,0 0 0,60-66 1,-60 66 1,0 0 0,0 0 1,20-58 0,-20 58 0,0 0 1,0 0 1,0 0-2,0 0-1,0 0 1,0 0-1,0 0-1,0 0 0,-33 51 2,33-51-1,0 0 1,7 61-3,-7-61-2,0 0-12,0 0-17,23 57 0,-23-57-4,0 0 1</inkml:trace>
  <inkml:trace contextRef="#ctx0" brushRef="#br0" timeOffset="61467.5158">8576 818 45,'0'0'31,"0"0"3,0 0 0,0 0-24,0 0-1,0 0-2,0 0-4,18 83 0,-18-83 1,-2 71-3,2-71 0,-3 62 0,3-62-1,-1 64 1,1-64-5,0 0-12,0 0-17,20 57 0,-20-57-3,0 0 1</inkml:trace>
  <inkml:trace contextRef="#ctx0" brushRef="#br0" timeOffset="61722.5304">8774 771 63,'0'0'36,"0"0"1,0 0 0,0 0-25,17 62-8,-17-62 1,-2 73-4,2-73 2,-1 81-1,1-81-2,1 68-2,-1-68-4,5 59-30,-5-59 0,0 0 1,0 0-4</inkml:trace>
  <inkml:trace contextRef="#ctx0" brushRef="#br0" timeOffset="63760.6469">1563 1287 8,'0'0'28,"0"0"-2,62-5-8,-62 5 0,64 2-10,-24 0 0,4 7-1,1 5 1,0-10-6,2 2 1,-2 5-3,4 5 2,-6-7-1,0 2 0,-6-7-1,0 0-4,-4 6-4,0 0-3,-3-5-10,-10 1-10,9 3 2,-15-10 0</inkml:trace>
  <inkml:trace contextRef="#ctx0" brushRef="#br0" timeOffset="64616.6959">1729 1143 13,'0'0'19,"0"0"3,-54 3-5,54-3-1,0 0-8,-68 8 1,68-8 0,0 0-2,-64 14 4,64-14-4,0 0-4,0 0 0,-50 0 5,50 0-4,0 0-4,0 0 6,0 0-6,0 0 2,15 69 6,-2-41-4,4-5-5,1 1 1,-1 11-4,1-1-9,-1-7-21,-3 9 2,5-13-6,-7-11 3</inkml:trace>
  <inkml:trace contextRef="#ctx0" brushRef="#br0" timeOffset="65583.7512">1042 824 4,'0'0'24,"0"0"1,0 0-9,0 0-5,-15 47 1,15-47-8,0 0 0,0 0 2,7 47-3,-7-47-5,0 0 3,0 0-1,0 0 1,0 0 3,0 0-3,0 0-3,58-5 1,-58 5 4,0 0-2,53-30 2,-53 30 0,0 0-2,65-44 3,-65 44 0,0 0 2,0 0-4,0 0 3,59-20 2,-59 20-6,0 0 1,0 0-1,0 0-1,0 0 0,51 66 3,-51-66-3,0 0-5,0 0 1,16 51-8,-16-51-11,0 0-5,0 0-5,0 0-1</inkml:trace>
  <inkml:trace contextRef="#ctx0" brushRef="#br0" timeOffset="66039.7773">1482 823 12,'0'0'26,"-50"37"-1,50-37-6,0 0 1,0 0-5,3 56-7,-3-56-2,0 0-4,0 0 2,67 28 1,-67-28-2,0 0-4,67-19 1,-67 19 2,0 0-1,54-36 1,-54 36-3,0 0 0,0 0 2,35-57-2,-35 57 2,0 0 1,0 0-2,0 0 3,0 0-1,0 0 0,0 0-2,0 0 1,0 0 0,0 0 0,0 0 0,12 54-4,-12-54 2,0 0 1,0 0-5,15 59-7,-15-59-18,0 0-6,0 0 4,0 0 0</inkml:trace>
  <inkml:trace contextRef="#ctx0" brushRef="#br0" timeOffset="66321.7934">1780 619 40,'0'0'34,"0"0"0,0 0-1,0 0-21,0 0-3,28 51-4,-28-51 1,0 0-4,13 64-3,-13-64 1,0 0-1,6 62-1,-6-62-4,0 0-6,4 60-19,-4-60-3,0 0 0,0 0 0</inkml:trace>
  <inkml:trace contextRef="#ctx0" brushRef="#br0" timeOffset="66601.8094">1911 586 22,'0'0'29,"0"0"2,0 0 0,0 0-18,0 0-1,35 65-2,-35-65-3,7 71 0,-7-71-3,-1 70 0,1-70 0,-2 80-2,2-80-4,0 0-7,3 53-25,-3-53-1,0 0 2,0 0-1</inkml:trace>
  <inkml:trace contextRef="#ctx0" brushRef="#br0" timeOffset="72668.1564">2566 1903 19,'-2'-13'18,"2"13"-1,0 0-3,0 0 0,0 0-1,1-9-2,-1 9-3,1 11-2,-1-11 0,0 0-2,4 15 0,-5-3 0,4 3-1,-4 3-1,3-2 2,-3 5-2,0 7 0,-3 4 0,1 2 1,-2-2-2,-5 9 2,2 0-1,-1 4 0,1 1 0,-1-6 0,1-5 0,1 2-1,0-4 0,3-5 0,-1-6 0,1-7-1,4-15 0,-7 21 0,4-12 1,3-9-2,0 0-6,0 0-10,-8-23-17,8 23-2,-2-29 4,4 7-2</inkml:trace>
  <inkml:trace contextRef="#ctx0" brushRef="#br0" timeOffset="73685.2146">2578 1809 15,'0'0'16,"0"0"-2,0 0 0,-2 12-1,2-12-2,0 0 0,-5 15-2,5-15 1,-5 14-3,5-14 0,-11 13-1,11-13 0,-16 21-3,5-6 2,2-5-2,-3-1 0,1 4-1,0 3 1,2 4 0,0-5-2,3 0 2,0-3-2,0 2 1,2-1 0,4-13 1,-5 11-2,5-11 0,0 0 0,0 0 0,0 0 1,-2-11-1,4-1 0,2 1-2,0 1 2,2-1-2,1-4 2,-1-1-2,4 0 0,-10 16 0,18-12 1,-10 1 0,0 0-1,2 0 2,-10 11 0,17-12-1,-17 12 1,13-17 1,-9 5-2,-4 12 2,0 0 0,11-5-1,-11 5 1,0 0 0,0 0-1,0 0 0,0 0 1,10 5-1,-10-5-1,9 8 1,-2 1 0,2 5-1,2 3 1,0-6 0,1 3 0,1 9-1,0 1 1,2-6 1,-2-1-3,0 1 2,-2-6 0,-1 2-1,-1 0 0,-9-14-1,14 3-7,-14-3-29,-4-14-1,4 14-2,-12-18 2</inkml:trace>
  <inkml:trace contextRef="#ctx0" brushRef="#br0" timeOffset="77432.4289">5142 531 7,'0'0'13,"-15"61"-1,15-61 0,0 0-3,0 0-2,3 57-2,-3-57-2,0 0 0,0 51 0,0-51-2,0 0-1,0 0 1,0 0 0,0 0 0,0 0-1,0 0 0,0 0-1,0 0 2,0 0 0,0 0 0,0 0-2,39-60 1,-39 60 2,0 0-2,0 0 2,0 0-2,48-66 0,-48 66 2,0 0 0,0 0-1,0 0-1,52 11 0,-52-11 0,0 0 0,0 0 0,26 56-1,-26-56 0,0 0 0,4 51-1,-4-51 1,0 0-4,0 0-3,0 0-5,0 0-8,0 0 0</inkml:trace>
  <inkml:trace contextRef="#ctx0" brushRef="#br0" timeOffset="78040.4637">5398 607 4,'0'0'23,"51"0"1,-51 0-8,0 0-4,0 0 1,0 0-3,55-19-6,-55 19 0,0 0 0,0 0-2,0 0 0,58-23-1,-58 23 1,0 0 0,0 0 1,0 0-2,32-57 1,-32 57 1,0 0 0,0 0-1,0 0 0,0 0-2,0 0 1,0 0 1,-49-37-1,49 37-1,0 0-1,0 0 2,-54 0-1,54 0 1,0 0-1,0 0 0,-42 52-1,42-52 2,-14 57 0,14-57 0,0 0 0,0 51-1,0-51 1,0 0 1,0 0 1,0 0-2,0 0 0,52 55 0,-52-55 0,0 0 2,0 0-2,0 0-2,52 12-6,-52-12-12,0 0-12,0 0-1,0 0 2,58-17-1</inkml:trace>
  <inkml:trace contextRef="#ctx0" brushRef="#br0" timeOffset="78353.4816">5758 543 6,'55'-23'24,"-55"23"1,0 0 1,0 0-11,0 0-1,0 0-3,0 0-4,0 0-1,-15 53 0,15-53-2,0 0 0,0 0-2,-48 56-2,48-56 1,0 0 0,-46 57-2,46-57 0,0 0-1,0 0-1,0 0-6,0 0-10,0 0-10,0 0-3,0 0 3</inkml:trace>
  <inkml:trace contextRef="#ctx0" brushRef="#br0" timeOffset="78583.4948">5675 518 17,'0'0'30,"0"0"0,0 0 3,0 0-13,0 0-7,0 0-1,22 50-4,-22-50-3,0 0-1,0 0-2,39 62-1,-39-62-2,0 0-3,0 0-5,0 0-11,54 44-12,-54-44-3,0 0 4,0 0-2</inkml:trace>
  <inkml:trace contextRef="#ctx0" brushRef="#br0" timeOffset="78834.5091">5951 384 53,'0'0'32,"0"0"1,0 0 0,0 0-22,0 0-6,0 0 0,0 0-3,23 73-3,-23-73 2,-4 58-2,4-58 0,-1 52-1,1-52-1,7 61-4,-7-61-12,0 0-12,0 0-2,0 0 0,0 0 2</inkml:trace>
  <inkml:trace contextRef="#ctx0" brushRef="#br0" timeOffset="79010.5192">5939 442 49,'0'0'37,"0"0"-4,0 0 3,0 0-14,0 0-26,0 0-27,71 9 0,-71-9-3,58-12-1</inkml:trace>
  <inkml:trace contextRef="#ctx0" brushRef="#br0" timeOffset="80596.6099">6954 530 12,'0'0'24,"0"0"-6,0 0-1,0 0 1,0 0-2,0 0-2,0 0-2,0 0-2,0 0-3,0 0-3,0 0-1,-6 52-1,6-52 0,0 0-3,10 51-1,-10-51 1,0 0 1,0 0 0,0 0 1,0 0-1,0 0-1,0 0 2,0 0-1,0 0 2,0 0-4,53-35 2,-53 35 0,0 0 1,23-58 0,-23 58-1,0 0 0,0 0 1,0 0 2,31-51-2,-31 51 0,0 0-1,0 0 0,11 58 0,-11-58 1,0 0-3,9 52 0,-9-52-3,0 0-5,8 61-14,-8-61-6,0 0-2,0 0 0</inkml:trace>
  <inkml:trace contextRef="#ctx0" brushRef="#br0" timeOffset="81064.6367">7147 608 13,'62'13'27,"-62"-13"-2,0 0 2,0 0-16,0 0-2,59-10 0,-59 10-4,0 0-1,0 0 0,59-32 0,-59 32-1,0 0 0,0 0 0,0 0-3,49-47 0,-49 47 2,0 0-2,0 0-1,0 0 1,-19-51-1,19 51-1,0 0 1,0 0 0,-52-7-2,52 7 0,0 0 2,0 0 0,-52 48 0,52-48 1,0 0 1,-21 61 2,21-61-1,0 0 1,2 50-1,-2-50 0,11 50 1,-11-50 1,0 0-4,0 0-1,0 0-4,58 28-8,-58-28-17,0 0-1,53-25 0,-53 25 0</inkml:trace>
  <inkml:trace contextRef="#ctx0" brushRef="#br0" timeOffset="81312.6509">7645 448 37,'23'56'28,"-23"-56"-1,0 0-1,0 0-23,-31 62-2,31-62 2,0 0-2,-47 61-1,47-61-1,0 0 2,-55 49-1,55-49-6,0 0-10,0 0-11,0 0 0,0 0 0</inkml:trace>
  <inkml:trace contextRef="#ctx0" brushRef="#br0" timeOffset="81519.6627">7489 537 26,'0'0'33,"0"0"2,0 0-3,0 0-9,0 0-10,0 0-3,0 0-6,0 0-1,47 69-3,-47-69-3,0 0-2,54 36-10,-54-36-16,0 0-1,55 24-3,-55-24 2</inkml:trace>
  <inkml:trace contextRef="#ctx0" brushRef="#br0" timeOffset="81759.6764">7851 283 58,'0'0'32,"0"0"-1,0 0 0,0 0-22,0 0-7,-8 56 0,8-56-3,-3 59 1,3-59 1,1 73-3,-1-73-1,5 58-7,-5-58-16,0 0-6,14 53 1,-14-53-1</inkml:trace>
  <inkml:trace contextRef="#ctx0" brushRef="#br0" timeOffset="81934.6864">7800 399 42,'0'0'32,"0"0"1,0 0-2,0 0-14,55-21-19,-55 21-21,0 0-6,70 0-3,-70 0 0</inkml:trace>
  <inkml:trace contextRef="#ctx0" brushRef="#br0" timeOffset="82675.7288">5278 1961 6,'7'18'26,"-8"-4"0,9 3 2,-7 4-15,0 4-2,2-3-6,-2-7-3,0 7-2,0-3-3,-1-19-4,-1 21-11,5-11-10,-4-10 0,0 0 2</inkml:trace>
  <inkml:trace contextRef="#ctx0" brushRef="#br0" timeOffset="83050.7503">5273 1881 53,'0'0'33,"7"-24"-1,3 11-10,-10 13-15,16-17 0,-2 12-4,1 0-4,3 0 2,3 0-3,1 10 2,1 4 2,1-6-2,-4 8 0,-2-2-2,-4 5 2,-6-2-3,-4 4 2,-6-5-1,-7-2-1,-5 8 0,-3-1 2,-3-6 0,-2-3 0,0 4 2,3-7 1,1 2-1,5 2-2,2-12-1,11 4-10,0 0-16,0-17-3,13 13 1,-7-7-1</inkml:trace>
  <inkml:trace contextRef="#ctx0" brushRef="#br0" timeOffset="83417.7713">5600 1826 25,'0'0'28,"0"0"-1,9-1 2,0 1-15,-9 0-13,4 18 1,-1 0-4,2 1 0,-2-4 0,1 2-1,-2 3 1,1 1 0,0-9 1,-1-3 0,-2-9 1,0 0 1,0 0 0,4-9 1,-2-5 2,-2-12 2,4 11 0,-3-8 0,4 0 1,-3 5-3,3-3 0,1 3-6,0 8-4,4 6-13,3 4-12,-13 0-2,22 9 1</inkml:trace>
  <inkml:trace contextRef="#ctx0" brushRef="#br0" timeOffset="83840.7955">5826 1920 16,'17'-3'29,"-17"3"1,18-5 3,-9 2-15,-9 3-5,21-16-3,-13 5-5,3 8-1,-2 0-1,2-9 0,-1-1-3,-1 5 2,-1-2-2,-8 10 1,13-14-2,-10 1 1,-2-1-1,-1 14 1,-5-10 0,-2-2 0,-2 4-1,-1-1-1,-2 3 1,0 8 0,0 4 0,-1-5 1,3 4-2,0 12 1,3-1 2,3 4-1,3 1 1,2-5-1,4-1 1,3 6-2,0 0 2,2-11-3,5 1-5,-4-5-10,-2-5-14,8 6-2,-8-5 1,8-5 1</inkml:trace>
  <inkml:trace contextRef="#ctx0" brushRef="#br0" timeOffset="84120.8115">6083 1806 44,'0'0'29,"0"0"2,6 15-3,-4 3-23,-1-1 0,3-3-3,0-1-1,2 1-1,0 0 3,4 3-3,-10-17 1,20 10 2,-8-13 0,1 3-2,-2-4 2,3-11-1,-3-2-3,2-3 1,-2 0-6,-3 3-6,-4 1-20,6 0 1,-11 0-1,1 16-1</inkml:trace>
  <inkml:trace contextRef="#ctx0" brushRef="#br0" timeOffset="85344.8815">1023 1446 28,'0'0'32,"0"0"1,27-71-11,-27 71-8,32 11-4,-13-3-2,7 10-5,-3-2-1,4-12-2,-6 22 0,1 7 1,-3-17 0,-3-5-1,-4 10-1,-8-4 1,-10 6-1,-4 7 1,-4-14-1,14-16 1,0 0-2,-62 31 3,62-31 0,-55-5-1,55 5-1,0 0 0,0 0-6,-60-27-7,60 27-18,0 0-1,12-10 0</inkml:trace>
  <inkml:trace contextRef="#ctx0" brushRef="#br0" timeOffset="85750.9047">1317 1524 1,'1'-19'25,"-1"19"-1,0 0 0,0 0-17,2 22-2,2-1-2,2-4-1,2 0-2,-1 13 0,-1 1 1,2-17-1,-3 2 0,4 0-1,-9-16 0,6 12 1,-6-12 0,0 0 0,-1-18 1,1 18 3,-4-21 2,0-1 2,0 4 0,4 5 0,2-9 0,3 6-1,-5 16-1,12-26-5,-12 26-9,17-4-19,-5 3-5,0 12 0,-4 0 0</inkml:trace>
  <inkml:trace contextRef="#ctx0" brushRef="#br0" timeOffset="86146.9274">1562 1642 12,'0'0'32,"22"-14"1,-13 1 3,-1 1-15,6 0-4,-2 0-7,2 7-4,-4-5-1,2-7-2,-2-3-2,-10 20-1,13-15 2,-11 5-2,-2 0 1,-3 1-1,-4-7 0,-4 17-1,-3 5 2,-4-15-1,-2 9-1,-1 7 0,-1 3 1,1-1 0,2 17-1,4-11 1,5-2-1,6 17 0,6-4 1,5-6 1,5 0-1,5 3-1,3-10 1,0 4 0,2 1-2,-3-20-3,1 2-10,-3 4-20,-2-13 0,2 6 0,-7-7 1</inkml:trace>
  <inkml:trace contextRef="#ctx0" brushRef="#br0" timeOffset="86373.9403">1773 1554 34,'3'10'31,"-3"-10"0,0 0-1,6 26-22,-4-7-1,3-7-3,4 7-4,0 4 0,3-3-1,-3-9-1,4 10-6,-13-21-7,17 2-17,0 9 0,-17-11 1</inkml:trace>
  <inkml:trace contextRef="#ctx0" brushRef="#br0" timeOffset="86587.9526">1981 1563 34,'1'-16'33,"-1"16"-1,0 0-5,-12 19-10,7-8-6,-7 1-6,3 9-1,-3-2-2,-3-1 1,2 7-1,-3-16-2,7 2-7,-6-4-10,2-1-16,13-6-2,-11 8 2,11-8-1</inkml:trace>
  <inkml:trace contextRef="#ctx0" brushRef="#br0" timeOffset="87334.9953">912 1364 15,'0'0'15,"0"0"-2,0 0-6,0 0 1,0 0 1,0 0 0,0 0 1,0 0-5,29-45 0,-29 45 7,0 0-3,0 0-3,0 0-3,23 50 0,-23-50 3,9 68-4,-9-68 3,7 79-7,-7-79 5,-2 105-2,-2-51 2,4-54-1,-5 75 0,5-75-1,3 66 1,-3-66-2,0 0 0,0 0 1,0 0 0,0 0-2,0 0 0,0 0-2,0 0-3,0 0-3,0 0-4,0 0-5,0 0-6,0 0 1,0 0-3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22T13:59:02.0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11492 1487 18,'0'0'22,"0"0"-10,1 15 0,-3-5 0,2-10-1,-1 26-1,0-4 0,2-7-1,-3 6-3,3 15-1,-3-1 0,2-4-1,-1 6-1,0-3-2,-1 3 1,0 2-2,1-3 1,-1-9-1,2-3 1,-2 0-3,2-1 1,-3-11-2,5-1-4,-2-11-4,0 0-15,0 0-5,0 0 1,0 0 2</inkml:trace>
  <inkml:trace contextRef="#ctx0" brushRef="#br0" timeOffset="553.0316">11445 1511 9,'-12'6'11,"4"13"0,-5-11-2,13-8-4,-19 20 1,8-9 0,11-11 2,-15 8-2,9 2 1,6-10 3,-7 9-1,7-9 1,0 0 0,12-12-3,-1 8 0,1-9 0,7-6 1,-1-2-3,3 4-1,-3-1 1,1 0-2,-4 12 1,0-6 1,-6 9-3,-9 3 0,13 22 0,-8-9-1,0 6 0,-1 10 0,0-7-1,1 5 0,1 4 2,0-13-4,4-1-4,-5-6-10,0 0-18,6 6 0,-3-5-1,4 1 0</inkml:trace>
  <inkml:trace contextRef="#ctx0" brushRef="#br0" timeOffset="3273.1872">11700 690 13,'0'0'25,"0"0"-5,-54-29-2,54 29-1,0 0-6,0 0-2,0 0 1,-52-5-2,52 5-2,0 0 1,-51-2-4,51 2-2,0 0 2,-59 6 2,59-6-4,0 0-1,-54 10 1,54-10 1,0 0 0,0 0 0,-57 23 0,57-23-3,0 0 3,0 0 1,-53 45-3,53-45 0,0 0 0,0 0-2,-47 67 2,47-67 2,0 0-4,-26 52 1,26-52 1,0 0 0,-18 67 0,18-67 1,0 0-1,-11 55 0,11-55 3,0 0-2,-4 65 1,4-65-1,0 0 3,6 61-1,-6-61 0,0 0-1,0 0-1,36 59 1,-36-59 1,0 0-2,45 51-1,-45-51 0,0 0 1,55 37 0,-33-21-1,0 5 0,1-9-1,0-4 1,1 12 0,-1-2 0,2-7 0,-1 2 0,0-4 1,-1-9-1,-1 2 0,-2 6 2,2-13-1,-2-4-2,-1 9 1,2-11 1,-21 11 0,42-22-1,-21 15 0,-21 7 0,0 0 1,61-33-1,-61 33 2,0 0-2,58-51-1,-58 51 2,0 0 1,58-55-3,-58 55-1,0 0 2,48-67-3,-48 67 1,0 0 1,28-73-2,-28 73 0,2-60 1,-2 60 2,-10-49-1,10 49 0,-22-53 0,22 53 2,0 0 0,-49-43 0,49 43 0,0 0-2,-65-54 2,65 54-1,-54-27 2,54 27-3,-59-49 2,59 49 0,-66-22 0,66 22 0,-71-18-1,71 18-1,-68-27-3,68 27-1,-64 9-6,64-9-25,-59-9 0,59 9-1,0 0 1</inkml:trace>
  <inkml:trace contextRef="#ctx0" brushRef="#br0" timeOffset="4354.249">11102 1044 30,'0'0'20,"0"0"-2,0 0 1,0 0-4,0 0 0,0 0-2,0 0-3,0 0-2,0 0-3,0 0 1,0 0-3,0 0-1,0 0-1,0 0-1,-62-5 0,62 5 0,0 0 1,-77 30-2,77-30 1,-72 21 2,72-21-1,-79 33 2,79-33-1,-82 38-1,82-38 0,-75 44 2,41-13-1,34-31-2,-57 36 2,32-9-3,5-2 1,4-9 0,4 4 0,2-13-1,10-7 1,-10 8-1,10-8 0,0 0 2,0 0-1,0 0 0,0 0-1,0 0 0,0 0-2,0 0-4,1-12-6,-1 12-15,-1-10-6,7-1 0,-6 11 2</inkml:trace>
  <inkml:trace contextRef="#ctx0" brushRef="#br0" timeOffset="4655.2662">10442 1226 37,'0'0'30,"0"0"3,-54 28-1,54-28-18,-9 21-3,1-8-4,4 6-4,-2 2 2,3-9-2,0 8 0,2-4-1,1 1 0,4-2-1,0-4 2,5-13-2,1-5-1,1 11-2,4-14-1,-15 10-3,30-24-10,-17 18-18,-2 5-1,2 11-2,-13-10 3</inkml:trace>
  <inkml:trace contextRef="#ctx0" brushRef="#br0" timeOffset="5363.3067">9949 1601 16,'0'0'27,"-10"-5"0,10 5-6,3 16-6,-3-5-4,2 10-4,-2 5 0,3-8-3,-1-2-1,1 8-1,0-3 0,1-7-1,0-2 1,-4-12-2,10 2 1,-10-2-1,11 4 2,-5-16-1,2-3-1,1 1 1,1-1-1,0 2 2,1 1-1,1 0 0,-1-3 0,1 16 0,-2 4 1,0-2 1,-10-3-1,17 20-1,-10-5 0,-1 2 0,1 3 0,-3-4 0,1-3-2,-2 5-2,1-5-1,-4-13-6,7 12-9,-7-12-13,11-6-2,-2 4 1,-6-7 2</inkml:trace>
  <inkml:trace contextRef="#ctx0" brushRef="#br0" timeOffset="5765.3297">10261 1675 16,'0'0'28,"0"0"1,0 0 1,0 0-13,2 18-3,-1-7-4,-3-1-5,2 13-1,-1-1 1,4-6-1,0-2-1,-3-14-1,10 19 1,-1-10-2,-9-9 1,18-8-1,-7-8-1,-1 5-1,0-4 2,1-5 0,-2-5-2,-2 1 1,-1 2 0,-2 12-1,-4 10 1,5-18 1,-5 18-2,0 0 1,0 0 0,-5 24 0,4-4 0,1-6 0,0 3-1,1 10 0,2-3 1,0-5 0,2-1-4,-5-18-2,11 14-9,-5-2-19,-6-12 1,14-4 0,-10-7 0</inkml:trace>
  <inkml:trace contextRef="#ctx0" brushRef="#br0" timeOffset="6025.3446">10506 1533 49,'0'0'32,"4"11"1,-2 6-1,4 2-22,-8 7-4,3 0 0,-2 3-3,1 4-2,-1 1 0,2-13 0,2-5-4,-1-3-4,-2-13-2,10 8-4,-1-11-6,-3-17-6,1-6-6,4 5-1,-7-14 1</inkml:trace>
  <inkml:trace contextRef="#ctx0" brushRef="#br0" timeOffset="6207.355">10601 1458 40,'0'0'31,"0"0"2,3 21-7,-4 8-7,-4 8-7,4 0-6,-3-5-1,4 10-2,-2-2 0,3-12-1,2-1-3,0-2-2,4-3-5,-3-6-23,3-7-2,7-6-2,-4-10 1</inkml:trace>
  <inkml:trace contextRef="#ctx0" brushRef="#br0" timeOffset="7067.4042">12030 1098 14,'0'0'33,"0"0"1,0 0-3,0 0-8,0 0-3,0 0-8,0 0-2,0 0-3,0 0-3,0 0 2,75 32-1,-75-32-1,81 8-2,-81-8 0,89 31 1,-39-15-3,-50-16 0,92 37-1,-49-23 1,-5 15-2,-1 3 2,-3-7-1,-4 4 1,-7 1-1,-3-3 2,-2 3-1,-5 1 0,0-11 1,-6-4 0,-3 4-1,-2-6 0,-2-14 0,0 0-1,-3 15-2,3-15-4,-13-8-7,7-3-25,6 11 3,-11-20-3,8 11 2</inkml:trace>
  <inkml:trace contextRef="#ctx0" brushRef="#br0" timeOffset="7423.4245">12651 1330 45,'-1'-38'34,"11"39"2,-10-1 0,14 19-17,1-8-10,-8 0-1,6 8-3,-3 9-2,0-14 0,-2 8-3,-1 10 0,-6-7 2,2-3-1,-3 2-1,0-4 1,-4-7-2,0 10 1,-1-1 1,5-22 0,-14 12-1,4-2 0,0-5 0,0 1 0,-1-2 1,1-6-2,10 2-4,-17-4-4,17 4-14,0 0-14,7 9 0,-7-9 0,10-6-1</inkml:trace>
  <inkml:trace contextRef="#ctx0" brushRef="#br0" timeOffset="10386.594">13017 1555 26,'10'7'17,"-10"-7"1,0 0-2,5 20-1,-5 1-2,1 1-2,-1 8-3,1-9-2,-2 2-2,2 6-1,0 1 0,2-12-1,-1-8-1,1 0-1,-3-10 2,11 3-2,-11-3 0,15-19 0,-8-6 0,0 5-1,2-1 2,1-6 0,-3 0-3,4 4 3,-4 0 0,3 14 0,-10 9 1,19-11 0,-19 11-1,17 5 1,-8 7 0,0 1 0,0 5-1,1-1 0,-2 1 0,0 10-1,-1-1 2,2-6-1,-4-7-1,-1 1-1,-1-4-1,-1-2-5,-2-9-9,0 0-16,6-9-2,-6 9 1,1-22 1</inkml:trace>
  <inkml:trace contextRef="#ctx0" brushRef="#br0" timeOffset="10860.6211">13399 1570 28,'0'0'31,"2"17"0,-7-3-2,-2 5-15,5 6-2,-4 4-4,5-8-2,-1-1-2,4 9 0,0-7 1,3-4-1,-5-18-3,20 16 0,-8-20 0,4 3 0,1-5 0,2-18 1,0-2-4,-1 4 1,-2-1 2,-3-5 0,-1 3 0,-6-5-1,-3 9 0,-2 8-1,-1 13 3,-5-16 0,0 5-2,5 11 0,-10 10 1,7 3 1,1 0-1,2 3 0,1-3-1,1 14-1,1 6 3,1-11-2,4 0-1,-2-2 1,0 0-1,-1 0-3,3-4-4,-8-16-12,0 0-16,14-12 0,-12-3 0,5 3 1</inkml:trace>
  <inkml:trace contextRef="#ctx0" brushRef="#br0" timeOffset="11141.6372">13713 1314 53,'0'0'30,"0"0"2,10-20-5,-10 20-20,-1 19-2,-4 7 1,3-4-3,0 8 1,1 6 0,-1 10 0,1-3-1,0 6-1,2-12 0,-2 2-1,3-1-2,-1-1 2,1-18-2,2-4-5,-4-15-6,10 3-15,2 0-9,-4-23 1,6-4 1</inkml:trace>
  <inkml:trace contextRef="#ctx0" brushRef="#br0" timeOffset="11395.6517">13906 1177 76,'0'0'34,"0"0"1,0 0-3,20 54-26,-25-19 0,5-1-1,-2 9-2,0 0-1,-1 2 1,3 6-2,-2-4 0,1-17-1,4-8-4,-4 2-3,8-14-18,-7-10-12,0 0 1,9-9-1,-8-14-1</inkml:trace>
  <inkml:trace contextRef="#ctx0" brushRef="#br0" timeOffset="14032.8026">11245 2203 13,'0'0'27,"0"0"1,0 0-9,0 0-5,0 0 0,6 14-3,-6-14-3,-3 23-2,0-11-1,3 10-1,-2-1 0,3 2-1,0-4-2,1 11 1,-1-1 0,2-3 0,-1-3-2,1 1 1,-1-5-1,0-1 1,-1 1-1,-1-19 1,3 12-2,-3-12 1,1 13 2,-1-13-1,0 0-1,0 0 2,6-20-1,-6 20 0,5-11 1,1-3 0,-1 0-1,2 3 0,2 0 1,2 1 0,-1-1 0,5-5 0,-1-4-1,2 8 0,1-1 1,2-4-1,0-2-1,-1 8 0,0 3 1,-1 6 0,0 6 0,-1-3 0,-1 3-1,-3 9 0,0 6 1,-1-4 0,-2 2-1,0 5 0,-3-2 0,-1 5 1,-2 1-1,0-5 1,0-4-1,-2 3-1,1-6 2,-1-2 0,-1-12-2,5 12 1,-5-12-6,0 0-24,2-12-6,-2 12 0,0-24-2</inkml:trace>
  <inkml:trace contextRef="#ctx0" brushRef="#br0" timeOffset="17614.0074">10510 831 36,'0'0'30,"0"0"0,0 0 0,0 0-20,0 0-5,30 53 0,-30-53-3,7 59 0,-7-59-1,0 0 0,22 56-2,-22-56-2,0 0-5,0 0-6,29 50-9,-29-50-8,0 0-1,0 0 0</inkml:trace>
  <inkml:trace contextRef="#ctx0" brushRef="#br0" timeOffset="17928.0254">10510 871 41,'0'0'34,"0"0"0,0 0-6,-1-62-8,1 62-4,0 0-6,31-55-3,-31 55 0,0 0-4,0 0-2,56-49 1,-56 49 1,0 0-3,0 0 0,53 14 0,-53-14 1,0 0 0,0 0 0,0 0-3,21 61 0,-21-61 2,0 0 0,0 0-2,-54 58 1,54-58 0,0 0-1,0 0-1,-55 43-5,55-43-29,0 0 1,0 0-1,0 0 1</inkml:trace>
  <inkml:trace contextRef="#ctx0" brushRef="#br0" timeOffset="19552.1183">12394 785 23,'0'0'21,"0"0"-6,0 0-3,0 0-3,-4 57-2,4-57-5,0 0 0,0 0-1,5 55-1,-5-55 1,0 0 0,0 0-1,0 0 0,0 0 1,0 0 0,0 0 0,0 0 0,0 0-1,0 0 0,55-51 3,-55 51 0,0 0 0,30-49-1,-30 49 0,0 0 0,0 0 0,0 0 1,0 0-3,0 0-1,0 0 2,0 0-1,37 54-1,-37-54 0,0 0-3,0 0-4,6 59-6,-6-59-12,0 0-1,0 0 1</inkml:trace>
  <inkml:trace contextRef="#ctx0" brushRef="#br0" timeOffset="20040.1462">12638 856 21,'63'-22'22,"-63"22"0,0 0-14,0 0-2,52-25-2,-52 25 0,0 0-4,0 0 1,0 0 1,51-32-1,-51 32-1,0 0 2,0 0 1,0 0-3,0 0 2,0 0 0,-6-56-2,6 56 3,0 0 1,0 0 0,-55-14 0,55 14 3,0 0 1,-53 28-1,53-28 1,0 0-1,0 0-1,-55 55 0,55-55 1,0 0-3,-6 49-2,6-49 1,0 0 0,29 60-1,-29-60-1,0 0-1,0 0 0,60 54-2,-60-54-3,0 0-8,0 0-11,67 4-11,-67-4 0,0 0 1</inkml:trace>
  <inkml:trace contextRef="#ctx0" brushRef="#br0" timeOffset="20334.163">13100 756 15,'0'0'26,"0"0"2,0 0-1,2 62-15,-2-62-6,0 0 3,-44 62-3,44-62-1,0 0 1,-48 53-2,48-53 1,0 0-1,0 0-3,-40 53-4,40-53-7,0 0-9,0 0-13,0 0-1,0 0 1</inkml:trace>
  <inkml:trace contextRef="#ctx0" brushRef="#br0" timeOffset="20561.176">12982 815 52,'0'0'37,"0"0"-2,0 0 3,0 0-22,0 0-5,0 0-4,0 0-2,0 0-4,0 0 1,33 60-1,-33-60-1,0 0-1,38 57-1,-38-57-4,0 0-7,0 0-16,0 0-9,56 23 0,-56-23 1</inkml:trace>
  <inkml:trace contextRef="#ctx0" brushRef="#br0" timeOffset="20814.1905">13314 640 77,'0'0'37,"0"0"-3,0 0 2,0 0-32,0 0 0,-5 78-2,5-78-2,0 0 1,-16 67-1,16-67 0,-6 58 0,6-58-1,0 0-2,1 51-4,-1-51-5,0 0-12,0 0-12,0 0 0,0 0 0,0 0 2</inkml:trace>
  <inkml:trace contextRef="#ctx0" brushRef="#br0" timeOffset="20982.2001">13197 789 32,'0'0'36,"0"0"0,0 0 3,0 0-12,0 0-13,13-55-3,-13 55-5,0 0-3,68-2-4,-68 2-11,53-5-27,-53 5 2,0 0-2,0 0 2</inkml:trace>
  <inkml:trace contextRef="#ctx0" brushRef="#br0" timeOffset="21892.2521">10715 654 16,'55'-41'31,"-55"41"0,0 0 1,0 0-14,0 0-3,0 0-6,0 0-5,0 0-1,25 62 0,-25-62-3,0 0 0,0 0 1,54 42 0,-54-42-2,0 0-1,0 0 1,0 0-4,0 0 3,0 0 0,0 0-1,0 0 0,0 0 3,0 0 1,0 0 0,0 0 2,0 0 1,1-51-2,-1 51 3,0 0 0,0 0 0,0 0-3,0 0 0,0 0-2,0 0-8,59-36-10,-59 36-16,0 0 0,0 0 0,56-16 0</inkml:trace>
  <inkml:trace contextRef="#ctx0" brushRef="#br0" timeOffset="22313.2762">11017 586 19,'0'0'33,"0"0"1,51 6-2,-51-6-14,0 0-3,0 0-5,59-39-4,-59 39-1,0 0-5,0 0 0,0 0 2,45-55 0,-45 55-3,0 0 2,0 0-2,-2-50 0,2 50 3,0 0-1,0 0-1,-50-25-1,50 25 3,0 0-1,-54 22 1,54-22-2,0 0 0,0 0-1,-39 76 2,39-76 0,0 0-2,6 56 0,-6-56 0,0 0 1,39 60 0,-39-60 1,0 0-2,57 20-1,-57-20-2,0 0-14,60 7-14,-60-7-2,0 0 0,27-54 1</inkml:trace>
  <inkml:trace contextRef="#ctx0" brushRef="#br0" timeOffset="22688.2976">11210 374 50,'0'0'31,"0"0"3,0 0-7,45 69-17,-45-69-1,0 0-4,33 57-4,-33-57 0,0 0-1,0 0 0,0 0 2,52 32-2,-52-32-3,0 0 3,0 0 1,0 0 1,41-65-1,-41 65-1,13-49-1,-13 49 3,0 0 0,16-76 1,-16 76-1,0 0 1,0 0-1,0 0 0,8-51 0,-8 51-7,0 0-18,0 0-12,0 0 1,0 0-4,0 0 4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22T14:32:39.7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5358 4045 18,'0'0'14,"11"-4"-1,0 3-1,-11 1-1,22-7-3,-6 4-2,4 0-1,7-2-2,5 0-2,8-2 1,3-4-1,9 1 1,6-3 0,6 2 0,4-5 0,2 2 1,2-2-2,3 3 1,-4-1-1,-2 2 0,-5 2-1,-7-1 0,-2 3 1,-2 1-1,-7 0 0,-2 3 1,-2 0-1,2 0 0,0-1 0,3 0 1,0 0-1,3-2 0,1 0 1,3-2-1,4 2 1,0-2-1,-1 1 1,2 0 0,-3-1 0,2 0 0,-1 3 1,-1 0-1,-2-1 1,-1 1-1,1 2 0,-3 1 1,-3 1-1,1 0 1,-2-1 0,0 3 0,-2-2 0,0 2 1,-2-2-1,4 0 0,0-2-1,1 4 1,0-1-1,0-1 0,3-1-1,-2 2 1,1-2-1,-2 4 0,-1 0 1,1-2-1,-5-1 0,-1 1 1,-2 0-1,-1 0 0,-1 0 0,-1-1 1,-1-2-1,-3 4 0,1-3 0,0 1 0,0-2 0,1 2 0,-2-2 0,-1 3 0,0 0 0,0-1 0,-3 1 0,0 2 0,1 2 0,-1 0 0,-1 0 0,1-3 0,0 2 0,-1 1 1,0 1-1,0-4 0,-5 1 0,-1 0 0,-1 1 0,-5-1 0,0 0 0,-4-1 0,1-1 0,-13 1 0,14 1 0,-14-1 0,9-4-1,-9 4 0,0 0 0,0 0-3,0 0-3,0 0-9,3-12-14,-3 12-1,0 0 2,0 0 0</inkml:trace>
  <inkml:trace contextRef="#ctx0" brushRef="#br0" timeOffset="1">9975 3200 8,'0'0'15,"0"0"-1,0 0-1,0 0-1,0 0-1,0 0-1,-10-3 0,10 3-2,0 0 0,-10 1-2,10-1-2,-11 1 1,1-2-2,10 1 0,-17-1 0,17 1 1,-20 2-2,20-2 1,-20-2-1,20 2 0,-18 1 0,18-1 0,-19 3-2,9-1 1,10-2 0,-19 8-1,8-3 1,1 1-1,-1-1 0,1 2 0,1 0 1,1 2 0,8-9-2,-15 17 1,11-4 1,-1 3-1,1-1 1,2 2-1,0 2 1,2 2-1,-1 2 0,0 2 1,0 0-1,1-1 0,-1 4 0,-1 4 1,0 0-2,0 0 1,1 3 1,-1 0-1,1 1 0,-2 1 0,1-1 0,-1-2 0,-1 3 0,0-1 1,-2 1-1,0 1-1,0-1 2,1 3-1,-2 0 0,1 0 0,0 3 1,1 1-2,1 1 1,-3-3 1,3 1-1,-1 2 0,1-2 0,1 2 0,-1 0 0,0-4 1,0 1-1,-1-1 0,1-2 0,1 1 0,-1-2 1,1-3-1,1-3-1,0 2 1,1-1 1,0-4-1,0 1 0,0-2 0,1-3-1,0 3 1,0-4 0,0-4 1,1-1-2,0 2 1,1-3 0,0-3 0,0-2 0,1-1 0,-1 0 0,0-2 0,0 0 0,-2-10 1,3 12-2,-3-12 1,3 12 0,-3-12 0,0 0 1,13 7-1,-13-7 0,12 0 0,-12 0 1,17 2 0,-8-3-1,1 0 0,0 2 1,1 2-1,0 0 0,0-3 1,0-1-1,2 4 0,1-1 1,-1 1 1,2-3-2,-2 1 1,-1-1 0,-1 4-1,-2-2 1,-9-2-1,11 2-3,-11-2-14,0 0-14,0 0-2,-14-2 0,14 2 0</inkml:trace>
  <inkml:trace contextRef="#ctx0" brushRef="#br0" timeOffset="2">9277 15433 22,'0'0'27,"0"0"-4,0 0-2,0 0-4,0 0-3,0 0-1,0 0-3,-11-6-2,11 6-2,-14 3-2,14-3-1,-19 6 0,6-2-1,-2 0 0,-3 2-1,-2 1 0,0 2 0,-3 1-1,0 2 1,-2 1 0,1 2-1,0 1 1,1 2 1,2-1-1,3 2 0,0-4 1,5 1-1,0-2 0,4 3 0,3-1-1,2 1 1,0-1-1,4 3 0,0 3 1,0 1-1,2 5 0,0 2 0,0 1 1,0 4-1,0 5 0,-1 0 0,0 4 1,0 5-1,-1 1 0,-1 4 1,-1 2-1,0 1 1,-2 3-1,1 2 0,-1-3 0,-1-2 0,0 0-1,1-3 1,0 2 0,0 2-1,0 0 1,-1-2 0,0 2-1,1-3 0,1 1 0,-1 0 1,3-3-1,-1-5-1,2-3 1,1 2 1,1-3 0,-1-1 1,1-1-1,0-3 1,0-2-1,0-2 2,0-4-1,3-6-1,-1-7-1,2-1 1,1-8 0,1 1 0,3-6 0,0-3 0,3-2 0,1 2 1,1 0-1,-1-2 1,3-2 0,-1 0 0,2 0 0,-2 5 0,1-2-1,0-2 1,-3-2-1,1 5 0,-3 0 0,-2-1-1,1 4-4,-12-4-16,0 0-15,10-18 1,-16 6-1,0-4 1</inkml:trace>
  <inkml:trace contextRef="#ctx0" brushRef="#br0" timeOffset="3">4650 15448 11,'0'0'12,"26"6"2,-13-4-1,8 5 0,2-5-1,4 2-1,3 2-2,2 0-2,5-1-1,-2 2-2,5 0-1,2-1-1,1 1-1,0-1 0,4 0 1,0-3-1,3 3 1,2-2-1,1 1 1,2-3 0,6 3-1,-2-1 1,1 1 0,2 0 0,3 0 1,-4 1 0,4 3-1,-1-2 2,-1 2-1,2-2 0,5 4-1,-4-3 0,1 1 0,3-2-1,0-1 0,0-2-1,1 0 1,0 0-1,0-3 0,-1 0 0,2 0 1,-4 0-1,0 1 0,-2 0 0,-2-1 0,-4 0 0,0 2 1,-2-2-1,-3 2 0,1-1 0,-1 0 0,-2 0 0,-3 1 0,-2 1 1,-4 0-1,-4 1 0,-1 0 0,-1 1 0,-2 1-1,-1-2 1,0 0 0,-1 0 0,1 1 0,0-2 0,-2 1 0,0-1 0,-1-1 0,0 0 0,-1 1 0,0-1 0,-2 1 0,0-2 0,0 1 0,0-1 0,-2 1 0,0 0-1,0-2 1,-1 1 0,0 0-1,2 0 1,-2-1 0,0-1 0,-1 0-1,-2 0 0,0-2 0,0 0 0,-3-1 0,-4 1-1,-1-1 0,-2 1 0,-13 2 0,16-4 1,-16 4-1,0 0 0,10-5-2,-10 5 1,0 0-2,0 0-6,0 0-18,0 0-1,11 5 0,-12-16 2</inkml:trace>
  <inkml:trace contextRef="#ctx0" brushRef="#br0" timeOffset="4">2756 1048 11,'0'0'11,"0"0"-3,0 0 0,0 0-2,-32-53 0,32 53 0,0 0 0,0 0 0,0 0-1,-61-15 0,61 15-1,0 0-1,0 0 0,-55 7-1,55-7-1,0 0 0,0 0 0,-53 19 0,53-19-1,0 0 1,0 0-1,-51 26 0,51-26 2,0 0 0,0 0 1,-49 43-3,49-43 3,0 0-2,0 0 1,-43 57 0,43-57-2,0 0-1,0 0 1,-24 64-1,24-64-1,0 0 0,-11 47 0,8-24 2,1 0-2,0 6 2,1-15-2,0 7 1,2 6 0,-1 5 2,2-15-1,0 6-1,1-1 1,0-2 0,1 7 0,1-3 0,1-13 1,0 2-1,1 4-1,1-1 2,2-6 0,2 3-1,-1-6 1,4 2-1,-2 6 0,4-3 1,0-7 0,2 1-1,1 7 0,-3-6 1,4 1-1,0-2 1,1-10 0,0-1-1,0 11 0,0-8 1,0-7 0,2 3-1,-2 4 0,0-5 0,-1 8 0,2 1 2,-1-15-1,-1 6 0,1 5-2,-2-6 3,0-8-1,-2 5-1,-1-4 1,-2-2-1,-1 3 0,-1 4 1,-1-14 0,-2 3-1,1 8-1,-3-4 2,1-6-1,-1 1 1,-3 6-2,-5 16 1,5-44 2,-5 44-1,0 0 1,-3-73-3,3 73 1,0 0 0,-9-65 1,9 65-1,0 0-2,-8-56 1,8 56 1,0 0 0,0 0 0,0 0 0,-19-57-1,19 57 1,0 0 1,0 0 0,0 0-1,-41-56 0,41 56 0,0 0-1,0 0 2,0 0-1,-40-61-1,40 61 0,0 0 1,0 0 0,0 0 1,-41-52-1,41 52 0,0 0 0,0 0 2,-56-30-2,56 30-1,0 0 1,-53-28-1,53 28 1,0 0 0,-56-14 0,56 14-1,0 0 1,-62 1 0,62-1 0,0 0-2,-72 19-1,72-19-5,-57 19-5,57-19-11,-58 37-2,58-37-1</inkml:trace>
  <inkml:trace contextRef="#ctx0" brushRef="#br0" timeOffset="5">4643 900 5,'0'0'17,"0"0"-6,0 0 1,0 0-2,-53-44-2,53 44-2,0 0-1,0 0 0,-51 3 1,51-3-3,0 0-1,-52 11 0,52-11 0,0 0-1,-61 21 0,61-21-1,0 0 0,-62 21 0,62-21 1,0 0-1,0 0 0,-66 44-1,66-44 1,0 0-1,0 0 1,-51 58-1,51-58 1,0 0 1,-33 59-1,33-59 2,0 0-1,-24 72 0,24-72-1,-5 57 1,6-25-1,3-8-2,1 1 1,2 4 0,2 8 0,1-10 0,-1-2 1,2 0-1,-2 1 1,2 1-1,0 1 1,1-15 1,-1-1-2,2 5 1,0-1 0,3-3 0,-1-2 1,2-6-1,-1-3 0,1 6 0,3-2 1,0-8 0,2 3-1,0 1 0,-1-1 1,2-2-1,0 3 1,0-8 0,-2 0-2,2 7 1,-1-4 1,-1-7 0,2 1 0,-1 2-1,-2-10 0,1 4 0,0 0 1,-3-7 0,0-1-1,-3 10 0,0-9 1,-1-4 1,1 5-2,-15 19 1,22-50 0,-22 50 1,0 0-2,26-77 2,-26 77-2,0 0 2,10-73-1,-10 73 1,0 0-1,0 0 0,-4-66 1,4 66 0,0 0 1,0 0-2,0 0 1,-15-53 0,15 53 1,0 0-1,0 0 0,-33-53-1,33 53 0,0 0 1,0 0-2,-62-60 1,62 60 0,0 0-2,-62-48 1,62 48 0,0 0-1,-67-38-1,67 38-4,0 0-9,-76-30-13,76 30-1,-52-3 0,52 3 2</inkml:trace>
  <inkml:trace contextRef="#ctx0" brushRef="#br0" timeOffset="6">6542 905 20,'0'0'21,"0"0"-5,0 0-1,0 0-1,0 0-5,0 0-1,10-50-1,-10 50-2,0 0 0,0 0-2,0 0-1,-57 0 2,57 0 0,0 0 0,0 0-1,-57 6-1,57-6 0,0 0 0,0 0 0,-61 14-1,61-14-2,0 0 0,-50 14 2,50-14 0,0 0-2,0 0 0,-65 10 2,65-10-1,0 0 1,-50 29 0,50-29-2,0 0 1,-51 29 0,51-29 0,0 0 0,0 0-1,-56 51 1,56-51 0,0 0 0,-32 50-1,32-50 2,0 0-2,0 0 2,-29 63 1,29-63-2,0 0 1,0 0-1,-13 68 3,13-68-3,0 0 1,-2 53-2,2-53 1,2 23 0,0-1-1,1 4 1,1-10-1,1 3 1,0 6-1,3-1 2,0-1-1,1 6-1,3-11 2,1-5 0,0 10-1,1-1 1,1-10 1,2 1-1,-2 0 0,2-1 0,-1 3-1,1 1 2,0-11-1,1-4-1,-1 9 0,-1-4 1,2-2 0,-2-6-1,3 0 1,-2-3 0,1 7-1,0 2 1,0-10 2,2-2-3,-1 9-2,-1-4 4,1 1-1,-3 2 0,1-11 0,-1-2-1,1 10 0,-5-3 2,2-9-1,-2 6 0,-1-4-1,0-3 1,-2 6-1,-1 0 2,1-9-1,-2 1-1,-2 6 0,1-8 1,-6 20-1,13-45 0,-13 45 0,0 0 1,15-67 0,-15 67 0,0 0 0,10-68-1,-10 68 0,0 0 1,0 0 1,2-57-2,-2 57-1,0 0 0,0 0 1,-4-61-1,4 61 2,0 0-2,0 0-1,-7-52 2,7 52 0,0 0 1,0 0 0,0 0 0,-22-50 0,22 50 0,0 0 0,0 0-1,0 0 0,-48-63 0,48 63 1,0 0 0,-52-36-2,52 36 0,0 0-4,-71-39-9,71 39-20,-65 2-2,65-2 0,-87 2 0</inkml:trace>
  <inkml:trace contextRef="#ctx0" brushRef="#br0" timeOffset="7">3180 1097 11,'0'0'15,"0"0"-2,0 0 1,0 0-3,0 0-4,0 0 0,0 0 2,57 17-3,-57-17-5,0 0 1,51-6-2,-51 6 1,0 0-1,65 5 2,-65-5-1,52-2-2,-52 2 3,52 5-2,-52-5 1,54 4-1,-54-4 1,51-6-2,-51 6 3,0 0-2,71-2-2,-71 2 2,0 0 1,65-5-2,-65 5 2,0 0-1,59 1-2,-59-1 3,0 0 2,57 2-3,-57-2 0,0 0 0,60 0 1,-60 0 0,0 0 1,63 3-1,-63-3 1,0 0 0,67-2 0,-67 2-1,0 0 0,70 2-1,-70-2-1,0 0-8,69-12-20,-69 12 1,0 0 3,0 0-1</inkml:trace>
  <inkml:trace contextRef="#ctx0" brushRef="#br0" timeOffset="8">3956 1011 15,'0'0'24,"0"0"-8,0 0 0,0 0 0,0 0-4,0 0-5,0 0-1,0 0-2,0 0-1,0 0 0,0 0 0,0 0-1,0 0 0,0 0 1,51-5 0,-51 5 0,0 0-1,0 0 0,0 0-1,0 0 0,53 21 0,-53-21-1,0 0 1,0 0 0,0 0-2,0 0 1,49 25 0,-49-25 0,0 0 0,0 0 1,0 0-1,0 0 0,0 0 2,0 0-1,0 0-1,0 0 2,0 0 0,0 0-2,0 0 0,0 0 1,0 0 0,0 0 0,0 0-1,0 0 1,0 0-1,-32 55 1,32-55 1,0 0-2,0 0 1,0 0 1,-62 37-1,62-37 0,0 0-1,0 0 0,0 0-1,0 0-3,-52 19-12,52-19-17,0 0 1,0 0-1,0 0 2</inkml:trace>
  <inkml:trace contextRef="#ctx0" brushRef="#br0" timeOffset="9">3238 1486 15,'0'0'16,"0"0"-1,12-3-1,-12 3-1,15-3 1,-6-1-5,3 11-2,1-5 0,5-8-2,1 1-2,3 5 0,2-6 0,3 6-1,2 0 1,0-11 0,1 0-1,0 15-1,-1-2 1,1-9 0,-2 4-1,-2 3 0,-4-5-1,-1 8 0,-3 6 1,-1-12 0,-3-1-1,-2 16 0,0-6 1,1-7 1,1 9-2,-1-4 1,2-5-1,2 9 0,-1-2 1,1-12 1,0 3-2,0 9 0,-2-9 0,1 5 1,-2 1-1,-1-8 1,3 3-1,-3 9-1,3-2 0,-2-7 0,4 6-5,-5-1-7,3-13-18,2 19 0,-7-2 1,4-8 0</inkml:trace>
  <inkml:trace contextRef="#ctx0" brushRef="#br0" timeOffset="10">3420 1307 28,'0'0'20,"0"0"-2,0 0-2,7-18 1,-7 18-5,0 0-1,0 0-4,-2 13-3,2-13 0,0 0 0,-16 19-1,6-15-3,-3 0 1,-2 13-1,-2 4 1,-1-15 0,1 10-1,0 1 0,2-6-1,3 1 1,3 6 0,9-18 0,0 0-1,-5 20 0,9-10 2,-4-10-1,16 10 0,-7 0 0,-9-10-1,17 15 2,-8 4-1,-9-19 1,14 11-2,-8 8 1,0-8 0,-6-11 0,16 23 0,-9-13 0,4-3 0,-1 11-1,2-8 1,0-6-1,1 9-4,-4-5-13,-9-8-12,22 20-2,-22-20 3</inkml:trace>
  <inkml:trace contextRef="#ctx0" brushRef="#br0" timeOffset="11">5036 1021 12,'0'0'14,"0"0"0,0 0 0,0 0-1,0 0-2,0 0 0,0 0-3,0 0 0,60-8-1,-60 8-4,0 0 0,63-14-1,-63 14 1,0 0-1,71 1 1,-71-1-1,0 0-1,71-4 0,-71 4 0,0 0 0,68 9 1,-68-9-3,0 0 2,66 12 0,-66-12 0,0 0-1,76 5 0,-76-5 1,56 9-2,-56-9 2,53 0-4,-53 0-5,0 0-19,62-7-3,-62 7 1,0 0 0</inkml:trace>
  <inkml:trace contextRef="#ctx0" brushRef="#br0" timeOffset="12">5651 911 39,'0'0'23,"0"0"0,0 0-4,0 0-4,0 0-5,0 0-3,0 0-1,0 0-1,0 0-2,53 27-2,-53-27 0,0 0 0,0 0 1,0 0-2,59 32 0,-59-32 0,0 0 0,0 0 1,52 27-1,-52-27-1,0 0 2,0 0-1,0 0 2,0 0-2,0 0 0,0 0 0,0 0 1,0 0 0,0 0-1,0 0 1,0 0-1,0 0-1,0 0 2,0 0 0,-20 50-2,20-50 2,0 0-1,0 0 0,-64 45-1,64-45-6,0 0-17,0 0-6,0 0-2,-52 30 0</inkml:trace>
  <inkml:trace contextRef="#ctx0" brushRef="#br0" timeOffset="13">5075 1450 26,'0'0'16,"0"0"-1,0 0 1,0 0-2,0 0-3,0 0-1,0 0 1,11-8-2,-11 8-2,14 0-1,-4-6 0,6 1-1,1 4-1,2-8-1,2 2-1,3 17-2,0-11 1,2-5 1,-2 5-2,1 7 1,0-7 1,0 7-1,-3-1 2,1-15-1,0 7-1,-1 11-1,0-5 1,1-6 0,0 6-1,-1-5 0,0 2 0,1 15 0,-1-6 1,-1-13 1,0 5-2,-1 8 0,-2-7 1,1-1-1,0 3 1,-2-10 0,2-1-2,-2 12 1,0 0 1,0-10 0,-1 3-2,-3 8-1,1-7-2,-5 3-13,-9-2-16,13 9 0,-13-9-3,0 0 2</inkml:trace>
  <inkml:trace contextRef="#ctx0" brushRef="#br0" timeOffset="14">5308 1271 9,'0'0'19,"0"0"-5,0 0-4,0 0-2,0 0 1,0 0 1,0 0 1,0 0 0,0 0-3,0 0 0,-15 26 0,4-14-2,1 0-2,-3 4-1,-3-5-2,0 1 0,-1 4 1,-2 7-1,3-15-1,-1 2 1,3 8-1,0-6 1,5-2 0,2 3 1,7-13 0,0 0-1,-8 10-1,9 2 2,-1-12 1,0 0-2,14 15 0,-5-11 0,4 9 0,0 7 0,3-5-1,1-5-4,-1 10-14,-1-3-13,7 5-2,-9-5 1,5-1 0</inkml:trace>
  <inkml:trace contextRef="#ctx0" brushRef="#br0" timeOffset="15">1671 2717 20,'0'0'23,"2"-10"-7,-2 10-1,-1-14-2,1 14-3,-8-11-2,3 0-2,-4 5-3,-2 2 0,-1-1 0,-4 0-1,0 2-1,-1 1 2,2 3 1,-4 6-1,8 0 2,-5-1-2,5 10 0,3 1 1,0 3 0,3 0-3,0 5 0,5-3 0,-2 6 0,6-1-1,-3-2 2,3 0-3,0 1 1,3-4 1,-4 2-1,1 0-3,-2-8-1,-1 4-4,-2-7-5,-2-2-11,2 3-8,1-14 1,-12 10 0</inkml:trace>
  <inkml:trace contextRef="#ctx0" brushRef="#br0" timeOffset="16">1370 2945 41,'0'0'31,"7"-12"0,-7 12-9,14-9-11,-14 9-1,25-10-4,-6 4-2,1 3-1,3 2-2,3-4-2,1 3-5,-3-2-6,6-2-13,-2 8-6,-6-11-1,0 10 1</inkml:trace>
  <inkml:trace contextRef="#ctx0" brushRef="#br0" timeOffset="17">1754 2873 39,'0'0'27,"0"0"1,0 0-10,5 14-12,-5-14 1,2 22-2,-1-7-2,1 1-1,-1 2-1,1 1-2,-2 1-2,0-4-5,0-2-8,4 0-13,-4-14 1,3 11-1</inkml:trace>
  <inkml:trace contextRef="#ctx0" brushRef="#br0" timeOffset="18">1811 2731 15,'-11'-15'22,"11"15"1,-9-9-1,-1 11-21,10-2-8,0 0-14,6 17-1,-6-17-1</inkml:trace>
  <inkml:trace contextRef="#ctx0" brushRef="#br0" timeOffset="19">1926 2820 16,'0'0'21,"0"0"-2,-2 20-11,6-4 0,-2 1-2,1 5-2,0 1-1,2 1-1,-1 1 0,0-2-2,0-4 1,-1-5-1,1-2 0,-4-12 0,2 10 1,-2-10 1,-1-15 1,1 0 1,1 0 3,-2-5 1,4-1 1,-1-6 1,4 10-2,-2-6 1,5 8-1,-2 0-3,1 5-4,2 1-2,-10 9-6,22-4-12,-7 7-13,-4-4-3,6 5 2,-4-5 1</inkml:trace>
  <inkml:trace contextRef="#ctx0" brushRef="#br0" timeOffset="20">2322 2845 39,'1'-10'30,"-1"10"1,-5-9-8,-2-1-12,7 10 0,-14-12-5,14 12-2,-20-6-1,7 7-1,0 2-2,-4 2 0,1 3 0,0 4 0,1 0 0,0 1-1,5 1 0,4-3 1,4 1-1,5-1 2,4-1-2,4-2 1,1-1 0,4 1 0,0 0 0,-1 2 0,0 1-2,-2-3-1,0 5 1,-5 1-2,-1 4 1,-4-6-1,-1 4 0,-6-2-1,-1 1 3,-4 1 1,-1-2 0,-5-5 0,2-1 1,-2 0 0,4-1 0,-1-5 1,12-2-3,-14-3-5,14 3-12,0 0-9,3-20 1,9 15 0</inkml:trace>
  <inkml:trace contextRef="#ctx0" brushRef="#br0" timeOffset="21">2441 2701 29,'0'0'28,"0"0"1,8 9-1,-8-9-18,0 13-3,5-1-2,-4 1-3,2 8-1,-2 3 1,1 3 0,-2 8-2,-1-1 0,0 1 1,-1 2-1,1-2 1,1-6-1,1-2 0,2-3 0,4-10 1,1 1 2,5-9-2,0-5 0,2-4 0,1 1 0,-1-4-1,0-4-2,-1 3-5,-4-6-14,-5-4-9,4 11-3,-9-10 2</inkml:trace>
  <inkml:trace contextRef="#ctx0" brushRef="#br0" timeOffset="22">2404 2902 62,'0'0'35,"0"0"0,14 4-1,1-8-27,8 3-2,-2-2-2,6 2-5,3 4-18,0 1-14,-8-7-1,1 4-2,-11-7 2</inkml:trace>
  <inkml:trace contextRef="#ctx0" brushRef="#br0" timeOffset="23">3274 569 13,'0'0'21,"0"0"-7,0 0-4,0 0-2,0 0-3,0 0-1,13 67-1,-13-67-1,0 0 0,0 0 2,7 49-2,-7-49 1,0 0-2,0 0-1,0 0 0,0 0 1,12 53-1,-12-53-1,0 0 0,0 0 1,0 0-2,0 0 3,0 0-1,0 0 0,0 0 0,0 0 1,0 0 0,21-63-1,-21 63 2,0 0-2,0 0 1,23-50 2,-23 50 0,0 0-1,0 0 1,0 0 1,0 0-2,0 0 0,0 0 1,0 0-2,51-28-1,-51 28 2,0 0-1,0 0-2,0 0 2,53 37 0,-53-37 0,0 0-1,0 0 2,0 0-3,50 44 1,-50-44 1,0 0 0,0 0-1,0 0-2,8 53-1,-8-53-6,0 0-10,0 0-9,0 0 0,0 0 0</inkml:trace>
  <inkml:trace contextRef="#ctx0" brushRef="#br0" timeOffset="24">3645 646 1,'0'0'12,"57"26"-1,-57-26-3,0 0 1,0 0 0,0 0 0,0 0-2,0 0 0,50-17-3,-50 17 0,0 0 2,0 0-2,0 0-3,0 0 1,0 0 2,0 0-2,0 0 1,0 0 0,0 0-3,0 0-1,0 0 3,22-49-1,-22 49-2,0 0 1,0 0-1,0 0 0,0 0 1,0 0-1,-56-49 0,56 49-1,0 0 2,0 0 0,0 0-1,0 0 0,-56 24 1,56-24 0,0 0-1,0 0 3,0 0-3,-42 55 0,42-55 4,0 0-2,-12 55 3,12-55-1,0 0-1,0 0 1,0 0 1,31 55 2,-31-55-3,0 0 0,0 0 0,55 14-2,-55-14 2,0 0-3,0 0-4,49-9-13,-49 9-12,0 0 0,0 0 0,0 0 1</inkml:trace>
  <inkml:trace contextRef="#ctx0" brushRef="#br0" timeOffset="25">4004 608 4,'0'0'21,"0"0"1,0 0-7,0 0-2,0 0 0,0 0-5,7 57 0,-7-57 0,0 0 0,0 0-4,0 0-1,-58 62 1,58-62-1,0 0-1,0 0-4,0 0-3,0 0-6,0 0-15,0 0-4,0 0 2,0 0-1</inkml:trace>
  <inkml:trace contextRef="#ctx0" brushRef="#br0" timeOffset="26">3894 666 32,'0'0'32,"0"0"0,0 0 1,0 0-17,0 0-5,0 0-3,0 0-2,0 0-5,57 19 0,-57-19 1,0 0-3,50 28-2,-50-28-4,0 0-16,0 0-11,51 35 0,-51-35 1</inkml:trace>
  <inkml:trace contextRef="#ctx0" brushRef="#br0" timeOffset="27">4229 404 35,'0'0'30,"7"60"3,-7-60-2,0 0-20,0 0-3,-1 71-2,1-71-3,0 0 0,-5 59-2,5-59-2,0 0 2,0 61 0,0-61 1,0 0-2,0 0 1,25 57 0,-25-57-1,0 0 2,0 0 1,53 16-3,-53-16 0,0 0 0,49 5-5,-49-5-5,0 0-22,0 0 0,0 0-2,57-28 1</inkml:trace>
  <inkml:trace contextRef="#ctx0" brushRef="#br0" timeOffset="28">4097 608 64,'0'0'37,"0"0"-2,58-13 0,-58 13-27,51-4-3,-51 4-11,60-20-27,-60 20-1,64 1-2,-64-1 1</inkml:trace>
  <inkml:trace contextRef="#ctx0" brushRef="#br0" timeOffset="29">3432 1982 6,'6'29'13,"-6"-5"-9,3 1-1,-2 7 0,1 5-1,1-5-3,-4-7-6,7 3-9</inkml:trace>
  <inkml:trace contextRef="#ctx0" brushRef="#br0" timeOffset="30">3395 1919 15,'8'-14'19,"9"7"-14,-2 2 0,8 5 2,0-2 0,2 8-2,2-4 0,-2 4 1,-1 6-2,-2 7 1,-2-8 0,-6 4-3,-4 5 0,-4-4 0,-5 0-2,-4 0 0,-4-6 0,-3-7 0,-5 9-2,-2-7 2,-2-5-2,2 4-2,-1-3-5,0-7-10,8 13-4,-7-9 0</inkml:trace>
  <inkml:trace contextRef="#ctx0" brushRef="#br0" timeOffset="31">3769 1939 10,'14'17'23,"-13"-6"0,7 5-10,-2 2-3,2 4-3,-3-3-4,-1-4-4,-2 4 1,-2-1 0,0-18 0,-3 16-1,3-16 2,-10 10-1,10-10 2,0 0-1,-9-14 2,6 0 0,3 0 2,2 1 1,4-6 1,-1-2 1,4 4-1,-1 0 0,4 3-1,-2 3-1,3 0-2,-3 1-5,1 8-8,-1 3-13,7 3-8,-17-4-2,17 4 2</inkml:trace>
  <inkml:trace contextRef="#ctx0" brushRef="#br0" timeOffset="32">4014 2039 11,'0'0'25,"23"-7"2,-15-3 0,4 8-18,3-2-1,0 1-2,1 3-2,0-3-1,-1 3 1,-2-10-1,0 9 1,-3-1 0,0-4 0,-5-6-2,-5 12 1,3-21-2,-4 9 0,1 12-2,-11-23 1,2 9-3,-3 4-1,-1 2-1,-2 2 1,0 7-1,0-3 0,-2 6 2,0 7 0,1 3 3,3-3 1,0 5 2,4 3 0,2-3 2,6 6 0,2-4 1,5-1-1,2-4 0,4 8-1,0-8 0,5 2-1,-4-2 0,4-3-2,-3-6-1,0 4-2,0 0-8,-3-1-21,-11-7-2,17 0 0,-12-11 0</inkml:trace>
  <inkml:trace contextRef="#ctx0" brushRef="#br0" timeOffset="33">4319 1915 35,'0'0'31,"8"15"3,-8-15-6,0 23-16,8-4-1,-5-2-3,3 7-3,-1-1-1,3-1 0,-1-6-3,-1 2-1,0-9-2,-2 0-4,-4-9-5,12 5-16,-12-5-7,13-14 0,-8-7 0</inkml:trace>
  <inkml:trace contextRef="#ctx0" brushRef="#br0" timeOffset="34">4494 1934 33,'4'-14'32,"-4"14"1,0 0-3,0 0-13,1 10-7,-1-10-5,-11 17-1,1-3 0,2 9-1,-5 4 0,1-7 0,-3 3 0,2 0-2,1-3 0,2-1-3,4-7-8,0 0-25,6-12 0,0 0-1,0 0 1</inkml:trace>
  <inkml:trace contextRef="#ctx0" brushRef="#br0" timeOffset="35">3483 1951 23,'0'0'19,"0"0"0,2-14-2,-2 14-2,0 0-2,0 0-2,4-17-3,-4 17-3,0 0-1,0 0-1,0 0-1,-2-12 1,2 12 0,0 0-2,0 0 0,0 0 1,-8 13-2,8-13 1,-6 27 0,4-5-2,-2 3 1,0-5 0,3 3-1,-4 6-1,2 1 2,1-4-1,0-4-1,-2-1 0,3 0 2,-2 1-1,1 1 1,0-9 0,0 2 0,0 3-1,0-2 2,1-5-1,0-1 0,1-11 0,-3 12 0,3-12-2,-3 14 0,3-14-6,0 0-15,0 0-8,-5-12 2,5 12-2</inkml:trace>
  <inkml:trace contextRef="#ctx0" brushRef="#br0" timeOffset="36">6814 1053 14,'0'0'13,"0"0"1,56-4 1,-56 4-2,0 0-1,76 3-1,-76-3-3,71 6-2,-71-6-1,81-9-3,-81 9-1,84-7-2,-84 7 1,83 0 0,-83 0-2,71-13 0,-71 13 0,56 9 0,-56-9-3,0 0 0,56 3-1,-56-3-3,0 0 1,0 0-4,0 0-8,0 0-3</inkml:trace>
  <inkml:trace contextRef="#ctx0" brushRef="#br0" timeOffset="37">7390 930 4,'0'0'15,"0"0"-1,0 0 3,0 0-2,0 0 1,0 0 1,0 0-3,0 0-1,0 0-3,0 0-1,0 0-3,52 36-1,-52-36-1,0 0 0,0 0-3,0 0 0,50 26 0,-50-26-2,0 0 2,0 0 0,53 26-2,-53-26 0,0 0 1,0 0-1,0 0 1,0 0-1,0 0 0,0 0 1,36 57-1,-36-57 1,0 0-2,0 0 1,-63 22 1,63-22-5,0 0-13,-51 19-13,51-19-3,0 0 2,0 0 1</inkml:trace>
  <inkml:trace contextRef="#ctx0" brushRef="#br0" timeOffset="38">7777 1016 14,'0'0'20,"0"0"1,0 0-12,0 0 0,0 0-1,0 0 0,0 0-2,34 57 2,-34-57-3,0 0 0,0 0 0,6 53-3,-6-53 0,0 0-2,0 0-2,0 0 0,0 0 2,0 0-3,0 0-3,0 0 1,0 0-1,0 0 2,0 0 0,55-40 1,-55 40-1,0 0 4,0 0 4,47-54 1,-47 54 0,0 0 0,0 0 1,52-33-2,-52 33 1,0 0-2,0 0-2,0 0-1,0 0 1,49 42-1,-49-42 0,0 0 2,4 58 0,-4-58-2,0 0-1,2 59-9,-2-59-15,0 0-2,0 0 1,0 0-2</inkml:trace>
  <inkml:trace contextRef="#ctx0" brushRef="#br0" timeOffset="39">8230 981 24,'0'0'28,"0"0"0,0 0 0,0 0-19,0 0-1,0 0-3,0 0-2,-33 64 0,33-64 1,0 0-1,2 67 0,-2-67 0,0 0-1,18 51 1,-18-51 0,0 0-3,0 0 0,54 3 1,-54-3-1,0 0-1,55-28 1,-55 28 0,0 0-1,0 0 0,60-66 1,-60 66 1,0 0 0,0 0 1,20-58 0,-20 58 0,0 0 1,0 0 1,0 0-2,0 0-1,0 0 1,0 0-1,0 0-1,0 0 0,-33 51 2,33-51-1,0 0 1,7 61-3,-7-61-2,0 0-12,0 0-17,23 57 0,-23-57-4,0 0 1</inkml:trace>
  <inkml:trace contextRef="#ctx0" brushRef="#br0" timeOffset="40">8576 818 45,'0'0'31,"0"0"3,0 0 0,0 0-24,0 0-1,0 0-2,0 0-4,18 83 0,-18-83 1,-2 71-3,2-71 0,-3 62 0,3-62-1,-1 64 1,1-64-5,0 0-12,0 0-17,20 57 0,-20-57-3,0 0 1</inkml:trace>
  <inkml:trace contextRef="#ctx0" brushRef="#br0" timeOffset="41">8774 771 63,'0'0'36,"0"0"1,0 0 0,0 0-25,17 62-8,-17-62 1,-2 73-4,2-73 2,-1 81-1,1-81-2,1 68-2,-1-68-4,5 59-30,-5-59 0,0 0 1,0 0-4</inkml:trace>
  <inkml:trace contextRef="#ctx0" brushRef="#br0" timeOffset="42">1563 1287 8,'0'0'28,"0"0"-2,62-5-8,-62 5 0,64 2-10,-24 0 0,4 7-1,1 5 1,0-10-6,2 2 1,-2 5-3,4 5 2,-6-7-1,0 2 0,-6-7-1,0 0-4,-4 6-4,0 0-3,-3-5-10,-10 1-10,9 3 2,-15-10 0</inkml:trace>
  <inkml:trace contextRef="#ctx0" brushRef="#br0" timeOffset="43">1729 1143 13,'0'0'19,"0"0"3,-54 3-5,54-3-1,0 0-8,-68 8 1,68-8 0,0 0-2,-64 14 4,64-14-4,0 0-4,0 0 0,-50 0 5,50 0-4,0 0-4,0 0 6,0 0-6,0 0 2,15 69 6,-2-41-4,4-5-5,1 1 1,-1 11-4,1-1-9,-1-7-21,-3 9 2,5-13-6,-7-11 3</inkml:trace>
  <inkml:trace contextRef="#ctx0" brushRef="#br0" timeOffset="44">1042 824 4,'0'0'24,"0"0"1,0 0-9,0 0-5,-15 47 1,15-47-8,0 0 0,0 0 2,7 47-3,-7-47-5,0 0 3,0 0-1,0 0 1,0 0 3,0 0-3,0 0-3,58-5 1,-58 5 4,0 0-2,53-30 2,-53 30 0,0 0-2,65-44 3,-65 44 0,0 0 2,0 0-4,0 0 3,59-20 2,-59 20-6,0 0 1,0 0-1,0 0-1,0 0 0,51 66 3,-51-66-3,0 0-5,0 0 1,16 51-8,-16-51-11,0 0-5,0 0-5,0 0-1</inkml:trace>
  <inkml:trace contextRef="#ctx0" brushRef="#br0" timeOffset="45">1482 823 12,'0'0'26,"-50"37"-1,50-37-6,0 0 1,0 0-5,3 56-7,-3-56-2,0 0-4,0 0 2,67 28 1,-67-28-2,0 0-4,67-19 1,-67 19 2,0 0-1,54-36 1,-54 36-3,0 0 0,0 0 2,35-57-2,-35 57 2,0 0 1,0 0-2,0 0 3,0 0-1,0 0 0,0 0-2,0 0 1,0 0 0,0 0 0,0 0 0,12 54-4,-12-54 2,0 0 1,0 0-5,15 59-7,-15-59-18,0 0-6,0 0 4,0 0 0</inkml:trace>
  <inkml:trace contextRef="#ctx0" brushRef="#br0" timeOffset="46">1780 619 40,'0'0'34,"0"0"0,0 0-1,0 0-21,0 0-3,28 51-4,-28-51 1,0 0-4,13 64-3,-13-64 1,0 0-1,6 62-1,-6-62-4,0 0-6,4 60-19,-4-60-3,0 0 0,0 0 0</inkml:trace>
  <inkml:trace contextRef="#ctx0" brushRef="#br0" timeOffset="47">1911 586 22,'0'0'29,"0"0"2,0 0 0,0 0-18,0 0-1,35 65-2,-35-65-3,7 71 0,-7-71-3,-1 70 0,1-70 0,-2 80-2,2-80-4,0 0-7,3 53-25,-3-53-1,0 0 2,0 0-1</inkml:trace>
  <inkml:trace contextRef="#ctx0" brushRef="#br0" timeOffset="48">2566 1903 19,'-2'-13'18,"2"13"-1,0 0-3,0 0 0,0 0-1,1-9-2,-1 9-3,1 11-2,-1-11 0,0 0-2,4 15 0,-5-3 0,4 3-1,-4 3-1,3-2 2,-3 5-2,0 7 0,-3 4 0,1 2 1,-2-2-2,-5 9 2,2 0-1,-1 4 0,1 1 0,-1-6 0,1-5 0,1 2-1,0-4 0,3-5 0,-1-6 0,1-7-1,4-15 0,-7 21 0,4-12 1,3-9-2,0 0-6,0 0-10,-8-23-17,8 23-2,-2-29 4,4 7-2</inkml:trace>
  <inkml:trace contextRef="#ctx0" brushRef="#br0" timeOffset="49">2578 1809 15,'0'0'16,"0"0"-2,0 0 0,-2 12-1,2-12-2,0 0 0,-5 15-2,5-15 1,-5 14-3,5-14 0,-11 13-1,11-13 0,-16 21-3,5-6 2,2-5-2,-3-1 0,1 4-1,0 3 1,2 4 0,0-5-2,3 0 2,0-3-2,0 2 1,2-1 0,4-13 1,-5 11-2,5-11 0,0 0 0,0 0 0,0 0 1,-2-11-1,4-1 0,2 1-2,0 1 2,2-1-2,1-4 2,-1-1-2,4 0 0,-10 16 0,18-12 1,-10 1 0,0 0-1,2 0 2,-10 11 0,17-12-1,-17 12 1,13-17 1,-9 5-2,-4 12 2,0 0 0,11-5-1,-11 5 1,0 0 0,0 0-1,0 0 0,0 0 1,10 5-1,-10-5-1,9 8 1,-2 1 0,2 5-1,2 3 1,0-6 0,1 3 0,1 9-1,0 1 1,2-6 1,-2-1-3,0 1 2,-2-6 0,-1 2-1,-1 0 0,-9-14-1,14 3-7,-14-3-29,-4-14-1,4 14-2,-12-18 2</inkml:trace>
  <inkml:trace contextRef="#ctx0" brushRef="#br0" timeOffset="50">5142 531 7,'0'0'13,"-15"61"-1,15-61 0,0 0-3,0 0-2,3 57-2,-3-57-2,0 0 0,0 51 0,0-51-2,0 0-1,0 0 1,0 0 0,0 0 0,0 0-1,0 0 0,0 0-1,0 0 2,0 0 0,0 0 0,0 0-2,39-60 1,-39 60 2,0 0-2,0 0 2,0 0-2,48-66 0,-48 66 2,0 0 0,0 0-1,0 0-1,52 11 0,-52-11 0,0 0 0,0 0 0,26 56-1,-26-56 0,0 0 0,4 51-1,-4-51 1,0 0-4,0 0-3,0 0-5,0 0-8,0 0 0</inkml:trace>
  <inkml:trace contextRef="#ctx0" brushRef="#br0" timeOffset="51">5398 607 4,'0'0'23,"51"0"1,-51 0-8,0 0-4,0 0 1,0 0-3,55-19-6,-55 19 0,0 0 0,0 0-2,0 0 0,58-23-1,-58 23 1,0 0 0,0 0 1,0 0-2,32-57 1,-32 57 1,0 0 0,0 0-1,0 0 0,0 0-2,0 0 1,0 0 1,-49-37-1,49 37-1,0 0-1,0 0 2,-54 0-1,54 0 1,0 0-1,0 0 0,-42 52-1,42-52 2,-14 57 0,14-57 0,0 0 0,0 51-1,0-51 1,0 0 1,0 0 1,0 0-2,0 0 0,52 55 0,-52-55 0,0 0 2,0 0-2,0 0-2,52 12-6,-52-12-12,0 0-12,0 0-1,0 0 2,58-17-1</inkml:trace>
  <inkml:trace contextRef="#ctx0" brushRef="#br0" timeOffset="52">5758 543 6,'55'-23'24,"-55"23"1,0 0 1,0 0-11,0 0-1,0 0-3,0 0-4,0 0-1,-15 53 0,15-53-2,0 0 0,0 0-2,-48 56-2,48-56 1,0 0 0,-46 57-2,46-57 0,0 0-1,0 0-1,0 0-6,0 0-10,0 0-10,0 0-3,0 0 3</inkml:trace>
  <inkml:trace contextRef="#ctx0" brushRef="#br0" timeOffset="53">5675 518 17,'0'0'30,"0"0"0,0 0 3,0 0-13,0 0-7,0 0-1,22 50-4,-22-50-3,0 0-1,0 0-2,39 62-1,-39-62-2,0 0-3,0 0-5,0 0-11,54 44-12,-54-44-3,0 0 4,0 0-2</inkml:trace>
  <inkml:trace contextRef="#ctx0" brushRef="#br0" timeOffset="54">5951 384 53,'0'0'32,"0"0"1,0 0 0,0 0-22,0 0-6,0 0 0,0 0-3,23 73-3,-23-73 2,-4 58-2,4-58 0,-1 52-1,1-52-1,7 61-4,-7-61-12,0 0-12,0 0-2,0 0 0,0 0 2</inkml:trace>
  <inkml:trace contextRef="#ctx0" brushRef="#br0" timeOffset="55">5939 442 49,'0'0'37,"0"0"-4,0 0 3,0 0-14,0 0-26,0 0-27,71 9 0,-71-9-3,58-12-1</inkml:trace>
  <inkml:trace contextRef="#ctx0" brushRef="#br0" timeOffset="56">6954 530 12,'0'0'24,"0"0"-6,0 0-1,0 0 1,0 0-2,0 0-2,0 0-2,0 0-2,0 0-3,0 0-3,0 0-1,-6 52-1,6-52 0,0 0-3,10 51-1,-10-51 1,0 0 1,0 0 0,0 0 1,0 0-1,0 0-1,0 0 2,0 0-1,0 0 2,0 0-4,53-35 2,-53 35 0,0 0 1,23-58 0,-23 58-1,0 0 0,0 0 1,0 0 2,31-51-2,-31 51 0,0 0-1,0 0 0,11 58 0,-11-58 1,0 0-3,9 52 0,-9-52-3,0 0-5,8 61-14,-8-61-6,0 0-2,0 0 0</inkml:trace>
  <inkml:trace contextRef="#ctx0" brushRef="#br0" timeOffset="57">7147 608 13,'62'13'27,"-62"-13"-2,0 0 2,0 0-16,0 0-2,59-10 0,-59 10-4,0 0-1,0 0 0,59-32 0,-59 32-1,0 0 0,0 0 0,0 0-3,49-47 0,-49 47 2,0 0-2,0 0-1,0 0 1,-19-51-1,19 51-1,0 0 1,0 0 0,-52-7-2,52 7 0,0 0 2,0 0 0,-52 48 0,52-48 1,0 0 1,-21 61 2,21-61-1,0 0 1,2 50-1,-2-50 0,11 50 1,-11-50 1,0 0-4,0 0-1,0 0-4,58 28-8,-58-28-17,0 0-1,53-25 0,-53 25 0</inkml:trace>
  <inkml:trace contextRef="#ctx0" brushRef="#br0" timeOffset="58">7645 448 37,'23'56'28,"-23"-56"-1,0 0-1,0 0-23,-31 62-2,31-62 2,0 0-2,-47 61-1,47-61-1,0 0 2,-55 49-1,55-49-6,0 0-10,0 0-11,0 0 0,0 0 0</inkml:trace>
  <inkml:trace contextRef="#ctx0" brushRef="#br0" timeOffset="59">7489 537 26,'0'0'33,"0"0"2,0 0-3,0 0-9,0 0-10,0 0-3,0 0-6,0 0-1,47 69-3,-47-69-3,0 0-2,54 36-10,-54-36-16,0 0-1,55 24-3,-55-24 2</inkml:trace>
  <inkml:trace contextRef="#ctx0" brushRef="#br0" timeOffset="60">7851 283 58,'0'0'32,"0"0"-1,0 0 0,0 0-22,0 0-7,-8 56 0,8-56-3,-3 59 1,3-59 1,1 73-3,-1-73-1,5 58-7,-5-58-16,0 0-6,14 53 1,-14-53-1</inkml:trace>
  <inkml:trace contextRef="#ctx0" brushRef="#br0" timeOffset="61">7800 399 42,'0'0'32,"0"0"1,0 0-2,0 0-14,55-21-19,-55 21-21,0 0-6,70 0-3,-70 0 0</inkml:trace>
  <inkml:trace contextRef="#ctx0" brushRef="#br0" timeOffset="62">5278 1961 6,'7'18'26,"-8"-4"0,9 3 2,-7 4-15,0 4-2,2-3-6,-2-7-3,0 7-2,0-3-3,-1-19-4,-1 21-11,5-11-10,-4-10 0,0 0 2</inkml:trace>
  <inkml:trace contextRef="#ctx0" brushRef="#br0" timeOffset="63">5273 1881 53,'0'0'33,"7"-24"-1,3 11-10,-10 13-15,16-17 0,-2 12-4,1 0-4,3 0 2,3 0-3,1 10 2,1 4 2,1-6-2,-4 8 0,-2-2-2,-4 5 2,-6-2-3,-4 4 2,-6-5-1,-7-2-1,-5 8 0,-3-1 2,-3-6 0,-2-3 0,0 4 2,3-7 1,1 2-1,5 2-2,2-12-1,11 4-10,0 0-16,0-17-3,13 13 1,-7-7-1</inkml:trace>
  <inkml:trace contextRef="#ctx0" brushRef="#br0" timeOffset="64">5600 1826 25,'0'0'28,"0"0"-1,9-1 2,0 1-15,-9 0-13,4 18 1,-1 0-4,2 1 0,-2-4 0,1 2-1,-2 3 1,1 1 0,0-9 1,-1-3 0,-2-9 1,0 0 1,0 0 0,4-9 1,-2-5 2,-2-12 2,4 11 0,-3-8 0,4 0 1,-3 5-3,3-3 0,1 3-6,0 8-4,4 6-13,3 4-12,-13 0-2,22 9 1</inkml:trace>
  <inkml:trace contextRef="#ctx0" brushRef="#br0" timeOffset="65">5826 1920 16,'17'-3'29,"-17"3"1,18-5 3,-9 2-15,-9 3-5,21-16-3,-13 5-5,3 8-1,-2 0-1,2-9 0,-1-1-3,-1 5 2,-1-2-2,-8 10 1,13-14-2,-10 1 1,-2-1-1,-1 14 1,-5-10 0,-2-2 0,-2 4-1,-1-1-1,-2 3 1,0 8 0,0 4 0,-1-5 1,3 4-2,0 12 1,3-1 2,3 4-1,3 1 1,2-5-1,4-1 1,3 6-2,0 0 2,2-11-3,5 1-5,-4-5-10,-2-5-14,8 6-2,-8-5 1,8-5 1</inkml:trace>
  <inkml:trace contextRef="#ctx0" brushRef="#br0" timeOffset="66">6083 1806 44,'0'0'29,"0"0"2,6 15-3,-4 3-23,-1-1 0,3-3-3,0-1-1,2 1-1,0 0 3,4 3-3,-10-17 1,20 10 2,-8-13 0,1 3-2,-2-4 2,3-11-1,-3-2-3,2-3 1,-2 0-6,-3 3-6,-4 1-20,6 0 1,-11 0-1,1 16-1</inkml:trace>
  <inkml:trace contextRef="#ctx0" brushRef="#br0" timeOffset="67">1023 1446 28,'0'0'32,"0"0"1,27-71-11,-27 71-8,32 11-4,-13-3-2,7 10-5,-3-2-1,4-12-2,-6 22 0,1 7 1,-3-17 0,-3-5-1,-4 10-1,-8-4 1,-10 6-1,-4 7 1,-4-14-1,14-16 1,0 0-2,-62 31 3,62-31 0,-55-5-1,55 5-1,0 0 0,0 0-6,-60-27-7,60 27-18,0 0-1,12-10 0</inkml:trace>
  <inkml:trace contextRef="#ctx0" brushRef="#br0" timeOffset="68">1317 1524 1,'1'-19'25,"-1"19"-1,0 0 0,0 0-17,2 22-2,2-1-2,2-4-1,2 0-2,-1 13 0,-1 1 1,2-17-1,-3 2 0,4 0-1,-9-16 0,6 12 1,-6-12 0,0 0 0,-1-18 1,1 18 3,-4-21 2,0-1 2,0 4 0,4 5 0,2-9 0,3 6-1,-5 16-1,12-26-5,-12 26-9,17-4-19,-5 3-5,0 12 0,-4 0 0</inkml:trace>
  <inkml:trace contextRef="#ctx0" brushRef="#br0" timeOffset="69">1562 1642 12,'0'0'32,"22"-14"1,-13 1 3,-1 1-15,6 0-4,-2 0-7,2 7-4,-4-5-1,2-7-2,-2-3-2,-10 20-1,13-15 2,-11 5-2,-2 0 1,-3 1-1,-4-7 0,-4 17-1,-3 5 2,-4-15-1,-2 9-1,-1 7 0,-1 3 1,1-1 0,2 17-1,4-11 1,5-2-1,6 17 0,6-4 1,5-6 1,5 0-1,5 3-1,3-10 1,0 4 0,2 1-2,-3-20-3,1 2-10,-3 4-20,-2-13 0,2 6 0,-7-7 1</inkml:trace>
  <inkml:trace contextRef="#ctx0" brushRef="#br0" timeOffset="70">1773 1554 34,'3'10'31,"-3"-10"0,0 0-1,6 26-22,-4-7-1,3-7-3,4 7-4,0 4 0,3-3-1,-3-9-1,4 10-6,-13-21-7,17 2-17,0 9 0,-17-11 1</inkml:trace>
  <inkml:trace contextRef="#ctx0" brushRef="#br0" timeOffset="71">1981 1563 34,'1'-16'33,"-1"16"-1,0 0-5,-12 19-10,7-8-6,-7 1-6,3 9-1,-3-2-2,-3-1 1,2 7-1,-3-16-2,7 2-7,-6-4-10,2-1-16,13-6-2,-11 8 2,11-8-1</inkml:trace>
  <inkml:trace contextRef="#ctx0" brushRef="#br0" timeOffset="72">912 1364 15,'0'0'15,"0"0"-2,0 0-6,0 0 1,0 0 1,0 0 0,0 0 1,0 0-5,29-45 0,-29 45 7,0 0-3,0 0-3,0 0-3,23 50 0,-23-50 3,9 68-4,-9-68 3,7 79-7,-7-79 5,-2 105-2,-2-51 2,4-54-1,-5 75 0,5-75-1,3 66 1,-3-66-2,0 0 0,0 0 1,0 0 0,0 0-2,0 0 0,0 0-2,0 0-3,0 0-3,0 0-4,0 0-5,0 0-6,0 0 1,0 0-3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18T10:58:10.7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8629 4887 43,'-3'-13'25,"3"13"2,2-13 0,-2 13-7,0 0-3,5 12-1,1 6-5,-4 2-3,6 17-2,-4 3-2,1 5 1,-1 4-4,0 0 0,0 1-1,-1-1-2,5-4-2,-6-14-4,8-1-9,-3-6-21,-1-15 2,-6-9 0,12 2 1</inkml:trace>
  <inkml:trace contextRef="#ctx0" brushRef="#br0" timeOffset="328.0186">8591 4839 47,'-1'-25'34,"0"2"1,9 5 1,3 5-9,7-5-17,11 9-1,3-1-1,7 7-3,0 3-2,5 9-1,-4 3 0,-3 3-1,-8 5-2,-5 4 1,-11 2 0,-9 1 0,-13 3 0,-11-2 0,-10-1 0,-7 0 0,-4-5 0,0-8 1,0-4-1,6-5-1,11-5-1,11-8-5,13 8-19,24-16-11,7 3-1,12 4 0,5-3 0</inkml:trace>
  <inkml:trace contextRef="#ctx0" brushRef="#br0" timeOffset="1064.0608">9897 4614 56,'-8'-10'35,"8"10"-1,-23-10 1,2 4-20,5 7-3,-8-2-4,1 4-3,-2 1-1,0 5-1,-2 4 0,5 0-1,0 2 0,5 4-1,2 2 1,7 2-2,4 2 1,6-1 0,4 3 0,5 6-1,4 3 1,1 1 0,0 3-2,0 4 2,-3 4-1,-2 0 0,-2 2 0,-6-6 0,-3 0 0,-3-3-1,-1-1 1,-3-7 0,1-5-1,0-5 1,2-4 0,2-4-1,5-3 1,-3-12 0,14 9 0,0-6 0,4-4 1,5-1-1,1 3 1,1-2-2,1 0-2,-3 1-4,5 5-17,-2-2-13,-7 0-1,-1-2 0,-2-4 0</inkml:trace>
  <inkml:trace contextRef="#ctx0" brushRef="#br0" timeOffset="1397.0799">10564 4822 69,'0'0'36,"-8"17"0,-3-2 1,-8 2-26,6 15-1,-10 1-3,3 4-2,-5 2-3,2 2 0,-2-3-1,4-2 0,2-1-1,0-9-3,8-3-7,-4-7-22,4-10-6,11-6 1,-12-2-1</inkml:trace>
  <inkml:trace contextRef="#ctx0" brushRef="#br0" timeOffset="1624.0927">10201 4913 81,'0'0'38,"10"-7"1,1 8 0,1 1-27,11 14-4,-1-2-2,8 9-1,1 1-2,4 3-2,-2 1 0,1 4-3,-1 1 0,-4-10-3,3 4-10,-7-8-24,0-8-1,0-2 0,-3-9 1</inkml:trace>
  <inkml:trace contextRef="#ctx0" brushRef="#br0" timeOffset="1831.1047">10864 4873 97,'0'0'37,"0"0"2,0 0-2,0 0-33,0 0-4,11 16-7,-9-7-23,4 0-8,2 0 1,-8-9-2</inkml:trace>
  <inkml:trace contextRef="#ctx0" brushRef="#br0" timeOffset="2058.1177">10925 5074 74,'-4'12'37,"2"3"-1,-2-2 2,4-13-27,-5 25-3,3-13-3,4 1-3,1-2-3,-3-11-5,11 13-15,-1-8-17,-10-5 2,12 0-1,-12 0 1</inkml:trace>
  <inkml:trace contextRef="#ctx0" brushRef="#br0" timeOffset="2344.134">11109 4946 80,'15'-1'38,"1"-2"-1,5-3 1,5 2-28,0-3-3,7 1 0,-6 2-4,3 0-2,-1 1-2,-4 1-5,3 8-13,-5-3-20,-9 2 1,-14-5-1,11 10 1</inkml:trace>
  <inkml:trace contextRef="#ctx0" brushRef="#br0" timeOffset="2506.1433">11210 5161 56,'0'0'36,"7"11"-1,7-15 1,9-6-13,8 5-18,2-3-4,0-3-26,4-4-9,6 7-1,-5-5-1</inkml:trace>
  <inkml:trace contextRef="#ctx0" brushRef="#br0" timeOffset="2901.1659">11918 4691 93,'-17'8'38,"8"10"2,2-2-1,4-5-30,8 16-4,0 2 0,2 2-1,-1 5-3,0 6-1,0 1 1,-3-2-1,0 0 0,0-3 0,-1-3 0,2 1 0,3-7 0,3-6 0,1-7 0,6-1 0,2-5 0,3-4 1,4-5-1,2-3-1,0-3 0,1 0-1,2 1-2,-6-9-4,4 8-14,-5-6-19,-10-1 2,-2 3-2,-9-1 4</inkml:trace>
  <inkml:trace contextRef="#ctx0" brushRef="#br0" timeOffset="3094.1769">11965 5091 67,'0'0'37,"0"0"1,13-16 2,9-5-22,11 11-9,-1-10 0,8 8-4,-2-4-3,-2-3-3,-1 7-7,-10-3-21,-4-2-11,-8 0 2,-9 1-2</inkml:trace>
  <inkml:trace contextRef="#ctx0" brushRef="#br0" timeOffset="3267.1866">11895 4758 58,'-13'2'37,"13"-2"-1,0 0 3,22-8-15,0-2-14,11 4-3,1-5-4,5 1-9,7-3-30,-3 6-2,-5-2 0,0-1-1</inkml:trace>
  <inkml:trace contextRef="#ctx0" brushRef="#br0" timeOffset="3789.2167">12364 4474 94,'0'0'39,"9"2"2,9-9-2,7 0-31,-1-6-2,8 6 0,0-1-2,3 1-1,-1-1-2,-3 4 1,-3 1-1,-1 5-1,-5 2 1,-5 2 0,-5 4-1,-3 6 0,-5 6 0,-4 0 1,0 5-1,-2 5 0,1 6 0,1 7 0,1 6 0,0 1 0,2 5-1,-1 7 0,2 1 1,-1-3-1,1-1 0,-2-10 0,1-4-1,-2-1 1,2-6 1,-1-9-1,-3-4 1,-2-6-1,-1-3 1,-2-2 0,-4 0 0,-2-10 1,-4-2-2,-3 2 2,-1-1-2,-3-5-1,1 6-8,-1-6-29,2-3-3,3 4 2,1-9-1</inkml:trace>
  <inkml:trace contextRef="#ctx0" brushRef="#br0" timeOffset="4912.2809">1345 8019 96,'4'-10'37,"-4"10"0,9-5-9,-6 22-22,1 5-1,2 11-1,2 7-2,-2 9-1,1 4 0,5 2 0,0-2-1,0-7 1,1-8-1,0-8 0,3-12 0,1-10 1,3-15 0,-3-11 0,2-9-1,0-5-1,2-6-1,-5-9-6,0 2-29,-2 5-1,-6 5 1,-3 12-2</inkml:trace>
  <inkml:trace contextRef="#ctx0" brushRef="#br0" timeOffset="5245.3">1532 8175 80,'0'0'38,"0"0"0,12 17 0,-12-17-17,18 26-17,-8-4-1,4 8-1,2 3 0,1-1-1,1-1 0,-3-4-1,-1-3 0,-1-4 1,1-11-1,-3-7 1,-11-2 0,16-23 0,-12-3 0,1-1 1,0-6-1,-2-4-3,3 4-4,-5-2-22,5 4-12,0 6 2,2 7-2,1 4 1</inkml:trace>
  <inkml:trace contextRef="#ctx0" brushRef="#br0" timeOffset="5480.3134">2003 8109 102,'0'0'38,"1"19"2,-2-1-2,-4 7-32,5 6-3,-2 6-1,2 10-1,0 4-1,0 0-1,2 4-2,-2-4-4,4 2-6,-6-8-21,4-10-5,2-7 1,-4-12-1</inkml:trace>
  <inkml:trace contextRef="#ctx0" brushRef="#br0" timeOffset="5788.331">1941 8182 102,'3'-22'40,"5"1"0,4-1-1,7 9-32,5-1-2,8 10-1,2 3-1,6 3-1,-1 5-1,-2 3 0,-4 5-1,-5 6 0,-9 3 0,-11-1 0,-11 1 0,-11 6-1,-7 0 2,-8-3-1,-2-4 0,-3-5 0,2-6-2,1-4-5,15-6-33,5-4-1,5-8 1,15-4-2</inkml:trace>
  <inkml:trace contextRef="#ctx0" brushRef="#br0" timeOffset="6316.3612">2989 7695 75,'-17'28'37,"-7"15"0,-5 11 1,-5 9-28,9 16 0,0 0-1,16 5-2,6-7-2,16 1-2,15-10-2,5-13-6,10-9-32,4-9-3,0-14 1,0-8-2</inkml:trace>
  <inkml:trace contextRef="#ctx0" brushRef="#br0" timeOffset="7083.4051">3737 8060 66,'4'-18'36,"-1"2"0,-6 3-1,-7-5-23,10 18 0,-22-13-3,5 12-3,-9 2-2,0 7-1,-4 2-1,0 10 1,2 1-1,3 4-1,6 4 0,8 5-1,10 0 1,10-2 0,8-2-1,10-3 0,5-8 1,4-2-1,3-10 1,-3-8 0,-4-8-1,-2-4 1,-5-6 0,-7-6-1,-4-3 1,-5-5 0,-6-3-1,-2 2 0,-3-1 1,-3-1 0,-2 8-1,-1 10 0,1 8 1,7 10 0,-16 17 0,10 9-1,2 10 0,3 9 0,3 2 1,1 0-1,4-4-1,6-3-1,4-7-2,-1-12-4,10-4-24,-4-12-9,0-11 1,3-3-1</inkml:trace>
  <inkml:trace contextRef="#ctx0" brushRef="#br0" timeOffset="7652.4376">4306 7808 87,'13'-13'36,"-13"13"1,0 0 2,9-7-30,-9 7-2,0 0-1,0 0-1,-16-3-1,1 4-2,-1 2 1,-8 1-1,0 3 0,-6 0-1,0-1 0,0 1 0,6 1 0,1 0 0,3-2 0,7 0-1,13-6 0,-11 11 0,11-11 1,10 21-1,-1-6 0,5 5 0,1 6 0,2 4 1,-2 4-1,1 3 0,-3 3-1,0 1 1,-3-1-1,-3 2 0,-4-7 1,-2 1-2,-2-2 1,0-5 1,-3-5-1,1-2 1,0-6 0,3-5-1,5 1 1,-5-12 1,17 12-1,-3-11 0,3 0 0,4-1 0,0 1 1,0-1-2,0-4-1,2-1-3,-3-2-8,1 1-26,0-2-2,0-6 2,0-4-2</inkml:trace>
  <inkml:trace contextRef="#ctx0" brushRef="#br0" timeOffset="7910.4524">4601 7971 92,'0'0'38,"13"5"-1,-13-5 2,6 19-30,1 2-5,-3 3 0,0 3-2,-1 0-1,1 0 0,-3-2-2,-2-2 0,3 0-2,-5-14-7,3-9-28,0 0-1,0 0 1,9-8-1</inkml:trace>
  <inkml:trace contextRef="#ctx0" brushRef="#br0" timeOffset="8077.462">4568 7870 81,'-13'-3'38,"13"3"-3,0 0 2,7-11-29,-7 11-42,21-1 0,-4 0-2,1-4-1</inkml:trace>
  <inkml:trace contextRef="#ctx0" brushRef="#br0" timeOffset="8645.4945">4871 7733 101,'-10'-4'39,"10"4"2,0 0-1,12-8-33,-12 8-1,23-4-1,-8 4-2,4-2-1,0 0-1,1 3 0,-1 1 0,-3 2 0,0 1 0,-5-4 0,-1 1-1,-10-2 0,12 10 1,-12-10 0,0 0-1,0 16 0,-3-6 1,0 4-1,-1 3 0,0 0 2,1 3-4,4 7 2,1 3 0,1 0 0,1 2 0,0 2-1,2 0 1,1 5-1,0 4 1,-3-7 0,0 3-1,0 3 1,-2-2-1,-4-3 2,-3 0-1,-4-6 0,-5-4 0,-3 0 0,-2-6 0,-5-6 1,-1-4 0,4-5-1,-1-3 0,4-3 1,6-4-3,5-8-5,12-1-34,3-1-1,4-5 0,7-1-1</inkml:trace>
  <inkml:trace contextRef="#ctx0" brushRef="#br0" timeOffset="10217.5844">5499 8014 64,'0'0'36,"-10"2"0,10-2 3,16 0-21,-7-11-8,15 7-2,-1-7-2,6 5-1,2-1-3,1 2 0,-1-4-3,-4 5-2,-2 10-5,-13-7-13,-12 1-18,13 18 1,-13-18-2,-16 22 3</inkml:trace>
  <inkml:trace contextRef="#ctx0" brushRef="#br0" timeOffset="10385.594">5483 8163 66,'0'0'37,"13"13"-1,5-9 2,-1-3-25,15 5-3,-2-4-3,7 1-8,2 0-23,1 2-13,-4-5 1,0-1-2</inkml:trace>
  <inkml:trace contextRef="#ctx0" brushRef="#br0" timeOffset="11125.6363">6201 7789 45,'0'0'34,"-2"15"1,2-15 2,0 0-14,6 15-7,-6-15-2,5 9-4,-5-9-2,4 23-2,-3-6-1,0 7-2,-2 4 0,3 10-2,-1 6 0,-2-1 0,2 5 0,2-3-2,2 0 1,2-3 0,5-6 0,-1-7 0,4-7-1,5-3 1,0-6 0,0-6 0,1-7 0,2-2 0,1-5 0,0-1 0,1-1 1,-3-5-2,1 2-3,-4 0-2,2 6-9,-9 0-24,0 0-2,-12 6 2,5-14-2</inkml:trace>
  <inkml:trace contextRef="#ctx0" brushRef="#br0" timeOffset="11325.6477">6266 8167 78,'-11'-9'38,"11"9"0,10-21 1,2 5-25,18 7-6,0-3-1,8 2-2,-1 3-3,0 1-4,-2 2-3,-9-4-8,1 2-26,-10 1 0,-8-2 0,-9 7-1</inkml:trace>
  <inkml:trace contextRef="#ctx0" brushRef="#br0" timeOffset="11505.658">6256 7861 66,'-21'-14'38,"10"-1"0,10 3 2,11 5-19,7-7-9,16 8-3,-1-1-2,8-1-4,2 5-5,-1 1-25,2 3-12,0 4-1,-6-3 1,2 1-2</inkml:trace>
  <inkml:trace contextRef="#ctx0" brushRef="#br0" timeOffset="11941.683">7024 8211 97,'25'9'39,"-3"5"1,-3 6-1,-7 2-32,3 12-1,-7-1-2,-5 1-3,-3 3-3,-4-6-5,4 2-12,-3-7-21,-3-9 1,2-7 0,4-10 0</inkml:trace>
  <inkml:trace contextRef="#ctx0" brushRef="#br0" timeOffset="12180.6967">7284 7862 96,'18'4'38,"-2"12"2,0 7-1,-4 5-32,8 13-1,-4 1-1,1 10-2,-6 1-1,-1 1-2,-3-3-2,-3-4-2,1 2-7,-10-13-21,4-7-9,-1-9 2,2-20-1</inkml:trace>
  <inkml:trace contextRef="#ctx0" brushRef="#br0" timeOffset="12517.7158">7252 7878 90,'4'-37'38,"4"2"1,2 1 2,-3-1-29,20 4-5,4 1-1,11 7-2,5 5-1,5 4-1,1 5-1,2 10 0,-4 6-1,-8 7 1,-7 6-2,-13 7 1,-12 3-1,-11 6 1,-13 5 0,-12-1 0,-11 1-1,-7 0 1,-5-7 0,1-3 0,1-5 1,6-10-3,8-2-1,8-14-7,24 0-30,3-12-1,13-3 1,9-4-1</inkml:trace>
  <inkml:trace contextRef="#ctx0" brushRef="#br0" timeOffset="12843.7346">7967 7267 93,'0'0'39,"12"-5"2,4 17 0,13 11-24,7 11-11,15 13-1,3 15 0,3 14-2,-5 11 0,-4 5-1,-12 6-2,-11 5 0,-14-2 0,-12-3 0,-9-12 0,-7-10 0,-5-15 0,-1-13 0,4-9-10,0-22-32,8-17-1,6-17 1,7-17-2</inkml:trace>
  <inkml:trace contextRef="#ctx0" brushRef="#br0" timeOffset="13458.7698">8918 7895 76,'12'2'40,"2"-1"0,6-1 0,1 2-17,2-4-16,11 2-1,-1-2-2,2 0-3,-1 0-3,-3-1-4,1 9-10,-11-4-23,-4 0-2,-17-2 1,0 0 0</inkml:trace>
  <inkml:trace contextRef="#ctx0" brushRef="#br0" timeOffset="13612.7786">9020 8081 88,'-2'10'39,"2"-10"2,25 7 0,-3-12-28,15 6-4,2-4-5,3-4-13,2 3-29,3-2-2,-2-5-1,4-3 0</inkml:trace>
  <inkml:trace contextRef="#ctx0" brushRef="#br0" timeOffset="17175.9824">10080 7897 19,'0'0'23,"0"0"2,9 3 1,-7 7-8,1 2-3,3 10-2,-2 0-3,4 8-2,-1 2-1,2 4-1,-1-1-3,0 3-1,-1-6-1,2-3 1,-2-6-2,2-4 1,-2-8 0,-7-11 0,17 9 0,-8-18 1,-1-6 0,4-4-1,-1-7 2,3-5-1,-1-4-1,4-4-1,-2 1 1,3 5-2,-2 6-2,-1-1-6,0 7-26,1 13 0,-16 8 0,18 5 1</inkml:trace>
  <inkml:trace contextRef="#ctx0" brushRef="#br0" timeOffset="17529.0026">10285 7919 67,'0'0'35,"0"-10"-1,5 22 2,6 10-27,-5 2-2,6 9-1,-1-1-1,4 7-3,0-2 2,2-1-2,-2-8 0,5-9 0,-4-9 0,4-5-1,-4-11 1,2-11 0,-2-8 0,-2-5-1,-2-9-1,-1 2 0,-3 1-3,-3-2-4,2 9-16,0 5-16,-5 7 2,1 5-2,-3 12 2</inkml:trace>
  <inkml:trace contextRef="#ctx0" brushRef="#br0" timeOffset="17789.0174">10754 7897 55,'12'-3'35,"-12"3"1,4 17 0,-5 8-10,-3 2-18,4 11-1,-2 3-1,3 10-3,-1 2 0,1 3 0,-1-4-3,1-4 0,1-3-1,1-8-3,4-5-4,-8-15-12,1-17-19,0 0 2,10-6-1,-5-10 1</inkml:trace>
  <inkml:trace contextRef="#ctx0" brushRef="#br0" timeOffset="18125.0367">10724 7866 82,'0'0'38,"6"-19"-1,4 9 1,8 6-29,2-3-2,10 8-1,0 0-2,5 4-1,-1 1-2,0 8-1,-4 2 1,-5 1 0,-8 2-2,-4 3 1,-10-1 0,-6 4-1,-9-2 2,-5 0-1,-8-2 1,-3-2-2,-2-2 3,1-8-2,2 0 0,5-6-1,8-2-2,14-1-5,1-13-26,13 5-5,5-3 0,7 2 0</inkml:trace>
  <inkml:trace contextRef="#ctx0" brushRef="#br0" timeOffset="18718.0706">11768 7441 17,'11'-5'30,"-11"5"2,10-14-2,-10 14-6,0 0-3,0 0-4,-19 12-5,7 16-1,-9 5-5,-2 14-1,-3 6-1,3 15 0,2 6 0,5 4-1,7 0 0,9-7 0,7-4-1,9-7-1,6-8 1,7-12-1,1-11-1,1-5 0,-3-9-1,-4-6-2,-2-2-3,-12-5-32,-1-6-2,-9 4 1,2-13-1</inkml:trace>
  <inkml:trace contextRef="#ctx0" brushRef="#br0" timeOffset="19641.1234">12596 7772 67,'-1'-17'34,"3"2"0,-8-6 2,-5 3-28,3 9-1,-9 2-1,-2 12-1,-9 9-1,0 14-1,-3 11 0,2 10 0,3 6-1,6 7 1,7-2-1,13 0 0,10-8 1,12-12-1,9-15-1,8-10 0,7-16 0,2-15 0,-1-10 0,-1-10-1,-9-7 0,-6-2 1,-12-2-1,-8-3 1,-11 3 0,-11 4-1,-3 6 0,-7 9 1,1 7-1,-1 11 1,2 12-1,5 16 0,4 11 0,9 9 1,5 8-1,7 6 0,3 2 1,4 0 0,5-3-1,0-9-2,5-6-1,-1-12-2,6-4-14,-3-14-22,-1-10 2,2-10-1,-3-13-1</inkml:trace>
  <inkml:trace contextRef="#ctx0" brushRef="#br0" timeOffset="19923.1393">13282 7714 99,'-9'15'39,"2"-3"1,7-12 0,-1 22-31,11-20-5,10-3 0,1-3-1,7 4-1,2-1-1,0-4-1,0 1-2,-3 3-2,-4 6-3,-10-8-5,1 9-28,-14-6-1,-4 11 1,-9 0-1</inkml:trace>
  <inkml:trace contextRef="#ctx0" brushRef="#br0" timeOffset="20115.1504">13229 7925 80,'0'0'39,"8"15"0,6-12 2,1-4-30,12 8 0,0-6-3,6 2-3,-1-1-2,3 5-2,-1 1-3,-3-7-8,-2 5-30,-2-4-1,-4-3 1,-3-2-2</inkml:trace>
  <inkml:trace contextRef="#ctx0" brushRef="#br0" timeOffset="21320.2192">14414 7718 34,'9'-5'32,"-10"-6"2,-1 1-8,2 10-3,-15-18-6,15 18-2,-29-6-6,12 6-2,-10 0-2,2 12-1,-5 3-1,-1 4 1,-2 7-2,3 8 1,2 5 0,9 8-2,5 1 2,11-4-2,9-5 0,11-1 0,9-9 1,6-10-1,6-13-1,1-9 1,-2-12-1,1-5 0,-6-7 1,-6-7 0,-5-4-2,-4 1 1,-9-4 1,-7 2-1,-4 5 1,-6 4-1,-5 6 0,1 14 0,-2 10 0,0 7 0,2 13 0,6 11-1,3 9 2,4 4-1,3 2 0,4-3 0,7-3 0,2-5-2,5-5-1,-2-13-4,8-6-24,-2-10-9,-1-11 0,3-3-1</inkml:trace>
  <inkml:trace contextRef="#ctx0" brushRef="#br0" timeOffset="21900.2526">14993 7497 54,'0'0'37,"-21"17"-1,6 0 2,-4 10-15,-6 1-9,6 16-3,-5 0-5,7 11 0,0 3-2,8-2 0,4-1-2,9 1-1,5-5 1,6-9-1,2-4-1,2-4-2,2-8-1,-3-6-2,4 1-8,-9-12-27,3-9-1,-1-5 1,0-11-1</inkml:trace>
  <inkml:trace contextRef="#ctx0" brushRef="#br0" timeOffset="22220.2709">15193 7780 82,'0'0'38,"8"14"0,-6 0 1,-6 2-30,4 8-1,-6-2-1,4 8-4,-1 2 0,0-3-1,1-2 0,1-2-2,1-4 0,2-6-3,5-1-4,-7-14-12,9-8-22,1 1 2,1-10-1,0-5 1</inkml:trace>
  <inkml:trace contextRef="#ctx0" brushRef="#br0" timeOffset="22394.2808">15210 7599 91,'0'0'37,"-10"-2"-1,10 2-1,0 0-35,13 9-16,1-2-20,-2-2-1,4 3 0,-2-2 0</inkml:trace>
  <inkml:trace contextRef="#ctx0" brushRef="#br0" timeOffset="22894.3092">15412 7810 103,'0'0'39,"6"12"1,-8 2-10,2-14-24,-3 16-2,3-16-1,0 18-3,3-6-3,-3-12-5,7 15-30,-5-6-2,-2-9 1,9 13-1</inkml:trace>
  <inkml:trace contextRef="#ctx0" brushRef="#br0" timeOffset="23096.321">15451 8013 79,'-6'11'37,"6"-11"0,-5 12 1,5-12-27,7 9-6,-7-9-3,14 9-7,-14-9-12,13-5-20,2 2 0,-2-4-1,5-1 2</inkml:trace>
  <inkml:trace contextRef="#ctx0" brushRef="#br0" timeOffset="23310.3331">15659 7838 81,'6'-9'38,"-6"9"0,15-11 2,-6-2-29,12 9-5,-2-3-1,6 3-3,0 2-2,0-2-5,3 7-15,-4 1-19,-8 1 1,-3 2-2,-13-7 2</inkml:trace>
  <inkml:trace contextRef="#ctx0" brushRef="#br0" timeOffset="23509.3446">15731 8005 86,'-4'10'38,"4"-10"-1,12 9 2,2-12-31,8 1-3,4-2-3,1-2-4,8 2-12,-2-1-24,-5-8 0,2 4 0,-6-5-1</inkml:trace>
  <inkml:trace contextRef="#ctx0" brushRef="#br0" timeOffset="23904.3672">16253 7571 108,'-9'0'40,"9"0"0,0 0-9,-4 23-26,3 1 0,2 5-2,-3 4-2,0 7-1,1 4 1,0 2 0,-1-1 0,2-6-1,1-4 0,3-2 0,4-5 0,2-8 1,3-6-1,4-3-1,4-7 2,2-2-1,3-1 1,2-4-1,0-2 0,1 2 0,0-1 0,-3-2-1,-1 4-1,-8-1-3,3 2-3,-20 1-12,15-9-21,-15 9 2,0 0-2,0 0 2</inkml:trace>
  <inkml:trace contextRef="#ctx0" brushRef="#br0" timeOffset="24110.3789">16355 7917 76,'0'0'40,"8"-12"-2,6 5 2,1-2-27,10 5-3,-4-3-4,5 1-4,-2 2-2,-4-1-5,-1 6-8,-10-5-27,0-5 0,-5-1 1,-6-2-1</inkml:trace>
  <inkml:trace contextRef="#ctx0" brushRef="#br0" timeOffset="24278.3886">16314 7651 67,'-13'-10'39,"13"10"-1,-2-16 3,11 2-22,14 12-8,-2-7-3,9 2-4,3 1-4,0 1-6,7 1-29,-5 4-5,-6 1 0,-1 0 0</inkml:trace>
  <inkml:trace contextRef="#ctx0" brushRef="#br0" timeOffset="24861.422">16710 7410 86,'0'0'38,"0"0"2,16-2-5,2 17-21,1-3-4,8 13-2,3 3-3,3 11-1,0 6-1,0 8-1,-8 4 0,-7 0-1,-9 4 0,-8 1-1,-8-3 0,-4-9 0,-6-6-1,-3-8-1,2-5-4,-2-10-27,8-14-10,12-7 2,-3-23-2</inkml:trace>
  <inkml:trace contextRef="#ctx0" brushRef="#br0" timeOffset="26734.5291">17518 7964 67,'14'3'36,"0"9"-1,-9-1 1,-7 2-22,0 4-9,-9 0-1,1 3-3,-7 0-2,-3 0-1,2 2-4,-8-9-8,6-3-23,1 7 2,-4-8-2,7 1 3</inkml:trace>
  <inkml:trace contextRef="#ctx0" brushRef="#br0" timeOffset="27047.547">18085 7391 73,'16'13'36,"0"8"1,-5 5 2,-4 5-30,12 13-1,-4 2 0,6 8-1,-5 1-3,2 1-1,-4 0-1,-1-1-1,-3-1-1,-4-11-2,0-2-5,-7-14-12,0-3-20,1-6-1,0-18 0,0 0 1</inkml:trace>
  <inkml:trace contextRef="#ctx0" brushRef="#br0" timeOffset="27363.5651">18005 7440 85,'11'-15'38,"6"-1"0,9 4 2,11 4-32,4 3-2,8 9-1,-3 0-1,6 9-1,-7 5-2,-5 4 0,-6 2-1,-10 6-1,-10 0 0,-11-1 1,-10 3-1,-14-1 0,-7-5 0,-9-1 0,-3-3 1,-3-10-1,2-3-3,2-10-8,6-5-27,14-3 0,9-8 1,12-9-1</inkml:trace>
  <inkml:trace contextRef="#ctx0" brushRef="#br0" timeOffset="27627.5802">18732 7098 102,'33'45'40,"8"5"1,2 5 0,6 12-35,3 9-1,-9 2 0,-4 6-3,-13 2 0,-10 1-1,-16-5-2,-10-10-2,-4-9-7,-10-12-31,1-17-2,3-11 2,2-20-1</inkml:trace>
  <inkml:trace contextRef="#ctx0" brushRef="#br0" timeOffset="29356.6791">9017 9842 51,'-13'8'35,"6"1"-1,7-9 2,-9 10-17,14 0-5,-5-10-3,26 5-3,-4-6-2,10 2-2,2-3 0,3-1-2,-1 0-1,-3 2-3,-1 4-3,-8-3-4,-2 11-13,-9-4-18,-13-7 3,3 19-2,-15-8 2</inkml:trace>
  <inkml:trace contextRef="#ctx0" brushRef="#br0" timeOffset="29519.6884">9042 10063 61,'-13'12'36,"4"-4"0,9-8 3,3 20-19,-3-20-9,32 2-2,-7-1-2,8 0-4,4 2-7,3 0-32,1-3-3,4 1 1,-6-4-1</inkml:trace>
  <inkml:trace contextRef="#ctx0" brushRef="#br0" timeOffset="30893.767">10407 9620 66,'0'0'35,"-11"-4"0,11 4-7,-8 22-12,2-1-4,10 14-2,-4 6-4,6 10-1,-2 4 0,6 7-2,-2-1 0,0 1-1,0-5-1,1-1-1,1-3 0,-5-8-1,2-6-2,-4-12-3,4-3-2,-7-15-8,0-9-13,9 3-9,-12-19 1,1-7 0,-7-12 2</inkml:trace>
  <inkml:trace contextRef="#ctx0" brushRef="#br0" timeOffset="31254.7876">10263 9732 67,'0'-23'36,"3"-2"1,9-5-3,9 8-19,3-5-3,16 6-2,2-3-3,9 12-2,3 5-1,4 4-2,-2 8 0,-3 11-1,-7 8 0,-9 9-1,-11 5 0,-10 4 0,-13-1 0,-11 3 0,-12-2-1,-10-8 2,-7-4-2,-4-3 2,-5-7-1,-1-5 1,3-8 0,4-6 0,9-5-1,10 0-1,8-1 0,11-7-3,17 5-7,4 1-28,15 0-1,12 2 0,2 1 0</inkml:trace>
  <inkml:trace contextRef="#ctx0" brushRef="#br0" timeOffset="32110.8366">11661 9457 33,'20'10'32,"-20"-10"3,7 10-1,-7-10-15,0 0-2,-5 12-3,-6-11-5,1 2-1,-6-3-4,-3 4 0,-5 0-1,-2 1-1,-6 1 0,2 1-1,-2 0 1,2 3-1,2 0 0,5-1 0,4-3-1,9 7 0,6 0 1,3 3 0,5 3 0,4 3-1,5 4 0,3 8 1,2 6-1,0 4 1,0 2 0,-2 7-1,1-2 1,-5 3 0,-1 0-1,-5-3 1,-3-2-1,-2-1 0,-2-4-1,-2-5 1,0-2 0,0-4 0,1-5-1,1-5 1,2-4 0,2-6 0,-3-13 0,20 14 0,-3-13 0,3-4 1,3-1-1,4-3 0,1-1 1,4 1-1,-2-1 0,-3-2-2,0 9-7,-6 0-29,-5-2-3,-1 4 2,-15-1-1</inkml:trace>
  <inkml:trace contextRef="#ctx0" brushRef="#br0" timeOffset="33066.8912">12518 9751 51,'0'0'36,"-10"-17"0,-2 7 1,1 4-17,-9-6-6,6 10-3,-9-3-4,4 7-2,-7 2-2,3 6-1,-1 6 0,1 7-1,3 8 0,2 5 0,7 4-1,5 4 1,8 1 0,6-3-1,9-4 1,6-7 0,7-9 0,5-8-1,2-12 1,-1-12 0,-3-8-1,-2-6 1,-5-5-1,-6-4 1,-7-2-1,-7-2 1,-6 0 0,-5 6-1,-3 7 1,-4 3-1,0 6 1,0 10-1,1 11 0,3 11 1,4 10 0,3 5-1,3 5 1,5 4-1,2 2 1,3-5-1,3-4 0,2-5-2,0-6-3,-1-12-6,3-2-30,1-11 0,-3-4 0,2-4 0</inkml:trace>
  <inkml:trace contextRef="#ctx0" brushRef="#br0" timeOffset="33416.9113">13014 9703 93,'0'0'39,"0"0"1,0 0-2,-11 7-31,11-7-4,0 0-4,0 0-7,17 5-30,-17-5-1,15 13 0,-15-13 0</inkml:trace>
  <inkml:trace contextRef="#ctx0" brushRef="#br0" timeOffset="33588.9209">13034 9970 78,'0'18'38,"0"-5"-1,0-13 0,7 19-28,-7-19-4,11 3-6,2 0-20,0-3-15,0-4-1,3 1-1,-1-6 1</inkml:trace>
  <inkml:trace contextRef="#ctx0" brushRef="#br0" timeOffset="33876.9376">13277 9761 95,'11'5'39,"4"-7"1,6-3-1,8 0-34,6-2 0,9 1-1,0-2-2,4 2-1,-3 1-2,-6 2-1,-3 4-3,-11-4-4,-1 10-15,-9-1-17,-15-6 3,6 16-2,-15-7 2</inkml:trace>
  <inkml:trace contextRef="#ctx0" brushRef="#br0" timeOffset="34064.9484">13453 9878 60,'-9'5'39,"9"-5"0,9 3 2,8-7-12,9 5-18,1-6-2,9 9-2,-4-2-2,3 2-2,-3 1-3,-3-3-4,2 3-28,-6-2-10,-7-3 1,-2-4-2</inkml:trace>
  <inkml:trace contextRef="#ctx0" brushRef="#br0" timeOffset="34950.9989">14606 9687 40,'9'-9'33,"-9"9"2,7-9 0,-7 9-14,-10-1-7,-11 1-2,4 12-3,-12 1-3,1 8 0,-5 3-1,2 10-1,5 1 0,6 5-1,6 0 0,11-2-1,10-5 0,10-4-1,8-9 0,7-8 0,4-8 0,2-8 0,-2-8-1,-1-8 0,-7-6 0,-5-4 0,-6-3 0,-5-3 0,-9-4 0,-6-3 1,-6 5-1,-3 7 0,-1 5 1,-1 8-1,-1 10 0,0 11 0,6 15 1,3 10-1,5 8 0,5 1 1,4 6-1,4 1-1,5-5 1,0-5-2,3-5-2,-2-10-4,8-3-28,-7-9-5,-2-8 1,0-4-2</inkml:trace>
  <inkml:trace contextRef="#ctx0" brushRef="#br0" timeOffset="35325.0202">15203 9471 58,'0'0'36,"0"0"0,-12 3 1,-6 21-19,-7 3-7,2 13-2,-5 5-3,5 8 0,3 0-2,7 7-1,4-5-1,10-3-1,9-6-1,6-5-3,7-2-3,-2-13-8,4-3-25,2-8 0,-4-9 0,2-6-1</inkml:trace>
  <inkml:trace contextRef="#ctx0" brushRef="#br0" timeOffset="35600.0362">15502 9632 80,'-7'25'40,"-2"6"-1,-3 3 1,-1 1-21,0 3-15,1-2 1,8 3-2,2-4-1,4-5-1,4-7-1,5-5-3,6-6-3,-5-14-23,8-5-11,-1-10 0,-3-9-1,0-5 2</inkml:trace>
  <inkml:trace contextRef="#ctx0" brushRef="#br0" timeOffset="35758.0452">15448 9351 83,'-15'2'38,"0"3"-3,12 4 0,3-9-36,9 13-34,7-1 1,-1-4-2,5 7-1</inkml:trace>
  <inkml:trace contextRef="#ctx0" brushRef="#br0" timeOffset="36114.0654">15785 9726 96,'0'0'40,"-6"9"1,6-9-1,0 0-30,-13 4-6,13-4 0,0 0-3,11 9-1,-11-9-4,8 11-4,2-1-19,-3-1-14,-7-9 1,11 17-2,-9-8 3</inkml:trace>
  <inkml:trace contextRef="#ctx0" brushRef="#br0" timeOffset="36296.076">15793 9922 68,'-2'10'39,"2"-10"0,-2 17 1,1-4-17,1-13-14,4 9-3,-4-9-3,0 0-7,19 17-17,-19-17-18,16 6-1,-5-4 0,-2-6 1</inkml:trace>
  <inkml:trace contextRef="#ctx0" brushRef="#br0" timeOffset="36554.0905">16057 9752 96,'10'2'39,"1"-3"2,3-5-1,-14 6-34,30-11-2,-6 5-1,5 2-1,-1 0-3,-3-3-3,2 8-8,-8 2-28,-4-3 0,-3 0 0,-12 0-1</inkml:trace>
  <inkml:trace contextRef="#ctx0" brushRef="#br0" timeOffset="36748.1016">16110 9899 76,'-3'12'39,"3"-12"0,12 12 1,2-17-22,10 6-13,2-4-2,4 0-6,7 5-16,-4-5-20,-2-6 0,0 1 0,-4-5 0</inkml:trace>
  <inkml:trace contextRef="#ctx0" brushRef="#br0" timeOffset="37111.1225">16705 9511 76,'-7'15'40,"0"8"-1,-1 2 1,1-9-12,-3 16-26,4 2 0,5 2 0,-2 2-2,2 2 0,2-4 0,5 0 0,-1-3 1,2-3-1,2-4 1,2-3 0,2-2 1,5-6-1,0-3 0,3-3 0,4-4 0,2-3 0,0 0-2,2-5 0,0 1-1,-4-2-4,3 3-5,-14-4-23,1-2-7,-6 1 1,-4-6 0</inkml:trace>
  <inkml:trace contextRef="#ctx0" brushRef="#br0" timeOffset="37305.1335">16711 9796 89,'0'0'39,"0"0"1,15-17 0,11 15-29,-3-6-4,12 4-2,-1-2-4,2-2-4,-1 6-8,-12-5-28,1-3-2,-8-1 1,-6-4-1</inkml:trace>
  <inkml:trace contextRef="#ctx0" brushRef="#br0" timeOffset="37491.1443">16721 9506 90,'4'-9'40,"9"1"1,8-1-1,7 0-28,3-1-6,5 8-3,0 4-7,-4-2-15,1 6-22,-3 0 1,-3-1 0,-1 0-1</inkml:trace>
  <inkml:trace contextRef="#ctx0" brushRef="#br0" timeOffset="37791.1613">17119 9405 105,'17'7'39,"3"6"2,5 11-9,-6-3-24,14 15-2,-2 7-1,0 8 0,-8 7-3,-8 7 0,-5 2 0,-9-4-1,-5-4 0,-9-7 0,-2-6 1,-5-8-2,2-8 0,2-10 0,0-8-4,4-6-5,12-6-33,0 0-1,-6-13 1,14-5-1</inkml:trace>
  <inkml:trace contextRef="#ctx0" brushRef="#br0" timeOffset="38980.2293">17511 9310 85,'9'-2'39,"4"-2"0,2 5 1,-1-9-28,12 6-4,-3-5-2,10 8-1,3-5-3,1 7 0,-1 0 0,1-4-1,-2 4 1,-4 3-2,-7 0 1,-5-3-1,-6 7 2,-13-10-2,5 20 1,-10-4-1,-3 4 0,-4 2 1,4 4-2,-2 5 1,2 3 0,2 5 0,5 3 0,2 3 1,5 1-2,3 3 1,2 1 0,1-2 1,0 0-1,4-3 0,-1 0 0,-5-2 0,1-2 1,-3-1-1,-9-4 0,1-1 0,-6-3 1,-7-6-1,-2-5 0,-2-1 0,-2-7 0,-6-4 1,2-1-1,-6-6 1,2-1-1,1 3 0,3-3-1,0-3-1,5 7-3,1-9-27,17 4-10,4-11-1,9-5 1,11-2-1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18T10:12:31.2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8222 5829 7,'0'0'9,"0"0"2,0 0 1,0 0 1,9-5-2,-9 5 1,12-7 0,1 4-1,0-4-1,7-4 0,1-7-2,9 1-1,3-9 1,10-6-2,5-7-1,12-5-1,6-7 0,11-4 0,6-5-2,8-2 0,4-6 1,6 3-1,4-5 1,1-2-1,-2 2 0,-3 3 0,-1 0 0,-4 3-1,-3 3 0,-5 1 0,-4 5-2,-4 7 1,-3 2 0,-4 1 1,-7 6-2,-7 3 1,-5 5 0,-6 6 0,-10 3 0,-7 1 1,-7 6-1,-4 4-1,-3 1 1,-4 4-2,-3 3-1,-10 3-3,13-5-8,-13 5-19,0 0 0,1 10-1,-1-10 1</inkml:trace>
  <inkml:trace contextRef="#ctx0" brushRef="#br0" timeOffset="1023.0585">8480 7093 15,'0'0'24,"0"0"-3,0 0 0,0 0 0,15 11-5,-15-11-2,18 8-2,-18-8-2,26 14-2,-9-3 0,4 2-3,6 0-2,8 6 1,7 1 0,8 4 0,5 2 0,7 0-1,7-2 1,8 6-2,0-3 2,4 3-1,0-1 1,3 2-1,1-1 1,5 5-1,-5 2 0,-1 0 0,0-1-1,3 3 0,-3-4 0,-2-2 0,-4-1-2,-6-3 1,-5-2 0,-7-2 0,-6 1-1,-15-3 0,-11-1-3,-10-3-3,-5 2-20,-10-3-15,-8-8 0,5-10 0,-22 3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18T10:22:02.9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2037 7129 3,'34'-2'4,"6"2"-1,-1-3 0,1 1-1,-2 2-1,1 1 1,-1 0-1,-2-1 0,0 0-1,-1 2 1,1 1-1,-1 1 0,-2-2 0,1 1 0,0 2 0,1 0-1,-1 1 1,0-1 1,-1-1-1,2 2 0,2 0 0,0 0 0,0-2 1,-1 0-1,3 0 0,0 2 1,0-1-1,-1 1 0,1-2 0,0 1 0,0 1-1,-1 0 1,0-2 0,4 0 0,-2-2 0,2-1 0,1 0 0,2 0 0,0-4 1,-1 0-1,4 0 0,0-2 0,1-1 0,-3 0 0,3-1 0,0 0 0,-1 2 0,4-1 0,-3 2 0,2 1 0,0 1 0,1 0 0,0 3 0,-1 1 1,-1-2-1,0 1 1,2 2-1,-4 1 1,0-1 0,0 2 0,1-3 0,3 1 0,-1 1 0,2 0 1,-2-4 0,1 1-1,1 0 0,1 0 0,-1 0 1,-3-1-1,1-2 0,-3 0 0,2 3-1,0-3 1,0-1-1,1 1 1,-2 0-1,3 1 1,-1 1 0,-2 0 0,0-1 0,0 3 0,-3 2 0,-1 0 0,-2-2 0,-2-1-1,2 0 1,1 2-1,-1 0 0,2-1 1,-4-2 0,5-1 0,0 3 0,0 1 1,-2-2 0,0-1-1,-3-1 1,2 2-1,1 1 0,-3 0 0,-1-2 0,0 0-1,1 1 0,0-1 1,2-1-1,-1-2 0,-1-4 0,4 1 0,0 0 0,1-1 0,-1-2 0,3 1 1,1 1-2,-2 3 2,2-1-1,-2 2 0,1-2 0,0 3-1,4 2-1,-3 1-1,1 1-2,2 0 1,-1 0-1,1-1 1,1 4-1,3-1 2,-2 0-2,0-3-5,11 7-6</inkml:trace>
  <inkml:trace contextRef="#ctx0" brushRef="#br0" timeOffset="11062.6328">9621 6015 23,'0'0'32,"0"0"1,9-4 1,-9 4-11,0 0-6,0 0-4,0 12-5,2 6-3,-2 1-2,3 3 0,-2 9-1,2 3-1,-1 7 0,0 5-1,1 4 1,-2-2-1,-1 2 0,1 1 0,-2-2 1,0-2-1,-1-5 1,1-7-2,-1-6 1,0-4-3,3-3 1,-4-11-3,3-11-4,0 0-6,0 0-12,0 0-8,2-17 0,-1 3 1</inkml:trace>
  <inkml:trace contextRef="#ctx0" brushRef="#br0" timeOffset="11583.6626">9640 6408 28,'3'-20'33,"4"7"1,-2-2 1,1 2-12,5 7-5,-4-6-6,7 9-4,-2-3-2,4 8-1,4-1-1,3 0 0,-1-1-2,6 5 0,-1 3 0,1-3-1,-1 4 0,1 2-1,-4 3 0,-4 4 0,-1 4 0,-5-3-1,-2 2 0,-5 4 0,-4 1 0,-5-5 1,-4 0-1,-3-1 0,-6-1 0,-3 0 1,-4 0 1,-6-5 0,-3-2 0,-1 2-1,-2-2 2,1-4-1,0-2 1,4-3 0,3-3 0,6 3 0,6-2 0,2-3 0,12 2-2,-12-1 1,12 1 0,0 0-1,0 0 0,0 0-2,0 0-2,10-2-4,1 8-12,0-6-19,-1 0-1,4 1 0,-1-6 0</inkml:trace>
  <inkml:trace contextRef="#ctx0" brushRef="#br0" timeOffset="12872.7363">10261 6422 35,'-9'3'31,"9"-3"0,0 0-6,0 0-4,0 0-5,0 0-4,0 0-5,0 0-1,-5 11-1,5-11 0,0 0-1,10 5 0,-10-5 0,17 0 0,-2 1 0,1-1 0,4-3-1,0-4-1,6 5 0,1 0 0,1-2-1,0 1 0,0 1 0,-2 0-1,1 5 0,-2 0 0,-5-2 1,-1-1-1,-3 6 0,-2-2 1,-5-1-1,-9-3 0,11-1-1,-11 1-1,0 0-1,0 0-3,-1-12-2,1 12-12,0 0-20,-11-10 0,2 11 0,-4-2 3</inkml:trace>
  <inkml:trace contextRef="#ctx0" brushRef="#br0" timeOffset="13700.7837">10267 6664 26,'0'0'31,"0"0"-1,0 0-3,0 0-4,0 0-4,-2 13-3,2-13-4,0 0-4,0 0-3,0 0 0,0 0-2,0 0 0,10 7-1,-10-7 1,16 4-1,-3 0 1,2-3-1,3 1 1,4 1-1,3-4 0,2-1 0,3 3 0,0-2-1,1-2 1,0 1-2,0 1 1,-3-2-1,-4 3 0,-1 2 1,-4-4-1,-4 3 1,-2 2-1,-4 0 0,-9-3 1,10 3-1,-10-3 0,0 0 0,0 0 1,0 0-1,0 0-1,0 0-1,0 0-1,0 0-6,0 0-25,0 0-8,0 0 2,0 0-2</inkml:trace>
  <inkml:trace contextRef="#ctx0" brushRef="#br0" timeOffset="20931.1972">11443 5988 22,'0'0'26,"0"0"-4,0 0 0,0 0-3,-5 16-3,5-16-3,-5 21-1,0-6-2,6 3-1,-5 0-3,5 11-1,-1 1-1,2 4-1,1 5-2,0 6 1,1 0-1,0 5 0,0 0 0,-1-6-1,-1-2 0,2 2 0,-3-7 1,0-4-1,-1-3 0,0-4-1,0-4 1,-1-3-2,1-1 1,-3-9-2,3 0-2,0-9-2,-3 10-3,3-10-3,0 0-9,0 0-11,0 0-2,-8 12 3,8-12 2</inkml:trace>
  <inkml:trace contextRef="#ctx0" brushRef="#br0" timeOffset="22021.2594">11505 6323 15,'0'0'27,"0"0"1,0 0-5,0 0-4,0 0-5,0 0-3,0 0-1,0 0-1,0 0-1,0 0-1,0 0 0,11 2-2,-11-2-1,13-8 0,-13 8-1,21-3-1,-9 1 0,2-2-1,-1 2 0,1 1 1,2-2-1,1 2 0,-1 0 0,0 0 0,-1 1 0,1 4-1,-1 0 0,-1-1 1,2-1-1,1 4 0,-3-3 0,0 4 0,1 1 1,-1-3-1,0 1 0,-2 4 0,0 2 1,-3-2-1,0 1 0,-1 0 0,-8-11 0,14 22 0,-7-8 0,-2-4 1,0-1-2,0 4 0,-2-3 1,-1 2 0,0-1-1,-2-2 1,-1 1 0,-1 0-1,-1 1 1,-3 0 0,1-1 0,-2 1-1,-1 1 2,-3-1-1,1 1 0,-2-1 0,-3-3 0,0 3 0,-1 0 1,-1-4-1,0 0 1,0-1-1,-2-4 1,3 5 0,1-2 0,1-4 1,-1 0-1,2 3 0,0-3 0,1-1 1,0 3-1,1-3 1,2-2 0,9 2-1,-16 1 1,16-1 0,-12-3-1,12 3 0,0 0 1,-12 0-1,12 0-1,0 0 0,0 0 0,-9 2 0,9-2 0,0 0-1,0 0 0,0 0-1,0 0-1,0 0-1,1 11-3,-1-11-7,0 0-27,11 3 2,-11-3-1,19-8 2</inkml:trace>
  <inkml:trace contextRef="#ctx0" brushRef="#br0" timeOffset="22668.2966">11473 6717 32,'0'0'30,"0"0"2,0 0-7,-3 10-6,3-10-6,0 0-5,9 4-3,-9-4-2,16 6-2,-6-3-1,5 1-4,-2-5-10,2 0-17,7 0 0,-3-7-3,8 5 2</inkml:trace>
  <inkml:trace contextRef="#ctx0" brushRef="#br0" timeOffset="23630.3514">12392 6134 25,'-12'4'29,"12"-4"3,-14 8-1,14-8-12,-9 11-5,9-11-4,-7 10-3,7-10 2,-10 19-3,1-8-1,1 10 0,-6-2-1,1 8-1,-4 3-1,2 3 0,-2 0-2,4 7 1,3 0-1,2-2 1,6-1-1,3 2-1,3-1 2,5-2-1,1-1 1,0-2-1,2-4 0,-1 3 0,-1-3 1,1-4 0,-3-3 0,1-2 0,-1-4-1,-1-1 1,-2-2-1,-5-13 1,9 8 0,-9-8-1,0 0 0,0 0 0,11 3-1,-11-3-1,0 0-3,-1-11-5,1 11-28,6-12 1,-6 12-2,1-13 2</inkml:trace>
  <inkml:trace contextRef="#ctx0" brushRef="#br0" timeOffset="25173.4398">12604 6074 43,'0'0'32,"0"0"0,0 0-8,0 0-6,4 10-5,-1 2-3,-4-2-3,5 7-2,-4 3-1,4 7 0,-2 0-1,4 9-1,-2 5 0,1-1 0,-2 3-1,2 4 0,-1 1-1,-1-2 1,0 2 0,-1-3-1,-2-4 0,-3 0 0,1-3 1,-2-6-1,0-6 0,0-2 0,0-5-2,-2-6 0,5 1-4,1-14-3,0 0-17,0 0-11,0-19 1,6 2 0,-2-8 1</inkml:trace>
  <inkml:trace contextRef="#ctx0" brushRef="#br0" timeOffset="25774.4742">12899 6420 13,'0'0'16,"13"-6"-3,-13 6-1,0 0 1,0 0 0,0 0 1,0 0-1,0 0-2,2 12 1,-2-12 0,0 0-2,-17 9-1,11 1 0,-6-3-3,-1 4-1,-4-1-1,0 5-1,-3 0 1,1 1-1,-3-1-1,3-1 0,-1 1 0,4 2-1,2-1 2,5-7-1,-1 0-1,6 1 1,4-10-1,2 16 1,-2-16 0,15 13-1,-5-7 0,6 6-1,2 0 2,2-2-1,1 5 0,1-1-1,0 1 1,2-4 0,-4 2-1,-2-1 0,-2-6 0,-2 3 0,-4-3 0,-10-6 0,15 7-1,-15-7-1,9 1-2,-9-1-3,10 2-7,-10-2-25,0 0 1,15-13-1,-8 3 1</inkml:trace>
  <inkml:trace contextRef="#ctx0" brushRef="#br0" timeOffset="26617.5225">13180 6454 40,'-5'11'34,"5"-11"2,0 0-1,-2 11-12,2-11-8,-1 9-6,1-9-4,-1 13-1,1-13-1,0 13-1,0-13-3,3 10-3,-3-10-9,5 14-25,-5-14 2,0 0-2,10 3 1</inkml:trace>
  <inkml:trace contextRef="#ctx0" brushRef="#br0" timeOffset="26878.5374">13197 6660 37,'0'0'33,"0"11"0,0-11 0,-2 10-14,2-10-8,1 12-3,1-3-5,-2-9 0,1 14-1,-1-14 0,2 14-1,-2-14-1,1 10 0,-1-10-1,0 0-3,1 11-5,-1-11-15,0 0-10,0 0-1,0 0 1,0-11 1</inkml:trace>
  <inkml:trace contextRef="#ctx0" brushRef="#br0" timeOffset="27486.5722">13439 6536 32,'0'0'32,"0"0"2,-9 4-1,9-4-12,0 0-6,-16-1-6,16 1-4,0 0-1,0 0 0,-9 6 0,9-6-1,0 0 0,0 0 0,17 1 1,-5-3 0,2-4-1,6 4 0,1-2 0,3 1 1,1 0-2,2-4 0,-1 2 0,2 3-2,-1 0 1,-1-2 0,-3 0 0,1 0-2,-3 1 1,-2 2 0,-3 0 0,-5-2 0,0 0-3,-11 3 0,13 1-4,-13-1-2,0 0-16,0 0-15,0 0 1,0 0-2,-10-4 4</inkml:trace>
  <inkml:trace contextRef="#ctx0" brushRef="#br0" timeOffset="28135.6091">13439 6727 52,'-13'6'35,"13"-6"0,-16 6-7,16-6-6,-10 4-7,10-4-4,0 0-2,0 0-1,11 4-3,5-4 0,1-4-1,8 3 0,3 0-2,4-4 0,2-1-1,2 5 0,-2-2 0,-1-2 0,-4 4-1,-3 0 0,-6-1 0,-3 3 0,-2 2 0,-6-3 1,-9 0-1,10 8 0,-10-8 0,0 0 0,0 0 0,0 0-1,6 10-2,-6-10-2,0 0-5,0 0-24,0 0-9,-1-10 3,1 10-2</inkml:trace>
  <inkml:trace contextRef="#ctx0" brushRef="#br0" timeOffset="30500.7446">14551 6120 43,'0'0'32,"-14"2"2,14-2-6,0 0-11,-12 13-5,11-2-4,-3 2-4,3 10-2,0 2 0,2 3 0,0 5-1,3 7 0,-1-1 0,2 2 0,1-3-1,0-1 1,0-2-2,0 1 1,0-4 0,0-6-2,0-1 0,-2-5-3,3 1 0,-6-9-7,4 1-14,-5-13-8,0 0-1,3 11 3</inkml:trace>
  <inkml:trace contextRef="#ctx0" brushRef="#br0" timeOffset="30975.7717">14535 6540 42,'3'-23'36,"1"10"1,-1 1 0,2-4-11,4 10-12,-5-5-4,8 3-5,-2 1-1,6 8-2,0 3-1,5-3 1,2 1-2,3 7 1,1 0 0,1 4 0,-2 0-1,-2-2 1,-3 4-2,-5 3 1,-4 3 0,-7-4 1,-5 2-2,-5 1 0,-4-2 1,-4 0 0,-6 0 0,-1-4 0,-2-4 0,-2 2 0,0-1 0,0-5 2,3 0-1,1 0 0,4-5 0,1 2 0,4-1 1,11-2-2,-13-1 0,13 1-2,0 0-1,0 0-5,17 6-15,-3-6-16,1-3 0,1 1-1,4-4 2</inkml:trace>
  <inkml:trace contextRef="#ctx0" brushRef="#br0" timeOffset="31474.8003">15234 6238 44,'-11'21'33,"1"-9"3,-2 9-1,1 1-17,-8-4-4,4 11-5,-8-1-3,5 1-1,0 2-1,3 2-2,3 0 1,4 6-1,3-1-1,7-1 0,5-2 0,3 2-1,1-1 1,4-5-1,0-5-1,1-5 1,-2-2-2,0-6-2,0 3-3,-14-16-9,18 1-23,-7-3 2,0-8-1,2 1 1</inkml:trace>
  <inkml:trace contextRef="#ctx0" brushRef="#br0" timeOffset="31849.8217">15510 6161 67,'-6'-14'37,"6"14"-1,0 0 2,-9-5-20,8 22-12,-4 2-2,8 15-1,-2 4-1,1 6 0,-2 7 0,2 6-1,-1 4 2,0-2-2,-2 1 0,-1-6 0,-1-5-1,-2-3-2,3-5 0,-4-11-3,6-5-2,-5-11-4,8-3-12,-3-11-16,0 0 1,6-15 1,-3-6 1</inkml:trace>
  <inkml:trace contextRef="#ctx0" brushRef="#br0" timeOffset="32196.8416">15666 6477 31,'13'-2'29,"-13"2"4,10-4-1,-10 4-16,4 14-2,-1-2-4,-3-12 0,-6 24-3,-3-13 0,0 9-2,-7-4 0,-1 4-2,-6-2 0,0 4-1,-5 0 1,2-3-1,1 0-1,5 0 1,5-6-1,6-1 1,8 0 0,1-12 0,23 9-1,-1-2-1,4-5 0,3-1 1,0 3-3,-1-3-1,1 2-4,-10-3-8,3 2-24,-4-2 1,-6-1-2,2-1 2</inkml:trace>
  <inkml:trace contextRef="#ctx0" brushRef="#br0" timeOffset="32571.863">15816 6350 83,'-1'-13'40,"4"1"-1,-3 12 1,3-11-29,-3 11-3,15 4-4,-4 9-2,1 7 0,2 3-1,0 6 0,2 2-1,-2 3 0,-1 7 0,-3-1 1,-4-1-1,-2-2 0,-3 2 0,-5-2 0,-2-2 0,-2-3 0,-1-9 0,-2-4-1,1 0-1,4-5-1,-4-10-1,10-4-7,-11 10-28,11-10-2,0 0 2,0-15-1</inkml:trace>
  <inkml:trace contextRef="#ctx0" brushRef="#br0" timeOffset="33447.9131">16370 6422 70,'0'0'38,"7"12"0,-7-12 0,3 28-23,-8-11-7,6 4-2,-2 2-3,3 9-1,3-1 1,2 1-1,-1 1-1,0-2-1,0 0 1,0 0 0,0 1-1,-2-7 0,-3-2-2,-1 0-1,2-2-2,-2-21-6,-3 15-28,3-15 0,0 0 0,-6-15 0</inkml:trace>
  <inkml:trace contextRef="#ctx0" brushRef="#br0" timeOffset="33681.9265">16229 6707 81,'0'0'40,"10"1"1,3-6 1,1-3-28,13 8-4,-2-6-3,7 3-2,0 2-3,2 0-1,-2 0-2,-3 1-4,0 6-5,-10-5-31,1-3-1,-4 0 1,-1-7-1</inkml:trace>
  <inkml:trace contextRef="#ctx0" brushRef="#br0" timeOffset="34778.9893">17061 6356 19,'0'0'29,"12"3"3,-12-3-6,0 0-3,0 0-4,0 0-4,0 0-1,-23 5-5,23-5-3,-25 6-2,12 2 0,-7 2-1,3 2 0,-4 1-2,1 8 1,1 1-1,-1 4 0,4 2 0,2 2-1,5-1 1,5 2 0,6 1 0,6-6-1,4-3 1,6-3-1,2-3 2,3-5-1,-1-3-1,2-7 2,-3-7-1,2-1-1,-3-4 2,2-9 0,-6-2-1,1-2 0,-4-6 1,-2-2 0,-4-3-1,-3-1 1,-2 2-2,-3 9 1,-1 4 1,-1 3-1,0 4-1,3 13 0,0 0 0,-6 15 1,6 3-1,0 0 0,2 5-1,-1 10 1,1 0 0,2 2 0,-1 0 1,3-3-2,1-4 1,2-2-2,1-4-1,-10-22-2,23 19-9,-23-19-26,19-2-2,-5-7 2,-4-5-1</inkml:trace>
  <inkml:trace contextRef="#ctx0" brushRef="#br0" timeOffset="35159.011">17577 6285 40,'0'0'33,"0"0"3,0 0 0,0 0-11,-7 10-11,-6 6-3,2 6-4,-7 6-2,1 10 0,-5 1-1,4 9-1,-1 4 0,7-2 0,1-3-3,9 4 1,4-5 0,6-4-1,4-4 1,4-8-2,1-5-2,-2-7-3,6 0-8,-4-15-25,-2-7-1,0-8 2,-2-11-2</inkml:trace>
  <inkml:trace contextRef="#ctx0" brushRef="#br0" timeOffset="35440.0269">17781 6495 92,'0'0'38,"10"7"0,-11 4-6,1-11-24,-3 20-1,2-6-4,2 9-1,-1 0 1,0 0-1,1 0-1,-1-1 0,1-2 0,-1-1-3,1-4 0,-1-15-5,1 15-12,-1-15-21,0 0 1,7-10-1,-6-2 1</inkml:trace>
  <inkml:trace contextRef="#ctx0" brushRef="#br0" timeOffset="35639.0385">17827 6272 89,'-7'-11'37,"7"11"1,-10-4-1,10 4-31,0 0-5,0 0-6,0 0-11,15 5-23,-15-5 2,22 3-2,-9-2 3</inkml:trace>
  <inkml:trace contextRef="#ctx0" brushRef="#br0" timeOffset="36080.0635">18032 6217 85,'0'0'38,"0"0"0,0 0 2,12 11-27,-12-11-7,10 23-3,-1-6-1,3 8-1,0 5 0,0-3 0,-2 4-1,1 5 0,-3 2 0,-2 2 0,-3 0 0,-3-3-1,-3-2 1,-1 2 0,-1-3 0,-2-6 0,0-3 0,-2-4 0,2-4 0,0-5 0,3-2 0,4-10 1,-8 10-1,8-10 0,0 0 0,0 0 1,0 0-2,0 0-1,0 0-2,-9-5-4,9 5-23,9-2-9,-9 2 1,5-10 0</inkml:trace>
  <inkml:trace contextRef="#ctx0" brushRef="#br0" timeOffset="37671.1547">18317 5963 24,'2'10'30,"-2"-10"4,0 0-4,0 0-6,0 0-6,0 0-4,0 0-3,4 17-2,-4-17-2,15 16-2,-5-8 0,9 10-2,-1-3 0,6 4 0,1 2-2,4 6 0,0-1 0,2 8-1,-1 1 0,-3 2 1,0 3-1,-5 3 0,-2 3 0,-6-3-1,-2 5 1,-7-5-1,-5 3 1,-2-3-1,-4-1 1,-3-4 0,-1-1 0,0 0 0,-4-4 0,2 0 0,0-2 0,-2-4 1,1-4-1,0 1 0,1-4 1,1-3 1,0-3-1,3-3 0,8-11 1,-13 15-1,13-15 0,-6 9 0,6-9-2,0 0-2,3 10-3,-3-10-19,11-4-15,1 0 0,2-4 0,4 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18T10:24:08.2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4128 6872 11,'16'-5'24,"11"6"2,-2-7-10,6-1 2,6-1-3,3-5-2,8 3-2,3-4-1,10 0-1,3-4-2,12 3-2,6-6 1,8-3-1,4-5-2,9-1 0,6-5-1,9 1 1,2-2 0,3-2-1,-1 1-1,6 5 0,1-2 1,-1 2-1,-2 1 0,-6 0-1,-5-1 1,-4 4-1,-5 1 2,-9 0-1,-10 5 0,-7 3 0,-9 0 1,-7 5 0,-11 6-1,-5 0 0,-10 3-2,-7 5-2,-5 2-2,-11-6-4,0 9-18,-15-5-10,0 0-2,0 0 1,-19-12 2</inkml:trace>
  <inkml:trace contextRef="#ctx0" brushRef="#br0" timeOffset="1487.085">11316 6240 35,'0'0'29,"2"10"-5,-2-10-3,-2 25-4,-2-9-4,2 7-3,-6 0-4,2 8-1,-3 1-2,1 0-1,-2 0 0,0-2-1,-1-2 1,3-1-1,0-2 0,1-5 0,3-5 0,0-3 0,2-2 0,2-10-1,0 0 1,0 0-1,-3-13 0,7-1 1,-1-5-1,2-6 1,1-7-1,6 0 1,-2-4 2,4-1-1,0 1 1,2 0 0,-1 1 0,0 10-1,-3 4 1,-2 5 0,-2 3-1,-8 13-1,14-2 1,-6 12-1,0 6 0,2 2 0,3 6 0,5 8-1,1 3 1,3-1 0,2 1-1,0-1 0,-2-4 0,2-1 0,-3-4 1,-4-8-1,-1-3 0,-3-2 0,-2 1 0,-11-13 0,13 13-4,-13-13-6,0 0-28,0 0 0,6-17 1,-6 5-2</inkml:trace>
  <inkml:trace contextRef="#ctx0" brushRef="#br0" timeOffset="43458.4856">4282 8633 27,'0'0'26,"0"0"1,9 8-8,-11 4-7,-2 1-3,2 6-2,-3-2 0,1 4-2,-3-2-1,2-2 1,-1-3-2,2-1 0,-1-4 0,5-9-1,-7 10 0,7-10 0,0 0-1,0 0 0,0 0 0,-6-17-1,7 6 0,4-3 0,0-3 1,0-3-1,1 0 1,2-2 1,0-1-2,0 6 2,-2 4 0,-1 1 0,-5 12-1,0 0 1,0 0 0,-3 9-1,-5 6 1,-1 2-1,-2 1-1,1 4 0,-1-1 1,0-4-1,2 0 0,3-4 0,3-1-3,3-12-5,0 0-27,0 0 2,0 0-3,11-11 2</inkml:trace>
  <inkml:trace contextRef="#ctx0" brushRef="#br0" timeOffset="46702.6712">4457 10001 28,'5'21'30,"-7"-11"1,6 8-2,-3 2-15,-1-3-4,2 8-2,-5-4-2,4 0-1,0-1-2,1 1-1,-2-6 2,0-1-1,0-14 0,-3 14 0,3-14 0,0 0-1,0 0 1,0 0-2,-12-13 1,10 1-2,-2-3 1,1-5-1,-1-2 1,1 0-1,1-3 0,-1 5 0,1 1 0,1 2 1,0 5-1,1 12 0,2-10 0,-2 10 1,0 0-1,5 17 1,-2-4-1,1 4 0,1 5 0,-1-1 1,1 3-1,0 1 0,0-1 0,-2-4 0,3 2-3,-4-8-3,7 0-17,-2-3-12,-7-11-1,0 0 0,1-12 0</inkml:trace>
  <inkml:trace contextRef="#ctx0" brushRef="#br0" timeOffset="51673.9555">3038 5824 15,'-25'9'12,"-9"-4"-1,3 4-1,-7-7-2,3 4-1,-4 2-2,2 2-2,0-1 0,-1 4-3,7 4 0,-1 3 0,0 5 1,4 3-1,3 3 1,-1 5 0,2 9 0,3 4 0,1 6 1,2 4-2,6 6 1,-1 7 0,6 5-1,3 7 2,1 3-2,2 5 1,1 5-1,-1 6 0,0 3 1,0 6-1,-4 4 1,1 6-1,-1 2 0,0 3 0,-1 0 0,1 1 0,-2 2-1,2-1 1,0-3 0,1-1 0,0 0-1,1-3 1,0 1-1,0-3 1,2-5 0,-1-2 0,4-4-2,-1-4 1,0-2-1,-1-5 1,0-4-1,1-1 0,-3 0 0,-1-3 0,-1-3 0,1 0-1,1-3 1,0-4-1,0-3 0,3-6 0,0-5 1,2-6 1,1-5 0,2-10 1,-1-7 2,2-5 0,2-7 2,1-7 0,1-4 1,2-7-1,3-2 1,2-4-1,4-3 0,2-3-1,2-2-1,1-1-1,2 0 0,1-1 0,-1 2-1,1 2-1,-2 3-6,-2-5-16,8 10 1,-15-11-2</inkml:trace>
  <inkml:trace contextRef="#ctx0" brushRef="#br0" timeOffset="63145.6116">14526 6479 18,'3'-16'16,"-3"16"1,2-15-1,-2 15-1,4-15 1,-4 5-3,0 10-1,0 0-1,1-11-1,-1 11-3,0 0 0,0 0-2,0 0-1,-12 18 0,6-3-3,-3 3 0,0 6 0,-1 5 0,-2-1 0,1 0-1,-2 0 1,2-6-1,0 0 1,5-6 0,-1-5 0,7-11-1,-9 16 1,9-16 1,0 0-1,0 0 0,5-12 1,-3-2-1,3 0 0,0-8 0,3-3 0,-4-3-1,6 0 0,-3-3 2,4 2-2,-2 5 2,0-2-2,-1 6 1,-1 4 0,0 3 0,-1 3-1,-6 10 1,7-11-1,-7 11 0,11 5 0,-11-5 0,14 13 0,-4-2 0,2 7 0,1 4 0,1 2 1,1 0-1,0 3 0,3 2 2,-1 2-1,-2-3 0,-3-5 0,-1-4-1,0-2 0,-2-3 2,-3-4-2,-6-10-1,6 9-2,-6-9-1,0 0-6,13-1-15,-13 1-11,0 0-1,14-8 0,-14 8 1</inkml:trace>
  <inkml:trace contextRef="#ctx0" brushRef="#br0" timeOffset="64361.6812">15444 6352 2,'9'2'27,"-9"-2"2,0 0 2,4-10-11,-4 10-1,-3-10-4,-4 0-4,7 10-3,-11-15-2,11 15 0,-17-10-2,5 5-1,-5-2-1,2 6-1,-4 2 1,0 1-1,-4 4 0,0 4-1,-2 1 0,1 6 0,2 7 0,0 1 1,1 3-2,5 4 1,1 1 0,5 2 1,4-1-1,5-1 1,4-4 0,6 0-1,4-5 2,3-5 0,5-7 0,2-2-1,1-10 1,4-2 0,-3-9 0,0-6 0,0-4-1,-3-1 1,-1-5-1,0-3 1,-6-1-1,-2-3-1,-4 0 2,-2 4-2,-4 3 1,0 1-1,-4 4 0,-1 6 0,-1 7 0,3 9 0,0 0 0,-10 17 0,7 3 0,-1 5 0,3 7 0,0-1 0,3 1-1,1 1 1,4-1 1,3-1-1,3-6 0,2-6 1,1-4-1,2-1-1,2-2 0,-4-6-4,7 0-11,-4-6-23,-5-5 1,2 2-1,-5-7 2</inkml:trace>
  <inkml:trace contextRef="#ctx0" brushRef="#br0" timeOffset="65286.7342">15631 6019 21,'10'10'29,"-1"0"2,-9-10-1,7 17-11,0 1-7,-3-2 1,6 7-3,-6 3-3,2 1-3,-2 1-2,0 1-4,-1 3-3,-5-7-8,3 1-15,-1 0-5,-4-7-2,4 3 2</inkml:trace>
  <inkml:trace contextRef="#ctx0" brushRef="#br0" timeOffset="65620.7533">16032 6425 52,'9'5'33,"-9"-5"0,10-11-2,2 12-24,-1-7 0,9 4 0,-1-3-3,4-1-2,2-1-1,3 5 0,-3 1-1,-3-4-2,-2 5-6,-6-2-6,-4-1-19,-10 3 0,5 11-1,-5-11 1</inkml:trace>
  <inkml:trace contextRef="#ctx0" brushRef="#br0" timeOffset="65848.7661">15985 6566 23,'-12'4'31,"12"-4"2,0 0 0,0 0-14,19 5-6,-6-7 0,11 1-3,-1-4-4,6 5-2,1-2-3,3 1-1,3 1-3,-3-7-6,7 2-17,2 2-9,-7-6 0,2 3 1</inkml:trace>
  <inkml:trace contextRef="#ctx0" brushRef="#br0" timeOffset="66481.8024">17032 6329 46,'-6'-13'33,"6"13"2,-15-14-2,3 1-16,0 12-9,-7-1-2,2 5-2,-3 4-3,-2 7 1,-2 4-1,-2 7 1,1 6-1,1 1 0,3 0 0,6 5 0,3 1 1,10-5-1,4-3 0,11-6 0,5-7 0,8-5 0,2-7 0,3-7 1,0-8-1,0-2 0,-3-7 1,2-3 0,-4-4-1,-3-1 1,-5-5 0,-2-1 0,-3-2 0,-4-2-1,-4 3 0,-3 5 0,-2 6 0,0 6-1,0 17 1,-9-7-1,5 17 0,1 13 0,1 7 0,0 2 0,2 4-1,0 3 1,5 2 0,4-3 0,-1-7 0,0-3-1,4-7 0,-1-6-4,3 0-6,-3-3-28,2-13 1,-1-3 0,-2-7-1</inkml:trace>
  <inkml:trace contextRef="#ctx0" brushRef="#br0" timeOffset="93348.3392">2516 3493 28,'0'0'29,"3"-17"2,-9 7-9,6 10-3,-14-8-3,14 8-4,-16 7-3,9 8-1,-7 3-3,6 8-2,-4 6-1,3 8 1,0 1-1,3 2 0,3-2-1,4-4 0,4-7 0,4-4 0,7-10-3,3-11-3,9-4-10,2-12-22,-2-16 2,3-3-2,-4-10 1</inkml:trace>
  <inkml:trace contextRef="#ctx0" brushRef="#br0" timeOffset="93515.3487">2482 3260 50,'-15'18'31,"-3"-7"-1,16 11-8,0 0-37,1-5-10,18 10-5,-6-12-1</inkml:trace>
  <inkml:trace contextRef="#ctx0" brushRef="#br0" timeOffset="93741.3617">2839 3884 31,'17'16'28,"-17"-16"1,12 24-1,-14-10-22,-4 0-1,0 3-3,-6-1-6,-2 2-12,-8-8-12,12 5 0,-11-13 0</inkml:trace>
  <inkml:trace contextRef="#ctx0" brushRef="#br0" timeOffset="94365.3974">3128 3732 49,'0'0'34,"0"0"2,2-13-1,6-7-19,3 7-7,-2-12-2,7 1-2,-1-6-2,2 4-2,-1 0 0,0 3 0,-5 0 0,0 5 0,-4 6-1,-7 12 0,8-10 0,-8 10 0,0 0 1,9 17-1,-7 3-1,1 4 2,0 8-1,1 5 0,-1 9 0,0 5 0,0 2 0,-1 1 0,1 0 0,-2-1-1,-2-4 1,-1-4-1,-2-9 1,-1-3-1,-2-5 2,-4-10-1,-1-6 0,-1-5 0,-2-7 1,-2-5 0,0-4 1,2-6-1,0-3-1,5-1 2,-1-1-1,4 0 1,3 0-2,6-1-1,7 4-4,0-8-7,7 0-26,5 1 0,1-6 0,4-6 0</inkml:trace>
  <inkml:trace contextRef="#ctx0" brushRef="#br0" timeOffset="94537.4071">3275 3273 45,'0'0'32,"0"0"-1,0 0-4,0 0-28,23 20-27,-13-12-3,12 9 1,-5-2-1</inkml:trace>
  <inkml:trace contextRef="#ctx0" brushRef="#br0" timeOffset="94750.4194">3629 3839 48,'10'13'31,"-10"-13"3,12 18-3,-7-8-19,-5-10-8,0 16-4,-2-2-7,-5-3-15,7-11-9,-13 23-2,0-19 1</inkml:trace>
  <inkml:trace contextRef="#ctx0" brushRef="#br0" timeOffset="95079.4381">3819 3184 59,'10'-7'35,"-10"7"0,13 0 0,-5 17-24,-6 6-2,6 13-3,-5 3-1,7 10-2,-5 6-1,1 1 0,0 2-1,1 0 0,-1-8-1,0-4-1,1-4-2,-5-11-3,5-2-9,-5-9-23,-2-20 2,0 0-2,11-5 2</inkml:trace>
  <inkml:trace contextRef="#ctx0" brushRef="#br0" timeOffset="95439.4587">4100 3582 20,'0'0'28,"11"0"0,-11 0 1,-10-1-17,10 1-3,-18 11 0,7-2-3,-5 0-2,0 4 1,-4-6 1,6 6-1,-2-4 1,6 5 0,0-5-2,7 3 1,3-12-2,-1 18 0,1-18 0,10 18 0,-10-18 1,18 14-1,-6-10 0,2 3 0,2-3-1,5-1-1,-2-2 0,2 0-2,5 2-3,-5-6-6,8 5-16,-3-1-13,-2-4 2,0 3-1,-4-2 1</inkml:trace>
  <inkml:trace contextRef="#ctx0" brushRef="#br0" timeOffset="95654.4711">4474 3781 32,'20'7'34,"-6"0"3,2 4 0,-1 8-13,-8-5-4,6 9-6,-11-3-6,3 7-2,-6-4-3,0 0-3,-1 3-16,-3-8-23,-4-12 2,9-6-4,-13-17 3</inkml:trace>
  <inkml:trace contextRef="#ctx0" brushRef="#br0" timeOffset="96813.5374">5346 3432 36,'19'-8'26,"-10"-3"0,-9 11-5,8-13-2,-18 6-3,0 6-3,-11-2-2,2 6-3,-9 0-3,-1 7 0,-5 4-2,2 5 0,-2 7-1,4 6 0,2 3-1,7 2 0,5 1 0,11 0 0,7-5-1,8-3 1,8-11 0,8-5 0,4-8 0,1-8 0,1-7 0,0-7-1,-2-8 2,-2-3-1,-6-4 1,-4-2 0,-5-2-1,-2-1 1,-6 0-1,-3 6 1,-1 5-1,-3 6 0,-2 8 0,4 11-1,0 0 0,-11 29 1,9-1-1,3 4 0,1 8-1,3 4 2,4-1-2,3-3 0,2-4 0,1-10-2,6-3-2,-4-13-5,11-4-12,-2-13-17,-2-6 1,3-7-1,-2-3 2</inkml:trace>
  <inkml:trace contextRef="#ctx0" brushRef="#br0" timeOffset="97012.5487">5766 3615 35,'7'10'35,"3"7"0,-6 2 1,-2-2-15,3 13-3,-7-4-7,2 5-4,-5-3-4,2 2-1,-3-4-3,-1-7-3,5 2-8,-3-6-26,5-15 2,0 0-2,5-16 2</inkml:trace>
  <inkml:trace contextRef="#ctx0" brushRef="#br0" timeOffset="97285.5644">6046 3197 74,'4'18'37,"-7"1"-1,1 8 1,-1 8-29,-4-1-2,6 10 0,-5 2-3,5 0-2,-1 3 0,1-3 0,2-3-3,1-4-1,3-2-4,-5-10-2,8 2-7,-8-13-10,0-16-10,7 9-1,-7-9 2,5-18 6</inkml:trace>
  <inkml:trace contextRef="#ctx0" brushRef="#br0" timeOffset="97612.5831">6052 3646 23,'-5'-22'33,"6"6"3,0 2-5,1-3-5,10 11-4,-6-8-6,15 9-4,-4-6-3,9 12-3,0 0-1,6 4-2,-2 3 0,0 4-1,0 2-1,-6 6-1,-4-2 0,-3 0 0,-8 1 0,-7 0 0,-7 0-1,-7 1 1,-9-3-1,-5-2 1,-4 0 0,-6-2 0,-1-3 1,3-6-1,2-3 2,5-2-1,6-1 0,5-3 0,6-3-1,8-1-3,2 9-11,22-11-25,-4 3-2,8-1 1,6-8-2</inkml:trace>
  <inkml:trace contextRef="#ctx0" brushRef="#br0" timeOffset="109122.2414">17814 6326 29,'0'0'30,"9"3"1,-9-3 0,-12 19-17,6 3-4,-6-3 0,1 9-4,-5 0-2,3 2 1,-2-5-3,2 3-1,1-5 1,2-6 0,2-5-2,8-12 1,-7 12 0,7-12-1,0 0 0,0-17 0,3 0 0,0-3 0,4-5 1,0-5-1,3-5 0,2 0 1,2 0 1,2 5-1,0 6 2,1 3-1,-2 7-1,1 11 1,-2 7 0,-2 11 0,0 3-1,0 5 0,-1 1-1,2 6 1,0 2 0,2-4-2,0-3-2,-2-4-4,7-1-15,4-4-14,-8-9 1,7 0-1,-3-11 0</inkml:trace>
  <inkml:trace contextRef="#ctx0" brushRef="#br0" timeOffset="109576.2674">18700 6368 63,'0'0'35,"-12"20"-1,6-5-4,0-2-20,7 13-2,-1-1-2,5 4-1,-5 1-2,4 9-1,-3-3 1,3 2 0,-3 2-1,-2-1 0,-5-2-1,-2 4 1,-3-5-2,-5-5 1,-2-2 0,-2-2-1,-3-6 1,-2-3-1,1-6 1,1-8-1,-1-4 0,0-1 0,6-2-1,-3-12-5,12 1-9,-3-5-23,8-11 0,6-1 0,4-10 1</inkml:trace>
  <inkml:trace contextRef="#ctx0" brushRef="#br0" timeOffset="109770.2785">18575 6054 79,'3'-9'37,"-4"0"-1,3 0-5,-2 9-23,0 0-4,5-13-5,-5 13-9,11 0-26,-11 0 0,18 1-1,-18-1 1</inkml:trace>
  <inkml:trace contextRef="#ctx0" brushRef="#br0" timeOffset="110238.3052">18996 6047 57,'11'-9'36,"-11"9"-1,9-2-3,-2 12-16,-7-10-6,9 23-2,-4-7-3,3 5-2,-1 2-1,-1 5-2,0 3-2,-3-9-3,2 9-9,-6-2-22,0-7-1,1 3 0,-2-6 1</inkml:trace>
  <inkml:trace contextRef="#ctx0" brushRef="#br0" timeOffset="110486.3194">19263 6413 47,'9'0'33,"7"1"1,-3-4 0,3-2-20,9 7-2,-2-7-5,6 4-3,1 2-3,-1-6-3,4 6-5,-7-5-8,1 1-15,-4 5-4,-10-2-1,-2 6 1</inkml:trace>
  <inkml:trace contextRef="#ctx0" brushRef="#br0" timeOffset="110712.3323">19301 6617 43,'0'0'33,"1"9"1,-1-9-3,20-4-16,0 2 0,0-7-7,7 6-4,-2-3-3,3-3-4,1 5-5,-6-5-10,1 1-15,3 7-1,-8-4-1,2 4 2</inkml:trace>
  <inkml:trace contextRef="#ctx0" brushRef="#br0" timeOffset="111101.3546">19896 6374 36,'6'-11'30,"-6"11"2,-3 13 0,3-13-18,-8 25-2,3-10-4,7 9 0,-1 1-3,3 5-1,-1 1-1,4 5-1,-1-1 1,0 2-2,-2-1 0,0 2 0,-4-2 0,-3-1 0,-2-1-1,-2-6 1,-4-3-1,0-1 1,-3-6-1,-1-3 1,-2-7 0,-1-2 0,0-6 0,2 1-1,-2-3 1,1-6-1,3-2-4,-1-5-7,8-4-25,1 2 0,2-8-1,7-4 2</inkml:trace>
  <inkml:trace contextRef="#ctx0" brushRef="#br0" timeOffset="111314.3668">19821 6134 82,'4'-10'38,"-4"10"0,12-13 0,-10 3-30,8 7-4,-1-3-4,1-5-8,5 4-30,-2 2 2,-2-4-3,2 3 1</inkml:trace>
  <inkml:trace contextRef="#ctx0" brushRef="#br0" timeOffset="118736.7913">4437 7210 30,'0'0'29,"0"0"-2,3 11-1,-6 0-8,-1 3-5,4 11-3,-4-3-2,2 4-3,-3 0 0,2 2-4,0 0 1,0-4-1,0-6-1,0-3 1,2-6 0,1-9 0,-2 11 0,2-11 0,-1-13 0,3 3 0,0-9 1,1 0 0,0-8 0,2-3 1,1-2-1,1 5 1,-3 1 0,2 4 0,-3 5-2,0 6 1,-3 11 0,0 0-1,1 22 1,-3-4-1,-1 1-1,2 7-1,0 1 0,-2-3-5,6 0-32,0-5 2,-2-5-2,3-2 0</inkml:trace>
  <inkml:trace contextRef="#ctx0" brushRef="#br0" timeOffset="132504.5788">12710 7719 44,'0'0'33,"0"0"2,0 0-4,-8 10-13,8 9-2,-9-2-4,3 11-3,-10 2-4,3 10-1,-8-1-1,0 3-1,-2-1-1,1-5-1,-1-4 1,6-3-1,2-7 0,4-11 1,11-11-1,0 0 0,-2-16 0,11-10 0,6-7 1,4-9-1,3-8 0,4-4 1,4-6 0,-4 2 0,2 3 1,1 9-1,-4 4 0,-2 13 1,-3 12-1,0 12 1,-3 15-2,1 16 1,-1 11-1,-2 11 1,1 8 0,1 3-1,0-2 0,1 4 0,0-3-1,-2-11-1,0-6-4,-5-12-8,6-7-27,-5-4 2,-3-8-1,-9-10 0</inkml:trace>
  <inkml:trace contextRef="#ctx0" brushRef="#br0" timeOffset="133839.6552">7596 9053 24,'11'-17'27,"3"7"-4,-2 1-1,-12 9-2,17-5-2,-17 5-2,6 20-3,-10-1-2,3 15-3,-10 4-1,-2 11-2,-6 1-2,-3 9 0,-4-3-1,-1 1 0,-1-6 0,5-7 0,0-10-2,6-6 1,5-11 0,12-17-1,0 0 0,-2-22 0,12-8 0,7-10 1,6-8-1,1-11 0,6-7 0,2 1 0,1 0 1,1 3 0,-7 6 0,0 10 0,-6 9 1,-1 12-1,-6 12 1,-3 14 0,-1 12-1,-2 17 0,-1 11 0,3 8 0,0 10 0,1 6 0,3 1 0,0 0-1,4-2 1,-2-11-2,4-5-2,-4-11-5,7-2-18,-5-7-14,-3-6 1,1-7-1,-4-5 1</inkml:trace>
  <inkml:trace contextRef="#ctx0" brushRef="#br0" timeOffset="170903.7751">5028 12406 23,'39'-1'26,"3"-13"1,22-2-8,16-2-4,20-10-3,17-5-2,17-8-2,18-2-2,6-7 1,10-1-2,3-6 0,5 3-1,-6 0 1,0 6-1,-12 0 0,-3 3 0,-12 2-1,-6 6 0,-18 4-1,-14 5-1,-18 7-3,-18 0-9,-20 11-25,-13 10 1,-21-5-1,-15 5 1</inkml:trace>
  <inkml:trace contextRef="#ctx0" brushRef="#br0" timeOffset="192747.0243">13141 11863 34,'0'0'27,"-2"-10"-1,2 10-6,-10-10-3,0 3-4,10 7-2,-22-12-3,12 8-1,-5-1-2,1 1 0,-4-1-1,3 2-2,-3 2 0,-1 3 0,-1 0-1,-2 4 0,0 1-1,2 6 1,-1 5-1,0 3 0,4 3 1,2 3-1,3 3 1,4 0-1,4 3 1,5-2 0,5-2 0,6-1 0,4-3-1,2-3 1,4-5 0,3-4-1,-1-6 1,2-4-1,-1-8 1,0-7 0,0-7-1,-2 0 1,-1-7 0,-2-3 0,-4-3 0,0-2 1,-5 0-1,-2 1 1,-7 2-1,-1 2 1,-4 4-1,-1 7 0,-1 6-1,5 12 1,-11-1-1,7 13 1,2 7 0,2 8-2,2 3 2,1 1-1,2 2 1,4 1-1,3-2 0,0-4 0,2-2 0,0-7 0,0-2-1,1-4 0,0-2-3,-3-10-6,4-1-22,-2-4-6,-5-7 1,1 1-2</inkml:trace>
  <inkml:trace contextRef="#ctx0" brushRef="#br0" timeOffset="193003.0391">13380 11593 51,'5'-25'35,"2"10"0,-3 3-1,3 3-16,-7 9-9,9 15-3,-3 5-2,2 6-3,-3 7 1,3 4-3,-2-3-4,5 8-7,-5-5-17,1-6-6,5 2-2,-1-7 2</inkml:trace>
  <inkml:trace contextRef="#ctx0" brushRef="#br0" timeOffset="193263.0539">13833 11848 58,'18'1'34,"-18"-1"0,15 0 0,-5 2-22,-1-7-4,8 6-3,1-5-2,3 0-1,2-2 0,4 1-2,3 0-1,-2-2-3,2 6-5,-8-6-12,-6 5-14,1 6 0,-17-4-1,7 13 1</inkml:trace>
  <inkml:trace contextRef="#ctx0" brushRef="#br0" timeOffset="193457.0651">13787 12075 49,'-9'11'36,"9"-11"-1,0 0 1,15-1-18,2-10-7,9 3-4,2-2-4,6 0-4,2 4-4,-2-6-8,7 3-24,2 4 2,-5-5-2,4 5 1</inkml:trace>
  <inkml:trace contextRef="#ctx0" brushRef="#br0" timeOffset="193965.0939">14678 11830 48,'0'-11'33,"0"11"3,-12-15-1,-3 6-17,4 3-5,-9-1-6,4 8-2,-5 1-1,2 7 0,-2 3-1,-1 11-1,-3 4 1,3 10-2,0 3 1,5 2-1,9 0-1,6 0 1,7-5 0,10-8 0,8-8-1,7-10 0,7-10 1,3-6-1,-1-8 1,-1-9-1,-4-6 1,0-3-1,-9-5 1,-4-2 0,-10-3-1,-5 0 1,-6 2-1,-4 5 1,-3 3-1,-1 7 1,-1 8 0,9 16-1,-16 3 1,12 12-1,2 8 1,2 7-1,4 5 0,2 3-1,5 3-1,0-5-3,11 3-9,-5-6-26,7-9 1,3-7-1,1-7 0</inkml:trace>
  <inkml:trace contextRef="#ctx0" brushRef="#br0" timeOffset="194366.1171">15420 11853 54,'0'0'37,"6"23"-1,-9-4 0,-2-4-10,0 12-20,-5 0-1,5 3-1,-3-6 0,5 2-2,2-11 1,2-4-1,-1-11-1,11-4 0,-2-10 1,1-6-2,4-8 1,1-7 0,1-5-1,1 0 1,0 0 0,-4 4 0,-3 5 0,1 10 0,-6 9 1,-5 12 0,0 0-1,9 24 1,-7 0-2,-1 8 1,2 3-1,3-2 1,2-1-2,0-1-3,7-2-6,-5-4-31,2-11 0,2-11 1,-3-6-1</inkml:trace>
  <inkml:trace contextRef="#ctx0" brushRef="#br0" timeOffset="195769.1973">16262 11817 56,'0'0'34,"0"0"1,0 12 0,-7 4-22,-7 4-3,6 11-3,-6 2 0,6 7-2,-1-1 0,5 3-2,2-4 0,6 0-1,3-7-1,4-8 0,3-6-3,-1-9-4,8-2-8,-7-8-24,3-11-1,0-5 1,-2-10-1</inkml:trace>
  <inkml:trace contextRef="#ctx0" brushRef="#br0" timeOffset="195949.2076">16232 11517 70,'-14'-14'27,"14"14"-9,1 19-28,-1-19-19,12 17-1,-12-17-1</inkml:trace>
  <inkml:trace contextRef="#ctx0" brushRef="#br0" timeOffset="196171.2203">16604 11485 70,'0'0'37,"11"14"-1,-11-14 1,7 12-23,2 5-11,1 3-3,-1-2-5,7 11-11,-4 0-20,-3-3 0,3 5-2,-4-5 2</inkml:trace>
  <inkml:trace contextRef="#ctx0" brushRef="#br0" timeOffset="196444.2359">16961 11937 58,'0'0'35,"3"10"1,-3-10 1,0 0-18,13 3-10,-1-6-2,8 3-2,0-4-2,9-1 0,-4 1-3,4 1-1,0 1-2,-4-5-4,-1 11-12,-6-2-20,-7-1 2,-11-1-2,6 11 2</inkml:trace>
  <inkml:trace contextRef="#ctx0" brushRef="#br0" timeOffset="196638.247">16989 12133 59,'1'11'38,"-1"-11"0,16 10 0,-3-7-17,4-9-12,7 4-4,1-4-4,1-1-5,6 6-8,-6-3-23,0-6-3,5 5 0,-5-6 0</inkml:trace>
  <inkml:trace contextRef="#ctx0" brushRef="#br0" timeOffset="196912.2627">17699 11856 78,'-13'22'39,"0"-3"0,1 3 1,2 6-27,-5-4-6,9 8-2,1-2-1,7 0-2,3-2 0,3-3 0,4-4-2,0-4-1,8-3-2,-3-14-5,7 1-16,-3-12-17,-2-7 1,1-7-1,-1-9 2</inkml:trace>
  <inkml:trace contextRef="#ctx0" brushRef="#br0" timeOffset="197067.2716">17735 11546 92,'-21'-20'39,"5"12"0,4 2-1,2 4-35,10 2-15,0 0-26,14 2-1,-2 0-1,5 3 1</inkml:trace>
  <inkml:trace contextRef="#ctx0" brushRef="#br0" timeOffset="198438.3499">4189 13947 70,'7'11'36,"3"12"-2,4 3-1,-9 11-35,3 8-30,-1-5-1,3 5-2,-5-11 0</inkml:trace>
  <inkml:trace contextRef="#ctx0" brushRef="#br0" timeOffset="199755.4253">4453 15580 69,'15'20'38,"-2"11"-1,-4 8 2,-4 6-28,-1 8-10,1-1-26,2 1-11,-7-15-1,4-10-1</inkml:trace>
  <inkml:trace contextRef="#ctx0" brushRef="#br0" timeOffset="201850.5452">4537 12795 65,'9'33'38,"-1"4"-1,-1 7 0,-4 1-27,3-1-24,5-3-20,-9-12-1,5-4-2,-7-25 0</inkml:trace>
  <inkml:trace contextRef="#ctx0" brushRef="#br0" timeOffset="211149.077">2509 11582 43,'0'0'33,"12"0"0,-12 0-1,-4-10-16,4 10-3,0 0-3,0 0-3,0 0 1,0 0-2,-12-6 0,12 6-2,0 0 1,0 0-1,0 0-1,0 0 0,3 14-1,3-3-1,1 3 0,0 6-1,2 5 0,4 3 1,0 6-1,3 5 0,1 5 0,-1 1 1,0 2-1,3-2 1,-1 1-1,1 0 0,-1-6 1,-1 0-1,0-7 0,0-4 0,-1-5 0,-4-3 1,0-4-1,-2-5 0,-2-2 0,-8-10 0,11 12 0,-11-12 0,0 0 0,0 0 0,11-3 0,-11 3 0,6-12 0,0-1 1,3-2-1,2-1 0,1-5 0,3-5 0,3-4 0,5-5 0,2-4 0,1-3 1,2-4-1,0-2 1,1-4 0,1 2-1,-2 0 1,-2 2 0,-1 6-1,-3 1 1,-4 5-1,-1 7 0,-4 6 0,-3 3 1,-4 6 0,-1 5-1,-5 9 1,4-9 0,-4 9-1,0 0 1,0 0-1,0 0 0,-4 11 0,4-11 0,-4 12 0,1-3 0,0 3 0,-2-2 1,0 2-1,0-1 0,-2 1 0,0 3 0,-1 1 0,-3 0 0,1 2 1,0 3-2,-2 2 2,-1 4-1,-1 1 0,-1 0 0,0 1 0,1 3-1,-2-1 1,0 1 0,-1-1 1,2-2-1,0-2 0,0 0 0,0 0 0,2-7 0,-1 1 0,3-1 0,0-3 0,-2 1 0,1-1 0,3-2 0,-2-4-1,2 1 1,0 1 0,-1-6 0,1 1 0,9-8 0,-14 12 0,14-12 0,-15 15 0,15-15 0,-12 10 0,12-10 0,-10 15 0,10-15 0,-11 12 0,11-12 0,-10 14 0,3-5 0,0 0 0,7-9 0,-13 11 0,13-11-1,-12 11 2,12-11-1,-11 3 0,11-3 0,-8-9-1,8 9 1,-9-13 0,3-1 0,-1-1 0,1-1 0,-2-7 0,-1-1 0,2-3 0,0-7 0,-2-1 0,-2-1-1,2-5 1,-2-1 0,-2-1 0,0 2 0,-4 0 1,0 1-1,0 2 1,2 1-1,0 3 1,3 0-1,0 5 1,3 1 0,3 3-1,2 2-1,0 3 1,1 3 0,0 4 0,2 1 0,-1 3 0,2 9 0,0-11 0,0 11 0,0 0 0,0 0 0,0 0 0,1 10 0,1 0 0,2 4 0,1 6 0,3 3 0,1 5-1,1 6 0,-1 4 1,2 1-1,-1 5 0,0 4 0,-1-2 1,-2 2 0,2-3 0,0-2 1,0-4-1,1 0 0,-1-6 0,1-6 1,0-3-2,0-5 2,-1-3-1,-1-3 0,-1 0 0,-7-13 1,11 12-1,-11-12-1,7 14 2,-7-14-1,2 10 0,-2-10 0,0 0 0,3 12 0,-3-12 0,0 0 0,0 0 0,0 11 0,0-11 0,0 0 1,0 0-1,0 0-1,0 0 1,0 0 0,0 0 1,0 0-1,0 0 0,0 0-1,0 0 1,0 0 0,0 0 0,0 0 0,0 0 0,-9-5 0,9 5 0,0 0 0,-2-10-1,2 10 1,0 0 0,0 0 0,0 0-1,0 0 1,0 0 0,0 0-1,0 0 1,0 0-1,0 0 1,0 0 0,0 0-1,0 0 1,0 0 0,0 0 0,0 0 0,0 0-1,0 0 1,9 10 0,-9-10 1,0 0-2,8 10 1,-8-10 0,3 9 0,-3-9 0,0 0 0,0 0 0,9 10-1,-9-10 2,0 0-1,0 0-1,0 0 1,0 0 0,0 0 1,4 10-1,-4-10 0,0 0 0,0 0 0,0 0 0,0 0 0,0 0 0,0 0 0,0 0 0,0 0 0,0 0 0,0 0 0,-6-10-1,6 10 0,0 0-2,0 0-1,0 0-3,0 0-9,0 0-27,0 0 2,0 0 1,0 0-1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22T15:21:10.4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3056 5827 5,'-23'-4'3,"-2"2"0,-9-5 0,-4-1-1,-6 3-1,-5 1-1,-5 1 0,-2-1 1,-5 0-1,-1-1 1,-2 3 0,0 2 1,-3-3 0,3 1 0,-3 1 0,2 3 1,2 1-1,5 1 1,-3-2 1,3 3-1,9 3 0,-1 1 0,6 1 0,-1 1-1,4 1-1,-1 5 1,4 4-3,-1 2 1,3 2 0,-1 3-1,3 6 1,-2 4-1,6 4 1,1 3-1,2 6 1,3 4 0,1 1-1,3 3 1,4 0 0,5 1-1,2 0 1,6-4-1,6-1 1,6-5-2,2-1 1,4-1-1,4 1 0,2-1-1,1-3 0,5 0-1,0-2 1,3-3 0,4 1 0,3-6-1,4-3 1,3-6 0,2-1 0,7-3 1,3-3-2,6-6 1,4-3 1</inkml:trace>
  <inkml:trace contextRef="#ctx0" brushRef="#br0" timeOffset="309.0177">3494 6522 7,'-6'-75'5,"-2"1"0,-11-5 0,-4 1-1,-5 3-1,-8 5-1,-6 5-1,-6 6-1,-7 6-1,-5 8 0,-7 10 0,-5 7-3,-2 2-3,-7 2-5</inkml:trace>
  <inkml:trace contextRef="#ctx0" brushRef="#br0" timeOffset="1391.0796">3526 6915 9,'-18'45'8,"-4"1"-1,-10 2-2,-7-3-1,-13-2-1,-12-3-3,-13 5-3,-11-5-2,-9 3-2,-11-7-4</inkml:trace>
  <inkml:trace contextRef="#ctx0" brushRef="#br0" timeOffset="4104.2348">3979 7309 5,'36'11'7,"9"2"-2,0 0 1,6 1-2,0 0 0,4 0-1,1-1-1,4 5-1,-2-5 0,4 1 0,2 2 0,3-2 0,3 2 1,4 0 1,-2-4 0,7 1 0,0 3 0,2-2 1,0 0 0,1-1-1,0-1 0,1-1 0,0 0 0,-3 4 0,0-5 0,1 0-1,0 3 1,-1-1-1,0 3 0,-2-2-1,3 2 0,-3-1 1,-1 2-1,2-2 1,-3-1-1,-1-2 0,2 2 0,0-1 0,0-4 1,-2-1-1,2 0 1,3 1-1,1-3 1,0-2 0,-1-1 0,2-1-1,2 1-1,3 1 2,0-3-1,-2 0 0,0-1 1,4-1-1,0 2 1,-2-1 0,-2-1 1,1-1-1,0-1 0,-2-1-1,-1 1 1,1 0-1,-1 0 0,-2-1-1,1 1 1,-2 0-1,-2 1 0,0-4 0,-2 3 0,-2 1 1,-2 2-1,-2-1 0,-1 1 0,1 0 0,-2 3 0,1 0 0,-1 2 0,-2 0 0,0 0 1,-1 0-1,-1 2 0,3 0 0,-1-1 0,0-1 0,0 0 0,4 1 0,0 1 0,-3-3 0,1 0 0,-1 2 0,0 0 0,1 2 0,-2 0 0,-3-2 0,0 1-1,-5 4 1,0-1 0,-1 2 1,-5-3-2,-6 3 2,-3-1-2,-3 3 2,-3-3-1,-2-1 0,1 2 0,-6-5 0,-2 2 0,5-3 0,-1 0 0,0-3 0,2 0 0,-3-1 0,0-1 0,-1 3 0,-3-3 0,-2 0 0,-2 4 0,-2-3 0,-1 1 0,1 0 0,-4 1-1,1-1 1,1 1 0,-2 0 0,0-1 0,-3 0-1,2 4 1,-5-2-2,-1-1-1,0 1-5,-10-4-2,15 2-7,-15-2-9,10-1-2,0 0 0</inkml:trace>
  <inkml:trace contextRef="#ctx0" brushRef="#br0" timeOffset="4559.2608">11802 7806 3,'0'0'17,"-5"10"-5,5-10-3,10 12-1,-10-12 1,18 20-1,-5-8 0,2-2-1,3 7 0,0-4-2,1 4 0,2-3-2,0 2 0,-5-1 0,-1 1-2,-4 1 0,-4 0 1,-6-1-1,-4 0-1,-4 4 1,-5-2 0,-3 3-1,-6 0 1,0-2-1,-5 2 1,-3 1-1,-1-1 0,0-2-4,3-5-15,6 4-8,-2-16 2,13 3-1</inkml:trace>
  <inkml:trace contextRef="#ctx0" brushRef="#br0" timeOffset="10831.6196">14662 7657 13,'9'2'28,"-9"-2"0,3 27 3,-2-3-15,-5 2-2,5 13 0,-5 1-3,5 6-3,-5-2-3,6 5 1,-1-8-3,1 1-1,2-6-2,-1-6 0,2-5-2,-1-6-1,4-2-3,-8-17-3,10 10-8,-10-10-13,8-10-3,2 2 1,-4-12 0</inkml:trace>
  <inkml:trace contextRef="#ctx0" brushRef="#br0" timeOffset="11138.6371">14957 7878 7,'0'0'26,"0"0"2,0 0 0,-10 5-11,-7 0-1,0 6-3,-6 2-3,-5 1-2,-2 0-2,2 4-1,-2-2-1,5 1 1,2-2-2,6-2-1,3-3-1,10 3 1,3-3-1,1-10 0,16 18 0,4-9-1,2-2 1,3 0-2,7 3-5,-1-8-12,4 1-16,5 4 0,-8-8-1,3 6 1</inkml:trace>
  <inkml:trace contextRef="#ctx0" brushRef="#br0" timeOffset="11659.6669">15174 7787 40,'6'9'30,"3"-7"1,13 2-9,5 2-12,2-2 1,7 4-1,1-4-4,2 5-2,-3 1-2,-4 2 0,-2-1 0,-6 1-1,-8 1-1,-2 2 1,-9 3 0,-6-6-1,-3 3 1,-8 3 0,-4-5 1,-6 3 0,-5-3 0,0-1-1,-2-4 1,2 3-1,-1-5 0,4-3 0,6 1-4,5-3-1,13-1-9,0 0-16,0 0-5,16-9-1,3-5 2</inkml:trace>
  <inkml:trace contextRef="#ctx0" brushRef="#br0" timeOffset="11861.6785">15713 7995 55,'-5'17'34,"-12"-4"0,-2-2-6,-3 5-17,-10-4-1,3 0-5,-1-2-3,3 1-2,5-2-4,1-5-9,12-1-20,9-3 0,0 0-2,14-5 1</inkml:trace>
  <inkml:trace contextRef="#ctx0" brushRef="#br0" timeOffset="12214.6987">16230 7844 32,'-43'18'31,"3"11"2,-6 0-1,-1-1-18,13 5-2,4-5-1,16 5-3,10-5-2,13-4-3,13-7-1,12-2 0,7-8 0,4-4-1,2-4 0,-1-5 1,-6-5-1,-2 1 0,-11-5 1,-7-4 0,-7-2-1,-9-3 0,-8-1-2,-9 0-1,-4 5-6,-15-1-19,-7 5-9,-2 6 0,-9 2-1</inkml:trace>
  <inkml:trace contextRef="#ctx0" brushRef="#br0" timeOffset="12822.7335">14491 7703 24,'-26'58'29,"-1"-1"0,10 12 1,4 2-17,9-1-3,12 0-1,8-1-8,9-4-12,8-12-17,26-4-3,4-17 1,21-5 0</inkml:trace>
  <inkml:trace contextRef="#ctx0" brushRef="#br0" timeOffset="13162.7529">16333 7630 61,'28'20'35,"6"14"-1,-2 10-6,-2 6-18,3 16-1,-5 3-3,-5 4-5,-7 7-9,-9 1-27,-8-11 2,-6-1-3,-12-15 2</inkml:trace>
  <inkml:trace contextRef="#ctx0" brushRef="#br0" timeOffset="16393.9377">6754 6452 5,'2'116'7,"5"-2"-2,17 6-1,10-6-1,8 0-2,7-6 1,9-4-2,5-9 1,6-11-1,8-12 1,8-13-1,9-12 1,8-18 0,10-14 1,13-17 1,8-18 0,8-15 2,1-15 0,1-14 1,-4-11 1,-4-14 2,-12-10-1,-17-9 0,-17-5-1,-24-10-1,-18-6-1,-29-5 1,-26-1-1,-28 4-3,-24 10 1,-26 6-1,-23 12 0,-24 17-1,-17 21-2,-11 18-3,-8 24-2,-3 18-1,-3 16-3,10 17-9,19 22-7,10 4 0,25 20 1</inkml:trace>
  <inkml:trace contextRef="#ctx0" brushRef="#br0" timeOffset="17363.9932">10056 6456 0,'122'5'3,"12"1"1,2-1 0,11 2 1,-5-5 2,3 0-1,0-3 2,1-1-1,-5-2 0,1 1 0,-5-5 0,-2 0 0,-1-2-2,-3 3 1,-9-3-1,-9-1-1,-6 1-1,-10 0-2,-7 0 0,-8 0-2,-7-3-2,-6 1 0,-4 3-2,-1 0 1,-6-2-1,-2 2-2,-4 1-1,-9-3-2,-1 11-5,-15-8-4</inkml:trace>
  <inkml:trace contextRef="#ctx0" brushRef="#br0" timeOffset="18779.0741">14711 5971 14,'4'14'27,"-4"-14"1,7 13-2,-5 2-12,0 0-1,1 2-2,-1 3-4,-1 2-3,4-1 0,-3-2-2,0 0 0,0-4-3,3-2-5,-4-2-4,-1-11-9,18 11-11,-18-11-1,16-9 1</inkml:trace>
  <inkml:trace contextRef="#ctx0" brushRef="#br0" timeOffset="18941.0834">14739 5794 33,'-2'-11'25,"-9"-6"-2,11 17-10,0 0-20,-15-5-15,22 13-2,-7-8-1</inkml:trace>
  <inkml:trace contextRef="#ctx0" brushRef="#br0" timeOffset="19377.1083">15009 5911 39,'0'0'30,"0"0"1,-12-11-1,12 11-22,0 0-2,12 1 0,1 2-3,8 1-3,6 2 1,2 5 0,4-3-1,-1 4 1,1 0-1,-2 2 0,-3 0 0,-6 4 1,-8-3-1,-5-1 0,-6 2 0,-4 0 0,-6-2 0,-7 4 1,-6-5 0,-4 3-1,-3-1 0,1-1 1,-3-4-1,2 0 0,4-1 0,5-5-2,6-1-2,12-3-7,0 0-13,2-9-7,16 3-1,-1-8 2</inkml:trace>
  <inkml:trace contextRef="#ctx0" brushRef="#br0" timeOffset="19623.1224">15487 6193 26,'-25'22'28,"-11"-6"1,0 3-9,0-4-4,1-2-5,8 3-3,0-5-4,10-4-4,4-1-6,13-6-8,0 0-15,11-3-1,3-7 1,9 1 0</inkml:trace>
  <inkml:trace contextRef="#ctx0" brushRef="#br0" timeOffset="20042.1464">15759 6062 19,'-9'-2'27,"-8"1"0,8 9-4,-4 5-9,-5 6-2,5 2-3,-1 6-3,7 7-1,4-3-2,10 6 0,10-1 0,5-2-1,6-6-1,7-3 1,2-8 1,3-5 0,-3-10 0,0-8 2,-8-11-2,-3-2 1,-8-8-1,-7-6 1,-11-7-2,-5-1-1,-10-4-1,-5 0-2,-6 5-3,-8-6-4,2 9-22,-3 10-4,-6 2 0,5 11 1</inkml:trace>
  <inkml:trace contextRef="#ctx0" brushRef="#br0" timeOffset="20478.1713">14320 5967 22,'-41'72'23,"4"-4"1,20 7-12,21-2-1,26-5-9,23-2-18,20-15-6,33 4-1,10-24-1</inkml:trace>
  <inkml:trace contextRef="#ctx0" brushRef="#br0" timeOffset="20824.1911">15951 5637 33,'21'2'30,"14"14"3,-1 3 0,9 6-19,3 20-4,-2 8 0,1 12-1,-10 6-3,-4 14-2,-12 4-3,-12-2-2,-8 4-4,-15-10-15,-11-7-14,0 0 0,-11-16-2,1-9 3</inkml:trace>
  <inkml:trace contextRef="#ctx0" brushRef="#br0" timeOffset="30932.7693">14745 5834 11,'0'0'12,"-11"12"0,11-12-4,-5 11 0,5-11-2,3 9 1,-3-9-2,14 3 0,-4-2 0,-1 0-1,0-1 2,-9 0-1,13-6 0,-13 6 1,0 0 0,0 0-1,0 0 1,-3-9-1,3 9-1,-11-5 0,11 5-2,-11-5 1,11 5-2,0 0 0,-9-6-1,9 6-1,0 0-5,0 0-13,0 0-10,0 0-2,0 0 3</inkml:trace>
  <inkml:trace contextRef="#ctx0" brushRef="#br0" timeOffset="36943.1131">5792 7277 7,'-8'8'12,"8"-8"0,-5 10-1,5-10-1,3 16-1,-2-5-1,6-1-1,-1 2 0,4 0-1,7 1-1,-4-1-2,7 2 0,1-2-1,3 3 0,-1 0-1,3 0 0,1 0 0,1 1 0,4 1-1,2-2 1,4-1 0,2-3 0,4-2-1,3-1 0,4 1 1,3-4 0,0-1-1,3 0 0,0-3 0,2 4 1,4-3-1,0-2 1,-1 0-1,4 3 0,4-3 1,-2-1 0,5 2-1,2-4 0,0 1 1,5-3-1,6 2 0,1-7 0,3 0-1,4 1 0,2-3 1,4-2-1,1 1 0,-1-2 0,2-1 1,0 2-1,0 1 1,-1-2-1,3 0 1,-2 2 0,-2-2 1,0-3 0,-1 3 0,-1-4 1,2 1-1,0-1 1,-1 3 0,-3 0 1,1 0-1,1 6 1,-4-2-2,0 3 2,-4 2-1,-1 1 0,-6-1-1,-1 2 0,-3 1 1,-2 0 0,-3-1-1,0 0 1,-3 2 0,-2-1-1,1 1 1,-2-1 0,-3-2-1,-1 4 0,-1-1 0,-3 0 1,-5-3-1,-3 3 0,-7 0 0,-1 0 0,-5 1 1,-3-3-1,-6 2 0,0 2 0,-3 0 0,0 1-1,3 1 0,-1-1 2,3 0-2,0 2 0,3 2 0,-4-4 1,3 1-2,-1 3 1,-4-1 0,-2-1 0,-2 1 0,-8-2-2,-1 1-1,-5-1-1,-1 3-1,-10-4-5,0 0-6,0 0-11,0 0-6,10-5 2,-10 5 1</inkml:trace>
  <inkml:trace contextRef="#ctx0" brushRef="#br0" timeOffset="39267.246">14767 6803 26,'9'5'29,"-9"-5"1,11 22 0,-5-7-17,-6 4-4,5 8-1,-2 3-2,2 5-2,0 3-2,1 0 0,-4-1 0,2 1-1,-1-3 0,1-4 0,-3-2-2,3-6 1,0 0-3,0-8-2,3 0-5,-7-15-9,12 3-12,2-4-2,-5-13 3,6 4-1</inkml:trace>
  <inkml:trace contextRef="#ctx0" brushRef="#br0" timeOffset="39589.2644">15085 7030 1,'12'0'22,"-15"-10"0,3 10-8,-10-1-2,-1 5-1,-3 3-1,-6 0-3,-4 4-2,-1-1 0,2 7 1,-4-4-1,4 3 1,3-3-2,6 0 1,5-1-1,5 1 0,4-3-1,0-10 1,16 16-2,-2-7 0,2 0 0,2-2-2,3 0-3,0-4-5,7 1-11,3 4-12,-6-10 0,5 4 0,-9-12 0</inkml:trace>
  <inkml:trace contextRef="#ctx0" brushRef="#br0" timeOffset="40056.2911">15385 6826 32,'7'11'29,"-7"-11"1,10 14-1,-7-2-19,9-3-3,8 5 0,1-3-1,5 1-3,4 1 0,2 1-1,-1 0-1,0-1 0,-1-2-1,-5 2 0,0 0 0,-9-3 1,0 3-2,-8-2 1,-2-2 0,-5 3-1,-7-2 1,-1 1 1,-7 1-1,-1 1-1,-6 0 1,0 0 1,-7 2-1,1-2 1,-1 0-2,-1 1 1,4-1 0,2-3-1,6-1-3,3-6-3,14-3-8,-3 9-14,3-9-3,19-10 1,-7-3 1</inkml:trace>
  <inkml:trace contextRef="#ctx0" brushRef="#br0" timeOffset="40345.3077">15923 7137 22,'-20'25'30,"-11"-7"3,4 1-7,-4-1-7,1-2-5,7-3-4,0-3-4,6 0-3,4-4-1,1-2-1,12-4-2,-12 0 0,12 0-3,0 0-6,-11-5-10,11 5-12,0 0 0,0 0 0,5-11 1</inkml:trace>
  <inkml:trace contextRef="#ctx0" brushRef="#br0" timeOffset="40765.3317">16254 6993 23,'-21'15'28,"6"10"0,-9 0-5,5 2-8,5 6-2,2-3-4,10 3-2,4-5-2,11-1 0,6-6-1,7-5-1,9-6-1,-1-8 1,3-7 0,2-2-1,-5-10 1,-2 0 0,-9-10 0,-2 2-1,-16-7 1,-7-1 0,-12-2-2,-8-1-1,-5 4-1,-5-1-4,1 10-9,-4-1-22,0 1 1,7 9-1,-4 2 1</inkml:trace>
  <inkml:trace contextRef="#ctx0" brushRef="#br0" timeOffset="41392.3675">14568 6770 8,'-15'16'28,"7"12"1,-10-1-1,1 7-8,-2 12-1,-4 1-3,6 8-4,-3 0-5,13 7 0,6-2-2,11 0-5,16-2-7,12-6-21,18-11-6,19 1 0,9-16 0</inkml:trace>
  <inkml:trace contextRef="#ctx0" brushRef="#br0" timeOffset="41914.3974">16618 6642 46,'19'12'30,"10"11"2,-5-1-3,4 5-21,9 15 1,-6 2-1,3 9-2,-9 5 0,0 5-2,-10 4-1,-1 2-2,-7-3-2,-7-7 0,-2-4-3,-7-10-5,-1-10-24,-3 1-1,-7-24-1,2-5 2</inkml:trace>
  <inkml:trace contextRef="#ctx0" brushRef="#br0" timeOffset="42630.4384">16690 5954 32,'0'0'12,"1"12"-12,3-2-3,-4-10-20</inkml:trace>
  <inkml:trace contextRef="#ctx0" brushRef="#br0" timeOffset="72019.1193">14664 12383 17,'0'0'20,"0"0"-1,0 0-1,-11-3 0,11 3-3,-13 4 0,5 6-2,-8-1-3,5 9 0,-9-2-3,6 15-1,-6-4 1,5 10-3,-1-1 0,6 2-2,2-1 0,4 1-2,6-2 0,4-11-5,8 2-10,3-7-19,1-14-1,6-1-1,-3-12 1</inkml:trace>
  <inkml:trace contextRef="#ctx0" brushRef="#br0" timeOffset="72382.1401">14962 12216 52,'10'-13'34,"-10"13"-1,0 0 1,3 10-23,-1 13-2,-5 3-3,2 11-2,-3 6-2,3 9 1,-3-1-1,0 10-1,1-8 1,0-2-3,2-1-1,0-10-4,7-1-10,-4-7-18,3-16-1,5-5-1,-10-11 0</inkml:trace>
  <inkml:trace contextRef="#ctx0" brushRef="#br0" timeOffset="72688.1576">15214 12451 23,'0'0'30,"0"0"2,-22 10 0,1-3-17,3 7 0,-11 0-2,2 9-2,-4-3-3,4 4-3,-1-4 0,7 4-2,5-2 0,10-2-1,8-5 0,9-2-1,10-3-1,6-2 0,4-2-1,4-4-1,2 3-3,-5-6-5,5 4-18,-3-1-7,-10-2-3,0 2 3</inkml:trace>
  <inkml:trace contextRef="#ctx0" brushRef="#br0" timeOffset="73182.1858">15589 12417 76,'0'0'36,"0"0"0,0 0-7,0 0-19,23 7-3,-11-4-2,6 6-2,2 0-1,5 1 0,0 0-2,3 2 0,0-1-1,-3 0 0,1 1 0,-3-4-1,-2 1 0,-8-1 1,-4 1 0,-9-9 0,-3 19 0,-7-7 0,-7 0 0,-8 3 1,-5-2 0,-2 0 0,-1-1 0,4 0 0,3-4 0,0-2-2,8 1-3,6-6-11,12-1-21,0 0 2,0 0-1,0 0 1</inkml:trace>
  <inkml:trace contextRef="#ctx0" brushRef="#br0" timeOffset="73451.2012">15976 12610 36,'-6'17'32,"-13"-6"2,3 4-4,-4 6-11,-7-5-6,7 6-2,-4-6-5,4 0-3,4-1-3,1-7-4,7 4-13,8-12-17,0 0-1,0 0-1,0 0 2</inkml:trace>
  <inkml:trace contextRef="#ctx0" brushRef="#br0" timeOffset="73976.2312">16330 12477 49,'-20'15'34,"11"-1"1,-4-5 0,-1 7-23,7 7-2,1-2-4,2 7-1,4-5-3,7 2 0,2-1-1,3-2-1,3-5 1,3-5-1,4-6 0,1-4 0,0-4 1,2-8-1,1-5 0,0-8 1,1-5-1,-2-4 1,-4-4-1,-2-3 1,-8 0-1,-5 3 1,-10 2-1,-7 7 0,-7 8 0,-9 7-1,-3 11-3,-6 3-7,6 7-26,3 9 1,1-2 0,10 5-1</inkml:trace>
  <inkml:trace contextRef="#ctx0" brushRef="#br0" timeOffset="74252.247">16655 12206 95,'24'-4'37,"-5"11"1,7 13-9,-2 9-26,3 5-2,-1 7 0,-2 8-3,-7 0-3,-2 7-5,-14-4-13,-7-3-14,-7 3 0,-12-8 0,-1 0 1</inkml:trace>
  <inkml:trace contextRef="#ctx0" brushRef="#br0" timeOffset="74934.286">14640 13295 59,'-20'16'35,"4"9"1,-9 8-2,-1 0-20,11 11-3,-5 1-4,12 5-2,0 0-2,10-3-1,7-2-3,5-13-4,15-2-14,4-11-20,1-13 3,4-7-3,-4-11 2</inkml:trace>
  <inkml:trace contextRef="#ctx0" brushRef="#br0" timeOffset="75234.3032">14982 13359 62,'3'24'36,"-5"-4"-2,3 7-3,0 5-19,-3 1-5,8 8 1,-3 1-3,4 2 0,-3-1-3,2 1 0,-3-3 0,-3-4-1,-3-5-1,-4-4 1,-4-7 0,-3-1-1,-3-7-1,-2-9-4,5 1-9,-2-10-24,0-12 1,6-7-2,3-13 2</inkml:trace>
  <inkml:trace contextRef="#ctx0" brushRef="#br0" timeOffset="75394.3123">14899 13133 78,'0'0'35,"-16"4"0,16-4-1,5 13-35,6-10-30,10 3-4,0-5 0,11 5-1</inkml:trace>
  <inkml:trace contextRef="#ctx0" brushRef="#br0" timeOffset="75775.3341">15348 13383 88,'13'4'38,"1"-3"-1,-3 3 1,7 0-32,0-2-2,6 3-2,1 2-1,2 0 0,1 3-1,1 0 0,-1 0 0,-5 3-1,-1-1 1,-5-1-1,-6 3 0,-5 1 1,-6 2-1,-7-1 1,-10 3 0,-4 1 0,-7-1 0,-5 0 0,-4-2 1,1-2-1,0-3 1,5 1-2,6-4 0,4-6-4,21-3-8,-11 9-25,11-9 0,16-8-1,1-1 2</inkml:trace>
  <inkml:trace contextRef="#ctx0" brushRef="#br0" timeOffset="75989.3464">15743 13685 59,'-33'16'36,"1"5"-2,-4-6 2,-1-2-23,7 1-8,5-3-2,6-2-4,2 2-6,4-5-20,3-1-8,10-5-1,0 0 1</inkml:trace>
  <inkml:trace contextRef="#ctx0" brushRef="#br0" timeOffset="76402.37">16283 13413 52,'-30'24'35,"3"4"0,-3 1 1,-4 2-22,12 6-5,-1-4-2,13 3-2,3-8-2,15 1 0,6-7-2,9-9 0,7-7-1,6-6 1,0-8-1,0-7 0,1-6 1,-7-5-1,-5-4 0,-5 0 0,-13-3 1,-9 1 0,-10 2 0,-9 4-1,-9 8 0,-6 1-1,1 11-5,-7-3-18,12 4-14,11 5 1,8-4-1,11 4 1</inkml:trace>
  <inkml:trace contextRef="#ctx0" brushRef="#br0" timeOffset="76617.3823">16574 13237 106,'13'9'39,"5"5"2,9 2-4,-11 7-32,2 8-3,-3 8-3,-2 4 0,-8 7-4,-10 0-4,-7 9-17,-15-2-15,-15-2 1,-9-4 0,-12-8 1</inkml:trace>
  <inkml:trace contextRef="#ctx0" brushRef="#br0" timeOffset="77033.4061">14686 14113 56,'-23'39'37,"-3"11"1,-4 2-1,0 1-12,1 10-16,4-5-3,12 4-2,3-4 0,12-6-3,8-5-2,7-8-6,14-5-26,6-6-6,-2-14 0,7-7 0</inkml:trace>
  <inkml:trace contextRef="#ctx0" brushRef="#br0" timeOffset="77284.4204">14945 14106 94,'-7'12'37,"-2"8"3,-2 10-7,9 10-28,3 3-2,6 10 1,-1 7-1,7 4-2,-1-2-1,2 0-3,1-2-3,-7-16-10,3-3-23,0-11 0,-3-18-1,2-6 1</inkml:trace>
  <inkml:trace contextRef="#ctx0" brushRef="#br0" timeOffset="77540.4351">15197 14446 43,'0'0'34,"-9"13"3,-8 5-2,-4 5-9,-6-2-16,6 5-2,-2-6-2,8 3-2,-1-3 0,7 1-1,6-5 0,9 1-1,3-4-1,7 1 0,2-3-1,6-5-3,5 4-5,-3-8-21,4-4-10,-1-3 1,-2-6-2</inkml:trace>
  <inkml:trace contextRef="#ctx0" brushRef="#br0" timeOffset="77906.456">15484 14307 90,'7'9'37,"-7"-9"0,21 18-7,1-8-25,0-2-2,6 1-1,5 0-2,2 2 0,0 0-1,-5 0 0,-3 3 1,-7-3 0,-6 2-1,-6 1 1,-10 0 1,-10 2 0,-6-1 0,-6 0 0,0 2 1,-4 1-1,0-2 1,2-3-1,2-2 0,7 0-3,7-2-4,0-5-14,10-4-19,0 0 2,12-13-1,7 5 0</inkml:trace>
  <inkml:trace contextRef="#ctx0" brushRef="#br0" timeOffset="78116.468">15946 14574 60,'-11'26'38,"-15"-2"1,1 3-2,-10 4-11,-2-11-17,9 1-2,-1-6-5,6 0 0,6-6-3,2-2-2,7 2-6,-1-9-19,9 0-12,0 0 1,0 0-1,9-13 2</inkml:trace>
  <inkml:trace contextRef="#ctx0" brushRef="#br0" timeOffset="78487.4893">16328 14421 80,'-17'14'39,"-2"10"-1,-9 5 0,-9 2-28,13 10-3,0 1-2,9 3-2,6 1-1,14-3-1,8-6-1,8-8 1,10-8-1,8-11 0,3-13 0,2-8 0,-1-10 0,-4-8 0,-6-5 0,-5-4 0,-8-3 0,-9 0 1,-12 3-2,-10 1 2,-11 7-2,-5 5 0,-4 7-1,-8 4-4,6 10-23,1 3-11,4 1 1,11 4-1</inkml:trace>
  <inkml:trace contextRef="#ctx0" brushRef="#br0" timeOffset="78743.5039">16632 14191 116,'26'0'42,"2"11"1,-1 6-7,-4 13-33,-2 7-1,-5 12-1,-7 10-1,-6 2-3,-6 10-8,-6-7-31,-8-3-1,-4-8 2,-1-13-2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22T15:23:27.2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6143 10651 4,'-49'31'6,"0"8"-2,2-2-1,-3 2-2,4 5-1,1 4 0,0 0 1,0 3 1,3 2 0,1 2 1,4 4 2,5 3-1,0-1 1,8 3 0,5 3-1,9 5 0,6-2 0,10 1-1,8-5 0,10 1-1,8-2 1,10-7-1,8-4 1,8-8-1,9-4-1,11-5 0,3-2 0,7-7-1,2-5 1,4-6-1,1-1 1,0-5 0,0-6 0,-4-5 0,1-5 2,-2-4-1,-1-7 0,-7-5 1,-1-6 0,-6-8 1,-1-3 1,-7-9 0,-5-6 0,-8-7 0,-6-6 0,-7-9 0,-10-5 0,-13-10-2,-12-4 0,-13-8-1,-11-4 0,-13-2-1,-11 2 0,-7 2-1,-9 4 1,-8 6-1,-7 7 0,-6 12 0,-10 11-1,-6 14-1,-9 11-3,-3 18-3,-12 16-8,-8 17-13,4 23-2,-8 11 1</inkml:trace>
  <inkml:trace contextRef="#ctx0" brushRef="#br0" timeOffset="3546.2028">7608 10513 11,'33'-24'9,"10"1"0,7-12-1,10-1-1,4-6-1,12-5-1,7-3-1,8-5 0,5-2 0,2-4 0,5-1 0,1-1 0,5-4 2,-6-3-1,1-1 1,1-3 1,-3 2-2,4-3 0,1 3 0,-7-3 0,1 5-2,0-2 0,-1 1-1,-4 3-1,2-1 0,-3 2 0,-3 3 0,-3 1-1,2 6 0,-6 0 0,-4 4 1,-2 5-2,-7 5 1,-3 5-1,-6 1 0,1 4 0,-9 0 0,-1 5 0,-4 1 0,-1 2 0,-5-2 0,0 5 0,1-1 1,-2 0-1,2 3 1,-2-1 0,2 2 0,-3 1 0,-3 2 0,-3 0 0,-3 2 0,-5 1 0,-1 0 0,-3 2-1,-2 2 1,-1-1 0,0 1 0,-3 1-1,-2-1-1,-2 0-3,-3 5-4,-11 4-10,15-8-7,-15 8-1,0 0 1</inkml:trace>
  <inkml:trace contextRef="#ctx0" brushRef="#br0" timeOffset="5311.3038">15352 7520 16,'0'0'27,"0"0"2,0 0-6,0 0-4,0 0-3,0 0-4,-10-5-3,10 5-3,-11 14-1,6-3-1,-3 2 0,2 4-2,-2 3-1,2 6 0,4 3 0,0-2 1,1 0-1,4 3 0,-1-3 0,4-1 0,1-7 0,1 0 1,0-7-1,3 2 0,-1-5 0,1-4 0,3-4-1,0 0-4,5-1-4,-8-5-12,4-6-14,0-2-1,-2-4-1,1-3 1</inkml:trace>
  <inkml:trace contextRef="#ctx0" brushRef="#br0" timeOffset="5520.3157">15373 7267 57,'-6'-14'34,"6"14"-1,-15-11-4,8 2-19,7 9-2,0 0-5,0 0-5,0 0-8,0 0-13,8 11-10,6 1-2,-14-12 2</inkml:trace>
  <inkml:trace contextRef="#ctx0" brushRef="#br0" timeOffset="6100.3489">15695 7360 48,'0'0'33,"0"0"1,0 0-3,11-2-18,-11 2-2,13 6-4,-2 1-1,7 0-3,-1 3 0,7 2-1,2 0 0,1 3 0,3 0-1,-1-1 0,-1 0-1,1 3 0,-5-1 0,-3-2 0,-3-1 0,-2 0-1,-6-3 1,-4 1-1,-5 0 1,-1-11 1,-10 12-2,0-5 1,-5 3 1,-3-1-1,-4 4 0,-3-1 0,-2 1 0,-1 3 0,1 0 0,4-1 0,2-3 0,3-1-1,3-1 2,2-2-1,13-8 0,-14 6-1,14-6 0,0 0-1,0 0-2,0 0-2,0 0-8,0 0-14,10 4-8,3-5 0,-1-7 2</inkml:trace>
  <inkml:trace contextRef="#ctx0" brushRef="#br0" timeOffset="6489.3712">16267 7712 17,'4'17'27,"-4"-17"2,-10 16-7,3-6-4,-1-1-2,-1 2-4,-4-4-2,0 6-2,-7-3-1,-1 5 1,-4-5-3,-1 6-1,-5-4-1,1 3 0,-1-1-1,4-2 0,-1-1-1,6-1-1,5 1 1,0-2 0,7-2-1,1-3-1,9-4 1,-8 10-4,8-10-2,0 0-8,0 0-22,17-9 0,-8-2-1,9 2 2</inkml:trace>
  <inkml:trace contextRef="#ctx0" brushRef="#br0" timeOffset="7029.402">16669 7520 35,'0'0'31,"0"0"2,-12-4-7,0 11-9,-7 0-4,2 11-4,-7 0-1,5 8-3,1 1-2,6 8 0,1 1-1,9 1 0,3-3-1,8-1 1,6-5-2,5 0 1,4-10 0,4-5 0,4-6-1,3-3 1,0-6 0,3-5-1,-4-7 1,0-5 0,-2-4-1,-3-8 1,-7-3 0,-6-9 0,-7-2-1,-5 1 1,-9-1-1,-5 6 1,-10 6-1,-7 5 0,-6 10 0,-3 11-1,-2 10-4,-4 0-12,-2 10-20,2 1 0,-3-3 0,6 10 1</inkml:trace>
  <inkml:trace contextRef="#ctx0" brushRef="#br0" timeOffset="24498.4012">17927 7473 22,'0'0'26,"0"19"2,-7-6-8,-1 5-5,0 2-2,-7 6-6,2 5-3,-5 0 0,2 2-1,-3-1-1,-3 0 0,5-4-1,-1 1 0,5-9 1,1-4-1,3-6 1,9-10-1,-10 8 1,10-8-1,7-12 1,1-3-1,-1-6 1,5-4-1,-2-5 0,3-3 0,0-1 0,0 0-1,-2 1 1,0 3 2,0 5-2,-3 5-1,-1 4 1,-7 16 0,15-12 1,-15 12-1,17 5 1,-4 7 0,2 2-1,6 4 2,0 4-1,4 1 0,6 1 0,-1 4-1,0-2 1,0-3-1,-2-2 0,-1 0-2,0-1-1,-6-4-5,2 2-20,-2-5-8,-9-4 0,2 3-2</inkml:trace>
  <inkml:trace contextRef="#ctx0" brushRef="#br0" timeOffset="27830.5918">19204 7510 9,'0'0'30,"0"0"1,0 0 2,0 0-12,-11-9-3,11 9-4,0 0-5,-3 10-1,1-1-2,4 4-2,-2 2-1,2 9 0,0 0 0,2 2 0,0 5-1,2-2-1,1-3 0,4 1 0,0-3 0,3-6-1,1-4 0,1-6-2,2-4-3,-4-8-8,6-5-23,0-8 0,-7-11-1,1-2 0</inkml:trace>
  <inkml:trace contextRef="#ctx0" brushRef="#br0" timeOffset="28011.6022">19245 7174 71,'-19'0'35,"6"5"-1,1-1-10,1-5-18,11 1-8,0 0-19,15 5-12,-5-7-1,10 2 0</inkml:trace>
  <inkml:trace contextRef="#ctx0" brushRef="#br0" timeOffset="30812.7624">20282 7389 21,'12'0'28,"-12"0"1,0 0-7,0 0-3,0 0-2,10-4-5,-10 4-2,0 0-3,0 0 0,0 0-2,0 0-1,-5 10-1,5-10-2,-12 12 1,3-4-1,-2 2 0,-4 2-1,-3 1 1,-3-1 0,-3 5-1,-3-1 1,0-2 1,-1 0-2,5 1 1,0-3 0,7 2 0,2-2-1,5-3 1,9-9 0,-3 19-1,6-11 2,-3-8-1,12 16 0,-3-5 1,2-1-1,1 3 0,4 1 1,1-2-1,2 2 0,2 4 0,3 0-1,0-1 2,1 0-2,-2-1 0,1-1 0,-3 2 1,-2-4-1,-2-4 0,-3-1 0,-3-4 0,-3 0 1,-8-4-1,12 4 0,-12-4-1,0 0-2,0 0-2,0 0-5,0 0-29,3-14 1,-3 14-1,-5-18 1</inkml:trace>
  <inkml:trace contextRef="#ctx0" brushRef="#br0" timeOffset="31300.7903">20794 7320 20,'0'0'29,"0"0"1,9-3-8,-9 3-2,0 0-2,13 22-4,-12-11-3,7 10-1,-7 1-2,6 6-2,-5 3-1,2 7-1,-4 1 0,2 3-1,-2-2-2,0 3 1,0-2-1,0-3 0,0-6-1,0-4 1,0-6-2,3-4 1,-1-3-1,-2-15-2,5 11-3,-5-11-5,0 0-20,12-12-6,-9-2-1,3 2 1</inkml:trace>
  <inkml:trace contextRef="#ctx0" brushRef="#br0" timeOffset="31661.8109">21157 7307 46,'10'-14'32,"-10"14"0,0 0-5,0 0-13,6 16-2,-6-3-2,5 9-5,-3 2-1,1 12 0,-1 0-1,1 7 0,-1 1-2,1 4 0,-1-2 0,1-1-1,0-3 0,2-5 1,1-2-1,1-5-1,1-7 0,-2-4 0,1-8-2,-7-11-1,12 12-3,-12-12-9,1-12-13,-1 12-6,-6-24 0,1 7 1</inkml:trace>
  <inkml:trace contextRef="#ctx0" brushRef="#br0" timeOffset="31980.8292">20780 7469 54,'0'0'35,"0"0"0,20-7-10,-3 14-10,-3-4 0,10 10-4,-5-3-5,9 13-1,0 1-1,5 5-2,1 4 0,0 0 0,-1 1-2,4 3 1,-6-4-1,-2-4 1,-1-5-1,-5-1 0,-2-5-3,-8-6-3,5-5-32,-9-2 0,-9-5 0,0 0-1</inkml:trace>
  <inkml:trace contextRef="#ctx0" brushRef="#br0" timeOffset="33031.8893">14902 7244 39,'-12'36'33,"-6"2"1,6 8-1,-4 9-16,2 2-6,7 10 0,3-2-5,8 6-2,4 2-1,10 0-3,7-1-7,2 2-25,9-13-3,5-2-1,-2-10 1</inkml:trace>
  <inkml:trace contextRef="#ctx0" brushRef="#br0" timeOffset="33652.9248">21380 7108 40,'30'30'34,"1"4"3,9 11-1,7 14-15,-6 6-6,5 20-5,-13 6-5,-8 6-4,-11 7-12,-11 1-26,-18-10 0,-9-4-1,-13-17 1</inkml:trace>
  <inkml:trace contextRef="#ctx0" brushRef="#br0" timeOffset="36152.0678">15175 8671 46,'0'0'32,"-12"26"2,-3-2 0,-9 6-21,4 15-2,-8 7-4,2 6 0,-2 4-3,8 4 0,-1-4-1,12 0-1,4-7 0,10-11-1,8-8-2,11-8-2,6-5-4,-2-11-21,7-11-8,4-10 0,-4-9-1</inkml:trace>
  <inkml:trace contextRef="#ctx0" brushRef="#br0" timeOffset="36851.1078">15541 8630 50,'16'0'35,"-16"0"0,8 20-2,-5 2-18,-5 1-4,4 14-1,-6 3-4,3 17-1,-1 2-2,2 5 1,-2 2-3,2-2 2,0-2-2,2-4-1,1-9 0,-1-10-2,3-8-1,-1-8-4,4-4-3,-8-19-14,0 0-14,12 0 1,-7-15 0,5 0 2</inkml:trace>
  <inkml:trace contextRef="#ctx0" brushRef="#br0" timeOffset="37144.1245">15825 9128 51,'8'-10'32,"-8"10"1,0 0-8,0 0-12,-16 3-4,-4 5-4,-2 6-1,-6-1-2,-1 5 0,-1-3 1,3 5-1,2-5 0,8 2 1,5-3 1,10 2-2,4-4 1,10 1-1,2-2 1,9 0-1,3 0-1,2-2-2,3 1-2,-4-4-3,2 4-7,-5-4-18,-1-3-6,2 2 0,-8-6 1</inkml:trace>
  <inkml:trace contextRef="#ctx0" brushRef="#br0" timeOffset="37553.1479">16123 8948 74,'0'0'37,"6"-10"-1,-6 10 1,18-2-30,4 5-2,-1 4-1,6 1-2,2 6 0,3-2-1,-1 6 0,1-2 0,-3 0-1,-1 2 0,-6-1 0,-3-1 1,-5 0-1,-5 0 0,-5-1 0,-8 0 0,-6 0 0,-5-1 1,-4-1-1,-4 1 0,-6 3 0,-1 0 1,-2-3 0,6 0-1,1-2-1,5-2 0,6-2-3,14-8-5,0 0-29,7-13 1,10-1-2,9 0 1</inkml:trace>
  <inkml:trace contextRef="#ctx0" brushRef="#br0" timeOffset="37774.1605">16618 9203 54,'-4'19'36,"-12"0"-1,-1 4 1,-8 2-18,-11-3-8,6 2-4,-5-2-1,6-1-1,3-5-2,4-5-1,9-4-3,2-5-3,11-2-11,9 0-22,1-10 1,5-2-1,2-5 1</inkml:trace>
  <inkml:trace contextRef="#ctx0" brushRef="#br0" timeOffset="38169.1831">17122 8954 60,'-15'19'34,"-11"3"0,-2 6-10,-2 8-12,-2-3 0,9 8-5,3-5-2,13 4 0,8-8-1,9-5-2,12-8 1,7-5-2,2-9 0,5-5 1,-2-9-2,-1-6 2,-3-3-1,-3-3 0,-9-5 0,-3-4 0,-7-2 1,-6-3-2,-6 0 1,-6 0-1,-8 3 0,-3 4-1,-4 7-3,-5 4-3,5 18-17,1 6-16,-2 2 2,10 6-1,4 0 2</inkml:trace>
  <inkml:trace contextRef="#ctx0" brushRef="#br0" timeOffset="38736.2156">17946 8917 64,'6'22'36,"-8"3"-1,-2 9 2,-1 4-28,-12 0-2,5 10-1,-7-4 0,5 3-2,-3-8-1,6-3-1,-1-7 0,6-6-1,0-6 1,6-17-1,-2 9 0,2-9-1,3-16 1,2-3 0,1-11-1,1-5 1,2-9-1,4-2 0,1-3 1,1-2-1,-1 7 1,-1 7-1,0 9 2,-1 8-1,0 9 0,1 11 1,-4 10-1,6 11 0,1 4 0,5 5 1,2 2-1,2 5 0,0 1-1,-2 1 1,2-3-2,-5-7-1,-2-1-8,-8-7-31,0-13 0,-10-8 0,13-1 0</inkml:trace>
  <inkml:trace contextRef="#ctx0" brushRef="#br0" timeOffset="39966.2859">19195 8583 39,'0'0'34,"11"15"3,-6-2 0,-7 3-19,9 14-2,-7 2-4,8 13-3,-6 3-3,2 7-2,-2-2-3,2 7 1,-1 0-1,1-2-1,1-1 1,1-5-1,0-5-1,0-7-1,4-6-2,-2-14-3,4 0-8,-3-10-21,5-15-2,1-2-1,0-11 2</inkml:trace>
  <inkml:trace contextRef="#ctx0" brushRef="#br0" timeOffset="40366.3088">19555 8969 31,'0'0'33,"0"0"2,0 0-2,0 0-12,0 0-4,0 0-6,-20 10-3,6 1-3,-5-1-2,-6 7 0,-4-2-1,-1 5 0,0-1-1,2 0 0,2-3-1,6 3 0,6-5 0,10-1 1,8-3-1,10 1 0,8-4 1,9 0-1,7-1 0,-1-3-1,6 4-2,-4-4-3,9 5-13,-6-5-19,-8-3 1,1 0-1,-8-6 1</inkml:trace>
  <inkml:trace contextRef="#ctx0" brushRef="#br0" timeOffset="40847.3363">20438 8881 81,'0'0'37,"0"0"-1,0 0-9,0 0-18,0 11-1,0-11-3,-10 14-2,-3-3-1,-1 6 1,-5 1-2,-4 3 0,-2 3 0,-4 0 0,2 0-1,0-2 1,6-1 0,6-4 0,4 0 0,10-3 0,6-2 0,8-2 0,6-2 0,3 4 0,3-3 0,3 0 0,-1 2-1,-1-2 1,-4 0-1,-3 0 1,-2 0-2,-7-4-2,0 6-6,-10-11-31,0 10 0,0-10 0,0 0 0</inkml:trace>
  <inkml:trace contextRef="#ctx0" brushRef="#br0" timeOffset="43902.5111">21071 8734 37,'0'0'32,"-7"-12"3,7 12-7,-2-8-9,2 8-3,0 0-3,-3 16-4,7 8-3,0 3-2,4 7-1,-2 9-1,2 5 0,-3 3-1,3 1 0,-4-2 0,-2-6 0,-1-1-1,-2-9 0,-1-5 1,1-9-2,0-2-1,1-18-1,3 17-5,-3-17-9,9-14-20,1 2-1,1-11 0,5-3 2</inkml:trace>
  <inkml:trace contextRef="#ctx0" brushRef="#br0" timeOffset="44179.5269">21554 8689 37,'0'0'32,"0"0"2,5 17 0,-5-1-12,0 9-11,-5 0-3,4 12 0,-2 2-2,1 2-2,1 1-2,2 0 1,1-5-2,0-1-1,2-6-2,-1-5-1,4-7-4,-6-8-4,6 0-11,-7-10-15,0 0 0,0 0 1,2-18 2</inkml:trace>
  <inkml:trace contextRef="#ctx0" brushRef="#br0" timeOffset="44471.5436">21196 8732 33,'-23'-7'31,"11"8"3,0 0 0,12-1-16,-5 14-4,5-14-2,12 30-3,1-10-2,11 7-1,1 4-2,9 5-1,6-1-1,2 5 0,4-3-1,-1-4-1,-2-1-1,-3-2-1,-3-3-1,-6-7-3,1 3-6,-12-11-12,-4-3-13,4-3 0,-6-4 0,2-2 2</inkml:trace>
  <inkml:trace contextRef="#ctx0" brushRef="#br0" timeOffset="44805.5627">21794 8528 59,'19'7'36,"-1"2"0,9 12 1,3 11-25,0 4-1,7 13-3,-6 3-2,0 11-3,-6 6 0,-4 3-3,-8 0 0,-7-1 0,-6-4-2,-9-5-1,-2-4-3,-11-15-10,-3-4-22,2-8 1,-3-11-1,2-5 2</inkml:trace>
  <inkml:trace contextRef="#ctx0" brushRef="#br0" timeOffset="47500.7169">3744 11073 5,'-58'52'7,"3"5"-1,3 2-2,9 3 0,2 2-2,12 6 0,12-2 1,13-2 0,15-3-1,18 0 1,12-7 0,16-6 0,12-7 0,14-8 0,6-9 0,13-6-1,5-12 1,7-11-1,1-4 0,3-13 1,0-8 1,-2-10-1,-5-6 2,-9-9 0,-5-7 0,-14-4 1,-4-7-1,-16-6 0,-10-1 0,-13-7 0,-13-3 0,-15-5 0,-9 7 0,-17 0-1,-12 8-1,-13 8-2,-13 5-7,-13 15-12,-6 20-10,-14 7-2,0 18 1</inkml:trace>
  <inkml:trace contextRef="#ctx0" brushRef="#br0" timeOffset="48730.7872">5897 10669 7,'85'-21'9,"2"-5"-1,11 0-2,7-1 0,12-2-1,7-5-1,12 2 1,6-4 2,9 0 1,9-4-1,9-1 0,6-4 1,5 1-1,2-1-1,4 2 0,5-1-2,-2-4-1,-2 5-1,3-1 0,-6 0 0,-4 1-2,-3 2 1,-3 0-1,-2 4 0,-7 2 1,-7 1-1,-5 2 0,-7 5 0,-5 2 1,-7 1-1,-12 1 0,-13 2 1,-11 2-1,-9 3 0,-15 0 0,-15 1 1,-14 3-1,-11 4-1,-9 1 0,-7 2-2,-8 0-2,-10 5-2,8-8 0,-8 8-1,0 0-1,9-16 1,-9 16-2,10-10-1,-8-1-10,8 10 2</inkml:trace>
  <inkml:trace contextRef="#ctx0" brushRef="#br0" timeOffset="51777.9615">3582 11985 4,'34'9'3,"-1"1"1,4 3 0,-5-1-1,2 1-1,0-2 1,3 2 0,-1-1 0,5 0 0,2-2 1,0 1-1,6-1 1,1 1-1,-1 0-1,5 0 0,0 0-1,2-1 1,2 0-1,-1-3 1,1 2-1,1 0 1,1-1 0,2 1 1,3-1-1,-2 2 0,-2 0 0,1 1 0,-1 1 0,-1 1-1,0-1 0,-3 2 0,0 0 0,0-1-1,1 1 1,2-2-1,1 2 0,-2-3 0,-1 2 0,0 0 0,-3-1 1,-3 0-1,1-1 0,-2 1 0,-2-2 0,4-2 0,1-2 0,4 0 0,2-3 0,2-1 0,1 1 0,3-3 0,2 0 1,1-2-1,5 1 0,1-1 0,3-4 1,3-1-1,5-2 0,3-4 0,2-2 0,4-3 0,2-3 0,2-1 1,2-4 1,-2 1-1,1-2 0,3 1 1,1-4-1,0-2 0,1 0 1,-1-2-1,1 2 0,2-4 0,1 1 1,0-1 0,-1 2 0,-3-1 1,-1 0 1,-5-2-1,1 4 0,-1-2 0,-4-1 0,-3-2 0,-1 2-1,-3-2 1,-2 1-2,1-1 1,-3 0 0,-2-3-1,2 6 0,-1-2 0,-1-3 0,1-1-1,1 3 1,-3-1 0,2-1 0,-2 1 0,-1-1 0,1 0 0,-2 0-1,-1 0 1,-5-1 0,4 0-1,-1 1 0,-1 1 1,1 3-2,-5 0 2,1 4-1,-4 2 0,1 4 0,-7 2 0,-4 3 1,-9 3-1,-6 3 0,-10 5 0,-5 2 1,-9 3-1,-6 2-1,-12 3-9,3 15-19,-17-15-2,0 5 2,-12-15 0</inkml:trace>
  <inkml:trace contextRef="#ctx0" brushRef="#br0" timeOffset="55793.1912">15143 10052 22,'-16'1'30,"16"-1"3,-26 17 0,8-4-12,-2 12-5,-7 4-5,4 16-1,-5 5-4,10 11-1,1 3 0,7 7-2,6-4-1,8-2-2,8-5-2,6-13-6,14-7-14,3-10-14,-2-19 0,3-9-1,-8-16 1</inkml:trace>
  <inkml:trace contextRef="#ctx0" brushRef="#br0" timeOffset="56101.2088">15413 9888 51,'10'28'32,"-7"1"0,9 12-3,-3 6-23,-4 6 1,7 8-1,-8-2-4,4 2 0,-2-1-1,1-4-1,-2-4-1,-1-13-3,0-1-4,-3-11-8,1-12-10,3 2-8,-5-17 2,0 0 1</inkml:trace>
  <inkml:trace contextRef="#ctx0" brushRef="#br0" timeOffset="56369.2241">15667 10358 14,'10'-14'29,"0"10"1,-10 4 1,0 0-11,-17 7-6,3-1-3,-2 9-4,-3-2-2,-1 5 0,-1-2-1,5 1 0,0-3-1,7 1 1,5-2-1,8-3-1,5-2 0,9 2-1,5-5-1,4-2-2,7 4-4,0-6-8,2-4-20,2 8-1,-7-7-1,1-1 1</inkml:trace>
  <inkml:trace contextRef="#ctx0" brushRef="#br0" timeOffset="56783.2478">15984 10162 74,'0'0'37,"0"0"-1,4 10-2,-4-10-26,23 15-3,0-7-2,8 5-1,4 1-2,4 2 0,1 2 0,0-5 0,2 2-1,-7-2 1,-6 3 0,-6-4 0,-6-1 0,-7 2 0,-8-2 0,-8 3 0,-7 0 0,-7 0 1,-7 0-1,-1 2 1,-5-1-1,1-1 1,2 0-1,3-4 1,6-1-2,5-1-1,16-8-2,-10 5-5,21-4-9,2-6-11,6-4-7,10 2-1,1-4 2</inkml:trace>
  <inkml:trace contextRef="#ctx0" brushRef="#br0" timeOffset="56998.2601">16486 10446 30,'16'6'30,"1"9"1,-13-2-6,-8 1-5,-5 5-5,-12 0-2,1 5-3,-12-2-3,3 2-3,-4-3 0,5-1-1,2-3-1,7-3-2,7-5-2,12-9-4,0 0-17,11-3-11,3-13-2,12-3 0,3-10 0</inkml:trace>
  <inkml:trace contextRef="#ctx0" brushRef="#br0" timeOffset="57331.2792">16949 10278 52,'-23'13'34,"-5"12"0,-8 2-4,-1 2-14,6 9-7,-1-3-3,13 3-2,11-4-1,15-2-1,13-8-1,11-10 0,10-8 0,3-6-1,9-8 1,-4-6 0,-5-9 0,-4-3 0,-10-2 0,-7-2 0,-9-4 1,-9-2-1,-13-4 1,-5 4-2,-5 4 0,-5-2-1,1 11-4,-4 0-9,6 10-24,6 10 2,14 3-2,0 0 2</inkml:trace>
  <inkml:trace contextRef="#ctx0" brushRef="#br0" timeOffset="57785.3051">18029 10353 80,'-22'12'36,"1"7"0,4 0 1,-6 2-34,7 3 0,-3 0-1,6 2-1,1-2 0,4 1-1,3-3 1,2-9-1,4-1 0,-1-12 1,14 3-1,1-11 0,2-10 0,6-6 0,2-8 0,1-2 1,1-6 1,0 1 0,-6 0 0,0 5 1,-5 7 0,-2 6 0,-4 5 0,1 15 0,-11 1-1,20 29 0,-9-1 0,4 5 0,1 5-2,5 8-1,2 4-3,-5-8-24,4-3-13,5-12 1,-2-13-1,8-8 0</inkml:trace>
  <inkml:trace contextRef="#ctx0" brushRef="#br0" timeOffset="58312.3353">19393 9956 53,'0'15'37,"5"14"-1,-3 7-2,-2-2-17,7 18-5,-7 0-4,4 6-3,-2 1-2,0 1-1,0-5-2,1-3 0,0-3-1,1-12-3,3-3-4,-4-12-10,6-9-20,3-4 1,-1-15-1,4-6 2</inkml:trace>
  <inkml:trace contextRef="#ctx0" brushRef="#br0" timeOffset="58588.3511">19661 10302 52,'0'0'33,"0"0"0,-9-1-3,-9 6-20,7 13-3,-10-3 1,0 9-1,-8-3-2,4 4-1,-3-7 0,6 3-1,0-2 0,10-3 0,6-4-1,11 1 0,6-4-1,11-1 0,7 1-2,4-6-2,9 2-2,0-5-4,6 5-16,1-2-12,-5-5 0,0-1-1,-4-3 3</inkml:trace>
  <inkml:trace contextRef="#ctx0" brushRef="#br0" timeOffset="58953.3719">20484 10077 81,'0'0'37,"0"0"-1,0 0 0,0 0-30,-23 19-3,3-4 0,-5 2-1,-3 4-1,-2 2 1,-2 0-1,0-3 0,3 4 1,4-4-1,7-1 1,8-2-1,9 0 0,9-2 0,8 2 1,11-1-1,7-2 0,4 2-1,3-3-1,2 5-2,-3-4-2,3 2-5,-10-9-10,-2 1-19,-1 0 0,-3-7 0,-2-3 1</inkml:trace>
  <inkml:trace contextRef="#ctx0" brushRef="#br0" timeOffset="59216.387">21016 10048 71,'10'2'38,"-3"7"0,2 5-3,-7 14-20,0 2-8,8 11 0,-5 5-3,8 9-1,-6 1-2,2-2 1,-1-2-2,5-3-2,-3-5 0,-2-13-7,7-6-20,-4-7-10,-11-18 0,16 0-1</inkml:trace>
  <inkml:trace contextRef="#ctx0" brushRef="#br0" timeOffset="59482.4022">21394 10033 69,'15'-6'36,"2"6"0,-3-1 1,-14 1-27,17 24-3,-12-2-2,2 9-3,-2 6 0,-1 7-1,0 4-1,1 6 1,0-4-2,1 0 0,2 0-1,-3-8-2,3-2-3,-1-14-7,1-4-18,-2-3-5,-6-19 1,0 0 0</inkml:trace>
  <inkml:trace contextRef="#ctx0" brushRef="#br0" timeOffset="59763.4183">21093 10046 56,'0'0'37,"1"19"-1,14-5-1,8 11-17,3-4-5,14 14-2,-2-1-4,9 8-2,-2 0-2,0 1-1,-3-3-1,-6 0-1,-6-1-3,-5-9-2,-5 2-9,-3-16-26,-6-8 1,-1-2-1,-10-6 1</inkml:trace>
  <inkml:trace contextRef="#ctx0" brushRef="#br0" timeOffset="60171.4416">21690 9655 54,'0'0'38,"24"13"1,2 9 0,6 18-15,3-1-12,15 17-3,-4 5-2,2 14-3,-3 8-2,-2 6-1,-9 3-2,-11 1-3,-8 2-6,-17-3-30,-9-11-1,-8-7 1,-11-16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22T15:26:46.7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11226 13998 33,'0'-11'24,"0"11"1,0-9 0,-3-1-4,3 10-4,-9-19-3,9 19-1,-18-18-3,9 14-3,-9 0-1,2 3-2,-7 2-1,2 6 0,-3 2-1,-2 8-1,-1 3 0,-1 8-1,0 4 1,2 10-1,3 3 0,4 5 1,4 2-1,7 3 1,7-4-1,9-4 1,7-7-1,7-9 1,5-7 0,4-12 0,7-9 0,0-8 0,-1-11 0,-2-6 1,-4-8-1,-4-3 0,-3-5 1,-9-1-1,-7-3 0,-7 0 0,-5 4 0,-6 3 0,-2 7 0,-3 5-1,-2 8 1,0 11-1,3 6 0,1 9 1,5 11-1,7 6 0,4 6 1,4 5-1,8-1 0,5 2 0,4-4-1,4-3-1,7-6-4,-3-14-5,9-8-26,-1-8-4,-2-12 1,2-11-1</inkml:trace>
  <inkml:trace contextRef="#ctx0" brushRef="#br0" timeOffset="443.0254">11762 13872 55,'0'0'37,"0"0"0,-16 3 1,2 3-13,-8-3-17,7 9-1,-4-4-2,-2 4-1,1 2-1,2 1-2,0 3 1,4 1-1,1 2 1,4-3-1,6 1-1,5 2 0,5 0 0,7-3 0,3 1 1,6 0-1,3-3 0,1 0 0,2 3 0,-2-2 0,-4 1 0,-4 3 0,-7 0-1,-8 3 2,-7 0-1,-7 1 0,-9-3 0,-3-1 0,-5-5 0,-1-5 0,1-2 0,3-6 0,6-3-2,3-5-1,15 5-3,-3-21-6,18 8-22,5-4-6,5-6 0,9 1 0</inkml:trace>
  <inkml:trace contextRef="#ctx0" brushRef="#br0" timeOffset="837.0479">12252 13978 33,'-27'-9'33,"3"9"3,-8-3-1,-5 0-14,5 10-3,-7-4-6,9 6-4,-2-4-2,11 4-1,2-2-2,6 3 0,5 0-2,8 2-1,8 0 0,4 5 1,5 2-1,3 2 0,4-1 1,4 3-1,2 0 0,-3 0 0,0 3 0,-6-5 0,-4 2 0,-5 3 0,-8-4 0,-10 0 0,-6-3 0,-5-5 0,-5-6-1,-2-3 0,1-8-2,-1-10-3,12 1-7,-2-12-20,12-3-5,4-3-1,6-4 2</inkml:trace>
  <inkml:trace contextRef="#ctx0" brushRef="#br0" timeOffset="1278.0731">12364 14158 44,'13'5'33,"7"-2"3,-2-8-1,-1-7-16,10 3-4,-5-11-7,7 2-2,-2-4-1,3 2-1,-7-3-1,1 3 0,-5 0-1,-3 3-1,-4-3 1,-5 2-1,-7 3 0,-5 0 0,-6 2-1,-3 4 1,-5 1-2,-4 8 2,-3 10-1,-3 2-1,-1 7 1,1 8 0,4 3 0,2 6 0,4 2 0,9 1 0,6 0 1,8 0 0,6-3-1,8-3 1,4-3-1,4-3 1,4-5-1,2-7-2,1-5-2,-3-10-4,6 3-9,-7-8-23,-2-12 1,0-3 0,-8-8 0</inkml:trace>
  <inkml:trace contextRef="#ctx0" brushRef="#br0" timeOffset="1605.0918">12835 13998 62,'10'-2'38,"-10"2"-1,16 3 1,-1 10-18,-8-3-12,6 10-3,-2 3-3,5 5-1,-4 0 0,1 8 0,-1 0-1,-4 1 0,-2-4 0,-3-2 0,-1-9 0,-2-3 0,-1-8 0,1-11 1,-4-11 0,6-8 0,-1-6 1,3-5 0,2-6 0,5 0 0,-1 0-1,4 4 0,4 6-1,0 2-3,3 10-6,-7 1-25,4 2-6,1 2 0,-3 2 0</inkml:trace>
  <inkml:trace contextRef="#ctx0" brushRef="#br0" timeOffset="1981.1133">13323 13764 83,'2'-23'39,"1"3"0,5 10 0,1 3-29,-9 7-4,14 0-1,-6 11-2,3 8 0,-1 4-1,2 10-1,-6 6 1,0 5-1,-1 6 0,0 2 0,-1 2 0,-2 1-1,1 0 1,1-4-1,4-4 0,2-7 0,4-5 1,-1-7-1,6-7 0,0-11-1,2-5 0,-1-8-1,2-4-2,-7-7-5,5 3-11,-9-8-22,-5-3 2,-3-3-1,-7-3 1</inkml:trace>
  <inkml:trace contextRef="#ctx0" brushRef="#br0" timeOffset="2180.1247">13322 13996 65,'-27'-5'40,"9"4"0,18 1 0,0 0-19,12-1-9,10-1-2,11 4-4,1-4-2,7 2-2,5-3-3,-4-4-4,5 5-11,-9-10-25,1-5-1,0 0 0,-1-7-1</inkml:trace>
  <inkml:trace contextRef="#ctx0" brushRef="#br0" timeOffset="2526.1445">14313 13620 80,'-17'27'39,"-5"5"0,-2 9 2,4 6-29,-7 1-5,9 11-2,2 1-2,5 5 0,7 3-2,7 3 0,5-2 0,4-3-1,2-3-2,1-10-3,7-3-28,-6-10-8,-2-15 1,-2-14-2</inkml:trace>
  <inkml:trace contextRef="#ctx0" brushRef="#br0" timeOffset="3142.1797">14642 14017 68,'-10'0'37,"10"0"1,-13 7 0,13-7-21,-8 23-9,4-4-3,7 10 0,1 3-2,1 7 0,4 2-1,1 2 0,1 1-2,1-7-2,1 0-6,-6-12-26,4-11-6,-11-14 1,16-5-2</inkml:trace>
  <inkml:trace contextRef="#ctx0" brushRef="#br0" timeOffset="3308.1892">14535 13684 94,'0'0'36,"0"0"-1,0 0-6,0 0-39,18 12-27,6-1 2,2-5-2,12 3 1</inkml:trace>
  <inkml:trace contextRef="#ctx0" brushRef="#br0" timeOffset="3849.2202">15453 13927 69,'8'11'38,"-8"-11"-1,4 12-2,0-1-21,-4-11-5,-17 13-2,3-4-3,-4 4-1,-6 2-1,-5 2-1,-5 5 0,-1 2-1,2-1 1,2 4-1,5-2 1,8-2 0,10-3 0,12 2 0,10-3 0,11-2 0,5 1-1,7-2 1,2 0 0,3 1 0,-3 2-1,-5-3 0,-3 0 0,-6-2-1,-1-1-1,-9-4-1,-1 4-4,-14-13-7,15-2-27,-15 2 1,8-11 1,-8 11 0</inkml:trace>
  <inkml:trace contextRef="#ctx0" brushRef="#br0" timeOffset="5349.306">16913 14024 66,'-12'-9'38,"12"9"0,-19-8-3,4 0-15,2 10-11,-7-5-3,-2 6-3,-2 2 0,0 5-1,-6 3 1,2 8-1,0 7 0,3 2 0,6 3-1,5 4 1,8 0 0,10 0-1,10-5 0,11-6 1,8-9-2,8-7 1,1-7 0,2-10 0,-3-7 0,-5-7-1,-6-7 1,-9-2-1,-8-2 1,-10-5-1,-8 0 1,-4 4-1,-4 5 0,0 2 0,-1 9 0,2 9 0,2 8 0,8 12 0,3 11 1,4 6-1,4 6 0,4 9 1,1 1-1,3-2 1,2-1-1,-1-6 0,4-10-3,-1-9-2,5 0-6,-7-20-23,5-7-9,2-3 1,-1-8-1</inkml:trace>
  <inkml:trace contextRef="#ctx0" brushRef="#br0" timeOffset="5674.3246">17280 14277 80,'0'9'41,"0"-9"0,4 14 2,12-4-27,-6-8-6,10 5-3,2-4-3,8 0-1,1-1 0,4-1-2,-2-1 0,0 0-1,-1-2 0,-4 2 0,-4 0 0,-8-1 0,-2 2-1,-14-1 1,9 3-2,-9-3-1,0 0-2,-12 2-9,1-2-28,11 0-1,-17-9 1,12-1-1</inkml:trace>
  <inkml:trace contextRef="#ctx0" brushRef="#br0" timeOffset="8623.4933">18091 13915 30,'6'-10'28,"-6"10"2,0-11-3,-11 9-4,1 9-4,-12-6-3,0 11-6,-10-5-2,6 7-2,-6-2-1,7 4-1,3-4-2,3 0 0,11-1 0,8-2 0,7 2-1,10-1 1,4 2-1,9 3-1,4-1 1,0 3-1,0 1 0,-4 4 1,-4 1-1,-7 3 0,-8 2 1,-9 0-1,-10-1 1,-5 3 0,-8-6 0,-3-1 0,-2-6 1,1-5-1,4-8 0,3-2 0,9-5-1,2-7-1,9-1-5,2-9-11,4 0-24,10-1 0,2-6 0,8-1 2</inkml:trace>
  <inkml:trace contextRef="#ctx0" brushRef="#br0" timeOffset="8852.5064">18424 13998 97,'-4'10'39,"3"4"1,-4 8-4,0-2-29,4 4-2,-1 3-2,3 3-1,1 0-1,1-4-1,2 1-4,-2-11-3,9-1-27,-3-6-7,-9-9 1,19-9-1</inkml:trace>
  <inkml:trace contextRef="#ctx0" brushRef="#br0" timeOffset="9032.5166">18337 13746 85,'-9'-7'37,"9"7"0,-1-11 1,14 9-31,5 0-9,2-2-9,6 4-27,8 1 0,2-2 0,7 5 1</inkml:trace>
  <inkml:trace contextRef="#ctx0" brushRef="#br0" timeOffset="9418.5387">18723 13919 100,'13'-3'41,"5"-2"1,5-1-12,0-7-19,8 3-3,-3 0-3,0 6-2,-3 3-1,-1 4-1,-5 5 0,-2 4 0,-7 3 0,-6 5-1,-4 2 0,-5 5 0,-9 4 0,-4 2 0,-6 3-1,-2-1 0,-1 1 1,2-2-1,6 0 1,4-5 1,8-5-2,8-4 1,8-6 1,6-3-1,2-3 0,6-7 0,1-1-3,-1-6-1,5 6-6,-8-9-23,7 1-10,3-3 1,-2-2 0</inkml:trace>
  <inkml:trace contextRef="#ctx0" brushRef="#br0" timeOffset="9860.564">19243 14221 71,'20'3'41,"-8"-4"-1,4-3 1,10-1-23,-4-11-7,10 1-5,2-3-3,0-1-1,0-3 0,2 0-1,-4 1 1,-3-2-1,-5 1 1,-5 3-2,-5-1 1,-7-4-1,-5 1 0,-6 0 0,-6 1 0,-5 1 0,-4 4-1,-4 0 1,-3 5 0,-1 11-1,-1 9 2,-1 7-1,3 9 0,3 7 0,2 9 0,5 8 1,7 2-1,5 3 1,6-3 0,8 0 0,3-7 0,8-1 0,4-9 0,2-9 0,1-6-1,3-7-1,-1-7 0,-2-9-1,1-2-4,-8-18-9,-3 5-27,4-9-2,-3-6 2,2-6 0</inkml:trace>
  <inkml:trace contextRef="#ctx0" brushRef="#br0" timeOffset="10162.5813">19725 13544 80,'0'0'43,"21"16"-1,1 5 2,10 12-18,1 4-18,12 13-2,-6 9-3,1 15 0,-2 7-3,-5 4 0,-10 1 0,-3 3 0,-9-2 0,-9-5 0,-4-5 0,-5-12 0,-2-9-3,-2-12 1,1-10-2,-3-17-6,13-17-33,-10 3-1,4-18 2,5-5-2</inkml:trace>
  <inkml:trace contextRef="#ctx0" brushRef="#br0" timeOffset="10623.6077">20436 13908 101,'12'11'41,"-8"0"1,-5-2-1,1-9-36,-11 13-7,12-3-14,-1-10-24,11 11-2,1-4 0,2-1 0</inkml:trace>
  <inkml:trace contextRef="#ctx0" brushRef="#br0" timeOffset="10783.6168">20521 14313 75,'0'41'41,"5"-7"-1,2-3 2,4-5-23,3 8-12,-4 0-4,-1-3-6,2 8-17,-6-3-21,-10-2 1,-1 3-2,-9-5 1</inkml:trace>
  <inkml:trace contextRef="#ctx0" brushRef="#br0" timeOffset="13716.7846">11459 15430 55,'4'-11'31,"-4"11"-3,0 0 0,-19-10-10,19 10-4,-16-2-5,16 2-3,-22-2-1,9 1-1,-4 1-1,3 0 0,-4 0-1,-2 0-1,0 0 0,0 3 0,-4 3-1,4 5 1,-1 5-1,-1 2 1,0 7-1,2 6 1,0 2-1,4 6 1,2 1-1,4 1 1,4-2-1,8 3 1,5-6-1,8-4 1,2-4 1,9-6-2,5-10 1,5-7 1,1-9-1,5-7-1,-2-9 1,2-4 0,-3-6-1,-5-2 1,-5-3 0,-8-1-1,-3 0 1,-8 2 0,-6 0 0,-5-1-1,-4 5 1,-1 5-1,-2 4 0,-1 10 0,9 11 1,-14 1-1,8 12 0,5 12 0,3 9 0,1 3 1,4 6-1,3 2 0,4 0 0,1-1 0,3-3 1,-2-6-1,1-7-1,0-5-1,-2-3 0,-4-11-4,6-1-16,-4-9-20,-3-9 2,2-7-1,1-8 2</inkml:trace>
  <inkml:trace contextRef="#ctx0" brushRef="#br0" timeOffset="14025.8022">11930 15531 73,'0'0'40,"0"0"-1,0 0 2,10-17-24,10 15-9,-1-5-3,10 7 0,-1-3-3,3 4 0,2 2-2,-4-1 0,-2 0-2,-5-1-2,1 4-5,-23-5-12,12-5-20,-12 5 1,0 0-1,0 0 2</inkml:trace>
  <inkml:trace contextRef="#ctx0" brushRef="#br0" timeOffset="14246.8149">11890 15625 81,'-9'8'40,"9"-8"0,0 0-1,17 13-27,-4-12-4,10 4-1,0-1-3,3 2-2,4 0 0,1-4-2,-1 2-1,0-1-2,2 2-5,-10-4-32,5-4-2,-2-4 2,-4-4-2</inkml:trace>
  <inkml:trace contextRef="#ctx0" brushRef="#br0" timeOffset="16201.9267">13412 15393 35,'0'0'27,"-11"11"-1,11-11-2,0 0-1,-16-2-3,16 2-2,-14-2-4,14 2-4,-23 0-2,9 2-1,-8-2-3,0 4-1,-5-1-1,-2 5-1,-1 2 0,0 3 1,-2 3-2,3 5 1,2 4 0,6 4-1,1 3 1,8 3 0,9 2-1,5 0 1,11 1-1,7-7 0,8-7 0,9-2 1,5-9-1,7-9 0,1-7 0,2-10 0,-2-7 1,-5-1-1,-3-9 1,-7-5 0,-7-2-1,-8-3 1,-8-1 0,-8-1-1,-5 3 1,-4 5-1,-3 2 1,-3 11 0,-2 5-1,-1 11 1,2 9-1,2 13 1,3 8 0,4 8 0,4 5-1,6 5 0,4 2 1,4 1-1,3-4 0,1-7 0,3-3-1,-1-3 0,-2-5-2,-3-7-1,1 1-4,-8-13-6,5 2-27,-2-5-2,-12-2 3,13-16-1</inkml:trace>
  <inkml:trace contextRef="#ctx0" brushRef="#br0" timeOffset="16616.9505">14102 15138 61,'0'0'36,"-4"14"0,-7-4-8,-6-2-10,6 11-6,-11-2-4,5 10-1,-5 3-1,2 10-2,-1 5 1,6 11-2,2 1 0,4 7 0,3 0 0,7 1-1,4-1 0,5-3-1,5-7 1,2-8-2,4-5 1,-1-7-1,1-7-1,-3-5-2,1-4-5,-9-11-26,-10-7-9,17 2 2,-15-12-2</inkml:trace>
  <inkml:trace contextRef="#ctx0" brushRef="#br0" timeOffset="17325.991">14316 15541 54,'6'11'39,"-3"3"-1,-3-1 2,2-3-17,5 15-12,-5-6-3,6 11-2,-2 0-2,3-1-1,0-1-2,-1-1 0,0-2-2,-4-6-2,1 1-7,-6-12-22,1-8-8,0 0-1,4-8 1</inkml:trace>
  <inkml:trace contextRef="#ctx0" brushRef="#br0" timeOffset="17492.0005">14358 15341 76,'-12'-7'39,"-2"2"-3,3 2 0,-3 2-26,14 1-26,0 0-20,0 0-2,14 4 0,5-8 0</inkml:trace>
  <inkml:trace contextRef="#ctx0" brushRef="#br0" timeOffset="17747.0151">14674 15438 89,'0'0'38,"-18"2"-1,18-2 2,0 0-34,-9 9-5,9-9-3,11 15-9,-2-7-26,2-4 0,5 4-1,-4 0 2</inkml:trace>
  <inkml:trace contextRef="#ctx0" brushRef="#br0" timeOffset="17946.0265">14718 15702 39,'-7'15'32,"7"-15"2,0 0-1,-4 11-14,4-11-12,0 0-3,0 0-2,11 10-10,-11-10-24,16 6-1,-16-6 0,15 1 0</inkml:trace>
  <inkml:trace contextRef="#ctx0" brushRef="#br0" timeOffset="18242.0434">14938 15558 58,'13'-12'39,"-3"5"-1,1-3 1,5-5-16,8 7-14,-3-4-3,6 1-2,0 1-2,2 3-1,-2-1 0,1 4 0,-3 4-1,-6 2 0,-3 3-3,-3-2-3,-1 6-5,-12-9-18,6 9-10,-6-9 0,0 0-1</inkml:trace>
  <inkml:trace contextRef="#ctx0" brushRef="#br0" timeOffset="18482.0571">15019 15660 76,'6'16'40,"-6"-16"0,21 8 0,-2-2-26,-5-9-5,8 7-3,-1-4-2,2 0-1,0-1-3,2 0 0,0-1-1,-6 0-5,6 5-12,-4-6-24,-6-1 2,-1-1-2,-4-8 2</inkml:trace>
  <inkml:trace contextRef="#ctx0" brushRef="#br0" timeOffset="20200.1554">15698 15474 76,'-5'13'39,"5"8"-1,2 6 1,2-3-28,12 11-3,-2-4-2,8 4-3,1-4-1,3-1 0,2-3-1,2-3 0,-2-5-1,0-5 1,0-4-1,0-4 0,-7-6 0,1-4 1,-2-5-1,0-6 1,-4-5-1,0-3 1,-3-5 0,-3-1 1,-2 1 0,-2 2-1,-5 3 1,-3 5 0,-4 7-1,6 11 1,-17 0-1,7 16 0,-1 9-1,-3 9 1,0 14-1,-1 3 0,1 9 1,-1 4-1,0 4 0,-1-5 1,5-1-1,-1-5 0,2-9 0,2-5 0,2-6 0,-1-10-1,3-9 0,-1-5-1,3-3-1,2-10-2,0 0-8,0-10-29,7-7-1,3-4 1,2-9 0</inkml:trace>
  <inkml:trace contextRef="#ctx0" brushRef="#br0" timeOffset="20566.1763">16254 15309 87,'0'-17'40,"2"3"3,3 4-2,-5 10-29,8-1-4,4 13-2,6 12-1,0 8-2,6 12-1,1 6 0,0 5 0,-4 6-2,-1 0 1,-8 3-1,-3-4-1,-7-2 0,-8-6-2,-4-8-1,-4-10-5,5-8-32,-5-7-3,1-16 2,2-4-1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BE9E9-CF38-416B-96C4-8D9F33EAF4D8}" type="datetimeFigureOut">
              <a:rPr lang="en-US" smtClean="0"/>
              <a:pPr/>
              <a:t>2011-03-22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7E23C-B908-4BE6-B759-298985D67E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38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23C-B908-4BE6-B759-298985D67EA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2011-03-22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2011-03-22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2011-03-22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2011-03-22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2011-03-22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2011-03-22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2011-03-22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2011-03-22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2011-03-22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2011-03-22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2011-03-22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93D55-B7B6-4871-9F53-2564914CBC69}" type="datetimeFigureOut">
              <a:rPr lang="en-US" smtClean="0"/>
              <a:pPr/>
              <a:t>2011-03-22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customXml" Target="../ink/ink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6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.xml"/><Relationship Id="rId5" Type="http://schemas.openxmlformats.org/officeDocument/2006/relationships/image" Target="../media/image14.emf"/><Relationship Id="rId4" Type="http://schemas.openxmlformats.org/officeDocument/2006/relationships/customXml" Target="../ink/ink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customXml" Target="../ink/ink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customXml" Target="../ink/ink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emf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customXml" Target="../ink/ink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8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.xml"/><Relationship Id="rId5" Type="http://schemas.openxmlformats.org/officeDocument/2006/relationships/image" Target="../media/image27.emf"/><Relationship Id="rId4" Type="http://schemas.openxmlformats.org/officeDocument/2006/relationships/customXml" Target="../ink/ink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8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7.xml"/><Relationship Id="rId5" Type="http://schemas.openxmlformats.org/officeDocument/2006/relationships/image" Target="../media/image27.emf"/><Relationship Id="rId4" Type="http://schemas.openxmlformats.org/officeDocument/2006/relationships/customXml" Target="../ink/ink2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customXml" Target="../ink/ink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customXml" Target="../ink/ink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" y="381001"/>
            <a:ext cx="9144000" cy="1600199"/>
          </a:xfrm>
        </p:spPr>
        <p:txBody>
          <a:bodyPr>
            <a:normAutofit/>
          </a:bodyPr>
          <a:lstStyle/>
          <a:p>
            <a:r>
              <a:rPr lang="en-US" dirty="0" smtClean="0"/>
              <a:t>Synthesis, Analysis, and Verification</a:t>
            </a:r>
            <a:br>
              <a:rPr lang="en-US" dirty="0" smtClean="0"/>
            </a:br>
            <a:r>
              <a:rPr lang="en-US" sz="3200" dirty="0"/>
              <a:t>Lecture </a:t>
            </a:r>
            <a:r>
              <a:rPr lang="en-US" sz="3200" dirty="0" smtClean="0"/>
              <a:t>05a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" y="3962400"/>
            <a:ext cx="8458200" cy="21336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tx1"/>
                </a:solidFill>
              </a:rPr>
              <a:t>Lectures: </a:t>
            </a:r>
          </a:p>
          <a:p>
            <a:pPr algn="l"/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  </a:t>
            </a:r>
            <a:r>
              <a:rPr lang="en-US" sz="3600" b="1" dirty="0" smtClean="0">
                <a:solidFill>
                  <a:schemeClr val="tx1"/>
                </a:solidFill>
              </a:rPr>
              <a:t>Viktor </a:t>
            </a:r>
            <a:r>
              <a:rPr lang="en-US" sz="3600" b="1" dirty="0" err="1" smtClean="0">
                <a:solidFill>
                  <a:schemeClr val="tx1"/>
                </a:solidFill>
              </a:rPr>
              <a:t>Kuncak</a:t>
            </a:r>
            <a:endParaRPr lang="en-US" sz="3600" b="1" dirty="0" smtClean="0">
              <a:solidFill>
                <a:schemeClr val="tx1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04800" y="2209800"/>
            <a:ext cx="8610600" cy="1447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/>
              <a:t>Programs with Data Structures: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/>
              <a:t>Assertions for Accesses. Dynamic Allocation</a:t>
            </a:r>
            <a:endParaRPr lang="en-US" sz="3200" dirty="0" smtClean="0"/>
          </a:p>
        </p:txBody>
      </p:sp>
      <p:pic>
        <p:nvPicPr>
          <p:cNvPr id="11" name="Picture 6" descr="epfl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638801"/>
            <a:ext cx="2364826" cy="114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82562"/>
            <a:ext cx="8686800" cy="11890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Guarded Command Translation of Array Manipulations - with Bounds Checks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05000"/>
            <a:ext cx="19812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x= a[i]  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a[i] = y 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0" y="1798637"/>
            <a:ext cx="3046411" cy="1766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dirty="0">
                <a:solidFill>
                  <a:srgbClr val="FF0000"/>
                </a:solidFill>
                <a:sym typeface="Wingdings" pitchFamily="2" charset="2"/>
              </a:rPr>
              <a:t>assert(0 &lt;= i</a:t>
            </a:r>
            <a:r>
              <a:rPr lang="en-US" sz="3200" dirty="0" smtClean="0">
                <a:solidFill>
                  <a:srgbClr val="FF0000"/>
                </a:solidFill>
                <a:sym typeface="Wingdings" pitchFamily="2" charset="2"/>
              </a:rPr>
              <a:t>);</a:t>
            </a:r>
          </a:p>
          <a:p>
            <a:pPr lvl="0">
              <a:spcBef>
                <a:spcPct val="20000"/>
              </a:spcBef>
            </a:pPr>
            <a:r>
              <a:rPr lang="en-US" sz="3200" dirty="0" smtClean="0">
                <a:solidFill>
                  <a:srgbClr val="FF0000"/>
                </a:solidFill>
                <a:sym typeface="Wingdings" pitchFamily="2" charset="2"/>
              </a:rPr>
              <a:t>assert(i &lt; </a:t>
            </a:r>
            <a:r>
              <a:rPr lang="en-US" sz="3200" dirty="0" err="1" smtClean="0">
                <a:solidFill>
                  <a:srgbClr val="FF0000"/>
                </a:solidFill>
                <a:sym typeface="Wingdings" pitchFamily="2" charset="2"/>
              </a:rPr>
              <a:t>a_size</a:t>
            </a:r>
            <a:r>
              <a:rPr lang="en-US" sz="3200" dirty="0" smtClean="0">
                <a:solidFill>
                  <a:srgbClr val="FF0000"/>
                </a:solidFill>
                <a:sym typeface="Wingdings" pitchFamily="2" charset="2"/>
              </a:rPr>
              <a:t>);</a:t>
            </a:r>
          </a:p>
          <a:p>
            <a:pPr lvl="0">
              <a:spcBef>
                <a:spcPct val="20000"/>
              </a:spcBef>
            </a:pPr>
            <a:r>
              <a:rPr lang="en-US" sz="3200" dirty="0" smtClean="0">
                <a:solidFill>
                  <a:srgbClr val="FF0000"/>
                </a:solidFill>
                <a:sym typeface="Wingdings" pitchFamily="2" charset="2"/>
              </a:rPr>
              <a:t>x = a(i);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0" y="4237037"/>
            <a:ext cx="2446504" cy="11757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dirty="0">
                <a:solidFill>
                  <a:srgbClr val="FF0000"/>
                </a:solidFill>
                <a:sym typeface="Wingdings" pitchFamily="2" charset="2"/>
              </a:rPr>
              <a:t>assert(0 &lt;= i</a:t>
            </a:r>
            <a:r>
              <a:rPr lang="en-US" sz="3200" dirty="0" smtClean="0">
                <a:solidFill>
                  <a:srgbClr val="FF0000"/>
                </a:solidFill>
                <a:sym typeface="Wingdings" pitchFamily="2" charset="2"/>
              </a:rPr>
              <a:t>);</a:t>
            </a:r>
          </a:p>
          <a:p>
            <a:pPr lvl="0">
              <a:spcBef>
                <a:spcPct val="20000"/>
              </a:spcBef>
            </a:pPr>
            <a:r>
              <a:rPr lang="en-US" sz="3200" dirty="0" smtClean="0">
                <a:solidFill>
                  <a:srgbClr val="FF0000"/>
                </a:solidFill>
                <a:sym typeface="Wingdings" pitchFamily="2" charset="2"/>
              </a:rPr>
              <a:t>...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918240" y="4875840"/>
              <a:ext cx="3495600" cy="10036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03840" y="4866480"/>
                <a:ext cx="3521880" cy="102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630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Checking Assertions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3733800" cy="4572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const</a:t>
            </a:r>
            <a:r>
              <a:rPr lang="en-US" dirty="0" smtClean="0"/>
              <a:t> M = 100;</a:t>
            </a:r>
          </a:p>
          <a:p>
            <a:pPr marL="0" indent="0">
              <a:buNone/>
            </a:pPr>
            <a:r>
              <a:rPr lang="en-US" dirty="0" err="1" smtClean="0"/>
              <a:t>const</a:t>
            </a:r>
            <a:r>
              <a:rPr lang="en-US" dirty="0" smtClean="0"/>
              <a:t> N = 2*M;</a:t>
            </a:r>
          </a:p>
          <a:p>
            <a:pPr marL="0" indent="0">
              <a:buNone/>
            </a:pPr>
            <a:r>
              <a:rPr lang="en-US" dirty="0" err="1" smtClean="0"/>
              <a:t>int</a:t>
            </a:r>
            <a:r>
              <a:rPr lang="en-US" dirty="0" smtClean="0"/>
              <a:t> a[N], b[N];</a:t>
            </a:r>
          </a:p>
          <a:p>
            <a:pPr marL="0" indent="0">
              <a:buNone/>
            </a:pPr>
            <a:r>
              <a:rPr lang="en-US" dirty="0" smtClean="0"/>
              <a:t>i = -1;</a:t>
            </a:r>
          </a:p>
          <a:p>
            <a:pPr marL="0" indent="0">
              <a:buNone/>
            </a:pPr>
            <a:r>
              <a:rPr lang="en-US" dirty="0" smtClean="0"/>
              <a:t>while (i &lt; N) {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dirty="0"/>
              <a:t>i= i + 1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r>
              <a:rPr lang="en-US" dirty="0" smtClean="0"/>
              <a:t>  if (a[i] &gt; 0) {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/>
              <a:t>k = k + 1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r>
              <a:rPr lang="en-US" dirty="0" smtClean="0"/>
              <a:t>    b[k]= b[k] + a[i];</a:t>
            </a:r>
          </a:p>
          <a:p>
            <a:pPr marL="0" indent="0">
              <a:buNone/>
            </a:pPr>
            <a:r>
              <a:rPr lang="en-US" dirty="0" smtClean="0"/>
              <a:t>  }</a:t>
            </a:r>
          </a:p>
          <a:p>
            <a:pPr marL="0" indent="0">
              <a:buNone/>
            </a:pPr>
            <a:r>
              <a:rPr lang="en-US" dirty="0" smtClean="0"/>
              <a:t>}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038600" y="1524000"/>
            <a:ext cx="4419600" cy="4648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914400" y="5791200"/>
            <a:ext cx="480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solidFill>
                  <a:srgbClr val="00B050"/>
                </a:solidFill>
              </a:rPr>
              <a:t>Translate to guarded commands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00B050"/>
                </a:solidFill>
              </a:rPr>
              <a:t>Find a loop invariant and prove it inductive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00B050"/>
                </a:solidFill>
              </a:rPr>
              <a:t>Show that the invariant implies assertions</a:t>
            </a:r>
            <a:endParaRPr lang="en-US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780480" y="1231920"/>
              <a:ext cx="7965000" cy="55800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6520" y="1226880"/>
                <a:ext cx="7974000" cy="55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1827720" y="5027760"/>
              <a:ext cx="4295880" cy="14641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24120" y="5021280"/>
                <a:ext cx="4314240" cy="148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547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Checking Assertions (II)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98800" y="1171080"/>
              <a:ext cx="7731000" cy="46108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4120" y="1157040"/>
                <a:ext cx="7749720" cy="46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1157400" y="5148000"/>
              <a:ext cx="7507080" cy="13172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49480" y="5137560"/>
                <a:ext cx="7531560" cy="13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6736320" y="5109120"/>
              <a:ext cx="2375640" cy="16059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24800" y="5096520"/>
                <a:ext cx="2397240" cy="163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159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Semantics of Assert using Error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81880" y="1645920"/>
              <a:ext cx="7736400" cy="42444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7120" y="1632600"/>
                <a:ext cx="7767720" cy="427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5532840" y="5469480"/>
              <a:ext cx="103680" cy="1177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18800" y="5455440"/>
                <a:ext cx="130320" cy="14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071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assume and assert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assume(E); assert(E)   - never crashes</a:t>
            </a:r>
          </a:p>
          <a:p>
            <a:pPr marL="0" indent="0">
              <a:buNone/>
            </a:pPr>
            <a:r>
              <a:rPr lang="en-US" dirty="0" smtClean="0"/>
              <a:t>assert(E); assume(E)   - crashes if E does not hold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This makes semantics of assert subtle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79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Arrays in GC Language are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00" y="1295400"/>
            <a:ext cx="8062800" cy="1143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We always update entire arrays</a:t>
            </a:r>
          </a:p>
          <a:p>
            <a:pPr marL="0" indent="0">
              <a:buNone/>
            </a:pPr>
            <a:r>
              <a:rPr lang="en-US" dirty="0" smtClean="0"/>
              <a:t>Copy semantics!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228600" y="2937570"/>
            <a:ext cx="3810000" cy="176663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dirty="0" smtClean="0">
                <a:solidFill>
                  <a:srgbClr val="FF0000"/>
                </a:solidFill>
              </a:rPr>
              <a:t>guarded commands:</a:t>
            </a:r>
          </a:p>
          <a:p>
            <a:pPr lvl="0">
              <a:spcBef>
                <a:spcPct val="20000"/>
              </a:spcBef>
            </a:pPr>
            <a:r>
              <a:rPr lang="en-US" sz="3200" dirty="0" smtClean="0">
                <a:solidFill>
                  <a:prstClr val="black"/>
                </a:solidFill>
              </a:rPr>
              <a:t>b= b(0:=100);</a:t>
            </a:r>
            <a:endParaRPr lang="en-US" sz="3200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en-US" sz="3200" dirty="0">
                <a:solidFill>
                  <a:prstClr val="black"/>
                </a:solidFill>
              </a:rPr>
              <a:t>assert(b(0</a:t>
            </a:r>
            <a:r>
              <a:rPr lang="en-US" sz="3200" dirty="0" smtClean="0">
                <a:solidFill>
                  <a:prstClr val="black"/>
                </a:solidFill>
              </a:rPr>
              <a:t>)==100);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91000" y="2937570"/>
            <a:ext cx="4876800" cy="176663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dirty="0" smtClean="0">
                <a:solidFill>
                  <a:srgbClr val="FF0000"/>
                </a:solidFill>
              </a:rPr>
              <a:t>original program</a:t>
            </a:r>
          </a:p>
          <a:p>
            <a:pPr lvl="0">
              <a:spcBef>
                <a:spcPct val="20000"/>
              </a:spcBef>
            </a:pPr>
            <a:r>
              <a:rPr lang="en-US" sz="3200" dirty="0" smtClean="0">
                <a:solidFill>
                  <a:srgbClr val="FF0000"/>
                </a:solidFill>
              </a:rPr>
              <a:t>b[0]=100;</a:t>
            </a:r>
          </a:p>
          <a:p>
            <a:pPr lvl="0">
              <a:spcBef>
                <a:spcPct val="20000"/>
              </a:spcBef>
            </a:pPr>
            <a:r>
              <a:rPr lang="en-US" sz="3200" dirty="0">
                <a:solidFill>
                  <a:prstClr val="black"/>
                </a:solidFill>
              </a:rPr>
              <a:t>assert(b(0)==100</a:t>
            </a:r>
            <a:r>
              <a:rPr lang="en-US" sz="3200" dirty="0" smtClean="0">
                <a:solidFill>
                  <a:prstClr val="black"/>
                </a:solidFill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02705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Arrays in GC Language are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00" y="1295400"/>
            <a:ext cx="8062800" cy="1143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We always update entire arrays</a:t>
            </a:r>
          </a:p>
          <a:p>
            <a:pPr marL="0" indent="0">
              <a:buNone/>
            </a:pPr>
            <a:r>
              <a:rPr lang="en-US" dirty="0" smtClean="0"/>
              <a:t>Copy semantics!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228600" y="2937570"/>
            <a:ext cx="3810000" cy="35394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dirty="0" smtClean="0">
                <a:solidFill>
                  <a:srgbClr val="FF0000"/>
                </a:solidFill>
              </a:rPr>
              <a:t>guarded commands:</a:t>
            </a:r>
          </a:p>
          <a:p>
            <a:pPr lvl="0">
              <a:spcBef>
                <a:spcPct val="20000"/>
              </a:spcBef>
            </a:pPr>
            <a:r>
              <a:rPr lang="en-US" sz="3200" dirty="0" smtClean="0">
                <a:solidFill>
                  <a:prstClr val="black"/>
                </a:solidFill>
              </a:rPr>
              <a:t>b= b(0:=100);</a:t>
            </a:r>
            <a:endParaRPr lang="en-US" sz="3200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en-US" sz="3200" dirty="0">
                <a:solidFill>
                  <a:prstClr val="black"/>
                </a:solidFill>
              </a:rPr>
              <a:t>assert(b(0</a:t>
            </a:r>
            <a:r>
              <a:rPr lang="en-US" sz="3200" dirty="0" smtClean="0">
                <a:solidFill>
                  <a:prstClr val="black"/>
                </a:solidFill>
              </a:rPr>
              <a:t>)==100);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>
                <a:solidFill>
                  <a:srgbClr val="00B050"/>
                </a:solidFill>
              </a:rPr>
              <a:t>ok</a:t>
            </a:r>
          </a:p>
          <a:p>
            <a:pPr lvl="0">
              <a:spcBef>
                <a:spcPct val="20000"/>
              </a:spcBef>
            </a:pPr>
            <a:r>
              <a:rPr lang="en-US" sz="3200" dirty="0" smtClean="0">
                <a:solidFill>
                  <a:prstClr val="black"/>
                </a:solidFill>
              </a:rPr>
              <a:t>a= b; // copy</a:t>
            </a:r>
          </a:p>
          <a:p>
            <a:pPr lvl="0">
              <a:spcBef>
                <a:spcPct val="20000"/>
              </a:spcBef>
            </a:pPr>
            <a:r>
              <a:rPr lang="en-US" sz="3200" dirty="0" smtClean="0">
                <a:solidFill>
                  <a:prstClr val="black"/>
                </a:solidFill>
              </a:rPr>
              <a:t>a= a(0:=200);</a:t>
            </a:r>
            <a:endParaRPr lang="en-US" sz="3200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en-US" sz="3200" dirty="0" smtClean="0">
                <a:solidFill>
                  <a:prstClr val="black"/>
                </a:solidFill>
              </a:rPr>
              <a:t>assert(b(0)==100); </a:t>
            </a:r>
            <a:r>
              <a:rPr lang="en-US" sz="3200" dirty="0" smtClean="0">
                <a:solidFill>
                  <a:srgbClr val="00B050"/>
                </a:solidFill>
              </a:rPr>
              <a:t>ok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91000" y="1752600"/>
            <a:ext cx="4876800" cy="47212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dirty="0" smtClean="0">
                <a:solidFill>
                  <a:srgbClr val="FF0000"/>
                </a:solidFill>
              </a:rPr>
              <a:t>corresponds to Scala maps</a:t>
            </a:r>
          </a:p>
          <a:p>
            <a:pPr lvl="0">
              <a:spcBef>
                <a:spcPct val="20000"/>
              </a:spcBef>
            </a:pPr>
            <a:r>
              <a:rPr lang="en-US" sz="3200" dirty="0" err="1" smtClean="0">
                <a:solidFill>
                  <a:prstClr val="black"/>
                </a:solidFill>
              </a:rPr>
              <a:t>var</a:t>
            </a:r>
            <a:r>
              <a:rPr lang="en-US" sz="3200" dirty="0" smtClean="0">
                <a:solidFill>
                  <a:prstClr val="black"/>
                </a:solidFill>
              </a:rPr>
              <a:t> a = Map[</a:t>
            </a:r>
            <a:r>
              <a:rPr lang="en-US" sz="3200" dirty="0" err="1" smtClean="0">
                <a:solidFill>
                  <a:prstClr val="black"/>
                </a:solidFill>
              </a:rPr>
              <a:t>Int,Int</a:t>
            </a:r>
            <a:r>
              <a:rPr lang="en-US" sz="3200" dirty="0" smtClean="0">
                <a:solidFill>
                  <a:prstClr val="black"/>
                </a:solidFill>
              </a:rPr>
              <a:t>]()</a:t>
            </a:r>
          </a:p>
          <a:p>
            <a:pPr lvl="0">
              <a:spcBef>
                <a:spcPct val="20000"/>
              </a:spcBef>
            </a:pPr>
            <a:r>
              <a:rPr lang="en-US" sz="3200" dirty="0" err="1" smtClean="0">
                <a:solidFill>
                  <a:prstClr val="black"/>
                </a:solidFill>
              </a:rPr>
              <a:t>var</a:t>
            </a:r>
            <a:r>
              <a:rPr lang="en-US" sz="3200" dirty="0" smtClean="0">
                <a:solidFill>
                  <a:prstClr val="black"/>
                </a:solidFill>
              </a:rPr>
              <a:t> b = Map[</a:t>
            </a:r>
            <a:r>
              <a:rPr lang="en-US" sz="3200" dirty="0" err="1" smtClean="0">
                <a:solidFill>
                  <a:prstClr val="black"/>
                </a:solidFill>
              </a:rPr>
              <a:t>Int,Int</a:t>
            </a:r>
            <a:r>
              <a:rPr lang="en-US" sz="3200" dirty="0" smtClean="0">
                <a:solidFill>
                  <a:prstClr val="black"/>
                </a:solidFill>
              </a:rPr>
              <a:t>]()</a:t>
            </a:r>
          </a:p>
          <a:p>
            <a:pPr lvl="0">
              <a:spcBef>
                <a:spcPct val="20000"/>
              </a:spcBef>
            </a:pPr>
            <a:r>
              <a:rPr lang="en-US" sz="3200" dirty="0" smtClean="0">
                <a:solidFill>
                  <a:prstClr val="black"/>
                </a:solidFill>
              </a:rPr>
              <a:t>b= b + (0 -&gt; 100)</a:t>
            </a:r>
            <a:endParaRPr lang="en-US" sz="3200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en-US" sz="3200" dirty="0">
                <a:solidFill>
                  <a:prstClr val="black"/>
                </a:solidFill>
              </a:rPr>
              <a:t>assert(b(0</a:t>
            </a:r>
            <a:r>
              <a:rPr lang="en-US" sz="3200" dirty="0" smtClean="0">
                <a:solidFill>
                  <a:prstClr val="black"/>
                </a:solidFill>
              </a:rPr>
              <a:t>)==100); </a:t>
            </a:r>
            <a:r>
              <a:rPr lang="en-US" sz="3200" dirty="0">
                <a:solidFill>
                  <a:srgbClr val="00B050"/>
                </a:solidFill>
              </a:rPr>
              <a:t>ok</a:t>
            </a:r>
          </a:p>
          <a:p>
            <a:pPr lvl="0">
              <a:spcBef>
                <a:spcPct val="20000"/>
              </a:spcBef>
            </a:pPr>
            <a:r>
              <a:rPr lang="en-US" sz="3200" dirty="0" smtClean="0">
                <a:solidFill>
                  <a:prstClr val="black"/>
                </a:solidFill>
              </a:rPr>
              <a:t>a= b // f. updates will copy</a:t>
            </a:r>
          </a:p>
          <a:p>
            <a:pPr lvl="0">
              <a:spcBef>
                <a:spcPct val="20000"/>
              </a:spcBef>
            </a:pPr>
            <a:r>
              <a:rPr lang="en-US" sz="3200" dirty="0" smtClean="0">
                <a:solidFill>
                  <a:prstClr val="black"/>
                </a:solidFill>
              </a:rPr>
              <a:t>a= a + (0 -&gt; 200)</a:t>
            </a:r>
            <a:endParaRPr lang="en-US" sz="3200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en-US" sz="3200" dirty="0" smtClean="0">
                <a:solidFill>
                  <a:prstClr val="black"/>
                </a:solidFill>
              </a:rPr>
              <a:t>assert(b(0)==100); </a:t>
            </a:r>
            <a:r>
              <a:rPr lang="en-US" sz="3200" dirty="0">
                <a:solidFill>
                  <a:srgbClr val="00B050"/>
                </a:solidFill>
              </a:rPr>
              <a:t>ok</a:t>
            </a:r>
          </a:p>
        </p:txBody>
      </p:sp>
    </p:spTree>
    <p:extLst>
      <p:ext uri="{BB962C8B-B14F-4D97-AF65-F5344CB8AC3E}">
        <p14:creationId xmlns:p14="http://schemas.microsoft.com/office/powerpoint/2010/main" val="229888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Mutable Arrays are by Reference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2931600"/>
            <a:ext cx="7543800" cy="35394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dirty="0" smtClean="0">
                <a:solidFill>
                  <a:srgbClr val="FF0000"/>
                </a:solidFill>
              </a:rPr>
              <a:t>Java (also Scala arrays and mutable maps):</a:t>
            </a:r>
          </a:p>
          <a:p>
            <a:pPr lvl="0">
              <a:spcBef>
                <a:spcPct val="20000"/>
              </a:spcBef>
            </a:pPr>
            <a:r>
              <a:rPr lang="en-US" sz="3200" dirty="0" smtClean="0">
                <a:solidFill>
                  <a:prstClr val="black"/>
                </a:solidFill>
              </a:rPr>
              <a:t>b[0]= </a:t>
            </a:r>
            <a:r>
              <a:rPr lang="en-US" sz="3200" dirty="0" smtClean="0">
                <a:solidFill>
                  <a:prstClr val="black"/>
                </a:solidFill>
              </a:rPr>
              <a:t>100</a:t>
            </a:r>
            <a:r>
              <a:rPr lang="en-US" sz="3200" dirty="0" smtClean="0">
                <a:solidFill>
                  <a:prstClr val="black"/>
                </a:solidFill>
              </a:rPr>
              <a:t>;</a:t>
            </a:r>
            <a:endParaRPr lang="en-US" sz="3200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en-US" sz="3200" dirty="0" smtClean="0">
                <a:solidFill>
                  <a:prstClr val="black"/>
                </a:solidFill>
              </a:rPr>
              <a:t>assert(b[0</a:t>
            </a:r>
            <a:r>
              <a:rPr lang="en-US" sz="3200" dirty="0">
                <a:solidFill>
                  <a:prstClr val="black"/>
                </a:solidFill>
              </a:rPr>
              <a:t>]</a:t>
            </a:r>
            <a:r>
              <a:rPr lang="en-US" sz="3200" dirty="0" smtClean="0">
                <a:solidFill>
                  <a:prstClr val="black"/>
                </a:solidFill>
              </a:rPr>
              <a:t>==100);</a:t>
            </a:r>
            <a:endParaRPr lang="en-US" sz="3200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en-US" sz="3200" dirty="0" smtClean="0">
                <a:solidFill>
                  <a:prstClr val="black"/>
                </a:solidFill>
              </a:rPr>
              <a:t>a= b; // </a:t>
            </a:r>
            <a:r>
              <a:rPr lang="en-US" sz="3200" dirty="0" smtClean="0">
                <a:solidFill>
                  <a:srgbClr val="FF0000"/>
                </a:solidFill>
              </a:rPr>
              <a:t>make references point to same array </a:t>
            </a:r>
          </a:p>
          <a:p>
            <a:pPr lvl="0">
              <a:spcBef>
                <a:spcPct val="20000"/>
              </a:spcBef>
            </a:pPr>
            <a:r>
              <a:rPr lang="en-US" sz="3200" dirty="0" smtClean="0">
                <a:solidFill>
                  <a:prstClr val="black"/>
                </a:solidFill>
              </a:rPr>
              <a:t>a[0]= 200;</a:t>
            </a:r>
            <a:endParaRPr lang="en-US" sz="3200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en-US" sz="3200" dirty="0" smtClean="0">
                <a:solidFill>
                  <a:prstClr val="black"/>
                </a:solidFill>
              </a:rPr>
              <a:t>assert(b[0</a:t>
            </a:r>
            <a:r>
              <a:rPr lang="en-US" sz="3200" dirty="0">
                <a:solidFill>
                  <a:prstClr val="black"/>
                </a:solidFill>
              </a:rPr>
              <a:t>]</a:t>
            </a:r>
            <a:r>
              <a:rPr lang="en-US" sz="3200" dirty="0" smtClean="0">
                <a:solidFill>
                  <a:prstClr val="black"/>
                </a:solidFill>
              </a:rPr>
              <a:t>==100);  // </a:t>
            </a:r>
            <a:r>
              <a:rPr lang="en-US" sz="3200" dirty="0" smtClean="0">
                <a:solidFill>
                  <a:srgbClr val="FF0000"/>
                </a:solidFill>
              </a:rPr>
              <a:t>fails, b[0]==a[0]==200</a:t>
            </a:r>
            <a:endParaRPr lang="en-US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683280" y="1326960"/>
              <a:ext cx="3100680" cy="7660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9960" y="1316520"/>
                <a:ext cx="3128040" cy="79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367640" y="1411200"/>
              <a:ext cx="212400" cy="3052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53600" y="1398240"/>
                <a:ext cx="231840" cy="33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686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To </a:t>
            </a:r>
            <a:r>
              <a:rPr lang="en-US" dirty="0" smtClean="0"/>
              <a:t>model Java Arrays</a:t>
            </a:r>
            <a:r>
              <a:rPr lang="en-US" dirty="0"/>
              <a:t>, we </a:t>
            </a:r>
            <a:r>
              <a:rPr lang="en-US" dirty="0" smtClean="0"/>
              <a:t>first examine </a:t>
            </a:r>
          </a:p>
          <a:p>
            <a:pPr marL="0" indent="0" algn="ctr">
              <a:buNone/>
            </a:pPr>
            <a:r>
              <a:rPr lang="en-US" dirty="0" smtClean="0"/>
              <a:t>how to model objects in general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0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class Node { Node next; }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How to model ‘next’ field?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y = </a:t>
            </a:r>
            <a:r>
              <a:rPr lang="en-US" dirty="0" err="1" smtClean="0"/>
              <a:t>x.next</a:t>
            </a:r>
            <a:r>
              <a:rPr lang="en-US" dirty="0" smtClean="0"/>
              <a:t>;		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  <a:p>
            <a:pPr marL="0" indent="0">
              <a:buNone/>
            </a:pPr>
            <a:r>
              <a:rPr lang="en-US" dirty="0" err="1" smtClean="0"/>
              <a:t>x.next</a:t>
            </a:r>
            <a:r>
              <a:rPr lang="en-US" dirty="0" smtClean="0"/>
              <a:t> = y;		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100760" y="1846080"/>
              <a:ext cx="4200480" cy="37540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87800" y="1838520"/>
                <a:ext cx="4229280" cy="37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71360" y="3381840"/>
              <a:ext cx="3542040" cy="10450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9840" y="3368160"/>
                <a:ext cx="3556800" cy="106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29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96656"/>
            <a:ext cx="8229600" cy="893944"/>
          </a:xfrm>
        </p:spPr>
        <p:txBody>
          <a:bodyPr/>
          <a:lstStyle/>
          <a:p>
            <a:r>
              <a:rPr lang="en-US" dirty="0" smtClean="0"/>
              <a:t>VCG for Real Languages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143000"/>
            <a:ext cx="2133599" cy="5339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00400" y="1143000"/>
            <a:ext cx="5181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Programs that Manipulate Integers,</a:t>
            </a:r>
            <a:br>
              <a:rPr lang="en-US" sz="2000" b="1" dirty="0" smtClean="0"/>
            </a:br>
            <a:r>
              <a:rPr lang="en-US" sz="2000" b="1" dirty="0" smtClean="0">
                <a:solidFill>
                  <a:srgbClr val="00B050"/>
                </a:solidFill>
              </a:rPr>
              <a:t>Maps, Arrays, and Linked </a:t>
            </a:r>
            <a:r>
              <a:rPr lang="en-US" sz="2000" b="1" dirty="0">
                <a:solidFill>
                  <a:srgbClr val="00B050"/>
                </a:solidFill>
              </a:rPr>
              <a:t>D</a:t>
            </a:r>
            <a:r>
              <a:rPr lang="en-US" sz="2000" b="1" dirty="0" smtClean="0">
                <a:solidFill>
                  <a:srgbClr val="00B050"/>
                </a:solidFill>
              </a:rPr>
              <a:t>ata Structures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0400" y="2362200"/>
            <a:ext cx="5638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Compute Formulas from Programs</a:t>
            </a:r>
          </a:p>
          <a:p>
            <a:r>
              <a:rPr lang="en-US" sz="2000" b="1" dirty="0" smtClean="0">
                <a:solidFill>
                  <a:srgbClr val="00B050"/>
                </a:solidFill>
              </a:rPr>
              <a:t>have more operations in expressions of x=E</a:t>
            </a:r>
          </a:p>
        </p:txBody>
      </p:sp>
      <p:sp>
        <p:nvSpPr>
          <p:cNvPr id="8" name="Rectangle 7"/>
          <p:cNvSpPr/>
          <p:nvPr/>
        </p:nvSpPr>
        <p:spPr>
          <a:xfrm>
            <a:off x="3200400" y="3486090"/>
            <a:ext cx="5638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Formulas with Integer Variables and Operations,</a:t>
            </a:r>
          </a:p>
          <a:p>
            <a:r>
              <a:rPr lang="en-US" sz="2000" b="1" dirty="0" smtClean="0">
                <a:solidFill>
                  <a:srgbClr val="00B050"/>
                </a:solidFill>
              </a:rPr>
              <a:t>as well as variables and operations on functions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00400" y="4724400"/>
            <a:ext cx="5867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Prover (Integer Constraint Solver)</a:t>
            </a:r>
            <a:r>
              <a:rPr lang="en-US" sz="2000" b="1" dirty="0" smtClean="0">
                <a:solidFill>
                  <a:srgbClr val="00B050"/>
                </a:solidFill>
              </a:rPr>
              <a:t> + </a:t>
            </a:r>
            <a:r>
              <a:rPr lang="en-US" sz="2000" b="1" dirty="0" err="1" smtClean="0">
                <a:solidFill>
                  <a:srgbClr val="00B050"/>
                </a:solidFill>
              </a:rPr>
              <a:t>provers</a:t>
            </a:r>
            <a:r>
              <a:rPr lang="en-US" sz="2000" b="1" dirty="0" smtClean="0">
                <a:solidFill>
                  <a:srgbClr val="00B050"/>
                </a:solidFill>
              </a:rPr>
              <a:t> for function symbols,</a:t>
            </a:r>
          </a:p>
          <a:p>
            <a:r>
              <a:rPr lang="en-US" sz="2000" b="1" dirty="0" smtClean="0">
                <a:solidFill>
                  <a:srgbClr val="00B050"/>
                </a:solidFill>
              </a:rPr>
              <a:t>mathematical arrays, </a:t>
            </a:r>
            <a:br>
              <a:rPr lang="en-US" sz="2000" b="1" dirty="0" smtClean="0">
                <a:solidFill>
                  <a:srgbClr val="00B050"/>
                </a:solidFill>
              </a:rPr>
            </a:br>
            <a:r>
              <a:rPr lang="en-US" sz="2000" b="1" dirty="0" smtClean="0">
                <a:solidFill>
                  <a:srgbClr val="00B050"/>
                </a:solidFill>
              </a:rPr>
              <a:t>term algebras, ...</a:t>
            </a:r>
            <a:endParaRPr lang="en-US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37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Each Field Becomes Function</a:t>
            </a:r>
            <a:br>
              <a:rPr lang="en-US" sz="3200" dirty="0" smtClean="0"/>
            </a:br>
            <a:r>
              <a:rPr lang="en-US" sz="3200" dirty="0" smtClean="0"/>
              <a:t>Each Field assignment becomes Function Update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2209800"/>
            <a:ext cx="5105400" cy="3429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radius </a:t>
            </a:r>
            <a:r>
              <a:rPr lang="en-US" dirty="0" smtClean="0">
                <a:solidFill>
                  <a:srgbClr val="FF0000"/>
                </a:solidFill>
              </a:rPr>
              <a:t>: Circle -&gt; </a:t>
            </a:r>
            <a:r>
              <a:rPr lang="en-US" dirty="0" err="1" smtClean="0">
                <a:solidFill>
                  <a:srgbClr val="FF0000"/>
                </a:solidFill>
              </a:rPr>
              <a:t>int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center : Circle -&gt; </a:t>
            </a:r>
            <a:r>
              <a:rPr lang="en-US" dirty="0" smtClean="0">
                <a:solidFill>
                  <a:srgbClr val="FF0000"/>
                </a:solidFill>
              </a:rPr>
              <a:t>Point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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this.radius</a:t>
            </a:r>
            <a:r>
              <a:rPr lang="en-US" dirty="0" smtClean="0"/>
              <a:t> = </a:t>
            </a:r>
            <a:r>
              <a:rPr lang="en-US" dirty="0" err="1" smtClean="0"/>
              <a:t>this.radius</a:t>
            </a:r>
            <a:r>
              <a:rPr lang="en-US" dirty="0" smtClean="0"/>
              <a:t> * 2</a:t>
            </a: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</a:t>
            </a:r>
            <a:endParaRPr lang="en-US" dirty="0"/>
          </a:p>
          <a:p>
            <a:pPr marL="0" indent="0">
              <a:buNone/>
            </a:pPr>
            <a:endParaRPr lang="en-US" dirty="0" smtClean="0">
              <a:sym typeface="Wingdings" pitchFamily="2" charset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676400"/>
            <a:ext cx="3886200" cy="3834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dirty="0">
                <a:solidFill>
                  <a:prstClr val="black"/>
                </a:solidFill>
              </a:rPr>
              <a:t>class Circle {</a:t>
            </a:r>
          </a:p>
          <a:p>
            <a:pPr lvl="0">
              <a:spcBef>
                <a:spcPct val="20000"/>
              </a:spcBef>
            </a:pPr>
            <a:r>
              <a:rPr lang="en-US" sz="3200" dirty="0">
                <a:solidFill>
                  <a:prstClr val="black"/>
                </a:solidFill>
              </a:rPr>
              <a:t>  </a:t>
            </a:r>
            <a:r>
              <a:rPr lang="en-US" sz="3200" dirty="0" err="1">
                <a:solidFill>
                  <a:prstClr val="black"/>
                </a:solidFill>
              </a:rPr>
              <a:t>int</a:t>
            </a:r>
            <a:r>
              <a:rPr lang="en-US" sz="3200" dirty="0">
                <a:solidFill>
                  <a:prstClr val="black"/>
                </a:solidFill>
              </a:rPr>
              <a:t> radius;</a:t>
            </a:r>
            <a:br>
              <a:rPr lang="en-US" sz="3200" dirty="0">
                <a:solidFill>
                  <a:prstClr val="black"/>
                </a:solidFill>
              </a:rPr>
            </a:br>
            <a:r>
              <a:rPr lang="en-US" sz="3200" dirty="0">
                <a:solidFill>
                  <a:prstClr val="black"/>
                </a:solidFill>
              </a:rPr>
              <a:t>  Point center;</a:t>
            </a:r>
            <a:br>
              <a:rPr lang="en-US" sz="3200" dirty="0">
                <a:solidFill>
                  <a:prstClr val="black"/>
                </a:solidFill>
              </a:rPr>
            </a:br>
            <a:r>
              <a:rPr lang="en-US" sz="3200" dirty="0">
                <a:solidFill>
                  <a:prstClr val="black"/>
                </a:solidFill>
              </a:rPr>
              <a:t>  void grow() { </a:t>
            </a:r>
            <a:endParaRPr lang="en-US" sz="3200" dirty="0" smtClean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smtClean="0">
                <a:solidFill>
                  <a:prstClr val="black"/>
                </a:solidFill>
              </a:rPr>
              <a:t>   radius </a:t>
            </a:r>
            <a:r>
              <a:rPr lang="en-US" sz="3200" dirty="0">
                <a:solidFill>
                  <a:prstClr val="black"/>
                </a:solidFill>
              </a:rPr>
              <a:t>= radius * 2; </a:t>
            </a:r>
            <a:endParaRPr lang="en-US" sz="3200" dirty="0" smtClean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smtClean="0">
                <a:solidFill>
                  <a:prstClr val="black"/>
                </a:solidFill>
              </a:rPr>
              <a:t> }</a:t>
            </a:r>
            <a:r>
              <a:rPr lang="en-US" sz="3200" dirty="0">
                <a:solidFill>
                  <a:prstClr val="black"/>
                </a:solidFill>
              </a:rPr>
              <a:t/>
            </a:r>
            <a:br>
              <a:rPr lang="en-US" sz="3200" dirty="0">
                <a:solidFill>
                  <a:prstClr val="black"/>
                </a:solidFill>
              </a:rPr>
            </a:br>
            <a:r>
              <a:rPr lang="en-US" sz="3200" dirty="0">
                <a:solidFill>
                  <a:prstClr val="black"/>
                </a:solidFill>
              </a:rPr>
              <a:t>}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90800" y="5511225"/>
            <a:ext cx="6172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dirty="0">
                <a:solidFill>
                  <a:srgbClr val="FF0000"/>
                </a:solidFill>
                <a:sym typeface="Wingdings" pitchFamily="2" charset="2"/>
              </a:rPr>
              <a:t>radius= radius(this:= radius(this</a:t>
            </a:r>
            <a:r>
              <a:rPr lang="en-US" sz="3200" dirty="0" smtClean="0">
                <a:solidFill>
                  <a:srgbClr val="FF0000"/>
                </a:solidFill>
                <a:sym typeface="Wingdings" pitchFamily="2" charset="2"/>
              </a:rPr>
              <a:t>)*2)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6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82562"/>
            <a:ext cx="8686800" cy="1189038"/>
          </a:xfrm>
        </p:spPr>
        <p:txBody>
          <a:bodyPr>
            <a:normAutofit/>
          </a:bodyPr>
          <a:lstStyle/>
          <a:p>
            <a:r>
              <a:rPr lang="en-US" dirty="0" smtClean="0"/>
              <a:t>Field Manipulations with Checks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2743200" cy="48307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x=</a:t>
            </a:r>
            <a:r>
              <a:rPr lang="en-US" dirty="0" err="1" smtClean="0"/>
              <a:t>y.f</a:t>
            </a:r>
            <a:r>
              <a:rPr lang="en-US" dirty="0" smtClean="0"/>
              <a:t>  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y.f</a:t>
            </a:r>
            <a:r>
              <a:rPr lang="en-US" dirty="0" smtClean="0"/>
              <a:t> </a:t>
            </a:r>
            <a:r>
              <a:rPr lang="en-US" dirty="0" smtClean="0"/>
              <a:t>= </a:t>
            </a:r>
            <a:r>
              <a:rPr lang="en-US" dirty="0" smtClean="0"/>
              <a:t>x  </a:t>
            </a:r>
            <a:r>
              <a:rPr lang="en-US" dirty="0" smtClean="0">
                <a:sym typeface="Wingdings" pitchFamily="2" charset="2"/>
              </a:rPr>
              <a:t></a:t>
            </a:r>
          </a:p>
          <a:p>
            <a:pPr marL="0" indent="0">
              <a:buNone/>
            </a:pPr>
            <a:endParaRPr lang="en-US" dirty="0" smtClean="0">
              <a:sym typeface="Wingdings" pitchFamily="2" charset="2"/>
            </a:endParaRPr>
          </a:p>
          <a:p>
            <a:pPr marL="0" indent="0">
              <a:buNone/>
            </a:pPr>
            <a:endParaRPr lang="en-US" dirty="0" smtClean="0">
              <a:sym typeface="Wingdings" pitchFamily="2" charset="2"/>
            </a:endParaRPr>
          </a:p>
          <a:p>
            <a:pPr marL="0" indent="0">
              <a:buNone/>
            </a:pPr>
            <a:endParaRPr lang="en-US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 err="1" smtClean="0">
                <a:sym typeface="Wingdings" pitchFamily="2" charset="2"/>
              </a:rPr>
              <a:t>x.f.f</a:t>
            </a:r>
            <a:r>
              <a:rPr lang="en-US" dirty="0" smtClean="0">
                <a:sym typeface="Wingdings" pitchFamily="2" charset="2"/>
              </a:rPr>
              <a:t>= </a:t>
            </a:r>
            <a:r>
              <a:rPr lang="en-US" dirty="0" err="1" smtClean="0">
                <a:sym typeface="Wingdings" pitchFamily="2" charset="2"/>
              </a:rPr>
              <a:t>z.f</a:t>
            </a:r>
            <a:r>
              <a:rPr lang="en-US" dirty="0" smtClean="0">
                <a:sym typeface="Wingdings" pitchFamily="2" charset="2"/>
              </a:rPr>
              <a:t> + </a:t>
            </a:r>
            <a:r>
              <a:rPr lang="en-US" dirty="0" err="1" smtClean="0">
                <a:sym typeface="Wingdings" pitchFamily="2" charset="2"/>
              </a:rPr>
              <a:t>y.f.f.f</a:t>
            </a:r>
            <a:r>
              <a:rPr lang="en-US" dirty="0" smtClean="0">
                <a:sym typeface="Wingdings" pitchFamily="2" charset="2"/>
              </a:rPr>
              <a:t> ;   </a:t>
            </a:r>
          </a:p>
          <a:p>
            <a:pPr marL="0" indent="0">
              <a:buNone/>
            </a:pPr>
            <a:endParaRPr lang="en-US" dirty="0" smtClean="0">
              <a:sym typeface="Wingdings" pitchFamily="2" charset="2"/>
            </a:endParaRPr>
          </a:p>
          <a:p>
            <a:pPr marL="0" indent="0">
              <a:buNone/>
            </a:pP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 </a:t>
            </a:r>
            <a:endParaRPr lang="en-US" dirty="0" smtClean="0">
              <a:sym typeface="Wingdings" pitchFamily="2" charset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2600" y="1447800"/>
            <a:ext cx="1221809" cy="11757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dirty="0" smtClean="0">
                <a:solidFill>
                  <a:srgbClr val="FF0000"/>
                </a:solidFill>
                <a:sym typeface="Wingdings" pitchFamily="2" charset="2"/>
              </a:rPr>
              <a:t>assert</a:t>
            </a:r>
            <a:endParaRPr lang="en-US" sz="3200" dirty="0" smtClean="0">
              <a:solidFill>
                <a:srgbClr val="FF0000"/>
              </a:solidFill>
              <a:sym typeface="Wingdings" pitchFamily="2" charset="2"/>
            </a:endParaRPr>
          </a:p>
          <a:p>
            <a:pPr lvl="0">
              <a:spcBef>
                <a:spcPct val="20000"/>
              </a:spcBef>
            </a:pPr>
            <a:r>
              <a:rPr lang="en-US" sz="3200" dirty="0" smtClean="0">
                <a:solidFill>
                  <a:srgbClr val="FF0000"/>
                </a:solidFill>
                <a:sym typeface="Wingdings" pitchFamily="2" charset="2"/>
              </a:rPr>
              <a:t>x= f(y)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26647" y="2971800"/>
            <a:ext cx="1186543" cy="11757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dirty="0" smtClean="0">
                <a:solidFill>
                  <a:srgbClr val="FF0000"/>
                </a:solidFill>
                <a:sym typeface="Wingdings" pitchFamily="2" charset="2"/>
              </a:rPr>
              <a:t>assert</a:t>
            </a:r>
            <a:endParaRPr lang="en-US" sz="3200" dirty="0" smtClean="0">
              <a:solidFill>
                <a:srgbClr val="FF0000"/>
              </a:solidFill>
              <a:sym typeface="Wingdings" pitchFamily="2" charset="2"/>
            </a:endParaRPr>
          </a:p>
          <a:p>
            <a:pPr lvl="0">
              <a:spcBef>
                <a:spcPct val="20000"/>
              </a:spcBef>
            </a:pPr>
            <a:r>
              <a:rPr lang="en-US" sz="3200" dirty="0" smtClean="0">
                <a:solidFill>
                  <a:srgbClr val="FF0000"/>
                </a:solidFill>
                <a:sym typeface="Wingdings" pitchFamily="2" charset="2"/>
              </a:rPr>
              <a:t>f= </a:t>
            </a:r>
            <a:endParaRPr lang="en-US" sz="3200" dirty="0" smtClean="0">
              <a:solidFill>
                <a:srgbClr val="FF0000"/>
              </a:solidFill>
              <a:sym typeface="Wingdings" pitchFamily="2" charset="2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766440" y="1598400"/>
              <a:ext cx="7261200" cy="48045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1040" y="1591920"/>
                <a:ext cx="7282080" cy="482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699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All Arrays of Given Result Become One Class</a:t>
            </a:r>
            <a:br>
              <a:rPr lang="en-US" sz="3200" dirty="0" smtClean="0"/>
            </a:br>
            <a:r>
              <a:rPr lang="en-US" sz="3200" dirty="0" smtClean="0"/>
              <a:t>Array Assignment Updates Given Array at Given Index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2209800"/>
            <a:ext cx="6096000" cy="2971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length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smtClean="0">
                <a:solidFill>
                  <a:srgbClr val="FF0000"/>
                </a:solidFill>
              </a:rPr>
              <a:t>Array </a:t>
            </a:r>
            <a:r>
              <a:rPr lang="en-US" dirty="0" smtClean="0">
                <a:solidFill>
                  <a:srgbClr val="FF0000"/>
                </a:solidFill>
              </a:rPr>
              <a:t>-&gt; </a:t>
            </a:r>
            <a:r>
              <a:rPr lang="en-US" dirty="0" err="1" smtClean="0">
                <a:solidFill>
                  <a:srgbClr val="FF0000"/>
                </a:solidFill>
              </a:rPr>
              <a:t>int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data</a:t>
            </a:r>
            <a:r>
              <a:rPr lang="en-US" dirty="0" smtClean="0">
                <a:solidFill>
                  <a:srgbClr val="FF0000"/>
                </a:solidFill>
              </a:rPr>
              <a:t> : </a:t>
            </a:r>
            <a:r>
              <a:rPr lang="en-US" dirty="0" smtClean="0">
                <a:solidFill>
                  <a:srgbClr val="FF0000"/>
                </a:solidFill>
              </a:rPr>
              <a:t>Array</a:t>
            </a:r>
            <a:r>
              <a:rPr lang="en-US" dirty="0" smtClean="0">
                <a:solidFill>
                  <a:srgbClr val="FF0000"/>
                </a:solidFill>
              </a:rPr>
              <a:t> -&gt;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Int</a:t>
            </a:r>
            <a:r>
              <a:rPr lang="en-US" dirty="0" smtClean="0">
                <a:solidFill>
                  <a:srgbClr val="FF0000"/>
                </a:solidFill>
              </a:rPr>
              <a:t> -&gt; </a:t>
            </a:r>
            <a:r>
              <a:rPr lang="en-US" dirty="0" err="1" smtClean="0">
                <a:solidFill>
                  <a:srgbClr val="FF0000"/>
                </a:solidFill>
              </a:rPr>
              <a:t>Int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 smtClean="0"/>
              <a:t> or simply:  </a:t>
            </a:r>
            <a:r>
              <a:rPr lang="en-US" dirty="0" smtClean="0">
                <a:solidFill>
                  <a:srgbClr val="FF0000"/>
                </a:solidFill>
              </a:rPr>
              <a:t>Array x </a:t>
            </a:r>
            <a:r>
              <a:rPr lang="en-US" dirty="0" err="1" smtClean="0">
                <a:solidFill>
                  <a:srgbClr val="FF0000"/>
                </a:solidFill>
              </a:rPr>
              <a:t>Int</a:t>
            </a:r>
            <a:r>
              <a:rPr lang="en-US" dirty="0" smtClean="0">
                <a:solidFill>
                  <a:srgbClr val="FF0000"/>
                </a:solidFill>
              </a:rPr>
              <a:t>  -&gt; </a:t>
            </a:r>
            <a:r>
              <a:rPr lang="en-US" dirty="0" err="1" smtClean="0">
                <a:solidFill>
                  <a:srgbClr val="FF0000"/>
                </a:solidFill>
              </a:rPr>
              <a:t>Int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err="1" smtClean="0"/>
              <a:t>a.data</a:t>
            </a:r>
            <a:r>
              <a:rPr lang="en-US" dirty="0" smtClean="0"/>
              <a:t>[i] = x</a:t>
            </a: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 data= data( (</a:t>
            </a:r>
            <a:r>
              <a:rPr lang="en-US" dirty="0" err="1" smtClean="0">
                <a:sym typeface="Wingdings" pitchFamily="2" charset="2"/>
              </a:rPr>
              <a:t>a,i</a:t>
            </a:r>
            <a:r>
              <a:rPr lang="en-US" dirty="0" smtClean="0">
                <a:sym typeface="Wingdings" pitchFamily="2" charset="2"/>
              </a:rPr>
              <a:t>):= x)</a:t>
            </a:r>
            <a:endParaRPr lang="en-US" dirty="0" smtClean="0">
              <a:sym typeface="Wingdings" pitchFamily="2" charset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788855"/>
            <a:ext cx="3886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class Array {</a:t>
            </a:r>
          </a:p>
          <a:p>
            <a:r>
              <a:rPr lang="en-US" sz="3200" dirty="0"/>
              <a:t>  </a:t>
            </a:r>
            <a:r>
              <a:rPr lang="en-US" sz="3200" dirty="0" err="1"/>
              <a:t>int</a:t>
            </a:r>
            <a:r>
              <a:rPr lang="en-US" sz="3200" dirty="0"/>
              <a:t> length;</a:t>
            </a:r>
          </a:p>
          <a:p>
            <a:r>
              <a:rPr lang="en-US" sz="3200" dirty="0"/>
              <a:t>  </a:t>
            </a:r>
            <a:r>
              <a:rPr lang="en-US" sz="3200" dirty="0" smtClean="0"/>
              <a:t>data </a:t>
            </a:r>
            <a:r>
              <a:rPr lang="en-US" sz="3200" dirty="0"/>
              <a:t>: </a:t>
            </a:r>
            <a:r>
              <a:rPr lang="en-US" sz="3200" dirty="0" err="1"/>
              <a:t>int</a:t>
            </a:r>
            <a:r>
              <a:rPr lang="en-US" sz="3200" dirty="0"/>
              <a:t>[]</a:t>
            </a:r>
            <a:br>
              <a:rPr lang="en-US" sz="3200" dirty="0"/>
            </a:br>
            <a:r>
              <a:rPr lang="en-US" sz="3200" dirty="0" smtClean="0"/>
              <a:t>}</a:t>
            </a:r>
          </a:p>
          <a:p>
            <a:r>
              <a:rPr lang="en-US" sz="3200" dirty="0" smtClean="0"/>
              <a:t>a[i] = x</a:t>
            </a:r>
            <a:endParaRPr lang="en-US" sz="32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36240" y="5183280"/>
              <a:ext cx="5654160" cy="12322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7960" y="5172120"/>
                <a:ext cx="5666400" cy="125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10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Assignments to Java arrays: </a:t>
            </a:r>
            <a:br>
              <a:rPr lang="en-US" sz="3200" dirty="0" smtClean="0"/>
            </a:br>
            <a:r>
              <a:rPr lang="en-US" sz="3200" dirty="0" smtClean="0"/>
              <a:t>Now including All Assertions</a:t>
            </a:r>
            <a:br>
              <a:rPr lang="en-US" sz="3200" dirty="0" smtClean="0"/>
            </a:br>
            <a:r>
              <a:rPr lang="en-US" sz="3200" dirty="0" smtClean="0"/>
              <a:t>(</a:t>
            </a:r>
            <a:r>
              <a:rPr lang="en-US" sz="3200" dirty="0"/>
              <a:t>s</a:t>
            </a:r>
            <a:r>
              <a:rPr lang="en-US" sz="3200" dirty="0" smtClean="0"/>
              <a:t>afety ensured, or your models back)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1943100"/>
            <a:ext cx="6096000" cy="46863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dirty="0" smtClean="0">
                <a:solidFill>
                  <a:srgbClr val="FF0000"/>
                </a:solidFill>
              </a:rPr>
              <a:t>length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>
                <a:solidFill>
                  <a:srgbClr val="FF0000"/>
                </a:solidFill>
              </a:rPr>
              <a:t>: </a:t>
            </a:r>
            <a:r>
              <a:rPr lang="en-US" sz="2600" dirty="0" smtClean="0">
                <a:solidFill>
                  <a:srgbClr val="FF0000"/>
                </a:solidFill>
              </a:rPr>
              <a:t>Array </a:t>
            </a:r>
            <a:r>
              <a:rPr lang="en-US" sz="2600" dirty="0" smtClean="0">
                <a:solidFill>
                  <a:srgbClr val="FF0000"/>
                </a:solidFill>
              </a:rPr>
              <a:t>-&gt; </a:t>
            </a:r>
            <a:r>
              <a:rPr lang="en-US" sz="2600" dirty="0" err="1" smtClean="0">
                <a:solidFill>
                  <a:srgbClr val="FF0000"/>
                </a:solidFill>
              </a:rPr>
              <a:t>int</a:t>
            </a:r>
            <a:endParaRPr lang="en-US" sz="2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rgbClr val="FF0000"/>
                </a:solidFill>
              </a:rPr>
              <a:t>data</a:t>
            </a:r>
            <a:r>
              <a:rPr lang="en-US" sz="2600" dirty="0" smtClean="0">
                <a:solidFill>
                  <a:srgbClr val="FF0000"/>
                </a:solidFill>
              </a:rPr>
              <a:t> : </a:t>
            </a:r>
            <a:r>
              <a:rPr lang="en-US" sz="2600" dirty="0" smtClean="0">
                <a:solidFill>
                  <a:srgbClr val="FF0000"/>
                </a:solidFill>
              </a:rPr>
              <a:t>Array</a:t>
            </a:r>
            <a:r>
              <a:rPr lang="en-US" sz="2600" dirty="0" smtClean="0">
                <a:solidFill>
                  <a:srgbClr val="FF0000"/>
                </a:solidFill>
              </a:rPr>
              <a:t> -&gt; </a:t>
            </a:r>
            <a:r>
              <a:rPr lang="en-US" sz="2600" dirty="0" smtClean="0">
                <a:solidFill>
                  <a:srgbClr val="FF0000"/>
                </a:solidFill>
              </a:rPr>
              <a:t>(</a:t>
            </a:r>
            <a:r>
              <a:rPr lang="en-US" sz="2600" dirty="0" err="1" smtClean="0">
                <a:solidFill>
                  <a:srgbClr val="FF0000"/>
                </a:solidFill>
              </a:rPr>
              <a:t>Int</a:t>
            </a:r>
            <a:r>
              <a:rPr lang="en-US" sz="2600" dirty="0" smtClean="0">
                <a:solidFill>
                  <a:srgbClr val="FF0000"/>
                </a:solidFill>
              </a:rPr>
              <a:t> -&gt; </a:t>
            </a:r>
            <a:r>
              <a:rPr lang="en-US" sz="2600" dirty="0" err="1" smtClean="0">
                <a:solidFill>
                  <a:srgbClr val="FF0000"/>
                </a:solidFill>
              </a:rPr>
              <a:t>Int</a:t>
            </a:r>
            <a:r>
              <a:rPr lang="en-US" sz="2600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600" dirty="0" smtClean="0"/>
              <a:t> or simply:  </a:t>
            </a:r>
            <a:r>
              <a:rPr lang="en-US" sz="2600" dirty="0" smtClean="0">
                <a:solidFill>
                  <a:srgbClr val="FF0000"/>
                </a:solidFill>
              </a:rPr>
              <a:t>Array x </a:t>
            </a:r>
            <a:r>
              <a:rPr lang="en-US" sz="2600" dirty="0" err="1" smtClean="0">
                <a:solidFill>
                  <a:srgbClr val="FF0000"/>
                </a:solidFill>
              </a:rPr>
              <a:t>Int</a:t>
            </a:r>
            <a:r>
              <a:rPr lang="en-US" sz="2600" dirty="0" smtClean="0">
                <a:solidFill>
                  <a:srgbClr val="FF0000"/>
                </a:solidFill>
              </a:rPr>
              <a:t>  -&gt; </a:t>
            </a:r>
            <a:r>
              <a:rPr lang="en-US" sz="2600" dirty="0" err="1" smtClean="0">
                <a:solidFill>
                  <a:srgbClr val="FF0000"/>
                </a:solidFill>
              </a:rPr>
              <a:t>Int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endParaRPr lang="en-US" sz="2600" dirty="0" smtClean="0"/>
          </a:p>
          <a:p>
            <a:pPr marL="0" indent="0">
              <a:buNone/>
            </a:pPr>
            <a:endParaRPr lang="en-US" sz="2600" dirty="0" smtClean="0">
              <a:sym typeface="Wingdings" pitchFamily="2" charset="2"/>
            </a:endParaRPr>
          </a:p>
          <a:p>
            <a:pPr>
              <a:buFont typeface="Wingdings"/>
              <a:buChar char="è"/>
            </a:pPr>
            <a:endParaRPr lang="en-US" sz="2600" dirty="0" smtClean="0">
              <a:sym typeface="Wingdings" pitchFamily="2" charset="2"/>
            </a:endParaRPr>
          </a:p>
          <a:p>
            <a:pPr>
              <a:buFont typeface="Wingdings"/>
              <a:buChar char="è"/>
            </a:pPr>
            <a:r>
              <a:rPr lang="en-US" sz="2600" dirty="0" smtClean="0">
                <a:sym typeface="Wingdings" pitchFamily="2" charset="2"/>
              </a:rPr>
              <a:t>        assert</a:t>
            </a:r>
            <a:br>
              <a:rPr lang="en-US" sz="2600" dirty="0" smtClean="0">
                <a:sym typeface="Wingdings" pitchFamily="2" charset="2"/>
              </a:rPr>
            </a:br>
            <a:r>
              <a:rPr lang="en-US" sz="2600" dirty="0" smtClean="0">
                <a:sym typeface="Wingdings" pitchFamily="2" charset="2"/>
              </a:rPr>
              <a:t>        </a:t>
            </a:r>
            <a:r>
              <a:rPr lang="en-US" sz="2600" dirty="0" err="1" smtClean="0">
                <a:sym typeface="Wingdings" pitchFamily="2" charset="2"/>
              </a:rPr>
              <a:t>assert</a:t>
            </a:r>
            <a:endParaRPr lang="en-US" sz="2600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US" sz="2600" dirty="0">
                <a:sym typeface="Wingdings" pitchFamily="2" charset="2"/>
              </a:rPr>
              <a:t> </a:t>
            </a:r>
            <a:r>
              <a:rPr lang="en-US" sz="2600" dirty="0" smtClean="0">
                <a:sym typeface="Wingdings" pitchFamily="2" charset="2"/>
              </a:rPr>
              <a:t>            data= data( (</a:t>
            </a:r>
            <a:r>
              <a:rPr lang="en-US" sz="2600" dirty="0" err="1" smtClean="0">
                <a:sym typeface="Wingdings" pitchFamily="2" charset="2"/>
              </a:rPr>
              <a:t>a,i</a:t>
            </a:r>
            <a:r>
              <a:rPr lang="en-US" sz="2600" dirty="0" smtClean="0">
                <a:sym typeface="Wingdings" pitchFamily="2" charset="2"/>
              </a:rPr>
              <a:t>):= x)</a:t>
            </a:r>
          </a:p>
          <a:p>
            <a:pPr>
              <a:buFont typeface="Wingdings"/>
              <a:buChar char="è"/>
            </a:pPr>
            <a:endParaRPr lang="en-US" sz="2600" dirty="0" smtClean="0">
              <a:sym typeface="Wingdings" pitchFamily="2" charset="2"/>
            </a:endParaRPr>
          </a:p>
          <a:p>
            <a:pPr>
              <a:buFont typeface="Wingdings"/>
              <a:buChar char="è"/>
            </a:pPr>
            <a:r>
              <a:rPr lang="en-US" sz="2600" dirty="0">
                <a:sym typeface="Wingdings" pitchFamily="2" charset="2"/>
              </a:rPr>
              <a:t> </a:t>
            </a:r>
            <a:endParaRPr lang="en-US" sz="2600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sz="2600" dirty="0">
                <a:sym typeface="Wingdings" pitchFamily="2" charset="2"/>
              </a:rPr>
              <a:t> </a:t>
            </a:r>
            <a:endParaRPr lang="en-US" sz="2600" dirty="0" smtClean="0">
              <a:sym typeface="Wingdings" pitchFamily="2" charset="2"/>
            </a:endParaRPr>
          </a:p>
          <a:p>
            <a:pPr marL="0" indent="0">
              <a:buNone/>
            </a:pPr>
            <a:endParaRPr lang="en-US" sz="2600" dirty="0" smtClean="0">
              <a:sym typeface="Wingdings" pitchFamily="2" charset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788855"/>
            <a:ext cx="38862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class Array {</a:t>
            </a:r>
          </a:p>
          <a:p>
            <a:r>
              <a:rPr lang="en-US" sz="3200" dirty="0"/>
              <a:t>  </a:t>
            </a:r>
            <a:r>
              <a:rPr lang="en-US" sz="3200" dirty="0" err="1"/>
              <a:t>int</a:t>
            </a:r>
            <a:r>
              <a:rPr lang="en-US" sz="3200" dirty="0"/>
              <a:t> length;</a:t>
            </a:r>
          </a:p>
          <a:p>
            <a:r>
              <a:rPr lang="en-US" sz="3200" dirty="0"/>
              <a:t>  </a:t>
            </a:r>
            <a:r>
              <a:rPr lang="en-US" sz="3200" dirty="0" smtClean="0"/>
              <a:t>data </a:t>
            </a:r>
            <a:r>
              <a:rPr lang="en-US" sz="3200" dirty="0"/>
              <a:t>: </a:t>
            </a:r>
            <a:r>
              <a:rPr lang="en-US" sz="3200" dirty="0" err="1"/>
              <a:t>int</a:t>
            </a:r>
            <a:r>
              <a:rPr lang="en-US" sz="3200" dirty="0"/>
              <a:t>[]</a:t>
            </a:r>
            <a:br>
              <a:rPr lang="en-US" sz="3200" dirty="0"/>
            </a:br>
            <a:r>
              <a:rPr lang="en-US" sz="3200" dirty="0" smtClean="0"/>
              <a:t>}</a:t>
            </a:r>
          </a:p>
          <a:p>
            <a:r>
              <a:rPr lang="en-US" sz="3200" dirty="0" smtClean="0"/>
              <a:t>a[i] = x</a:t>
            </a:r>
          </a:p>
          <a:p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y = a[i]		</a:t>
            </a:r>
            <a:endParaRPr lang="en-US" sz="32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852000" y="3150720"/>
              <a:ext cx="3984120" cy="32738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42280" y="3138120"/>
                <a:ext cx="4008960" cy="330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933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 Detour into the Dark Side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91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Can this assertion fail in </a:t>
            </a:r>
            <a:r>
              <a:rPr lang="en-US" dirty="0" smtClean="0"/>
              <a:t>C++ (or Pascal)?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x= 4;</a:t>
            </a:r>
          </a:p>
          <a:p>
            <a:pPr marL="0" indent="0">
              <a:buNone/>
            </a:pPr>
            <a:r>
              <a:rPr lang="en-US" dirty="0" smtClean="0"/>
              <a:t>y= 5;</a:t>
            </a:r>
          </a:p>
          <a:p>
            <a:pPr marL="0" indent="0">
              <a:buNone/>
            </a:pPr>
            <a:r>
              <a:rPr lang="en-US" dirty="0" smtClean="0"/>
              <a:t>assert(x==4</a:t>
            </a:r>
            <a:r>
              <a:rPr lang="en-US" dirty="0" smtClean="0"/>
              <a:t>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 in C and Assembly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2844225"/>
            <a:ext cx="46092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void funny(</a:t>
            </a:r>
            <a:r>
              <a:rPr lang="en-US" sz="3200" dirty="0" err="1" smtClean="0">
                <a:solidFill>
                  <a:srgbClr val="FF0000"/>
                </a:solidFill>
              </a:rPr>
              <a:t>int</a:t>
            </a:r>
            <a:r>
              <a:rPr lang="en-US" sz="3200" dirty="0" smtClean="0">
                <a:solidFill>
                  <a:srgbClr val="FF0000"/>
                </a:solidFill>
              </a:rPr>
              <a:t>&amp; x, </a:t>
            </a:r>
            <a:r>
              <a:rPr lang="en-US" sz="3200" dirty="0" err="1" smtClean="0">
                <a:solidFill>
                  <a:srgbClr val="FF0000"/>
                </a:solidFill>
              </a:rPr>
              <a:t>int</a:t>
            </a:r>
            <a:r>
              <a:rPr lang="en-US" sz="3200" dirty="0" smtClean="0">
                <a:solidFill>
                  <a:srgbClr val="FF0000"/>
                </a:solidFill>
              </a:rPr>
              <a:t>&amp; y) {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5029200"/>
            <a:ext cx="201728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}</a:t>
            </a:r>
          </a:p>
          <a:p>
            <a:r>
              <a:rPr lang="en-US" sz="3200" dirty="0" err="1" smtClean="0">
                <a:solidFill>
                  <a:srgbClr val="FF0000"/>
                </a:solidFill>
              </a:rPr>
              <a:t>int</a:t>
            </a:r>
            <a:r>
              <a:rPr lang="en-US" sz="3200" dirty="0" smtClean="0">
                <a:solidFill>
                  <a:srgbClr val="FF0000"/>
                </a:solidFill>
              </a:rPr>
              <a:t> z;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funny(z, z);</a:t>
            </a:r>
          </a:p>
        </p:txBody>
      </p:sp>
    </p:spTree>
    <p:extLst>
      <p:ext uri="{BB962C8B-B14F-4D97-AF65-F5344CB8AC3E}">
        <p14:creationId xmlns:p14="http://schemas.microsoft.com/office/powerpoint/2010/main" val="404791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Model in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029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Just one global array of </a:t>
            </a:r>
            <a:r>
              <a:rPr lang="en-US" dirty="0" smtClean="0"/>
              <a:t>locations: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 err="1" smtClean="0"/>
              <a:t>mem</a:t>
            </a:r>
            <a:r>
              <a:rPr lang="en-US" dirty="0"/>
              <a:t> </a:t>
            </a:r>
            <a:r>
              <a:rPr lang="en-US" dirty="0" smtClean="0"/>
              <a:t>: </a:t>
            </a:r>
            <a:r>
              <a:rPr lang="en-US" dirty="0" err="1"/>
              <a:t>i</a:t>
            </a:r>
            <a:r>
              <a:rPr lang="en-US" dirty="0" err="1" smtClean="0"/>
              <a:t>nt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int</a:t>
            </a:r>
            <a:r>
              <a:rPr lang="en-US" dirty="0" smtClean="0">
                <a:sym typeface="Wingdings" pitchFamily="2" charset="2"/>
              </a:rPr>
              <a:t>	// one big array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each variable x has address in memory, </a:t>
            </a:r>
            <a:r>
              <a:rPr lang="en-US" dirty="0" err="1" smtClean="0"/>
              <a:t>xAddr</a:t>
            </a:r>
            <a:r>
              <a:rPr lang="en-US" dirty="0" smtClean="0"/>
              <a:t>, which is &amp;x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We map operations to operations on this array: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0070C0"/>
                </a:solidFill>
              </a:rPr>
              <a:t>int</a:t>
            </a:r>
            <a:r>
              <a:rPr lang="en-US" dirty="0" smtClean="0">
                <a:solidFill>
                  <a:srgbClr val="0070C0"/>
                </a:solidFill>
              </a:rPr>
              <a:t> x;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0070C0"/>
                </a:solidFill>
              </a:rPr>
              <a:t>int</a:t>
            </a:r>
            <a:r>
              <a:rPr lang="en-US" dirty="0" smtClean="0">
                <a:solidFill>
                  <a:srgbClr val="0070C0"/>
                </a:solidFill>
              </a:rPr>
              <a:t> y;</a:t>
            </a:r>
            <a:endParaRPr lang="en-US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0070C0"/>
                </a:solidFill>
              </a:rPr>
              <a:t>int</a:t>
            </a:r>
            <a:r>
              <a:rPr lang="en-US" dirty="0" smtClean="0">
                <a:solidFill>
                  <a:srgbClr val="0070C0"/>
                </a:solidFill>
              </a:rPr>
              <a:t>* p;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y= x		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 </a:t>
            </a:r>
            <a:r>
              <a:rPr lang="en-US" dirty="0" err="1" smtClean="0">
                <a:solidFill>
                  <a:srgbClr val="00B050"/>
                </a:solidFill>
                <a:sym typeface="Wingdings" pitchFamily="2" charset="2"/>
              </a:rPr>
              <a:t>mem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[</a:t>
            </a:r>
            <a:r>
              <a:rPr lang="en-US" dirty="0" err="1" smtClean="0">
                <a:solidFill>
                  <a:srgbClr val="00B050"/>
                </a:solidFill>
                <a:sym typeface="Wingdings" pitchFamily="2" charset="2"/>
              </a:rPr>
              <a:t>yAddr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]= </a:t>
            </a:r>
            <a:r>
              <a:rPr lang="en-US" dirty="0" err="1" smtClean="0">
                <a:solidFill>
                  <a:srgbClr val="00B050"/>
                </a:solidFill>
                <a:sym typeface="Wingdings" pitchFamily="2" charset="2"/>
              </a:rPr>
              <a:t>mem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[</a:t>
            </a:r>
            <a:r>
              <a:rPr lang="en-US" dirty="0" err="1" smtClean="0">
                <a:solidFill>
                  <a:srgbClr val="00B050"/>
                </a:solidFill>
                <a:sym typeface="Wingdings" pitchFamily="2" charset="2"/>
              </a:rPr>
              <a:t>xAddr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]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x=</a:t>
            </a:r>
            <a:r>
              <a:rPr lang="en-US" dirty="0" err="1" smtClean="0">
                <a:solidFill>
                  <a:srgbClr val="00B050"/>
                </a:solidFill>
              </a:rPr>
              <a:t>y+z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		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 </a:t>
            </a:r>
            <a:r>
              <a:rPr lang="en-US" dirty="0" err="1" smtClean="0">
                <a:solidFill>
                  <a:srgbClr val="00B050"/>
                </a:solidFill>
                <a:sym typeface="Wingdings" pitchFamily="2" charset="2"/>
              </a:rPr>
              <a:t>mem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[</a:t>
            </a:r>
            <a:r>
              <a:rPr lang="en-US" dirty="0" err="1" smtClean="0">
                <a:solidFill>
                  <a:srgbClr val="00B050"/>
                </a:solidFill>
                <a:sym typeface="Wingdings" pitchFamily="2" charset="2"/>
              </a:rPr>
              <a:t>xAddr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]= </a:t>
            </a:r>
            <a:r>
              <a:rPr lang="en-US" dirty="0" err="1" smtClean="0">
                <a:solidFill>
                  <a:srgbClr val="00B050"/>
                </a:solidFill>
                <a:sym typeface="Wingdings" pitchFamily="2" charset="2"/>
              </a:rPr>
              <a:t>mem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[</a:t>
            </a:r>
            <a:r>
              <a:rPr lang="en-US" dirty="0" err="1" smtClean="0">
                <a:solidFill>
                  <a:srgbClr val="00B050"/>
                </a:solidFill>
                <a:sym typeface="Wingdings" pitchFamily="2" charset="2"/>
              </a:rPr>
              <a:t>yAddr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] + </a:t>
            </a:r>
            <a:r>
              <a:rPr lang="en-US" dirty="0" err="1" smtClean="0">
                <a:solidFill>
                  <a:srgbClr val="00B050"/>
                </a:solidFill>
                <a:sym typeface="Wingdings" pitchFamily="2" charset="2"/>
              </a:rPr>
              <a:t>mem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[</a:t>
            </a:r>
            <a:r>
              <a:rPr lang="en-US" dirty="0" err="1" smtClean="0">
                <a:solidFill>
                  <a:srgbClr val="00B050"/>
                </a:solidFill>
                <a:sym typeface="Wingdings" pitchFamily="2" charset="2"/>
              </a:rPr>
              <a:t>zAddr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]</a:t>
            </a:r>
            <a:endParaRPr lang="en-US" dirty="0" smtClean="0">
              <a:solidFill>
                <a:srgbClr val="00B050"/>
              </a:solidFill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y = *p		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 </a:t>
            </a:r>
            <a:r>
              <a:rPr lang="en-US" dirty="0" err="1" smtClean="0">
                <a:solidFill>
                  <a:srgbClr val="00B050"/>
                </a:solidFill>
                <a:sym typeface="Wingdings" pitchFamily="2" charset="2"/>
              </a:rPr>
              <a:t>mem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[</a:t>
            </a:r>
            <a:r>
              <a:rPr lang="en-US" dirty="0" err="1" smtClean="0">
                <a:solidFill>
                  <a:srgbClr val="00B050"/>
                </a:solidFill>
                <a:sym typeface="Wingdings" pitchFamily="2" charset="2"/>
              </a:rPr>
              <a:t>yAddr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]= </a:t>
            </a:r>
            <a:r>
              <a:rPr lang="en-US" dirty="0" err="1" smtClean="0">
                <a:solidFill>
                  <a:srgbClr val="00B050"/>
                </a:solidFill>
                <a:sym typeface="Wingdings" pitchFamily="2" charset="2"/>
              </a:rPr>
              <a:t>mem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[</a:t>
            </a:r>
            <a:r>
              <a:rPr lang="en-US" dirty="0" err="1" smtClean="0">
                <a:solidFill>
                  <a:srgbClr val="00B050"/>
                </a:solidFill>
                <a:sym typeface="Wingdings" pitchFamily="2" charset="2"/>
              </a:rPr>
              <a:t>mem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[</a:t>
            </a:r>
            <a:r>
              <a:rPr lang="en-US" dirty="0" err="1" smtClean="0">
                <a:solidFill>
                  <a:srgbClr val="00B050"/>
                </a:solidFill>
                <a:sym typeface="Wingdings" pitchFamily="2" charset="2"/>
              </a:rPr>
              <a:t>pAddr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]]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p = &amp;x		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 </a:t>
            </a:r>
            <a:r>
              <a:rPr lang="en-US" dirty="0" err="1" smtClean="0">
                <a:solidFill>
                  <a:srgbClr val="00B050"/>
                </a:solidFill>
                <a:sym typeface="Wingdings" pitchFamily="2" charset="2"/>
              </a:rPr>
              <a:t>mem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[</a:t>
            </a:r>
            <a:r>
              <a:rPr lang="en-US" dirty="0" err="1" smtClean="0">
                <a:solidFill>
                  <a:srgbClr val="00B050"/>
                </a:solidFill>
                <a:sym typeface="Wingdings" pitchFamily="2" charset="2"/>
              </a:rPr>
              <a:t>pAddr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] = </a:t>
            </a:r>
            <a:r>
              <a:rPr lang="en-US" dirty="0" err="1" smtClean="0">
                <a:solidFill>
                  <a:srgbClr val="00B050"/>
                </a:solidFill>
                <a:sym typeface="Wingdings" pitchFamily="2" charset="2"/>
              </a:rPr>
              <a:t>xAddr</a:t>
            </a:r>
            <a:endParaRPr lang="en-US" dirty="0" smtClean="0">
              <a:solidFill>
                <a:srgbClr val="00B050"/>
              </a:solidFill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*p = x		 </a:t>
            </a:r>
            <a:r>
              <a:rPr lang="en-US" dirty="0" err="1" smtClean="0">
                <a:solidFill>
                  <a:srgbClr val="00B050"/>
                </a:solidFill>
                <a:sym typeface="Wingdings" pitchFamily="2" charset="2"/>
              </a:rPr>
              <a:t>mem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[</a:t>
            </a:r>
            <a:r>
              <a:rPr lang="en-US" dirty="0" err="1" smtClean="0">
                <a:solidFill>
                  <a:srgbClr val="00B050"/>
                </a:solidFill>
                <a:sym typeface="Wingdings" pitchFamily="2" charset="2"/>
              </a:rPr>
              <a:t>mem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[</a:t>
            </a:r>
            <a:r>
              <a:rPr lang="en-US" dirty="0" err="1" smtClean="0">
                <a:solidFill>
                  <a:srgbClr val="00B050"/>
                </a:solidFill>
                <a:sym typeface="Wingdings" pitchFamily="2" charset="2"/>
              </a:rPr>
              <a:t>pAddr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]]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= </a:t>
            </a:r>
            <a:r>
              <a:rPr lang="en-US" dirty="0" err="1" smtClean="0">
                <a:solidFill>
                  <a:srgbClr val="00B050"/>
                </a:solidFill>
                <a:sym typeface="Wingdings" pitchFamily="2" charset="2"/>
              </a:rPr>
              <a:t>mem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[</a:t>
            </a:r>
            <a:r>
              <a:rPr lang="en-US" dirty="0" err="1" smtClean="0">
                <a:solidFill>
                  <a:srgbClr val="00B050"/>
                </a:solidFill>
                <a:sym typeface="Wingdings" pitchFamily="2" charset="2"/>
              </a:rPr>
              <a:t>xAddr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]</a:t>
            </a: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2116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Can this assertion fail in </a:t>
            </a:r>
            <a:r>
              <a:rPr lang="en-US" dirty="0" smtClean="0"/>
              <a:t>C++ (or Pascal)?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 in C and Assembly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1" y="2286000"/>
            <a:ext cx="4114800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void funny(</a:t>
            </a:r>
            <a:r>
              <a:rPr lang="en-US" sz="2800" dirty="0" err="1" smtClean="0">
                <a:solidFill>
                  <a:srgbClr val="00B050"/>
                </a:solidFill>
              </a:rPr>
              <a:t>int</a:t>
            </a:r>
            <a:r>
              <a:rPr lang="en-US" sz="2800" dirty="0" smtClean="0">
                <a:solidFill>
                  <a:srgbClr val="00B050"/>
                </a:solidFill>
              </a:rPr>
              <a:t>&amp; x, </a:t>
            </a:r>
            <a:r>
              <a:rPr lang="en-US" sz="2800" dirty="0" err="1" smtClean="0">
                <a:solidFill>
                  <a:srgbClr val="00B050"/>
                </a:solidFill>
              </a:rPr>
              <a:t>int</a:t>
            </a:r>
            <a:r>
              <a:rPr lang="en-US" sz="2800" dirty="0" smtClean="0">
                <a:solidFill>
                  <a:srgbClr val="00B050"/>
                </a:solidFill>
              </a:rPr>
              <a:t>&amp; y) {</a:t>
            </a:r>
          </a:p>
          <a:p>
            <a:pPr lvl="0">
              <a:spcBef>
                <a:spcPct val="20000"/>
              </a:spcBef>
            </a:pPr>
            <a:r>
              <a:rPr lang="en-US" sz="2800" dirty="0" smtClean="0">
                <a:solidFill>
                  <a:srgbClr val="00B050"/>
                </a:solidFill>
              </a:rPr>
              <a:t>  x</a:t>
            </a:r>
            <a:r>
              <a:rPr lang="en-US" sz="2800" dirty="0">
                <a:solidFill>
                  <a:srgbClr val="00B050"/>
                </a:solidFill>
              </a:rPr>
              <a:t>= 4;</a:t>
            </a:r>
          </a:p>
          <a:p>
            <a:pPr lvl="0">
              <a:spcBef>
                <a:spcPct val="20000"/>
              </a:spcBef>
            </a:pPr>
            <a:r>
              <a:rPr lang="en-US" sz="2800" dirty="0" smtClean="0">
                <a:solidFill>
                  <a:srgbClr val="00B050"/>
                </a:solidFill>
              </a:rPr>
              <a:t>  y</a:t>
            </a:r>
            <a:r>
              <a:rPr lang="en-US" sz="2800" dirty="0">
                <a:solidFill>
                  <a:srgbClr val="00B050"/>
                </a:solidFill>
              </a:rPr>
              <a:t>= 5;</a:t>
            </a:r>
          </a:p>
          <a:p>
            <a:pPr lvl="0">
              <a:spcBef>
                <a:spcPct val="20000"/>
              </a:spcBef>
            </a:pPr>
            <a:r>
              <a:rPr lang="en-US" sz="2800" dirty="0" smtClean="0">
                <a:solidFill>
                  <a:srgbClr val="00B050"/>
                </a:solidFill>
              </a:rPr>
              <a:t>  assert(x</a:t>
            </a:r>
            <a:r>
              <a:rPr lang="en-US" sz="2800" dirty="0">
                <a:solidFill>
                  <a:srgbClr val="00B050"/>
                </a:solidFill>
              </a:rPr>
              <a:t>==4</a:t>
            </a:r>
            <a:r>
              <a:rPr lang="en-US" sz="2800" dirty="0" smtClean="0">
                <a:solidFill>
                  <a:srgbClr val="00B050"/>
                </a:solidFill>
              </a:rPr>
              <a:t>);</a:t>
            </a:r>
          </a:p>
          <a:p>
            <a:pPr lvl="0">
              <a:spcBef>
                <a:spcPct val="20000"/>
              </a:spcBef>
            </a:pPr>
            <a:r>
              <a:rPr lang="en-US" sz="2800" dirty="0" smtClean="0">
                <a:solidFill>
                  <a:srgbClr val="00B050"/>
                </a:solidFill>
              </a:rPr>
              <a:t>}</a:t>
            </a:r>
          </a:p>
          <a:p>
            <a:r>
              <a:rPr lang="en-US" sz="2800" dirty="0" err="1">
                <a:solidFill>
                  <a:srgbClr val="00B050"/>
                </a:solidFill>
              </a:rPr>
              <a:t>int</a:t>
            </a:r>
            <a:r>
              <a:rPr lang="en-US" sz="2800" dirty="0">
                <a:solidFill>
                  <a:srgbClr val="00B050"/>
                </a:solidFill>
              </a:rPr>
              <a:t> z;</a:t>
            </a:r>
          </a:p>
          <a:p>
            <a:r>
              <a:rPr lang="en-US" sz="2800" dirty="0">
                <a:solidFill>
                  <a:srgbClr val="00B050"/>
                </a:solidFill>
              </a:rPr>
              <a:t>funny(&amp;z, &amp;z</a:t>
            </a:r>
            <a:r>
              <a:rPr lang="en-US" sz="2800" dirty="0" smtClean="0">
                <a:solidFill>
                  <a:srgbClr val="00B050"/>
                </a:solidFill>
              </a:rPr>
              <a:t>);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800" y="2286000"/>
            <a:ext cx="4114800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void funny(</a:t>
            </a:r>
            <a:r>
              <a:rPr lang="en-US" sz="2800" dirty="0" err="1" smtClean="0">
                <a:solidFill>
                  <a:srgbClr val="0070C0"/>
                </a:solidFill>
              </a:rPr>
              <a:t>xAddr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yAddr</a:t>
            </a:r>
            <a:r>
              <a:rPr lang="en-US" sz="2800" dirty="0" smtClean="0">
                <a:solidFill>
                  <a:srgbClr val="0070C0"/>
                </a:solidFill>
              </a:rPr>
              <a:t>) {</a:t>
            </a:r>
          </a:p>
          <a:p>
            <a:pPr lvl="0">
              <a:spcBef>
                <a:spcPct val="20000"/>
              </a:spcBef>
            </a:pPr>
            <a:r>
              <a:rPr lang="en-US" sz="2800" dirty="0" smtClean="0">
                <a:solidFill>
                  <a:srgbClr val="0070C0"/>
                </a:solidFill>
              </a:rPr>
              <a:t>  </a:t>
            </a:r>
            <a:r>
              <a:rPr lang="en-US" sz="2800" dirty="0" err="1" smtClean="0">
                <a:solidFill>
                  <a:srgbClr val="0070C0"/>
                </a:solidFill>
              </a:rPr>
              <a:t>mem</a:t>
            </a:r>
            <a:r>
              <a:rPr lang="en-US" sz="2800" dirty="0" smtClean="0">
                <a:solidFill>
                  <a:srgbClr val="0070C0"/>
                </a:solidFill>
              </a:rPr>
              <a:t>[</a:t>
            </a:r>
            <a:r>
              <a:rPr lang="en-US" sz="2800" dirty="0" err="1" smtClean="0">
                <a:solidFill>
                  <a:srgbClr val="0070C0"/>
                </a:solidFill>
              </a:rPr>
              <a:t>xAddr</a:t>
            </a:r>
            <a:r>
              <a:rPr lang="en-US" sz="2800" dirty="0" smtClean="0">
                <a:solidFill>
                  <a:srgbClr val="0070C0"/>
                </a:solidFill>
              </a:rPr>
              <a:t>]= </a:t>
            </a:r>
            <a:r>
              <a:rPr lang="en-US" sz="2800" dirty="0">
                <a:solidFill>
                  <a:srgbClr val="0070C0"/>
                </a:solidFill>
              </a:rPr>
              <a:t>4;</a:t>
            </a:r>
          </a:p>
          <a:p>
            <a:pPr lvl="0">
              <a:spcBef>
                <a:spcPct val="20000"/>
              </a:spcBef>
            </a:pPr>
            <a:r>
              <a:rPr lang="en-US" sz="2800" dirty="0" smtClean="0">
                <a:solidFill>
                  <a:srgbClr val="0070C0"/>
                </a:solidFill>
              </a:rPr>
              <a:t>  </a:t>
            </a:r>
            <a:r>
              <a:rPr lang="en-US" sz="2800" dirty="0" err="1" smtClean="0">
                <a:solidFill>
                  <a:srgbClr val="0070C0"/>
                </a:solidFill>
              </a:rPr>
              <a:t>mem</a:t>
            </a:r>
            <a:r>
              <a:rPr lang="en-US" sz="2800" dirty="0" smtClean="0">
                <a:solidFill>
                  <a:srgbClr val="0070C0"/>
                </a:solidFill>
              </a:rPr>
              <a:t>[</a:t>
            </a:r>
            <a:r>
              <a:rPr lang="en-US" sz="2800" dirty="0" err="1" smtClean="0">
                <a:solidFill>
                  <a:srgbClr val="0070C0"/>
                </a:solidFill>
              </a:rPr>
              <a:t>yAddr</a:t>
            </a:r>
            <a:r>
              <a:rPr lang="en-US" sz="2800" dirty="0" smtClean="0">
                <a:solidFill>
                  <a:srgbClr val="0070C0"/>
                </a:solidFill>
              </a:rPr>
              <a:t>]= </a:t>
            </a:r>
            <a:r>
              <a:rPr lang="en-US" sz="2800" dirty="0">
                <a:solidFill>
                  <a:srgbClr val="0070C0"/>
                </a:solidFill>
              </a:rPr>
              <a:t>5;</a:t>
            </a:r>
          </a:p>
          <a:p>
            <a:pPr lvl="0">
              <a:spcBef>
                <a:spcPct val="20000"/>
              </a:spcBef>
            </a:pPr>
            <a:r>
              <a:rPr lang="en-US" sz="2800" dirty="0" smtClean="0">
                <a:solidFill>
                  <a:srgbClr val="0070C0"/>
                </a:solidFill>
              </a:rPr>
              <a:t>  assert(</a:t>
            </a:r>
            <a:r>
              <a:rPr lang="en-US" sz="2800" dirty="0" err="1" smtClean="0">
                <a:solidFill>
                  <a:srgbClr val="0070C0"/>
                </a:solidFill>
              </a:rPr>
              <a:t>mem</a:t>
            </a:r>
            <a:r>
              <a:rPr lang="en-US" sz="2800" dirty="0" smtClean="0">
                <a:solidFill>
                  <a:srgbClr val="0070C0"/>
                </a:solidFill>
              </a:rPr>
              <a:t>[</a:t>
            </a:r>
            <a:r>
              <a:rPr lang="en-US" sz="2800" dirty="0" err="1" smtClean="0">
                <a:solidFill>
                  <a:srgbClr val="0070C0"/>
                </a:solidFill>
              </a:rPr>
              <a:t>xAddr</a:t>
            </a:r>
            <a:r>
              <a:rPr lang="en-US" sz="2800" dirty="0" smtClean="0">
                <a:solidFill>
                  <a:srgbClr val="0070C0"/>
                </a:solidFill>
              </a:rPr>
              <a:t>]==</a:t>
            </a:r>
            <a:r>
              <a:rPr lang="en-US" sz="2800" dirty="0">
                <a:solidFill>
                  <a:srgbClr val="0070C0"/>
                </a:solidFill>
              </a:rPr>
              <a:t>4</a:t>
            </a:r>
            <a:r>
              <a:rPr lang="en-US" sz="2800" dirty="0" smtClean="0">
                <a:solidFill>
                  <a:srgbClr val="0070C0"/>
                </a:solidFill>
              </a:rPr>
              <a:t>);</a:t>
            </a:r>
          </a:p>
          <a:p>
            <a:pPr lvl="0">
              <a:spcBef>
                <a:spcPct val="20000"/>
              </a:spcBef>
            </a:pPr>
            <a:r>
              <a:rPr lang="en-US" sz="2800" dirty="0" smtClean="0">
                <a:solidFill>
                  <a:srgbClr val="0070C0"/>
                </a:solidFill>
              </a:rPr>
              <a:t>}</a:t>
            </a:r>
          </a:p>
          <a:p>
            <a:r>
              <a:rPr lang="en-US" sz="2800" dirty="0" err="1" smtClean="0">
                <a:solidFill>
                  <a:srgbClr val="0070C0"/>
                </a:solidFill>
              </a:rPr>
              <a:t>zAddr</a:t>
            </a:r>
            <a:r>
              <a:rPr lang="en-US" sz="2800" dirty="0" smtClean="0">
                <a:solidFill>
                  <a:srgbClr val="0070C0"/>
                </a:solidFill>
              </a:rPr>
              <a:t> = </a:t>
            </a:r>
            <a:r>
              <a:rPr lang="en-US" sz="2800" dirty="0" err="1" smtClean="0">
                <a:solidFill>
                  <a:srgbClr val="0070C0"/>
                </a:solidFill>
              </a:rPr>
              <a:t>someNiceLocation</a:t>
            </a:r>
            <a:endParaRPr lang="en-US" sz="2800" dirty="0">
              <a:solidFill>
                <a:srgbClr val="0070C0"/>
              </a:solidFill>
            </a:endParaRPr>
          </a:p>
          <a:p>
            <a:r>
              <a:rPr lang="en-US" sz="2800" dirty="0" smtClean="0">
                <a:solidFill>
                  <a:srgbClr val="0070C0"/>
                </a:solidFill>
              </a:rPr>
              <a:t>funny(</a:t>
            </a:r>
            <a:r>
              <a:rPr lang="en-US" sz="2800" dirty="0" err="1" smtClean="0">
                <a:solidFill>
                  <a:srgbClr val="0070C0"/>
                </a:solidFill>
              </a:rPr>
              <a:t>zAddr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zAddr</a:t>
            </a:r>
            <a:r>
              <a:rPr lang="en-US" sz="2800" dirty="0" smtClean="0">
                <a:solidFill>
                  <a:srgbClr val="0070C0"/>
                </a:solidFill>
              </a:rPr>
              <a:t>);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38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 of Global 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953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In Java: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wp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x=E</a:t>
            </a:r>
            <a:r>
              <a:rPr lang="en-US" dirty="0" smtClean="0"/>
              <a:t>, y &gt; 0) = </a:t>
            </a:r>
            <a:endParaRPr lang="en-US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 C: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wp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x=E</a:t>
            </a:r>
            <a:r>
              <a:rPr lang="en-US" dirty="0" smtClean="0"/>
              <a:t>, y &gt; 0) =	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18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 of Global 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953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In Java: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wp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x=E</a:t>
            </a:r>
            <a:r>
              <a:rPr lang="en-US" dirty="0" smtClean="0"/>
              <a:t>, y &gt; 0) = </a:t>
            </a:r>
            <a:r>
              <a:rPr lang="en-US" dirty="0" smtClean="0">
                <a:solidFill>
                  <a:srgbClr val="0070C0"/>
                </a:solidFill>
              </a:rPr>
              <a:t>y &gt; 0</a:t>
            </a:r>
            <a:endParaRPr lang="en-US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 C: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wp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x=E</a:t>
            </a:r>
            <a:r>
              <a:rPr lang="en-US" dirty="0" smtClean="0"/>
              <a:t>, y &gt; 0) =	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wp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rgbClr val="FF0000"/>
                </a:solidFill>
              </a:rPr>
              <a:t>mem</a:t>
            </a:r>
            <a:r>
              <a:rPr lang="en-US" dirty="0" smtClean="0">
                <a:solidFill>
                  <a:srgbClr val="FF0000"/>
                </a:solidFill>
              </a:rPr>
              <a:t>[</a:t>
            </a:r>
            <a:r>
              <a:rPr lang="en-US" dirty="0" err="1" smtClean="0">
                <a:solidFill>
                  <a:srgbClr val="FF0000"/>
                </a:solidFill>
              </a:rPr>
              <a:t>xAddr</a:t>
            </a:r>
            <a:r>
              <a:rPr lang="en-US" dirty="0" smtClean="0">
                <a:solidFill>
                  <a:srgbClr val="FF0000"/>
                </a:solidFill>
              </a:rPr>
              <a:t>]=E’</a:t>
            </a:r>
            <a:r>
              <a:rPr lang="en-US" dirty="0" smtClean="0"/>
              <a:t>,  </a:t>
            </a:r>
            <a:r>
              <a:rPr lang="en-US" dirty="0" err="1" smtClean="0"/>
              <a:t>mem</a:t>
            </a:r>
            <a:r>
              <a:rPr lang="en-US" dirty="0" smtClean="0"/>
              <a:t>[</a:t>
            </a:r>
            <a:r>
              <a:rPr lang="en-US" dirty="0" err="1" smtClean="0"/>
              <a:t>yAddr</a:t>
            </a:r>
            <a:r>
              <a:rPr lang="en-US" dirty="0" smtClean="0"/>
              <a:t>]</a:t>
            </a:r>
            <a:r>
              <a:rPr lang="en-US" dirty="0" smtClean="0"/>
              <a:t>&gt;0) =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wp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rgbClr val="FF0000"/>
                </a:solidFill>
              </a:rPr>
              <a:t>mem</a:t>
            </a:r>
            <a:r>
              <a:rPr lang="en-US" dirty="0" smtClean="0">
                <a:solidFill>
                  <a:srgbClr val="FF0000"/>
                </a:solidFill>
              </a:rPr>
              <a:t>= </a:t>
            </a:r>
            <a:r>
              <a:rPr lang="en-US" dirty="0" err="1" smtClean="0">
                <a:solidFill>
                  <a:srgbClr val="FF0000"/>
                </a:solidFill>
              </a:rPr>
              <a:t>mem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xAddr</a:t>
            </a:r>
            <a:r>
              <a:rPr lang="en-US" dirty="0" smtClean="0">
                <a:solidFill>
                  <a:srgbClr val="FF0000"/>
                </a:solidFill>
              </a:rPr>
              <a:t>:=E’)</a:t>
            </a:r>
            <a:r>
              <a:rPr lang="en-US" dirty="0" smtClean="0"/>
              <a:t>, </a:t>
            </a:r>
            <a:r>
              <a:rPr lang="en-US" dirty="0" err="1" smtClean="0"/>
              <a:t>mem</a:t>
            </a:r>
            <a:r>
              <a:rPr lang="en-US" dirty="0" smtClean="0"/>
              <a:t>(</a:t>
            </a:r>
            <a:r>
              <a:rPr lang="en-US" dirty="0" err="1" smtClean="0"/>
              <a:t>yAddr</a:t>
            </a:r>
            <a:r>
              <a:rPr lang="en-US" dirty="0" smtClean="0"/>
              <a:t>)&gt;0) =</a:t>
            </a:r>
          </a:p>
          <a:p>
            <a:pPr marL="0" indent="0">
              <a:buNone/>
            </a:pPr>
            <a:r>
              <a:rPr lang="en-US" dirty="0" smtClean="0"/>
              <a:t>	(</a:t>
            </a:r>
            <a:r>
              <a:rPr lang="en-US" dirty="0" err="1" smtClean="0"/>
              <a:t>mem</a:t>
            </a:r>
            <a:r>
              <a:rPr lang="en-US" dirty="0" smtClean="0"/>
              <a:t>(</a:t>
            </a:r>
            <a:r>
              <a:rPr lang="en-US" dirty="0" err="1" smtClean="0"/>
              <a:t>yAddr</a:t>
            </a:r>
            <a:r>
              <a:rPr lang="en-US" dirty="0" smtClean="0"/>
              <a:t>)&gt;0)[ </a:t>
            </a:r>
            <a:r>
              <a:rPr lang="en-US" dirty="0" err="1" smtClean="0"/>
              <a:t>mem</a:t>
            </a:r>
            <a:r>
              <a:rPr lang="en-US" dirty="0" smtClean="0"/>
              <a:t>:=</a:t>
            </a:r>
            <a:r>
              <a:rPr lang="en-US" dirty="0" err="1" smtClean="0"/>
              <a:t>mem</a:t>
            </a:r>
            <a:r>
              <a:rPr lang="en-US" dirty="0" smtClean="0"/>
              <a:t>(</a:t>
            </a:r>
            <a:r>
              <a:rPr lang="en-US" dirty="0" err="1" smtClean="0"/>
              <a:t>xAddr</a:t>
            </a:r>
            <a:r>
              <a:rPr lang="en-US" dirty="0" smtClean="0"/>
              <a:t>:=E’) ] =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	(</a:t>
            </a:r>
            <a:r>
              <a:rPr lang="en-US" dirty="0" err="1" smtClean="0">
                <a:solidFill>
                  <a:srgbClr val="0070C0"/>
                </a:solidFill>
              </a:rPr>
              <a:t>mem</a:t>
            </a:r>
            <a:r>
              <a:rPr lang="en-US" dirty="0" smtClean="0">
                <a:solidFill>
                  <a:srgbClr val="0070C0"/>
                </a:solidFill>
              </a:rPr>
              <a:t>(</a:t>
            </a:r>
            <a:r>
              <a:rPr lang="en-US" dirty="0" err="1" smtClean="0">
                <a:solidFill>
                  <a:srgbClr val="0070C0"/>
                </a:solidFill>
              </a:rPr>
              <a:t>xAddr</a:t>
            </a:r>
            <a:r>
              <a:rPr lang="en-US" dirty="0" smtClean="0">
                <a:solidFill>
                  <a:srgbClr val="0070C0"/>
                </a:solidFill>
              </a:rPr>
              <a:t>:=E’))(</a:t>
            </a:r>
            <a:r>
              <a:rPr lang="en-US" dirty="0" err="1" smtClean="0">
                <a:solidFill>
                  <a:srgbClr val="0070C0"/>
                </a:solidFill>
              </a:rPr>
              <a:t>yAddr</a:t>
            </a:r>
            <a:r>
              <a:rPr lang="en-US" dirty="0" smtClean="0">
                <a:solidFill>
                  <a:srgbClr val="0070C0"/>
                </a:solidFill>
              </a:rPr>
              <a:t>) &gt; 0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Each assignment can interfere with each value!</a:t>
            </a:r>
          </a:p>
          <a:p>
            <a:pPr marL="0" indent="0">
              <a:buNone/>
            </a:pPr>
            <a:r>
              <a:rPr lang="en-US" dirty="0" smtClean="0"/>
              <a:t>This is a problem with the language, not our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56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Subtlety of Array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Rule for </a:t>
            </a:r>
            <a:r>
              <a:rPr lang="en-US" dirty="0" err="1" smtClean="0"/>
              <a:t>wp</a:t>
            </a:r>
            <a:r>
              <a:rPr lang="en-US" dirty="0" smtClean="0"/>
              <a:t> of assignment of expression E to variable x, for </a:t>
            </a:r>
            <a:r>
              <a:rPr lang="en-US" dirty="0" err="1" smtClean="0"/>
              <a:t>postcondition</a:t>
            </a:r>
            <a:r>
              <a:rPr lang="en-US" dirty="0" smtClean="0"/>
              <a:t> P: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dirty="0" err="1" smtClean="0"/>
              <a:t>wp</a:t>
            </a:r>
            <a:r>
              <a:rPr lang="en-US" dirty="0" smtClean="0"/>
              <a:t>(x=E , P) = </a:t>
            </a:r>
          </a:p>
          <a:p>
            <a:pPr marL="0" indent="0">
              <a:buNone/>
            </a:pPr>
            <a:r>
              <a:rPr lang="en-US" dirty="0" smtClean="0"/>
              <a:t>Example: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dirty="0" err="1" smtClean="0"/>
              <a:t>wp</a:t>
            </a:r>
            <a:r>
              <a:rPr lang="en-US" dirty="0" smtClean="0"/>
              <a:t>(x=y+1,x &gt; 5) = 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wp</a:t>
            </a:r>
            <a:r>
              <a:rPr lang="en-US" dirty="0" smtClean="0"/>
              <a:t> of assignment to an array cell: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dirty="0" err="1" smtClean="0"/>
              <a:t>wp</a:t>
            </a:r>
            <a:r>
              <a:rPr lang="en-US" dirty="0" smtClean="0"/>
              <a:t>(a[i]=y+1, a[i]&gt;5) =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wp</a:t>
            </a:r>
            <a:r>
              <a:rPr lang="en-US" dirty="0" smtClean="0"/>
              <a:t>(a[i]=y+1, a[i]&gt;5 &amp;&amp; a[j]&gt;3) =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982960" y="2397240"/>
              <a:ext cx="5249520" cy="40993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70720" y="2385720"/>
                <a:ext cx="5276160" cy="412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307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And how to do array bounds checks?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Switch to a decent programming language.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9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Now please install go ahead and install all your updates so that the attacker is less likely to use buffer overflows and other consequences of memory </a:t>
            </a:r>
            <a:r>
              <a:rPr lang="en-US" dirty="0" err="1" smtClean="0"/>
              <a:t>unsafety</a:t>
            </a:r>
            <a:r>
              <a:rPr lang="en-US" dirty="0" smtClean="0"/>
              <a:t> to compromise your machines.</a:t>
            </a:r>
          </a:p>
        </p:txBody>
      </p:sp>
    </p:spTree>
    <p:extLst>
      <p:ext uri="{BB962C8B-B14F-4D97-AF65-F5344CB8AC3E}">
        <p14:creationId xmlns:p14="http://schemas.microsoft.com/office/powerpoint/2010/main" val="412737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Back to Memory Safety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56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Allocation in Java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57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x = new C();</a:t>
            </a:r>
          </a:p>
          <a:p>
            <a:pPr marL="0" indent="0">
              <a:buNone/>
            </a:pPr>
            <a:r>
              <a:rPr lang="en-US" dirty="0" smtClean="0"/>
              <a:t>y = new C();</a:t>
            </a:r>
          </a:p>
          <a:p>
            <a:pPr marL="0" indent="0">
              <a:buNone/>
            </a:pPr>
            <a:r>
              <a:rPr lang="en-US" dirty="0" smtClean="0"/>
              <a:t>assert(x != y); 	 // two fresh objects distinct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Why should this assertion hold? </a:t>
            </a:r>
          </a:p>
          <a:p>
            <a:pPr marL="0" indent="0">
              <a:buNone/>
            </a:pPr>
            <a:r>
              <a:rPr lang="en-US" dirty="0" smtClean="0"/>
              <a:t>How to model this?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03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represent fresh objects?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assume(N &gt; 50);</a:t>
            </a:r>
          </a:p>
          <a:p>
            <a:pPr marL="0" indent="0">
              <a:buNone/>
            </a:pPr>
            <a:r>
              <a:rPr lang="en-US" dirty="0" smtClean="0"/>
              <a:t>a = new Object[N];</a:t>
            </a:r>
          </a:p>
          <a:p>
            <a:pPr marL="0" indent="0">
              <a:buNone/>
            </a:pPr>
            <a:r>
              <a:rPr lang="en-US" dirty="0" smtClean="0"/>
              <a:t>i = 0;</a:t>
            </a:r>
          </a:p>
          <a:p>
            <a:pPr marL="0" indent="0">
              <a:buNone/>
            </a:pPr>
            <a:r>
              <a:rPr lang="en-US" dirty="0" smtClean="0"/>
              <a:t>while (i &lt; N) {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a[i] = new Object();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i = i + 1;</a:t>
            </a:r>
          </a:p>
          <a:p>
            <a:pPr marL="0" indent="0">
              <a:buNone/>
            </a:pPr>
            <a:r>
              <a:rPr lang="en-US" dirty="0" smtClean="0"/>
              <a:t>}</a:t>
            </a:r>
          </a:p>
          <a:p>
            <a:pPr marL="0" indent="0">
              <a:buNone/>
            </a:pPr>
            <a:r>
              <a:rPr lang="en-US" dirty="0" smtClean="0"/>
              <a:t>assert(a[5] != a[15]);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53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Alloc</a:t>
            </a:r>
            <a:r>
              <a:rPr lang="en-US" dirty="0" smtClean="0"/>
              <a:t> Set (Function)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alloc</a:t>
            </a:r>
            <a:r>
              <a:rPr lang="en-US" dirty="0" smtClean="0"/>
              <a:t> : </a:t>
            </a:r>
            <a:r>
              <a:rPr lang="en-US" dirty="0" err="1" smtClean="0"/>
              <a:t>Obj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Boolean	   i.e.    </a:t>
            </a:r>
            <a:r>
              <a:rPr lang="en-US" dirty="0" err="1" smtClean="0">
                <a:sym typeface="Wingdings" pitchFamily="2" charset="2"/>
              </a:rPr>
              <a:t>alloc</a:t>
            </a:r>
            <a:r>
              <a:rPr lang="en-US" dirty="0" smtClean="0">
                <a:sym typeface="Wingdings" pitchFamily="2" charset="2"/>
              </a:rPr>
              <a:t> : Set[</a:t>
            </a:r>
            <a:r>
              <a:rPr lang="en-US" dirty="0" err="1" smtClean="0">
                <a:sym typeface="Wingdings" pitchFamily="2" charset="2"/>
              </a:rPr>
              <a:t>Obj</a:t>
            </a:r>
            <a:r>
              <a:rPr lang="en-US" dirty="0" smtClean="0">
                <a:sym typeface="Wingdings" pitchFamily="2" charset="2"/>
              </a:rPr>
              <a:t>]</a:t>
            </a:r>
          </a:p>
          <a:p>
            <a:pPr marL="0" indent="0">
              <a:buNone/>
            </a:pP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x = new C();   </a:t>
            </a:r>
          </a:p>
        </p:txBody>
      </p:sp>
    </p:spTree>
    <p:extLst>
      <p:ext uri="{BB962C8B-B14F-4D97-AF65-F5344CB8AC3E}">
        <p14:creationId xmlns:p14="http://schemas.microsoft.com/office/powerpoint/2010/main" val="37902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Allocating New Objects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26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Allocating New Arrays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96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we can model many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We can represent any body of sequential code inside one procedure.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Our loop invariants, pre/post conditions can become very complex </a:t>
            </a:r>
          </a:p>
          <a:p>
            <a:pPr marL="0" indent="0">
              <a:buNone/>
            </a:pPr>
            <a:r>
              <a:rPr lang="en-US" dirty="0" smtClean="0"/>
              <a:t>– software verification is hard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87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0" y="152400"/>
            <a:ext cx="2057400" cy="6858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51000" y="1295400"/>
            <a:ext cx="2925600" cy="45473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11426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  <a:cs typeface="Times New Roman" pitchFamily="18" charset="0"/>
              </a:rPr>
              <a:t>assume P;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  <a:cs typeface="Times New Roman" pitchFamily="18" charset="0"/>
              </a:rPr>
              <a:t>if (first == null) {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000000"/>
                </a:solidFill>
                <a:latin typeface="Monaco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Monaco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  <a:cs typeface="Times New Roman" pitchFamily="18" charset="0"/>
              </a:rPr>
              <a:t>first = n;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000000"/>
                </a:solidFill>
                <a:latin typeface="Monaco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Monaco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  <a:cs typeface="Times New Roman" pitchFamily="18" charset="0"/>
              </a:rPr>
              <a:t>n.next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  <a:cs typeface="Times New Roman" pitchFamily="18" charset="0"/>
              </a:rPr>
              <a:t> = null;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000000"/>
                </a:solidFill>
                <a:latin typeface="Monaco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Monaco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  <a:cs typeface="Times New Roman" pitchFamily="18" charset="0"/>
              </a:rPr>
              <a:t>n.prev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  <a:cs typeface="Times New Roman" pitchFamily="18" charset="0"/>
              </a:rPr>
              <a:t> = null;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  <a:cs typeface="Times New Roman" pitchFamily="18" charset="0"/>
              </a:rPr>
              <a:t>} else {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000000"/>
                </a:solidFill>
                <a:latin typeface="Monaco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Monaco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  <a:cs typeface="Times New Roman" pitchFamily="18" charset="0"/>
              </a:rPr>
              <a:t>n.next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  <a:cs typeface="Times New Roman" pitchFamily="18" charset="0"/>
              </a:rPr>
              <a:t> = first;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000000"/>
                </a:solidFill>
                <a:latin typeface="Monaco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Monaco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  <a:cs typeface="Times New Roman" pitchFamily="18" charset="0"/>
              </a:rPr>
              <a:t>first.prev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  <a:cs typeface="Times New Roman" pitchFamily="18" charset="0"/>
              </a:rPr>
              <a:t> = n;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000000"/>
                </a:solidFill>
                <a:latin typeface="Monaco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Monaco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  <a:cs typeface="Times New Roman" pitchFamily="18" charset="0"/>
              </a:rPr>
              <a:t>n.prev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  <a:cs typeface="Times New Roman" pitchFamily="18" charset="0"/>
              </a:rPr>
              <a:t> = null;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000000"/>
                </a:solidFill>
                <a:latin typeface="Monaco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Monaco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  <a:cs typeface="Times New Roman" pitchFamily="18" charset="0"/>
              </a:rPr>
              <a:t>first = n;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  <a:cs typeface="Times New Roman" pitchFamily="18" charset="0"/>
              </a:rPr>
              <a:t>}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  <a:cs typeface="Times New Roman" pitchFamily="18" charset="0"/>
              </a:rPr>
              <a:t>assert Q;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028" name="Picture 4" descr="http://lara.epfl.ch/web2010/lib/exe/fetch.php?cache=&amp;media=latex%3Ac95554f1dca45486b29a7081a1734fb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124" y="1219200"/>
            <a:ext cx="280987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\begin{displaymath}\begin{array}{l}&#10;   \forall x.\forall y. prev(x)=y\ \ \rightarrow \\&#10;   \qquad (y \neq null \rightarrow next(y)=x)\ \land \\&#10;   \qquad (y = null \land x \neq null \rightarrow (\forall z. next(z) \neq x))&#10;\end{array}\end{displaymath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200" y="5657850"/>
            <a:ext cx="374332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328320" y="101880"/>
              <a:ext cx="3263040" cy="62438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0760" y="90360"/>
                <a:ext cx="3277800" cy="626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3578040" y="104760"/>
              <a:ext cx="1437120" cy="82872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70120" y="91800"/>
                <a:ext cx="1456200" cy="85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226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Arrays as Mathematical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Suppose we have expressions that manipulate functions. Array update operator on functions: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f(x:=v) = g</a:t>
            </a:r>
          </a:p>
          <a:p>
            <a:pPr marL="0" indent="0">
              <a:buNone/>
            </a:pPr>
            <a:r>
              <a:rPr lang="en-US" dirty="0" smtClean="0"/>
              <a:t>means: 1) g(x)=v,  and 2) g(y)=f(y)  for y != x.</a:t>
            </a:r>
          </a:p>
          <a:p>
            <a:pPr marL="0" indent="0">
              <a:buNone/>
            </a:pPr>
            <a:r>
              <a:rPr lang="en-US" dirty="0" smtClean="0"/>
              <a:t>How to represent assignments?</a:t>
            </a:r>
          </a:p>
          <a:p>
            <a:pPr marL="0" indent="0">
              <a:buNone/>
            </a:pPr>
            <a:r>
              <a:rPr lang="en-US" dirty="0" smtClean="0"/>
              <a:t>  x = a[i]		</a:t>
            </a:r>
            <a:r>
              <a:rPr lang="en-US" dirty="0" smtClean="0">
                <a:sym typeface="Wingdings" pitchFamily="2" charset="2"/>
              </a:rPr>
              <a:t>   x = a(i)</a:t>
            </a: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  a[i]=v		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94000" y="208800"/>
              <a:ext cx="7854120" cy="63766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9240" y="196560"/>
                <a:ext cx="7884360" cy="639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770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51000" y="1295400"/>
            <a:ext cx="2925600" cy="45473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11426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  <a:cs typeface="Times New Roman" pitchFamily="18" charset="0"/>
              </a:rPr>
              <a:t>assume P;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  <a:cs typeface="Times New Roman" pitchFamily="18" charset="0"/>
              </a:rPr>
              <a:t>if (first == null) {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000000"/>
                </a:solidFill>
                <a:latin typeface="Monaco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Monaco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  <a:cs typeface="Times New Roman" pitchFamily="18" charset="0"/>
              </a:rPr>
              <a:t>first = n;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000000"/>
                </a:solidFill>
                <a:latin typeface="Monaco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Monaco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  <a:cs typeface="Times New Roman" pitchFamily="18" charset="0"/>
              </a:rPr>
              <a:t>n.next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  <a:cs typeface="Times New Roman" pitchFamily="18" charset="0"/>
              </a:rPr>
              <a:t> = null;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000000"/>
                </a:solidFill>
                <a:latin typeface="Monaco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Monaco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  <a:cs typeface="Times New Roman" pitchFamily="18" charset="0"/>
              </a:rPr>
              <a:t>n.prev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  <a:cs typeface="Times New Roman" pitchFamily="18" charset="0"/>
              </a:rPr>
              <a:t> = null;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  <a:cs typeface="Times New Roman" pitchFamily="18" charset="0"/>
              </a:rPr>
              <a:t>} else {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000000"/>
                </a:solidFill>
                <a:latin typeface="Monaco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Monaco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  <a:cs typeface="Times New Roman" pitchFamily="18" charset="0"/>
              </a:rPr>
              <a:t>n.next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  <a:cs typeface="Times New Roman" pitchFamily="18" charset="0"/>
              </a:rPr>
              <a:t> = first;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000000"/>
                </a:solidFill>
                <a:latin typeface="Monaco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Monaco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  <a:cs typeface="Times New Roman" pitchFamily="18" charset="0"/>
              </a:rPr>
              <a:t>first.prev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  <a:cs typeface="Times New Roman" pitchFamily="18" charset="0"/>
              </a:rPr>
              <a:t> = n;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000000"/>
                </a:solidFill>
                <a:latin typeface="Monaco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Monaco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  <a:cs typeface="Times New Roman" pitchFamily="18" charset="0"/>
              </a:rPr>
              <a:t>n.prev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  <a:cs typeface="Times New Roman" pitchFamily="18" charset="0"/>
              </a:rPr>
              <a:t> = null;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000000"/>
                </a:solidFill>
                <a:latin typeface="Monaco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Monaco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  <a:cs typeface="Times New Roman" pitchFamily="18" charset="0"/>
              </a:rPr>
              <a:t>first = n;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  <a:cs typeface="Times New Roman" pitchFamily="18" charset="0"/>
              </a:rPr>
              <a:t>}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  <a:cs typeface="Times New Roman" pitchFamily="18" charset="0"/>
              </a:rPr>
              <a:t>assert Q;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028" name="Picture 4" descr="http://lara.epfl.ch/web2010/lib/exe/fetch.php?cache=&amp;media=latex%3Ac95554f1dca45486b29a7081a1734fb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124" y="1219200"/>
            <a:ext cx="280987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\begin{displaymath}\begin{array}{l}&#10;   \forall x.\forall y. prev(x)=y\ \ \rightarrow \\&#10;   \qquad (y \neq null \rightarrow next(y)=x)\ \land \\&#10;   \qquad (y = null \land x \neq null \rightarrow (\forall z. next(z) \neq x))&#10;\end{array}\end{displaymath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200" y="5657850"/>
            <a:ext cx="374332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328320" y="101880"/>
              <a:ext cx="3263040" cy="62438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0760" y="90360"/>
                <a:ext cx="3277800" cy="626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3578040" y="104760"/>
              <a:ext cx="1437120" cy="82872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70120" y="91800"/>
                <a:ext cx="1456200" cy="85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398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/>
          <a:lstStyle/>
          <a:p>
            <a:pPr algn="r"/>
            <a:r>
              <a:rPr lang="en-US" dirty="0" smtClean="0"/>
              <a:t>Reachability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1000" y="1295400"/>
            <a:ext cx="2925600" cy="45473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11426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  <a:cs typeface="Times New Roman" pitchFamily="18" charset="0"/>
              </a:rPr>
              <a:t>assume P;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  <a:cs typeface="Times New Roman" pitchFamily="18" charset="0"/>
              </a:rPr>
              <a:t>if (first == null) {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000000"/>
                </a:solidFill>
                <a:latin typeface="Monaco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Monaco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  <a:cs typeface="Times New Roman" pitchFamily="18" charset="0"/>
              </a:rPr>
              <a:t>first = n;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000000"/>
                </a:solidFill>
                <a:latin typeface="Monaco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Monaco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  <a:cs typeface="Times New Roman" pitchFamily="18" charset="0"/>
              </a:rPr>
              <a:t>n.next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  <a:cs typeface="Times New Roman" pitchFamily="18" charset="0"/>
              </a:rPr>
              <a:t> = null;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000000"/>
                </a:solidFill>
                <a:latin typeface="Monaco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Monaco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  <a:cs typeface="Times New Roman" pitchFamily="18" charset="0"/>
              </a:rPr>
              <a:t>n.prev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  <a:cs typeface="Times New Roman" pitchFamily="18" charset="0"/>
              </a:rPr>
              <a:t> = null;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  <a:cs typeface="Times New Roman" pitchFamily="18" charset="0"/>
              </a:rPr>
              <a:t>} else {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000000"/>
                </a:solidFill>
                <a:latin typeface="Monaco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Monaco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  <a:cs typeface="Times New Roman" pitchFamily="18" charset="0"/>
              </a:rPr>
              <a:t>n.next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  <a:cs typeface="Times New Roman" pitchFamily="18" charset="0"/>
              </a:rPr>
              <a:t> = first;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000000"/>
                </a:solidFill>
                <a:latin typeface="Monaco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Monaco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  <a:cs typeface="Times New Roman" pitchFamily="18" charset="0"/>
              </a:rPr>
              <a:t>first.prev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  <a:cs typeface="Times New Roman" pitchFamily="18" charset="0"/>
              </a:rPr>
              <a:t> = n;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000000"/>
                </a:solidFill>
                <a:latin typeface="Monaco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Monaco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  <a:cs typeface="Times New Roman" pitchFamily="18" charset="0"/>
              </a:rPr>
              <a:t>n.prev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  <a:cs typeface="Times New Roman" pitchFamily="18" charset="0"/>
              </a:rPr>
              <a:t> = null;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000000"/>
                </a:solidFill>
                <a:latin typeface="Monaco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Monaco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  <a:cs typeface="Times New Roman" pitchFamily="18" charset="0"/>
              </a:rPr>
              <a:t>first = n;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  <a:cs typeface="Times New Roman" pitchFamily="18" charset="0"/>
              </a:rPr>
              <a:t>}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  <a:cs typeface="Times New Roman" pitchFamily="18" charset="0"/>
              </a:rPr>
              <a:t>assert Q;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5" name="Picture 4" descr="http://lara.epfl.ch/web2010/lib/exe/fetch.php?cache=&amp;media=latex%3Ac95554f1dca45486b29a7081a1734fb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124" y="1219200"/>
            <a:ext cx="280987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\begin{displaymath}\begin{array}{l}&#10;   \forall x.\forall y. prev(x)=y\ \ \rightarrow \\&#10;   \qquad (y \neq null \rightarrow next(y)=x)\ \land \\&#10;   \qquad (y = null \land x \neq null \rightarrow (\forall z. next(z) \neq x))&#10;\end{array}\end{displaymath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200" y="5657850"/>
            <a:ext cx="374332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328320" y="101880"/>
              <a:ext cx="3263040" cy="62438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0760" y="90360"/>
                <a:ext cx="3277800" cy="626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212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we can handle static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wp</a:t>
            </a:r>
            <a:r>
              <a:rPr lang="en-US" dirty="0" smtClean="0"/>
              <a:t>(x=E, P) = 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84200" y="1588320"/>
              <a:ext cx="6382800" cy="21722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3760" y="1572120"/>
                <a:ext cx="6409440" cy="220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197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with Static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1242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if (a[i] &gt; 0) {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b[k]= b[k] + a[i];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i= i + 1;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k = k + 1;</a:t>
            </a:r>
          </a:p>
          <a:p>
            <a:pPr marL="0" indent="0">
              <a:buNone/>
            </a:pPr>
            <a:r>
              <a:rPr lang="en-US" dirty="0" smtClean="0"/>
              <a:t>} else {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b[k] = b[k] + a[j];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j= j + 1;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k = k – 1;</a:t>
            </a:r>
            <a:br>
              <a:rPr lang="en-US" dirty="0" smtClean="0"/>
            </a:br>
            <a:r>
              <a:rPr lang="en-US" dirty="0" smtClean="0"/>
              <a:t>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959920" y="1551600"/>
              <a:ext cx="834120" cy="13237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54520" y="1540080"/>
                <a:ext cx="850680" cy="13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733320" y="2146680"/>
              <a:ext cx="5991840" cy="4615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0800" y="2137680"/>
                <a:ext cx="6009120" cy="47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930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with Static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57400"/>
            <a:ext cx="48768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(assume(a(i</a:t>
            </a:r>
            <a:r>
              <a:rPr lang="en-US" dirty="0"/>
              <a:t>)</a:t>
            </a:r>
            <a:r>
              <a:rPr lang="en-US" dirty="0" smtClean="0"/>
              <a:t> &gt; 0);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b= b(k:= b(k)+ a(i));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i= i + 1;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k = k + 1;)</a:t>
            </a:r>
          </a:p>
          <a:p>
            <a:pPr marL="0" indent="0">
              <a:buNone/>
            </a:pPr>
            <a:r>
              <a:rPr lang="en-US" dirty="0" smtClean="0"/>
              <a:t>[] (assume(a(i</a:t>
            </a:r>
            <a:r>
              <a:rPr lang="en-US" dirty="0"/>
              <a:t>)</a:t>
            </a:r>
            <a:r>
              <a:rPr lang="en-US" dirty="0" smtClean="0"/>
              <a:t>&lt;=0);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dirty="0"/>
              <a:t>b= b(k:= </a:t>
            </a:r>
            <a:r>
              <a:rPr lang="en-US" dirty="0" smtClean="0"/>
              <a:t>b(k)+ a(j));</a:t>
            </a:r>
          </a:p>
          <a:p>
            <a:pPr marL="0" indent="0">
              <a:buNone/>
            </a:pPr>
            <a:r>
              <a:rPr lang="en-US" dirty="0" smtClean="0"/>
              <a:t>  j= j + 1;</a:t>
            </a:r>
          </a:p>
          <a:p>
            <a:pPr marL="0" indent="0">
              <a:buNone/>
            </a:pPr>
            <a:r>
              <a:rPr lang="en-US" dirty="0" smtClean="0"/>
              <a:t>  k = k – 1;</a:t>
            </a:r>
            <a:br>
              <a:rPr lang="en-US" dirty="0" smtClean="0"/>
            </a:br>
            <a:r>
              <a:rPr lang="en-US" dirty="0" smtClean="0"/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1371600"/>
            <a:ext cx="36028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dirty="0" smtClean="0">
                <a:solidFill>
                  <a:prstClr val="black"/>
                </a:solidFill>
              </a:rPr>
              <a:t>guarded commands: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00600" y="1320225"/>
            <a:ext cx="14969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dirty="0" smtClean="0">
                <a:solidFill>
                  <a:srgbClr val="C00000"/>
                </a:solidFill>
              </a:rPr>
              <a:t>formula</a:t>
            </a:r>
            <a:endParaRPr lang="en-US" sz="32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843840" y="1143720"/>
              <a:ext cx="6328800" cy="45946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8080" y="1132200"/>
                <a:ext cx="6347880" cy="461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069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Array Bounds Checks: Index &gt;= 0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052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if (a[i] &gt; 0) {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b[k]= b[k] + a[i];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i= i + 1;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k = k + 1;</a:t>
            </a:r>
          </a:p>
          <a:p>
            <a:pPr marL="0" indent="0">
              <a:buNone/>
            </a:pPr>
            <a:r>
              <a:rPr lang="en-US" dirty="0" smtClean="0"/>
              <a:t>} else {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b[k] = b[k] + a[j];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j= j + 1;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k = k – 1;</a:t>
            </a:r>
            <a:br>
              <a:rPr lang="en-US" dirty="0" smtClean="0"/>
            </a:br>
            <a:r>
              <a:rPr lang="en-US" dirty="0" smtClean="0"/>
              <a:t>}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191000" y="1371601"/>
            <a:ext cx="44196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assert(i &gt;= 0)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(assume(a(i) &gt; 0);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  assert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dirty="0"/>
              <a:t>assert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assert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  b= b(k:= b(k)+ a(i));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  i= i + 1;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  k = k + 1;)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[] (assume(a(i)&lt;=0);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dirty="0"/>
              <a:t>assert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dirty="0"/>
              <a:t>assert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assert</a:t>
            </a:r>
            <a:endParaRPr lang="en-US" dirty="0"/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  b= b(k:= b(k)+ a(j));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  j= j + 1;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  k = k – 1;</a:t>
            </a:r>
            <a:br>
              <a:rPr lang="en-US" dirty="0" smtClean="0"/>
            </a:br>
            <a:r>
              <a:rPr lang="en-US" dirty="0" smtClean="0"/>
              <a:t>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466560" y="2029320"/>
              <a:ext cx="5619960" cy="33109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1520" y="2024280"/>
                <a:ext cx="5637600" cy="333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923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model “index not too large”?</a:t>
            </a:r>
            <a:br>
              <a:rPr lang="en-US" dirty="0" smtClean="0"/>
            </a:br>
            <a:r>
              <a:rPr lang="en-US" dirty="0" smtClean="0"/>
              <a:t>(for statically allocated arrays)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3581400" cy="3733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const</a:t>
            </a:r>
            <a:r>
              <a:rPr lang="en-US" dirty="0" smtClean="0"/>
              <a:t> M = 100</a:t>
            </a:r>
          </a:p>
          <a:p>
            <a:pPr marL="0" indent="0">
              <a:buNone/>
            </a:pPr>
            <a:r>
              <a:rPr lang="en-US" dirty="0" err="1" smtClean="0"/>
              <a:t>const</a:t>
            </a:r>
            <a:r>
              <a:rPr lang="en-US" dirty="0" smtClean="0"/>
              <a:t> N = 2*M</a:t>
            </a:r>
          </a:p>
          <a:p>
            <a:pPr marL="0" indent="0">
              <a:buNone/>
            </a:pPr>
            <a:r>
              <a:rPr lang="en-US" dirty="0" err="1" smtClean="0"/>
              <a:t>int</a:t>
            </a:r>
            <a:r>
              <a:rPr lang="en-US" dirty="0" smtClean="0"/>
              <a:t> a[N], b[N];</a:t>
            </a:r>
          </a:p>
          <a:p>
            <a:pPr marL="0" indent="0">
              <a:buNone/>
            </a:pPr>
            <a:r>
              <a:rPr lang="en-US" dirty="0" smtClean="0"/>
              <a:t>...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if (a[i] &gt; 0) {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 b[k]= b[k] + a[i];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 i= i + 1;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 k = k + 1;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}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038600" y="1524000"/>
            <a:ext cx="4419600" cy="46482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>
                <a:solidFill>
                  <a:srgbClr val="FF0000"/>
                </a:solidFill>
              </a:rPr>
              <a:t>assert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>
                <a:solidFill>
                  <a:srgbClr val="00B050"/>
                </a:solidFill>
              </a:rPr>
              <a:t>(assume(a(i) &gt; 0);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>
                <a:solidFill>
                  <a:srgbClr val="00B050"/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assert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assert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assert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>
                <a:solidFill>
                  <a:srgbClr val="00B050"/>
                </a:solidFill>
              </a:rPr>
              <a:t>  b= b(k:= b(k)+ a(i));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>
                <a:solidFill>
                  <a:srgbClr val="00B050"/>
                </a:solidFill>
              </a:rPr>
              <a:t>  i= i + 1;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>
                <a:solidFill>
                  <a:srgbClr val="00B050"/>
                </a:solidFill>
              </a:rPr>
              <a:t>  k = k + 1;)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>
                <a:solidFill>
                  <a:srgbClr val="00B050"/>
                </a:solidFill>
              </a:rPr>
              <a:t>[] (assume(a(i)&lt;=0))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240200" y="2558880"/>
              <a:ext cx="6720120" cy="19436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35880" y="2554200"/>
                <a:ext cx="6738840" cy="195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269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19151</TotalTime>
  <Words>1548</Words>
  <Application>Microsoft Office PowerPoint</Application>
  <PresentationFormat>On-screen Show (4:3)</PresentationFormat>
  <Paragraphs>364</Paragraphs>
  <Slides>41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Synthesis, Analysis, and Verification Lecture 05a</vt:lpstr>
      <vt:lpstr>VCG for Real Languages</vt:lpstr>
      <vt:lpstr>Subtlety of Array Assignment</vt:lpstr>
      <vt:lpstr>Arrays as Mathematical Functions</vt:lpstr>
      <vt:lpstr>Now we can handle static arrays</vt:lpstr>
      <vt:lpstr>Example with Static Arrays</vt:lpstr>
      <vt:lpstr>Example with Static Arrays</vt:lpstr>
      <vt:lpstr>Array Bounds Checks: Index &gt;= 0</vt:lpstr>
      <vt:lpstr>How to model “index not too large”? (for statically allocated arrays)</vt:lpstr>
      <vt:lpstr>Guarded Command Translation of Array Manipulations - with Bounds Checks</vt:lpstr>
      <vt:lpstr>Checking Assertions</vt:lpstr>
      <vt:lpstr>Checking Assertions (II)</vt:lpstr>
      <vt:lpstr>Semantics of Assert using Error</vt:lpstr>
      <vt:lpstr>assume and assert</vt:lpstr>
      <vt:lpstr>Arrays in GC Language are Values</vt:lpstr>
      <vt:lpstr>Arrays in GC Language are Values</vt:lpstr>
      <vt:lpstr>Mutable Arrays are by Reference</vt:lpstr>
      <vt:lpstr>PowerPoint Presentation</vt:lpstr>
      <vt:lpstr>Reference Fields</vt:lpstr>
      <vt:lpstr>Each Field Becomes Function Each Field assignment becomes Function Update</vt:lpstr>
      <vt:lpstr>Field Manipulations with Checks</vt:lpstr>
      <vt:lpstr>All Arrays of Given Result Become One Class Array Assignment Updates Given Array at Given Index</vt:lpstr>
      <vt:lpstr>Assignments to Java arrays:  Now including All Assertions (safety ensured, or your models back)</vt:lpstr>
      <vt:lpstr>A Detour into the Dark Side</vt:lpstr>
      <vt:lpstr>Variables in C and Assembly</vt:lpstr>
      <vt:lpstr>Memory Model in C</vt:lpstr>
      <vt:lpstr>Variables in C and Assembly</vt:lpstr>
      <vt:lpstr>Disadvantage of Global Array</vt:lpstr>
      <vt:lpstr>Disadvantage of Global Array</vt:lpstr>
      <vt:lpstr>And how to do array bounds checks?</vt:lpstr>
      <vt:lpstr>For More Information</vt:lpstr>
      <vt:lpstr>Back to Memory Safety</vt:lpstr>
      <vt:lpstr>Memory Allocation in Java</vt:lpstr>
      <vt:lpstr>How to represent fresh objects?</vt:lpstr>
      <vt:lpstr>Alloc Set (Function)</vt:lpstr>
      <vt:lpstr>Allocating New Objects</vt:lpstr>
      <vt:lpstr>Allocating New Arrays</vt:lpstr>
      <vt:lpstr>Now we can model many programs</vt:lpstr>
      <vt:lpstr>Example</vt:lpstr>
      <vt:lpstr>PowerPoint Presentation</vt:lpstr>
      <vt:lpstr>Reachability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Decision Procedures for Algebraic Data Types with Abstractions</dc:title>
  <dc:creator>psuter</dc:creator>
  <cp:lastModifiedBy>kuncak</cp:lastModifiedBy>
  <cp:revision>1168</cp:revision>
  <dcterms:created xsi:type="dcterms:W3CDTF">2009-12-16T09:41:49Z</dcterms:created>
  <dcterms:modified xsi:type="dcterms:W3CDTF">2011-03-22T17:00:40Z</dcterms:modified>
</cp:coreProperties>
</file>