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25"/>
  </p:notesMasterIdLst>
  <p:sldIdLst>
    <p:sldId id="256" r:id="rId2"/>
    <p:sldId id="628" r:id="rId3"/>
    <p:sldId id="629" r:id="rId4"/>
    <p:sldId id="630" r:id="rId5"/>
    <p:sldId id="633" r:id="rId6"/>
    <p:sldId id="634" r:id="rId7"/>
    <p:sldId id="632" r:id="rId8"/>
    <p:sldId id="631" r:id="rId9"/>
    <p:sldId id="635" r:id="rId10"/>
    <p:sldId id="636" r:id="rId11"/>
    <p:sldId id="641" r:id="rId12"/>
    <p:sldId id="650" r:id="rId13"/>
    <p:sldId id="642" r:id="rId14"/>
    <p:sldId id="637" r:id="rId15"/>
    <p:sldId id="658" r:id="rId16"/>
    <p:sldId id="660" r:id="rId17"/>
    <p:sldId id="644" r:id="rId18"/>
    <p:sldId id="645" r:id="rId19"/>
    <p:sldId id="646" r:id="rId20"/>
    <p:sldId id="640" r:id="rId21"/>
    <p:sldId id="647" r:id="rId22"/>
    <p:sldId id="643" r:id="rId23"/>
    <p:sldId id="64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56"/>
            <p14:sldId id="628"/>
            <p14:sldId id="629"/>
            <p14:sldId id="630"/>
            <p14:sldId id="633"/>
            <p14:sldId id="634"/>
            <p14:sldId id="632"/>
            <p14:sldId id="631"/>
            <p14:sldId id="635"/>
            <p14:sldId id="636"/>
            <p14:sldId id="641"/>
            <p14:sldId id="650"/>
            <p14:sldId id="642"/>
            <p14:sldId id="637"/>
            <p14:sldId id="658"/>
            <p14:sldId id="660"/>
            <p14:sldId id="644"/>
            <p14:sldId id="645"/>
            <p14:sldId id="646"/>
            <p14:sldId id="640"/>
            <p14:sldId id="647"/>
            <p14:sldId id="643"/>
            <p14:sldId id="6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72" d="100"/>
          <a:sy n="72" d="100"/>
        </p:scale>
        <p:origin x="-852" y="-8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09:20:22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3434 6422 12,'0'0'28,"4"23"1,-7-12 2,6 6-11,1 8-3,-5-1-5,6 6-3,-5-3-4,7 9-1,-5-4 0,3 2-2,-3-2-1,2-1-1,0-2-1,-2-1-1,2 1-3,-6-9 1,4 2-4,-4-6-3,4-1-5,-4 0-13,2-15-2,-3 11 1,3-11 2</inkml:trace>
  <inkml:trace contextRef="#ctx0" brushRef="#br0" timeOffset="647.0368">3383 6403 12,'0'0'26,"-3"-19"2,3 19 3,2-16-11,-2 5-4,0 11-3,8-17-3,-8 17-3,13-17-2,1 12 0,-2-3-1,6 5-2,1-4-1,5 3 1,2-2-1,4 3-1,1 0 1,1-1 0,-1 0 0,1 3-1,-4-2 1,-1 5-1,-3 5 1,-4 1-1,-1 2 0,-3 7-1,-2 0 1,-7 2 0,0 4 0,-5-1 0,-4-2 0,-2 3 0,-7-2 2,-4-3 0,-4 1-1,0-1 0,-6-2 1,0 0 0,-2-3 0,0-5 0,0-1-1,2 0 1,2-3-1,2-3 1,3-4-1,5 2 0,1-1-2,12 2 0,-9 1-3,9-1-6,9-6-12,8 6-16,-1 0 2,6 2-1,1-2 2</inkml:trace>
  <inkml:trace contextRef="#ctx0" brushRef="#br0" timeOffset="1082.0619">4275 6613 42,'20'9'31,"-8"-7"1,5 4-1,1 0-16,-4-6-5,6 2-3,-4-4-3,5 6-2,1-3-1,-4-6-2,1 5-3,-1-4-7,-3 3-4,-3 6-15,-12-5-3,0 0 2,0 0-1</inkml:trace>
  <inkml:trace contextRef="#ctx0" brushRef="#br0" timeOffset="1323.0757">4273 6768 46,'0'0'31,"0"0"3,9 11-10,-9-11-3,17 9-5,-17-9-6,23 11-2,-10-7-3,3 4-1,1-1-2,1-2-2,1 1-2,0-4-3,5 5-10,-1-4-21,-4-5 1,0-2-1,-5-9 0</inkml:trace>
  <inkml:trace contextRef="#ctx0" brushRef="#br0" timeOffset="2505.1433">5233 6290 35,'0'0'28,"0"0"1,0 0-6,-15-3-5,15 3-3,-15-2-3,15 2-2,-22 7-3,11-4-2,-4 2-1,3 5-2,-3 1 1,2 1-1,1 2-1,2 1 1,2 0-1,3 3-1,2 1 1,2-1 0,2-2-1,3 2 0,2 2 0,0 0 1,1-1-1,0-3 0,-1 0 0,-1 3 0,-1 0 1,-2-3 0,-4 0-1,-2-1 1,-3-1 0,-3 1-1,-1-3 1,-2-5 0,-3-4-1,4 2 1,-2-5 0,3-1 0,1 1 0,10 0 0,-14-7 0,14 7 0,0 0 0,0 0-1,0 0 0,0 0 0,17-5 0,-6 6 1,3 3-2,-1 2 2,0 1-1,2 7 0,-4 3 0,0 1 0,-4 5 0,-1 2 0,-2 2 0,-2 1 0,-1 1 0,-1-5 0,-1 0-1,0 1 1,1-2 0,0-3 1,0-1-2,1-1 1,2-2 0,1 0 0,5 0 0,1-5 0,2 0-1,4 0 1,2-1-1,-1-4-1,5 4-6,-5-8-17,1-2-12,1 1 1,-5-7-2,3 0 2</inkml:trace>
  <inkml:trace contextRef="#ctx0" brushRef="#br0" timeOffset="9165.5243">6067 6561 29,'11'-2'28,"-11"2"2,0 0-7,0 0-4,-11 3-5,11-3-4,-12 11-3,7 2-2,-6-2 1,2 7-3,-5 0 0,-1 3-1,-4 2 0,0 4-1,-1 1 0,-3-1 0,-1-1-1,3-2 0,1-3 0,2-2 1,5-3-1,1-7 0,2-1-2,10-8-1,0 0-5,-9 3-11,9-3-14,-2-16 0,-2 2-1,4 5 1</inkml:trace>
  <inkml:trace contextRef="#ctx0" brushRef="#br0" timeOffset="9492.543">5727 6558 14,'0'0'29,"19"1"1,-8 0 3,7 3-11,4 4-3,-1 0-5,6 11-3,-3-1-3,5 4-3,-2 0 0,3 6-2,-3 0-1,0 4-1,-2-4 0,1-1 0,-2 0-1,1-3 0,-1-2 0,-4-6-2,2-2-7,-7-5-23,1-10-2,2 0-1,-8-15-1</inkml:trace>
  <inkml:trace contextRef="#ctx0" brushRef="#br0" timeOffset="10166.5815">6893 6272 21,'0'0'31,"0"0"-1,-12 0 3,12 0-11,-3 15-7,-3-5-4,7 14-2,-5 4-4,5 12-1,-1 9-1,2 6 0,-1 5-2,2 10 0,0 1 0,1 2 0,0-2-1,2-1 0,0-6 0,1-4 1,0-4-2,1-12 1,-1-3-4,-1-11-3,3-3-14,1-7-13,-10-20 1,5 12-2,-8-24 1</inkml:trace>
  <inkml:trace contextRef="#ctx0" brushRef="#br0" timeOffset="12876.7365">7740 6466 42,'0'0'30,"-12"-6"3,12 6-10,0 0-5,-5 10-5,7 5-4,-1 4-3,3 7-2,0 3-2,4 8-1,0 2 1,3 7-2,2 3 1,-2 0-1,1-3 0,0 0-1,0-2 0,-2-10 0,-1-3 0,0-7-1,-3-8 1,1-6 0,-7-10 0,0 0 0,11-19 1,-7 1-1,-1-8 2,0-8-1,1-5 1,1-5-1,1-5 1,1 3-1,2-1 1,-1 1-2,2 9-5,-3 5-11,-5 4-15,5 12-1,-8 6 0,1 10 1</inkml:trace>
  <inkml:trace contextRef="#ctx0" brushRef="#br0" timeOffset="13123.7507">7712 6763 59,'-10'-3'35,"10"3"0,3-11-1,1-1-20,11 5-6,1-3-2,8 2-3,3 3-2,4 0-1,4-1-2,1 1-3,6 7-6,-1-5-16,-2-2-8,5 3 0,-4-10 1</inkml:trace>
  <inkml:trace contextRef="#ctx0" brushRef="#br0" timeOffset="13583.777">8271 6606 41,'-3'17'30,"-5"-2"1,7 8-2,1 4-17,1-3-5,4 9-1,3-3-3,4-1-1,1-3 0,5-1-1,-1-4 1,4-7 0,2-7 0,2-4-1,-2-9 1,3-2 0,-2-3 0,1-7 0,-4-1 0,1 3-1,-5-1 1,-4 2 0,-3 5 0,-10 10 0,11-10-1,-11 10 0,-1 16 0,-4 1 1,-3 9-2,-1 7 0,-4 7 0,-3 10 1,-2 1-1,-2 3 1,-2 2-1,4 0 0,0-6 0,2-6 0,5-8-2,5-9-3,6-6-3,-1-10-16,1-11-11,18-12 1,-5-10-2,8-2 2</inkml:trace>
  <inkml:trace contextRef="#ctx0" brushRef="#br0" timeOffset="13751.7866">8825 6952 50,'0'13'28,"8"12"-2,-15-15-11,-2-2-35,14 2-7,-5-10-1,0 0-1</inkml:trace>
  <inkml:trace contextRef="#ctx0" brushRef="#br0" timeOffset="14748.8436">9967 6485 35,'1'-12'32,"-1"12"2,-3-10-7,3 10-6,0 0-5,-17-2-4,11 12-5,-9 4-2,2 13-2,-6 8 0,-2 10 0,-2 8-2,1 10 0,1 5 0,5 0 0,4 0-1,7-7-1,9-5-4,7-12-5,9-4-9,5-14-16,1-19-1,6-5 0,-3-17 1</inkml:trace>
  <inkml:trace contextRef="#ctx0" brushRef="#br0" timeOffset="15008.8584">10285 6695 45,'-1'9'32,"-4"15"2,-12 1-1,-7 5-19,-2 12-2,-9-2-4,1 1-3,-4-4-2,4 0-2,3-7 0,5-9-2,7-4-3,2-14-3,17-3-8,-14-10-11,10-8-7,7-2-2,-3-9 3</inkml:trace>
  <inkml:trace contextRef="#ctx0" brushRef="#br0" timeOffset="15376.8795">9979 6787 36,'1'-9'32,"-1"9"3,5 17-2,-1-3-12,7 11-5,-2-4-5,7 7-3,-1 0-5,6 7-1,2-2-1,2-6-3,4 0-4,-4-11-2,7 0-6,-6-12-5,5-4-5,-6-13-2,2-3 0,-3-1 4,1-3 6,-4 3 6,-1 1 9,-4 4 10,-2 8 8,-5 7 3,2 9 2,-7 5-2,-3 4-2,1 9-4,-5 1-3,4 5-4,-4-2-3,3-3 0,-1-6-3,1 0-2,1-2-5,-2-14-5,1-9-20,0 0-1,9-13-1,-1-1 1</inkml:trace>
  <inkml:trace contextRef="#ctx0" brushRef="#br0" timeOffset="15769.902">10571 6867 57,'-1'18'30,"7"6"1,-7-3-7,3-4-15,7 5-1,-1-7-3,4-5-1,0-3 0,4-3-1,-1-7 0,4 0 0,-1-7 0,0-2-1,-2-3 0,-1 3-1,-2-2 0,-3 2 0,-2 1 1,-8 11-2,11-13 1,-11 13 1,0 0-1,6 9 0,-7 3-1,0 8 1,-3 6-1,-2 5 1,0 5-1,-2 0 0,-2 1-2,0 0 0,3-3-2,-3-12-5,8-2-8,0-8-19,2-12 2,0 0-2,-2-21 2</inkml:trace>
  <inkml:trace contextRef="#ctx0" brushRef="#br0" timeOffset="16037.9174">10774 6551 47,'27'-6'31,"-5"1"3,6 14-2,0 9-18,-3 4-2,5 7-5,-7 4-2,2 8-2,-4 4-1,-2 0 0,-5 0-2,-3-1 0,-4-1-3,-5-1 0,-2-1-6,-9-11-7,-2-6-18,2-2 1,-6-10-2,6-2 2</inkml:trace>
  <inkml:trace contextRef="#ctx0" brushRef="#br0" timeOffset="16659.9529">11512 6712 29,'0'0'29,"0"0"4,-19 5-1,-2-2-11,0 7-6,-7-2-4,0 4-4,-4 1-2,5 5-2,-1-3 0,5 7-2,3 1 0,7-1 0,6 0-1,6 4 0,4 0 0,5 0 0,7-1-1,1-3 1,6-1-1,2 0-1,1-1-2,-2-8-3,6 0-8,-8-7-13,-2-5-5,3 1-2,-9-11 2</inkml:trace>
  <inkml:trace contextRef="#ctx0" brushRef="#br0" timeOffset="16878.9655">11291 6880 50,'0'0'31,"23"16"1,-10-7-10,7-5-9,4 5-4,2-5-7,0 1-9,1-5-20,2 3-4,-8-8-1,4 3 0</inkml:trace>
  <inkml:trace contextRef="#ctx0" brushRef="#br0" timeOffset="18697.0694">11792 6599 23,'5'10'31,"-5"-10"2,1 13-4,2 0-6,-2-2-6,6 13-5,-5 3-2,6 6-5,-4 0-2,5 8-2,-4-2 0,1 0 1,0 2-2,-1-6 0,-2-5 0,0-4-1,-1-6 1,-2-5-1,0-15 0,0 11 0,0-11 0,-2-11 0,1-2 1,0-3-1,0-5 1,2 1-1,2 0 1,0-4 0,3 1 0,1 4 0,4-2 0,0 4 0,2 2 0,2-2 1,-1 1-1,3 4 0,-1 0 0,0 0 1,-2 0-1,0 3 0,-4 1 0,0 3 1,-10 5-1,9-12 1,-9 12 0,0 0-1,1-12 1,-1 12-1,-7-11 1,7 11-1,-14-11 0,14 11 0,-12-4 1,12 4-2,-14-2 0,14 2-3,-4 9-4,4-9-13,-4 14-13,11-3 1,-7-11-3,16 20 3</inkml:trace>
  <inkml:trace contextRef="#ctx0" brushRef="#br0" timeOffset="19291.1034">12608 6916 48,'0'0'33,"18"9"1,-8-10-1,4-1-17,6 9-5,1-6-3,7 4-4,2-3-1,4 5-1,1-1 1,1-2-2,-4-1 0,1 1 0,-3-1-1,-3-1 1,-6 1 0,-4-3-1,-4 0-1,-4 2-1,0 1-2,-9-3-5,0 0-15,7-12-11,-11-2 0,4 14-1,-9-22 2</inkml:trace>
  <inkml:trace contextRef="#ctx0" brushRef="#br0" timeOffset="19607.1214">12964 6792 35,'16'-2'31,"-16"2"2,12 6-1,-12-6-13,14 10-4,-2 2-3,-2-5-5,4 5-2,1-2-1,1 5-1,1-2-1,-1 3 0,0 1-1,-1-1 0,-1 0 0,-1 4-1,-5-2 1,-3 1 0,-1-1-1,-4-1 1,-5-2-2,-2 0 1,-1 1-2,-7-10-2,8 4-8,-6-4-25,0-6 2,13 0-3,0 0 3</inkml:trace>
  <inkml:trace contextRef="#ctx0" brushRef="#br0" timeOffset="20824.1911">13657 6817 40,'0'0'28,"1"29"2,-3-10-1,2 6-19,3 4-3,-1 2-2,3 6-2,1-4-1,3-3 0,3-4-2,2-4 1,1-7-1,3-4 1,-1-6 0,2-8 0,-2-3-1,2-2 1,-2-6 0,-1-4 0,-2-2 1,-2 0-1,-1-3 0,0 2 0,-3 0 2,-3 2-2,-1 2 1,-2 8-1,-2 9 1,0 0-1,0 0 0,-7 25 0,2 0 0,-1 13 0,-3 3 0,1 4 0,-3 7 0,3 2 0,-3-4 0,2-4 1,3-1-2,1-6-2,4-4-1,2-7-5,5-2-8,0-5-17,-1-10-1,6-2-1,-11-9 2</inkml:trace>
  <inkml:trace contextRef="#ctx0" brushRef="#br0" timeOffset="21296.2181">14632 6792 44,'-12'9'31,"-9"-3"1,-1 8 0,-6 5-19,-9-2-3,3 7-2,-5 0-3,5 8-2,2 0 0,5-1 0,8 2-2,9 3 0,8-2 0,9 1-1,7-1 0,9-7-1,4-2-1,3-2-1,3-2-3,-3-13-6,2 0-12,0-4-10,-14-10 0,1 5 1</inkml:trace>
  <inkml:trace contextRef="#ctx0" brushRef="#br0" timeOffset="21516.2307">14274 7084 38,'0'0'33,"9"10"1,6-7-1,12-3-15,10 4-6,1-6-3,7 1-7,3 0-8,-3-1-17,-2-4-10,1-1-1,-9-7 0</inkml:trace>
  <inkml:trace contextRef="#ctx0" brushRef="#br0" timeOffset="22006.2587">15000 6739 26,'-13'-6'30,"5"16"2,-9 3-2,0 10-11,-1 7-4,-4 6-4,4 13-2,-2 0-3,9 7-2,4-2-1,5-4-1,7-1-1,9 0 0,6-11-1,5-8 1,4-8-1,1-8 0,3-8 0,0-7 0,0-9 0,-3-10 1,-1-6-2,-3-2 1,-3-7 1,-4-6 0,-7-3 0,-5-2 0,-9-5 0,-7 3 1,-7 0 0,-9 2-1,-7 4 1,-2 11-2,-2 6 1,-2 7-3,6 12-2,0 1-6,12 8-19,4 7-6,4 0-1,9 5 0</inkml:trace>
  <inkml:trace contextRef="#ctx0" brushRef="#br0" timeOffset="22252.2728">14977 7082 64,'16'9'36,"7"2"-1,-4 0 1,-2-3-21,6 9-5,-4-4-5,1 2-2,-1 1-1,2 6 0,-4-2 0,2-2-1,-1-2-3,0-2-5,3 1-14,-4-2-16,-2-11 1,-2-5-2,-4-11 2</inkml:trace>
  <inkml:trace contextRef="#ctx0" brushRef="#br0" timeOffset="23469.3424">15268 6457 55,'0'0'34,"0"0"0,0 0-8,0 0-8,18 7-3,-7-10-6,8 6-3,-1-1-1,6 0-2,0 0 0,2 5-2,-2 0 0,0 4 0,-2 0 0,-3 0 0,-2 4-1,-3 4 1,-5 2 0,-1 1 0,-1 2-1,-3 4 1,-3 1-1,-2 2 1,-2 1-1,-1-1 1,-2 2-1,-3 1 0,0 1 0,0-4 1,0 1-2,3 0 1,1-3 0,4 0 0,4-3 0,6-5 0,3-2-1,5 1 1,4-6 1,2-4-1,2-1 0,0-5 0,2-3 0,-3 1 0,-3-2 1,-4-3-1,-8-2 0,-9 5 0,0 0 0,0 0 1,0 0-1,-18-5 0,5 7 0,2 6 0,2 2 0,0 4 0,4 4 0,1 7-1,0 4 2,2 4-2,1 5 2,-1 2-2,2 2 1,1 4 0,-2 1 0,1-1 0,-1 1-1,0-3 1,-1-1 0,-1-5 0,-1-5 0,-2-7 1,-3-5-2,-4-7 0,-1-3-1,-6-10-2,4 4-7,-8-11-20,3-5-8,6-1 2,0-9-1</inkml:trace>
  <inkml:trace contextRef="#ctx0" brushRef="#br0" timeOffset="24149.3813">16080 6895 57,'15'8'35,"-15"-8"-1,20 4-4,-6 2-12,-2-9-5,6 8-6,0-2-3,3-2-1,1-1-1,2 5-2,0-2 0,-3-3-1,2 4-3,-7-7-5,4 5-8,-6 3-20,-14-5 2,9-3-1,-9 3 1</inkml:trace>
  <inkml:trace contextRef="#ctx0" brushRef="#br0" timeOffset="24377.3943">16082 7090 42,'10'6'33,"8"5"1,-3-6-1,3-2-14,4 6-5,0-5-8,3-1-5,2-1-6,-4-3-10,-3-2-17,4 2-1,-6-10-1,4 3 0</inkml:trace>
  <inkml:trace contextRef="#ctx0" brushRef="#br0" timeOffset="25432.4547">16887 6405 31,'-15'4'33,"15"-4"2,-22 6-1,9-4-9,2 9-8,-9-8-6,6 6-5,-6-2-3,6 6-1,-2 0 0,3 2 0,0 3-2,4 0 1,2 4 1,4 3-2,3 2 1,3-2 0,3 1-1,3 1 0,2-1 1,0 0-1,0 1 0,-1-1 0,-4-1 0,-5 2 0,-6-4 0,-3-2 1,-4-2-1,-3 1-1,-6-6 1,-1 0 1,-1-3-1,4-6 1,1-1 0,4 2-1,2-4 1,12-2 0,-9 0 0,9 0-1,9 0 1,1 5-1,2 4 0,4-3 0,1 4 0,4 6 0,1 1 0,-1 5 0,1 1-1,-3 1 1,-3 3 0,-5 8-1,-2 2 1,-7-2 1,-5 1-1,-6 1-1,2 0 2,-2 0-1,3-4 0,2-5 1,4-3-1,5 0 0,6-2 1,8-4-1,1-3 0,5-3-1,3 3-5,-4-6-17,4 1-15,1-3 2,-6-4-2,3 1 1</inkml:trace>
  <inkml:trace contextRef="#ctx0" brushRef="#br0" timeOffset="29677.6975">17301 6883 10,'0'0'26,"10"15"2,-10-15 1,0 0-10,0 0-2,5-16-2,-5 16-4,0 0-2,12-8-2,-12 8-2,0 0-2,0 0 0,0 0-2,0 0 1,-7 14-1,-2-4-1,-4 6 2,-1 6-2,-2 2 1,-2 1 0,-1 6-1,-3-1 1,5-1 0,-3-2-1,5-1 1,0-5-1,3-1 0,1-4-1,0-8 0,11-8-4,-12 11-5,12-11-17,0 0-7,0 0-1,-9-13 1</inkml:trace>
  <inkml:trace contextRef="#ctx0" brushRef="#br0" timeOffset="29998.7159">17061 6849 37,'10'12'32,"-10"-12"1,20 16 0,-9-3-10,0-4-11,8 9-3,-6 1-4,6 7-2,-3 3-1,4-1 0,0 0-1,1 4-1,3 0 1,0-5-1,1-4-1,-4-4-2,2-2-4,-6-5-5,1-5-19,-3-1-3,-15-6-1,14-6 1</inkml:trace>
  <inkml:trace contextRef="#ctx0" brushRef="#br0" timeOffset="30435.7409">17627 6479 40,'1'12'31,"-1"-12"3,-2 22-3,2 5-15,-3 0-2,5 13-3,-6 5-4,4 11-2,-3 6-2,3 9 0,-2 4-1,5 0 0,-3 1-1,0 0-1,3-4 1,-1-7-1,2-4 0,-1-11 0,1-9-1,-1-4-1,2-8-3,-4-13-4,-1-16-26,9 16 0,-9-16-1,0 0 1</inkml:trace>
  <inkml:trace contextRef="#ctx0" brushRef="#br0" timeOffset="59356.395">22503 6782 18,'0'0'18,"0"0"-2,0 0-2,0 0-3,0 0 1,-12-4-4,12 4 0,-17 2-2,7-2 0,-2 2 0,-3 0 0,-2 1-1,-3-3 0,1 4 0,-3-1-1,3 1-1,-2-1 0,1 2 0,0-3-1,2 2 0,1 1-1,-2-1 0,0 1 0,0 4-1,-2 0 1,0-2-1,2 4 1,-2-1-1,4 0 0,-1 1 0,2 2 0,6-3 0,1 1 0,3 2 0,-2 1 0,6-2 0,-2 2 1,5 0-1,-1-2 0,0 2 0,2-2 1,-1 1-1,3-4 2,2 3-1,2-2 0,0-1 1,5-1-1,0-1 0,1 1 1,6 0 0,-2-1-1,2-2 1,-1-1-1,2 3 0,-3-3 1,3 1 0,-1-2-1,1 0 1,1-2-1,1 3 0,-3-1 0,2-2 0,0-1-1,-4 2 0,1-1 0,-1 1-2,-4-1 0,-2-5-1,4 4-4,-16 0-1,19 0-4,-19 0-5,11-10-16,-11 10 0,0 0 2,11-5 1</inkml:trace>
  <inkml:trace contextRef="#ctx0" brushRef="#br0" timeOffset="59943.4286">22051 7310 40,'0'0'28,"11"-1"1,-11 1-7,9-1-4,-9 1-5,14 7-4,-2 0-2,-1-7 0,5 7-2,-1-5 1,6 1-2,-1 0 1,2 1-2,-2-3 0,2 2 0,-3 0-1,1-2 0,0 0-1,-5 2-1,2-3 0,-2-3 0,1 2-3,-4-7-6,4-3-25,-1 5-1,-7-7 0,6 4-1</inkml:trace>
  <inkml:trace contextRef="#ctx0" brushRef="#br0" timeOffset="60979.4879">23016 6830 27,'0'0'21,"-1"-12"0,1 12 0,0 0-3,0 0-2,1-9-3,-1 9-2,0 0-2,-15-4-2,15 4-1,-18 3-3,4 5-2,-4 2 0,2 3 0,-5 2-1,1 3 0,0 2 1,0 4 0,2 5 0,4 0 0,3 0-1,1 5 1,3 1-1,5 1 1,4-1-1,3-1 1,3-2-1,4 1 0,2-2 1,3-3-1,3-4 1,0-2-1,3-2 1,5-2 0,-1-6 0,1-2-1,1-7 1,0 1 0,0-6 1,1-5 1,-2-5-1,-5-4 0,0-4 0,1-4 1,-6-6-1,-1-6 1,-1-6-2,-4-2 0,-5-5 0,0-1-1,-1-2 0,-10 1 0,0 4 0,-3 3 0,-6 6 0,-2 5-1,-3 7 1,-5 8-1,-4 4 1,4 4 0,-4 6-2,-4 5-1,5 4-1,-2 1-3,5 10-5,1-4-11,5 3-13,6 5 1,1-4 0,10 5 2</inkml:trace>
  <inkml:trace contextRef="#ctx0" brushRef="#br0" timeOffset="61340.5085">22997 7116 38,'2'18'31,"-2"-18"3,9 19-1,0-6-13,-8-3-3,13 7-4,-7-3-5,8 5-2,-3 1-1,9 5 0,-1-1-2,3 0-1,4-1 0,-1 2-1,-1-3 1,3-2-1,-4-4-1,-4-2 0,-3-2 0,-2-4 0,-15-8-1,17 10 0,-17-10-5,0 0-8,0 0-25,9-6 3,-9-3-2,-1 0 1</inkml:trace>
  <inkml:trace contextRef="#ctx0" brushRef="#br0" timeOffset="62617.5816">23534 6536 31,'17'-1'29,"-17"1"2,11-8-6,-1 6-6,-10 2-4,16-6-3,-16 6-3,19-5-2,-10 2-3,1 5 0,-10-2-2,21 2 0,-7 1-1,-3 1 0,1 1 0,0 3 0,-4 1 0,5 1 1,-1 0-1,-5 1 0,-3 4 0,4-2 0,-6 3 0,-5-3-1,3 0 1,-7 1-1,-5 2 1,1-2-1,-3-1 0,-5 3-1,2-3 1,1 4 0,1 2 0,1-2 0,7 2 0,-3 1 0,3 2 0,5-1 1,5 0 0,0 2-1,0-2 1,4 2 0,0-1 0,7-3 0,5-3 0,-2 3 0,0-4 1,4-2-1,1-4 0,-1-3 0,2-2 0,-2-1 0,-8-2 0,3-4 0,-3-2-1,-13 5 0,15-5 1,-15 5 0,0 0-1,0 0 0,0 0 1,-12-1-1,0 7 0,3 2 0,-2 1 0,-7 4-1,1 4 0,8 3 2,-9 2-2,5 2 0,2 3 1,-3 6-1,3 1 1,6 0 0,7-1 1,-7 2-2,4-1 1,7-2 1,-4-2-1,7-6 1,0 1-1,1-1 1,-11-1-2,10-4 2,-1 0 0,-9 0-2,6-3 1,-5 1 0,-7-2 0,2-2-1,2-3 1,-11 2 0,0 0-1,4-3 2,-5 0-2,-4-2-1,7 4-3,-7-6-11,2 1-22,8 0 1,9-6 0,-11 0-2</inkml:trace>
  <inkml:trace contextRef="#ctx0" brushRef="#br0" timeOffset="92865.3116">18219 6760 10,'0'0'19,"0"0"-2,0 0-2,0 0-1,0 0-1,0 0-3,-9-1-1,9 1-2,0 0 0,-10 5-1,10-5-1,-13 7 0,3-3 0,0 2-1,-2-3 1,2 4-2,-2 0 1,0-1-2,0-2 0,3 3 0,0-2 0,9-5 0,-15 11 0,15-11 0,-12 6-2,12-6 2,-6 11-2,6-11 2,-2 10-2,2-10 1,3 18 0,4-9 0,-1 1 0,-6-10 0,16 17 0,-7-5 0,0-1 0,0-1 0,-3 0-1,-1 2 1,-1 2-1,-1 0 1,-3 0-1,-1-1 1,-2-2-1,0 4 1,-4-2-1,0-3 1,-4-3-1,11-7 1,-18 12-1,18-12 1,-20 9-1,11-10 0,-1-1 1,10 2-2,-13-2 2,13 2 0,-11-7-1,11 7 0,-5-9 0,5 9 0,0 0 0,8-10 0,-8 10 1,16-2-2,-5 2 2,1 2-1,0 2 0,1 2 0,-2 2 0,-1 4 0,-2 3 0,-4-1-1,-3 5 0,-3 1 1,-1 3-1,-2-1 1,-1 3 0,0-1-1,2-3 1,2 1-1,2-1 1,2-5 0,4-1 0,1-2-1,2-4 2,3-2 0,-1 0-1,1-3 1,-1-1-1,0-2-1,1 2-4,-12-3-11,11-7-18,-1 5 1,-7-9-2,-3 11 2</inkml:trace>
  <inkml:trace contextRef="#ctx0" brushRef="#br0" timeOffset="93552.3509">18556 6942 19,'0'0'27,"0"0"2,4 10 2,-4-10-11,0 0-5,0 0-1,0 0-4,0 0-2,-6 14-2,1-4-2,-5 5-1,-1 8 0,-7 1-1,-2 5-1,-5 0 0,0 2-1,-1-2 0,3 1 1,0-3-1,4-6 0,4-2 0,4-4-2,6-1-3,5-14-7,0 0-16,0 0-6,3-12 0,-3 12 0</inkml:trace>
  <inkml:trace contextRef="#ctx0" brushRef="#br0" timeOffset="93827.3667">18299 7004 51,'0'0'32,"0"0"1,0 0 0,0 0-18,0 0-3,14 16-2,-6-7-4,7 5-2,0-1 0,6 4-2,1-1 0,3 3-1,-2-1 0,2-2-2,1-1-1,-3-3-3,1 3-5,-8-9-7,4-3-18,-1 1-1,-4-8 1,1 4 0</inkml:trace>
  <inkml:trace contextRef="#ctx0" brushRef="#br0" timeOffset="94549.408">18630 6762 32,'8'-16'31,"1"11"3,-9 5-1,19-17-8,-2 16-10,-3-6-1,7 8-5,-3-1-3,5 4-2,-4 0-2,2 7-1,-4 1 0,-1 2 0,-5 3-1,-5 6-1,-1 0 1,-6 2 0,-5 4 0,0-1 0,0-1-1,-2 2 1,3-1 0,0-5 0,3-4 0,4-1 0,3-5 0,2-2 0,3-3 0,0-6 0,2-3 0,-1 1 0,0-2 1,-1-2-1,-10 4 1,15-11-1,-15 11 1,0 0-1,8-9 0,-8 9 1,0 0-2,-12-1 1,12 1 0,-14 13 0,7-2 0,-1 2 0,2 3-1,2 3 1,2 5 0,2-3 0,2 5 0,3 2-1,2 0 1,0 1-1,2 0 1,-2-3-1,0-1 0,-1 0 0,-3-5 0,-2-4 0,-3-2 1,-3-1-1,-2-4 1,-2-2 0,-2-2 1,-3-2-1,1-3 1,-1 0-1,2-1 1,0-3 0,3 0-1,9 4-1,-11-5-4,11 5-15,0 0-15,-4-9 0,4 9-1,8-13 1</inkml:trace>
  <inkml:trace contextRef="#ctx0" brushRef="#br0" timeOffset="95932.4871">19211 7032 32,'0'0'32,"0"0"0,0 0 0,-11-1-11,11 1-5,-12 5-5,12-5-5,-10 11-4,10-11-1,-9 18 1,7-5-1,1-1 0,3 1 0,1 0-1,3 2 1,1-2 0,5-3-1,1-4 1,3 0-1,-1-2 1,1-4 0,-1-2 0,-1-4-1,-2-3 1,-12 9 0,12-15 0,-11 4 0,-5 0-1,-3-1 1,-4 2-1,-1 4 0,-3 1 1,0 0-1,2 4-1,-1 5 1,4 3 0,10-7-1,-10 21 1,10-11 0,4 3 0,5 1-1,4-3 1,1-4 0,4-1 0,0-2 0,-2-3 0,1-2 0,-3-4 1,-2-4-1,-6-1 0,-6 10 1,2-17 0,-7 6-1,-2-1 0,-6 0 1,-2 3-1,-1 1 0,1 3 0,1-3 1,0 4-1,4 6-1,10-2 2,-9 6-1,9-6 0,5 11-1,-5-11 1,15 13 0,-3-7 0,-1 0 0,-1-4 0,1 2 0,-11-4 0,12 4 1,-12-4-1,0 0 1,0 0-1,-1-9 1,1 9-1,-11-9 1,11 9-1,-16-8 0,16 8 0,-17-1 1,17 1-2,-18 5 1,18-5-3,-15 13-7,15-13-25,-3 15-1,3-15 2,4 9-3</inkml:trace>
  <inkml:trace contextRef="#ctx0" brushRef="#br0" timeOffset="97736.5903">19847 6853 40,'0'0'29,"2"18"-2,1-7-4,0 2-3,3 6-5,-3 1-4,4 5-1,-3-4-5,1 8-1,-1-3-2,0 2-1,0-2-1,0-2 0,2-5 0,-2-1-1,0-4 1,0-4-1,-4-10 0,0 0 0,0 0 0,0 0 0,0 0-1,-3-14 1,0 2-1,-2-1 1,2 1 0,-1-4 0,2 0 0,2 1 0,2 1 1,3 2 0,1 2 0,0-1 0,0 2 0,-6 9 0,13-9 0,-13 9 0,9-3 0,-9 3 0,0 0 0,12 1 1,-12-1-1,0 0 1,14 0-1,-14 0 1,0 0 0,12-4 1,-12 4-1,0 0 0,4-13 0,-4 13 0,0 0 0,1-14 0,-1 14 0,-1-14-1,1 14 1,1-12-1,-1 12 1,1-12 1,-1 12-1,1-10 0,-1 10 1,0 0 0,1-13-1,-1 13 0,6-10 0,-6 10 0,8-10 0,-8 10 1,16-18-2,-4 12 2,0-1-1,2-2 1,-2 2-1,0 1 0,0 0 0,-2 3 0,-10 3 0,15-3-1,-15 3 0,0 0 0,9-1 1,-9 1 0,0 0-1,0 0 1,0 0-1,0 0 1,-9 7-1,9-7 1,-16 4-1,16-4 0,-14 9 0,14-9 0,-9 10-1,9-10 1,0 0 0,16 4-1,-4-5 1,4-3 1,1 0-1,1 0 0,-2-3 0,-1 0 1,-4 1 0,-11 6-1,10-16 0,-10 16 1,-13-12-1,1 6 0,-4 1 0,0 2 0,-2 1 0,1 1-1,3 4 1,3-1-1,11-2-3,-11 11-9,12-2-24,7 3 1,-1-1-1,6 0 0</inkml:trace>
  <inkml:trace contextRef="#ctx0" brushRef="#br0" timeOffset="182306.4273">4490 14853 10,'0'0'12,"-12"4"-3,12-4-2,0 0-1,-8 13 0,8-13-1,5 21-1,0-7 1,4 3-1,1 3 1,2 3 0,2 5 0,-2 2 1,3 4-2,-4 1 0,5 4-1,-3-1 1,-2 1-1,2 1-1,-2-2 0,0 0 0,0-1-1,0 0 1,0-5-1,-3 0 0,0-2-1,0-4 1,-3-3-1,2-3 0,-3-4 1,-1-2-1,0-4 0,-3-10 1,4 15-1,-4-15 0,0 0 1,5 9-1,-5-9 1,0 0-1,0 0 0,0 0 1,0 0-1,0 0 0,0 0 0,0 0 1,0 0-1,0 0 1,0 0-1,0 0 1,0 0-1,0 0 0,0 0 0,0 0 0,0 0 0,0 0 0,0 0 0,0 0 0,0 0 0,0 0 0,0 0 1,0 0-1,0 0 1,0 0-1,0 0 1,0 0 0,3 11 0,-3-11-1,0 0 1,-3 13-1,3-13 1,-3 13 0,3-13 0,-1 11 0,1-11 0,-2 14 1,2-14-1,0 12 0,0-12 0,3 18-1,-2-7 0,0 2 1,0 0-1,0 1 0,-1 1 1,0 2-1,-1-4 0,1 0 0,0-1 0,1-1 0,0-1 0,1 1 0,2-1 0,-1-1 0,1 3 0,0-1 1,0 1-1,0-1 0,0 1 0,-1-2 0,1 0 0,-1-1 0,-3-9 1,5 15-1,-5-15 0,5 9 0,-5-9 0,0 0 1,0 0-1,0 0 0,10 5 0,-10-5 1,5-10-1,-2 1 1,0-3 0,0-3-1,0-6 1,-1-3 0,2-3-1,-2-3 1,1-4-1,2-3 1,1-3 1,0-4 0,3 0 0,0-3 0,3 2 0,-1-2 1,5 1 0,-4 0 0,5 5-1,-3-1-1,4 6 1,-4-2-1,4 5 1,-3 2-1,1 5 0,-2 5 0,0 2-1,-2 5 1,0 3-1,0 3 0,-3 2-1,-9 6 0,14-8-3,-3 7-2,-11 1-6,12-5-7,-12 5-15,0 0 0,0 0 1,0 0 1</inkml:trace>
  <inkml:trace contextRef="#ctx0" brushRef="#br0" timeOffset="182920.4625">4376 15455 12,'0'0'23,"0"0"-3,0 0-4,0 0 0,0 0-3,16-4-2,-3 1-1,3 2-1,6-4-1,5 5-1,1-4-1,7 4-2,1-3 0,7 5-1,-2-2-1,5 2 1,-1 1 0,0 0-1,0 1 0,-1 1 0,-3 1 0,-3-1-1,-4-1 1,-1 2-1,-5-2 0,-3 3 0,-3 2 0,0-2 0,-3 0-1,-4 2 1,0-2-1,-5 0 0,-1 0-2,-9-7-4,13 8-7,-13-8-15,0 0-6,0 0-1,0 0 1</inkml:trace>
  <inkml:trace contextRef="#ctx0" brushRef="#br0" timeOffset="198150.3334">5706 15517 22,'6'10'29,"1"1"0,-7-11 1,-5 9-16,6 2-2,-2 0-2,4 6-2,-3-2-3,7 4-1,-4 1 0,3 7 0,-1-2 0,1 3-1,1-2-1,0 1 1,0 0-1,1-1 0,1-2-1,0-4 0,1-4 0,2 0-1,-1-4 1,1-4 0,2-6 0,0-7-1,0-4 1,2-3 0,0-6-1,2-5 1,-1-3 0,1-3-1,0-4 0,-2 3 1,-2 1-1,-1 3 1,-3 4 1,-4 6-1,-1 2 0,-5 14 0,0 0 0,0 0 0,-6 14 0,-1 8 0,-3 6-1,0 10 0,-3 6 0,-1 6 0,0 5 0,-1 0 0,0 1 1,0 0-2,2-3 2,0-3-1,1-5 0,2-3 1,-1-6-1,0-5 0,4-5 0,-3-7 0,3-4 0,1-6-1,4 2-1,2-11-2,-5 10-2,5-10-4,0 0-11,0 0-15,10-7 0,-10 7-1,11-26 2</inkml:trace>
  <inkml:trace contextRef="#ctx0" brushRef="#br0" timeOffset="200304.4566">6479 15820 30,'0'0'27,"0"0"2,0 0-10,0 0-6,0 0-2,-10 12-3,10-12-2,-3 10-1,3-10-2,-2 13 0,2-13 0,-1 16-1,1-16 1,0 15-2,0-15 1,1 12 0,-1-12 1,0 0-1,0 0-1,0 0 0,0 0 1,0 0-1,10-5 0,-10 5 1,5-10-2,-5 10 1,0 0 0,3-9-1,-3 9 1,0 0-1,0-11 1,0 11 0,0 0-1,0 0 0,0 0 0,0 0 0,0 0 0,0 0 0,0 0-1,-7 9 1,7-9-1,0 0 0,9 3 0,-9-3 0,0 0 1,13 6-1,-13-6 0,0 0 1,9 5-1,-9-5 1,0 0 0,0 0 0,0 0 0,0 0 0,0 0 1,-3 10-1,3-10 0,0 0 0,0 0-1,-11 2-2,11-2-10,0 0-20,0 0 0,0 0-1,-13-4 2</inkml:trace>
  <inkml:trace contextRef="#ctx0" brushRef="#br0" timeOffset="207263.8547">7618 15180 0,'0'0'22,"12"14"2,-12-14 0,-5 16-7,4 1-5,-1 3-1,1 8-1,-1 1-1,2 10 0,-2-4-2,3 8 0,-2-1-1,1-1-2,-1-1-1,2-1-1,0-6-1,1-1-1,0-3 0,-1-8 0,1-1-3,-1-7-3,3 1-2,-4-14-5,0 0-14,0 0-5,0 0 1,7-19 0</inkml:trace>
  <inkml:trace contextRef="#ctx0" brushRef="#br0" timeOffset="207562.872">7559 15208 18,'-10'-16'26,"10"16"0,0 0 0,0-17-9,0 17-2,16-13-3,2 9-2,-2-6-2,7 7-1,-1-3 0,3 2-2,-4-1-3,4 2-1,0 3 0,-2-1-3,-1 2-1,-5-2-3,1 5-5,-6-4-5,2 2-10,-3 4-8,-11-6 2,0 0 0</inkml:trace>
  <inkml:trace contextRef="#ctx0" brushRef="#br0" timeOffset="207851.8883">7640 15373 29,'5'15'30,"-5"-15"1,9 16-1,-9-16-15,13 8-5,-2-3-1,-1-3-3,6 2-2,0-3-1,1 4 0,1-3-1,0-2-1,0-1-3,-1-2-4,4 5-4,-4-8-5,-1 1-14,4 3-4,-8-7 0,4 6 2</inkml:trace>
  <inkml:trace contextRef="#ctx0" brushRef="#br0" timeOffset="208564.9293">8461 15088 18,'-12'4'27,"8"5"-2,-7-1-2,-3 2-4,2 5-2,-8 1-4,5 8-2,-5-1-3,1 6-2,-1 1 0,1 7-3,-1 3-1,4 4-1,2 2-1,4 4 1,3 2-1,3 1 0,3 0 1,4-1-1,5-4 0,3 0 0,2-9 1,1-3-1,2-5 0,-1-4 0,1-5 0,-2-3-2,1-5 0,-5-7-4,3 4-7,-13-11-17,14 4-3,-5-4-1,-7-10 1</inkml:trace>
  <inkml:trace contextRef="#ctx0" brushRef="#br0" timeOffset="215453.3233">8892 15470 6,'0'0'8,"0"0"1,0 0-1,0 0 1,-1 9 0,1-9 1,0 0 0,0 0 0,0 0 1,0 0 0,0 0-1,0 0-1,0 0-1,0 0-1,0 0 0,-10 7-1,10-7-1,-14 17-1,1-3 0,2 5 0,-7 1 1,2 4-2,-5-1 0,1 4 0,0-2-1,1-2 0,1-5-1,1 1-1,4-5 1,1-2-1,3-3 0,9-9-1,-11 10-1,11-10-1,0 0-1,0 0-3,-7 11-1,7-11-4,0 0-9,0 0-11,-11 5-1,11-5 2,-14-4 2</inkml:trace>
  <inkml:trace contextRef="#ctx0" brushRef="#br0" timeOffset="215835.3451">8608 15533 29,'0'0'29,"0"0"0,0 0 0,0 0-16,13 13-2,-7-3-2,7 8-3,3 0-2,7 7 0,1-1 0,7 5 0,1-3-1,4 1-1,-3-4 0,1-3-1,-5-1 1,-2-3-2,-6-5 0,-3-4-3,-3 0-3,-15-7-7,18 0-16,-9 4-5,-9-4 0,6-11 1</inkml:trace>
  <inkml:trace contextRef="#ctx0" brushRef="#br0" timeOffset="216075.3588">9149 15740 35,'0'0'33,"18"15"1,-12-6 0,-4 3-15,8 6-4,-9-1-5,6 8-4,-5-2-1,1 3-3,-1 0-2,-2-2-2,2 2-4,-6-7-8,6-4-19,1 1-2,-3-16-1,0 13 2</inkml:trace>
  <inkml:trace contextRef="#ctx0" brushRef="#br0" timeOffset="216662.3924">9413 15452 43,'-5'13'31,"7"8"2,-8-1 0,2 3-18,6 10-4,-2-4-2,4 7-3,-3-6-1,7-1-1,0-6-1,7-2-1,2-9 0,3-5 0,2-8 0,5-5-1,2-7 1,-1-2-1,-2-5 0,-3-3 0,-3-1 0,-3 4 0,-5 1 0,-4 6 0,-4 3 0,-4 10 0,0 0-1,-2 12 1,-3 10-1,-2 7 1,-2 7-1,-2 8-1,0 9 2,-3 4-1,0 4 0,-1 0 0,-1-1 0,1-2 0,0-5 0,2-6 0,3-7-2,1-9-2,7-3-5,-5-19-10,7-9-20,0 0 2,5-19-1,3-9 1</inkml:trace>
  <inkml:trace contextRef="#ctx0" brushRef="#br0" timeOffset="217037.4139">9717 15257 50,'6'-18'32,"-6"18"2,0 0-3,19-9-14,-7 17-8,2-2-2,6 11-1,0 0-1,6 9-2,0 2 1,2 14-2,-5 1 0,-4 6 1,-3 3-3,-5 5 2,-6 1-2,-5 2 1,-6 0 1,-4-4-1,-6-6 0,1-2 0,-3-8 1,2-7-1,1-7-3,1-11-5,14-15-32,-10 9 3,10-9-2,1-19-1</inkml:trace>
  <inkml:trace contextRef="#ctx0" brushRef="#br0" timeOffset="219075.5304">10542 15642 40,'0'0'32,"0"0"2,0 0-7,0 0-8,0 0-4,0 0-3,0 0-4,10-7-2,5 3-2,2-3 0,11 3-1,4-5 0,10 2 0,4-1-1,8-1 0,2-1-1,2 5 0,1-1 0,-4 1-1,-4 1 0,-6 3 1,-6 2-1,-8 1 0,-8 1 0,-4-1 1,-8 2-1,-11-4-1,14 6 0,-14-6-3,0 0-2,0 0-4,0 0-8,0 0-20,-2-12 1,2 12-1,-10-15 2</inkml:trace>
  <inkml:trace contextRef="#ctx0" brushRef="#br0" timeOffset="219510.5553">11103 15373 66,'-5'9'34,"5"-9"-1,0 0-5,0 0-15,10 2-6,2 3-2,-2 1-2,7 3-1,-1-3 0,6 6 0,0 0 0,-1 1-1,0 1 0,0 2 0,-1-1 0,-3 2-1,-3 3 1,-2-2 1,-6 2-1,-3 2 0,-5-2 0,-3 1 0,-5 0 0,0 0 1,-3-3 0,0 0-1,1-4 0,1-4 0,5 0-3,6-10-5,-1 12-14,1-12-18,15 1 2,-6-2-2,2-8 1</inkml:trace>
  <inkml:trace contextRef="#ctx0" brushRef="#br0" timeOffset="232592.3036">12185 15217 24,'-22'13'25,"7"9"2,-7-3-7,4 0-6,2 8-2,0 0-1,5 7-3,0 3-1,5 6-1,2 3-2,4 5-1,2-2-1,5 2 0,3-2-1,4-3 0,5-5 0,4-5 2,3-6-1,5-5-1,2-7 1,3-5 0,2-11 0,6-5 0,-3-11-1,5-5 0,-1-9 0,2-7 1,-2-5-1,1-7 0,-7-4 0,-4-1 1,-8-5 0,-7 2-1,-13-1 2,-10 4-2,-15-3 1,-9 7 0,-11 3-1,-8 8 0,-7 8-1,-3 6 0,1 9 0,1 6-1,7 11-2,4 2-1,13 11-7,5-1-12,11 1-13,14 6 0,3-6-1,12 4 2</inkml:trace>
  <inkml:trace contextRef="#ctx0" brushRef="#br0" timeOffset="232900.3212">12396 15513 52,'0'0'35,"1"12"0,-1-12-2,0 0-13,-2 13-9,2-13-4,8 20-2,2-7-2,6 5-1,3 0 0,8 4 0,2 1-1,5 2 1,2-2-2,3 2 1,-3-2-1,-1 0-2,1 1 0,-9-5-2,-1 5-3,-8-8-6,3 3-13,-4-3-11,-6-6 0,-11-10 1,11 2 2</inkml:trace>
  <inkml:trace contextRef="#ctx0" brushRef="#br0" timeOffset="233302.3442">13259 15237 17,'13'-5'28,"-8"-7"1,-5 12 2,12-12-12,-10 3-4,-2 9-2,0 0-4,0 0 1,0 0-2,-12 22-2,-2 1 0,-1 11-1,-7 8-1,2 10-1,-6 7 0,2 6-1,2 1-1,3-1 1,6-1-2,6-2 1,7-6-1,5-7 0,8-5-1,5-9-3,7-3-2,-2-10-10,1-5-22,4-1 1,-5-10-1,1-3 1</inkml:trace>
  <inkml:trace contextRef="#ctx0" brushRef="#br0" timeOffset="234443.4093">13558 15445 69,'3'16'34,"-3"-16"0,1 15-8,0 1-14,-4-1-5,4 11-3,-2 2-1,5 6 1,-2-2-2,4 4 1,2-3-2,2-1 1,2-3-1,3-5 0,1-6 0,3-7-1,1-7 1,5-8 0,2-9 0,1-4 0,1-8 0,0-5 0,-2-3 0,-1-1 0,-6 2 0,-4 6 0,-4 3 1,-3 6-1,-4 4 0,-5 13 0,0 0-1,1 20 1,-3 3-1,-2 7 1,-3 8-1,1 10 0,-3 7 0,0 2 0,-2 2 0,2 3 0,-1-1 0,-2-3 0,3-2 0,0-10-2,2-3-1,-1-11-2,5-3-3,-6-18-9,9-11-21,0 0 0,-5-13-1,7-11 2</inkml:trace>
  <inkml:trace contextRef="#ctx0" brushRef="#br0" timeOffset="234718.4252">13958 15183 55,'9'-13'37,"1"4"0,7 8-1,-3 8-11,2 2-15,15 12-3,-1 5-2,6 10-2,0 6 0,-1 10-1,-7 8-1,-5 5 0,-12 7-2,-15 3-2,-7 9-8,-13-3-26,-15-4-3,-2-3 1,-10-17 0</inkml:trace>
  <inkml:trace contextRef="#ctx0" brushRef="#br0" timeOffset="240735.7693">14544 13921 49,'2'-10'29,"-2"10"-1,-5-12-9,5 12-10,0 0-3,0 0-4,0 0-1,-1 14 0,4 0-1,3 3 1,1 3-1,4 5 1,-3 0 0,2 4 0,-2 2 0,0-3 0,-1 2 0,-1-2-1,0 0 1,-3-3-1,0 0 0,3-5 0,-1-4 0,3-1-1,2-4 1,3-1 0,2-4 0,6 0 0,4-3 1,5-1 0,5 0 0,4 0 1,2-2-1,2 4 1,5-1-1,4 1 1,2 0-1,2 3 0,1-1 0,3 0 0,3 1 0,3-1 0,-1 0-1,4 1 0,-1-1 2,2 0-1,0-1-1,1 0 1,1-1-1,3-1 1,-2 0-1,1-3 1,2 0-1,1 1 1,-1-2-1,1-1 0,-1-2 0,-1 1 0,2 1 0,-2 0 1,-3 1-1,-5 0 0,1 0 0,-2 3 0,-5-1 1,-3 2-1,-4-2 0,-2-1 0,-8 0 0,0 1 0,-9-1 0,-5-1 0,-6 1 0,-4 0 0,-7-1 0,-3-2 0,-10 3 1,7-9-1,-7 9 0,1-16 1,-4 4-1,-1-3 0,0-4 1,-1-1 0,2-3 1,2-1-1,-2-2 1,0-1 0,2 0 1,4 6-2,-1 0-2,-2 3-11,-4 3-23,4 15 0,1-13-1,-1 13 1</inkml:trace>
  <inkml:trace contextRef="#ctx0" brushRef="#br0" timeOffset="241957.8392">15896 14759 21,'0'0'28,"0"0"2,2-14-7,-2 14-3,0 0-3,0 0-3,1-13-2,-1 13-3,0 0-2,0 0-3,6 10-1,-3 3-1,1 2 0,0 8-1,2 5 0,0 8 0,-1 3 0,0 6 0,0 2 0,-1 0 0,-1 0 0,3 0-1,-3-8 0,-2-4-1,1-5-1,1-9-2,-1-2-2,-4-9-10,2-10-21,0 0 2,0 0 0,-9-19 0</inkml:trace>
  <inkml:trace contextRef="#ctx0" brushRef="#br0" timeOffset="242272.8573">15858 14660 53,'18'-2'34,"-2"-5"0,4 5 0,2 0-21,-1-7-3,6 8-4,-2-2-1,-1 3-2,1 0-1,-1 2-2,-2 2 0,-3-1-2,2 5-2,-5-6-5,4 8-11,-1-2-15,-8-4 0,-1 3 0,-10-7 0</inkml:trace>
  <inkml:trace contextRef="#ctx0" brushRef="#br0" timeOffset="242492.8698">15944 14978 72,'18'2'35,"8"3"0,-1-1-4,-8-7-22,15 4-5,-3 0-2,1-1-3,0 3-7,-6-2-17,-1-3-9,3 2 0,-9-8-1</inkml:trace>
  <inkml:trace contextRef="#ctx0" brushRef="#br0" timeOffset="243428.9233">17103 14940 21,'0'0'29,"-13"0"0,13 0 2,0 0-13,-20-2-4,10 4-4,-4-3-3,2 7-1,-8-1-1,4 4-1,-3 1-2,3 5 1,1 3-2,1 4 0,3 2-1,3 1 1,3 1-2,4 1 0,3 0-1,5-6-2,3 2-8,0-3-15,6-13-6,4 3-2,-2-14 3</inkml:trace>
  <inkml:trace contextRef="#ctx0" brushRef="#br0" timeOffset="243802.9448">17237 15070 23,'-14'7'26,"9"12"0,-9-9 2,9 6-14,1-2-6,0 0-2,10 0-2,3-2 0,6-3-1,2-3 1,6-4-2,0-7 1,3 0-1,0-6 1,-2 1 0,-3-4 1,0 3 0,-9-4 1,-1 4-1,-8-1-1,-3 1 0,-9 1 0,-1 2-1,-3 1-1,-5-1-2,2 5-2,-2 1-2,3 8-9,1 1-13,3-2-7,6 6-1,5-11 1</inkml:trace>
  <inkml:trace contextRef="#ctx0" brushRef="#br0" timeOffset="244215.9684">17561 14969 38,'0'0'29,"10"2"0,-10-2 0,-15 8-18,9 6-6,2 3-2,0 3-1,0-1-2,2 3 1,3-2 0,3-3 0,4-2-1,2-5 1,0-5 0,5-2 0,-1-6 1,4-2 1,-3-5 1,4-2 0,-5-2 2,2 0-1,-4-2 0,1 1-1,-3 0-1,-1 4 0,-9 11 0,8-11-2,-8 11 0,5 9 0,-5 6-1,0 3 0,0 6 0,0 1-1,4 5-4,-2-7-7,5-6-22,-2 4-1,-5-21-1,11 10 0</inkml:trace>
  <inkml:trace contextRef="#ctx0" brushRef="#br0" timeOffset="244456.9822">17901 14677 80,'0'0'34,"10"25"-1,-12 0-8,2 5-20,6 11-2,-4 5-1,1 5 0,0 1-2,0-1 0,0-1-6,-2-7-9,-3-9-18,1 2-1,-6-18 0,5-1 0</inkml:trace>
  <inkml:trace contextRef="#ctx0" brushRef="#br0" timeOffset="245120.0201">17845 15009 46,'7'-19'33,"3"-1"2,7 7-1,4 3-17,-5-1-7,8 6-4,-3 1-2,3 5-3,4 4-2,-5 2-2,3 4-1,-3-3-1,3 6-2,-6-4 0,3 3 0,-4-2 1,-3 2 0,-5-3 2,1-1 1,-12-9 3,13 13 2,-13-13 2,0 0 0,7 10 2,-7-10 0,0 0 1,-9-9-1,9 9 1,-18-7-3,18 7-1,-20-4 1,10 7-2,-3 0 1,13-3-1,-19 13-1,10-1 0,3-1 0,2 4-1,3-1 1,2 2-1,5-2 0,1 0 0,5-2 0,2-4 0,5-1-1,0-4 1,1-4-1,1-3 1,-2-5-1,1-1 0,-3-4 0,-3 1 0,-3-2 1,-2-2 1,-5-2-1,-1 3 1,-5-1 1,1 3 0,-4 1-1,-1 3 1,6 10-1,-11-10 0,11 10-1,0 0 1,-9 12-1,10 1 0,3 2 0,1 1 0,3 2-1,0-2-2,5 1-5,-6-5-9,8-5-20,-2 1 1,-2-8-1,1-2 1</inkml:trace>
  <inkml:trace contextRef="#ctx0" brushRef="#br0" timeOffset="245325.0318">18555 14913 53,'0'0'36,"7"19"-1,-11-3 0,-2 1-15,3 8-12,-3 0-3,1 4-3,2-2-6,-4-8-7,7-1-15,1-3-10,-1-15 0,0 0 0</inkml:trace>
  <inkml:trace contextRef="#ctx0" brushRef="#br0" timeOffset="245480.0407">18548 14819 71,'-12'-15'33,"12"15"-4,-20-4-11,20 4-33,-12 5-15,12-5-4,0 0 1</inkml:trace>
  <inkml:trace contextRef="#ctx0" brushRef="#br0" timeOffset="245862.0625">18643 14961 40,'7'23'28,"-11"-6"1,9 3-4,-4 0-15,-1-1-6,2-1-2,1-1-2,1-4 1,2-4-1,5-2 1,0-7 0,3-5 1,1-3 1,4-3 1,-4-7 0,5 1 2,-6-5-1,2 2 1,-6 0-1,6 4-1,-9 1 1,-7 15-2,12-13 0,-12 13-1,5 11 0,-1 4 0,-4 3-1,-2 1-1,4 4-1,-3-3-4,4 3-11,1-2-21,-4-21 1,6 16-1,-6-16 2</inkml:trace>
  <inkml:trace contextRef="#ctx0" brushRef="#br0" timeOffset="246069.0744">19020 14919 61,'0'13'35,"-8"-2"-1,8 9-1,-1-4-20,4 1-17,-4-1-14,-3-4-15,7 3-1,-3-15-1,0 0 1</inkml:trace>
  <inkml:trace contextRef="#ctx0" brushRef="#br0" timeOffset="246226.0833">19017 14770 47,'0'0'16,"0"0"-16,-9 8 0,9-8-24,0 0-5</inkml:trace>
  <inkml:trace contextRef="#ctx0" brushRef="#br0" timeOffset="246617.1057">19131 14915 33,'6'15'31,"-6"-15"2,3 14-1,-4-4-10,1-10-12,4 22-4,-1-11-1,1 4-3,-2-3 0,2 0 0,2-2-1,-6-10 0,13 10 0,-3-9-1,-10-1 1,19-11-1,-8-2 1,2-1-1,-2-3 1,3 0 0,-5-1 1,0 2 0,-2 2 0,-7 14 0,13-11 0,-13 11 0,0 0-1,8 15-1,-3-1-1,-5 1-3,7 6-9,-1 0-23,0-8 0,2 3-1,-8-16 2</inkml:trace>
  <inkml:trace contextRef="#ctx0" brushRef="#br0" timeOffset="247124.1347">19562 14875 66,'-24'-10'33,"13"12"0,-7 2-6,-1 3-18,8 8-3,0 2-3,5 4 0,3 2-1,8 0 0,3 0-2,4-3 1,4-2-1,0-4 0,0-3 0,1-5 1,-3-5-1,-1-2 0,-4-5 1,-9 6 0,13-21 1,-8 4 0,-4-2 1,1 1-1,-2-1 2,0 2-2,0 2 1,1 3-2,-1 12 0,0 0 0,10 3-1,-5 9-1,1 6 0,-1 6-1,0 5 0,-3 2 1,0 6-2,-7 0 1,0 3 0,-5-1 0,-2-1 1,-1-4 1,-2-3-1,0-2 1,0-8 0,3-9-3,4-1-5,-4-11-17,5-10-10,7-1 1,1-15-2</inkml:trace>
  <inkml:trace contextRef="#ctx0" brushRef="#br0" timeOffset="247584.161">20326 14722 72,'24'-2'36,"-1"5"1,-13 2 0,-10-5-26,-1 26-4,-13-5-2,-6 8-2,-9 3-1,-2 6 0,-6 0-1,-1 0 0,2-1-2,0-5-3,10 1-5,-5-12-7,13-4-20,1-4-2,6-10 0,11-3 0</inkml:trace>
  <inkml:trace contextRef="#ctx0" brushRef="#br0" timeOffset="247811.174">20076 14764 74,'0'0'39,"0"0"-2,15 7 2,0 12-26,-2-2-6,8 12-2,0 3-1,6 6-1,1 1-2,0-2-1,5 0-4,-4-9-7,3-3-28,-4-2 0,-8-9 0,2-4-1</inkml:trace>
  <inkml:trace contextRef="#ctx0" brushRef="#br0" timeOffset="248019.1859">20648 15147 64,'13'14'37,"-3"-2"-2,-3 5 0,-6 4-14,-2-3-17,0 5-3,1 3-5,-10-7-9,4 1-24,4 1 1,-1-12-1,4 0 2</inkml:trace>
  <inkml:trace contextRef="#ctx0" brushRef="#br0" timeOffset="248331.2038">21337 14844 83,'0'0'37,"0"0"0,0 0-3,-18 16-25,-5-4-2,3 9-2,-7 1 0,0 7-2,-1-2 0,3 1 0,1-1-2,4 0-1,5-3-1,0-4-2,6-2-3,-2-9-8,11-9-19,-7 12-8,7-12 3,0 0-2</inkml:trace>
  <inkml:trace contextRef="#ctx0" brushRef="#br0" timeOffset="248569.2174">21009 14775 62,'-4'-22'38,"2"4"0,2 18 2,18 0-19,-18 0-9,25 30-4,-9-5-3,6 10-1,1 4-1,2 3-2,-3 0-1,1-3-2,1-1-4,-8-10-5,7 0-15,-2-10-15,-5-9 2,0-5-2,-4-10 3</inkml:trace>
  <inkml:trace contextRef="#ctx0" brushRef="#br0" timeOffset="248782.2296">21394 14563 77,'19'-12'40,"-2"9"0,-1 11-1,0-4-19,0 17-11,-8 6-5,-3 7-4,0 11-13,-4 2-26,-6-6-2,0 5 1,-5-6-1</inkml:trace>
  <inkml:trace contextRef="#ctx0" brushRef="#br0" timeOffset="251503.3852">4637 16970 43,'0'0'33,"17"-2"2,-17 2 0,0 0-20,18 7-2,-18-7-4,20 27-2,-9-7-2,2 13-1,-1 6-2,2 7-2,-2 7 1,2 2-1,-2 0 1,-1 2-2,2-2 1,1-5 0,2-9 0,-2-5 1,4-10-1,-3-11 0,3-9 0,-1-10 0,-1-11 1,1-8-1,-4-9 1,1-10-1,-1-5 1,2-4-1,-1-2 2,1-2-1,0 6-2,1 1 1,4 10-6,-7 2-9,6 9-23,-1 13 1,-6 5-1,-1 6 0</inkml:trace>
  <inkml:trace contextRef="#ctx0" brushRef="#br0" timeOffset="251845.4048">4586 17239 65,'0'0'35,"0"0"-1,10 3-8,0-5-15,14 7-3,2-2-1,12 7-3,7-7 1,6 6-2,5-3-2,4 0-2,6 1-6,-6-2-20,4-2-9,-2-2 0,-6-4-1</inkml:trace>
  <inkml:trace contextRef="#ctx0" brushRef="#br0" timeOffset="252500.4422">5517 17187 63,'0'0'34,"0"0"0,9 13 0,1 2-24,-11 1-5,5 10-2,-1 4 1,4 7-1,1-1-1,5 3 0,-1-2 1,5-8 0,1-4-2,4-8 2,1-7-3,3-12 1,-3-5 0,5-10-1,-2-4 1,0-3-2,-5-3 2,-1-1-1,-5-1 1,-2 9 0,-6 0-1,-5 7 2,-2 13-1,0 0 1,-18 0-1,6 16 1,-1 10-1,-3 9 2,0 9-2,-3 6 2,0 8-2,1 6 1,1 2 0,-1-6 2,1-1-3,3-4-1,14-55 0,-23 82-1,23-82-1,0 0-14,0 0-22,0 0-2,0 0 2,6 12 2</inkml:trace>
  <inkml:trace contextRef="#ctx0" brushRef="#br0" timeOffset="252675.4522">6157 17596 50,'2'18'4,"1"-3"-3,-3-3-1,0-12-12</inkml:trace>
  <inkml:trace contextRef="#ctx0" brushRef="#br0" timeOffset="253329.4897">7959 17094 73,'0'0'37,"19"16"0,-11-7 1,-6 1-28,8 11-4,-3 3 0,1 5-4,-3 4 1,1 6 0,-3 3-1,-1 1-1,0 1 0,-2-2 0,-2 0-1,-1 1 1,2-4-3,-4-7-1,5-1-4,-4-11-9,5-9-22,-1-11 2,0 0-1,7-20 1</inkml:trace>
  <inkml:trace contextRef="#ctx0" brushRef="#br0" timeOffset="253643.5076">7948 17025 83,'-16'-17'37,"16"17"0,-10-10-7,5 0-19,5 10-3,10-8-2,2 10-1,1-1-1,6 1-1,1 0-1,6 3 0,3 1-1,2 0 0,3 0 0,1-2-1,0-1 0,0 3-2,-2-1 0,-6-1-3,1 4-3,-9-9-8,2 6-17,-8-1-7,-13-4 1,0 0 0</inkml:trace>
  <inkml:trace contextRef="#ctx0" brushRef="#br0" timeOffset="253884.5213">8020 17192 43,'-15'16'30,"-5"-10"1,11 3-3,5 0-16,4-9-1,0 0-2,14 8 1,7-2-4,-1-4-1,9 3 0,1-4-1,3 3-3,2 0-2,-3-2-7,3-3-28,-2 4 0,-8-6 0,1 3 1</inkml:trace>
  <inkml:trace contextRef="#ctx0" brushRef="#br0" timeOffset="255041.5876">8901 16950 13,'0'0'26,"0"0"2,0 0-3,0 0-6,0 0-2,0 0-2,0 0-2,0 0-2,0 0-1,0 0-3,0 0-1,-12 4-2,12-4-2,-10 3 0,10-3 0,-18 5-1,6-4 0,-2-1 0,0 2 0,0-1-1,-3 1 1,2 2-1,-1-3 0,3 3 0,0 2 0,4 0 0,9-6 0,-12 13 0,12-13-1,-1 14 1,3-3 0,1 2 0,3-1 1,-1 2-1,1 4 0,1 3 0,-2 0 1,0 3-1,0 4-2,-1-2 2,-2 4-1,0 3 2,-2-1-1,0 2 0,-1 4 0,0-3 1,-2-3 0,2 3 0,-1-5 0,1-1-2,-1 0 1,2-7-1,-1-1 2,2 0-2,3-2 1,-2-4 0,2 2 1,2-4-1,-6-13 1,18 15 0,-6-13 0,3 0 0,0 2 1,4-1-1,2-6 0,-2 1 0,2 5 0,0-3-1,-2 1 1,-1 3-2,-2-5 1,-1 3 0,-4 3-1,-1-1-4,-10-4-21,0 0-10,0 0-1,0 0 0,-5-21 0</inkml:trace>
  <inkml:trace contextRef="#ctx0" brushRef="#br0" timeOffset="258977.8127">9690 17144 23,'0'0'29,"0"0"1,0 0-3,0 0-10,-14 17-3,8-7-5,-7 2-3,3 8-4,-3-2 0,-2 4 0,-1-1-1,1 4-1,0-9 0,-1 7 1,3-3 0,-1-4-1,2 1-1,0-5-1,6 2-3,-4-6-4,7 2-5,3-10-11,-15 0-8,15 0 2,-4-15 1</inkml:trace>
  <inkml:trace contextRef="#ctx0" brushRef="#br0" timeOffset="259252.8283">9405 17155 35,'0'0'29,"-2"-12"3,2 12-10,0 0-3,0 0-4,17 7-3,-17-7-3,25 25-2,-8-10-1,8 8-2,-1-2 0,1 5-3,1-2 1,2 3-3,0-4 0,-4 0-1,1 0-6,-8-10-10,-1 1-17,5-7 3,-8-10-4,3-2 1</inkml:trace>
  <inkml:trace contextRef="#ctx0" brushRef="#br0" timeOffset="259500.8426">9759 16888 59,'11'3'34,"8"9"0,-2-1 0,-7 3-25,8 7-5,-2 4-11,0 6-24,-9-8-2,3 6-1,-10-11 0</inkml:trace>
  <inkml:trace contextRef="#ctx0" brushRef="#br0" timeOffset="259914.8663">10087 17120 58,'0'0'35,"0"0"0,0 0-1,5 11-19,-5-11-9,0 0-6,-4 13-7,4-13-12,-5 13-15,8 1-1,-4-5-1,5 9 2</inkml:trace>
  <inkml:trace contextRef="#ctx0" brushRef="#br0" timeOffset="260080.8758">10139 17395 50,'0'0'29,"8"18"-3,-8-18-13,0 0-28,13-3-8,-13 3-4,11-14-1</inkml:trace>
  <inkml:trace contextRef="#ctx0" brushRef="#br0" timeOffset="260395.8938">10501 17158 67,'15'-8'35,"-15"8"0,19-14 1,-5 8-26,-1-4-4,6 3-1,0-2-2,3 2-1,1 0-1,0 2-1,1 3-2,-6-1-1,5 4-5,-9-4-5,3 4-17,-4 5-6,-13-6 0,0 0 1</inkml:trace>
  <inkml:trace contextRef="#ctx0" brushRef="#br0" timeOffset="260635.9076">10477 17248 44,'4'17'34,"-4"-17"1,24 5-1,-9-2-11,4-7-11,7 4-4,0 3-4,1 0-4,2 3-5,-4-1-10,2-1-21,1 2 0,-6-3 0,1 1-1</inkml:trace>
  <inkml:trace contextRef="#ctx0" brushRef="#br0" timeOffset="264998.1569">11175 17095 36,'2'-10'30,"-2"10"2,0 0-8,-12 0-8,12 0-1,-11 4-4,9 6-2,2-10-4,-6 22 0,5-3-3,3 4-1,-1 1 0,2 4-1,1-1 0,1-1 0,2-1 0,2-3-1,1-9 2,3-4-1,4-5 1,2-11-1,4-3 2,4-7-1,0-6 1,3-3 0,0 0 1,0-1 0,-4 2-1,-3 6 1,-3-1-1,-5 9 0,-5 3-1,-10 8 0,0 0 0,4 13 0,-12 9-1,-3 3-1,0 12 2,-3 1 0,-1 9 0,-3 5 0,-1 9 0,1-2 0,2-4-1,-1 4 2,3 4-1,-1-3-1,4-10 2,1 0-4,10-50-6,-11 67-24,11-67-6,-2 27 4,1-42-4</inkml:trace>
  <inkml:trace contextRef="#ctx0" brushRef="#br0" timeOffset="265632.1933">11485 17025 52,'-18'7'33,"18"-7"0,-13 8 1,13-8-20,0 0-7,19-12-1,3 9 0,2-4-2,8 1-1,0-3-1,4 1 0,0 3-1,-2 0 1,-2 3-2,-1 0 1,-5 2-1,-3 3 0,-6 2 0,-2 1 1,-15-6-1,14 18 0,-12-7 0,-3 4 0,-2 2 1,0-1-1,-2 2 0,-1 4 0,1-1 0,-1-1 1,3 4-1,1 2-1,0-2 1,1 4-1,2 1 2,1-3 0,0 0 0,1 4 0,1-4-1,-2 0 3,0-1-3,0 0 2,-1-6-2,-2 0 1,0 2 0,-3-5-1,-3-7 1,-1 3 0,-3-4 1,-1-5 0,-2 3-1,2 2 0,-3-9 1,3 2-2,1 2-1,2-6-8,9 3-28,-7-11-1,3-3 0,5-8 0</inkml:trace>
  <inkml:trace contextRef="#ctx0" brushRef="#br0" timeOffset="266201.2259">12410 17309 61,'19'0'35,"-8"0"1,6-6-1,6 3-22,-5-5-5,12 2-1,-2 0-1,9 3-2,0 1-1,4-3-2,1 3 1,3-1-2,-2 1 0,-2 2 0,-6 0 1,-4-1-2,-5 1 1,-6 3 0,-6 0-1,-14-3 0,9 5-3,-9-5-4,0 0-12,-13 4-19,-1-11 3,1-1-2,-4-3 2</inkml:trace>
  <inkml:trace contextRef="#ctx0" brushRef="#br0" timeOffset="266500.243">12873 17113 44,'0'0'33,"21"7"2,-11-3 1,2-1-17,8 8-6,-7-6-4,10 5-2,-6-1-3,4 3-1,0 2 0,0-1-3,-3 0 1,0 4-2,-6-3 1,-4 5-1,-4 2 1,-5 0 1,-8-1-1,-5 6 1,-3 5-1,-4-5 0,2 4-6,-4-4-20,4-8-10,11-4-1,8-14 0</inkml:trace>
  <inkml:trace contextRef="#ctx0" brushRef="#br0" timeOffset="267208.2835">13945 17006 59,'-11'0'35,"0"12"-1,-12-2 1,0 3-16,-6 9-14,-5 4-1,1 7-1,-4 3 1,5 7 0,1-1 0,6 7-1,6 2 0,11-1-1,8-4 0,12-5 1,9-5-1,10-11-1,6-4-2,8-9 1,3-11 0,5-3-1,-1-7 1,-2-8 0,-3-5 0,-4-1-1,-3-4 0,-7-6-1,-8-2 2,-7-8-1,-8-2 0,-6 1 1,-13 0 0,-7-5-1,-12 3 2,-4 1 0,-4 7-1,-8 6 0,2 12-2,-3-2-5,8 17-13,3 2-18,0 3 0,7 6 0,0-1 1</inkml:trace>
  <inkml:trace contextRef="#ctx0" brushRef="#br0" timeOffset="267510.3006">13890 17281 68,'3'15'37,"1"-2"0,-4-13 1,7 9-21,8-3-9,-2-2-2,12 4-1,-1-2-1,6 2 0,3 4-1,5-2 0,3 1-2,-2 5 1,2 1-3,-6-2 0,5 11-11,-10-5-27,-6-5-1,-5-1 0,-10-7 0</inkml:trace>
  <inkml:trace contextRef="#ctx0" brushRef="#br0" timeOffset="273608.6496">19616 12417 30,'9'9'29,"-9"-9"3,20 5-8,-1 3-8,1-3-4,10 6-1,1-4-2,10 7-2,2-4-2,10 2-1,2 1-2,5-2 0,1 0 0,2-3-1,-1-3 1,-2-1 0,-7-3-1,-5 0 0,-11-5 0,-6 2 0,-9-2 1,-7 0-2,-15 4-1,0 0-2,3-11-8,-12 11-25,-2-7 2,11 7-3,-21-15 2</inkml:trace>
  <inkml:trace contextRef="#ctx0" brushRef="#br0" timeOffset="274249.6862">20931 12504 26,'0'0'27,"-10"-11"1,-3 4-2,1 0-12,-1 6-2,-5-2-2,1 6 0,-7 1-3,0 9 0,-4 3 1,1 6-4,-2 0-1,5 5-1,4 0 0,5 1-1,9-1-1,6-4-3,9-4-2,6-7-6,13 0-4,-2-9-3,10-2-7,1 0-9,-3-10 0,5 5 3</inkml:trace>
  <inkml:trace contextRef="#ctx0" brushRef="#br0" timeOffset="274610.7069">21079 12558 28,'-20'-16'26,"8"21"1,-6-3-7,1 5-7,0 8-4,2 0-1,5 6-2,2 1-1,9 1-2,6-2-1,6 1-1,5-5 0,5-1 0,3-4-1,2-4 1,1-4-1,0-3 0,-5-5 0,-3-3 1,-4-2-1,-6-1 1,-7-5 1,-5 2 0,-9-4 0,-4-1 1,-8-1-1,-2 0 0,-4 5-2,2-1-1,1 7-4,3-1-6,6 5-16,16 4-4,-11 9-2,18 4 1</inkml:trace>
  <inkml:trace contextRef="#ctx0" brushRef="#br0" timeOffset="275070.7332">21314 12548 43,'0'0'30,"4"-16"2,-4 16-2,0 0-16,0 0-9,-11 19-1,8-1-2,2 2-1,0 3 0,3 3-1,2-2 0,3 1-1,3-5 1,1-4 0,3-4 0,1-5-1,2-4 1,1-5 0,0-5 1,1-3 1,-2-7 0,3 1 3,-7-7-1,2-1 0,-7-3 1,1 7 0,-6-3-1,2 6 0,-4 3-1,-1 14-1,0 0 0,0 0-1,5 12 1,-3 6-2,1 2-1,0 1-1,2 4 0,0-2-3,4 0-3,-4-10-5,5 1-14,0-1-9,-10-13 0,16 5 1</inkml:trace>
  <inkml:trace contextRef="#ctx0" brushRef="#br0" timeOffset="275352.7493">21677 12358 46,'12'-53'33,"-4"-4"2,6 7-1,4 8-15,-7 5-5,11 21-4,-8 4-3,7 19-1,-10 9-2,2 12-2,-6 10 0,-1 10-1,-3 6-1,-2 3 0,-1 6-1,-4 0-2,3 3-1,-5-8-3,7 2-4,-6-15-3,7 1-11,-2-6-12,-3-17-1,4-2 4,-1-21 1</inkml:trace>
  <inkml:trace contextRef="#ctx0" brushRef="#br0" timeOffset="275962.7842">21724 12630 36,'-4'-28'31,"-5"-5"2,8 6-9,6 5-5,0 1-6,10 9-2,-2-2-3,7 6-3,1 1-2,5 4-1,2 3-1,1 0-1,2 3-1,0 2 0,0 2 0,-3 0-1,0 1 0,-5-1 1,-3 2-1,-6-1 1,-2-1 1,-12-7 0,10 11 1,-10-11 0,0 0 0,-11 9 1,-1-8 0,3-1 0,-6 0 0,2 2 1,-1 2-1,-1 1 0,2 2 0,0 4-1,2 1 1,3 4-2,4 1 1,4 1-1,4-3 0,3 2-1,4-5 1,5-4-1,2-1 1,2-6-1,-1-3 0,-2-4 1,2-2-1,-3-3 1,-2-2 1,-3-2-1,-3-3 1,0 0 0,-5-2 0,-1 0 1,-2 2-1,1 3 1,-3 3-2,2 12 2,0 0-2,0 0 1,-3 12 0,3 7-1,1 5 1,1 2-2,3 2-1,-2-1-2,3 3-2,-4-10-7,9-1-14,-2-6-10,-9-13 0,11 4 1</inkml:trace>
  <inkml:trace contextRef="#ctx0" brushRef="#br0" timeOffset="276169.796">22259 12446 45,'-3'-15'31,"3"15"1,0 0-9,0 0-10,-1 13-3,-1 3-6,0 6-3,0 3-3,-2 1-6,4 1-12,3 4-12,-8-8 0,7 3 1,-6-14 0</inkml:trace>
  <inkml:trace contextRef="#ctx0" brushRef="#br0" timeOffset="276334.8055">22256 12307 36,'-11'-37'24,"12"16"-3,-13 5-12,8 2-16,4 14-9,0 0-8,0 0-1</inkml:trace>
  <inkml:trace contextRef="#ctx0" brushRef="#br0" timeOffset="276809.8326">22320 12493 35,'5'15'28,"-5"-15"-2,2 16-7,-1-4-5,0 0-4,0 3-3,0-2-2,0 2-2,2-1-1,0-1-1,0-2 0,3-2 0,-6-9 0,16 10 1,-16-10 0,21 2 1,-12-6 0,5 1 1,-14 3 2,22-17-1,-14 1-1,3 3 1,-1-5-1,-1 4 0,-3-3-1,3 5 0,-5 0-2,-4 12 1,11-9-1,-11 9 0,0 0 0,7 17 0,-3-4-1,-2 4 0,1 1 0,0 1-1,1 1 0,-2-3-4,5 3-1,-7-9-6,8 1-9,-8-12-10,0 0-6,19 7 1,-12-17 1</inkml:trace>
  <inkml:trace contextRef="#ctx0" brushRef="#br0" timeOffset="277016.8445">22681 12515 39,'0'-12'31,"0"12"2,0 0-4,0 0-10,9 4-4,-13 5-4,7 8-4,-4-2-3,4 4-1,-1-1-2,-2-1-4,4 1-3,-4-6-9,0-12-20,13 13 0,-13-13-1,0 0 2</inkml:trace>
  <inkml:trace contextRef="#ctx0" brushRef="#br0" timeOffset="277177.8537">22729 12398 30,'-10'-19'28,"10"19"-3,-9-19 1,9 19-21,0 0-10,0 0-19,0 0-4,-10 10 0,15 6 1</inkml:trace>
  <inkml:trace contextRef="#ctx0" brushRef="#br0" timeOffset="277624.8793">22778 12524 36,'0'0'32,"0"0"2,0 0-1,0 0-15,0 0-6,0 0-3,0 0-5,2 19-2,1-6-2,0 2 1,0 1-2,1-1 1,2 0-1,-1 1-1,1-4 0,-6-12 1,9 15-1,-9-15 1,12 4 0,-12-4-1,12-5 1,-12 5 1,18-19 0,-9 7 0,3-3 1,0 1-1,-4-1 2,0 4-2,-1 0 1,-7 11-1,10-5 0,-10 5-3,1 13 0,-1 0-2,-1-1-3,4 5-2,-5-3-2,4-1-3,-1-1-5,-1-12-12,14 16 4,-14-16 1</inkml:trace>
  <inkml:trace contextRef="#ctx0" brushRef="#br0" timeOffset="278175.9108">23031 12601 10,'0'0'25,"-11"-11"2,1 14-3,-3-6-6,1 6-3,-1 4-3,1-1-3,8 5-1,2-1-2,2 4-2,5-2-2,4 5 0,4-1-2,0-3-1,5 0 0,-3-3 0,1-2-1,1-4 0,-1-2 0,-6-5 1,0-4 0,0-1 0,-6-5 2,0 0 0,-4-5 1,-2 1 0,-2-3 0,4 0 1,-5 2 0,1 0 0,1 4 1,3 4-2,0 10 0,0 0-1,0 0 0,11 24-2,-4-2 1,1 5-2,0 6-1,-3 1-1,2 3 1,-7 0 0,1 5 0,-3-5 1,-2 2 0,-7-5 1,1-3 2,1-3 2,-8-6 0,2-4 0,-2-6 2,-1-4 0,0-6-1,6-2-1,0-6 0,2-3-4,8-3-3,0-6-16,1-5-13,12 4-1,-2-10-1,8 6 2</inkml:trace>
  <inkml:trace contextRef="#ctx0" brushRef="#br0" timeOffset="278661.9386">23976 12358 77,'21'10'35,"-6"0"0,-11 2-9,-13 11-17,-11-1-2,-1 10-2,-10-1 0,-10 6-1,-5-3-1,1 2-1,4-3-1,1-3-1,8-2-1,-1-7-2,11-2-2,4-10-5,15 2-9,3-11-19,0 0 1,-2-13-1,4-7 2</inkml:trace>
  <inkml:trace contextRef="#ctx0" brushRef="#br0" timeOffset="278870.9505">23616 12380 53,'0'0'36,"13"19"1,-2 3-1,5 10-15,5-4-9,11 13-4,-3-3 0,12 6-4,-1-3 0,-4-2-5,2 2-7,-7-4-28,-6-10-4,-1-6 2,-7-11-2</inkml:trace>
  <inkml:trace contextRef="#ctx0" brushRef="#br0" timeOffset="280784.06">14930 16881 39,'-17'3'30,"17"-3"2,-23 3-11,8-10-6,2 7-3,-3-7-2,1 8-3,-2-4 0,1 4-3,-3 1 0,3 2-1,-4 1-1,3 0 0,-1 2 0,3 0 0,-1 3-1,4 0 0,1 0 0,4 4 0,4-1 0,3 2-1,3 0 1,4 5-1,2-3 1,3 5-1,-1 0 1,4 0-1,-2 5 0,-1 4-2,-1 0 1,-4 1-1,0 5 1,-5-3 0,-1 3 0,-4 2-1,-1-4 0,-1-2 1,-1-3-1,0-1 2,0-4-2,-2-2 1,4-5 0,0-2 1,2-3 0,1 1 0,3-4 0,-2-10 1,6 18 0,4-11 1,0-5-1,2 2 1,4-1 1,3-5 0,2 3-1,4-2 0,2-3 0,1 1-1,-3 5 0,2-6-3,-1 4-6,-7 2-28,-3-6 2,1 0-1,-17 4-2</inkml:trace>
  <inkml:trace contextRef="#ctx0" brushRef="#br0" timeOffset="285554.3326">15387 17166 26,'9'-1'23,"-9"1"-1,0 0-3,0 0-3,-12-1-4,12 1-1,-10 9-3,6 0-3,-7 3-1,1 6-2,-2-1 0,-4 6 0,1-2 1,-4 6-2,-2-3 1,0 2 2,1-3-2,1 0 0,1-1 0,3-2 1,3-2-3,4-4 2,0-4-4,8-10-3,-5 11-3,5-11-4,0 0-11,9-13-8,-9-3-1,7 3 1</inkml:trace>
  <inkml:trace contextRef="#ctx0" brushRef="#br0" timeOffset="285855.35">15114 17202 1,'0'-14'25,"0"14"1,0 0 0,13-4-7,-4 10-2,-9-6-4,23 23-2,-11-10-2,8 12-1,-2-4 0,6 7-3,2-4 1,2 5-1,1-5-2,-1-2 0,1 2-3,-1-7-2,1-2-6,-8-2-4,1-9-22,-1-1 1,-10-5-1,6 0 1</inkml:trace>
  <inkml:trace contextRef="#ctx0" brushRef="#br0" timeOffset="286136.3661">15668 17196 35,'0'0'28,"0"0"2,0 0-3,0 0-17,1 9-11,-1-9-10,2 17-17,-2-17 0,1 14-2,-1-14 3</inkml:trace>
  <inkml:trace contextRef="#ctx0" brushRef="#br0" timeOffset="286356.3786">15738 17382 26,'-10'13'30,"14"6"-3,-12-8 5,6 3-20,0 2-4,1 0-5,0-2-3,1 2-7,1-4-10,-1-12-11,4 15-1,-4-15 2,10-5 0</inkml:trace>
  <inkml:trace contextRef="#ctx0" brushRef="#br0" timeOffset="286658.396">15892 17178 25,'0'0'30,"18"1"1,-18-1 1,25-8-17,-4 7-4,-1-4-3,5 5-2,0-1-4,3 1-1,-1 0 0,0 1-2,-3 5-3,-2-5-7,0-1-9,3 3-11,-15-7-1,5 8 0</inkml:trace>
  <inkml:trace contextRef="#ctx0" brushRef="#br0" timeOffset="286950.4127">15947 17310 48,'0'0'34,"2"12"-1,-2-12-6,13 4-12,6-1-2,-2-5-4,9 1-3,-2-1-2,5-1-1,-1 1 0,0 0-3,-1 3-2,-4-3-5,2 6-11,-5-2-18,-8-2 1,0 4-2,-12-4 1</inkml:trace>
  <inkml:trace contextRef="#ctx0" brushRef="#br0" timeOffset="292130.709">16479 17144 39,'0'0'29,"0"0"3,0 0-9,0 0-8,3-10-3,-3 10-2,0 0-4,0 0 1,0 0-3,0 0 1,0 0-2,0 0 0,6 10-1,-6-10 0,0 0 0,11 6-1,-11-6 0,0 0 0,13 7 0,-13-7 0,0 0 0,12 0-1,-12 0 1,0 0 0,11-2 0,-11 2 0,0 0 0,0 0 0,10-5 1,-10 5-1,0 0-1,0 0 1,0 0 0,0 0 0,0 0-1,0 0 1,0 0-1,0 0 0,0 0 0,0 0 0,0 0 0,0-9 0,0 9 0,0 0 0,0 0 1,0 0-1,0 0 0,0 0 0,0 0 0,0 0 0,0 10 0,0-10 0,2 10-1,0 3 1,1 1 0,2 1-1,-1 1 1,3 1-1,2 2 1,0 1-1,2 2 2,3-7-2,1-1 2,3 0-1,1-3 2,0-3-2,3-1 1,1-5-1,-1-4 0,1-1 1,-3-1-2,-1-3 0,-1-3 0,-2 1 1,-2-1-1,-4 2 1,-10 8 0,12-17 0,-10 8 0,-2 9 0,-2-9 0,2 9 0,-10-4 0,10 4 0,-14 9 0,5 4 0,0 8 2,-1 4 0,0 6-1,-2 9 1,0 4-1,-4 3 2,2 5-2,-1-2 1,-1 2-2,-1 1 1,17-53 3,-30 88-2,30-88-2,-21 72 2,21-72-1,0 0-3,-14 58-4,14-58-14,0 0-22,0 0 2,-6-18 3,9-4-4</inkml:trace>
  <inkml:trace contextRef="#ctx0" brushRef="#br0" timeOffset="292978.7575">16973 16989 18,'-11'-3'28,"11"3"2,0 0-6,0 0-4,0 0-2,0 0-3,0 0-2,1-18-3,12 17-2,-3-7-2,8 7-1,-2-3-1,6 4-1,0-4-1,4 4 1,1 1-1,0-2 0,-4 1-1,1 1 0,-5 0 0,-1 0-1,-5 2 1,-2 0-1,-11-3 1,9 13-1,-9-13 0,2 18 1,-4-4-1,0 0 0,-1 3 0,0 3 1,0 3-2,-1-1 2,2 2-2,1 3 1,2 2-1,0 0 0,3 3 0,0-1 1,2 0 0,1 2 0,2 2 0,-1-7 0,1 3 0,-2-2 1,-1-4-1,0 0 0,-4-4 0,-3-5 0,-4-4 1,-1 0-1,-3-5 1,-3-2-1,-3 0 1,-1-7 0,-2 1-1,1 2 1,0-1-1,1 0 0,2-2-2,2-1 0,12 3-4,-19 4-4,19-4-13,0 0-15,-7 13 2,7-13-2,0 0 3</inkml:trace>
  <inkml:trace contextRef="#ctx0" brushRef="#br0" timeOffset="293908.8106">7308 16772 27,'-17'17'29,"2"18"4,-8 1-1,3 8-14,-4 23-7,-1 8-1,10 21 1,3 3-6,10 14-6,16 1-19,12 3-10,9-7-1,19-4-7,5-22 5</inkml:trace>
  <inkml:trace contextRef="#ctx0" brushRef="#br0" timeOffset="294663.8538">17485 16609 93,'10'27'37,"2"-1"3,9 1-9,4 20-23,10 3-3,11 12 1,0 10-2,3 5-2,-3 8 1,-7 7-2,-4 4-2,-18-7-5,-8 12-18,-17 4-15,-19-8 0,-18-4-3,-19-5 3</inkml:trace>
  <inkml:trace contextRef="#ctx0" brushRef="#br0" timeOffset="343445.6438">18243 16911 13,'0'0'17,"0"0"1,20-11-1,-3 4-2,12-2 0,9-4-1,9-4-4,13-4-1,7-2-2,10 1-2,6-5-2,7 2 0,-1-2 0,1 3-1,-7 1 1,-4 6-1,-12 0 0,-10 5 0,-13 2-1,-10 6 0,-15 2-2,-19 2-1,0 0-2,-4 11-4,-10-2-8,-4 5-15,-6-10-2,6 5 3,-6-11-1</inkml:trace>
  <inkml:trace contextRef="#ctx0" brushRef="#br0" timeOffset="344410.6992">19878 16360 7,'9'-3'26,"-9"3"2,0 0-7,-13-10-1,13 10-4,-15 2-3,2 0-4,2 6-1,-5-2-4,1 5 0,-3 1-2,-1 3 1,-1 3-1,1 3-1,0 1 1,4 2-1,1 2 0,5 0-1,5-1 0,4-3-2,7 1-2,2-9-7,6-2-11,8-1-10,-5-15-1,8 2 1</inkml:trace>
  <inkml:trace contextRef="#ctx0" brushRef="#br0" timeOffset="344832.7233">20078 16367 17,'-11'10'27,"-11"-6"3,6 11-1,-4 4-12,0 1-5,7 6-1,-1 0-3,8 7-3,3-2-1,6-2-2,6-2 0,5-3-2,4-7 1,2-5-1,4-5 0,-1-9 0,0-6 0,-2-4 0,-1-5 0,-5-2 0,-2-4 0,-6-2 0,-3 0 0,-4 2 1,-5-1-1,-2 2 1,-3 1-1,-3 6 1,1 4-1,-2 4 0,2 6 0,0 7 0,4 4-1,2 4-3,6 10-4,-3-6-9,3-2-15,11 9-1,-3-15 2,10 6-1</inkml:trace>
  <inkml:trace contextRef="#ctx0" brushRef="#br0" timeOffset="345295.7498">20348 16390 28,'0'0'28,"0"0"3,-1 13-1,-2 3-16,-5-1-5,5 8-1,-3 1-3,6 5-1,0-5-1,3 3 0,2-1-2,1-6 0,2-4 0,0-3-1,3-8 1,1-4 0,0-5 1,2-3-1,-2-7-1,3-1 2,-4-5-1,3-1 0,-5 1 0,-1 1 0,-3 0 0,1 5 0,-3 2 1,-3 12-1,0 0 0,0 0-1,0 0 1,9 21-1,-5-3 1,0 2-1,2 4 0,1 0 0,0 2-1,-2-5-2,4-2-2,-6-5-7,7-2-7,0-3-15,-10-9-1,16-7 2,-10-9 0</inkml:trace>
  <inkml:trace contextRef="#ctx0" brushRef="#br0" timeOffset="345541.7639">20651 16220 26,'-1'-24'31,"-6"-1"2,6 12-2,1 13-13,0 0-5,0 0-4,0 27-4,5 3-1,-3 6-3,2 7-1,-2 2 1,3 3-1,-4 2-1,3-2-2,0-1-2,-1-9-5,4-6-15,1-2-7,-5-16-1,5 3 1</inkml:trace>
  <inkml:trace contextRef="#ctx0" brushRef="#br0" timeOffset="346202.8016">20575 16425 14,'0'0'27,"16"-7"2,6 10 0,-3-5-13,7 1-6,5-1-3,2-2-5,2 2-6,2 1-3,-4-1-4,0-1-3,-1 1-6,-6-4 0,-1 3 1,-3-4 2,-2 3 5,-5-2 7,-2 1 5,-4 3 7,-9 2 5,0 0 4,4-9 2,-4 9 0,-13 1-1,2 2-4,2 2-2,-4-1-3,1 6 0,-2 0-3,1 4 0,1 1-1,1 4 0,-1 2-1,4 4-1,2-2 0,2 0-1,3 1 0,2-3-1,2-5 1,3-1-1,-6-15 1,17 10-1,-5-12 0,0-6 0,0-3 0,1-4 1,0-3 0,-1-1 0,-1-2 0,-2 0 1,-3 1 1,-3 2-2,-2 0 0,-1 4 1,-3 3-2,3 11 0,0 0 1,0 0-1,0 0 0,-7 13 1,11 5-1,-2 1 1,2 6 0,0 1-1,1 0 0,0-1-3,0 0-3,0-9-8,2-4-12,2 1-7,-9-13-1,16-5 1</inkml:trace>
  <inkml:trace contextRef="#ctx0" brushRef="#br0" timeOffset="346430.8147">21157 16349 41,'0'0'31,"1"29"2,-6-12-1,2 4-17,3 7-6,-2 0-4,2 1-3,0 0-3,-1-6-3,4-1-6,-2-8-11,-1-14-11,5 9-2,-3-20 2,7 1 0</inkml:trace>
  <inkml:trace contextRef="#ctx0" brushRef="#br0" timeOffset="346598.8244">21148 16226 27,'-9'-14'26,"9"14"-4,0 0-8,0 0-30,0 0-5,0 0-4,14 9-2</inkml:trace>
  <inkml:trace contextRef="#ctx0" brushRef="#br0" timeOffset="346993.8468">21255 16266 42,'0'0'30,"9"22"2,-9-5-10,1 1-8,3 7-4,-3-2-4,3 7-2,-2-4-1,2-2-1,0-6-2,3-3 1,-3-4-1,-4-11 1,16 6-1,-6-9 1,-1-4 2,2-1-1,-1-6 1,1 0 0,-2-4 0,2 3 0,-3 0 0,0 4 0,-2 0-1,-6 11-1,10-11 0,-10 11 0,7 9 0,-3 3-1,-2 0 1,1 4-1,0 1 1,1 2-1,2 1-1,-2-5-3,5 6-6,-7-10-17,-2-11-8,17 14-1,-17-14 0</inkml:trace>
  <inkml:trace contextRef="#ctx0" brushRef="#br0" timeOffset="347371.8686">21825 16265 70,'-13'-9'35,"-1"16"0,-5 6-11,-3-3-13,2 9-4,-2-3-3,5 7-1,0-3-1,6 2-1,6-4 0,5-2-1,4-4 0,7 2 0,4-5 0,3-2 0,2-2-1,0 0 1,-4 0-1,-2 0 0,-3 1 0,-11-6 0,6 13-1,-6-13 1,-15 22 1,-2-14-1,-1 5 0,-4-1 1,1 0-1,-1-2-4,7 1-11,5-2-18,-2-11 0,12 2-1,6-12 2</inkml:trace>
  <inkml:trace contextRef="#ctx0" brushRef="#br0" timeOffset="347734.8893">22900 16204 51,'0'0'36,"-8"20"0,-4-6-1,-9-1-17,0 15-8,-11-5-2,4 11-2,-7-3-2,0 3-1,0-2-2,1-1-1,4-1-2,6-8-2,9 2-8,-3-8-22,6-11-2,12-5-3,0 0 3</inkml:trace>
  <inkml:trace contextRef="#ctx0" brushRef="#br0" timeOffset="347940.9011">22465 16220 55,'0'0'37,"9"12"1,7 8 0,8 9-18,-1-4-8,13 12-2,-2-4-4,7 6-3,0 3-7,-3-4-34,2-8-1,-2-5 0,-7-16-2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9T13:45:10.968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8441 11387 25,'0'0'26,"0"0"1,0 0-1,-8 10-8,8-10-2,0 0-3,0 0-3,0 0-3,14-1 0,-14 1-1,14-1-2,-4-1 0,0 2-1,0 0 0,5 1 0,-1-2 0,4 2-1,-3-1 1,4 1-1,-1-1 0,2 3-1,1-3 1,0 3-1,-2 0 0,2 0-1,-4 0 1,-2 0-1,-1 1 0,-1-1 0,-3 0 0,0-1 1,-10-2-1,10 3 0,-10-3 1,9 2-1,-9-2 0,0 0 0,0 0 1,0 0 0,0 0-1,0 0 1,0 0-1,0 0 0,0 0 1,4 9-1,-4-9 0,0 15 0,1-3 0,-1 3 1,1 4-1,1 2 0,-2 3 0,0 4 0,-1 4 0,0 1 0,-2-2 0,0 4 0,1-2 0,-3-1 0,1-1 0,2-1 0,0-3 0,0-2 0,2-2 0,-1-2 0,1-4 0,1 0 0,0-3 0,-1-4 0,-1-1 0,1-9 0,0 15 0,0-15 0,-2 12 0,2-12 1,0 0-2,-3 12 1,3-12 0,0 0 0,0 0 0,0 0 0,0 0-1,0 0-2,0 0-2,0 0-9,-4-13-24,4 4 1,-4-6 1,3 3-2</inkml:trace>
  <inkml:trace contextRef="#ctx0" brushRef="#br0" timeOffset="612.035">8466 11989 24,'0'0'29,"-14"5"1,14-5 3,0 0-12,-10 3-3,10-3-3,0 0-5,0 0-3,0 0-1,13 2-2,-1-4-1,4 3 0,2-3 0,3 1-1,3-1-1,3 0 1,-1-1-1,2 1 1,-1 1-1,1 0 0,-4-1 0,0 3-1,-2-1 1,-3 0-1,-5 2 0,-3-2-2,-1 1-1,-10-1-4,10 2-8,-10-2-21,0 0-1,-10-3 0,0-4 1</inkml:trace>
  <inkml:trace contextRef="#ctx0" brushRef="#br0" timeOffset="1214.0692">8539 11699 15,'-12'-10'24,"12"10"0,0 0 0,0 0-3,-10-1-1,10 1-4,0 0-3,0 0 0,0 0-3,0 0-1,12-4-3,-12 4-1,20-1-1,-5-1 0,2 2-1,2-1-1,4 0-1,0 1 0,4 2 0,-1-1 0,-1-1 0,0 1-1,1 2 0,-4-1 1,-1 1-1,-5-1 0,-3-1 1,-3 0-1,0 1 0,-10-2 0,0 0-1,0 0-2,0 0-3,10-1-14,-10 1-17,0 0 1,0 0-1,-16-13 0</inkml:trace>
  <inkml:trace contextRef="#ctx0" brushRef="#br0" timeOffset="5299.3031">9665 11942 0,'-7'12'20,"10"8"1,-7-6-6,6 1 0,0-1 1,-2-14-3,14 17-2,-5-12-1,3-3-2,-1-4 0,2-1-1,2-4-2,-1 0-1,-1-3 0,-1-1-1,-3-2 0,0 0-1,-4 1 0,-3-2 1,-6 0-3,0 2 2,-6 1-2,0 2 1,-4 7-2,-2 1-1,1 5-5,-4 3-7,1 2-16,5 7-1,-6-4-1,8 5 1</inkml:trace>
  <inkml:trace contextRef="#ctx0" brushRef="#br0" timeOffset="6568.3756">9586 12367 23,'0'0'29,"0"0"1,0 0 2,0 0-12,-9-1-4,-2-1-3,11 2-2,-23 7-4,8 0-2,-2-4-1,0 4-1,-1 1-1,2 5-1,-1-1 0,4 1 0,2 2-1,3 1 1,5 3-1,2-1 1,3 1 0,5 0-1,4-4 1,3 3-1,3-4 1,2 0 0,1-4-1,2 0 0,2-4 1,-1-2-1,0-1-1,-3-4 0,-1 2-2,-3-4-3,1 4-6,-17-1-15,15-11-8,-15 11 0,2-15 0</inkml:trace>
  <inkml:trace contextRef="#ctx0" brushRef="#br0" timeOffset="6803.3891">9464 12512 42,'0'0'32,"12"4"3,-12-4-2,23-14-9,-4 11-10,-4-5-5,7 4-2,-3-3-3,3 2-3,-1 3-5,-6-4-16,-1 4-15,-2 2 0,-12 0-1,14-2 0</inkml:trace>
  <inkml:trace contextRef="#ctx0" brushRef="#br0" timeOffset="10007.5724">9915 12344 12,'0'0'24,"0"0"-1,0-9-1,0 9 0,0 0-2,0 0-4,0 0-1,0 0-4,0 0-2,0 0-2,2 15-2,-2-15-2,5 21 0,-2-4-1,3 3 1,0 2-2,3 5 0,-2 4 0,2 4-1,2 0 0,-1 1 0,0-4 0,1 0 0,-1-7 0,-2-4 0,1-7 0,-9-14 0,15 10 0,-15-10 0,13-15 1,-6-1-1,-1-8 1,0-2-1,1-4 1,2-3 1,1 0-1,1 0 0,-2 1 0,2 5 0,-1 5 0,-1 4 0,-2 4-1,-1 5 0,-6 9-1,6-9-1,-6 9-3,0 0-5,0 0-25,11-1-1,-11 1 0,0 0 0</inkml:trace>
  <inkml:trace contextRef="#ctx0" brushRef="#br0" timeOffset="15531.8883">9539 11567 28,'0'0'18,"0"0"1,-4 18 3,-8-5-6,-2 3-2,2 2-1,-7 1-2,3 3-2,-5-4-2,5 6-2,-4-5 0,3-1-1,-2-1-1,2-2-1,3-1 0,2-3-1,-1-2 0,4-2-1,9-7-1,-16 7-3,16-7-7,0 0-12,-11-2-8,11 2-2,-2-17 2</inkml:trace>
  <inkml:trace contextRef="#ctx0" brushRef="#br0" timeOffset="15807.9041">9248 11601 56,'0'0'32,"0"0"1,7 10-8,3-1-10,-10-9-1,22 22-3,-7-8-3,5 7-2,0-3-2,4 5-1,0 1-1,0-1 0,-1-1-1,1-1-1,-2-1-1,-4-5-2,1 1-7,-7-4-27,-1-7 2,1-1-1,-12-4-1</inkml:trace>
  <inkml:trace contextRef="#ctx0" brushRef="#br0" timeOffset="16452.941">9229 12280 22,'0'15'28,"0"-15"2,-7 14 2,1-1-12,-3-3-5,1 9-1,-4-5-4,0 8-2,-6-4-4,4 7 0,-3-1-2,1-1 0,-1-1-2,1 0 1,2-1-1,3-3 0,2-2 0,0-5-1,9-11-2,-13 11-4,13-11-8,0 0-9,-8-20-9,10 7-1,-3-11 1,5 2 1</inkml:trace>
  <inkml:trace contextRef="#ctx0" brushRef="#br0" timeOffset="16716.9561">9011 12352 47,'0'0'31,"0"0"2,11 7-7,-4 5-9,-2-2-1,9 9-2,-6-3-4,7 7-3,0-4-1,4 8-2,-1-3-1,0 1-1,-2-3-1,0 0 0,-2-2-1,-1-3 0,-2 0-1,-3-6-2,-1 1-2,-7-12-6,14 7-27,-14-7 2,11 2-1,-11-2 0</inkml:trace>
  <inkml:trace contextRef="#ctx0" brushRef="#br0" timeOffset="17715.0131">10115 11900 13,'-9'11'24,"9"-11"1,-13 17-10,13-17 2,-9 16-3,7-6-1,2-10-3,1 12-2,-1-12-3,0 0-1,11 7 0,-11-7-1,10-1 0,-10 1 0,0 0-1,11-9 0,-11 9-1,2-11 1,-2 11 1,0 0-1,-5-11-1,5 11 0,-10 1 1,10-1-2,-11 8 1,11-8-1,-7 12-3,7-12-9,-9 7-20,9-7 1,0 0-2,12 6 1</inkml:trace>
  <inkml:trace contextRef="#ctx0" brushRef="#br0" timeOffset="20103.1498">11376 11434 7,'9'-6'17,"-9"6"3,0 0-4,6-10-1,-6 10 1,0 0-3,-10-4-1,10 4-1,-14 1-3,3-1 0,2 4-2,-4-1 1,1 1-2,-2-2-1,1 3 1,-1-2-3,3 4 1,-3 1-1,4 0-1,-2 0 0,3 5 0,1 1 0,2 2 1,-1 5-1,2 2 0,2 2 0,0 5 1,1 0-1,2 0 1,-2 0 0,2 3-1,-1-3 0,1-2 1,-1 0-2,-1 1 1,-1-2 0,0 1-1,-1-3 1,-2-3-1,0-3 1,-3-1-1,-1-4 1,-2-4-1,-1-3 1,-1-2 0,-1-2-1,-2-1 2,0-3-1,0-1 0,1-1 1,1 0-1,1-2 0,1 1 0,3-2-1,10 6 0,-15-9-2,15 9-2,0 0-3,-5-17-7,11 6-22,2 1 0,-1-7-1,5 4 2</inkml:trace>
  <inkml:trace contextRef="#ctx0" brushRef="#br0" timeOffset="20761.1874">11017 11551 29,'0'0'26,"-12"0"-4,12 0 0,0 0-4,-12-13-2,12 13-2,0-16-3,0 16-2,12-23-1,0 10-1,0-5-2,7 5-1,1-4 0,3 4-1,0-2-1,2 4-1,1 0 0,1 5 0,0 5-1,-3 1 1,-3 4-1,1 5 0,0 0 0,0 2 0,-3 1 1,2-4 0,1-3-1,1-2 1,1-5 0,1-4 0,-1-3 0,-2-1 0,-1-1-1,-2-1-2,-3 3-4,-6-5-10,-10 14-21,17-13 1,-17 13-1,9-8 2</inkml:trace>
  <inkml:trace contextRef="#ctx0" brushRef="#br0" timeOffset="21236.2146">11085 11733 20,'0'0'28,"-11"1"2,11-1-3,0 0-5,0 0-2,19 9-4,-9-12-3,9 8-4,-1-7-2,7 3-2,0-3-1,4 0-1,-3-2-1,2 1-1,-2-2 0,-4 1-1,-1 2-2,-5-3-3,1 6-11,-3-1-21,-14 0 2,14-4-1,-14 4 0</inkml:trace>
  <inkml:trace contextRef="#ctx0" brushRef="#br0" timeOffset="21884.2517">11647 12018 21,'0'0'27,"-7"-9"1,7 9 4,0 0-14,0 0-4,0 0-3,-14-12-1,14 12-1,-14-6-3,14 6-1,-21-5-1,8 5-1,-5 1 1,-1 1-2,-2 3 1,1 6-1,-2 1-1,2 3 1,-1 3-1,4 3 0,2-1-1,4 3 1,3 0-1,3-3 1,4-1 0,5-1 0,3-3 0,2-1 1,3-3-1,3-2 0,1-4 0,3 1 1,-1-3-1,0-5 0,0-1 0,-2 1 0,-1-3-1,-3-2-1,-3 0-2,-4-6-3,-5 13-9,6-18-22,-7 0 0,-3 2-1,-3-3 1</inkml:trace>
  <inkml:trace contextRef="#ctx0" brushRef="#br0" timeOffset="22319.2766">11508 12003 54,'0'0'33,"0"0"1,0 0 0,0 0-17,-7 14-6,2-5-2,5 9-4,-5-1-1,3 5 0,-2-1-2,0 0 0,0 0-1,2-2 0,-1-5 0,1-4-1,2-10 1,0 0 0,0 0-1,0 0 1,6-18-1,-2 4 1,1-1-1,0 0 0,-1 2 0,-1 3 0,-3 10 0,0 0 0,0 0 0,1 9 0,-5 4 0,0 1 0,0 3 0,-1 0 0,2-4 0,0 0 0,2-4 0,1-9-1,2 9-1,-2-9-4,10 0-7,-10 0-24,0 0 0,16-17 0,-10 1 1</inkml:trace>
  <inkml:trace contextRef="#ctx0" brushRef="#br0" timeOffset="23471.3425">12209 11457 9,'0'0'25,"0"0"2,0 0-2,-12-3-5,12 3-1,-17 5-3,3-3-3,2 6-2,-6-1-2,1 7-2,-5-3-1,1 9-1,-4 0-1,3 7-1,-2 0 0,3 6 0,1 1-1,6 3 0,2-1-1,8 1 0,4-1 0,7 1 0,6-4 0,3-4-1,3-5 0,4-1 0,-3-6 1,0-3-2,-1-6 0,-5-4-2,2 1-3,-16-5-7,17-6-25,-17 6 2,13-8-1,-13 8 1</inkml:trace>
  <inkml:trace contextRef="#ctx0" brushRef="#br0" timeOffset="23973.3711">12589 11626 34,'0'0'29,"-4"-13"2,4 13-6,-11-12-9,-1 3-1,0 8-4,-5-5-1,3 8-3,-8-2-1,4 7-1,-4 3 0,2 5-1,-1 1-1,2 5 0,2 2-1,0 3 0,6-4 0,4 3 0,4-2-1,4-1 0,6-2 0,1-1 0,4-4 0,6 0-1,2-2 1,0-2 0,2-4-1,0-2 0,-1-2-1,-1-2-2,2 1-6,-10-7-19,3 0-10,-2 0 1,-3-4-1</inkml:trace>
  <inkml:trace contextRef="#ctx0" brushRef="#br0" timeOffset="24391.3951">12755 11886 65,'13'-1'34,"-13"1"1,18-8 1,-7 5-24,-4-8-2,9 4-3,-7-6-1,5 4-2,-5-4 0,2 2-2,-2 0 0,-9 11-1,11-14 1,-11 14-1,0 0-1,0 0 1,0 0 0,0 0-1,0 0 0,7 13 0,-7-2 1,-1 5-1,0 0 0,-1 4 0,0 1 0,2 2 0,-1 0 0,0-2-1,2-2-1,-1-5-1,2 0-3,-2-14-3,5 15-8,-5-15-21,0 0 1,0 0 0,0 0 1</inkml:trace>
  <inkml:trace contextRef="#ctx0" brushRef="#br0" timeOffset="24650.4099">12795 12043 54,'0'0'34,"-3"9"1,3-9-1,0 0-17,9 2-5,-9-2-2,19-1-3,-8-2-1,5 3-2,0-1-2,3-1 0,-2-2-1,1 2-1,0-1 0,-4-4-2,2 3-1,-6-3-3,2 4-5,-12 3-19,10-13-7,-10 13 1,5-12-1</inkml:trace>
  <inkml:trace contextRef="#ctx0" brushRef="#br0" timeOffset="25175.4398">12936 11400 30,'0'0'30,"0"0"1,0 0 1,17 7-14,-17-7-4,22 7-2,-10-2-3,7 7-3,1 1-1,3 5-2,-2 1 0,2 7-1,-3 3-1,-2 5-1,-3 4 0,-2 1 0,-6 0-1,-2 2 1,-1 3-1,-4-5 1,-1-3 0,-2-3 0,0-6 1,-1-4 0,0-5 1,0-6-1,4-12 1,-8 9-1,8-9 0,0 0-3,0 0-5,0 0-29,0 0 2,-6-13-2,5-2 0</inkml:trace>
  <inkml:trace contextRef="#ctx0" brushRef="#br0" timeOffset="27032.5461">13655 11347 35,'0'0'29,"0"0"4,-13 7-2,13-7-12,-11 8-7,2-8-1,9 0-4,-19 5-2,10-2-1,-3-5 0,1 3-2,-1-3 1,-2 3-2,0-1 1,1 1-1,-1 0 0,0 1 0,1 3 0,4 0 0,0 1-1,9-6 1,-10 18 0,8-7 0,1 4-1,3 2 1,1 2 0,0 7 0,2 4-1,-2 4 1,-1 2-1,2 3 0,-2 2 0,0 0 0,-1-1-1,0-3 2,-1 0-1,0-3-1,0-1 1,-1-4 0,-1-2 0,-1-2-1,1-3 2,-1 0-2,-1-7 1,3-2 0,-3-3 0,4-10 0,2 15 0,-2-15 0,0 0 0,14 9 0,-5-8 1,2 0-1,2-1 1,4-2 0,-2-1 0,3 1 0,-2 0 0,-2-1 0,-1 0-1,-2 2 1,-1-2-1,-10 3 1,10 0-1,-10 0-1,0 0-1,0 0-2,0 0-4,-5-12-15,5 12-15,-6-10 1,6 10 0,-6-15 1</inkml:trace>
  <inkml:trace contextRef="#ctx0" brushRef="#br0" timeOffset="27764.588">13994 11550 37,'11'-1'32,"-11"1"3,0 0-1,0 0-14,0 0-3,0 0-5,0 0-5,-6 14-2,6-14-2,-13 18-1,2-6 0,0 7-1,-2 1 0,-3 5 0,-2 3 0,0 0 1,-2-1-2,2 1 2,-4-2-1,2-4 0,2-2 0,3-5-1,2-3 1,1-1-1,3 0 1,9-11-2,-11 13 1,11-13-1,-4 14 1,4-14-2,-5 15-1,5-15-1,-2 9-2,2-9-4,0 0-11,0 0-16,0 0 2,-1-13-2,1-3 3</inkml:trace>
  <inkml:trace contextRef="#ctx0" brushRef="#br0" timeOffset="28097.6071">13696 11626 59,'0'0'35,"0"0"-1,0 0 1,0 10-20,0-10-5,10 9-2,-10-9-2,22 18-3,-6-5 0,3 2-1,1 0-1,3 3 0,0 2 0,-2 2 0,1-2 0,-4 1 0,-2-1-1,-1 2 1,-3-1-1,-2-3 0,-1-5 0,-3-3-1,-6-10-1,0 0-4,16 6-26,-16-6-6,3-19 2,0 7-2</inkml:trace>
  <inkml:trace contextRef="#ctx0" brushRef="#br0" timeOffset="29890.7096">14155 11403 21,'13'3'27,"-13"-3"0,0 0 0,11-11-11,-11 11-1,11-3-3,-11 3-1,14 7-3,-14-7-1,12 25-2,-8-8-2,0 10 0,-3 0-1,1 1 0,-5 1-2,2-2 1,-2-4 0,0-2 0,1-4-1,-1-7-1,3-10-3,0 0-3,0 0-18,0 0-8,2-14-1,4 4 0</inkml:trace>
  <inkml:trace contextRef="#ctx0" brushRef="#br0" timeOffset="31108.7793">14465 11610 7,'0'0'27,"0"0"2,0 0 2,0 0-9,0 0-3,0 0-3,8 23-4,-12-10-2,5 9-3,-2-3-3,1 7 0,0-2-2,0 3-1,1-3 0,-1 0 0,3-2-1,0-2 0,-1-1-1,1-6-1,1 0-3,-4-13-9,0 0-20,14 5 0,-14-5 0,8-10 0</inkml:trace>
  <inkml:trace contextRef="#ctx0" brushRef="#br0" timeOffset="31400.796">14487 11803 30,'0'0'31,"0"0"1,0 0 1,12 0-12,1 3-8,-2-7 0,7 4-4,0-3-4,7 1 0,0-2-3,2 0 0,-1 1-1,-1-1 0,0 1-1,-3 2-1,-3 0 0,-4 0-1,-1 2-2,-14-1-1,19 0-3,-19 0-6,9 0-6,-9 0-9,0 0-5,0 0 2,0 0 1</inkml:trace>
  <inkml:trace contextRef="#ctx0" brushRef="#br0" timeOffset="31762.8167">14791 11701 34,'0'0'30,"0"0"3,-5-11-7,5 11-5,0 0-4,0 0-3,0 0-5,16 2-3,-16-2-1,19 7-2,-10-3-1,4 1 0,-1 0-2,0 3 1,-1 1-1,1-2 1,-3 1-1,-9-8 0,14 18 0,-10-8 1,-4 0-1,-1 0 0,-2-1 0,-3 0 0,-3 1 1,9-10-1,-15 14 0,15-14-1,-12 11 1,12-11-2,0 0-1,-11 7-2,11-7-6,0 0-17,0 0-7,0 0 0,11-9-1</inkml:trace>
  <inkml:trace contextRef="#ctx0" brushRef="#br0" timeOffset="32159.8394">15343 11550 35,'16'-4'30,"-16"4"2,0 0-1,0 0-8,0 11-13,0-1 0,-7 0-1,3 5-2,-7 4-2,0 4 0,-3 2-1,0 1-1,-3 1 0,1 3 0,-2-2 0,1 0-1,1-6 0,2-1-1,1-4 0,1-1-1,5-2-1,7-14-2,-10 9-1,10-9-3,0 0-5,-5-20-8,7 9-9,-1-6-8,-5-6 1,1 1 1</inkml:trace>
  <inkml:trace contextRef="#ctx0" brushRef="#br0" timeOffset="32377.8519">15110 11663 32,'-8'-20'32,"8"20"3,0 0 0,0 0-11,0 0-4,0 0-7,19 16-3,-19-16-2,22 25-2,-8-10-1,3 3-2,1-1-1,5 1-1,-2 0-1,1-2-3,3 1-2,-5-8-5,6 4-14,-1-4-15,-4-5 1,-4-2-1,-1-4 3</inkml:trace>
  <inkml:trace contextRef="#ctx0" brushRef="#br0" timeOffset="32757.8736">15513 11800 62,'-6'23'33,"-1"-12"1,2 9 1,1 0-20,-4-3-8,7 3-2,0-2 0,6 1-2,2-6 0,4-3 0,1-4-2,3-3 1,1-4-1,0-6 1,0-1-1,0-4 0,-2-5-1,0 2 1,-5-3-1,-1-2 1,-6 2-1,-1 1 0,-4 2 0,-4 2 0,-4 6 0,-2 0 0,-1 3-1,-1 4 0,2 2 0,-1-3-3,4 5-4,-2-5-19,12 1-10,-11-6 0,9-4 0,7 0 2</inkml:trace>
  <inkml:trace contextRef="#ctx0" brushRef="#br0" timeOffset="33396.9102">15548 11385 54,'0'0'32,"0"0"1,23-5 0,-3 2-23,-4-5 0,7 6-1,-4-4-1,2 5-3,0-5-1,1 5-1,-5-2-1,0 2 0,-6 1-1,2 1 0,-4-2 0,-9 1 0,12 5-1,-12-5 2,5 11-1,-3-2 0,-4 1 0,2 4 0,0 2 0,2 4 0,-1 2 0,2 3-1,2 2 1,1 2-1,3 2 0,1 1 1,0 1-1,0 2 0,2 1 0,-2-2 0,-2 0 0,1 3-1,-4-2 1,-2-2-1,-1-2 1,-1-3-1,-1-5 1,-3-2-1,1-4 1,-1-5 1,3-12-1,-11 14 0,11-14 1,-14 6-1,14-6 1,-16 6-1,7-3 1,9-3-1,-14 5 0,14-5 0,-10 4-2,10-4-1,0 0-4,0 0-18,0 0-13,0 0 1,-8-12-2,8 12 3</inkml:trace>
  <inkml:trace contextRef="#ctx0" brushRef="#br0" timeOffset="34061.9482">16258 12091 45,'0'0'31,"0"0"3,10-11-11,-10 11-5,0 0-3,0 0-3,-5 14-4,3 1-3,-7 0-1,1 7-1,-3 1-1,-3 4 1,-2 1-1,-2 0 0,-2 0-1,1-2 1,-1-4-1,4-2-1,0-4 0,4-5-2,12-11-3,-16 9-2,16-9-10,0 0-20,0 0 1,10-17-1,-9 2 2</inkml:trace>
  <inkml:trace contextRef="#ctx0" brushRef="#br0" timeOffset="34311.9625">16047 12193 39,'0'0'32,"-1"-10"3,1 10-2,0 0-12,0 0-4,17 11-5,-17-11-2,18 18-3,-7-4-2,4 2-1,1 1-1,3 2-1,-1 2-1,2-2 0,1 0-2,-3-3-1,5 0-3,-8-5-5,7-1-19,-5-4-10,-5-7 1,0 0 0</inkml:trace>
  <inkml:trace contextRef="#ctx0" brushRef="#br0" timeOffset="34779.9893">16655 12143 56,'0'0'34,"0"0"1,-10-7 0,-9 3-17,8 10-6,-10-5-3,5 6-1,-6-2-3,5 7-1,-3-1-1,3 1-1,3 2-1,4 3 0,0 3 0,4 2 0,3 1-1,4 1 1,3-2-1,5 4 1,3-5-1,2 0 0,3-4 0,3-3 0,1-4 0,2 0-1,0-4 0,-3-5-1,2 0-3,-7-6-2,4 5-5,-13-9-10,-6 9-17,10-16 1,-16 5 1,6 11 1</inkml:trace>
  <inkml:trace contextRef="#ctx0" brushRef="#br0" timeOffset="34978.0006">16479 12312 43,'0'0'32,"-13"-9"3,13 9-1,0 0-12,9-12-7,4 11-5,-2-4-2,7 6-2,-4-4-2,5 6-2,2 0-3,-5-1-3,6 5-7,-8-2-22,1-5-4,-2-1 0,-1-5 0</inkml:trace>
  <inkml:trace contextRef="#ctx0" brushRef="#br0" timeOffset="35524.0318">16805 12041 88,'14'13'35,"-9"-2"1,2 4-8,1 5-20,-4 0-3,7 5 0,-4 1-1,4 5-1,1 0-2,1-1 0,1-1-1,-2 2 1,-2-4-1,1 0 0,-2-5 0,-1-4 0,1-4 0,-1-2 0,-8-12 0,18 6 0,-5-11 0,-1-5-1,2-3 1,0-7 0,0-2 0,-1-7 0,-2-1 1,1 1-1,-5 1 2,0 2 0,-4 2 0,1 8 1,-3 0-1,-1 16 0,1-15 0,-1 15 0,0 0-1,0 0-1,0 0-1,0-11 0,0 11-2,0 0-6,0 0-23,6-10-8,-6 10 1,-3-17-1</inkml:trace>
  <inkml:trace contextRef="#ctx0" brushRef="#br0" timeOffset="36581.0922">17692 11397 31,'0'0'32,"0"0"1,9 14 1,-13 0-11,-2-4-9,5 12-2,-6-1-3,4 10-3,-5 3-1,3 6-2,-3 0 0,0-2 0,-2-4-2,2-2-1,1-6 1,1-5 0,-1-8-1,7-13 1,-6 11-1,6-11 0,4-10 1,0-3-1,4-7 0,1-2 0,2-7 1,2-4-1,0-4 0,4-1 0,-3 2 1,2 5 0,-5 4 1,-1 4 0,-2 8 0,-8 15 0,12-9 0,-12 9-1,7 17 1,1 0-1,1 0-1,3 10 0,3 2 1,3 2 0,1 1-1,0 1 0,0-3 1,-1-1-1,-4-5 0,-2-7 0,-1-1-2,-11-16 0,12 15-3,-12-15-6,4-9-27,-6 0-2,-3-4 1,2 1-1</inkml:trace>
  <inkml:trace contextRef="#ctx0" brushRef="#br0" timeOffset="38198.1848">18847 11314 9,'0'0'27,"0"0"2,0 0 2,-8-9-10,8 9-3,-12-5-3,12 5-4,-19-4-4,10 4 0,-5-1-3,4 5-1,-3-1-1,-1 2 0,0 0-1,2 5 1,-1 2 0,3 3 0,-2 3 0,5 2 1,-1 2-1,4 5-1,-1 1 1,5 0 0,-1 2-1,3 2 0,0-1 0,0 2 0,-2-1-1,1-2 1,-3 1 0,-2-1-1,0-2 0,-3-4 1,-1-6-1,-1 0 1,-2-5-1,0-1 1,-3-4-1,1-3 1,0-2-1,-1-1 0,1 0 1,-1-3-1,1-1-1,1-1-1,3 1-1,-1-5-4,10 7-9,-5-10-22,0-2 1,4 0-1,-1-8 2</inkml:trace>
  <inkml:trace contextRef="#ctx0" brushRef="#br0" timeOffset="39029.2322">18520 11408 5,'0'0'25,"0"0"3,-15 1-3,15-1-3,0 0-3,-13-16-2,13 16-2,-4-16-1,4 16-5,3-20-1,5 11-2,-1-6-2,9-3 1,-1-4-2,6 4 0,0-2-1,2 2 0,-2 1-1,1 4 1,-5 2-1,0 8-1,-3 4 1,1 2-1,-2 2 0,2 4 0,3-1 0,1-1 1,4-2-1,2-1 1,1-4-1,0-1 1,0-3 0,-3-3-1,-1 0 0,-3 0-1,-2 1-1,-6-2-3,-1 5-3,-10 3-4,13-7-11,-13 7-16,0 0 3,0 0-2,0 0 3</inkml:trace>
  <inkml:trace contextRef="#ctx0" brushRef="#br0" timeOffset="39373.252">18492 11609 45,'18'-2'34,"-7"-2"2,4 1 0,6 1-15,-3-9-6,8 10-4,-2-8-3,9 6-2,-1-3-3,5 4-1,-1-1-1,-1 0-1,-1 2-2,-2-3-2,0 4-4,-9-5-18,-1 1-12,-2 0 1,-5-2-2,-2 5 3</inkml:trace>
  <inkml:trace contextRef="#ctx0" brushRef="#br0" timeOffset="40012.2885">19071 11911 16,'6'-9'28,"4"6"3,-7-6 1,-3 9-10,0 0-4,-6-16-4,6 16-2,-17-2-4,17 2-1,-22 0-3,10 4 0,-3 1-1,-1 4-1,-1 0 0,0 4-1,-1 3 0,-1 3 0,0 0 1,-1 2-1,2-1 1,4 1-1,0 1 1,6-3 0,5-3-1,4 0 0,3-4 1,5 0-1,3-1 0,2-5 0,2-2-1,0 2 1,0-3 0,-1-2-1,0 1 0,-3-3-2,0 0 0,-12 1-3,16-6-3,-14-7-6,5 1-23,-2 1-1,-4-5-1,0 0 3</inkml:trace>
  <inkml:trace contextRef="#ctx0" brushRef="#br0" timeOffset="40256.3025">18984 11907 59,'0'0'36,"-5"11"0,5-11-1,-7 12-16,11 4-9,-9-5-3,6 9-2,-4-4-2,1 4-2,0-3 0,1 2 0,-1-4 0,-1-1-2,1-3-1,2-11-1,-2 15-6,2-15-23,0 0-5,0 0 1,-7-19-2</inkml:trace>
  <inkml:trace contextRef="#ctx0" brushRef="#br0" timeOffset="40807.334">19617 11250 24,'0'0'31,"-15"16"3,-4-3 0,-6-1-12,4 16-4,-13-2-1,8 14-4,-9-3-3,8 11-3,-1-1-2,7 3-1,5 0-2,10-2 0,4-2-1,6-4-1,7 0 0,3-9-1,4-3-1,1-6-2,3-1-3,-5-12-7,5-1-25,-4-4 1,-3-12 1,0-2-1</inkml:trace>
  <inkml:trace contextRef="#ctx0" brushRef="#br0" timeOffset="41208.357">20006 11461 63,'0'0'35,"0"-19"0,-10 13 2,10 6-23,-30-16-5,11 16 0,-7-1-3,0 9 0,-5 3-2,4 8-1,-4 2 0,4 7-2,1 3 1,5 2-1,6 1 0,7 0 0,8-3 0,8-3 0,6-3 0,5-3 0,3-4-1,4-5 0,2-2-2,-4-8-2,6 4-10,-8-5-25,0-7-1,0-2 0,-2-2 0</inkml:trace>
  <inkml:trace contextRef="#ctx0" brushRef="#br0" timeOffset="41593.379">20105 11730 85,'0'0'37,"18"-5"0,-7 1 2,-11 4-31,19-8-2,-10 6-1,2 4-3,-11-2-1,16 4-1,-16-4-1,8 11 0,-9 0-1,-6-2 1,-1 5-1,-6-1 1,-1 2 0,-2 1 0,3-2 1,0-1 1,6-2-1,4 1 1,4-12 1,9 14-1,4-11 0,5 1 1,3-1-1,1 1-1,-1-3-1,-1-4-3,-1 6-5,-19-3-24,12-6-5,-12 6 1,-14-8-2</inkml:trace>
  <inkml:trace contextRef="#ctx0" brushRef="#br0" timeOffset="42624.438">19097 11953 24,'0'0'18,"8"-12"2,-8 12 3,7-10-1,-7 10-2,0 0-3,-1-10-2,1 10-2,0 0-4,-11 16-1,-2-12-2,4 8-2,-6-4 0,3 3 0,-2-1-1,-1 1 0,0-3-1,2 4 0,0-1 0,1 0 0,1-1-1,2 2 1,1 0-1,5 0 1,3-1-1,3 3 0,6-4-1,2 1 1,3 2 0,4-3 0,2-1 0,-1 2-1,-1-3 1,1-2 0,-4 3-1,0-4 1,-2-3-1,-4 1 0,-9-3 1,14 2-1,-14-2 0,9-1 0,-9 1 1,0 0-1,0 0 1,0 0-1,0 0 0,0 0 1,-13-4-1,2 3 0,-3-1 0,-3 1 0,-1-1 0,-3-2 0,-1 1 0,0-3 0,0-4 0,0 3 0,6-4 0,1-2-1,4-2 1,1 1 0,6-3-1,2 2 1,3 0 0,3-1 0,3-1-1,1 3 1,1 0 0,2 1 0,0 2 0,-1 1-1,0 2 1,-1 3 0,-9 5 0,14-6-1,-14 6 1,10 2-1,-10-2 0,0 0-2,5 10-4,-5-10-16,0 0-18,0 0 2,-15-10-1,12 0 1</inkml:trace>
  <inkml:trace contextRef="#ctx0" brushRef="#br0" timeOffset="43657.4969">20337 11279 14,'0'0'27,"0"0"2,-4-10 3,4 10-12,0 0-4,0 0-2,0 0-2,0 0-2,0 0-4,0 0 0,20 16-1,-8-7-2,3 6 0,0 0 0,3 9-1,-1 2 0,1 1 0,-4 4-1,0 3 0,-1 1 0,-3 3-1,-2 2 1,-3-2-1,-2-3 0,-6 1 0,-2-3 0,-3-3 0,-2-5 0,-3-3 0,1-5-1,0-1 1,3-5 0,9-11 0,-13 15 0,13-15-1,-4 9 0,4-9-3,0 0-6,0 0-21,13-4-4,-13 4-2,13-14 0</inkml:trace>
  <inkml:trace contextRef="#ctx0" brushRef="#br0" timeOffset="45464.6003">20885 11246 19,'0'0'27,"0"0"2,0 0 1,0 0-14,0 0-3,-10 8-3,10-8-3,-14 3-1,4-3-3,1 6 0,-4-4 0,-1 4-1,-2-3 0,-1 2-1,-2-2 0,1 3-1,-3-2 2,4 0-1,-1 1 0,4 0 1,-1-1 0,6 1 1,0 0-1,9-5 0,-11 15 0,9-4 0,-1 1 0,3 3 1,0 3-2,2 5 1,-2 2 0,2 3-1,0 3 0,0 2 1,-1 3-2,0 2 1,-1 1-1,0-5 1,0-1-1,0-1 0,0-4 1,0-4-1,0-5 0,3-3 0,-1-6 0,0 0 0,-2-10 0,7 14 0,-7-14 0,0 0 0,11 10 0,-11-10 0,11 6 0,-11-6 0,15 5 0,-5-2 0,2 3 0,1-3 0,4-1 0,-1 0 0,2 3 0,-1-4 0,-2 2 0,-2-2 0,-1-2-1,-12 1-1,13 3-1,-13-3-7,4-10-21,-4 10-5,-7-10 1,7 10-2</inkml:trace>
  <inkml:trace contextRef="#ctx0" brushRef="#br0" timeOffset="46356.6513">21207 11454 25,'10'2'30,"-10"-2"1,0 0 1,0 0-11,0 0-7,-1 13-4,1-13-2,-12 15-3,2-4-1,0 5-1,-3 0 0,0 7-1,-4 0 0,-2 5-1,-2 1 1,0 1-1,-1-2 0,3 0 1,0-3-1,1-3 0,3-5 0,3-2 0,3-3-1,1-2 0,8-10 0,-13 11-1,13-11-2,0 0 0,0 0-3,-9 2-3,9-2-8,0 0-10,3-16-7,-3 16-1,1-17 2</inkml:trace>
  <inkml:trace contextRef="#ctx0" brushRef="#br0" timeOffset="46670.6688">20881 11511 39,'0'0'32,"13"-3"3,-13 3 0,9 9-15,2 2-4,-4-2-4,7 9-2,-5-4-3,7 7-1,-4-2-2,7 0-1,-1-1-2,0 1 1,0-2-1,0 0 0,1-4-1,-2 0 0,0-2-2,-5-2 0,2 1-2,-14-10-3,18 11-6,-18-11-25,0 0 0,11 5 0,-11-5 2</inkml:trace>
  <inkml:trace contextRef="#ctx0" brushRef="#br0" timeOffset="48368.7665">21423 11515 20,'0'0'24,"0"0"3,0 0-9,-1 9-4,1-9-1,0 18 0,-2-7-1,4 8-2,-5-1-2,3 6-1,-3-5-1,3 6-2,-3-3-1,2 3 0,-2-4-2,1 0 1,1-4-2,0-1 1,1-1-2,1-5-2,2-1-2,-3-9-6,0 0-8,6 12-14,-6-12-1,0 0 1,-2-15 1</inkml:trace>
  <inkml:trace contextRef="#ctx0" brushRef="#br0" timeOffset="48669.7835">21394 11735 38,'9'-4'30,"-9"4"3,14-8-5,-4 8-11,-1-5-3,10 4-2,-5-4-5,10 4-1,-2-2-2,5 1-1,-1-2-1,2 1-1,-2-2 0,1 3 0,-3 1-1,-2-4 0,-4 2-1,-3-1-1,-3 3 0,-12 1-3,16-7-2,-17-3-7,1 10-8,0 0-12,-1-10-1,1 10 2,-6-11 1</inkml:trace>
  <inkml:trace contextRef="#ctx0" brushRef="#br0" timeOffset="49006.803">21718 11594 22,'0'0'29,"0"0"2,0 0 2,0 0-12,0 0-4,9-4-5,3 7-1,-12-3-3,21 5-2,-12-2-2,5 4-2,-3 0 0,1 2 0,0 2-1,-3 1 0,-1-1-1,-1 3 1,-3-2 0,-1-1-1,-4 1 1,-2-1-1,-1-1 0,-3 1 1,7-11-1,-14 16 0,14-16 0,-16 14-2,16-14-1,-11 9-2,11-9-6,0 0-19,0 0-6,0 0-1,7-16 3</inkml:trace>
  <inkml:trace contextRef="#ctx0" brushRef="#br0" timeOffset="49353.8229">22314 11445 64,'11'1'34,"-11"-1"0,0 0 0,1 16-23,-12-8-5,3 11 0,-9-2-1,4 9 0,-7 0 0,1 6-1,-3-1-1,0 2-1,-1-2 0,1-3 0,-1-3-1,3-2-1,3-7-1,1-6-1,7-1-2,-3-9-2,12 0-5,-10-9-6,10 9-9,-5-19-7,-2-1-4,4 2 1,-7-9 4</inkml:trace>
  <inkml:trace contextRef="#ctx0" brushRef="#br0" timeOffset="49564.8349">21983 11558 40,'-2'-18'32,"2"18"1,14-10-6,-14 10-5,21 2-3,-11-2-5,9 10-3,-5-3-3,5 8-1,-1 1-2,2 1-1,-1 0-1,1 3-2,-3 0-1,1-2-1,0 0-4,-4-6-2,6 4-7,-10-10-11,1 1-14,5-4 0,-4-5 0,2 0 3</inkml:trace>
  <inkml:trace contextRef="#ctx0" brushRef="#br0" timeOffset="49958.8575">22453 11704 48,'-5'24'32,"-1"-9"3,3 5-1,1 0-19,-4-4-3,7 4-4,0-5-2,6 0 0,1-4-3,5-2 0,1-5-2,4-3 1,-1-4 0,1-3-1,-2-3 0,0-3 0,-4-1 0,-5-3-1,-2 0 1,-7-2-1,-6 0 0,-2 0 0,-6 3 1,-2 2-1,-3 3 0,3 3 0,-2 3 0,3 2-1,4 5-1,2 0-1,11-3-4,-13 6-9,13-6-21,0 0 0,0 0 0,9-10 1</inkml:trace>
  <inkml:trace contextRef="#ctx0" brushRef="#br0" timeOffset="50593.8938">22519 11273 71,'9'-7'34,"3"7"0,-12 0-5,19-9-19,4 8-2,-7-4-2,10 4-1,-3-5-1,5 5-1,-3-7-1,6 3 0,-3-3-1,-2 2 0,-3-1 1,-2 2-1,-7 1 0,-1 0 1,-13 4-1,12 0 0,-12 0-1,-1 12 1,2 0 0,-4 5-1,0 1 1,-1 6-1,1 2 0,-1 1 0,1 1 0,-1 3 0,-1-2 0,3 1 0,3 0 0,-1 1 1,2 0-2,3 4 1,2-1 0,3-1 0,-1 0 0,0 0-1,1 0 1,1-2 0,0-3-1,-3-5 1,-3-4 0,-2-1 0,-3-3 1,0-15-1,-8 13 0,-5-10 0,-4-2 1,0 0 0,-2 0-1,-2-1 1,2-3-1,-1 7 0,6 0 0,14-4 0,-12 5-2,12-5-2,0 0-7,5 14-28,-5-14 1,20-9 0,-8-1-1</inkml:trace>
  <inkml:trace contextRef="#ctx0" brushRef="#br0" timeOffset="51428.9415">23273 11919 50,'0'0'31,"0"0"2,2 16-2,-2-16-11,-14 24-11,-1-9-2,0 11-2,-8-2 0,7 6 0,-4-4-1,-1 2-1,2-2-1,5-1 0,-3-6-1,5-2-1,5-6-1,-3-2-1,10-9-2,-10 8-1,10-8-6,0 0-9,-4-13-16,4 13 1,-2-20-1,3 6 2</inkml:trace>
  <inkml:trace contextRef="#ctx0" brushRef="#br0" timeOffset="51703.9573">22986 11964 56,'0'0'35,"0"0"-3,16 13-2,-2-1-16,-2-2-1,10 8-1,-10-3-4,12 6-1,-3-2-3,2 1-1,-4-2-2,6-2 1,-4 0-2,-1-4 0,-1 1-1,-4-4-2,0 1-1,-3-7-2,6 5-6,-18-8-11,10-3-15,-10 3 1,11-5 0,-11 5 2</inkml:trace>
  <inkml:trace contextRef="#ctx0" brushRef="#br0" timeOffset="52143.9824">23722 11992 56,'0'0'32,"12"-10"0,-12 10-2,-18-11-16,8 13-6,-6 0-3,-3 5 0,-3-1-1,0 7 2,-5 1-1,4 4-1,2 1 0,-1 5-2,1-2 0,5 4-1,3-2 0,5-1-1,7-1 1,7-3-1,1-1 0,11-5 0,5-1-2,-3-6-1,9 3-2,-3-10-6,5 4-14,-4-5-11,-9-5-2,-4-1 0,-9-7 2</inkml:trace>
  <inkml:trace contextRef="#ctx0" brushRef="#br0" timeOffset="52357.9946">23475 12142 64,'0'0'34,"-11"14"-1,11-14-6,15 8-15,-6-8-2,5 5-2,-1-5-2,12 2-3,-2-1-3,3-4-5,7 2-12,-3-3-19,-4-7 1,5 1-2,-5-7 2</inkml:trace>
  <inkml:trace contextRef="#ctx0" brushRef="#br0" timeOffset="52873.024">23999 11916 54,'0'0'35,"0"0"1,0 0-1,0 0-8,0 0-19,-5 14-1,5-14-3,3 25 0,0-11 0,-2 8-2,4-1 0,0 2-1,-2 3 0,6 1 0,-1 1-1,-8-1 0,1-1-1,6-2 1,-2-2-1,-3-4 0,3-5 1,-2-2-1,-3-11 1,13 8 0,0-10-1,-13 2 1,19-18 0,-3 3 1,5-5-1,4-3 1,1-5 0,-10 2 0,7-2 1,-23 28 1,50-52-1,-35 32 0,-4 3 0,-11 17 0,7-21-1,-7 21 1,0 0-2,0 0-2,9-12-3,-9 12-5,0 0-26,0 0-5,0 0 0,-15-6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0T23:53:35.10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9806 9564 4,'0'0'13,"18"-7"-5,-9 6 1,1 4 0,-10-3-1,17 0-1,-8 3 0,1 1-1,1 0-1,1 2-1,1-4 1,-1 1-2,3 1-1,2 0 1,0-3 0,2-1-1,3 1 0,1-2 1,-1 2-1,5-2 1,-1 0-1,1-2 0,1 3 0,1-1 0,-1-1-1,-1-1 0,1 1 0,-3-1 0,2 2-1,0-1 1,-1-1 0,-2 1 0,1 2-1,-3 0 1,2-1 0,-2 1-1,-1 0 1,-1-1-1,3 3 0,-2-1 1,-1 0-1,2 2 1,0-1-1,-1 1 1,1-1-1,0 1 1,-2-1-1,1-1 0,1 3 1,-2-2-1,1 1 1,1 0 0,-1 0-1,-1-2 1,4 3-1,-2-1 1,-1-1 0,0-1-1,1 0 0,1 1 1,-1-1-1,2 2 1,1-2 0,-2 1 0,2 0-1,0 1 1,0-2 0,-2-1-1,1 3 0,1-2 0,-1 3 1,-1-3-1,2 0 0,-3 0 0,3 2 0,0 1 0,0-3 1,0 1-1,-1 1 0,2-2 0,0 3 0,0-1 1,0 0-1,-3-2 0,1 3 0,3-1 0,-4-1 0,2 1 0,-1-2 1,-1 1-1,1 1 0,0 0 0,-1-1 0,-2 1 0,4 0 0,-2 1 1,-1 0-1,4-1 0,-1-1 0,2 1 0,-1 0 0,1-1 0,-1 1 0,1-1 0,1 0 1,-1 0-1,2 2 0,-1-1 0,0-1 1,0-1-1,1 1 0,0-1 0,-2 0 0,2-1 1,-1 0-1,1-1 0,0 2 0,1-1 1,-1-1-1,0 1 0,3-1 1,-3-1-1,2 2 0,0-1 0,0-1 1,1 0-1,1 1 0,1-1 0,-2 0 0,3 0 0,-3-1 1,4 1-1,-2 0 0,3 1 0,0-3 0,2 0 0,-1 1 0,2 0 0,1-2 0,-2 2 0,4-1 0,0 0 0,2 2 0,0 0 0,1-2 0,-2 1 0,2 1 0,2 0 0,0-2 0,-3 3 1,-1-2-1,-1 0 0,4 3 0,0 1 1,0-3-1,-2 1 0,2 1 0,1 0 0,2 0 1,1 2-1,-3-3 0,3 1 0,0 3 0,1-2 1,-1 1-1,2 0 0,-1 1 0,3-2 0,2 2 0,-2-1 1,1-1-1,0 0 0,0 1 0,1-1 0,0 0 0,-1 0 0,0-2 1,2 1-1,-1 0 0,4 0 0,1-1 1,-1 1-1,0-2 1,3 1-1,-1 0 1,-1 1-1,1-3 1,-2 1-1,2 0 0,1-1 0,1 1 0,0-1 1,0-1-1,1-1 0,1 3 0,-2 0 0,0-2 0,-1 2 0,0-1 0,1 1 0,0 0 0,-1 4 1,-1-5-1,0 2 0,0 3 0,1-2 0,-1 0 0,-2 0 0,1 3 0,-1-2 1,3 3-1,-1-2 0,2-1 1,-3 1-1,0 1 2,2 1-1,-1-1 0,1-1 0,-2 1-1,-1-2 1,2 3-1,1-1 1,2-2-1,-3-2 1,0 2-1,2-2 0,0-1 1,-2 1-1,0-2 1,-1 0-1,1 3 0,2-2 1,0-2-1,-1 2 0,0 0 0,4 1 1,-2 0-1,-1 0 0,1-1 1,-2 1-1,1 0 0,0 0 0,1 0 0,-1-1 0,-1 1 0,1 0 0,-1 2 1,-1 1-1,-1-1 0,-1 0 0,0 1 0,0 0 0,1 1 0,0 1 0,-2-2 1,1 0-1,-1 1 0,0 1 0,-1 0 0,-1 0 1,0-1-1,0-2 1,0 3-1,2-1 0,0-1 1,-3-1-1,1 1 0,-3 0 0,0-1 1,0 0-1,-1-1 1,-3 0-1,1 1 0,0 1 1,2-2-1,-3-1 0,1 2 1,-2-2-1,0 1 0,-1 0 1,-1-2-1,1 0 0,-4 1 0,2 0 0,-3-2 1,0 1-1,-3 0 0,0 0 0,1 1 0,-5 0 0,0-3 1,1 3-2,-1 0 1,-1 0 0,0 0 1,-1 0-2,-2 1 1,0 0 0,-3 1 0,-2 1 0,0-1 0,0 0 1,-2 0-1,0 0 0,-2 0 1,0 0-1,2-1 1,-1-1-1,-1 1 0,-3 0 0,2 0 1,2 1-1,-3-2 0,2 0-1,1 2 1,-1-1 0,2-1 1,1 0-2,-2 0 1,0 0 0,2 1 0,-2 0 0,-1-1 0,-1 0 0,0 2 0,-1 0 0,1-1 0,-1 0 0,-1 2 0,-1-1 0,3 1 0,-1 2 0,1-3 1,2 0-1,-3 3 0,0-1 1,4-1-1,1 0 0,-6 1 0,1-2 0,3 2 0,-1 0 0,-1-1 0,2 0-1,-3 1 1,-4 0 0,5-1 0,-2 0 0,-3-1 0,-3 1 0,-1 0 0,-3 0 0,0-2 0,0 0 0,-11 0 0,0 0 0,13 2 1,-13-2-1,0 0 1,0 0-1,0 0 1,0 0 0,0 0-1,0 0 1,0 0-1,0 0 0,0 0 1,0 0-1,1-10 0,-1 10 0,2-10 1,-2 10-1,-2-16 0,2 16 1,-1-19-1,1 5 0,0 2 0,-4-1 0,5-2 1,1-1-1,-6 0 0,0-2 1,5 1-1,-4-1 0,1 1 0,2-4 1,-4 3-1,-3-1 0,8-1 1,0 1-1,-6-1 0,4-3 1,1 0-1,-3 0 1,4-2-1,2-1 0,-5 1 0,1-1 0,5 1 1,-1-2-1,-3 2 0,2-3 0,0 1 0,-5 0 1,7-2-1,-2-2 0,-7 2 0,1-2 1,4-1-1,-3 0 1,-1-1-1,3-1 1,-4 1-1,-1 0 0,7-3 1,-2 1-2,-5 1 2,2 1-2,3 1 2,-2 1-1,-1-1 0,5 0 1,-6 2-1,-1-1 0,9-2 1,-6 1-1,-1-1 0,2 0 0,1 1 0,-4 0 0,4 1 0,1 2 1,-7 3-1,4-2 0,2 5 0,-3 1 0,-1 1 0,5 0 0,-5 2 0,-1 1 0,7 0 0,-1 1 0,-5 3 1,3-2-2,1 4 2,-3 1-1,4 1 0,0 10 0,-2-13 0,2 13 0,0 0 0,-8-10 0,8 10 0,0 0 0,-15-2-1,15 2 1,-11 1 1,11-1-2,-9 0 1,9 0 0,0 0 0,-15 4 0,15-4 0,-10 1 0,10-1 0,-19 6 1,19-6-1,-12 1 0,1 0 0,1 0 0,1 0 0,-7 0 0,4-2 1,-1 1-1,-3 1 0,-4 0 0,1 0 0,-3-2-1,-4 1 1,0-1-1,-3 2 1,-1-1 0,-1-1-1,0-1 1,-2 1 0,-2 1 1,1-2-1,-3 1 0,-1-1 1,-3-1-1,-1 2 0,-3 0 0,2-2 0,-1 1 0,-4-1-1,3 0 1,-2 1 0,1-1 0,-1 0 0,1-1-1,-1 1 1,0-1 1,-1 2-1,0-1 0,1 1 0,-1 1 0,0-2 1,-2 3-1,1-1 0,-1-1 0,0 0-1,0 1 1,-3-1 0,-1 1 0,-2-1 0,3-1 0,-3 2-1,0 0 2,-1-2-1,0 1 0,3-1 0,-3 1 0,1 1-1,-2 0 2,0-2-1,-1 0-1,-2 3 1,0 1 0,-2-2 0,-2 1 0,0-1 0,-1 0 0,0 3 0,-2 0 0,-3-3 1,-1 0-2,0 3 1,0 0 0,2 0 0,-2 0 0,-1-1 0,2 0 0,1 1 0,0 1 0,3-3 0,-3 2 0,0 0 0,0-2 0,-2 1 0,1 0 0,1-1 0,-2-1 0,0 3-1,1-1 2,-3-1-1,2 1 0,2-2 0,-3 2 0,2 0 0,1 0 1,-2-2-1,1 0 0,1 1 0,-2 0 0,0 1-1,3-2 1,-2-1 0,0 1 0,2 1 0,1 1 0,0-2 0,-2 0 0,2-1 0,-2 2 0,-1 0 0,3 1 0,-3-2 1,1 0-2,0 2 1,3-1 0,-1 1 0,-1-2 0,1 0 0,-1-1 0,3 2 0,-1 3 0,-2-6 1,0 2-2,1 1 1,1 1 0,-2 3 0,-2-3 0,-2 0 0,1-1 0,1 4 0,-2 0 0,1-2 0,2 1 0,0 1 0,1-1 0,0 2 0,-1 2 0,1-3 1,1-1-2,1 2 1,-1 1 0,1-2 1,-1 1-1,4 0 0,0-1 0,-1 1 0,1 0 0,-2-2 0,3 0 0,0 0-1,3 2 2,-2-2-1,1-1 0,3 0 0,0 0 0,1 0-1,-3 1 1,-1 0 1,0-2-2,1 2 1,1 2 1,-2 2-1,0-1 0,1-3 0,1-1 0,0 1 0,-1 2 0,-1-1 0,2-1 1,-1 0-2,0-3 1,1 5 0,1 0 1,-2-2-1,2-2-1,3 1 1,-2-1 0,-2 1 0,-1 1 0,0-2 0,-1 0 0,2 2 0,-2-1 1,1 0-1,-1 0 0,2 1 0,2-2 0,1 2 0,-1 0 0,-1 0 0,0-2-1,-1 3 1,2-1 0,-2-1 1,2 2-2,-2-1 1,-1-1 0,1 1 0,1 0 0,-1-2 1,0 1-1,-1 1-1,2-1 1,-1-1 0,3 1 0,0-2 1,0 1-1,0 0-1,1 0 1,3-2 1,-3 1-1,1 2 0,-3-3 0,1 2 0,1 0 0,-2-1 0,2 0 0,0 2 0,1-1 0,1-1 0,1 1 0,1 1 0,3 0 0,1 0 0,0 1 0,-1-2 0,1 1 0,2 2 0,1-2 0,-2 0 0,3 1 0,1-1 0,2-1 0,3 4 0,3-2 0,1-2 0,4 2 0,0-1 0,2-3 0,2 3 0,3 0 0,0-2 0,2 0 0,4 1-1,0 0 1,5 0 1,0 0-1,1-1 0,10 0-1,-14 1 1,14-1 0,-10 1 1,10-1-2,0 0 1,0 0 0,-9 1 0,9-1 0,0 0 0,0 0-1,-3 14 1,3-14 0,-1 13 1,0-4-1,0 2-1,-1 0 1,1 4 0,0 0 0,-2 1 1,0 2-2,0 5 1,1 1 0,0-1 0,0 3 0,-1 0 0,2 1 0,1 1 0,0-2 0,0 0 0,-1-4 0,2 3 0,-1-2 0,0-1 0,1 1 1,-2 2-1,0 0 0,1 1 0,0 1 0,-2 0 0,1 1 1,-1 2-2,-1-1 1,2-1 0,-1 4 0,0-2 0,-1 2 0,-1 2 0,2 0 0,0 1 0,-1 0 0,0-1 0,-1-1-1,2 1 2,-1 1-1,0-2 0,0-2 1,1-1-1,-1-1 0,1 1 0,0 0 1,-1-3-1,1-2 0,-1 0 0,1-2 0,-2-1 0,2 0 0,-1-4 0,1-4 0,1-1 0,1 0 0,0-13 0,-1 14 0,1-14 0,2 11 0,-2-11 0,0 0 0,0 0 0,0 0 0,6 10 0,-6-10 0,0 0 1,0 0-2,10-6 1,-10 6 0,11-8 0,-11 8 1,12-7-1,-12 7 0,14-8 0,-14 8 0,17-8 0,-8 5 0,-9 3 0,18-8 0,-9 4 0,0 1 0,1-2 0,-1 3 0,1 0 0,1-1 0,0 0 0,1-1 0,3 1 0,1-1-1,2 3 1,1-1 1,0-1-1,1 0 0,2 2 0,-1-2 0,-1 1 0,1 1 0,-2-1-1,2 0-2,-2-4-5,5 2-23,-1 1-8,-1-5 2,5 1-2</inkml:trace>
  <inkml:trace contextRef="#ctx0" brushRef="#br0" timeOffset="22048.2611">8110 11091 21,'-11'-11'14,"11"11"-2,0 0-2,0 0-2,-1 10-2,3-1-1,-1 3 0,1 4 0,0 5-1,3 6 1,-3 5-1,2 3 0,-1 4-1,1 4-1,-1 5-1,1 5 1,-3-1-2,1 4 1,0 1-1,1 2 1,-2 0-1,2 2 0,-1 0 0,1 1 0,1 3 0,1 1 0,-4 2 0,1 3 0,0-1 0,0 1 1,-3 1-1,-1-1 0,-1-2 0,-2-1 0,2-1 0,-2-1 0,1-2 0,-1-3 0,2-5 0,-2-2 0,2-2 0,0-5 0,0-3 0,0-4 1,2-3-2,-1-4 2,1-3-1,0-3 0,0-4 0,2-3 0,-1-4 0,3-3 0,-3-13 0,4 15-1,-4-15 1,12 5 0,-12-5 0,18-3 0,-4-1 0,0-1 0,4-2 0,2-1 0,3 1 0,1 0 1,3 1-1,0-2 0,3 4 1,3-1-1,3 2 0,2 1 0,5 1 1,3 1 0,4 1 0,4 1 0,4-1 1,2 1 1,3 1-1,4 0 1,3-1 0,-1-1-1,5 1 1,3-2-1,2 2 0,3-1-1,2-2 1,1-1-1,2 1 0,4-1 0,3-1 0,1 0 0,2-1 0,3-2-1,2-1 1,2 0 0,3-2 0,3 0-1,1 0 1,1-1-1,2 0 1,1 1-1,3 0 0,3 0 0,0 2 0,2 1 1,1-1-1,2 0 1,4 1-1,-1 1 1,2 0 0,1 0 1,3 1-1,2-1 0,1 2 0,1-1 0,3 0 0,3-1 0,3-2 1,0 0-1,3 1 0,1-2 0,5-1 0,0 1 0,2 0 0,1-2-1,2 2 1,3 1 0,-1 0 0,0 1 0,3 0 0,0-1 0,2 1 0,-2 0 0,2 0-1,1-2 1,0 2-1,0 1 1,2-1 0,-4-1-1,3 1 0,-2 2 1,-1 0-1,-3 1 1,3 0-1,0-2 0,-3 3 1,2 1-1,-3-1 1,1 0-1,3 2 0,-4-1 0,-2 0 1,-1 1-1,-1-2 0,-2 1 0,-1 2 1,0-1-1,0-3 0,-1 2 1,-3-1-1,-1 0 0,1 0 0,-1-1 0,-3-2 1,-6 0-1,2 2 0,-3 0 0,-3 0 0,0 1 0,-5 0 0,-1-2 0,0 3 0,-3 0 0,-1-2 0,-1 0 1,-1-2-1,0-1 0,-3 0 0,-1 2 0,-5-1 0,2 1 1,-2 0-2,-5 0 1,0 1 0,-1-1 0,-4 1 1,-4 0-2,6 0 1,-4-1 0,2 1 0,-6-1 0,3 3 0,-11-2 1,3 1-1,-7 0 0,-3 0 0,-10 0 0,-12-1-1,-3 2-2,-13-8-5,-49 9-22,82-12-5,-82 12-2,0 0 1</inkml:trace>
  <inkml:trace contextRef="#ctx0" brushRef="#br0" timeOffset="25126.4371">8115 10910 18,'6'-12'15,"-6"12"-3,10-12 0,-1 9-3,-9 3-2,20-10-1,-8 6-2,5 3 1,-1-4-3,3 2-1,4 2-1,0-1 1,3 1 0,4 2-1,0 1 1,4-1 0,3 2-1,3-1 2,3 1 0,3 0 0,4-1 0,4 0 1,3 1-1,0-1 1,2 1 0,2-2 0,2 4 0,-3-2-1,-1 3 0,0-3 1,0 0-1,1-3-1,3 4 1,-1-2 0,1-1 0,1-2-1,2 1 0,2-1 1,-1 0-2,1 0 2,-1-2-1,2 1-1,-1 2 1,2 0 0,-1 0 0,-3 0-1,2 3 1,-2 0 0,1 2-1,-1 2 1,1-4 0,0 5-1,4-1 0,0 3 1,-2-2 0,4 0-1,0 1 1,-2-2 0,3 4 0,0-2 0,2 0 0,0-2 0,5 2-1,0-1 1,2-1 0,3-1-1,2 0 0,3-2 0,1 0 0,1-2 0,0-1 1,1-1-1,4 0 0,1 0 0,2 0 0,1-1 0,0 0 0,3-1 0,3 1 0,0 1 0,2-1 0,3-1 0,-3 1 0,4 1 0,2 0 0,0 0 1,4-2-1,0 0 0,2 1 0,0-2 0,3-1 1,2 0-1,2-3 0,1 0 1,0-2-1,3 0 0,5-1 0,-1 1 1,2-2-1,-2-1 0,3 1 0,0 0 0,1-1 1,-1-2-1,3 2 0,-1-4 0,2 2 0,0-1 1,1-1-1,-1-1 0,4 2 0,-1-1 0,-3 1 0,2-2 0,2 4 0,-1-1 0,-1 1 1,0 1-1,-2 2 0,1 0 0,0 2 0,-2-1 2,-1 1-1,-2 2 0,2 1-1,-4-3 1,0 4 1,-6-1-1,1 1 1,0 0-2,-4 2 2,-2-2-1,-1-2 0,-3 2 0,4 1 0,-4 1-1,0-1 1,-4 2 0,4-3-1,-4 2 1,1 1-1,-4 1 0,-2-1 1,2-3-1,-3 3 0,2 0 1,-2 1-1,-1-2 0,-5 2 0,5-2 0,-6 2 0,2 0 0,-3 0 0,-3-2 0,2 1 0,-6 3 1,2 2-1,1-3 0,3-1 0,-5 3 1,-4 0-1,-3 1-1,2-1 2,-3-2-2,1-1 1,-8 2 0,-5 3-1,-4-3 1,4 1 0,-1 0 0,-11 2-1,-7-3 1,1 3 0,-61-5 0,90 5 0,-90-5 1,78 5-1,-78-5 0,51 4 1,-51-4-2,0 0 1,0 0 0,65 12 0,-65-12 0,0 0 0,0 0 0,0 0 0,0 0-1,0 0 1,0 0 0,0 0 0,0 0 0,38 49 0,-38-49 0,0 0 0,0 0 0,0 0 1,23 60-1,-23-60 0,0 0 0,14 57 0,-14-57 1,0 0-1,30 71 0,-30-71 0,12 57 1,-12-57-1,20 63 0,-20-63 0,14 65 0,-14-65 1,19 69-1,-19-69 0,22 72 1,-22-72-1,2 74 0,-2-74 1,10 80-1,-10-80 1,-2 86-1,2-86 1,-5 90-1,5-90 1,6 92 0,-6-92-1,1 92 1,-1-92-1,4 92 1,-4-92 0,9 90-1,-9-90 1,6 91-1,-6-91 1,11 88 0,-11-88-1,14 88 1,-14-88-1,14 84 0,-14-84 1,14 80-1,-14-80 0,17 76 0,-17-76 1,16 67-1,-16-67 0,13 65 0,-13-65 0,13 57 0,-13-57 0,23 52 0,-23-52 0,0 0 0,12 68 0,-12-68 0,0 0 0,25 51 0,-25-51 0,0 0 0,0 0 1,0 0-1,12 49 0,-12-49 0,0 0 0,0 0 1,0 0-1,0 0 1,0 0-1,0 0 1,0 0-1,0 0 1,0 0-1,0 0 0,0 0 0,0 0 0,-55-9 0,55 9 0,0 0 0,0 0 0,-51 4-1,51-4 0,0 0-1,-65 15-5,65-15-23,-93 14-8,9-3 1,-22-7-1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1T00:23:48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4001 9780 22,'0'0'21,"0"0"1,0 0-5,0 0-4,0 0-2,0 0-4,0 0 0,0 0-3,0 0 1,0 0-1,0 0 0,0 0 0,0 0 1,0 0-1,13 6 1,-13-6 1,11-1-1,-11 1-1,14-5 0,-14 5-2,19-5 0,-9 3-1,1-1 0,-1-1-1,1 3 0,-1 1 0,-10 0 1,16 2-1,-16-2 0,13 2 0,-13-2 0,13 9 1,-13-9-1,0 0 0,14 15 0,-14-15 0,7 16 1,-4-6-1,1 0 0,-2 0 0,0 5 0,-1 2 1,-2-1-1,0 1 1,1 4-2,-1-1 2,0 1-2,0 1 2,0-1-1,-2-2-1,5 4 1,-2-1 0,-2-2 0,2 2-1,0 0 1,2 0-1,-1 0 0,1 0-1,-2-4 0,1 0 0,0-2-1,2-2-3,-5-4 1,4 2-5,-2-12-3,0 0-11,-6 13-9,6-13 3,-12-2 0</inkml:trace>
  <inkml:trace contextRef="#ctx0" brushRef="#br0" timeOffset="322.0184">3982 10277 24,'0'0'28,"0"0"1,0 0-3,4 11-8,-4-11-4,14 3-3,-14-3-2,18 2-2,-6-3-1,3 3-3,-1-4 0,1-1-2,1 1-2,-2 0 0,3 0-1,-17 2-3,21-8-6,-21 8-9,11-17-13,-11 17 0,5-19 1,-5 19 0</inkml:trace>
  <inkml:trace contextRef="#ctx0" brushRef="#br0" timeOffset="589.0337">3967 10041 15,'-17'-3'29,"17"3"1,0 0 3,0 0-11,0 0-4,0 0-4,22-5-3,-11 1-3,9 4-2,-2-2-1,5 1-2,-2-3-2,1 3-1,-2-1-2,-3-3-1,0 6-4,-6-7-9,0-2-20,-1 8 2,-10 0-2,12-6 2</inkml:trace>
  <inkml:trace contextRef="#ctx0" brushRef="#br0" timeOffset="2253.1284">4358 10361 18,'0'0'15,"13"-2"-1,-13 2-1,0 0 0,9-4 0,-9 4-2,0 0 0,0 0-1,6 9 0,-6-9-2,-8 12 1,8-12-3,-11 19 0,1-7-1,1 2-2,-4 2 0,2 0 0,-1 1 0,-2 1-2,0-1 1,1 0 0,-2-1-1,2-1 0,1 1 0,0-5-2,4 0 0,8-11-3,-12 10-4,12-10-4,0 0-10,2-9-12,-3-5 0,1 14 2,7-26 1</inkml:trace>
  <inkml:trace contextRef="#ctx0" brushRef="#br0" timeOffset="2526.1445">4189 10426 38,'0'0'30,"0"0"-2,0 0-5,0 0-4,0 0-3,0 0-4,0 0-1,10 6-4,0 6-1,-2-2-3,4 2 0,0-1-1,3 3-2,2 1 0,-2-3 0,2 1-2,-2-4 0,1 0-3,-4-5-3,3 6-5,-15-10-9,12 2-12,-3 0-2,-9-2 3,13-3 0</inkml:trace>
  <inkml:trace contextRef="#ctx0" brushRef="#br0" timeOffset="2787.1594">4494 10524 27,'0'0'32,"0"0"1,14 15 0,-14-15-11,1 14-9,5-1-2,-3-3-4,4 4-3,-3-2-2,1 1 0,-1-2-1,1 1-2,0-2-3,-5-10-12,2 10-18,-2-10 1,0 0-3,11-2 2</inkml:trace>
  <inkml:trace contextRef="#ctx0" brushRef="#br0" timeOffset="4638.2653">8815 9769 23,'13'8'26,"-13"-8"-2,12-1-2,-2 1-5,1-2-4,5 4-3,-3-5-1,7 2-2,-3-3-1,4 5-1,-3-3 0,3 2 0,-6-2-2,3 2-1,-4 0 0,-2 3-1,-1 1 0,-11-4 0,14 5-1,-14-5 1,10 14-1,-7-5 1,-2 1 0,0 3-1,-1 0 0,0 7 1,0 2 0,-2 3-1,1 2 1,-1 4-2,1-1 2,-2 3-1,2 1 0,-1-2 0,1 1 0,0 0-1,0-4 0,-1-3 0,1 1-2,-2-6 0,2-1-2,-2-5-4,4-1-5,-4-3-15,3-11-4,0 0 1,0 0 1</inkml:trace>
  <inkml:trace contextRef="#ctx0" brushRef="#br0" timeOffset="4925.2816">8900 10343 46,'0'0'33,"-4"14"1,4-14-7,0 0-10,6 10-3,-6-10-5,16 3-3,-5-5-3,3 2-1,2-2-1,1 0-1,1 0 0,-2-4 0,0 1-3,-2-1 0,0 4-3,-7-9-6,-7 11-4,9-15-9,-9 0-6,0 15-3,-7-20 2</inkml:trace>
  <inkml:trace contextRef="#ctx0" brushRef="#br0" timeOffset="5126.2932">8921 10152 28,'-25'-20'28,"10"6"2,-1-1-5,5 3-6,11 12-3,-5-9-4,5 9-3,17-2-2,0 3-3,1-1-1,6 1-1,0 0-2,3-3-1,2 2-4,-3-3-7,2-3-22,2 5 2,-7-4-3,1 2 2</inkml:trace>
  <inkml:trace contextRef="#ctx0" brushRef="#br0" timeOffset="5414.3097">9373 10108 30,'0'19'30,"-10"-7"0,3 9 1,-5-2-15,-4-1-4,3 7-3,-4-3-2,3 3-1,-2-3-3,2 4 0,0-5-1,1-1-1,1-1-2,3-7-2,1-1-6,8-11-6,-13 2-17,13-2-1,-4-12 0,7 3 0</inkml:trace>
  <inkml:trace contextRef="#ctx0" brushRef="#br0" timeOffset="5634.3223">9136 10140 29,'0'0'30,"0"0"1,5 10 1,1 1-14,-2-1-6,8 4-2,-2 1-2,6 6-4,-2-2-1,4 4-1,1-1-2,-2-4-2,3 4-5,-4-7-7,2-5-19,1 4 0,-6-8 0,3 2 1</inkml:trace>
  <inkml:trace contextRef="#ctx0" brushRef="#br0" timeOffset="6008.3436">9410 10359 55,'0'0'31,"15"1"0,-15-1-7,14-1-13,2 3-3,-3-2-3,5 3-3,-3-1-1,0 3 1,-3 1-1,-2 0-2,-3 4-2,-7 2 0,-3 3 0,-9 0 0,0 3 0,-4 1 1,1 4 1,-1 0 3,0-1 2,6 2 1,1-7 2,9 4-1,1-7 1,7 1-3,2-9 0,2 1-3,3-6-3,-4-5-4,5 3-16,0-7-12,-10-6 0,1 3-2,-8-7 2</inkml:trace>
  <inkml:trace contextRef="#ctx0" brushRef="#br0" timeOffset="6871.3931">4482 9493 9,'-6'18'21,"-5"-3"-5,1 11-1,-2 1-2,0 7 1,2 4-3,-1 4 0,4 5-2,0 4-1,5 2-2,-1-2-1,7 2-2,1-1-3,3-4-5,8-5-15,6 4-8,-4-17-2,8 3 1</inkml:trace>
  <inkml:trace contextRef="#ctx0" brushRef="#br0" timeOffset="7819.4472">7788 9581 29,'0'0'28,"1"17"3,2-7-8,2 3-5,7 6-3,-3-3-3,6 9-3,-4-2-1,7 5-3,-6 1-1,5 6-2,-5 3 0,0 1-1,-4 4-1,-3 0-1,-3 3 0,-4 0-1,-2 1 0,-4-5-3,2 0-6,-7-8-9,1-5-13,5 0 0,-4-11 0,8-4 2</inkml:trace>
  <inkml:trace contextRef="#ctx0" brushRef="#br0" timeOffset="8615.4928">9591 9473 15,'-5'29'27,"-12"0"2,6 12 1,-5 5-10,-3 3-4,3 7-2,-1-2-4,7 9-1,0-6-3,8-1-2,4-3-3,8-2-3,5 0-2,2-9-11,3-3-18,10-3 0,-5-8-1,8 1 1</inkml:trace>
  <inkml:trace contextRef="#ctx0" brushRef="#br0" timeOffset="9602.5493">12708 9515 19,'0'0'25,"-11"-12"-3,11 12 0,0 0-5,0 0-1,1 10-4,3-1-2,7 11-2,1 3-3,6 7 0,2 3-3,4 11 0,1 0 0,0 7-1,1 2 2,0 0-2,-4 0 1,-6 2-1,-5-1 0,-5-5 0,-6-2-1,-4-6-1,-6-2-1,-5-8-1,2 0-5,-7-12-4,6-6-14,2 2-6,-3-11-1,15-4 2</inkml:trace>
  <inkml:trace contextRef="#ctx0" brushRef="#br0" timeOffset="11107.6354">2400 9613 39,'0'0'30,"0"0"1,-2 9 0,2-9-16,0 0-6,15 0-2,-15 0-1,20-1-2,-5-1-1,7 0 0,-1-1-1,3 3 0,-1 1-1,2-1 0,0 1 0,0 4-1,-5-1 1,0 6 0,-3-3 0,-1 1-1,-2 1 1,-3 3-1,-1 0 1,-2-1 0,-3 1-1,1 0 1,-1 1-1,-2 1 1,1 2-1,-1-1 0,-2 3 0,3 0 0,-2 4 0,-2 4 1,0 2-1,0 2-1,1 2 2,-2 3-2,2 1 1,-1 2 0,1 1 0,1-1-1,1-3 0,-3-1 0,2 1-1,-2-5 1,0-1-2,-2-5-1,3 0-2,-6-10-5,4 2-13,1-3-9,-10-11-1,10-2 1</inkml:trace>
  <inkml:trace contextRef="#ctx0" brushRef="#br0" timeOffset="11435.6541">2423 10389 54,'12'3'34,"2"-3"-1,-14 0 0,19-11-19,-1 7-5,-4-4-5,6 5-2,-1-1-1,2 2 0,0-1-1,2 0-1,0 1 1,-1 1-2,2 3-3,-7-6-2,6 6-9,-6-2-17,-7-8-1,1 3 0,-9-7 1</inkml:trace>
  <inkml:trace contextRef="#ctx0" brushRef="#br0" timeOffset="11707.6697">2410 10036 36,'0'0'31,"0"0"1,20 9 1,-10-4-14,7-7-11,9 7 1,-1-4-1,7 1-3,0-3-3,4 2-1,-4-3-1,1-3-3,-1 4-5,-7-6-14,-4-4-12,5 5 0,-9-6 0,1 1 1</inkml:trace>
  <inkml:trace contextRef="#ctx0" brushRef="#br0" timeOffset="12427.7109">3184 9985 35,'-13'8'30,"1"13"1,-6-10 0,-1 6-19,6 8-2,-8-4-1,4 5-2,-1-1-2,4 1-1,0-7-2,3 5-1,1-6-1,2-6-2,4-2-3,4-10-5,-4 12-10,4-12-13,0 0 0,0 0 1,-5-12 0</inkml:trace>
  <inkml:trace contextRef="#ctx0" brushRef="#br0" timeOffset="12717.7274">2956 9987 46,'0'0'32,"0"0"4,-1 9-2,1-9-17,8 17-3,-8-17-4,15 24-2,-7-9-3,7 5 0,1-2-2,1 4 0,2 0-1,1-1-1,-2 0 0,5 0-2,-2-5 0,-5-2-1,1 2-3,-5-8-7,3-4-27,-4 4 1,-11-8 0,11 2 1</inkml:trace>
  <inkml:trace contextRef="#ctx0" brushRef="#br0" timeOffset="15082.8627">3261 10366 15,'0'0'24,"0"0"-5,0 0-1,10-5 0,-10 5-3,10-2-3,-10 2-3,15-3-1,-15 3-3,16 0-2,-6 0-1,1 5 0,-1 1-2,1 2 1,-3 1-1,-1 2 1,0 1-1,-4 0 0,-3 0 0,-2 1 0,-4-2 0,0 1 0,-2-3 1,-1-1-1,-1-3 1,10-5-1,-16 8 1,16-8 0,-12 3-1,12-3 1,0 0-1,0 0 0,0 0 0,0 0 0,0 0-1,12 2 1,-12-2 0,17 7-1,-6-4 2,0 1-1,0 2-1,1 1 1,0 1 0,-12-8-1,16 18 2,-11-7-1,-3 0 0,-3 2 0,-2 0 1,-4-2-1,-4 0 1,2 0 0,-2-4 1,-2 2 0,-1-4 1,4-1 0,-2-3 1,12-1-1,-16 4-1,16-4 0,-11 2-3,11-2-2,0 0-5,0 0-7,0 0-18,0 0 0,3-9-2,6 9 3</inkml:trace>
  <inkml:trace contextRef="#ctx0" brushRef="#br0" timeOffset="17624.0081">3632 9514 17,'-6'19'18,"-10"1"-1,6 9 0,-6 0-1,2 7-4,0 7-2,-2 7-2,1 6-1,-1 4-1,4 7-2,-1 2-2,3 8-1,1 1-1,4 0 0,4-4-1,5-2-1,7 1-4,0-6-14,1-12-9,13-1 2,-5-19-1</inkml:trace>
  <inkml:trace contextRef="#ctx0" brushRef="#br0" timeOffset="19087.0917">16023 9351 43,'9'6'27,"8"4"0,-1 3-3,-1-1-3,6 9-4,-3 0-3,5 8-4,-5 2-3,6 8-2,-5 5-3,-1 5 1,0 4-2,0 6 1,-2 2-1,-1 5 1,-1 1 0,-1 2-1,-3 2 1,0-1-1,-5 1 0,-3-2-1,-4-2 0,-3-2 0,-2-4-1,-4-4 0,1-4-2,-5-8-2,2 1-3,-4-14-9,-1-3-21,9-4 2,-6-8-2,4-6 3</inkml:trace>
  <inkml:trace contextRef="#ctx0" brushRef="#br0" timeOffset="45584.6072">4351 13756 33,'0'-9'30,"0"9"1,0 0-8,-3-12-2,3 12-3,-4-12-4,4 12-2,0 0-4,2-9-1,-2 9-2,0 0-1,0 0-1,0 0-2,0 0 1,0 0-1,8 13 0,-3 3-1,1 1 1,-2 8 1,0 4-1,1 5 1,-2 1-1,1 6 0,-2-1 0,-2 0 0,0 1 0,1 0-1,-1-6 0,-1 1 1,0-3-1,0-5 0,0-5 0,1-2 0,0-6 0,-1-6-1,1 1-1,0-10-1,0 0-2,0 0-5,0 0-10,0 0-19,6-16 2,-4 4-2,-3-11 3</inkml:trace>
  <inkml:trace contextRef="#ctx0" brushRef="#br0" timeOffset="45911.6255">4291 13735 51,'0'0'35,"0"0"-2,0 0 1,10-4-15,5 4-5,-3-9-3,8 6-2,-2-6-3,4 2-1,0-3-2,3 4-1,-1 1-1,-2 0-1,1 1 0,0 1 0,-1 2-1,-3 0-2,1 3-1,-8-5-5,4 8-7,-16-5-19,14 5-2,-14-5-2,0 0 3</inkml:trace>
  <inkml:trace contextRef="#ctx0" brushRef="#br0" timeOffset="46244.6449">4360 14022 55,'19'-1'37,"-10"-2"-1,3 1 1,1 1-16,-13 1-8,18-7-3,-18 7-4,24-3-2,-10 1-2,1 1 0,2 1-1,2-1-1,0 1-2,0-2-2,3 4-7,-11-3-26,2 0-3,-1 1 3,-12 0-3</inkml:trace>
  <inkml:trace contextRef="#ctx0" brushRef="#br0" timeOffset="46747.6735">4755 14230 70,'13'-5'35,"-13"5"-1,15-15-3,-6 8-18,-2-8-4,5 5-3,-2-2-2,3-1 0,-1-1-1,2 2 0,-3 2 0,1 2-1,-12 8 1,16-12-2,-16 12 1,9-5-1,-9 5 0,0 0 0,5 12-1,-4-2 1,-1 3-1,0 4 1,0 4-1,0 2 0,0 3 0,0 2 0,-1-1 0,0-1 0,2-1-3,-2-5-1,4 0-3,-6-11-8,3-9-24,4 13 1,-4-13-2,0 0 3</inkml:trace>
  <inkml:trace contextRef="#ctx0" brushRef="#br0" timeOffset="46966.6864">4812 14415 58,'0'0'38,"19"-1"-1,-7 0 2,2 2-15,-14-1-13,25-7-4,-11 4-2,2 3-2,-1 1-3,-2-3-3,4 5-9,-3-4-27,-2-3 1,-2 1 0,-3-6 0</inkml:trace>
  <inkml:trace contextRef="#ctx0" brushRef="#br0" timeOffset="47888.7388">5738 13815 49,'0'0'32,"0"0"2,9 1 0,-11 10-12,-5 0-12,4 11-3,-6-1-2,0 11 0,-3 4-1,0 3-1,-3 1 0,2 2-1,-2-4 0,1-2 0,1-5-1,4-6 0,1-8-1,5-3 1,3-14 0,0 0 0,0 0-1,11-22 1,-3-1-1,4-3 0,-1-6 1,-1-5-1,1-2 0,1 0 0,0 0 0,-3 4 0,-2 2 0,1 5 1,0 5-1,-2 7 1,-6 16 0,12-11 0,-12 11 0,14 14-1,-6 5 2,0 6-1,1 5 0,4 7 0,-1 2 0,4 3 0,-2-1 1,1-3-1,-1-3-1,1-3-1,-1-4 0,-5-6-3,4-1-3,-13-21-12,10 19-21,-10-19 0,6 10 1,-6-10-1</inkml:trace>
  <inkml:trace contextRef="#ctx0" brushRef="#br0" timeOffset="48501.7742">6231 13797 61,'10'-2'36,"-10"2"0,0 0-2,0 0-14,10 8-7,-10-8-4,5 17-2,-3 0-2,3 7-2,-1 1 0,0 9-1,-1 2 0,-2 3-2,-1 1 1,1 2-1,-2-5 0,-2-4 1,1-4-2,0-8-1,3-4-2,-2-8-2,1-9-6,0 0-11,1-12-17,1-3 2,-2-6-2,1-2 4</inkml:trace>
  <inkml:trace contextRef="#ctx0" brushRef="#br0" timeOffset="48799.7907">6222 13798 40,'-1'-14'34,"1"14"2,4-16 1,-5 5-12,1 11-8,7-12-5,5 11-2,-3-4-2,7 4-3,0-3 0,7 4-2,-1-3-1,5 4 0,-1-2 0,2 0-1,-2 1-1,0 0 0,-3 1-1,-4-2-2,0 3-3,-8-4-3,2 9-9,-13-7-23,0 0 2,-4 11-1,-9-7 1</inkml:trace>
  <inkml:trace contextRef="#ctx0" brushRef="#br0" timeOffset="49031.8045">6240 14005 68,'-1'10'37,"1"-10"-1,0 0 3,22 10-24,-13-15-5,13 4-2,-3-5-2,6 1-3,0-1-1,1 0-4,1 3-3,-5-4-7,3 2-27,-6 5 1,-5-1 0,-2 3-1</inkml:trace>
  <inkml:trace contextRef="#ctx0" brushRef="#br0" timeOffset="50175.8699">6681 14189 55,'0'0'36,"0"0"-1,11-8 2,-9-4-17,11 5-6,-8-7-4,11 6-2,-5-6-2,1 6-2,-2 1-1,4 3-1,-4 2-2,1 6 0,-1 4 0,-4 2 0,0 7-1,0 1 0,-1 5-1,-8 2 1,0 1-1,-4-1 1,-1-1-1,-2 0 0,-1-2 1,-2-3 0,1-4 0,3-3 1,3-2 0,6-10 1,-9 12 0,9-12 1,0 0-1,12 1 1,-2-4 0,5 1 0,1-1 0,5-1-1,0-1 0,0 3-1,0-1 1,-1 1-2,-4 1-1,-2-2-2,-1 5-5,-13-2-13,0 0-17,9-8 0,-9 8 0,0 0 1</inkml:trace>
  <inkml:trace contextRef="#ctx0" brushRef="#br0" timeOffset="50956.9146">4233 13494 28,'0'0'28,"0"0"3,-15 15-6,0-2-7,2 9-2,-10 3-3,7 13 0,-7 1-4,5 11-1,-3 2 0,8 9-2,1 0-1,6 7-1,3-2-1,7 3-1,4-2-1,8-1-1,8-3-2,2-9-7,11-4-28,5-5-1,-3-9 0,8-2-1</inkml:trace>
  <inkml:trace contextRef="#ctx0" brushRef="#br0" timeOffset="51771.9612">7077 13591 54,'0'0'35,"22"17"1,-7-9 0,-2 1-17,11 12-6,-3-5-4,6 11-3,-4-1-2,4 5-1,-3 5 0,-3 4-2,-3 3 0,-1 2 0,-7 3-1,-1 2 0,-4 1 0,-4 1 0,-6-3 0,0-3-1,-3-4 1,-1-5-1,-2-7 1,-1-5-1,1-5-1,-1-9-2,4-1-3,-3-10-10,11 0-21,-11-2 1,11 2-1,-2-16 2</inkml:trace>
  <inkml:trace contextRef="#ctx0" brushRef="#br0" timeOffset="52561.0063">7773 13679 52,'11'2'34,"-11"-2"-1,11 13 0,-3 3-14,-3-2-11,7 11-1,-6 1-2,7 9-2,-4 3 0,3 4-2,-3 0 1,1 0 0,-2-1-1,1-1-1,1-4 1,1-6-1,1-6 1,2-7-1,0-8 1,3-7-1,-1-7 1,2-9 0,-2-8 0,3-3 0,-5-9 0,2-4 1,-5-3-1,0-2 0,-6-1 1,1 4-1,-4 2 0,-1 4 0,0 2-1,-1 11-1,2 6-1,-3 3-4,10 11-16,1 1-16,-10 0 1,11 4-2,-11-4 2</inkml:trace>
  <inkml:trace contextRef="#ctx0" brushRef="#br0" timeOffset="53274.047">9017 13453 42,'0'0'30,"0"0"4,0 0-1,0 0-15,-9 15-4,-3-8-4,1 10-3,-7-1-1,2 12 0,-5 3-1,-1 7-1,-2 4-1,4 4 0,-2 5 0,5 7-1,4-1 0,4 0 0,3 1-1,9 0 0,5-3 0,3-1-1,5-6 0,0-3 0,2-6 0,-1-6 0,0-5 0,-5-7-2,0-2-3,-12-19-7,12 11-26,-12-11-1,0 0 1,8-16-1</inkml:trace>
  <inkml:trace contextRef="#ctx0" brushRef="#br0" timeOffset="53824.0786">9410 13672 73,'0'0'37,"0"0"0,12 10 1,-12-10-24,5 27-6,-3-8-1,3 9-2,-3 4-1,3 7-2,-3 0 0,1 3-1,0 0 1,-3-3-1,-3-3-1,2-2 0,0-5-2,-2-5-2,4-2-2,-6-13-6,9 0-16,-4-9-12,0 0 1,-1-14 0,-2-6 2</inkml:trace>
  <inkml:trace contextRef="#ctx0" brushRef="#br0" timeOffset="54090.0938">9429 13684 76,'6'-16'37,"6"4"-1,1-2-5,-1-5-19,12 8-2,-4-3-3,8 9-1,-4 1-3,3 2 0,-3 2-2,0 5-1,-2 1-2,-5 0-1,-1 7-3,-16-13-4,17 19-7,-16-6-18,-2-1-2,-3 2-1,-7-4 2</inkml:trace>
  <inkml:trace contextRef="#ctx0" brushRef="#br0" timeOffset="54320.107">9444 13912 49,'0'18'36,"1"-6"0,11 0 0,4-3-13,-1-11-10,11 4-3,-3-6-2,6 2-4,-1-2-2,2 1-2,-2 0-4,-7-4-3,3 8-16,-6 0-14,-5-2-1,-2 3 0,-11-2 1</inkml:trace>
  <inkml:trace contextRef="#ctx0" brushRef="#br0" timeOffset="54926.1416">9852 13992 78,'11'2'38,"0"-3"-2,3 2 1,3 1-25,-3-5-6,2 6-2,-3 0-2,0 1-1,-4 4 0,0 1-1,-4 2 0,-4 2 0,-4 1-1,-4 4-1,-3 0 1,-2 1-1,-2 0 1,0-2-1,1-1 1,1-1 0,3-3 0,9-12 1,-7 13 0,7-13 1,10 5 0,0-4 0,3-1 0,1 0 0,3 0 0,-1 2-1,1-1 0,-4 2 0,-1 2 0,-3 4 0,-4 2-1,-3 3 0,-4 3 1,-3 0-1,-5 3 1,-2 1-1,-2-1 2,-3-2-1,1-3 1,-1-2 1,1-4 0,1 0 0,2-5 0,1-2 0,3-4-1,9 2-1,-9-6-4,4-4-6,9 0-28,-4 10 1,4-22-1,1 10-1</inkml:trace>
  <inkml:trace contextRef="#ctx0" brushRef="#br0" timeOffset="56475.2302">10693 13834 36,'11'-8'34,"-11"8"2,9-12-4,-9 12-9,0 0-5,0 0-5,-10 15-5,6 1-2,-6 4-3,-1 7-1,0 6 0,-2 3-1,-4 3 1,4 4-2,-3-3 1,3-1 0,0-2-1,2-7 1,2-6-1,3-4 0,4-10 0,2-10 1,0 0-1,9-13 0,-2-7 1,4-5-1,3-5 0,0-6 0,1-3 0,1-3 0,2-2 0,-1 1 0,1 0 0,-3 5 1,-1 4 0,-2 7 0,0 5 0,-5 9 1,-7 13-1,14-3 0,-7 13 0,1 7 1,0 7-1,2 6 0,1 6 0,3 4 0,0 3 1,-3 1-1,1-1 0,3 0-1,-3-2 0,1-6 0,-1-3-1,-4-8-2,4-3-4,-12-21-10,13 15-23,-13-15-1,10-7 1,-5-6 0</inkml:trace>
  <inkml:trace contextRef="#ctx0" brushRef="#br0" timeOffset="56831.2506">11245 13789 82,'11'3'37,"-11"-3"0,14 14 1,-5 1-28,-5 4-3,3 7-1,-6 1-1,3 8-1,-3 1-1,2 4-1,-3 1-1,1 0 0,-3-5-1,0-1 1,1-2-2,0-8-1,2-2-2,-3-10-4,8 1-6,-6-14-25,0 0 0,1-13 0,-3-6 0</inkml:trace>
  <inkml:trace contextRef="#ctx0" brushRef="#br0" timeOffset="57104.2662">11202 13785 66,'0'0'38,"20"-17"0,-5 6-2,5 5-14,-3-7-9,13 7-3,-2-2-2,5 5-3,0 0-1,3 3-2,-2 1-1,-1 2 0,-4 1-2,-5-1-1,-5 3-3,-6-4-2,-1 7-5,-12-9-17,0 0-12,-9 13 1,-3-9 0,-3 4 2</inkml:trace>
  <inkml:trace contextRef="#ctx0" brushRef="#br0" timeOffset="57331.2792">11298 13998 80,'7'11'40,"8"-2"-1,3-3 2,8-1-27,-6-9-5,9 4-3,-4-5-2,1 1-2,-3 1-2,-7-4-4,4 6-4,-11-5-10,0 5-23,-9 1 2,11-2 0,-11 2-1</inkml:trace>
  <inkml:trace contextRef="#ctx0" brushRef="#br0" timeOffset="58186.3281">11847 13977 86,'10'3'36,"-10"-3"-1,0 0-6,12 0-18,-12 0-2,0 0-2,0 0-2,0 0-1,-2 14-2,2-14 0,-3 19 0,1-6-1,-1 4-1,-3-1 1,-1 3-1,0 0 0,-1 1 0,0 2 0,0-3 0,0-3 0,3-3-1,3 1 1,2-4 0,0-10 0,9 11 0,1-11 0,3 0 0,1 1 0,2-4 0,0-1 0,3-3 1,-1 0-2,-2-2 2,0 2-1,-3-1 0,-2-1 0,-1 2 0,-10 7 0,11-8 0,-11 8 0,0 0 0,0 0 0,0 0 0,0 0 0,0 0 0,0 0 0,0 0 0,4 14 0,-3-4 0,-1 3 1,-1 4-2,1 3 2,-2 1-1,1 3 0,0 0 0,-1-2 0,-1-2 0,1 0 0,1-4 0,-2-3-1,3-3-1,0-10-1,0 0-2,0 0-7,0 0-26,0 0-2,5-19 1,-3 7 0</inkml:trace>
  <inkml:trace contextRef="#ctx0" brushRef="#br0" timeOffset="58761.361">12225 13495 33,'0'0'33,"4"-21"3,-4 21 1,13-8-11,-13 8-5,19 7-5,-10 2-6,9 15-3,-3 6-2,3 6-1,-2 6-1,2 6-2,-4 7 1,0 3-1,-5 4 0,-4 1-1,-3-1 1,-3-1-1,-3-2 0,-3-3 1,-3-8-1,-1-5 0,0-8 0,0-7 0,1-8 0,0-5 0,10-15-1,-14 10 0,14-10-1,0 0-2,0 0-3,-12-17-13,12 17-20,1-14 1,-1 14 0,2-14-1</inkml:trace>
  <inkml:trace contextRef="#ctx0" brushRef="#br0" timeOffset="61235.5025">4042 13493 23,'0'0'19,"-9"-9"-2,9 9-2,0 0-1,0 0-3,0 0-2,-13-7 0,13 7 0,0 0-2,0 0 0,0 0-1,-9 0-1,9 0-1,-10 5-1,10-5 0,-13 14-1,3-5 1,3 6-1,-5 1 2,1 9-2,-3 3 1,1 6 1,-4 4-1,2 9 1,2 5 0,0 7-1,4 1 0,5 4 0,2-1-1,4 4 0,3-2 0,6-3-1,0-6 0,4-2 0,0-4 0,-2-6 0,2-4-1,0-9 0,0-1-1,-2-6-4,5 2-9,-3-7-24,-5-10 1,2-3-1,-12-6 2</inkml:trace>
  <inkml:trace contextRef="#ctx0" brushRef="#br0" timeOffset="62357.5667">12485 13498 23,'0'0'29,"9"-4"2,-9 4 2,4-11-13,-4 11-4,10-2-3,-10 2-2,11 11-4,-2-1-1,-1 0-2,5 9-1,1 2-1,0 3 0,2 6-1,2 5 1,2 3-2,0 3 1,-2 7 0,-4 1 0,-2 2-1,-6 5 0,-4 2 1,-5-1-1,-5 1 0,-6-1 0,0-4 0,-3-4 0,2-5 0,2-8 1,1-9-1,4-5 0,2-8 1,0-5-1,6-9 0,0 0-1,0 0-3,0 0-8,1-14-25,-1 14 1,6-20-1,-2 9 1</inkml:trace>
  <inkml:trace contextRef="#ctx0" brushRef="#br0" timeOffset="63197.6147">13269 13782 27,'11'-1'29,"-11"1"3,5-9-3,-5 9-8,0 0-4,-9 5-4,-2 1-2,4 11-2,-7-2-3,5 12-1,-5 1-1,3 8-1,-4 0 0,2 4-1,-3-2 0,3 3 0,-2-3-1,2-5 0,1-5 0,3-5 0,3-7 0,3-6 0,3-10-1,0 0 1,14-16-1,-2-1 1,0-6-1,1-5 1,2-3-1,0-6 0,-1-1 0,-2 2 0,2-1 0,-4 4 1,-1 3-1,1 6 1,-3 5 0,-1 10 0,-6 9 0,11 1 0,-5 12 0,2 7 0,0 6 1,3 6-1,-2 3 0,5 4 0,2 1 0,-2 4 0,0-6 0,-1-2 0,0-3-1,-1-4 0,-1-5-1,-3-5 0,0-4-4,-8-15-5,13 8-27,-13-8-4,0 0 1,-1-10-1</inkml:trace>
  <inkml:trace contextRef="#ctx0" brushRef="#br0" timeOffset="63828.6508">13980 13735 65,'0'0'36,"7"-13"0,-7 13-6,0 0-11,3-13-7,-3 13-3,0 0-2,1 19-2,-1-3-1,1 8-1,-1 5 0,2 7-1,-2 5 0,0 5-1,-1 4 0,1 2 0,-2-1 0,-1 1-1,1-4 0,1-6 1,-1-5-2,3-6 1,-1-8-1,0-6 0,1-8-2,-1-9-2,0 0-4,0-22-11,-1 3-20,2-6 1,-2-6-1,0-6 2</inkml:trace>
  <inkml:trace contextRef="#ctx0" brushRef="#br0" timeOffset="64173.6706">13994 13678 68,'0'0'36,"11"-11"1,-11 11 1,10-12-24,0 14-3,-10-2-2,22 1-3,-11-1 0,9 5-2,0-4-1,4 2-1,1-3 0,3 0-1,3-2 0,-1 0-1,-1-2 0,-2 0 0,-5 0 0,-2 1-2,-4 4-2,-16-1-2,11 6-4,-11-6-9,-15 10-21,4 4 0,-8-2 1,-2 4 1</inkml:trace>
  <inkml:trace contextRef="#ctx0" brushRef="#br0" timeOffset="64461.687">13903 14036 57,'0'0'35,"19"10"1,-5-7-2,5-7-9,2 6-14,-1-5-2,5 5-3,-4-1-2,3 0 0,0 0-1,2 1-1,-3-1-1,-2-1 0,-1 1-2,-3-3-2,1 3-5,-8-6-11,-10 5-21,18-7 2,-18 7-1,11-9 1</inkml:trace>
  <inkml:trace contextRef="#ctx0" brushRef="#br0" timeOffset="65297.7348">14506 14092 67,'0'0'36,"0"0"-1,-4 9-7,4-9-9,-8 11-8,8-11-4,-12 18-2,4-3-1,1 1-2,1 2-1,0 3 1,1-1-2,0 1 1,0-1-1,2-3 0,2-1 0,1-3 0,1-3 1,-1-10-1,8 10 0,-8-10 0,12 5 1,-12-5-1,19 0 0,-8-1 0,1 0 0,-1 2 0,0 1 0,-1-1 1,1 2-2,-2 3 1,-9-6 0,16 15 0,-11-3 0,1 0 0,-3 2-1,-1 2 1,-1 1-1,-5-1 0,-1 0 0,-2 1 1,-3-2-1,-1 0 0,-1-3 0,-1-2 1,-1-1-1,0-3 1,2-1 1,-4-4-1,2-1 1,1-2-1,0-3 1,1 0-1,2-3 1,10 8-1,-15-16 0,12 7-2,3 9-1,-4-19-3,4 19-8,8-11-25,-7 0 3,-1 11-2,10-20 2</inkml:trace>
  <inkml:trace contextRef="#ctx0" brushRef="#br0" timeOffset="65639.7544">14449 14077 67,'0'0'39,"17"-9"-1,-5 7 2,0 3-15,-3-8-15,11 6-3,-4-1-2,4 3-2,-2 0-1,0 1-1,1 0 0,-1 1 0,-1 2 0,-2-3-1,-5 0 0,-1 0-2,1 0-1,-10-2-3,9 6-6,-9-6-28,0 0-1,-15-1 2,15 1-2</inkml:trace>
  <inkml:trace contextRef="#ctx0" brushRef="#br0" timeOffset="67101.838">921 13668 40,'0'0'31,"0"0"-2,0 0-4,0 0-3,0 0-5,0 0-2,0 0-4,0 0-2,0 0-2,0 0-1,0 0-1,0 0-1,58-43-1,-58 43-1,55-4 1,-28 2-3,8 3 0,-3 1 0,-1 1-1,-2 2 1,-5 4-1,-3 1 0,-2 3 1,-2 3 0,-9-1 1,-1 2-1,-2 1 0,-3 1 1,-1 0-1,-2 0 0,-3 2 0,-1 0 0,4 5 0,0 1 0,-4 1 1,4 1-1,-2 1-1,-1 0 2,4 1-1,-2-1 0,-3-3 1,-1 0-1,4-1 0,0-2-1,1-1 1,1-2-1,-3-3 0,6 1-3,-1-6-1,3 4-4,-5-17-7,-6 11-23,6-11 0,-7 10 0,7-10 2</inkml:trace>
  <inkml:trace contextRef="#ctx0" brushRef="#br0" timeOffset="67401.8552">978 14335 59,'0'0'35,"0"0"0,0 0-1,0 0-14,0 0-9,0 0-1,0 0-3,0 0-2,0 0-2,0 0 1,70 18-1,-39-20-3,-3-3 0,2 1-1,0-3-2,0 3-4,-4-7-5,-2 5-19,-7-3-9,-6 0 2,-2-2-1</inkml:trace>
  <inkml:trace contextRef="#ctx0" brushRef="#br0" timeOffset="67667.8704">966 14004 65,'0'0'36,"0"0"-1,0 0 4,0 0-24,0 0-3,0 0-3,68-5-2,-43 8-4,4-3 0,0 0-2,1-1-2,-2 0-2,-4 3-4,-1-5-8,-4 2-25,1 2 2,-10 0-1,-10-1 2</inkml:trace>
  <inkml:trace contextRef="#ctx0" brushRef="#br0" timeOffset="68069.8934">1727 13998 54,'3'16'36,"-5"-6"-1,-3-1 1,5-9-10,-11 26-15,-1-10-3,4 5-3,-5 2-3,2 1 1,-2 0-2,1 1 0,0 2 0,0-3-1,-1-1-1,2-4 0,1-1-2,1-7-4,5 4-9,4-15-22,-12 6 1,12-6-1,-8-16 1</inkml:trace>
  <inkml:trace contextRef="#ctx0" brushRef="#br0" timeOffset="68370.9101">1519 14088 55,'0'0'37,"0"0"0,15 10 0,-15-10-15,10 15-7,-10-15-5,21 24-2,-10-8-2,4 3-1,-2-2-3,4 4 0,-1 0-1,-1-3 0,-1-1-1,-2-2 0,0-3 0,-2-2 0,-2 0-1,-8-10-1,0 0-4,10 7-4,-10-7-13,9 2-17,-9-2 0,9-13 0,-5 1 1</inkml:trace>
  <inkml:trace contextRef="#ctx0" brushRef="#br0" timeOffset="68691.929">1866 14236 49,'0'0'33,"9"2"2,-9-2 1,0 0-13,0 0-10,0 0-2,15 16-4,-15-16 0,5 17-1,-2-8-1,2 4-1,-3-1-1,2 2-1,-1-2 0,-1-2-1,-2-10 0,4 17 0,-4-17-1,1 10 0,-1-10-1,0 0 0,0 0-1,0 0-3,0 0-4,-10-1-11,10 1-21,0 0 1,0 0-1,0 0 2</inkml:trace>
  <inkml:trace contextRef="#ctx0" brushRef="#br0" timeOffset="69045.9491">2066 14337 79,'0'0'38,"13"14"1,-13-14-2,17 17-20,-17-17-10,5 21-1,-3-9-3,2 4 0,-3-1-2,0 1 0,-4-2-2,-3 1-1,0-1-3,-3-6-2,2 8-8,-4-7-26,11-9 2,-14 4-1,14-4 3</inkml:trace>
  <inkml:trace contextRef="#ctx0" brushRef="#br0" timeOffset="69394.9691">2428 14105 62,'8'-11'36,"1"7"0,-9 4 1,11-13-15,-11 13-14,0 0-2,-3 14-1,-3-3-2,1 6 0,-5 1 0,1 3 0,-6 1-1,0 3 0,-3 0-1,-1 0 1,1-2-2,0-2 1,4-4-2,-1-2-2,6-3-1,-1-9-4,10-3-12,0 0-21,0 0 2,3-16 0,-4 0 1</inkml:trace>
  <inkml:trace contextRef="#ctx0" brushRef="#br0" timeOffset="69635.9825">2226 14114 66,'0'0'36,"0"0"1,0 0 2,0 0-23,12 18-3,-8-5-4,7 5-3,-2 0-1,7 5 0,-4 0-2,5-1-1,-2-2-1,2-2 0,-2-1-4,0-8-4,4 5-16,-2-10-18,-3-6 1,-2-2 0,-1-4-1</inkml:trace>
  <inkml:trace contextRef="#ctx0" brushRef="#br0" timeOffset="70063.0074">2531 14281 87,'0'0'38,"16"0"1,-16 0-1,7-9-25,-7 9-6,0 0-3,14-5-2,-14 5-1,15 3 0,-15-3 0,16 8-2,-16-8 1,14 14-1,-8-4 0,-6-10 0,2 20-1,-5-8 1,-1 4 0,-3-3 0,-1 1 0,1-1 1,1-2-1,1 1 1,2-3 0,3-9 1,-3 10-1,3-10 0,0 0 1,0 0 0,12 9 0,-12-9 0,11-1-1,-11 1 0,18-3-2,-9-2-2,5 5-5,-7-10-14,3 3-17,4 1 1,-2-3 0,0 1 1</inkml:trace>
  <inkml:trace contextRef="#ctx0" brushRef="#br0" timeOffset="70296.0207">2858 14379 67,'0'0'38,"12"13"-1,-10-3 1,-2-10-21,2 17-4,-6-8-4,4 4-3,-5-1-3,3 0 0,-3 1-2,-3-2-2,3 0-1,5-11-4,-8 16-10,8-16-25,0 0 2,-12 5-1,12-5 1</inkml:trace>
  <inkml:trace contextRef="#ctx0" brushRef="#br0" timeOffset="70649.0407">3095 14161 76,'0'0'37,"16"-4"-1,-16 4 2,0 0-28,0 0-2,0 0-3,0 0 0,1 11-1,-4-1-1,-3 1 0,-2 6-1,-2 1 0,-1 6-1,-3 1 0,0 1 0,-2 1 0,4 0-1,0-4 0,1-1 0,3-4-1,0-6-1,5-1-4,3-11-7,0 0-26,0 0-2,1-17 2,-1 4-1</inkml:trace>
  <inkml:trace contextRef="#ctx0" brushRef="#br0" timeOffset="70916.0561">2919 14165 65,'0'0'39,"6"9"-1,-2 1 0,-4-10-12,18 14-16,-14-4-2,9 9-2,0-3-2,3 7-1,1-2-1,2 0 0,0-1-2,1-1 0,-1-2-2,-1-6-1,2 2-4,-8-12-9,1 2-25,1-2 0,-5-4 0,-9 3 0</inkml:trace>
  <inkml:trace contextRef="#ctx0" brushRef="#br0" timeOffset="71626.0967">3318 14359 83,'10'2'40,"-10"-2"-2,12-4 3,-12 4-30,13-7-3,-13 7-2,18-7-2,-6 5-1,0 2-1,-2 1-1,5 1-1,-4 1 0,-11-3 0,15 14 0,-15-14-1,5 18 0,-7-6-1,0 1 1,-5-1 0,-1 0-1,2-3 1,0 1 0,6-10 0,-13 12 1,13-12 0,0 0 1,0 0-1,0 0 0,0 0 1,0 0-1,0 0 1,0 0-1,10 10 0,-10-10 0,13 7 1,-13-7-2,15 8 1,-6-2 0,-9-6 0,12 18-1,-7-8 0,0 0 0,-4 4-1,1-1 1,-3 0-1,0-1 1,-2-2 0,3-10 1,-12 15 0,3-11 1,0-3 0,-3 0 1,0-1-1,0-1 0,-2 0 1,3-1-2,11 2 1,-15-2-1,15 2 0,0 0-1,-9-3-3,9 3-3,0 0-16,0 0-16,12-5 0,-12 5-1,15-14 2</inkml:trace>
  <inkml:trace contextRef="#ctx0" brushRef="#br0" timeOffset="72012.1189">3673 14460 88,'7'9'40,"-7"-9"0,0 0 2,0 0-27,2 14-6,-2-14-4,0 0-1,-8 12-1,8-12-2,0 0 0,0 13 0,0-13-2,0 0-3,0 0-13,9 4-25,-9-4 0,0-16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12:31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8222 5829 7,'0'0'9,"0"0"2,0 0 1,0 0 1,9-5-2,-9 5 1,12-7 0,1 4-1,0-4-1,7-4 0,1-7-2,9 1-1,3-9 1,10-6-2,5-7-1,12-5-1,6-7 0,11-4 0,6-5-2,8-2 0,4-6 1,6 3-1,4-5 1,1-2-1,-2 2 0,-3 3 0,-1 0 0,-4 3-1,-3 3 0,-5 1 0,-4 5-2,-4 7 1,-3 2 0,-4 1 1,-7 6-2,-7 3 1,-5 5 0,-6 6 0,-10 3 0,-7 1 1,-7 6-1,-4 4-1,-3 1 1,-4 4-2,-3 3-1,-10 3-3,13-5-8,-13 5-19,0 0 0,1 10-1,-1-10 1</inkml:trace>
  <inkml:trace contextRef="#ctx0" brushRef="#br0" timeOffset="1023.0585">8480 7093 15,'0'0'24,"0"0"-3,0 0 0,0 0 0,15 11-5,-15-11-2,18 8-2,-18-8-2,26 14-2,-9-3 0,4 2-3,6 0-2,8 6 1,7 1 0,8 4 0,5 2 0,7 0-1,7-2 1,8 6-2,0-3 2,4 3-1,0-1 1,3 2-1,1-1 1,5 5-1,-5 2 0,-1 0 0,0-1-1,3 3 0,-3-4 0,-2-2 0,-4-1-2,-6-3 1,-5-2 0,-7-2 0,-6 1-1,-15-3 0,-11-1-3,-10-3-3,-5 2-20,-10-3-15,-8-8 0,5-10 0,-22 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22:02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 7129 3,'34'-2'4,"6"2"-1,-1-3 0,1 1-1,-2 2-1,1 1 1,-1 0-1,-2-1 0,0 0-1,-1 2 1,1 1-1,-1 1 0,-2-2 0,1 1 0,0 2 0,1 0-1,-1 1 1,0-1 1,-1-1-1,2 2 0,2 0 0,0 0 0,0-2 1,-1 0-1,3 0 0,0 2 1,0-1-1,-1 1 0,1-2 0,0 1 0,0 1-1,-1 0 1,0-2 0,4 0 0,-2-2 0,2-1 0,1 0 0,2 0 0,0-4 1,-1 0-1,4 0 0,0-2 0,1-1 0,-3 0 0,3-1 0,0 0 0,-1 2 0,4-1 0,-3 2 0,2 1 0,0 1 0,1 0 0,0 3 0,-1 1 1,-1-2-1,0 1 1,2 2-1,-4 1 1,0-1 0,0 2 0,1-3 0,3 1 0,-1 1 0,2 0 1,-2-4 0,1 1-1,1 0 0,1 0 0,-1 0 1,-3-1-1,1-2 0,-3 0 0,2 3-1,0-3 1,0-1-1,1 1 1,-2 0-1,3 1 1,-1 1 0,-2 0 0,0-1 0,0 3 0,-3 2 0,-1 0 0,-2-2 0,-2-1-1,2 0 1,1 2-1,-1 0 0,2-1 1,-4-2 0,5-1 0,0 3 0,0 1 1,-2-2 0,0-1-1,-3-1 1,2 2-1,1 1 0,-3 0 0,-1-2 0,0 0-1,1 1 0,0-1 1,2-1-1,-1-2 0,-1-4 0,4 1 0,0 0 0,1-1 0,-1-2 0,3 1 1,1 1-2,-2 3 2,2-1-1,-2 2 0,1-2 0,0 3-1,4 2-1,-3 1-1,1 1-2,2 0 1,-1 0-1,1-1 1,1 4-1,3-1 2,-2 0-2,0-3-5,11 7-6</inkml:trace>
  <inkml:trace contextRef="#ctx0" brushRef="#br0" timeOffset="11062.6328">9621 6015 23,'0'0'32,"0"0"1,9-4 1,-9 4-11,0 0-6,0 0-4,0 12-5,2 6-3,-2 1-2,3 3 0,-2 9-1,2 3-1,-1 7 0,0 5-1,1 4 1,-2-2-1,-1 2 0,1 1 0,-2-2 1,0-2-1,-1-5 1,1-7-2,-1-6 1,0-4-3,3-3 1,-4-11-3,3-11-4,0 0-6,0 0-12,0 0-8,2-17 0,-1 3 1</inkml:trace>
  <inkml:trace contextRef="#ctx0" brushRef="#br0" timeOffset="11583.6626">9640 6408 28,'3'-20'33,"4"7"1,-2-2 1,1 2-12,5 7-5,-4-6-6,7 9-4,-2-3-2,4 8-1,4-1-1,3 0 0,-1-1-2,6 5 0,-1 3 0,1-3-1,-1 4 0,1 2-1,-4 3 0,-4 4 0,-1 4 0,-5-3-1,-2 2 0,-5 4 0,-4 1 0,-5-5 1,-4 0-1,-3-1 0,-6-1 0,-3 0 1,-4 0 1,-6-5 0,-3-2 0,-1 2-1,-2-2 2,1-4-1,0-2 1,4-3 0,3-3 0,6 3 0,6-2 0,2-3 0,12 2-2,-12-1 1,12 1 0,0 0-1,0 0 0,0 0-2,0 0-2,10-2-4,1 8-12,0-6-19,-1 0-1,4 1 0,-1-6 0</inkml:trace>
  <inkml:trace contextRef="#ctx0" brushRef="#br0" timeOffset="12872.7363">10261 6422 35,'-9'3'31,"9"-3"0,0 0-6,0 0-4,0 0-5,0 0-4,0 0-5,0 0-1,-5 11-1,5-11 0,0 0-1,10 5 0,-10-5 0,17 0 0,-2 1 0,1-1 0,4-3-1,0-4-1,6 5 0,1 0 0,1-2-1,0 1 0,0 1 0,-2 0-1,1 5 0,-2 0 0,-5-2 1,-1-1-1,-3 6 0,-2-2 1,-5-1-1,-9-3 0,11-1-1,-11 1-1,0 0-1,0 0-3,-1-12-2,1 12-12,0 0-20,-11-10 0,2 11 0,-4-2 3</inkml:trace>
  <inkml:trace contextRef="#ctx0" brushRef="#br0" timeOffset="13700.7837">10267 6664 26,'0'0'31,"0"0"-1,0 0-3,0 0-4,0 0-4,-2 13-3,2-13-4,0 0-4,0 0-3,0 0 0,0 0-2,0 0 0,10 7-1,-10-7 1,16 4-1,-3 0 1,2-3-1,3 1 1,4 1-1,3-4 0,2-1 0,3 3 0,0-2-1,1-2 1,0 1-2,0 1 1,-3-2-1,-4 3 0,-1 2 1,-4-4-1,-4 3 1,-2 2-1,-4 0 0,-9-3 1,10 3-1,-10-3 0,0 0 0,0 0 1,0 0-1,0 0-1,0 0-1,0 0-1,0 0-6,0 0-25,0 0-8,0 0 2,0 0-2</inkml:trace>
  <inkml:trace contextRef="#ctx0" brushRef="#br0" timeOffset="20931.1972">11443 5988 22,'0'0'26,"0"0"-4,0 0 0,0 0-3,-5 16-3,5-16-3,-5 21-1,0-6-2,6 3-1,-5 0-3,5 11-1,-1 1-1,2 4-1,1 5-2,0 6 1,1 0-1,0 5 0,0 0 0,-1-6-1,-1-2 0,2 2 0,-3-7 1,0-4-1,-1-3 0,0-4-1,0-4 1,-1-3-2,1-1 1,-3-9-2,3 0-2,0-9-2,-3 10-3,3-10-3,0 0-9,0 0-11,0 0-2,-8 12 3,8-12 2</inkml:trace>
  <inkml:trace contextRef="#ctx0" brushRef="#br0" timeOffset="22021.2595">11505 6323 15,'0'0'27,"0"0"1,0 0-5,0 0-4,0 0-5,0 0-3,0 0-1,0 0-1,0 0-1,0 0-1,0 0 0,11 2-2,-11-2-1,13-8 0,-13 8-1,21-3-1,-9 1 0,2-2-1,-1 2 0,1 1 1,2-2-1,1 2 0,-1 0 0,0 0 0,-1 1 0,1 4-1,-1 0 0,-1-1 1,2-1-1,1 4 0,-3-3 0,0 4 0,1 1 1,-1-3-1,0 1 0,-2 4 0,0 2 1,-3-2-1,0 1 0,-1 0 0,-8-11 0,14 22 0,-7-8 0,-2-4 1,0-1-2,0 4 0,-2-3 1,-1 2 0,0-1-1,-2-2 1,-1 1 0,-1 0-1,-1 1 1,-3 0 0,1-1 0,-2 1-1,-1 1 2,-3-1-1,1 1 0,-2-1 0,-3-3 0,0 3 0,-1 0 1,-1-4-1,0 0 1,0-1-1,-2-4 1,3 5 0,1-2 0,1-4 1,-1 0-1,2 3 0,0-3 0,1-1 1,0 3-1,1-3 1,2-2 0,9 2-1,-16 1 1,16-1 0,-12-3-1,12 3 0,0 0 1,-12 0-1,12 0-1,0 0 0,0 0 0,-9 2 0,9-2 0,0 0-1,0 0 0,0 0-1,0 0-1,0 0-1,1 11-3,-1-11-7,0 0-27,11 3 2,-11-3-1,19-8 2</inkml:trace>
  <inkml:trace contextRef="#ctx0" brushRef="#br0" timeOffset="22668.2966">11473 6717 32,'0'0'30,"0"0"2,0 0-7,-3 10-6,3-10-6,0 0-5,9 4-3,-9-4-2,16 6-2,-6-3-1,5 1-4,-2-5-10,2 0-17,7 0 0,-3-7-3,8 5 2</inkml:trace>
  <inkml:trace contextRef="#ctx0" brushRef="#br0" timeOffset="23630.3515">12392 6134 25,'-12'4'29,"12"-4"3,-14 8-1,14-8-12,-9 11-5,9-11-4,-7 10-3,7-10 2,-10 19-3,1-8-1,1 10 0,-6-2-1,1 8-1,-4 3-1,2 3 0,-2 0-2,4 7 1,3 0-1,2-2 1,6-1-1,3 2-1,3-1 2,5-2-1,1-1 1,0-2-1,2-4 0,-1 3 0,-1-3 1,1-4 0,-3-3 0,1-2 0,-1-4-1,-1-1 1,-2-2-1,-5-13 1,9 8 0,-9-8-1,0 0 0,0 0 0,11 3-1,-11-3-1,0 0-3,-1-11-5,1 11-28,6-12 1,-6 12-2,1-13 2</inkml:trace>
  <inkml:trace contextRef="#ctx0" brushRef="#br0" timeOffset="25173.4398">12604 6074 43,'0'0'32,"0"0"0,0 0-8,0 0-6,4 10-5,-1 2-3,-4-2-3,5 7-2,-4 3-1,4 7 0,-2 0-1,4 9-1,-2 5 0,1-1 0,-2 3-1,2 4 0,-1 1-1,-1-2 1,0 2 0,-1-3-1,-2-4 0,-3 0 0,1-3 1,-2-6-1,0-6 0,0-2 0,0-5-2,-2-6 0,5 1-4,1-14-3,0 0-17,0 0-11,0-19 1,6 2 0,-2-8 1</inkml:trace>
  <inkml:trace contextRef="#ctx0" brushRef="#br0" timeOffset="25774.4742">12899 6420 13,'0'0'16,"13"-6"-3,-13 6-1,0 0 1,0 0 0,0 0 1,0 0-1,0 0-2,2 12 1,-2-12 0,0 0-2,-17 9-1,11 1 0,-6-3-3,-1 4-1,-4-1-1,0 5-1,-3 0 1,1 1-1,-3-1-1,3-1 0,-1 1 0,4 2-1,2-1 2,5-7-1,-1 0-1,6 1 1,4-10-1,2 16 1,-2-16 0,15 13-1,-5-7 0,6 6-1,2 0 2,2-2-1,1 5 0,1-1-1,0 1 1,2-4 0,-4 2-1,-2-1 0,-2-6 0,-2 3 0,-4-3 0,-10-6 0,15 7-1,-15-7-1,9 1-2,-9-1-3,10 2-7,-10-2-25,0 0 1,15-13-1,-8 3 1</inkml:trace>
  <inkml:trace contextRef="#ctx0" brushRef="#br0" timeOffset="26617.5225">13180 6454 40,'-5'11'34,"5"-11"2,0 0-1,-2 11-12,2-11-8,-1 9-6,1-9-4,-1 13-1,1-13-1,0 13-1,0-13-3,3 10-3,-3-10-9,5 14-25,-5-14 2,0 0-2,10 3 1</inkml:trace>
  <inkml:trace contextRef="#ctx0" brushRef="#br0" timeOffset="26878.5374">13197 6660 37,'0'0'33,"0"11"0,0-11 0,-2 10-14,2-10-8,1 12-3,1-3-5,-2-9 0,1 14-1,-1-14 0,2 14-1,-2-14-1,1 10 0,-1-10-1,0 0-3,1 11-5,-1-11-15,0 0-10,0 0-1,0 0 1,0-11 1</inkml:trace>
  <inkml:trace contextRef="#ctx0" brushRef="#br0" timeOffset="27486.5722">13439 6536 32,'0'0'32,"0"0"2,-9 4-1,9-4-12,0 0-6,-16-1-6,16 1-4,0 0-1,0 0 0,-9 6 0,9-6-1,0 0 0,0 0 0,17 1 1,-5-3 0,2-4-1,6 4 0,1-2 0,3 1 1,1 0-2,2-4 0,-1 2 0,2 3-2,-1 0 1,-1-2 0,-3 0 0,1 0-2,-3 1 1,-2 2 0,-3 0 0,-5-2 0,0 0-3,-11 3 0,13 1-4,-13-1-2,0 0-16,0 0-15,0 0 1,0 0-2,-10-4 4</inkml:trace>
  <inkml:trace contextRef="#ctx0" brushRef="#br0" timeOffset="28135.6092">13439 6727 52,'-13'6'35,"13"-6"0,-16 6-7,16-6-6,-10 4-7,10-4-4,0 0-2,0 0-1,11 4-3,5-4 0,1-4-1,8 3 0,3 0-2,4-4 0,2-1-1,2 5 0,-2-2 0,-1-2 0,-4 4-1,-3 0 0,-6-1 0,-3 3 0,-2 2 0,-6-3 1,-9 0-1,10 8 0,-10-8 0,0 0 0,0 0 0,0 0-1,6 10-2,-6-10-2,0 0-5,0 0-24,0 0-9,-1-10 3,1 10-2</inkml:trace>
  <inkml:trace contextRef="#ctx0" brushRef="#br0" timeOffset="30500.7446">14551 6120 43,'0'0'32,"-14"2"2,14-2-6,0 0-11,-12 13-5,11-2-4,-3 2-4,3 10-2,0 2 0,2 3 0,0 5-1,3 7 0,-1-1 0,2 2 0,1-3-1,0-1 1,0-2-2,0 1 1,0-4 0,0-6-2,0-1 0,-2-5-3,3 1 0,-6-9-7,4 1-14,-5-13-8,0 0-1,3 11 3</inkml:trace>
  <inkml:trace contextRef="#ctx0" brushRef="#br0" timeOffset="30975.7717">14535 6540 42,'3'-23'36,"1"10"1,-1 1 0,2-4-11,4 10-12,-5-5-4,8 3-5,-2 1-1,6 8-2,0 3-1,5-3 1,2 1-2,3 7 1,1 0 0,1 4 0,-2 0-1,-2-2 1,-3 4-2,-5 3 1,-4 3 0,-7-4 1,-5 2-2,-5 1 0,-4-2 1,-4 0 0,-6 0 0,-1-4 0,-2-4 0,-2 2 0,0-1 0,0-5 2,3 0-1,1 0 0,4-5 0,1 2 0,4-1 1,11-2-2,-13-1 0,13 1-2,0 0-1,0 0-5,17 6-15,-3-6-16,1-3 0,1 1-1,4-4 2</inkml:trace>
  <inkml:trace contextRef="#ctx0" brushRef="#br0" timeOffset="31474.8003">15234 6238 44,'-11'21'33,"1"-9"3,-2 9-1,1 1-17,-8-4-4,4 11-5,-8-1-3,5 1-1,0 2-1,3 2-2,3 0 1,4 6-1,3-1-1,7-1 0,5-2 0,3 2-1,1-1 1,4-5-1,0-5-1,1-5 1,-2-2-2,0-6-2,0 3-3,-14-16-9,18 1-23,-7-3 2,0-8-1,2 1 1</inkml:trace>
  <inkml:trace contextRef="#ctx0" brushRef="#br0" timeOffset="31849.8217">15510 6161 67,'-6'-14'37,"6"14"-1,0 0 2,-9-5-20,8 22-12,-4 2-2,8 15-1,-2 4-1,1 6 0,-2 7 0,2 6-1,-1 4 2,0-2-2,-2 1 0,-1-6 0,-1-5-1,-2-3-2,3-5 0,-4-11-3,6-5-2,-5-11-4,8-3-12,-3-11-16,0 0 1,6-15 1,-3-6 1</inkml:trace>
  <inkml:trace contextRef="#ctx0" brushRef="#br0" timeOffset="32196.8416">15666 6477 31,'13'-2'29,"-13"2"4,10-4-1,-10 4-16,4 14-2,-1-2-4,-3-12 0,-6 24-3,-3-13 0,0 9-2,-7-4 0,-1 4-2,-6-2 0,0 4-1,-5 0 1,2-3-1,1 0-1,5 0 1,5-6-1,6-1 1,8 0 0,1-12 0,23 9-1,-1-2-1,4-5 0,3-1 1,0 3-3,-1-3-1,1 2-4,-10-3-8,3 2-24,-4-2 1,-6-1-2,2-1 2</inkml:trace>
  <inkml:trace contextRef="#ctx0" brushRef="#br0" timeOffset="32571.863">15816 6350 83,'-1'-13'40,"4"1"-1,-3 12 1,3-11-29,-3 11-3,15 4-4,-4 9-2,1 7 0,2 3-1,0 6 0,2 2-1,-2 3 0,-1 7 0,-3-1 1,-4-1-1,-2-2 0,-3 2 0,-5-2 0,-2-2 0,-2-3 0,-1-9 0,-2-4-1,1 0-1,4-5-1,-4-10-1,10-4-7,-11 10-28,11-10-2,0 0 2,0-15-1</inkml:trace>
  <inkml:trace contextRef="#ctx0" brushRef="#br0" timeOffset="33447.9131">16370 6422 70,'0'0'38,"7"12"0,-7-12 0,3 28-23,-8-11-7,6 4-2,-2 2-3,3 9-1,3-1 1,2 1-1,-1 1-1,0-2-1,0 0 1,0 0 0,0 1-1,-2-7 0,-3-2-2,-1 0-1,2-2-2,-2-21-6,-3 15-28,3-15 0,0 0 0,-6-15 0</inkml:trace>
  <inkml:trace contextRef="#ctx0" brushRef="#br0" timeOffset="33681.9265">16229 6707 81,'0'0'40,"10"1"1,3-6 1,1-3-28,13 8-4,-2-6-3,7 3-2,0 2-3,2 0-1,-2 0-2,-3 1-4,0 6-5,-10-5-31,1-3-1,-4 0 1,-1-7-1</inkml:trace>
  <inkml:trace contextRef="#ctx0" brushRef="#br0" timeOffset="34778.9893">17061 6356 19,'0'0'29,"12"3"3,-12-3-6,0 0-3,0 0-4,0 0-4,0 0-1,-23 5-5,23-5-3,-25 6-2,12 2 0,-7 2-1,3 2 0,-4 1-2,1 8 1,1 1-1,-1 4 0,4 2 0,2 2-1,5-1 1,5 2 0,6 1 0,6-6-1,4-3 1,6-3-1,2-3 2,3-5-1,-1-3-1,2-7 2,-3-7-1,2-1-1,-3-4 2,2-9 0,-6-2-1,1-2 0,-4-6 1,-2-2 0,-4-3-1,-3-1 1,-2 2-2,-3 9 1,-1 4 1,-1 3-1,0 4-1,3 13 0,0 0 0,-6 15 1,6 3-1,0 0 0,2 5-1,-1 10 1,1 0 0,2 2 0,-1 0 1,3-3-2,1-4 1,2-2-2,1-4-1,-10-22-2,23 19-9,-23-19-26,19-2-2,-5-7 2,-4-5-1</inkml:trace>
  <inkml:trace contextRef="#ctx0" brushRef="#br0" timeOffset="35159.011">17577 6285 40,'0'0'33,"0"0"3,0 0 0,0 0-11,-7 10-11,-6 6-3,2 6-4,-7 6-2,1 10 0,-5 1-1,4 9-1,-1 4 0,7-2 0,1-3-3,9 4 1,4-5 0,6-4-1,4-4 1,4-8-2,1-5-2,-2-7-3,6 0-8,-4-15-25,-2-7-1,0-8 2,-2-11-2</inkml:trace>
  <inkml:trace contextRef="#ctx0" brushRef="#br0" timeOffset="35440.027">17781 6495 92,'0'0'38,"10"7"0,-11 4-6,1-11-24,-3 20-1,2-6-4,2 9-1,-1 0 1,0 0-1,1 0-1,-1-1 0,1-2 0,-1-1-3,1-4 0,-1-15-5,1 15-12,-1-15-21,0 0 1,7-10-1,-6-2 1</inkml:trace>
  <inkml:trace contextRef="#ctx0" brushRef="#br0" timeOffset="35639.0385">17827 6272 89,'-7'-11'37,"7"11"1,-10-4-1,10 4-31,0 0-5,0 0-6,0 0-11,15 5-23,-15-5 2,22 3-2,-9-2 3</inkml:trace>
  <inkml:trace contextRef="#ctx0" brushRef="#br0" timeOffset="36080.0636">18032 6217 85,'0'0'38,"0"0"0,0 0 2,12 11-27,-12-11-7,10 23-3,-1-6-1,3 8-1,0 5 0,0-3 0,-2 4-1,1 5 0,-3 2 0,-2 2 0,-3 0 0,-3-3-1,-3-2 1,-1 2 0,-1-3 0,-2-6 0,0-3 0,-2-4 0,2-4 0,0-5 0,3-2 0,4-10 1,-8 10-1,8-10 0,0 0 0,0 0 1,0 0-2,0 0-1,0 0-2,-9-5-4,9 5-23,9-2-9,-9 2 1,5-10 0</inkml:trace>
  <inkml:trace contextRef="#ctx0" brushRef="#br0" timeOffset="37671.1547">18317 5963 24,'2'10'30,"-2"-10"4,0 0-4,0 0-6,0 0-6,0 0-4,0 0-3,4 17-2,-4-17-2,15 16-2,-5-8 0,9 10-2,-1-3 0,6 4 0,1 2-2,4 6 0,0-1 0,2 8-1,-1 1 0,-3 2 1,0 3-1,-5 3 0,-2 3 0,-6-3-1,-2 5 1,-7-5-1,-5 3 1,-2-3-1,-4-1 1,-3-4 0,-1-1 0,0 0 0,-4-4 0,2 0 0,0-2 0,-2-4 1,1-4-1,0 1 0,1-4 1,1-3 1,0-3-1,3-3 0,8-11 1,-13 15-1,13-15 0,-6 9 0,6-9-2,0 0-2,3 10-3,-3-10-19,11-4-15,1 0 0,2-4 0,4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24:08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4128 6872 11,'16'-5'24,"11"6"2,-2-7-10,6-1 2,6-1-3,3-5-2,8 3-2,3-4-1,10 0-1,3-4-2,12 3-2,6-6 1,8-3-1,4-5-2,9-1 0,6-5-1,9 1 1,2-2 0,3-2-1,-1 1-1,6 5 0,1-2 1,-1 2-1,-2 1 0,-6 0-1,-5-1 1,-4 4-1,-5 1 2,-9 0-1,-10 5 0,-7 3 0,-9 0 1,-7 5 0,-11 6-1,-5 0 0,-10 3-2,-7 5-2,-5 2-2,-11-6-4,0 9-18,-15-5-10,0 0-2,0 0 1,-19-12 2</inkml:trace>
  <inkml:trace contextRef="#ctx0" brushRef="#br0" timeOffset="1487.085">11316 6240 35,'0'0'29,"2"10"-5,-2-10-3,-2 25-4,-2-9-4,2 7-3,-6 0-4,2 8-1,-3 1-2,1 0-1,-2 0 0,0-2-1,-1-2 1,3-1-1,0-2 0,1-5 0,3-5 0,0-3 0,2-2 0,2-10-1,0 0 1,0 0-1,-3-13 0,7-1 1,-1-5-1,2-6 1,1-7-1,6 0 1,-2-4 2,4-1-1,0 1 1,2 0 0,-1 1 0,0 10-1,-3 4 1,-2 5 0,-2 3-1,-8 13-1,14-2 1,-6 12-1,0 6 0,2 2 0,3 6 0,5 8-1,1 3 1,3-1 0,2 1-1,0-1 0,-2-4 0,2-1 0,-3-4 1,-4-8-1,-1-3 0,-3-2 0,-2 1 0,-11-13 0,13 13-4,-13-13-6,0 0-28,0 0 0,6-17 1,-6 5-2</inkml:trace>
  <inkml:trace contextRef="#ctx0" brushRef="#br0" timeOffset="43458.4856">4282 8633 27,'0'0'26,"0"0"1,9 8-8,-11 4-7,-2 1-3,2 6-2,-3-2 0,1 4-2,-3-2-1,2-2 1,-1-3-2,2-1 0,-1-4 0,5-9-1,-7 10 0,7-10 0,0 0-1,0 0 0,0 0 0,-6-17-1,7 6 0,4-3 0,0-3 1,0-3-1,1 0 1,2-2 1,0-1-2,0 6 2,-2 4 0,-1 1 0,-5 12-1,0 0 1,0 0 0,-3 9-1,-5 6 1,-1 2-1,-2 1-1,1 4 0,-1-1 1,0-4-1,2 0 0,3-4 0,3-1-3,3-12-5,0 0-27,0 0 2,0 0-3,11-11 2</inkml:trace>
  <inkml:trace contextRef="#ctx0" brushRef="#br0" timeOffset="46702.6712">4457 10001 28,'5'21'30,"-7"-11"1,6 8-2,-3 2-15,-1-3-4,2 8-2,-5-4-2,4 0-1,0-1-2,1 1-1,-2-6 2,0-1-1,0-14 0,-3 14 0,3-14 0,0 0-1,0 0 1,0 0-2,-12-13 1,10 1-2,-2-3 1,1-5-1,-1-2 1,1 0-1,1-3 0,-1 5 0,1 1 0,1 2 1,0 5-1,1 12 0,2-10 0,-2 10 1,0 0-1,5 17 1,-2-4-1,1 4 0,1 5 0,-1-1 1,1 3-1,0 1 0,0-1 0,-2-4 0,3 2-3,-4-8-3,7 0-17,-2-3-12,-7-11-1,0 0 0,1-12 0</inkml:trace>
  <inkml:trace contextRef="#ctx0" brushRef="#br0" timeOffset="51673.9555">3038 5824 15,'-25'9'12,"-9"-4"-1,3 4-1,-7-7-2,3 4-1,-4 2-2,2 2-2,0-1 0,-1 4-3,7 4 0,-1 3 0,0 5 1,4 3-1,3 3 1,-1 5 0,2 9 0,3 4 0,1 6 1,2 4-2,6 6 1,-1 7 0,6 5-1,3 7 2,1 3-2,2 5 1,1 5-1,-1 6 0,0 3 1,0 6-1,-4 4 1,1 6-1,-1 2 0,0 3 0,-1 0 0,1 1 0,-2 2-1,2-1 1,0-3 0,1-1 0,0 0-1,1-3 1,0 1-1,0-3 1,2-5 0,-1-2 0,4-4-2,-1-4 1,0-2-1,-1-5 1,0-4-1,1-1 0,-3 0 0,-1-3 0,-1-3 0,1 0-1,1-3 1,0-4-1,0-3 0,3-6 0,0-5 1,2-6 1,1-5 0,2-10 1,-1-7 2,2-5 0,2-7 2,1-7 0,1-4 1,2-7-1,3-2 1,2-4-1,4-3 0,2-3-1,2-2-1,1-1-1,2 0 0,1-1 0,-1 2-1,1 2-1,-2 3-6,-2-5-16,8 10 1,-15-11-2</inkml:trace>
  <inkml:trace contextRef="#ctx0" brushRef="#br0" timeOffset="63145.6116">14526 6479 18,'3'-16'16,"-3"16"1,2-15-1,-2 15-1,4-15 1,-4 5-3,0 10-1,0 0-1,1-11-1,-1 11-3,0 0 0,0 0-2,0 0-1,-12 18 0,6-3-3,-3 3 0,0 6 0,-1 5 0,-2-1 0,1 0-1,-2 0 1,2-6-1,0 0 1,5-6 0,-1-5 0,7-11-1,-9 16 1,9-16 1,0 0-1,0 0 0,5-12 1,-3-2-1,3 0 0,0-8 0,3-3 0,-4-3-1,6 0 0,-3-3 2,4 2-2,-2 5 2,0-2-2,-1 6 1,-1 4 0,0 3 0,-1 3-1,-6 10 1,7-11-1,-7 11 0,11 5 0,-11-5 0,14 13 0,-4-2 0,2 7 0,1 4 0,1 2 1,1 0-1,0 3 0,3 2 2,-1 2-1,-2-3 0,-3-5 0,-1-4-1,0-2 0,-2-3 2,-3-4-2,-6-10-1,6 9-2,-6-9-1,0 0-6,13-1-15,-13 1-11,0 0-1,14-8 0,-14 8 1</inkml:trace>
  <inkml:trace contextRef="#ctx0" brushRef="#br0" timeOffset="64361.6812">15444 6352 2,'9'2'27,"-9"-2"2,0 0 2,4-10-11,-4 10-1,-3-10-4,-4 0-4,7 10-3,-11-15-2,11 15 0,-17-10-2,5 5-1,-5-2-1,2 6-1,-4 2 1,0 1-1,-4 4 0,0 4-1,-2 1 0,1 6 0,2 7 0,0 1 1,1 3-2,5 4 1,1 1 0,5 2 1,4-1-1,5-1 1,4-4 0,6 0-1,4-5 2,3-5 0,5-7 0,2-2-1,1-10 1,4-2 0,-3-9 0,0-6 0,0-4-1,-3-1 1,-1-5-1,0-3 1,-6-1-1,-2-3-1,-4 0 2,-2 4-2,-4 3 1,0 1-1,-4 4 0,-1 6 0,-1 7 0,3 9 0,0 0 0,-10 17 0,7 3 0,-1 5 0,3 7 0,0-1 0,3 1-1,1 1 1,4-1 1,3-1-1,3-6 0,2-6 1,1-4-1,2-1-1,2-2 0,-4-6-4,7 0-11,-4-6-23,-5-5 1,2 2-1,-5-7 2</inkml:trace>
  <inkml:trace contextRef="#ctx0" brushRef="#br0" timeOffset="65286.7342">15631 6019 21,'10'10'29,"-1"0"2,-9-10-1,7 17-11,0 1-7,-3-2 1,6 7-3,-6 3-3,2 1-3,-2 1-2,0 1-4,-1 3-3,-5-7-8,3 1-15,-1 0-5,-4-7-2,4 3 2</inkml:trace>
  <inkml:trace contextRef="#ctx0" brushRef="#br0" timeOffset="65620.7533">16032 6425 52,'9'5'33,"-9"-5"0,10-11-2,2 12-24,-1-7 0,9 4 0,-1-3-3,4-1-2,2-1-1,3 5 0,-3 1-1,-3-4-2,-2 5-6,-6-2-6,-4-1-19,-10 3 0,5 11-1,-5-11 1</inkml:trace>
  <inkml:trace contextRef="#ctx0" brushRef="#br0" timeOffset="65848.7662">15985 6566 23,'-12'4'31,"12"-4"2,0 0 0,0 0-14,19 5-6,-6-7 0,11 1-3,-1-4-4,6 5-2,1-2-3,3 1-1,3 1-3,-3-7-6,7 2-17,2 2-9,-7-6 0,2 3 1</inkml:trace>
  <inkml:trace contextRef="#ctx0" brushRef="#br0" timeOffset="66481.8024">17032 6329 46,'-6'-13'33,"6"13"2,-15-14-2,3 1-16,0 12-9,-7-1-2,2 5-2,-3 4-3,-2 7 1,-2 4-1,-2 7 1,1 6-1,1 1 0,3 0 0,6 5 0,3 1 1,10-5-1,4-3 0,11-6 0,5-7 0,8-5 0,2-7 0,3-7 1,0-8-1,0-2 0,-3-7 1,2-3 0,-4-4-1,-3-1 1,-5-5 0,-2-1 0,-3-2 0,-4-2-1,-4 3 0,-3 5 0,-2 6 0,0 6-1,0 17 1,-9-7-1,5 17 0,1 13 0,1 7 0,0 2 0,2 4-1,0 3 1,5 2 0,4-3 0,-1-7 0,0-3-1,4-7 0,-1-6-4,3 0-6,-3-3-28,2-13 1,-1-3 0,-2-7-1</inkml:trace>
  <inkml:trace contextRef="#ctx0" brushRef="#br0" timeOffset="93348.3392">2516 3493 28,'0'0'29,"3"-17"2,-9 7-9,6 10-3,-14-8-3,14 8-4,-16 7-3,9 8-1,-7 3-3,6 8-2,-4 6-1,3 8 1,0 1-1,3 2 0,3-2-1,4-4 0,4-7 0,4-4 0,7-10-3,3-11-3,9-4-10,2-12-22,-2-16 2,3-3-2,-4-10 1</inkml:trace>
  <inkml:trace contextRef="#ctx0" brushRef="#br0" timeOffset="93515.3487">2482 3260 50,'-15'18'31,"-3"-7"-1,16 11-8,0 0-37,1-5-10,18 10-5,-6-12-1</inkml:trace>
  <inkml:trace contextRef="#ctx0" brushRef="#br0" timeOffset="93741.3617">2839 3884 31,'17'16'28,"-17"-16"1,12 24-1,-14-10-22,-4 0-1,0 3-3,-6-1-6,-2 2-12,-8-8-12,12 5 0,-11-13 0</inkml:trace>
  <inkml:trace contextRef="#ctx0" brushRef="#br0" timeOffset="94365.3974">3128 3732 49,'0'0'34,"0"0"2,2-13-1,6-7-19,3 7-7,-2-12-2,7 1-2,-1-6-2,2 4-2,-1 0 0,0 3 0,-5 0 0,0 5 0,-4 6-1,-7 12 0,8-10 0,-8 10 0,0 0 1,9 17-1,-7 3-1,1 4 2,0 8-1,1 5 0,-1 9 0,0 5 0,0 2 0,-1 1 0,1 0 0,-2-1-1,-2-4 1,-1-4-1,-2-9 1,-1-3-1,-2-5 2,-4-10-1,-1-6 0,-1-5 0,-2-7 1,-2-5 0,0-4 1,2-6-1,0-3-1,5-1 2,-1-1-1,4 0 1,3 0-2,6-1-1,7 4-4,0-8-7,7 0-26,5 1 0,1-6 0,4-6 0</inkml:trace>
  <inkml:trace contextRef="#ctx0" brushRef="#br0" timeOffset="94537.4071">3275 3273 45,'0'0'32,"0"0"-1,0 0-4,0 0-28,23 20-27,-13-12-3,12 9 1,-5-2-1</inkml:trace>
  <inkml:trace contextRef="#ctx0" brushRef="#br0" timeOffset="94750.4194">3629 3839 48,'10'13'31,"-10"-13"3,12 18-3,-7-8-19,-5-10-8,0 16-4,-2-2-7,-5-3-15,7-11-9,-13 23-2,0-19 1</inkml:trace>
  <inkml:trace contextRef="#ctx0" brushRef="#br0" timeOffset="95079.4381">3819 3184 59,'10'-7'35,"-10"7"0,13 0 0,-5 17-24,-6 6-2,6 13-3,-5 3-1,7 10-2,-5 6-1,1 1 0,0 2-1,1 0 0,-1-8-1,0-4-1,1-4-2,-5-11-3,5-2-9,-5-9-23,-2-20 2,0 0-2,11-5 2</inkml:trace>
  <inkml:trace contextRef="#ctx0" brushRef="#br0" timeOffset="95439.4587">4100 3582 20,'0'0'28,"11"0"0,-11 0 1,-10-1-17,10 1-3,-18 11 0,7-2-3,-5 0-2,0 4 1,-4-6 1,6 6-1,-2-4 1,6 5 0,0-5-2,7 3 1,3-12-2,-1 18 0,1-18 0,10 18 0,-10-18 1,18 14-1,-6-10 0,2 3 0,2-3-1,5-1-1,-2-2 0,2 0-2,5 2-3,-5-6-6,8 5-16,-3-1-13,-2-4 2,0 3-1,-4-2 1</inkml:trace>
  <inkml:trace contextRef="#ctx0" brushRef="#br0" timeOffset="95654.4711">4474 3781 32,'20'7'34,"-6"0"3,2 4 0,-1 8-13,-8-5-4,6 9-6,-11-3-6,3 7-2,-6-4-3,0 0-3,-1 3-16,-3-8-23,-4-12 2,9-6-4,-13-17 3</inkml:trace>
  <inkml:trace contextRef="#ctx0" brushRef="#br0" timeOffset="96813.5374">5346 3432 36,'19'-8'26,"-10"-3"0,-9 11-5,8-13-2,-18 6-3,0 6-3,-11-2-2,2 6-3,-9 0-3,-1 7 0,-5 4-2,2 5 0,-2 7-1,4 6 0,2 3-1,7 2 0,5 1 0,11 0 0,7-5-1,8-3 1,8-11 0,8-5 0,4-8 0,1-8 0,1-7 0,0-7-1,-2-8 2,-2-3-1,-6-4 1,-4-2 0,-5-2-1,-2-1 1,-6 0-1,-3 6 1,-1 5-1,-3 6 0,-2 8 0,4 11-1,0 0 0,-11 29 1,9-1-1,3 4 0,1 8-1,3 4 2,4-1-2,3-3 0,2-4 0,1-10-2,6-3-2,-4-13-5,11-4-12,-2-13-17,-2-6 1,3-7-1,-2-3 2</inkml:trace>
  <inkml:trace contextRef="#ctx0" brushRef="#br0" timeOffset="97012.5487">5766 3615 35,'7'10'35,"3"7"0,-6 2 1,-2-2-15,3 13-3,-7-4-7,2 5-4,-5-3-4,2 2-1,-3-4-3,-1-7-3,5 2-8,-3-6-26,5-15 2,0 0-2,5-16 2</inkml:trace>
  <inkml:trace contextRef="#ctx0" brushRef="#br0" timeOffset="97285.5644">6046 3197 74,'4'18'37,"-7"1"-1,1 8 1,-1 8-29,-4-1-2,6 10 0,-5 2-3,5 0-2,-1 3 0,1-3 0,2-3-3,1-4-1,3-2-4,-5-10-2,8 2-7,-8-13-10,0-16-10,7 9-1,-7-9 2,5-18 6</inkml:trace>
  <inkml:trace contextRef="#ctx0" brushRef="#br0" timeOffset="97612.5831">6052 3646 23,'-5'-22'33,"6"6"3,0 2-5,1-3-5,10 11-4,-6-8-6,15 9-4,-4-6-3,9 12-3,0 0-1,6 4-2,-2 3 0,0 4-1,0 2-1,-6 6-1,-4-2 0,-3 0 0,-8 1 0,-7 0 0,-7 0-1,-7 1 1,-9-3-1,-5-2 1,-4 0 0,-6-2 0,-1-3 1,3-6-1,2-3 2,5-2-1,6-1 0,5-3 0,6-3-1,8-1-3,2 9-11,22-11-25,-4 3-2,8-1 1,6-8-2</inkml:trace>
  <inkml:trace contextRef="#ctx0" brushRef="#br0" timeOffset="109122.2414">17814 6326 29,'0'0'30,"9"3"1,-9-3 0,-12 19-17,6 3-4,-6-3 0,1 9-4,-5 0-2,3 2 1,-2-5-3,2 3-1,1-5 1,2-6 0,2-5-2,8-12 1,-7 12 0,7-12-1,0 0 0,0-17 0,3 0 0,0-3 0,4-5 1,0-5-1,3-5 0,2 0 1,2 0 1,2 5-1,0 6 2,1 3-1,-2 7-1,1 11 1,-2 7 0,-2 11 0,0 3-1,0 5 0,-1 1-1,2 6 1,0 2 0,2-4-2,0-3-2,-2-4-4,7-1-15,4-4-14,-8-9 1,7 0-1,-3-11 0</inkml:trace>
  <inkml:trace contextRef="#ctx0" brushRef="#br0" timeOffset="109576.2674">18700 6368 63,'0'0'35,"-12"20"-1,6-5-4,0-2-20,7 13-2,-1-1-2,5 4-1,-5 1-2,4 9-1,-3-3 1,3 2 0,-3 2-1,-2-1 0,-5-2-1,-2 4 1,-3-5-2,-5-5 1,-2-2 0,-2-2-1,-3-6 1,-2-3-1,1-6 1,1-8-1,-1-4 0,0-1 0,6-2-1,-3-12-5,12 1-9,-3-5-23,8-11 0,6-1 0,4-10 1</inkml:trace>
  <inkml:trace contextRef="#ctx0" brushRef="#br0" timeOffset="109770.2785">18575 6054 79,'3'-9'37,"-4"0"-1,3 0-5,-2 9-23,0 0-4,5-13-5,-5 13-9,11 0-26,-11 0 0,18 1-1,-18-1 1</inkml:trace>
  <inkml:trace contextRef="#ctx0" brushRef="#br0" timeOffset="110238.3052">18996 6047 57,'11'-9'36,"-11"9"-1,9-2-3,-2 12-16,-7-10-6,9 23-2,-4-7-3,3 5-2,-1 2-1,-1 5-2,0 3-2,-3-9-3,2 9-9,-6-2-22,0-7-1,1 3 0,-2-6 1</inkml:trace>
  <inkml:trace contextRef="#ctx0" brushRef="#br0" timeOffset="110486.3194">19263 6413 47,'9'0'33,"7"1"1,-3-4 0,3-2-20,9 7-2,-2-7-5,6 4-3,1 2-3,-1-6-3,4 6-5,-7-5-8,1 1-15,-4 5-4,-10-2-1,-2 6 1</inkml:trace>
  <inkml:trace contextRef="#ctx0" brushRef="#br0" timeOffset="110712.3323">19301 6617 43,'0'0'33,"1"9"1,-1-9-3,20-4-16,0 2 0,0-7-7,7 6-4,-2-3-3,3-3-4,1 5-5,-6-5-10,1 1-15,3 7-1,-8-4-1,2 4 2</inkml:trace>
  <inkml:trace contextRef="#ctx0" brushRef="#br0" timeOffset="111101.3546">19896 6374 36,'6'-11'30,"-6"11"2,-3 13 0,3-13-18,-8 25-2,3-10-4,7 9 0,-1 1-3,3 5-1,-1 1-1,4 5-1,-1-1 1,0 2-2,-2-1 0,0 2 0,-4-2 0,-3-1 0,-2-1-1,-2-6 1,-4-3-1,0-1 1,-3-6-1,-1-3 1,-2-7 0,-1-2 0,0-6 0,2 1-1,-2-3 1,1-6-1,3-2-4,-1-5-7,8-4-25,1 2 0,2-8-1,7-4 2</inkml:trace>
  <inkml:trace contextRef="#ctx0" brushRef="#br0" timeOffset="111314.3668">19821 6134 82,'4'-10'38,"-4"10"0,12-13 0,-10 3-30,8 7-4,-1-3-4,1-5-8,5 4-30,-2 2 2,-2-4-3,2 3 1</inkml:trace>
  <inkml:trace contextRef="#ctx0" brushRef="#br0" timeOffset="118736.7913">4437 7210 30,'0'0'29,"0"0"-2,3 11-1,-6 0-8,-1 3-5,4 11-3,-4-3-2,2 4-3,-3 0 0,2 2-4,0 0 1,0-4-1,0-6-1,0-3 1,2-6 0,1-9 0,-2 11 0,2-11 0,-1-13 0,3 3 0,0-9 1,1 0 0,0-8 0,2-3 1,1-2-1,1 5 1,-3 1 0,2 4 0,-3 5-2,0 6 1,-3 11 0,0 0-1,1 22 1,-3-4-1,-1 1-1,2 7-1,0 1 0,-2-3-5,6 0-32,0-5 2,-2-5-2,3-2 0</inkml:trace>
  <inkml:trace contextRef="#ctx0" brushRef="#br0" timeOffset="132504.5788">12710 7719 44,'0'0'33,"0"0"2,0 0-4,-8 10-13,8 9-2,-9-2-4,3 11-3,-10 2-4,3 10-1,-8-1-1,0 3-1,-2-1-1,1-5-1,-1-4 1,6-3-1,2-7 0,4-11 1,11-11-1,0 0 0,-2-16 0,11-10 0,6-7 1,4-9-1,3-8 0,4-4 1,4-6 0,-4 2 0,2 3 1,1 9-1,-4 4 0,-2 13 1,-3 12-1,0 12 1,-3 15-2,1 16 1,-1 11-1,-2 11 1,1 8 0,1 3-1,0-2 0,1 4 0,0-3-1,-2-11-1,0-6-4,-5-12-8,6-7-27,-5-4 2,-3-8-1,-9-10 0</inkml:trace>
  <inkml:trace contextRef="#ctx0" brushRef="#br0" timeOffset="133839.6552">7596 9053 24,'11'-17'27,"3"7"-4,-2 1-1,-12 9-2,17-5-2,-17 5-2,6 20-3,-10-1-2,3 15-3,-10 4-1,-2 11-2,-6 1-2,-3 9 0,-4-3-1,-1 1 0,-1-6 0,5-7 0,0-10-2,6-6 1,5-11 0,12-17-1,0 0 0,-2-22 0,12-8 0,7-10 1,6-8-1,1-11 0,6-7 0,2 1 0,1 0 1,1 3 0,-7 6 0,0 10 0,-6 9 1,-1 12-1,-6 12 1,-3 14 0,-1 12-1,-2 17 0,-1 11 0,3 8 0,0 10 0,1 6 0,3 1 0,0 0-1,4-2 1,-2-11-2,4-5-2,-4-11-5,7-2-18,-5-7-14,-3-6 1,1-7-1,-4-5 1</inkml:trace>
  <inkml:trace contextRef="#ctx0" brushRef="#br0" timeOffset="170903.7751">5028 12406 23,'39'-1'26,"3"-13"1,22-2-8,16-2-4,20-10-3,17-5-2,17-8-2,18-2-2,6-7 1,10-1-2,3-6 0,5 3-1,-6 0 1,0 6-1,-12 0 0,-3 3 0,-12 2-1,-6 6 0,-18 4-1,-14 5-1,-18 7-3,-18 0-9,-20 11-25,-13 10 1,-21-5-1,-15 5 1</inkml:trace>
  <inkml:trace contextRef="#ctx0" brushRef="#br0" timeOffset="192747.0244">13141 11863 34,'0'0'27,"-2"-10"-1,2 10-6,-10-10-3,0 3-4,10 7-2,-22-12-3,12 8-1,-5-1-2,1 1 0,-4-1-1,3 2-2,-3 2 0,-1 3 0,-1 0-1,-2 4 0,0 1-1,2 6 1,-1 5-1,0 3 0,4 3 1,2 3-1,3 3 1,4 0-1,4 3 1,5-2 0,5-2 0,6-1 0,4-3-1,2-3 1,4-5 0,3-4-1,-1-6 1,2-4-1,-1-8 1,0-7 0,0-7-1,-2 0 1,-1-7 0,-2-3 0,-4-3 0,0-2 1,-5 0-1,-2 1 1,-7 2-1,-1 2 1,-4 4-1,-1 7 0,-1 6-1,5 12 1,-11-1-1,7 13 1,2 7 0,2 8-2,2 3 2,1 1-1,2 2 1,4 1-1,3-2 0,0-4 0,2-2 0,0-7 0,0-2-1,1-4 0,0-2-3,-3-10-6,4-1-22,-2-4-6,-5-7 1,1 1-2</inkml:trace>
  <inkml:trace contextRef="#ctx0" brushRef="#br0" timeOffset="193003.0391">13380 11593 51,'5'-25'35,"2"10"0,-3 3-1,3 3-16,-7 9-9,9 15-3,-3 5-2,2 6-3,-3 7 1,3 4-3,-2-3-4,5 8-7,-5-5-17,1-6-6,5 2-2,-1-7 2</inkml:trace>
  <inkml:trace contextRef="#ctx0" brushRef="#br0" timeOffset="193263.0539">13833 11848 58,'18'1'34,"-18"-1"0,15 0 0,-5 2-22,-1-7-4,8 6-3,1-5-2,3 0-1,2-2 0,4 1-2,3 0-1,-2-2-3,2 6-5,-8-6-12,-6 5-14,1 6 0,-17-4-1,7 13 1</inkml:trace>
  <inkml:trace contextRef="#ctx0" brushRef="#br0" timeOffset="193457.0651">13787 12075 49,'-9'11'36,"9"-11"-1,0 0 1,15-1-18,2-10-7,9 3-4,2-2-4,6 0-4,2 4-4,-2-6-8,7 3-24,2 4 2,-5-5-2,4 5 1</inkml:trace>
  <inkml:trace contextRef="#ctx0" brushRef="#br0" timeOffset="193965.094">14678 11830 48,'0'-11'33,"0"11"3,-12-15-1,-3 6-17,4 3-5,-9-1-6,4 8-2,-5 1-1,2 7 0,-2 3-1,-1 11-1,-3 4 1,3 10-2,0 3 1,5 2-1,9 0-1,6 0 1,7-5 0,10-8 0,8-8-1,7-10 0,7-10 1,3-6-1,-1-8 1,-1-9-1,-4-6 1,0-3-1,-9-5 1,-4-2 0,-10-3-1,-5 0 1,-6 2-1,-4 5 1,-3 3-1,-1 7 1,-1 8 0,9 16-1,-16 3 1,12 12-1,2 8 1,2 7-1,4 5 0,2 3-1,5 3-1,0-5-3,11 3-9,-5-6-26,7-9 1,3-7-1,1-7 0</inkml:trace>
  <inkml:trace contextRef="#ctx0" brushRef="#br0" timeOffset="194366.1171">15420 11853 54,'0'0'37,"6"23"-1,-9-4 0,-2-4-10,0 12-20,-5 0-1,5 3-1,-3-6 0,5 2-2,2-11 1,2-4-1,-1-11-1,11-4 0,-2-10 1,1-6-2,4-8 1,1-7 0,1-5-1,1 0 1,0 0 0,-4 4 0,-3 5 0,1 10 0,-6 9 1,-5 12 0,0 0-1,9 24 1,-7 0-2,-1 8 1,2 3-1,3-2 1,2-1-2,0-1-3,7-2-6,-5-4-31,2-11 0,2-11 1,-3-6-1</inkml:trace>
  <inkml:trace contextRef="#ctx0" brushRef="#br0" timeOffset="195769.1973">16262 11817 56,'0'0'34,"0"0"1,0 12 0,-7 4-22,-7 4-3,6 11-3,-6 2 0,6 7-2,-1-1 0,5 3-2,2-4 0,6 0-1,3-7-1,4-8 0,3-6-3,-1-9-4,8-2-8,-7-8-24,3-11-1,0-5 1,-2-10-1</inkml:trace>
  <inkml:trace contextRef="#ctx0" brushRef="#br0" timeOffset="195949.2076">16232 11517 70,'-14'-14'27,"14"14"-9,1 19-28,-1-19-19,12 17-1,-12-17-1</inkml:trace>
  <inkml:trace contextRef="#ctx0" brushRef="#br0" timeOffset="196171.2203">16604 11485 70,'0'0'37,"11"14"-1,-11-14 1,7 12-23,2 5-11,1 3-3,-1-2-5,7 11-11,-4 0-20,-3-3 0,3 5-2,-4-5 2</inkml:trace>
  <inkml:trace contextRef="#ctx0" brushRef="#br0" timeOffset="196444.2359">16961 11937 58,'0'0'35,"3"10"1,-3-10 1,0 0-18,13 3-10,-1-6-2,8 3-2,0-4-2,9-1 0,-4 1-3,4 1-1,0 1-2,-4-5-4,-1 11-12,-6-2-20,-7-1 2,-11-1-2,6 11 2</inkml:trace>
  <inkml:trace contextRef="#ctx0" brushRef="#br0" timeOffset="196638.247">16989 12133 59,'1'11'38,"-1"-11"0,16 10 0,-3-7-17,4-9-12,7 4-4,1-4-4,1-1-5,6 6-8,-6-3-23,0-6-3,5 5 0,-5-6 0</inkml:trace>
  <inkml:trace contextRef="#ctx0" brushRef="#br0" timeOffset="196912.2627">17699 11856 78,'-13'22'39,"0"-3"0,1 3 1,2 6-27,-5-4-6,9 8-2,1-2-1,7 0-2,3-2 0,3-3 0,4-4-2,0-4-1,8-3-2,-3-14-5,7 1-16,-3-12-17,-2-7 1,1-7-1,-1-9 2</inkml:trace>
  <inkml:trace contextRef="#ctx0" brushRef="#br0" timeOffset="197067.2716">17735 11546 92,'-21'-20'39,"5"12"0,4 2-1,2 4-35,10 2-15,0 0-26,14 2-1,-2 0-1,5 3 1</inkml:trace>
  <inkml:trace contextRef="#ctx0" brushRef="#br0" timeOffset="198438.3499">4189 13947 70,'7'11'36,"3"12"-2,4 3-1,-9 11-35,3 8-30,-1-5-1,3 5-2,-5-11 0</inkml:trace>
  <inkml:trace contextRef="#ctx0" brushRef="#br0" timeOffset="199755.4253">4453 15580 69,'15'20'38,"-2"11"-1,-4 8 2,-4 6-28,-1 8-10,1-1-26,2 1-11,-7-15-1,4-10-1</inkml:trace>
  <inkml:trace contextRef="#ctx0" brushRef="#br0" timeOffset="201850.5452">4537 12795 65,'9'33'38,"-1"4"-1,-1 7 0,-4 1-27,3-1-24,5-3-20,-9-12-1,5-4-2,-7-25 0</inkml:trace>
  <inkml:trace contextRef="#ctx0" brushRef="#br0" timeOffset="211149.077">2509 11582 43,'0'0'33,"12"0"0,-12 0-1,-4-10-16,4 10-3,0 0-3,0 0-3,0 0 1,0 0-2,-12-6 0,12 6-2,0 0 1,0 0-1,0 0-1,0 0 0,3 14-1,3-3-1,1 3 0,0 6-1,2 5 0,4 3 1,0 6-1,3 5 0,1 5 0,-1 1 1,0 2-1,3-2 1,-1 1-1,1 0 0,-1-6 1,-1 0-1,0-7 0,0-4 0,-1-5 0,-4-3 1,0-4-1,-2-5 0,-2-2 0,-8-10 0,11 12 0,-11-12 0,0 0 0,0 0 0,11-3 0,-11 3 0,6-12 0,0-1 1,3-2-1,2-1 0,1-5 0,3-5 0,3-4 0,5-5 0,2-4 0,1-3 1,2-4-1,0-2 1,1-4 0,1 2-1,-2 0 1,-2 2 0,-1 6-1,-3 1 1,-4 5-1,-1 7 0,-4 6 0,-3 3 1,-4 6 0,-1 5-1,-5 9 1,4-9 0,-4 9-1,0 0 1,0 0-1,0 0 0,-4 11 0,4-11 0,-4 12 0,1-3 0,0 3 0,-2-2 1,0 2-1,0-1 0,-2 1 0,0 3 0,-1 1 0,-3 0 0,1 2 1,0 3-2,-2 2 2,-1 4-1,-1 1 0,-1 0 0,0 1 0,1 3-1,-2-1 1,0 1 0,-1-1 1,2-2-1,0-2 0,0 0 0,0 0 0,2-7 0,-1 1 0,3-1 0,0-3 0,-2 1 0,1-1 0,3-2 0,-2-4-1,2 1 1,0 1 0,-1-6 0,1 1 0,9-8 0,-14 12 0,14-12 0,-15 15 0,15-15 0,-12 10 0,12-10 0,-10 15 0,10-15 0,-11 12 0,11-12 0,-10 14 0,3-5 0,0 0 0,7-9 0,-13 11 0,13-11-1,-12 11 2,12-11-1,-11 3 0,11-3 0,-8-9-1,8 9 1,-9-13 0,3-1 0,-1-1 0,1-1 0,-2-7 0,-1-1 0,2-3 0,0-7 0,-2-1 0,-2-1-1,2-5 1,-2-1 0,-2-1 0,0 2 0,-4 0 1,0 1-1,0 2 1,2 1-1,0 3 1,3 0-1,0 5 1,3 1 0,3 3-1,2 2-1,0 3 1,1 3 0,0 4 0,2 1 0,-1 3 0,2 9 0,0-11 0,0 11 0,0 0 0,0 0 0,0 0 0,1 10 0,1 0 0,2 4 0,1 6 0,3 3 0,1 5-1,1 6 0,-1 4 1,2 1-1,-1 5 0,0 4 0,-1-2 1,-2 2 0,2-3 0,0-2 1,0-4-1,1 0 0,-1-6 0,1-6 1,0-3-2,0-5 2,-1-3-1,-1-3 0,-1 0 0,-7-13 1,11 12-1,-11-12-1,7 14 2,-7-14-1,2 10 0,-2-10 0,0 0 0,3 12 0,-3-12 0,0 0 0,0 0 0,0 11 0,0-11 0,0 0 1,0 0-1,0 0-1,0 0 1,0 0 0,0 0 1,0 0-1,0 0 0,0 0-1,0 0 1,0 0 0,0 0 0,0 0 0,0 0 0,-9-5 0,9 5 0,0 0 0,-2-10-1,2 10 1,0 0 0,0 0 0,0 0-1,0 0 1,0 0 0,0 0-1,0 0 1,0 0-1,0 0 1,0 0 0,0 0-1,0 0 1,0 0 0,0 0 0,0 0 0,0 0-1,0 0 1,9 10 0,-9-10 1,0 0-2,8 10 1,-8-10 0,3 9 0,-3-9 0,0 0 0,0 0 0,9 10-1,-9-10 2,0 0-1,0 0-1,0 0 1,0 0 0,0 0 1,4 10-1,-4-10 0,0 0 0,0 0 0,0 0 0,0 0 0,0 0 0,0 0 0,0 0 0,0 0 0,0 0 0,0 0 0,-6-10-1,6 10 0,0 0-2,0 0-1,0 0-3,0 0-9,0 0-27,0 0 2,0 0 1,0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30:47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736 7059 80,'0'0'37,"0"0"-7,0 0 1,0 0-15,0 0-3,0 0-5,0 0-3,0 0 0,71-32-2,-71 32 0,0 0-2,78-4 1,-78 4-1,70 6 0,-70-6 0,75 9-1,-35 0 0,-3 0 0,0-2 0,-4-1-1,-5 3 0,-5-3 1,-2 1-1,-5 1 2,-6 0-1,0-1 0,-5 6 1,-4 2-1,0 1 1,-3 5-1,-5 4 1,-1 2-1,1 6 1,-1 4 0,1-2-1,1 0 0,2 4 0,2 0 0,4-2 0,1-3 0,-2-3 0,-1-3 0,6 2 0,-5-4 0,0-7 0,0 0-2,-4-5 0,1 1-3,2-15-3,0 23-11,0-23-23,0 0 2,-18 9-1,6-9 2</inkml:trace>
  <inkml:trace contextRef="#ctx0" brushRef="#br0" timeOffset="354.0202">813 7802 58,'0'0'37,"0"0"0,0 0 2,0 0-17,0 0-9,0 0-2,0 0-4,0 0-1,72 3-1,-72-3 0,64-4-1,-64 4-1,68-10-1,-34 7-1,-1 1-1,2-2 0,-5 2-2,-4 3 0,-5 0-2,-3-1-3,-2 6-2,-16-6-10,0 0-23,0 0 1,-2-13 0,-10 8 1</inkml:trace>
  <inkml:trace contextRef="#ctx0" brushRef="#br0" timeOffset="680.0388">807 7523 30,'-23'-57'33,"23"57"3,0 0 0,0 0-12,0 0-3,0 0-4,0 0-5,67-25-3,-67 25-1,0 0-2,69 12-1,-69-12-1,58 5 0,-58-5-2,62 1 0,-32-2-2,1 2-1,-4-1 0,-4-3-2,1 2-4,-4-5-11,-7 4-24,8-3 0,-6-1 1,2-7 0</inkml:trace>
  <inkml:trace contextRef="#ctx0" brushRef="#br0" timeOffset="2279.1303">1837 7264 52,'0'0'34,"2"-16"1,-2 16-3,0 0-11,-21-16-7,21 16-4,-24-7-2,11 12-2,-4-3-1,1 6-2,-3 1 0,-2 7-1,0-1 0,1 7-2,0 1 2,2 0-2,0 2 1,4 5-1,0-1 1,6-1 0,3 1-1,5-2 0,1-3 1,6-4-1,5-2 1,1-8 0,4-5-1,1-2 1,3-10 0,1-3-1,0-5 2,-1-4-2,-1-6 1,0 0 0,-1-4 0,-2-4 0,-3-1 0,-3 0 0,-4 2 0,1 3 1,-4 3-1,-2 3 0,-1 5 0,-1 7-1,0 11 1,0 0 0,-1 12-1,1 6 0,2 5 0,0 6 2,2 5-2,2-2-2,2 2 2,-1 3-1,1-4 1,-1-9-1,2 1 0,-3-6-1,-1-5 0,-2 0-1,0-4 0,-3-10-4,0 0-8,0 13-26,0-13-1,0 0 2,5-13-1</inkml:trace>
  <inkml:trace contextRef="#ctx0" brushRef="#br0" timeOffset="3689.211">1994 7255 63,'0'-9'37,"0"9"0,4-12-8,-5-2-6,1 14-7,9-23-6,-9 23-2,15-17-3,-3 8-1,1-2-2,3 5 0,4 0 0,4 3-1,2 3 0,2-1 0,-1 3-1,-1 5 1,-2 4-1,-4 0 1,-4 2-1,-7 3-1,-5 0 1,-6 5-1,-5 0 1,-6-4 0,-4 1 0,-4 1-1,-2 0 1,-1-6 0,1 0 0,3-4 0,4-4 0,3-1 0,13-4 0,-10 2 1,10-2-1,0 0 0,13-1 0,-1-1 1,4 3 0,3 1-1,4 1 0,0 3 0,1 1 1,0 1-1,-1 3 0,-3 5-1,-3 0 1,-6 2 0,-4 3 0,-6-3 0,-5 1-1,-3 2 0,-5-3 1,-4-4 0,-4-3 0,-3-4 0,-2-1 1,-1-1 0,-1-4 0,3-4 1,-1-4-1,4 5 0,3-3 0,3 1 0,4-2 0,11 6-1,-14-7 0,14 7 0,0 0-1,0 0-2,0 0-2,10 9-7,7-4-29,-1 1-1,3 0 0,5 0 0</inkml:trace>
  <inkml:trace contextRef="#ctx0" brushRef="#br0" timeOffset="4070.2328">2548 7600 48,'11'3'37,"-11"-3"-1,0 0 1,-3 16-11,3-16-14,-4 15-2,1-6-5,3 3-1,-2-2-1,3-1-1,-1-9 0,3 13-1,-3-13-1,9 7 1,-9-7 0,11-7 0,-11 7-1,13-12 0,-13 12 1,9-17 0,-9 17-1,3-15-1,-3 15-5,0 0-32,-8-9-2,8 9 1,0 0-2</inkml:trace>
  <inkml:trace contextRef="#ctx0" brushRef="#br0" timeOffset="20400.1668">17403 7361 9,'0'0'22,"0"0"-4,1-15 1,-1 15-8,0 0 0,-10-12-1,10 12 0,-9-7 0,9 7-2,-11-8 0,11 8-2,-16-9 0,16 9-1,-16-6-1,5 2-1,0 1 0,-2 5-1,1-2 1,-1 3 0,-1-1-1,-1 3-1,0 1 1,0 6-1,0-1 1,1 1-1,-2 5-1,4 5 1,-1-1-1,6 6 1,1 3 0,5-1 1,2-3-1,5 4 0,3-4 1,3-4 0,5-6-1,3-2 0,1-9 0,2-4 0,-1-4 0,1-8 0,1-4 0,1 0 0,-5-4 0,-1-3 0,-3-3 0,-4 1-1,-3-1 1,-4-1 0,-4 3 0,-3 0-1,-4 5 0,0 5 0,6 13 0,-15-12 0,15 12 0,-11 14 0,9 0 0,4 6 0,3 5 0,3 0 0,3 4 0,4 1 1,2-3-1,2 1 1,0-2-1,-2-8 1,-2-1-3,-3-5-3,4-1-17,-7-2-16,-9-9 2,15-8-2,-11-7 1</inkml:trace>
  <inkml:trace contextRef="#ctx0" brushRef="#br0" timeOffset="22583.2916">17916 7218 7,'13'-4'26,"-13"4"3,0 0-5,0-11-4,0 11-2,0 0-3,-12-8-5,12 8-2,-14-6-2,14 6-2,-21 3 0,10-2-2,-3-1-1,2 3-1,-3 1 1,3 0 0,-1 0-1,2-2 1,0 0-1,11-2 0,-16 8 1,16-8-1,-12 4 0,12-4 0,0 0 0,-9 13 1,9-13-1,1 14 0,-1 0 0,4 5 0,-3 3 1,2 2-1,-2 4 0,1 4 0,-2 1 0,-1 3 0,0-3 0,-3-4 0,2 0-1,-3 0 1,3-2 0,-3-7 0,4-1 0,-2-6 0,3 0 0,3-1-1,-1 0 2,-2-12-1,12 8 1,-2-2-1,-10-6 1,20 7 0,-10-5 1,2-2-2,-1-2 0,-1 1-3,3 3-8,-13-2-23,15-7 0,-3-1-1,-6-7 1</inkml:trace>
  <inkml:trace contextRef="#ctx0" brushRef="#br0" timeOffset="22845.3066">18046 7400 46,'0'0'31,"10"-7"2,-10 7 0,0 0-22,6 22-2,-5-8-1,2 8-3,-2-3-2,3 4 0,-3 0-3,1-4-3,1 0-8,-3-8-8,0-11-15,5 12-1,-5-12 2,7-11-1</inkml:trace>
  <inkml:trace contextRef="#ctx0" brushRef="#br0" timeOffset="23019.3165">18066 7206 43,'-8'-17'29,"8"17"-1,-2-10-4,2 10-29,13 0-13,-4-5-10,11 10 0,-4-6 0</inkml:trace>
  <inkml:trace contextRef="#ctx0" brushRef="#br0" timeOffset="23492.3436">18304 7190 26,'0'0'32,"9"-3"1,-9 3 1,14-14-18,1 13 1,-2-7-3,7 6-4,-3-3-4,2 2-1,-2 0-2,0 4-1,-3 1-1,-1 1 0,-13-3 0,16 16 0,-13-4-1,-2 5 1,-2 3 0,-1 4-1,-2 3 0,-2 5 0,2 3 0,-1 0 1,3 5-1,1 0-1,2-3 1,1 0 0,3 0-1,1-4 1,0-4-1,0-1 1,-2-5-1,-2-5 1,-2-3 0,-2-3-1,2-12 1,-14 14 0,3-10 1,-4-5-1,-1 0-1,0 0 0,1 1-1,0-5-3,5 5-5,-3-8-13,5-2-13,8 10 0,2-20 1,8 4 0</inkml:trace>
  <inkml:trace contextRef="#ctx0" brushRef="#br0" timeOffset="23740.3578">18710 7393 47,'19'-1'34,"-4"-3"1,7 3 0,-4 2-15,0-8-11,9 6-2,-5-2-4,0-2-3,0 3-3,-7-2-4,4 4-10,-8 2-16,-11-2-2,12 1 0,-12-1 0</inkml:trace>
  <inkml:trace contextRef="#ctx0" brushRef="#br0" timeOffset="23913.3677">18708 7512 36,'5'9'32,"-5"-9"1,30 1-11,-5-2-6,1-5-2,4 5-7,-1-2-6,-2-3-10,-2-3-22,2 8-1,-10-6-2,2 5 1</inkml:trace>
  <inkml:trace contextRef="#ctx0" brushRef="#br0" timeOffset="24303.39">19154 7256 55,'0'0'34,"3"11"-1,3 3 0,0 4-22,-2-3-5,5 10-1,0-1-2,2 3-2,2 0 0,2-5-1,-1-3 0,1 0 0,-2-4 0,0-5 0,0-4 0,-4-4 0,-9-2 0,18-14 0,-11 2 1,1-7 0,0-5 1,1 1 0,-1-5 0,2 2 1,-2 0-2,-1 4 1,-2 3 0,1 4-2,-6 15-2,6-18-7,-6 18-25,9-4-2,-9 4 0,0 0 0</inkml:trace>
  <inkml:trace contextRef="#ctx0" brushRef="#br0" timeOffset="24663.4106">19637 7262 66,'-7'10'33,"7"-10"-2,0 0-2,0 0-35,3 10-14,7 1-11,-10-11-1,10 11 0</inkml:trace>
  <inkml:trace contextRef="#ctx0" brushRef="#br0" timeOffset="24855.4216">19681 7457 46,'7'20'35,"-7"-5"0,5 6 0,-3 1-16,-6-4-8,5 4-3,-6-1-9,-1-2-12,-4-3-22,5 5 0,-7-8-1,4 1 1</inkml:trace>
  <inkml:trace contextRef="#ctx0" brushRef="#br0" timeOffset="26527.5171">17553 8177 37,'14'0'32,"-14"0"0,0 0 0,5 16-19,-11-7-4,0 11-1,-8 1-4,-2 5-1,-4 2-1,-1 4 0,-2-1-2,0-5-1,1-2-5,-2-7-7,10-7-17,5 1-3,-5-14 0,14 3 0</inkml:trace>
  <inkml:trace contextRef="#ctx0" brushRef="#br0" timeOffset="26753.5301">17312 8159 48,'0'0'32,"11"10"3,-11-10 0,15 18-24,6 1 0,-1-1-2,7 7-3,-3-1-3,5 4-3,0 1-1,-2-5-3,3 2-5,-8-11-10,1-3-16,0 0-1,-3-9 1,3 0 1</inkml:trace>
  <inkml:trace contextRef="#ctx0" brushRef="#br0" timeOffset="26988.5436">17835 8202 48,'5'-9'32,"9"6"2,0-4-1,7 2-21,2 3-6,1-3 1,3 7-5,2 0-3,-5-2-6,3 6-7,-8 0-16,-8-8-3,2 8-1,-13-6 1</inkml:trace>
  <inkml:trace contextRef="#ctx0" brushRef="#br0" timeOffset="27161.5535">17904 8309 39,'0'0'31,"10"6"2,2-10-1,3-3-21,9 5-3,2-3-8,2 3-11,0-6-19,7 9-2,-11-8 0,7 7 0</inkml:trace>
  <inkml:trace contextRef="#ctx0" brushRef="#br0" timeOffset="28224.6143">18698 8158 12,'0'0'24,"-10"-6"-4,10 6-2,-12-7 0,12 7-4,-18-7-2,9 5-1,-3-4-1,0 6-2,-2-4-1,0 3-1,-5 0 0,2 5-1,-2-1-1,3 3 0,-4 3-1,5 4 0,-3 1-1,3 5 0,0 0 0,5 2-1,3 4 1,4 0-1,4-3 0,7 1 0,3-1-1,8-4 1,3-4-1,3-1 0,0-5 1,3-4-1,-3-4 1,-2-2-1,-2-7 0,-3 0 0,-5-3 1,0-5 0,-5-3-1,-2 1 0,-4-5 0,2-2 0,-4 1 0,2 0 0,-2 1 0,-2 5 0,2 6 1,-3 0-1,3 13 0,0 0-1,-9 0 1,5 11 0,3 6 0,-3 2 0,2-1 0,3 7 0,0 2 1,2-1 0,3 0 0,0-3-1,3-5 1,1 0-2,1-2-1,-1-13-6,5-3-30,-1 0 2,-5-6-2,3 0 1</inkml:trace>
  <inkml:trace contextRef="#ctx0" brushRef="#br0" timeOffset="29226.6716">19203 8016 55,'0'0'33,"0"0"0,0 0-6,0 0-14,-20-7-1,11 7-5,-8-3-2,3 6-2,-5-4 1,-1 2-1,-3 1-1,1 1-1,1-1 0,1 4 0,0 0 0,4 1 0,1 0 0,6 2-1,5 2 1,2-1 0,4 4 0,2 1-1,2 1 1,4 5-1,-1 1 1,0 0 0,0 0-1,-2 4 0,-3 1 0,-1 1 1,-2-2-2,-1-1 1,-3 1 0,0 0 0,-2 0 0,1-2 0,1-6 0,0-1 0,2-3 0,0-1 0,4-4 0,-3-9 1,12 8-2,-2-6 1,2-1 1,3-1-1,1-2 0,2-1-1,2 0-2,-1-1-3,3 3-12,0-3-20,-4-5 1,3-1-2,-3-4 3</inkml:trace>
  <inkml:trace contextRef="#ctx0" brushRef="#br0" timeOffset="29588.6923">19433 8205 61,'0'0'36,"0"0"-1,0 0 1,0 0-22,8 13-6,0-2-2,-5 2-3,3 12-1,-1 1 1,4 4-1,-3 2-1,0 1 0,-3 0-1,-2 4 0,-1-4 1,-2-5 0,-2-4-1,-2-3 0,-2-5 1,-2-3 0,-1-6-1,-3-5 0,2-5-1,-1-3 0,-1 1-2,-1-9-3,6 4-13,0-7-20,-1-4 2,6 0-1,-4-7 2</inkml:trace>
  <inkml:trace contextRef="#ctx0" brushRef="#br0" timeOffset="29786.7037">19425 7977 69,'0'0'37,"0"0"-2,9-6 1,-9 6-23,0 0-14,12 1-8,0-1-21,2 4-5,-3-2 0,6 0-1</inkml:trace>
  <inkml:trace contextRef="#ctx0" brushRef="#br0" timeOffset="30363.7367">19657 7973 47,'0'0'34,"0"0"1,0 0 1,6 13-18,4-17-8,10 9-1,-5-7-1,8 1-3,-3-1-1,1 2-1,-1-3 0,-2 3-2,-7 0 1,-2-4-1,-9 4-1,15 3 0,-15-3 1,0 0 0,10 15-1,-7-4 0,-1 3 0,1 6 0,-3 1 1,0 0-1,1 5 0,0 5 0,-1 0 0,0 0 1,-1 3-1,1-2 0,0 2 0,0 0 0,-2-1 0,0-7 0,2 1-1,-2-3 1,-1-4-1,0-3 1,0-4 0,3-13 0,-12 13 0,12-13 0,-19 9 0,5-6 1,-3 0-1,-1 0 1,0-1-1,2 0 0,2 1 0,2-5-4,12 2-32,3-11-4,6 1 2,7 0-2</inkml:trace>
  <inkml:trace contextRef="#ctx0" brushRef="#br0" timeOffset="34128.952">15953 6959 5,'0'0'22,"-3"-13"2,3 13-2,0 0-8,13-4-3,4 5 0,4-1-1,11 2 0,5-1-2,12 5-1,5-1-2,11-1-1,-1 1-2,6-2 0,0-2-1,-1 0 0,-4 0 0,-2-2 0,-8-1-1,-5 1 1,-6-2-1,-8 0 0,-7 2 0,-7 0-1,-6 0-3,-16 1-3,16 1-8,-16-1-16,0 0-1,0 0 1,-17-8 0</inkml:trace>
  <inkml:trace contextRef="#ctx0" brushRef="#br0" timeOffset="34475.9718">16868 6847 20,'0'0'26,"0"0"3,-10-2 1,10 2-16,0 0-2,10 8-1,5 3-3,-2-5-1,7 6-2,-1-1-1,4 2 0,3-1-3,0 6 0,0-1-1,-6-2 1,-4 2-1,-3 1 0,-4 1 1,-8 1 0,-12-2-1,-4 0 1,-5-2-2,-6 1-3,1 2-12,1 0-16,-6-12-1,13 0-1,0-12 1</inkml:trace>
  <inkml:trace contextRef="#ctx0" brushRef="#br0" timeOffset="35996.0588">15109 6634 4,'-23'-13'23,"11"12"0,-13-11 1,-1 6-12,-3 1-2,-4-1-2,-4 5-2,-3 2 0,-3 2 0,1 3-2,2 8 0,-3 1-1,7 10-1,3 6 0,8 5-1,6 4 1,8 8-1,7-1 1,9 1 0,9-4 0,8-4 1,7-11 0,7-4-1,3-10 2,2-10-1,1-10 0,-1-7 0,-3-10 1,0 1-1,-8-6 0,-2-6-1,-4-3 1,0 3-2,-9-2 2,2 2-1,-8 3 0,-3 1-1,0 3 0,-4 8 0,-5 9 0,3 9-1,-13 2 0,6 15-1,0 8 1,2 7 0,-1 6 0,3 2 0,3 3 0,2-2-1,7-2-1,1-10 0,7-2-9,-2-10-21,4-11-3,5-6-1,-2-14 2</inkml:trace>
  <inkml:trace contextRef="#ctx0" brushRef="#br0" timeOffset="36690.0985">15269 6693 35,'-7'-10'31,"7"10"4,-3-17-2,4 2-16,2 5-4,-5-3-2,2 13-3,8-23-3,-8 23-1,15-18-2,-6 8 0,5 0-1,2 4 0,2 2 0,3 2-1,3 2 0,0 0 1,1 3-2,-2 6 1,-2 4 1,-2 4-1,-4 3 0,-5 2 0,-5 4 1,-6 4-1,-6 3 0,-4 1 0,-4 2 0,-6 1 0,-1 2 0,-2-2 0,0 1 0,2-1-1,2-3 1,4-5 0,3-3 0,4-6 0,6-6 0,2-1 0,1-13 0,12 13 1,1-10-1,3-2 1,7-2 0,3 2 0,2 0 0,3-2 0,-1-1-1,0 3 0,-2 1 0,-6 0-1,-2 2-2,-11-6-8,1 3-26,-10-1 0,-1 13 0,-4-3 0</inkml:trace>
  <inkml:trace contextRef="#ctx0" brushRef="#br0" timeOffset="39217.243">15771 8589 14,'0'0'27,"0"0"1,1-20-6,7 2-5,5 5 0,6-12-2,11 1-2,1-7-2,16 2-2,2-7-2,9 4-2,3-5-2,4 1 0,3 0-1,3 4-1,-1 0 1,-3 2-1,-3 2-1,-2 4 1,-5 2-1,-6 6 0,-11 3 0,-5 2-1,-8 5-1,-10 2-1,-4 4-3,-13 0-3,0 0-7,0 0-7,0 0-13,-13 3 1,13-3 1,-10-4 2</inkml:trace>
  <inkml:trace contextRef="#ctx0" brushRef="#br0" timeOffset="39542.2615">16726 7928 8,'0'0'25,"-22"-11"2,22 11-7,-16-6-1,7 4-3,9 2-3,-11 2-3,11-2 0,0 0-2,10 14-2,1-8 0,8 3-1,5-1-1,5-1-1,1-1-1,5 3-1,-1-4 0,-2 2-1,-6-4 1,-2 4-2,-8-4 1,-2 6-1,-14-9 1,9 14-1,-12-5-2,3-9-2,-15 19-8,2-10-12,-3-4-9,4 3 0,-5-5 0</inkml:trace>
  <inkml:trace contextRef="#ctx0" brushRef="#br0" timeOffset="40459.3141">15506 9035 21,'3'-21'25,"-3"21"2,-11-18 1,1 6-16,-3 9-4,-8 0 0,1 3-1,-7 1-1,2 7 1,-7-3-1,4 10-1,-3 0 0,4 6 0,1 0-2,7 8 1,1 0-1,9 2 0,5 0-1,8 2 0,7-6 0,9-2 0,6-7 0,6-3-1,3-10 0,5-6 0,-1-7 0,0-6 0,-6-3-1,-3-5 1,-7-1 0,-4-2 0,-5-3-1,-8 1 0,-6-2 1,-1 5-1,-1 3 0,-5 2 1,0 5-1,7 14 0,-9-5 0,8 16 0,4 8 1,0 4-1,1 4 0,6 6 1,0 3 0,2 0-1,2 0 1,0-3-1,1-3 0,0-3-2,1-3-1,-5-10-5,9-1-15,-2-10-14,-3-10 0,1-3-1,-3-11 3</inkml:trace>
  <inkml:trace contextRef="#ctx0" brushRef="#br0" timeOffset="41027.3466">15760 8995 40,'0'-24'34,"8"14"1,-4-7-1,5-5-16,7 12-5,-1-3-4,9 5-1,-4-1-4,6 9 0,-2 0-1,3 2 0,-3 2-2,0 5 0,-4 1 0,-4 3 0,-7 4-1,-6-1 0,-6 2 0,-6 3 0,-5-1 1,-4 0-1,-2-2 0,0-2-1,2-2 2,3-3-1,4-2 0,11-9 1,-4 10-1,4-10 0,21 11 1,-2-5 0,3 0-1,4 4 0,0 0 1,1 2-1,-1 2 0,-5-1 0,-5 4 0,-4 1 0,-8 2 0,-6-1 0,-6-2 0,-4 1 0,-7-4 0,-3 0 0,-4-5 1,-1-5 0,1-1-1,1-2 0,2-2 0,1-3 0,6 1 0,4 0-1,12 3-2,-9-7-5,9 7-11,18 5-19,-5-4 0,7 3-1,1-3 1</inkml:trace>
  <inkml:trace contextRef="#ctx0" brushRef="#br0" timeOffset="68407.9126">10228 13238 23,'0'0'28,"0"0"3,0 0-5,0 0-5,0 0-4,0 0-5,-1 11-2,0 1-1,-8-2-2,5 7-2,-9 0 0,-1 5-2,-4 1 0,-2 5-1,-6 1 0,0 4 1,-4 0-2,-1 2 1,0-1-1,2 0 0,1-3 0,3-5 0,4-5 0,5-2-1,3-7 0,3-4 0,10-8-2,0 0-2,0 0-3,-7-9-7,7 9-18,14-20-6,-9 3-1,2-1 2</inkml:trace>
  <inkml:trace contextRef="#ctx0" brushRef="#br0" timeOffset="69390.9688">9843 13223 16,'-10'1'31,"10"-1"1,0 0-1,-9-5-7,9 5-4,0 0-4,0 0-4,0 0-4,2 9-2,-2-9-1,17 23-1,-2-7-1,5 6 0,7 2-1,7 3 0,4 1 1,4 2-2,2 2 1,2 0-1,-2 0-1,0 0 1,-7-2-1,-4-3 0,-4-3 1,-5-2-1,-7-4 0,-1-3 0,-6-3 0,-10-12 0,13 13-1,-13-13-1,5 9-3,-5-9-5,0 0-20,0 0-10,0 0 1,11-8 0</inkml:trace>
  <inkml:trace contextRef="#ctx0" brushRef="#br0" timeOffset="69810.9928">10735 13324 61,'-5'13'36,"5"-13"1,0 0 0,10 6-22,7-2-6,-4-7-1,12 5-3,1-4-1,4 0 0,1-2-3,3 1 1,-2-3-2,-2 1 0,-4 1-2,-6-2-1,-2 6-4,-18 0-7,19-8-25,-19 8 1,0 0-1,0 0 1</inkml:trace>
  <inkml:trace contextRef="#ctx0" brushRef="#br0" timeOffset="70164.0131">10683 13503 61,'-7'13'37,"1"-3"-1,5-1 2,8 0-21,-7-9-8,18 7-2,-4-7-2,10 2-1,1-2-1,8 1 0,0-2 0,2 1-1,-2 0-1,2-2 0,-2 0 0,-6 2 0,-2-4 0,-5 2-1,-5-1-1,-2 0 1,-4 0-1,-9 3-1,9-3 0,-9 3-2,0 0-2,-4-9-4,4 9-17,0 0-13,0 0 2,0 0-1,-10-8 2</inkml:trace>
  <inkml:trace contextRef="#ctx0" brushRef="#br0" timeOffset="73418.1992">12329 13217 14,'7'-19'30,"-7"19"0,1-16 0,-3 3-9,2 13-2,-8-23-5,8 23-2,-13-19-4,13 19-1,-18-16-1,7 10-2,-6-2 0,1 4-2,-3 0 1,-4 4-1,-4 4-1,1 3 1,-2 6-1,2 6-1,0 6 2,0 4-2,5 4 1,8 5 0,8 1 0,6 3 0,6-2 0,8-2 0,8-7-1,8-4 1,5-8 0,3-9-1,1-11 1,-1-8-1,0-10 1,-1-6-1,-6-4 1,-2-6-1,-7-3 0,-5 0 0,-8 0 0,-6-1 1,-6 4-1,-4 2 0,-2 3 0,-3 7 0,-3 8 1,1 5-1,1 7 0,4 13 0,2 7 0,4 9 0,1 7 1,3 4-2,3 4 2,3 2-1,4 0 0,3-4 0,3-5 0,-1-7-2,4-3-2,-3-13-4,6 1-14,-2-13-17,-3-7-1,-1-5 0,-1-8 2</inkml:trace>
  <inkml:trace contextRef="#ctx0" brushRef="#br0" timeOffset="74248.2466">12744 13152 35,'-7'-18'35,"6"8"1,-4-6 0,0-1-15,7 4-3,-4-6-7,7 6-3,-4-2-2,6 2-2,-1 3-1,6 3 0,-2 2-2,6 4 0,-1 3 0,4 3 0,-1 2 0,2 6-1,-2 5 0,-3 2 0,-1 3 0,-5 3 0,-3 6 0,-5 1-2,-4 3 2,-5-2-1,-4 2 0,-2 0 0,-4-2 1,-2 0 0,-2-2-1,2-4 2,3-3-2,2-2 2,4-6 0,1-2 0,4-6 1,6-9 0,11 11 0,1-9 0,4 1 0,3-2 0,3-1-1,6 1 0,0 0 0,-2-1 0,-1 0-1,-1 1-1,-3-1 0,-5 0-1,1-1-2,-8-5-3,5 7-7,-14-1-23,10-15-3,-7 3 0,0-6 1</inkml:trace>
  <inkml:trace contextRef="#ctx0" brushRef="#br0" timeOffset="74721.2738">13432 12944 54,'0'0'34,"-2"10"0,-9 1-7,0-4-12,4 8-2,-10-3-5,6 8-1,-6-1-1,4 5-1,-3-2-1,3 5-1,-4 3 1,5 5-2,0 0 1,2 1-1,1 1-1,5 1 1,1-1-1,2 3 0,4-4 0,2-5 0,3-3-1,2 0 1,0-4-1,1-3 1,0-3-1,1-4 0,-12-14 0,17 18-1,-17-18 0,11 4-1,-11-4-3,0 0-9,7-16-26,-6 7 0,-3-5 1,2-4-1</inkml:trace>
  <inkml:trace contextRef="#ctx0" brushRef="#br0" timeOffset="75290.3063">13577 13176 61,'0'0'36,"0"0"-1,10 9 1,-5 0-20,-5-9-7,5 25-4,-3-8-1,2 5-2,-2 2 1,1 4 0,-3 1 0,0 0-2,0-5 1,-2-1-2,0-2-1,-1-7-2,4 1-4,-1-15-8,0 0-24,0-11 1,-1-3-1,4-6 2</inkml:trace>
  <inkml:trace contextRef="#ctx0" brushRef="#br0" timeOffset="75469.3165">13573 13020 71,'0'0'36,"-11"-6"0,11 6 0,-1 11-29,1-11-8,0 0-10,9 6-24,4-3 0,-3-4-2,7 6 2</inkml:trace>
  <inkml:trace contextRef="#ctx0" brushRef="#br0" timeOffset="75830.3372">13879 13235 75,'-4'12'38,"4"-12"0,-10 13 1,10-13-27,0 0-5,-1 9-3,1-9-3,0 0-1,0 0-1,0 0-3,12 7-4,-12-7-15,0 0-16,0 0 2,0 0-2,0 0 2</inkml:trace>
  <inkml:trace contextRef="#ctx0" brushRef="#br0" timeOffset="77074.4084">13864 13395 55,'2'16'36,"-2"-16"-1,5 14 0,-5-14-17,0 0-11,0 0-3,7 9-5,-7-9-5,11-2-10,-11 2-18,0 0-1,12-11-1,-10 2 1</inkml:trace>
  <inkml:trace contextRef="#ctx0" brushRef="#br0" timeOffset="77589.4377">14165 13276 64,'0'0'38,"0"0"1,0 0-2,0 0-13,0 0-15,10-4-3,1 1-2,1-2-2,3 2 1,4-4-2,-1 4 0,1 0 0,1-1 0,1-2-1,-2 4 0,-1-3 0,-2 4 0,2 2-1,-6-4-1,0 4 0,0-3-2,-12 2-1,13 1-3,-13-1-9,0 0-15,0 0-7,-9 13 0,0-13 2</inkml:trace>
  <inkml:trace contextRef="#ctx0" brushRef="#br0" timeOffset="77889.455">14198 13396 44,'0'0'36,"-8"10"2,8-10 0,0 0-10,0 0-14,0 0-5,17-2-1,-17 2-3,20 1-1,-9 0-1,3 1 0,2 0-1,3 2 0,0-4-1,3 2 0,0-2-1,-1-3 0,0 1-1,-3-2-2,1 0-1,-9-6-5,7 9-16,-8-6-16,-9 7 0,4-15 1,-4 15 0</inkml:trace>
  <inkml:trace contextRef="#ctx0" brushRef="#br0" timeOffset="78470.4881">14747 13100 89,'0'0'39,"6"14"0,-6-14 1,-1 10-32,6-1-3,2 0-1,2 8-2,4 0 0,0 5-2,3 2 1,-3 1-1,0 0 0,0 0 0,-2 0 0,1-3-2,-2-1 1,-2-5 0,0-1-1,1-4 1,0-3 0,-9-8 1,18 2-1,-9-6 1,1-5-1,2-4 1,-2-3 1,1-5 0,3-5-1,0 1 2,-2-3-1,2 1 2,-2 1-1,2 1 0,-4 2 0,1 6 0,-6 3 0,0 2-1,0 3-1,-5 9 0,7-11-2,-7 11-2,0 0-8,0 0-29,12-4 0,-12 4-1,0 0 1</inkml:trace>
  <inkml:trace contextRef="#ctx0" brushRef="#br0" timeOffset="79312.5364">15205 12861 51,'11'-4'38,"-11"4"-1,13 6 0,-13-6-11,20 8-15,-11-1-4,8 9-3,2 5-1,1 2-1,1 4-1,2 5 0,1 1 0,-2 3 0,-7 4 0,-3 2-1,-9-2 0,-4 1 0,-6-1 1,-2-3-1,-6-4 0,-3-2 0,1-9 1,-1-4 0,1-5-1,4-5 0,1-5-1,-1-3-2,13 0-6,-12-2-30,12 2-1,-6-12 1,5 2-2</inkml:trace>
  <inkml:trace contextRef="#ctx0" brushRef="#br0" timeOffset="80517.6053">11923 12674 30,'-19'8'28,"4"8"-3,-7 4-3,-3 3-3,1 11-2,-5 6-4,5 12-1,-6 5-2,7 16-3,-1 3-1,10 8-1,2 2-2,8 4 0,7-4-1,9 0 0,7-6-1,7-9 0,4-4-2,5-8-4,10-3-14,4-12-18,-4-12 0,4-4 0,-5-10 0</inkml:trace>
  <inkml:trace contextRef="#ctx0" brushRef="#br0" timeOffset="81560.665">15555 12658 25,'0'0'31,"-13"-11"-5,13 11 0,-7-9-5,7 9-3,0 0-3,0 0-1,0 0-4,12 2-3,4 13-1,-1 1-1,8 6-1,4 7-1,4 4-1,1 5 0,2 6 0,-3 5-1,-1 3 1,-5 2-2,-5 6 1,-9-1 0,-7 3-1,-6-1 0,-5-2 0,-7-3 1,-3-2-1,-2-5 0,1-7 1,0-7-1,5-4 0,0-7 1,4-7-1,5-5 0,4-12-2,0 0-1,12 3-5,4-11-27,-2-1-5,1-5 1,1-2-2</inkml:trace>
  <inkml:trace contextRef="#ctx0" brushRef="#br0" timeOffset="82556.7219">16534 12846 28,'0'0'30,"0"0"-1,0 0-6,0 0-3,0 0-2,-13-9-3,13 9-3,0 0-2,-10 11-2,10-11-3,-14 14 0,3-3-2,-3 6 0,-1 2-2,-2 6 1,-1 5-1,1 6 0,0 7 0,1 6 0,3 2 0,6 3-1,4 2 1,5 2-1,7-4 0,4-5 0,3-5-1,3-3 1,2-7 0,2-5 0,-2-4 0,0-8 0,-4-2 0,-4-4-1,-2-4 0,-11-7-3,15 5-5,-15-5-17,-2-20-13,2 10 1,-3-7 0,1 0 0</inkml:trace>
  <inkml:trace contextRef="#ctx0" brushRef="#br0" timeOffset="83505.7761">16960 13192 28,'0'0'29,"0"0"3,0 0-8,0 0-5,5 12-2,-5-12-4,0 0-2,-2 13-2,5 0-3,-4 1 0,4 4-3,-1 2-1,2 7-1,-1 4 1,2 4-2,-1 1 1,1 2-1,0 4 0,1 1 1,-3 4-1,0-4 1,-3 0-1,0 0 1,-3-3 0,-3-2 0,-4-3 1,0-4 0,-5-6 1,0-2-1,-4-9 2,0-5-1,-4-8 0,3-3-1,1-7 0,2-2 0,2-5-2,3-4-1,5-1-3,2-2-4,12 2-27,0-4-6,0-4 1,6-1-2</inkml:trace>
  <inkml:trace contextRef="#ctx0" brushRef="#br0" timeOffset="83992.8041">16941 12755 71,'0'0'35,"-15"3"-2,15-3-8,0 0-14,3 10-5,-3-10-3,11 14 1,-11-14-1,12 16 0,-4-5 0,-8-11-2,13 17 1,-13-17-1,10 15 0,-10-15 0,11 11-1,-11-11 1,11 4-1,-11-4 1,9-2 0,-9 2-1,0 0 1,2-12 0,-2 12 0,-8-13 0,8 13-1,-17-5 1,8 3 0,-1 3-1,0 1 0,1 3 0,9-5-1,-9 18-1,9-18-5,5 19-14,3-8-18,-8-11 2,21 15-2,-8-11 2</inkml:trace>
  <inkml:trace contextRef="#ctx0" brushRef="#br0" timeOffset="84547.8358">17385 12752 54,'0'9'38,"0"-9"0,7 11 0,-1 4-11,1-5-16,5 8-4,0 1-3,6 9-1,-1 3-1,0 6 0,0 4-1,-3 4 1,-1 3 0,-4 3-1,-4 2 1,-3-1-1,-4-1 0,-1-4 0,-5-3 1,-2-2-1,-2-9 0,2-5 0,-6-9 0,3-1 0,0-6 0,0-7 0,2-4-3,11-1-1,-10-7-7,0 4-30,10 3-3,3-18 1,-1 6 0</inkml:trace>
  <inkml:trace contextRef="#ctx0" brushRef="#br0" timeOffset="125242.1634">10223 14753 31,'0'0'31,"10"12"3,-10-12 0,-9 5-11,7 7-6,-9-5-4,6 10-3,-7-3-3,2 4-2,-5 0-1,2 8-1,-3 1-1,-4 3-1,-3 1 0,-2 2-1,-4 1 1,-1 1-1,1-2 1,-2-3-1,2-2 0,4-3 1,4-3-1,4-6 0,4-3-1,4-6-2,9-7-4,-13 4-9,13-4-21,-2-13-1,-1 2 0,2-1 1</inkml:trace>
  <inkml:trace contextRef="#ctx0" brushRef="#br0" timeOffset="125583.1829">9741 14811 64,'3'-13'36,"-3"13"0,9-5-2,-9 5-16,21 4-7,-10 3-3,10 11-2,1 0-2,5 8-1,3 2 0,6 5-1,-2-3-1,4 2 1,0-2-1,1 0 1,-3-4-1,-1-1-1,-5-6 1,-3-1-1,-2-2 0,-7-7-2,-1-2-3,-8-8-7,3-3-26,-12 4-3,13-16 3,-9 4-3</inkml:trace>
  <inkml:trace contextRef="#ctx0" brushRef="#br0" timeOffset="126083.2115">10620 14838 77,'0'0'38,"0"0"0,0 0-3,15 11-17,-15-11-9,18-6-3,-4 0-2,6 2-1,3 1 0,6 1-2,2-1 0,0 3 0,0 0-1,-3 2 0,-2 1 0,-3 0-1,-3 3-1,-8-5-2,-1 6-3,-11-7-6,12-3-27,-12 3 1,0 0 0,0 0 1</inkml:trace>
  <inkml:trace contextRef="#ctx0" brushRef="#br0" timeOffset="126465.2334">10566 15031 47,'-4'12'35,"4"-12"2,0 0-1,10 10-11,-10-10-11,13 0-4,-13 0-1,24 3-3,-6-2-2,4 4 0,3-3-2,3 1 1,5-2-2,2-1 1,1-1-2,2 0 1,-1-1-1,-2-1 1,-2-2-1,-2 1 0,-6 1 0,-4 1-1,-5 1-1,-6-3-3,-1 7-12,-9-3-22,0 0-2,0 0 2,-11-6-1</inkml:trace>
  <inkml:trace contextRef="#ctx0" brushRef="#br0" timeOffset="133702.6473">12121 14883 6,'-3'-11'25,"3"11"2,5-10-5,-5 10-1,1-11-2,-1 11-2,0 0-2,-5-13-4,5 13-1,0 0-2,0 0-3,3 15-1,2-3-1,1 4-1,3 9 0,0 3-1,4 6 0,-2 2 0,2 3 0,-1 3 0,-1 3 0,-2-6 0,-2-3-1,-2-4 1,-3-2-1,-4-6 1,-3-4 0,-6-9 0,-1-3 1,-6-6-1,-1-3 1,-6-6 0,0-2-1,-3-3 1,2 0-1,4-1-1,1-5 0,6 4-3,3-5-3,11 9-14,6-4-18,0-3 1,5 1-2,0-7 2</inkml:trace>
  <inkml:trace contextRef="#ctx0" brushRef="#br0" timeOffset="133947.6613">12134 14548 74,'-1'11'33,"1"-11"-1,0 0-8,9 16-17,-9-16-7,14 9-6,2-7-19,4 9-7,-6-10-1,8 7 1</inkml:trace>
  <inkml:trace contextRef="#ctx0" brushRef="#br0" timeOffset="134383.6863">12505 14799 57,'0'0'35,"0"0"0,1 10 2,-1-10-20,11-7-5,3 7-4,-1-6-1,6 3-2,0-1-2,6 1 0,-1-1-2,0 4-1,1 0 0,-2-3-1,-1 4-2,-6-1-1,3 4-4,-19-4-5,18 6-12,-18-6-12,2 9 0,-10 0 0,-7-3 2</inkml:trace>
  <inkml:trace contextRef="#ctx0" brushRef="#br0" timeOffset="134603.6988">12562 14998 60,'0'0'36,"1"14"1,-1-14 1,9-3-21,7 4-6,-1-6-2,7 3-3,-1-2-2,5 1-2,1 1-1,0-1 0,1 0-3,-2 0-1,3 3-6,-9-4-22,3-2-7,0-2 0,-7-7-1</inkml:trace>
  <inkml:trace contextRef="#ctx0" brushRef="#br0" timeOffset="134945.7184">13231 14701 69,'0'0'35,"0"0"-1,11 13 0,-6-1-23,-5-12-5,3 25 0,-2-8-1,4 6-1,-2 2-1,3 6 0,-4 2 0,2 3-1,-4 0 0,0 0-1,-2-3 1,0-2-1,1-3-1,0-7-1,2-8-3,-1-13-7,0 0-27,10-9 0,-8-12 0,4-8-1</inkml:trace>
  <inkml:trace contextRef="#ctx0" brushRef="#br0" timeOffset="135320.7399">13242 14369 45,'0'0'30,"0"0"1,0 0 0,-11-3-18,11 3-2,0 0-1,5 20-2,-5-20-3,6 18 1,-7-8-2,4 3 0,-3-4-1,1 2-1,-1-11 0,2 11-1,-2-11 1,0 0-1,0 0 0,5-9 0,-3-2-1,0 1 1,-2-1-1,0 1 0,0 10-1,-3-16-6,3 16-27,0 0-4,0 0 2,-10 14-2</inkml:trace>
  <inkml:trace contextRef="#ctx0" brushRef="#br0" timeOffset="136386.8008">14262 14479 53,'-8'-15'36,"8"15"0,-14-15-5,3-1-9,11 16-5,-14-25-6,15 14-2,-5-5-2,7 2-3,0 2 0,7 2-2,0 2 0,2 2-1,3 2 0,-1 4-1,4 2 1,1 2-1,0 1 0,0 2 0,-1 4 0,1 0 0,-3 3 0,0-2 0,-5 2 0,-4 2 0,0-1-1,-5 1 1,-6-1-1,-4 1 1,-1-1 0,-4 5-1,-1 0 1,0-2 0,-2 3 0,2 0 0,3-1 0,2 1 0,3 2 0,2-5 0,5 0 0,3-1 0,1-1 0,1-3 0,3 2-1,-1-4 0,2-1-3,-10-10-5,20 9-28,-11-6-3,-9-3 0,12-1 0</inkml:trace>
  <inkml:trace contextRef="#ctx0" brushRef="#br0" timeOffset="137016.8369">14383 15022 48,'0'0'33,"0"0"2,-7 10 0,7-10-15,-9 2-9,9-2-3,0 0-3,0 0-2,0 9 0,0-9-1,6 9 0,-6-9-1,11 7 0,-2-3 0,-9-4 0,16 2 0,-16-2-1,12-2 0,-12 2 1,10-9-1,-10 9 1,0-10-1,0 10 0,-10-11 0,10 11 1,-14-11-1,14 11 0,-16-5 0,16 5 0,-13 0 0,13 0 0,0 0 0,0 0 0,-4 14 0,4-14 0,8 10 0,-8-10 0,9 8 0,-9-8-1,12 4 1,-12-4 0,14-4 0,-14 4 0,12-13 0,-8 2 0,-4 2 0,0 9 0,-7-16 0,7 16-1,-16-10 0,7 11-2,-2-3-10,2 4-24,9-2 0,-10 5 0,10-5 0</inkml:trace>
  <inkml:trace contextRef="#ctx0" brushRef="#br0" timeOffset="138721.9343">11674 14306 15,'-15'7'22,"4"14"0,-8 2-2,2 9 0,-5 9-3,-1 8-2,5 15-2,-4 6-1,7 15-3,-1 2 0,10 13-2,4-2-1,10 3-1,3-6-2,10-5-1,6-8-6,3-13-32,8-14 2,4-6-1,-5-15-2</inkml:trace>
  <inkml:trace contextRef="#ctx0" brushRef="#br0" timeOffset="144879.2866">15570 14738 17,'0'0'16,"0"0"1,0 0 0,5-10-1,-5 10 1,0 0-3,0 0-2,0 0-1,-4-11-2,4 11-2,0 0-1,0 0-1,0 0 1,0 0-3,0 0 0,0 0 0,0 0-1,0 0 0,0 0 0,0 0 0,12 1-1,-12-1 0,8 12 1,-8-12-1,14 14 0,-8-4 0,2 0 1,-1 2-2,0 3 1,1 0 0,0 2 0,0 0 0,1 4-1,1-1 1,0 0-1,1 3 1,2-3-1,-1-1 1,1 2 0,1-1-1,-2-5 0,0 2 0,-3-4 1,1-2-1,-2-1 0,-1 0 0,-7-10 0,10 14 0,-10-14-1,7 9 1,-7-9 1,0 0-1,9 12 0,-9-12 0,0 0 0,7 12 0,-7-12 0,0 0 0,6 10-1,-6-10 1,0 0 0,0 0 0,0 0 0,0 0 1,8 9-1,-8-9 0,0 0 0,0 0 0,0 0 0,4-12 0,-4 12 0,7-18 0,-3 3 0,3-5 0,0-5 1,5-2-2,0-4 2,0-4-1,3-3 1,1 0 0,-1 1 1,-1 4-2,0 3 2,-4 5-1,-2 2 0,0 9-1,-2 2 1,-6 12 0,0 0-1,8-9 0,-8 9 0,0 0 0,0 0 0,0 0 0,-3 13 0,3-13-1,-4 10-2,4-10-1,0 0-2,0 0-3,-3 13-9,3-13-18,0 0-1,0 0 0,0 0 2</inkml:trace>
  <inkml:trace contextRef="#ctx0" brushRef="#br0" timeOffset="149315.5403">16872 14761 17,'11'-5'27,"-11"5"0,-1-11-3,1 11-5,-2-10-2,2 10-4,-4-11-4,4 11-3,0 0-2,0 0-2,0 0 0,0 0-2,-5 14 1,6-5-1,1 3 0,0-2 0,2-1 0,-1 1 0,-3-10 0,8 10 0,-8-10 0,0 0 2,6-9-2,-6 9 1,-3-15 0,1 6-1,-2 0 0,4 9-1,-10-10-3,10 10-3,0 0-12,0 0-13,-10 7-1,11 6 1,-6-4 0</inkml:trace>
  <inkml:trace contextRef="#ctx0" brushRef="#br0" timeOffset="149742.5647">16905 15067 19,'0'0'25,"0"0"1,0 0 3,-4 9-18,4-9-2,3 17-2,0-6 0,-1-2-1,1 4-2,-3-13-1,4 18 0,-4-18 0,4 13-1,-4-13 1,0 0-1,0 0 1,0 0 0,0 0 0,9-7 1,-9 7-2,1-11 1,-1 11-1,-1-12 0,1 12 0,0 0-1,-3-13 1,3 13-1,0 0 0,0 0-1,-10 2 1,10-2-1,-4 11-2,4-11-5,0 0-22,11 12-5,-11-12-1,13 1 1</inkml:trace>
  <inkml:trace contextRef="#ctx0" brushRef="#br0" timeOffset="151226.6496">18056 14762 24,'0'0'18,"0"0"1,3-11 0,-3 11 0,-4-11-2,4 11-3,-8-11-2,8 11-3,-14-12-1,14 12-1,-22-10 0,8 6-3,-1 0 0,-2 1 0,-3 0-1,-1 4-1,-1 0-1,0 3 1,-1 4-2,3 5 1,-1 1-1,2 8 0,4 2 0,0 4 1,5 7-1,0 2 1,6 0-1,4 2 0,5-2 1,3-2 0,4-6 0,10-3 0,2-8 0,6-6 0,2-10 0,3-4 0,-2-9 1,3-4-1,0-5 0,-3-6 0,-5-5 0,0 1 0,-8-2 0,-2 0-1,-8-2 1,-4 2-1,-9 1 1,-2 6-1,-3 5 0,-6 3 1,0 6-1,0 8 0,2 7 1,1 8-1,6 7 0,4 5 1,2 4-1,4 4 1,6 1-1,-2-1 1,6-2 0,0-2-1,3-3 0,-4-5 0,2-4-3,-2-7-1,3 1-5,-7-7-21,3-3-8,3 0-1,-7-8 0</inkml:trace>
  <inkml:trace contextRef="#ctx0" brushRef="#br0" timeOffset="151881.6871">18462 14631 64,'0'0'37,"-9"-13"0,7 1 2,-4-6-24,12 6-4,-2-7-2,3 4-2,0-2-3,6 3 0,-1 0-1,2 7-2,4 2 0,-1 3 0,0 4-1,1 4 0,-3 4 0,1 6 0,-1 3 0,-3 2-1,-5 4 0,-5 3 0,-5 4 0,-1 0 0,-5 2-1,-5 0 1,-4 0-1,-1-1 2,0 1-1,3-5 0,1-1 0,1-2 1,2-3 0,7-5 0,3-2 1,3-4-1,-1-12 2,13 17-1,-1-13 1,4 0 0,2-3-1,4 2 1,-3 2 0,5-2-1,-2 0-1,4 0 1,-4 1-1,1-1 0,-1 2 1,-6-4-1,1-1-1,-3 1 1,-1-1-2,-13 0-1,16-4-4,-18-6-15,2 10-19,0-16 1,-1 5 0,0-1 0</inkml:trace>
  <inkml:trace contextRef="#ctx0" brushRef="#br0" timeOffset="152483.7214">19365 14373 14,'-15'-2'30,"15"2"2,-16 11 3,5-5-13,2 7-2,-8-2-3,5 8-4,-9-2-4,6 12-2,-5-1-1,3 8-3,-2 2 1,3 5-2,2 4 0,4 6 0,4-1 0,4 0 0,3-1-1,5-2 0,4-1 0,2-6 0,4-7-1,0-5 1,2-7-1,0-5 1,1-6-1,-3-5 0,0-5-1,-4-4-1,0 0-4,-9-7-21,1 0-13,1-1 1,-4-6-1,2-1 1</inkml:trace>
  <inkml:trace contextRef="#ctx0" brushRef="#br0" timeOffset="154566.8407">20074 14309 77,'0'0'39,"-10"-10"0,10 10 0,0 0-25,0 0-6,14 6-2,-3 4-2,3 9-2,3 5 0,0 6-1,1 7 0,-1 4-1,0 6 1,-4 0-1,-3 6 0,-4-1 0,-5-2 0,-3 3-1,-3-4 1,-5-3 0,-1-3 0,-1-5 0,-3-6 0,0-4 0,-1-7 1,4-4 0,-1-7 0,4-1-1,9-9 1,-13 5-1,13-5 0,0 0-2,0 0-3,0-11-26,0 11-9,14-7-1,-14 7 0</inkml:trace>
  <inkml:trace contextRef="#ctx0" brushRef="#br0" timeOffset="155811.9119">20574 14147 29,'-11'-10'32,"11"10"4,-7-10-1,1 0-11,6 10-5,-3-9-3,3 9-4,0 0-3,0 0-2,0 0-2,9 19-2,-4-1 0,3 6-1,5 5-1,3 7 1,2 5-1,1 4 1,3 2-1,0 5-1,-3 5 1,0-1 0,-4 5 0,-6 0-1,-3 2 0,-6 2 0,-6-3 0,-2-4 0,-6-1 0,-2-4 0,-5-6 0,-2-5-1,-2-6 1,0-4 1,2-3-1,-2-4 0,4-4 1,3-3-1,1-2 1,5-3 0,3-2-1,9-11 1,-9 15-1,9-15 0,0 0-1,5 10-2,-5-10-3,11 3-30,-2-3-7,0-2 2,-9 2-2</inkml:trace>
  <inkml:trace contextRef="#ctx0" brushRef="#br0" timeOffset="159545.1254">10233 8479 43,'9'-5'32,"-9"5"2,10-3 0,-10 3-15,8-10-6,4 10-3,-2-5-2,5 2-2,1-3-2,4 2-2,0-1 1,3 4-1,-2-1-1,1 0-1,-3 2-1,-2 1-1,-1 5-3,-7-7-5,2 7-13,-11-6-14,0 0 1,-3 12-2,-8-9 3</inkml:trace>
  <inkml:trace contextRef="#ctx0" brushRef="#br0" timeOffset="159778.1387">10230 8622 54,'0'11'36,"0"-11"0,11 0 0,1 6-17,-12-6-4,24-3-4,-11-1-4,4 5-2,1-7-3,0 6 0,-1 1-3,0-8-5,4-1-31,-1 3-3,-5-2 3,2 0-3</inkml:trace>
  <inkml:trace contextRef="#ctx0" brushRef="#br0" timeOffset="160901.203">2627 8444 63,'0'0'36,"-4"-12"-2,4 12-8,-11-11-10,11 11-4,0 0-3,0 0-3,15-13-2,1 13-1,1-1 0,6-2-1,1 1 0,5 3-1,1 0-1,0 1-1,0 1-3,-8-5-6,5 7-13,-5-2-16,-9-2 2,-13-1-1,0 0 2</inkml:trace>
  <inkml:trace contextRef="#ctx0" brushRef="#br0" timeOffset="161136.2164">2649 8591 57,'16'9'35,"-1"-8"1,4-6-3,8 8-15,-3-10-5,10 5-4,-4-7-6,4 0-18,-2 1-20,3 4-1,-8-7-1,2 3 0</inkml:trace>
  <inkml:trace contextRef="#ctx0" brushRef="#br0" timeOffset="173997.9521">19689 14683 11,'-11'-6'24,"11"6"3,0 0-7,0 0-1,-9 1-3,9-1-1,0 0-2,-9 0 0,9 0 0,0 0-4,3 13-1,-3-13-1,-1 14 0,-1-5-1,3 7-1,-3-3-2,4 9 1,-1-1-2,1 4 0,2 2 0,2 2-1,-1 2-1,5 4 1,-1 4-1,0 0 1,0 1-1,-2 6 0,-1 0 1,-2 2-1,0 0 0,-3-2 1,-2-5-2,0 1 1,-4-3 1,-1-9-1,-1-3 0,-3-7 1,-1-6-1,-1-4 0,-3-5 1,-2-8 0,1-4 0,0-2-1,-1-5 1,0 0 0,2-2 0,4 1-1,-1 0 0,5 1-1,3 1-2,0-5-7,9 2-30,1 1-1,-2-4 0,3-2-1</inkml:trace>
  <inkml:trace contextRef="#ctx0" brushRef="#br0" timeOffset="174659.9898">19609 14392 43,'8'-14'32,"-8"14"3,0 0-8,0 0-8,10-3-2,-10 3-6,0 0-3,-3 12-2,3-12-1,2 12-2,-2-12 0,3 15-1,-3-15 0,6 10 0,-6-10 0,0 0 0,9 7-1,-9-7 1,0 0 0,0 0 0,0 0-1,0 0 0,8-12-1,-8 12 1,3-12 0,-3 12 0,0 0-1,5-12 1,-5 12 0,0 0 0,0 0-1,0 0 0,0 0-1,0 0-2,0 0-6,3 10-31,-3-10-1,0 0 2,12-3-2</inkml:trace>
  <inkml:trace contextRef="#ctx0" brushRef="#br0" timeOffset="208036.8989">739 9858 14,'0'0'27,"0"0"0,0 0 3,0 0-13,0 0-2,0 0-3,0 0-3,0 0-2,0 0-2,0 0 0,0 0 0,0 0-1,-1 76-1,1-76 0,19 80-1,-19-80 0,23 89-1,-23-89-1,26 86 0,-26-86 1,31 81-2,-31-81 2,29 69-1,-29-69 0,27 56 0,-27-56 0,0 0 1,32 54-1,-32-54 1,0 0-1,0 0 1,0 0 0,0 0 0,0 0 0,0 0 0,51-71 0,-51 71 0,25-77-1,-25 77 1,34-91-1,-34 91 0,39-85 0,-39 85 0,33-68-2,-33 68-2,0 0-6,24-60-25,-24 60 1,0 0-2,0 0 2</inkml:trace>
  <inkml:trace contextRef="#ctx0" brushRef="#br0" timeOffset="208602.9313">705 10220 37,'0'0'31,"0"0"-2,0 0-4,0 0-3,0 0-4,0 0-3,0 0-5,0 0-2,0 0-2,0 0-1,0 0-2,0 0 0,52-42 0,-52 42-1,59 1 0,-59-1-1,74 10 1,-74-10-1,80 11-1,-80-11 1,81 13-2,-46-8 1,1 0-1,-5 0-1,-7-2 0,-7 1-3,-8-6-10,-9 2-23,0 0 0,0 0 2,0 0-2</inkml:trace>
  <inkml:trace contextRef="#ctx0" brushRef="#br0" timeOffset="216963.4095">1481 9841 33,'0'0'31,"0"0"2,4 15 0,-1 2-14,-1 2-5,1 11-1,-2 1-3,2 11-4,-2 5-1,2 4-1,-4 1-2,-1 1-1,-2-3 0,3-2 0,-1-6-2,-2-8 0,2-5-2,-1-8-2,3-2-4,0-19-4,0 0-11,0 0-11,-1-12 0,7-2 0,1-11 3</inkml:trace>
  <inkml:trace contextRef="#ctx0" brushRef="#br0" timeOffset="217236.4252">1677 10167 42,'16'-8'28,"-16"8"2,11-9-9,-11 9-5,-12 17-5,-1 2-2,-8 1 0,-4 6-1,-4-2-1,2 5-1,-1-7-1,7 0 0,2-6-1,8-1 0,4-6-1,14 1-1,5-6 1,7-3-2,2-2 1,5 3-1,2 0-2,-2-3-4,2 6-10,-4-2-23,-3-3 1,-1 4-1,-2-2 1</inkml:trace>
  <inkml:trace contextRef="#ctx0" brushRef="#br0" timeOffset="217425.436">1933 10394 59,'0'0'37,"0"0"-1,7 11 0,-7-11-14,10 7-17,-10-7-5,8 11-17,-8-11-19,17 10 0,-17-10 0,20-1-1</inkml:trace>
  <inkml:trace contextRef="#ctx0" brushRef="#br0" timeOffset="218428.4933">3001 10029 28,'0'0'32,"0"-13"2,0 13 1,-10-14-13,-5 3-3,3 7-5,-10-5-4,2 5-3,-7-1-2,2 6-2,-5 2-1,2 5 0,0 4-1,4 6 0,1 6 0,6 9-1,5 3 1,6 2 1,7 2-2,7-1 1,5-5 0,9-3-1,5-9 1,4-8 0,1-9 0,2-8-1,-1-7 1,-2-7 0,-3-5-1,-3-7 1,-5-4 0,-5-2-1,-5-2 1,-3 1-1,-5 3 1,-2 3-1,-1 6 1,-5 6-1,6 18 1,-13-8-1,13 8 0,-10 25 0,7-3 0,-1 4 1,6 6-2,1 2 1,5-4-2,1-4-2,5 5-4,-3-14-10,2-2-22,6-8 1,-3-8-1,3-8 1</inkml:trace>
  <inkml:trace contextRef="#ctx0" brushRef="#br0" timeOffset="218982.525">3200 9947 80,'3'-14'38,"4"3"-1,7-2 2,-6-1-30,11 6-2,-3-2-1,5 7-3,-1 2-1,0 2 0,0 4-1,-3 2-1,-3 5 0,-6 5 0,-6 0 1,-5 3-2,-7-1 1,-5 3 0,-5 1 0,-1-2 0,-1-4 0,2-3 0,3-4 0,3-2-1,14-8 1,-11 8 1,11-8-1,10 3-1,2-4 2,2 3-1,3 2 1,1 0-1,2 2 0,1 4 0,-3 4 0,-4-1 0,-4 5 0,-3 0 0,-5 3-1,-4 1 1,-5-2 0,-4 0 0,-4-2 0,0-2 1,-2-3 0,1-2 0,-1-4-1,4-2 1,1-3-1,3 1-1,9-3-1,-10-4-2,10 4-7,0 0-23,9-11-6,3 1 1,3-4-1</inkml:trace>
  <inkml:trace contextRef="#ctx0" brushRef="#br0" timeOffset="219309.5437">3825 9774 82,'0'0'37,"-21"2"1,8 4-9,-1 11-18,-10 1-2,7 12-2,-4 4-1,3 9-2,-1 2-1,5 4 0,1 2-1,7 0-1,5 1 0,3-2 0,4-5-2,2-7 0,3-2-4,-1-9-2,9 1-13,-3-13-20,-3-12 1,2-9-2,0-12 2</inkml:trace>
  <inkml:trace contextRef="#ctx0" brushRef="#br0" timeOffset="219583.5593">3929 9784 86,'0'0'38,"0"0"-1,7 15 2,-10 1-32,6 14-2,0 4 0,2 6-2,-2 2-1,3 6-1,-2 0 1,-1-1-2,1-3-1,-2-9-1,0-2-4,-3-10-3,7 1-9,-7-10-21,1-14 0,0 0 0,8-9 2</inkml:trace>
  <inkml:trace contextRef="#ctx0" brushRef="#br0" timeOffset="219905.5778">4165 10041 53,'14'-6'34,"-14"6"0,0 0 1,0 0-18,0 0-8,-18 19-2,0-5-2,1 2 0,-4-1-1,3 3 0,-2-1 0,2-1 0,1-4-1,6 1 0,2-5 0,7 2-1,2-10 0,6 10-1,4-8 0,2 2 0,6 0-1,-2-1 1,3 1-1,1 0 0,2-1-1,-1 1-2,3 2-3,-8-9-6,7 4-20,-4-1-9,-5-5 2,-3 0-1</inkml:trace>
  <inkml:trace contextRef="#ctx0" brushRef="#br0" timeOffset="220266.5985">4313 9742 69,'7'-12'38,"3"3"-1,0 3 3,1 1-23,7 13-8,-4 4-1,4 6-3,-2 5-2,5 11-1,-3 4 0,-3 8-1,-3 3 0,-2 2 0,-8 2 0,0 1-1,-5-4 0,-5-1 1,-3-5-1,0-6 0,-2-6 1,0-5-1,4-7 0,-2-9-2,4-1-2,7-10-11,-11-11-25,11 0-1,1-8 2,2-2-2</inkml:trace>
  <inkml:trace contextRef="#ctx0" brushRef="#br0" timeOffset="221007.6409">4789 10020 66,'14'-5'39,"0"-2"-2,6-1 2,3 0-21,-2-7-8,10 3-3,-2-2-2,4 5-2,-4-1-2,-2 1-1,-4 3-3,-7 2-4,0 10-7,-16-6-19,2 13-5,-7-3 0,-9 1-2</inkml:trace>
  <inkml:trace contextRef="#ctx0" brushRef="#br0" timeOffset="221215.6528">4816 10144 64,'0'0'39,"0"0"-1,18 6 2,-18-6-22,28-7-6,-11 3-4,7 3-2,-1-2-3,3 2-3,-1 1-2,-2-3-6,4 2-30,-4-1-2,-6-5 1,2 1-1</inkml:trace>
  <inkml:trace contextRef="#ctx0" brushRef="#br0" timeOffset="223239.7685">5633 9931 41,'10'-9'30,"-8"-7"4,0 2-11,-2 14-3,-6-23-5,6 23-3,-21-12-5,7 12-1,-8 0-3,0 5 1,-4 3-3,1 9 0,0 4 1,2 5-1,6 6 0,6 1-1,5 4 1,10-1-1,8-2 1,6-7 0,6-7-1,7-3 1,1-11 0,1-7 0,-1-6 0,-2-8 0,-6-4 0,-3-2 0,-8-4 1,-4-1 0,-6-4-1,-3 4 0,-4-1-1,-2 4 1,-2 3-1,-1 4 1,9 16-2,-17-8 1,11 18 0,2 6 0,3 7 1,3 5-2,2 3 2,3 3-1,2 0 0,3-6-1,2 0-4,0-10-3,7-2-18,0-7-13,-3-10 2,1-6-2,-1-9 2</inkml:trace>
  <inkml:trace contextRef="#ctx0" brushRef="#br0" timeOffset="223667.793">5921 9857 57,'5'-10'38,"-5"10"-1,10-10 3,-7-2-15,8 10-15,-2-5-3,7 3-3,-2 2-1,5 2-1,0 1-1,1 7 0,-2 1 0,-3 2-1,-4 6-1,-5 5 0,-6 4 1,-10 2-1,-4 3 0,-8 0 0,0 1 0,-4 0 0,1-3 0,0-5 1,5-2 0,7-5 1,5-2-1,6-4 1,2-11 0,15 10 1,-1-11-1,6 3 0,3-3 0,3-1-1,-1 0-1,1 0-3,1 2-4,-5-7-10,1 3-21,1-4 1,-4-5-2,3-1 2</inkml:trace>
  <inkml:trace contextRef="#ctx0" brushRef="#br0" timeOffset="223961.8098">6488 9648 63,'0'0'36,"-12"10"-1,-2 12 2,2 5-25,-8 1-1,5 14-2,-6 1-2,9 5-2,-1 0-1,5 4-1,3-2 0,3-2-1,4-5 0,4-6-2,3-4-1,0-4 0,3-4-3,-3-13-3,7 3-7,-7-10-20,5-5-5,-2-2 1,0-10-1</inkml:trace>
  <inkml:trace contextRef="#ctx0" brushRef="#br0" timeOffset="224234.8255">6607 9936 51,'0'0'37,"2"25"0,-3-8 2,0-3-11,3 13-15,-4-4-3,4 4-4,-2-4-3,4 2 0,-2-6-3,0-2-1,1 0-2,-3-17-4,6 9-12,-6-9-21,4-14 2,-3-1-2,-1-5 2</inkml:trace>
  <inkml:trace contextRef="#ctx0" brushRef="#br0" timeOffset="224401.835">6611 9769 65,'-1'-9'37,"1"9"-2,-2-10 0,2 10-20,0 0-10,0 0-8,0 0-15,13 9-18,-4 0 1,-9-9-1,22 17 0</inkml:trace>
  <inkml:trace contextRef="#ctx0" brushRef="#br0" timeOffset="224688.8513">6787 9944 88,'11'6'37,"-11"-6"2,20-3-6,-1 3-20,-5-8-4,9 6-4,0-4-1,-1 0-2,1 3-1,-2-3-3,-3 5-3,-6 0-2,1 9-6,-13-8-11,0 0-16,-3 15 1,3-15 0,-17 21 2</inkml:trace>
  <inkml:trace contextRef="#ctx0" brushRef="#br0" timeOffset="224883.8626">6854 10054 42,'-10'6'34,"10"-6"2,-10 12-1,10-12-8,0 0-14,0 0-3,9 7-4,-9-7-1,21 0-3,-6-2-1,3 0-3,3 2-3,-2-6-6,5 2-22,-2 1-4,-6-4 0,0 2 0</inkml:trace>
  <inkml:trace contextRef="#ctx0" brushRef="#br0" timeOffset="225617.9046">6787 9929 79,'0'0'37,"11"-5"-3,-11 5 0,0 0-26,0 0-5,-5 10-3,5-10-8,1 13-13,4-4-13,-5-9-1,-1 15-2,1-15 3</inkml:trace>
  <inkml:trace contextRef="#ctx0" brushRef="#br0" timeOffset="225798.9149">6791 10105 55,'3'14'31,"-3"-14"0,0 24-1,2-15-24,-2-9-7,3 17-17,-3-17-12,0 0-1,0 0 0</inkml:trace>
  <inkml:trace contextRef="#ctx0" brushRef="#br0" timeOffset="226305.9439">7235 9847 49,'-3'12'33,"3"8"3,-5 0-2,4-1-14,2 8-11,-3-3 0,5 5-5,3-2 0,2-1-3,1-5-1,2-1 0,0-2 1,-2-7-1,-9-11 0,18 15 0,-18-15 1,14-3-1,-14 3 1,17-21 0,-7 2-1,4-1 1,2-4 0,1-5 0,-2-1 0,3 2-1,-3 2-1,-3 4-2,1 7-8,-9 6-26,-5 0 1,1 9-2,0 0 2</inkml:trace>
  <inkml:trace contextRef="#ctx0" brushRef="#br0" timeOffset="226621.962">7607 9680 86,'15'-5'37,"3"11"1,-3 12-4,-6-1-23,8 12-5,-4 3-1,-1 11-2,-5 3-1,-3 2-1,-4-1 0,-4 1-1,-5-5-1,-7-5-2,2 1-5,-10-14-25,2-8-6,2-4 0,-4-10 0</inkml:trace>
  <inkml:trace contextRef="#ctx0" brushRef="#br0" timeOffset="227126.9909">5363 9461 35,'-23'17'31,"2"13"4,-4 5-1,-7 8-17,14 17-2,2 4-2,18 12-4,9 5-3,19 7-3,21 0-5,13-9-8,17-7-25,12-2-1,4-15-1,8-7 1</inkml:trace>
  <inkml:trace contextRef="#ctx0" brushRef="#br0" timeOffset="227689.023">7934 9481 71,'15'14'39,"-2"3"-1,4 10 1,1 9-18,-5 0-15,1 10-1,-1 4-2,-5 4-1,-2 1-1,-3 4 0,-5-5 0,-5-4-1,-4-5-1,-5-3 0,-2-6 0,-5-6-1,1-6-1,-2-7-1,3 1-2,-2-11-4,9 4-13,3-6-16,-1-9 2,12 4 0,-11-20 2</inkml:trace>
  <inkml:trace contextRef="#ctx0" brushRef="#br0" timeOffset="227990.0402">8435 9622 72,'0'0'37,"-14"2"-1,4 11-5,-6 11-17,-3 2-6,7 10 0,-4 5-2,4 8-2,-1 5-1,1 2 0,-1 2-1,5 0-2,1-4 0,0-4-1,5-6-2,1-11-4,10-2-11,1-14-21,1-12 1,4-10-1,0-10 1</inkml:trace>
  <inkml:trace contextRef="#ctx0" brushRef="#br0" timeOffset="228265.056">8582 9697 68,'11'-15'36,"2"15"-1,-4 5 3,-10 8-28,7 13-2,-11 1 0,4 15 0,-7 0-3,2 11-1,-5-1-1,0 1 0,0-2-2,1 0-1,2-8-1,1-7-1,6-3-3,-2-12-3,10-1-9,-4-11-22,-3-9 0,20-9 1,-8-7 1</inkml:trace>
  <inkml:trace contextRef="#ctx0" brushRef="#br0" timeOffset="228565.0731">8747 10036 41,'9'-3'31,"-9"3"2,0 0 0,-3 14-18,-9-10-4,2 6 0,-8-4-3,2 5 0,-6-2-3,5 4 1,-5-5-1,7 4-1,0-1 0,6-1 0,9-10-1,-3 17-1,3-17 0,16 10-1,-1-5 0,2-3-1,1-1-1,2-2-1,2 2-4,-4-7-4,8 4-17,-6-5-13,-1-6 1,1 3 0,-4-6 2</inkml:trace>
  <inkml:trace contextRef="#ctx0" brushRef="#br0" timeOffset="228833.0885">8973 9659 77,'16'-2'39,"1"12"-1,2 5 2,-9 6-25,8 13-5,-8 1-3,2 14-2,-4 2-1,-5 4-1,-5-1-2,-3 1 0,-3-3-1,-2-4-1,0-5-3,-7-13-2,7 1-10,-6-12-24,2-11-2,-2-5 2,-2-6 0</inkml:trace>
  <inkml:trace contextRef="#ctx0" brushRef="#br0" timeOffset="229428.1225">2454 9520 56,'-9'53'34,"5"12"0,-1 6-6,-6 6-14,17 15-2,1 0-4,14 7-3,5-3-4,10-2-5,18-2-24,9-5-7,5-16 0,13-8-2</inkml:trace>
  <inkml:trace contextRef="#ctx0" brushRef="#br0" timeOffset="230115.1618">9194 9484 54,'25'6'34,"-6"0"-1,4 11 3,-2 9-21,2 8-6,6 12 1,-4 6-2,7 16-1,-5 3-1,-1 10-2,-4 2 0,-4 0-1,-11-2-1,-3-2-1,-9-3 0,-11-12-3,-4-4-4,-10-17-13,-6-6-20,-1-11 0,-3-12 0,0-11 0</inkml:trace>
  <inkml:trace contextRef="#ctx0" brushRef="#br0" timeOffset="232504.2984">3161 9088 23,'-5'9'28,"5"-9"1,-9-2-6,9 2-4,0 0-2,0 0-2,0 0-4,0 0-2,0 0-3,0 0-2,-1 12-1,3-1-1,1 3-1,1 5 0,4 5-1,-3 3 1,2 1 0,1 0 0,2 1-1,-2-1 0,-1-2-1,-1-6-2,-1-3-4,-1-7-3,2 1-8,-6-11-16,0 0-1,0 0 0,-14-10 2</inkml:trace>
  <inkml:trace contextRef="#ctx0" brushRef="#br0" timeOffset="232979.3256">3044 9102 15,'0'0'8,"0"0"-1,9 4-3,-9-4 0,13-2-1,-13 2 2,17-3 0,-17 3 3,11-4 2,-11 4 1,0 0 2,0 0 0,0 0-1,0 0 1,-1-9-3,1 9-1,0 0-2,-9 6-1,9-6 1,0 0-1,-12 3-1,12-3 0,0 0-2,0 0 0,0 0-1,0 0 0,0 0-1,0 0 0,0 0 0,8-13-1,-8 13 1,12-15-1,-12 15 1,14-13-1,-14 13 0,15-7-3,-1 10-4,-14-3-10,20 10-20,-2 1 2,-4 2-2,6 6 1</inkml:trace>
  <inkml:trace contextRef="#ctx0" brushRef="#br0" timeOffset="233408.3501">3079 9380 62,'0'0'32,"10"8"0,0-7-8,2 6-14,-3-4 0,5 3-3,0-3-1,5 3-2,-3-4-1,1 3 0,-2-4-1,3 0-1,-4 0 0,2 1-1,-4-2 1,-1-2 0,-1-3-1,1-1 0,2-3-1,-4-5-2,4-1-6,-6-2-23,-1-9-4,0 3 0,-4-4 0</inkml:trace>
  <inkml:trace contextRef="#ctx0" brushRef="#br0" timeOffset="237244.5696">8826 10054 16,'0'0'16,"0"0"-1,0 0 0,0 0-5,0 0 1,0 0 0,6 11-1,-6-11 0,0 0-2,0 0 0,-11 2-2,11-2 0,-11 1-1,1 0-1,10-1-1,-17 2-1,17-2 0,-19 2 0,9-1 0,-1 0-1,-1 1-1,1 0 1,-2 2-1,0 2 1,1 1-1,-2 1 1,2 1 0,-1-1 0,3 2 2,-1-1 0,11-9-1,-15 12 1,15-12 0,-8 12-1,8-12 0,0 0 0,0 0-1,0 0 0,3 11 0,-3-11 0,9 3 0,-9-3 0,18 4 1,-7-1 0,4 1 0,0 0 0,4 1-1,1 0 1,-1 1-1,1 0 0,-1 2 0,-1-3-1,0 2 1,-2-2-1,-3-4 1,-2 1-1,-2-3 0,-9 1-1,9-3-2,-9 3-5,0 0-28,0 0 0,0 0 0,-6-14-2</inkml:trace>
  <inkml:trace contextRef="#ctx0" brushRef="#br0" timeOffset="255528.6154">5438 10553 61,'0'0'35,"13"25"-1,-9-2-4,2 3-12,6 16-9,-1 3-1,4 10-4,2 2-1,3 6-1,2-4-1,-1-2 1,-1-3-2,-1-9 1,-2-5-1,-3-9 0,0-10 0,-5-9 1,-9-12-1,13-6 0,-7-11 0,-2-9 0,-1-7 1,2-8-1,0-5-2,1-2-2,4 2-2,-6-4-9,1 9-22,2 6 1,-4 5-2,0 11 2</inkml:trace>
  <inkml:trace contextRef="#ctx0" brushRef="#br0" timeOffset="255767.629">5450 10932 64,'-4'-11'38,"4"11"-1,19-20 1,-5 2-22,13 9-6,-4-5-4,11 8-2,3 2-4,-1 1-2,3 5-5,-6-7-11,2 5-20,4 2 1,-7-5-2,-1 0 3</inkml:trace>
  <inkml:trace contextRef="#ctx0" brushRef="#br0" timeOffset="256043.6448">6006 10490 57,'0'0'36,"-3"17"-1,1 2 0,-5 5-20,13 13-5,-5 1 0,7 12-4,-1 1-1,4 5-2,-2-4-1,3 2-1,1-4-2,-3-5-2,1-1-3,-3-15-6,-3-7-27,1-3 2,-6-19-1,6 9 1</inkml:trace>
  <inkml:trace contextRef="#ctx0" brushRef="#br0" timeOffset="256350.6624">6266 10858 51,'10'-7'35,"-10"7"-2,-12 9 1,-2 3-15,-5-3-11,2 9-1,-5-1-2,2 5-1,-3-5-1,4 4 0,-1-2 1,6-1-1,0-5 0,10 0 0,4-13-1,-1 14 1,1-14-2,18 5 1,-4-4-2,7 2 0,4 1-2,-2-4-2,5 5-8,-3-1-28,3-4 2,2 1 0,-2-4-1</inkml:trace>
  <inkml:trace contextRef="#ctx0" brushRef="#br0" timeOffset="256504.6712">6473 11060 75,'0'0'39,"2"18"-1,-2-18 1,0 0-23,10 16-12,1-10-22,3-1-18,-1-4-2,3 0-1,0-10 1</inkml:trace>
  <inkml:trace contextRef="#ctx0" brushRef="#br0" timeOffset="257405.7227">7763 10808 33,'-1'-16'32,"-6"-4"1,1 3-1,-2 4-11,-6 0-4,2 8-5,-6-2-3,0 7-4,-4 4-1,3 5 0,-3 6-2,3 7 1,2 4 0,4 7 0,4 4-1,10 5 0,4-3 0,9 0 0,4-5-1,7-6 0,3-9 0,4-9-1,3-11 1,-2-6-1,-3-7 1,-1-9-1,-7-3 1,-3-3-1,-7-2 0,-5-3 1,-9 0-1,-4 1-1,-4 2 1,-4 6 0,1 6 0,0 7 0,2 10 0,11 2 0,-12 27-1,16-4 2,5 11-1,4 2 0,4 2-1,3 1 0,2-1-2,1-9-3,5 0-11,-5-6-23,-3-13 2,1-4-1,-2-12 1</inkml:trace>
  <inkml:trace contextRef="#ctx0" brushRef="#br0" timeOffset="257915.7519">8019 10710 73,'-1'-21'40,"5"0"-1,2 0 0,6-2-17,2 8-14,2 0-3,4 7-1,2 5-3,0 9 0,1 2-1,-3 4 0,-1 4 0,-3 2-1,-5 4 1,-8 1-1,-8 2 1,-5-2-1,-6 1 0,-3-5 0,-1-3 0,-1 0 1,3-6-1,4-2 1,14-8 1,-12 8-1,12-8 0,17 1 0,1 0 1,2 0 0,4 3-1,2 3 0,-1 2 0,1 3 0,-5 3 0,-5 2 0,-7 4 0,-4 1 0,-6 2-1,-5-2 1,-5-2 0,-5 0 0,-1-3 0,-2-3 0,0-5 0,1-4-1,3-3-2,3-7-2,12 5-4,-9-10-21,11-3-9,7-2 1,3-7-1</inkml:trace>
  <inkml:trace contextRef="#ctx0" brushRef="#br0" timeOffset="258200.7682">8607 10594 74,'-11'2'37,"-7"1"-1,0 9 2,3 10-26,-4-1-3,5 12-2,1 2-1,7 7-2,1 4-1,6 6 0,4 1-1,2 0 0,2-4-2,3-3-1,3-6-2,-3-9-2,6-3-10,-2-15-26,-1-12 2,4-10 0,-2-11 0</inkml:trace>
  <inkml:trace contextRef="#ctx0" brushRef="#br0" timeOffset="258455.7828">8746 10552 87,'0'0'37,"-12"-3"1,10 14 1,-3 5-28,11 12-5,-1 3-2,5 7 0,0 6-2,3 1-1,-2 1 0,-1 0-1,2-2-2,-6-7-1,3 0-3,-6-12-6,9-3-12,-3-6-16,-9-16 1,16 2 0,-5-13 3</inkml:trace>
  <inkml:trace contextRef="#ctx0" brushRef="#br0" timeOffset="258755.7999">8997 10847 39,'0'0'32,"8"-18"3,-8 18-2,0 0-10,-11 1-8,11-1-7,-20 15-3,8-3-1,-5 0-1,3 1 0,-4-1 0,6 3-1,-2-5 0,4 4 1,2-4 0,4-1-1,4-9 0,1 15 0,-1-15 0,12 11-1,-2-7 0,3-2 0,0 0-1,3 2-1,2-1-1,-1-5-3,5 3-5,-6-6-20,3-2-9,0 0 1,-2-3 0</inkml:trace>
  <inkml:trace contextRef="#ctx0" brushRef="#br0" timeOffset="259069.8179">9096 10551 87,'4'-12'38,"4"2"1,3 5 0,7 11-27,-6 2-4,6 13-4,0 4 0,-3 7-3,0 7 1,-3 6-2,-3 5 1,-4 3-1,-2-2 1,-5-2-1,-2-3 0,-1-3-1,-2-7 0,0-10-1,2-6-2,-2-10-2,7-10-6,0 0-28,0 0 0,4-21 1,3-4 0</inkml:trace>
  <inkml:trace contextRef="#ctx0" brushRef="#br0" timeOffset="259432.8387">9639 10750 92,'0'0'39,"0"0"3,0 0-2,11-14-28,6 11-3,-2-4-3,9 3-2,-2-2-2,1 1-1,1 3-1,-3-2-2,-2 2-2,-4-1-4,0 8-5,-15-5-22,0 0-7,0 0 2,-5 12-1</inkml:trace>
  <inkml:trace contextRef="#ctx0" brushRef="#br0" timeOffset="259657.8514">9613 10879 89,'-10'14'39,"10"-14"1,9-1-3,7 4-20,-4-9-5,7 6-4,1-5-3,6 3-1,0-1-2,0-2 0,-1 1-4,-2-2-3,3 10-8,-5-5-29,-5-3 0,-5-1 0,-11 5-1</inkml:trace>
  <inkml:trace contextRef="#ctx0" brushRef="#br0" timeOffset="261577.9613">10695 10348 40,'18'-11'15,"-18"11"1,0 0 1,0 0-6,0 0-4,0 0-2,0 0-4,-3 14-1,3-14 1,-3 13 1,3-13 1,-4 13 0,4-13 0,-4 13 1,4-13-1,-4 9 0,4-9-1,0 0 0,0 0 1,0 0 0,0 0 0,-3 10 1,3-10 1,0 0-1,0 0 1,0 0 0,0 0-1,0 0-1,0 0 0,0 0 0,-9 6-1,9-6 0,0 0-1,0 0 1,0 0-1,0 0 0,0 0 0,0 0 0,-12 1 0,12-1 0,0 0 0,0 0 0,-11 0-1,11 0 1,0 0 0,0 0-1,0 0 0,0 0 1,-11 6-1,11-6 0,0 0 1,-12 13 0,12-13-1,-12 15 1,4-4-1,0 3 1,0 0 0,0 7 0,0 2 0,2 5 0,1 2 1,2 4-1,1 0 1,4 6 0,2 0 0,4 0-1,3-4 1,4-1-1,3-4 0,2-1 0,3-5-3,-2-10-5,2-3-30,-1-6-2,-3-11 1,2-5-1</inkml:trace>
  <inkml:trace contextRef="#ctx0" brushRef="#br0" timeOffset="263799.0884">10997 10407 52,'-1'-22'29,"1"22"0,6-19-2,0 9-22,4 2-7,3 1-13,5 9-13,-6-7-1,10 10 0,-7-9 1</inkml:trace>
  <inkml:trace contextRef="#ctx0" brushRef="#br0" timeOffset="269466.4125">11040 10365 56,'4'11'35,"-4"-11"-2,5 21 1,1-1-18,-7-1-7,5 7-1,-6 5-3,3 9-1,-2-1-1,1 2-1,-1 1 0,1-4-1,2-3 0,1-6-3,2-6-2,-1-11-2,5 2-5,-9-14-10,11-3-16,-11 3 2,9-14-2,-2 4 3</inkml:trace>
  <inkml:trace contextRef="#ctx0" brushRef="#br0" timeOffset="269766.4297">11202 10597 45,'15'-10'29,"-9"-1"2,-6 11-8,10-2-6,-10 2-6,-5 16-4,-5-4 0,1 9-1,-8-3 0,1 5-1,-4-5-1,2 2-1,1-3 0,2-3 0,2-3-1,4-1 1,9-10-1,-7 13 0,7-13 1,14 11-1,-2-9 0,5 3-1,1-1-1,3-1-1,3 2-3,-4-6-6,6 0-28,-3 3 1,-3-5-1,0 0 0</inkml:trace>
  <inkml:trace contextRef="#ctx0" brushRef="#br0" timeOffset="270022.4444">11477 10562 81,'0'0'38,"4"-11"-1,-4 11 1,17-4-29,-17 4-3,21-6-2,-6 4-2,5 3 0,-1-1-2,1-1-1,0 3-4,-5-5-5,5 7-12,-7-1-17,-13-3 3,12 6-3,-12-6 2</inkml:trace>
  <inkml:trace contextRef="#ctx0" brushRef="#br0" timeOffset="270222.4558">11515 10661 70,'-12'4'38,"12"-4"0,0 0 0,0 0-23,0 0-5,9-3-3,4 3-3,0 1-2,3 0-2,0 1-3,1-2-2,6 3-5,-8-6-16,6 2-12,2-1 0,-1-5-1,4 2 3</inkml:trace>
  <inkml:trace contextRef="#ctx0" brushRef="#br0" timeOffset="270463.4696">11896 10535 73,'13'-17'37,"-13"17"-1,0 0-6,0 0-14,0 0-5,3 18-5,-3 0-1,-4 1-2,3 8-1,-1 2 1,1-1-1,-1 1-1,2 1 0,0-6-1,0-3-1,4-2-4,-4-19-7,0 0-26,12 1-1,-4-15 0,1-5 0</inkml:trace>
  <inkml:trace contextRef="#ctx0" brushRef="#br0" timeOffset="270643.4799">11882 10351 90,'-4'-10'39,"4"10"-1,-4-13 1,4 13-29,0 0-7,0 0-7,16-10-33,-16 10-2,11 4 1,-2-2-2</inkml:trace>
  <inkml:trace contextRef="#ctx0" brushRef="#br0" timeOffset="271770.5443">12344 10433 64,'0'0'38,"0"0"-2,0 0 2,0 0-13,0 0-18,-8-9-4,8 9-4,0 0-3,0 0-5,0 0-18,4 13-11,-4-13 1,7 16-1</inkml:trace>
  <inkml:trace contextRef="#ctx0" brushRef="#br0" timeOffset="271956.555">12321 10667 62,'2'9'37,"-2"-9"1,6 14 0,-6-14-16,11 6-11,-11-6-4,0 0-4,12 9-8,-12-9-29,0 0-5,0 0 2,9-11-2</inkml:trace>
  <inkml:trace contextRef="#ctx0" brushRef="#br0" timeOffset="275305.7465">12692 10476 36,'0'0'28,"6"-15"0,-6 15 2,-3-15-9,3 15-4,0 0-4,0 0-4,0 0-4,-3 17-1,5-1-2,4 3-2,1 4 1,3 3-1,0 0 1,2 1-1,4-1 1,-2-1-1,0-5 1,-1-1-1,0-7 0,0-3 0,-2-1 0,1-7 1,-12-1-1,16-12 0,-8-1 0,2-7 1,-1-4-1,1-5 1,2-6-1,0 1 2,1-1-1,0 2 0,-3 2 0,1 8 0,-4 5 1,-1 6-2,-6 12 0,4-9-2,-4 9-3,0 9-6,0-9-26,5 22 1,-5-13-2,5 3 2</inkml:trace>
  <inkml:trace contextRef="#ctx0" brushRef="#br0" timeOffset="277386.8656">12086 10368 18,'0'0'31,"-4"-21"1,9 8 2,-1-2-10,1-6-6,9 8-2,-5-7-5,9 7-4,-2-2-2,3 4-1,-2-1-1,3 7-2,-2 1 1,0 2-1,-3 5 0,-3 3-1,-2 2 1,-2 7-1,-3 3 1,-4 1 0,-2 5-1,-2 2 0,-2 0 0,-3-3 1,0 3-1,0-3 0,-1-3 0,0-2 0,1-2 0,0-2 0,2-1 0,0-3 0,3-1 0,1 1 1,2-10-1,2 13 0,-2-13 0,0 0 0,14 11 0,-14-11 0,11 11 0,-11-11-2,17 10-2,-17-10-5,18 9-15,-7-3-14,-11-6 2,13 11-2,-13-11 2</inkml:trace>
  <inkml:trace contextRef="#ctx0" brushRef="#br0" timeOffset="277787.8885">12327 10717 46,'0'0'32,"0"9"2,0-9 0,0 0-15,0 0-6,6 10-5,-6-10-2,0 0-2,0 0 0,0 0-1,10 5 0,-10-5-2,0 0 1,9 14-2,-9-14 1,1 11 0,-1-11-1,0 10 1,0-10 0,0 0 0,0 0 0,0 0-1,0 0 2,0 0-1,0 0-1,9-13-3,-9 13-14,0 0-21,0 0 0,9-12 1,-8 2-2</inkml:trace>
  <inkml:trace contextRef="#ctx0" brushRef="#br0" timeOffset="278648.9378">13372 10413 68,'0'0'35,"4"13"-1,-4-13 1,0 0-26,0 0-10,12 14-15,-2-6-18,-10-8 1,12 13-3,-12-13 2</inkml:trace>
  <inkml:trace contextRef="#ctx0" brushRef="#br0" timeOffset="278815.9473">13413 10622 60,'-1'13'38,"-2"-4"-1,2 2 1,4-1-18,-3-10-9,0 0-4,0 0-6,0 0-5,0 0-24,15 8-10,-15-8 1,14-5-1</inkml:trace>
  <inkml:trace contextRef="#ctx0" brushRef="#br0" timeOffset="281148.0807">14053 10437 7,'0'0'23,"0"0"-3,0 0 0,0 0-1,2-11-1,-2 11-3,0 0-2,0 0-3,0 0-1,-11-9-2,11 9-2,-10-3 1,10 3-2,-12 0 0,12 0-1,-17-6 0,17 6 0,-17-3-1,7 3 0,-1-2-1,1 1 1,-3 2-2,3 5 1,-1 1-1,-2 2 1,2 2-2,1 4 1,1 4 1,1 3-1,4 5 2,3 1-1,2-1 1,7 2-1,4-3 2,5-4-1,4-8 0,4-4 0,2-9 0,3-5-1,1-7 0,-1-6 1,-4-3-1,-2-2 0,-5 0 0,-5-2 0,-7-1-1,-4 1 1,-8 2 0,-4 3 0,-3 2 0,-3 3-1,-1 3 0,0 7 0,3 7 0,-1 5 1,8 7-2,5 3 1,6 6 0,2 4 0,8 1 0,2-1 1,3-1-1,4-2 0,-1-5-1,-1-4-2,2-1-3,-5-14-15,0 1-19,1-3 1,-4-6-1,1 1 1</inkml:trace>
  <inkml:trace contextRef="#ctx0" brushRef="#br0" timeOffset="282580.1626">14379 10427 26,'0'0'31,"0"0"2,-6-14-5,4 3-5,2 11-3,5-22-4,5 11-4,-3-6-3,7 5-2,-1-2-1,3 3-2,-1 0-1,1 6-1,-1 4 0,-2 8-1,-1 5-1,-4 2 1,-3 7-2,-3 5 0,-4 4 1,-4 3-1,-3 1 0,-7 0 1,-2 0-1,0 1 0,-1-6 2,2-3-1,2-4 0,5-5 0,2-3 1,8-14 1,10 10-1,0-9 0,6-3 1,1 0-1,3-3 1,2 2-1,-2 0-1,-3 1 0,-2 2-2,-2 0-1,0 7-4,-13-7-11,13 1-22,-13-1 1,10 1-1,-10-1 2</inkml:trace>
  <inkml:trace contextRef="#ctx0" brushRef="#br0" timeOffset="285485.3287">14891 10234 6,'0'0'6,"0"0"2,0 0 0,11-5-1,-11 5 2,0 0 0,0 0 1,10-4 1,-10 4 1,0 0-1,0 0-1,0 0 0,0 0-1,0 0-2,0 0-1,0 0-1,0 0-1,0 0 0,0 0-1,0 0-1,0 0 0,0 0 0,0 0-1,0 0 1,0 0-1,0 0 0,0 0 0,0 0 0,0 0 1,0 0-1,-10-1 0,10 1 0,0 0 0,0 0 1,0 0-1,-12 7 0,12-7 0,0 0 0,-9 5 1,9-5-1,0 0 0,-12 7 0,12-7 0,0 0 0,-11 12-1,11-12 1,-8 13-1,2-4 1,1 3 0,-1 3 0,1 5 0,0 1 0,1 4 0,-1 4-1,1 1 2,2 2-2,1 4 1,1-1 0,2 1 0,2-1 0,3 0 0,0-5 0,0 1 0,2-3 0,0-5 0,1-5-1,2-1 1,-2-5-1,-10-12 0,16 17-3,-16-17-7,18-6-27,-18 6 1,14-11-1,-14 11 1</inkml:trace>
  <inkml:trace contextRef="#ctx0" brushRef="#br0" timeOffset="286664.3962">15135 10239 7,'0'0'18,"2"-9"1,-2 9 1,0-10 1,0 10-1,0 0-1,0 0-1,0 0-3,0 0-2,-1 19-3,4 7-2,-3 4-3,3 9-2,-1 5 0,2 6-1,1 3 0,1-3-1,-2-5 0,1-1 0,1-7-1,-2-7-1,2-7-1,-2-7-3,1-3-4,-5-13-8,0 0-11,0 0-8,8-19 0,-1 3 1</inkml:trace>
  <inkml:trace contextRef="#ctx0" brushRef="#br0" timeOffset="286944.4122">15334 10487 39,'0'0'30,"0"0"2,0 0-9,-12 4-4,-8 5-5,3 8-4,-10-1 0,6 7-3,-6-3 0,10 1-2,-2-5 0,9 3-2,4-6 1,7-1-2,-1-12 0,16 14-1,0-10 0,0 3 0,4-2-1,2-2-1,1 0-2,-1-1-2,5 5-7,-7-6-20,1-2-5,4-1 0,-5-6-1</inkml:trace>
  <inkml:trace contextRef="#ctx0" brushRef="#br0" timeOffset="287245.4295">15406 10291 86,'0'0'38,"18"-10"-1,0 11-6,6 15-20,-4 4-3,7 9-2,-4 6-3,0 7-1,-6 6 0,-2 0-1,-7 1 1,-5-3-2,-5-3 0,-3-3-1,-4-5 1,-2-7-2,1-5-1,-2-11-4,6 1-6,-3-9-26,9-4 0,-2-12 1,4 0-1</inkml:trace>
  <inkml:trace contextRef="#ctx0" brushRef="#br0" timeOffset="288447.4982">15656 10178 33,'18'19'33,"-4"-5"3,5 8 0,2 7-13,-6-1-4,5 10-6,-7-3-4,0 11-3,-8 1-2,-5 3-1,-6-1 0,-3 2-2,-4-3 0,-1-2 0,-1-4 0,0-5 0,2-9-2,0-6-1,7-2-5,-5-12-23,11-8-9,0 0 1,-7-12-1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37:41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9295 5967 28,'0'0'28,"0"0"-3,0 0-4,0 0-3,0 0-4,0 0-4,0 0-2,0 0-2,16-6-2,-6 9-1,4-1 2,-1-6-4,3 6 1,-3 3-1,4-4 0,-2 1-1,-1-1-1,1 0-3,-1-1-4,1 5-6,-2-2-14,-4-7-5,3 9-1,-12-5 3</inkml:trace>
  <inkml:trace contextRef="#ctx0" brushRef="#br0" timeOffset="366.0209">9298 6133 3,'0'0'18,"0"0"-3,-6 9-2,6-9-3,0 0 1,0 10 0,0-10 0,12 6-1,-12-6-1,20 6 0,-5-3-3,4-1-3,2-7-26,8 12-4,-10-12 0,9 5 0</inkml:trace>
  <inkml:trace contextRef="#ctx0" brushRef="#br0" timeOffset="17452.9983">7690 8429 31,'2'12'29,"-2"-12"3,-7 19-8,5-4-3,-5-1-5,2 7-3,-5-2-4,-1 9-3,-4-4 0,0 4-1,-5-2-1,0 6-1,-4-3 0,0 1-1,0-2-1,0-3 1,0-2-2,2 0 1,2-3-1,0-6-1,6-1-2,0-7-3,14-6-3,-16 0-8,16 0-13,-1-20-6,-4 1-2,5-1 3</inkml:trace>
  <inkml:trace contextRef="#ctx0" brushRef="#br0" timeOffset="17693.012">7283 8604 13,'-3'-12'29,"-3"-5"3,7 7 1,-1 10-9,5-10-5,8 14-3,-3-2-2,11 12-5,-3 0-1,10 4-2,0 1-2,5 5-1,1-2 0,1 1-1,0 2-1,0-4-1,0-1-1,-4-1-2,0 1-3,-6-9-7,1-1-25,2-2 0,-5-8 0,1 0 1</inkml:trace>
  <inkml:trace contextRef="#ctx0" brushRef="#br0" timeOffset="18270.045">8093 8476 75,'0'0'37,"11"2"-2,-11-2-4,9 3-22,5 4-2,0-2-1,5 0-2,2-1-1,5 4-2,2 0 1,0 0-1,-1-2 0,-1 2-1,-1 0 0,-3 1 0,-2-1 1,-4-2-1,-1 0 0,-3 5 0,0-6 0,-12-5 1,11 14-1,-11-14 0,2 13 0,-2-13 0,-8 15 1,8-15-1,-21 17 0,9-8 0,-5 1 0,-1 2 1,-4 3-1,-1 1 0,-1-1 0,2 2 0,0-1 0,2-2 0,4-1 0,2-3-1,14-10-2,-12 10-3,12-10-8,10 5-24,-10-5 1,21-14-2,-7-1 2</inkml:trace>
  <inkml:trace contextRef="#ctx0" brushRef="#br0" timeOffset="18755.0728">8702 8536 29,'-8'9'30,"4"12"2,-7-3 0,0 3-15,7 7-4,-4-4-2,8 6-4,1-4-1,6 1-2,3-8-2,6 1 1,3-5-2,2-3 1,4-6 0,3-4-1,0-6 0,2-2 0,-3-7 1,-1-3 0,-4-6 0,0 1 0,-8-7 0,-2-1 1,-8-1-1,-4-2 0,-8 2 0,-5 3-1,-5 1 0,-8 4 0,-4 10 0,-2 5-2,-1 8 2,0 7-1,4 3 0,3 1-2,7 6-2,6-4-6,12-1-28,5 1 1,4-4 0,11-3-2</inkml:trace>
  <inkml:trace contextRef="#ctx0" brushRef="#br0" timeOffset="19296.1037">9529 8530 40,'-5'29'30,"0"-10"1,4 6-1,-3 2-18,-6-4-1,6 8-3,-6-8 1,3 3-4,-4-9 0,6-2 0,5-15-2,-8 14 1,8-14-1,0 0 0,0-20-1,7 7-1,-1-12 0,4 0 0,1-4 0,0 0 1,0 0-1,1 6 0,-2 1 1,-1 3 1,-1 6-1,-8 13 0,15-11 0,-15 11 0,19 7-1,-9 0 0,1 4 0,2 9 0,1 3 0,-2-2 0,-1 5 0,2 1-1,-2-2 1,0 1-1,1-4 0,-4-8-1,2 0-3,-10-14-5,17 10-30,-17-10-1,0 0 1,9-13-1</inkml:trace>
  <inkml:trace contextRef="#ctx0" brushRef="#br0" timeOffset="20441.1691">10403 8451 35,'0'0'30,"-2"9"3,2 7-1,-3-2-14,-6 4-6,7 12-2,-4-2-1,5 7-2,-1-3-1,6 4-1,1-4-1,10 2 0,3-6-1,5-7-1,1-8 0,3-2-1,3-9 0,0-6 0,-1-8 0,-3-3 0,-3-8-1,-1-2 1,-7-3-1,-2-5 1,-6-1 0,-4 2-1,-2 3 1,-4 2 0,0 4-1,-4 6 1,3 8 0,4 9-1,-5 10 1,5 6 0,1 7 0,4 7-1,2 4 1,4 4-1,0-1 1,3-5-2,2-2 0,2-5-4,6-5-5,-10-12-17,7-6-13,-2-8 1,0-7-1,2-3 1</inkml:trace>
  <inkml:trace contextRef="#ctx0" brushRef="#br0" timeOffset="20700.184">11036 8529 78,'11'-3'38,"7"1"0,6-1 0,-6-3-29,9 6-1,-3-6-3,3 4-2,-1-1-2,-2 2-2,-2 2-1,-6-4-3,-1 7-5,-15-4-13,0 0-15,7 11-1,-7-11 1,-16 16 2</inkml:trace>
  <inkml:trace contextRef="#ctx0" brushRef="#br0" timeOffset="20882.1944">11074 8689 55,'0'0'38,"-7"12"-2,7-12 2,24 6-19,-12-10-7,11 5-3,-2-4-5,4 1-5,4 4-7,-5-6-17,2 1-14,1 2 2,-2-5-2,-1 2 2</inkml:trace>
  <inkml:trace contextRef="#ctx0" brushRef="#br0" timeOffset="21174.2111">11880 8473 63,'0'0'37,"-3"21"-2,-6-4-3,-5 0-18,6 10-3,-9-3-2,3 5-3,-3-2-2,2 5-2,-2-4 1,1 2-2,0-4-1,-1-5-1,7-3-4,-4-6-3,10 1-7,-6-9-18,10-4-6,-9-8 1,4-7 1</inkml:trace>
  <inkml:trace contextRef="#ctx0" brushRef="#br0" timeOffset="21422.2253">11607 8498 54,'0'0'37,"0"0"0,0 0 1,0 0-16,9 15-11,8 3-2,0-4-3,8 6-2,1-2-1,4 6-2,-2-1 0,1-1-1,-3-1 0,-2-1-1,-1 1-1,-8-6-3,3 6-6,-18-21-15,15 16-14,-15-16 2,15 5-1,-15-5 2</inkml:trace>
  <inkml:trace contextRef="#ctx0" brushRef="#br0" timeOffset="21737.2433">12187 8471 80,'12'-3'35,"-12"3"0,18-4-8,-6 11-18,-12-7-1,16 26-2,-10-4-1,4 5-1,-5 2-1,0 4-1,-2-1 1,0 3-2,-1 0 1,-2-4-2,0-6 0,2-1-1,0-4-2,-2-7-1,5 0-5,-5-13-8,0 0-22,0 0 1,-10-20-1,4 6 3</inkml:trace>
  <inkml:trace contextRef="#ctx0" brushRef="#br0" timeOffset="21964.2563">12123 8600 72,'18'4'37,"1"-1"0,7 0 0,5 1-26,-6-5-4,6 6-2,-4-5-3,2 4-3,1-1-2,-7-8-10,-2 0-24,0 4 0,-4-7-1,-1 1 1</inkml:trace>
  <inkml:trace contextRef="#ctx0" brushRef="#br0" timeOffset="22232.2717">12723 8414 67,'9'16'36,"-4"-3"1,3 7 1,0 3-25,-7-1-3,5 10-3,-5-1-1,2 4-2,-5-2-1,2-1-1,-3-4-1,1-1-1,2-1-4,-5-14-9,1 0-27,4-12 1,0 0 0,0 0-1</inkml:trace>
  <inkml:trace contextRef="#ctx0" brushRef="#br0" timeOffset="23161.3248">6964 8188 57,'-32'42'34,"3"11"-1,-3 7-5,3-1-16,8 7-1,4-6-4,14 5-2,9-5-2,13-2-2,9-6-1,9-5-3,8 2-4,5 4-29,2-11 2,6 0-2,-3-9 1</inkml:trace>
  <inkml:trace contextRef="#ctx0" brushRef="#br0" timeOffset="24082.3775">12992 8194 74,'12'-3'35,"5"7"1,2 6-6,-2 5-20,7 12-3,-2 2-2,5 15-2,0 6 0,1 5-1,-1 5 0,-6 3-1,-3-2 0,-6 1-1,-4-1 1,-5-9-1,-8-3 0,-1-7 0,-4-8-1,-1-8-1,0-5-3,-2-15-6,2-6-27,11 0 1,-15-12-1,11-2 2</inkml:trace>
  <inkml:trace contextRef="#ctx0" brushRef="#br0" timeOffset="25028.4316">13677 8335 47,'0'0'33,"0"0"3,0 0-1,0 0-19,17 26-3,-7-10-4,6 10-2,0 0-3,5 5 0,-2 0-2,4 6-1,-3 0 1,2-3-1,-5-1 0,0-2-1,-1-5 1,-3-2 0,2-5 0,-4-8-1,0-7 0,0-5 0,1-7 1,-1-10 0,1-6-1,0-5 0,1-5 1,1-2 0,-2-3-1,4-2 2,-4 4-2,3 7 1,-4 3 0,-2 6-1,-2 6-1,-2 2-3,-5 13-4,0 0-12,0 0-20,10-2 2,-10 2-1,12 4 1</inkml:trace>
  <inkml:trace contextRef="#ctx0" brushRef="#br0" timeOffset="25451.4558">14894 8139 48,'-19'15'33,"2"7"3,-5 4 0,-5 4-17,12 13-7,-6 1-2,10 7-3,2-3-2,10 11-1,3-1 0,8-3-2,2-5 0,6 0-1,0-3 1,3 0-2,-4-6 1,-3-9-2,-3 1-4,-8-12-14,1-4-20,-3-7 0,-3-10 0,1-13 0</inkml:trace>
  <inkml:trace contextRef="#ctx0" brushRef="#br0" timeOffset="26772.5313">15601 8419 23,'0'0'30,"13"6"0,-13-6 2,-10 3-14,6 7-4,-5-2-3,2 9-3,-8-1-1,-1 5-2,-5-3 0,-1 11-2,-5-2 1,2 1-1,-1-2-1,0 0 0,0-5-1,3 1-1,3-3 1,4-8-1,4-1-1,1-2-2,11-8-3,-11 1-7,11-1-16,5-10-6,-5-3-2,5 1 3</inkml:trace>
  <inkml:trace contextRef="#ctx0" brushRef="#br0" timeOffset="27039.5466">15241 8419 32,'0'0'33,"0"0"2,0 0 1,17 13-13,-2 6-6,2-2-4,9 10-4,0-2-2,8 5-2,0 0-1,5-1-2,0-5 1,1 0-2,-5-5 0,-1-3-1,-4-5-1,-3-3-3,-1-1-6,-12-3-29,1-6 0,-2-3 1,-13 5-2</inkml:trace>
  <inkml:trace contextRef="#ctx0" brushRef="#br0" timeOffset="28275.6173">16495 8403 18,'0'0'30,"10"-4"0,-10 4 3,3-11-14,-3 11-4,0 0-4,0 0-2,0 0-2,0 0-2,0 0-2,0 0 0,-16 0-2,4 6 0,-2 1 0,-2 2-1,-2 1 1,-1 2 0,-1-3-1,-2 3 1,2 1 0,3-3 0,1-2 0,4 1 0,2-3 1,10-6-1,-9 11 1,9-11 0,0 0 0,13 11 0,-13-11 0,19 11 0,-7-5-1,2 0 1,1 2-1,3 3 0,0-1 0,1-1 0,-2-1-1,3 1 0,-3 0 0,0-2-2,-1 1 0,-5-7-3,1 6-2,-12-7-9,15 2-17,-15-2-4,0 0-1,0 0 2</inkml:trace>
  <inkml:trace contextRef="#ctx0" brushRef="#br0" timeOffset="28810.6479">16304 8735 44,'-10'5'32,"10"-5"2,0 0-10,0 0-5,0 0-2,9 6-5,1-7-3,9 5-1,1-3-2,7 4-1,-1-2-1,1 1-2,0 2 0,-1 2-2,-2 0 0,-5-1-3,-2 5-2,-7-7-4,2 5-19,-3-1-10,-9-9-1,0 0 1,0 0 0</inkml:trace>
  <inkml:trace contextRef="#ctx0" brushRef="#br0" timeOffset="29391.6811">17211 8386 52,'-14'7'34,"-1"7"0,-1-2 2,-5 1-22,10 9-4,-7-3-1,9 10-2,0 1-2,6 3 0,4 0-2,5 0-1,5-2 0,6-2-1,4-3 1,3-6-2,3-8 0,2-2 0,0-7 1,-1-4-1,-3-4 1,-2-5-1,-3-5 0,-1-2 0,-5-7 0,-5-6 0,-4-4-1,-6-1 1,-3-5 0,-4 1 0,-4 1 0,-5 0-1,-3 9 1,-2 5 0,0 9-1,-1 8-1,3 9-1,-3 1-5,9 10-24,-2 6-7,2-4 2,3 2-2</inkml:trace>
  <inkml:trace contextRef="#ctx0" brushRef="#br0" timeOffset="30213.7282">18353 8407 62,'0'0'37,"17"-9"0,-17 9-1,0 0-18,12 4-8,-12-4-3,-5 24-2,-1-4-3,-3 4 0,-2 2-1,-1 7 0,1 0 1,0-2-1,0-1-1,1-3 0,1-6 1,4-4-1,2-5 1,3-12-2,0 0 2,11-11-1,-1-7 0,1-4 0,-1-7 0,2-4 0,-3-7 0,0 0 1,0 1-1,-4 1 1,-2 4-1,1 8 1,-3 4 0,3 8 0,-4 14 1,0 0-1,16 9-1,-6 10 1,2 7 1,4 2-1,1 4-1,4 5 1,1-1 1,0 1-2,-2-3 1,-2-5-2,0-6-1,-4-5-7,5-5-31,-9-8-1,-10-5 0,11-14-1</inkml:trace>
  <inkml:trace contextRef="#ctx0" brushRef="#br0" timeOffset="31088.7782">19330 8287 51,'0'0'34,"12"-4"-1,-12 4 0,-2 9-22,3 7-1,-8 0-2,7 12-2,-3 1 0,4 6 0,0-2-2,6 6 0,3-1 0,6-3-1,7-6 0,4-6-1,3-7 1,4-4-2,0-9 0,1-9 1,-3-8-2,-3-4 0,-5-6 1,-4-2 0,-6-3-1,-5-5 1,-5-2 0,-1 6-1,-7 1 1,1 4-1,-2 4 0,0 11 0,5 10 0,-11 6 0,7 12 0,4 6 1,1 6-1,3 6 0,2 7 1,5-6 0,3 1-1,1-2-1,2-5-1,-3-5-2,4 0-3,-7-15-10,6-3-24,-3-4 1,-1-8 0,3-3 1</inkml:trace>
  <inkml:trace contextRef="#ctx0" brushRef="#br0" timeOffset="31370.7943">20074 8389 77,'12'-2'37,"-12"2"0,22-3 2,0 3-29,-6-3-4,7 4-2,0-1-1,1 1-2,-1 0 0,-1-2-1,-2 1-2,-5 0-1,-1 6-3,-14-6-3,0 0-10,1 13-16,-10-8-2,-2 4-2,-6-1 4</inkml:trace>
  <inkml:trace contextRef="#ctx0" brushRef="#br0" timeOffset="31577.8062">20082 8513 38,'-10'12'33,"1"-8"5,9-4-2,9 11-13,-9-11-6,26 2-4,-11-4-4,14 4-1,-6-5-3,5 4-2,-2-2-1,1-1-2,-3 0-2,-5 0-3,4 5-6,-12-1-29,1-3 1,-12 1 0,12-4-1</inkml:trace>
  <inkml:trace contextRef="#ctx0" brushRef="#br0" timeOffset="32344.8501">20779 8354 52,'-12'-7'37,"12"7"-1,-1-21 2,-1 3-20,12 10-4,-7-6-3,9 3-3,-3-2-3,4 9-1,1 1-2,0 0 0,2 5-2,1 1 0,0 3 0,0 5 0,-2 7 0,-3 1 0,-3 2-1,-6 7 0,-4 3 0,-6-1 0,-4 2-1,-6-2 0,0 1 1,-5-2-1,1-2 2,2-6-1,2-4 1,3 0-2,4-5 3,10-12-1,-5 13 1,5-13 0,17 3 0,-2-1 1,3-1 0,3 1-1,0 1 1,3 1-1,0-1-1,2 0 0,-2 4-2,-1-7-2,3 5-11,-3-5-25,-4-4 1,1-2 0,-2-5 0</inkml:trace>
  <inkml:trace contextRef="#ctx0" brushRef="#br0" timeOffset="32631.8665">21235 8496 61,'14'-2'38,"-1"3"-1,0-3 3,6-6-18,5 11-14,-4-4-2,8 1-1,-1 0-2,3 1-1,-2 0 0,-2 1-1,-1 1 0,-5-6-2,-1 3-2,-8-1-2,3 5-8,-14-4-28,0 0 3,11-9-2,-11 9 1</inkml:trace>
  <inkml:trace contextRef="#ctx0" brushRef="#br0" timeOffset="35566.0343">22322 8300 43,'15'-4'33,"-15"4"2,0 0-3,1 9-14,-12-2-4,5 8-4,-10 0-3,3 7 0,-7 0-3,1 6 0,-4-4-1,0 5 0,0-6-2,1-1 1,0-4-2,3-4 0,3-1 0,3-5-1,3-1-1,10-7-3,0 0-5,-10-11-7,10 11-14,10-14-7,-9 2 0,4-2 1</inkml:trace>
  <inkml:trace contextRef="#ctx0" brushRef="#br0" timeOffset="35829.0493">22058 8309 32,'0'-10'32,"-8"1"3,8 9-5,0 0-8,0 0-5,3 22-3,-1-10-4,10 10-3,-1-3-1,9 7-1,1-4-1,5 5-1,1-4-1,3-3 0,0-1-2,1-4 0,-2 0-1,-4-5-2,-3 0-3,-7-9-4,5 6-13,-7-5-16,-13-2 1,14-4-1,-14 4 3</inkml:trace>
  <inkml:trace contextRef="#ctx0" brushRef="#br0" timeOffset="36287.0755">22429 8055 46,'12'5'36,"-2"1"3,3-1-1,4-2-13,8 13-10,-4 1-2,10 11-5,-7 3-2,7 8-1,-2 6-3,-2 8-1,-2 3 0,-2 5 0,-4 1-1,-5-1 1,-3-2-1,-7-1 0,-8-4 1,-2-8-1,-4-8 0,-4-8 0,1-6-2,-3-8-1,4-3-3,-3-16-16,5 0-20,10 3 2,-12-23-2,11 8 3</inkml:trace>
  <inkml:trace contextRef="#ctx0" brushRef="#br0" timeOffset="62623.5819">7041 7211 20,'0'0'27,"-16"2"2,16-2 0,-21 11-11,9-10-6,1 8-1,-3-1-4,1 4-1,-3 3 0,3 10-1,-4-2 0,4 11-2,-2 5 1,5 5-1,2 3 1,6 7-2,2-2 0,5 0 1,4-4-1,7-1-1,1-6 1,4-4-1,1-6-1,0-10-2,2-2-5,-4-6-30,0-8 2,2 2-1,-7-12-1</inkml:trace>
  <inkml:trace contextRef="#ctx0" brushRef="#br0" timeOffset="63132.611">7687 7416 29,'-3'-10'32,"3"10"1,-9-1 0,9 1-11,-17 6-6,10 9-4,-5-1-5,-2 7-3,-4 3 0,-2 6-1,-5 2-1,2 6 1,-4 2-2,-1 0 1,-2-3-2,2 1 0,1-4 0,2-5-1,6-5-3,-2-11-4,10-3-16,11-10-13,-16-1 2,13-11-2,0-7 2</inkml:trace>
  <inkml:trace contextRef="#ctx0" brushRef="#br0" timeOffset="63393.6258">7272 7463 56,'0'0'36,"0"0"1,10 4 0,-10-4-18,21 19-8,-8-7-1,10 10-3,0-4-2,7 3-2,2 2 0,2-4-1,2-1-2,1 3 0,2 0-2,-6-6-3,5 9-14,-3-8-21,-6-2 1,1 1-1,-4-5 1</inkml:trace>
  <inkml:trace contextRef="#ctx0" brushRef="#br0" timeOffset="63979.6595">8042 7412 87,'-9'11'39,"9"-11"-2,0 0 3,0 0-34,9-3-1,6 2 0,4 0-2,4 0-2,4 2 0,3 4 0,0 3-1,0 0 1,-3 3-1,1 4-1,-3 1 2,-3 1-1,-4 3-1,-2-3 1,-3 0 0,-1 0 0,-3-3 0,-5-5 0,-4-9-1,1 18 1,-1-18 0,-12 14 0,-1-5 0,-3-2 1,-5 3-1,-2 5-1,-2 1 1,-3-2 1,1 0-1,1 1-1,2-3 1,5 3 0,5-1 0,3-5-1,8 2-2,3-11-5,12 11-26,2-5-6,1-4 2,4-4-2</inkml:trace>
  <inkml:trace contextRef="#ctx0" brushRef="#br0" timeOffset="64442.686">8812 7401 58,'-18'15'36,"1"7"-1,-6-1 1,4 2-21,6 9-6,-2-3 0,9 3-3,1-2-3,10 3 0,4-3-1,4-1 0,6-3-1,5-5 1,3-5-2,4-1 1,1-8 1,0-9-1,1-6 0,0-8 0,-4-8 0,-2-7 0,-4-6-1,-6-6 1,-7-3 0,-7 0-1,-9 4 2,-11 1-2,-9 5 0,-8 11 0,-6 8 0,-5 10 0,-2 11 0,1 5-3,6 12-6,5 4-30,7-4-1,11 4 1,6-8-1</inkml:trace>
  <inkml:trace contextRef="#ctx0" brushRef="#br0" timeOffset="65293.7346">9594 7643 30,'4'10'33,"-4"-10"3,21-6 0,-5 6-11,0-13-8,12 7-2,-2-8-4,6 10-4,-2-4-2,2 2-1,-3 0-2,1 4-1,-2 2-1,-1-2-1,-4 4 0,-2-5-3,1 6-5,-9-4-14,-3 2-16,1 1 1,-11-2-1,0 0 1</inkml:trace>
  <inkml:trace contextRef="#ctx0" brushRef="#br0" timeOffset="65594.7518">9942 7534 64,'0'0'37,"11"-3"-1,-1 5 2,6 4-25,-3-6-4,8 4-2,-3-1-4,7 5-1,0-1 0,0-2 0,-1 3-2,-3 1 0,-3-2 1,-6 4-1,-3 0 1,-9-2-1,-6 3 0,-3 1-1,-4-1 0,-2-2-1,1 1-5,-4-6-5,9-1-27,2 6 2,7-10-1,0 0 1</inkml:trace>
  <inkml:trace contextRef="#ctx0" brushRef="#br0" timeOffset="66111.7814">10610 7406 82,'-5'-9'38,"5"9"-1,-18 8 2,0 4-29,8 6-5,-2 6 0,5 9-2,2 3 0,4 5 0,4-1-2,5 0 1,3-3-1,7-2 0,4-8 0,0-5 0,4-10-1,1-4 0,1-10 1,1-7-1,-1-7 1,-1-9-1,-2-3 1,-4-4-1,-3-1 1,-4-4-1,-4 2 0,-5 6 0,-4 5 1,-1 5-1,-3 5 1,3 14-1,-9-13 0,9 13 0,-5 20 1,2-5 0,1 4-1,2 7 0,-1 3 1,3 5-1,-1 0 1,0-3-2,0-3-1,1-3-3,4 0-6,-10-12-29,4-13-2,0 0 1,-15-3-1</inkml:trace>
  <inkml:trace contextRef="#ctx0" brushRef="#br0" timeOffset="66570.8077">9980 7409 58,'0'0'35,"0"0"0,0 0-8,0 0-7,0 0-7,21 11-3,-10-7-3,5 7-2,2 1-1,4 2-2,-1 1-5,0-1-8,-1 4-28,1 1 2,-3 0-1,2-5-1</inkml:trace>
  <inkml:trace contextRef="#ctx0" brushRef="#br0" timeOffset="67246.8462">11131 7567 43,'7'10'34,"-7"-10"2,24-2 0,-2 4-19,-8-6-3,10 4-4,-6-4-5,3 6-4,-1 1-4,-6-6-5,3 5-20,-6 1-7,-11-3-1,0 0 0</inkml:trace>
  <inkml:trace contextRef="#ctx0" brushRef="#br0" timeOffset="67420.8563">11199 7723 45,'0'0'34,"14"10"1,-3-11-1,6-1-20,7 5-1,2-5-7,4 0-8,4 2-16,7 1-16,-9-5 0,6-1-1,-5-5 1</inkml:trace>
  <inkml:trace contextRef="#ctx0" brushRef="#br0" timeOffset="67700.8723">11984 7410 74,'0'0'35,"-1"11"0,-8 2-7,-6 1-20,3 11 1,-8 1-2,-1 5-2,-6 1-2,2 7-1,-3-2-1,2-2 0,0-2-3,2-7-1,6-3-4,-1-9-8,19-14-22,-13 10 1,13-10-2,-4-15 2</inkml:trace>
  <inkml:trace contextRef="#ctx0" brushRef="#br0" timeOffset="67920.8849">11645 7473 64,'0'0'38,"0"0"-1,0 0 2,12 15-23,-1-6-6,7 6-2,2-1-3,7 8-1,1 0-2,3 2-1,1 3-3,-1-7-1,3 3-5,-5-7-12,0 0-20,1-2 1,-5-7 0,0-5 1</inkml:trace>
  <inkml:trace contextRef="#ctx0" brushRef="#br0" timeOffset="68175.8995">12254 7377 69,'0'0'36,"0"0"-1,0 0 1,-9 24-26,9 1-4,-4 5-1,4 6-2,-2 4 0,2 1 0,0-2-3,0-1-1,0-4-2,-1-6-3,4-3-4,-5-10-21,2-15-5,0 12-2,0-12 3</inkml:trace>
  <inkml:trace contextRef="#ctx0" brushRef="#br0" timeOffset="68382.9112">12077 7612 57,'-3'-11'37,"13"9"-1,3-3 1,4-3-21,12 7-5,-1-5-2,7 5-4,0-2-3,2 1-1,3 2-3,-5-7-3,2 7-9,-7-2-24,-3-3 0,-1 0 0,-7-3 1</inkml:trace>
  <inkml:trace contextRef="#ctx0" brushRef="#br0" timeOffset="68622.925">12641 7378 82,'0'0'38,"9"9"0,-9-9-7,9 27-19,-12-10-3,6 8-3,-5 3-3,3 5 0,-2 1-1,0-2-2,1 1-2,-1-4-3,5 1-8,-3-6-27,0-9 1,3-4 0,-4-11 0</inkml:trace>
  <inkml:trace contextRef="#ctx0" brushRef="#br0" timeOffset="69001.9466">12885 7121 80,'7'11'38,"7"6"0,2 7-8,3 2-17,9 11-1,-3-4-4,3 8-2,0 0-2,-2 5-1,-5 2-2,-10-1-2,-5 4-6,-11-7-10,-6 5-24,-3-3 1,-6-2 0,-2-7-1</inkml:trace>
  <inkml:trace contextRef="#ctx0" brushRef="#br0" timeOffset="70488.0317">13923 7311 48,'10'-6'34,"-10"6"1,0 0-2,0 0-11,-9 18-11,1 4-2,-6 5-3,0 11-2,-6 5 0,-2 6 0,-1 1-3,1-1 1,1-3-1,1-3 0,6-8-1,2-10 1,4-8-1,8-17 1,0 0-1,12-15 1,0-7 0,1-11 0,3-9-1,1-4 0,0-4 1,0-4-1,-2 3 0,-2 2 1,-3 1-1,0 10 1,-3 5 0,0 5 1,-3 7-1,0 10 0,-4 11 0,10-1 1,-3 13-1,4 5 1,1 10 0,5 8-1,2 6 1,2 4-1,0 0 1,4 1-2,-2 0 2,2-5-2,-2-5 0,-3-7 0,-1-5-3,-2-6-1,0 1-3,-17-19-20,19 9-15,-19-9 1,15-11-1,-5 3 1</inkml:trace>
  <inkml:trace contextRef="#ctx0" brushRef="#br0" timeOffset="70914.0561">15073 7143 58,'-30'32'38,"-4"4"-1,2 5 2,7 7-21,-4-6-5,16 13-3,3-4-3,12 2-2,7-4-2,9 2 0,6-4-3,5-5-3,6 5-8,-1-10-28,-4-6-2,1-4 0,-6-11 0</inkml:trace>
  <inkml:trace contextRef="#ctx0" brushRef="#br0" timeOffset="71688.1004">15643 7329 9,'11'0'31,"-11"0"1,11-9 0,-11 9-10,0 0-1,-3 17-4,-9-7-3,1 12-5,-8-1-3,-2 8-1,-5 2-1,-1 4-1,-2 0-1,0-1 0,3-3-1,3 0-1,4-6 0,5-8 0,2-4-4,3-11-2,9-2-6,0 0-13,-10-14-12,11 0 1,-5-7-2,3 2 2</inkml:trace>
  <inkml:trace contextRef="#ctx0" brushRef="#br0" timeOffset="71909.113">15323 7377 57,'0'0'36,"0"0"0,0 0 2,17 16-21,-7-8-5,14 13-3,-2-4-2,11 7-1,0 2-3,4 2 0,-1-1-2,-1 2 0,-1-1-2,-7-7-3,4 6-19,-6-6-17,-5-9 1,-2 0-1,-4-13 1</inkml:trace>
  <inkml:trace contextRef="#ctx0" brushRef="#br0" timeOffset="72717.1592">16301 7319 43,'15'-8'33,"-15"8"2,0 0 0,0 0-18,-16 3-3,8 9-3,-12-3-5,2 4-1,-8-1-2,2 5-1,-7 0 0,-1 0 0,0 3-2,1-2 1,2-2-1,3 2 1,4-2-1,8-1 2,6-2-2,7 2 1,7-5 0,8 2 1,7 0-1,7-3 1,3-2-2,4 2 1,0-3 0,0-3-2,-2 3-2,-7-6-5,2 3-24,-9 0-7,-4-3 0,-5 1 0</inkml:trace>
  <inkml:trace contextRef="#ctx0" brushRef="#br0" timeOffset="73313.1933">16680 7346 49,'-10'7'36,"10"-7"0,-15 5 0,15-5-15,-13 8-9,-3 0-3,7 9-2,-5-1-3,2 9-1,0 3 0,1 3 0,5 2-2,4 4 0,5-2 0,7-1 0,3-3-1,8-6 1,1-6-1,7-4 1,1-6 0,4-10 0,-1-9-1,1-4 1,-2-6 0,-3-5 0,-3-4-1,-4-5 1,-6-3-1,-9 0 1,-6 1 0,-9-1-1,-9 3 0,-8 3 1,-5 3-1,-6 9-1,-3 8 1,0 5-1,2 8-1,5 6-3,13 7-7,6 2-28,8 2 0,10-3 1,9-5-2</inkml:trace>
  <inkml:trace contextRef="#ctx0" brushRef="#br0" timeOffset="74789.2777">16006 7780 30,'0'0'31,"0"0"1,0 0-6,0 0-7,0 0-3,-13-3-5,13 3 0,0 0-3,19 11-2,-4-10 0,10 8-1,3-5-2,9 2 1,1 1-1,5 1-3,0 0-3,-3-2-12,-3 3-23,0 0 0,-9-3 0,2 0 0</inkml:trace>
  <inkml:trace contextRef="#ctx0" brushRef="#br0" timeOffset="75824.3369">17444 7474 35,'0'0'30,"0"0"3,0 0-8,-2 11-5,2-11-3,25 3-3,-7-6-4,11 7-2,2-7-1,12 3-2,1-2-2,5 0-1,0-2 0,4-1-1,-3 4 0,-2-3-1,-3 1 0,-7 3-1,-4-2-1,-8-1-2,0 7-6,-16-6-23,0-3-4,0 2-1,-10 3 0</inkml:trace>
  <inkml:trace contextRef="#ctx0" brushRef="#br0" timeOffset="76123.354">17978 7348 64,'0'0'36,"11"-1"0,-11 1 1,11-3-25,4 8-3,-2-4-2,6 6-2,0 0-2,4 3 0,-3 0-1,2 2-1,-1 2 0,-3 1 1,-3 1-2,-3 5 1,-6-2 0,-6 2 0,-6 3 0,-3-3-1,-3-4-1,-2-1-3,3 4-6,-5-6-30,6-8 2,10-6-1,-4-10-1</inkml:trace>
  <inkml:trace contextRef="#ctx0" brushRef="#br0" timeOffset="77292.4209">18939 7191 43,'-8'12'34,"6"-2"1,-5-1 1,-2 6-19,4 11-1,-6-3-5,5 10-3,-3-1-3,5 9-1,3-3 0,6-2-1,2-7-1,6 0-1,5-7 0,5-7 1,2-4-2,3-11 1,0-7 0,1-4 0,0-5 0,-1-8 1,-3-3-2,-3 0 1,-4-6-1,-5 2 1,-3 2-1,-4 2 1,-4 5-1,0 7 0,-3 6 0,1 9 0,-4 10 1,5 5-2,1 8 2,2 6-2,1 4 2,1 2-1,2 3 0,1-5-2,2 0-2,0-11-5,6 6-17,-1-13-14,0-7 0,6-6-1,2-12 2</inkml:trace>
  <inkml:trace contextRef="#ctx0" brushRef="#br0" timeOffset="77581.4374">19763 7270 73,'-10'8'38,"10"-8"0,0 0 2,0 0-28,13 5-4,4-7-1,10 1-2,-4-2-2,3 1-1,0 2-2,-2 0-2,-2 1-2,-8-3-4,-1 11-7,-13 1-21,-4-1-2,-3 1-2,-7 1 2</inkml:trace>
  <inkml:trace contextRef="#ctx0" brushRef="#br0" timeOffset="77776.4485">19691 7457 48,'-15'8'35,"15"-8"2,-12 14 1,12-14-15,22 9-9,-9-10-3,12 6-3,-1-3-1,6 0-3,3-1-2,2-3-4,1 3-8,-2-1-29,-3-4-1,-2-3 0,-4-5-1</inkml:trace>
  <inkml:trace contextRef="#ctx0" brushRef="#br0" timeOffset="78815.508">20516 7312 59,'2'-11'37,"0"-4"0,3 0 2,8 0-20,-5-5-8,7 9-2,-2-6-3,7 8-2,-2-2-1,1 4 0,2 3-2,1 7 0,-3 4-1,-1 3 1,-4 7-1,-5 6 0,-4 4 0,-7 6 0,-6 4 1,-7-1-2,-5 2 1,-3 4-1,-3-6 1,0-2-1,2-2 0,4-6 0,5-7 1,5 0 0,6-5 0,4-14 1,12 14-1,3-11 1,3-1 0,3 1 0,3-1-1,3-2 1,1-1-3,-2 1-1,3 2-3,-8-9-11,3 2-23,2-1 0,-3-5 0,1 0 0</inkml:trace>
  <inkml:trace contextRef="#ctx0" brushRef="#br0" timeOffset="79069.5226">21020 7397 87,'0'0'38,"17"0"2,-2 1 0,-5-4-30,14 2-3,-2-2-2,6 5-2,-3-3 0,2 2-2,-1 0-2,-2-2-1,1 2-6,-9-4-12,0 1-21,1-1 1,-1-3-1,0 0 2</inkml:trace>
  <inkml:trace contextRef="#ctx0" brushRef="#br0" timeOffset="79382.5404">22070 7215 75,'11'-2'36,"-11"2"1,-14-2-3,7 12-23,-12 1-3,6 5-1,-9 2-2,-1 7-2,-5 0 1,-1 7-1,-4 1-1,-1 1-1,2-4 1,-1 3-2,2-4 1,5-5-2,7-1-1,2-10-2,11 0-5,-4-12-13,10-1-18,-1-9 1,8-5-1,0-2 1</inkml:trace>
  <inkml:trace contextRef="#ctx0" brushRef="#br0" timeOffset="79617.5539">21649 7216 77,'0'0'38,"0"0"2,19 10-1,0 10-27,-3-2-2,9 6-3,0 0-1,5 6-3,1-2 0,3 1-1,-3-1-2,3-6-1,0-2-3,-5-3-3,5 4-7,-10-7-26,0-8-2,-3-4 2,-3-6-1</inkml:trace>
  <inkml:trace contextRef="#ctx0" brushRef="#br0" timeOffset="79959.5735">22188 6883 87,'20'11'40,"1"3"0,2 10 1,12 11-29,-11 3-5,8 12 1,-6 5-2,-2 8-2,-5 0-1,-2 0 0,-9 2-1,-8-2-2,-4-2 2,-6-5-2,-5-6-2,-3-9-1,4-4-4,-6-14-20,8-8-16,2-6-1,-1-11 2,11 2-1</inkml:trace>
  <inkml:trace contextRef="#ctx0" brushRef="#br0" timeOffset="144108.2426">5843 9122 27,'-11'0'24,"11"0"-2,0 0 0,-13-2-3,13 2-2,-11-3-3,11 3-3,0 0-3,0 0-1,0 0-3,13-13 0,0 4-2,8 2-1,3-2 1,5-3-1,4 0 0,5-2 0,0 1-1,3 2 1,3 0-1,-2-2 1,0 1-1,-1 3 0,-4 1 0,-3 0 1,-4 0-1,-6 3 0,-4-1 0,-4 4-1,-3-1 0,-13 3-1,13-3-2,-13 3-5,0 0-13,9 2-13,-9-2 1,0 0 0,-17-8 1</inkml:trace>
  <inkml:trace contextRef="#ctx0" brushRef="#br0" timeOffset="144510.2656">6308 8840 39,'0'0'32,"0"0"2,0 0-1,3-10-17,7 10-5,-10 0-3,19-8-3,-8 5-3,4 1 0,1 1-1,0 2-1,-2 5 0,0 0 1,-2 4-1,-2 5 0,-2 2 1,-2-1-1,-4 4 1,-2-1 0,-3-3-1,-1 4 1,-1-5-1,0-3 1,-2-2-1,7-10 0,-8 15-4,8-15-9,0 0-22,0 0 1,-9-13-2,9 13 2</inkml:trace>
  <inkml:trace contextRef="#ctx0" brushRef="#br0" timeOffset="150975.6354">4709 14081 16,'0'0'19,"0"0"0,0 0 0,0 0 0,0 0-3,0 0 0,0 0-3,-10-12 0,10 12-3,0 0-3,0 0 1,0 0-4,0 0 0,0 0-1,-9 11-2,1-1 1,1 7-1,-6 2 0,-2 7 0,-5 5-1,-1 4 1,-2 1-1,-2 4 1,0-3-1,1-2 1,3-3-1,3-3 1,3-4-1,0-4 1,6-6-2,3-3 1,0-2 0,6-10-2,-4 13-1,4-13-8,0 0-16,-1-9-7,-1-4 0,4 2-2</inkml:trace>
  <inkml:trace contextRef="#ctx0" brushRef="#br0" timeOffset="151298.6538">4352 14081 56,'-5'-16'33,"5"16"0,0 0-1,0 0-16,8 15-6,2-2-3,7 11-2,3-1 0,6 6-1,-2 0 0,6 1-2,-2 0 0,1-1-1,-2 0 0,-1-4 0,-5 1-1,-1-4-1,0-3-1,-6-3-2,4-1-4,-8-9-9,3-2-20,1 0 0,-3-9 0,0 0 2</inkml:trace>
  <inkml:trace contextRef="#ctx0" brushRef="#br0" timeOffset="151860.6859">5019 14064 59,'0'0'35,"0"0"0,0 0-2,0 0-15,0 0-7,0 0-4,16 15-1,-6-5-2,3 1-1,2 4-1,4 1-1,2 0 0,2-1 1,-1 1-1,2-1-1,0 1 1,0 2-1,-1-3 1,-3-2-1,-2 1 1,-2-2-1,-2 1 0,-5-2 0,-9-11 0,12 16 0,-12-16 0,-1 11 0,1-11-1,-15 15 1,2-4 0,-2-1 0,-6 4-1,-1 1 1,-1 5 0,-3-2 0,1 1 0,2-2 0,4 0 0,0-3-1,7-1 0,1-5-1,11-8-2,0 0-2,2 13-7,-2-13-25,13-9 1,-2-1-1,1-8 3</inkml:trace>
  <inkml:trace contextRef="#ctx0" brushRef="#br0" timeOffset="152313.7119">5601 14141 61,'0'0'33,"0"0"0,-14 16-1,0-2-14,-2 5-15,1 6 0,0 6-1,3 1 1,4 5-1,2-1 0,8-1 1,2-1-1,8-3 0,3-7 0,5-5 0,5-7-1,4-8 0,3-8 0,1-6 0,3-7 0,1-7 0,-4-6 1,1-4-1,-8-4 0,-4-1 0,-7-3 1,-6 1-1,-11 0 0,-8 7 0,-8 5 0,-7 8-1,-6 7 1,-5 10-1,-4 10 0,-4 10 0,3 5-1,1 2-3,12 11-6,1-1-29,12-7 2,13-2-1,8-11 0</inkml:trace>
  <inkml:trace contextRef="#ctx0" brushRef="#br0" timeOffset="153831.7987">6813 14109 18,'0'0'26,"7"22"2,-10-10 0,0 8-12,0 7-5,-4 2-2,-2 5-1,-2 0-3,2 2 0,-5-5-1,3 2 0,-1-7-1,2-5 0,3-6 0,3-3-1,4-12-1,-3 9 0,3-9-1,5-11 1,1-1-1,1-5 1,1-4-1,0-6 1,0-7 0,3-1 0,-3-5 1,2 2 1,-3-1 0,4 3 0,-4 3 1,1 10-1,-3 3 0,1 7 0,-6 13-1,10 2 0,-4 9 0,2 7-1,3 7 0,1 5 0,3 4 0,2 4 0,1-1 0,-1 0 0,1-4-2,-2-5-2,4 1-13,0-7-22,-5-10 2,1-4-2,-3-12 0</inkml:trace>
  <inkml:trace contextRef="#ctx0" brushRef="#br0" timeOffset="154846.8567">8016 14105 34,'0'0'31,"6"11"2,-6-11-1,4 15-11,4 4-9,-3-1-1,6 7-3,-3 0-3,6 6-1,-3-2-1,2 0 0,-1-4-2,3-2 1,-2-6-1,1-2 0,1-7 0,-1-7 0,2-7-1,2-6 1,1-5-1,-1-7 1,0-6 0,1-4 0,-2-3-1,0 2 1,-3 3 0,-4 5 1,-3 4-1,-2 12 0,-5 11 0,0 0 0,-6 26 0,0 3 0,0 11-1,-2 7 1,0 7-1,1 2 1,0 3-1,1-1 0,2-3 0,1-5 0,2-4-2,-1-11-2,5-3-3,-4-13-10,3-7-22,-2-12 2,11-4-1,-2-9 1</inkml:trace>
  <inkml:trace contextRef="#ctx0" brushRef="#br0" timeOffset="155380.8873">8753 14067 88,'0'0'36,"0"0"1,14 10-1,-14-10-29,4 12-2,-4-12-1,16 20-1,-1-10-2,1 2 1,5 1-1,4-2 0,0 1-1,2 0 1,-1-2-1,-2 1 1,-2-1-1,-4-1 1,-3 0-1,-4-1 0,-4 1 1,-7-9-1,3 17 0,-6-7 0,-5-1 0,-3 5 0,-6 1 0,-5 1 0,-5 0-1,-2 5 1,-2 0 0,-4-2 0,3 0 0,2-2 0,6-2 0,2-2-1,9-1-2,4-7-2,9-5-14,11 8-20,-11-8 1,23-13-1,-6-3 2</inkml:trace>
  <inkml:trace contextRef="#ctx0" brushRef="#br0" timeOffset="156470.9497">9701 14051 64,'0'0'35,"0"12"0,0-12-1,10-4-19,8 5-8,0-3 0,10 3-3,1-2-1,6 1 0,3 1-2,1 0 1,-2 0-1,-1 3 0,-6 0-1,-3 3 1,-8 1 0,-7 3 0,-10 3-1,-7 3 0,-9 4 1,-7 2-1,-6 4 0,-4 4 0,-2 2-1,-4 1 1,1 0 0,6-3 0,4-1 0,4-3 0,8-4 0,5-4 0,8-4 0,8-4 1,5-3-1,3-1 1,4-1-1,1-4 0,0-2 0,1 0-1,-3 0-1,-3-4-3,1 2-3,-16 2-9,20-15-15,-20 15-5,10-16-1,-10 7 2</inkml:trace>
  <inkml:trace contextRef="#ctx0" brushRef="#br0" timeOffset="156670.961">9705 14301 63,'-11'-5'36,"11"5"-2,0 0 1,7-15-20,11 13-7,3-2-3,7 0-3,4 1-3,3 0-4,8 5-10,0 3-21,-3-8 1,1 1-1,-4-4 0</inkml:trace>
  <inkml:trace contextRef="#ctx0" brushRef="#br0" timeOffset="157076.9842">10515 14064 57,'0'0'35,"6"10"1,-6-10-2,3 11-10,-1 6-14,-3 1-4,2 8-2,-4 2-1,2 6-2,-1 2 0,-1 0 0,-3 0-1,1 0-2,-1-2-1,-7-7-4,10 1-8,-8-6-22,1-10 1,6-2-2,4-10 2</inkml:trace>
  <inkml:trace contextRef="#ctx0" brushRef="#br0" timeOffset="157318.9982">10332 14358 79,'0'0'38,"0"0"0,0 0 1,11 10-28,4-13-3,9 5-3,2-4-1,6 2-2,1-1-1,2 1-1,-1 1-2,-5-4-4,-1 7-18,-9-4-16,-7-4 2,-3 2-1,-9 2 1</inkml:trace>
  <inkml:trace contextRef="#ctx0" brushRef="#br0" timeOffset="176257.0813">11134 13972 77,'0'0'36,"3"-13"-7,6 1-1,-5-6-13,11 6-4,-3-5-4,7 3-1,-2 0-4,3 5 0,2 5-1,2 5 0,-1 8 0,-3 4-1,-3 8 0,-5 8-1,-5 7 1,-7 5-1,-4 8 0,-6 2 0,-8-2-1,0 1 1,-3-4 0,0-5 0,3-7 1,1-6 0,4-8 1,3-4 0,10-16 1,-7 10 0,7-10 0,11-2 0,-2 0 0,3 1 0,3-2-1,1 2 0,2 3-1,1 1 0,0 3-2,0-3-1,3 6-4,-6-8-14,1 2-17,4 1 0,-1-6-1,2-2 2</inkml:trace>
  <inkml:trace contextRef="#ctx0" brushRef="#br0" timeOffset="176585.1001">11952 13986 60,'10'-1'34,"-10"1"0,0 0 1,8 10-23,-8-10-4,-10 23 0,-3-8-2,0 11-1,-6 1-1,-3 5-1,-5 2-1,-1 5 0,-1 0-1,1 0 1,1-5-2,4-6 0,3-3-3,4-11-2,9-1-5,-2-20-9,10-4-15,2-8-3,2-6-1,3-4 2</inkml:trace>
  <inkml:trace contextRef="#ctx0" brushRef="#br0" timeOffset="176806.1128">11717 14012 52,'4'-19'34,"-1"1"1,5 7-5,2 11-9,-10 0-6,23 16-5,-13 1-3,5 12-1,-1 4-2,2 8 0,0 3-2,1 2-1,-2-1 0,-1-5-1,1-4-3,-5-10-3,5 1-6,-11-14-16,-4-13-11,0 0 1,0 0 0</inkml:trace>
  <inkml:trace contextRef="#ctx0" brushRef="#br0" timeOffset="176986.1231">11660 14163 83,'0'0'39,"-1"11"-1,13-7 1,4-4-29,12 7-3,2-4-2,5 0-4,4 0-5,-1-3-29,3-7-7,3-3 2,-4-11-2</inkml:trace>
  <inkml:trace contextRef="#ctx0" brushRef="#br0" timeOffset="178316.1991">12475 13780 10,'-16'29'28,"8"11"2,-8-1 1,6 5-12,6 6-3,1-3-2,9 7-4,-1-6-3,10 0-2,1-3-4,6-2-7,6-5-20,6 2-5,-6-10-2,9-2 1</inkml:trace>
  <inkml:trace contextRef="#ctx0" brushRef="#br0" timeOffset="178989.2376">14056 13713 64,'28'24'33,"-6"-2"0,4 14 0,-1 5-23,-8 3-6,-2 5-2,-7 4-1,-8 1-3,-7 4-3,-9-7-8,-6-7-19,1 3-1,-12-15 0,4-3 0</inkml:trace>
  <inkml:trace contextRef="#ctx0" brushRef="#br0" timeOffset="179844.2864">14887 12228 11,'0'0'21,"0"0"-2,-15-4-5,15 4-2,-19 7-1,6-2-3,-4-1-2,-2 0-1,0 0-2,-7 4-1,-2-1-1,-5 5-1,-2 1 0,-10 5-1,-2 5 0,-10 7 0,-8 4 1,-7 6-1,-7 6 1,-4 1 0,-2 5 1,0 4 0,0 0 0,2 1 1,5 0 0,3 2-1,6-2 1,2 0-2,4 0 1,4 0 1,6 0-1,5-2 0,5-1 0,5-4 0,8-1 2,3-3 0,7-2 0,2-9 0,2-4 0,3-4 0,3-4-1,1-4 0,1-6 0,3-3-3,5-10-2,-5 11-5,5-11-14,0 0-7,7-13-1,-7-3 1</inkml:trace>
  <inkml:trace contextRef="#ctx0" brushRef="#br0" timeOffset="180128.3028">13124 13382 11,'-16'7'25,"13"7"2,-9-4 3,7 8-13,1 5-3,1 0-1,6 8-1,-3-4-1,8 4-1,-5-6-4,6 1-1,-1-8-1,2 0-1,-3-7-1,2-3 0,-9-8 0,19-2-2,-8-1-1,0-6-4,4 6-7,-4-3-16,1 2-6,1 8-2,-3 1 2</inkml:trace>
  <inkml:trace contextRef="#ctx0" brushRef="#br0" timeOffset="180508.3244">13492 13889 22,'15'4'28,"-15"-4"1,9 3-3,-12 8-8,-6-1-2,0 8-1,-11-4-4,4 9-1,-9-2-4,0 6 0,-3-3-3,3 2 0,-1-1-1,4-1 0,3-1-2,2-6-1,4 0-3,2-8-3,8 2-7,3-11-14,-12-4-7,12 4-1,-4-24 1</inkml:trace>
  <inkml:trace contextRef="#ctx0" brushRef="#br0" timeOffset="180775.3397">13123 13875 53,'-4'-13'34,"4"13"-1,0 0 2,11-1-18,8 15-5,-2 0-3,12 9-2,1 1-1,5 8-1,2 0 0,4 3-2,-1-4-1,1 3 0,-3-3 0,-3-3-1,-6-3 0,0-4-1,-6-6-1,-4-4-2,-1-2-7,-18-9-28,18-2-1,-18 2 0,11-25 0</inkml:trace>
  <inkml:trace contextRef="#ctx0" brushRef="#br0" timeOffset="182604.4443">2731 15261 29,'-10'0'29,"10"0"3,-11 14-11,11-14-2,7 17-5,-1-2-3,6 13-2,3 6-2,5 6-2,-1 5-2,6 6-1,-1 0-1,1 0 0,-2-4 0,-1-7 0,-2-9 0,-1-4 0,-5-11 1,1-8 0,-4-13 0,1-10 0,-1-14 0,0-7 0,0-12 0,3-5 0,-1-5 0,3 1-1,-2 5-2,-1 7-2,3 17-7,-8 12-24,2 11-3,0 15 1,-8 4-2</inkml:trace>
  <inkml:trace contextRef="#ctx0" brushRef="#br0" timeOffset="183086.472">3909 13793 36,'-58'81'28,"6"19"2,-5 8 0,13 16-21,17 10-4,20 5-10,23 1-22,20-19-1,36-5 0,18-26 0</inkml:trace>
  <inkml:trace contextRef="#ctx0" brushRef="#br0" timeOffset="183657.5045">15008 13460 77,'57'59'34,"-11"5"-2,-3 19-1,-11 4-38,-22 7-25,-7 14-2,-18-8 1,-8-1-1</inkml:trace>
  <inkml:trace contextRef="#ctx0" brushRef="#br0" timeOffset="184439.5494">4056 15138 17,'-30'22'29,"3"20"1,-9 8 2,4 12-15,7 11-3,4 2-4,14 5-1,9-4-6,12-9-9,13-10-24,19-8-2,-1-22-1,14-4 1</inkml:trace>
  <inkml:trace contextRef="#ctx0" brushRef="#br0" timeOffset="184932.5776">4769 15424 42,'-11'10'30,"-1"14"0,-17 0-1,-2 8-22,-1 2-3,-2 3-5,-1-3-7,-1-8-20,10 3-2,-3-17 1,12-4-1</inkml:trace>
  <inkml:trace contextRef="#ctx0" brushRef="#br0" timeOffset="185161.5907">4402 15384 72,'16'11'37,"8"10"0,3 7-5,4-1-21,14 10 0,3-2-4,8 7-3,3-2-4,-3-5-2,2 1-6,-4-10-16,2-5-14,0-6 0,-7-11-1,-2-5 2</inkml:trace>
  <inkml:trace contextRef="#ctx0" brushRef="#br0" timeOffset="185514.6109">5467 15327 52,'17'-3'35,"-17"3"-1,0 0 1,-8 18-17,-6-12-10,4 9-1,-12 1-2,1 8-2,-6-2 0,0 6 0,-1-2-1,1 1 1,0-2-1,7-3 1,4-5-2,7 0 2,7-6-1,6-2-1,6-2 1,9-1-2,5-4 1,5 0-2,4 2-2,0-10-5,10 8-13,-2-4-18,-8-2 0,-3 2-1,-9-3 2</inkml:trace>
  <inkml:trace contextRef="#ctx0" brushRef="#br0" timeOffset="185707.6219">5291 15765 75,'0'0'38,"-1"10"-1,1-10 1,12 1-27,7 3-5,2 0-3,5 0-4,9 9-9,-3-3-28,8-7 1,1 2 0,-1-7-1</inkml:trace>
  <inkml:trace contextRef="#ctx0" brushRef="#br0" timeOffset="186070.6427">6000 15308 81,'-18'31'38,"-4"5"0,2 7 1,1 6-28,7-5-7,12 2 1,5-4-2,12-3 0,9-9-2,7-7 0,6-11 0,4-6 0,0-11-1,-1-6 1,-3-10 0,-7-4-1,-8-8 0,-6-4 1,-10-4-1,-11-2 0,-11 0 0,-7 2-1,-3 6-2,-8 4-3,4 16-10,-5 8-24,1 9 1,6 12 0,4 5-1</inkml:trace>
  <inkml:trace contextRef="#ctx0" brushRef="#br0" timeOffset="186537.6693">6935 15280 78,'-16'11'40,"5"5"-1,-2 1 1,0-3-17,3 10-18,3-1-2,4 4-1,1-2 0,4-5 0,0-4-1,4-3-1,-6-13 1,11 6-1,-11-6 1,14-23-1,-7 1 0,-1-2 0,2-6 1,0-6 0,-1 0 0,1 3 0,-1 3 0,1 5 0,0 7 0,2 6 1,1 10-1,3 12 0,3 4 1,1 8-2,3 2 1,6 7 0,1 5-2,-1 0-1,4 4-9,-3-8-31,-3-4-1,-2-8 1,-3-10-1</inkml:trace>
  <inkml:trace contextRef="#ctx0" brushRef="#br0" timeOffset="188052.756">8242 15201 63,'0'0'35,"5"-9"1,-5 9-9,5 17-5,-7-3-13,8 10-4,-2 1-1,4 6-2,0 1 0,5 2-1,1-7 0,3-1 0,-1-5 0,2-8 0,-1-3-1,0-7 1,3-6 0,-3-7 0,-1-5 0,-2-5 0,-1-3 0,0-1 0,-3-3 0,0 2 0,-5 3 0,0 7 0,-1 6 0,-4 9-1,4 10 1,-3 10-1,-2 11 1,1 8-1,1 8 0,-2 7 0,0 3 0,2 1 0,0-1 0,-1-5-1,4-1 0,-4-12-3,5 0-5,-4-18-14,1-5-15,6-7-1,-8-9 0,19-9 1</inkml:trace>
  <inkml:trace contextRef="#ctx0" brushRef="#br0" timeOffset="188499.7815">8940 15239 81,'-7'12'38,"7"-12"0,-11 13 2,11-13-29,6 11-5,8-3 0,2-2-2,5 2 0,3-1-2,7 4 0,1-2-1,1 1 0,0 2-1,-1 0 1,-1 1-1,-3 2 0,-3 1 1,-6 0-1,-7 1 1,-4 1-1,-7 1 1,-5 1-1,-6-1 1,-7 0-1,-6 0 0,-4 3 1,-2-1-1,-1-5 0,2 1 0,2-3 0,4-2-1,4-3-3,10 0-6,8-9-30,0 0-1,0 0 0,21-14-1</inkml:trace>
  <inkml:trace contextRef="#ctx0" brushRef="#br0" timeOffset="189286.8265">9843 15241 80,'-10'-8'39,"10"8"0,-10-8 0,10 8-26,0 0-5,0 0-2,14 11-1,3-3-3,5-2 0,8 4-1,6-1 1,1 1-1,2-1 1,-1 3-2,-3 1 1,-7 1 0,-6 3-1,-11 1 1,-9 2-1,-8 3 0,-6-2 0,-10 3 0,-5-1 0,-2 0-1,-2 0 1,-2 0 0,5 0-1,1-1 1,5-1 0,4-1 0,6 2-1,4-3 1,7-1 0,6-3 0,3 0 1,3-2-1,5-1 0,1-3 1,3-3-1,3-1 0,-1-3-1,-1-2-1,1 1-1,-5-9-7,8 0-27,-6 0-4,-7-4 1,-4 0-1</inkml:trace>
  <inkml:trace contextRef="#ctx0" brushRef="#br0" timeOffset="189488.8382">9843 15491 92,'0'0'38,"0"0"0,12 8 1,1-4-32,2-2-4,5 1-3,7 2-6,0-2-22,6-1-11,3 2 2,0-7-3</inkml:trace>
  <inkml:trace contextRef="#ctx0" brushRef="#br0" timeOffset="189869.8599">10592 15307 103,'-1'12'39,"1"-1"3,-1 4-3,-3 1-33,8 10-3,-2 3 0,2 6-1,-2 3-2,1 3-1,1-1-1,-4-2-1,2 2-6,-7-15-14,-1-3-18,3-5 1,3-17 0,-12 9 1</inkml:trace>
  <inkml:trace contextRef="#ctx0" brushRef="#br0" timeOffset="190042.8699">10457 15590 81,'0'0'41,"-9"-9"-1,9 9 2,18 0-25,-8-6-7,14 5-4,2-3-3,10 1-6,8 7-21,1-5-17,-1-3-1,1-1 2,-2-7-3</inkml:trace>
  <inkml:trace contextRef="#ctx0" brushRef="#br0" timeOffset="190957.9222">11071 15481 60,'-4'-17'38,"3"-2"0,1-5 1,6-7-15,8 10-14,0-5-2,11 6-3,1 0-2,7 9 0,2 5-2,2 7 0,-2 8 0,-3 8-1,-4 4 0,-5 9 0,-5 7 0,-7 1 0,-9 4 0,-7 4 0,-7-1-1,-3-1 1,-4-3 0,1-7 0,-1-5 0,2-4 0,4-6 1,6-6 0,7-13-1,6 9 1,8-10 0,2 0 0,8-1-1,5-2 0,5 0-2,1-2-4,8 6-11,-1-6-23,-3-3 0,3-3-1,0-5 1</inkml:trace>
  <inkml:trace contextRef="#ctx0" brushRef="#br0" timeOffset="191205.9363">12091 15332 97,'0'0'38,"-10"15"1,-6 3-1,-4 5-34,0 9-1,0 4-1,0 5 0,-3 0-2,4 0 0,2-1-2,1-8-1,6-1-5,-2-17-9,12-14-22,0 0 0,0-9 0,5-11 1</inkml:trace>
  <inkml:trace contextRef="#ctx0" brushRef="#br0" timeOffset="191411.9482">11928 15355 63,'-3'-13'39,"3"13"1,0 0 1,0 0-16,8 16-11,-5 5-6,7 10-3,0 3-1,3 6-2,3 2-2,-1 0 0,3-1-1,-3-5-2,1-4-4,-7-13-7,3-5-26,-12-14-2,0 0 2,0 0-1</inkml:trace>
  <inkml:trace contextRef="#ctx0" brushRef="#br0" timeOffset="191579.9578">11846 15539 88,'0'0'38,"0"0"1,0 0 1,20-13-30,6 14-6,6-1-4,1-4-14,5 4-25,10 1 1,-2-2-1,3 2-1</inkml:trace>
  <inkml:trace contextRef="#ctx0" brushRef="#br0" timeOffset="191866.9742">12996 15174 62,'-44'30'39,"-3"5"0,3 11 1,3 11-17,4-5-11,15 9-3,8-6-3,15 1-2,11-6-3,10-7-2,10-3-5,0-13-12,4-2-22,4-6-1,-6-9 1,0-5-1</inkml:trace>
  <inkml:trace contextRef="#ctx0" brushRef="#br0" timeOffset="192067.9857">13146 15570 104,'14'11'41,"-3"-4"1,6-5-2,3 2-31,6-5-7,8-2-2,7 4-7,-6-1-30,8-3-5,1 1 1,-6 0 0</inkml:trace>
  <inkml:trace contextRef="#ctx0" brushRef="#br0" timeOffset="192375.0033">14004 15430 97,'0'0'38,"-3"-10"2,3 10-9,-12 1-22,-4 9-1,7 9-3,-5 5-2,0 6 0,-2 3-1,-3 5-1,-2 2-1,1 0 0,-3-3-1,0-6-2,4-2-2,-2-13-10,7-7-25,4-6-1,10-3 2,-12-22-2</inkml:trace>
  <inkml:trace contextRef="#ctx0" brushRef="#br0" timeOffset="192591.0156">13674 15386 82,'0'0'41,"0"0"1,0 0 1,14 13-19,6 6-16,0 2-3,10 10 0,5 2-3,5 2-1,2 2-3,2-1 0,-1 2-5,-8-11-10,-1 0-25,-2-6-1,-5-7 1,-1-8-1</inkml:trace>
  <inkml:trace contextRef="#ctx0" brushRef="#br0" timeOffset="192831.0293">14254 15082 115,'0'13'42,"9"8"1,4 7 0,10 8-38,6 5-2,6 8-1,3 6-2,-5 4-1,-2 3-2,-10-6-4,-2 3-29,-15-6-7,-12-8 1,-6-7-1</inkml:trace>
  <inkml:trace contextRef="#ctx0" brushRef="#br0" timeOffset="193266.0541">14704 14974 116,'53'50'43,"1"14"1,0 8-2,1 16-36,1 4-2,-4 0-4,-15 0 0,-9-8-5,-4-4-34,-12-9-5,-11-15 1,-10-14-1</inkml:trace>
  <inkml:trace contextRef="#ctx0" brushRef="#br0" timeOffset="230892.2063">17675 11206 39,'22'-10'30,"5"-1"-3,8-8 0,10-6-9,16 0-4,3-11-2,8 4-2,-1-5-4,1 1-2,-5 2-3,-6 3-2,-10 9-5,-19-2-7,-3 10-11,-12 8-11,-17 6 0,0 0 2,-23-6 0</inkml:trace>
  <inkml:trace contextRef="#ctx0" brushRef="#br0" timeOffset="231159.2216">18242 10796 28,'6'-15'31,"12"6"3,-6-3 0,6 1-13,8 8-4,-1-5-4,4 12-4,-1 0-3,1 4-1,-4 1-2,-1 8 0,-7 2-1,-4 2 0,-11 0-1,-4 1 0,-8 1 1,-4 1-1,-1-3-1,1-7-1,1 0-5,-2-6-24,15-8-7,0 0 0,8-25-1</inkml:trace>
  <inkml:trace contextRef="#ctx0" brushRef="#br0" timeOffset="233104.3328">19232 10156 64,'0'0'33,"0"0"-9,10 2 0,-7 10-8,-6 2-4,4 11-4,-6 2-2,5 11-1,-4 3-2,3 3 0,-2-1-1,4 0 0,4-6-1,4 0 0,7-9 0,0-10 1,6-9-2,3-6 1,4-10 0,2-7 0,0-8 0,-1-9 0,-3-8 0,1-2-1,-7-2 1,-3-5-1,-5 3 1,-4 3-1,-5 7 0,-5 8 0,-1 13 1,2 14-1,-11 4-1,6 19 1,0 9 0,3 5 0,1 6 0,3 3-1,2-3 1,2 0 0,4-6-2,-2-10-1,6-3-6,-5-13-13,3-7-15,6-3 0,-4-11 0,8-5 0</inkml:trace>
  <inkml:trace contextRef="#ctx0" brushRef="#br0" timeOffset="233358.3474">19878 10230 76,'3'10'37,"-3"-10"-1,23-8 0,-4 6-28,3-5-2,7 1-2,-2 2-3,0-2-2,1 4-5,-8-3-5,2 7-10,-8 2-15,-14-4 0,0 0-1,0 0 3</inkml:trace>
  <inkml:trace contextRef="#ctx0" brushRef="#br0" timeOffset="233524.3569">19864 10371 23,'-12'23'31,"3"-8"2,10-2 1,5-4-10,7-11-7,12 6-3,-1-9-3,7 1-5,0-2-5,0-3-8,0-1-28,1 7-1,-7-6 0,1 3 1</inkml:trace>
  <inkml:trace contextRef="#ctx0" brushRef="#br0" timeOffset="234259.3989">20877 10133 38,'0'0'34,"-1"9"0,-4 5 1,-3 5-13,-11 2-7,3 11-5,-12 0-4,1 6-3,-5-1-1,1-1-1,1-2-1,3-3 0,5-7-2,3-8-3,9-3-10,10-13-21,-11 3 1,11-3-2,2-19 3</inkml:trace>
  <inkml:trace contextRef="#ctx0" brushRef="#br0" timeOffset="234481.4116">20538 10128 59,'0'0'36,"16"15"-1,1 2 2,5 4-19,-1 0-7,9 11-1,-3-2-3,3 4-2,-2-2-3,0-1-2,-1-3-2,-2-6-4,4 0-9,-8-7-24,1-10 1,3-3-1,-3-9 2</inkml:trace>
  <inkml:trace contextRef="#ctx0" brushRef="#br0" timeOffset="234921.4368">21193 10092 55,'0'0'36,"9"15"0,-3-6 2,-1 6-18,-5-15-7,20 20-3,-9-10-3,9 3-2,-4-2-2,7-1 0,1-2-2,2 2-1,0-1 1,-2-1 0,0-3-1,-4-1 0,-3 1 0,-6 5-1,-7 0 1,-7-1 0,-9 3-1,-4 2 0,-9 4 1,-4 0 0,-3 1-1,-1-3 1,1 1-1,3-3-2,7 0-1,3-8-3,19-6-18,-2 9-14,2-9 1,23-13-1,-1-5 2</inkml:trace>
  <inkml:trace contextRef="#ctx0" brushRef="#br0" timeOffset="235282.4574">21641 10120 70,'-16'29'36,"-7"4"-1,7 8 1,7 1-26,0-2-3,10 4 0,3-9-4,10 0 0,8-10-2,8-8 1,2-9-1,2-6 0,0-10 0,0-5 0,-4-8-1,-5-5 1,-7-7-1,-7-4 1,-9-3-1,-8-2 0,-6 0 0,-11 6 0,-6 7-1,-4 5 0,-2 13-3,-4 5-1,10 15-7,-2 8-19,11 2-6,14 4 0,6-4 0</inkml:trace>
  <inkml:trace contextRef="#ctx0" brushRef="#br0" timeOffset="235688.4807">22317 9997 69,'-16'-13'37,"4"3"0,0-2 2,7-3-17,5 15-15,10-17-2,7 14 0,2-1-3,4 7 1,2 1-1,-1 4-1,-2 2 0,-4 3 0,-7 3 0,-7 1 0,-5 3 0,-7-1-1,-8 2 0,-1 1 0,-3 0 0,-1 0 0,2-3-1,1 2 1,5-4 0,4-2 0,5-2-1,4-4-1,8 2-2,1-7-3,9 7-7,-6-9-12,4 2-14,1 5 1,-3-4-1,1 6 3</inkml:trace>
  <inkml:trace contextRef="#ctx0" brushRef="#br0" timeOffset="235833.4889">22383 10372 46,'-13'24'36,"-3"-5"2,5-1-1,5 2-10,-4-11-11,13 2-6,-3-11-5,11 4-7,2-9-33,3 1-3,-4-8 0,5 0-2</inkml:trace>
  <inkml:trace contextRef="#ctx0" brushRef="#br0" timeOffset="236352.5186">22934 10142 44,'10'-10'34,"1"7"2,-11 3-1,-4-10-14,-1 21-7,-8 0-5,0 9-2,-11 2-3,1 10 0,-4 1-2,3 4 1,1-2-2,-1-2-1,4-5-1,4-3-3,7-6-3,-3-12-11,12-7-21,0 0 2,-5-12-1,10-2 2</inkml:trace>
  <inkml:trace contextRef="#ctx0" brushRef="#br0" timeOffset="236572.5312">22665 10131 52,'-8'-12'36,"8"12"0,12 12 2,2-7-17,10 13-7,-5-4-3,7 12-3,-4-4-2,7 6-2,-4 0-3,-2-3-1,-2 0-2,-6-6-3,5 6-7,-6-8-28,1-9 1,-3-1 0,-12-7-1</inkml:trace>
  <inkml:trace contextRef="#ctx0" brushRef="#br0" timeOffset="236812.5449">23169 10078 61,'0'0'34,"16"13"-1,-16-13 0,0 0-15,7 14-20,-2-2-14,2-1-17,-7-11 0,1 14-1,-1-14 1</inkml:trace>
  <inkml:trace contextRef="#ctx0" brushRef="#br0" timeOffset="236986.5549">23207 10331 58,'0'0'32,"-7"19"-1,7-19 0,0 0-26,0 0-9,0 0-16,15 13-12,-15-13 0,13-3 1</inkml:trace>
  <inkml:trace contextRef="#ctx0" brushRef="#br0" timeOffset="237272.5713">23661 9950 75,'2'19'37,"-19"0"0,-3 10 2,4 10-31,-10-1-2,4 11-1,4-1 0,5 1-2,6 0-2,11-5-1,8-3-1,-1-6-2,2-3-2,2-12-5,5-1-21,-5-7-7,-4-7 1,-11-5-1</inkml:trace>
  <inkml:trace contextRef="#ctx0" brushRef="#br0" timeOffset="237481.5832">23663 10282 63,'-14'-4'36,"14"4"0,0 0 2,16 6-22,-1 3-9,3-4-2,11 4-3,1-2-1,2-7-6,8-1-21,-8 0-12,-5-9 2,5 1-2</inkml:trace>
  <inkml:trace contextRef="#ctx0" brushRef="#br0" timeOffset="237781.6004">24438 10107 67,'0'0'36,"0"0"1,0 0 1,-36 37-25,13-13-4,-6 0-1,-12 9-3,1-2-1,10 3-2,-1-3-1,0-1 0,10-4-2,-7-4-2,10-2-2,18-20-8,-2 13-16,2-13-11,0 0 2,-1-15-2</inkml:trace>
  <inkml:trace contextRef="#ctx0" brushRef="#br0" timeOffset="238001.613">24054 10165 56,'0'0'37,"0"0"1,0 0 1,16 9-19,0 12-8,2-3-2,5 10-3,0-1-3,13 4-2,-36-31-1,65 56-2,-65-56-3,62 41-3,-62-41-19,60 25-14,-60-25 2,54-8-2,-54 8 2</inkml:trace>
  <inkml:trace contextRef="#ctx0" brushRef="#br0" timeOffset="238235.6263">24472 9906 66,'0'0'38,"76"18"1,-76-18 1,59 85-13,-25-35-20,-10 14-1,4 3-2,-11 2-1,-25-3-2,-6-7-1,6-5-5,8-54-16,-45 72-19,45-72 0,-59 32 0,59-32-1</inkml:trace>
  <inkml:trace contextRef="#ctx0" brushRef="#br0" timeOffset="239826.7173">19120 11607 55,'13'28'34,"-3"0"0,6 4 0,-3 1-13,0-5-17,7 2 0,-1-7-1,1 0 0,1-9-1,2-7 0,2-12 0,0-5 0,2-10 0,-1-6-1,-2-8 1,-2-1-1,-5 0 0,-1 6 0,-7 5 1,-5 11-1,-4 13 0,-6 11-1,-3 15 2,-2 11-1,-1 11 0,-2 7 0,1 4 1,6 2-1,0-2 0,3-4 1,3-3-2,5-9-1,0-7-1,1-10-1,3-4-5,-8-22-17,0 0-15,13-5 2,-7-17-2,2-1 3</inkml:trace>
  <inkml:trace contextRef="#ctx0" brushRef="#br0" timeOffset="240269.7427">19795 11554 70,'0'0'38,"0"0"-1,0 0 2,0 0-22,14 10-10,2 4-1,1-3 0,6 3-2,2 0-2,3 2-1,2 0 0,1 1 0,-3 1-1,-2-2 1,-5 0-1,-6 2 0,-5 0 0,-7-2 0,-7-1 0,-6 2-1,-5-2 1,-5 1 0,-3-4 0,-2-1 0,3-3-1,-2 0 1,5-1 0,2-4 0,3 2-3,4-4-2,8 8-12,2-9-23,0 0 2,10 1-1,-10-1-1</inkml:trace>
  <inkml:trace contextRef="#ctx0" brushRef="#br0" timeOffset="241264.7996">20510 11545 66,'12'1'36,"-2"-4"0,8 2 3,5 2-25,1-6-5,10 5-2,-1-5-2,4 4-1,-5 0-1,-1 2-2,-8 2 0,-3 3-1,-8 5 0,-7 2-1,-11 7 1,-8 3-1,-8 3 0,-6 6 0,-3 2 0,-3 1 1,1 0-1,3-2 1,5 0 0,6-4-1,7-2 1,8-6 0,8-3 0,6-1 0,4-4 1,4-4-1,3-4-2,0 0 0,3-1-2,-8-7-6,5 7-11,-8-5-17,-13 1 0,13-10 1,-17-2 1</inkml:trace>
  <inkml:trace contextRef="#ctx0" brushRef="#br0" timeOffset="241458.8107">20480 11807 66,'0'0'34,"7"-12"0,7 1-10,7 7-15,0-4-1,8 6-3,0-1-2,1 0-6,5 4-12,1 1-19,-7-7 1,4 6-2,-10-7 1</inkml:trace>
  <inkml:trace contextRef="#ctx0" brushRef="#br0" timeOffset="241804.8305">21168 11563 71,'0'0'37,"12"-1"0,-12 1 1,2 11-25,3 6-5,-6-2-2,3 9-2,-2 1-1,1 4 0,0 2-2,2 0 0,0-1-1,-1-2-2,3 1-2,-5-8-5,6 3-15,-2-5-16,-5-10 3,1 1-3,0-10 3</inkml:trace>
  <inkml:trace contextRef="#ctx0" brushRef="#br0" timeOffset="241998.8416">20990 11790 66,'0'0'37,"10"3"0,7-3 0,10 2-23,-3-9-7,11 6-1,-2-2-3,0-1-6,2 5-13,-4-2-22,-9-4 1,-2 3-1,-6-4 1</inkml:trace>
  <inkml:trace contextRef="#ctx0" brushRef="#br0" timeOffset="242673.8802">21570 11617 81,'0'0'38,"6"-20"0,-6 20 1,20-12-30,-8 5-2,6 5-1,-2-1-2,4 11-1,-4 1-2,0 3 0,-3 5-1,-3 3 0,-4 3 0,-7 2-1,-7 1 0,-3 0 1,-4 1-1,-2 0 0,-1-3 1,2-3 0,2 0 0,6-2 0,3-4 0,6-3 1,6-2 0,8-5 1,2-3-1,5 3 0,1-5 0,1-2-1,0 3-1,-2-4-5,3 6-19,-8 0-15,-2-5 1,-1-3-1,-2-2 0</inkml:trace>
  <inkml:trace contextRef="#ctx0" brushRef="#br0" timeOffset="242974.8974">22239 11591 56,'0'0'35,"11"1"-1,-11-1 1,-3 15-20,1 4-6,-8 1-2,4 7 0,-7-3-2,2 9-1,-2-8-1,1 1-1,-2-3-1,2-4-2,2-1-3,-3-11-7,13-7-15,-10 11-12,10-11 1,-11-13-2,7-2 3</inkml:trace>
  <inkml:trace contextRef="#ctx0" brushRef="#br0" timeOffset="243188.9097">22054 11557 76,'0'0'38,"0"0"-1,1 14 2,11 6-26,-7 0-5,10 8-2,-3-1-2,3 7-2,2 1-1,-2-5-2,3-1-3,-4-8-3,5 3-11,-5-8-22,-3-9 1,-1-5 0,-10-2 1</inkml:trace>
  <inkml:trace contextRef="#ctx0" brushRef="#br0" timeOffset="243376.9203">22008 11757 69,'0'0'36,"0"0"0,20 1 1,4 0-27,5-4-4,10 2-3,-1 0-4,-1-4-9,5 1-26,0 4 0,-8-5 0,0 1 0</inkml:trace>
  <inkml:trace contextRef="#ctx0" brushRef="#br0" timeOffset="243848.9474">22617 11512 79,'0'0'38,"0"0"-1,-5 19 3,4 5-30,-9-1-3,5 8 0,-2-1-3,6 7 0,-1-4-2,7-1 0,6-5-1,2-3 0,3-7 0,9-5 0,1-6-1,1-7 0,0-7 1,-1-1-1,-2-6 1,0-5-1,-5-2 0,-6 0 1,-3-2-1,0 3 1,-4 2 0,-3 3 0,-2 6 0,-1 10 0,0 0 1,2 10-1,-3 6 0,0 8 0,0 3 0,2 3 0,3 2-1,-2-1 0,1-2-2,-3-5-3,8 1-14,-1-16-24,-7-9 1,0 0 0,11-28-1</inkml:trace>
  <inkml:trace contextRef="#ctx0" brushRef="#br0" timeOffset="244887.0068">21529 10910 31,'16'-9'32,"-16"9"3,9-6-1,-9 6-14,0 0-4,0 0-2,4 16-5,-4-1-3,-4 1-2,1 5 0,-2 0-3,0 3 1,-1 0-2,0-2 1,1-4-1,2-1 0,-1-4 0,4-13 1,-1 10-1,1-10 0,0 0 1,11-21-1,-2 1 1,0-8-1,1-4 1,2-2-1,0-1 2,-1-1-1,0 2 0,-2 7 1,-1 6-1,0 9 1,-8 12 0,13 0 0,-6 11-1,5 12 1,0 6 0,3 4 0,3 2 0,2 4 0,-2 0 0,3-5-1,-2-2-2,-6-11-3,3 1-9,-6-11-27,-10-11-1,13 4 0,-13-4 0</inkml:trace>
  <inkml:trace contextRef="#ctx0" brushRef="#br0" timeOffset="249135.2498">18000 9548 29,'0'0'29,"0"0"1,0 0-7,19-6-9,-6-3-3,9 4-1,-1-4-2,5 3-4,1-2-1,0 7-1,-3 0 0,-3 3-1,-4 4 0,-3 3 0,-5 2 1,-3 6-1,-6 2 0,-3 2 1,-2 3 0,-1 4-1,-1 1 0,0-2 1,0-2-1,3 1 0,1-5-1,4 0 0,1-5-1,0-6-2,4 1-8,-6-11-8,4 10-13,1-1-3,-5-9 2,-4 13 0</inkml:trace>
  <inkml:trace contextRef="#ctx0" brushRef="#br0" timeOffset="249383.2639">18022 9986 35,'0'0'28,"0"0"2,0 0-9,5-9-8,6 7-1,3-3-3,4 9-3,2-7-1,3 0-1,0 2-2,1-1-2,0 1-3,-2-4-4,-3 3-7,-4-4-9,-8-5-9,2 8 0,-11-9 1</inkml:trace>
  <inkml:trace contextRef="#ctx0" brushRef="#br0" timeOffset="249582.2753">18022 9817 2,'-18'-15'27,"18"15"2,3-14 2,11 6-11,3 5-5,1-1-2,7 5-1,-3-4-4,4 6-5,-1 1-6,-1-5-10,-2-3-17,2 8-2,-8-10 1,2 6 0</inkml:trace>
  <inkml:trace contextRef="#ctx0" brushRef="#br0" timeOffset="250063.3028">18399 9586 7,'0'0'27,"0"0"2,1-9 1,-1 9-11,6 13-2,-6 0-4,5 6-2,-6 0-4,6 7-1,-5-2-1,6 3-2,-4-4-1,2-1 1,0-8-2,3-1 1,-7-13 0,19 8-1,-7-13 0,2-5 0,0-3 0,3-4 0,-2-1 0,1-5-1,-1 0 1,-1 2-1,-3 0 0,-3 3 0,-1 6 1,-2 3-1,-5 9 0,0 0 0,1 12 0,-5 3 1,3 6-1,1 2 0,0 1 0,3 2 1,2-3-1,0-4-1,5-1-3,-10-18-9,20 12-22,-5-8 0,-1-10 0,4 0 0</inkml:trace>
  <inkml:trace contextRef="#ctx0" brushRef="#br0" timeOffset="250234.3126">18892 9738 38,'0'0'32,"7"20"1,-7-20-2,3 10-19,-3-10-16,0 0-20,17 11-5,-17-11-2,13-12-1</inkml:trace>
  <inkml:trace contextRef="#ctx0" brushRef="#br0" timeOffset="307353.5797">20342 12459 23,'0'0'26,"6"-15"0,-6 15-7,0 0-4,0 0-2,9 0-3,-9 0-3,1 15-1,-5-2 0,5 5 0,-5 4 0,4 7-1,-4-1 1,4 4-2,-4-2 0,4 1-2,-1-2 1,1 0-2,-1-8 0,2-2 0,-1-4-2,0-2 0,0-2-1,0-11-3,-3 10-1,3-10-3,0 0-2,-17-10 0,17 10 0,-14-11 1,14 11-1,-16-8 3,16 8 1,-16-4 2,16 4 3,-17 7 1,17-7 3,-13 15 1,6-4 2,2 1 2,1-2 2,3 7 1,0-4 0,5 5-1,-2-5 1,7 3-2,-9-16 1,19 18-3,-8-14-1,4-2 0,-1-5-1,1 0-1,1-4-1,-3 2 0,-1-1-1,-2 1-1,0 1-3,-10 4-11,10-10-22,1 10 0,-11 0-1,13-13 1</inkml:trace>
  <inkml:trace contextRef="#ctx0" brushRef="#br0" timeOffset="308965.6718">18102 13630 22,'-2'-15'31,"2"15"2,0 0-6,-6-11-2,6 11-4,0 0-3,0 0-6,0 0-2,5 10-3,-2 0-2,6 9-2,-2 3 0,3 8-1,0 3 0,0 0-1,3-1 0,3 3-1,0-5 2,0-5-2,1-5 1,1-7-1,1-8 0,4-6 1,-4-9-1,1-6 1,1-6-1,1-2 0,-5 0 0,-1 2 1,-2 4-1,-3 5 0,-11 13 0,0 0 0,2 9 1,-10 14-1,-5 7 0,0 9-1,-5 6 2,0 6-1,1 4 1,5-2-1,-3-4 1,8-3 0,4-8-1,4-7 0,2-7-1,1-12-2,5-3-7,-9-9-29,17-10-2,-6-7 1,0-10 0</inkml:trace>
  <inkml:trace contextRef="#ctx0" brushRef="#br0" timeOffset="309394.6964">18656 13632 79,'11'-7'38,"-11"7"0,0 0 1,23 6-22,-10-3-12,8 2-2,5 0 0,5 3 0,3 0-1,0 1 0,4 1-2,-4 0 1,-1-2-1,-2 3 1,-9 1-1,-2-2 1,-7 0-1,-4 1 0,-6 1 1,-3 2-1,-7 0 1,-9 1-1,2-2 0,-6 3 0,0-1 1,-3-1-1,0-2 0,0 0 0,5-1 0,2-2 0,3-1 0,2-2-1,11-6-1,0 0-6,0 0-22,15 7-12,-6-15 3,5-1-2</inkml:trace>
  <inkml:trace contextRef="#ctx0" brushRef="#br0" timeOffset="309933.7272">19441 13565 75,'21'2'38,"7"1"1,2-2-4,-4-7-20,11 11-5,-4-6-3,5 5-2,-5-2-2,0 7-1,-5-1-1,-8 4 0,-4 5-1,-9 1 0,-7 4 0,-7 5-1,-10 3 1,-5-1 0,-3 2-1,-3 0 1,2 0 0,1-3-1,3-2 2,8-6-2,6-2 2,8-3-1,5-1 0,4-6 1,5-1-1,5 1 0,2-3 1,-2 1-1,0 0-1,0-3-2,-1 5-4,-5-11-14,0 2-19,-2-2 0,-11 3 0,11-17 1</inkml:trace>
  <inkml:trace contextRef="#ctx0" brushRef="#br0" timeOffset="310127.7383">19548 13795 63,'0'0'39,"0"0"0,22-13 1,5 2-21,7 13-8,-6-3-5,6 3-4,-1 4-7,-6-4-17,1 2-17,-1 1 0,-6-4 0,2-3 0</inkml:trace>
  <inkml:trace contextRef="#ctx0" brushRef="#br0" timeOffset="310355.7514">20053 13628 80,'16'3'38,"-16"-3"0,11 22-4,-6 2-21,-8-1-8,5 6 0,-4 1-2,4 6-2,-5-1 1,2-1-3,2 0-3,-6-10-8,10-4-25,-2 1-1,-3-11 0,0-10-1</inkml:trace>
  <inkml:trace contextRef="#ctx0" brushRef="#br0" timeOffset="310531.7614">19933 13850 85,'-9'-9'39,"9"9"1,23-12-4,7 9-23,-4-7-5,9 5-5,1 2-7,-4 1-34,2-2-1,-3 0-1,-4-3-1</inkml:trace>
  <inkml:trace contextRef="#ctx0" brushRef="#br0" timeOffset="311043.7907">20446 13576 75,'16'-6'40,"-5"4"0,2 0 1,2-8-23,3 10-8,-3-3-3,6 4-1,-3 3-2,4 4-2,-3 3-1,-4 8 0,-2 4-1,-3 1 0,-7 5-1,-2 2 0,-6 1 0,-4-1 1,-3-1-1,-1-6 0,-1 0 1,1-2-1,1-4 2,1-1-1,3-6 0,4-1 0,4-10 1,5 12 0,-5-12 0,22 4 0,-6-5-1,3 1 0,5 0-1,-1-3-3,6 6-5,-8-6-27,5-1-6,-1-3 1,-2-4-1</inkml:trace>
  <inkml:trace contextRef="#ctx0" brushRef="#br0" timeOffset="311319.8065">21129 13575 49,'20'-11'33,"-8"1"3,1 11 0,-7 10-11,-10-1-18,2 11-1,-11 3 0,2 9-1,-7 3-1,-3 1-2,-2-1 0,0 0-1,2-3-1,1-8-1,6-2-3,-2-14-7,16-9-24,0 0-2,-4-17 0,9-2-2</inkml:trace>
  <inkml:trace contextRef="#ctx0" brushRef="#br0" timeOffset="311531.8186">21011 13537 94,'0'0'39,"3"19"2,-1 3-11,-1-4-17,11 8-5,-4 0-2,6 4-3,-3 0-1,3-1-2,-2-3-2,-1-6-2,2 1-6,-13-21-15,8 13-16,-8-13 0,0 0 1,0 0 0</inkml:trace>
  <inkml:trace contextRef="#ctx0" brushRef="#br0" timeOffset="311705.8286">20900 13774 79,'0'0'40,"0"0"-1,0 0 1,18-15-28,11 12-5,-1-3-3,7 2-4,4 4-8,-5-4-23,3-1-9,1 3 0,-3-6 0</inkml:trace>
  <inkml:trace contextRef="#ctx0" brushRef="#br0" timeOffset="312126.8526">21448 13570 79,'0'0'38,"-8"10"0,-1 3 0,0 9-27,-3-1-5,6 7-2,1 0-1,7 2 0,4-3-1,8-1-1,3-4 0,6-6 0,3-5-1,2-3 1,1-7 0,0-5 0,2-8 0,-2-2 0,-3-6 0,-4-1 0,-3-1 0,-4 0 1,-5 0-1,-3 7 1,-8 3 0,1 12 0,0 0 0,-12 7-1,6 6 1,2 8-1,1 4 0,1 1 1,2 3-2,2 1 0,5-4-1,-2 0-3,5 1-25,-3-11-13,-7-16-1,16 11 1,-16-11-1</inkml:trace>
  <inkml:trace contextRef="#ctx0" brushRef="#br0" timeOffset="313436.9276">22695 13508 56,'14'-8'36,"-14"8"0,0 0 1,0 0-19,-2 10-7,-4 12-3,-8 4-2,2 8-1,-5 3-2,3 3-1,-3 0-1,6-3 0,0-4 0,3-7-1,6-10 0,4-6 1,-2-10-1,14-10 0,-1-9 0,-1-10 0,4-10 1,1-5-1,0-3 1,-1-2 0,0 4 0,-5 5 1,-1 8 0,2 15 0,-2 14 0,1 12 0,0 14-1,5 10 1,0 8 0,5 7-1,3 3-1,-4 0 0,1-1-2,-4-10-5,4-6-35,-10-6 0,-6-17 1,-5-11-2</inkml:trace>
  <inkml:trace contextRef="#ctx0" brushRef="#br0" timeOffset="314289.9764">15688 12570 17,'4'-12'29,"-4"12"1,0 0 3,5 13-14,-4 9-1,-2 2-3,4 25-2,-2 14-3,10 24-2,-2 17-1,4 27-2,0 20-1,4 22-1,3 20 0,1 13-1,-1 9-1,-2 7 1,1-2-1,0-4-1,1-5 1,-1-9 0,-3-17 0,-1-12-1,0-22 1,0-18-1,-3-16 1,-3-22 1,-2-19-2,-3-17 1,-1-17 0,-1-14-1,-3-12 0,1-16-3,0 0-6,0 0-30,0-28-2,3 0 2,-1-12-1</inkml:trace>
  <inkml:trace contextRef="#ctx0" brushRef="#br0" timeOffset="317628.1672">16466 14693 13,'0'0'19,"0"0"-1,-9 12 0,6-3 0,-3 2-2,-1 5-3,0 7-2,-5 5-1,1 11-2,-3 5-1,3 7 0,-3 7-2,7 10 0,-1 1 1,8 2-2,1-2-1,8 2 1,2-9-2,7-3 0,-1-8 0,5-9 0,-3-7-2,1-5 0,-1-6-1,-6-10-4,4 3-11,-4-5-20,-13-12 1,13 3-2,-11-14 2</inkml:trace>
  <inkml:trace contextRef="#ctx0" brushRef="#br0" timeOffset="322218.4299">17124 14884 23,'13'3'30,"-13"-3"3,-7 10 0,-2 7-12,-8 1-7,3 13-2,-4 1-2,3 10-3,0 1 0,7 8-3,4-4-1,11 0 0,3-6-1,4 0-1,4-7 0,4-3 0,1-7-1,-2-4 0,-4-2-2,-3-4 0,2 2-3,-6-13-9,-10-3-24,19 5 2,-19-5-2,13-11 2</inkml:trace>
  <inkml:trace contextRef="#ctx0" brushRef="#br0" timeOffset="322480.4449">17615 15026 56,'14'0'34,"-14"0"-1,-11 24 1,1-1-21,-6 0-6,2 6-2,-2-1-1,-1 1-2,3-6-2,0-2-4,7-1-7,-3-9-19,10-11-4,0 0-3,-17-19 3</inkml:trace>
  <inkml:trace contextRef="#ctx0" brushRef="#br0" timeOffset="322693.4571">17386 15026 82,'0'0'38,"22"5"0,-4-1-8,5 10-19,2-2-4,8 5-2,1 1-1,6 2-2,0 1-1,-4-1-1,1 0-3,-5-8-3,1 2-11,-6-9-23,-6-7 2,-3-1-2,-5-10 3</inkml:trace>
  <inkml:trace contextRef="#ctx0" brushRef="#br0" timeOffset="323047.4773">17841 14960 61,'0'0'34,"12"-2"0,1 6-3,5 6-17,-2-4-8,7 3 0,5-2-3,3 7 0,3-3-1,2 4 0,-5-3-1,-1 2 0,-8-2-1,-3 3 0,-9 1 1,-7-3 0,-7 1-1,-8-1 1,-6 0 1,-4-1-1,-4-1 1,0 1-1,-4-1 0,5 3 0,2-5 0,6-1-3,6 0-3,11-8-11,0 0-21,1-9-1,17-6 0,8-4 1</inkml:trace>
  <inkml:trace contextRef="#ctx0" brushRef="#br0" timeOffset="323382.4965">18374 14951 68,'-4'28'36,"-7"1"1,1-1-3,0 9-21,0-7-6,13 1-1,2-5-2,11-1-1,6-12-1,6-5-1,4-8 0,3-8 0,1-7-1,2-6 1,-5-8 0,-5-5-1,-13 0 1,-5-1 0,-7-2-1,-10 5 1,-7 7 0,-10 4-1,-4 9 0,-4 9 0,0 11-2,1 4-1,8 12-7,0 0-20,11 0-9,7 4 0,8-8 0</inkml:trace>
  <inkml:trace contextRef="#ctx0" brushRef="#br0" timeOffset="323789.5197">18946 14959 85,'-2'13'36,"-2"5"0,-6 5-4,-4-3-25,4 3-2,3 0-3,-1 2 1,0-3-1,3-1 0,2-4-1,2-6 0,1-11 0,0 0 0,16-9-1,-5-9 0,3-6 1,0-7-1,2-5 0,-1 0 0,2 3 1,-1 3 0,-3 4 0,-3 10 0,-2 7 1,-8 9 0,12 13-1,-4 8 0,-7 2 0,5 7 0,0 2 0,1 2-2,4-1-2,-2-5-4,6 1-19,-6-6-14,3-11 1,-2-4-2,-10-8 2</inkml:trace>
  <inkml:trace contextRef="#ctx0" brushRef="#br0" timeOffset="324263.5468">19486 14954 66,'0'0'37,"0"0"0,2 13-1,-9-1-19,7 12-9,-3-1-2,7 8-1,-1-1-2,4 0 0,3-2-1,4-2-2,1-6 1,0-5 0,3-8-1,1-9 1,2-7-1,2-2 0,-2-9 1,0-4 0,-3-2-1,-1-2 0,-1 3 1,-4 2-1,-4 3 0,-2 3 1,-3 4-1,-3 13 0,0 0 1,0 0 0,-4 18-1,1 1 1,1 3-1,1 5 0,0 1 1,2-2-2,5 0 0,-3-2-3,6-2-3,-9-22-14,14 16-19,-1-15 0,-2-6 0,5-5 1</inkml:trace>
  <inkml:trace contextRef="#ctx0" brushRef="#br0" timeOffset="324516.5613">20022 14941 88,'10'-4'39,"-10"4"0,19-6 1,-19 6-31,26-4-3,-7 1-3,7 2 0,2-4-2,3 2 0,0 0-2,-3-3-2,-3 6-3,-11-7-6,2 7-19,-16 0-9,0 0 0,-7 15 0</inkml:trace>
  <inkml:trace contextRef="#ctx0" brushRef="#br0" timeOffset="324697.5716">20090 15044 66,'-8'10'38,"7"1"-1,1-11 1,0 0-21,23 13-7,-9-14-4,4 1-2,2 0-5,-4-3-7,5-2-29,-4 4-3,-7-7 1,3 0-1</inkml:trace>
  <inkml:trace contextRef="#ctx0" brushRef="#br0" timeOffset="324944.5858">20578 14929 77,'-11'15'39,"1"3"-2,-6-1 2,-4-2-29,8 9-4,-1-4-1,3 3-2,-1-5-1,4 3 0,-1-3-1,2-2-2,1-3-3,5-13-5,-8 13-11,8-13-19,-12-4 0,6-6 0,-5-4 1</inkml:trace>
  <inkml:trace contextRef="#ctx0" brushRef="#br0" timeOffset="325151.5976">20344 14970 93,'10'8'39,"2"0"2,1 6-9,-3-7-20,12 8-4,0-4-2,3 5-2,2-1-1,-1-1-4,0 1-1,-1-5-4,2 3-4,-8-11-13,1 4-18,0-5 0,-7-4 0,-2-3 2</inkml:trace>
  <inkml:trace contextRef="#ctx0" brushRef="#br0" timeOffset="325430.6136">20704 14678 91,'19'2'40,"7"7"2,2 4-2,-4 5-28,9 11-6,0 6-2,1 3 0,-3 4-3,-3 7-1,-7 0 1,-7-1-1,-7-1-1,-7 0 1,-8-5-1,-6-2-2,-4-4-2,-6-14-8,3-3-29,4-2 1,0-9 0,7-6 0</inkml:trace>
  <inkml:trace contextRef="#ctx0" brushRef="#br0" timeOffset="326167.6557">21232 14914 58,'10'-14'37,"-4"0"-1,2 5 1,-8 9-19,9-9-8,-9 9-3,10 20-2,-2 2-1,0 4-2,1 3-1,1 5 0,3 3-1,0-1 1,3-6-1,0-4 0,1-7 1,0-8-1,2-6 2,1-10-1,0-10 1,-1-11 0,0-3 0,-1-9 1,1-1-1,-3-3-1,1 0 0,-3 4-1,-2 4-4,0 12-5,-9 8-31,-3 14-1,4-10 1,-4 10-2</inkml:trace>
  <inkml:trace contextRef="#ctx0" brushRef="#br0" timeOffset="326734.6881">17369 15677 37,'-8'20'33,"-9"5"3,-5 13 0,4 10-17,-9-5-3,11 11-5,0-5-2,12 0-3,3-6-1,11-1-3,7-10-1,4-8 0,6-4-4,1-8-3,5 0-11,-1-6-21,-2-8 0,-2-3 0,-7-7 0</inkml:trace>
  <inkml:trace contextRef="#ctx0" brushRef="#br0" timeOffset="326969.7016">17815 15851 64,'0'0'36,"1"23"1,-11-5 1,-2 3-19,-5 10-14,-5 1-1,3 3-2,-4-4 0,0 3 0,2-5-3,0-6-1,4-1-6,-2-14-12,5-5-18,5-3 1,-1-11-1,4-6 1</inkml:trace>
  <inkml:trace contextRef="#ctx0" brushRef="#br0" timeOffset="327171.7132">17571 15922 68,'0'0'39,"0"0"-2,12 14 1,3 4-21,-6-9-6,10 9-4,1-2 0,5 6-3,-1 0-2,3-2 0,2 4-4,-5-5-3,6 5-5,-9-9-21,-1-6-11,1-3 3,-4-7-3</inkml:trace>
  <inkml:trace contextRef="#ctx0" brushRef="#br0" timeOffset="327531.7338">18291 15862 55,'0'0'36,"10"2"-2,-10-2 2,0 0-19,1 13-9,-10-4-2,2 7-3,-6-1 1,-1 4-1,-5 1-2,-3-1 0,-3 1-1,1 2 1,4-3 0,3 0 0,6-4 0,5-1 0,6-14 0,9 13 1,10-11 0,5-5-1,3-3-1,4-1 0,3-2-2,-2 0-4,4 10-7,-12-2-26,-4-1 1,-6 5-1,-14-3 1</inkml:trace>
  <inkml:trace contextRef="#ctx0" brushRef="#br0" timeOffset="327730.7452">18215 16171 70,'-6'19'37,"6"-19"0,5 17 2,5-8-28,-10-9-5,22 10-2,-6-3-4,2-6-5,10 6-11,2-6-22,-5-5 0,3-1 0,-5-10 0</inkml:trace>
  <inkml:trace contextRef="#ctx0" brushRef="#br0" timeOffset="328090.7658">18629 15939 79,'-8'10'38,"-1"2"-2,8 7-2,8 5-26,-9 0-4,7 5 0,4 0-2,8-1 0,3-4 0,4-3-1,2-5 0,2-8-1,1-9 1,0-7-1,-2-7 1,-4-6-1,-5-5 0,-2-2 1,-9-4-1,-5 1 0,-7-2 0,-10 2 0,-3 2 0,-5 6 0,1 9 0,-4 4-1,5 9-1,0 4-3,10 14-10,5 3-23,2 0 0,8 4-1,3-9 1</inkml:trace>
  <inkml:trace contextRef="#ctx0" brushRef="#br0" timeOffset="328486.7884">19160 15935 87,'-5'19'39,"-1"-1"1,0 2 1,0 0-25,-3-1-14,4 4 0,4-1-1,1-2 0,1-3 0,1-3-1,-2-14 1,6 13-1,-6-13 1,12-15-1,-6-1 0,2-5 0,-1-3 0,1-4 0,0 2 0,0 4 0,0 1 1,-3 9-1,-5 12 2,0 0 0,13-2-1,-8 15 1,1 5-1,2 3 1,0 3-2,4 1 0,1 5-5,-5-11-19,6 5-17,-2-6-2,-3-9 1,2-6 0</inkml:trace>
  <inkml:trace contextRef="#ctx0" brushRef="#br0" timeOffset="329086.8226">19658 15858 43,'0'-13'35,"0"13"2,11-10 0,-2 8-11,2 14-13,-5 0-4,5 12-2,-5 4-1,4 8-2,-4 0 0,2 7-1,-2-5 0,6-1-1,0-5 0,6-7-1,1-10 0,5-9 0,3-10 0,4-10-1,0-5 1,-1-8-1,-4-6 0,-4-3 0,-4 3 0,-6-3 1,-6 5-2,-4 5 2,-5 7-1,-3 7 1,6 12-1,-14 0 1,7 12-1,3 8 1,3 7 0,-1 3-1,5 2 0,3 3 0,1 0-1,1-3-2,6 2-5,-6-14-18,5 0-16,1-8 1,-2-6-1,3-8 1</inkml:trace>
  <inkml:trace contextRef="#ctx0" brushRef="#br0" timeOffset="329394.8403">20350 15925 56,'19'-6'40,"-4"2"-1,3 2 2,-1 4-15,-7-9-13,8 9-4,-4-3-4,1 3-1,-2-1-3,0 0-1,0-1-3,-13 0-4,21 2-10,-21-2-23,0 0-1,0 0 1,0 0-1</inkml:trace>
  <inkml:trace contextRef="#ctx0" brushRef="#br0" timeOffset="329582.851">20408 16040 82,'0'0'39,"19"16"0,-7-9 0,-2-8-29,10 3-4,-3-3-4,1 1-7,6-2-32,-8 2-2,-4-2 0,-1 1-1</inkml:trace>
  <inkml:trace contextRef="#ctx0" brushRef="#br0" timeOffset="329901.8693">20896 15962 87,'5'9'40,"4"-3"0,2-2 3,13 3-31,-5-10-4,8 4-1,-3-3-1,2 4-2,-3-2-3,-1 1-1,1 3-4,-8-7-7,8 2-31,-9 1-2,-2-3 2,1-2-1</inkml:trace>
  <inkml:trace contextRef="#ctx0" brushRef="#br0" timeOffset="330171.8848">21743 15814 86,'13'2'38,"-13"-2"1,0 0-3,-11 19-24,-8-8-5,1 6-3,-2-1 0,-1 6-2,0 0 0,3-1-1,1 2 0,6-5-1,0-1-1,3-1-2,3 0-2,5-16-9,-13 8-27,13-8 1,-17-1 0,8-6 0</inkml:trace>
  <inkml:trace contextRef="#ctx0" brushRef="#br0" timeOffset="330389.8973">21415 15832 93,'14'3'40,"1"5"2,7 2-5,14 7-23,-11-6-7,9 6-3,1 1 0,-1 3-4,-3 3 0,-1-4-3,-2 5-1,-8-6-5,5 6-10,-6-8-23,-6-4 0,-1-5 1,-2-6 1</inkml:trace>
  <inkml:trace contextRef="#ctx0" brushRef="#br0" timeOffset="331397.9549">21960 15619 46,'0'0'35,"21"4"3,-10 2 0,1 3-16,12 19-8,-7-1-3,10 12-3,-7 3-3,0 6-1,-4 1-2,-6 0-2,-7 1 1,-7-5-1,-4-5 0,-3-2 0,-2-6 0,0-7-1,2-1-1,0-10-4,9 2-21,2-16-13,0 0 1,0 0 0,-3-10 0</inkml:trace>
  <inkml:trace contextRef="#ctx0" brushRef="#br0" timeOffset="332082.9941">22422 15535 86,'31'10'38,"9"12"2,6 6 0,-2 9-30,5 17-3,-2 3-1,-1 8-3,-11 3 0,-12 1-1,-14-3-1,-12 2-1,-12-5 1,-8-9-1,-4-4-3,-9-13-5,9-10-32,2-8-2,2-18 1,11-18-1</inkml:trace>
  <inkml:trace contextRef="#ctx0" brushRef="#br0" timeOffset="334498.1322">15701 13398 4,'0'0'11,"0"0"-1,13-1 0,-13 1-2,14 0 0,-14 0 0,21-2-1,-6-1 1,5 2 0,4-3 1,3-1-2,5 1 0,3-1-1,7 0 0,4-1-1,3 1-2,4-1 1,3 2-1,4-1 1,4 0-1,2-1 1,7 2-1,5-3 0,7-2 1,4-2-1,8 0 0,1-2-1,7-1 0,3 1-1,1-2 0,0 2-1,0 3 1,0-2-1,-1 4 0,2 1 1,0 0-1,-4 1 0,-2 3 1,1 0-1,-6 1 0,1 1 2,4 0-2,-4 2 1,-2-1-1,1-1 0,4 0 1,-1-2-1,1 1 0,4-1 0,-5 0 1,2-1-1,3 1 0,-2 0 1,4 1-1,-1 1 0,3-1 1,0 1-1,0 1 0,2 0 1,2 1 0,0 0 0,2 2 0,-2-1 1,3 2-1,-1 0 0,5 0 0,-1-2-1,2 1 1,1-1-1,3-1 0,7 0 1,-1-3-1,6 0 0,-2-1 1,7 0-1,-1-4 0,4 1 1,-5 0 0,-4-1-1,5 1 0,-5-1 0,-2 1 0,-7 1 0,0 3 1,-9 1-1,6 2 0,-10 1 1,-7 3-1,-16 0 1,2 5 1,-16-1-2,-11 1 1,-5 1 0,-11 2 0,-52-13 1,65 32-1,-65-32 0,0 0-1,50 58 2,-50-58-2,4 55 2,-4-55-2,-13 69 1,13-69 0,-9 98 0,4-38 0,-7 8 0,2 7-1,16 6 1,2 9 0,-6 5-1,3 6 1,6-1 0,-2 4-1,1 3 1,-3 0 0,-11 5 0,4-3 0,7-1-1,-6-2 0,-7 1 1,4-4 0,-1-2-1,-2-1 0,5-4 0,-2-4 1,-11 1-1,3-5 0,10-3 0,-4-3 0,-3-2 1,9-7-1,-10-6 0,-2-6-1,10-8 0,0-53 0,-18 84-3,18-84-4,0 0-14,-57 61-19,30-61 2,-8-4-2,-11-12 2</inkml:trace>
  <inkml:trace contextRef="#ctx0" brushRef="#br0" timeOffset="336335.2373">16036 16054 17,'0'0'12,"0"0"1,0 0-2,0 0-2,2 14 0,0-4-3,5 2 0,0 3 2,-1 2-2,0 5 1,-2-1-1,2 6 1,-3 0 0,3 8 0,-2-2-1,1 7 1,1-1-3,-1 5 0,2 2-1,1 0 0,-2 0-1,2-1 1,-2-1-1,-1 0 0,0-4 1,3-1-1,-2-5 0,4-3 0,-2-5 0,2-3 0,2-6-1,1-3 1,-2-2-1,2-4 0,-2-2 0,4-1 0,0-1 0,4 1 1,3-2-1,5-2 0,5 0 0,6 0 0,7-3 0,6 3 0,8 1 0,7-3 1,3 0-1,8 3 0,2-3 0,10-1 1,2 1 0,9-3-1,0-5 0,2 3 0,5-1 0,3-2 0,5 1-1,2 1 1,0-1-1,0-2 1,1 1 0,3 0-1,-2-1 1,0 2-1,-2-2 1,-4 2-1,0 2 0,-2 3 1,1-2-1,-2 3 1,-2 3-1,-1-2 1,2 3 0,0-4-1,6 4 1,-1-3 0,3-1 0,0 0-1,5-3 1,1-1 0,4-2-1,2 0 1,-2-1 0,1-1-1,2-1 0,0 2 1,-1 2-1,-1 4 1,-2 0-1,-2 2 1,-1 1-1,-3 2 0,-7 2 0,-1-3 1,-3 2-1,-2 1 0,-2 1 0,-3-2 0,-5-1 0,-1 3 0,-3-2 1,-1 2-1,0-3 0,-6-2 0,0-1 0,0 1 0,0 1 0,-3-3-1,4 2 1,-3 0 0,-2-3 0,5 2 0,-2-1 0,-11-5 0,-4 2 0,0 3 0,-7-5-1,-5 0 1,-9 3-1,-17 0 1,-32 4 0,58 2 1,-58-2 0,0 0 0,0 0-1,0 0 1,0 0 0,55 12 0,-55-12-1,0 0 1,0 0-1,0 0 0,0 0 1,0 0-1,0 0 0,0 0 1,0 0-2,0 0 1,19-59 0,-19 59 0,0 0-1,0 0 2,40-68-2,-40 68 1,0 0 1,44-73-1,-44 73 0,6-69 0,-6 69-1,14-87-3,-14 87-8,22-78-29,-22 78-1,-12-93 1,-7 41-2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48:46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10438 5349 18,'-9'17'18,"9"-17"0,-3 15 0,3-15 0,0 0-2,3-11-1,-4-2-1,2-3-1,-4-6-4,2-2-2,-5-7 0,1 1-2,-3-5-1,-2-6-1,-1-2 0,2 7 0,-3 0 0,3 1-1,1 3 0,1 7-1,3 1 0,5 9 0,-1 15 0,11-14-1,-1 9 0,4 7 0,5 2 0,3 0 0,-2 4 0,1 2 0,-3-1 1,-4 6-1,-6 3 0,-8-1 1,-9 3-1,-6 7 1,-7 3 0,-4 0-1,-4 1 0,-1-2 0,0-2 0,5-1 0,6-4 0,3-5 1,6-4-2,7 3 1,5-4 0,5 0 0,4 3 1,3-2 0,2-3-1,3 4 0,0 0 1,1-8 0,0 1-2,1-4-1,4-3-4,-2-5-6,4-1-25,0-6 1,-4-5-2,1 3 1</inkml:trace>
  <inkml:trace contextRef="#ctx0" brushRef="#br0" timeOffset="715.0409">10882 5319 27,'-7'10'31,"-7"-10"2,5 5 0,-9-4-11,3-7-9,4 5-4,-5-11-3,6 2-2,-2-5-1,2-4 0,0-4-1,4 5-1,-1-8 1,3-2 0,4-1 0,2-3-1,-1-3 0,5 2 0,3 2 1,0-1-1,1 0 0,3 7-1,-2 2 1,2 3-1,-1 5 0,-2 3 0,1 0 0,0 9 0,-1 4 1,3-1-1,-1 3 0,2 6 0,-1 0 0,1 2 1,-1 3-1,-3-1 1,-3 0-1,-3 7 0,-8 0 1,-4 0-1,-7 3 0,-8 3 0,-6 1 0,-4 3 0,-3 0-1,-1-5 1,1-3-1,5 1 1,8-2 0,6-7 0,9-2-1,8-12 1,9 13 1,6-6 0,6-1 0,3-4 0,3-2 0,3 4 1,-2-2-1,1-1 1,-3-2-1,-2-1-1,-2-1 0,-2 2-1,-2-1-1,-4-7-4,2 5-14,-2-3-19,-7-7 2,2 5-2,-1-6 3</inkml:trace>
  <inkml:trace contextRef="#ctx0" brushRef="#br0" timeOffset="2119.1212">12127 4957 30,'0'0'30,"0"0"2,-2 12 0,2-12-14,-9 27-6,-1-7-2,7 6-3,-7 0-2,7 7-2,-4-3 1,7 9-1,-2-3 0,3-2-2,1-5 1,2 0-2,2-3 2,2-5-1,1-3-1,0-5-1,4-6-3,-3-10-5,7-6-23,0-4-3,-4-11-1,3-4 1</inkml:trace>
  <inkml:trace contextRef="#ctx0" brushRef="#br0" timeOffset="2291.131">12148 4745 47,'-16'-5'32,"5"11"1,-2-3-1,13-3-15,-10 13-14,13-2-15,10 3-19,-3-7-1,12 2-1,2-9 0</inkml:trace>
  <inkml:trace contextRef="#ctx0" brushRef="#br0" timeOffset="3166.1811">12572 5124 16,'8'10'31,"-8"-10"1,18-5 2,-3 5-11,3-4-3,6 3-3,0-6-8,9 6-2,0-3-3,5 3-1,-1-1-3,-1-2-1,-1 2-3,-4-1-2,-2 6-4,-11-6-12,-6 3-13,-12 0-1,0 0 2,-5 14 1</inkml:trace>
  <inkml:trace contextRef="#ctx0" brushRef="#br0" timeOffset="3402.1946">12648 5236 37,'0'0'33,"13"10"2,0-5 0,1-2-15,-1-5-5,10 8-4,-2-6-5,7-1-2,0-2-4,3 0-1,2 0-2,-4-5-4,4 3-13,-3-3-16,-9-6 1,-1 5-1,-11-6 2</inkml:trace>
  <inkml:trace contextRef="#ctx0" brushRef="#br0" timeOffset="3707.212">12928 4838 60,'0'0'32,"6"21"1,-8-6-8,-4 3-15,7 15 1,-8 2-4,4 3-1,-5 1-2,4 7-1,-2-4-1,1 0 0,1-3-1,3-4-1,1-5 0,1-2-2,5-1-3,-4-10-10,3-5-22,5 1 2,-10-13-1,22 0 2</inkml:trace>
  <inkml:trace contextRef="#ctx0" brushRef="#br0" timeOffset="4250.2431">13330 5244 60,'0'0'36,"15"-1"0,-4-7-5,0-10-16,7 3-5,-4-9-1,7 5-4,-2-4-2,-1-3-1,-4-1 0,0 4-2,0 2 2,-3 4-1,-2 2-1,-4 5 0,-5 10 0,0 0 1,0 0-1,11 22 0,-8 1-1,0 5 1,1 8 0,2 4 0,-1 6 0,0 3-1,-1 0 0,-2 2 1,0 1 0,-1-5 0,-3-1 0,0-7-1,-2-6 1,-1-6 1,-3-6-1,-4-7 1,-2-10-1,-3-1 1,0-10 0,-3-3 0,1-4 0,4-2-1,1-4 0,5 1-2,2 1-1,3-8-5,11 4-27,2 2-2,1-9-1,4 1 0</inkml:trace>
  <inkml:trace contextRef="#ctx0" brushRef="#br0" timeOffset="4478.2561">13684 4803 103,'0'0'38,"0"0"1,0 0-6,0 0-29,13 4-3,-3 4-5,-10-8-23,13 8-12,-2-5 0,0-7 0,2 0 0</inkml:trace>
  <inkml:trace contextRef="#ctx0" brushRef="#br0" timeOffset="5291.3026">14532 4986 57,'10'-2'36,"-10"2"-1,9-2-1,-7 14-21,-6 1-5,-1 9-1,-3 2-5,0 8-1,-1 0 0,-1 3 0,-1-1 0,2-7 0,0-5-1,3-2 1,0-5 0,6-15 0,0 0-1,0 0 0,0 0 2,6-16-1,0 0 1,2-7 0,-1-5-1,3 5-1,-1-1 2,-1-1 0,-2 4-1,1 6 0,0 1-1,2 13 1,-9 1 0,20 11 0,-8 1-1,5 9 0,2 2 1,3 1 0,2 4 0,0-2-1,0 1 1,0 2-3,1 0-2,-8-11-15,0 0-21,-2-6 2,-5-10-1,1-5 0</inkml:trace>
  <inkml:trace contextRef="#ctx0" brushRef="#br0" timeOffset="5833.3336">15856 4970 68,'11'7'36,"-1"9"-2,-9 4 3,-5 3-28,-4 6-4,-6 0-1,0 8-1,-7 3-1,-1-3 1,-2-1-2,-1-3-1,0-3 1,0-1-3,3-2-2,-2-10-6,8-8-28,4 0 2,-4-10-1,16 1 1</inkml:trace>
  <inkml:trace contextRef="#ctx0" brushRef="#br0" timeOffset="6081.3477">15562 4981 80,'0'0'37,"15"18"-1,-6 3-3,0 5-27,7 9 0,2 3-3,6 7 1,4-2-2,4 7-1,1-5 0,0-8-1,2-1-3,-2-7-5,6 0-12,-1-8-18,-8-9 1,-2-10-1,-2-7 1</inkml:trace>
  <inkml:trace contextRef="#ctx0" brushRef="#br0" timeOffset="6354.3634">16205 5158 58,'0'0'38,"21"-6"-1,-2-1 2,4-2-18,9 3-13,-3-3-1,7 3-3,-1-4-2,1 5-1,-1 2 0,-2-3-1,0 2-3,-8-1-3,0 7-2,-12-4-10,-3 8-20,-10-6 0,-4 13 0,-9-1 1</inkml:trace>
  <inkml:trace contextRef="#ctx0" brushRef="#br0" timeOffset="6570.3758">16246 5314 55,'0'0'37,"10"10"-2,4-13 2,-1-6-21,15 8-3,-5-8-6,9 7-4,-2-5-2,1-2-3,2 6-5,-7-8-13,0 1-18,-5 0 1,-3-4 0,-3-1 1</inkml:trace>
  <inkml:trace contextRef="#ctx0" brushRef="#br0" timeOffset="6823.3902">16462 4859 72,'-7'10'35,"3"4"0,1 5-4,-1 10-21,-2 4-4,5 10 1,-3 1-3,4 6 0,0 2-1,3 0-1,3-6-1,5 0-2,0-6-2,-2-10-5,9-4-30,-3-4 1,-3-14-1,4-3 0</inkml:trace>
  <inkml:trace contextRef="#ctx0" brushRef="#br0" timeOffset="8098.4632">17049 4987 44,'3'15'34,"-3"-15"2,0 23-1,-1-1-17,-6-7-5,7 10-2,-6-3-4,6 5-3,-2-4 0,5 5-1,-1-3-1,5-3 1,1-3-2,4 4 1,-1-2 0,1-3 0,1-1-1,-1-4-1,1-2 0,-2-2-3,4-1-4,-6-16-17,3-2-16,3-6 1,-4-9 0,1-4 1</inkml:trace>
  <inkml:trace contextRef="#ctx0" brushRef="#br0" timeOffset="8299.4747">17083 4754 86,'-16'-9'39,"1"6"0,5 0-5,10 3-20,-17-1-5,17 1-3,0 0-2,4 11-3,2-1-3,-6-10-5,20 12-33,-6-4-1,1-5 1,5-3 0</inkml:trace>
  <inkml:trace contextRef="#ctx0" brushRef="#br0" timeOffset="50981.916">2933 8561 16,'1'-14'30,"-1"14"2,4-20 2,-10 7-13,6 13-3,-11-17-2,11 17-3,-20-13-4,11 11-3,-10-1 0,5 6-2,-6-1 0,0 0-1,0 2-1,0 4 0,1 0-1,1 3 0,2 0 0,1 1-1,2 5 0,1 4 0,2 2 0,2 1 0,2 3 0,3 3-1,1 1 2,3 2-1,0 1 0,5-1 1,0 1-1,1 1 0,0-1 0,-1-1 1,1-2-1,-1 0 1,-1-3-1,-2-1 0,-2-2 0,1-3 1,-3-5-2,0 1 1,-2-3-1,-1-5-2,1 0-4,3-10-4,0 0-18,-15 3-10,5-8 1,-1-2-1</inkml:trace>
  <inkml:trace contextRef="#ctx0" brushRef="#br0" timeOffset="51280.933">2465 8922 64,'0'0'36,"0"0"1,10 4 1,-10-4-24,14 3-4,-3-5-2,7 6-2,1-4-1,7 0 0,1-4-3,5 4 0,0-1 0,1 0 0,-3-1-1,3 0-1,-2 1-2,-2 0-1,2 3-4,-10-10-10,2 5-23,-3-2 1,-1-3-2,-4 3 2</inkml:trace>
  <inkml:trace contextRef="#ctx0" brushRef="#br0" timeOffset="51695.9568">3197 8771 68,'-15'10'37,"15"-10"0,0 0 1,0 0-25,0 0-4,12 2-1,3 0-4,3-4 0,3 1 0,0 0-1,5 0-1,0-2-1,1 2-1,-1 0-1,-2-2-2,2 4-3,-6-3-5,6 6-9,-12-2-21,-5 1 2,-9-3 0,0 0 1</inkml:trace>
  <inkml:trace contextRef="#ctx0" brushRef="#br0" timeOffset="52023.9756">3208 8961 66,'-9'12'39,"9"-12"-1,0 0 2,0 0-22,0 0-8,0 0-2,11 2-3,-1-3-2,2-1 0,5 4-1,3-3 0,4-3 0,2-1-1,3 1-1,2 0 1,-3-1 0,0 0-1,-2 0 0,-2 2-1,-5 1-1,-3 4-1,-5-5-2,-1 8-7,-10-5-28,0 0-2,0 0 2,-10-1-1</inkml:trace>
  <inkml:trace contextRef="#ctx0" brushRef="#br0" timeOffset="56856.252">4310 8502 24,'0'0'28,"-9"-9"2,9 9-8,-11-11-4,11 11-2,-14-9-3,2 3-4,12 6-1,-19-1-1,7 3-3,-2 0-1,2 4 0,-2 0-1,3 6 0,-2 1 0,5 1 0,-3 1-1,5 6 0,3-1 1,3 1-1,4-1 1,3-1-2,4-1 1,0 1-1,4 0 2,-1-2-2,-1-2 1,0 3-1,-3-2 1,-4 1 0,-4 0 0,-4-2 0,-4 0-1,-4 2 1,-2-3-1,-4-2 1,-1-3-1,0 2 1,0-3-1,2-2 0,2-1 1,3-4-1,10-1 0,-10 2 0,10-2 0,0 0 0,0 0 0,11 1-1,-1 0 1,-1 5 0,3 4 0,2 0 0,-2 4 0,2 6 0,-2 1 0,-3 5 0,-1 0 0,-2 0 0,-3 1 0,0 1 0,-2-2 0,-2-3 0,1-4 0,2-1 0,0 0 0,1-5 0,-1-2 0,4-2 0,-6-9 0,14 13 1,-5-8-1,-9-5-1,18 2-3,-18-2-10,17-11-24,-7 3 1,-5-1-1,1 0 0</inkml:trace>
  <inkml:trace contextRef="#ctx0" brushRef="#br0" timeOffset="62476.5733">4997 8547 2,'0'0'15,"0"0"-3,0 0-2,0 0-3,0 0-1,0 0-2,0 0 0,0 0-2,0 0 1,0 0 0,0 0 0,0 0 0,2 12 1,-2-12 0,0 0 2,0 0-1,0 0 1,0 0 0,0 0 0,0 0-1,-5 10-1,5-10-1,0 0 0,0 0-1,0 0-1,0 0 0,0 0 0,0 0 1,0 0 0,-10 3 0,10-3 0,0 0 1,0 0 0,0 0-1,0 0 1,-10 3 0,10-3-1,0 0 0,-10 5 1,10-5-1,-13 7 0,3 1 0,2 3 0,-1 3 2,-3 1-2,1 3 1,2 4-2,-1 3 2,3 3-1,1 0 0,4 4 0,2 0 0,5 5 0,-1 1 0,4-1 1,0-3-2,3 2 0,-1-6 0,2-1 1,-3-3-2,0-7 1,-1-2-1,1-3 0,-2-1 1,-7-13-1,9 15 1,-9-15-1,0 0 1,9 10-1,-9-10 1,0 0-1,0 0 0,0 0-1,0 0-2,3-15-4,-3 15-11,11-7-20,-10-2 2,-1 9-2,6-18 2</inkml:trace>
  <inkml:trace contextRef="#ctx0" brushRef="#br0" timeOffset="68345.9091">5375 8699 37,'0'10'30,"0"-10"2,-13 8-10,13-8-5,-17 14-3,11 0-3,-5-2-3,4 4-2,-4 0-1,5 6-2,-1 1 0,3 0 0,0 2-1,3 2 0,2-3-1,5 4 0,2-2 1,2-6-1,4-1 0,3-2 0,2-4-1,2-2 1,-1-5 0,2-8 0,1-5 0,2-2 0,-2-8 0,-1-4 0,-1-7 0,-1-5 0,-3-4-1,-3 1 1,-4-2 0,-8-1 0,-7-1 0,-6 8-1,-6 2 1,-8 9-1,-4 3 0,-2 9 0,-2 6-1,0 6-1,7 8-1,0 0-3,14 9-6,0-1-25,9-5 0,12 3-1,0-4 1</inkml:trace>
  <inkml:trace contextRef="#ctx0" brushRef="#br0" timeOffset="68972.9449">5840 9066 43,'10'7'36,"1"7"1,-1-1 0,-4 1-15,7 8-7,-10-6-5,2 12-4,-4-3-3,-2-3-3,-2 4-4,-7-8-16,-2-3-19,-1 2 2,-4-12-1,1-5 0</inkml:trace>
  <inkml:trace contextRef="#ctx0" brushRef="#br0" timeOffset="74953.2871">6210 8641 24,'13'-2'29,"-13"2"3,0 0-1,9 7-13,-9-7-5,0 0-3,0 0-3,-5 14-1,5-14-2,-3 13-1,3-13-1,-3 21 0,0-8 0,2 4-1,-2 1 1,-1-1 0,0 0-1,2 1 0,0-2 0,0-1 0,2 1-1,1-6 1,-1-10-1,9 18 0,-9-18 0,17 9 1,-7-5-1,4-2 1,0-4-1,2 4 0,-1-1 1,1 1 0,0 0-1,0 4 0,-1-2 1,0 0-1,-3 3 0,3 1 1,-4 2-1,0 0 0,-1 4 1,-3-1-1,-3 0 0,-1 4 1,-4-2-1,-4 1 1,-3-1 0,-4-1 0,-1-2-1,-3 0 1,-1 0 0,-2-6-1,0 0 1,0-1-1,2-2 1,1-1-1,1-3 0,3-4-1,12 5-2,-18-8-4,18 8-8,-5-9-18,4-2-4,4-3 0,-2-5 0</inkml:trace>
  <inkml:trace contextRef="#ctx0" brushRef="#br0" timeOffset="75221.3024">6147 8743 42,'0'0'34,"2"-18"1,6 8 0,4-1-17,1-5-5,7 2-4,1 0-3,7 4-2,-2 0-1,0 0-2,1 6-2,-3-1-2,4 6-4,-7-3-12,-1 2-17,3 6 0,-6-5-1,0 5 2</inkml:trace>
  <inkml:trace contextRef="#ctx0" brushRef="#br0" timeOffset="75681.3287">6538 8412 43,'0'0'33,"2"-10"2,-2 10-1,17 10-16,-6-3-7,10 10-3,-2 1-2,6 12-2,2 4 0,2 8-2,-4-1 0,0 9-1,-5 1 1,-3 2-1,-6 1 0,-4-2-1,-3-4 1,-4 0-1,-5-5 1,-1-8 0,-3-8 0,1-2 0,-2-11 0,3-2 1,7-12-2,-14 5-1,14-5-4,-8-10-12,7 1-22,1 9 2,12-25-2,-3 9 1</inkml:trace>
  <inkml:trace contextRef="#ctx0" brushRef="#br0" timeOffset="76716.3879">7258 9028 53,'0'0'36,"21"8"-1,-12-2-1,-9-6-17,20 19-6,-14-9-3,4 5-2,-6-1-2,0 7-3,-3 3-2,-5-1-2,-1 8-8,-8 3-26,-2-7 0,-1 2-1,-2-10 2</inkml:trace>
  <inkml:trace contextRef="#ctx0" brushRef="#br0" timeOffset="80592.6096">7888 8483 17,'0'0'26,"-7"19"1,-8-13-4,5 2-9,0 5-1,-5-3-1,3 7-3,-5-2-1,5 5-2,-2-1 0,7 9-2,-1 2 1,5 4-1,1 6-1,4 2-1,3 0 0,3 3 0,1-3-1,4-3 1,-2-3-1,3-2 0,-1-8 0,-1-5 0,0-5 0,0-4 0,-2-4 0,-1 0-1,-9-8 0,16 5-1,-16-5-4,13-4-10,-13 4-20,13-14 0,-9-2 0,6-2 0</inkml:trace>
  <inkml:trace contextRef="#ctx0" brushRef="#br0" timeOffset="83085.7521">8228 8767 29,'19'-12'29,"-15"1"1,-4 11 1,15-16-17,-13-1-3,8 5 0,-7-5-4,5-3 1,-3-4-3,5 6 0,-2-3-2,1 3 1,-4 1-3,2 5 1,-3 2-1,-4 10 0,10 2 0,-10-2 0,4 22 0,-2-2-1,1 5 1,0 4-1,0 5 1,-1 4-1,1 1 0,2 3 0,-1-2 0,0-4 1,-2-1-1,2-5 0,0-4-1,-1-6-1,0-3-1,-2-8-2,-1-9-1,2 11-5,-2-11-6,0 0-7,0 0-9,-9 0-2,-1-6 4</inkml:trace>
  <inkml:trace contextRef="#ctx0" brushRef="#br0" timeOffset="83358.7677">8294 9060 40,'-5'15'30,"5"-15"-2,0 11-6,0-11-2,12 5-5,3-1-3,-5-8-2,9 0-2,-4-6-3,6 4-2,1-2 0,-1-1-1,0-2-1,-2 3 0,-4 1-2,-1 2 0,-3 3 0,-11 2-2,15-3-3,-15 3-3,0 0-8,10 9-12,-10-9-6,9 4 0,-9-4 1</inkml:trace>
  <inkml:trace contextRef="#ctx0" brushRef="#br0" timeOffset="83585.7807">8678 9010 27,'23'14'32,"-13"-8"4,3 4-1,-1 7-12,-4-7-4,6 8-4,-10-6-6,7 8-3,-8-4-1,0 2-2,-3-4-2,-4 0-2,1-2-2,-7-6-6,10-6-28,-10 10 0,0-14 0,10 4-1</inkml:trace>
  <inkml:trace contextRef="#ctx0" brushRef="#br0" timeOffset="87644.0128">9036 8530 25,'13'1'30,"-13"-1"2,0 0 0,10 1-13,-10-1-5,0 0-2,12-10-2,0 7-4,0-3-1,5 3-1,0-3 0,3 0-1,-1-3-1,3 7-1,-1-1 1,1 0-1,-5 1 0,1 2 0,-3 1-1,1 4 1,-3 1-1,-2 1 1,-1 3-1,-3 6 0,-2 5 1,-2 3 0,-2 4-1,-1 4 0,-2 3 1,1 5-1,-1 3 1,-1-1-1,0-3-1,2 1 2,-1-2-1,1-3 0,0-2-1,-1-6 0,1-4-1,0-5-1,2-1-1,-4-8-3,5 3-5,-2-12-10,-11-7-14,11 7 0,-13-9 0,3 0 2</inkml:trace>
  <inkml:trace contextRef="#ctx0" brushRef="#br0" timeOffset="87885.0267">9063 8904 40,'3'-14'32,"12"11"2,-2-7 1,3 0-19,10 8-3,-2-5-2,7 6-4,-1-2-2,3 3-3,0-4 0,-1 2-2,0 1-2,-1-7-2,2 3-5,-7-6-9,0-3-18,-1 5 1,-10-2-1,-1 2 2</inkml:trace>
  <inkml:trace contextRef="#ctx0" brushRef="#br0" timeOffset="88317.0514">9494 8354 43,'0'0'33,"9"-9"2,2 14 0,3 3-18,-4 0-3,11 14-4,-3 1-3,4 8-1,-2 2-2,4 9-2,-6 3 0,0 3-1,-5 3 0,-2 3-1,-3-3 1,-3 4-1,-2 0 0,-4-8 1,-3-4-1,1-3 0,-3-6 0,-2-5 1,-3-4-1,-1-7 0,0-4 0,1-2 0,1-2-1,-1-6-1,11-4-1,-14 3-1,14-3-4,0 0-10,0 0-20,13-3 2,-13 3-1,21-5 1</inkml:trace>
  <inkml:trace contextRef="#ctx0" brushRef="#br0" timeOffset="88993.0901">10020 9032 14,'17'11'29,"-17"-11"2,17 18 2,-6-4-11,-6-1-4,7 9-2,-10-7-4,6 10-3,-8-3-2,2 2-2,-4-2-1,-2 0-3,-2-2-1,-8-3-5,3 2-8,-5-7-23,-1-7 1,2-4-3,-1-10 2</inkml:trace>
  <inkml:trace contextRef="#ctx0" brushRef="#br0" timeOffset="107615.1552">9975 8336 36,'0'0'32,"2"-13"2,-2 13-7,0 0-5,2-17-5,-2 17-3,8-9-6,2 8-2,0-3-1,3 1-1,0-1-2,6 5 0,2 0-1,-1 0 1,1 0-2,0 3 0,-5-1 1,1 6-1,-4 2 1,-4 0-1,-7 3 0,-3 4 0,-7 5 1,-5 0-1,-3 2 0,-2 2 0,-4 1 0,2 1 0,3 2 1,2-4-1,5-1 0,6-2 0,5-4 1,4-1-1,6-4 1,3-1 0,4-7-1,2 2 0,2-3 1,-1-2-1,-2 1 1,-1-3-1,-5-1 0,-1 1 1,-12-2-1,0 0 1,0 0-1,-11 10 0,-2-3 1,-4 1-1,1 5 0,-3 1 1,1 2-2,1 4 1,5 4 0,3-3 0,4 1 0,4 4 0,3-1 0,3 0 0,5 0 0,0-2 0,0-2 0,2-1 0,-2 2 0,0-5 1,-3-2-1,-4-1 0,-6-2 0,-7-1 0,-1 0 1,-6-3-1,-5-4 0,-2 1 0,0 0 1,-1-5 0,4 0-1,3-1 0,3-1 0,2 0-1,13 2-4,0 0-9,-5-11-26,15 5 1,5-5 0,5 1-2</inkml:trace>
  <inkml:trace contextRef="#ctx0" brushRef="#br0" timeOffset="108298.1943">10663 8537 56,'7'-11'36,"-7"11"0,-5-16-8,5 16-7,-10-7-6,10 7-6,-11 8-3,5 2-1,-2 5-3,2 8-1,2 5 1,-1 3-2,3 4 1,3 2-1,2 1 1,4 2-1,3-1 1,4-9-1,2-3 0,4-4 0,3-2 1,3-9-1,4-2 0,1-8 0,1-7 0,0-3 0,0-5 0,-1-7 0,-2-8 0,-3 0 0,-3-7 2,-5-4-1,-4-2-1,-5-1 1,-5 1 0,-3 5 0,-4 4 0,-3 0 0,-3 6-1,-2 9 0,2 6 0,0 3 0,9 8-1,-15-3-2,15 3-3,-5 10-13,7-1-21,-2-9 1,16 15-1,-2-8 1</inkml:trace>
  <inkml:trace contextRef="#ctx0" brushRef="#br0" timeOffset="108933.2306">11646 8217 63,'-19'0'36,"5"4"0,-5-2 1,-1-3-24,8 7-3,-3-2-3,5 4-4,1 2 0,6 5 0,2 5-1,3 3-1,2 1 0,5 5 0,2 0 0,2 3 0,1-3-1,-2-1 0,-3-2 0,0-1 0,-6-4 1,-4 0-1,-8-1 1,-4-1-1,-8-2 1,-6-4-1,0 1 1,-2-6-1,-3-3 1,7-1-1,1-5 2,5-5-1,9 0-1,10 6 1,-1-16-2,1 16 2,21-10-1,-4 5 0,6 5 0,3 5 0,0 4 1,-2 3-1,-1 4 0,-1 4 0,-8 3 0,-4 5 0,-7 4 0,-4-1 0,-5 1 0,0 3 0,-1-1 0,0 2 1,2-1 0,3-3-1,3-5 0,3 1 1,2-3-1,3-8-1,5 1-7,-7-6-31,5-12-2,3-3 1,-1-10 0</inkml:trace>
  <inkml:trace contextRef="#ctx0" brushRef="#br0" timeOffset="109660.2722">12409 8302 27,'7'-19'30,"-7"19"1,0 0-9,-11-8-2,2 19-4,-10 4-4,1 15-2,-7 6-1,2 16-1,-5 6-1,6 9 0,0 0-1,11 8-1,4-4-1,11-3-1,6-10-1,9-6-1,4-12-2,5-7-1,6-5-6,-6-20-14,3-6-18,-2-8 2,-5-6-1,1-5 1</inkml:trace>
  <inkml:trace contextRef="#ctx0" brushRef="#br0" timeOffset="110055.2948">12994 8461 66,'0'0'36,"0"0"1,2 27 0,-12-1-25,-15 3-3,0 9-1,-10 4-3,0 4 0,-2-1-2,3 3 0,1-4-1,4-9 0,5-4-2,8-5 0,5-8-2,1-7-1,7-1-5,3-10-7,-4-11-24,4 11 0,2-25-1,-3 3 2</inkml:trace>
  <inkml:trace contextRef="#ctx0" brushRef="#br0" timeOffset="110304.309">12602 8562 87,'3'-15'38,"-3"15"1,16 9-8,-5-2-18,8 9-3,2 0-4,8 8-1,3 0-2,3 4 0,1-1-1,2-2-1,-1-3-1,0 0-1,-1 1-2,-5-7-2,2 1-4,-8-6-4,5 3-12,-9-5-16,-3-2 1,-1-6 0,-6-6 2</inkml:trace>
  <inkml:trace contextRef="#ctx0" brushRef="#br0" timeOffset="110490.3197">13168 8847 39,'0'0'35,"12"5"3,-12-5-1,0 0-11,13 15-9,-13-15-6,11 23-3,-5-9-3,0 5-3,-2 1 0,0 3-2,-1 0 0,-2-5-3,0 2-4,-5-7-8,5-2-24,-4-2 1,3-9-1,0 0 1</inkml:trace>
  <inkml:trace contextRef="#ctx0" brushRef="#br0" timeOffset="110911.3437">13647 8444 79,'-22'10'38,"-4"9"0,-4 14-3,-8-7-24,9 10-3,2-3-2,12 6-2,5 0-1,11-3-1,11-2-1,10-2 0,7-6-1,4-7 1,4-5-1,2-7 0,1-8 1,-2-8-1,-1-6 0,-7-9 1,-6-3-2,-4-7 1,-9-3 0,-8-4 1,-14 0-1,-6-1 0,-9 2-1,-6 6 1,-2 6-1,-5 5-1,6 11-4,-1 1-6,11 9-28,5 10 0,5 0 2,10 1-2</inkml:trace>
  <inkml:trace contextRef="#ctx0" brushRef="#br0" timeOffset="111244.3627">13806 8278 93,'3'-18'40,"1"6"1,-4 12 0,28-6-30,-14 13-5,11 11-1,2 8-3,2 6 0,1 7 0,1 4-1,-4 5-1,-6 7 0,-9 3 1,-9-5-1,-10-1 0,-6 0 0,-5-3 0,-5-5-1,-2-9 0,3-9-1,3-6-2,2-5-1,10-1-3,-2-17-14,9 3-20,-1-14 1,6-2 0,5-3 1</inkml:trace>
  <inkml:trace contextRef="#ctx0" brushRef="#br0" timeOffset="111553.3805">14435 8163 71,'8'-21'41,"-4"4"-1,-4 17 1,0 0-13,-6 17-20,11 13-3,0 10-1,4 15-3,2 14 1,-1 11 1,0 8-3,-3 8 1,0 4-1,-3 5 1,-1-5 0,-1-2-1,-1-12 0,1-10 0,2-11-2,-1-18-2,5-10-17,1-27-21,-4-20 0,3-19 0,0-22-1</inkml:trace>
  <inkml:trace contextRef="#ctx0" brushRef="#br0" timeOffset="112201.4174">15450 8587 25,'34'-21'31,"2"6"2,-12-2 0,-3 0-10,-6 15-7,-15 2-2,-1 12-5,-12 3-2,-3 12 0,-10 3-2,0 10-2,-8 4 1,-1 2-2,-3 0 0,5 2-1,-2-6-1,7-3 1,2-5-3,5-11 0,6-3-5,2-13-5,13-7-16,0 0-9,-5-22-1,4-3 0,-3-11 1</inkml:trace>
  <inkml:trace contextRef="#ctx0" brushRef="#br0" timeOffset="112401.429">15122 8562 61,'-1'-10'39,"1"10"0,9 11 1,4 12-19,5-5-9,17 10-4,-1 2-2,11 7-2,0 2-1,7 1-2,1-5-1,0 1 0,-2-2-3,-6-8-5,6 0-29,-11-8-4,-5-9 0,-3-5 0</inkml:trace>
  <inkml:trace contextRef="#ctx0" brushRef="#br0" timeOffset="113868.5128">16264 8494 25,'2'-19'32,"7"7"2,-9-7 0,-2 4-12,2 15-5,-18-8-4,0 17-5,-15 6-3,-2 9-1,-10 7 0,2 10-1,-2 2 0,7 4 0,6-3 0,12 4-1,12-5 1,14-1-1,16-11-1,13-7 0,10-8 0,6-4-1,5-6-1,0-11-2,2-3-1,-14-7-5,-3 3-14,-14-1-16,-16-5 1,-16 2-1,-16-2 2</inkml:trace>
  <inkml:trace contextRef="#ctx0" brushRef="#br0" timeOffset="114048.5232">15830 8707 69,'22'0'37,"9"0"-1,3 3-7,6-11-18,11 5-4,0-4-5,0-7-7,3 0-15,-3-4-15,-5-8-1,-2-2-1,-8-7 1</inkml:trace>
  <inkml:trace contextRef="#ctx0" brushRef="#br0" timeOffset="114282.5366">16316 8217 68,'-19'8'37,"0"10"-1,4 11-1,7 18-21,-4 4-6,8 14-3,-2 5 0,2 7-3,3 0 1,4-2-2,-1-5 0,-1-3-1,1-6-2,-1-14-2,4-4-6,-6-19-16,6-7-13,2-7 1,-7-10 0,22-14 1</inkml:trace>
  <inkml:trace contextRef="#ctx0" brushRef="#br0" timeOffset="114883.5709">16999 8227 69,'4'-17'36,"-8"5"-1,-8 3 2,-8-1-29,-3 13-1,-6 4 0,-1 5-1,-6 0-3,4 11 1,3 1-1,6 2 0,8 1-2,11 2 0,7-6 0,11 5 0,6 0 0,6-3-1,2-1 0,1 0 1,-2-2-1,-5 0 0,-7-3 1,-3-1-1,-8-1 0,-8 1 0,-8-1 1,-5-2-1,-6-2 1,-2-1-2,0-1 2,-2-3-1,6 0 1,2-4-1,8-1 0,11-3 0,-1 11 1,11-8-1,6 2 0,6 2 1,0 0-1,6 4 0,-3 1 1,-5 0-1,-4 4 0,-6 5 0,-6 2 1,-6 0-1,-3 1-1,-6 3 1,-4 0 0,0-1 0,0-2 0,2-4 0,3-5-1,4 1-1,6-3-1,0-13-6,15 2-25,-1-9-6,3-9 0,4-2-1</inkml:trace>
  <inkml:trace contextRef="#ctx0" brushRef="#br0" timeOffset="115299.5947">17421 8390 97,'-18'24'37,"-6"4"3,-1 9-6,2 1-29,2 3 0,13 1-3,3-3 1,9 0-2,5-5 1,6-6-2,6-9 0,4-1 0,3-10 1,0-5-1,-1-7 0,2-5 1,-1-9-1,-3-3 1,-2-9 0,-7-6 1,-7-5-2,-3-5 1,-9-2 0,-6 0 0,-6 2 0,-5 6-1,-7 3 0,-4 14 0,0 10 0,0 9-1,3 12-2,2 8-4,12 14-8,1 0-27,12 4 3,9-3-2,7-2 1</inkml:trace>
  <inkml:trace contextRef="#ctx0" brushRef="#br0" timeOffset="115486.6054">17620 8703 97,'5'14'39,"-3"-1"1,1 0-9,2 4-21,-9-2-4,-1 5-4,0 5-3,-4-4-2,4 4-4,-5-7-6,6 0-25,-6-1-1,0-5 1,10-12-2</inkml:trace>
  <inkml:trace contextRef="#ctx0" brushRef="#br0" timeOffset="115917.6301">18090 8415 83,'-14'1'39,"14"-1"-1,0 0 0,4-19-29,12 8-1,0-8-3,2 0 0,-1-1-2,0 3 0,-2 1-1,-4 2 0,-2 3 0,-9 11-1,9-10 0,-9 10 0,5 18-1,-5-2 1,-3 7-1,2 7 1,-3 7-1,2 3 0,-4 7 1,1 0-1,1 2 1,0-1-2,-1-1 1,-1-7-1,1-4-1,-2-6-3,8-3-4,-9-14-7,8-3-23,0-10-3,-9 2 2,9-2-1</inkml:trace>
  <inkml:trace contextRef="#ctx0" brushRef="#br0" timeOffset="116112.6412">18018 8802 89,'-11'15'39,"11"-15"1,9 12-8,1-16-17,14 3-4,-5-7-4,11 3-2,-1-4-2,3-4-2,-1 1-3,-2-3-5,0 6-8,-7-3-26,-1-4-1,-2-3 1,-2-2 0</inkml:trace>
  <inkml:trace contextRef="#ctx0" brushRef="#br0" timeOffset="116682.6738">18399 8238 85,'-8'-21'40,"2"3"0,3 1 2,3 17-27,12-26-7,9 12-3,3 1-1,1-1-1,2 5-2,2 3 0,-4 4 0,-5 5-1,-4 7 0,-9 5 0,-5 4 0,-6 10-1,-3 4 1,-10 3 1,4 7-2,-3-1 1,1-2 0,5 0 0,4-3 0,6-6 0,3-3-1,7-4 1,-1-5 0,3-1 0,2-6 0,-3-2-1,-1-4 1,0 2 0,-10-8 0,13 13 0,-13-13 0,5 17-1,-3-6 1,-3 4 0,-1 3 0,-2 1 0,-1 3-1,-1 5 0,0-1 1,-1 1 0,-2 2-1,2-2 1,0-4 0,0 2 1,2-5-1,-1-4 1,0-4-1,0 0 1,6-12-1,-10 11-1,10-11-1,-9-4-5,9 4-13,-1-9-23,0-6 2,1-2 1,2-6-2</inkml:trace>
  <inkml:trace contextRef="#ctx0" brushRef="#br0" timeOffset="117577.725">18968 8023 54,'0'0'38,"-14"3"-1,14-3 1,12 0-17,0-6-7,9 5-4,-1-4-3,7 6-3,0-2 0,0 2-1,-3 4-1,-2 4-1,-6 1 0,-4 6 0,-4 6-1,-9 3 0,-5 7 0,-3 6 0,-6 4 0,1 4 0,-4 3 0,3-1 0,1 2 0,6-2 1,5 0-1,2-8 1,6-5 0,2-2-1,5-7 1,-2-3-1,2-7 1,0-4-1,-12-12 0,19 13 0,-19-13 0,12 8 1,-12-8-1,2 12 0,-2-12 0,-5 20 0,0-4 0,-2 3-1,0 1 1,1 7-1,1-1 1,1 2-1,2 1 1,2-1-1,2 2 0,0-2 1,3 1-1,-1-6 1,-3 1-1,-1-1 1,-3-3 0,-3-4 0,-2-4-1,-4-3-1,1-2-4,-8-7-23,4-1-11,1-5 0,3-6-1,8-3 1</inkml:trace>
  <inkml:trace contextRef="#ctx0" brushRef="#br0" timeOffset="250237.3127">7104 12786 38,'-4'-14'34,"4"14"3,-11-4-6,-2 5-7,7 19-5,-7 4-7,9 16-4,-3 6-3,6 12-1,2 5-1,2 4-1,2-2 0,3-4-1,1-11 0,2-7-1,-1-10 0,-2-12 0,0-9-1,-8-12 1,0 0-1,6-13 1,-11-3-2,-5-8 2,-3-6-1,-5 1 0,-1 0 0,-5 2 1,-2 4-1,-1 7 1,-1 9 0,-2 8 0,1 12 0,1 8 1,2 5 0,3 7 0,4 4 1,7 3 0,4 0 1,12 2-1,6-5 0,11-2 0,7-5 0,6-8-1,5-7-1,5-7-2,8-8-1,-3-16-4,5 0-5,-7-14-23,2-4-6,-3-3 1,-6-8-1</inkml:trace>
  <inkml:trace contextRef="#ctx0" brushRef="#br0" timeOffset="250571.3318">7344 13155 57,'-17'10'38,"-5"7"1,3 4 1,9 7-19,-4-6-8,13 6-5,2-4-1,11 0-3,7-3-1,7-3-1,8-4 0,2-4-1,4-5 0,1-3-1,-1-6 1,-3-5 0,-5-3 0,-6-7 0,-8-6-1,-6-1 2,-11-5-1,-11-4 0,-8-3 0,-9 0 0,-6 1-2,-3 5 1,-3 5 0,2 6-1,4 11-2,6 6-1,13 15-3,5 3-5,21 10-19,4 2-12,13 1 3,8 3-1</inkml:trace>
  <inkml:trace contextRef="#ctx0" brushRef="#br0" timeOffset="251018.3574">7795 13233 67,'-13'-3'38,"-1"0"1,2 4 1,12-1-22,-13 5-8,17 6-3,-4-11-1,25 12-3,-5-7 0,7 0-1,3-5 0,5-4-1,0 0 0,1-6-1,-5-4 1,-1-1-1,-3-3 1,-7-1 0,-8-1-1,-9-2 0,-9-1 0,-9 2 0,-5 2 0,-8 3 0,-4 3 0,-5 8-1,0 7 1,2 9 0,3 8-1,5 6 1,6 10 1,6 6-2,8 4 2,9 1-1,6 0 0,7-2-1,6-1-1,3-5-2,9-7-2,-3-13-3,12-1-10,-7-12-22,4-12 0,4-10 1,3-9 1</inkml:trace>
  <inkml:trace contextRef="#ctx0" brushRef="#br0" timeOffset="251353.3766">8521 13060 80,'0'0'39,"-23"-6"1,-2 13-4,-2 11-21,-10-2-6,6 7-4,0-4 0,8 8-2,8-3-1,8-1-1,10-3 0,8 2 0,6 0 0,4-3-1,2 1 0,3-3-1,-3-1 1,-1 2 0,-7 0-1,-8-2 0,-5 1 1,-6 1-1,-8-2 1,-6 1 0,-5-1 1,-1-2-1,0-5 0,3-1-1,3-1-2,2-10-8,6 0-30,10 3 0,7-19 1,6 2-2</inkml:trace>
  <inkml:trace contextRef="#ctx0" brushRef="#br0" timeOffset="252503.4423">8935 13066 51,'0'0'38,"0"0"0,-4-9-1,4 9-14,0 0-9,0 0-5,-5 16-2,6 1-2,-1 3-2,0 7-1,2 4-1,2 4 0,0-1 1,0 0-2,1-5 1,2-1-1,2-6 0,0-6 1,-1-6-1,3-8 0,-1-6 1,2-5-1,4-11-1,-1-5 2,2-8-1,6-4 0,0-5 0,2 2 0,-1 3 0,-2 4 0,-4 8 0,-1 13 0,-6 12 0,-6 11 1,-5 12-2,-4 10 1,-1 5 1,0 6-1,2 0-1,4-4 0,5-5-3,5-9-2,14-3-8,2-15-28,8-11 2,6-9 0,0-13-1</inkml:trace>
  <inkml:trace contextRef="#ctx0" brushRef="#br0" timeOffset="252869.4633">9546 13060 83,'-28'26'39,"-2"0"-1,4 2 1,7 8-30,5-2-3,10-1-2,6-5 0,11-3-2,8-5 0,6-6-1,5-6 0,1-6 0,1-6-1,-1-4 0,-4-6 0,-4-4 1,-8-3-1,-4-3 0,-10-4 0,-7-4 1,-10-3-1,-6 1 1,-7 3-1,-5 4 0,-3 8 0,-2 5 0,1 10 0,6 8-1,8 10-1,6 3-2,16 9-5,3-9-16,16 1-16,12-3 1,8-7-1,7-4 2</inkml:trace>
  <inkml:trace contextRef="#ctx0" brushRef="#br0" timeOffset="253108.4769">9974 12747 62,'-3'-41'40,"-6"8"1,-4 10 0,-3 16-11,-4 5-20,6 20-4,1 10-2,2 11-2,3 10-1,7 5 0,3 2-2,3 1 0,6 1-2,-1-9-1,3-3-4,-5-14-4,4-5-23,-7-9-7,-4-8 2,-1-10 0</inkml:trace>
  <inkml:trace contextRef="#ctx0" brushRef="#br0" timeOffset="253304.4882">9720 12963 61,'-11'-14'40,"11"14"1,1-12 2,15 17-17,3-10-12,14 7-5,1-4-3,11 3-3,2 1-3,0-6-6,7 7-18,-9-4-18,-7-5-2,-3-1 2,-6-3-1</inkml:trace>
  <inkml:trace contextRef="#ctx0" brushRef="#br0" timeOffset="257747.7423">10545 13166 32,'0'0'33,"2"10"2,-2-10 0,14-6-15,2 2-5,0-9-4,9 1-2,1-8-3,3-1-1,-1-6-2,0 0 0,-4-2 0,-5 2-1,-6 3 0,-6 1-1,-7 3 1,-4 6-1,-8 3 0,-8 4 0,-4 6-1,-3 7 0,-4 8 1,0 9-1,-3 8 0,2 5 0,4 4 0,7 8 1,4-1-1,8-2 1,8-5 0,7-8-1,8-8 1,7-7-2,9-7-1,4-16-3,8 3-8,-1-9-28,4-10 2,3-2 0,-4-5-1</inkml:trace>
  <inkml:trace contextRef="#ctx0" brushRef="#br0" timeOffset="257972.7552">11166 12988 62,'11'15'36,"-17"-4"0,1 6-4,-4 5-15,-7-2-10,3 7-2,-4-1-3,2 1 0,-2 0 0,5-1-3,2-3 0,-2-6-5,7 0-5,-4-13-11,9-4-14,0 0-1,-7-14 0,10-2 1</inkml:trace>
  <inkml:trace contextRef="#ctx0" brushRef="#br0" timeOffset="258181.7671">11002 12987 40,'-4'-21'36,"-2"2"1,6 19 0,0 0-11,0 0-10,17 19-6,-8 0-4,5 8-3,0 2 0,7 4-2,0 0 0,-1-2-2,3 0-1,-2-8-4,5 0-10,-3-8-24,0-11 2,0-3-1,-1-10 1</inkml:trace>
  <inkml:trace contextRef="#ctx0" brushRef="#br0" timeOffset="258388.779">11477 12909 78,'0'0'38,"0"0"0,-1 24-4,3 3-23,-5 2-5,4 4-2,1 3-2,4-1-1,4-3-3,-1-5-3,8-2-6,-7-7-25,3-12-2,4-6-1,-5-10 2</inkml:trace>
  <inkml:trace contextRef="#ctx0" brushRef="#br0" timeOffset="258554.7885">11511 12708 63,'-9'-10'35,"-2"3"-1,11 7-1,0 0-25,-4 9-15,4-9-19,21 12-8,4-1-1,2-7 1</inkml:trace>
  <inkml:trace contextRef="#ctx0" brushRef="#br0" timeOffset="258896.808">11881 12817 57,'0'0'36,"-15"11"-1,-2-7 1,-5-3-20,3 7-8,-4-3-2,6 6-3,1-2 0,6 5-1,5 1-1,10 5 0,4 2 0,6 2-1,2 3 1,1 1-1,0 2 0,0 0 0,-5-1 0,-5-1 0,-7-2 0,-5-3 0,-10-6 0,-2 3 0,-6-6 1,-3-6-1,0-4 0,4-4-2,2-2-1,2-9-7,14-2-25,3-5-2,6-7-1,10 1 1</inkml:trace>
  <inkml:trace contextRef="#ctx0" brushRef="#br0" timeOffset="259149.8225">12159 12552 85,'0'0'38,"-10"11"0,8 5 1,-13 9-30,8 11-4,-1 6-2,5 7-1,2 6 0,3 1-2,0 0-1,0 0-1,0-1-1,-3-8-1,4-3-8,-9-12-9,1-8-19,2-6 2,3-18 0,-13 5 0</inkml:trace>
  <inkml:trace contextRef="#ctx0" brushRef="#br0" timeOffset="259323.8324">12000 12953 43,'-10'-21'37,"0"4"2,10 17-1,0 0-11,1-10-12,15 14-6,2 1-4,10 0-2,4 3-3,6-3-4,8 5-8,-2-7-27,1-8 0,9-2-1,-1-12 2</inkml:trace>
  <inkml:trace contextRef="#ctx0" brushRef="#br0" timeOffset="260106.8772">12956 12524 75,'-8'-11'38,"-3"3"1,-7 6-1,9 6-26,-11-1-6,6 11-2,-2 4-1,4 7-1,1 5-1,3 7-1,4 6 1,1 3 0,1 3-1,2 3 0,0 1 0,0-1-1,0 0-1,-3-5 0,-1-6-2,-6-5 0,2-6-1,-5-10 0,0-6 1,-3-11 0,-1-4 0,-1-8 2,-1-5 1,0-6 1,2-4 2,3 0 1,2-4 0,7 3 1,3-1 0,8 3 0,4 1 0,8 6-1,5 1-1,6 3-1,4 0-1,3 0 0,1 3 1,1 2-1,-3 2 0,-2 2 0,-5 1 0,-5 4 0,-6 6 0,-6 3 1,-5 2-1,-3 4 1,-5 2 1,0 4-1,-4 0 1,-1 2 0,-2-1 0,4-1-1,2 0 1,2-1-1,3-5-1,3-1 1,5-3 0,3-1-1,5-4 1,2-5-1,3-4 0,2-4 1,1-4-1,-1-4 0,-2-5 0,-1-5 0,-3-3 1,-6-2-1,-5-2 0,-6-1 0,-5 1 1,-5 2-1,-5 4 0,-7 9 0,-1 5 0,-1 4-1,2 6 0,1 7-1,7 5-3,1 0-2,11 12-7,-2-9-17,12 1-10,2 2 1,2-3 0</inkml:trace>
  <inkml:trace contextRef="#ctx0" brushRef="#br0" timeOffset="260493.8993">13274 12990 71,'15'-20'40,"3"0"-1,2 3-9,-7-7-10,9 13-8,-6 0-4,3 7-3,-7 4-3,1 8 0,-3 7-2,-4 3 1,-3 6-1,-2 2 0,-2 0-1,-3 2 1,0-5 0,0-4 0,1-5-1,-2-4 1,5-10-1,0 0 1,5-14 0,1-2 0,2-6 0,2-3 1,5-2 0,0 0 0,3-2 1,3 3 0,0 2 0,2 5 0,-2 5 0,-1 3-1,0 2 0,-2 7-1,-2 3-2,-5 1-1,1 8-8,-12-10-30,8 13-2,-8-13 2,4 9-1</inkml:trace>
  <inkml:trace contextRef="#ctx0" brushRef="#br0" timeOffset="261555.9601">14731 12616 46,'-2'11'34,"-2"4"1,-10 2 0,-8 4-17,1 12-6,-7 1-5,2 7-1,-3 1-3,-3 2 0,-3-3-1,4-1-1,0-5-2,0-3 0,2-5-2,1-11-3,7-3-7,3-12-13,4-8-10,10-4-1,0-15 2,8-2 0</inkml:trace>
  <inkml:trace contextRef="#ctx0" brushRef="#br0" timeOffset="261776.9728">14336 12662 63,'0'0'36,"3"9"0,4 4-8,6 12-11,-3 2-7,12 10-3,0 2-2,5 6-1,2 1-2,3-3 0,2-4-1,2-4-2,-2-4-2,-3-9-2,2-2-10,-7-9-23,-4-8 0,3-3-1,-8-7 2</inkml:trace>
  <inkml:trace contextRef="#ctx0" brushRef="#br0" timeOffset="262278.0014">14989 12898 29,'10'3'16,"-10"-3"1,14 5 3,-5-1 2,-9-4-3,18 9-2,-18-9-2,27 6 0,-13-6-4,10 5-2,-1-6-3,8 5-1,-1-8-1,8 3-2,-5-2 0,0 0-2,-3 0 0,-3 0-2,-6 1 0,-7-1-3,-1 8-6,-13-5-8,0 0-19,0 0 1,0 0-1,0 0 2</inkml:trace>
  <inkml:trace contextRef="#ctx0" brushRef="#br0" timeOffset="262684.0246">15446 12765 19,'0'0'33,"-21"11"1,12-4-3,0 2-7,-3-6-4,11 7-2,-8-8-6,9-2-3,4 12-2,-4-12-2,15 14-2,-2-6 0,-1 2-2,3 2 0,3 2 0,-2 0 0,-1 3-1,0 0 0,-5-1 0,-2 2 0,-1 0 0,-4-3 1,-3 1-2,-1-4 1,-2 0-1,3-12-1,-9 14-1,9-14-1,-11 3-4,11-3-7,-7-13-24,7 13 1,-3-18-1,5 5 2</inkml:trace>
  <inkml:trace contextRef="#ctx0" brushRef="#br0" timeOffset="263107.0487">15969 12596 88,'0'0'38,"-22"9"0,7 3-6,-13-1-24,11 8-2,2 2-2,6 6-1,1-1-1,9 2 0,7-1-1,4 1 1,6-4-1,3 1-1,4-1 0,0-3 1,3 1-1,-3-1 0,-3 1 0,-4-1 0,-7 6 0,-7-2 0,-5 0 0,-7 0 0,-9-3 0,-4-1 0,-6-2 0,-1-5 0,-1-4 0,4-2-1,3-6-1,3-9-1,8 0-5,0-15-14,6-3-18,8-7 0,-1-11 0,3-5 2</inkml:trace>
  <inkml:trace contextRef="#ctx0" brushRef="#br0" timeOffset="263307.0603">15851 12583 76,'13'-13'41,"0"11"-1,8 0 1,1-7-26,12 11-5,-3-3-3,9 5-3,-1-1-2,1 0-2,4 1-1,-6-2-4,1 7-4,-7-8-23,7 0-10,-5 2 1,-3-6-1</inkml:trace>
  <inkml:trace contextRef="#ctx0" brushRef="#br0" timeOffset="264162.1092">17173 12672 49,'0'0'37,"0"0"-1,-12-3-8,12 3-7,-8 11-5,8 3-6,-6-1-3,5 10-3,0 1-1,2 6 0,1-2-1,6 2 0,1-3 0,4 0-1,6-5 0,3-6 1,4-7-2,5-5 1,5-5-1,0-6 0,3-7 1,-3-4-1,-2-6 0,-3-2 1,-7-1-1,-5-2 1,-8 1-1,-5 5 1,-6 2 0,-4 6-1,-5 10 1,-3 8 0,0 10-1,-2 10 0,-5 8 0,-1 8 1,1 10-2,1 5 1,5 3 0,-1-2-1,6-4 0,3-6-2,7-4-1,0-16-5,12-2-13,1-17-19,-4-11 2,8-9-2,-1-10 3</inkml:trace>
  <inkml:trace contextRef="#ctx0" brushRef="#br0" timeOffset="264442.1252">17750 12795 92,'0'0'39,"12"4"2,-2-1-8,1-3-22,12 2-4,0-4-3,12 3-2,3-3 0,7-4-1,5 0 0,0-2-1,0-3 0,-3 0-1,-3 2 0,-8-4-2,-7 5-1,-10-1-3,-5 9-6,-14 0-10,-5-12-18,5 12 2,-22-5-2,9 3 4</inkml:trace>
  <inkml:trace contextRef="#ctx0" brushRef="#br0" timeOffset="264743.1423">18200 12602 39,'9'-14'37,"2"4"2,-2 0-1,-4-1-11,6 12-10,-11-1-5,12 5-5,-12-5-2,14 16-2,-5-6-1,1 5-1,1 1 1,-2 3-1,-2-1 0,0 2-1,-3 0 1,-1 1-1,-5 0 1,-3 0-1,-2 0 0,-3-2 0,1-1 0,-2-4-1,3-1-1,-2-7-1,10-6-3,-12-1-5,12 1-23,16-23-7,-5 3 1,9-4 0</inkml:trace>
  <inkml:trace contextRef="#ctx0" brushRef="#br0" timeOffset="265186.1677">18749 12444 77,'-18'7'40,"3"-2"0,15-5 2,-1 11-24,1-11-9,30 1-3,-5-2-2,6 2-2,4-2 1,2 0-2,-1 0 0,-6 1 0,-4 1 0,-3 5-1,-5-1 0,-3 5 1,-7 1-1,-4 9 0,-1 2 0,-5 3 1,-1 5-1,-3 2 0,-1 3 1,-6 4-1,0 3 0,1 1 1,-4 0-1,1 2 0,-2-3-1,3-2 2,1-2-2,3-9 1,0-3-1,1-5-1,6-5-2,3-16-3,2 10-9,-2-10-26,-2-14-1,0-1 1,0-8 0</inkml:trace>
  <inkml:trace contextRef="#ctx0" brushRef="#br0" timeOffset="265384.1791">18714 12793 78,'14'7'42,"3"-3"-1,9 1 2,12 2-25,-4-8-8,13 4-3,-4-4-4,1-4-4,2 2-8,-7-7-32,-6-6-2,0-3 1,-11-4-1</inkml:trace>
  <inkml:trace contextRef="#ctx0" brushRef="#br0" timeOffset="275135.7368">19518 13325 91,'12'3'39,"-12"-3"1,0 0-6,0 0-24,0 0-3,0 0-3,-15-9-4,15 9-3,-12-3-8,12 3-28,-11-4-2,11 4 2,12-19-2</inkml:trace>
  <inkml:trace contextRef="#ctx0" brushRef="#br0" timeOffset="275582.7624">20140 12608 27,'-4'16'34,"4"-16"3,-10 20 0,6-6-11,0-5-7,10 12-6,-7-2-4,7 10-3,-2 1-2,2 9-1,0 2-2,-1 1 0,-1 3-1,-3-2-1,0-1-2,-3-4-1,1 0-6,-7-13-14,2-5-15,6-4 1,0-16-1,0 0 2</inkml:trace>
  <inkml:trace contextRef="#ctx0" brushRef="#br0" timeOffset="275836.7769">20436 12479 72,'15'-11'37,"-15"11"1,13 17 0,-7 14-27,-6 5-5,6 15-2,-3 6-1,5 8-1,1 3-1,2 0-1,3-4-1,-2-9-1,4-4-2,-5-14-1,3-5-4,-9-18-9,-5-14-20,0 0 1,0 0 0,-15-20 2</inkml:trace>
  <inkml:trace contextRef="#ctx0" brushRef="#br0" timeOffset="276029.788">20193 12728 53,'-23'-15'37,"6"8"0,17 7 0,-4 15-17,8-3-8,12 12-5,2 2-3,7 6-1,5 2-4,4-1-1,7 4-6,-4-12-8,9 1-17,-3-8-4,-4-8-2,0-3 2</inkml:trace>
  <inkml:trace contextRef="#ctx0" brushRef="#br0" timeOffset="276430.8109">20654 12977 38,'0'0'35,"22"-10"2,-6 2 0,1-2-14,13 6-8,-4-9-4,6 5-4,-5-3-1,3 2-2,-6-5-2,1 4 0,-6-3 0,-3 1-1,-5-1 0,-3-2 0,-4-2 0,-5 1-1,-5 0 1,-5-3 0,-4 1-1,-5 3 0,-2 2 0,-4 6 0,-2 6 0,0 5 0,1 8 0,2 9-1,5 5 1,6 5 1,6 4-1,8 3 0,7-1 1,9 0-1,5-4 0,6-5 1,3-3-3,0-7 0,3-3-2,-6-11-5,7 1-8,-12-12-16,2-4-6,-2-4-1,-3-6 2</inkml:trace>
  <inkml:trace contextRef="#ctx0" brushRef="#br0" timeOffset="276845.8346">21093 12911 54,'0'0'37,"12"-8"0,-12 8-8,19-6-6,-19 6-6,28-8-6,-12 2-2,7 1-3,-2-1-2,5-4 0,-2-2-2,-2 2-1,-1-3 1,0-1-1,-6-1-1,-1 1 1,-7-4-1,-3 1 0,-6 0 1,-4-2-1,-6 2 0,-5 0 0,-3 3-1,-1 2 1,-3 8 0,-1 3 0,1 8 0,2 6-1,2 9 1,3 5 0,6 6 0,3 3 0,5 1-1,5 2 1,5 0 0,5-5 0,5-4 0,5-5 0,2-6-1,3-7 0,3-3-2,0-12-2,6-1-5,-8-14-12,6-1-20,1-7 2,1-7-1,0-2 2</inkml:trace>
  <inkml:trace contextRef="#ctx0" brushRef="#br0" timeOffset="277398.8663">21761 12365 78,'2'-11'39,"-2"11"1,0 0 0,2 18-27,-3 3-5,4 10-2,-2 5-2,2 8-2,-1 2 0,2 4 0,1-1-1,0-1-1,2-5 0,0-2 0,0-8 0,1-5 0,0-7 0,-1-4 0,-2-7-1,-5-10 1,0 0 0,11 1-1,-11-1 1,0-18 0,-2 4 0,-2-3 0,-4-2-1,-2 0 1,-3 4 0,-4 1-1,-4 6 1,-1 5 0,-2 5-1,-1 8 0,1 6 1,3 1 0,2 3 0,4 3 0,8 0 0,6-1 0,5-2 1,10-2 0,5-5 0,5-1 0,5-5 1,3-4-1,0-5 0,1-3 0,-3-4 0,-5 1 0,-5-1-1,-4 0 0,-4 1 0,-12 8-1,8-12 0,-8 12-3,0 0-2,-8-12-10,8 12-25,0 0-1,0 0 2,0 0-2</inkml:trace>
  <inkml:trace contextRef="#ctx0" brushRef="#br0" timeOffset="277960.8984">23003 12622 53,'0'0'38,"12"-2"1,-12 2-1,-13 10-18,11 10-5,-12-2-7,7 10-1,-7 3-4,-4 5 0,-3 3-2,2 5 1,-2-1-2,3-3 1,1-2-1,-2-6 0,2-4-1,3-6-2,2-3 0,-1-12-3,13-7-4,-24 1-7,24-1-10,-15-10-13,2-7 1,5-3 1,-3-10 2</inkml:trace>
  <inkml:trace contextRef="#ctx0" brushRef="#br0" timeOffset="278221.9134">22642 12663 62,'3'-18'39,"0"7"-1,8 9 2,9 12-20,-6 0-8,12 13-4,-1 3-3,7 9-1,0 5-1,2 5-1,-1-2-1,1 4 1,-1-4-2,2-5 0,-3-1 0,-6-8-2,-3-5-1,-3-7-1,-1-2-4,-8-12-5,8 1-13,-19-4-16,16-14 3,-3 1-2,-6-9 4</inkml:trace>
  <inkml:trace contextRef="#ctx0" brushRef="#br0" timeOffset="278682.9397">23170 12762 67,'10'5'39,"1"-2"-1,5-4 1,0-4-24,18 7-6,0-7-2,5 3-2,2-4-2,-1 2-1,-5-3 0,2 0-2,-6 3-1,-14-1-1,-4 2-2,-13 3-1,0 0-2,0 0-4,0 0-6,-31 4-6,9 4-7,-4 1 2,-5 7 0,-7-5 9,7 7 8,-7-1 9,-1-2 10,15 4 8,-1-6 11,5-2 1,11-4-1,12 4-3,-3-11-5,16 7-6,-2-7-4,10 4-1,-4-4-3,10 4-1,-3-2-2,-2 2 0,-2-2-2,4 0-1,-2-1-2,-3-5-2,6 5-7,-12-5-23,-1-7-7,5 2 2,-6-4-1</inkml:trace>
  <inkml:trace contextRef="#ctx0" brushRef="#br0" timeOffset="279089.963">23709 12698 36,'0'0'33,"0"0"3,0 0-1,14 6-15,5-3-2,-7-7-7,5 5-2,-5-4-3,17 2 1,-4-4-2,0 2-1,5-2-2,-2 0 0,0 0-1,-2 1 0,0 1-1,-11 0-1,-5 2 0,3-1-1,-13 2-1,0 0-2,0 0-5,0 0-6,-7 10-12,-6-3-10,-3 1-2,-7 2 3,-3 2 7</inkml:trace>
  <inkml:trace contextRef="#ctx0" brushRef="#br0" timeOffset="279338.9772">23842 12774 7,'-27'13'30,"7"7"2,-1-6 0,6 2-6,-2 2-8,1-8-6,5 5-4,4-6-1,0 3-2,7-12 0,-9 16 1,9-16 0,5 11 0,9-11 0,2 4-1,0-7-1,14 2-1,0-5-1,5 1 0,4-1-2,-10-3-2,-3 1-1,1-4-2,-4 7-5,-10-12-10,0 6-20,-8-1 1,-1-2 0,3 4 1</inkml:trace>
  <inkml:trace contextRef="#ctx0" brushRef="#br0" timeOffset="279973.0135">24257 12563 60,'-12'-3'37,"12"3"-2,4 13 4,-1 3-26,-8-5-5,9 8-1,1 0-1,7 7-2,-7-3 0,-6 4-1,8-1-1,-7-26 0,24 50 0,-24-50-1,0 0 1,39 57-1,-39-57 0,0 0 0,62 11 0,-62-11-1,0 0 0,69-38 1,-69 38-1,48-53 1,-48 53-1,53-63 0,-53 63 1,29-67-1,-29 67 0,36-57 1,-36 57-1,0 0 1,0 0 0,0 0-1,0 0 1,0 0-1,-29 51 1,29-51-1,-42 99 1,16-34-1,-1 6 0,-3 6 1,0 1-1,-2-1 1,22-3-1,1-1 1,-8-11 0,9-8 0,8-54-1,5 79 1,-5-79 0,0 0-1,-9 57 0,9-57-2,0 0-1,0 0-4,0 0-30,0 0-5,-29-71-1,29 71 1</inkml:trace>
  <inkml:trace contextRef="#ctx0" brushRef="#br0" timeOffset="284069.2477">8838 13852 66,'10'1'34,"-10"-1"-4,0 0-1,0 0-15,0 0-6,0 0-3,4-9-2,-4 9 0,-9 7-1,-2 6 0,-8 5 0,-6 7 0,-6 4-1,-4 8-1,-3 4 1,-1 0 0,3-1-1,3-5-2,7-5-2,6-10-3,10-3-8,1-15-14,9-2-8,5-20 0,0-3 1</inkml:trace>
  <inkml:trace contextRef="#ctx0" brushRef="#br0" timeOffset="284296.2608">8499 13909 59,'-13'-11'36,"13"11"-4,0 0-6,0 0-5,7 17-6,3-1-5,11 7-4,1 0-1,11 4-1,1-2-1,8 2-2,2-3 0,5-5-2,0-3-1,0-7-4,4 1-9,-12-7-24,3-8 1,-1-3-1,-6-6 0</inkml:trace>
  <inkml:trace contextRef="#ctx0" brushRef="#br0" timeOffset="284542.2749">9223 13969 69,'0'0'38,"0"0"-2,13-5 3,2 5-25,-2-4-8,9 5-2,3-2-2,6-1 0,5 1-2,2 0-1,2 0 0,-3-2-2,0 3-4,-7-10-9,-1 3-22,-5 2 1,-8-6-1,-1 2 2</inkml:trace>
  <inkml:trace contextRef="#ctx0" brushRef="#br0" timeOffset="284844.2921">9619 13750 65,'-7'-13'36,"7"13"-1,0 0-8,0 0-10,13 13-6,-13-13-6,23 22-1,-8-8-1,4 5-1,1-1-1,-2 1 0,2 2 0,-1 1-1,-5 1 1,-5 1 0,-5-2 0,-2 1-1,-8-2 1,-1 0-1,-5-4 0,-2-2 1,1-4-3,1-4-1,12-7-4,-12 0-15,13-9-16,8-4 0,6-10 0,7-1 1</inkml:trace>
  <inkml:trace contextRef="#ctx0" brushRef="#br0" timeOffset="285279.317">10127 13747 62,'0'0'38,"0"0"-1,0 0 2,-10-5-23,10 5-6,0 0-5,0 0-3,-8 11 0,8-11 0,5 16-2,0-5 1,1 2-1,2 5 0,-1 2 1,-1 2-1,1 2 1,3 2-2,0-1 2,0-2-1,4-3 1,0 0-1,3-5 0,1-2 0,1-3 0,-3-4 0,-3-1 0,-3 2 0,-10-7 0,10 9 0,-10-9 0,-15 15 0,-1-7 0,-4 2 0,-2-2 0,-4 0 0,1-2-1,1-3 0,2-3-1,2-5-2,8 1-5,-2-12-8,4 3-22,8-3 1,-2-6-1,3 2 2</inkml:trace>
  <inkml:trace contextRef="#ctx0" brushRef="#br0" timeOffset="285483.3286">10161 13701 78,'20'-7'40,"-1"2"-1,3 2 1,6 7-26,-8-4-7,7 6-2,-2 3-4,0-2-1,4 2-2,-4-5-5,7 2-26,-5 1-8,-1-5 2,-2-1-1</inkml:trace>
  <inkml:trace contextRef="#ctx0" brushRef="#br0" timeOffset="286227.3712">11282 13724 60,'13'4'36,"-3"-1"1,1 7 0,3 5-21,-9-1-7,7 8-3,-1 4-2,2 4-2,0 0 1,4 2-2,0-4 1,5-1 0,1-5 0,3-6-1,-1-10 0,4-4 0,1-9 0,1-5 0,-2-6-1,-1-4 1,-3-5-1,-1-1 1,-6-1-1,-3 0 1,-5 2-1,-1 6 1,-6 6 0,-3 15 0,0 0 0,-11 0 0,1 17-1,-2 13 1,-2 8-1,-2 5 0,-3 7 1,0 4-1,2 1 0,-1 2-1,6-1-1,-2-10 0,8-3-4,1-13-5,14-10-25,1-11-4,4-14 0,5-13 0</inkml:trace>
  <inkml:trace contextRef="#ctx0" brushRef="#br0" timeOffset="286526.3883">11934 13852 56,'0'0'38,"1"17"-1,-1-17 2,11 7-20,10 1-7,0-8-4,9 2-2,3-4-2,7 0-2,3-3 0,0 0 0,0-2-2,-1-1 0,-4-2-1,-3 1-1,-1 1-1,-10-2-2,0 4-5,-15-6-13,-3 2-16,-6 10-1,5-15 2,-5 15 0</inkml:trace>
  <inkml:trace contextRef="#ctx0" brushRef="#br0" timeOffset="286822.4053">12368 13694 70,'-11'-9'39,"11"9"-1,0 0-2,0 0-20,12 2-6,-12-2-4,24 5-2,-6 0-1,2 3-1,1 0-1,0 1 0,-1 1 0,1 4-1,-4 1 0,-8 2 1,-6 1-1,-2 1 0,-4 1 0,-5 2-1,-1-4 0,-1-2-1,1-4-1,9-12-4,-7 9-7,7-9-23,4-16-2,7-1 0,1-5 0</inkml:trace>
  <inkml:trace contextRef="#ctx0" brushRef="#br0" timeOffset="287287.4319">12913 13587 54,'15'-7'37,"-6"-4"-1,-9 11 2,13-8-18,-13 8-8,0 0-5,-3-9-1,3 9-2,-6 13-2,3 3 1,-2 0-2,-2 7 1,2 1-2,0 4 1,1 0 0,4 1-1,2-2 0,3-2 1,3-4-2,5-4 1,1-1 1,4-4-1,-1-2 0,1-2 0,-2-2-1,2 0 1,-2 5 0,-7-1 0,-3 1 0,-4 4-1,-4-1 2,-3 3-2,-4 0 2,-6-1-1,-2-3-1,0 1 1,-1-4 0,0-1 0,0-3-1,2-3 0,2-2-2,2-6-1,12 5-4,-14-17-12,10 3-20,6-1 2,0-9-1,4 2 2</inkml:trace>
  <inkml:trace contextRef="#ctx0" brushRef="#br0" timeOffset="287523.4454">12919 13604 74,'14'-13'40,"3"2"0,4-2 2,2-4-25,12 13-7,-4-4-3,5 5-2,-2 0-2,4 3-3,-3 2 0,-3-2-3,-2 6-5,-10-4-29,-1-1-5,-3 0 1,-16-1-1</inkml:trace>
  <inkml:trace contextRef="#ctx0" brushRef="#br0" timeOffset="289105.5359">2906 14385 38,'13'0'31,"-13"0"-2,1-11-5,-1 11-4,-16-13-4,7 10-3,-12-4-4,3 6-3,-9-2-2,1 10-1,-3 0-1,3 7 0,-1 6-1,7 5 1,0 6-1,9 7 0,2 2 1,5 4-1,3 1-1,6 3 1,1 0-1,2 0 0,1-3 0,1-3-1,0-2-2,-2-6 0,2-1-3,-7-13-2,6-1-13,-7-9-16,-2-10 0,-1-11 0,-5-8 2</inkml:trace>
  <inkml:trace contextRef="#ctx0" brushRef="#br0" timeOffset="289290.5464">2579 14662 53,'-14'9'35,"15"3"-2,-1 4-4,7-5-17,12 5-3,1-3-5,6 1-3,7-2-4,0-5-9,10-4-20,3 2-2,-3-10-1,6 3 2</inkml:trace>
  <inkml:trace contextRef="#ctx0" brushRef="#br0" timeOffset="289559.5617">3242 14658 63,'0'0'36,"18"-12"1,-8 8-7,1-4-14,11 8-7,-4-3-4,3 4-3,3-1-1,2 0-1,0 1-4,-4-3-3,4 5-10,-8-1-19,-5-5-1,-1 3 0,-12 0 1</inkml:trace>
  <inkml:trace contextRef="#ctx0" brushRef="#br0" timeOffset="289772.574">3236 14772 71,'0'0'37,"1"14"-1,-1-14-10,10 7-14,4-1-4,-2-3-3,6 2-3,2-3-2,1-3-3,5 4-4,-2-10-14,2-2-16,7 2 1,0-10-1,1 3 1</inkml:trace>
  <inkml:trace contextRef="#ctx0" brushRef="#br0" timeOffset="290694.6267">4229 14374 31,'10'-3'30,"-13"-6"2,3 9-8,4-12-6,-7-1-5,3 13-4,-3-23-3,4 12 1,-6-3-2,2 2-1,-6 1 1,0 5-1,-8 0 0,0 10 0,-6 2-1,0 5 0,-3 4-1,5 6 0,3 0-1,4 4 0,7 0 0,7-1-1,7 1 1,7-2-1,2-2 0,0-2 0,-1-1 1,1 1-1,-6-1 0,-3 0 0,-4-3 2,-8 1-2,-3-2 1,0-3-1,-4 1 1,0-7-1,1 0 1,-2-4-1,3-1 0,10 0-1,-10-4 1,10 4 0,0 0 0,11-3 0,0 4 0,2 1 1,3 2-1,0 2 0,-1 4 0,1 2 0,-5 3 0,-5 2 1,-3 4-1,-4 3 0,-3 0 0,-4 3 0,-2 1 0,-2-2 1,1 0-1,3-3 0,2-4 0,2-1 0,4-5 0,6-3 0,3-1-2,2-2 0,8 2-3,-5-9-5,11 3-22,0-1-7,-1-6 1,4 1-1</inkml:trace>
  <inkml:trace contextRef="#ctx0" brushRef="#br0" timeOffset="291048.6469">4897 14270 60,'0'0'37,"-16"10"-1,2 3 2,-6 2-23,8 15-5,-9 1-4,4 12 0,-3 3-1,4 8-2,2 0 0,3 5-1,2 0 0,4 1-1,6-2 0,4-4-1,6-5-2,-1-6 0,7-4-5,-3-11-29,7-10-5,4-11 2,-1-15-1</inkml:trace>
  <inkml:trace contextRef="#ctx0" brushRef="#br0" timeOffset="291836.6921">5130 14632 52,'0'0'35,"0"0"0,0 0-9,8-15-7,-11 2-5,3 13-4,3-21-3,4 11 0,-5-6-3,7 2-1,-1-4-1,4 3 0,1-3-1,4 0-1,-1-1 1,1 3-1,-3 3 1,-2 4-1,-3 4 1,-9 5-1,10 7 0,-10 7 1,-3 10-1,0 3 0,-1 6 1,2 3-1,1 0 0,0 3 0,2-4 0,1-4-1,1-4 0,-1-5-2,3-2-1,-4-8-2,4 5-4,-5-17-7,0 0-22,-7 13 1,7-13 0,-10 3 2</inkml:trace>
  <inkml:trace contextRef="#ctx0" brushRef="#br0" timeOffset="292052.7044">5178 14824 53,'0'0'39,"0"0"-2,0 0 1,10 3-17,-10-3-8,21-3-6,-8 1-2,5 2-3,2 1-1,2 1-1,4 0-2,0-3-3,7 5-7,-8-8-19,5-3-7,3 1-1,-1-5 1</inkml:trace>
  <inkml:trace contextRef="#ctx0" brushRef="#br0" timeOffset="292258.7162">5676 14742 45,'1'10'36,"2"4"3,-1 0-1,2 0-11,3 9-13,-6-5-6,4 7-3,-3-1-2,-1 1-3,0-2-3,-6-8-12,-1-2-24,4 0 1,2-13-2,-11 1 2</inkml:trace>
  <inkml:trace contextRef="#ctx0" brushRef="#br0" timeOffset="293676.7973">5999 14395 15,'0'0'30,"0"0"1,0 0-2,-10-6-7,10 6-5,0 0-3,2 9-4,-2-9-1,1 14-4,-2-4-1,0 6-1,-3 1 0,2 4-1,-4 2 0,1 1-1,0 0 0,1-2 0,4-5 0,5 0-1,2-4 1,3-4-1,7-3 0,3-3 0,3-2 0,2 0 0,3 0 1,0 1-1,-1-1 0,-3 4 0,-2 0 0,-6 4 0,-4 1 1,-5 2-1,-6 2 0,-5 2 0,-5 1 1,-4-2-1,-4 0 0,0-2 1,0-2-1,-3-4 1,1-2-2,-1-6 0,4-1-3,-2-6-5,18 8-15,-20-18-13,9 2 0,5 1 0,-3-8 1</inkml:trace>
  <inkml:trace contextRef="#ctx0" brushRef="#br0" timeOffset="293910.8106">5975 14396 48,'11'-10'38,"-2"5"-1,1-4 1,4-3-15,6 9-10,-5-6-6,8 5-3,1 0-4,2 2-4,6 7-4,-6-7-9,6 4-21,-1 2 0,-2-1 0,3 2 1</inkml:trace>
  <inkml:trace contextRef="#ctx0" brushRef="#br0" timeOffset="294216.8282">6451 14186 67,'1'-12'37,"-1"12"-1,19-2 2,-10 11-23,10 17-7,-3 6-4,3 10-1,-1 6-1,-1 9-1,-4 3 0,-4 1 0,-4-1 0,-2-2 0,-5-2-1,-2-2 1,-3-9-1,-1-5 1,1-8-3,-1-6-2,5-2-11,2-11-23,1-13 0,0 0-2,5-13 2</inkml:trace>
  <inkml:trace contextRef="#ctx0" brushRef="#br0" timeOffset="295556.9049">14428 13684 6,'0'0'26,"0"0"-2,0 0 0,-1-10-2,1 10-2,0 0-2,0 0-1,0 0-3,0 0-3,-12 5-4,7 8-1,-4 1-2,1 4-1,0 4-1,4 4 0,0 1 0,4 4-1,1-3 1,4-1-1,3-3 0,2-1 0,1-4 0,2-6-2,1-2 0,0-6-2,3-4-2,-3-11-7,6-1-22,-2-4-4,2-7 0,2-3 0</inkml:trace>
  <inkml:trace contextRef="#ctx0" brushRef="#br0" timeOffset="295730.9148">14554 13515 48,'-19'-4'33,"-1"-4"-1,20 8 0,-13 4-21,13-4-15,0 0-21,11 12-6,4-1-2,0-5 1</inkml:trace>
  <inkml:trace contextRef="#ctx0" brushRef="#br0" timeOffset="296018.9313">14767 13795 42,'20'3'34,"-1"-9"1,9 2 0,3-1-17,-5-7-5,9 4-5,-3-2-4,5 4-1,-6 1-1,0 3 0,-4 2-1,-1 2 0,-4 2-2,-2 2 1,-7 2-2,-3-2-1,1 2-2,-11-8-4,12 6-6,-12-6-17,0 0-3,1-10-1,-6-7 2</inkml:trace>
  <inkml:trace contextRef="#ctx0" brushRef="#br0" timeOffset="296291.9469">15133 13565 44,'0'0'33,"0"0"2,10 13-1,2-2-16,-3-5-6,6 9-5,1-2-2,0 3-1,-1 1 0,0 3-1,-3-1-1,-4 3 0,-6-1-1,-2 0 0,-5-2-1,0 2 1,-3-4-1,-1-2-1,0-3 0,9-12-2,-10 18-2,10-18-6,0 0-18,0 0-8,11-7 0,2 0 1</inkml:trace>
  <inkml:trace contextRef="#ctx0" brushRef="#br0" timeOffset="297040.9897">15542 13864 61,'0'0'39,"0"0"0,0 0 1,4-12-19,-4 12-8,6-9-7,-6 9-1,10-19-3,-3 6 0,0-2-1,5-2 0,0-2-1,-1 5 1,0 0-1,0 3 0,-11 11 0,15-5 0,-15 5 0,6 19 0,-7 0 0,1 3 0,0 6 1,-1 3-1,1 1 0,0-1 0,0-2-1,3-4 0,0-4 0,-1-2-1,0-4-2,-2-5-1,3 1-3,-3-11-3,-5 15-6,-5-13-4,6 8-2,-10-8 1,4 6 0,-8-4 5,4 5 8,-4-4 8,2-3 10,4 5 8,-1-8 3,13 1 1,0 0 1,0 0-1,14-18-6,10 10-4,0-5-3,9 1-4,0-2-1,4 4-3,1-1-1,-1 1-4,3 7-7,-8-3-21,2-3-7,1 2 2,-1-6-1</inkml:trace>
  <inkml:trace contextRef="#ctx0" brushRef="#br0" timeOffset="297462.0138">16622 13665 43,'9'12'34,"-9"-12"3,3 26-2,-1-3-16,-5-1-6,4 9-5,-7 1-3,6 7-2,-3 0 0,2 2-1,-4-1 0,0 1 0,-4-4 0,0 2 0,-1-7-1,-1-4 1,-3-5 0,1-5-1,-1-7-1,2-8 0,2-6-1,-3-12-1,5-2-2,-2-10-4,7 2-9,-5-4-21,4-8 0,4 1 0,-1-6 1</inkml:trace>
  <inkml:trace contextRef="#ctx0" brushRef="#br0" timeOffset="297657.025">16557 13584 61,'0'0'39,"0"-12"-1,0 12 2,-1-12-19,1 12-10,0 0-7,19-4-4,-3 3-4,3-1-4,10 7-9,1-3-22,0 1 1,5 2-1,-5-1 2</inkml:trace>
  <inkml:trace contextRef="#ctx0" brushRef="#br0" timeOffset="298009.0451">17014 13538 60,'1'17'37,"-2"0"0,1 6 0,-1 4-16,-1-6-13,5 5-4,-1 0-2,0 0-1,1-1 0,1-1-1,0-2 0,1-1 0,-2-1-1,-3-6-1,0 5-1,-2-8-4,2 5-4,0-16-10,-10 6-16,10-6 0,0 0 1,0 0 0</inkml:trace>
  <inkml:trace contextRef="#ctx0" brushRef="#br0" timeOffset="298633.0808">16996 13826 40,'15'1'33,"-15"-1"4,11-9-11,3 8-5,-6-8-3,12 7-3,-6-8-4,11 4-4,-3-6-1,8 2-3,-2-3 0,3 2-1,1-1-1,-1 2 0,-1 2 0,-4 2-1,0 3 1,-3 1-1,-3-1 0,-3 3-1,-5 4 0,-12-4 0,17 6-2,-17-6 0,0 0-1,0 0-2,0 0-1,-14 4-2,14-4-2,-20-3-3,20 3 2,-22-4 0,22 4 2,-16-10 2,16 10 3,-2-12 5,4 3 5,-2 9 4,9-14 2,0 12 2,-9 2 0,12-5 0,-12 5-2,0 0-1,0 0-3,10 10-2,-10-10-2,12 15 0,-5-6-1,3 0 0,0 2-1,1 1 0,-2-1 0,-1 0-1,-2 1 1,0 1-1,-3-3-1,-4 1 1,1-11-1,-5 12-1,5-12-1,0 0-3,-9 6-2,9-6-5,-4-10-13,4 10-15,6-16 3,-6 16-1,16-19 3</inkml:trace>
  <inkml:trace contextRef="#ctx0" brushRef="#br0" timeOffset="299399.1246">17970 13627 64,'0'0'39,"0"0"0,0 0-3,0 0-15,0 0-8,-8 9-6,8 2-3,-1-1-2,-1 2 0,2 4-2,-1-3 1,1 4-1,1 2 0,-1 0 0,1 0 1,0 1-1,0 2 0,-3 1 0,1 2 0,-3-2 1,0 1-1,1-2 0,-3 0 0,-2-3 0,3-3 0,0-4 0,0-3 1,5-9-1,-5 12 0,5-12 0,0 0 0,0 0 0,0 0 0,0 0 0,0 0-1,0 0 0,0 0-1,0 0-2,0 0-3,0 0-12,8-9-22,-8 9 2,5-15-1,-5 3 1</inkml:trace>
  <inkml:trace contextRef="#ctx0" brushRef="#br0" timeOffset="300475.1862">17838 13697 48,'-7'11'34,"7"-11"2,0 0-11,13-4-5,-8-8-4,12 6-5,-6-10-3,7 3-2,-4-6-1,4 4-2,-2-3 1,-1 4-2,-4-2 0,3 6 0,-3 0 0,-11 10-1,16-12 0,-16 12 0,0 0-1,13-7 1,-13 7 0,0 0-1,0 0 0,0 0 1,0 0 0,6 9-1,-6-9 1,-2 17-1,-2-4 0,-1 5 1,-1 4-1,1 2 1,-2 4-1,-1 3 0,0 1 0,-1 1 1,-1 4-1,0-4 1,1-2-1,2 0 0,-1-1 1,4-4-1,0-3 1,1-3-1,2-6 0,2-1 0,1-2 0,-2-11 1,-2 12-2,2-12 1,0 0 0,0 0 0,-6 10-1,6-10 1,0 0-1,-12 1 0,12-1 0,-11-1 1,11 1-2,-15-3 1,5 2 1,-3 0-1,1 1 0,-2-2 0,1 2 0,0 1 1,2 2 0,2-3 0,9 0 0,-11 3 1,11-3 0,0 0 1,13-2 0,2-1 0,6-2 1,6 1-1,5-3 0,5 0 0,-1 1 0,4 1-1,-6 1 0,-3 2-1,-9 1 1,-2 2-1,-7 3 0,-13-4 0,13 7 0,-13-7 0,0 0-2,0 0-1,-4 9-2,4-9-14,-11-8-23,11 8-1,-6-13 0,3 3 2</inkml:trace>
  <inkml:trace contextRef="#ctx0" brushRef="#br0" timeOffset="303758.374">6928 14207 15,'3'-11'26,"-3"11"3,7-11-4,-7 11-3,11-5-4,-11 5-3,21 4-2,-10-2-3,9 6-4,-2-2-2,2 4-1,0 1-1,0 3-1,-2-1 0,2 4 0,-5 0 0,-2 2 0,-5 2 0,-4 1 0,-3-1-1,-3 2 1,-5-1 0,-3-1-1,-3-1 1,0-2-1,-2-1 0,3-2 1,1-2-1,1-3 0,10-10-1,-13 16 1,10-6 0,2-1 0,1 1 0,2 0 0,2 0 0,0 2 0,1-1 1,-5-11-1,16 13 0,-6-9 0,2-2 0,1-2 1,-2-1-1,1-1 0,-2-1 1,-10 3-1,16-1 0,-16 1 0,0 0 0,10-2 0,-10 2 0,0 0 0,0 0 0,0 0 0,0 0 0,0 0 0,0 0 0,9 6 0,-9-6 0,0 0 0,9 9 0,-9-9 0,0 0 0,13 9 1,-13-9-1,9 8 0,-9-8 0,10 8 0,-10-8 0,12 7 0,-12-7 0,13 6 0,-13-6 0,12 5 1,-12-5-1,9 3 0,-9-3 1,0 0-1,0 0 1,0 0 0,9 0-1,-9 0 1,0 0 0,0 0 0,0 0-1,0 0 1,0 0 0,0 0 0,0 0-1,0 0 1,0 0 0,0 0-1,-9 8 1,9-8-1,-14 9 0,14-9 0,-16 15 0,7-6 0,0 2 1,1 0-1,-1 1-1,1 2 1,3 2 0,-1-1 1,2 2-1,1 0 0,1 3-1,1 1 2,2 1-1,0-2 0,0 2 0,2 0 0,0 1 0,-1-1 0,1 0 0,0-2 0,-1 0 0,0 3 0,-1-2 0,-1-1 0,-1 1 0,-2-1 1,-2-1-1,-3-1 1,-4-2-1,0-4 1,0-2-1,-2-2 0,1-4 1,-1-2 0,1-2-1,13 0-2,-13-4-1,13 4-4,-2-9-13,2 9-19,12-21 1,3 8-2,3-8 2</inkml:trace>
  <inkml:trace contextRef="#ctx0" brushRef="#br0" timeOffset="305209.457">7677 14524 58,'0'0'35,"0"0"-1,-9 17-9,9-17-7,-6 20-7,-2-5-3,4 8-4,-2 1-1,2 8-2,-2 6 1,0 2-1,2 0 0,2 6 0,4 2-1,5-1 1,2-3-1,5-6 1,5-6-1,5-8 0,6-6 0,4-11 1,1-11-1,3-7 0,-1-10 0,0-5 1,-2-7 0,-3-2 0,-10-3 1,-1-1 0,-7 0-1,-7 3 1,-7 3 0,-3 4 0,-6 5-1,0 8-1,-1 2 0,-2 6-1,12 8-4,-14 1-6,14-1-28,12 14 1,-1-5-1,6 1 0</inkml:trace>
  <inkml:trace contextRef="#ctx0" brushRef="#br0" timeOffset="305415.4686">8356 15018 77,'-1'11'40,"1"-2"-2,0-9 1,0 0-26,0 0-8,0 0-6,11-17-11,5 5-27,3 1 1,1-5-1,7 1 1</inkml:trace>
  <inkml:trace contextRef="#ctx0" brushRef="#br0" timeOffset="305578.4781">8592 14962 72,'-8'13'36,"6"2"-1,-2-1-2,4-14-26,0 0-12,18 4-16,1-8-13,0-9-2,7 3 0,-1-9 1</inkml:trace>
  <inkml:trace contextRef="#ctx0" brushRef="#br0" timeOffset="305742.4874">8855 14985 54,'6'20'36,"-3"-7"0,2 0-4,2 1-12,-7-14-8,15 8-5,-5-10-3,3 0-3,3 0-11,3-3-27,-5-7 1,4 2-2,-4-6 2</inkml:trace>
  <inkml:trace contextRef="#ctx0" brushRef="#br0" timeOffset="389927.3025">14570 10278 36,'10'-7'33,"-7"-2"0,-3 9-9,0 0-4,0 0-5,0 0-3,1 21-4,-4 2-4,-4 5-1,1 7-1,-3 3 0,2 1-1,-3 2 1,0 0-2,2-7 1,0-2-1,3-5 1,1-7-1,1-6 1,3-14-1,0 0 0,0 0 1,10-27 0,-3-2 0,0-9 0,5-9 1,-2-5 0,3-3 0,-2 0 1,0 6-1,-2 5 0,2 10 0,-3 7 0,-1 13 0,-7 14 0,13 11-1,-5 10 0,1 10 0,1 10-1,0 5 1,0 5 0,3 3 0,0-2 0,3-6 0,-3-5-1,1-7 0,2-9 0,-3-9-3,5-1-14,-1-14-22,-17-1-2,18-21 1,-15-2-1</inkml:trace>
  <inkml:trace contextRef="#ctx0" brushRef="#br0" timeOffset="391064.3676">15700 9882 49,'-10'20'33,"-9"2"3,2 7-7,-4 12-13,-7 2-1,7 20-4,-5 3-2,9 13-2,4 0-1,13 3-1,6-4-2,12 0 0,6-8-1,12-12-2,5-7-5,-4-10-33,2-13-2,-3-6 1,-6-14-2</inkml:trace>
  <inkml:trace contextRef="#ctx0" brushRef="#br0" timeOffset="392892.4721">16265 10181 34,'0'0'33,"0"0"3,9 5 0,-8 11-15,-8-1-3,4 18-5,-8-4-5,8 12-1,-2-1-2,5 6-1,0-6-2,6 3 0,3-7 0,6-6-1,3-7-2,2-8 0,8-7-5,-6-13-9,2-6-24,0-8 0,-6-11-1,-1-7 1</inkml:trace>
  <inkml:trace contextRef="#ctx0" brushRef="#br0" timeOffset="393062.4819">16270 9886 78,'-4'13'35,"4"-13"-2,1 26-12,5-12-52,6-5 0,14 3-2,-1-7-1</inkml:trace>
  <inkml:trace contextRef="#ctx0" brushRef="#br0" timeOffset="393386.5004">16690 10243 48,'0'0'34,"10"11"3,2-10 0,8-4-15,5 6-12,-1-7-1,11 7-1,-2-4-3,1-2-2,-1 0-2,-3-2-3,2 4-5,-12-7-5,4 6-20,-13-2-5,-11 4-1,0 0-1</inkml:trace>
  <inkml:trace contextRef="#ctx0" brushRef="#br0" timeOffset="393581.5115">16731 10344 46,'2'12'34,"-2"-12"3,18 10-4,2-1-15,-2-9-5,10 7-1,-5-7-5,10 5-5,-1 0-9,-3 3-30,1-7 1,0-2-1,-5-5-2</inkml:trace>
  <inkml:trace contextRef="#ctx0" brushRef="#br0" timeOffset="393921.531">17182 10234 88,'15'14'38,"-3"-11"1,7-7-5,6 2-28,-3-6 1,13 3-2,-3-2-3,2-1 0,0 1-4,-5 1-3,2 7-7,-16-4-17,-2 4-11,-13-1 2,0 0-1</inkml:trace>
  <inkml:trace contextRef="#ctx0" brushRef="#br0" timeOffset="394122.5425">17285 10335 50,'-3'14'36,"3"-14"1,5 16 0,5-5-14,-10-11-11,30 2-2,-9-4-2,6 3-3,3-3-3,-4-2-4,5 7-10,-3-6-28,-1 0 2,-3-3-1,-4-2-1</inkml:trace>
  <inkml:trace contextRef="#ctx0" brushRef="#br0" timeOffset="394616.5707">17798 10398 89,'13'-13'38,"-3"-6"0,3-2 2,1-3-33,-1-3-3,3 1 0,-4 0-2,2 8-1,-4 2 1,-1 3-1,-9 13 0,10-3 0,-10 3-1,2 22 1,-1-1-1,-3 6 1,3 6-1,0 6 0,1 3-1,-2-1 1,2 5 0,-1 0-1,0-2 0,0-2 0,-2-3 0,-4-4 0,-2-4 0,-3-2-1,-1-7 1,-7-7 1,-1-3 0,-3-4 0,0-8 0,-4-3 1,3-4 0,1-5 0,4-1 0,5-1 0,5-2 1,5-1-1,8 2-2,7-2-2,10 5-15,5-7-23,-4-6 2,8 1-1,-3-6 0</inkml:trace>
  <inkml:trace contextRef="#ctx0" brushRef="#br0" timeOffset="394804.5815">18033 9981 80,'0'0'41,"-5"-12"-1,5 12 0,11-5-16,-11 5-32,26-11-31,-6 6-1,-4 1 0,7 2 0</inkml:trace>
  <inkml:trace contextRef="#ctx0" brushRef="#br0" timeOffset="395765.6365">18505 10303 57,'11'4'37,"0"-4"1,7 1 1,8 3-19,-3-13-7,14 8-3,3-7-3,5 5-2,3-3-1,3-2-2,1 2 0,-3 0-2,-2 2-2,-9 0-1,-2 3-4,-12-9-6,2 8-23,-12-1-5,-14 3 1,7-11 0</inkml:trace>
  <inkml:trace contextRef="#ctx0" brushRef="#br0" timeOffset="396061.6534">18944 10116 68,'0'0'38,"0"0"0,14 9 2,7-2-27,-2-6-3,9 10-3,-1-2-2,3 4-1,0 1-2,-3 4-1,-4-1 0,-8 4 0,-7 2-1,-4-3 1,-8 2-1,-6 0 0,-4-1 0,-5-3 0,2-1-1,-2-7-4,9 2-13,10-12-23,-13-2 2,17-8 0,3-12-2</inkml:trace>
  <inkml:trace contextRef="#ctx0" brushRef="#br0" timeOffset="397249.7214">20119 9911 17,'0'0'30,"0"0"2,0 0 0,0 0-10,0 0-3,-10-14-5,10 14-2,-12-7-3,12 7-2,-24-5-2,12 4-1,-8-1-1,1 4 0,-6-1-1,1 1-1,-3 1 1,2 6-1,1 4 1,1 1-1,3 6 0,3 2 0,6 5 0,6 8 0,4 6 0,5 1 0,3 3-1,5 3 1,1 0 0,4 0 0,-2-2-1,0-5 1,-3-6-2,-1-3 1,-3-5-3,-6-8-1,2-1-10,-12-7-26,8-11 1,-17 2-1,3-11 1</inkml:trace>
  <inkml:trace contextRef="#ctx0" brushRef="#br0" timeOffset="397429.7317">19675 10368 75,'23'-3'37,"4"-5"-1,9 5 1,7-7-31,7-1-17,9-1-23,-9-6-1,3 0-1,-4-7-1</inkml:trace>
  <inkml:trace contextRef="#ctx0" brushRef="#br0" timeOffset="397698.7469">20433 9907 74,'-13'25'39,"-3"1"1,-4 8 0,1 9-14,-5 2-21,7 7-1,2-2-1,5 3-1,4-2 0,7-2-2,7-4-1,6-9-1,7-4-4,-1-11-4,11-1-11,-3-10-21,0-11 3,1-8-2,-3-8 2</inkml:trace>
  <inkml:trace contextRef="#ctx0" brushRef="#br0" timeOffset="397911.7592">20700 10063 93,'-12'21'38,"0"5"1,-3 4 0,7 3-35,3 0-1,6 2-1,4-1-3,2-8-2,11 0-7,-5-12-23,6-7-6,3-8 1,-3-12-2</inkml:trace>
  <inkml:trace contextRef="#ctx0" brushRef="#br0" timeOffset="398079.7687">20704 9808 79,'-17'-1'35,"-3"-4"-6,20 5-18,-8 11-41,8-11-4,22 9-1,-2-5 0</inkml:trace>
  <inkml:trace contextRef="#ctx0" brushRef="#br0" timeOffset="398392.7867">21045 9782 80,'0'0'40,"16"20"-2,-2-2 3,-4 5-26,9 9-8,-5 5-2,5 7-1,-5 6-2,0 2 0,-5 4-1,-3-1-1,-5-3-1,-3-2 1,-2-4-1,-2-7 0,-2-5-2,-1-9-1,5-2-7,-5-11-24,9-12-5,0 0 0,0 0 0</inkml:trace>
  <inkml:trace contextRef="#ctx0" brushRef="#br0" timeOffset="398618.7997">21376 10114 90,'22'2'38,"2"-3"0,2-3 1,5 3-34,-3-1-2,3-1-2,-5 4-5,-8-5-9,3 2-26,-8 3 1,-13-1-1,0 0 1</inkml:trace>
  <inkml:trace contextRef="#ctx0" brushRef="#br0" timeOffset="398798.81">21442 10252 71,'-7'12'38,"12"-1"0,-5-11 1,16 4-25,5 2-8,-1-5-6,1 1-30,1-7-8,3-2 1,-5-3-2</inkml:trace>
  <inkml:trace contextRef="#ctx0" brushRef="#br0" timeOffset="399341.8409">22426 9762 76,'5'-11'37,"-5"11"0,-15-12-1,4 17-26,-15 1-2,5 8-1,-6 1-2,3 9-1,0 4-1,5 5 0,5 3 0,6 4-2,3 3 1,5 4-1,5 2 1,2 3-1,1-4-1,0 0-1,0-1-1,-3-5-2,1-1-6,-9-15-10,2-2-21,-3-9 0,4-15 0,-17 8 2</inkml:trace>
  <inkml:trace contextRef="#ctx0" brushRef="#br0" timeOffset="399516.8509">22024 10252 65,'18'-13'36,"8"7"0,7 1 0,9-10-23,7 6-8,5 2-12,0 2-27,-4-9-1,6 3-1,-8-7 0</inkml:trace>
  <inkml:trace contextRef="#ctx0" brushRef="#br0" timeOffset="399775.8657">22882 9700 106,'-15'22'40,"-3"8"1,-7 19-8,-2-5-28,7 9-2,1 4 1,3 3-2,2 0 0,8 0-2,6-2-3,8-13-3,13 3-12,0-16-24,3-13 2,2-7-1,1-12 0</inkml:trace>
  <inkml:trace contextRef="#ctx0" brushRef="#br0" timeOffset="400278.8946">23079 10240 78,'20'-9'38,"0"-5"-1,3-1-1,9-6-26,-11-5-3,0 3-2,-6-6 0,7 5-1,-8 1 0,-3 3-2,-1 0 0,-3 8-1,-5 2 0,-2 10 1,0 0-1,0 0-1,-9 17 0,9 1 0,-4 8 0,1 3 1,2 5-2,4 6 1,-5 3 0,6 3 0,-3 2-1,-6-4 0,3 2 0,-3-4 0,-8 3 0,0-9-1,1-4 1,-9-5-1,1-4 2,2-7-1,-2-4 1,0-5 0,4-9 0,-2-4 1,2-3 0,8-3 1,3-3-1,-1 1 0,7-3 0,8 1 0,1 0-3,4-3-6,10-1-31,-6 0-2,0-6 1,5 1-1</inkml:trace>
  <inkml:trace contextRef="#ctx0" brushRef="#br0" timeOffset="400479.9061">23210 9846 101,'0'0'39,"21"-2"-1,-9-1-3,9 7-54,-4-1-21,0-4 2,5 5-2,-8-4 2</inkml:trace>
  <inkml:trace contextRef="#ctx0" brushRef="#br0" timeOffset="400804.9247">23641 9653 94,'22'13'40,"-3"9"2,-5 7-2,13 12-34,-3 6 0,1 11-1,-7 5-1,-4 10-2,-9 3 0,-2 0 0,1-2-1,-12-5 1,-5-5-1,4-9 1,-7-11-4,1-12 0,3-8-4,-5-20-13,2-3-24,15-1 0,-9-25 0,9 5 0</inkml:trace>
  <inkml:trace contextRef="#ctx0" brushRef="#br0" timeOffset="401685.9751">23823 9582 96,'25'10'39,"2"11"2,-3 10-11,3 4-19,17 15-2,-3 2-3,1 11-1,0 1-1,-6 8-1,-10-2-1,9 0-1,-17-3 0,-19-6 0,-6-3-1,-3-6 0,-5-8-1,-1-13-2,1-3-5,-15-12-34,17-14-2,13-2 2,-11-22-1</inkml:trace>
  <inkml:trace contextRef="#ctx0" brushRef="#br0" timeOffset="423117.2009">19624 10545 2,'0'0'25,"0"0"0,-8-9-3,8 9-4,0 0-2,-4 12-2,7 3-3,-3-1-2,6 9-2,-5 1 0,3 6-2,-2 0-1,1 6-1,-2 0-1,0-1-1,0-2 0,0-3-1,0-1 0,1-3 1,2-4-1,0-7 0,3-6 0,-7-9 0,19 12 1,-4-11-1,0-4 1,6-2 0,1-4 0,4 3 0,5-1 0,5 0 0,2-3 0,5 5 0,6-2 0,3 4 1,4-1-1,3 1 0,1 0 0,1 6 0,-1 1 0,0-1 0,-2 3 0,-1 0-1,1 0 1,-1 1 0,-1-1-1,-2-2 1,0-2-1,-4 0 0,-3 0 1,0 1-1,-4-2 1,-3 1-1,-2-3 1,-1 1-1,-2-1 1,-1-3-1,0-1 1,-2 0-1,-2-1 0,-1-2 0,0 2 0,-1 0 0,-1 0 1,-4 2-1,-1-1 0,-3 0 0,-1 1 0,-3 1 0,-3-2 0,-2 2 0,-10 3 0,15-12 1,-15 12-1,7-14 0,-5 5 1,-1-3 0,0 0 0,1-2 1,-2 0-1,2 1 1,-1-3 0,1 2-1,-1-3 1,0 4 0,-1-3-1,1 4 1,-1-2-1,0 4 0,0 1-1,0 9-3,0 0-26,0 0-9,0 0-2,0 0 1</inkml:trace>
  <inkml:trace contextRef="#ctx0" brushRef="#br0" timeOffset="428058.4835">20490 11252 14,'9'-3'26,"-12"-9"3,3 12-7,0-14-3,-4 5-2,4 9-4,-10-12-2,10 12-2,-13-11-3,13 11 0,-20-6-2,7 6-2,1-2 0,-3 4 0,0 0-1,0 4 0,1 1 0,1 3 1,2 3-1,5 6 0,-3 0 0,6 4 1,1 1 0,3 4 0,0 0 0,3 5 0,1-4-1,1 1 1,1-3-1,1 0 0,0-1 0,0-2 0,-1-3 0,0-4-1,0-1 0,1-4 0,-4 1-2,-4-13-2,5 16-2,-5-16-5,0 0-14,-3 11-12,-6-12 1,9 1-1,-22-11 2</inkml:trace>
  <inkml:trace contextRef="#ctx0" brushRef="#br0" timeOffset="428286.4966">20215 11528 55,'3'-16'34,"-3"16"1,15-8-9,-5-5-10,9 11-2,-2-7-4,8 7-2,-3-1-3,6 5-2,-2-2-2,-1 1-2,2 7-4,-5-9-4,3 6-16,-2-1-12,-6-5 0,0 1-1,-4-2 3</inkml:trace>
  <inkml:trace contextRef="#ctx0" brushRef="#br0" timeOffset="428601.5146">20631 11473 44,'0'0'32,"0"0"2,4 15-1,-4-15-18,1 20-2,-1-20-4,1 24-2,-1-9-2,5 0-1,-3-1-1,3 2-1,-1-4 0,3 1-1,-3-1 0,3-1 0,-7-11-1,13 16 0,-13-16 0,16 10-1,-5-8-2,-11-2-3,24-5-10,-14 0-21,0-8 0,2-1 0,-4-6 1</inkml:trace>
  <inkml:trace contextRef="#ctx0" brushRef="#br0" timeOffset="428802.5261">20679 11318 39,'0'0'34,"-7"-12"2,7 12 0,0 0-15,0-10-6,0 10-6,0 0-2,0 0-4,11 12-3,-11-12-5,9 9-22,-9-9-8,0 0-2,13 2 0</inkml:trace>
  <inkml:trace contextRef="#ctx0" brushRef="#br0" timeOffset="430693.6342">22157 10825 3,'3'27'17,"8"8"-6,-5 0 0,4 5 1,-3-5 0,3 0 0,0-5-2,0-3-3,3-4-2,3-5-1,4-4-1,4-8-1,6-1 0,3-4 0,7-3 0,4-3 0,5-3 0,10 1 0,5-1-1,3 1 1,8-2-1,4 1 1,1 1-1,3 2-1,3 2 1,-3 1-1,-6 1 1,-1 2-1,-7 3-1,-6 2 1,-4 1 0,-5 0 0,-10 3 0,-9-2 1,4 0 0,-10-2 1,0-2-1,-5-2 1,3-3-1,-10-3 0,8-2 0,-2-3 0,-6-3 0,-1-3 0,3-2-1,-6-4 2,-4-4 0,-2-5 1,-4 0-1,-6-2 2,0 0 0,-4 1-1,-6 6 0,-2 2 0,5 8-1,-2 8-5,-1 3-11,-1 5-18,2 11-1,-4-4-1,10 8 1</inkml:trace>
  <inkml:trace contextRef="#ctx0" brushRef="#br0" timeOffset="431273.6674">23128 11386 26,'11'-1'27,"-15"-10"2,5 2-7,-1 9-6,-15-16-2,15 16-4,-23-9-2,9 8-1,-7 0-3,5 4 0,-3 2-1,0 2-2,0 4 0,2 2 0,1 2 0,3 1 0,3 4 0,2 2 0,3 2 1,6 2-1,2 1 0,2 2 1,1-2-2,4 2 1,2-1 0,0-4-1,2-1 1,-6 1-2,-1-3 0,-1-5-2,2 4-3,-12-9-8,4-11-16,-6 22-5,-6-17 0,12-5 2</inkml:trace>
  <inkml:trace contextRef="#ctx0" brushRef="#br0" timeOffset="431497.6802">22802 11682 40,'10'-4'32,"1"-5"3,8 2 0,4 1-17,-3-6-5,16 3-3,-6-2-3,3 3-3,-1 0-2,0 2-4,0 6-12,1-1-23,-11-3 2,-1 5-3,-6-5 2</inkml:trace>
  <inkml:trace contextRef="#ctx0" brushRef="#br0" timeOffset="432037.7111">23312 11719 65,'15'-4'34,"-4"-6"-1,5-6-8,-4 6-15,-7-7-1,11 6-3,-7-4-1,-2 3-1,-2 0 0,-5 12-1,8-15-1,-8 15 0,0 0-1,0 0 0,1 12-1,0 5 1,0 4-1,-3 4 0,2 3 0,0 5 0,-1 2-1,6-1 0,4 3 0,-8-3-1,3 0 0,1-2-1,1-2 0,-5-6 0,2-1 1,-11-6-1,-1-4 2,9-13 0,-16 8 0,0-9 2,-1-6 1,2 1 0,-5-6 1,9 2 0,3-5 1,1 4 0,-1-2-1,13 0 0,1 0-1,-1 1-1,8 1-3,1 0-2,1 7-15,6-5-19,-6-3 0,0 2-1,-4-6 2</inkml:trace>
  <inkml:trace contextRef="#ctx0" brushRef="#br0" timeOffset="432223.7218">23416 11448 68,'10'-8'38,"-2"-2"-4,7 9-2,-15 1-36,0 0-31,0 0-1,0 0-3</inkml:trace>
  <inkml:trace contextRef="#ctx0" brushRef="#br0" timeOffset="433048.7689">21530 11440 29,'19'-3'32,"-8"0"2,7 0-2,3 2-12,-1-5-4,9 7-3,-5-3-4,6 4-3,-5-2-2,2 2-3,-4 0-2,-3-2-4,0 6-8,-9-5-14,-11-1-8,15 4-2,-15-4 2</inkml:trace>
  <inkml:trace contextRef="#ctx0" brushRef="#br0" timeOffset="433245.7802">21584 11586 51,'0'0'35,"19"0"1,-2-2-3,2-2-17,10 8-4,-4-4-3,5 4-4,-2 4-8,-6 3-32,1-9-1,-3 0 0,-5-9-2</inkml:trace>
  <inkml:trace contextRef="#ctx0" brushRef="#br0" timeOffset="435200.892">2924 9656 32,'4'-11'29,"-11"1"2,5 0-4,2 10-12,-20-13-2,10 9-3,-7-5-3,4 10 0,-5 0-2,1 6 0,-3 2-2,3 4 0,0 5 0,3 7-1,1 3 0,4 1 0,1 1-1,5 5 1,2 0-1,4 1 0,1-1 1,3-3-1,-2-3 0,2 0-2,0-3 1,-2-7-3,3-3-2,-8-16-11,3 9-21,-3-9 1,0 0-1,-17-7 2</inkml:trace>
  <inkml:trace contextRef="#ctx0" brushRef="#br0" timeOffset="435391.903">2619 9971 28,'0'0'31,"23"-1"2,-9-3 0,6 1-15,5 4-4,-1-6-6,6 2-6,4 0-7,-3-3-8,5-2-9,0 5-11,-9-8 0,2 8 0</inkml:trace>
  <inkml:trace contextRef="#ctx0" brushRef="#br0" timeOffset="435581.9138">3033 9899 32,'0'0'30,"0"0"4,0 0-7,0 0-5,0 0-7,0 0-3,-1 16-5,1-2-3,-2-1 0,2 2-2,0-2 0,2 4-1,1-2-2,2-4-4,3-1-9,-8-10-21,14 4 0,-1-6 0,-4-10 1</inkml:trace>
  <inkml:trace contextRef="#ctx0" brushRef="#br0" timeOffset="435768.9245">3105 9742 25,'0'0'26,"-10"-11"-1,10 11-1,0 0-18,0 0-25,10 8-6,-10-8 0,16 3-1</inkml:trace>
  <inkml:trace contextRef="#ctx0" brushRef="#br0" timeOffset="436016.9387">3321 9693 50,'0'0'36,"0"0"-1,0 0-1,-1 11-10,1-11-12,14-3-3,-5-1-4,7 1-1,-1-1-1,5 3-1,0-1-1,-4-1-2,4 3-4,-5-2-3,6 7-11,-11 0-18,-10-5 0,12 9-1,-12-9 1</inkml:trace>
  <inkml:trace contextRef="#ctx0" brushRef="#br0" timeOffset="436229.9509">3317 9828 58,'-7'9'35,"7"-9"0,0 0 1,-2 9-21,2-9-4,16 1-4,-4-1-2,5 1-2,2-1-2,4-2-1,4 4-5,-3-5-5,9 2-17,-4-3-10,-3-3 1,3 0-2,-6-5 3</inkml:trace>
  <inkml:trace contextRef="#ctx0" brushRef="#br0" timeOffset="436564.9701">4073 9559 45,'14'2'31,"-14"-2"3,-4 11-9,-5 5-6,-10 0-3,1 12-6,-8-3-2,3 9-1,-5-2-2,6 3-2,-2-7-1,6 2 0,2-5-1,2-4-1,5-5-2,2-4-2,5 1-5,2-13-17,0 0-10,0 0-1,-7-13 0,9-2 0</inkml:trace>
  <inkml:trace contextRef="#ctx0" brushRef="#br0" timeOffset="436777.9822">3778 9590 74,'11'2'38,"3"11"-1,3 2 0,-3 3-25,12 10-2,-1-4-2,9 7-2,-2-4-3,5 3-1,-3-1-3,-4-9-6,4-4-32,-8-4-1,-5-10 1,0-4-2</inkml:trace>
  <inkml:trace contextRef="#ctx0" brushRef="#br0" timeOffset="438067.056">7561 9464 10,'0'0'19,"4"-9"-1,-4 9 0,0 0-1,-11-13 0,11 13-2,-19-9-1,9 7-2,-5-3-3,3 5 0,-2-2-3,0 5 1,-4-1-2,5 6-1,-3 0 0,4 8-1,0 4 0,4 2-1,-1 4 0,7 7 0,1 1 0,6 4 0,-1 0-1,6-1 1,-1-3-1,2-1 0,-4-4-1,2-4 0,-5-4 0,1-5-2,-1-2-1,-4-14-3,-1 17-4,1-17-7,0 0-8,-11-2-11,11 2 1,-17-13 0,3-1 3</inkml:trace>
  <inkml:trace contextRef="#ctx0" brushRef="#br0" timeOffset="438265.0673">7308 9790 11,'-10'-15'30,"10"15"2,3-15 2,3 4-10,7 6-4,3-5-5,7 4-2,-3-4-6,9 6-5,3 3-5,-3-3-14,0 2-17,4 6-1,-8-3 0,1 6 0</inkml:trace>
  <inkml:trace contextRef="#ctx0" brushRef="#br0" timeOffset="438710.0928">7735 9779 43,'11'-6'32,"-3"-5"2,1 2 0,0 0-17,-4-5-5,5 5-3,-5-1-3,-5 10-2,13-13-1,-13 13 0,13 0-1,-13 0 0,7 18-1,-2-2 0,-4 3 0,2 5 0,0 4 0,-1 4-1,1 1 1,2 1-1,-2-2 1,1 1 0,0-1 0,-2-2-1,-2-3 1,2-5-1,-3-6 0,-2-2 1,-2-4-1,5-10 0,-18 4 1,7-7 0,-2-5-1,0-4 1,0-3 0,1 1 0,1-4 1,5 4-1,1-1 0,2 2 0,4 1-1,-1 12 0,11-13-1,-4 4-4,6 8-6,-1-4-28,3-4 1,3 1 0,-2-5 0</inkml:trace>
  <inkml:trace contextRef="#ctx0" brushRef="#br0" timeOffset="438903.1038">7905 9537 57,'13'-3'15,"-2"-5"-15,-11 8 0,20-9-28,-12-1-1</inkml:trace>
  <inkml:trace contextRef="#ctx0" brushRef="#br0" timeOffset="439179.1196">8157 9570 61,'0'0'36,"4"16"-1,-4-16 0,18 0-16,2-1-13,-1-3-1,4 1-2,1 1-2,1-2-2,-1 2-3,-7-2-3,1 5-12,-5 2-17,-13-3 1,0 0-2,0 0 3</inkml:trace>
  <inkml:trace contextRef="#ctx0" brushRef="#br0" timeOffset="439377.1309">8160 9742 60,'0'12'36,"0"-12"1,16 4 0,2-4-20,-6-8-6,11 9-3,-3-3-5,4 0-4,2 5-6,-6-4-18,2 0-13,-2 2 1,-3-3-1,-2 2 1</inkml:trace>
  <inkml:trace contextRef="#ctx0" brushRef="#br0" timeOffset="440159.1756">8652 9548 57,'11'4'34,"-1"2"-1,0 0-1,-10-6-16,19 19-7,-10-5-2,5 10-2,-4-1-1,4 3 0,-1-4-2,6 2 0,-2-5 0,3-5 0,2-6-1,1-8 0,2-6 0,0-3 0,-2-6 0,-2-6 0,-4-1 0,-2 0 0,-5 1 0,-4 3 0,-5 5 0,-3 2 0,2 11 0,-13 13 0,2 9 0,-1 4 0,-2 11 0,1 6 0,1 6 1,2 3-1,2-3 1,3-5-1,4-4-2,1-8-5,10-8-33,-3-8 0,-7-16-1,20-10-1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57:17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3886 8262 73,'1'18'36,"-2"5"-2,2 2-3,1 9-17,-5 0-6,7 5-2,-3 1-2,3 2 0,3-2-1,1-4-1,0-5 0,5-1-1,-1-6 1,1-7-1,4-8-2,0-10-5,8-5-9,1-12-25,2-16 2,3-8-1,-1-14 0</inkml:trace>
  <inkml:trace contextRef="#ctx0" brushRef="#br0" timeOffset="167.0094">3966 7977 89,'-23'12'36,"5"3"0,11 1-7,13 1-22,-1-5-7,6-7-10,9 0-27,10 2 1,1-6-2,9 1 2</inkml:trace>
  <inkml:trace contextRef="#ctx0" brushRef="#br0" timeOffset="502.0287">4440 8182 96,'0'0'39,"0"0"2,0 0-6,27-3-26,-8 2-3,8 2-1,5-3-3,10 1-1,5-3 0,4-1-4,0 2-1,-7-9-3,3 8-8,-14-4-13,-6 4-12,-13 4 0,-14 0 0,-20 11 3</inkml:trace>
  <inkml:trace contextRef="#ctx0" brushRef="#br0" timeOffset="662.0377">4583 8311 51,'-30'21'37,"13"0"1,9-9 1,8-12-15,16 13-11,1-13-3,13 1-4,0-3-4,5-1-5,9 2-6,-2-2-25,8-6-5,1-2 0,0-2-1</inkml:trace>
  <inkml:trace contextRef="#ctx0" brushRef="#br0" timeOffset="1095.0626">5345 8397 70,'19'-20'37,"6"-6"-2,0-4-2,-1-11-20,7 4-6,-6-1 0,1 5-3,-5 5-1,-3 7-1,-6 5-1,-3 15 0,-5 10 0,-4 10 0,-2 11-1,1 11 1,0 9-1,0 6 1,1 9-1,0 2 0,1 2 1,2 1-1,0 0 1,-1-5 0,-3-5 1,0-5-1,-5-10 1,-2-7 0,-6-10 0,-3-11-1,-6-13 1,-1-7 0,-3-12-1,-3-8 1,2-3-1,4-7-1,2-2-1,5 0-2,10 4-6,2-6-31,14-3-2,9-1 1,8-5 0</inkml:trace>
  <inkml:trace contextRef="#ctx0" brushRef="#br0" timeOffset="1270.0726">5648 7886 98,'0'0'31,"19"-11"-12,4 5-26,9 4-29,5-3 1,10 4-1</inkml:trace>
  <inkml:trace contextRef="#ctx0" brushRef="#br0" timeOffset="1578.0901">6411 8283 111,'12'13'41,"5"-7"1,8-2-12,12 2-23,3-7-2,12 5-2,8-2-1,6-3-1,4-1-2,3 1-1,2 0-1,-5-5-1,0 6-3,-14-8-5,-2 6-9,-15-4-20,-6-9 1,-10-1 0,-10-8 2</inkml:trace>
  <inkml:trace contextRef="#ctx0" brushRef="#br0" timeOffset="1811.1036">7242 8016 65,'0'0'39,"0"0"-1,0 16-2,3-7-16,10 9-5,-5 0-4,8 10-5,-1 0-1,0 4-1,-1 3-2,-2 2-1,-5 1-1,-5 2 1,-5-1-1,-5-5-1,-4-2-3,-5-6-5,7-6-31,-5-8-2,4-9 2,11-3-2</inkml:trace>
  <inkml:trace contextRef="#ctx0" brushRef="#br0" timeOffset="6650.3804">8900 8178 11,'6'18'19,"-6"-18"1,15-9-9,1-7 0,3-8 2,4 1-1,-2-11 3,2 1 0,-9-4-1,0 5-1,-12-2-3,-3 8 0,-14 0-3,-1 9-1,-11 1-2,-2 13 0,-6 6 0,1 9-1,-4 8 0,5 9 0,2 7 0,6 11 0,5 6-1,6 8 0,7 3-1,7 3 0,5 0 0,4-2 0,2 0-1,1-5 0,1-6-1,-4-5 0,0-5-2,-9-12-4,3 0-6,-10-12-12,-4-9-15,-1-7 3,-6-10-2,-4-7 3</inkml:trace>
  <inkml:trace contextRef="#ctx0" brushRef="#br0" timeOffset="6831.3907">8497 8459 58,'0'0'35,"19"-14"-1,4 14 0,10 0-19,-1-3-7,15 5-3,2 1-5,3-2-5,7 3-5,-4-8-9,0-2-16,5 4 1,-6-8-2,-1 4 3</inkml:trace>
  <inkml:trace contextRef="#ctx0" brushRef="#br0" timeOffset="7045.403">9348 8399 52,'5'23'35,"-10"-9"1,-2 3-1,-3 6-14,-8-4-9,8 4-5,-4-4-2,8 7-2,1-2 1,5-3-2,6 0-1,5-6-1,7-2-3,2-8-5,12 1-9,-3-13-21,5-10 0,2-4 0,-4-12 1</inkml:trace>
  <inkml:trace contextRef="#ctx0" brushRef="#br0" timeOffset="7192.4114">9520 8185 52,'-21'-13'31,"-4"-3"-1,13 12-6,1-1-29,-1-4-22,24 6-4,-1-7 1,17 2-1</inkml:trace>
  <inkml:trace contextRef="#ctx0" brushRef="#br0" timeOffset="7465.427">9948 8150 56,'0'0'36,"-14"9"-1,14-9 1,12 8-21,1-14-5,17 3-5,7-3-2,11-3-2,8-1-5,-1-2-5,10 5-8,-11-2-15,-4 1-4,-8 2 0,-18 1 1</inkml:trace>
  <inkml:trace contextRef="#ctx0" brushRef="#br0" timeOffset="7638.4369">10028 8316 72,'-19'15'36,"19"-15"0,0 0-5,29 1-18,3-14-6,13 3-4,8-3-6,3-8-7,12 2-19,0 1-7,0-4-1,2 0 1</inkml:trace>
  <inkml:trace contextRef="#ctx0" brushRef="#br0" timeOffset="7966.4556">11327 7871 58,'5'-21'37,"-10"4"0,-13 1 1,-13 1-22,-1 12-3,-11-1-4,3 9-3,-4 4-1,5 10-1,2 5-1,5 5 0,6 3-1,11 7-1,8 5 1,7 2-1,8 5-1,3 1 0,6 1-1,1 3 0,1 0-1,-5-6-2,1-2-3,-10-10-5,3-1-13,-7-10-16,-6-8 3,-4-11-2,-7-9 2</inkml:trace>
  <inkml:trace contextRef="#ctx0" brushRef="#br0" timeOffset="8153.4663">10776 8380 74,'9'-10'39,"12"5"-1,5-3 2,6-7-26,15 8-5,5-4-4,6-2-3,2 0-5,-1-3-6,4 4-22,-8 2-8,-7 0 0,-7 0-1</inkml:trace>
  <inkml:trace contextRef="#ctx0" brushRef="#br0" timeOffset="8669.4957">11553 8513 73,'21'-2'36,"-1"-6"-1,3-6-3,1 3-17,-10-9-6,3 0-2,-6-3-4,0 4 0,-4 0 0,-2 1-1,-3 5-1,-2 13 0,0 0-1,0 0 1,7 16-1,-5 5 0,1 6-1,0 8 1,1 6 0,-1 4-1,-2 2 0,-2 2 0,-4-1 1,-1 4-1,-4-3 1,-3-4 0,-4-7 0,-1-1 2,-1-11-1,-2-4 2,-2-13-1,3-5 1,-1-11-1,4-3 1,4-9-1,4-5-1,3-4-1,6-2 0,7 3-2,2-8-4,13 8-12,0-8-23,3-1 1,3-1-1,4-1 0</inkml:trace>
  <inkml:trace contextRef="#ctx0" brushRef="#br0" timeOffset="8828.5049">11856 8191 77,'0'0'40,"0"0"-2,0 0-2,0 0-25,0 0-46,17-16-2,2 3-2,11-5-1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1T00:31:19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7058 4196 13,'0'0'20,"0"0"-8,0 0-1,0 0 0,-2-11-2,2 11 2,-6-15-1,6 15-2,-9-15-3,9 15 0,0 0-1,-11-5 1,11 5-1,-4 19-2,3-4-1,0 2 0,2 8 0,-1 4 1,2 4 1,-1 2-2,2 8 1,0 0 1,1 10-1,-1 4 1,3 5-1,-3 3 0,0 9-1,-1 7 1,-1 3 0,-2 8 0,-1 7-1,-1 5 0,0 10 1,-2 6 0,-1 4-1,-2 4 2,0 11-2,-3 5 1,0 3 1,-2 4-1,-2 3-1,-1 4 1,-1 6-1,1 4 0,-2 1 1,0 2-1,1 5-1,0 5 1,2 1 1,-1 2-2,3-1 1,1 2 0,2 3-1,2 3 1,-1 2 0,0 0-1,2 3 0,1 3 0,-1 4 1,-1 1 0,4 0-1,0 0 1,5 2-1,0 0 1,0 0 0,0 0-1,1-2 1,0 2-1,-1 3 0,-3 0 1,0 2-1,-2-3 0,3 2-1,-2 1 2,0 1-1,0-2 0,0-2 0,3 0 1,-1 1-2,2 0 2,-2-2-1,1-1 0,-2-3 0,2-4 0,-4 1 0,1-6 1,-2-9-1,-1-4 0,-1-6 0,-4-7 0,1-8 0,-3-8 0,0-7 0,-1-9 1,-1-5-1,2-8 0,-2-10 0,1-4 1,3-6 0,-1-6 0,0-8 0,3-7-1,1-5 1,1-8-1,0-2-1,6-9-4,-5-6-12,6-52-20,-10 80 4,3-56-4,1-8 1</inkml:trace>
  <inkml:trace contextRef="#ctx0" brushRef="#br0" timeOffset="1555.0889">899 6092 10,'0'0'21,"68"-7"0,-68 7-10,86-5-1,-30 3 2,1 0-3,8 1 1,-4 2-2,11-1 0,-1 5-2,10 0-1,-3 0 0,6 0-2,4 3-1,14-2 0,4 0 1,8 1-1,1-2-1,10-2 1,5 2 0,5-2 1,5-3-1,-1 0 0,8 2 0,3-4 0,4 0 0,3 1 0,4-3-2,4-2 2,5 4-1,4-4-1,0 1 1,2 1-1,3 2 0,6-2 0,0 2 1,3 3-1,2-2 1,5 2-1,2 4 0,2 0 1,6-2 0,0 6 1,-1-1-1,6-1 1,1 3-1,0 1 1,5-2 0,3-1 0,2 5-1,5-4 0,5-1 0,0 2 0,9-4-1,4-3 1,4 2 0,3-1 0,4-6 0,5-2 0,4 2-1,7-3 1,2-1 0,7 2 0,1-4 0,5 2-1,4 2 0,2-2 1,5-1 0,-1 0-1,3 2 0,1-1 1,4 1-1,-1-2 0,4-1 0,1 3 1,5 4-1,2-2 0,3 1 1,3 2-1,0 3 1,3 1-1,-1 3 1,2 2 0,-4 0-1,1-1 1,-5 6-1,-2-2 1,-1 3 0,-4-3-1,-1 1 0,-1 1 0,-4 1 1,-2 1 0,-2-3-1,-6-1 0,-6-2 0,-8 0 0,-5-2-1,-12-1 0,-9-6-1,-8 1-3,-16-5-2,-6 5-3,-9-9-10,-15 2-17,-5-1 1,-25-3-1,-13 4 2</inkml:trace>
  <inkml:trace contextRef="#ctx0" brushRef="#br0" timeOffset="3079.1761">7836 4831 18,'0'-19'19,"0"19"-1,-1-13-1,1 13 0,0 0-5,0 0-1,0 0-1,0 0-2,0 0-1,4 12-2,-5 6-1,0 1-1,-3 6 1,1 3-2,1 7 1,1 2-1,-1 4 0,1-4-1,1-1 0,0-2 0,1-3-1,1-3 1,0-5 0,0-7-1,3-2 1,-3-5-2,-2-9 1,8 12-1,-8-12-2,0 0-4,-2-10-6,1-1-12,1 11-6,-7-28 0,2 7 0</inkml:trace>
  <inkml:trace contextRef="#ctx0" brushRef="#br0" timeOffset="3330.1905">7741 4721 26,'9'-3'30,"-9"3"0,25-11 1,-5 2-15,1 2-5,6 2-1,1 0-4,4 0-2,0 4-2,0-5-2,-2 5-2,-6 1-2,0 6-4,-10-1-7,-1-1-15,-5 9-2,-8-13 1,-9 27 0</inkml:trace>
  <inkml:trace contextRef="#ctx0" brushRef="#br0" timeOffset="3568.2041">7788 5017 32,'13'-4'30,"10"5"2,-3-9-7,7 0-8,3 3-2,-2-4-6,5 4-6,-3-2-4,-3 3-6,1 5-8,-5 1-16,-9-5-1,5 9 0,-19-6 1</inkml:trace>
  <inkml:trace contextRef="#ctx0" brushRef="#br0" timeOffset="4576.2617">7888 4751 9,'0'0'16,"-6"22"-8,-1-4-4,5 9 1,-3 3-2,5 5-6,3 9-13,-4-10 0</inkml:trace>
  <inkml:trace contextRef="#ctx0" brushRef="#br0" timeOffset="5210.298">8477 4712 7,'0'0'25,"-14"11"1,4 6 2,-6 2-12,-4 6-3,0 6 0,-2 6-3,3 5-3,3 2-2,5 6-1,4-2-1,4-2-1,4-5-1,5-2-2,4-4-2,2-6-3,3-6-8,2-4-17,-4-13 0,10 2 0,-7-10 1</inkml:trace>
  <inkml:trace contextRef="#ctx0" brushRef="#br0" timeOffset="5476.3132">8761 4942 29,'0'0'26,"-4"20"1,-9-7-7,-1 5-11,0 4 0,-4 0-1,0 0-3,-1-2-2,0 0-2,0-3-2,2-3-6,3-3-8,5-1-13,-4-13 0,13 3-1,-10-4 2</inkml:trace>
  <inkml:trace contextRef="#ctx0" brushRef="#br0" timeOffset="5675.3246">8561 4970 33,'0'0'30,"0"0"1,0 0 0,12 11-15,-8-2-3,6 3-4,-1 3-5,3 3-3,3 3-2,0 0-5,6 0-6,-5-4-10,1-6-10,4 6-1,-5-9 2,7 3 1</inkml:trace>
  <inkml:trace contextRef="#ctx0" brushRef="#br0" timeOffset="5844.3342">8911 5184 6,'14'11'24,"-14"-11"0,0 0-4,-4 17-5,2-1-4,-2-5-4,-1 2-6,1 0-5,0-2-8,7 6-13,-3-17 2,0 0-1</inkml:trace>
  <inkml:trace contextRef="#ctx0" brushRef="#br0" timeOffset="6313.3611">9037 4982 47,'0'-12'29,"3"22"2,-3-10-1,-8 16-21,8 2-2,-1 0-3,1 3-1,1 1-2,2-2 0,1-3 0,3 0 0,3-5 1,0-4-1,5-6 0,2-1 2,0-5-2,2-3 1,0-4 0,0-3-1,-3-4 1,1 2-1,-6-2 1,-1 0 0,-2 2 0,-2 4-1,-6 12 1,3-10-1,-3 10 0,-2 15 0,-1 1-1,1 9 0,-3 3 0,2 4 1,-1-1-2,2 2 1,0 2 1,1 0-3,1-4 1,-1-9-3,3-1-4,-3-8-9,1-13-17,4 16 0,-4-16-1,0 0 1</inkml:trace>
  <inkml:trace contextRef="#ctx0" brushRef="#br0" timeOffset="6513.3725">9418 5263 47,'16'6'30,"-16"-6"3,9 13-4,-6 6-15,-9-2-3,3 1-5,-4 0-5,2 0-4,-1 0-7,-1-2-18,7-16-4,-6 13 0,6-13 0</inkml:trace>
  <inkml:trace contextRef="#ctx0" brushRef="#br0" timeOffset="6772.3873">9762 4971 40,'12'4'30,"-12"-4"2,4 13-3,-11 1-14,-3 3-7,1 1-1,-5 4-5,3 2 0,-4-2-1,2 1-2,0-2-2,-1-6-4,4-4-10,4-1-14,-4-9-1,10-1 1,-11-1 1</inkml:trace>
  <inkml:trace contextRef="#ctx0" brushRef="#br0" timeOffset="6998.4003">9578 5037 34,'0'0'30,"18"7"3,-18-7 0,18 8-16,-3 4-2,-2-3-3,6 8-5,-2-2-2,2-1-2,-3-2-1,3 3-2,0-2-2,1-2-2,1-1-6,-5-8-15,1-4-9,1 2-2,-5-9 3,3 0 0</inkml:trace>
  <inkml:trace contextRef="#ctx0" brushRef="#br0" timeOffset="7223.4131">9865 4731 39,'0'0'32,"-5"-13"2,5 13-1,2 9-12,-2-9-8,7 17-3,-3-3-5,4 4-4,1 2-2,0 0-5,5 7-9,-5-1-16,0-3-3,3 3-1,-4-7 1</inkml:trace>
  <inkml:trace contextRef="#ctx0" brushRef="#br0" timeOffset="7387.4225">10052 5208 20,'9'18'22,"-9"-18"1,1 22-11,-2-9-3,2 1-5,-4-4-9,3-10-17,-5 19 1,5-19-2</inkml:trace>
  <inkml:trace contextRef="#ctx0" brushRef="#br0" timeOffset="7877.4505">10222 4962 53,'13'-5'32,"-13"5"-1,1 12 1,-2 0-22,-4 1-3,4 7-1,0 1-3,3-1 0,2 0-1,4 1-1,3-3 0,1-5 1,2-4-1,2-6 0,-2-5-1,3-2 1,-3-5 0,0-7 0,-1-5-1,1-3 1,-2-1-1,1 1 1,-2-2 1,-1 3-1,-1 4 1,-4 8 0,-5 11 0,0 0 0,0 0-1,0 17 0,-6 5-1,-1 8 0,-2 4 0,1 4 0,-1 3 0,3 2 0,0-1 0,1-6 0,1-3-2,0-9-2,4-3-5,-5-6-18,5-15-8,0 0-1,0 0 0,2-18 1</inkml:trace>
  <inkml:trace contextRef="#ctx0" brushRef="#br0" timeOffset="8095.463">10466 4843 52,'0'0'33,"12"-8"0,-12 8-3,11 3-14,-2 7-8,-7 0-2,2 8-4,0 3-3,-2-5-2,4 8-11,-4 0-18,-3-11-1,5 5-1,-4-18 1</inkml:trace>
  <inkml:trace contextRef="#ctx0" brushRef="#br0" timeOffset="8462.484">10664 4689 14,'7'14'29,"-4"-3"1,7 8 3,-1 0-11,-2 5-3,7 8-3,-7-3-4,6 8-3,-6-1-3,3 0 0,-7-1-3,1 2-1,-3-4 0,-4-5-1,0 1-1,-4-6-2,0-1-4,-5-4-13,-1-4-17,-1-3 0,-2-7 0,3 0 0</inkml:trace>
  <inkml:trace contextRef="#ctx0" brushRef="#br0" timeOffset="15655.8954">12587 3979 9,'-6'25'15,"5"8"-5,-5 1-1,4 4 0,-2 2 0,3 0-1,0 1-1,2 7 0,1 0 0,0 5 0,3 6-2,0 5 1,-1 4-1,0 6 0,2 9-2,-4 5 1,2 3 0,-2 7 1,1 4-2,-2 1 1,3 9-1,-1 1 1,1 0 0,-1 1-1,3 9 0,-2-2 0,0 4 0,-1 1-1,1 0 0,-1-2 0,1 8 0,0 1-1,1-1 0,-2 1 0,2 3 0,-1 2 0,0 2 0,1 6-1,0 0 1,-1 1-1,-2 6 0,3 2 1,-2 0-1,0 2 0,0 3 0,-2 0 1,1 2-1,0 2 1,0 0-1,-1 0 0,-1 4 1,1-1-1,-1 3 1,1-1 0,-1 3-1,-1-1 1,0 1 0,-1 1-1,1 0 1,-2 2-1,1-2 0,-1 5 0,-2 0 0,-1 3 0,-1 0 0,0 1 0,-1 2 0,0-2 0,-2 0 0,2-1 0,2 1 0,-1-2 1,0-1-1,3-1 1,1-2-1,-2 1 1,3 1-1,-2-4 0,1-3 1,1-1-1,0-2 0,1-3 0,0-2 0,1-4 0,-1-4 1,1-4-1,0-3 0,-1-7 0,-1-4 0,0-5 0,0-6 0,0-4 0,2-1 0,1-7 0,-1-5 0,2-5-1,0-4-1,2-8-2,-3-3-1,5-6-9,-5-6-19,-3-11-1,4-4 0,-7-10 1</inkml:trace>
  <inkml:trace contextRef="#ctx0" brushRef="#br0" timeOffset="18292.0462">3261 4870 39,'-26'-3'32,"0"6"3,-7-2-1,-5-2-18,4 11-2,-7-5-4,8 11-3,-1 1-3,6 3 0,1 4-2,9 10 0,4 4 0,9 3 0,4 0-1,10 2 1,5 5 1,7-4-1,3-1 0,6-9 0,1-7 0,6-2-1,-1-7 1,0-5-1,-1-9-1,0-2-3,0-2-5,-8-2-30,0-6-1,-4-3 1,-6-2-1</inkml:trace>
  <inkml:trace contextRef="#ctx0" brushRef="#br0" timeOffset="20519.1734">13697 4970 17,'0'13'12,"6"10"2,-4-3 1,2 6-5,-2-2 0,4-1-1,-1 6-1,0-5-2,2 2-1,0-7-1,-2-1-2,1-4 0,0-1-1,-1 0 1,-5-13 0,11 11-1,-11-11 2,13 0 1,-2-3 0,-11 3 0,20-15 0,-10 0 0,5 1 0,-1-2 0,2-3 0,1-3-1,1 1 0,1-2-1,-2 0 1,1 2-1,-2-3-3,0 5-4,-7 2-5,2 3-12,-11 14-9,7-16-2,-7 16 2</inkml:trace>
  <inkml:trace contextRef="#ctx0" brushRef="#br0" timeOffset="20933.1973">13892 5016 19,'0'0'28,"-7"9"0,7-9 2,-1 14-16,9 0-2,0 0-2,4 9-3,0-3-2,2 5-1,1-2-2,-2-2 0,2 0-1,-3-1 0,-2-3 1,2-5 0,-12-12 1,19 13 0,-19-13 0,17 0 0,-8-10 1,2-2 0,1-8-1,3 1 0,-1-7 0,-2-3-1,1-3-1,-1 0 0,-4 3 0,1 4-1,-3 7-2,-5-2-4,-1 20-7,4-10-16,-4 10-6,4 10-2,-4 0 2</inkml:trace>
  <inkml:trace contextRef="#ctx0" brushRef="#br0" timeOffset="21259.2159">14344 5037 42,'8'-10'32,"-6"1"1,-2 9-1,0 0-17,7-10-4,-7 10-3,5 18-4,-2-2-2,0 3-1,0 3 0,0 4-1,1 8 1,0 3 0,-2-1-1,0 1 1,0 3-1,-2-6 0,1 1 1,-1-4-1,0-8-2,2-5-2,-3-4-3,5-2-8,-4-12-13,0 0-6,0 0 0,-6-15 1</inkml:trace>
  <inkml:trace contextRef="#ctx0" brushRef="#br0" timeOffset="21700.2412">14331 5081 44,'2'-11'33,"-2"-2"1,5 2 1,4-1-19,-2-5-2,6 8-3,1 0-5,3 3-1,0-1-2,2 5-2,1 0 0,0 6 0,-2 2-1,1 0 0,-4 1-1,-1 6 0,-2 2 0,-4 0 0,-1 3 0,-4-2-1,-2 2 0,-4 0 1,-2 1 0,-2-6 0,-2-3 0,-1 0 1,-2-3 0,-1 0 0,-2-3 1,1-4 0,-4-3 0,4 3 0,0-1 1,3-3-1,11 4 0,-13-7-1,13 7-2,0 0-1,0 0-7,0 0-15,15 4-10,-3 3-1,-12-7 1,20 9 0</inkml:trace>
  <inkml:trace contextRef="#ctx0" brushRef="#br0" timeOffset="24058.376">15150 4631 29,'-9'6'15,"9"-6"0,-14 9 0,14-9-2,-17 12-3,4-6-1,1 4-1,-4 0-2,2 9 0,-4-2-1,4 10 0,-4 4-1,4 3 0,0 4-1,2 9 0,3-2 1,5 4 0,0-2-1,5 0 0,1-5-1,7 1 2,1-4-1,3-8 0,0-2-1,3-1 0,-2-6 1,2-3-2,-5-3 1,0-4-1,0-8 1,-2 4-1,-9-8 0,12-1 0,-12 1-2,0 0-2,15-12-8,-15 12-24,1-15 0,-1 15 0,5-20 0</inkml:trace>
  <inkml:trace contextRef="#ctx0" brushRef="#br0" timeOffset="28703.6417">15676 4868 23,'0'0'18,"0"0"0,0 0-1,-5-11-2,5 11-3,0 0-1,-9-14-2,9 14-2,-10-7-1,10 7-1,-17-1-1,8 0 0,-3 0-2,0 5 0,-1-1 0,-3 1 0,-1 1-1,0 6 1,-3-2-1,1 2 1,-1 4-1,2 0 1,-2 4-2,5 5 1,-1 2 0,6 0 1,0 4-2,9 2 1,1-1-1,1 1 0,7-3 1,2-2 1,6-8-2,2-2 2,5-4 0,2-2 1,1-8-1,6-3 1,-2-4-1,2 1-1,-3-2 1,3-1-1,-5-4-2,-2 1-2,-1 5-3,-6-3-4,1 8-6,-5-4-8,-4 1-10,-1 6-1,-9-4 2</inkml:trace>
  <inkml:trace contextRef="#ctx0" brushRef="#br0" timeOffset="29064.6624">16093 5229 25,'0'0'29,"11"-6"0,-11 6-5,0 0-7,13 6-1,-13-6-5,8 13-1,-5-3-1,2 2-4,-2-1-1,1 7-2,-2-3 1,-2 3-1,-1-1 0,0-2-2,-5-3 0,2 4-2,-1-3-2,-4-6-5,3 6-12,6-13-12,-17 9-3,8-3 3,-3-6 0</inkml:trace>
  <inkml:trace contextRef="#ctx0" brushRef="#br0" timeOffset="30161.7251">14729 5212 9,'10'4'20,"-10"-4"1,-6 10-10,6-10 0,-4 22-4,0-4-1,2 5-2,0 0-1,-3 1 1,4 1-1,2-1-1,-1-2 1,0-3-2,1-3-3,0-6-6,3 1-9,-4-11-7,0 0 0,0 0 0</inkml:trace>
  <inkml:trace contextRef="#ctx0" brushRef="#br0" timeOffset="30408.7393">14689 5239 6,'4'-21'25,"-4"21"0,6-12-3,-6 12-7,15-7-2,-5 3-4,2 5-4,1-1-1,1 1-3,0 1-3,3-2-1,-4 1-3,1 2-3,-4 1-8,2 3-8,-12-7-1,8 10 0</inkml:trace>
  <inkml:trace contextRef="#ctx0" brushRef="#br0" timeOffset="30627.7518">14737 5355 5,'9'13'25,"-9"-13"2,20 3-5,-9-1-4,4-2-1,0 4-4,-1-6-5,2-3-5,-1 2-11,4 6-19,-9-15-2,7 11 1,-8-13-1</inkml:trace>
  <inkml:trace contextRef="#ctx0" brushRef="#br0" timeOffset="32639.8669">16885 4704 4,'0'0'20,"-22"1"-5,10 2-2,-8-3-1,1 8-1,-2-2 0,-2 1-3,-1 5-1,0 1 0,2 3-1,-3 3-1,4 7-1,-2 3 0,5 4-1,0 8 0,7 1 0,2 2-1,7 5 0,4-3 1,9-1 1,7-7-2,6-1 2,9-7 0,8-5-1,3-8 1,6-6-1,0-10 0,5 0-1,-1-8 1,-1-4-1,-4-8 0,0 0-1,-5-7 1,-2 2-1,-6-7 1,-5-1 0,-8-6-1,-6 0 0,-12-3 1,-9-4-1,-7 2-1,-10 0 0,-9 2 0,-10 4-1,-4 9 1,-4 2-2,1 11-1,-1 5-1,4 8-2,0 1-5,12 11-9,8 1-13,3-4-2,12 9 2,2-6 1</inkml:trace>
  <inkml:trace contextRef="#ctx0" brushRef="#br0" timeOffset="32972.8859">16935 5067 38,'-1'20'31,"1"-20"0,7 17 1,1-7-20,-8-10-4,21 17 2,-8-8-2,6 2-3,1-3-1,9 5-1,0-1 0,5 2 0,3-1-2,4-3 1,-1 3-1,2-1-1,-4 0 0,-4-4-2,-1 0-2,-9-4-4,1 4-9,-7 3-18,-7-11 1,1 0-1,-12 0 2</inkml:trace>
  <inkml:trace contextRef="#ctx0" brushRef="#br0" timeOffset="33423.9116">17604 4509 45,'0'0'31,"0"0"3,0 0-1,21 18-21,-12-4-3,12 15 1,-3 4-2,9 10-2,-3 3-1,1 9-2,-1 2-1,-1 6-1,-5 2 0,-7-3 0,-5-1-1,-6 4 1,-4-5 0,-5-2-1,-2-4 1,-7-8-1,3-7 1,-2-2-2,4-8 2,0-12-4,9-2-9,4-15-24,0 0 0,0 0-1,6-20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58:10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8629 4887 43,'-3'-13'25,"3"13"2,2-13 0,-2 13-7,0 0-3,5 12-1,1 6-5,-4 2-3,6 17-2,-4 3-2,1 5 1,-1 4-4,0 0 0,0 1-1,-1-1-2,5-4-2,-6-14-4,8-1-9,-3-6-21,-1-15 2,-6-9 0,12 2 1</inkml:trace>
  <inkml:trace contextRef="#ctx0" brushRef="#br0" timeOffset="328.0186">8591 4839 47,'-1'-25'34,"0"2"1,9 5 1,3 5-9,7-5-17,11 9-1,3-1-1,7 7-3,0 3-2,5 9-1,-4 3 0,-3 3-1,-8 5-2,-5 4 1,-11 2 0,-9 1 0,-13 3 0,-11-2 0,-10-1 0,-7 0 0,-4-5 0,0-8 1,0-4-1,6-5-1,11-5-1,11-8-5,13 8-19,24-16-11,7 3-1,12 4 0,5-3 0</inkml:trace>
  <inkml:trace contextRef="#ctx0" brushRef="#br0" timeOffset="1064.0608">9897 4614 56,'-8'-10'35,"8"10"-1,-23-10 1,2 4-20,5 7-3,-8-2-4,1 4-3,-2 1-1,0 5-1,-2 4 0,5 0-1,0 2 0,5 4-1,2 2 1,7 2-2,4 2 1,6-1 0,4 3 0,5 6-1,4 3 1,1 1 0,0 3-2,0 4 2,-3 4-1,-2 0 0,-2 2 0,-6-6 0,-3 0 0,-3-3-1,-1-1 1,-3-7 0,1-5-1,0-5 1,2-4 0,2-4-1,5-3 1,-3-12 0,14 9 0,0-6 0,4-4 1,5-1-1,1 3 1,1-2-2,1 0-2,-3 1-4,5 5-17,-2-2-13,-7 0-1,-1-2 0,-2-4 0</inkml:trace>
  <inkml:trace contextRef="#ctx0" brushRef="#br0" timeOffset="1397.0799">10564 4822 69,'0'0'36,"-8"17"0,-3-2 1,-8 2-26,6 15-1,-10 1-3,3 4-2,-5 2-3,2 2 0,-2-3-1,4-2 0,2-1-1,0-9-3,8-3-7,-4-7-22,4-10-6,11-6 1,-12-2-1</inkml:trace>
  <inkml:trace contextRef="#ctx0" brushRef="#br0" timeOffset="1624.0928">10201 4913 81,'0'0'38,"10"-7"1,1 8 0,1 1-27,11 14-4,-1-2-2,8 9-1,1 1-2,4 3-2,-2 1 0,1 4-3,-1 1 0,-4-10-3,3 4-10,-7-8-24,0-8-1,0-2 0,-3-9 1</inkml:trace>
  <inkml:trace contextRef="#ctx0" brushRef="#br0" timeOffset="1831.1047">10864 4873 97,'0'0'37,"0"0"2,0 0-2,0 0-33,0 0-4,11 16-7,-9-7-23,4 0-8,2 0 1,-8-9-2</inkml:trace>
  <inkml:trace contextRef="#ctx0" brushRef="#br0" timeOffset="2058.1177">10925 5074 74,'-4'12'37,"2"3"-1,-2-2 2,4-13-27,-5 25-3,3-13-3,4 1-3,1-2-3,-3-11-5,11 13-15,-1-8-17,-10-5 2,12 0-1,-12 0 1</inkml:trace>
  <inkml:trace contextRef="#ctx0" brushRef="#br0" timeOffset="2344.134">11109 4946 80,'15'-1'38,"1"-2"-1,5-3 1,5 2-28,0-3-3,7 1 0,-6 2-4,3 0-2,-1 1-2,-4 1-5,3 8-13,-5-3-20,-9 2 1,-14-5-1,11 10 1</inkml:trace>
  <inkml:trace contextRef="#ctx0" brushRef="#br0" timeOffset="2506.1433">11210 5161 56,'0'0'36,"7"11"-1,7-15 1,9-6-13,8 5-18,2-3-4,0-3-26,4-4-9,6 7-1,-5-5-1</inkml:trace>
  <inkml:trace contextRef="#ctx0" brushRef="#br0" timeOffset="2901.1659">11918 4691 93,'-17'8'38,"8"10"2,2-2-1,4-5-30,8 16-4,0 2 0,2 2-1,-1 5-3,0 6-1,0 1 1,-3-2-1,0 0 0,0-3 0,-1-3 0,2 1 0,3-7 0,3-6 0,1-7 0,6-1 0,2-5 0,3-4 1,4-5-1,2-3-1,0-3 0,1 0-1,2 1-2,-6-9-4,4 8-14,-5-6-19,-10-1 2,-2 3-2,-9-1 4</inkml:trace>
  <inkml:trace contextRef="#ctx0" brushRef="#br0" timeOffset="3094.1769">11965 5091 67,'0'0'37,"0"0"1,13-16 2,9-5-22,11 11-9,-1-10 0,8 8-4,-2-4-3,-2-3-3,-1 7-7,-10-3-21,-4-2-11,-8 0 2,-9 1-2</inkml:trace>
  <inkml:trace contextRef="#ctx0" brushRef="#br0" timeOffset="3267.1867">11895 4758 58,'-13'2'37,"13"-2"-1,0 0 3,22-8-15,0-2-14,11 4-3,1-5-4,5 1-9,7-3-30,-3 6-2,-5-2 0,0-1-1</inkml:trace>
  <inkml:trace contextRef="#ctx0" brushRef="#br0" timeOffset="3789.2167">12364 4474 94,'0'0'39,"9"2"2,9-9-2,7 0-31,-1-6-2,8 6 0,0-1-2,3 1-1,-1-1-2,-3 4 1,-3 1-1,-1 5-1,-5 2 1,-5 2 0,-5 4-1,-3 6 0,-5 6 0,-4 0 1,0 5-1,-2 5 0,1 6 0,1 7 0,1 6 0,0 1 0,2 5-1,-1 7 0,2 1 1,-1-3-1,1-1 0,-2-10 0,1-4-1,-2-1 1,2-6 1,-1-9-1,-3-4 1,-2-6-1,-1-3 1,-2-2 0,-4 0 0,-2-10 1,-4-2-2,-3 2 2,-1-1-2,-3-5-1,1 6-8,-1-6-29,2-3-3,3 4 2,1-9-1</inkml:trace>
  <inkml:trace contextRef="#ctx0" brushRef="#br0" timeOffset="4912.2809">1345 8019 96,'4'-10'37,"-4"10"0,9-5-9,-6 22-22,1 5-1,2 11-1,2 7-2,-2 9-1,1 4 0,5 2 0,0-2-1,0-7 1,1-8-1,0-8 0,3-12 0,1-10 1,3-15 0,-3-11 0,2-9-1,0-5-1,2-6-1,-5-9-6,0 2-29,-2 5-1,-6 5 1,-3 12-2</inkml:trace>
  <inkml:trace contextRef="#ctx0" brushRef="#br0" timeOffset="5245.3">1532 8175 80,'0'0'38,"0"0"0,12 17 0,-12-17-17,18 26-17,-8-4-1,4 8-1,2 3 0,1-1-1,1-1 0,-3-4-1,-1-3 0,-1-4 1,1-11-1,-3-7 1,-11-2 0,16-23 0,-12-3 0,1-1 1,0-6-1,-2-4-3,3 4-4,-5-2-22,5 4-12,0 6 2,2 7-2,1 4 1</inkml:trace>
  <inkml:trace contextRef="#ctx0" brushRef="#br0" timeOffset="5480.3134">2003 8109 102,'0'0'38,"1"19"2,-2-1-2,-4 7-32,5 6-3,-2 6-1,2 10-1,0 4-1,0 0-1,2 4-2,-2-4-4,4 2-6,-6-8-21,4-10-5,2-7 1,-4-12-1</inkml:trace>
  <inkml:trace contextRef="#ctx0" brushRef="#br0" timeOffset="5788.331">1941 8182 102,'3'-22'40,"5"1"0,4-1-1,7 9-32,5-1-2,8 10-1,2 3-1,6 3-1,-1 5-1,-2 3 0,-4 5-1,-5 6 0,-9 3 0,-11-1 0,-11 1 0,-11 6-1,-7 0 2,-8-3-1,-2-4 0,-3-5 0,2-6-2,1-4-5,15-6-33,5-4-1,5-8 1,15-4-2</inkml:trace>
  <inkml:trace contextRef="#ctx0" brushRef="#br0" timeOffset="6316.3612">2989 7695 75,'-17'28'37,"-7"15"0,-5 11 1,-5 9-28,9 16 0,0 0-1,16 5-2,6-7-2,16 1-2,15-10-2,5-13-6,10-9-32,4-9-3,0-14 1,0-8-2</inkml:trace>
  <inkml:trace contextRef="#ctx0" brushRef="#br0" timeOffset="7083.4051">3737 8060 66,'4'-18'36,"-1"2"0,-6 3-1,-7-5-23,10 18 0,-22-13-3,5 12-3,-9 2-2,0 7-1,-4 2-1,0 10 1,2 1-1,3 4-1,6 4 0,8 5-1,10 0 1,10-2 0,8-2-1,10-3 0,5-8 1,4-2-1,3-10 1,-3-8 0,-4-8-1,-2-4 1,-5-6 0,-7-6-1,-4-3 1,-5-5 0,-6-3-1,-2 2 0,-3-1 1,-3-1 0,-2 8-1,-1 10 0,1 8 1,7 10 0,-16 17 0,10 9-1,2 10 0,3 9 0,3 2 1,1 0-1,4-4-1,6-3-1,4-7-2,-1-12-4,10-4-24,-4-12-9,0-11 1,3-3-1</inkml:trace>
  <inkml:trace contextRef="#ctx0" brushRef="#br0" timeOffset="7652.4376">4306 7808 87,'13'-13'36,"-13"13"1,0 0 2,9-7-30,-9 7-2,0 0-1,0 0-1,-16-3-1,1 4-2,-1 2 1,-8 1-1,0 3 0,-6 0-1,0-1 0,0 1 0,6 1 0,1 0 0,3-2 0,7 0-1,13-6 0,-11 11 0,11-11 1,10 21-1,-1-6 0,5 5 0,1 6 0,2 4 1,-2 4-1,1 3 0,-3 3-1,0 1 1,-3-1-1,-3 2 0,-4-7 1,-2 1-2,-2-2 1,0-5 1,-3-5-1,1-2 1,0-6 0,3-5-1,5 1 1,-5-12 1,17 12-1,-3-11 0,3 0 0,4-1 0,0 1 1,0-1-2,0-4-1,2-1-3,-3-2-8,1 1-26,0-2-2,0-6 2,0-4-2</inkml:trace>
  <inkml:trace contextRef="#ctx0" brushRef="#br0" timeOffset="7910.4524">4601 7971 92,'0'0'38,"13"5"-1,-13-5 2,6 19-30,1 2-5,-3 3 0,0 3-2,-1 0-1,1 0 0,-3-2-2,-2-2 0,3 0-2,-5-14-7,3-9-28,0 0-1,0 0 1,9-8-1</inkml:trace>
  <inkml:trace contextRef="#ctx0" brushRef="#br0" timeOffset="8077.462">4568 7870 81,'-13'-3'38,"13"3"-3,0 0 2,7-11-29,-7 11-42,21-1 0,-4 0-2,1-4-1</inkml:trace>
  <inkml:trace contextRef="#ctx0" brushRef="#br0" timeOffset="8645.4945">4871 7733 101,'-10'-4'39,"10"4"2,0 0-1,12-8-33,-12 8-1,23-4-1,-8 4-2,4-2-1,0 0-1,1 3 0,-1 1 0,-3 2 0,0 1 0,-5-4 0,-1 1-1,-10-2 0,12 10 1,-12-10 0,0 0-1,0 16 0,-3-6 1,0 4-1,-1 3 0,0 0 2,1 3-4,4 7 2,1 3 0,1 0 0,1 2 0,0 2-1,2 0 1,1 5-1,0 4 1,-3-7 0,0 3-1,0 3 1,-2-2-1,-4-3 2,-3 0-1,-4-6 0,-5-4 0,-3 0 0,-2-6 0,-5-6 1,-1-4 0,4-5-1,-1-3 0,4-3 1,6-4-3,5-8-5,12-1-34,3-1-1,4-5 0,7-1-1</inkml:trace>
  <inkml:trace contextRef="#ctx0" brushRef="#br0" timeOffset="10217.5844">5499 8014 64,'0'0'36,"-10"2"0,10-2 3,16 0-21,-7-11-8,15 7-2,-1-7-2,6 5-1,2-1-3,1 2 0,-1-4-3,-4 5-2,-2 10-5,-13-7-13,-12 1-18,13 18 1,-13-18-2,-16 22 3</inkml:trace>
  <inkml:trace contextRef="#ctx0" brushRef="#br0" timeOffset="10385.594">5483 8163 66,'0'0'37,"13"13"-1,5-9 2,-1-3-25,15 5-3,-2-4-3,7 1-8,2 0-23,1 2-13,-4-5 1,0-1-2</inkml:trace>
  <inkml:trace contextRef="#ctx0" brushRef="#br0" timeOffset="11125.6363">6201 7789 45,'0'0'34,"-2"15"1,2-15 2,0 0-14,6 15-7,-6-15-2,5 9-4,-5-9-2,4 23-2,-3-6-1,0 7-2,-2 4 0,3 10-2,-1 6 0,-2-1 0,2 5 0,2-3-2,2 0 1,2-3 0,5-6 0,-1-7 0,4-7-1,5-3 1,0-6 0,0-6 0,1-7 0,2-2 0,1-5 0,0-1 0,1-1 1,-3-5-2,1 2-3,-4 0-2,2 6-9,-9 0-24,0 0-2,-12 6 2,5-14-2</inkml:trace>
  <inkml:trace contextRef="#ctx0" brushRef="#br0" timeOffset="11325.6477">6266 8167 78,'-11'-9'38,"11"9"0,10-21 1,2 5-25,18 7-6,0-3-1,8 2-2,-1 3-3,0 1-4,-2 2-3,-9-4-8,1 2-26,-10 1 0,-8-2 0,-9 7-1</inkml:trace>
  <inkml:trace contextRef="#ctx0" brushRef="#br0" timeOffset="11505.658">6256 7861 66,'-21'-14'38,"10"-1"0,10 3 2,11 5-19,7-7-9,16 8-3,-1-1-2,8-1-4,2 5-5,-1 1-25,2 3-12,0 4-1,-6-3 1,2 1-2</inkml:trace>
  <inkml:trace contextRef="#ctx0" brushRef="#br0" timeOffset="11941.683">7024 8211 97,'25'9'39,"-3"5"1,-3 6-1,-7 2-32,3 12-1,-7-1-2,-5 1-3,-3 3-3,-4-6-5,4 2-12,-3-7-21,-3-9 1,2-7 0,4-10 0</inkml:trace>
  <inkml:trace contextRef="#ctx0" brushRef="#br0" timeOffset="12180.6967">7284 7862 96,'18'4'38,"-2"12"2,0 7-1,-4 5-32,8 13-1,-4 1-1,1 10-2,-6 1-1,-1 1-2,-3-3-2,-3-4-2,1 2-7,-10-13-21,4-7-9,-1-9 2,2-20-1</inkml:trace>
  <inkml:trace contextRef="#ctx0" brushRef="#br0" timeOffset="12517.7158">7252 7878 90,'4'-37'38,"4"2"1,2 1 2,-3-1-29,20 4-5,4 1-1,11 7-2,5 5-1,5 4-1,1 5-1,2 10 0,-4 6-1,-8 7 1,-7 6-2,-13 7 1,-12 3-1,-11 6 1,-13 5 0,-12-1 0,-11 1-1,-7 0 1,-5-7 0,1-3 0,1-5 1,6-10-3,8-2-1,8-14-7,24 0-30,3-12-1,13-3 1,9-4-1</inkml:trace>
  <inkml:trace contextRef="#ctx0" brushRef="#br0" timeOffset="12843.7346">7967 7267 93,'0'0'39,"12"-5"2,4 17 0,13 11-24,7 11-11,15 13-1,3 15 0,3 14-2,-5 11 0,-4 5-1,-12 6-2,-11 5 0,-14-2 0,-12-3 0,-9-12 0,-7-10 0,-5-15 0,-1-13 0,4-9-10,0-22-32,8-17-1,6-17 1,7-17-2</inkml:trace>
  <inkml:trace contextRef="#ctx0" brushRef="#br0" timeOffset="13458.7698">8918 7895 76,'12'2'40,"2"-1"0,6-1 0,1 2-17,2-4-16,11 2-1,-1-2-2,2 0-3,-1 0-3,-3-1-4,1 9-10,-11-4-23,-4 0-2,-17-2 1,0 0 0</inkml:trace>
  <inkml:trace contextRef="#ctx0" brushRef="#br0" timeOffset="13612.7786">9020 8081 88,'-2'10'39,"2"-10"2,25 7 0,-3-12-28,15 6-4,2-4-5,3-4-13,2 3-29,3-2-2,-2-5-1,4-3 0</inkml:trace>
  <inkml:trace contextRef="#ctx0" brushRef="#br0" timeOffset="17175.9824">10080 7897 19,'0'0'23,"0"0"2,9 3 1,-7 7-8,1 2-3,3 10-2,-2 0-3,4 8-2,-1 2-1,2 4-1,-1-1-3,0 3-1,-1-6-1,2-3 1,-2-6-2,2-4 1,-2-8 0,-7-11 0,17 9 0,-8-18 1,-1-6 0,4-4-1,-1-7 2,3-5-1,-1-4-1,4-4-1,-2 1 1,3 5-2,-2 6-2,-1-1-6,0 7-26,1 13 0,-16 8 0,18 5 1</inkml:trace>
  <inkml:trace contextRef="#ctx0" brushRef="#br0" timeOffset="17529.0026">10285 7919 67,'0'0'35,"0"-10"-1,5 22 2,6 10-27,-5 2-2,6 9-1,-1-1-1,4 7-3,0-2 2,2-1-2,-2-8 0,5-9 0,-4-9 0,4-5-1,-4-11 1,2-11 0,-2-8 0,-2-5-1,-2-9-1,-1 2 0,-3 1-3,-3-2-4,2 9-16,0 5-16,-5 7 2,1 5-2,-3 12 2</inkml:trace>
  <inkml:trace contextRef="#ctx0" brushRef="#br0" timeOffset="17789.0174">10754 7897 55,'12'-3'35,"-12"3"1,4 17 0,-5 8-10,-3 2-18,4 11-1,-2 3-1,3 10-3,-1 2 0,1 3 0,-1-4-3,1-4 0,1-3-1,1-8-3,4-5-4,-8-15-12,1-17-19,0 0 2,10-6-1,-5-10 1</inkml:trace>
  <inkml:trace contextRef="#ctx0" brushRef="#br0" timeOffset="18125.0367">10724 7866 82,'0'0'38,"6"-19"-1,4 9 1,8 6-29,2-3-2,10 8-1,0 0-2,5 4-1,-1 1-2,0 8-1,-4 2 1,-5 1 0,-8 2-2,-4 3 1,-10-1 0,-6 4-1,-9-2 2,-5 0-1,-8-2 1,-3-2-2,-2-2 3,1-8-2,2 0 0,5-6-1,8-2-2,14-1-5,1-13-26,13 5-5,5-3 0,7 2 0</inkml:trace>
  <inkml:trace contextRef="#ctx0" brushRef="#br0" timeOffset="18718.0706">11768 7441 17,'11'-5'30,"-11"5"2,10-14-2,-10 14-6,0 0-3,0 0-4,-19 12-5,7 16-1,-9 5-5,-2 14-1,-3 6-1,3 15 0,2 6 0,5 4-1,7 0 0,9-7 0,7-4-1,9-7-1,6-8 1,7-12-1,1-11-1,1-5 0,-3-9-1,-4-6-2,-2-2-3,-12-5-32,-1-6-2,-9 4 1,2-13-1</inkml:trace>
  <inkml:trace contextRef="#ctx0" brushRef="#br0" timeOffset="19641.1234">12596 7772 67,'-1'-17'34,"3"2"0,-8-6 2,-5 3-28,3 9-1,-9 2-1,-2 12-1,-9 9-1,0 14-1,-3 11 0,2 10 0,3 6-1,6 7 1,7-2-1,13 0 0,10-8 1,12-12-1,9-15-1,8-10 0,7-16 0,2-15 0,-1-10 0,-1-10-1,-9-7 0,-6-2 1,-12-2-1,-8-3 1,-11 3 0,-11 4-1,-3 6 0,-7 9 1,1 7-1,-1 11 1,2 12-1,5 16 0,4 11 0,9 9 1,5 8-1,7 6 0,3 2 1,4 0 0,5-3-1,0-9-2,5-6-1,-1-12-2,6-4-14,-3-14-22,-1-10 2,2-10-1,-3-13-1</inkml:trace>
  <inkml:trace contextRef="#ctx0" brushRef="#br0" timeOffset="19923.1394">13282 7714 99,'-9'15'39,"2"-3"1,7-12 0,-1 22-31,11-20-5,10-3 0,1-3-1,7 4-1,2-1-1,0-4-1,0 1-2,-3 3-2,-4 6-3,-10-8-5,1 9-28,-14-6-1,-4 11 1,-9 0-1</inkml:trace>
  <inkml:trace contextRef="#ctx0" brushRef="#br0" timeOffset="20115.1504">13229 7925 80,'0'0'39,"8"15"0,6-12 2,1-4-30,12 8 0,0-6-3,6 2-3,-1-1-2,3 5-2,-1 1-3,-3-7-8,-2 5-30,-2-4-1,-4-3 1,-3-2-2</inkml:trace>
  <inkml:trace contextRef="#ctx0" brushRef="#br0" timeOffset="21320.2193">14414 7718 34,'9'-5'32,"-10"-6"2,-1 1-8,2 10-3,-15-18-6,15 18-2,-29-6-6,12 6-2,-10 0-2,2 12-1,-5 3-1,-1 4 1,-2 7-2,3 8 1,2 5 0,9 8-2,5 1 2,11-4-2,9-5 0,11-1 0,9-9 1,6-10-1,6-13-1,1-9 1,-2-12-1,1-5 0,-6-7 1,-6-7 0,-5-4-2,-4 1 1,-9-4 1,-7 2-1,-4 5 1,-6 4-1,-5 6 0,1 14 0,-2 10 0,0 7 0,2 13 0,6 11-1,3 9 2,4 4-1,3 2 0,4-3 0,7-3 0,2-5-2,5-5-1,-2-13-4,8-6-24,-2-10-9,-1-11 0,3-3-1</inkml:trace>
  <inkml:trace contextRef="#ctx0" brushRef="#br0" timeOffset="21900.2526">14993 7497 54,'0'0'37,"-21"17"-1,6 0 2,-4 10-15,-6 1-9,6 16-3,-5 0-5,7 11 0,0 3-2,8-2 0,4-1-2,9 1-1,5-5 1,6-9-1,2-4-1,2-4-2,2-8-1,-3-6-2,4 1-8,-9-12-27,3-9-1,-1-5 1,0-11-1</inkml:trace>
  <inkml:trace contextRef="#ctx0" brushRef="#br0" timeOffset="22220.2709">15193 7780 82,'0'0'38,"8"14"0,-6 0 1,-6 2-30,4 8-1,-6-2-1,4 8-4,-1 2 0,0-3-1,1-2 0,1-2-2,1-4 0,2-6-3,5-1-4,-7-14-12,9-8-22,1 1 2,1-10-1,0-5 1</inkml:trace>
  <inkml:trace contextRef="#ctx0" brushRef="#br0" timeOffset="22394.2808">15210 7599 91,'0'0'37,"-10"-2"-1,10 2-1,0 0-35,13 9-16,1-2-20,-2-2-1,4 3 0,-2-2 0</inkml:trace>
  <inkml:trace contextRef="#ctx0" brushRef="#br0" timeOffset="22894.3093">15412 7810 103,'0'0'39,"6"12"1,-8 2-10,2-14-24,-3 16-2,3-16-1,0 18-3,3-6-3,-3-12-5,7 15-30,-5-6-2,-2-9 1,9 13-1</inkml:trace>
  <inkml:trace contextRef="#ctx0" brushRef="#br0" timeOffset="23096.321">15451 8013 79,'-6'11'37,"6"-11"0,-5 12 1,5-12-27,7 9-6,-7-9-3,14 9-7,-14-9-12,13-5-20,2 2 0,-2-4-1,5-1 2</inkml:trace>
  <inkml:trace contextRef="#ctx0" brushRef="#br0" timeOffset="23310.3331">15659 7838 81,'6'-9'38,"-6"9"0,15-11 2,-6-2-29,12 9-5,-2-3-1,6 3-3,0 2-2,0-2-5,3 7-15,-4 1-19,-8 1 1,-3 2-2,-13-7 2</inkml:trace>
  <inkml:trace contextRef="#ctx0" brushRef="#br0" timeOffset="23509.3446">15731 8005 86,'-4'10'38,"4"-10"-1,12 9 2,2-12-31,8 1-3,4-2-3,1-2-4,8 2-12,-2-1-24,-5-8 0,2 4 0,-6-5-1</inkml:trace>
  <inkml:trace contextRef="#ctx0" brushRef="#br0" timeOffset="23904.3672">16253 7571 108,'-9'0'40,"9"0"0,0 0-9,-4 23-26,3 1 0,2 5-2,-3 4-2,0 7-1,1 4 1,0 2 0,-1-1 0,2-6-1,1-4 0,3-2 0,4-5 0,2-8 1,3-6-1,4-3-1,4-7 2,2-2-1,3-1 1,2-4-1,0-2 0,1 2 0,0-1 0,-3-2-1,-1 4-1,-8-1-3,3 2-3,-20 1-12,15-9-21,-15 9 2,0 0-2,0 0 2</inkml:trace>
  <inkml:trace contextRef="#ctx0" brushRef="#br0" timeOffset="24110.3789">16355 7917 76,'0'0'40,"8"-12"-2,6 5 2,1-2-27,10 5-3,-4-3-4,5 1-4,-2 2-2,-4-1-5,-1 6-8,-10-5-27,0-5 0,-5-1 1,-6-2-1</inkml:trace>
  <inkml:trace contextRef="#ctx0" brushRef="#br0" timeOffset="24278.3886">16314 7651 67,'-13'-10'39,"13"10"-1,-2-16 3,11 2-22,14 12-8,-2-7-3,9 2-4,3 1-4,0 1-6,7 1-29,-5 4-5,-6 1 0,-1 0 0</inkml:trace>
  <inkml:trace contextRef="#ctx0" brushRef="#br0" timeOffset="24861.422">16710 7410 86,'0'0'38,"0"0"2,16-2-5,2 17-21,1-3-4,8 13-2,3 3-3,3 11-1,0 6-1,0 8-1,-8 4 0,-7 0-1,-9 4 0,-8 1-1,-8-3 0,-4-9 0,-6-6-1,-3-8-1,2-5-4,-2-10-27,8-14-10,12-7 2,-3-23-2</inkml:trace>
  <inkml:trace contextRef="#ctx0" brushRef="#br0" timeOffset="26734.5291">17518 7964 67,'14'3'36,"0"9"-1,-9-1 1,-7 2-22,0 4-9,-9 0-1,1 3-3,-7 0-2,-3 0-1,2 2-4,-8-9-8,6-3-23,1 7 2,-4-8-2,7 1 3</inkml:trace>
  <inkml:trace contextRef="#ctx0" brushRef="#br0" timeOffset="27047.547">18085 7391 73,'16'13'36,"0"8"1,-5 5 2,-4 5-30,12 13-1,-4 2 0,6 8-1,-5 1-3,2 1-1,-4 0-1,-1-1-1,-3-1-1,-4-11-2,0-2-5,-7-14-12,0-3-20,1-6-1,0-18 0,0 0 1</inkml:trace>
  <inkml:trace contextRef="#ctx0" brushRef="#br0" timeOffset="27363.5651">18005 7440 85,'11'-15'38,"6"-1"0,9 4 2,11 4-32,4 3-2,8 9-1,-3 0-1,6 9-1,-7 5-2,-5 4 0,-6 2-1,-10 6-1,-10 0 0,-11-1 1,-10 3-1,-14-1 0,-7-5 0,-9-1 0,-3-3 1,-3-10-1,2-3-3,2-10-8,6-5-27,14-3 0,9-8 1,12-9-1</inkml:trace>
  <inkml:trace contextRef="#ctx0" brushRef="#br0" timeOffset="27627.5802">18732 7098 102,'33'45'40,"8"5"1,2 5 0,6 12-35,3 9-1,-9 2 0,-4 6-3,-13 2 0,-10 1-1,-16-5-2,-10-10-2,-4-9-7,-10-12-31,1-17-2,3-11 2,2-20-1</inkml:trace>
  <inkml:trace contextRef="#ctx0" brushRef="#br0" timeOffset="29356.6791">9017 9842 51,'-13'8'35,"6"1"-1,7-9 2,-9 10-17,14 0-5,-5-10-3,26 5-3,-4-6-2,10 2-2,2-3 0,3-1-2,-1 0-1,-3 2-3,-1 4-3,-8-3-4,-2 11-13,-9-4-18,-13-7 3,3 19-2,-15-8 2</inkml:trace>
  <inkml:trace contextRef="#ctx0" brushRef="#br0" timeOffset="29519.6884">9042 10063 61,'-13'12'36,"4"-4"0,9-8 3,3 20-19,-3-20-9,32 2-2,-7-1-2,8 0-4,4 2-7,3 0-32,1-3-3,4 1 1,-6-4-1</inkml:trace>
  <inkml:trace contextRef="#ctx0" brushRef="#br0" timeOffset="30893.767">10407 9620 66,'0'0'35,"-11"-4"0,11 4-7,-8 22-12,2-1-4,10 14-2,-4 6-4,6 10-1,-2 4 0,6 7-2,-2-1 0,0 1-1,0-5-1,1-1-1,1-3 0,-5-8-1,2-6-2,-4-12-3,4-3-2,-7-15-8,0-9-13,9 3-9,-12-19 1,1-7 0,-7-12 2</inkml:trace>
  <inkml:trace contextRef="#ctx0" brushRef="#br0" timeOffset="31254.7876">10263 9732 67,'0'-23'36,"3"-2"1,9-5-3,9 8-19,3-5-3,16 6-2,2-3-3,9 12-2,3 5-1,4 4-2,-2 8 0,-3 11-1,-7 8 0,-9 9-1,-11 5 0,-10 4 0,-13-1 0,-11 3 0,-12-2-1,-10-8 2,-7-4-2,-4-3 2,-5-7-1,-1-5 1,3-8 0,4-6 0,9-5-1,10 0-1,8-1 0,11-7-3,17 5-7,4 1-28,15 0-1,12 2 0,2 1 0</inkml:trace>
  <inkml:trace contextRef="#ctx0" brushRef="#br0" timeOffset="32110.8366">11661 9457 33,'20'10'32,"-20"-10"3,7 10-1,-7-10-15,0 0-2,-5 12-3,-6-11-5,1 2-1,-6-3-4,-3 4 0,-5 0-1,-2 1-1,-6 1 0,2 1-1,-2 0 1,2 3-1,2 0 0,5-1 0,4-3-1,9 7 0,6 0 1,3 3 0,5 3 0,4 3-1,5 4 0,3 8 1,2 6-1,0 4 1,0 2 0,-2 7-1,1-2 1,-5 3 0,-1 0-1,-5-3 1,-3-2-1,-2-1 0,-2-4-1,-2-5 1,0-2 0,0-4 0,1-5-1,1-5 1,2-4 0,2-6 0,-3-13 0,20 14 0,-3-13 0,3-4 1,3-1-1,4-3 0,1-1 1,4 1-1,-2-1 0,-3-2-2,0 9-7,-6 0-29,-5-2-3,-1 4 2,-15-1-1</inkml:trace>
  <inkml:trace contextRef="#ctx0" brushRef="#br0" timeOffset="33066.8912">12518 9751 51,'0'0'36,"-10"-17"0,-2 7 1,1 4-17,-9-6-6,6 10-3,-9-3-4,4 7-2,-7 2-2,3 6-1,-1 6 0,1 7-1,3 8 0,2 5 0,7 4-1,5 4 1,8 1 0,6-3-1,9-4 1,6-7 0,7-9 0,5-8-1,2-12 1,-1-12 0,-3-8-1,-2-6 1,-5-5-1,-6-4 1,-7-2-1,-7-2 1,-6 0 0,-5 6-1,-3 7 1,-4 3-1,0 6 1,0 10-1,1 11 0,3 11 1,4 10 0,3 5-1,3 5 1,5 4-1,2 2 1,3-5-1,3-4 0,2-5-2,0-6-3,-1-12-6,3-2-30,1-11 0,-3-4 0,2-4 0</inkml:trace>
  <inkml:trace contextRef="#ctx0" brushRef="#br0" timeOffset="33416.9113">13014 9703 93,'0'0'39,"0"0"1,0 0-2,-11 7-31,11-7-4,0 0-4,0 0-7,17 5-30,-17-5-1,15 13 0,-15-13 0</inkml:trace>
  <inkml:trace contextRef="#ctx0" brushRef="#br0" timeOffset="33588.921">13034 9970 78,'0'18'38,"0"-5"-1,0-13 0,7 19-28,-7-19-4,11 3-6,2 0-20,0-3-15,0-4-1,3 1-1,-1-6 1</inkml:trace>
  <inkml:trace contextRef="#ctx0" brushRef="#br0" timeOffset="33876.9376">13277 9761 95,'11'5'39,"4"-7"1,6-3-1,8 0-34,6-2 0,9 1-1,0-2-2,4 2-1,-3 1-2,-6 2-1,-3 4-3,-11-4-4,-1 10-15,-9-1-17,-15-6 3,6 16-2,-15-7 2</inkml:trace>
  <inkml:trace contextRef="#ctx0" brushRef="#br0" timeOffset="34064.9484">13453 9878 60,'-9'5'39,"9"-5"0,9 3 2,8-7-12,9 5-18,1-6-2,9 9-2,-4-2-2,3 2-2,-3 1-3,-3-3-4,2 3-28,-6-2-10,-7-3 1,-2-4-2</inkml:trace>
  <inkml:trace contextRef="#ctx0" brushRef="#br0" timeOffset="34950.9989">14606 9687 40,'9'-9'33,"-9"9"2,7-9 0,-7 9-14,-10-1-7,-11 1-2,4 12-3,-12 1-3,1 8 0,-5 3-1,2 10-1,5 1 0,6 5-1,6 0 0,11-2-1,10-5 0,10-4-1,8-9 0,7-8 0,4-8 0,2-8 0,-2-8-1,-1-8 0,-7-6 0,-5-4 0,-6-3 0,-5-3 0,-9-4 0,-6-3 1,-6 5-1,-3 7 0,-1 5 1,-1 8-1,-1 10 0,0 11 0,6 15 1,3 10-1,5 8 0,5 1 1,4 6-1,4 1-1,5-5 1,0-5-2,3-5-2,-2-10-4,8-3-28,-7-9-5,-2-8 1,0-4-2</inkml:trace>
  <inkml:trace contextRef="#ctx0" brushRef="#br0" timeOffset="35325.0203">15203 9471 58,'0'0'36,"0"0"0,-12 3 1,-6 21-19,-7 3-7,2 13-2,-5 5-3,5 8 0,3 0-2,7 7-1,4-5-1,10-3-1,9-6-1,6-5-3,7-2-3,-2-13-8,4-3-25,2-8 0,-4-9 0,2-6-1</inkml:trace>
  <inkml:trace contextRef="#ctx0" brushRef="#br0" timeOffset="35600.0362">15502 9632 80,'-7'25'40,"-2"6"-1,-3 3 1,-1 1-21,0 3-15,1-2 1,8 3-2,2-4-1,4-5-1,4-7-1,5-5-3,6-6-3,-5-14-23,8-5-11,-1-10 0,-3-9-1,0-5 2</inkml:trace>
  <inkml:trace contextRef="#ctx0" brushRef="#br0" timeOffset="35758.0452">15448 9351 83,'-15'2'38,"0"3"-3,12 4 0,3-9-36,9 13-34,7-1 1,-1-4-2,5 7-1</inkml:trace>
  <inkml:trace contextRef="#ctx0" brushRef="#br0" timeOffset="36114.0655">15785 9726 96,'0'0'40,"-6"9"1,6-9-1,0 0-30,-13 4-6,13-4 0,0 0-3,11 9-1,-11-9-4,8 11-4,2-1-19,-3-1-14,-7-9 1,11 17-2,-9-8 3</inkml:trace>
  <inkml:trace contextRef="#ctx0" brushRef="#br0" timeOffset="36296.076">15793 9922 68,'-2'10'39,"2"-10"0,-2 17 1,1-4-17,1-13-14,4 9-3,-4-9-3,0 0-7,19 17-17,-19-17-18,16 6-1,-5-4 0,-2-6 1</inkml:trace>
  <inkml:trace contextRef="#ctx0" brushRef="#br0" timeOffset="36554.0906">16057 9752 96,'10'2'39,"1"-3"2,3-5-1,-14 6-34,30-11-2,-6 5-1,5 2-1,-1 0-3,-3-3-3,2 8-8,-8 2-28,-4-3 0,-3 0 0,-12 0-1</inkml:trace>
  <inkml:trace contextRef="#ctx0" brushRef="#br0" timeOffset="36748.1017">16110 9899 76,'-3'12'39,"3"-12"0,12 12 1,2-17-22,10 6-13,2-4-2,4 0-6,7 5-16,-4-5-20,-2-6 0,0 1 0,-4-5 0</inkml:trace>
  <inkml:trace contextRef="#ctx0" brushRef="#br0" timeOffset="37111.1225">16705 9511 76,'-7'15'40,"0"8"-1,-1 2 1,1-9-12,-3 16-26,4 2 0,5 2 0,-2 2-2,2 2 0,2-4 0,5 0 0,-1-3 1,2-3-1,2-4 1,2-3 0,2-2 1,5-6-1,0-3 0,3-3 0,4-4 0,2-3 0,0 0-2,2-5 0,0 1-1,-4-2-4,3 3-5,-14-4-23,1-2-7,-6 1 1,-4-6 0</inkml:trace>
  <inkml:trace contextRef="#ctx0" brushRef="#br0" timeOffset="37305.1336">16711 9796 89,'0'0'39,"0"0"1,15-17 0,11 15-29,-3-6-4,12 4-2,-1-2-4,2-2-4,-1 6-8,-12-5-28,1-3-2,-8-1 1,-6-4-1</inkml:trace>
  <inkml:trace contextRef="#ctx0" brushRef="#br0" timeOffset="37491.1443">16721 9506 90,'4'-9'40,"9"1"1,8-1-1,7 0-28,3-1-6,5 8-3,0 4-7,-4-2-15,1 6-22,-3 0 1,-3-1 0,-1 0-1</inkml:trace>
  <inkml:trace contextRef="#ctx0" brushRef="#br0" timeOffset="37791.1614">17119 9405 105,'17'7'39,"3"6"2,5 11-9,-6-3-24,14 15-2,-2 7-1,0 8 0,-8 7-3,-8 7 0,-5 2 0,-9-4-1,-5-4 0,-9-7 0,-2-6 1,-5-8-2,2-8 0,2-10 0,0-8-4,4-6-5,12-6-33,0 0-1,-6-13 1,14-5-1</inkml:trace>
  <inkml:trace contextRef="#ctx0" brushRef="#br0" timeOffset="38980.2294">17511 9310 85,'9'-2'39,"4"-2"0,2 5 1,-1-9-28,12 6-4,-3-5-2,10 8-1,3-5-3,1 7 0,-1 0 0,1-4-1,-2 4 1,-4 3-2,-7 0 1,-5-3-1,-6 7 2,-13-10-2,5 20 1,-10-4-1,-3 4 0,-4 2 1,4 4-2,-2 5 1,2 3 0,2 5 0,5 3 0,2 3 1,5 1-2,3 3 1,2 1 0,1-2 1,0 0-1,4-3 0,-1 0 0,-5-2 0,1-2 1,-3-1-1,-9-4 0,1-1 0,-6-3 1,-7-6-1,-2-5 0,-2-1 0,-2-7 0,-6-4 1,2-1-1,-6-6 1,2-1-1,1 3 0,3-3-1,0-3-1,5 7-3,1-9-27,17 4-10,4-11-1,9-5 1,11-2-1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59:31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13786 6315 21,'0'0'29,"-8"-20"1,-4 13 3,-7-4-16,-8-7-2,1 12-2,-12-3-1,0 8-4,-8 4-2,1 14-1,-7 10-2,2 13 1,0 11-2,4 10 0,7 10 1,12 12-1,10 5 1,14-1-1,15-4 0,16-4 0,15-10 0,16-10 0,9-16 0,11-20-1,6-18 0,5-12-1,0-18 1,-3-13 0,-7-13 1,-9-10-2,-10-12 0,-16-2 1,-19-8-1,-23-9 1,-20 1-1,-19 5-1,-19 8 1,-12 9 0,-11 20 1,-4 11-2,1 21 0,9 21-2,12 19-1,9 4-4,25 16-18,14 1-14,16-4 1,17 2-1,15-7 2</inkml:trace>
  <inkml:trace contextRef="#ctx0" brushRef="#br0" timeOffset="374.0213">14253 6695 56,'0'0'37,"-6"11"-1,17-8 3,5-1-21,14-11-6,19 8-1,6-7-2,18 2-1,8-5-4,11 0-2,8 0 0,3-1 0,2 1-2,4-2 1,0-1-1,-4 5-1,-8 1 1,-8 0 0,-13 2-2,-13 2-1,-11 4-2,-19 0-2,-10 5-7,-23-5-17,0 0-9,-17-5 0,-3-1 1</inkml:trace>
  <inkml:trace contextRef="#ctx0" brushRef="#br0" timeOffset="649.037">15476 6466 48,'0'0'37,"15"-5"0,0 1 2,6-3-16,11 13-10,-4-6-2,9 7-3,-3-2-3,4 7-1,-8 2-2,-2 5 0,-6 1-1,-8 0 0,-8 4 0,-8 5 0,-8 0 0,-6-2 0,-3 0 0,-3-3-1,2-4-2,0-3-3,10-3-6,10-14-28,0 0-3,19-17 2,7-8-1</inkml:trace>
  <inkml:trace contextRef="#ctx0" brushRef="#br0" timeOffset="1563.0893">17207 6562 57,'35'-3'38,"12"-5"0,17-4 2,11-1-14,11-9-15,20 6-3,8-3-1,9 1-3,2 1-2,-7 3 0,-8 4-1,-11 4-1,-13 5-1,-17-3-1,-15 5-3,-21 2-3,-10 6-7,-23-9-22,0 0-3,-6 9 0,-11-13 1</inkml:trace>
  <inkml:trace contextRef="#ctx0" brushRef="#br0" timeOffset="1865.1067">18395 6226 66,'4'-17'39,"6"13"-1,0 1 2,7-2-19,7 14-13,-1 2 0,16 2-2,-4 4-3,6 8-1,-1 2 1,3 1-2,-7 2 0,-6-2-1,-8 3 1,-16 2-1,-9 0 1,-10-3 0,-10-1-1,-10 4 0,-2-4 1,2-2-2,4-5-1,5-6-3,15 1-5,3-8-31,23-12 0,16-9 0,12-9 0</inkml:trace>
  <inkml:trace contextRef="#ctx0" brushRef="#br0" timeOffset="2277.1302">19844 6103 97,'-23'-5'37,"-5"12"3,-9 16-10,-9 0-23,2 17-1,-6 7 0,4 9-1,-1 8-2,11 12 0,9-2 1,16 1-2,11-3 0,14-7-1,17-13-1,17-6 1,13-15 0,11-18 0,8-15-1,4-15 0,-2-19 0,-1-14 0,-10-13 1,-11-17-2,-15-15 1,-16-1-1,-20-4 0,-22 3 1,-18 12-1,-15 11 0,-12 19 0,-8 22 0,-2 24-3,2 11-7,14 20-29,15 9-2,18 3 1,21 5 0</inkml:trace>
  <inkml:trace contextRef="#ctx0" brushRef="#br0" timeOffset="2728.156">20388 6447 66,'50'-1'38,"16"0"1,13-5-1,10-10-22,21 11-4,4-9-3,12 5-2,-3-1-3,-1 3-1,-10-1-1,-10 7-1,-16 2-1,-16-2-1,-15 3-2,-21 0-3,-11 5-5,-23-7-15,-14 0-15,-6-3 1,-8-8-1,-3 0 2</inkml:trace>
  <inkml:trace contextRef="#ctx0" brushRef="#br0" timeOffset="3007.172">21469 6165 70,'14'3'38,"2"-1"0,7 3 2,8 9-26,-1-4-4,14 5-1,-3-1-4,4 9-1,-1-2-1,-1 2-1,-7 1-1,-6-1 0,-9-2-1,-12 6 0,-11 0 1,-10-4-1,-8 0-1,-7 1 0,-5 0-2,-2-4-2,6 2-6,-1-12-23,17-5-7,12-5 1,11-10-1</inkml:trace>
  <inkml:trace contextRef="#ctx0" brushRef="#br0" timeOffset="3382.1934">22692 6108 96,'-29'19'37,"-9"8"3,-10 9-11,-5 4-22,6 13 0,5 5-3,14 4 0,10 3-1,13 3-1,11-3 1,16-8-2,11-7 0,12-7 0,7-10 0,4-8 0,4-17-1,3-12 0,-1-11 1,-1-11 0,-5-12-1,-3-13 1,-9-16-1,-11-10 0,-11-6 0,-16 0 0,-15 3 0,-18 4-1,-19 8-1,-21 15-2,-9 21-8,-8 12-28,-9 10-2,3 8 2,-2 0-2</inkml:trace>
  <inkml:trace contextRef="#ctx0" brushRef="#br0" timeOffset="4190.2396">14482 5836 50,'15'-10'33,"-15"10"3,13-3-2,-13 3-17,0 0-6,9 21-3,-9-5-2,3 5-1,-3 3-1,3 7-2,-4-1 1,3 1-2,-1-3 1,2-4-1,0-7 0,3-1-1,-6-16 0,13 4 1,-4-11-1,4-7 1,-1-8-1,0-2 1,2-5-1,3-5 0,0 2-1,0 5 2,-1 7-1,-4 5 0,-1 10 0,0 8 0,-3 11 0,-5 9 0,0 7 1,0 1-1,-1-1-1,0 0-3,4 0-2,-2-11-13,6-5-20,5-9 2,-1-8-2,2-4 1</inkml:trace>
  <inkml:trace contextRef="#ctx0" brushRef="#br0" timeOffset="4558.2607">14970 5947 74,'13'3'36,"0"-6"1,4-1-6,1 2-18,-2-10-3,9 2-3,-4-4-3,0 2-1,0-2 0,-4-1-2,-5-1 0,-4 1 0,-7 4-1,-1 11 0,-18-16 0,-2 9 0,-3 4-1,-3 7 0,-1 5 1,-2 3-1,1 2 1,3 6 0,8 3 0,6 5 0,6-1 2,6-2-1,4-2 0,9 0 0,3-5 1,4-4-2,5-2 0,1-10-4,5 1-7,-4-3-26,6-10-3,1-5 1,-1-5 0</inkml:trace>
  <inkml:trace contextRef="#ctx0" brushRef="#br0" timeOffset="4771.2729">15554 5759 71,'-17'14'37,"0"9"-2,-7 0 3,4-2-28,-3 8-4,0-2-2,3 1-3,4-3-3,2-3-6,11-1-9,2-8-20,1-13 2,0 0-3,0 0 2</inkml:trace>
  <inkml:trace contextRef="#ctx0" brushRef="#br0" timeOffset="4972.2843">15341 5767 58,'0'0'38,"0"0"0,0 0 1,0 0-18,18 25-10,-5-5-4,8 2-1,0 0-3,5 3-1,-2 0-2,0-6-3,3 4-4,-5-16-17,3-4-16,-2-3 1,-5-7 0,0-4 0</inkml:trace>
  <inkml:trace contextRef="#ctx0" brushRef="#br0" timeOffset="5199.2973">15690 5415 75,'13'1'38,"-5"15"-2,3 11 2,0 9-28,-4 3-5,5 12 1,-4 2-3,2 1-2,-4-3-2,-1-3-4,-1-3-4,-7-15-15,3-6-13,-2-10-1,2-14 0,-15-2 1</inkml:trace>
  <inkml:trace contextRef="#ctx0" brushRef="#br0" timeOffset="5326.3046">15632 5760 63,'-16'-22'38,"9"6"-1,9 5 1,9 1-20,17 8-8,5 2-12,11 1-34,1-10 1,8 6-2,7-14-1</inkml:trace>
  <inkml:trace contextRef="#ctx0" brushRef="#br0" timeOffset="6086.3481">17488 5609 53,'0'0'35,"0"0"0,12 8 1,-7 10-13,-4 2-15,7 8-2,-4 4-2,6 7 0,-5-2-1,2 2-1,-2-8 0,-2-6 0,1-5-1,2-6-1,-6-14 1,12 5 0,-5-14 0,0-5-1,3-6 1,0-4-1,-1-4 1,3-4-1,-3 1 0,3 6-1,-2 5 2,0 3-1,-10 17 0,18-3 0,-18 3 0,16 26 0,-10-4 1,2-3-1,0 4-2,-2-1-3,7 2-9,-5-4-25,3-8 2,2-3-3,-1-8 2</inkml:trace>
  <inkml:trace contextRef="#ctx0" brushRef="#br0" timeOffset="6453.3691">17905 5818 63,'11'-10'37,"5"3"0,0-5 2,-2-4-25,9 8-3,-2-6-3,3-1-4,-5-2-1,0 5-1,-1-2-1,-4-1 0,-2 0 0,-7 1-1,-6 0 1,-6 3-1,-4 2 0,-4-1 0,-5 5 0,-3 5-1,3 7 1,-2 4 0,2 7 0,5 3 0,5 3 0,5 6 0,8-1 1,6-1 0,3-3 0,7-2-1,5-4-1,4-4-2,6-3-4,-5-13-10,3-1-23,4-3 1,0-11-1,2-2 2</inkml:trace>
  <inkml:trace contextRef="#ctx0" brushRef="#br0" timeOffset="6674.3817">18633 5518 74,'-10'7'37,"-5"9"0,-4 11 1,1 4-26,-9 2-5,3 9-3,-2-2-1,4 2-1,4-5-2,3-5-1,5-5-2,0-8-4,10-2-8,0-17-15,0 0-8,0 0-1,-3-23 3</inkml:trace>
  <inkml:trace contextRef="#ctx0" brushRef="#br0" timeOffset="6860.3924">18351 5667 47,'-11'-22'35,"-1"1"3,7 9 0,5 12-14,0 0-8,20 0-5,-5 6-5,5 13-2,2-2 0,3 4-1,0 3-4,-1 0-1,1 1-6,-7-5-16,2-4-16,4-8 1,-3-7-1,2-7 1</inkml:trace>
  <inkml:trace contextRef="#ctx0" brushRef="#br0" timeOffset="7096.4059">18717 5282 93,'6'12'38,"0"6"1,-1 10-6,0 3-26,5 12-1,-5 2-1,5 9-2,0-2-1,-1-3-2,3-1-3,-3-6-2,3-4-8,-6-11-27,0-10 1,-6-17 0,0 0-1</inkml:trace>
  <inkml:trace contextRef="#ctx0" brushRef="#br0" timeOffset="7228.4134">18647 5569 89,'-10'-13'36,"20"12"1,11 0-6,8 2-31,13 1-33,0-12-1,11 6-2,11-16-1</inkml:trace>
  <inkml:trace contextRef="#ctx0" brushRef="#br0" timeOffset="7970.4559">20627 5308 80,'13'13'38,"-4"2"0,0 9-5,2 5-25,-11-3 0,8 14-2,-5-2-1,-1-4-1,-2-3-2,2-3-1,1-10-1,2-4 1,-5-14 0,20 5 0,-7-15-1,1-2 0,2-7 0,-1-7 1,-1-1-1,0-2 0,-3 2 0,-2 1 0,-1 6 0,-3 2 0,-5 18 0,13-6 0,-5 16 0,2 4 1,0 8-1,1 3-1,2 0 0,0 3 0,2 2-4,-5-11-3,6 3-24,-4-9-7,-2-7-1,2-3 0</inkml:trace>
  <inkml:trace contextRef="#ctx0" brushRef="#br0" timeOffset="8343.4772">21064 5530 54,'20'0'38,"-6"-3"0,4 0 0,4 0-14,-5-9-12,11 2-2,-6-5-5,2 5-1,-5-4-1,-1-1-1,-5-2-2,-4 4 1,-6-4-1,-7 4 0,-7 3 0,-4 1 0,-5 6 0,-5 5-1,-3 4 1,0 5 0,0 7 0,5 6 0,3 2 0,8 3 1,5 1-1,8-3 2,6-3-2,6 4 1,7-5-1,1-5 0,4-3-2,1-8-2,6 1-5,-6-9-10,4-4-22,6-7 2,2-6-2,4-2 1</inkml:trace>
  <inkml:trace contextRef="#ctx0" brushRef="#br0" timeOffset="8550.489">21741 5413 92,'0'0'39,"-16"10"0,-4-2-6,-1 17-25,-7 0-2,1 2-3,-3 4-2,1 2-1,5-1-1,2-5-3,10 2-6,-4-14-24,16-15-6,-10 11 1,10-11-1</inkml:trace>
  <inkml:trace contextRef="#ctx0" brushRef="#br0" timeOffset="8757.5008">21467 5444 63,'0'0'39,"0"0"0,15 18 1,-4-8-14,6 8-16,-5 0-3,9 8-2,-3-2-3,2 1-1,0 2-4,-1-9-3,7 1-10,0-7-25,0-9 2,1-5-1,0-11-1</inkml:trace>
  <inkml:trace contextRef="#ctx0" brushRef="#br0" timeOffset="9039.517">21980 5128 94,'-6'15'39,"7"7"1,1 16-5,-3-4-29,6 8-1,-3 2-1,1 7-2,-4 2 0,1-4-1,-1-3 0,-1-1-1,0-6 0,3-5 0,1-3 0,3-12-2,7-6-2,-12-13-5,27 10-21,-14-16-10,-3-6 0,-1-7 0</inkml:trace>
  <inkml:trace contextRef="#ctx0" brushRef="#br0" timeOffset="9218.5273">21816 5437 71,'0'0'40,"0"0"0,25 7 1,1-3-25,5-6-5,12 4-3,-1 0-6,-1-4-8,2 1-33,-6 2-2,-9-6 0,0-4 0</inkml:trace>
  <inkml:trace contextRef="#ctx0" brushRef="#br0" timeOffset="43415.4832">16361 6135 18,'-34'20'26,"4"10"2,-4 1-7,0 5-3,1 4-2,-1 2-4,10 11-2,-1 1-1,12 4-2,4-1-1,11 6-2,7-1 0,14 1-1,4-5 0,5-4-1,5-6-1,1-4 0,7-5 0,1-10 0,3-8-1,1-6 1,0-8-1,3-8 1,6-8-1,-1-9 1,-2-10-1,0-1 0,-1-8 1,-4-6 1,-3-3-1,-5-2 0,-9-4 0,-7-1 1,-12-3 0,-6-5 0,-15-5-1,-5 1 0,-18-3 0,-8 2 0,-18 4 0,-4 7-1,-9 11 1,0 12 0,-3 14-1,-1 12 1,6 13-2,6 15-2,11 13-5,2 3-24,11 1-7,8 2 2,3-7-2</inkml:trace>
  <inkml:trace contextRef="#ctx0" brushRef="#br0" timeOffset="44100.5223">13751 6529 27,'12'16'29,"-13"-2"2,-1 13-2,-12 5-13,-3 0-6,2 8 0,-6-4-2,5 1-3,-2-7 0,2-1-4,5-6-4,-2-12-4,6 0-11,7-11-13,-16-2-3,16 2 2,-9-18 1</inkml:trace>
  <inkml:trace contextRef="#ctx0" brushRef="#br0" timeOffset="44269.532">13524 6644 37,'9'0'32,"1"1"2,11 8 0,3 6-16,1 1-5,10 12-2,-2-2-5,5 7-7,4-3-30,0 3-2,-6-11-1,5 2-2</inkml:trace>
  <inkml:trace contextRef="#ctx0" brushRef="#br0" timeOffset="45045.5764">16387 6510 61,'0'0'35,"5"21"-1,-4 0-5,-2-3-17,9 9-2,-4-3-2,7 2-2,0-6-2,6 2-1,1-8 0,4-6-1,-3-7 0,2-4-2,1-11 1,-1-1 0,0-3 0,-1-5 0,-4 1-1,-2 4 0,-3 2 1,-3 4 0,-8 12 0,1 9-1,-8 13 1,-2 12 0,-4 11 0,0 3-1,2 10 0,-1 5-2,9 3-5,-2-8-31,11-10-1,5-14 1,4-17-2</inkml:trace>
  <inkml:trace contextRef="#ctx0" brushRef="#br0" timeOffset="45879.624">19724 6369 39,'0'0'33,"23"1"1,-14-3-3,2-3-12,9 6-2,-6-5-6,5 8-4,-2-2-2,0-1-2,-3 0-1,0 6-1,-5 2 0,-6 0-1,-4 6 0,-8 0-1,-2 4 0,-6 3 0,0 1-1,-4-2 1,1 0 0,0 1 0,3-1 1,6-2-1,4-2 1,5-2 0,4-3 0,4 0 0,3-1 2,5-3-2,2-3 1,3 1-1,-2-2 0,1-3-2,2 5-5,-6-8-13,-4 0-16,1 3 1,-11-1-1,11-13 0</inkml:trace>
  <inkml:trace contextRef="#ctx0" brushRef="#br0" timeOffset="46054.6342">19753 6549 40,'0'0'33,"0"0"3,12-6-1,4 7-14,0-5-9,11 7-4,1 1-9,-2 3-32,1-7 0,1 0-3,-6-9 1</inkml:trace>
  <inkml:trace contextRef="#ctx0" brushRef="#br0" timeOffset="47189.699">15694 8445 60,'6'-13'34,"-4"1"1,-2 12-4,10-1-14,-10 1-9,19 15-1,-8-1-3,3 6-1,-1 1 0,0 6-1,-4 2 0,3 4-1,-6-3 0,-2-3 0,-1-3-1,0-3 0,-3-5 1,2-7 0,-2-9-1,0 0 0,10-15-1,-5-1 2,3-5-1,2-6 0,2-3 0,2 2 1,3 0-1,1 2 2,2 9-1,3 3 0,-4 8 0,2 11 0,-3 6 0,0 4 0,-4 6-1,-3 6-1,0 0 1,-4 1-3,2 2-2,-10-10-8,8-2-26,-6-3 1,-3-6-1,2-9 1</inkml:trace>
  <inkml:trace contextRef="#ctx0" brushRef="#br0" timeOffset="47591.722">16234 8553 71,'27'-5'37,"-3"-4"0,3 2-2,6 0-22,-7-7-5,5 5-2,-5-4-2,0 1-1,-5-2-2,0 2 0,-5 0 0,-5-3 0,-7 1-1,-5-1 0,-6 2 0,-8 3 0,-4 2 1,-6 1-2,-3 5 1,-1 8 0,-1 7 0,2 4 0,1 8 0,9 4 1,3 2-1,7 8 1,7 2 1,6-4-1,8-3 1,4 0-1,7-7 1,2-4-1,2-5 0,2-11-2,-1-1-5,-5-13-7,3-6-26,-1 0-1,-6-9 0,3-3 0</inkml:trace>
  <inkml:trace contextRef="#ctx0" brushRef="#br0" timeOffset="47820.7351">16932 8464 75,'-7'18'37,"-2"7"-1,-3 0 2,-8-1-30,3 6-1,-3-6-2,1 1-3,3-3 0,1-6-3,6-1-4,-7-12-11,16-3-22,-10-3 1,4-10-1,2-2 1</inkml:trace>
  <inkml:trace contextRef="#ctx0" brushRef="#br0" timeOffset="48011.746">16686 8485 51,'0'0'37,"0"0"1,19 16 0,-10 0-10,5-4-17,7 10-2,-1-3-3,8 4-3,-1-2-1,1-2-6,2 1-4,-7-10-13,2-1-18,3-6 0,-4-10-1,3-4 2</inkml:trace>
  <inkml:trace contextRef="#ctx0" brushRef="#br0" timeOffset="48311.7632">17196 8134 68,'0'0'39,"3"13"-1,3 5 2,1 9-18,-7 3-16,6 12 0,-5 5-2,1 1-2,-2 2-1,1 0 0,0-1 0,3-2-2,3-7 2,3-7 0,5-7-1,3-2 0,3-7 0,2-10-2,1 0-3,-5-14-5,8 0-22,-9-2-9,-6-10 2,-7-2-1</inkml:trace>
  <inkml:trace contextRef="#ctx0" brushRef="#br0" timeOffset="48489.7733">17133 8485 74,'0'0'38,"0"0"-1,0 0 1,20-1-28,0-5-4,12 3-4,4 0-6,-1-5-24,6-1-10,0-1 1,-1-6-1</inkml:trace>
  <inkml:trace contextRef="#ctx0" brushRef="#br0" timeOffset="48755.7887">17908 8147 105,'-22'26'39,"-7"9"1,0 11-10,-5-4-23,10 10-1,2 6-2,9 4-1,1 1-1,8 2 0,10-2-1,2 0 0,5-5-1,3-6-2,3-10-2,-3-13-6,13-10-26,-6-8-6,-1-16 1,6-13 0</inkml:trace>
  <inkml:trace contextRef="#ctx0" brushRef="#br0" timeOffset="48996.8024">18378 8412 104,'-11'26'39,"-6"5"1,-5 1-6,-5 5-30,-1 0 0,5 2-2,-4-1 0,5-7-2,4-7-1,-1-4-3,7-5-3,-4-15-11,16 0-23,-15-12 2,5-5-1,-2-5 1</inkml:trace>
  <inkml:trace contextRef="#ctx0" brushRef="#br0" timeOffset="49195.8138">18007 8486 82,'0'0'40,"21"1"-1,-10 13-2,5-7-24,11 9-3,-5-2-3,8 9-2,2-2-1,6 2-2,-5-1-1,2 1-2,-1-3-2,-3-5-4,5 2-16,-2-12-19,-9-6 1,-1-3-1,-4-9 2</inkml:trace>
  <inkml:trace contextRef="#ctx0" brushRef="#br0" timeOffset="49454.8286">18520 8146 98,'16'4'40,"2"8"1,2 0-7,4 21-27,-2 4 0,8 10-3,-10 4-1,1 6-1,-8-1-1,-6 2 0,-6 0 0,-4-6-1,0-8 0,-10-8-3,5-5-1,-4-16-9,12-15-28,0 9 0,0-9 0,8-23 0</inkml:trace>
  <inkml:trace contextRef="#ctx0" brushRef="#br0" timeOffset="49755.8459">19089 8482 94,'0'0'39,"-8"12"3,8-12-9,26 6-22,-8-7-3,11-2-3,5-4-1,7 4-2,1-1-1,5 0-1,-6-1-2,-4-2-2,-1 6-7,-16-4-18,-5 6-13,-15-1 1,0 0 0,-19 12 0</inkml:trace>
  <inkml:trace contextRef="#ctx0" brushRef="#br0" timeOffset="49937.8563">19121 8680 65,'-4'15'38,"4"-15"-1,16 14 2,7-10-20,2-11-9,10 6-3,0-7-2,4 2-3,2 1-5,-5-8-6,4-1-30,-6 4 0,-6-5 0,2 1-2</inkml:trace>
  <inkml:trace contextRef="#ctx0" brushRef="#br0" timeOffset="50412.8834">19830 8318 97,'-8'18'40,"3"8"2,2 1-2,6 1-31,2-1-4,5 5-1,4-3-2,1-4 0,4-4-1,5 0-1,2-10 1,-2-5 0,2-9-1,2-7 1,0-5-1,1-4 0,0-4 0,-4-8 0,-3 2 0,-1 4 0,-2 3 1,-6 4-1,-4 7 1,-9 11 0,0 0-1,-6 23 1,-8 9 0,-6 7 0,-4 10 1,-4 11-2,-1 4 2,0 6-2,0 1 0,2-3 0,3-2 0,7-6 0,2-5 0,6-11 0,-1-8 0,5-9 0,7-4-13,-1-11-31,-1-12 0,0 0 0,10-12-1</inkml:trace>
  <inkml:trace contextRef="#ctx0" brushRef="#br0" timeOffset="57493.2884">11442 13076 68,'0'0'25,"4"-10"2,-4 10-1,0 0-10,3 14-2,-3-1-3,10 11-4,-4 4 0,5 10-3,-2 1 0,5 7-1,-2-1 0,3-1-2,0-5 1,3-6-1,0-10 1,1-8-1,4-11 0,1-11 0,1-10 0,3-9 0,1-10-1,-1-5 1,0-6-1,-1 1 1,-4 3-1,-4 9 0,-3 9 0,-7 12 1,-9 13-1,6 25 1,-10 13 0,-3 16-1,0 13 1,-1 11 0,-3 5-1,3 4 1,-2-1 1,2-6-2,4-9 1,2-9 0,0-15-1,2-8-1,1-10-1,0-16-8,-1-13-31,15-1 0,-8-21 0,3-7-1</inkml:trace>
  <inkml:trace contextRef="#ctx0" brushRef="#br0" timeOffset="58624.3531">12436 13122 40,'7'9'32,"-7"-9"2,16-5-9,0 8-8,-5-7-1,12 7 0,-6-7-5,11 4-2,-3-5-2,8 4-3,-1-3 0,3 1-2,-2-1 0,2 1-2,-4 2 0,-4 2-3,-1 2 0,-9-3-4,0 6-5,-17-6-9,0 0-18,9 12 1,-9-12 0,-18 13 2</inkml:trace>
  <inkml:trace contextRef="#ctx0" brushRef="#br0" timeOffset="59226.3875">12445 13366 32,'9'5'31,"1"0"4,1-3-10,-2-4-3,11 6-2,-6-7-2,11 6-5,-5-7-3,6 6-3,0-5-1,2 2-2,-1-1-1,1-1-1,-2-1-1,-1 1-1,-3 2-3,-5-5-6,-1 4-30,0 1-1,-16 1 0,16-2-1</inkml:trace>
  <inkml:trace contextRef="#ctx0" brushRef="#br0" timeOffset="61028.4906">14272 13002 9,'0'0'9,"0"0"2,0 0 1,0 0 1,0 0 1,2-11 1,-2 11 1,0 0-1,0 0-1,0 0-1,0-12-3,0 12-1,0 0-1,4 16-1,-4-4-3,2 8-1,-1 3 0,1 7-1,-3 5 1,2 3-1,-1-2-1,2 1 1,-2-3-1,2-3 0,0-5 0,-1-3 0,3-10-1,0-2 1,-4-11-1,0 0 1,0 0 0,9-9-1,-6-7 0,2-6 1,-1-5-2,1-5 2,2-3-1,2 0 0,4-1 1,1-2 0,5 6 1,1 10-1,5 6 0,0 12 0,0 8 0,-1 10 0,-3 7-1,-4 12 0,-6 5 1,-4 1 0,-2-1 0,-3-1-1,-2-5 1,-2-3-2,-1-6 1,3-10-3,0-13-3,0 0-7,14-1-26,-4-8 2,0-6-2,4-1 2</inkml:trace>
  <inkml:trace contextRef="#ctx0" brushRef="#br0" timeOffset="61458.5152">14763 13160 64,'19'3'36,"-9"-5"1,6-4-3,10 6-20,-4-10-2,11 4-4,-2-6-2,5 0-2,-5-2-2,3 0 0,-5-3-2,-3-1 1,-7 0 0,-6-1-1,-8 1 0,-6-1 1,-4 1-1,-9 3 0,-7 3 0,-6 3 0,-2 8 0,-4 6 0,-3 10 0,3 9-1,1 5 1,3 7 1,5 3-1,11 4 1,7 2 0,11-4 0,8-5 1,6-1-1,5-9 1,6-3-1,1-5 0,1-10-2,2-4-3,-3-7-3,5 0-14,-3-10-19,-3-4 0,2-6-1,-1-5 2</inkml:trace>
  <inkml:trace contextRef="#ctx0" brushRef="#br0" timeOffset="61704.5293">15630 12951 71,'5'16'37,"-12"0"-1,-3 6 2,-4 7-29,-9-2-1,2 7-2,-7 2-1,1 1-2,-1-3-1,2-4-1,2-3-1,2-6-3,7-4-5,0-12-10,1-9-21,14 4 1,-13-24-1,8 3 2</inkml:trace>
  <inkml:trace contextRef="#ctx0" brushRef="#br0" timeOffset="61918.5415">15253 12971 68,'0'0'38,"0"0"0,23 24 2,-3 1-26,4-3-4,14 9-2,-3-2-2,8 3-1,-3-1-2,-3 1-3,-3-2-1,-1-7-2,-3 1-5,-11-13-21,1-7-11,-2-6 0,-1-12-1,5-10 3</inkml:trace>
  <inkml:trace contextRef="#ctx0" brushRef="#br0" timeOffset="62238.5598">15978 12641 93,'0'0'38,"7"18"3,-6 10-2,-5 7-33,8 9-1,-3 7-1,3 7-2,-2 3-1,1 1 0,-4 0 0,0-5-1,1-6 1,1-2-1,2-9 0,-1-7 1,2-6 0,5-7-1,5-9 1,1-6-1,7-4-1,2-9 0,3-2-2,0-8-4,4 6-11,-7-9-23,-4-3 1,-3-1-1,-12-1 2</inkml:trace>
  <inkml:trace contextRef="#ctx0" brushRef="#br0" timeOffset="62438.5713">15913 13037 78,'-20'0'38,"7"0"2,13 0 0,11-6-28,4-3-3,12 6-3,3-1-1,5 2-2,3 0-3,3 3-2,-1 6-4,-6-8-11,0 4-23,-2-2 0,0-5 0,-2-3-1</inkml:trace>
  <inkml:trace contextRef="#ctx0" brushRef="#br0" timeOffset="62766.59">16797 12594 80,'0'0'37,"-16"-3"1,-2 21-7,-8-2-19,8 16-2,-14 4-3,5 18 0,-5 5-1,8 10-1,-4 3-2,7 9 0,3-4 0,6 1-1,9-8 0,5-6 0,6-9-2,9-6 0,5-8-2,0-14-4,11-3-21,-2-12-14,0-10-2,1-8 1,-5-11-1</inkml:trace>
  <inkml:trace contextRef="#ctx0" brushRef="#br0" timeOffset="64418.6845">17220 12969 61,'0'0'36,"-6"20"0,-5 0 1,-8 2-24,-1 11-4,-10-2-2,2 5-2,-5-2-1,3-1-1,1-6-1,3-4-1,5-6-2,6-6-4,10-2-6,5-9-28,-7-10 1,11-2 0,0-6 0</inkml:trace>
  <inkml:trace contextRef="#ctx0" brushRef="#br0" timeOffset="64662.6985">16915 13009 65,'0'0'38,"-5"18"0,8-7 2,6 9-26,0-8-3,10 9-2,-2-5-2,11 6-2,1-5-2,2 0 0,0-3-3,3-1 0,-3-1-3,-2-4-1,5 4-6,-11-12-15,4 2-16,-3-2 0,-5-4 1,-2-2 1</inkml:trace>
  <inkml:trace contextRef="#ctx0" brushRef="#br0" timeOffset="64944.7146">17332 12698 90,'21'3'39,"3"9"0,-1 9 3,6 12-34,-3 5-2,6 14-1,-3 5-1,0 6 0,-7 4-1,-5 1-1,-4-1-1,-8-2 0,-6-5-1,-5-8-2,-5-3-2,-4-12-28,2-9-10,0-8 0,-2-16 0</inkml:trace>
  <inkml:trace contextRef="#ctx0" brushRef="#br0" timeOffset="91471.2318">11396 14796 18,'-1'-11'28,"1"11"-1,0 0 3,0 0-10,0 0-4,-4-14-3,4 14-3,0 0-1,0 0-4,0 0-1,0 15-1,2-3-1,2 4 0,-1 4-1,2 8 0,-1 4-1,1 4 2,-2 2-2,0-1 1,1-3-1,-3 0 1,1-4-1,-2-5 0,0-5 0,1-4 0,-1-5 0,1-1 1,-1-10-1,0 10 0,0-10 0,0 0 0,0 0 1,0-17-1,1 4 1,2-7-1,2-6 0,5-3 1,3-8 1,4-2-1,2-4 1,7 1 0,0 1 1,3 3-1,-2 4 0,1 6-1,0 6 1,-2 9-2,-2 7 1,-1 8-1,-4 10 0,1 10 0,-5 10 1,-3 6-1,-4 6 0,-2 3 1,-3 1-2,-3 0 2,-1-4-1,-1-7 0,1-8-1,1-6 0,2-4-2,-2-19-3,12 14-10,-3-17-22,-2-9 0,3-3-1,-2-6 2</inkml:trace>
  <inkml:trace contextRef="#ctx0" brushRef="#br0" timeOffset="91981.261">12022 14921 56,'0'0'37,"0"0"-1,10 4 2,-10-4-19,20-15-8,5 4-3,-1-7-2,6 0-2,1-2-2,2 0-1,-2 0 0,0 3 0,-5-1-1,-4 2 0,-5 1 1,-5 4-1,-5 1 1,-5 0 0,-5 1-1,3 9 1,-20-19-1,2 10 0,-6 1 1,-4-1-1,-6 3 0,1 3 0,-2 5 0,-1 4 0,3 9 0,2 5 0,3 10 0,6 8 0,8 5 0,1 4 1,7 0-1,8 2 0,5-5 1,8-3 0,4-6-1,6-9 1,3-6-1,4-4 0,2-7-2,-1-8-1,5-1-9,-8-7-26,6-8-2,0-3 0,-1-8 0</inkml:trace>
  <inkml:trace contextRef="#ctx0" brushRef="#br0" timeOffset="92267.2774">12765 14720 63,'-1'19'37,"-6"-4"-1,-1 3 3,-1 4-25,-9-2-3,3 10-3,-4-3-3,0 5-1,-3 1-1,2 0-1,-3-2 0,1 0-1,4-3-1,0-8-1,5 0-2,1-11-4,8 0-7,4-9-24,-9-6 0,11-6-1,-2-9-1</inkml:trace>
  <inkml:trace contextRef="#ctx0" brushRef="#br0" timeOffset="92523.2919">12478 14807 65,'-3'-10'38,"3"10"1,0 0 0,1-10-20,9 18-7,-10-8-4,19 19-2,-7-5-2,4 7-1,-1 2-1,3 4-1,0 0 0,2 3 0,1 0-1,2-1-1,2-1-1,1-2-1,3-1-2,-3-9-3,6 5-9,-6-11-24,0-7 1,3-5-1,-2-10 3</inkml:trace>
  <inkml:trace contextRef="#ctx0" brushRef="#br0" timeOffset="92830.3096">13115 14467 71,'-5'-30'39,"-3"12"0,8 18 1,-12 0-23,1 11-8,8 15-3,-1 6-2,3 8-2,0 7 0,2 8-2,0 2 1,1 4 0,1 4 0,0-2-1,1 1 0,3-2 1,-2 1-1,2-7 0,0-5 0,2-7-1,-1-9-1,1-14-2,4-4-2,-13-17-8,24-18-27,-11-2 1,-2-13 1,0-7 0</inkml:trace>
  <inkml:trace contextRef="#ctx0" brushRef="#br0" timeOffset="93041.3216">13049 14816 62,'-29'-3'41,"4"3"-2,8 2 3,17-2-19,-12 0-9,21 0-4,2-6-3,10 3-4,7-3 0,3 2-1,1 0-2,1-1-2,3 2-3,-4-7-11,1 4-26,3-1 0,-4-3 0,3-4 0</inkml:trace>
  <inkml:trace contextRef="#ctx0" brushRef="#br0" timeOffset="93846.3677">13894 14829 92,'0'0'40,"0"0"1,-10-14-6,10 14-21,4-11-5,-4 11-2,16-6-2,1 4-2,4 0-1,10-1 0,8-3-1,8-1 0,5 0 0,2-1-1,-1 0-1,-1-1 0,-5 2-1,-9 1-2,-9 6-2,-14-4-4,0 9-10,-15-5-23,0 0 1,-27 13 1,2-4 0</inkml:trace>
  <inkml:trace contextRef="#ctx0" brushRef="#br0" timeOffset="94092.3818">13915 15014 67,'-3'9'41,"3"-9"0,18 10 2,2-20-18,10 9-12,2-8-4,10 3-3,2-7-2,4 5-1,-3-2 0,-1 1-3,-6 1 0,-5 4-2,-5 4-1,-8-2-4,1 8-28,-6-4-9,-15-2 2,14 2-2</inkml:trace>
  <inkml:trace contextRef="#ctx0" brushRef="#br0" timeOffset="95237.4472">15796 14655 33,'1'-20'35,"-1"20"4,-2-17-2,2 17-9,0 0-9,-9 5-6,10 16-5,-4 5-4,4 9-1,-1 5-1,1 8-1,2 2-1,1 0 1,0-3-1,1-5 0,1-5 1,0-6-1,-1-7 0,2-8 0,-1-7 0,-6-9 0,15-6 0,-7-11 0,1-8 0,1-7 0,3-9 0,3-6 0,0-3 1,4 0-2,2 2 2,-1 5-1,1 9 0,2 7 0,0 11 1,-3 11-1,2 11 0,-5 7 0,-4 11 1,0 6-1,-5 5 0,-4 8 0,-4 4 1,0-3-1,-1-2-1,1-4 1,4-7-2,2-8 0,5-6-3,-1-17-6,11-4-22,-2-7-7,-2-10 1,1-4 0</inkml:trace>
  <inkml:trace contextRef="#ctx0" brushRef="#br0" timeOffset="95652.471">16341 14819 77,'7'16'39,"-7"-16"0,20 5 0,-1 2-24,-5-13-5,11 4-4,0-9-2,4-1-1,1-4-1,0-2-1,-6-2 0,-1 1 0,-4 2 0,-9-1 0,-6 4-1,-8 1 0,-9 1 1,-7 4-1,-8 1 0,-4 5 0,-5 4 0,0 7 0,0 6 0,2 6 0,6 9 0,6 5 0,7 3 0,8 5 0,6 1 1,8-2-1,6-2 1,9-3-1,5-5 0,2-5 0,5-3-1,0-11-1,4-4-2,-2-10-4,9 0-10,-5-12-24,2-10 1,3-7 1,-2-6-1</inkml:trace>
  <inkml:trace contextRef="#ctx0" brushRef="#br0" timeOffset="95893.4847">17139 14656 67,'17'-10'39,"-5"9"0,-12 1 1,-6 14-20,0 13-9,-12 3-5,0 7 0,-2 3-3,0 4-1,-2 0 0,3 0 0,-1-4-2,4-5 0,5-6-2,1-5-1,5-5-3,5-19-4,-6 10-15,6-10-17,-3-20 2,3-1-1,-4-7 3</inkml:trace>
  <inkml:trace contextRef="#ctx0" brushRef="#br0" timeOffset="96100.4965">16878 14745 78,'-10'-8'41,"10"8"-1,-3 10 1,4 2-25,14 11-6,0-4-4,8 7-2,3-1-2,5 2 0,1 0-2,2-1-1,1-1-1,-3-5-2,3-2-2,-6-9-6,8 2-16,-6-10-14,-2-11 2,-4-9-1,-2-8 2</inkml:trace>
  <inkml:trace contextRef="#ctx0" brushRef="#br0" timeOffset="96427.5153">17471 14302 97,'2'-29'40,"1"16"1,-3 13-10,0 0-19,11 31-4,-3 0-4,0 7-1,-2 8-1,5 7-1,0 3 0,-2 3 0,0 2 0,0-3-1,-4 0 0,0 1 0,2-1 0,-3-4 0,0-3 0,2-7 0,0-8 0,1-5 0,4-9 0,2-15-1,5-10-3,2-10-1,5-5-5,-7-17-13,1-1-19,0-4 1,-8-2-1,-5 5 2</inkml:trace>
  <inkml:trace contextRef="#ctx0" brushRef="#br0" timeOffset="96607.5256">17433 14808 75,'-30'6'40,"16"-4"0,14-2 1,10-20-24,19 11-6,0-11-5,10 5-2,-1-3-2,5 0-2,-1 6-3,-4-1-6,3 5-21,-7 1-11,-3 2 0,0-1-1</inkml:trace>
  <inkml:trace contextRef="#ctx0" brushRef="#br0" timeOffset="96988.5474">18459 14250 78,'-18'19'40,"4"-2"-1,-3 5 2,-5-2-26,7 16-5,-6-1-3,5 11-2,-5 1-2,7 10 0,0 3 0,3 5-1,2 4 0,4 1 0,4-3-1,5-2 0,3-5 0,3-8 1,0-2-2,8-9 0,-1-9 0,-1-6 0,2-6 0,-4-9-4,3-4-3,-17-7-28,15-16-9,-11-3 1,-2-10 0</inkml:trace>
  <inkml:trace contextRef="#ctx0" brushRef="#br0" timeOffset="97764.5918">18838 14726 54,'13'-3'39,"-13"3"-1,0 0 2,7 16-17,-7-16-9,-11 25-4,-2-7-4,2 8-1,-8 2-1,-1 4-1,-5-1-1,-1 3-1,-4 0 0,3-3 0,2-5-1,2-2 0,3-4 0,4-5-1,4-1-1,1-10-2,11-4-3,-9-4-6,15-6-22,-4-3-7,3-9 2,0-7-1</inkml:trace>
  <inkml:trace contextRef="#ctx0" brushRef="#br0" timeOffset="98016.6062">18528 14665 58,'-9'-10'39,"9"10"-1,-10-2 3,20 16-18,-6-2-9,13 15-6,2 0-2,11 8-1,4 4-1,5 3-1,3-2-1,1 3-1,3-3 0,-3-6 0,-2-3-1,-4-3-1,-5-5-1,-7-5-2,3-1-4,-11-15-11,-1-1-23,-2-6 1,-4-7 0,0-2-1</inkml:trace>
  <inkml:trace contextRef="#ctx0" brushRef="#br0" timeOffset="98272.6209">19224 14762 106,'0'0'41,"-8"13"2,8-13-3,-10 5-34,10-5-5,0 0-5,-10 2-7,10-2-30,14-4-1,-14 4 0,19-2 0</inkml:trace>
  <inkml:trace contextRef="#ctx0" brushRef="#br0" timeOffset="98458.6315">19241 15069 91,'-8'15'41,"1"-1"0,7-14-1,-25 9-28,25-9-7,0 0-5,0 0-3,0 0-8,0 0-29,12 5-1,-1-9 0,2-3 0</inkml:trace>
  <inkml:trace contextRef="#ctx0" brushRef="#br0" timeOffset="98771.6494">19480 14759 96,'0'0'41,"11"4"1,7-5 0,15 0-31,-2-6-5,9 1-2,3-2-1,2-1-1,0 3-2,-3-1 0,-4 1-1,-7 2-1,-6 5-1,-11-2-3,0 10-5,-14-9-13,-5 11-19,-4-2 2,-3 0-1,-6 1 2</inkml:trace>
  <inkml:trace contextRef="#ctx0" brushRef="#br0" timeOffset="98987.6618">19576 14952 89,'-2'10'41,"2"-10"1,10 5-5,8 1-22,-2-8-6,8 6-3,1-4-2,4-1-2,2-2-2,0 0-1,2-1-2,-4-6-4,4 10-11,-3-10-24,-6-2-1,-1 2 1,-3-3 0</inkml:trace>
  <inkml:trace contextRef="#ctx0" brushRef="#br0" timeOffset="99709.7031">20306 14636 93,'0'0'41,"-5"13"1,5-3 0,5 7-29,-6-1-6,6 9-2,-1 5-2,2 7-1,1-1-1,6 3 1,0-1-2,3-2 1,1-5 0,5-6 1,3-11-2,4-10 0,4-9 0,0-12 0,0-10 0,3-8 0,1-9 0,2-5 0,-4 2 0,-4-2 0,-5 5 0,-8 9 0,-4 12 0,-9 10 0,-5 13 0,-18 18 0,-1 13 0,-5 16 0,-5 17 0,-3 7 0,-3 10 0,2 8 0,2 1 0,4 0 0,3-6 0,2-11 0,7-11 0,1-8 0,7-15 0,1-13 0,2-9-4,4-17-3,0 0-15,0 0-21,1-31-1,2 0 1,-1-8 0</inkml:trace>
  <inkml:trace contextRef="#ctx0" brushRef="#br0" timeOffset="100308.7372">20852 14280 83,'3'-12'41,"-3"12"0,17-10 1,-17 10-26,30 1-6,-8 7-3,8 9-2,1 7-2,2 8-1,-2 6 0,-1 6-1,-3 2-1,-6 8 2,-3 2-2,-11 3 0,-6 1 0,-8 1 0,-7-1 0,-8-3 0,-2-4 0,-3-9-3,2-5-7,-5-11-33,9-13 0,3-7-1,4-16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09:34:12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14325 11357 15,'-10'-8'28,"10"8"1,-18-3 2,1 2-13,2 6-5,-5-2-3,2 9-1,-8 1-3,3 8-1,-3 3-1,-2 10 0,-3 6-1,3 6-1,-2 4 0,4 5 1,4 2-1,5 3 0,6-4 1,11-1-1,8-7 0,7-3-1,7-6 1,9-6-1,8-12 0,3-6 0,4-10 0,0-8-1,2-7 0,6-12 1,-4-9-1,-2-4 1,-4-9-1,-4-5 2,-7-8-1,-3-2 1,-13-4-1,-12 1 0,-11 0 1,-9 2-1,-13 3 0,-8 8-1,-7 10 1,-6 6-2,0 10 0,1 8-1,7 11-3,-3 2-4,17 15-11,8 3-19,2 1 2,10 7-1,7-1 1</inkml:trace>
  <inkml:trace contextRef="#ctx0" brushRef="#br0" timeOffset="319.0182">14300 11765 43,'-9'0'35,"9"0"2,-13 6 0,4-7-15,11 12-7,-2-11-5,9 23-2,2-7-3,8 8-1,7 2 0,6 2-1,2 1-1,3 2-1,1-2 0,0-1-1,-2-2 0,-3-7-1,-6-1-1,-6-7-5,2 4-9,-9-11-24,-14-4 0,7-15 1,-10-1-1</inkml:trace>
  <inkml:trace contextRef="#ctx0" brushRef="#br0" timeOffset="1055.0602">15362 11356 44,'-14'-5'32,"14"5"2,-27-1-8,5-3-9,5 4-4,-9-5-3,5 6-4,-3-4-1,4 4-1,-2-2-1,3 4 0,5-1 0,4 3-2,10-5 1,-10 17 0,10-6-1,5 6 1,1 3-1,6 4 0,-4 5-1,2 3 2,-4 2-2,1 4 0,-1 2 0,0-1 0,-5 1 0,-2 0-1,-2 1 1,2-1-1,0 0 1,-2 0-1,-1-4 1,1 0-1,2-2 1,1-4-1,2-4 1,-2-4 1,2-4-1,3-2 1,3-4 0,2-4 1,1-3-1,4-1 1,-2-2 0,8-2 0,-4-3-1,3 2 0,-1-2-1,-5 2-1,2 3-5,-16-2-24,9-5-9,-9 5 0,0 0-1</inkml:trace>
  <inkml:trace contextRef="#ctx0" brushRef="#br0" timeOffset="1765.101">15930 11602 17,'0'0'31,"0"0"2,-6 11 1,-6 4-10,-6 2-7,3 10-3,-8-3-6,4 10-2,-3-3-2,3 0-1,2-6-2,2-2-1,2-2-1,1-8-2,4 0-7,-1-10-18,0-8-6,9 5-3,-14-20 3</inkml:trace>
  <inkml:trace contextRef="#ctx0" brushRef="#br0" timeOffset="1992.1139">15633 11553 56,'0'0'37,"6"9"-1,2 7 1,1 5-19,-4 0-7,10 9-3,-1 0-2,8 5-3,-2-2 0,5-3-2,3-3-2,1-4-1,3-4-4,-4-10-7,5-4-26,-2-1 1,-5-8-1,-1-1 1</inkml:trace>
  <inkml:trace contextRef="#ctx0" brushRef="#br0" timeOffset="2212.1265">16237 11558 51,'0'15'31,"0"-15"0,-1 19-2,1-19-24,7 11-13,-1 0-21,-6-11-2,14 5 1,-14-5 0</inkml:trace>
  <inkml:trace contextRef="#ctx0" brushRef="#br0" timeOffset="2406.1377">16292 11797 42,'0'0'29,"0"10"1,0-10-2,0 0-23,0 0-6,0 0-7,1 16-17,-1-16-4,9 4 0,-9-4 1</inkml:trace>
  <inkml:trace contextRef="#ctx0" brushRef="#br0" timeOffset="2679.1533">16600 11496 47,'5'-10'34,"5"7"2,0-2-3,4-5-12,4 9-12,-1-4-3,8 3-1,1-1-3,6 2-1,0 0-1,-1-1-1,2 2-2,-4-4-3,3 10-11,-9-2-18,-7-3-1,-3 4 0,-13-5 1</inkml:trace>
  <inkml:trace contextRef="#ctx0" brushRef="#br0" timeOffset="2913.1665">16650 11762 46,'-1'9'35,"1"-9"1,21 6 1,-4-10-18,13 3-5,-4-6-5,9 6-3,-3-4-2,0 2-3,0 1-4,-5-3-6,1 3-24,-6 4-4,-6-6 0,0 3-1</inkml:trace>
  <inkml:trace contextRef="#ctx0" brushRef="#br0" timeOffset="3415.1954">17384 11412 75,'0'12'39,"0"5"-1,-1 2 0,-4-2-27,6 12-3,-4 0-3,4 4-2,-3 1-1,4 5-1,-2-2-1,1-1 1,-1 0-1,0-3 0,-1 1 1,1-2-2,1-1 2,0-4-2,2-3 1,0-2 0,4-4 0,3-2 0,3-5 0,3-2 0,1-5 0,5-1 0,0-3 0,3-1 1,-1-2-1,1 0 0,-1-4 0,-3 2-2,-1 1-2,-6-4-5,5 6-14,-4-4-16,-15 6 0,12-14 0,-7 4 1</inkml:trace>
  <inkml:trace contextRef="#ctx0" brushRef="#br0" timeOffset="3655.2091">17374 11789 56,'0'0'37,"25"4"-2,-1-9 2,5-3-22,11 7-4,-3-6-3,2 2-4,-6 0-3,-6-3-6,1 7-11,-9-2-23,-19 3 3,12-13-2,-15 2 1</inkml:trace>
  <inkml:trace contextRef="#ctx0" brushRef="#br0" timeOffset="3875.2217">17375 11428 64,'0'0'38,"0"0"1,0 0 1,16 7-22,1-12-7,15 5-3,-4-4-2,10 2-3,-1 0-4,-2-5-4,7 3-30,-10-1-6,-5-4 1,-4 0-1</inkml:trace>
  <inkml:trace contextRef="#ctx0" brushRef="#br0" timeOffset="5025.2873">17906 11177 38,'0'0'33,"0"0"2,10 7-1,-10-7-13,0 0-7,10-5-5,-10 5-3,16-6-2,-4 4 0,5 3-2,3-2 0,2 5-2,2-1 1,1 1 0,-1 2 0,-2 0-1,-3 1 0,-1 3 1,-6-2-1,-3 0 1,-4 3 0,-1 1-1,-3-1 1,-1 2 0,-1 0 0,-1 1-1,-2 1 0,2 4 0,1 1 0,-1 3 1,1 4-1,1 6 0,0 3 0,3 8 1,0 4-1,2 4 0,1 3 0,2 3 0,0 0 0,1 1 0,0 0 0,-2-3 0,0-2 0,-1-2 0,-2-6 0,-3-4 0,0-3 0,-2-6 0,-3-6 0,-3-4 1,-2-6-1,-7-7 1,-5-2 0,-4-2 0,-3-4-1,-1-1 1,-2-3-2,0-2-2,5 7-13,4-2-23,-1-6 1,8 3-2,0-5 2</inkml:trace>
  <inkml:trace contextRef="#ctx0" brushRef="#br0" timeOffset="82385.712">13706 14906 14,'0'0'27,"4"-10"0,-4 10-6,1-10-5,-1 10-2,0 0-3,0 0-1,0 21-3,2-7-2,3 9 0,0 3-1,3 5-1,1 6 0,4 7 0,0 1-2,0 1 0,0 2 0,1-1 0,-3 0-1,2-1 0,-5-5 1,0-6-1,-2-4 0,1-5 1,-2-7-2,0-4 2,-5-15-1,11 8 1,-11-8-1,13-20 0,-6-1 1,2-8 0,-1-5 0,3-7 0,1-5 0,4-2 1,-1-2-2,0 0 2,0 2-2,1 6 1,-3 2 0,1 8-1,-4 5 0,0 5-1,1 10-2,-5 0-5,7 13-13,0 3-14,-13-4 0,18 10-1,-18-10 2</inkml:trace>
  <inkml:trace contextRef="#ctx0" brushRef="#br0" timeOffset="82971.7457">13669 15214 16,'0'0'29,"0"0"2,-10-7-7,10 7-2,0 0-4,0 0-3,0 0-3,23 3-2,-7-4-3,9 8-1,1-4 0,7 4-3,3-2 0,5 3-2,1 0 0,0 0-1,-1-2 1,0 0-1,-3 2-1,-2-2-3,-1 4-6,-12-1-24,-1-3-3,-2 0-1,-11-6 1</inkml:trace>
  <inkml:trace contextRef="#ctx0" brushRef="#br0" timeOffset="83880.7977">14863 15142 31,'0'0'32,"0"0"0,0 0-6,0 0-7,-14 17-4,-3-5-5,1 9-2,-7 0-3,-2 6-1,-6 3 0,1 3-1,-3 1 0,2 3-1,1-4-1,2 0 1,2-6-2,7-5 1,2-4-2,6-2 0,5-6-1,6-10-3,0 0-5,0 0-12,-7-18-14,14 6 0,-5-9 0,3 0 2</inkml:trace>
  <inkml:trace contextRef="#ctx0" brushRef="#br0" timeOffset="84192.8156">14532 15114 31,'0'0'31,"0"0"2,0 0 1,-1 11-16,10-1-4,-9-10-4,26 26-3,-9-7-1,8 6-1,1 0-2,4 5 0,3-1-1,0 3-2,-2 0 2,-1-3-2,-2-1 0,-3-1-1,-2-1-1,-5-6-2,-1 4-5,-6-11-7,2 0-14,-1-2-6,-12-11-1,13 8 2</inkml:trace>
  <inkml:trace contextRef="#ctx0" brushRef="#br0" timeOffset="85095.8671">15206 15586 8,'0'0'25,"2"10"0,-2-10-3,0 0-7,0 12-3,0-12-1,5 10-2,-5-10-1,0 0-2,5 9 0,-5-9-1,0 0-1,3 12 0,-3-12-2,0 0 0,0 0 0,-2 10 0,2-10 1,0 0-2,0 0 1,0 0-1,0 0 0,0 0 0,0 0 0,10-11 0,-10 11 0,0 0 0,2-12 0,-2 12 1,0 0-1,0 0 0,0 0 0,-13 7 0,13-7 0,-13 10-1,13-10-1,-10 12-4,10-12-29,0 0-1,0 0-1,12-8 1</inkml:trace>
  <inkml:trace contextRef="#ctx0" brushRef="#br0" timeOffset="87482.0037">16268 14895 37,'-14'4'30,"4"9"2,-12-1-8,-3-3-9,3 10-2,-8-4-2,3 7-2,-5-3-2,6 11-1,-4-2-2,6 9-1,0 3 0,7 5-2,1 1 1,7 5-1,5 1 1,5-2-1,7 1 0,6-7 0,4-4-1,4-3 1,6-7 0,5-4 0,0-10-1,2-5 2,1-7-2,1-8 1,1-8 0,1-6-1,-1-7 1,-2-6-1,0-3 1,-3-7-1,-5-4 1,-2-3-1,-5-3 1,-4-2-1,-11-1 1,-5 0-1,-7 2 1,-11 3-1,-3 6 1,-6 3-1,-5 9 1,-1 8-2,-2 7 2,-1 7-2,3 6-1,6 3-3,7 10-4,-3-3-11,13 6-19,5 2 1,5-2-1,5 2 1</inkml:trace>
  <inkml:trace contextRef="#ctx0" brushRef="#br0" timeOffset="87837.024">16212 15255 71,'0'0'38,"-2"14"-1,1-4-2,1-10-20,10 22-8,-1-6-1,9 8-2,2 3 0,7 6-1,3 2-1,4 4 1,2 0-2,1 3 1,-1-3-2,0 0 1,-1-4-1,-4-5-1,-2 1-6,-10-8-33,1-10 0,-4-7-1,-6-12 0</inkml:trace>
  <inkml:trace contextRef="#ctx0" brushRef="#br0" timeOffset="199906.4339">13617 7067 22,'0'0'28,"-2"-10"1,2 10-7,0 0-4,0 0-5,0 0-4,-10-8-2,10 8-2,0 0-1,0 0-1,-1 13-2,3 1 0,-1 1 1,3 6 1,-2 0-2,1 7 1,-1 3 0,1 4-1,-1 3 1,0-2-1,-1 0 0,0 1-1,0 0 1,0-1 0,-1-2-1,0-3 0,1 0 0,0 0 0,0-2 0,1-4 0,-1-1 0,2-1 0,1-4 0,1-3 0,1-3 0,1-3 0,2-2 0,3-1 0,0-3 0,3-2 1,2-4-1,3 4 1,1-6 0,1 2 0,1-4 0,2-1 1,1-1-1,1 1 0,-2-1 1,2 0-1,-2 1 0,-2-2 0,-1 3 0,-4 1-1,0 2-1,-6-4-2,0 5-5,-12 2-10,5-16-17,-5 16 0,1-9-1,-1 9 2</inkml:trace>
  <inkml:trace contextRef="#ctx0" brushRef="#br0" timeOffset="200306.4569">13643 7429 35,'0'0'32,"-6"-13"1,6 13-6,14-10-9,-14 10-2,23-6-4,-9 2-5,8 3-1,-2 0-2,4-1-1,1 1-1,1 2-1,-2-1 1,-1-1-1,-2 0-1,-3 1 0,-2-2 0,-2 0-1,-4 1-1,-10 1-2,13-12-3,-13 0-5,0 12-11,2-21-12,-9 5-1,-1 1 2,-8-8 0</inkml:trace>
  <inkml:trace contextRef="#ctx0" brushRef="#br0" timeOffset="200618.4748">13605 7032 47,'-6'-12'33,"6"12"3,0 0-11,15-11-6,2 14-2,-2-7-6,11 4-2,-2-3-3,7 3-1,1-2-2,4 4-1,-2-1 0,1-4 0,-1-1-2,-1 6 1,-4-1-1,-2-2 1,-5 2-2,-4-1 0,-2 2-2,-6 1-2,1 7-6,-11-10-22,0 0-4,2 12-1,-2-12-1</inkml:trace>
  <inkml:trace contextRef="#ctx0" brushRef="#br0" timeOffset="201440.5216">14586 7355 10,'14'1'30,"-14"-1"0,15 2 4,-4 0-12,1-5-2,9 8-5,-2-7-1,11 5-4,0-4-2,8 4-2,2-4-2,4 4-1,1-2 0,4-1 0,0-2-2,0 3 0,1-2 0,-3-1 0,-1 1-1,-2 0 1,-4 1-1,-8 2 0,-5 0 1,-7-3-1,-3 2 0,-4 2-1,-3-3 2,-10 0-1,11-2-1,-11 2 0,10-6-2,-10 6-2,0 0-4,3-13-13,-3 13-17,0 0 2,-10-18-1,10 18 1</inkml:trace>
  <inkml:trace contextRef="#ctx0" brushRef="#br0" timeOffset="201875.5467">15244 7195 44,'0'0'31,"0"0"3,14 9-2,-2-4-19,-1-3-3,6 4 0,-2-2-4,3 3-2,0 0-1,4 3 0,-2 2-1,2 1 0,-4-1 0,-2 2-1,1-2 0,-5 3 0,-4-2 1,-3 0-1,-6-2 1,-3 3-1,-4 0 1,-5-1 0,-3 2-1,4-2 0,-5-2 0,3 3 0,0-2-1,4-5 1,10-7-2,-10 11 1,10-11-1,0 0-1,0 0-2,0 0-5,0 0-21,0 0-7,0 0 0,0 0-1</inkml:trace>
  <inkml:trace contextRef="#ctx0" brushRef="#br0" timeOffset="203103.6169">16461 6936 22,'-22'-3'23,"12"6"2,-10-6-7,5 3-6,-2 4-1,-1 0-3,1 2 0,-6 5-1,4 4 1,-6 0-2,1 8 0,-4 2-1,1 1 0,-2 3-2,5 6 1,-2-2-1,5 7 0,2-2-1,7 1 0,3-1 0,6 2 0,5-2 0,4-2-1,6-3 0,5-1 1,5-4-2,1-4 2,3-4-2,4 0 1,-2-5 0,3 0-1,-1-6 2,0-3-1,2-4 0,0 0 0,0-6 0,0-2 1,1-2-1,0-4 0,-1-6 0,0 2 0,0-4 0,-5-4 0,0-2 0,-3-2 0,0-6 0,-6-1 0,-1-2-1,-5-4 1,-5-2-1,-3 2 1,-5-1 0,-3-2-1,-6 5 1,0 3-1,-6-1 1,-1 9-1,-3 4 1,-3 0 0,-3 6-1,-1 9-1,-4 1 1,0 7 0,-3 6-1,-1 3 0,4 6-2,-1 4-1,9 8-3,-4-7-7,10 8-24,2 0 1,3-3-1,5 4 1</inkml:trace>
  <inkml:trace contextRef="#ctx0" brushRef="#br0" timeOffset="203519.6407">16395 7357 58,'0'0'35,"0"0"1,0 0-1,-10-7-20,20 13-3,-10-6-4,26 14-2,-10-7-2,9 9 0,0 0 0,5 3 0,1 1-2,2 5 0,-2 0-1,1 0 1,0 1-1,-3 0-1,-1-5 1,0 1-1,-6-3 0,-3-8 0,-2-2-2,-6-1-2,0 1-10,-1-8-25,-10-1-1,1-10 1,-5-1-2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09:48:31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8824 6969 52,'0'0'35,"9"-19"0,-9 19 0,0 0-21,-14 0-5,12 15-1,-6 6-2,3 10-2,-2 7-1,3 6 1,0 10-2,2 5 0,1 2 0,0-6-1,2-6-1,0-2-2,3-8-1,-3-7-3,5-3-5,-9-19-9,3-10-18,0 0 0,0 0 0,-6-22 3</inkml:trace>
  <inkml:trace contextRef="#ctx0" brushRef="#br0" timeOffset="362.0206">8659 6950 64,'5'-29'37,"1"2"0,9 4-4,3 7-19,-1-2-4,14 10-2,1-1-3,7 9-1,4 5-2,1 4 0,0 3-2,6 8 1,-4 2-1,-6 3 1,-7 3-1,-5 3-1,-12 1 2,-9 1-1,-11-1 0,-12-2 1,-10-4-2,-7 0 2,-6-6 0,-3-7 0,0-4 0,4-2 0,3-5 0,7-2-1,7 0 0,7-7-2,14 7-5,0 0-12,10-9-21,15 7 1,6 0-1,9-3 1</inkml:trace>
  <inkml:trace contextRef="#ctx0" brushRef="#br0" timeOffset="950.0543">10014 6818 42,'0'0'33,"0"0"4,0 0-5,-18 3-11,8 6-3,-11-8-7,4 5-3,-5-2-2,1 1-1,-5-4-2,4 5-1,-3-1 0,1-1 0,1-1-1,3 5 0,0-1 0,5 5-1,3 1 1,4 3 0,5 2-2,5 8 2,5 5-1,3-2 1,2 5-2,4 3 1,1 1 0,-3 6 0,0 0 0,-5-2 0,-3-2 0,-3 2 0,-4-2 0,-4-4 0,0-3 0,-1-5 0,1-6 0,4 0 0,2-3 0,2-6 0,5 0 0,3-4 0,3-2 0,2-2 0,2 1-1,-1-3 0,3 0-3,0-5-5,8-2-26,-3-3-5,0-5 1,2-5-1</inkml:trace>
  <inkml:trace contextRef="#ctx0" brushRef="#br0" timeOffset="1215.0695">10467 7121 66,'1'14'36,"-9"0"0,-1 3-6,-3 13-18,-9-2-2,6 6-3,-6-1-3,5 1-1,0-3-2,-1-2-2,5-2-2,-1-11-3,7-1-8,-4-10-12,10-5-11,-11-7 0,5-6 1,2-5 1</inkml:trace>
  <inkml:trace contextRef="#ctx0" brushRef="#br0" timeOffset="1411.0807">10213 7204 36,'-6'-18'36,"6"18"1,0 0 0,16-2-9,1 20-12,-3-2-4,7 8-4,-1-1-2,5 8-3,-1-2 0,-1-1-2,2-1-2,-3-6-5,3-2-11,-3-9-23,-4-9 0,0-7 1,-3-8 0</inkml:trace>
  <inkml:trace contextRef="#ctx0" brushRef="#br0" timeOffset="1604.0918">10679 7135 66,'6'12'38,"-6"-12"0,2 22 0,-5-3-20,-1-6-13,6 0-4,2 3-12,0 0-28,-4-16 3,12 15-3,-12-15 2</inkml:trace>
  <inkml:trace contextRef="#ctx0" brushRef="#br0" timeOffset="1790.1022">10723 7349 49,'1'18'34,"-3"-7"1,6 0-2,-4 0-12,0-11-13,3 14-3,-3-14-9,6 12-10,-6-12-21,15 4 0,-15-4 0,16-7 0</inkml:trace>
  <inkml:trace contextRef="#ctx0" brushRef="#br0" timeOffset="2058.1177">11035 7172 60,'20'-14'37,"-6"8"1,5-1-1,4 4-17,-4-8-10,9 7-3,-3-1-2,5 3-2,-2-1-1,0-1 0,-2 2-2,1 1-1,-2 2-1,-4-4-3,0 5-3,-8-8-7,2 6-20,-15 0-4,0 0 0,3 11 2</inkml:trace>
  <inkml:trace contextRef="#ctx0" brushRef="#br0" timeOffset="2281.1305">11132 7314 41,'-10'12'35,"11"0"2,-1-12 1,12 2-16,9 4-6,-4-10-4,8 3-5,-2-2-2,5-1-4,-1-2-3,-1-6-4,3 8-16,0-8-18,-8-3 2,1 1-2,-6-3 3</inkml:trace>
  <inkml:trace contextRef="#ctx0" brushRef="#br0" timeOffset="2699.1544">11678 6955 66,'0'0'37,"10"-3"0,-10 3 0,15 8-24,-15-8-5,11 19-2,-7 1-2,1 5-1,-3 3-2,0 5 0,-2 2-1,-3 5 0,1 1-1,-2-5 1,1-1-1,1 1-1,2-5 1,0-4 1,3-1 0,3-8 0,4-2-1,1-1 1,4-4 1,2-4-1,2-4 1,1 2-1,4-5 1,0-1 0,-2-1-1,-1-3-1,1 0-2,-6-1-5,6 5-14,-5-6-16,-8-1 0,-9 8 0,11-21 1</inkml:trace>
  <inkml:trace contextRef="#ctx0" brushRef="#br0" timeOffset="2954.169">11765 7245 57,'11'3'38,"6"-4"0,4 0 2,8 5-20,-8-8-6,9 5-5,-8-6-3,3 3-3,-3-1-2,-3 0-2,-3 1-4,-9-10-5,6 6-15,-13 6-16,4-20 1,-9 7 0,-4-5 2</inkml:trace>
  <inkml:trace contextRef="#ctx0" brushRef="#br0" timeOffset="3139.1796">11789 6988 44,'-13'-4'36,"3"-3"2,10 7 1,0 0-16,13-12-8,7 10-2,-4-8-5,9 7-3,-2 0-2,2-1-3,2 3-5,-7-8-14,2 3-21,3 1 0,-3-4 0,2 0 0</inkml:trace>
  <inkml:trace contextRef="#ctx0" brushRef="#br0" timeOffset="3670.2099">12116 6659 65,'18'10'39,"5"-7"-1,5 0 2,8 2-25,-6-14-4,9 10-3,-6-4-3,3 3-1,-5 0-1,-4 1-2,-5 0 0,-3 4 0,-2 4 0,-6-2 0,-1 4-1,-4 6-1,-2 3 2,-2 2-1,-1 10 0,0 4 0,-1 5 0,1 6-1,-1 6 0,-1-1 0,2 5-1,-1 1 0,0-4 0,0-1-1,1-3 1,-2-5-1,2-4 0,-2 1 0,0-3 2,-1-5-1,-2 0 1,-3-3 0,-2 0 0,-6-2 2,-4-2 0,-1-4 1,-3-5 0,0-1 0,0-4-1,1-5-4,8-4-28,3-6-7,-2-9 0,10 2-1</inkml:trace>
  <inkml:trace contextRef="#ctx0" brushRef="#br0" timeOffset="14396.8235">10906 9966 41,'0'0'31,"0"0"2,0 0-10,0 0-5,0 0-4,-12 5-6,17 14-1,-4 1-3,6 10-2,0 3 0,5 7 0,3-3-2,4 2 1,0-4 0,2-6 0,0-7-1,-2-7 1,1-10 0,-3-6 1,1-7 0,-1-9-1,-1-9 1,2 0-1,-1-7 1,2-1-1,-2 0 0,2 0-1,-5 5 1,-1 7-1,-3 8 0,-10 14 1,10 0-1,-10 20 1,-3 14-1,-3 14 2,-2 12-2,-2 11 2,-4 8-1,2 5 0,-1-3 0,1-3 0,1-10-1,2-9 0,1-12 1,4-11-2,3-11 0,1-15-2,0-10-4,0 0-7,18-19-25,-5 0 2,0-11-1,4-4 1</inkml:trace>
  <inkml:trace contextRef="#ctx0" brushRef="#br0" timeOffset="14663.8387">11588 10021 59,'17'-3'35,"-7"6"0,-1 9-5,-2 10-14,-8 5-7,6 12 0,-2 5-4,0 4-1,-1 2-2,2-1 0,0-5-2,-1-4-1,2-5-2,-4-10-2,5-3-7,-7-12-13,1-10-11,0 0-1,0 0 0,0 0 2</inkml:trace>
  <inkml:trace contextRef="#ctx0" brushRef="#br0" timeOffset="14843.849">11512 10294 57,'0'0'35,"3"-18"1,10 8-10,12 5-7,-4-8-7,13 8-4,-1-2-3,5 2-5,2 6-5,-5-9-8,5 4-19,-4-1-4,-2-3-2,0-1 2</inkml:trace>
  <inkml:trace contextRef="#ctx0" brushRef="#br0" timeOffset="15084.8628">12107 9959 60,'0'0'36,"0"9"-1,2 1-6,3 14-11,-8-2-7,8 13-4,-6-1-2,4 9-1,-2-2-2,2 4-1,1-3-2,-3-6-2,4-1-4,-4-13-8,2-1-23,5-5 0,-8-16 0,11 4 2</inkml:trace>
  <inkml:trace contextRef="#ctx0" brushRef="#br0" timeOffset="15686.8972">12594 9892 61,'0'0'38,"0"13"-1,0-13 2,12 1-23,2 7-7,1-5-1,6 8-2,1-2-2,5 2-1,4-1 0,2 0-2,1 1 1,1 1-2,1-1 1,0-3-1,-1 1 0,-4 0-1,-3 1 1,-5-1 0,-6 2-1,-2-1 0,-8 0 1,-2 2-1,-5 1 1,-4-3 0,-3 2 0,-3 3-1,-2-2 1,-5 4 0,0 0 1,-5 2-1,-2 2 0,0 4 0,-4-1-1,0 1 2,-1-1-1,3 0 0,3-3 0,5 1 0,3-5 0,4-5-1,4-2 0,7-10-4,1 11-4,-1-11-18,14-13-13,2 0 1,1-8-1,6-2 2</inkml:trace>
  <inkml:trace contextRef="#ctx0" brushRef="#br0" timeOffset="16281.9313">13645 9803 71,'0'0'37,"0"0"0,-10-7-3,10 7-22,-20 8-4,11 5-2,-2 1-1,2 1-2,-3 5-2,4 4 1,-1 0 0,1 4-2,-1 1 1,2-1 0,2 0-1,2 3 1,4-5 0,2-3-1,3-3 0,4-2 0,5-3 0,1-2 1,4-4-1,2-4 0,1 1 0,2 0 0,1-1 0,-3-1 1,0 0-1,-3 1 0,0 3 0,-5-1 0,0 2 0,-15-9 0,12 19-1,-9-6 1,-4 3 0,-4-1 0,-5 3 0,-5 1 0,-4 1 0,-3 3 0,-4-2 0,-1-3 0,-3-1 0,1-1 0,4-1 1,-1-5-1,2-2 0,4-5 0,4-3-1,3-3-1,13 3-1,-16-15-6,17 4-10,1-6-21,1-8 1,2-4-1,0-6 2</inkml:trace>
  <inkml:trace contextRef="#ctx0" brushRef="#br0" timeOffset="16561.9473">13458 9838 71,'0'0'40,"22"-14"0,1 5 0,13 8-24,-3-5-5,16 4-3,-1-1-2,8 2-2,-1 0-1,1 0-1,-1 1 0,-5-3-1,-5-2-1,-8 2 0,-6-1-1,-7-2-1,-6 3-3,-8-5-4,1 3-28,-11 5-5,1-13 0,-1 13 0</inkml:trace>
  <inkml:trace contextRef="#ctx0" brushRef="#br0" timeOffset="58789.3626">12316 14154 27,'0'0'28,"0"0"-5,0 0-2,-12-1-3,12 1-4,0 0-2,-11 14-2,11-3-2,-3 0-2,5 8-1,-1 2-2,3 5 0,0 3 0,1 2-1,1-1 0,4 2 0,-1-3-1,3-2 1,0-7-1,1-5 0,4-5 0,2-5 0,0-7 0,2-5 0,-2-7-1,3-5 1,0-1 0,-1-4-1,-1 0 1,-2 1-1,-3-1 1,-1 4-1,-3 5 1,-3 3 0,-8 12 0,11-4 0,-11 4-1,-1 25 1,-3 0 0,-2 5 0,-2 9 0,0 7-1,-2 3 0,0 2 1,0 0-1,0-2 1,2-3-1,2-3 0,2-7 0,0-6 1,2-5-1,2-8-1,0-4-1,0-13-1,1 9-4,-2-19-7,5-3-25,0 0 2,-2-9-1,4 0 1</inkml:trace>
  <inkml:trace contextRef="#ctx0" brushRef="#br0" timeOffset="59104.3806">12953 14248 39,'0'0'32,"12"11"2,-5-2-1,1 6-19,-3-3-3,6 10-2,-6-1-4,3 7-1,-2 1-2,0 4-1,-4 1 0,0 2 0,-4-2-2,-1 1-1,1-4 0,-3-7-5,3 0-11,2-6-16,0-18-1,0 0 1,0 0 0</inkml:trace>
  <inkml:trace contextRef="#ctx0" brushRef="#br0" timeOffset="59350.3947">12863 14431 49,'0'0'36,"11"-10"1,3 7-2,5 2-14,-5-7-10,10 7-2,-2-3-3,3 3-3,3-1-1,3 1-1,-2 2-2,0-2-1,1 2-5,-5-5-6,5 2-20,-4 2-4,-8-4-1,2 0 1</inkml:trace>
  <inkml:trace contextRef="#ctx0" brushRef="#br0" timeOffset="59673.4131">13529 14116 77,'0'0'37,"0"0"-2,5 16-8,-11-5-16,6 11-4,-4 3-1,3 9-3,-2 4 0,3 4 0,0 1-2,2 4 1,1-2-1,0 0 0,1-6 0,1-4-1,0-5 0,0-5-4,3-1-4,-8-8-31,0-16 1,0 0 0,0 0-1</inkml:trace>
  <inkml:trace contextRef="#ctx0" brushRef="#br0" timeOffset="60853.4806">13943 14012 4,'0'0'24,"-11"4"2,11-4 2,0 0-9,-10 9-5,10-9-1,0 0-1,-8 17-1,8-17 0,5 11-1,-5-11-1,13 11-1,-13-11 0,25 13-2,-11-7 0,7 5-2,1 0 0,4 1-1,4 1-2,4 3 1,-1-2-2,2 3 1,1 0-1,0 0 1,-2 0-1,-2 0 0,-2 0 0,-6-2 1,-3 3-1,-4-4 1,-6 1-1,-2-1 0,-7-1 0,-4-2 1,2-11-1,-13 19 0,2-10 0,-2 1 0,-2 2 0,-3-2 0,0 2 0,-2 2 0,2 1 0,-2 1-1,2-3 1,1 1 0,4-2 0,-1 1-1,5-2 2,2-2-2,7-9 2,-9 16-1,9-16 0,-3 10 0,3-10 0,0 0 0,-5 12-1,5-12 0,0 0 0,0 0 0,-9 10-2,9-10 0,0 0-1,0 0-3,0 0-4,0 0-9,-1-12-19,1 12 1,8-17 0,1 6 2</inkml:trace>
  <inkml:trace contextRef="#ctx0" brushRef="#br0" timeOffset="62063.5498">14864 14020 18,'0'0'26,"0"0"-4,0-9 0,0 9-4,0 0-3,0 0-2,0 0-1,-5 10-3,6-1-1,-1-9-1,-3 19-1,-1-7-2,4 5 0,-2 0-1,2 6-1,-3-2-1,1 3 0,-3 2 0,2 2-1,-2 0 1,2-1-1,0-3 0,0-4 0,2-1 0,2-4 0,4-5 1,-5-10-1,17 8 0,-6-9 0,2-3 1,4-1-1,-2-1 1,3-2 0,-2 1-1,-1 0 1,2 2 0,-4 2-1,-1 4 1,0 1-1,-2 4 1,-2 4-1,-1 3 0,-1 3 0,-2 2 0,0 1 1,-1 2-2,-1 1 1,-2-2 0,0 0 0,-2 1 0,-1 0 0,-2-2 0,-2-1 0,-3-1 0,-1 0 1,-2-4 0,-1 4 1,-2-6 0,-1-2 0,-3-2 1,4-1-1,-3-4 1,4-2-1,-1-2 0,3-3-1,4-3-1,-1 0-2,10 8-2,-11-19-4,11 19-7,-1-13-24,2 1 0,1 0-1,-1-2 2</inkml:trace>
  <inkml:trace contextRef="#ctx0" brushRef="#br0" timeOffset="62485.574">14909 14114 63,'0'0'39,"18"0"-2,-7-2 3,-1-4-24,11 8-5,-6-8-4,10 6-2,-2-3-1,1 1-2,-1 0 0,0 1-1,-3-2-1,-3 2 1,-3 1-1,-5 0 0,-9 0-1,9 1-1,-9-1-1,0 0-5,0 0-13,-3 9-19,3-9 1,-9 1-2,9-1 3</inkml:trace>
  <inkml:trace contextRef="#ctx0" brushRef="#br0" timeOffset="89465.1171">8300 17134 25,'0'0'29,"2"-13"3,-2 13-10,0 0-2,-12-2-5,12 2-4,-4 11-3,5 1 0,-2 2-3,5 4-2,0 4 0,4 6-1,1-2 1,3 6-2,0 0 3,4 0-1,-1-6-1,3 5 1,0-7-1,2-2 1,-1-4-1,0-3 1,2-10-3,-1-3 1,-2-7 0,2-8-3,-2-7 1,-2 0 0,1-3 0,-3-9-1,0 5 1,-3 1-2,-1 5 3,-3 3 1,-2 8 0,-5 10-1,5-9 0,-7 18 2,-1 10-2,-2 3 4,-1 13-2,1 7 1,0 4-1,-1 6 2,1 8-2,0-3 2,2 5 0,0 8-4,1-9 2,1-4 0,-1-5-1,2-52-5,0 85 5,0-85-7,-1 51 2,1-51 0,0 0-6,0 0-17,0 0-13,0 0 5,0 0-2,2-48 6</inkml:trace>
  <inkml:trace contextRef="#ctx0" brushRef="#br0" timeOffset="89859.1397">9020 17061 10,'0'0'29,"9"-3"0,-9 3 3,0 0-13,4 18-4,-4-9-3,4 11-3,-3 0-2,5 10-3,-2-2 2,3 11-2,-3 1 1,1 4 0,-2 4-1,1 0-1,-1-4 0,-1 1-1,-1-7-1,-1-9-1,3-4-6,-7-4-5,4-21-22,4 10-2,-4-10-1,-9-20 2</inkml:trace>
  <inkml:trace contextRef="#ctx0" brushRef="#br0" timeOffset="90186.1584">8877 17333 31,'-8'13'32,"8"-13"1,0 0 3,0 0-18,0 0-3,9 2-4,5-5-4,1-2-1,9 0-1,1-2 0,6 3-2,2 0-1,3-1 0,-1 1-1,2 4-1,-3-2 0,-2 0 1,-3 4-1,-3-1-1,-5-2-1,-7 1-1,2 3-3,-16-3-5,15-6-20,-15 6-7,5-9 1,-5 9-1</inkml:trace>
  <inkml:trace contextRef="#ctx0" brushRef="#br0" timeOffset="90848.1961">9574 17016 30,'0'0'32,"0"0"2,-4 10-1,4-10-12,-5 13-7,7-1-4,-5 0-3,4 8-3,-3 5 0,4 7-1,-2 0 0,2 10-1,-2 3 3,3 3-1,-1 0-1,2 0 0,0-10-1,0-1 1,0-5-1,1-5 1,-1-7-4,-1-7-2,3-4-2,-6-9-7,0 0-27,0-11 2,-6-7-1,4-7-1</inkml:trace>
  <inkml:trace contextRef="#ctx0" brushRef="#br0" timeOffset="91818.2517">9957 17043 46,'0'0'34,"0"0"2,0 0-2,-8 13-16,8-13-4,0 0-5,0 0-4,19 15 0,-4-8-2,4 3 0,3 0-1,6 2-1,1 0 0,3 3 0,1-1-1,-2-1 1,0-1-1,-2 5 1,-2-3 0,-4 2-2,-6-2 2,-1 1-1,-7-3 0,-2 1 0,-4 0 1,-5-4-2,2-9 1,-13 18 1,3-10-1,-5-1 0,-1 4 0,-3-3 0,-1 3 2,-1 1 0,-1 1 0,0 0 0,2 1 0,0 1 0,2-2-1,3-1 2,0 1-3,4-2 1,2-3-2,3 2 1,0-1-1,6-9 1,-8 13-1,8-13-2,0 12-1,0-12-3,8 11-8,-8-11-25,11 3 1,2-12 0,1-3 1</inkml:trace>
  <inkml:trace contextRef="#ctx0" brushRef="#br0" timeOffset="92525.292">10674 17092 18,'0'0'27,"0"0"2,12-10-5,-12 10-6,0 0-4,0 0-3,3-9-2,-3 9-2,0 0 0,0 0 1,0 0-3,1 13-1,-1-13 0,-8 19 1,0-9-2,1 5 0,-2 1 0,0 8-1,0 0 0,1 0-1,0-2 0,4 4-1,1-3 2,3-1-2,4-7 1,3 0 0,2-5-1,3-1 1,4-1 0,1-3 0,-2-2-1,5 3 3,-2-3-3,1 2 2,-1 0-1,0-2 1,-1 2-1,-2 3 1,1 2-1,-4 2-1,-3 2 2,0 1-2,-4-2 0,-4 7 0,-4 1 1,-4-4 0,-4 3-1,-1 1 1,-4-2 0,-2-1 0,-3 2 1,1-8-1,0-4 0,0 1-1,0-6 1,3-8 0,-1-1-1,3-5-1,2 0-1,0-3-2,7 3-7,-6-3-26,6-9-4,4-4 1,0-5 0</inkml:trace>
  <inkml:trace contextRef="#ctx0" brushRef="#br0" timeOffset="92798.3078">10673 17056 83,'-3'-11'40,"3"11"-2,9-7 0,-6-4-29,10 6-3,-2-3-2,8 6-1,2 1-2,2 2 1,3 1-1,2 4-2,1 2 0,-2 1-2,6 7-7,-10-2-29,2-5-1,-2 0 0,-2-4 0</inkml:trace>
  <inkml:trace contextRef="#ctx0" brushRef="#br0" timeOffset="94390.3988">11977 17259 6,'-7'-11'9,"7"11"3,0 0 4,-2-12 1,2 12 1,-5-13 3,5 13-1,-6-12-2,6 12-1,-7-9-5,7 9 0,0 0-5,-9 16-2,2-3-1,3 8-3,-4 1 1,1 9 2,-4 4 0,3 3-1,-3-4 0,2 6 1,1-1-1,0 0 1,1-9-3,2-6 0,2-4-1,1-6 1,2-5-1,0-9 0,0 0 0,10-26-1,-4 2 2,2-5-4,2-5 2,3-5-2,0-7 2,2 0-2,1 0 3,1 4-1,-2 6 0,2 3 2,-5 6 0,-2 7 2,-2 7-2,1 7 2,-9 6-1,13 11-1,-4 5 1,2 7-1,5 4 1,3 10 0,6 1 0,2 7 1,1 1 0,1-5-1,1 0 0,-2 0 1,-4-8-1,-2-8-1,-5 0-1,-4-12-1,-3-3-2,-10-10-3,9 10-10,-9-10-25,-10-19-1,-1-6 1,-7-12 0</inkml:trace>
  <inkml:trace contextRef="#ctx0" brushRef="#br0" timeOffset="95954.4883">13571 17151 20,'-12'-8'29,"12"8"2,-19-9-2,6 2-9,0 2-5,-6-1-3,2 8-3,-7-2-1,4 6-2,-8 0-3,4 12 1,-4 1-2,3 6 0,2 5 0,4 4 1,3 1 0,4 3-1,6 5 1,6-8-1,7-1 0,8 0 1,4-6-2,6-10 0,6-7-1,5-6 1,3-12-1,-2-7 0,-1-4 1,-3-9-3,-3-7 1,-6 2 0,-7 1 0,-5-1 0,-8 0 1,-3 2 0,-6 1 0,-3 7 2,-3 5-1,1 2 1,-2 5-1,3 7 0,9 3 0,-12 19-2,13 0 2,5 5-2,2 3 3,5 10-1,2 0 1,1 2 0,1 2 0,2 3 1,-3-3-1,0-1 0,-1 0-2,0-7 0,1-2-3,-2-7-2,3-3-7,-6-6-25,2-12-3,0-11 1,0-10-1</inkml:trace>
  <inkml:trace contextRef="#ctx0" brushRef="#br0" timeOffset="96650.5281">14307 16992 32,'0'0'33,"0"0"1,0 0-3,0 0-10,-17-6-6,6 15-3,-6-3-4,1 6-2,-7-4-1,2 7-1,-4-3 0,0 3-2,-3-2 0,2 0 0,1-2-1,0 0 0,2 0 0,3-2 0,3-4 0,4-1 0,4-1-1,9-3 1,-9 8-1,9-8 1,6 10-1,3 2 0,2 5 0,2 0-1,-1 7 1,5 3 1,1 0 0,-3 6 0,0 2 0,-2-1 0,-2 1-1,-2 0 2,-1-2-1,-4-2-1,-1 1 0,-2-5 0,0-6 0,0-3 0,1-5 1,1-4-1,-3-9 0,13 8 0,-4-9 1,1-3 0,4 3 0,-1-5-1,3 0 1,-1 6-1,2 0 0,0-2 0,1 2-2,0-2-1,2 1-4,-4 2-10,4-1-23,3-5 2,-3 1-1,1-6-1</inkml:trace>
  <inkml:trace contextRef="#ctx0" brushRef="#br0" timeOffset="97070.5521">14755 17187 53,'-7'-10'38,"7"10"-2,-3-9 0,-6 1-15,9 8-11,-4 15-4,5 2-4,1 4 1,4 6-1,1 6 0,3 10 1,-1 0-1,1 2 0,1 0 0,0 5 1,-2-1-1,-2 0 1,-4 2-3,-2-7 1,-4-6 0,3-38 1,-13 69 3,13-69-3,0 0 3,-42 54-4,24-55 0,0-7 0,0-2-2,1-12-1,2 1-10,-2-4-18,5-13-15,5-2 5,3-7 0,6-10-2</inkml:trace>
  <inkml:trace contextRef="#ctx0" brushRef="#br0" timeOffset="97263.5631">14699 16867 93,'-13'0'37,"4"1"3,9-1-4,-15-6-36,15 6-13,-10-9-25,10 9 1,10-6-2,1-1 1</inkml:trace>
  <inkml:trace contextRef="#ctx0" brushRef="#br0" timeOffset="98105.6113">14986 16942 38,'0'0'33,"9"5"3,-9-5-9,10 1-5,1 4-3,-11-5-7,23-1-3,-8-1-2,6 8-2,0-6-2,4 4-1,-1-3-1,1 5 0,0 0 0,-3-1 0,-2 1 0,-1-1-1,-4 1 1,-3 5 0,-3 1 0,-4-2 0,-3 2-1,-3 4 1,-2 2-1,-2 0 1,-2 3-1,1-1 0,-1 2 0,1 4-1,3 1 2,2-3-2,1 2 1,2 2 1,4 0 0,1 1 0,2-3 0,1 2 1,-1 2-1,2 0 1,-1 0-2,-3-2 1,-3-1-1,-1 0-1,-6-2 1,-2-6 0,-3 0 0,-3-2 0,-5-10 1,0 1-1,0-3 0,-1-8 0,-1 2 1,1-3-2,4-4 1,0 0-2,13 8-2,-18-13-4,17 4-28,1 9-5,-2-18 2,5 7-1</inkml:trace>
  <inkml:trace contextRef="#ctx0" brushRef="#br0" timeOffset="98855.6542">15646 17004 51,'1'9'37,"-1"-9"-1,0 0-2,-1 10-14,1-10-7,0 0-4,0 0-3,0 0-2,0 0-1,0 0-1,11 15 0,-4-6-1,3 2 0,5 6 0,3-3 0,0 5 0,4 4-1,2-1-1,2-1 2,1 1-2,2-3 1,-2 2-1,-2 0 1,0-3 0,-2-5 0,-6-1 1,-3 2-1,-6-2 3,-6 0-2,-5 1 2,-4 0-2,-7 0 2,-5 2-2,0 1 1,-4-7-2,-2 5 0,2 1 0,-2-1 0,-2-1 0,3 1 0,0-4 0,3 1 1,1 1-1,3-3 2,4-3-2,2-2 0,11-4-1,-10 2-3,10-2-8,0 0-28,13-10-1,-3-1 0,1-8 0</inkml:trace>
  <inkml:trace contextRef="#ctx0" brushRef="#br0" timeOffset="99910.7144">16352 16958 59,'-3'-9'38,"3"9"0,0 0 1,-9-5-21,4-7-8,5 12-3,0 0-2,8-12-1,-8 12-2,21-11 0,-7 7 0,3 2 0,1 5-1,3 0 0,2 1-1,0 7 0,-2 1 0,1 1 1,-2 2-2,-2 3 2,-2-1-2,-5 3 1,-4 1-1,-4-2 1,-6 1-1,-2 3 0,-4 3 0,-5-3-1,-2 0 1,-1-1 0,1-6 0,0 1 0,4-4 1,2-3 0,0-9 1,10-1 0,0 0 0,0 0 1,0 0-1,0 0 0,2-10 0,-2 10-1,13 2 1,-4-3-1,2 5 0,4 1 0,1-3 0,2 3 0,2 2 0,-1 0 0,2 1 0,-2 2 0,-2 1-1,-1 4 3,-2 1-1,-4 4-1,-2-2 1,-3 2 0,-2 1 0,-4 2 0,-3-2-1,-3 1 0,-5-2-1,-2-6 2,-4 5-1,-1-2 0,-5-1 1,-2-4 0,-1-5 0,-1-3 1,-3-4 0,3 2 0,-2-9 0,3 1 0,2-4-1,4-5 0,3 1 0,4 6-1,5 0 0,2-4-2,7 12-4,0-14-11,0 14-24,17-5-2,-5 8 1,5-9 0</inkml:trace>
  <inkml:trace contextRef="#ctx0" brushRef="#br0" timeOffset="110696.3315">17819 16537 64,'0'0'38,"0"0"-3,0 0-5,0 0-14,0 0-7,-10 9-2,11 4-3,-1 3-1,3 7-2,-1 4 1,2 5-1,3 0 1,1-2-1,3-3-1,2 1 1,3-10-1,2-9 1,4-7-1,3-8 0,-1-10 0,2-6 0,-1-7 0,0-8 0,-3-2 0,-2 0-1,-6 1 1,-4 3 0,-1 2 0,-5 7 0,-4 6 0,1 10 0,-1 10 1,0 0-1,-3 14 0,6 7 0,1 5 1,3 7-1,0 2 1,4 2-1,1-1 1,2-2-2,0-1 0,-2-10-2,4 1-6,-7-19-10,2-3-21,0-2 1,-5-11-1,2-5 2</inkml:trace>
  <inkml:trace contextRef="#ctx0" brushRef="#br0" timeOffset="111111.3552">18357 16439 57,'9'17'37,"-6"6"0,-3-1-1,-4 1-22,7 8-5,-3-2-2,8 4-3,-3-4 0,6-3-2,0-7-1,3-5-1,0-6 0,2-5-1,-2-7 1,0-8 0,2-7-1,-3-7 0,1-6 0,-3-1 1,-1-2 0,-1 0 0,-2 2 0,-1 7 1,-3 5 0,1 8 0,-4 13 0,11-4 1,-6 13-1,4 7 0,3 7 0,0 2 1,1 5-1,1 2-2,-2-1 0,1-4-3,2 2-6,-8-10-20,3-10-9,1-4 0,-11-5 0</inkml:trace>
  <inkml:trace contextRef="#ctx0" brushRef="#br0" timeOffset="111351.3689">18732 16140 53,'-4'-26'37,"-3"12"1,7 14-1,10 14-9,-11 2-17,10 13-4,0 6-3,5 11-1,-4 4 0,3 5-1,-2 2-1,0 2-1,0-2-3,-2-7-3,6 2-7,-4-12-25,3-10-2,1-9 1,-3-13-2</inkml:trace>
  <inkml:trace contextRef="#ctx0" brushRef="#br0" timeOffset="111739.3911">18962 16616 63,'0'0'36,"15"-6"-1,-1 1-5,4 0-18,-4-9-6,9 5-1,-3-6-2,3 1 1,-1-6-2,-1 3 1,-5-6-1,-1 4 1,-5-1-1,-5-1 0,-4 0 0,-4 5-1,-5 1 1,-4 5-1,-2 3 0,-2 6 0,-2 5 0,-1 6 0,-1 6 1,0 4-1,3 7 0,4 5 0,3 0 0,3 3 1,8 2-1,6-2-2,4-3 1,7-3-3,4-6-1,3-12-5,10 4-13,-2-14-18,-1-9 0,4-3 0,-3-8 1</inkml:trace>
  <inkml:trace contextRef="#ctx0" brushRef="#br0" timeOffset="112120.4127">19498 16428 55,'5'-21'38,"-1"7"0,-8 2-4,-7 0-12,2 11-10,-11-2-4,6 8-2,-8 0-2,3 9-1,-2 0-1,3 3 1,3 1-2,8 2 0,2 0 0,9 0 0,4 0-1,7-4-1,4 0 0,5-1 0,3 0 1,-5-4-1,1 2 0,-4-3 0,-6 0 0,-4 2 1,-7 1 0,-7 0 0,-7-1-1,-5 3 1,-3-1 0,-4-3 1,2-1-1,2-2-1,1-3-1,4-5-3,15 0-12,0 0-22,11-13-1,4-2 1,4-5 0</inkml:trace>
  <inkml:trace contextRef="#ctx0" brushRef="#br0" timeOffset="112454.4319">19801 16371 46,'0'-15'37,"0"15"0,-4-13 0,-5 8-15,9 5-10,-25 7-3,15 9-4,-7-3-1,5 7-2,-1-1 0,9 5 0,1-2-1,5 4 0,6 0 0,2-5 0,5-1-1,2 1 0,-1-3 1,-4 0-1,-3-2 1,-4 0-1,-7-2 0,-6 1-1,-8-1 0,-4-4-1,-4 2-5,-4-10-12,0-1-21,5-1 1,1-9-1,9-2 2</inkml:trace>
  <inkml:trace contextRef="#ctx0" brushRef="#br0" timeOffset="113883.5137">20807 16257 59,'0'0'37,"-4"13"0,3-2-9,1-11-7,2 28-7,-5-12-5,9 9-3,-3 1-2,4 8-1,2 3-1,0 4-1,-1 1 0,3 3 0,-4-1-1,-1 5 1,-4-4-1,-2-1 1,-4-2 0,-4-3-1,-6-4 1,-2-4 0,-4-6 0,-3-11-1,1-5 1,-2-8-1,1-9 0,0-7-2,7-3-2,-4-18-9,11-1-28,7-3 0,0-12 2,7-2-3</inkml:trace>
  <inkml:trace contextRef="#ctx0" brushRef="#br0" timeOffset="114077.5249">20760 15974 93,'0'0'38,"0"0"1,0 0-6,-7-12-29,7 12-5,24-3-5,-6-3-7,10 6-19,4 2-5,0-1-2,6 5 2</inkml:trace>
  <inkml:trace contextRef="#ctx0" brushRef="#br0" timeOffset="114391.5427">21201 16226 70,'0'0'39,"12"8"0,2-6 0,6 2-25,-4-5-6,8 4-2,0-1-3,6 0 0,-1 1-2,0-1-1,-1-1-1,-4 0-1,0 2-2,-9-5-2,3 9-7,-18-7-11,0 0-15,0 0 0,0 0 0,-22 8 2</inkml:trace>
  <inkml:trace contextRef="#ctx0" brushRef="#br0" timeOffset="114606.5551">21209 16424 58,'-1'9'40,"1"-9"-2,21 13 1,-10-13-18,13 5-10,-2-7-4,6 4-3,0-1-3,3-1-1,0 1-2,-2-4-3,2 3-6,-8-8-15,1 2-14,-1 1 1,-7-5 0,-1 1 0</inkml:trace>
  <inkml:trace contextRef="#ctx0" brushRef="#br0" timeOffset="114991.5772">21837 16208 63,'0'0'40,"0"0"-1,0 0 2,0 0-20,0 0-11,-13 13-3,9 0-2,-4 1-2,1 5-1,-1 1-1,1 5 1,1 1-2,1 0 0,2 2 0,2 1 0,5 1-1,0-1 1,3-4-1,3-1 0,2-3 0,1-6 0,1-3-1,0-8-2,3-5-3,-4-15-8,9-1-24,-4-3-1,-1-6-1,-1 0 2</inkml:trace>
  <inkml:trace contextRef="#ctx0" brushRef="#br0" timeOffset="115308.5953">21895 15826 77,'-12'-6'40,"3"1"2,9 5 0,0 0-24,-16-7-8,16 7-3,0 0-2,0 0-1,-2 10-2,2-10-1,4 15 0,0-5-1,4 0-1,0 1-1,3 0-1,0-2-3,6 5-10,-1-8-26,-5-2-1,-1-3 1,-10-1-1</inkml:trace>
  <inkml:trace contextRef="#ctx0" brushRef="#br0" timeOffset="117052.695">22715 15746 69,'0'0'37,"5"12"0,-2 0-8,-1 12-15,-7 1-6,7 9-3,-4 5-1,0 6-2,-2 5 0,1 3-1,-1 2 0,1 0 0,-2-1-1,1-4 1,1-1-1,4-7 1,2-6-2,1-7 1,4-7 0,0-7 0,3-7-1,3-8 1,-1-7 0,-1-7-1,0-7 1,-1-4 0,0-12 0,-4-5 0,-1-6 0,-5-3-1,-1-4 2,0 0 0,-2-3-1,-3 2 1,-1 2-1,2 6 2,-4 4-2,4 4 2,-1 3-1,0 7 0,-1 8 0,4 6 0,-2 6 0,4 10 0,-10 2-1,6 12 1,0 8-1,2 8 1,3 6-1,-2 8 0,2 2 1,3 5-1,-1 1 0,-1-1 0,1 0 0,-3-4 0,-2-3 0,2-6 0,-2-7 0,-3-6 0,2-8 0,2-5 0,1-12 0,0 0 0,2-17 0,1-2 0,-1-6 0,4-7 0,-2-3 1,-2-5-1,-2-1 0,0 1 0,-1 2 0,-1-1 1,0 5-1,-2 4 1,0 5-1,2 6 1,2 3-1,-2 6 1,2 10-1,0 0-1,3 17 2,1 5-1,2 8 0,-3 8-1,2 9 2,1 8-2,-1 3 2,-2 0-1,-1 1-1,-2-2 1,-1-5-1,0-6 1,-1-8 0,0-10 0,-1-6-1,1-7 1,2-15 0,0 0 0,0 0-2,0 0-2,1-16-3,-2 1-10,3 2-23,2 3 0,-2-3-1,-2 13 2</inkml:trace>
  <inkml:trace contextRef="#ctx0" brushRef="#br0" timeOffset="117769.7361">22786 16699 39,'1'15'31,"-5"-5"-4,4 1-4,1 1-5,-1-12-2,5 20-4,-5-20-1,10 15-4,-10-15-1,12 9-1,-12-9-1,17 1-2,-17-1 1,15-4-1,-15 4-1,13-13 0,-13 13 0,11-12 0,-11 12 0,0-12 0,0 12 0,-12-10 0,3 7-1,-4 2 1,-3 0 0,1 2-1,-3 2 1,3-1 0,2 2-1,2 3 1,11-7-1,-12 11 1,12-11 0,9 12-1,1-9 1,4 1-1,0-4 1,5-3 0,-2-2 1,-2 1-1,-3-4 0,-2 2 0,-10 6 1,3-14-1,-3 14 0,-19-7 0,2 9-1,0-2-3,1 12-9,0-2-29,-5-2-1,2 3 2,-5-7-2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09:53:24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9083 7459 36,'0'0'30,"0"0"-3,3-10-4,-3 10-5,-6-10-4,6 10-3,-10-7-3,10 7-1,-15-12-3,15 12-1,-20-9 0,9 5-1,-3 2-1,0 2-1,-3 0 0,2 5 0,-3 5 1,0-1-1,1 4-1,3 8 0,2 2 1,3 2 0,5 4 0,2 1 0,5 3 0,4 4 0,1 1 0,1-1 1,0-1-2,0 1 1,-1-2 0,-1 0 1,-4-3 0,-1-5-1,-3-3 0,-2-2 0,0-2-1,-6-6 0,3 2-2,-3-7-3,4 2-8,-7-5-10,0-5-10,12-1 0,-19-1 0</inkml:trace>
  <inkml:trace contextRef="#ctx0" brushRef="#br0" timeOffset="249.0142">8696 7831 43,'0'0'34,"19"-8"2,-6 3-1,1-2-18,8 8-4,-3-3-4,6 3-4,-3-1-3,4 5-3,4 0-4,-4-6-7,1-1-25,3 0 2,-3-7-2,4 2 2</inkml:trace>
  <inkml:trace contextRef="#ctx0" brushRef="#br0" timeOffset="603.0345">9396 7609 73,'0'0'37,"0"0"-1,0 0 0,-1 10-29,1-10-5,0 0-6,17 9-21,-7-4-11,-10-5 1,18 4-2,-18-4 2</inkml:trace>
  <inkml:trace contextRef="#ctx0" brushRef="#br0" timeOffset="763.0436">9459 7815 29,'0'0'28,"0"17"2,0-17-4,0 0-23,18 5-27,-18-5-2,11-5-1,-11 5-1</inkml:trace>
  <inkml:trace contextRef="#ctx0" brushRef="#br0" timeOffset="1396.0798">9955 7458 35,'2'26'30,"-8"-1"1,2 8-4,-3 8-14,-3-2-1,3 7-4,-3-3-4,1 3 0,-1-7-1,2 0 1,-3-3-2,3-8 0,0-4 0,2-5-1,-1-4 1,7-15-1,-6 12-1,6-12 1,2-14-1,4 1 0,2-10 0,1-8 0,2-11 0,3-4 0,-2-6 0,4-1 1,-4-1 0,1 2 1,-3 4 0,0 10-1,-3 8 2,1 10-1,-1 5 0,-7 15 0,16-7 0,-4 14 0,0 6-1,1 5 1,-1 6-1,4 10 1,-2 3-1,0 5 1,1 1-2,-1 2 1,0-2-1,0-3 0,3-1-1,-4-11-1,3-1-3,-6-9-4,6 5-7,-12-11-22,-4-12 1,8 10-1,-8-10 1</inkml:trace>
  <inkml:trace contextRef="#ctx0" brushRef="#br0" timeOffset="1623.0927">9891 7838 57,'10'-16'37,"5"9"-1,1-4 2,4-2-22,9 8-5,-1-5-4,7 3-4,2 2-3,0-2-4,4 6-11,-4-1-23,-4-5 1,1 2-1,-6-4 0</inkml:trace>
  <inkml:trace contextRef="#ctx0" brushRef="#br0" timeOffset="1898.1085">10441 7656 49,'5'11'36,"4"-14"-1,7 1-1,-3 4-14,2-8-10,8 5-2,-4-4-3,7 7-3,-2-2 0,-1 0-2,4 2-1,-1-2-2,3 2-2,-5-5-6,7 2-18,-2-1-7,-6-7-1,3 4 1</inkml:trace>
  <inkml:trace contextRef="#ctx0" brushRef="#br0" timeOffset="2246.1283">10831 7480 59,'12'8'36,"-3"-5"-2,4-4-3,5 8-16,-7-4-4,7 5-4,-6-1-3,4 6-2,-4-1-1,0 2 1,-4 6-2,-3-2 1,-3 3-2,-2 5 1,-3 1 0,-4-4 1,-3 4-2,-3-2 1,0-1 0,0-3-1,1-4 1,0-7-3,6 0-2,6-10-9,-10-2-23,10 2 1,8-18-1,4 1 1</inkml:trace>
  <inkml:trace contextRef="#ctx0" brushRef="#br0" timeOffset="2527.1445">11228 7434 37,'0'0'31,"12"25"3,-8-6-2,0 2-17,3 9-4,-4 2-4,2 4-2,0 1-3,-1 0 0,-2 0-1,1-4 0,-2-2-2,0-4-3,3-1-8,-4-4-18,0-11-3,5-1-2,-5-10 2</inkml:trace>
  <inkml:trace contextRef="#ctx0" brushRef="#br0" timeOffset="3142.1797">11211 7435 62,'-7'-15'37,"7"3"0,6 2 2,-3-2-24,14 6-3,0-6-4,10 9-2,0-2-1,7 4-1,0 2-1,2 3-2,-1 0 0,0 6-1,-5 5 0,-7-1-2,-5 5 0,-10 3-1,-7 1 1,-8 1-1,-9 0 1,-5-2 1,-2-4 0,-2 0 0,1-3 1,0-5 1,5-4-1,4 0 0,4-3 1,11-3 0,-10 5 0,10-5 1,0 0-1,0 0 0,13 10 1,-4-5-1,4 2 0,4 2-1,3 2 1,3 2-1,1 0 0,-1 1-1,-1 1 0,0 1-1,-6 1 0,-6-3 0,-3 1-1,-8-1 1,-6 2 0,-4 0 0,-6-1 1,-5-1 1,-1-3 1,-1 3 0,-1-3 0,3-2 2,1-5-1,3 2 0,3-5 1,15-1-1,-18 1 0,18-1-1,-9-8-1,9 8-4,0 0-13,11-7-24,-11 7 2,15-13-1,-5 5 0</inkml:trace>
  <inkml:trace contextRef="#ctx0" brushRef="#br0" timeOffset="3966.2267">13903 7499 41,'1'24'32,"-9"0"1,-2 9 1,-13-1-20,-2-1-5,3 7 1,-8-5-4,5 1-2,0-3-1,3-3-2,2-7-2,4-5-6,6-3-17,10-13-10,-16 5 0,16-5-2,-11-18 1</inkml:trace>
  <inkml:trace contextRef="#ctx0" brushRef="#br0" timeOffset="4191.2396">13566 7551 68,'3'-17'36,"-3"17"-1,15 14 1,-6-4-25,11 11-3,-1 3-2,10 8-3,2 0 1,5 3-2,2-2-1,1-4-1,3-1-3,-4-10-6,7-1-17,-5-6-13,-4-9 2,1-5-1,-7-7 1</inkml:trace>
  <inkml:trace contextRef="#ctx0" brushRef="#br0" timeOffset="4613.2638">14414 7570 32,'11'-7'32,"-11"-5"2,0 12-5,6-12-9,-12 1-5,6 11-3,-15-6-5,6 5-2,-6 0-1,1 7-1,-4 2 0,-3 5 0,-3 1-2,-2 6 1,-3 5 0,3 2-1,1 3 0,4 1 0,5 0 0,6 2-1,9-1 1,11 1 0,5-7-1,7-2 1,3-4 0,4-1-1,2-5 0,-1-6-1,3-1-2,-9-8-4,5 4-9,-7-3-24,-2-7 4,-4 0-3,-3-5 2</inkml:trace>
  <inkml:trace contextRef="#ctx0" brushRef="#br0" timeOffset="4828.2761">14258 7780 42,'-10'-2'32,"10"2"3,0 0-2,15 4-18,5 2-1,-1-6-6,9 4-4,0-1-2,0-2-7,4 2-14,0-3-16,-8-7 0,3 3-1,-5-10 1</inkml:trace>
  <inkml:trace contextRef="#ctx0" brushRef="#br0" timeOffset="5635.3223">14967 7522 42,'9'-3'34,"-9"3"1,0 0 0,6 11-17,-6-11-4,-2 21-4,-3-6-5,2 10 0,-6 2-2,4 5 0,-6 1-2,2 7 1,-5-2-2,1-2 2,0-4-3,-1-2 2,4-3-1,-1-5 0,3-6 0,2-5 0,6-11 0,0 0-1,0 0 1,0 0 0,1-13 0,2-5-1,5-4 1,2-7 0,1-5 0,1-7 0,-1-3 0,2-1-1,-3 2 2,3 1-1,-4 4 1,-2 6-1,0 3 1,0 9 0,-3 4 0,0 5 0,1 2-1,-5 9 1,10-4 0,-10 4 0,14 12 0,-6 1-1,4 6 1,0 6-1,2 3 1,1 3-1,-1 3 0,1 2 0,0 0 0,-1 0 1,-2-4-2,-2-2 2,0-2-2,-2-3 1,1-2 0,-2-6 0,0-3-2,-1-5 0,0 0-3,-6-9-1,9 12-7,-9-12-16,0 0-9,0 0 0,-8-13 1</inkml:trace>
  <inkml:trace contextRef="#ctx0" brushRef="#br0" timeOffset="5876.3361">14972 7833 57,'0'0'36,"0"0"1,18-12 1,5 13-21,-6-7-5,8 3-3,-4-2-4,2 4-1,1 3-3,-4-4-4,2 7-9,-9-4-27,-1-2 0,-2 1 1,-10 0-2</inkml:trace>
  <inkml:trace contextRef="#ctx0" brushRef="#br0" timeOffset="8264.4727">16110 7557 33,'21'20'31,"-21"-20"1,22 28 0,-11-10-18,-2-2-4,4 6-3,-3-1-2,4 1-2,-4-1-2,3 1 1,-3-3-1,0-4 0,-1 0-1,-1-3 1,-2-2-1,-6-10 1,11 11 0,-11-11 0,13-6 1,-4-1 0,-2-8 1,4-5 0,-3-5-1,1-4 0,-2-2 0,2 1 0,-4 1-1,0 1 0,-2 5-2,-1 3-1,1 10-4,-3-2-8,0 12-23,17-10 2,-17 10-1,23 0 0</inkml:trace>
  <inkml:trace contextRef="#ctx0" brushRef="#br0" timeOffset="8609.4924">16956 7477 42,'2'-18'29,"5"7"2,-8-4-1,-4 5-22,5 10-2,-19-7-2,6 15 0,-5 5 0,-4 5-1,-2 5-1,0 9 1,-1 3-1,6 5 1,1 1-1,9 2 1,6-4-2,9 0 0,6-2 0,8-9 0,4-4-1,2-6-3,3-5-3,-6-7-10,0-5-17,1 2-1,-11-11 0,3 3 0</inkml:trace>
  <inkml:trace contextRef="#ctx0" brushRef="#br0" timeOffset="8830.5049">16677 7686 42,'-9'-2'34,"9"2"3,0 0-1,19-6-17,9 8-4,-2-7-5,12 7-3,-3-4-3,5 0-3,1 4-3,-9-5-9,2-2-27,-7 5 1,-7-8-1,-1 2 1</inkml:trace>
  <inkml:trace contextRef="#ctx0" brushRef="#br0" timeOffset="9131.5223">17289 7457 54,'11'-7'35,"-11"7"-2,17-10 1,-17 10-17,4 11-10,2 5-1,-3 2-3,1 11-1,-2 4 0,2 3 0,-2 4-1,1 5-1,-2-3-1,-1-5-1,1 3-4,-1-15-7,3-3-19,0-1-3,-1-12-1,-2-9 0</inkml:trace>
  <inkml:trace contextRef="#ctx0" brushRef="#br0" timeOffset="9745.5574">17223 7473 42,'-2'-13'36,"2"-1"2,7 1 1,6 7-14,0-7-9,12 9-3,-4-6-4,10 8-3,-1 1-1,5 1-2,-2 3-1,-2 5-1,-2 1 0,-2 1 0,-5 5-2,-6 4 0,-6 1 0,-7 2 0,-7 1-1,-6 0 1,-8 2-1,-8 0 1,-4-2 0,-3 0 0,0-3 0,3-6 1,3 2 0,5-7 1,11-3-1,11-6 1,0 0 0,21-1 0,2-1 0,5 1 1,3 1-1,1 2-1,-2 0 1,-1 5-1,-5 3 0,-7-1-1,-5 2 0,-6 2 0,-6 1 0,-2 2 0,-7 3 0,-6-3 1,-2 0-1,-6 2 0,-3 0 2,0-3 0,-1-3-1,3-2 1,2-3 0,5 1 0,3-4 0,2-3 1,12-1-2,-12-2 0,12 2-2,0 0-3,0 0-17,0 0-19,-1-14 1,1 14-2,13-16 2</inkml:trace>
  <inkml:trace contextRef="#ctx0" brushRef="#br0" timeOffset="12366.7073">12012 8425 14,'-13'0'28,"13"0"2,-19 7-4,5-7-5,2 1-3,-6-2-5,5 6-3,-7-2-3,5 3 0,-4 1-3,3 6-2,-3 0 0,3 6 0,5-3-1,4 4 1,3-1-1,6 4 0,5-4 0,5-4 1,6-3-1,5-4 0,0-6-1,3-2 1,0-5 0,-1-3 0,-2-5-2,-3 1 2,-5-4-1,-4 0 1,-5-1-1,-5-1 1,-4-4-1,1 3 0,-4 3 1,-1-1-1,2 5 0,5 12 0,-10-9 0,10 9 0,2 18 0,2 0 1,2 5-1,3 8-1,1 7 2,3 2-1,0 3 0,0 1 0,-1-1 1,-1 1-2,-3-4 2,-7-8-1,-3-6-1,-5-4 1,-3-8 0,-4-7 1,-5-4-1,-4-8 0,-2-4 0,2-3 1,1 0-2,-1-4-1,7 2-6,-2-2-19,8-4-9,8 4 0,4-2-1,8-1 1</inkml:trace>
  <inkml:trace contextRef="#ctx0" brushRef="#br0" timeOffset="12580.7195">12303 8441 89,'0'0'35,"1"-13"0,-1 13-9,0-10-24,0 10-5,0 0-14,0 0-18,9 15 0,-9-15-1,18 16 1</inkml:trace>
  <inkml:trace contextRef="#ctx0" brushRef="#br0" timeOffset="12758.7297">12392 8645 59,'0'0'34,"-6"19"-4,6-19-4,0 0-16,-8 11-4,8-11-8,-3 11-12,3-11-18,0 0-2,0 0 2,21 4 0</inkml:trace>
  <inkml:trace contextRef="#ctx0" brushRef="#br0" timeOffset="13320.7619">12881 8370 75,'0'0'36,"-9"12"-1,0 3-2,-5 1-28,3 8-1,-1 0-1,0 5-1,-1 3-1,3 5 0,0-2 0,-1-1-1,2-3 1,1 0-1,3-4 0,0-4 0,1-7-1,3-6 1,1-10-1,0 0 1,0 0-1,13-20 1,-5-5-1,1-7 1,6-7-1,-2-6 2,2-2-1,-2-4 1,-1 0 0,2 8 0,-4 5 1,-1 6 0,-1 7 0,0 9 0,-2 7 0,-6 9-1,17 10 0,-8 3 1,1 7-1,3 9-1,-1 4 1,3 5 0,-2 2 0,-2 0-1,2 1 1,-3 0-1,2-3 0,-4-6 0,0-3-1,-3-5-1,1-4-2,-3-11-4,4 1-10,-7-10-20,0 0 0,2-17-1,-7 0 3</inkml:trace>
  <inkml:trace contextRef="#ctx0" brushRef="#br0" timeOffset="13548.7749">12751 8625 53,'0'0'35,"15"-2"2,2-2-1,7 3-20,-2-10-5,8 9-2,-3-5-5,5 3-1,-2 0-2,-1 1-4,4 7-5,-10-7-20,4-2-9,2 2 0,-6-4 0</inkml:trace>
  <inkml:trace contextRef="#ctx0" brushRef="#br0" timeOffset="13848.7921">13268 8547 50,'0'0'38,"15"4"-2,-4-6-1,4-8-9,6 9-15,-1-6-2,8 5-3,-1-3-2,4 2-1,-1 0-1,-1 0-1,-1-1-1,0 3 0,-3 1-2,-4-3-1,1 5-3,-9-7-6,6 6-14,-4-1-14,-4-3 2,-11 3-1,10-11 2</inkml:trace>
  <inkml:trace contextRef="#ctx0" brushRef="#br0" timeOffset="14155.8096">13652 8407 45,'-9'-13'36,"9"13"1,0 0 0,-5-13-15,5 13-6,12-2-6,0 7-3,-2-2-3,2 4 0,-1 1-2,4 3-1,-5-1 0,4 7-1,-4-3 0,-3 2 0,-4-1 0,-2 5 0,-1-3 0,-6 2 0,2-3 0,-4-1 0,-3 0 0,1-1-1,4-1 0,6-13-2,-15 14-3,15-14-6,0 0-26,0 0-1,0-11 0,5 1 1</inkml:trace>
  <inkml:trace contextRef="#ctx0" brushRef="#br0" timeOffset="14463.8272">14028 8368 72,'0'0'39,"9"8"-1,-9-8 1,5 14-27,0 4-3,-4-2-3,2 7-3,-1 2-1,2 8 0,-2-1-1,1 0 0,-3 1 0,2-1-2,-1-4 1,-1-2-2,4-1-3,-4-14-4,11 3-16,-11-14-15,13 4 1,-13-4-1,9-17 2</inkml:trace>
  <inkml:trace contextRef="#ctx0" brushRef="#br0" timeOffset="15131.8654">13977 8385 55,'-6'-11'37,"9"0"0,3-2 1,-6-7-20,15 11-3,-6-6-4,9 4-3,-3-2-2,8 6-2,0 1 0,3 1-2,1 5 0,0 2-1,0 1-1,1 6 0,-2 2 0,-2-1 0,-8 2-1,-2 4 0,-4 1 0,-5-1 0,-6 1-1,-6-2 1,-4 0-1,-7 1 1,2 2 0,-6-7 0,1 1 0,2-1 1,4-1 0,4-2 0,11-8 0,-10 10 0,10-10 0,0 0 0,18 10 0,-5-8 2,3 0-2,4 2 1,0 2 1,1 1-1,2 0 0,-3 0-1,1 2 0,-3 0 0,-4 3 0,-5 1-1,-3-1 1,-3 2-2,-5-1 2,-3 1-1,-4 2 1,-5-2 0,-5 2 0,-2-2 0,-2 1 1,-3-2 0,-1 2-1,-2-2 1,5-4 0,2 1 0,5-4 1,2-4-1,4-4 0,11 2 0,-9-8 0,9 8-1,-2-15-1,1 5-1,1 10-4,2-20-11,-2 20-24,0-16 0,2 6 0,0 1-1</inkml:trace>
  <inkml:trace contextRef="#ctx0" brushRef="#br0" timeOffset="73369.1964">2181 733 32,'0'0'34,"0"0"2,0 0-9,0 0 0,0 0-7,-58-24-10,58 24-1,-50-13-5,50 13-1,-60-7 1,60 7-1,-72-10-4,72 10 3,-78 14 1,78-14-2,-80 30 2,80-30-2,-73 30 1,73-30-4,0 0 5,-60 61-4,60-61 1,0 0-1,0 0 1,48 59 1,-48-59-3,82 25 4,-32-8-3,7-4 0,0 9 0,-1 10 2,-5-11-4,-51-21 4,79 59-3,-79-59 0,29 56 2,-29-56 1,-25 52-2,25-52 0,-64 53 3,23-31-1,41-22 0,-92 18 3,92-18-2,-82 19-2,82-19 1,-67 1 1,67-1-5,0 0 0,-59-21 2,59 21-8,0 0-18,0 0-12,0 0 0,0 0-2,0 0 3</inkml:trace>
  <inkml:trace contextRef="#ctx0" brushRef="#br0" timeOffset="73735.2174">2441 580 75,'0'0'37,"0"0"-2,0 0-4,24 50-23,-24-50 1,-1 92-3,1-92-2,-10 105-1,5-44 0,2-3 1,-1-4-2,3 0-3,1-54 0,4 105 3,3-50-2,2-18-1,6 0-1,6 2-1,4-8 3,-1-13-1,5 0-1,-3-22-6,8-8-8,-7 11-23,-27 1 2,0 0 0,56-73-2</inkml:trace>
  <inkml:trace contextRef="#ctx0" brushRef="#br0" timeOffset="73955.23">2268 922 67,'0'0'39,"0"0"-2,0 0-1,0 0-20,0 0-4,65-21-5,-65 21-4,91-4-1,-40 12-5,-51-8-10,105 1-28,-51 7 1,-3-5-1,0 6 3</inkml:trace>
  <inkml:trace contextRef="#ctx0" brushRef="#br0" timeOffset="74563.2647">3228 970 37,'0'0'34,"0"0"3,0 0-1,-51-10-14,51 10-6,0 0-6,-72 0-3,72 0-3,-52 22 1,52-22-2,0 0-2,-65 56 0,65-56 0,-28 53 2,28-53-3,-7 62 1,7-62-1,11 54 0,3-27 1,-14-27 0,0 0-1,50 39-1,-50-39 1,0 0 2,58 7-1,-58-7 0,0 0-1,67-50 0,-67 50 0,45-51 1,-45 51 0,39-67-3,-39 67 1,27-62 3,-27 62-2,11-53 1,-11 53 0,0 0-2,0 0 0,0 0 3,0 0-1,0 0-2,0 0 1,0 0 3,-28 52-3,28-52 2,17 59-1,-17-59-1,24 69 0,-24-69 1,32 57-2,-32-57-2,0 0 2,42 47-3,-42-47-8,0 0-26,0 0-3,56-6 1,-56 6 0</inkml:trace>
  <inkml:trace contextRef="#ctx0" brushRef="#br0" timeOffset="74843.2807">3586 614 98,'0'0'39,"0"0"2,0 0-10,0 0-24,23 55-2,-23-55 0,11 80-2,-11-80-1,12 92-1,-12-92-1,3 97 1,-2-35 1,1-4-2,-2-58-1,3 88-2,-3-88 0,4 77-4,-4-77-6,0 0-23,0 0-6,0 0 2,0 0 0</inkml:trace>
  <inkml:trace contextRef="#ctx0" brushRef="#br0" timeOffset="75278.3056">3407 956 76,'0'0'40,"0"0"-1,0 0-7,0 0-20,0 0-1,68-8-4,-68 8 0,95-10-3,-45 18-2,0-5-2,-50-3-1,95 0-2,-95 0-4,74-8-3,-74 8-5,58 1-2,-58-1-3,0 0 4,58-20 0,-58 20 7,0 0 3,0 0 9,0 0 6,0 0 3,0 0 4,0 0 0,0 0 1,0 0-3,0 0-3,0 0-4,0 0-1,32 72 0,-32-72-3,0 0 0,-5 68-1,5-68 0,-5 66 0,5-66-1,0 0-1,-6 63-2,6-63-1,0 0-5,0 0-17,0 0-18,0 0 2,0 0-1,0 0 1</inkml:trace>
  <inkml:trace contextRef="#ctx0" brushRef="#br0" timeOffset="75459.3159">4039 760 77,'0'0'40,"0"0"-1,0 0 2,0 0-24,0 0-17,50-31-11,-50 31-28,0 0 1,67 23-1,-67-23-1</inkml:trace>
  <inkml:trace contextRef="#ctx0" brushRef="#br0" timeOffset="75799.3354">4602 919 99,'0'0'41,"0"0"1,0 0-6,0 0-28,0 0-2,0 0-1,-62-43-3,62 43 1,-60 6-2,60-6-1,-71 43 1,71-43 0,-64 54 0,64-54 1,-40 67 0,40-67-1,1 90 1,-1-90 0,43 66-2,-43-66 0,69 49 0,-28-30 0,-3-1 0,-38-18 0,67-1-4,-67 1-39,0 0-1,51-25 1,-51 25-1</inkml:trace>
  <inkml:trace contextRef="#ctx0" brushRef="#br0" timeOffset="111120.3557">3335 12272 30,'0'0'28,"0"0"4,0 0-8,0 0-6,0 0-1,-11 4-3,11-4-3,0 0-4,-14 11-2,14-11-2,-16 18-1,4-5 0,1 7-2,-3 5 1,-4 3 0,-3 6-1,2 4 0,-2 0 1,0 1-1,2-1 1,0-4-1,4-3 0,3-3 0,3-6 0,1-7-1,2 0-2,6-15 0,-10 12-5,10-12-6,-9-5-14,9 5-7,-8-17-1,8 17 1</inkml:trace>
  <inkml:trace contextRef="#ctx0" brushRef="#br0" timeOffset="111403.3719">3023 12598 37,'0'0'32,"-12"1"2,12-1-6,4 15-9,-4-15-4,6 22-4,-4-12-4,6 7-2,-1-5-1,2 4 0,-3-2-2,2 0 0,-1-1 0,1 0-1,-1-1-1,-2-3 0,-5-9 0,9 12-2,-9-12 0,14-7-5,-1 0-11,2-7-19,-2-10 0,7-3-1,-4-7 1</inkml:trace>
  <inkml:trace contextRef="#ctx0" brushRef="#br0" timeOffset="112117.4125">3774 12186 37,'1'-18'35,"-1"18"2,-8-14-2,-2 4-15,10 10-4,-23-8-4,13 8-5,-7-1-2,1 6-2,-3 2 0,1 3-1,-2 5 0,1 7 0,4 2-1,-1 5 0,4 2 0,6 1-1,5 0 0,4-1 1,5-2-1,6-5 0,3-6 0,5-5-1,0-7 2,2-6-1,-1-6 0,0-6 0,-2-7 0,-1-2 0,-2-5 0,-2-4 0,-6-1 0,1-2 0,-7-1 0,-3 4 0,-4 5 1,-1 2-1,-2 7 0,6 16 0,-15-9 0,15 9 0,-11 24 0,11-2 0,3 4 0,0 5 0,2 1 0,4-2 0,3-2 0,0-3-2,2-4 0,-2-10-3,5 1-5,-7-16-16,4-4-14,1-2 2,0-8-2,3-3 3</inkml:trace>
  <inkml:trace contextRef="#ctx0" brushRef="#br0" timeOffset="112546.4371">4113 12146 35,'3'-12'35,"-3"12"2,0 0-1,-17-20-12,17 20-10,-23 0-3,11 4-4,-7 0-2,4 3-1,-3 1-2,2 4 0,0 3-1,3-2 0,1 2-1,5 1 0,4 0 0,2 0 0,5 1 0,4-4 0,4 0-1,3 1 1,5-1-1,-1-2-1,2-2 0,1-1 1,-4 2-1,-3-2 1,-3 3-1,-6-1 1,-6 1 1,-7 0 1,-2 2 0,-4-2 0,-3-1 0,1 0 0,-1-4 0,2 0-1,3-3 0,11-3-3,-10 1-6,10-1-22,-1-12-6,1 12 0,18-19-1</inkml:trace>
  <inkml:trace contextRef="#ctx0" brushRef="#br0" timeOffset="113013.464">4460 12135 41,'-26'5'33,"3"7"2,-5-2-1,3-2-17,8 5-5,-3-6-4,8 6-3,1-4-2,5 0-1,2 1-1,6 1 0,1 1 0,2 1-1,4 1 0,1 0 0,1 0 0,3 2-1,0-2 1,0-1-1,-3-2 0,-2-1 0,-2 1 1,-5-1-1,-5-1 1,-7 1 1,-4-3 1,-2 3 1,-4-3-1,-1 0 1,-1-4 0,6 0-1,1-4 0,6 0-2,9 1-2,-4-12-5,15 9-14,5-4-17,-2-5 1,7 1-2,-2-5 2</inkml:trace>
  <inkml:trace contextRef="#ctx0" brushRef="#br0" timeOffset="113280.4792">4617 12135 77,'0'0'37,"0"0"0,0 0 0,0 17-30,-3-4-2,5 6-2,-2 3-2,0 5 1,-1 0-2,2 0 1,0-3-1,-1-1 0,2-2-2,-2-9-2,6 0-13,-6-12-21,12-5 1,-3-4-1,-2-11 0</inkml:trace>
  <inkml:trace contextRef="#ctx0" brushRef="#br0" timeOffset="113466.4899">4599 12009 74,'0'0'39,"-15"-6"-1,15 6 1,0 0-26,0 0-10,0 0-4,21 7-8,-10-7-13,5 5-17,8 3 1,0-1-1,3 4 2</inkml:trace>
  <inkml:trace contextRef="#ctx0" brushRef="#br0" timeOffset="114115.527">4941 12118 17,'15'-3'30,"-15"3"2,13-15-2,-13 15-7,8-11-5,-8 11-2,0 0-3,0 0-4,0 0-2,-9 5-1,-1-2-1,-4 5-2,-3-1 0,0 2-1,-3 1 0,0 3-1,0 1 0,3 1 0,1 1-1,7 3 0,3 0-1,4 0 1,4 1-1,5-5 1,3 1-1,4-3 0,1-3 0,1-5 0,2-3 0,1-6 0,-1-5 1,-3-3 0,0 0 0,-4-6 0,-1-2 0,0 1 0,-4-1 0,-2 2 0,-2 1 1,-1 4-1,0-1 0,-1 14 0,0 0 1,0 0-1,0 0 0,-9 13 1,9 3-1,-1 6 0,1 5 0,0 4 0,2 3 0,0 3 0,0 2 1,-2-1-1,-2-1 0,0-2 1,-2-3 0,-3-5 0,-3-7-1,-1-5 1,-3-9 0,1-4 0,-2-4-1,1-6 1,-1-2-3,4-4 1,5 4-4,-4-7-7,11 5-27,2 2-1,3-1 2,6 1-2</inkml:trace>
  <inkml:trace contextRef="#ctx0" brushRef="#br0" timeOffset="114656.5579">5191 12141 49,'0'0'37,"-5"11"-1,9 0 1,-1 4-12,-1-3-17,5 10-2,-6-1-1,3 5-2,-2-2 0,0 4-1,0-5 0,-1-2 0,-1-4-1,2-2 1,0-6-1,-2-9 1,0 0-1,15-7 0,-8-8-1,1-1 1,3-5 0,-1 0-1,-1-3 0,2 3 0,-2 2 0,-1 5 0,-8 14 0,16-14 0,-16 14 0,13 2 0,-13-2 0,15 16 1,-9-3-1,2 2 0,-3 2 0,-1 2 0,-2 3 0,-2-1 1,-3-1-2,0 1 2,-1-1-1,-3-3 0,2-2-1,-2-4-2,4-1-3,3-10-14,-9 2-20,9-2 0,5-11 0,3-1 1</inkml:trace>
  <inkml:trace contextRef="#ctx0" brushRef="#br0" timeOffset="115344.5973">5566 12221 60,'-13'14'38,"10"-4"0,-1 0 1,4-10-22,-3 23-7,0-10-3,6 3-3,-3-1-1,4 0-2,-1-2 0,1-1 0,1-2-1,-5-10 1,11 15-1,-11-15 0,14 6 0,-14-6 0,15-1 0,-15 1 0,15-15 0,-6 2 0,1-2 1,-2-5-1,0-1 0,1 2 0,-2-2 0,0 5 0,-2 4 1,-2 2-1,-3 10 0,0 0 0,12 4 1,-11 7-1,0 6 1,1 2-1,0 6 1,0 2-1,0 1 1,-1-2-1,1-3 0,1-3 1,2-6-1,-5-14 1,14 7-1,-5-14 0,2-8 0,4-2 0,0-7 1,1-5-1,-1-1 0,1 3-1,-2 2 2,-1 5-1,-2 4 1,-3 4-1,-8 12 1,13-1 0,-8 10 0,-2 4 0,-1 5 0,2 5 0,-3 3 0,0 4 0,-1 1-2,-1-5 0,0 3-9,-3-4-30,0-8-2,1-7 1,3-10-1</inkml:trace>
  <inkml:trace contextRef="#ctx0" brushRef="#br0" timeOffset="116207.6467">6007 12304 30,'-9'0'28,"9"0"-3,-3 13-1,3-13-4,10 8-3,-1-10-3,9 5-1,-2-8-3,10 4-1,-2-9-2,5 4-2,-3-6-2,-3 0 0,-3-1-1,-1 2 0,-7-3 0,-3 3 0,-8-1-1,-3 1 0,-6 2 0,-3 0 0,-5 3-1,-3 3 1,-2 3-1,-1 4 0,0 4 0,1 5 0,2 6 0,4 2 0,2 4 0,7 5 0,4-1 1,4 1-1,5-1 0,6-4 1,0-4-1,5-2 0,0-5-1,2-6 0,2-2-4,-5-10-7,9 0-20,-3-5-9,-3-5 3,2-4-2</inkml:trace>
  <inkml:trace contextRef="#ctx0" brushRef="#br0" timeOffset="116621.6703">6368 12221 67,'-11'3'39,"11"-3"-1,-9 14 1,12 3-21,-7-4-9,6 8-3,-2-1-3,2 4-1,0-2 0,3 2-1,0-5 0,1-1 0,-1-5-1,-5-13 1,15 14-1,-15-14 0,19-1 1,-8-7-1,0-4 0,2-2 0,1-5 1,0-2-1,-2 0 0,0 0 0,-4 2 0,-1 5 0,-7 14 1,8-12-1,-8 12 0,3 16 0,-2-1 0,-1 6 1,2 3-1,1 0 0,1 0-1,2-2-1,2 0-1,-2-10-4,7 3-14,-1-11-20,0-8 1,1-6 0,1-9 1</inkml:trace>
  <inkml:trace contextRef="#ctx0" brushRef="#br0" timeOffset="116935.6883">6725 12029 103,'0'0'38,"0"0"3,-2 22-12,-3-8-23,6 10-2,-3 2-1,2 6 0,1 3-2,2 3 0,0 0 0,0 1-1,0-3 0,3-5 1,-1-3-1,4-4 0,-3-5 0,2-5 0,3-5 0,1-3-1,3-5 0,-1-1-1,4-1-2,-5-9-4,8 4-20,-5-3-13,-4-3 2,-4 0-2,-5-3 3</inkml:trace>
  <inkml:trace contextRef="#ctx0" brushRef="#br0" timeOffset="117148.7005">6624 12283 54,'-18'-4'40,"8"2"-1,10 2 2,-4-16-16,16 16-11,1-9-4,11 8-3,2-4-2,8 1-3,4 2-1,1-2-3,5 5-8,-10-2-31,0-4-1,-8-2 1,-3-4-2</inkml:trace>
  <inkml:trace contextRef="#ctx0" brushRef="#br0" timeOffset="137782.8805">11381 14345 18,'0'0'23,"0"0"0,0 0 0,0-9-2,0 9-2,0 0-3,0 0-2,0 0-3,0 0-1,0 0-4,-10-6 0,10 6-2,-16-5 0,4 1 0,1 4-2,-6-1 1,1 2 0,-5-1-1,0 5 0,-1 0-1,-1 2 1,-1 3-1,1 3 0,2 0 0,-1 5-1,2 4 1,1 0-1,-1 7 1,7 3-1,2 1 0,2 5 0,3 1 0,4-1 0,4 1 0,5 1 0,5-5 0,5-5 0,4-5 0,5-6 0,2-7 1,3-6-1,0-9 0,2-7 0,-2-7 0,-1-4 1,-2-5-1,-3-5 0,-4-5 0,-3-4 1,-4-2-1,-4 0 1,-2-2-1,-3-1 1,-2 2-1,-1 7 0,-2 6 1,-1 7 0,0 8-1,1 15 1,0 0-1,-7 19 1,4 7-1,-1 8 0,2 8 1,1 7-1,2 3 1,3 1-1,3-1 1,6-1-1,2-7 2,5-6-1,2-9-1,-1-8 1,1-8 0,-1-5-1,-4-9-1,-3-8-1,-2 3-7,-7-6-32,-2-6-1,-3-3 1,0-4-2</inkml:trace>
  <inkml:trace contextRef="#ctx0" brushRef="#br0" timeOffset="138891.9441">12019 14423 41,'0'0'33,"0"0"4,0 0-9,0 0-6,0 0-4,0 0-5,0 0-3,14-6-2,-4-2-2,7 6-1,1-4-1,7 4-1,1-2-1,3 1 0,2-1-1,1 1 0,1 2 0,-2-2-1,-4 3 1,-3-2-1,-4 1 0,-4 2-1,-4 2 0,-12-3-1,11 5-2,-11-5-3,0 0-8,0 0-27,-13 9 2,13-9-1,-20-1 2</inkml:trace>
  <inkml:trace contextRef="#ctx0" brushRef="#br0" timeOffset="139679.989">12083 14626 36,'0'0'32,"-10"5"1,10-5-8,0 0-6,-12 4-4,12-4-2,0 0-3,-4 10-2,4-10-1,0 0 0,0 0-2,13 2 0,-13-2 0,19-1-1,-5-1 0,3 1-1,3-1 0,4 1-1,2-2-1,2 1 1,0 1-1,-1-1-1,0 0 1,-1 1-1,-2-2 0,-3 1 1,-4 2-1,-4-1 1,-2-1-1,-11 2 1,12-1-1,-12 1 0,0 0-1,0 0-1,0 0-2,-13-4-7,13 4-31,0 0 0,-11 1 0,11-1-1</inkml:trace>
  <inkml:trace contextRef="#ctx0" brushRef="#br0" timeOffset="151279.6527">13524 14299 32,'6'-10'32,"-6"10"1,3-12 0,-8-1-14,5 13-3,-5-19-3,5 19-4,-12-16-2,12 16-1,-18-15-2,4 15 0,-1 0-1,-3 3-1,-3 4-1,-1 9 0,-3 5 0,-1 7 0,1 4-1,4 4 1,-2 3-1,5 5 1,7 2 0,6-3 0,7-2 0,7-5-1,7-6 1,5-5-1,7-8 1,5-11-1,2-7 1,3-7-1,-1-11 0,0-7 1,-3-9-1,-2-3 0,-3-5 0,-5-2 1,-6-4-1,-6-1 1,-7 4-1,-4 2 0,-5 7 1,-4 5-1,-3 9 1,-1 9-1,0 12 0,1 11 0,3 11 0,3 10 1,4 8-1,4 7 1,2 5 0,6 4-1,2-1 1,2-2-1,2-2 1,0-5-1,0-6 1,-2-2-1,0-10 0,-3-7 0,2-5-2,-3-7-2,4-2-4,-15-5-23,19-16-11,-8 2 1,-2-6 0</inkml:trace>
  <inkml:trace contextRef="#ctx0" brushRef="#br0" timeOffset="151905.6885">14316 14024 21,'0'0'32,"0"0"1,-12-1 1,12 1-12,-18 9-6,10 6-2,-7-3-6,1 9 0,-5-1-3,2 9 0,-2 3-1,4 5 0,1 2-2,4 4 0,2 2 0,7 1 0,2 3-1,6-2 0,2-2 0,3-2-1,2-5 1,2-2-1,0-6 1,1-6-1,0-5 0,-1-6 0,-3-2 0,-1-5 0,-3-3-1,-9-3 0,12-3-3,-12-6-7,2-1-29,-2 10 2,-7-20-1,4 6 0</inkml:trace>
  <inkml:trace contextRef="#ctx0" brushRef="#br0" timeOffset="152708.7343">14572 14279 46,'0'18'32,"-3"-8"2,5 8-5,-4 4-13,-1-4-9,6 6 0,-2-3-2,4 3-1,-3-3-1,3 1-1,-1-3-1,1-4 1,-3-4-2,-2-11-4,7 14-10,-7-14-22,2-10 1,-3-1-1,-7-13 2</inkml:trace>
  <inkml:trace contextRef="#ctx0" brushRef="#br0" timeOffset="152888.7447">14493 14075 83,'0'0'36,"12"8"-1,-12-8-10,10 8-28,-10-8-30,16 0-1,-2 3-1,-3-6 0</inkml:trace>
  <inkml:trace contextRef="#ctx0" brushRef="#br0" timeOffset="153448.7767">14857 14258 73,'-8'11'38,"8"-11"-1,-10 9 1,10-9-29,0 0-3,0 0-2,-9 5-2,9-5-1,0 0 0,0 0 0,0 0-1,11 10 1,-11-10-1,0 0 1,0 0-1,10 9 1,-10-9-1,0 0 1,0 0-1,0 0 1,0 0-1,0 0 1,0 10 0,0-10-1,0 0 1,-7 10 0,7-10-1,0 0 1,-6 12-1,6-12 1,0 0-1,0 0 0,1 10 0,-1-10 0,0 0 0,0 0-2,0 0-2,0 0-8,0 0-27,10-10 0,-10 10 1,0-12-3</inkml:trace>
  <inkml:trace contextRef="#ctx0" brushRef="#br0" timeOffset="153822.7981">14864 14450 48,'11'12'33,"-11"-12"3,0 0-1,13 7-20,-13-7-6,0 0-2,0 0-3,7 13-1,-7-13-2,1 11 0,-1-11 0,-1 13-3,3-4-7,-2-9-28,0 0 2,0 0-1,0 0 1</inkml:trace>
  <inkml:trace contextRef="#ctx0" brushRef="#br0" timeOffset="154224.8209">15087 14297 56,'0'0'38,"-4"10"-1,4-10-4,14-9-10,-3 10-14,-11-1-3,21-9-1,-11 2-3,8 4-1,-2 0 0,0 0 0,1 0-1,2 0 1,1 0-1,-3 1-1,3 1 1,-4-5-2,2 4-1,-7-2-4,5 5-14,-5-2-17,-11 1 0,0 0 0,-1-11 1</inkml:trace>
  <inkml:trace contextRef="#ctx0" brushRef="#br0" timeOffset="154466.835">15137 14432 62,'0'0'38,"10"3"0,-10-3 1,12-8-23,1 11-6,-2-5-4,3 4-3,0-1-1,3 0-2,0 1-2,-1-3-4,8 5-18,-5-5-15,-2-4 1,2-1-2,-4-7 2</inkml:trace>
  <inkml:trace contextRef="#ctx0" brushRef="#br0" timeOffset="154951.8627">15574 14187 80,'0'0'39,"0"0"-2,11 3 2,-11-3-32,4 11-2,1-2-2,1 6-1,2 6-1,2 2 0,-2 4-1,2 2 1,1 2-1,-1 1 0,-1-2 0,1-3 0,-1-4 0,2-3 0,2-6 0,-2-4 0,-1-8 0,3-6 0,-3-8 0,1-4 0,1-8 1,-3-5-1,0-6 1,2-2-1,-2-1 2,0-1-1,0 2 1,1 2-1,-1 5 0,-1 6-1,0 6 1,-1 3-2,-7 15-3,12-12-5,0 12-31,-12 0 0,7 15 1,-3-4-2</inkml:trace>
  <inkml:trace contextRef="#ctx0" brushRef="#br0" timeOffset="155340.8848">15991 13963 86,'17'-1'40,"-5"5"0,1 1 1,9 7-30,-11-2-5,9 8-2,-3 1-2,2 7 0,-1 5-1,-1 1 0,-2 5-1,-5 5 0,-5 1 0,-4 0 1,-5 1-1,-2-5 0,-3-3-1,-2-2 1,2-5-1,0-9-2,1-2-5,-4-9-31,12-9-2,0 0 0,-11-6 0</inkml:trace>
  <inkml:trace contextRef="#ctx0" brushRef="#br0" timeOffset="157428.0043">12982 13980 16,'-13'46'19,"-6"5"-1,6 14-2,0 6-3,6 15 0,4 6-4,5 6-2,6 2-4,8-2-10,9 4-19,2-21 1,15 2-2,-4-23 0</inkml:trace>
  <inkml:trace contextRef="#ctx0" brushRef="#br0" timeOffset="158184.0476">16245 13673 29,'13'28'32,"0"-3"2,5 14-1,2 8-13,3 2-7,8 15-3,-1 4-5,3 8-2,-4 6-2,-3 5-2,-6 6-4,-10-1-5,-8 8-8,-15 0-15,-14-8-2,-6-2 0,-16-15 2</inkml:trace>
  <inkml:trace contextRef="#ctx0" brushRef="#br0" timeOffset="187286.7121">14581 14331 17,'0'0'23,"3"-9"-6,-3 9-2,0 0-1,-2-11-3,2 11-2,0 0-1,0 0-2,0 0 0,0 0 0,0 0-1,2 11 0,0-1-1,0-1-1,2 6 0,-1-2-1,2 4-1,-2 0 0,1 1 0,-2-2-1,1 1 1,-2-2 0,0 0 0,-2-4 0,1 1 1,0-12-1,-3 15 1,3-15-1,0 13 0,0-13 1,0 0-2,1 11 1,-1-11-1,0 0 1,0 0-1,0 0 0,0 0 0,3-15 0,-3 6 1,0-3-1,1-2 0,0-2 0,-2 1 0,0 0 1,1-2-1,-2 1 1,1 2 0,0 2 0,-1 0 0,0 2 1,2 10 0,-3-15 0,3 15-1,0 0 1,0 0-1,0 0 0,0 0 0,0 0 0,-10 11-1,9 1 1,-1 3-1,0 2 0,-1 5 1,1 0 0,-1 3-1,-1-1 1,2 1 0,0-3 0,1-1-1,0-4 1,2-2-1,-1-5 0,0-10 0,3 13 0,-3-13-1,0 0-2,0 0-4,0 0-16,8-10-13,-9-4 0,1-1-1,-2-10 1</inkml:trace>
  <inkml:trace contextRef="#ctx0" brushRef="#br0" timeOffset="188013.7537">14499 14026 11,'-9'6'25,"9"4"2,0-10-9,0 0-1,-5 11-3,5-11-3,5 10-3,-5-10-3,12 12 0,-12-12-1,17 6-1,-17-6-1,18 1 0,-18-1-1,15-6 0,-15 6 0,12-14-1,-12 14 1,10-16-1,-10 16 1,3-15-1,-3 15 1,0 0-1,-6-9 0,6 9 1,-15 10-1,6 0 1,-2 3-1,1 1 1,1 1 0,2 1 0,3-1 1,3-3-1,4-2 0,-3-10-1,15 11 0,-5-11-4,5 1-5,-3-6-11,-12 5-12,24-9-2,-19-1 2,5 7 0</inkml:trace>
  <inkml:trace contextRef="#ctx0" brushRef="#br0" timeOffset="197669.3059">13495 16634 16,'0'0'31,"-13"0"-2,13 0 4,-10 2-12,0-9-4,10 7-3,-20-4-2,20 4-4,-20-5-2,11 6 0,-5-5-2,0 6 0,-3-1-1,2 3-1,-2 0 0,-1 5 0,-1 0 0,5 3-1,-2 3 0,3 5 0,2 3-1,2 4 1,3 4 0,2 2-1,3 1 0,2 4 1,4-2-1,4-5 1,2-5-1,2-4 0,4-6 0,2-8 1,1-6-1,2-8 1,-2-10-1,3-4 0,-2-7 1,-1-7 0,-2-5-1,-1-2 0,-3-1 1,-2 2-1,-3 5 0,-2 3 1,-2 6-1,-2 7 0,-1 7 1,-2 12-1,0 0 0,0 0 0,0 0 0,3 26 1,-3-3-1,0 6 0,0 4 0,0 4 0,3 3 0,-1 1 0,1-1 1,2-3-1,1-2 0,1-8 0,2-2 0,0-9-2,3-2-6,-12-14-24,20-6-9,-7-4 1,-1-10 0</inkml:trace>
  <inkml:trace contextRef="#ctx0" brushRef="#br0" timeOffset="198238.3383">14026 16495 22,'0'0'32,"0"0"2,-8-10 0,-3 5-13,11 5-4,-21 2-3,11 5-4,-8-2-2,3 11-2,-2-1 0,1 8-3,-1 3 1,3 5-2,2 5 0,4 5-1,1 2 1,6 0-2,2 1 0,4 1 1,3-3-1,1-3 0,5-1 0,1-8-1,3-3-3,-3-7-1,8 2-9,-7-9-26,3-7 2,0-5-2,-5-10 2</inkml:trace>
  <inkml:trace contextRef="#ctx0" brushRef="#br0" timeOffset="198724.3663">14243 16743 17,'0'0'30,"1"10"2,-1-10-2,0 0-8,-2 16-4,2-16-3,-3 13-3,3-13-3,-4 20-2,-1-8-1,3 3-2,-3 1 0,3 6-1,-1 0-1,1 2 0,-1-2-1,2 2 0,2-1 0,1 1 0,1-4-1,0-5-1,3-3-2,-6-12-4,14 6-20,-14-6-13,13-16 2,-6-4-2</inkml:trace>
  <inkml:trace contextRef="#ctx0" brushRef="#br0" timeOffset="198938.3786">14219 16517 80,'0'0'39,"-19"5"-2,19-5 1,-13 3-32,13-3-6,0 0-7,0 0-27,0 0-3,12 6 0,1 0-2</inkml:trace>
  <inkml:trace contextRef="#ctx0" brushRef="#br0" timeOffset="199266.3973">14484 16716 71,'0'0'38,"-15"15"-1,8-6-2,-2-9-23,9 0-3,0 0-5,-3 9-1,3-9-1,0 0-3,5 11-2,-5-11-5,0 0-23,12 16-7,-12-16 0,6 13 0</inkml:trace>
  <inkml:trace contextRef="#ctx0" brushRef="#br0" timeOffset="199486.4099">14464 16926 53,'0'0'35,"-5"14"-1,5-14 0,0 0-19,0 0-8,0 0-3,-2 10-2,2-10-2,0 0-3,11 12-6,-11-12-26,0 0 1,14 4-2,-14-4 2</inkml:trace>
  <inkml:trace contextRef="#ctx0" brushRef="#br0" timeOffset="199793.4275">14599 16732 57,'0'0'38,"0"0"0,0 0 0,6-16-15,-6 16-14,13-3-3,-3 3-3,0 0-1,6-1-1,0-1 0,3 3 0,-1-1-1,0-1-2,-1 4-1,-3-6-5,3 8-6,-17-5-13,10-2-12,-10 2 1,0 0-1,0 0 3</inkml:trace>
  <inkml:trace contextRef="#ctx0" brushRef="#br0" timeOffset="200042.4417">14634 16871 66,'0'0'38,"0"0"0,10 13-7,-10-13-14,17 0-7,-8-2-3,5 6-2,-1-2-3,1 2 0,0 0-1,0-2 0,2 0-1,-2 4-1,2 0 0,-2-6-2,2 6-7,-7-6-21,2-1-9,2 1 1,-13 0 0</inkml:trace>
  <inkml:trace contextRef="#ctx0" brushRef="#br0" timeOffset="200528.4693">15041 16701 89,'-9'-1'39,"9"1"0,0 0 1,0 0-30,0 0-5,-1 13-2,6-1-2,0 4 0,2 7 0,0 2 0,4 0 0,-1 4-2,0 2 1,2-4-1,-3 1 1,1-6-1,1-5 0,0-3 0,-3-5 1,2-5-1,-1-9 1,0-3 0,1-9 0,-2-1 0,-1-5 1,-1-2 0,2-4-1,-2 0 1,0 1 0,-1 2-1,1 2 0,1 3 0,-1 3-1,1 4-4,-5 0-9,-2 14-27,8-10 1,-8 10 0,10-2-1</inkml:trace>
  <inkml:trace contextRef="#ctx0" brushRef="#br0" timeOffset="201283.5127">15304 16511 70,'0'0'38,"12"6"2,-3-7-10,5 9-11,-14-8-7,21 18-4,-11-7-3,4 8-2,-2 1-1,1 5 0,-2 3-2,-1 3 1,-2 0-1,-1 4 0,-1 0 0,-3-3 0,0 1 0,0-2 0,-3-2-1,-2-4 1,-2-3 0,0-7 0,-1-2-1,-3-1 0,8-12-3,-19 9-4,19-9-32,-10-3 0,10 3 0,-10-13-1</inkml:trace>
  <inkml:trace contextRef="#ctx0" brushRef="#br0" timeOffset="203830.6583">16159 16498 11,'-5'14'25,"5"-14"-2,-9 5-4,9-5 1,0 0-4,-11 9-2,11-9-2,-12 14-1,3-10-3,3 10-1,-6-5 0,5 9-3,-4-1 0,3 6-1,-1 0 0,4 6-1,0 3 0,3 0 0,0 1-1,2 2 0,3-1 0,0-1-1,2 1-1,2-8-1,6 2-8,-7-2-26,4-10 0,6-1-1,-5-12 1</inkml:trace>
  <inkml:trace contextRef="#ctx0" brushRef="#br0" timeOffset="204979.7241">16511 16715 50,'0'0'33,"-9"13"2,9-13-9,0 0-9,0 22-4,-1-9-6,8 7-2,-2 4-2,3 7 0,-1 2-1,4 10 0,-1 0-1,0-1 0,1 5-1,-3 3 0,-2-8 0,-1-1 0,-3-2 0,-3-6 0,-2-7-1,-3 1 1,-3-13 0,-3-6 1,-3-2 0,-2-7 0,-1-4 0,-4-4 0,-2-1-1,3-6 1,1 2-1,1 0-2,6-5-3,-3-3-11,6 0-21,9 1 0,-1-8-1,9 1 2</inkml:trace>
  <inkml:trace contextRef="#ctx0" brushRef="#br0" timeOffset="205231.7385">16471 16446 62,'0'0'37,"-5"-18"-1,5 18 1,0 0-24,1-9-14,-1 9-10,0 0-25,17 0 0,-6 3-1,7 4 1</inkml:trace>
  <inkml:trace contextRef="#ctx0" brushRef="#br0" timeOffset="205674.7639">16746 16361 68,'0'0'38,"0"0"0,-3 9 0,13 3-25,-3-1-6,9 7-2,1 3-2,6 8-1,0 4 1,2 4-2,-1 5 0,0 3 0,-6 4 0,-3 3-1,-6 1 0,-4-1 1,-7-2-1,-4 0 0,-3-6 0,-3-2 1,1-10-2,-1-7 1,4-7-3,8-18-5,-8 10-31,8-10-1,9-24 1,4-3-1</inkml:trace>
  <inkml:trace contextRef="#ctx0" brushRef="#br0" timeOffset="206375.8039">17356 16605 54,'0'0'36,"0"0"2,17 8-11,-17-8-5,27 0-6,-10-4-4,9 8-5,0-5-1,3 1-3,2-3-1,1 4-1,-1 0-1,-2-2 0,-1 3-3,-6-1-1,-1 4-4,-12-5-8,-9 0-25,10 8 2,-10-8-1,-13 13 2</inkml:trace>
  <inkml:trace contextRef="#ctx0" brushRef="#br0" timeOffset="206630.8186">17392 16768 77,'0'0'38,"0"10"-1,0-10-9,0 0-16,20 16-3,-8-12-3,8 4-1,-2-1-3,7 1 1,1-2-3,1 2 0,2 0-2,-4-3-3,7 9-12,-2-9-23,-6-4 1,-3 1-1,-3-9 2</inkml:trace>
  <inkml:trace contextRef="#ctx0" brushRef="#br0" timeOffset="207591.8733">18626 15116 45,'-25'-17'33,"4"9"2,-6 2-10,-7 0-6,4 13-4,-6 0-5,6 10-1,-3 7-3,9 9-1,-1 4-1,7 12 0,3 7-1,10 8-1,4 7 1,4 7-2,4 1 1,5 6-1,4-1-1,5 2 1,0 0 0,4-1-1,0-2 0,0-1 0,-1-4 0,-9-2 0,-4 0 0,-6-8-1,-10-1 0,-11-1-1,-7-3 1,-8-6-1,-6-1 1,-9-5 0,-2-6-1,-6-4 1,3-6 0,5-13 1,4-6 0,6-3 0,12-7 1,9-4 1,15-2-1,0 0 0,29-1 0,4 8 1,6 1-1,5 2 0,4 6-1,1 12 0,-2 5 0,-7 6-1,-6 10 2,-7 9 1,-8 10-1,-8 11 0,-7 11 1,-5-3-2,-6 3 2,-3 4-1,-3-3 2,2-5-1,-1-3 1,3-12-1,3-11-1,6-60 2,8 90-11,-8-90-30,0 0-5,52 26-2,-52-26 3</inkml:trace>
  <inkml:trace contextRef="#ctx0" brushRef="#br0" timeOffset="209180.9643">18654 11057 5,'2'10'15,"8"8"-1,-3-1-1,2 9-1,-1 0 0,3 9-2,-2 7 0,1 11-3,-5 6-1,-1 7-2,-3 9-1,-2 3-1,1 10 0,-4 2-1,-2 1-1,-1 4 0,2 3 1,0-2-1,0-3 0,-1 0 0,0-4 0,0 0-1,2-5-1,0-4-1,1-6 0,1-4-2,-1-3 0,1-5 1,3-4-1,-1-3 2,1-5-1,-2-3 2,-2-3 1,1-3 2,-2-5 0,2-3 0,-2-4-1,0-4 1,0-2 1,2 0-1,0-3 0,-2 4-1,3-2 1,1 3 0,1 1 0,0 2 0,2-1 0,0 1 1,0 2 0,0-2 0,2 2 1,-4 0 0,1 2 1,-3 1 0,0 1 0,-2 2 1,2 0-2,-1-2 0,-1 2-1,2 0-1,3-3 0,1-2 0,0 0-1,2-4 0,1 1 1,1-1-1,-1-3 1,-2 1-1,0-2 0,-3-3 1,1 0-1,-1-4 0,-1-2 0,-3-3 0,4 0 1,-1-2-1,0-9 0,-2 11-1,2-11-1,-5 10-5,2-1-17,3-9-5,0 0 1,-19-9 0</inkml:trace>
  <inkml:trace contextRef="#ctx0" brushRef="#br0" timeOffset="209595.9882">18549 14174 13,'6'14'25,"-6"-14"0,2 19 3,-3-7-16,4 1-3,2 3-1,0 0-2,4 4 0,-1-2-1,5 3 0,1-2-2,0 1 0,-1-1-1,1 1-1,-1-1 0,-1-3 0,-3-2-1,1-2 1,-2-3 1,-8-9 1,18 4 1,-5-11 0,-2-9 2,7-2-1,2-9 1,5-4-2,-1-4-3,0-3-13,-5 1-23,7 10 0,-10-2-1,-1 8 1</inkml:trace>
  <inkml:trace contextRef="#ctx0" brushRef="#br0" timeOffset="213177.193">19373 15411 39,'0'0'29,"10"-8"3,-10 8-3,0 0-11,0 0-3,11-7-2,-11 7-5,0 0-2,0 0-1,9 19 0,-4-9-1,3 6-1,-2 1 0,4 5-1,0 1-1,2 3 1,-1 0-2,2 2 1,-3-2-1,0 0 1,-3-2-1,0-5 1,0-3-1,-2-3 0,-5-13 0,12 11 0,-12-11 0,9-4 0,-3-6 1,1-2-1,-1-6 1,2-3-1,-2-6 1,1 0-1,4-3 1,-1-1-1,-1-1 1,1 4-1,-2 2 1,0 7 0,0 2 0,0 3-1,-3 2 1,-5 12-1,0 0 1,8-9-1,-8 9 0,0 0 0,0 0-2,9 12-3,0-1-13,1-5-22,-10-6 0,14 4-1,-14-4 2</inkml:trace>
  <inkml:trace contextRef="#ctx0" brushRef="#br0" timeOffset="213963.238">20593 15679 13,'6'-12'28,"4"11"3,-10 1-3,9-9-7,1 12-3,-10-3-4,18 7-1,-18-7-2,18 21-4,-9-8-2,1 7-2,-2-1-1,1 2 0,-4 0-1,-3 3 0,-4-3 0,-1 1-1,-4-3 1,-2-4-1,-2 0-1,-2-6-3,4 1-4,-3-10-18,12 0-10,-7-9 0,8-6-1,11 0 1</inkml:trace>
  <inkml:trace contextRef="#ctx0" brushRef="#br0" timeOffset="214478.2674">21252 15440 40,'0'0'33,"11"0"2,-11 0-1,0 9-14,3 8-6,-7-5-7,4 10-2,-4 0-1,2 2-1,-2 0-2,3 0 1,0-4-3,-1-4-1,5 3-6,-3-19-11,-5 9-17,5-9 0,0 0-1,0 0 1</inkml:trace>
  <inkml:trace contextRef="#ctx0" brushRef="#br0" timeOffset="214666.2782">21234 15220 17,'-3'-18'27,"3"18"0,8-15 1,3 11-14,-11 4-11,18 1-11,-2 9-18,-5-10 0,14 12-1,-11-11 0</inkml:trace>
  <inkml:trace contextRef="#ctx0" brushRef="#br0" timeOffset="215067.3011">21694 15175 37,'-2'-11'32,"2"11"0,-2-18 1,-8 6-18,10 12-3,-13-18-3,13 18-2,-17-14-1,17 14-1,-18-6 0,18 6-1,-16 0-2,16 0-1,-14 7 0,14-7-1,-16 19 1,10-7-1,1 7 0,-1 3 0,2 4 0,0 4 0,3 2 1,2 2-1,3 1 0,1 4 0,1-3 0,1-2 0,2 1 0,0-2 0,-2-3-1,-3-3-1,1 0-3,-6-13-6,3 2-15,-3-5-11,1-11 1,-13 6-1</inkml:trace>
  <inkml:trace contextRef="#ctx0" brushRef="#br0" timeOffset="215281.3133">21452 15476 54,'0'0'36,"2"-10"-1,-2 10-5,20-4-13,-20 4-6,25-1-5,-8 1-3,5 3-1,0 0-2,2 1-2,6 5-5,-4-4-19,2-1-10,3 4 0,-4-10-1</inkml:trace>
  <inkml:trace contextRef="#ctx0" brushRef="#br0" timeOffset="215662.3351">22237 15293 59,'-6'17'36,"-1"-5"0,6 7 0,2 1-20,-2-2-9,6 4-2,-2-3-3,2 6 1,0-5-2,0 0-1,1-2-3,-5-7-4,6 2-11,-2-4-20,-5-9 2,0 0-2,5-12 1</inkml:trace>
  <inkml:trace contextRef="#ctx0" brushRef="#br0" timeOffset="215856.3462">22207 15068 63,'2'-11'36,"-2"11"-3,0 0 0,18-3-23,-9 5-13,7 5-9,-2 2-17,6-4-5,8 5-1,-3-6 2</inkml:trace>
  <inkml:trace contextRef="#ctx0" brushRef="#br0" timeOffset="216170.3642">22499 15382 12,'7'-9'31,"7"6"3,-4-7 1,7 2-11,9 5-6,-3-6-4,8 7-3,-3-7-3,5 9-4,-3-2-2,1 0-2,-4 3-1,-7-1-3,0 6-8,-7 3-23,-13-9-1,8 10 0,-8-10 0</inkml:trace>
  <inkml:trace contextRef="#ctx0" brushRef="#br0" timeOffset="216389.3767">22534 15469 58,'0'0'37,"11"2"-2,-1-6 0,1-2-18,9 8-9,-4 0-5,2 2-2,1 2-2,4-2-1,4 5-5,-4-9-14,4 0-15,5 4 1,-3-11-3,5 5 3</inkml:trace>
  <inkml:trace contextRef="#ctx0" brushRef="#br0" timeOffset="216777.3989">23266 15303 51,'-18'-10'36,"18"10"0,-14-2-5,14 2-13,0 0-6,-13 4-4,17 7-3,2 0-1,-2 7-1,-1 4-1,7 6-1,-2 4 1,-2 4-2,1 4 1,-3 3-1,-4-1 0,1 2 0,-2-3 0,-7-2 1,-2-4-1,1-4 2,-6-7-1,1-4 1,0-8-1,-3-3 0,1-8 0,3-7-1,3-2-4,-6-12-6,11-7-30,0 2 1,-5-12 0,8-3-1</inkml:trace>
  <inkml:trace contextRef="#ctx0" brushRef="#br0" timeOffset="216970.41">23182 14945 87,'0'0'38,"0"0"-1,0 0 0,-9 15-34,-2-5-15,8 3-26,2 7 0,-3-4-1,10 4 1</inkml:trace>
  <inkml:trace contextRef="#ctx0" brushRef="#br0" timeOffset="218435.4938">19257 17508 33,'0'0'31,"5"-17"2,-3 7-7,-2 10-6,1-15-4,-1 15-3,-5-13-5,5 13-3,-9-2 0,9 2-2,-15 4-1,15-4 0,-20 0-1,11 6 0,-2-6 1,0 3 0,-2-1-1,2 3 0,-3 2 0,3 4 0,-1 6-1,2-1 1,2 8-1,3 4 0,2 0 1,2 4-1,4 2 0,2-6 1,1-1-1,3 4 0,4-6 0,1-10 1,1-2-1,2-7 0,1-13 1,0 1-1,1-8 1,3-14-1,-3-6 1,0 3-2,1-3 2,-3-11-1,-4 4 1,-2 3-1,-5-2 0,-4 6-1,-3 9 1,-3 2-1,-4 4 0,-2 13 2,0 6-1,1 10 1,3 9 0,0 5 2,4 3-2,4 9 1,3 1 0,0 3-1,5 0-1,2 0 1,1-4-1,1 0 0,0-4 0,-1-11-2,2-4-4,-5-5-10,0-5-22,7-11-1,-4-5 1,2-16 0</inkml:trace>
  <inkml:trace contextRef="#ctx0" brushRef="#br0" timeOffset="218756.5121">19847 17288 50,'0'0'35,"-13"0"1,13 0-1,-14 1-19,-3-3-7,8 9-2,-8 0-2,4 10 1,-5 3-1,3 11 0,-2 2-2,2 8 1,2 0-2,3 4 1,5 2-2,5-4-2,7-7-3,0-2-4,10 4-10,3-11-21,-1-4 1,5-20-1,-3-14 1</inkml:trace>
  <inkml:trace contextRef="#ctx0" brushRef="#br0" timeOffset="219135.5338">20105 17384 52,'0'0'36,"0"0"-1,-11 13 1,11-13-9,-7 17-17,-2-3-4,7 6 0,-2-1-3,4 11-1,1-4 1,2 9-1,1 2-1,3 1 0,-1 5-1,-6-43 1,11 90 2,-11-90 0,4 86-3,-4-86-1,-5 77 2,5-77-6,-18 56 5,18-56-1,0 0-2,0 0 1,-54 49 3,54-49-3,0 0 1,0 0 2,0 0-4,-51-42-10,45 17-26,8-2 1,0-10-2,4-7 6</inkml:trace>
  <inkml:trace contextRef="#ctx0" brushRef="#br0" timeOffset="219336.5453">20069 17165 83,'-12'0'36,"2"5"-2,-1-9 0,2 9-38,9-5-12,0 0-19,0 0 0,0 0-1,19 5 0</inkml:trace>
  <inkml:trace contextRef="#ctx0" brushRef="#br0" timeOffset="219732.5679">20331 17082 82,'14'0'38,"-14"0"0,13 15 0,2-3-30,-6 3-4,4 5 0,-2 2-2,3 8-1,-4 1 1,0 4-1,-2 6 1,-2 2 0,-6 0-1,0-2 1,-5 5-1,-2-6 2,-2 2-2,-1-5 2,-4-6-3,3-3 0,0-12 1,1-2-1,1-8 0,9-6-1,-14-4-1,14 4-3,-2-15-10,6 6-24,-1 0-2,6-6 1,-1-1 0</inkml:trace>
  <inkml:trace contextRef="#ctx0" brushRef="#br0" timeOffset="220298.6003">20843 17650 51,'7'14'36,"-7"-14"1,10 5-7,-10-5-8,15 17-5,-12-6-6,8 7-3,-5 4-5,0 2 0,-6-24-3,8 68-1,-8-68 0,-1 66-4,1-66-3,-8 74-14,8-74-17,-11 57 0,11-57-1,0 0-1</inkml:trace>
  <inkml:trace contextRef="#ctx0" brushRef="#br0" timeOffset="220793.6286">21488 17390 71,'-19'10'41,"11"4"-2,0-1-1,-1-6-23,11 12-5,-4 2-5,6-4 0,0 7-4,1 0-1,3-1-1,1 3-2,2-2-5,-7-8-10,2-6-22,5 0 1,-11-10 0,13-6 1</inkml:trace>
  <inkml:trace contextRef="#ctx0" brushRef="#br0" timeOffset="221381.6623">21993 17132 47,'2'-13'34,"-2"13"1,-21-8-3,1-2-15,7 6-4,-9-7-4,7 7-3,-6-2 0,5 7-2,0-2 0,2 4-1,1 1-2,2 3 1,0 4-2,2 8 1,3 4 0,1 1-2,3 5 1,2 4-1,3 6 2,2 3 1,3 5-2,3-2 1,1 0 0,0 2 1,1 0-2,-1-6 1,-1-7-3,-1 7 0,-2-12 0,-4-3-2,1 1-4,-9-12-8,4-15-23,-5 13 3,-4-11-2,9-2 2</inkml:trace>
  <inkml:trace contextRef="#ctx0" brushRef="#br0" timeOffset="221589.6742">21737 17514 66,'0'0'38,"-1"-13"0,4 3 1,-1-3-21,13 9-8,-3-4-4,7 8-2,-1 1-2,4 2-3,3 0-3,-5 4-6,7-1-28,-4-4 0,-5 4 0,-3-9-1</inkml:trace>
  <inkml:trace contextRef="#ctx0" brushRef="#br0" timeOffset="221837.6884">21559 17116 79,'-6'-9'39,"6"9"-2,-8-10 1,8 10-30,-10-8-9,10 8-19,0 0-17,0 0-1,15 9 0,-5-11 0</inkml:trace>
  <inkml:trace contextRef="#ctx0" brushRef="#br0" timeOffset="222792.743">22567 17474 33,'0'10'35,"0"-10"1,0 14 1,0-14-8,2 10-9,-2-10-6,5 18-3,2-5-3,-6-1-3,3 7-2,-3 3-2,1 4-1,1-1-2,-4 1 0,5 0-4,-8-5-7,11-2-19,-3-6-7,-4-13 0,10 5 0</inkml:trace>
  <inkml:trace contextRef="#ctx0" brushRef="#br0" timeOffset="223006.7552">22495 17248 78,'0'0'38,"0"0"0,0 0-1,17-2-30,-7 6-8,1-3-9,13 7-19,-2-1-9,3 1 0,6 4 0</inkml:trace>
  <inkml:trace contextRef="#ctx0" brushRef="#br0" timeOffset="223440.78">22863 17447 42,'0'0'34,"-1"11"5,1-11-11,16 8-7,-16-8-6,24 1-2,-11-2-4,11 4 0,-3 4-3,7-2-3,-2-5 0,6 1-1,0 2-1,-2-2-1,-2 2-1,-3-4-3,2 3-5,-14-5-11,3 3-20,-16 0 2,0 0-2,0 0 2</inkml:trace>
  <inkml:trace contextRef="#ctx0" brushRef="#br0" timeOffset="223705.7952">22900 17629 59,'0'0'33,"5"14"0,-5-14 2,2 16-24,9-11-2,-11-5-3,19 13-1,-5-2 0,7-1 0,0-4-1,4-3-2,0 0-2,2 2-2,5-2-4,-7-7-5,5-7-22,-8 0-4,-8 0-1,1-2 2</inkml:trace>
  <inkml:trace contextRef="#ctx0" brushRef="#br0" timeOffset="224002.8122">23045 17330 76,'0'0'36,"-1"18"-1,-6-1-9,-1 2-16,8 9-1,-4 3-5,0 1 2,-2 1-3,4 8 2,-1 3-3,1-5 0,4 0-4,-5-6-3,3-33-13,15 69-20,-15-69 2,13 45-2,-10-36 0</inkml:trace>
  <inkml:trace contextRef="#ctx0" brushRef="#br0" timeOffset="224609.8469">23462 17480 41,'0'0'36,"-15"5"2,15-5-1,-5 18-11,5-18-11,-1 24-2,1-6-7,3 7-1,-3 8-2,8 6-1,-1 0 0,-7-39-1,6 94 0,-6-94 0,1 87 2,-1-87-4,0 81 2,0-81-4,-19 61 4,19-61-2,0 0 0,0 0-1,-54 43 0,54-43 1,0 0-2,-55-21 2,55 21-8,0 0-16,-52-36-15,41 14 3,-4-11-3,7-3 2</inkml:trace>
  <inkml:trace contextRef="#ctx0" brushRef="#br0" timeOffset="224803.858">23323 17180 104,'7'17'40,"-2"-1"-2,-1 9-10,-3-7-64,-1-18-5,-3 11 0,3-11-1</inkml:trace>
  <inkml:trace contextRef="#ctx0" brushRef="#br0" timeOffset="237828.603">13061 16284 2,'-13'20'4,"1"4"0,-3 10 1,0 0 0,3 10 0,-4 7 1,3 10-1,-3 3 0,6 11-1,0 3 0,8 1-2,5 3 0,8 0 0,6-2-4,9-5-1,10 1-10,-3-22-5,14 7 1</inkml:trace>
  <inkml:trace contextRef="#ctx0" brushRef="#br0" timeOffset="238616.6481">15555 16273 6,'6'19'20,"8"10"-9,3 6-1,0 9 1,2 6-1,2 5-1,-5 7 1,1 8-3,-6 6-1,-2 6-4,-7 3-1,-3 3-4,-7 8-7,-10-10-15,2 14 2,-21-14-1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6:19:44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8329 8707 42,'0'0'34,"5"-11"1,-5 11-7,0 0-8,-2-10-2,2 10-7,7 11-4,-2 1-2,0 1-2,3 10-1,-1 3 0,3 5-1,-3 3-1,0-1 1,0 3-1,1-1-1,-2-2 1,-1-6 0,-1-6-1,1-5 0,-2-5 0,-3-11 1,0 0 0,0-21-1,-2-5 1,-1-3 0,1-3 0,-1-5 1,1 1-1,2 4-1,3 1 2,3 5-1,5 5 0,2 6-1,5 3-2,1 3-2,8 7-6,-3-3-13,3 5-13,4 3 1,-5-1-1,-1 6 2</inkml:trace>
  <inkml:trace contextRef="#ctx0" brushRef="#br0" timeOffset="474.0271">8745 8843 56,'3'-11'34,"-3"11"0,11-11-4,-6-1-17,12 9-2,-5-5-5,7 4-2,1-1-1,4 1-2,0-2 1,2 2-2,-1-2 1,-3 0 0,-2-3-1,-2 1 0,-5-2 1,-5-3 0,-3 0-1,-5-5 1,-8-1-2,-4 2 1,-6 1 0,-3 2 0,-4 2-1,-4 7 0,-2 8 0,0 6 1,3 9 0,3 2 1,3 5-1,7 6 1,5 3 1,6 1 0,6-4 0,7 6 0,3-2 0,8 0 0,-1-3-1,6-3 0,-1-5-1,2-3-1,2-4-1,-4-11-3,5-2-8,-9-9-25,2-10 1,1-5-1,-7-8 1</inkml:trace>
  <inkml:trace contextRef="#ctx0" brushRef="#br0" timeOffset="727.0413">9169 8365 79,'0'0'38,"-6"21"-2,1 7-4,-6 1-23,8 15-3,-3 1 0,9 4-3,-2 2-1,5 4-1,0-1-1,1-4-1,4 1-1,-2-8-2,4-2-4,-4-11-4,8 1-9,-4-14-16,1-14 0,5-6 0,-2-16 3</inkml:trace>
  <inkml:trace contextRef="#ctx0" brushRef="#br0" timeOffset="1149.0658">9542 8706 32,'-1'-10'31,"1"10"4,-25 7-4,-4 4-11,3 9-3,-9 2-4,8 8-4,-2-2-3,11 6-1,7-6-2,8 2 0,10-3-2,10-7 0,6-4 0,7-5 0,5-6-1,-1-6 1,-1-5-1,-3-3 0,-3-4 1,-6-4-1,-5-5 0,-8-3 0,-7-1 0,-4-1 0,-5 3 1,-4-1-1,-2 4 1,-2 5-1,0 7 1,0 7 0,3 11 0,0 3 0,7 8 0,4 6-1,4 3 1,3 2 0,6 3-1,3-4-1,3-3-1,1-8-4,5 1-8,-2-11-25,-3-12 1,1-7-1,-3-12 1</inkml:trace>
  <inkml:trace contextRef="#ctx0" brushRef="#br0" timeOffset="1711.0979">9781 8387 96,'0'0'38,"-7"25"2,3 0-11,-5 6-21,10 9-2,-1 2-2,5 10-2,3-1 0,3 0-1,1-2-1,2-2-2,1 1 1,-5-14-2,5-3-1,-6-9-1,-4-7-1,-5-15-1,0 0 0,0 0 1,-10-19 0,-4-3 1,2-2 2,-4-3 2,1 3 2,2-1 1,-1 4 2,8 7 1,1-3 1,9 6 0,3-4 0,9 7-1,1-1 0,6-1-2,3 3 0,0 0-1,0 2-1,3 4 0,-5 2 0,0-1 0,-5 3-1,1 4 0,-2 0 0,-6 5 1,1 1-1,-6 5 1,-4 0-1,0 5 1,-1 0-1,-3 0 1,0 0-1,0-4 0,-1-3 0,2-2 0,2-3-2,-2-11-1,0 0-5,0 0-12,0 0-20,1-17 2,-1 0-2,-1-5 2</inkml:trace>
  <inkml:trace contextRef="#ctx0" brushRef="#br0" timeOffset="1897.1085">10032 8503 83,'-16'-16'39,"16"16"-2,-8-6-3,8 6-24,0 0-5,0 0-4,0 0-6,14 9-9,-3 4-25,1-2 2,-1 5-1,-1-2 1</inkml:trace>
  <inkml:trace contextRef="#ctx0" brushRef="#br0" timeOffset="2404.1375">10328 8639 64,'-9'13'36,"-5"0"-1,2 9 1,-3 7-24,3-4-5,8 6-2,2-1-1,6 2-1,6-7-1,9 2 0,2-8 0,1-7-1,7-7 0,1-8 0,-3-8 0,-1-5 0,-5-5 0,-5-7 0,-7-4-1,-9-2 1,-9-6-2,-6 2 2,-8 3-2,-6 5 0,-4 8 0,-5 12 0,-1 8-1,2 8-1,7 16-3,0 2-8,14 5-24,8 5 1,8-3 0,14-5 0</inkml:trace>
  <inkml:trace contextRef="#ctx0" brushRef="#br0" timeOffset="2786.1594">10587 8679 59,'0'0'37,"0"0"-1,-13-1 0,6 19-10,-3-3-22,5 3-1,1 4-2,4 5-1,3-1-1,2-2 2,4-1-2,2-3 1,2-9 0,4-6 0,0-5 0,3-8 1,-1-6 0,3-3 0,-1-4 1,1 0 1,0 3-1,-1 5 0,-3-1 0,0 10 0,-2 7 0,-2 4-1,-4 5-1,-2 7 0,-2 3 0,-3 0-1,2 3-1,-4-4-2,5 4-8,-4 0-25,3-9-1,4-3 0,-9-13-1</inkml:trace>
  <inkml:trace contextRef="#ctx0" brushRef="#br0" timeOffset="3146.18">11399 8655 89,'-3'14'37,"-5"-2"0,-1 6-1,5 10-32,4-2 0,4 3-1,2 2-2,3 0 0,1 3 0,0-2-1,-1-1 0,1-2 1,-5-6-1,3-3 0,3-6 1,-1-10 0,-1-10-1,8-6 1,0-4 0,3-9-1,1-2 1,2-5-1,1 2-1,-1 3-2,2 9-7,-9 0-24,2 3-5,-6 4 1,-4 3-2</inkml:trace>
  <inkml:trace contextRef="#ctx0" brushRef="#br0" timeOffset="3526.2017">11655 8760 76,'-8'-12'38,"3"1"0,5 11 0,-14-7-28,14 7-1,-1 15-4,5 3-3,1 3 0,3 4-1,1 5 0,2 0-1,1 1 0,0-1 1,0-6-1,1-5 0,-3-5 0,1-7 1,-2-7-1,-9 0 1,15-19 0,-6-3 0,-2-6 0,2-2-1,1-1 1,-2-1-1,-1 6-1,-1 1-4,3 8-3,-8 7-15,-1 10-17,0 0 1,10 2-1,-1 6 1</inkml:trace>
  <inkml:trace contextRef="#ctx0" brushRef="#br0" timeOffset="4029.2305">12169 8775 61,'10'-9'36,"-7"-3"-1,-3 12 1,4-12-24,-12 2-3,8 10-3,-24-5-2,12 9-1,-8 3 0,0 8-2,-4 6 1,0 2 0,1 5 0,8 3-1,6 0 1,3 0-1,12-3 0,7-4 0,7-7-1,6-3 0,2-8 1,2-8 0,-2-6-1,0-4 0,-4-4 1,-3-6-1,-4-3 1,-4-5-1,-7-2 0,-2 0 0,-3 3 1,-4-1 0,-2 5-1,-3 4 1,-2 10 0,10 11-1,-17 2 1,9 9 0,1 6 0,2 8-1,3 2 1,3 4-1,5-3-1,-1 0-1,7 0-4,-2-7-8,7-8-27,2-6 2,1-5 0,3-8-2</inkml:trace>
  <inkml:trace contextRef="#ctx0" brushRef="#br0" timeOffset="4443.2542">12659 8682 89,'-10'-4'39,"-3"2"-1,-5 2 3,4 2-32,-5-2-3,7 6-2,-3-2-2,5 4 0,3 3-1,2 3-1,3-1 1,1 6-1,4 0 0,-3 1 0,3 0 0,2 0 0,0-2 0,4 1 0,2-3 0,0-3 0,3-5-1,2 2 1,-2-3-1,0 1 1,-3 1-1,-11-9 1,7 17-1,-12-6 1,-5 1 0,-7 2 0,-3-2 0,-4 0 0,0-2 0,4-2 0,0-1-1,5-8-4,15 1-12,0 0-24,0 0 2,-3-15-1,11 2 0</inkml:trace>
  <inkml:trace contextRef="#ctx0" brushRef="#br0" timeOffset="6414.3669">14146 8406 41,'11'-4'34,"-11"4"2,13-11-5,-13 11-11,0 0-3,0 0-5,0 0-4,-13 21-2,-1-8-3,-1 6 0,-2 6-1,-6 4-1,-4 6 0,-3 2 0,-4 2 0,0 4-1,0 1 1,-5-2-1,3-1 1,4-2-1,7-9 0,3-5 0,6-3-1,7-8 1,3-5 0,6-9 0,16 10 0,1-11 1,4-1-1,7-1 0,8-2 1,7 4-1,8-2 0,4 2 1,4 0-1,-1 3 0,3 4 0,-1 0 1,-7-1-1,-4 0 0,-8-1 0,-8 2 0,-9-5 1,-3-4-1,-5 3 1,-7-2 0,-9 2-1,7-16 1,-11 2 0,-1-5-1,-7-5 1,-6-3-1,-6-12-1,-5-7 2,-7-3-2,-1 0 1,-2 0 0,-3 3 0,3 3 0,2 4 0,6 9 0,3 9 0,11 5 0,2 5 0,15 11-1,-1-10-4,14 16-6,3 4-28,7-1-1,3 1 0,2-3 0</inkml:trace>
  <inkml:trace contextRef="#ctx0" brushRef="#br0" timeOffset="10479.5994">14961 8792 38,'12'-6'19,"-12"6"3,9-3 2,-9 3-7,0 0-2,0 0-2,0 0-2,0 0-3,0 0 0,-13 3-2,1-1-2,3 4-1,-5 0 1,0 1-1,-1-2-1,-2 2 0,1-3 0,2 3-1,2 0 1,1-5-1,2 1-1,9-3 1,-9 11-1,9-11 1,-3 12-1,3-12 0,-1 15 0,1-6 0,1 3 0,-2-1 0,2 3 0,-1 3 0,3 3 0,-2-3 0,0 4 0,0 0 0,-2-2 0,2 2 0,-2 0 0,-2-6 0,0 0-1,-2 1 1,1-2-1,-1 0 1,2 0 0,-2-4 0,2 0 0,1-1-1,3 1 1,-1-10 0,6 10 0,-6-10 0,13 9 0,-2-7 0,2 1-1,0-1 2,1-4-1,1 4 0,3-1 0,-2-2 1,-2-1-1,3 2 0,-3-1 0,0-1 0,-1 2-1,-3-2 0,1 2-2,-11 0-2,15-4-4,-15 4-4,5-9-10,-5 9-13,-4-14-1,4 14 2,-8-24 1</inkml:trace>
  <inkml:trace contextRef="#ctx0" brushRef="#br0" timeOffset="10773.6162">14930 8962 8,'-7'-17'28,"7"17"1,-3-19 3,4 9-13,-1 10-3,7-12-4,-7 12-3,11-4-3,-2 5-2,-9-1 0,14 8 0,-7 2-1,0 7 0,-2 0-1,-1 9 1,0 0-1,-1 3 0,-3-2 0,2 2-1,-1-5 0,1-4 0,0-3-1,1-7-2,-3-10-4,0 0-6,10 5-22,-10-5-1,10-9-1,-10 9 1</inkml:trace>
  <inkml:trace contextRef="#ctx0" brushRef="#br0" timeOffset="11052.6322">15138 8925 38,'7'-12'33,"-7"12"3,2 12-1,-4-2-17,7 15-4,-9-5-4,8 13-3,-4-1-2,4 4-3,-1-4 0,2 2-2,0-5 0,1-7 0,3 0-3,-3-12-2,3 1-4,-9-11-4,13 5-8,-13-5-9,3-12-6,-3 12 1,-3-26 3</inkml:trace>
  <inkml:trace contextRef="#ctx0" brushRef="#br0" timeOffset="11328.648">15139 8954 28,'-12'-28'31,"11"7"3,-1 3-4,4 0-9,10 7-4,-4-3-4,12 6-4,-2-3-2,6 5-2,-1 2-1,1 5-2,-1 1 0,-3 5-1,-2 5 0,-5-1-1,-8 5 0,-4 0 0,-5 2 0,-5-1 0,-3 4 0,-4-7 0,1 1-1,-2-3-1,5-1-2,-2-8-7,14-3-27,0 0 2,-8-12-2,8 12 2</inkml:trace>
  <inkml:trace contextRef="#ctx0" brushRef="#br0" timeOffset="11939.6829">15473 8771 62,'0'0'37,"0"0"-1,0 0 1,0 0-26,0 0-3,13-8 0,3 6-4,-1-3-1,3 3-1,-1 0 0,0-1-1,-1 0-1,-2 3 0,-3-1 1,-2 1-1,-9 0 0,12 7 1,-12-7-1,4 14 0,-4-1 1,-2-1-1,2 5 0,0 2 1,-1 2-1,-1 0 0,2 5 0,1-2 0,1 3 0,1 2 0,1 0-1,2-2 1,-1 1 0,0 1 0,0-2-1,0-1 1,-2-4 0,-2-2-1,-1 0 1,-3-3-1,-1-1 1,-3-2 0,-2-4 0,-3-2 0,0 2 1,-3-1-2,2-3 2,1-6-1,-1 0-1,2 0-2,11 0-2,-17-9-5,17 0-19,-2-6-8,0-5-1,0 0 0</inkml:trace>
  <inkml:trace contextRef="#ctx0" brushRef="#br0" timeOffset="12208.6983">15484 8845 32,'-5'-11'34,"5"11"3,-3-13-1,3 13-12,0 0-8,-9 7-3,9 13-5,-6 1-3,3 8-1,1 3-2,4 5-1,5 0 1,2 1-2,1-1 0,7-5 0,-4-5-2,5-3-3,-1 0-5,-7-7-28,0-7 0,-10-10-1,14 4 2</inkml:trace>
  <inkml:trace contextRef="#ctx0" brushRef="#br0" timeOffset="13291.7603">15889 8494 26,'0'0'32,"0"0"2,0 0 1,0 0-16,0 0-2,19-4-4,1 5-5,0-2-3,6 1-1,1 1-4,0-2-2,0 4-4,-6-5-6,2 7-11,-5 1-13,-18-6 0,10 9 1,-10-9 1</inkml:trace>
  <inkml:trace contextRef="#ctx0" brushRef="#br0" timeOffset="13464.7702">15928 8630 23,'-12'3'32,"11"7"2,1-10-1,0 0-12,14 6-8,-3-8-4,5 4-4,4 0-8,2-4-6,7 1-17,1 6-7,-2-11-2,4 7 2</inkml:trace>
  <inkml:trace contextRef="#ctx0" brushRef="#br0" timeOffset="14106.8067">16643 8260 40,'-7'-21'32,"0"8"2,-7-2-1,-7 2-20,8 9-2,-9-1-1,4 7-3,-6 4-1,2 4-2,-2 2-1,4 1 1,-1 4-2,7 3 0,2 1-1,5 1 0,8 0 0,7 0 0,6-1-1,5 0 0,2-1 1,5-3 0,0-4-1,2 2 0,-6-2 1,-1 1-1,-6 2 0,-5-2 1,-7 3-1,-8 5 1,-7 0 0,-5 1-1,-5-1 1,-6-1-1,1-2 0,4-1 0,-1-5 1,4-4-1,7-3-1,3-1 1,10-5 1,0 0-1,13 2-1,0-2 1,2 0 0,3 3 0,0 2 1,1 2-1,-3 4 0,-2 5 0,-2 4 0,-4 1 0,-1 4 0,-3 3 0,0 0 0,-1 2 0,-1-1 0,3-3 0,0-3 0,3-2 0,7-1-1,0-7-4,7 0-22,0-7-12,0-10 2,6-2-2</inkml:trace>
  <inkml:trace contextRef="#ctx0" brushRef="#br0" timeOffset="14902.8524">17112 8252 25,'0'0'30,"0"0"-2,-11 6 0,-2 6-5,-1 7-5,-9 1-4,2 14-2,-7 0-3,5 9-1,-1 5-1,8 4-2,2 0 0,8 2-1,6-4-1,8-2-2,7-8 0,4 0-2,7-8-2,1-13-4,7 2-7,-6-9-21,2-8-4,-1-1-1,-4-8 2</inkml:trace>
  <inkml:trace contextRef="#ctx0" brushRef="#br0" timeOffset="15456.8841">17558 8370 62,'0'0'35,"1"-10"0,-13 8 1,-7 3-27,1 10-1,-11 0-1,2 4-3,-7 1 0,2 2-1,-2 0-1,4-1 0,4-4-1,7-1 0,3-2-1,16-10 0,-10 16 1,10-16-2,14 9 1,4-4 0,4 0 0,5 2 1,3-2-1,0 3 0,-1 3 0,-2 3-1,-6 4 2,-7-1-1,-8 3 1,-9 0-2,-4 1 2,-8-2 0,-3-2 0,-6-3-1,0-3 1,-2 0-1,1-3 1,2-5-2,3-2-2,4-4-4,16 3-11,-10-2-20,10 2-1,12-14 1,0 3 0</inkml:trace>
  <inkml:trace contextRef="#ctx0" brushRef="#br0" timeOffset="15636.8944">17583 8715 47,'17'11'34,"1"7"1,-9-5 0,0 2-16,1 6-8,-7-3-5,0 5-3,-3-5-2,-1-3-3,0 3-7,-3-8-20,4-10-7,0 0 0,0 0 1</inkml:trace>
  <inkml:trace contextRef="#ctx0" brushRef="#br0" timeOffset="16084.92">18054 8439 56,'4'-15'35,"-4"15"0,-7-11 0,-10 5-24,3 13-3,-11-4 0,4 7-3,-6 0-2,2 1 0,-1-1-2,4 6 1,1-2 0,6-1-1,4-3 0,7 3 0,4-13-1,10 18 1,3-13-1,11-1 1,4 0-1,5 2 0,3 0 0,1-1 1,-2 1-2,-2 2 1,-6 8 1,-7-3-2,-10 5 2,-8-1-1,-11 0 0,-7 4-1,-6-2 2,-7 0-1,-1-5 0,-2-2-1,4-3-1,2-3-2,7 2-5,3-11-21,7-3-8,9 6 1,3-22-1</inkml:trace>
  <inkml:trace contextRef="#ctx0" brushRef="#br0" timeOffset="16332.9342">18230 8196 94,'0'0'38,"0"0"1,0 0-8,-10 22-26,6-7-2,3 7-1,1 2-3,0-3-1,5 5-4,-7-9-8,4 1-24,1 1 0,-2-6-1,0-3 2</inkml:trace>
  <inkml:trace contextRef="#ctx0" brushRef="#br0" timeOffset="16885.9659">18341 8120 39,'0'0'35,"0"0"2,0 0-1,23 3-12,3 15-10,-2 0-4,12 10-2,-7 4-3,8 7-2,-5 4-1,-9 5-1,-5-1-2,-9 1 1,-9 1 0,-8 0-1,-6-8 0,-8-4-1,2-4-1,-4-6-4,6-4-6,-3-3-25,7-12 1,14-8-1,-13 3 1</inkml:trace>
  <inkml:trace contextRef="#ctx0" brushRef="#br0" timeOffset="17373.9938">18833 7900 58,'3'19'37,"0"12"0,-2 13 1,-7 11-24,12 20-3,-4 6-2,7 16-2,-2 0-3,4 4-1,2-2-1,3-2-1,-2-9-1,3-8 0,0-11-2,-7-19-6,4-8-31,-1-12-1,-6-16 2,-7-14-3</inkml:trace>
  <inkml:trace contextRef="#ctx0" brushRef="#br0" timeOffset="19110.0931">19670 8140 53,'11'23'34,"-6"3"0,5 6-6,1 12-15,-3 3-3,5 6-1,-4-1-4,4 3-1,-3-9-2,0-4-3,-2-10-1,-4-9-2,2-3-4,-6-20-5,4 9-6,-4-9-8,-13-22-8,2 6 1,-6-12 2</inkml:trace>
  <inkml:trace contextRef="#ctx0" brushRef="#br0" timeOffset="19383.1087">19609 8142 29,'6'-30'31,"0"2"3,11 10-8,6 3-5,0 0-5,11 8-3,-3 2-5,7 9-1,-3 2-3,2 9-1,-9 5-1,-2 5 0,-7 5-2,-9 0 1,-9 2 0,-8-1-1,-8 0 1,-4-7-1,-4-5 0,-2-1 0,1-10-1,0-4-2,6-2-4,-2-11-10,12-3-20,8 12 1,4-20-1,10 6 1</inkml:trace>
  <inkml:trace contextRef="#ctx0" brushRef="#br0" timeOffset="19846.1351">20424 7868 31,'0'0'31,"-13"27"2,-2 5 1,-7 12-17,-7 2-4,5 18 1,-3 2-4,12 10-2,1-7-2,10-1-1,7-7-3,8-3-2,9-6-2,3-18-5,8-3-17,1-13-13,-4-12 0,4-5-1,-3-13 1</inkml:trace>
  <inkml:trace contextRef="#ctx0" brushRef="#br0" timeOffset="20246.158">20787 8203 42,'-15'-6'28,"-2"13"1,-15-4 1,-7 8-24,2 4 0,-6 2-1,6 3 1,0-1-1,10 2 0,5-7-1,15 1 1,7-15-2,17 19-1,9-12 1,7-2-1,5 0 1,6 0-1,0 1 1,-1 4-1,-6 4 0,-6 0-1,-10 3 0,-8 3 0,-9 2 0,-11 0 1,-8-1-1,-7-1 0,-4-1 0,-2-1-1,1-3 0,-1-9-2,6 1-4,-1-9-8,13-9-23,2 1 0,1-13 0,7-12 1</inkml:trace>
  <inkml:trace contextRef="#ctx0" brushRef="#br0" timeOffset="20466.1704">20762 7932 68,'32'12'38,"0"5"0,3 3 1,2 17-28,-8 3-1,6 12-3,-14-1-3,-3 6-1,-9-1-1,-5 0-2,-7-2-2,-7-11-5,4-5-32,-6-5-1,-2-14 2,4-6-2</inkml:trace>
  <inkml:trace contextRef="#ctx0" brushRef="#br0" timeOffset="22717.2994">21580 8168 36,'7'19'32,"-7"-5"2,0 16-2,-3 3-16,-8 0-4,1 10-1,-7-1-4,1 0-1,-1-5-3,0 0 0,2-14-1,5-2 0,0-12-1,10-9-1,0 0 1,0 0-1,-2-16 1,7-2-1,-1-4 1,2-5-2,-1-9 2,0-3-2,2-2 1,0-2 0,3 2 1,1 4 0,0 6 0,3 8 1,0 10 0,3 12 0,-2 8 1,3 10-1,-3 7 0,3 7 0,1 2 0,-1 7-1,-1-1 0,0 0 0,0-4-2,-2-2 0,2 1-3,-4-9-4,5 6-11,-2-8-20,-1-8 0,1-2 0,3-10 1</inkml:trace>
  <inkml:trace contextRef="#ctx0" brushRef="#br0" timeOffset="23145.3239">22304 8186 49,'2'-15'32,"-2"15"1,-3-14 0,3 14-17,-21-1-11,1 5 1,-1 3-1,-11 1-1,0 7 0,-4-4-1,4 2 0,2-3-1,4 1-1,9-2 0,10 3 0,11-3 0,14-2 0,10 3 0,6-1 1,7 1-1,5 2 2,0-1-2,-3 4 1,-7-1 0,-9 5 0,-9 0-1,-12 2 1,-7 0-2,-11 2 1,-5-1-1,-3-2 1,-2-4-2,-1-2 0,1-4-1,2-5-3,9-1-3,-5-13-11,8-4-20,6-6 1,0-13-1,5-5 1</inkml:trace>
  <inkml:trace contextRef="#ctx0" brushRef="#br0" timeOffset="23353.3358">22362 7795 77,'10'4'38,"0"9"0,-3 2 1,-8 8-31,10 9-2,-6 1-2,4 8-3,-5 3-4,2-7-5,6 5-13,1-5-18,-1-8 1,4-3-1,0-9 2</inkml:trace>
  <inkml:trace contextRef="#ctx0" brushRef="#br0" timeOffset="23592.3494">22732 8181 74,'6'-10'36,"7"5"-1,1-4 1,3 0-31,6 8-3,-1-4 1,3 3-3,0 2-3,-3-3-5,-1 6-13,-5 0-14,-16-3-1,14 6 0,-14-6 0</inkml:trace>
  <inkml:trace contextRef="#ctx0" brushRef="#br0" timeOffset="23760.3589">22683 8336 53,'-21'14'34,"16"1"0,5-15 0,9 10-23,17-8-4,5-2-4,5-2-4,4 1-6,-2-7-6,0-4-21,5 5 1,-11-9-2,1 8 1</inkml:trace>
  <inkml:trace contextRef="#ctx0" brushRef="#br0" timeOffset="24161.382">23461 8104 42,'19'-8'33,"-17"-3"3,-2 11-1,-10-6-19,-13 1-3,0 10-5,-11-2-1,5 3-2,-2 2-2,2 0 0,3 0-1,9 1 0,2 3-1,10-4 0,12 1-1,3 4 0,5 1 1,11 0-1,3 3 0,0 2 0,3 2 0,1 2 0,-7 5 0,-1-3 0,-8 2 0,-8 2-1,-8-2 1,-2 0 0,-7-5 0,-6-4 0,-6 1 0,-3-6-2,4-1-1,-3-8-4,9 3-8,-7-6-23,5-5 1,15 4-1,-13-23 1</inkml:trace>
  <inkml:trace contextRef="#ctx0" brushRef="#br0" timeOffset="26200.4986">23651 7627 33,'-28'-11'31,"17"8"3,0-8 0,8 0-18,3 11-5,0 0-2,27-7 0,-8 7-3,11 5 0,1 2-2,2 10-1,-5 2 0,6 6 0,-10 6 0,-10 7-1,-6 0 0,-6 3 1,-13 4-1,-1-4 0,1-1 0,-3 0-1,2-4 1,4-4-1,8-3 0,3-6-1,14-7 0,6-4 1,1-3-1,9-7 1,2-3-1,-2-2 0,-5-4 0,1 0 0,-12 2 0,-17 5 0,13-6 0,-13 6-1,-24 14 1,8-2 1,2 6-2,-8 4 1,7 5 0,8 5 1,4 3-1,8 1 0,11 1-1,-1 5 1,4-2 1,12-2-1,-2-1 0,-9 0 0,-3-3 0,1-1 0,-6-1 0,4-4 0,-5-1 1,-13 1-2,0-5 2,8-2-1,-4-3 0,-3-4 0,-4-2 0,-4-1 0,-1-2 0,10-9 0,-9 11-1,-10-4-1,4 0-5,2-7-20,0 1-14,13-1 2,-9-5-2,9 5 1</inkml:trace>
  <inkml:trace contextRef="#ctx0" brushRef="#br0" timeOffset="40997.3449">19996 9115 12,'0'0'21,"0"0"0,-17-2-7,9 2-3,-9 0 0,4 2-1,-7 0-2,-2 0-2,1 4-1,-3 0 1,0 4-2,2-1 1,0 3-2,4-1 0,6 0 1,5-2-1,7 2 0,0-11 1,17 16-1,-4-8 0,10 3 0,-3 0 0,4 3-1,-4 2 2,-1 2-3,-3 3 1,-5 2-1,-3-1-1,-7 4 1,-2-5 0,-4 0 1,-4 0 0,-1-6-1,-6-3 0,5-5 1,-4-3 0,4-5-1,-2-4-1,5-2 0,-2-3 0,2-1-2,4 1-1,-1-4-4,7 5-11,-2 9-16,9-21-1,4 11 0,-1-5 1</inkml:trace>
  <inkml:trace contextRef="#ctx0" brushRef="#br0" timeOffset="41350.365">20183 9028 21,'5'-19'27,"7"14"1,-12 5 3,0 0-20,0 0 0,11 21-1,-7 6-1,-5 1-1,5 9-1,-5 1 0,3 6-3,-2 0 0,2 0-2,-2-2 0,0-3-1,1-4-1,-1-3-1,3-5 0,-2-7-1,2-4-1,-3-16-3,6 10-4,-6-10-4,9-14-8,-3 3-11,-4-10 0,4 1 1</inkml:trace>
  <inkml:trace contextRef="#ctx0" brushRef="#br0" timeOffset="41584.3785">20235 9195 42,'10'-12'32,"2"6"-4,-2 3-5,2-5-4,4 10-3,-2-6-5,3 5-3,1-2-4,2 3-3,-2 0 0,0-1-3,-2 3-1,1-5-6,-2 3-11,-2 4-14,-13-6-1,12-1 1,-12 1 1</inkml:trace>
  <inkml:trace contextRef="#ctx0" brushRef="#br0" timeOffset="41839.3929">20266 9306 32,'0'0'31,"9"7"2,-9-7-8,16 6-8,-2-4-2,0-3-4,5 5-3,-4-4-3,3 4-1,-4-2-2,4-1-1,-5-1 0,5 2-1,-6-1-1,2-6-4,0 4-11,-1 1-17,0-10-1,3 9-1,-4-10 1</inkml:trace>
  <inkml:trace contextRef="#ctx0" brushRef="#br0" timeOffset="42193.4134">20746 9069 31,'7'-12'30,"-7"12"2,9 7-8,-9-7-5,3 19-4,-6-6-5,5 8-1,-6 0-3,6 7-2,-4 2-1,5 4-1,-2 0 0,2 0-1,-1-1-1,2-2 0,0-3-1,0-6-1,2-2-4,-3-11-7,-3-9-13,14 12-9,-14-12 0,7-15 1</inkml:trace>
  <inkml:trace contextRef="#ctx0" brushRef="#br0" timeOffset="42559.4343">20698 9071 13,'-11'-18'30,"11"18"1,-8-21 3,10 4-14,-2 17-5,12-16-1,2 11-1,2-5-4,7 6-3,3 0-2,4 5-1,1 2-1,1 1-1,-4 3 0,0 6-1,-7 3 0,-3 0 0,-5 2 0,-5-1-1,-3-1 1,-5 1 0,-3 0-1,-4-5 2,-3 1-2,-3-1 1,-5-1 0,-1-2 1,0 0-1,0-4-1,4 1 0,2-1-1,13-5-6,-10 6-18,10-6-9,18 2-1,-8-4 1</inkml:trace>
  <inkml:trace contextRef="#ctx0" brushRef="#br0" timeOffset="61681.528">15024 3748 44,'-6'-13'34,"6"13"2,-7-12-3,7 12-17,0 0-2,0 0-4,4 18-3,9 2-2,3 10-2,3 10 0,3 9-1,1 4-1,1 5 0,1 3 0,-2-2-1,-2-1 0,0-4 0,-5-9 0,3-7 0,-3-7 0,-2-13 0,-1-14 0,0-4 0,-3-15 1,-2-15-1,-1-10 0,2-10 0,0-9 0,4-1 1,0-1-1,4 0 1,0 6 0,2 8 0,0 9-1,0 5-1,0 10-2,-3 1-3,3 11-7,-6-1-26,-1 0 1,-1 7-1,-11 5 1</inkml:trace>
  <inkml:trace contextRef="#ctx0" brushRef="#br0" timeOffset="62590.58">15933 4103 49,'0'10'36,"0"-10"-1,16-2 2,3 1-21,-3-6-5,13 7-1,0-5-3,7 4-2,-2-1-3,1 5-1,-3 1-1,-4-3-1,0 7-5,-10-6-10,-5 3-23,-2 0 2,-11-5-1,0 0 1</inkml:trace>
  <inkml:trace contextRef="#ctx0" brushRef="#br0" timeOffset="63579.6366">16527 4120 32,'-4'-14'33,"4"14"4,-3-13-2,3 1-12,0 12-7,0 0-4,0 0-5,13 2-2,-4 10-1,-1 2-3,2 9 0,1 2 0,0 1 0,0 2-2,2 0 1,-1-3-1,-3-1 1,2-3-1,-1-8 1,-2-3-1,-8-10 0,15 11 1,-15-11 0,12-11 0,-5-2 0,2-7 1,1-1 0,1-4 1,3-6-1,-1 1 0,0 3 0,-1 2 0,-2 3-1,0 6-3,-8-1-7,-2 17-21,14-10-7,-14 10 0,0 0 0</inkml:trace>
  <inkml:trace contextRef="#ctx0" brushRef="#br0" timeOffset="64116.6672">17099 4144 56,'5'-21'35,"-2"9"-1,-12 0-5,-4-2-15,13 14-2,-22-18-5,10 16-2,-6-1-2,1 6 0,-3 1-2,4 7 0,1 4-1,2 3 1,6 5-1,3 1 0,4 4 0,4 2 0,8-2 0,2-6 0,3 2 0,1-4 0,2-8 0,2-2 0,-3-8 1,-1-6 0,-3-4 0,-2-2 0,-2-10 1,-2-2 0,-5-3-1,-1 0 0,-3 0 1,-2 2-1,0 5 0,-1 1 0,1 6-1,2 11 1,0 0-1,0 0 1,-1 25-1,5-6-1,2 3 0,1 2 0,2 2-2,0-9-4,5 7-9,-1-7-23,-3-11 0,2-3 1,-2-6 0</inkml:trace>
  <inkml:trace contextRef="#ctx0" brushRef="#br0" timeOffset="64477.6879">17257 4096 72,'14'1'38,"-14"-1"-1,14 8 0,-7 5-26,-2-3-4,5 4-3,-1 3-1,1 3-2,-1-2-1,0 3-1,-3-3 0,-2-1-1,-1-4 0,-3-1 1,-1-2-1,1-10 0,-9 1 1,9-1 0,-13-15 2,7 0 0,2-3 0,3-1 0,0-4 1,5 3-1,1 1 1,2 2-1,1 4-2,0 4-4,6 6-7,-5 1-24,7-2-1,0 1-1,-1-3 0</inkml:trace>
  <inkml:trace contextRef="#ctx0" brushRef="#br0" timeOffset="64710.7012">17572 4069 79,'0'0'38,"0"0"-1,0 0-5,0 9-19,3 2-5,-4-1-3,2 7-3,-1 0-1,1 6 0,2 3 0,-3-4-1,3 1-2,-1-2 0,4 1-5,-5-11-7,1-2-25,-2-9 1,0 0-2,12-9 3</inkml:trace>
  <inkml:trace contextRef="#ctx0" brushRef="#br0" timeOffset="64890.7116">17509 3921 79,'0'0'36,"0"0"0,0 0 1,0 0-32,0 0-7,19-5-11,-5 5-23,7 5 0,-2-3-1,8 6 1</inkml:trace>
  <inkml:trace contextRef="#ctx0" brushRef="#br0" timeOffset="65380.7395">17979 4144 77,'0'0'38,"9"-1"-1,-9 1-9,-12-20-15,8 11-3,-7-5-5,2 3-1,-5-1-2,-1 2 0,-1 4-1,-4 7-1,0 2 1,-1 5-1,1 7 0,3 3-1,3 4 1,3 5-1,5 1 1,6-2 0,5-3 0,5 1-1,5-4 2,2-6-1,3-3 0,0-5 0,-2-7 0,2-4 0,-5-2 1,-1-6-1,-4-6 1,-4 1-1,-4-8 0,0 1 0,-4 2 1,0 4-1,-3 1 0,0 8 0,5 10 0,-8-3 0,4 13 0,2 4 0,4 5-1,2 1 0,5 3-2,0-4-2,10 3-7,-8-5-24,6-7-2,3-5 0,-4-9-1</inkml:trace>
  <inkml:trace contextRef="#ctx0" brushRef="#br0" timeOffset="65900.7693">18071 3821 81,'0'0'39,"5"19"-1,3-1 2,-8 7-33,7 9-1,-4 0-2,6 6-1,0 4 0,-1-2-2,1 1-1,-2-3-1,3-4 1,-5-9 0,1-2-2,-4-5 1,0-7 0,-1-3 0,-1-10 0,0 0 1,3-21-1,-2 7 1,5-2 1,-2-5-1,3-1 1,-2 3-1,3 1 1,3 8 0,0 2 0,1 5-1,2 3 0,0 6 0,-1 7 0,1 1 0,-2 6-1,-5-1 1,-3 0-1,-4 5 0,-5-1 1,-6-6 0,-4 0 0,-3-4 0,-2-2 1,1-5-1,0 1 1,3-9 0,3-3-2,3 2-1,10 3-3,-5-14-9,5 14-26,12-15 2,-3 0-2,3 7 2</inkml:trace>
  <inkml:trace contextRef="#ctx0" brushRef="#br0" timeOffset="66180.7854">18380 3772 100,'-5'-12'39,"5"12"1,7 12-7,-8 1-27,9 12-1,-3 4-1,3 9-2,-1 6-1,0 6 0,2 0 0,-2 1-3,0 0 0,-2-5-5,7 3-11,-2-13-23,-2-9 1,3-4-1,-2-12 1</inkml:trace>
  <inkml:trace contextRef="#ctx0" brushRef="#br0" timeOffset="66582.8083">18585 4174 70,'16'-8'39,"-5"5"-1,4 0 1,0 3-22,3-7-10,6 2-2,-1-3-2,1 2-2,-1-2 0,-1-2 0,-2 0-1,-4 0 0,-4-1 0,-5-2 0,-7 1 0,-6-5 1,-7 2-2,-4 1 1,-6 3 0,-2 4 1,-2 6-1,-2 6-1,1 4 2,4 10 0,4 1 0,7 9 0,4 1 0,7 3 0,5-3 0,8 0 0,4-3 0,4-2-2,4-5 0,0-7-2,7 1-7,-7-11-19,5-6-12,-2-2 1,-2-6 0</inkml:trace>
  <inkml:trace contextRef="#ctx0" brushRef="#br0" timeOffset="66981.8312">19221 4055 55,'-19'0'38,"-1"1"1,-5 2 0,3-2-13,1 5-16,-4-6-3,7 7-2,-1-3-1,7 4-2,-1-1-1,7 3 0,7-2 0,7 5-1,7 1 0,4 1 0,5 0 0,4 1 0,3 4 0,0-1 0,-3-2-1,-5-2 1,-7 1 0,-7 0 0,-10 0 0,-9-3 1,-7-4 0,-9 3 1,-5-4-1,0-3 0,1-3-2,3-7-3,14 1-28,3-4-9,9-5 1,10-1-2</inkml:trace>
  <inkml:trace contextRef="#ctx0" brushRef="#br0" timeOffset="81935.6865">9292 11047 25,'-14'-9'30,"14"9"1,0 0-7,-10-2-8,10 2 0,-2 11-4,5 3-3,-3 1-1,4 9-3,-2 2-1,3 13-1,-1 6 1,2 1-1,-3 6-1,3 6 0,-4-1 0,0 3 0,-2-2-1,0-4 0,-5-2 0,-1-5-1,1-6 0,-1-10 0,0-5-3,-1-11-3,6-4-11,1-11-20,0 0 2,-9-26-2,6-7 1</inkml:trace>
  <inkml:trace contextRef="#ctx0" brushRef="#br0" timeOffset="82469.7163">9193 11046 26,'10'-5'32,"-5"-8"1,4 4 0,0 0-15,-1-5-3,8 2 0,-4-5-6,8 6-2,1-3-2,6 6-1,2-2 0,4 3-2,1 2 0,6 3-1,-1 7 1,2 2-2,-3 7 1,1 3 0,-4 4-1,-1 6 0,-2 1 0,-4 2 0,-4 0 0,-2 0 0,-7-3 0,-2-1 0,-6-2 0,-5-2 0,-8-2 0,-7-1 0,-4-1 0,-8-1 1,-6-2-1,-5 0 0,-5-2 2,-4-2-1,2-3 0,1 0 0,2-4 0,4-2 0,7 0-1,5-4 0,9 2-4,5-5-6,10 5-29,0 0 1,18-15 0,4 9-1</inkml:trace>
  <inkml:trace contextRef="#ctx0" brushRef="#br0" timeOffset="98310.6231">10636 11200 23,'0'0'28,"11"-2"-3,-11 2 3,0 0-12,0 0-2,0 0-2,0 0-4,-4 15-1,4 2-3,-7 3 1,2 5-2,-4 4-1,0 4 0,-5 1 0,1 6-1,-1-2 0,-2 1 0,0-1 0,0 0 0,0-5 0,2-5 1,1-3 0,4-7-1,-1-9 1,10-9-1,-9 2 0,9-13 0,4-7 0,5-5-1,0-6 0,1-5 1,5-3-1,0-4 0,4 0 1,-1 0-2,-1 0 1,-2 3 0,1 4 0,-3 5 0,0 5 1,-5 6 1,-2 2-1,-6 16 1,7-13 0,-7 13 0,0 0 0,10 13 0,-6 2 0,4 6-1,3 3 1,1 8-1,2 4 1,4 1 0,3 2-1,1 3 0,1-2 0,-1-3 0,-2-4 0,1-2-1,-2-5 0,-2-4 1,-5-6-1,-3-1 0,-9-15-1,14 14-2,-14-14-4,0 0-20,0 0-13,10 10 1,-10-10-2,0 0 2</inkml:trace>
  <inkml:trace contextRef="#ctx0" brushRef="#br0" timeOffset="101394.7994">12318 10946 23,'9'-4'31,"-9"4"2,0 0-1,0 0-13,0 0-4,6 14-2,-6-14-2,-3 28-4,-3-6-3,2 10 0,-8 8-1,0 10-2,-6 7 0,-2 5 0,-5 1 0,0 3-1,-4 0 1,4-3-1,0-7 1,5-5 0,3-10-1,4-7 1,4-8-1,1-9 1,5-7-1,3-10 1,0 0-1,3-14 1,1-8-1,4-8 0,1-12 1,6-9-1,4-10 0,5-13 0,2-3 0,5-5 0,2 3 0,-1 2 0,-2 12 0,-2 8 0,-5 13 1,-3 13-1,-4 11 1,-4 12-1,-3 15 1,4 10 0,-2 10 0,4 15 0,0 9 1,4 8 0,1 7-1,3 3 0,1-1 0,1-2 0,-2-5-1,1-7 1,-1-10-1,-2-3 0,-3-5 0,-2-6 1,-4-4-1,-1-4 0,-3 0 0,-3-3 0,0-2-1,-2-8-3,2 5-6,-5-14-30,0 0 1,0 0 0,8-31-1</inkml:trace>
  <inkml:trace contextRef="#ctx0" brushRef="#br0" timeOffset="107622.1557">13750 11251 45,'0'0'33,"14"-4"-4,-14 4-1,0 0-12,-2 17-1,-9-7-3,7 9-4,-11 2-2,4 5-2,-9-2-1,4 8-1,-4-4-1,1 1 0,-2-4 0,1 1-1,3-3 0,0-1 1,4-4-2,0-5 1,5-3-3,8-10-1,-10 8-4,10-8-9,-7-14-20,8 4 0,-4-9 0,3 1 2</inkml:trace>
  <inkml:trace contextRef="#ctx0" brushRef="#br0" timeOffset="107888.1709">13432 11258 57,'0'0'36,"15"17"0,-2-1-5,-2-5-14,17 9-4,-3-4-3,11 12-3,-2-6-2,5 4-1,0-1-2,-1 3 0,-4-4-1,-2-1-1,-4-4-1,-5-2 0,-3-2-2,-5-3-3,-2 2-9,-13-14-24,14 7 0,-14-7 0,10-10 1</inkml:trace>
  <inkml:trace contextRef="#ctx0" brushRef="#br0" timeOffset="108224.1901">14185 11333 65,'-14'5'37,"14"-5"0,0 0 2,0 0-26,19-8-5,-1 0 0,7 5-3,2-2-2,4 3-1,-1-3-1,1 2-1,-1 3-2,-5-6-2,1 8-5,-10-9-8,2 1-22,-6 8 1,-12-2-1,0 0 2</inkml:trace>
  <inkml:trace contextRef="#ctx0" brushRef="#br0" timeOffset="108436.2021">14225 11486 42,'-2'10'36,"2"-10"2,0 0 0,14 9-12,-4-16-14,13 9 0,-4-7-4,4 3-4,0-2-2,5 2-2,1 2-5,-4-8-10,-1 5-24,8 0 1,-7-4-3,5 4 3</inkml:trace>
  <inkml:trace contextRef="#ctx0" brushRef="#br0" timeOffset="113734.5053">13933 10921 39,'0'0'35,"0"0"1,-9 13-2,9-13-12,-2 20-7,-6-3-5,9 4-4,-4 1-2,5 7-2,1-1-2,0-5-4,6 2-13,-2-6-21,-5-9 2,-2-10-3,0 0 3</inkml:trace>
  <inkml:trace contextRef="#ctx0" brushRef="#br0" timeOffset="114530.5508">15059 11223 34,'17'-1'29,"-17"1"-1,0 0-6,-2 23-5,-10-9-2,1 11-2,-11-2-1,4 9-3,-12-4-2,4 7-2,-2-1-1,-1 0-1,1-4-1,4-2-1,2-5 0,3-5-1,7-3-1,2-7-1,10-8-3,-11 3-5,11-3-11,0 0-15,7-16 0,-3 6-1,-5-8 1</inkml:trace>
  <inkml:trace contextRef="#ctx0" brushRef="#br0" timeOffset="114789.5656">14729 11235 49,'-5'14'36,"4"-4"1,9 5 1,6 2-17,-1-6-9,15 10-2,-4-2-1,10 5-4,-1-7-2,3 6 0,-2-1-1,-3 1-2,-3 2 0,-5-3-1,-2 1-5,-8-6-12,-3-1-22,2-5 0,-12-11 0,16 11 1</inkml:trace>
  <inkml:trace contextRef="#ctx0" brushRef="#br0" timeOffset="120128.871">12039 12277 39,'10'-9'33,"-10"9"3,0 0-4,-3-9-13,3 9-3,0 0-4,-16-5-4,16 5-3,-12 16-2,5 0 0,-5 4-2,-2 7 1,-2 4-1,-3 3 1,-4 1-1,-1 5 0,-1-3 1,2-2-1,0-6 0,2-3 0,6-8 0,2-2-1,3-5-1,10-11-1,-10 2-2,10-2-3,1-9-7,-6-5-19,5 0-5,0-3-1,0-5 2</inkml:trace>
  <inkml:trace contextRef="#ctx0" brushRef="#br0" timeOffset="120442.889">11726 12310 14,'0'0'32,"-13"-12"2,13 12 1,0 0-10,-11-2-5,16 12-2,-5-10-5,13 19-4,2-6-2,6 7-2,3 0 0,7 4-1,3 0-1,3 4 0,4-1-2,-2 0 0,-2-2 0,0-2-1,-3-1 1,-6-4-1,-3-4-1,-5-6-2,-1-2-1,-7-10-5,4 5-14,-4-9-18,-4-4 2,2 0-2,-1-4 2</inkml:trace>
  <inkml:trace contextRef="#ctx0" brushRef="#br0" timeOffset="120997.9207">12588 12358 51,'0'0'34,"-13"-16"0,13 16-8,-9-15-13,-2 1 0,11 14-4,-12-14-3,12 14-1,-15-8-2,4 11 1,-4 2-1,-2 8-1,-3 5 0,-1 4 0,-3 0 0,1 6 0,1 1-1,4-3 1,4-1 0,8 1-1,6-5 0,7-1 0,7 0 1,6-6-1,5-1-1,3 1 1,0-4-1,0-1 0,-3-2 0,1 0 0,-5-1-2,-4-2 0,0 3-3,-6-10-5,4 4-13,-1-6-17,-7-3 2,0-2-1,-7-6 1</inkml:trace>
  <inkml:trace contextRef="#ctx0" brushRef="#br0" timeOffset="121232.9342">12408 12485 52,'-14'4'35,"1"-4"1,13 0-10,0 0-8,0 0-2,13 4-4,-1-5-4,8 5-3,-1-4-1,7 5-1,-2 0-2,2-2-1,1 3-5,-6-6-5,4 1-27,-5 2-2,-3-4 1,0 1-2</inkml:trace>
  <inkml:trace contextRef="#ctx0" brushRef="#br0" timeOffset="121753.964">12869 12206 62,'0'0'36,"0"0"0,0 0-8,0 0-13,0 0-4,0 0 0,0 0-5,11 17-2,-4-6 0,1 7-1,1 3-1,3 5 0,-1 2-1,3 2 0,0 4 0,1-1 0,-2-3-1,2 2 0,-3-3 0,-2-3 0,0-1 1,-2-5-2,-2-3 2,-2-4-2,0 0 0,-4-13-1,0 0-2,0 0-4,13 2-10,-13-2-22,1-19 1,2 5-1,-2-4 3</inkml:trace>
  <inkml:trace contextRef="#ctx0" brushRef="#br0" timeOffset="122359.9986">13305 12208 22,'0'0'28,"0"0"2,0 0-5,0 0-7,0 0-1,0 0-3,0 0-2,0 0-1,0 0-3,0 0-1,0 0-1,0 0-2,0 0 0,0 0-2,0 0 0,-6 9 0,6-9-1,-9 24 1,2-4-1,-2 2 0,-4 5 0,1 3 0,-3 7 0,-1-3 0,-1 0 0,2-1-1,-4-3 1,9-1 0,-1-6 0,4-2-1,-3-2 1,6-3-1,1-2 1,-2-4-1,5-10 1,-7 13-1,7-13 0,0 0 0,0 0 1,0 0-2,0 0-2,0 0-7,0 0-30,8-13 0,-5 4 0,-1-1-1</inkml:trace>
  <inkml:trace contextRef="#ctx0" brushRef="#br0" timeOffset="176886.1173">9216 14377 13,'0'0'23,"0"0"-3,0 0-2,0 0-2,-10 12-4,3-3-3,0 1-2,-1 7-1,-2 2-1,-2 4-1,-3 5 1,-3 0-2,1 2 0,-3 2-1,1-1 0,1-1 0,-3-2-1,2-1 0,3-6 0,1-2-1,1-1 1,2-6 0,0 1-1,12-13-1,-14 14 1,14-14-2,-10 7-2,10-7-5,0 0-7,0 0-14,0 0-1,0 0 1,-5-19 0</inkml:trace>
  <inkml:trace contextRef="#ctx0" brushRef="#br0" timeOffset="177441.1491">8878 14415 18,'0'0'17,"7"9"1,-7-9-2,0 0 0,11 15-2,-11-15-3,14 17-1,-6-8-2,4 4-1,-1-2-2,5 5-1,-1 0 0,4 5-2,-1-3 1,3 5-2,1 1 1,1-3-1,0 2 0,-1 0 0,-3-5-1,1-2 0,-1-1 0,-4-3 1,-2-1-1,-3-3-1,0-2-2,-10-6-4,19 5-7,-19-5-13,15-3-5,-4 2 1,-5-11-1</inkml:trace>
  <inkml:trace contextRef="#ctx0" brushRef="#br0" timeOffset="178050.1839">9591 14456 22,'0'0'27,"0"0"-4,0 0-3,0-11-2,0 11-4,10-5-3,-10 5-3,20 0-2,-3 1-2,0 2-1,3-6-1,3 6 0,2-3 0,4-4-2,-1 1 1,1-2-1,-1-1 1,1 1-2,-1 0 0,-3-3-3,-4 6-4,-3-3-5,-5 0-14,2 9-6,-15-4 2,0 0-1</inkml:trace>
  <inkml:trace contextRef="#ctx0" brushRef="#br0" timeOffset="178465.2077">9560 14648 8,'0'0'25,"0"0"-3,0 0-1,0 0-1,0 0-2,19 8-3,-9-13-2,10 7-2,-3-6-2,7 3-3,-2-3 0,5 2-3,0-1-1,0 2-1,2 1 0,-1-3 0,1 2-2,-1-1 0,3 2-1,-5-4-5,1 7-15,1-1-11,-14-5-2,4 6 1,-18-3 0</inkml:trace>
  <inkml:trace contextRef="#ctx0" brushRef="#br0" timeOffset="179187.249">10388 14289 5,'-14'-5'27,"14"5"1,0 0 2,-11 8-13,11-8-2,-3 14-2,4 1-3,-2-2-3,3 7-1,-2-3-2,3 8 0,-2 2-2,1 2 1,-2 4-2,1 3-1,0 0 1,-1 2-1,0 2 1,-1-1-1,1-2 0,0 0 0,2-3 0,-2-5 1,3 0-1,-1-4 0,1-4 0,2-4 1,1-2-1,-1-3 2,-5-12-1,21 13 0,-9-12 1,4-2 0,1-2 0,4 0-1,1-4 1,3 2 0,-2 0-1,4-1 0,0 0 0,0 1 0,1 1-1,-2 0 1,2 2-2,-5-1 0,3 1-1,-5 0-3,2 6-5,-11-6-17,0 1-8,1 0-1,-10-8 0</inkml:trace>
  <inkml:trace contextRef="#ctx0" brushRef="#br0" timeOffset="179614.2734">10447 14567 37,'-9'-7'29,"9"7"2,-11-2-11,11 2-6,-7-9-2,7 9-4,-4-9-1,4 9-2,14-8 0,-3 3 1,6 3-1,2-3-1,6 1 0,-1-1-1,5 2 0,-3-3-1,2 2-1,-1-1 0,-2 2-2,0-1 0,-5 1-1,-2 2-1,-5-3-3,1 5-4,-14-1-9,0 0-16,10-9 0,-10 9 0,-10-8 0</inkml:trace>
  <inkml:trace contextRef="#ctx0" brushRef="#br0" timeOffset="179975.294">10383 14243 29,'0'0'32,"-9"-10"2,9-1-4,0 11-11,-4-23-3,4 23-3,11-22-4,-1 11-2,2 0-2,8 2-1,2-2-1,5 2 0,4 0-1,5 1 0,4 0-1,3 2 0,-2 2 0,-1-1-1,-2 3 0,-1 2 0,-6 4-1,-8-1-1,-2 6-3,-9-5-5,2 3-23,-6 2-5,-8-9 1,2 8-1</inkml:trace>
  <inkml:trace contextRef="#ctx0" brushRef="#br0" timeOffset="187248.71">9324 14109 33,'0'0'32,"0"0"2,-10 3 0,10-3-15,0 0-5,0 0-1,0 15-4,0-4-3,7 3-1,-2 2 0,3 7-1,-1 0-1,2 3 0,1 1-3,0 0 0,1-1-3,-3-6-8,2 1-28,-4-6 1,-1-4 0,-5-11-2</inkml:trace>
  <inkml:trace contextRef="#ctx0" brushRef="#br0" timeOffset="193548.0703">11546 14296 39,'10'-5'31,"-10"5"2,0 0-7,0 0-11,-11 7-2,6 5-2,-4-2-3,3 9-3,-3 0-2,0 5 0,-2 3 0,-1 3-2,-1 4 0,1 4 0,-2-2 0,0-1-1,-1-1 1,1-1-2,1-4 2,2-5-1,3-4 0,1-8 1,7-12-1,0 0 1,0 0-1,-3-11 1,9-8-1,5-6 1,-2-7-1,4-3 0,1-4 1,2-2-1,-1-1 1,1 3-1,-2 2 1,-4 7 0,1 4 0,-3 7 0,-3 7 1,-5 12-1,0 0 0,11 4 1,-7 9-1,1 9 0,4 6-1,2 6 1,2 4 0,5 6 0,0-1-1,5 2 1,0-1 0,0-3-1,1-3 1,2-5-1,-5-9 0,-1-3 1,-4-6-2,-5-5 0,-1-2-3,-10-8-8,0 0-28,0-15 2,-8 2-1,3-1 0</inkml:trace>
  <inkml:trace contextRef="#ctx0" brushRef="#br0" timeOffset="195282.1695">13230 14108 37,'-6'18'32,"4"10"3,-8 1-4,-9 1-16,6 13-3,-7-2-2,1 10-3,-3 3-4,-1 4 0,-1-2-1,-1 5-1,0-1 1,4-3-1,-1-3-1,3-1 1,0-5-1,3-6 1,2-6-1,4-8 0,2-7 0,2-7 0,6-14 0,0 0 0,10-18 1,2-10-2,3-9 2,3-9-2,4-10 1,1-8 1,4-6-2,1-3 1,0 0 0,-1 0 1,-1 3-1,-3 7 1,-4 7 0,-2 10 0,-7 9 1,-1 9-1,-4 7 1,-5 21-1,11-4 1,-4 17 0,0 8 0,6 11-1,-1 10 0,6 9 1,3 7 0,2 6-1,0 5 0,2 2 0,-1 0 0,2-1-1,1-7 1,-2-4-1,-2-3 0,-1-8 0,-1-8 1,-4-5-1,-2-10 0,-3-3 1,-3-7-2,-9-15-1,10 17-4,-10-17-12,0 0-21,-5-17 0,2 7-1,-1-2 1</inkml:trace>
  <inkml:trace contextRef="#ctx0" brushRef="#br0" timeOffset="197473.2949">14235 14437 46,'14'4'30,"-14"-4"1,2 15-10,3 4-7,-3 1-3,3 7-3,0-1-2,2 4-1,0-1-1,5-1-2,-4-3 1,3-2-2,1-6 0,0-5 1,5-3-2,-3-6 1,3-4 0,1-7-1,1-5 0,-1 0 1,0-8-1,0-3 1,-4-4-1,1 1 1,-7-2 0,0 7 2,-4 0-2,-1 3 2,-3 6-1,0 13 0,0 0-1,0 0 1,-12 21-1,9 3 0,-2 6 0,-1 9-1,0 4 0,1 7 0,-1 0 0,0 4 0,1-1 0,0-4 1,1-1-1,0-8 0,1-4 0,1-6 0,1-5-1,0-9 0,0-2-2,1-14-2,2 9-7,-2-9-24,0 0-1,-4-21-1,2-1 2</inkml:trace>
  <inkml:trace contextRef="#ctx0" brushRef="#br0" timeOffset="197755.3109">14642 14152 66,'0'0'35,"9"-11"0,-9 11-7,17 14-18,-16 0-3,4 10 0,-5 2-2,0 7-2,-3 4-1,0 1-1,0 0-2,-2-4-4,6 0-12,1-6-20,-4-11 1,6-3-1,-4-14 1</inkml:trace>
  <inkml:trace contextRef="#ctx0" brushRef="#br0" timeOffset="198106.3309">14972 14468 45,'-7'13'32,"7"-13"2,0 0-8,0 0-9,7-13-3,3 15-2,-10-2-4,23-4-2,-7 1-1,7 6-2,2-3 0,0 2-1,-1 3-2,2-4 0,1 4-3,-4-3-2,1 3-3,-9-6-8,3 2-16,-5 3-5,-13-4-1,0 0 2</inkml:trace>
  <inkml:trace contextRef="#ctx0" brushRef="#br0" timeOffset="198380.3467">14934 14665 60,'0'0'36,"-7"14"0,7-14-4,0 0-17,13 12-4,-5-12-4,11 4-1,-3-2-3,5 1 0,3-1-2,0 0-1,1 2-2,-1-3-1,2 4-4,-7-8-9,2 0-23,0 4 2,-9-8-1,3 4 2</inkml:trace>
  <inkml:trace contextRef="#ctx0" brushRef="#br0" timeOffset="198974.3803">15608 14382 61,'0'0'35,"-9"6"1,6 6-1,-2 13-18,2-9-12,4 9 0,2 4-1,3 2-2,2 1 1,4 0-2,1-3 0,4-2 0,2-5 0,4-6 0,0-9-1,2-6 0,2-7 1,-1-4-1,0-8 0,-1-5 0,-1-3 0,-7 0 0,-1 2 0,-6 0 1,-3 3-1,-1 5 1,-5 7 0,-1 9 0,0 0 0,-15 15 0,5 4 0,0 10-1,-3 6 1,1 9-1,-4 4 1,2 9 0,-3 4 0,3 2 1,-4-2-1,2-2 1,0-4 0,4-3-1,-1-5 0,3-11-1,3-6-2,-3-11-6,10-1-20,0-7-13,0-11 2,0 0-3,-10-13 3</inkml:trace>
  <inkml:trace contextRef="#ctx0" brushRef="#br0" timeOffset="204335.6874">12331 15755 22,'0'0'28,"0"0"1,-6-8-5,6 8-8,0 0-2,-8-10-4,8 10-2,0 0-4,0 0 0,0 0-1,0 0-1,0 0 0,0 0 0,5 11 0,-5-11 0,7 17 0,-3-5 0,1 2 0,3 0 0,-2 2-1,0 1 0,2 0 1,0 0-1,2-4 0,0 2-1,4-6 1,0 1-1,3-6 1,-2-1-1,1-6 0,0-4 0,2-2 0,-3-2 1,2-4-2,-5 1 2,-2-1-1,0 3 1,-3 0 1,-7 12-1,8-11 0,-8 11 1,0 0-1,-2 20 0,-2-2 0,0 8-1,-2 4 1,-2 8-1,1 4 1,0 4-1,-1 3 0,-1-3 0,0 3 0,2-5 0,2-2 0,0-5-1,-1-7 0,1-5 0,3-6-1,-1-6-1,4-2-1,-1-11-3,0 0-7,0 0-9,0 0-12,6-14-1,-5-3 2,9 4 1</inkml:trace>
  <inkml:trace contextRef="#ctx0" brushRef="#br0" timeOffset="204844.7165">13258 15712 28,'0'0'30,"-14"1"2,14-1-5,-18 0-11,3-1-4,1 4-2,-3-1-3,-3 5-3,-4-1 1,-2 11-3,-3-1 1,-2 8-1,-3 3 1,1 5-2,0 0 2,6 3-1,2-2 0,10 0 0,7-3 0,9-4-1,9-4 0,7-5 0,7-3-1,6-5 0,4-4 0,1-3-1,0-4 0,-3-3-1,-2 1-1,-4-3-3,-2 4-3,-7-6-11,-5-1-15,2 4 1,-11-4-2,-3 10 3</inkml:trace>
  <inkml:trace contextRef="#ctx0" brushRef="#br0" timeOffset="205137.7332">12951 15958 33,'0'0'32,"13"-5"4,-13 5-2,17-13-12,3 10-7,-5-5-4,9 7-3,-2-1-3,4 0-1,-1-2-2,3 4-1,-2 0 0,0-1-2,-3 4-2,-5-6-3,4 10-13,-3-4-18,-10-2 0,0 0 0,-9-1 0</inkml:trace>
  <inkml:trace contextRef="#ctx0" brushRef="#br0" timeOffset="205817.7721">13648 15693 53,'0'0'34,"-7"-9"0,7 9-9,-10 5-9,14 6-3,-3 2-4,10 7-2,-2 6-2,5 8-2,5 5 1,5 4-2,-3 1 0,2 4-1,0-3 0,0 1-1,-2-7 1,-1-4 0,-2-5-1,-5-3 0,1-4 0,-3-7 0,-2-3-2,-9-13 1,11 12-3,-11-12-1,0 0-6,0 0-14,-3-18-12,2 7 0,-3-6 0,4 1 1</inkml:trace>
  <inkml:trace contextRef="#ctx0" brushRef="#br0" timeOffset="206347.8023">14245 15761 25,'0'0'21,"0"0"-1,6-9 2,-6 9-5,0 0-2,0 0-4,1 13-1,-1-13-1,-5 17-2,0-8-1,0 8-1,-4 1 1,-2 5-3,-3 3 0,-2 2-1,-3 2 0,1 4-1,-5 0 1,4 0 0,-2-5-1,2-1 1,2-4 0,3-2 1,3-6-1,2-3 0,9-13-1,-13 14 0,13-14 0,0 0 0,-8 10 0,8-10-1,0 0 0,0 0 0,-2 9-1,2-9 0,0 0 0,-1 10-2,1-10-1,0 0-5,0 0-29,0 0 1,7-13 0,-3 2 1</inkml:trace>
  <inkml:trace contextRef="#ctx0" brushRef="#br0" timeOffset="207001.8399">14598 15700 17,'-4'11'29,"-8"-9"2,3 3-7,2 5-3,-3-4-3,7 9-2,-2-3-2,8 7-4,-4 3-3,8 6-2,-1 0 0,8 6-2,-2 0-1,4 0 0,1 3-1,3-1-1,2-4 1,-2-2-1,0-4 0,-2-3 0,-3-5 0,0-1 0,-5-7-2,-10-10 1,13 16 0,-13-16-2,0 0-1,0 0-2,0 0-9,0 0-21,0 0-1,0 0 1,-6-16 1</inkml:trace>
  <inkml:trace contextRef="#ctx0" brushRef="#br0" timeOffset="207909.8913">15237 15700 9,'0'0'27,"0"-12"2,0 12-2,-6-10-7,-2 2-3,8 8-3,-23-2-4,12 6-2,-7-2-2,3 7 0,-5-2-2,3 3-1,0 3-1,2-1 0,4 1 0,2 0-1,6 1 0,4 1 0,4-2 0,3 2-1,4-2 1,0 0-1,1 1 1,1 1-1,-3-3 0,-1 2 0,-1 0 0,-4-4 0,-1 3 0,-3-3-1,-3-1 1,2-9 0,-11 18-1,-1-11 1,-2-1-1,-2 2 1,-1-1-1,-1-2 1,2-1 0,1-2 0,2 0 0,13-2 0,-14 1 0,14-1 1,0 0-1,0 0 0,0 0 0,18 11 0,-7-7 0,3 2 0,1 2 0,1 2 0,-2 4-1,0 4 1,-3 3-1,-4 7 0,-5 4 0,-2 0 1,-3 3-1,-4 2 1,1-3 0,-2-1 1,5-3 0,2-5 0,1-5 1,3 2 0,2-8 0,6-4 0,-2-3 0,7-1-1,-4-5-1,3 0 0,0 0-3,-1-8-6,1 0-28,-1 2 1,-5-6-1,2 1 1</inkml:trace>
  <inkml:trace contextRef="#ctx0" brushRef="#br0" timeOffset="208277.9128">15690 15946 76,'-2'17'36,"-5"-4"-1,-6 6-8,-4-4-17,4 9-2,-4-1-3,1 3-2,-2 3 0,3-6-2,0 0 0,-1 1 0,3-1 0,-1-5-2,4-1-3,-2-9-2,9 2-12,3-10-20,-14 6 1,14-6-1,-11-23 2</inkml:trace>
  <inkml:trace contextRef="#ctx0" brushRef="#br0" timeOffset="208550.9283">15392 15998 70,'0'0'38,"0"0"-2,13 5-4,-3 8-18,-10-13-4,24 22-2,-11-9-3,6 7 0,1 0-3,-1 1 1,0-1-2,1 2 0,0-1-1,-2 1 0,0 0-1,-1-5 0,-1 0-1,0-4-3,0 2-5,-5-6-24,0-6-6,-1-4 1,-4-8-1</inkml:trace>
  <inkml:trace contextRef="#ctx0" brushRef="#br0" timeOffset="209780.9988">15802 15751 25,'0'0'33,"0"0"2,0 0-5,6-16-7,-6 16-3,9-11-3,2 7-7,-6-5-2,7 5-3,-3-3-1,5 5-2,-3 1 0,6 1-1,-4 3-1,4 4 1,-3 0-1,-4 3 0,0 3 1,-2 2-1,-3 3 0,-2 1 0,-3 4 1,-2-1-2,-1-1 2,-1 1-2,1-1 2,-1-3-2,1 2 1,2-3 0,1-5 0,2-1 0,3 3 0,-2-4 0,5-1 0,-8-9 0,20 12-1,-9-8 2,2-1-1,0-1 0,0-2 0,1-2 0,0 1 0,-2 0 0,-3 1 0,-9 0 0,12-3 0,-12 3-1,0 0 1,-4 9 0,4-9-1,-15 14 1,7-5 0,-1 3-1,2 3 1,1-3 0,3 4 0,1 2 0,4 0 0,-4 3 0,6 2 0,1 3 0,2-2 0,2 3 1,0-1-1,1-4 0,2 2 0,2-1 0,-3-5 0,0-1 1,-2-4-1,-2-1 0,-1-2 0,-5-1 0,-1-9 0,-8 11 1,8-11-1,-20 5 0,4-3 0,1-1 0,-4 1-1,0-2-1,6 1-5,-6-1-27,3-1-5,4 1 1,3-5-2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0T23:54:08.7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8129 13798 25,'0'0'27,"10"2"2,-10-2 0,0 0-11,8 20-7,-10-3-2,3 11-1,-4 3 0,2 10-1,-3 8-2,3 11-2,-3 7 0,1 8 0,-1 6-2,4 7 0,-5 6 0,7 8-1,-4 5 0,1 0 0,-2 5 1,3 1-2,-1 1 1,-1 4 0,3 1 0,-1-5 0,0 2 0,-1 1 0,1-2 0,-2 0 0,-1-3 0,1-9 0,-1-4 0,2-3-1,0-9 1,2-8 0,1-7 0,1-6 0,1-6 0,0-5 0,5-5 0,-3-6 1,3-4-2,0-5 1,5-4 0,-1-7 0,1-3 0,2-4 0,-1-5-1,1-1 1,1-3 0,-2-4 1,2 0-1,0-2 0,2-1 0,1-2 0,3 0 0,2-2 1,3-1-1,3 1 0,4-2 1,3-1-1,6 0 0,5 1 1,4-3-1,5-1 0,5 1 1,3-3-1,6 1 0,4 0 0,2 2 1,3-2-1,4 3 0,4 0 0,2 0 0,3 5 0,2-1 1,2 1 0,2 0-1,4 3 1,-3-3 0,1 4 0,1 0 0,0-3 0,0 0 0,4 1 0,-2-2-1,-1 1 1,1-1 0,4 0 0,0-2-1,4 4 1,-2-2-1,0 0 0,-1-3 1,1 3-1,2-3 0,-1 2 1,-2-2-1,1-1 0,-3 0 1,3 1 0,2 1 0,2-3 0,-2-1 0,0 3-1,1 0 1,0 2 0,1 0-1,-3 1 1,-1 1-1,-2 2 0,0 0 0,-3-1 0,3 1 1,0 1-1,-2 0 0,0 0 0,0 2 0,-2 0 1,1 1-1,1 0 0,-2-2 1,-4 0-1,1 1 0,-2 2 0,1-5 0,-3 2 0,1 3 1,-4-1-1,-2 0 0,0-1 0,-4-1 0,0 0 1,-2 3-1,-3-1 0,-1-2 0,-1 1 0,-5 0 0,-3 0 1,-1 0-1,-5 0-1,-3-3 0,-5 1-1,-2 5-3,-9-10-5,2 4-26,-8 0-2,-12-6-1,-5 2 0</inkml:trace>
  <inkml:trace contextRef="#ctx0" brushRef="#br0" timeOffset="9352.5349">8183 13843 4,'0'0'6,"-2"-10"1,2 10-1,0 0 3,0 0-1,0 0-1,-6-10 0,6 10 1,0 0 0,0 0 1,0 0 1,0 0 0,-9-9-1,9 9-1,0 0 0,0 0-1,0 0-1,0 0-1,0 0-1,0 0 1,0 0-2,9 1 1,-9-1 0,10 0 0,-10 0 2,11 0-2,-11 0 0,14-1-1,-14 1 0,17 1-1,-8 0 0,4 1 0,0 1-1,5 0 0,-1 0 1,4-1-1,2 0 0,1-1 1,5-2-1,3 3 1,1-2-1,3-1 0,0 0 0,4 2 0,1-2 0,3 3 0,1-1-1,3-2 1,0 1-1,3 1 1,-1-2-1,2 1 0,1-1 0,1-1 1,-1 1-1,0 0 0,4 2 0,2-2 1,2 1-1,3 1 0,1-1 0,0 0 1,2 0-1,4 0 0,-2-2 0,1 1 0,1-1 0,2-1 1,0 0-1,5 0 0,-1 1 0,2-1 1,2 0-1,0-1 0,2 0 0,3 1 0,-1-2 0,1 0 1,0-1-1,2 1 0,0-1 0,0 0 0,1 1 1,0 0-1,0-1 0,2 1 0,-1 2 0,-1-1 1,1-1-1,0 1 0,-1 0 0,-1 1 0,0 1 0,0-2 0,1 0 0,2 1 0,-2 0 0,2-2 1,0 3-1,-2-2 0,1 0 0,-1 1 0,0 1 1,1-1-1,-1 1 0,-1 1 0,-1-1 0,-2 3 0,-1 0 0,0-1 0,-3 0 0,-2 2 0,1 1 0,-2-1 0,-2 0 0,2 0 0,-1-1 0,-1 2 0,-1 0 0,-2-1 0,2 1 0,-1 1-1,2 0 2,-3-1-1,0 0 0,0-2 0,3 1 0,1 0 0,-3 0 0,0-2 1,1-1-1,-1 1 0,2 1 0,-1-1-1,0 0 2,-2-1-1,-2 0 0,0 0-1,-2 1 2,-4-2-1,0 0 0,-1 1 0,-2-1-1,-2 1 1,-1 1 1,-5-1-1,-1 1 0,0 0-1,-7 0 1,-4 0 1,-3 0-1,-4 0 0,-2 1 0,0 0-1,-8 0 2,-3 0-1,0-1 0,-4 1-1,-2 0 1,-3 0 0,-1 1 0,-12-2 0,14 2 0,-14-2 0,0 0 0,9 6 0,-9-6 0,0 0 0,0 0 0,-1 10 0,1-10-1,0 0 2,-3 12-1,3-12-1,-3 11 2,3-11-1,-2 16 0,2-16 0,-2 16 0,1-4 0,2 0 0,-1 2 0,1 0 0,-1 5-1,0 0 2,2 4-1,0 1 0,2 0 0,-3 1 0,0 4 0,3 2 0,-2 0 0,-1 2 0,0 1 0,-1 2 0,0 3 0,2 1 0,0 0 0,0-1 0,2 1 0,-2 0 0,3 2 0,-2-1 0,-1-2 0,-2 0 0,5 1-1,-4-1 2,-1-1-2,4 1 2,-4-3-1,2 1 0,2 1 0,1 0 0,-4-2 1,1 0-2,-1-1 2,-1 0-1,3 0 0,-3-2-1,-4 1 1,0 1 0,5-2 0,-4 1 0,1 0 0,-2 0 0,-1 0 0,-1-2 0,4 1 0,-1-1 0,0-2 0,2 0 0,-2 0 0,4-1 0,-3-2 0,3 1 0,-1-4 0,1-1-1,-1 1 1,-1-1 0,1-2-1,-2-2 1,1 1 0,0 0-1,1-1 1,-1 2 0,0-1 0,0 0 0,1 2 0,0 0 0,1-2 0,-1 2 0,-1 2-1,1-4 2,0 3-1,0 1 0,0-1 0,-1 1 0,0 4 0,1-2 0,0 0 0,0 1 0,2 0 0,-1-1 0,1 0 0,0 0 0,-1-4 0,0 0 0,1 0 0,0 0 0,-2-1 0,2-3 0,-1 0 0,1-1 0,0-1 0,-1 1 1,0-4-1,1 1 0,-1 2 0,-2-4 0,-1 1 0,1-2 1,0-1-1,1-10 0,1 19-1,-1-19 2,3 10-1,-3-10 1,6 14-1,-6-14 0,5 14-1,-5-14 1,4 16 0,-2-7 0,-2-9 0,2 14-1,-2-14 1,-2 16 0,2-16 0,-2 15 0,2-15 0,-3 16 0,2-7 0,1-9 0,5 16 1,-5-16-2,2 15 2,-1-4-1,-1-11 0,2 15 0,-2-15 0,0 15 0,0-15 0,-1 12 0,1-12 0,0 0 0,-4 14 0,4-14-1,0 0 1,-3 13 0,3-13 0,-1 12 0,1-12 0,0 11 0,0-11 1,0 0-1,0 0 0,0 0 0,0 0 0,0 0 0,1 9 0,-1-9 0,0 0 0,0 0 0,0 0 0,-9 4 0,9-4-1,0 0 2,-10 6-1,10-6-1,0 0 1,0 0 0,-4 14 0,4-14 0,0 0 1,-4 10-1,4-10 0,0 0 0,0 0 0,0 0 0,0 0 0,-5 9 0,5-9 0,0 0 0,-12 7 0,12-7 0,0 0 1,-12 6-1,12-6 0,-11 4 0,11-4 0,0 0 0,-10-3 0,10 3 0,0 0 0,-14-4 0,14 4 0,-9-9 0,9 9-1,-12-4-1,3-1-3,9 5-14,0 0-21,-19 2 2,19-2-2,-21-2 2</inkml:trace>
  <inkml:trace contextRef="#ctx0" brushRef="#br0" timeOffset="19751.1292">8867 12995 10,'0'0'14,"-12"-5"1,12 5-2,0 0 0,0 0-1,0 0-1,0 0-2,0 0-2,0 0 1,0 0-2,12 4-1,-1-2 0,-1-2-1,7 3 0,-1-3 0,6 1-2,0-2 0,4 1 0,2 0 0,4 0 0,0 0 0,3 0-1,2-1 0,2 2 1,4-2-1,2 2 0,0-2 1,1 1-1,2 0 0,2 2 1,-1-3-1,0 1 1,2-1-1,2 1 1,-2-1-1,1 0 0,1-4 0,2 1 0,0 2 0,3 2-1,-2 0 1,-1 1-1,-1 1 0,-1 1 1,1 3-1,-1 0 0,-3-1 0,0 1 0,0-1 0,0 3 0,1-1 1,2-1-1,-2 1 1,3 0-1,0 1 1,0-1-1,0-1 0,2-2 1,0 0-1,2 1 0,0-2 1,1-1-1,1-2 0,2 1 1,2-1-1,1 1 0,0 0 1,0-1-1,0-1 0,1 1 0,0 0 0,3-1 0,-1 1 0,2-2 0,3-1 0,-2 2 0,4 0 0,0-3 0,-1 2 0,3 0 0,-1 0 0,1 1 0,1 0 0,0 0 0,-2 0 0,3 1 0,-1 0 0,-1-1 0,2 2 0,1-1 0,-1 0 0,1 1 0,1 0 0,-1-1 1,2-1-1,0 1 0,-2 0 0,2-1 0,-2-1 0,2 0 0,-1 0 0,2 1 0,-1 0 0,0-1 0,-3-1 0,1 0 0,1-1 0,1 2 0,0-1 1,-5-1-1,3 1 0,-1 0 0,0 1 0,-1 0 0,-5 0 1,-1 0-1,-3 1 0,-2 1 1,-4 0-1,-3 0 1,-4-1-1,-2 1 0,-4 1 0,-8-1 1,-4 1-1,-2-1 0,-6 0 0,-5 0 0,-5 1 0,-4-1 0,-4 0 0,-1 0 0,-11 0 1,14 0-1,-14 0 1,0 0-1,0 0 0,0 0 1,0 0-1,0 0 1,0 0-1,-9-11 0,9 11 0,0 0 0,0 0 0,-5-9 0,5 9 0,0 0 0,-2-10 0,2 10 0,0 0 0,0-16 0,0 16 0,1-14 0,-1 14 0,4-19 0,-2 7 0,1 1 0,-1-1 0,-3-2 0,3-1 0,-2-4 1,0 0-1,0 0 0,-1-2 0,0-5 0,1 0 0,0-1 0,0-4 0,-2 0 1,2-2-2,-2-1 2,1-1-2,1-3 1,-1-2 0,0-1 0,0-1 0,1-1 0,0 0 0,1-4 0,0 2 0,1-2 0,0 3 1,-1-4-1,-1 2 0,1 1 0,0 1 0,0-1 0,-2 1 0,0-1 0,0-1-1,1 0 1,-3 1 1,3-4-1,-3 2 0,0-1 0,1 3 0,-1-2 0,0 1 0,0 1 1,0 2-1,-1 2 0,2 1 0,-1 0 1,0 0-1,3 3 0,-1 1 0,2-1 0,-2 4 0,3 1 0,-3 0 1,2 4-1,-1 1 0,-1 0 0,1 5 0,-1 2 0,1 0 1,0 3-1,0 0 0,-1 3 0,1 0 0,1 3 0,-1 0 1,0 0-1,0 1 0,0 10-1,0-17 1,0 17 1,-1-16-1,1 16 0,0-15 0,0 15 0,1-15 0,-2 6 0,2-2 0,0 2 0,0-2 0,-2 0 0,2 0 0,1-1 0,-4-2 0,2 4 0,2-2 0,-4 1 0,2-1 0,0-1 0,0 1 0,-1 3 0,1-2 0,1 1 0,-2 1 0,1 9 0,-2-14 0,2 14 0,0 0 0,-1-11 0,1 11 0,0 0 0,0 0 0,0 0 0,0 0 0,0 0 0,0 0 0,0 0 0,0 0 0,0 0 0,0 0 0,0 0-1,0 0 1,0 0 1,0 0-1,0 0 0,0 0 0,-9 5-1,9-5 1,0 0 1,0 0-1,0 0 0,0 0 0,0 0 0,0 0 0,0 0 0,0 0 0,0 0 0,-9 8 0,9-8 0,0 0 0,-12 5 0,12-5 0,-12 4 0,12-4 1,-15 7-1,15-7 0,-17 5 0,7-3 0,-4 0 0,-1 0 0,1-1 0,-3 1 0,-2 0 0,-2 0 0,0-2 0,-4 1 0,1 0 0,-2 0 0,-2-1 0,-3 0 0,0-1 0,-4 0 0,-2 2 0,1-1 1,-3-1-1,-3 1 0,1 1 0,-3-1-1,0 1 1,0 1 0,-2-2 0,-2 1 0,-1 2 0,0 0 0,-3-2 0,-2 1 0,-2 0 1,1-1-2,0 2 1,1 0 0,-1-3 1,0 1-1,3 1-1,2-1 1,2 0 0,-1 0 1,1-1-1,-1 0 0,-1 1-1,2 0 1,-2-1 1,2-1-2,1 1 1,0 1 0,0 0 0,0 0 0,2-1 1,-1 1-2,3 0 1,-4 2 1,-1-2-1,-2 0 0,2-2 0,-1 2 0,0-1 0,-1 0 0,-3-2 0,-1 0 0,3 0 0,-1 0 0,-2 0 0,-3 0 0,-3-1 0,-3 0 0,-1 1 0,-1-1 0,-2 1 0,-4-1 1,-1 0-1,0-1 0,1 2 0,-2-1 0,-1 0 0,-3-1 0,0 2 0,1 0 0,-1-1 0,-1 1 0,2-2 0,-3 0 0,5 1 0,-2 1 0,-1-2 1,1 1-1,-2 1 0,2 0 0,0 1 0,1 1 0,-2-3 1,2 2-1,0 2 0,2-2 0,1 0 0,1 1 0,0-1 0,2 0 0,3 2 0,-1-1 0,0 1 0,-1-1 0,1 2 0,-1 1 0,2-1 0,0 1 0,1 0 0,1 0 0,3 0 0,2 2 0,1-2 0,1 0 0,0 1 0,0 0 0,2-1 0,2 1 0,3-2 0,0 0 0,6 0 0,1 1 0,2-3 0,5-1 0,2-1 0,3 1 0,2 1 0,2-1 0,0-1 0,4 1 0,3-1 0,0 1 0,2 1 0,2-1 0,0 0 0,2 0 0,2 2 0,1 0 0,0 0 0,2 0 0,9-1 0,-16 3 0,16-3 0,-13 8 0,13-8 0,-12 5 0,12-5 0,0 0 0,-12 11 0,12-11 0,0 0 0,-10 9 0,10-9 0,-5 10-1,5-10 1,-6 10 0,6-10 0,-4 15 0,2-6 0,2-9 1,-3 19-1,1-5 0,2 0 0,-2 3 0,2-1 0,-1 2 0,0 2 0,2 1 0,-1 1 0,1 2 0,1 0 0,-1 0 0,1 5 0,0 1 0,-1-1 0,-1 3 0,2 1 0,-1 1 0,-1 3 0,2-2 0,-2-2 0,0 2 0,1 0 0,-1 3 0,-2 0 0,0-3 0,-1 0 0,0 1 0,0-1 0,0 1 0,2 1 0,0-6 0,2 2 0,-1 1 0,2 1 0,-2 0 0,1-1 1,-2 1-2,0-1 2,0 1-1,-1 0 0,0-3 0,0 0 0,2-1 0,-3 1 0,4-1 0,-4 0 0,2-1 0,0 1 0,0-1 0,0 0 0,0 1-1,1-1 2,-1 0-2,2 1 1,-1 1 0,-1-2 0,1 1 0,1-1 0,-1-1 0,1-1 0,-1 0 0,0-1 1,0-2-2,0 1 1,1 1 1,-2-1-1,0-2 0,1 0 0,0-1 0,-1 0-1,2-2 2,-1 0-2,-1-2 1,2-1 0,-1 0 0,0-2 0,0 1 0,1-3 0,-2 1 0,2-3 0,1 2 0,0-3 0,-2 0 0,3 0 0,-2-1 0,2 1 0,0-1 0,-3-10 0,2 14 0,-2-14 0,3 16 0,-3-16 1,2 15-1,-2-15 0,0 19-1,0-8 2,0 0-1,1-2 0,-2 0 0,1-9 0,-1 16 0,1-16 0,0 12 0,0-12 0,0 0 0,0 0 0,2 9 0,-2-9 0,0 0 0,0 0 0,0 0-1,0 0 0,0 0-2,2-11-4,-2 11-11,12 8-20,-12-8 2,10 8-1,-10-8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6:24:48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2588 6452 14,'-11'-6'27,"11"6"-4,-15-1-1,6-4-3,-3 7-3,-1-6-3,2 3-3,-5-4-2,8 4-2,-9-4-1,7 5-1,-7 0 0,4 0-1,-2 0-2,-1 8 1,-1-4 0,-1 3-1,-1-1 0,2 3 0,-3 1-1,1 3 1,1 2-1,0-1 0,1 1 0,0 5 0,2 3 1,0 2-1,5 1 1,3 0-1,3-1 1,5 5-1,4 0 2,4-6-1,4 0-1,3 0 0,4-6 1,2 1 0,2-2 0,3-5-1,-1-5 1,1 1-1,-1-2 1,-1-4 0,-1-3-1,1 0 0,-3-5 0,-3 2 0,-1 2-1,-4-5-1,-1 2-1,-3-2-4,1 7-7,-11 0-21,10-8 0,-10 8-2,6-13 2</inkml:trace>
  <inkml:trace contextRef="#ctx0" brushRef="#br0" timeOffset="649.0368">2840 6858 51,'-1'14'31,"1"-14"1,2-12-11,-2 12-10,6-16 0,-6 16-3,11-20-1,-2 12-3,-5-5 1,6 3-2,-3 1 0,1-1 0,-3-2-2,-5 12 0,11-13 0,-11 13 0,8-9-1,-8 9 0,0 0 0,0 0 0,9-7 0,-9 7 0,0 0 0,0 0 1,9 14-1,-9-14 0,4 21 0,0-7 1,-1 6-1,0 2 0,0 1 0,0-1 0,1 0 0,-1-2-1,2 2-1,-3-6-2,2 2-1,-4-18-4,7 22-8,-7-10-13,0-12-5,-1 13 0,1-13 1</inkml:trace>
  <inkml:trace contextRef="#ctx0" brushRef="#br0" timeOffset="935.0535">2816 7061 41,'0'0'32,"13"0"2,-2-6-10,5 7-7,-5-6-2,8 5-4,-5-5-4,8 6-2,-6-5-1,6 4-2,-6 3-1,0-6-1,-2 6-2,0 0-1,0 4-3,-14-7-9,16-1-20,-4 3 0,-12-2-1,13-2 1</inkml:trace>
  <inkml:trace contextRef="#ctx0" brushRef="#br0" timeOffset="3009.1722">4112 6240 22,'0'0'18,"0"0"-4,0 0-1,0 0-2,0 0 0,-9 0-3,9 0 0,0 0-1,-12 1 0,12-1-1,-16-1-1,7 1 1,9 0-1,-20 1-1,11-2 0,-2-3-1,11 4 0,-17 1-1,17-1 1,-19-2-2,19 2 1,-16 0-1,16 0 0,-14 9 0,14-9 0,-16 5 0,16-5 1,-9 12-1,9-12 0,-9 15-1,9-15 1,-3 14-1,0-3 0,3 3 1,0-2 0,-1 3-1,1 3 0,1 4 0,0-1 0,1 2 1,0 2-1,0-2-1,2 4 2,-2 1-1,0-5 1,-1 2-1,0 0 0,1-1 0,-4-1 0,4 0 1,-4-2-2,2-2 1,-2 1-2,2-1 2,-1-5-1,0 1 1,2-5-1,-2 2 0,1-12 1,1 16-1,-1-16 1,0 0-1,3 12 1,-3-12-2,0 0 2,7 10 0,-7-10 0,0 0 2,13 2-2,-13-2 0,15 2 1,-6-4 0,5 2-1,0-1 1,1 0-1,2 1 1,0-2 0,-1-1-1,3 5 0,-3-2 0,-3 0 1,0 1-1,-1 0-1,-12-1 1,13 2-1,-13-2-1,0 0-5,10-4-12,-10 4-14,0-15 0,0 15 0,-10-26 0</inkml:trace>
  <inkml:trace contextRef="#ctx0" brushRef="#br0" timeOffset="4418.2528">4032 6278 3,'0'0'16,"0"0"-1,0 0-1,0 0-3,0 0 0,0 0-2,0 0 1,0 0-2,9 8 0,-9-8 0,0 0 0,12 3-1,-12-3-1,12 1 1,-12-1-2,13-1-1,-13 1 0,19-1-1,-10 3-1,1-2 0,-10 0-1,18 1 0,-9-1 0,-9 0 0,17 5 0,-17-5 0,13-1-1,-13 1 1,12 3 1,-12-3 0,0 0-1,12 2 0,-12-2 0,0 0 1,0 0-1,0 0 1,0 0-2,0 0 1,0 0 0,4 10 0,-4-10 0,-1 12-1,1-12 1,-1 17-1,1-3 1,0 1-1,0 0 0,1 7 1,0-1-1,0 4 1,0-1-2,2-1 2,-3 1-1,3-2 0,0 4 1,-1-3-1,0-1 1,1-2-1,0-1 1,0 0-1,-1 0 1,1-1-1,-1-7 0,0 4 0,0-4 1,-2-3-1,0 1 0,0-9 0,0 13 1,0-13-1,-4 8 1,4-8-1,0 0 0,0 0 1,-9 9-1,9-9 0,0 0 0,-9 7 0,9-7 0,0 0 0,0 0 1,0 0-1,-12 4 0,12-4 0,0 0 0,0 0 0,0 0-1,-10 9 0,10-9-1,0 0-3,0 0-4,0 0-19,0 0-8,0 0 0,14-10 0</inkml:trace>
  <inkml:trace contextRef="#ctx0" brushRef="#br0" timeOffset="5300.3032">5322 6286 32,'0'0'33,"0"0"1,2-8-1,-2 8-16,-12-10-4,12 10 0,-14-7-5,14 7-2,-22-8-2,11 8 0,-5-1-1,-3-3 0,-3 1-1,1 6-1,0 1 0,-3 1-1,-1 6 1,2 2-1,1 3 0,3 9 0,2 2 1,2-3-1,4 5 0,4 1 0,5 2 0,4-2 0,0-2 0,6 1 1,1-3-1,2 4 0,3-2 1,0-3 0,2-4-1,2-2 0,3-2 1,1-4-1,0-2 0,2-5 1,1-6-1,3 1-1,0-2 2,-2-6-1,-1 1 0,0-1 0,-2-2-1,-3 3 0,-2 1-1,-6-4-3,-1 6-5,-11 3-15,0 0-14,0 0 2,0 0-1,-8-9 2</inkml:trace>
  <inkml:trace contextRef="#ctx0" brushRef="#br0" timeOffset="6347.3631">5681 6736 45,'-11'0'32,"11"0"3,0 0-9,0 0-7,0 0-4,-8-10-4,8 10-3,0-9-1,0 9-2,6-10 0,-6 10 0,8-12-2,-8 12 0,12-15-2,-12 15 0,17-12 0,-17 12 0,17-12-1,-8 11 0,1-2-1,1 2 1,-1 4 1,-1-1-1,-9-2 0,18 12 0,-10 0 0,-3-4 0,-2 4 0,-2 5-1,2-4 0,-4 4 1,-1 0 0,-2-2-1,-1-1 1,-1 4-1,1-3 1,-6-2 0,1 2 0,-1 1-1,-2-3 1,3 2 0,-1-1 0,-2-3 0,3-1-1,1 1 1,4-1 0,5-10 1,-9 13-1,9-13 0,0 0 0,0 9 0,0-9 1,0 0 0,10 3 0,-10-3 0,16-1 0,-5 2 0,2 1 0,0-5 0,1 0-1,4 6 1,0-3-1,-2 0 1,-1 2-1,-1-1 0,0 1 1,-3 2-1,0 2 0,-11-6 1,13 1-2,-13-1 1,11 7 0,-11-7 0,0 0-1,0 0-1,0 0-2,0 0-7,10 1-28,-10-1-1,0 0 0,-8-11 0</inkml:trace>
  <inkml:trace contextRef="#ctx0" brushRef="#br0" timeOffset="15037.8602">2491 7462 2,'0'0'27,"0"0"0,6 16 0,-6-16-8,-10 11-4,6 1-3,-6-1-4,4 3-3,-4 0-1,3 3-2,-2 0 0,3 0-1,1 3 0,2-8 0,2 2-1,1 0-1,3-3 1,0-1 0,4-1 0,-7-9 0,20 13-1,-20-13 1,17 15 0,-17-15 1,15 15-1,-12-5 0,-1 1 0,-3 3 1,-5 2 0,0 1-1,-3-3 1,2 3-1,-1-2 1,2-1-1,-2-5 0,6 0 0,2-9 0,0 15 0,0-15 0,6 11 0,-6-11-1,14 9 1,-8 1 0,-6-10 1,11 16-1,-5-7 0,-2 2 0,0 3 0,-3 1 1,0-1-1,-3 0 1,1 2-1,-2 0 1,1-1-1,-2 0 1,0-4-1,0 1 1,3-1-2,0-2 1,1-9 0,-2 13 0,2-13 0,1 9 0,-1-9-1,0 0 1,0 0 0,0 0-1,3 9-1,-3-9-2,0 0-4,0 0-7,0 0-5,0 0-12,0 0 2,0 0 0</inkml:trace>
  <inkml:trace contextRef="#ctx0" brushRef="#br0" timeOffset="15350.878">2376 8134 32,'-9'4'27,"9"-4"-3,0 0-3,-4 9-4,4-9-4,-2 10-5,5 0-3,-2 2 0,4 2-1,-1 0-2,3 4 0,-3-3-1,5 3 1,-2 0-1,1-4 0,1-3 0,-1 2 0,-8-13 3,16 12-2,-16-12 0,21-3 1,-11-5-1,5 2-1,-1-5-1,0-2-2,1 0-7,-4 9-24,-3-6-1,-8 10-1,0 0 1</inkml:trace>
  <inkml:trace contextRef="#ctx0" brushRef="#br0" timeOffset="16024.9166">2029 8699 21,'0'0'29,"0"-21"0,2 10-2,-2 0-10,-4-1-3,4 12-2,-2-14-3,2 14-2,0 0 0,0 0-3,0 0 0,-3 17-1,3-2 0,2 8-2,0 3 0,3 7 0,-2 4-1,3-2 1,1 4 0,1-2 0,-2-2-1,1 0 1,-1-4-1,2-6 1,-4-6-1,-1-1 0,0-5 0,-1-2-1,-2-11 0,1 9-2,-1-9-2,0 0-5,0 0-9,0 0-14,-13-4-2,13 4-1,-10-23 2</inkml:trace>
  <inkml:trace contextRef="#ctx0" brushRef="#br0" timeOffset="16427.9397">2014 8644 30,'0'0'31,"2"-15"3,-2 15-2,4-9-16,-7-1-4,3 10-1,10-6-3,-1 6-3,3-6-1,6 3-1,4-3 2,7 1-1,1-3 0,5 0-1,-1-2-1,1 0 1,-4 4-2,-1 0 1,-7 3-2,-2 1-2,-5 2 0,-3 1-2,-1 5-3,-12-6-6,12 0-23,-12 0-1,0 0-1,0 0 2</inkml:trace>
  <inkml:trace contextRef="#ctx0" brushRef="#br0" timeOffset="16786.9602">2037 8859 30,'0'0'34,"0"0"1,18 4 0,-18-4-12,16-10-9,5 8-3,-4-7-4,9 5-2,0-2-2,2 1-1,-2 1-2,-1 2-1,2 2-1,-7-2-2,2 6-5,-9-4-16,0-1-11,3 5 1,-16-4-1,20-3 1</inkml:trace>
  <inkml:trace contextRef="#ctx0" brushRef="#br0" timeOffset="17564.0046">2563 8902 39,'4'16'30,"-4"-16"1,1 12-10,1-4-7,-4 1-2,6 11-4,-4-5-3,5 5 0,-4 1-2,2 1 1,-3-1-2,4 2-1,-1-1 0,-1-6 0,0-1-1,0-3 0,1-3 0,-3-9 0,1 10 1,-1-10-1,0 0 0,3-12 1,-3 3-1,-1-5 1,0-4-1,0-1 1,0-1-1,-2 0 0,0 1 0,0 1 1,0 3-1,1 5 0,2 10 0,-4-12 0,4 12 0,0 0-1,0 0 1,0 0-1,5 18-1,-1-9-4,3 7-10,4 4-18,-7-5 1,3 8-2,-3-7 1</inkml:trace>
  <inkml:trace contextRef="#ctx0" brushRef="#br0" timeOffset="19741.1289">5382 7281 11,'6'-10'12,"-6"10"-1,5-9 1,-5 9 0,0 0 1,0 0-1,0 0 1,0 0-3,0 0 0,-2 14-1,2-14-1,-7 10-3,1 1-1,-2 0 0,2 5-2,-1-1 1,-1 2-1,0-3-1,3 4 0,1-2-1,0-1 1,2 2-1,2-3 0,2-2 0,0-1 0,4 3 0,1-5 0,2 3 0,0 0 0,1-1 0,-1 3 0,0 1 1,-3 3-1,-4-2 0,-2 7 0,-4 1 0,-4-1 1,-3 0-1,0 1 0,-1-3 0,1-1 0,3-6 0,3-5 0,5-9 0,0 15 0,0-15 0,9 6 0,-9-6 0,14 5 0,-14-5 0,14 9 0,-14-9 0,10 10 1,-10-10-1,8 11 0,-4-2 0,-2 2 1,-1 0-1,1 1 0,-2 4 0,-3 2 0,1 2 1,-2-3-1,0 1 0,0 1 0,3-1 0,-2-1 0,3-2 0,1-3 0,0-2 0,1 2 0,1-3 0,1 0 0,-4-9 0,5 14 0,-5-14 0,5 10 1,-5-10-1,0 10 1,0-10-1,0 0 0,-7 15 0,7-15-2,-8 11-3,8-11-3,-7 14-7,7-14-8,-8 12-10,8-4 2,0-8 1</inkml:trace>
  <inkml:trace contextRef="#ctx0" brushRef="#br0" timeOffset="20134.1514">5270 8111 19,'3'9'26,"-3"-9"1,3 22 2,0-8-17,2 1-3,4 5-2,0-2-2,2 1-1,2 2-1,0-3 0,2 2-1,-4-1-1,0-1 0,0 0 0,-3-4-1,-1 2 0,0-2 1,0-4-1,-7-10 1,13 6 0,-13-6 1,19-11 0,-6 0 0,3-4 1,-3-1 0,5-1-3,-1 5-3,-5 0-15,-3-1-14,3 9 0,-12 4-1,0 0 0</inkml:trace>
  <inkml:trace contextRef="#ctx0" brushRef="#br0" timeOffset="20797.1894">5354 8775 25,'10'-6'29,"-10"6"-2,0 0 3,-3-9-19,3 9-3,-3-12-1,3 12-2,0-11 0,0 11-1,0 0 0,1-10 0,-1 10 0,0 14-2,0 0 1,0 5 0,0 3-2,-1 8 0,2 3-1,1 6 1,-2 1 0,2 0-1,-1 0 0,0-3 0,1 0 0,1-2 0,-2-4 1,0-2-1,-1-3 0,-1-6 1,0-1-1,0-2 1,-1-6-1,2-11-2,-4 9-1,4-9-7,0 0-12,-8-20-11,9 4-1,-7-12 0,7 5 1</inkml:trace>
  <inkml:trace contextRef="#ctx0" brushRef="#br0" timeOffset="21133.2088">5291 8794 43,'0'0'33,"9"6"2,-9-6-1,9-11-20,6 10-1,-3-9-4,9 8-2,-1-7-3,6 1 0,1 0-2,5 3 0,-1 0-1,1 0 0,-1 3-1,-2 0 0,-1 2-1,-3 2-1,-2 4-2,-9-4-2,2 5-4,-16-7-10,11 4-17,-11-4 2,2 9-1,-2-9 2</inkml:trace>
  <inkml:trace contextRef="#ctx0" brushRef="#br0" timeOffset="21457.2273">5324 9042 26,'1'16'32,"-1"-16"3,0 0-2,12 8-11,-12-8-8,24-2-1,-11-3-5,8 3-3,0-3-2,3 3-1,2-2-1,-1-1 0,0 0-2,-1 3-3,-2 2-1,-6-3-7,3 1-21,-4 3-3,-15-1 0,20-3 1</inkml:trace>
  <inkml:trace contextRef="#ctx0" brushRef="#br0" timeOffset="22555.2901">5893 9152 38,'0'0'31,"0"0"2,-10-10-11,10 10-4,-2-13-3,-1 5-5,3 8-2,1-15-2,-1 15-1,4-18-2,-4 18 0,8-9-1,-8 9-1,9-14-1,-9 14 1,15-10-1,-15 10 0,18 0 0,-7-1 1,0 1-2,1 5 1,-1 1 0,-2 1 1,-1 3-2,0 0 1,-4 2-1,-3 3 1,-1 1-1,-1-1 1,-4 0-1,0 3 0,-4 3 1,-1-2 0,0 1 0,-1-1 0,-1-1 0,0 1-1,2-3 2,0-1-1,1-7 0,3 3-1,6-11 2,-8 13-1,8-13 1,0 0-1,-3 9 0,3-9 1,0 0 0,0 0-1,10 11 1,-10-11-1,13 8 1,-13-8 0,18 9 0,-5-5-1,-1 0 1,4 1 0,-1-1-1,1-1 1,-1 0 0,2-1-1,-5-2 0,2 0 1,-2 2-1,-3-1 0,-9-1 0,17 4-1,-17-4-2,10 2-1,-10-2-7,9 14-25,-9-14-2,0 0 1,0 0 1</inkml:trace>
  <inkml:trace contextRef="#ctx0" brushRef="#br0" timeOffset="44290.5332">8802 6762 47,'16'5'32,"-16"-5"1,20-11-8,-7 10-12,-1-6-1,5 1-3,-2-3-5,3 5-1,1-2-1,1 1-1,1 4 0,0-3 0,-2 1-1,2 5 0,-4 3 1,-1-1 0,-2 5-1,-3 5 0,0-2 0,-3 6 1,0-2-1,0-1 1,0-2-1,3 0 0,-2-6 0,4-6 0,-1-2 1,4-4-1,-1-5 0,0 3 0,2-1 1,-5-4-1,3 4 0,-2 4 0,0 0 0,-2 3 0,1 2 0,2 3 0,-2-4-1,5 5 1,0-1 0,1 1 0,3 0 0,1 0 0,2 1 0,1-4 0,1 3 0,0-4 1,0 1-1,1 0 0,-1-1 0,-1-3 0,-4 2 0,0 1 1,-2-2-1,-3 3 0,-2 2 1,-4-3-1,-10-1 0,17 5 0,-17-5 0,11 7 1,-11-7-1,10 8 0,-10-8 0,13 6 0,-13-6-1,15 10-2,-5-4-5,-10-6-16,11-2-11,-1 2 0,-10 0-1,12-7 2</inkml:trace>
  <inkml:trace contextRef="#ctx0" brushRef="#br0" timeOffset="44635.553">9888 6688 46,'0'0'33,"0"0"1,0 0 0,0 0-17,13 3-8,-13-3-1,23 19-3,-10-8-2,5 6 0,1 1-1,0 3-1,0 0-1,-2 5 1,-3-2-1,-4 0 1,-5 0-1,-6-1 1,-5-1-1,-5 0 0,-6-1 0,-1-5 0,-2-2-3,-2-3-4,7-4-25,2 0-3,0-7-1,13 0 0</inkml:trace>
  <inkml:trace contextRef="#ctx0" brushRef="#br0" timeOffset="45202.5855">11008 6707 61,'0'0'34,"14"5"-1,-14 6-8,0 3-10,4 16-2,-4 1-5,5 15-2,-5 6-2,1 5 0,-2-1-2,1 6 0,0 1-1,-2-9 0,1-5-1,1-6-1,1-9 0,1-7-3,0-4-3,-2-23-7,0 0-24,0 0 0,2-13 0,-3-9 2</inkml:trace>
  <inkml:trace contextRef="#ctx0" brushRef="#br0" timeOffset="45498.6023">10892 6743 48,'0'0'35,"15"-10"2,1 7 0,5 7-17,2-8-9,14 7 0,-1-8-3,11 6-3,-2-3 0,4-2-2,-2 0-1,0 3-1,-6-3-1,-5 2 0,-5 2-2,-8-2-1,-2 2-2,-10 0-2,-1 4-8,-10-4-20,0 0-4,-17 11 0,-2-8 2</inkml:trace>
  <inkml:trace contextRef="#ctx0" brushRef="#br0" timeOffset="45732.6158">10997 7009 49,'8'12'36,"4"-9"0,10-4 0,5 2-18,-4-8-5,9 10-4,-3-3-5,1 1-1,0-1-4,-2 3-2,-1 4-4,-5-5-14,-4 3-16,6 0 0,-7-2 0,1 4 0</inkml:trace>
  <inkml:trace contextRef="#ctx0" brushRef="#br0" timeOffset="46280.647">11551 7362 37,'-6'12'32,"6"-12"2,0 0-7,9 1-10,-5-10-1,10 5-2,-5-8-5,5-1-2,-2-4-1,-1 3-1,-1-1-2,0 1 0,-5 1-2,1 2 0,-6 11 0,2-10-1,-2 10 0,0 0 1,3 15-1,-2 1 0,1 3 0,0 3 0,-1 6 1,0 0-1,-1 0 0,1 5-1,1-6 1,-2-3-1,2-2-2,-2-2-1,6-2-3,-8-8-4,7 4-13,-5-14-13,0 0 0,2 11-1,-2-11 3</inkml:trace>
  <inkml:trace contextRef="#ctx0" brushRef="#br0" timeOffset="46521.6608">11584 7590 33,'0'0'34,"0"0"3,11 0 0,-11 0-12,17-7-8,-4 7-5,-3-4-5,6 3-3,-2 0-1,1-1-2,-3-1-1,5 5 0,-3-1-2,-1-5-4,4 7-7,-5-5-25,-3-4 1,2 4-2,-11 2 3</inkml:trace>
  <inkml:trace contextRef="#ctx0" brushRef="#br0" timeOffset="47147.6965">12087 6854 48,'0'0'33,"0"0"3,6 20-3,-5-10-17,9 12-4,-5 1-4,3 6-3,1 1-2,6 7-1,-4-1-1,2-3 0,-3 1-2,2-1 1,-1-2 0,1-4-1,-3 0 1,0-7-1,-1-5 0,1-1 0,0-3 2,0-8-1,-9-3-1,16-10 1,-4-3 0,0-6 1,2-6 0,1-6 0,1-8 1,4 1 1,0-4 0,0-3 1,-1-2-1,1 5 0,-6 2 1,2 4-2,-4 8 0,-3 1-1,-4 7-1,-1 8-1,-4 12 0,5-11-3,-5 11-4,0 0-12,0 12-20,0 1 1,0-1 0,0 1 1</inkml:trace>
  <inkml:trace contextRef="#ctx0" brushRef="#br0" timeOffset="47589.7213">12847 6811 50,'0'0'36,"9"16"0,-4-4-1,-5-12-16,7 28-8,-6-10-1,9 9-4,-7 3-2,1 2-2,-2 2 0,0 5-1,-1-1 0,-1-1 0,-2-2-2,1 2 1,0-1 0,0-2 1,-1-1-2,-1-7-2,5-3-1,-4-5-4,8-2-9,-6-16-21,0 0 1,14-9-2,-13-16 2</inkml:trace>
  <inkml:trace contextRef="#ctx0" brushRef="#br0" timeOffset="47943.7423">12802 6833 32,'-8'2'31,"8"-2"3,0 0-1,0 0-15,0 0-3,15-9-2,5 7-5,-2-7-1,9 8-1,0-8 0,2 4-1,-1-5 0,2 7-2,-4-5 1,2 4-1,-5 2-2,-4-1 0,-1 1-2,-3 2-3,-3 6-3,-12-6-11,10 4-22,-10-4 1,0 0-2,-3 11 3</inkml:trace>
  <inkml:trace contextRef="#ctx0" brushRef="#br0" timeOffset="48344.7648">12835 7134 34,'7'13'33,"-7"-13"4,14 3-1,-4 2-12,-10-5-7,23 2-3,-11-5-4,7 8-3,0-4-1,2 3-2,-1-4-2,2 2 0,-2 1-2,3 0-1,-2 0-1,-6-6-3,6 6-9,-9-5-27,0-1 2,-12 3-2,14-11 3</inkml:trace>
  <inkml:trace contextRef="#ctx0" brushRef="#br0" timeOffset="49246.8168">13325 7368 64,'-7'-12'36,"7"12"1,0 0-8,-4-19-11,4 19-4,7-19-5,2 12-2,-2-3-3,2 2 0,0-2-2,1 4 0,-1 1-1,2 3-2,1 1 1,-1-1-1,0 5 0,1 5 0,0 5 0,-3-2-1,1 3 1,-3 3-2,-2 1 2,-7 2-1,-1 1 0,-6-5 1,-3 1-1,1-1 0,-3 2 1,-3-3 0,-2 3 1,1-1-1,0-3 1,3 2 0,0 0 0,1-5 0,2-1 0,5 0 0,7-10 1,-9 11 0,9-11 1,0 0 0,0 0 0,6 12 1,-6-12 0,15 2 0,-4-2-1,3 2 0,0 0 0,4-1 0,1 0-1,3-1 0,0 3 0,0 0 0,0 1 0,-3-4-1,2 3-2,-7-2-1,2 4-7,-16-5-29,0 0-2,0 0 1,0 0-1</inkml:trace>
  <inkml:trace contextRef="#ctx0" brushRef="#br0" timeOffset="62270.5615">10225 8619 27,'0'0'29,"2"-10"3,-2 10-8,0 0-6,-2-10-3,2 10-3,0 0-5,0 0 0,-1 16-1,1-2-3,-2-1 1,2 8-2,-4 4 2,1 5-2,-1 3 0,0 2-1,-2 1 0,-1 7 0,-2 0-1,0-3 2,-2 0-2,2-1 1,0-7-1,-1 0 1,3-5 0,-1-7 0,2-3-1,2 0 1,2-4-1,-1-4-1,3-9 0,-2 12-2,2-12-2,0 0-3,0 0-10,0 0-18,11-15 1,-4 2-2,-2-10 3</inkml:trace>
  <inkml:trace contextRef="#ctx0" brushRef="#br0" timeOffset="62730.588">10175 8575 12,'-4'-9'25,"4"9"2,0 0-9,0 0 0,6-10 0,-6 10-4,10-9-3,-10 9-1,15-5-1,-15 5-1,20-6-2,-11 5 0,5 4-2,0-1 0,2 1-1,2 0 0,3 2 0,0-1-1,4 0 0,1-2 0,1-1-1,-1 0 0,-1 1-1,-4-1-1,-2-1-1,-4 2-1,-4-2-3,-11 0-3,0 0-6,5 9-11,-5-9-10,-16 5-1,5 2 2,-3-5 3</inkml:trace>
  <inkml:trace contextRef="#ctx0" brushRef="#br0" timeOffset="63091.6087">10146 8858 9,'7'17'28,"-7"-17"2,10 3-1,-10-3-10,13 10 1,-2-3-3,-11-7-5,24 11-1,-13-8-3,8 4-2,-2-1-1,3 2 0,0-3-3,3 3 0,-1 2 0,-2-3 0,-2 0-2,1-1 0,1 0 1,-4-1-2,-1 2-1,-4-7-2,2 3-7,-13-3-24,13 3-1,-13-3-2,14-7 1</inkml:trace>
  <inkml:trace contextRef="#ctx0" brushRef="#br0" timeOffset="65049.7205">10940 8965 45,'0'0'27,"3"-9"-2,-3 9-4,0 0-3,-9-7-5,9 7-4,-14-7-2,4 1 0,10 6-4,-19-3 0,8 2-1,-4 1-1,2 1 0,-6 2 0,2-3 0,-2 7 0,0 0-1,-1 5 2,0-2-1,2 2 0,-1 3 0,4-2 0,0 5 0,1 0 0,3-2 0,1 1-1,3 1 0,1 1 1,1 1-1,2-2 0,2 0 1,0-1-2,4 2 2,1 1 0,1 0-1,2-1 1,4-1 0,1-2 0,2-2 0,4 0 0,0-4 0,4-6-1,3 2 1,1-3-1,-3-3 1,1-2-1,-1 1 0,-2-1 0,-3 0 0,-3 0 1,-4 0-1,-11 2 0,13-2 0,-13 2 0,0 0 0,0 0 0,0 0 0,0 0 0,-9 0 0,9 0 0,-16 3 1,4-2-1,0 1 0,-4-1 0,0 0 0,-4 0 0,1-3 0,-1-1-1,0 0 2,2-2-1,-3-1 0,4-1 0,0-5 0,4 0-1,1-1 2,1 1-2,5-3 1,-1 0 0,6 1-1,1-1 2,0 2-1,1-1 0,3 1 0,1-4 0,1 6 0,1-3 0,1-1 0,1-1 0,2 4 0,1 0 0,0-3 0,0 3 0,-2-2 1,2 3-1,-3 5 0,2 2 0,-11 4 0,16-11 0,-7 10-1,0 1 2,1 1-1,0 1 0,0-1 0,0-1 0,0 4-1,-1 1 2,-9-5-1,14 2 0,-14-2 0,10 3 0,-10-3 0,0 0 0,0 0 1,0 0-1,0 0 0,0 0 1,4-10-1,-4 10 0,-9-9 0,9 9 0,-14-10 0,14 10 1,-20-6-1,8 3 0,-1 5 0,1 1 0,-3 0 0,3 3 0,-3 1 0,-1 2-1,1 4 1,2 1 0,0-1 0,0 3 0,3 0 0,2 0 0,1 0 0,4-1 0,-1-1 0,1-3 0,3 6 0,0-5 0,0-1 0,0-1 0,1-1 0,-1-9 0,3 16 0,-3-16 0,5 11 0,-5-11 0,0 0 0,11 15 0,-11-15 0,8 11 0,-8-11 0,7 11 0,-7-11 0,12 11 1,-12-11-1,9 10 1,-9-10-1,9 8 0,-9-8 1,10 6-1,-10-6 0,10 2 0,-10-2 0,10 5 1,-10-5-1,0 0 0,13 4-1,-13-4 1,9 1 0,-9-1 0,0 0 0,0 0 0,11 5-1,-11-5 1,0 0-1,0 0 0,0 0-2,12 6-1,-12-6-3,0 0-9,11 5-21,-11-5 0,0 0 0,0 0 1</inkml:trace>
  <inkml:trace contextRef="#ctx0" brushRef="#br0" timeOffset="66019.7761">11652 8496 22,'0'0'19,"0"0"-1,-17 13-1,7-4 0,-1 2-2,-4-1-3,-1 4-1,-3 3-2,1 4-2,-4 0-2,2 3-1,-4 0-1,5 5-1,0 1 0,5 2 0,0-2-2,5 5 1,3-2 0,4 3 0,3 2 1,3 0-1,1 0 0,3 0-1,3-2 0,-1-3 1,2 0-1,3-4-1,-2-2 0,4-5-4,0 1-3,-1-9-13,-4-2-11,7 0-1,-8-10 1,5 7 1</inkml:trace>
  <inkml:trace contextRef="#ctx0" brushRef="#br0" timeOffset="71380.0827">10032 8635 16,'0'0'19,"0"0"1,0 0-1,0 0-1,0 0-2,0 0-2,-9-9-2,9 9-2,0 0-1,0 0-1,0-17-3,0 17 2,5-16-3,-5 16 1,12-18-1,-12 18-1,11-20 0,-2 13-1,-9 7 0,14-9 0,-14 9-1,15-4 0,-4 4-1,-2 2 1,2 1 0,2 1-1,1 0 0,3 4 0,0 1 1,1-2-1,-1-2 0,1 0 0,0 1 0,-1-2 1,1-1-1,-2-2 1,0-2-1,-1-1 0,1 2 1,-1-3 0,0-1-1,-1-2 0,0 1 1,-1 2-1,3-2 1,-2-1 0,-1 0-1,1-1 0,0 1 1,0-1-1,0 0 0,-1-3 0,-2 3-2,-11 7-3,20-9-15,-11 7-18,-9 2 2,0 0-3,8-10 3</inkml:trace>
  <inkml:trace contextRef="#ctx0" brushRef="#br0" timeOffset="72282.1343">10239 8721 31,'-7'9'23,"7"-9"-2,-8 8-1,8-8-5,-13 10-1,13-10-3,-12 13-2,8-3-2,-4 0-2,4 1-1,-2 1-1,3 3-1,-1 2 0,1-1 1,0 3-2,1 2 0,-2 0 0,1 2 0,-2 3 0,2 0 0,0 1 0,-2 1-1,0 0 1,-1-2 0,0-2-1,3 1 1,-4-6-1,3 1 1,-2-5 0,-2 0-1,-1-4 1,1 2 0,-3-5 0,-3-1 0,2-2 1,-2 0-1,-1-1 1,0 1 0,1-3 1,0 0-1,0-2 1,4 1 0,-4-3 0,5-1 0,-4-3 0,13 6-1,-17-16 0,17 16-1,-17-20 0,12 10 0,0 0-1,5 10-1,-3-16-1,1 7-3,2 9-9,13-7-26,-1-1 2,3 0-1,3-3 1</inkml:trace>
  <inkml:trace contextRef="#ctx0" brushRef="#br0" timeOffset="72825.1654">10016 8897 21,'-9'0'27,"9"0"-2,0 0-2,0 0-2,0 0-2,0 0-4,0 0-2,1-10-1,-1 10-3,11 2-2,0 4-1,-11-6-1,23 11-1,-6-8-1,7 3 0,2-2-1,7 5-1,1-3 0,4-2-3,5 7-14,2-4-22,-5-3 0,0 3-2,-1-7 2</inkml:trace>
  <inkml:trace contextRef="#ctx0" brushRef="#br0" timeOffset="76173.3569">12245 8762 20,'13'-2'22,"-13"2"3,0 0-4,0 0-1,2-9-1,-2 9-4,0 0-4,-12-7-1,0-1-2,4 6-2,-9 0-1,0 0-1,-8-1 0,4 2-1,-5-2-1,2 4 0,0 1 0,0 1-1,0 4-1,5 6 1,-1 4-1,2 6 0,4 6 0,1 1 0,3 4 0,4 6 0,3-2 0,5-1 1,0-4-1,5-2 0,2-3 1,1-2 0,4-7 0,1-4 0,0-6 0,3-1 1,0-3 0,3-4-1,1-5 0,0-1 0,1-2-1,0 1 0,-1 0-2,-3-5-3,1 7-11,-2-3-23,-5 0 1,1 5-1,-1-1 2</inkml:trace>
  <inkml:trace contextRef="#ctx0" brushRef="#br0" timeOffset="76646.384">12556 9129 61,'0'0'35,"3"-12"0,-3 12 0,0 0-24,7-15-3,-7 15-3,12-17-1,-4 8-2,3-2 1,0 1-1,-3-3 0,3 5 0,-3-3 1,-8 11-2,12-11 1,-12 11 0,0 0-1,0 0-1,9 0 1,-9 0-1,3 15 0,-1-3 0,1 4 1,0 4-1,-2 1 0,1 1 0,-1-1 0,2 2 0,0 0-1,-2-4 0,1 0-3,0-5-1,6 2-3,-8-16-6,8 14-23,-2-4 0,-6-10-1,7 10 1</inkml:trace>
  <inkml:trace contextRef="#ctx0" brushRef="#br0" timeOffset="76948.4011">12566 9352 32,'0'0'32,"-12"2"1,12-2 1,0 0-15,0 0-7,0 0-2,0 0-4,0 0-2,16 8-1,-1-7-1,1-1 1,3 1-1,4-1-1,-2-1 0,1-2 0,-1 1-1,0 2-1,-4-6-2,2 8-5,-11-8-13,-8 6-15,20-4 1,-20 4-1,14-8 1</inkml:trace>
  <inkml:trace contextRef="#ctx0" brushRef="#br0" timeOffset="78291.4781">13075 8659 22,'4'-11'32,"-4"11"2,0 0 0,-2-12-12,2 12-4,0 0-4,0 0-6,0 0-3,-7 14-1,4-5-1,3 10 0,-1 0 0,0 9-2,1 2 1,1 3-1,0 1 0,1 4-1,1 3 1,-2-1-1,0 1 0,2-2 0,0-3 0,-1-3 0,0-1 0,0-8 0,1-4 0,-2-3-1,0-6 1,-2 1 0,1-12 0,-1 10 0,1-10 0,0 0 0,0 0 0,0 0 0,0 0 0,13 4 0,-13-4 0,18 1 0,-6-1 0,2-1 0,3 1 0,2 0 0,-2 0 0,2-2 1,-3 1-1,3-1 0,-1 0-1,-5 2 1,0 0 0,-3-3 0,-10 3 0,11-1 0,-11 1 0,0 0 0,0 0 0,0 0 0,0 0-1,0 0 1,0 0 1,0 0-1,3-10 0,-3 10-1,0 0 2,-5-13-1,5 13 0,-4-14 0,0 3 0,1 1 0,0-3 0,0-3 0,1-4 0,1 2-1,1-4 2,-1-4-1,-1 0 0,0-1 0,-1-2 0,-1 5 0,1-1 0,-1-1 0,-1 2 0,1 3 0,0 2 0,3 1 1,-1 2-1,1-1 0,-1 4 1,2-1-1,-3 3 0,2 0 1,-2 0-1,3 11 1,-4-16-1,4 16 0,-6-12 1,6 12-1,-4-14 0,4 14 0,-1-13-1,1 13 2,-2-17-2,1 8 2,1 9-2,-3-17 2,3 17-1,-4-17 0,4 17 0,-3-16 0,3 16 1,-2-11-1,2 11 0,-3-10-1,3 10 1,0 0 0,0 0 1,-14 6-1,14-6 0,-14 11 0,5-4 0,-3 1 1,2 1-1,0-4 0,-3 1 1,2 0-1,0-2 1,2-3 0,0 2-1,9-3 0,-14-3 1,14 3-2,-9 3-1,9-3-3,0 0-18,0 0-16,10 8 1,3-2-1,3-2 1</inkml:trace>
  <inkml:trace contextRef="#ctx0" brushRef="#br0" timeOffset="78860.5106">14003 8697 25,'0'0'32,"4"-18"2,-4 18 0,1-19-13,-9 3-3,8 16-3,-17-17-5,7 12-2,-10-2-2,1 12-1,-5-3 0,2 9-2,-7 3 0,2 1-1,-2 4-1,6 6 0,0 3 1,4 0-1,4 4-1,6 3 1,8 3-1,4 1 1,5 0 0,2-2-1,4-2 0,2-4 0,2-3 0,0-3 1,2-8-2,4-6 0,0-4-1,2-5-2,6 1-5,-8-13-16,3 1-16,3-2 1,-2-3 0,-2 2 1</inkml:trace>
  <inkml:trace contextRef="#ctx0" brushRef="#br0" timeOffset="79353.5388">14238 9082 62,'-6'-16'38,"7"5"0,5 0 2,4-4-24,4 6-6,-3-6-1,6 11-3,-4-3-2,2 5-1,-2 3-2,-1 3 0,0 4-1,-4 5 1,-1 3-2,-4-2 1,2 7-1,-6 2 0,-3 2 0,-2-1 0,-1-2-1,-6 0 1,1-1-1,-2 1 2,-1 0 0,3-6 0,0-2 0,3-1 0,4-2 1,2-2 0,3-9 0,4 11 0,6-11 0,2 0-1,2 0 1,2-4-1,-1 1-1,6-1-1,-2-1-4,-3-5-10,0 0-24,0 2 1,-4-4-1,2 1 1</inkml:trace>
  <inkml:trace contextRef="#ctx0" brushRef="#br0" timeOffset="79795.5641">14485 8363 75,'8'10'38,"1"0"0,5 0-10,8 11-15,-4-3-1,11 10-3,-2-3-4,5 10 0,-2 1-2,1 6-2,-4 0 1,-2 5-1,-7 2-1,-3-1 0,-7 3 0,-4-1 0,-5-3-1,-6-6 1,-3 0 0,-2-5 0,2-7-1,0-5 1,2-5-2,0-9-2,6 4-11,2-14-26,0 0 2,0 0-1,-2-15 0</inkml:trace>
  <inkml:trace contextRef="#ctx0" brushRef="#br0" timeOffset="80563.608">15168 8775 40,'8'-13'36,"-8"4"1,0 9 0,14-12-14,-11 1-7,9 7-5,-1-4-4,7 5-2,1 0-1,4 2-2,1 2-1,3 1-1,2-1 0,-3 1-2,2 2-2,-6-4-4,2 6-10,-9-2-21,-4-2 1,-11-2-1,0 0 2</inkml:trace>
  <inkml:trace contextRef="#ctx0" brushRef="#br0" timeOffset="80843.624">15225 8900 36,'-7'13'33,"7"-13"2,3 13 0,-1-4-14,-2-9-8,15 8-2,-15-8-2,24 10-2,-10-3-2,6 0-1,-3-5-1,3 4-1,3-1-2,-1-5-1,2 3-4,-5-7-10,3-2-24,-1 4 1,-6-4-1,2-2 1</inkml:trace>
  <inkml:trace contextRef="#ctx0" brushRef="#br0" timeOffset="81865.6825">16277 8480 17,'0'0'29,"-13"4"2,13-4 2,-10 10-15,10-10-1,-13 14-5,2-7-4,5 7-1,-5-1-2,4 5-1,-5 0 0,5 6 0,-1-3-1,2 6-1,-1-1 2,3 2-2,3 2 0,1 0-1,1 0 1,1-1-1,1 1-1,2-2 2,-1 0-2,-1 1 0,-1 0 1,-1-4 0,-2 0-1,-1-1 0,-4-1 0,0 0 1,-2-4-1,-2 0 0,-3-5 0,1 2 0,-2-3 0,-2 0 1,0-3-1,-4-2 0,2-1 0,-1-3 0,1-1 0,-1-3 1,2-4 0,1 1-1,1-4 2,5 0-2,-1-2 1,5-1-1,2-1-1,2-1-2,5 3-3,-2-10-13,3 2-20,4 1 1,2-4-1,2 2 1</inkml:trace>
  <inkml:trace contextRef="#ctx0" brushRef="#br0" timeOffset="82675.7288">15989 8544 44,'0'0'32,"0"0"-4,0 0-5,0 0-3,-1-11-4,1 0-4,0 11-2,12-17-3,-12 17-1,12-21 0,-3 10-2,-4-4-1,3 5-1,-4-1 0,4 0 0,-1 1-1,3 3 0,3 1 1,3 5-1,5 2 0,1 0 0,5 2-1,3 4 1,1 2 0,0 1-1,1-1 1,-2-1-1,-1 2 0,-1 1 0,-2-2 1,-2-3-1,-4-1 1,1 0-1,-2-3 0,-2-2 1,-1-5-1,-2-3 0,0-1-1,-3 1-1,0-2-2,-5-6-5,5 7-21,-11 9-11,3-19 1,-3 19-1</inkml:trace>
  <inkml:trace contextRef="#ctx0" brushRef="#br0" timeOffset="83223.7601">16074 8782 26,'0'0'32,"0"0"2,0 0 1,0 0-13,0 0-5,0 0-1,-2-10-6,2 10-1,0 0-2,18-5-1,-18 5-1,14-1 0,-4 1-2,3 2 0,2-3-1,0 3 1,4 1-1,1-3-1,3-1 0,2 2 0,1-1 0,-1-1 0,-3 1-1,0-2 0,-3 1-1,-6 1 0,1 4-1,-14-4-3,11 0-6,-11 0-20,0 0-11,0 0 2,-11-1-2</inkml:trace>
  <inkml:trace contextRef="#ctx0" brushRef="#br0" timeOffset="84105.8106">16660 9044 20,'21'-6'31,"-21"6"1,14-13-5,-14 13-3,8-18-5,-8 18-2,5-14-6,-5 14-2,-6-20-2,6 20-2,-17-13 0,3 7-2,-4 1 0,1 1-1,-6 2 0,1 6-1,-1 3 0,0 2 0,0 3-1,0 5 0,1 1 1,2 6-1,3 2 0,4-1 0,2 3 0,8 1 0,3 1 1,5-2-1,3 1 0,3-1 1,4-5 0,2 1-1,3-4 2,1-4-1,1-2 1,6-6-1,-1-3 0,1-4 0,-2-1-1,-5-4 0,-1-2-3,-7-4-2,0 3-5,-12-10-17,-2 1-14,-2 1 1,-3-3 0,-4 1 0</inkml:trace>
  <inkml:trace contextRef="#ctx0" brushRef="#br0" timeOffset="84607.8393">16519 9061 26,'0'0'32,"0"-20"2,0 20 0,-3-10-11,3 10-8,0 0-2,-4-9-6,5 18-1,-3 1-1,3 4 0,-4 2-2,2 7-1,-5 0 1,3 4-1,-4-3 0,3-1-1,-1-4 0,2 0 1,1-5-1,2-14 1,0 12-2,0-12 1,0 0 0,12-4 0,-12 4-1,16-22 1,-9 6-1,-2-3 0,0-1 0,-3-4 0,-2 1 0,-1 2 0,-3 4 0,-1 4 0,5 13 0,-12-5-1,12 5 0,-4 19 0,5 1-3,0-3-2,9 10-15,-1-3-18,-2-6 0,5 6-1,1-14 3</inkml:trace>
  <inkml:trace contextRef="#ctx0" brushRef="#br0" timeOffset="85723.9031">17316 8393 10,'0'0'29,"17"-2"1,-17 2 3,0 0-14,0 0-3,-14 12-2,7 1-3,-11-4-1,4 9-3,-9-3-1,3 11-1,-3 1 0,2 7-2,-2 1 0,4 8-1,2 1 0,4 4-1,5 1 0,5 1-1,3-4 0,4 2 0,6-2 0,1-3 1,3-6-2,3-3 0,1-4-2,-1-7-1,8 0-8,-6-9-24,3-10-1,3-3-1,-1-8 2</inkml:trace>
  <inkml:trace contextRef="#ctx0" brushRef="#br0" timeOffset="86135.9267">17895 8717 66,'15'-21'35,"-9"-2"0,-3 2 2,1-1-28,-11-2-4,2 6 2,-6 0-2,-2 3-1,-4 4 0,-1 7-2,-7 4 1,-2 7-1,-4 8 0,-2 6-2,-2 5 1,1 7 0,2 5 0,4 3 0,9-1 0,6 5-1,10-5 1,6 0 0,7-1 0,9-7 0,3-5-1,6-1 0,0-4 0,0-8 0,0-2-1,-2-8-2,0-2-3,-5-9-8,4-2-26,-3-3 1,1-3-1,3-2 1</inkml:trace>
  <inkml:trace contextRef="#ctx0" brushRef="#br0" timeOffset="86535.9494">18098 9048 50,'0'0'36,"-2"13"0,2-13 0,-1-15-19,14 10-5,-3-11-3,6 0-3,-3-3-1,4 2-1,-3-3-1,-1 3 0,-4-1-2,1 6 0,-5 0 1,0 3-1,-5 9-1,3-14 1,-3 14-1,0 0 0,0 0 1,4 11-1,-3 3 0,-1 1 0,0 5 1,1 3-1,-2 3 0,0 0-1,1 0 0,-3 0-1,2-3-1,-1-5-1,3 2-3,-5-11-7,4-9-20,4 18-5,-4-18 1,0 0 0</inkml:trace>
  <inkml:trace contextRef="#ctx0" brushRef="#br0" timeOffset="86817.9657">18087 9209 43,'-14'0'31,"14"0"0,-9 6 0,9-6-22,0 0-2,14 5-2,0-5 0,-1-2-1,7 4 1,-2-2-2,3 0 1,-2-3-2,-1 3 0,-1-2 0,1 0-2,-3 0-1,0-3-3,1-2-11,-2 3-17,-2-6-2,4 4-2,-3-7 2</inkml:trace>
  <inkml:trace contextRef="#ctx0" brushRef="#br0" timeOffset="87299.9926">18415 8299 62,'0'0'37,"15"-5"1,-15 5 0,11 6-24,7 13-4,-4-3-3,4 12-2,-2 2-2,5 7-1,-3 3-1,0 0-1,-1 2 1,-4 2-2,-2-1 1,-5 0-1,-4 1 1,-6-2-1,-4 1 0,-4-3 1,-2 1-1,-4-3 1,1-4 0,0-6 0,0-2-2,3-8-1,6 0-5,-5-10-26,13-8-4,0 0 0,-9-14 0</inkml:trace>
  <inkml:trace contextRef="#ctx0" brushRef="#br0" timeOffset="88817.0801">19079 8506 19,'6'-10'31,"-9"-2"2,3 12-4,2-12-5,-2 12-4,-2-12-4,2 12-6,0 0-2,0 0-2,-1 11-2,4 1-1,3 7-1,2 8 0,2 7-1,1 5 1,3 0 0,-1 4-1,2 4 0,-1-1-1,1-3 1,-1-3-1,0-4 0,-2-2 0,0-7 0,0-4 1,-1-6-1,-2-6 0,3-6 1,-4-10-1,2-4 1,2-11-1,0-7 0,2-10 0,2-5 0,3-8 1,1-1-1,-1 0 1,2 0-1,-3 4 0,2 6 2,-4 7-2,-1 4 1,-4 8-1,-2 3 1,-1 3-1,-2 3 0,-2 4 1,-4 9-1,6-16 0,-6 16-1,0 0-1,0 0-1,0 0-6,2 10-22,-2-10-9,2 15 1,-2-15-1</inkml:trace>
  <inkml:trace contextRef="#ctx0" brushRef="#br0" timeOffset="89585.124">20287 8469 31,'0'0'32,"2"-9"2,-2 9-2,2-10-14,-2 10-3,-5-9-3,5 9-5,-11-6-1,1 3-2,10 3 0,-18 5-1,7 4-1,0 3 0,0 8 0,-1 4 0,4 6-1,-1 3 0,5 4 1,3 5 0,3 1-1,1 0 1,3 2-2,-1-2 2,1-4-1,-3 2-1,-3-5 1,-3-5-1,-4-1 0,-4-5 1,-5-6-1,-4-3 0,-2-6 1,-1-4-1,-2-3 0,2-3 0,-3-6 1,5-2-2,1-1 0,5-1-1,2-7-2,3 5-6,-2-5-22,8-3-8,4 1 2,3-6-2</inkml:trace>
  <inkml:trace contextRef="#ctx0" brushRef="#br0" timeOffset="90166.1573">19979 8496 14,'0'0'30,"-8"-6"2,8 6 1,0 0-12,-13-16-4,13 16-3,-4-18-2,4 18-4,10-22 0,2 11-2,-4-6 0,7 4-2,1-6 0,4 6-1,0 2 0,1 1 0,1 1-2,2 4 0,2 1-1,0 2 1,0 1-1,4-2 1,-1 0-1,3 3 0,-2-1 1,-3-2-1,-2 0 0,-2 1-1,-4 3-1,-4-2-2,-1 6-2,-14-5-6,16-7-19,-16 7-8,0 0 0,3 10 0</inkml:trace>
  <inkml:trace contextRef="#ctx0" brushRef="#br0" timeOffset="90527.1779">19998 8733 57,'0'0'37,"-6"11"0,6-11 2,0 0-22,14-3-4,-3 0-3,12 2-2,0-4-3,8 6-1,3-3-1,3-2-1,3 2 0,2-1-2,-2-1 0,-3 1-1,0 2-1,-8-3-2,1 4-5,-9-4-13,-2 4-20,-4 0 2,-2 4-1,-3 0 2</inkml:trace>
  <inkml:trace contextRef="#ctx0" brushRef="#br0" timeOffset="91028.2064">20781 8957 58,'2'-14'36,"-2"14"1,-4-16 0,-11 2-21,15 14-5,-25-10-3,12 10-3,-7-1-1,0 5-1,-7 2-1,0 4-1,-3 4 0,-2 3 0,1 3 0,-1 6-1,0 0 1,3 2 0,7 0-1,7 1 1,7-1 0,7-1 0,5-3-1,5 0 1,8-6 0,2 3 0,5-7 1,-2-2-2,2-6 2,-3 1-2,2-5 0,-2-5-2,-3 0-3,-3-11-3,0 8-16,-2-9-17,-8 0 1,-1-5-1,-7-4 1</inkml:trace>
  <inkml:trace contextRef="#ctx0" brushRef="#br0" timeOffset="91430.2296">20500 8975 46,'0'0'34,"0"0"1,0 0 0,0 0-18,0 10-4,1 3-5,-5-3-2,3 9-1,-4-4-1,5 4-1,-3-1-1,2 1 0,-2 0-1,3-4 0,0-1 0,0-4-1,0-10 1,4 16-1,-4-16 1,0 0-1,0 0 0,0 0 0,0 0 0,0 0 1,2-15-2,-2 15 1,0-14 0,0 14-1,4-14 0,-4 14-1,3-12-1,-3 12 0,0 0-3,1-9-5,-1 9-22,0 0-4,0 0 0,9 14 0</inkml:trace>
  <inkml:trace contextRef="#ctx0" brushRef="#br0" timeOffset="92640.2987">21418 8340 29,'0'0'33,"-9"0"3,9 0-1,-15 16-14,-4-16-3,8 14-5,-11-2-5,4 8-1,-5 1-2,4 6-1,-1 4 0,3 6-2,3 6 0,5-1-1,2 3 1,5 3-2,4 0 1,3-3-1,5-2-1,-1-2 1,1-3-2,1-3-2,1-1-1,-5-15-6,11 0-17,-5-5-11,1-11 0,5-2 1,2-10 1</inkml:trace>
  <inkml:trace contextRef="#ctx0" brushRef="#br0" timeOffset="93032.3212">21988 8563 56,'12'-16'36,"-4"7"-1,-8-5 2,-8 1-23,8 13-3,-20-16-3,5 12-3,-7 1-2,0 6 0,-4 2 0,-2 2-1,-2 3 0,-3 7-1,0 5 2,3 3-2,1 3 1,6 3-1,2 2 1,5 1-2,6 0 2,8 1-2,4-7 0,7 1 1,3-3-1,3-5 1,4-2-2,1-8 0,2-4-3,-1-8-5,8 0-23,-8-5-8,0-5 0,1-4-1</inkml:trace>
  <inkml:trace contextRef="#ctx0" brushRef="#br0" timeOffset="93554.351">22073 8889 78,'0'0'39,"-6"-10"1,6 10 0,8-23-26,5 17-7,-2-2-1,6 0-2,1-1-2,2 3 0,-2 1-1,1 0 0,-4 2 0,0 3-1,-5 2 0,-10-2-1,16 17 1,-14-5-1,-2 2-1,-4 4 1,-5 5 0,-1-3 0,-4 3-1,-5 0 1,-3-2 0,-2 1 1,1 0 0,-2-4 0,1-2 0,2 1 0,6-2 0,2-5 1,6-1-1,8-9 0,-3 14 1,3-14-1,17 11 0,-2-10 1,3-1-1,1 1-1,3 2 1,0-7-4,4 5-4,-10-7-24,6-1-9,-2 2 1,-1-6 0</inkml:trace>
  <inkml:trace contextRef="#ctx0" brushRef="#br0" timeOffset="93975.3751">22334 8185 86,'23'13'39,"1"10"0,3-2-6,9 21-22,-8 1-2,9 12-2,-8 2-2,2 6-2,-4 5 0,-4 1-1,-6-4-1,-5 5-1,-7-3 1,-5-2-1,-2-6-1,-7-4 0,1-7-1,-3-8-2,4 1-11,-4-16-25,1-12-2,1-6 1,-2-8 0</inkml:trace>
  <inkml:trace contextRef="#ctx0" brushRef="#br0" timeOffset="102996.8911">2567 11507 37,'0'0'26,"0"-10"-2,0 10-2,0 0-4,-4-13-2,4 13-3,-3-14-3,3 14 0,-11-11-4,11 11-1,-19-13-1,9 10 0,-5-2-1,1 1-1,-4 0-1,3 2 0,-5 0 1,1 2-1,0 1-1,-2 3 1,-2 2 0,2 3-1,-2 4 0,0 1 1,-1 6-1,3-4 0,0 6-1,5 3 1,0 3 0,5 0 0,-1 0 0,6 1 0,5-2 0,2 2 0,3-3 0,4-3 0,0-3 0,3 0 0,3-3 0,1-3 1,0-1-1,1-5 1,2 0 0,0-4-1,3 0 1,1-5 0,-1-2 0,3-1-1,-1-1 1,0-3-1,0-2-2,0 0-1,1 3-5,-12-5-16,3 1-14,-1 3-1,-4-1 0,0 2 1</inkml:trace>
  <inkml:trace contextRef="#ctx0" brushRef="#br0" timeOffset="103781.9359">2711 11946 13,'9'6'31,"-9"-6"2,13-6 1,-4 1-10,-2-6-5,7 6-3,-8-9-5,8 5-3,-8-8-3,9 6 0,-6-2-1,0 2-1,-4 0-1,-5 11 0,10-15-1,-10 15 0,0 0 0,0 0-1,7-10 0,-7 10 0,0 0 0,4 14 0,-4-14 0,5 18 0,-4-2-1,0 3 1,2 3 0,-1 0 0,1 1 0,0-1 0,2 0-1,-3-1 1,3-3-1,0-4 0,0 1-2,-5-1-1,5-2-2,-5-12-1,2 19-7,-2-19-16,0 0-6,-10 14-2,10-14 3</inkml:trace>
  <inkml:trace contextRef="#ctx0" brushRef="#br0" timeOffset="104108.9547">2740 12166 12,'0'0'30,"0"0"1,0 0 3,10 0-14,2 3-2,-12-3-3,25-3-1,-11-5-5,8 7-3,-5-3-1,4 3-2,-5-1-1,5 0-1,-1 0 0,-7 1-1,4 2 0,-3-4-1,0 2-2,-4-4-4,3 3-20,-2-1-9,-11 3 0,9-15-1</inkml:trace>
  <inkml:trace contextRef="#ctx0" brushRef="#br0" timeOffset="108944.2313">3589 11372 10,'0'0'28,"-10"6"2,-2-3-5,-1 2-4,3 5-5,-3-4-2,4 5-3,-1-2-3,9 2-3,1-11 0,6 17-2,-6-17-1,22 13 1,-8-13-1,6 0 0,-3-6 0,3-1 0,-6-1 0,2-1 0,-8-4 0,-8 13-1,10-16 1,-14 8-1,4 8 0,-14-15 0,4 10 0,-4 1-1,3 3 1,0 0-1,0 1 0,2 4 0,9-4 0,-16 14 0,16-14 0,-10 18 0,9-8 0,0 0-1,4 0-3,-3-10-5,17 9-24,-7-1-3,-1-7-2,3 3 2</inkml:trace>
  <inkml:trace contextRef="#ctx0" brushRef="#br0" timeOffset="109754.2776">3579 11817 46,'-11'11'32,"6"5"2,-7-2-11,3-4-8,7 6-4,-1-5-2,5 1-3,-2-12-1,14 16-2,-3-14 1,3-2-1,-2-5 0,4-3 0,-2-4-1,0 1-1,-5-5 1,-2 2-1,-3-2 0,-4 4-1,-4 1 1,4 11-1,-17-13 1,5 10 0,1 2-1,-1 4 1,2 1-1,1 1 0,9-5 1,-6 13-1,6-13 0,3 13 0,-3-13 0,16 14 0,-7-10-1,2 2 2,1-1-1,-3 0 1,-9-5 0,16 6 0,-16-6 0,12 9 0,-12-9 2,6 12-2,-6-12 1,6 17-1,-4-7 1,0 3 0,-1 4-1,1-2 0,-1 4 0,-2 3-1,-2 1 1,-4-2 0,-2 3-1,2 0-1,-4-3 1,-2-1-2,1 0-2,-2-10-5,14-10-28,-16 14-4,6-14 1,10 0-1</inkml:trace>
  <inkml:trace contextRef="#ctx0" brushRef="#br0" timeOffset="110535.3223">4612 11436 67,'9'-14'37,"-9"14"-1,-3-10-4,-6 0-18,9 10-5,-19-13-2,6 9-2,-4 0-1,-3 2-1,-5 4-1,1 6 0,-5 4-1,-3 3 0,-1 8 0,2 6 0,2 3-1,4 6 1,5 2 0,6 0-1,7 2 1,10-2-1,6 0 1,6-6-1,8-2 0,4-7 0,6-6 0,1-4 0,0-7-1,-3-5-1,-1-4-4,-3-9-13,-2-4-21,-2 2 0,-6-5 0,0-1 0</inkml:trace>
  <inkml:trace contextRef="#ctx0" brushRef="#br0" timeOffset="111551.3804">4817 11822 20,'0'0'32,"-9"6"3,9-6-1,0 0-11,-4-15-5,4 15-3,1-12-3,-1 12-4,3-13-1,-3 13-2,9-14-1,-9 14-1,14-15 0,-4 7-1,0 1-1,5-1 0,-1 2 0,1 2 0,-1 3-1,1 2 1,-4 3-2,3 6 1,-4 3 0,-5 3 0,-1 5-1,-3-2 0,-2 6 0,-4 2-1,-3 2 1,-5-3 0,2-1 1,-4-2-1,1 1 0,-3-2 1,0-6 0,6-2 0,-1-4 0,3 0 0,9-10 1,-10 15-1,10-15 1,0 0 0,9 7 0,0-6 1,3-1-1,2-3 1,1 1-2,4 2 1,0-1-1,-2-2 0,0 3-2,-3-3-4,5 7-20,-6-2-14,-13-2 0,11 2 0,-11-2 0</inkml:trace>
  <inkml:trace contextRef="#ctx0" brushRef="#br0" timeOffset="142618.1573">2466 12744 32,'0'0'26,"0"0"3,0 0-7,0 0-7,-5 15-3,5-15-1,-3 13-2,-1-3-3,3 3 0,-4 1 0,3 3-2,-2-3 0,4 3-1,-3 0-1,6 0 0,-2-1-1,2 0 0,3 0-1,-1-2 0,1 1 0,0-3 0,3 0 0,-1 1 0,-1-3-1,0 3 2,-3-2-2,-2 1 1,-2 2 0,-2 0 0,-2 0 1,-2 3-1,-2-1 0,0-1 0,-1 1 0,3-2-1,0 4 0,-1-5 0,3 4 0,1-3 0,2 1 0,0-1 0,2 0 1,1-2-1,0-1 1,4 2-1,-2-4 2,1 0-1,0 0 0,-5-9 1,13 14-1,-13-14 0,16 13 0,-16-13 1,14 9-1,-14-9 0,16 8 0,-16-8 1,3 20-1,-4-10 1,-5 7 0,-1-2-1,-2 3 1,-2-1-1,0 0 1,3-2-1,-1-2 0,3-1 0,3-2 0,3-10 0,-1 17-1,1-17 1,4 20 0,-1-10 0,1 4 0,0 0 0,0 0 0,1 3 0,-1-1 0,-1 1 1,0-2-2,0 2 2,-3-1-1,0 1 0,-3 1 0,0-2 0,-2 0 0,-1 3 0,2 1 0,-1-1 1,-1-3 0,2 2-1,1-4 0,1-1 1,-1-1 0,2-2-1,1-10 0,1 12-1,-1-12-1,0 0-3,5 12-10,-5-12-19,0 0 0,0 0 0,0 0 0</inkml:trace>
  <inkml:trace contextRef="#ctx0" brushRef="#br0" timeOffset="142978.1779">2328 13858 47,'-5'10'29,"10"8"2,-7 1-4,4 1-17,4 5-1,-1-4-1,5 5-2,0-6-1,2 1-1,0-5 0,3 0 0,-2-7 0,3-1 0,-4-9 0,5 1 1,-7-6 0,7-3-1,-5-3 0,1 0-1,-1-5-1,1 3 0,-2-2-2,0-2-2,1 6-6,-7 3-27,2-5-3,-7 14 0,8-15 0</inkml:trace>
  <inkml:trace contextRef="#ctx0" brushRef="#br0" timeOffset="144569.2689">1727 15012 20,'0'0'29,"0"0"3,0 0-5,0 0-3,0 0-3,-3 12-4,3-12-5,-7 17-4,2-6-2,-1 8-2,-3 0-1,-1 4 0,-2 2 0,-1 5-1,-4 0 0,1 3 0,-6-3 0,0 1-1,0-3 0,1 0-1,1-7 2,5-6-2,2-3-1,2-4 0,11-8-3,-9 2-4,9-2-16,0 0-15,11-19 1,-5 9 0,0-6 1</inkml:trace>
  <inkml:trace contextRef="#ctx0" brushRef="#br0" timeOffset="144951.2908">1459 15071 44,'-9'-15'35,"9"15"2,-9-9 0,9 9-11,0 0-11,0 0-4,9 3-3,-9-3-3,20 21-1,-7-5-1,8 6 0,2 3-1,0 5 0,1 2 0,3 3-1,-2 0 1,2 0-2,-5-2 1,-3 0-1,0-8 0,-3-3-1,0-4-4,-7-12-4,4-4-26,-2-4-5,-2-9 0,0-6 0</inkml:trace>
  <inkml:trace contextRef="#ctx0" brushRef="#br0" timeOffset="145959.3483">1866 14910 44,'0'0'34,"0"0"1,6-11 1,-6 11-14,0 0-7,0 0-5,15 1-4,-15-1-2,8 20-1,-5-4 0,1 2-1,-3 2-1,2 0-1,-2 0-2,-3 0-2,3 1-5,-6-7-18,3-5-11,2 0 1,0-9-2,0 0 2</inkml:trace>
  <inkml:trace contextRef="#ctx0" brushRef="#br0" timeOffset="146540.381">2133 15259 51,'0'0'35,"0"0"0,0 0 0,0 0-14,13-11-9,1 12-3,-2-2-4,7 1-2,1-2-1,-1 4-1,4 1 1,-1-1-2,-2 1 1,-1 0-2,-2-1-1,-4-2-1,-2 4-4,-11-4-13,7-9-18,-7 9 2,0 0-1,0 0 1</inkml:trace>
  <inkml:trace contextRef="#ctx0" brushRef="#br0" timeOffset="147081.4126">2093 15436 58,'0'0'36,"0"0"0,0 0-3,13-4-13,-9-6-5,12 10-4,-5-5-4,8 5-2,0 0-2,3 0 0,1 2-2,1 2 0,2 4-3,-6-5-5,7-3-32,-6 5-1,-7-4 1,-1-2-1</inkml:trace>
  <inkml:trace contextRef="#ctx0" brushRef="#br0" timeOffset="148540.4961">2952 15153 34,'0'0'32,"0"0"2,12 4-1,-12-4-12,-4 12-9,8-1 0,-10-2-4,6 7-2,-6-1-1,0 5-1,-7 0-1,0 5 0,-7-2 0,-2 4-1,-1-1 0,-2-1 0,-1-2-1,5-2 0,4-6-1,2-4-1,6 0-3,9-11-2,0 0-10,0 0-22,0 0 0,1-13 0,2 5 0</inkml:trace>
  <inkml:trace contextRef="#ctx0" brushRef="#br0" timeOffset="148860.5143">2734 15164 70,'0'0'37,"0"0"0,0 0 1,0 0-26,15 21-2,-4-10-2,8 8-2,1-3-1,6 8-2,-1-3 0,5 4-2,-3 0 0,2-1 0,-3-1-1,-3-3-1,-2 2-1,-5-3-2,-1 0-3,-10-7-4,5 0-24,-5-1-5,-5-11 1,3 10 0</inkml:trace>
  <inkml:trace contextRef="#ctx0" brushRef="#br0" timeOffset="149582.5557">3316 15170 76,'-1'13'36,"3"5"-1,-3 0 1,-3 1-29,7 7-5,-1 0 1,2 4-2,-1-2 1,-1 0-2,1 0-1,-2-6-3,2 3-4,-6-8-17,-1-8-11,4 1 1,0-10-1,0 0 1</inkml:trace>
  <inkml:trace contextRef="#ctx0" brushRef="#br0" timeOffset="149843.5706">3189 15360 67,'0'0'39,"0"0"-1,0 0 2,10-1-19,-10 1-12,25-10-2,-10 4-1,5 6-3,-1-2 0,5 0-2,0 1-2,0-2-1,2 7-5,-7-10-9,0 4-25,2 2 1,-2-2 0,-6 2 0</inkml:trace>
  <inkml:trace contextRef="#ctx0" brushRef="#br0" timeOffset="150243.5935">3658 15264 70,'15'-16'39,"-8"-1"-1,4 4 2,1 2-19,1-11-14,4 0-1,0-3-3,3 3-1,0 3 0,-2 3-1,-4 4 0,-1 0 0,-3 6 0,-1 6-1,-9 0 1,8 11 0,-5 3-1,0 3 1,-1 7-1,-2 6 0,0 3 0,0 5 0,-2 2 0,-1 3-1,0-1 0,-1-2 0,2-4-1,0-6-3,4-2-2,-9-13-14,5-4-19,2-11 1,0 0-1,0 0 1</inkml:trace>
  <inkml:trace contextRef="#ctx0" brushRef="#br0" timeOffset="150479.607">3739 15545 79,'0'0'40,"0"0"1,13 1 0,-3-11-23,12 7-10,-4-8-2,7 6-3,-1-2-1,0 3-3,1 3-2,-2-2-2,1 9-11,-6-2-24,-5 1-1,-3 0 1,-10-5-1</inkml:trace>
  <inkml:trace contextRef="#ctx0" brushRef="#br0" timeOffset="151894.6879">1482 16179 17,'0'0'31,"0"0"3,0 0 0,0 0-9,0 0-4,0 0-3,15 17-6,-15-17-4,16 23-2,-9-9 0,7 7-2,-3-1 0,2 4-1,1-2-1,-1-1 0,1-2 0,2-3-1,0-4 0,-2-5 0,0-5 0,1-4 0,0-7 0,-1-3 0,0-2 0,-4-6 0,0 0 0,1 2-1,-5 1 1,-1 3 0,-3 4 0,-2 10-1,0 0 1,0 0-1,5 20 1,-6-2-1,-1 4 0,0 5 0,2 5 0,-3 0 1,-1 4-2,2-1 2,-2-1-1,2-1 0,0-2 0,-2-7 1,2-5-2,1-2-1,2-5-1,-1-12-3,2 11-7,-2-11-27,0 0-2,-2-16 1,4-3 0</inkml:trace>
  <inkml:trace contextRef="#ctx0" brushRef="#br0" timeOffset="152168.7036">1876 15964 73,'0'0'36,"8"9"1,-3 4-6,1-4-22,6 6-2,-7 3-1,3 5-3,-2 0-1,-3 2-2,-1 1-4,-5-4-6,3-3-26,0 4-1,-4-8-1,6 0 1</inkml:trace>
  <inkml:trace contextRef="#ctx0" brushRef="#br0" timeOffset="152452.7198">2129 16227 79,'0'0'38,"0"0"0,9 8 1,-9-8-30,22-5-2,-7-1-2,3 2-2,0 0-2,1 0-2,0 5-2,-5-5-6,4 7-18,-7 1-11,-11-4-1,11 8 0,-11-8 1</inkml:trace>
  <inkml:trace contextRef="#ctx0" brushRef="#br0" timeOffset="152671.7324">2161 16338 69,'-8'14'39,"8"-14"0,0 0 0,9 11-19,-9-11-12,21-2-2,-9 0-3,6 3-1,-1-1-1,5 3-1,0 3-2,-6-5-6,8 0-30,-5 6-2,-4-4 1,0 1-2</inkml:trace>
  <inkml:trace contextRef="#ctx0" brushRef="#br0" timeOffset="153513.7805">2642 16167 66,'0'0'38,"5"13"-1,-5-13 2,3 11-23,6 8-7,-3-2-3,6 7-1,-4-1-2,9 6 0,-3-2-1,0 1 0,2-5-1,0-1 1,0-4-1,2-4 0,0-3 0,2-6-1,-1-6 1,-1-3 0,3-5-1,-3-2 1,-1-3-1,-1-3 1,-2-1-1,-4 2 1,-3 1 0,-2 3 0,-4 4 0,-1 8-1,0 0 1,0 0-1,-6 8 0,3 8 1,0 4-1,-1 5-1,2 6 1,-4 1 0,2 4 0,0 0 0,1-2 0,-1-1-1,1-3 1,0-5-3,3-4 0,-2-8-3,6 2-5,-4-15-14,0 0-17,0 0 3,3-10-2,5-1 3</inkml:trace>
  <inkml:trace contextRef="#ctx0" brushRef="#br0" timeOffset="153926.8039">3222 16341 95,'0'0'39,"0"0"1,0 0-3,0 0-30,10-2-2,4 1-1,2-1-2,4 0 0,1 0-1,5-1 0,0 2 0,-1 1 0,-2 0-1,-2 0-2,-5 1-1,-5-2-4,2 6-13,-13-5-21,10 1 1,-10-1-1,0 0 2</inkml:trace>
  <inkml:trace contextRef="#ctx0" brushRef="#br0" timeOffset="154774.8527">3765 16277 98,'0'0'39,"-9"-19"2,6 7-11,3 12-19,2-25-4,-2 25-2,3-17-2,2 5-1,-5 12-1,14-12 0,-14 12 1,18-11-2,-8 7 1,4 3-1,-1 1 1,1 6-2,0 0 1,1 2 0,-1 3-2,-5 6 1,0 4-1,-3-1 0,-3 6-1,-5-1 1,-3 3-1,-6 0 2,-1 0 0,-1-5 1,-3-2 1,2-3 0,1-4 1,2-1 0,2-5 0,9-8 0,0 0 0,-8 11 0,8-11 0,11 6 0,-11-6 0,18 7-1,-4-3 1,0 2 0,2-1 0,3-2-1,1 0 0,1-2 1,-1 4-2,1-5 0,-3 4 0,-1-2 0,1 0 0,-6 0 0,-2 4 0,-10-6-3,14 3-2,-14-3-9,2-13-28,-2 13-2,-2-15 2,-2 4-1</inkml:trace>
  <inkml:trace contextRef="#ctx0" brushRef="#br0" timeOffset="157061.9833">5270 12408 12,'5'12'24,"-5"-12"2,5 20 0,-6-8-10,3 2-4,3 4-1,-1-3-2,4 5-2,0-1-1,5-1-2,-2 1-1,3 0 0,3-3-1,-2 0-1,1-1 0,3 0-1,-2-3 0,0 0 1,0 2-1,0-1 1,-1 2-1,-2 1 0,2 3 1,-5 4 0,-1 3-1,-1 4 1,-2 3-1,-1 4 0,-2 0 0,-1-1 2,-2-2-4,4-2 2,-1-4 0,1-4 0,5-3 0,-1-6 0,2-2 0,3-1 0,0-3 0,3-2 2,-1-1-2,4-1 1,-2-2-1,0 2 1,0-1 0,-2 3 0,0 5 0,1 4 0,-2 5 0,-1 3 0,-1 1 0,-2 4-1,0 2 1,2-1-1,-3-3 0,1-3 0,1 1 0,1-3 0,4-5 1,-1 1-1,4-4 0,2-2 1,0-1-1,1 0 0,2 1 1,-2 0-1,-2 4 0,2-1 1,-5 4-1,-1 2 0,-4 0 1,-2 3 0,-2-5 0,2 2 0,-5-3 0,1 1 1,-1-3-1,2-2 1,-1 0-1,0-1 0,0-1 1,-1-1 0,1-1-1,0 3 0,0-3 1,-3-1-2,0 2 1,-4-11-2,9 17-2,-9-17-3,5 19-10,-5-19-20,-7 12 1,7-12-1,-10 12 0</inkml:trace>
  <inkml:trace contextRef="#ctx0" brushRef="#br0" timeOffset="157443.0053">6164 13996 39,'-20'0'31,"20"0"2,-12 5-2,12-5-13,-5 12-6,5-12-2,13 17-3,-4-7-3,10 4-1,0-1 0,0 2-1,-1-3 0,6 2-1,-6-5 1,1 2-1,-3-3 0,0-2 1,-3-3-2,0 0 1,-1-2 0,-3-4 0,-9 3 0,16-14-1,-9 2 0,-1-3 1,0-2-1,-2-4 0,1 1-1,0 1-2,3 3-4,-3-2-16,1 6-14,2 3 2,-1-1-2,6 7 1</inkml:trace>
  <inkml:trace contextRef="#ctx0" brushRef="#br0" timeOffset="160144.1598">6090 14930 23,'0'0'30,"0"0"3,0-13-1,0 13-12,0 0-4,-10 1-4,7 9-2,-7 1-5,2 7-1,-6 1-1,1 7-1,-4-2 0,2 4-1,-3 0 0,2-1 1,0-3-2,3-3 1,0-5-1,4-2 0,3-2-1,6-12-1,-7 14-3,7-14-3,0 0-9,0 0-12,6-10-5,-6 10-1,3-20 2</inkml:trace>
  <inkml:trace contextRef="#ctx0" brushRef="#br0" timeOffset="160417.1754">5827 14927 29,'0'0'31,"-8"-12"2,8 12 0,10 9-12,-10-9-5,26 24-3,-11-5-5,10 5-1,-2 0-3,5 5-1,-3 0-1,1 0 0,-3-4-2,0-2 1,-3 0-1,-2-6-2,1-1 0,-4-8-3,3 1-4,-7-11-14,-1-5-12,4-3-1,-4-10 1,2-1 1</inkml:trace>
  <inkml:trace contextRef="#ctx0" brushRef="#br0" timeOffset="160644.1883">6161 14721 57,'0'0'34,"0"0"0,0 0-1,10 9-19,-6 0-6,11 10-3,-4-1-2,6 8 0,-2 2-3,1-1 0,-2 2-4,-1-7-7,0-6-24,-1 4 1,-5-9-1,2-2 1</inkml:trace>
  <inkml:trace contextRef="#ctx0" brushRef="#br0" timeOffset="164306.3978">7233 14877 16,'0'0'28,"0"0"2,0 0-5,7-12-3,-7 12-2,0 0-5,-1 9-1,1-9-5,-9 23-3,0-5-1,4 5-2,-7 3-1,0 4 0,-1 1 0,-2 1-1,-1-2-1,3-1 1,0-6-1,3-2 1,-1-5-1,5-3 1,1-3-2,5-10 0,-5 15 0,5-15-2,0 0-1,0 0-4,0 0-6,0 0-12,0 0-8,-4-13-2,1 0 3,3 1 1</inkml:trace>
  <inkml:trace contextRef="#ctx0" brushRef="#br0" timeOffset="164600.4146">7003 14925 25,'0'0'30,"0"0"3,-10-9 0,10 9-11,10 7-5,-10-7-4,27 16-3,-10-7-3,8 10-1,1-3-2,1 6-1,-1-2-1,-1 4-1,-2-1 0,-3 0 0,-3-2-1,-2-3 0,-1 0-1,-2-6-1,3 4-3,-6-13-4,6 3-14,0-5-13,-5-7 1,3 0-3,-5-4 4</inkml:trace>
  <inkml:trace contextRef="#ctx0" brushRef="#br0" timeOffset="164926.4333">7591 14826 60,'0'0'34,"0"0"1,0 0-1,1 10-20,-4 1-6,5 6-1,-3 0-3,4 9-1,0-2-1,1 3-1,0 0 0,1 3-1,-1-1 0,-1 0 0,0-3-2,-2-6 0,0 5-4,-3-10-7,4-4-18,-2 3-5,0-14 0,0 0 1</inkml:trace>
  <inkml:trace contextRef="#ctx0" brushRef="#br0" timeOffset="165194.4486">7427 15115 50,'0'0'33,"0"0"1,0 0 1,8-12-16,9 10-9,-2-9-2,12 7-1,-2-5-1,5 2-2,1-1-1,0 0-1,-1 2-2,-5 1-1,-2 4 0,-4-4-3,-1 7-3,-8-7-10,2 3-21,-1 5 2,-11-3-1,13 4 2</inkml:trace>
  <inkml:trace contextRef="#ctx0" brushRef="#br0" timeOffset="165547.4688">7951 14776 79,'0'0'37,"0"0"-1,8 13 1,-10-4-28,6 7-2,-3 4-2,6 8-2,-3 0-1,2 3 1,-1 0-2,2 0 0,-3-1 0,2 0-1,-1-4-1,-1-5 0,0-2-3,-3-6-3,6 1-12,-1-5-20,-6-9 2,0 0-2,0 0 3</inkml:trace>
  <inkml:trace contextRef="#ctx0" brushRef="#br0" timeOffset="165976.4933">8249 14771 82,'-5'24'37,"-2"-5"-2,1 10 2,1 6-30,-2 2-3,6 3 0,1-1 0,6 1 0,2-8-2,5-2 1,3-7-1,5-2 1,-2-8-1,3-3 0,-2-9 0,1-1 1,-2-8-2,1-5 1,-4-7-1,1-6 0,-3-7 0,0-5-1,-7-3 1,-2-1-1,-7-1 0,-2 3 0,-6 1 0,-8 11-1,-5 7 1,-7 11 0,-1 9-2,-4 7 0,2 13-3,-5-2-8,6 7-27,5 2-1,4-8 1,5 1 0</inkml:trace>
  <inkml:trace contextRef="#ctx0" brushRef="#br0" timeOffset="166930.5479">5741 16072 46,'0'0'33,"1"10"2,5 3 0,4 5-18,-3-3-5,10 10-4,-2-1-2,6 8-1,-3-4-2,6 1-1,-3-7 0,2-2-1,-2-7 0,-1-3 0,-1-7 1,-1-7-2,-1-9 1,-1-1 0,-1-8 0,-3-2 0,-2 0-1,2-2 1,-5 5 0,-1 1-1,-1 7 1,-5 13-1,0 0 1,0 0-1,11 24 0,-10 2 1,1 5-1,-1 4 0,1 6 0,0 3 0,0 0 0,-2 0 0,-1-3 0,1-4 0,-1-3 0,-1-5-1,2-5-1,-3-8-3,6-1-5,-3-15-24,0 0-3,2-10-2,0-7 1</inkml:trace>
  <inkml:trace contextRef="#ctx0" brushRef="#br0" timeOffset="167193.563">6129 15859 65,'2'-10'35,"-2"10"-1,0 0 2,9-7-21,-9 7-11,17 17-1,-7 0-1,0 3 0,2 3-1,-1 3-1,-1 2-2,1 3-3,-8-9-9,3 0-22,4-1 1,-4-7-1,5-2 1</inkml:trace>
  <inkml:trace contextRef="#ctx0" brushRef="#br0" timeOffset="167538.5827">6517 16183 54,'0'0'36,"-10"13"0,10-13 1,6-12-18,6 11-9,-2-8-2,10 4-3,-4-5-2,5 5-3,2 3-3,-7-6-8,6 7-25,-5 7-1,-6-4-1,-11-2 2</inkml:trace>
  <inkml:trace contextRef="#ctx0" brushRef="#br0" timeOffset="167738.5939">6564 16338 59,'-3'9'37,"1"2"-1,2-11 2,0 0-19,11 4-9,-11-4-3,21-2-2,-7 0-2,5-4-5,5 6-8,-3 0-28,5-6 0,1 3 0,-2-3 0</inkml:trace>
  <inkml:trace contextRef="#ctx0" brushRef="#br0" timeOffset="168328.6279">6984 16093 82,'2'11'38,"-2"-11"0,7 18 1,1-1-30,-3-5-4,7 9 0,0-1-2,1 6 0,2-3-1,2 0-1,-2-3 0,4-1 0,-3-2 0,3-8-1,-4-4 1,3-3-1,-4-6 1,1-3 0,-1-7-1,-4-3 1,-1-4-1,-1 1 0,0-7 1,-3 6-1,1 2 1,-2 2-1,-2 3 1,-2 14-1,0 0 1,0 0 0,4 26-1,-4 0 1,0 4-1,0 9 1,-2 5 0,0 2 0,1 3 0,1-1 0,0-1 0,0-4 0,0-6 0,2-4-1,1-6 1,-2-6-2,2-4-1,-3-17-2,6 17-9,-6-17-27,0 0-3,8-16 3,-7 2-2</inkml:trace>
  <inkml:trace contextRef="#ctx0" brushRef="#br0" timeOffset="169049.6691">7614 16276 66,'0'0'36,"0"0"1,0 0 1,0 0-23,9-15-6,6 15-1,-2-8-1,7 3-2,-1-1-1,7 3-2,0-2 0,0 6 0,-2 1-1,0-2 0,-5 5 0,0 1 0,-5 0-1,-4 1 1,-10-7-1,10 8 0,-10-8-1,0 0-4,0 0-12,0 0-22,0 0-2,-5-14 1,0-1-1</inkml:trace>
  <inkml:trace contextRef="#ctx0" brushRef="#br0" timeOffset="170318.7417">8227 15950 80,'-10'6'38,"10"-6"-2,0 0-7,-3 24-16,3-7-3,6 7-4,-5 5-1,6 5-2,-2 2 0,1 3-2,-1 0 0,1-1 0,-2-4 0,0-3-1,0-4 0,-1-7-1,1-2-1,-1-6-2,4-1-2,-7-11-6,10 3-20,-10-3-7,9-9 1,-3 0-1</inkml:trace>
  <inkml:trace contextRef="#ctx0" brushRef="#br0" timeOffset="170772.7677">8444 16057 70,'-7'15'35,"0"6"1,-2 0 1,-1 0-30,9 6 1,-2-3-1,9 6-1,-1-7-1,9 1-1,0-4-1,6 0-1,-1-5 0,3-3-1,0-5 1,-1-5-1,1-3 0,-6-3 0,-1-6 0,-3-5-1,-2-4 1,-2-5-1,-4-5 1,-2-1-1,-4-2 0,-5-1 1,-2-1-1,-3 5 0,-4 3 0,-2 8 0,-2 8 0,-3 9 0,0 5-1,0 10 1,5 6-1,-2 2-1,7 6-3,1-8-5,15 1-28,5-1-2,2-5 1,9-3 0</inkml:trace>
  <inkml:trace contextRef="#ctx0" brushRef="#br0" timeOffset="171267.796">8887 15998 50,'0'0'32,"-11"-8"1,11 8-8,-10-2-13,-1 0 1,11 2 1,-18 14-2,13 6-3,-9-1-1,8 12-2,-4 1-1,8 6 0,0 1-2,8 0-1,2-2 0,6-5 0,4-6-1,5-6 0,0-8-1,0-6 1,3-9-1,-3-5 0,-3-8 1,-1-4-2,-3-7 2,-4-3-1,-5-5 0,-2 0 0,-5 0 0,-3 1 0,-3 4 0,-4 2 0,-4 6 0,0 7 0,-3 7-1,0 4 0,0 8-4,-1-4-9,3 8-26,7 5 0,-2-5 0,6 2 0</inkml:trace>
  <inkml:trace contextRef="#ctx0" brushRef="#br0" timeOffset="177063.1275">6646 11711 15,'0'0'21,"10"-4"1,-10 4-6,10-11-2,-10 11-1,20-7-2,-9 4-2,3-2-1,4 3-3,1-3-1,3 3 0,0 0-2,3-2 1,-1 0-1,2 6 0,-2-1 1,-3 4-1,0-1-1,0 2 1,-4-2-1,3 3 1,-5-2 0,4-2-1,-2-5 0,3 1 1,2-3 1,0 1-1,-3 0 0,4-1 0,-3 1 0,-1 4-1,-1 1 1,-1 2-1,-3-2 0,0 2-1,0-1 1,1 1-1,1-4 1,0-3-1,0-1 0,3 0 1,-1-1-1,0-2 0,-1 1 1,0 0-1,-1 3 0,0 2 1,-1 3-1,1 4 0,-3-1 1,3 4-1,-1-2 0,2 1 1,-2 0-1,2-3 1,0-3-1,0-2 1,0-1-1,1-3 0,-2-3 1,2 2-1,-1 0 0,-1 2 1,-3 0-1,4 3 1,-3 0-1,0 3 1,0 1-1,2 0 1,-2 1 0,3 1-1,-4-3 1,4 4-1,-2-3 0,0 0 1,-4 0-2,-1 1-2,2 1-4,-12-6-17,11 1-10,-11-1 0,0 0-2,9-10 2</inkml:trace>
  <inkml:trace contextRef="#ctx0" brushRef="#br0" timeOffset="177453.1498">7878 11551 52,'0'0'31,"0"0"3,9 2-2,-9-2-18,10 8-5,-10-8-2,21 11-1,-8-4-2,1 1-1,2 0-1,1 1-1,-1 3 1,1 1-2,0 3 1,-3 0 0,0 2-1,-2 0 0,-2 1 1,-3 1-1,-2-3 0,-4 0 1,-2-4-1,-1 3 0,-3-5 1,-1 1-1,6-12 1,-15 15 0,15-15-1,-14 10-1,14-10-4,-6 11-29,6-11 0,0 0-2,10-17 0</inkml:trace>
  <inkml:trace contextRef="#ctx0" brushRef="#br0" timeOffset="223581.7882">1062 17233 9,'0'0'25,"0"0"-1,0 0-2,0 0 1,0 0-2,0 0-4,0 0-2,0 0-3,0 0 0,0 0-6,0 0-1,0 0-2,0 0 1,0 0-2,0 0-1,0 0 0,0 0-2,-53 1 2,53-1 0,0 0-1,0 0-1,-44 60 2,44-60 0,0 0-1,-3 53 1,3-53-1,0 0 1,22 53-1,-22-53 1,0 0 0,29 53 3,-29-53-2,0 0 2,0 0-2,25 63 2,-25-63-2,0 0 1,0 0-3,-16 60 0,16-60 0,0 0 0,0 0-1,-46 52 1,46-52 0,0 0-1,0 0 1,-58 18 0,58-18 0,0 0 0,0 0 0,0 0 0,0 0 0,0 0 1,0 0 0,0 0-1,0 0 0,0 0 0,0 0 1,0 0 0,0 0-1,0 0 0,54 64 1,-54-64-1,0 0 0,29 68 1,-29-68-1,-9 47 0,9-47-1,-16 49 2,16-49-2,-22 46 1,22-46 1,0 0-1,-15 54 2,15-54-1,0 0-1,0 0 1,0 0-1,45 41 0,-45-41-1,0 0-2,42 16-12,-42-16-22,0 0 0,56-3-2,-56 3 0</inkml:trace>
  <inkml:trace contextRef="#ctx0" brushRef="#br0" timeOffset="225642.9061">1452 17304 25,'0'0'28,"0"0"0,0 0-7,-11 5-3,11-5-3,0 0-2,-19 14-4,12-2-2,-4 5 0,1 8 0,0 5-2,0 6 2,1 5-3,3 4 1,3 5-2,6 4 2,7-3-3,0-8-1,-10-43-3,25 85-2,-25-85-6,30 63-13,-30-63-13,0 0 1,0 0-1,62 12 1</inkml:trace>
  <inkml:trace contextRef="#ctx0" brushRef="#br0" timeOffset="226237.9401">1748 17319 37,'0'0'30,"-14"14"3,6-5-11,1 7-3,-4 2-5,6 10-1,-9-1-3,7 12-2,-2 1-2,6 2 1,1 3-3,3-2 0,4 2-4,-5-45-2,24 84-2,-24-84-4,32 66-10,-32-66-17,0 0 1,60 60-1,-38-62 0</inkml:trace>
  <inkml:trace contextRef="#ctx0" brushRef="#br0" timeOffset="226551.9581">2102 17451 23,'0'0'32,"-2"22"0,-5-8 1,3-2-15,1 3-5,-6 0-4,3 4-1,-6 2-3,1-1-2,-3 1 0,1 1-2,-3-2 0,1 5-2,0 0-3,1-5-2,2 0-10,2-7-9,-1-10-7,11-3-1,-8-10 2</inkml:trace>
  <inkml:trace contextRef="#ctx0" brushRef="#br0" timeOffset="226811.9729">1936 17488 61,'0'0'35,"-10"3"0,10-3 0,7 18-16,-7-18-6,12 20-5,-5-3-2,7 3-1,-3 4-1,7 0-1,-3 1-1,4-2-1,0 4-2,1-2-2,3-6-4,-7-4-5,10 0-13,-3-1-13,-2-6 1,0-7-1,-4-6 1</inkml:trace>
  <inkml:trace contextRef="#ctx0" brushRef="#br0" timeOffset="227092.9889">2314 17682 46,'-2'-10'34,"2"10"3,0 0-1,0 0-8,0 0-12,6 10-6,-6-10-2,6 20-4,-2-8-1,-2 3-2,-1 5-1,0-3-3,-5-1-3,7-2-13,-3-14-19,-5 11 1,5-11-1,0 0 2</inkml:trace>
  <inkml:trace contextRef="#ctx0" brushRef="#br0" timeOffset="227493.0119">2412 17447 62,'0'0'35,"0"0"0,9 9 0,-12 8-11,1-6-18,5 10 0,1-1-3,2-3 1,1 0-3,2 3 0,4-10-1,2-4 1,0-2-1,0-5 0,0-7-1,0 3 1,-1-6 1,0-9-1,-5 6 0,1 0 0,-2-2 1,-2 4-1,-1 1 1,-5 11 0,0 0-1,11 7 0,-10 11 1,-1 2 0,0 9-1,0 5 0,0 7 0,-2 0-1,1 1 0,-1-3-2,2-39-4,-2 68-5,5-50-25,1-5 0,-4-13 0,7-22 0</inkml:trace>
  <inkml:trace contextRef="#ctx0" brushRef="#br0" timeOffset="227755.0269">2615 17302 72,'0'0'37,"9"-1"0,1 12-2,1 4-25,-4 4-3,6 8 0,1 4-4,-1 8 1,0 3-2,0 6 2,-4-1-3,-1 0 0,-2-2-3,-5-5-1,1-3-3,-6-14-5,5 0-17,-3-9-10,2-14 1,-10 4 0,10-4 3</inkml:trace>
  <inkml:trace contextRef="#ctx0" brushRef="#br0" timeOffset="227974.0394">2980 17637 59,'26'12'34,"-13"3"0,-2 5 1,-3-1-19,-13 8-6,5-27-2,-9 58 0,9-58-6,-14 55 2,14-55-5,-11 54-4,11-54-17,0 0-12,0 0-1,0 0-3,4 37 3</inkml:trace>
  <inkml:trace contextRef="#ctx0" brushRef="#br0" timeOffset="228229.0539">3369 17342 40,'1'-15'35,"-1"15"0,-10-1 1,-2 6-15,-3 11-7,-6 5-4,7 9-2,-4 3-4,7 6 1,3 3-2,3 0 1,5 1-4,3 0-3,6-4-4,-2-1-10,-7-38-20,31 64 1,-17-46-1,6-6 1</inkml:trace>
  <inkml:trace contextRef="#ctx0" brushRef="#br0" timeOffset="228477.0682">3649 17521 66,'0'0'32,"0"0"-1,0 0 2,-14 9-24,3-2-6,1 8 2,-4 2-2,0 5 0,1-2-1,-2 3 0,1 2-3,-4 3-3,4 2-12,6-13-18,-9-4 1,8-8-2,-4-13 2</inkml:trace>
  <inkml:trace contextRef="#ctx0" brushRef="#br0" timeOffset="228696.0807">3456 17523 86,'0'0'37,"7"16"-1,1-1 3,2-4-29,-5 0-4,7 6-2,1-3-1,0 2-2,3 4-1,0-4-2,4-2-6,-10 0-12,4-8-18,0-5 1,-4-3-2,3-9 2</inkml:trace>
  <inkml:trace contextRef="#ctx0" brushRef="#br0" timeOffset="228903.0925">3717 17304 78,'1'-11'39,"-1"11"0,0 0-1,0 0-25,0 0-6,14 9-3,-14-9-3,16 18-3,-6-1-2,-3-2-9,2 4-26,6 0 2,-10 0-1,3 6 1</inkml:trace>
  <inkml:trace contextRef="#ctx0" brushRef="#br0" timeOffset="229078.1026">3886 17673 58,'0'18'33,"1"2"-1,-4-4-1,5-4-14,-4 0-15,1-3-13,1 12-20,0-21 0,-2 14-1,2-14 0</inkml:trace>
  <inkml:trace contextRef="#ctx0" brushRef="#br0" timeOffset="229492.1262">4096 17373 58,'0'0'40,"0"0"-4,-3 14 4,-1-1-16,-3 10-17,2 1-3,4 7 0,3 3-2,8-6-1,0-1-1,4-1-1,4-6 2,0-6-1,0-5-1,3-10 1,-1-6 0,-3-2-1,3-4 1,-7-8 0,2 1-1,-3 0 1,-3 3 1,-1 2 0,-4 4 1,-4 11 0,0 0-1,0 0 0,6 16 1,-10 6-1,-1 3-2,-3 3 1,2 11-2,-6 1 0,2 0-3,-3-4-6,8-7-24,5-29-2,-12 44 0,12-44-1</inkml:trace>
  <inkml:trace contextRef="#ctx0" brushRef="#br0" timeOffset="229726.1396">4387 17210 69,'0'0'38,"19"7"-2,-10 3-4,1-2-15,0 9-12,-4-4-2,-1 9-3,1 0-3,-5-4-4,3 8-9,-5-5-19,-3-9-1,-1 0 1,5-12 0</inkml:trace>
  <inkml:trace contextRef="#ctx0" brushRef="#br0" timeOffset="230267.1706">4664 17271 70,'13'20'38,"-2"-2"0,0 7 1,1 7-25,-9-3-5,4 3-3,-5-1-3,-3 5-3,0-4-3,-6-4-3,3 1-10,-10-3-21,2-12-1,1-2 0,-4-4 1</inkml:trace>
  <inkml:trace contextRef="#ctx0" brushRef="#br0" timeOffset="231087.2175">4933 17127 67,'12'-12'37,"-12"12"0,0 0 2,15 2-24,-15-2-5,11 11-2,-3-1-4,2 11-1,0 2-1,1 5-2,-4 3 1,2 5 0,-5 6 0,-3 5 0,-4 0 0,-4-3 0,-4 0-1,-2 0 1,0-5-1,-5-5-4,5-2-4,-6-12-17,5-6-15,4-9 2,1-8-1,6-7 1</inkml:trace>
  <inkml:trace contextRef="#ctx0" brushRef="#br0" timeOffset="231569.245">5207 17067 52,'9'6'36,"-9"-6"0,20 25-3,-11 12-9,-1-1-15,8 15-1,-6 2-1,4 15-3,-3 5-1,-3 3-1,-1 0 0,-4-5-1,0-6 1,-4-3-5,7-8-25,-6-54-9,-1 69 0,1-69 0</inkml:trace>
  <inkml:trace contextRef="#ctx0" brushRef="#br0" timeOffset="233042.3293">5758 17334 28,'0'0'33,"7"-10"1,-7 10-5,-3-11-8,3 11-4,0-12-4,0 12-5,0 0-3,6 18-2,-5-3 1,2 12-1,-2 5-1,1 6 1,-2 7-1,1 0 2,-2 0-3,2 10 2,-1-7-3,-1-3 0,1-45-1,1 76 0,7-52 0,-8-4-9,8-5-18,-8-15-9,0 0 1,5-26 0</inkml:trace>
  <inkml:trace contextRef="#ctx0" brushRef="#br0" timeOffset="233315.3449">5723 17287 56,'0'0'36,"0"0"0,16-7-4,-5 7-15,3-6-8,9 4-2,-2-2-1,7 3-3,2-3-2,2 2-1,0 2-1,-1-1-1,0 2-3,-9 0-3,4 6-13,-6-1-16,-20-6 2,11 17-2,-11-17 2</inkml:trace>
  <inkml:trace contextRef="#ctx0" brushRef="#br0" timeOffset="233523.3568">5823 17552 77,'1'11'37,"8"-2"0,1-1 0,1-11-25,15 2-5,-2-3-3,5 4-4,5 0-5,-6-7-8,5 4-25,-3 2 1,-6 1 0,0 6 0</inkml:trace>
  <inkml:trace contextRef="#ctx0" brushRef="#br0" timeOffset="233851.3756">6249 17741 75,'0'0'35,"0"0"-3,0 0 3,4-15-24,4 3-4,-3-5-2,7 0-2,-5-3-1,2 10-1,0-4 0,-1 5 0,-8 9 0,12-7 0,-12 7-1,8 14 1,-6 2 0,1 1 0,0 7-1,1 2 0,-1 3 0,-1 0 0,-2-29-1,2 60 1,-2-60-4,2 54-14,-2-54-18,0 0 0,0 0 0,0 0 1</inkml:trace>
  <inkml:trace contextRef="#ctx0" brushRef="#br0" timeOffset="234057.3874">6301 17930 94,'0'0'39,"0"0"2,0 0-4,0 0-23,0 0-3,0 0-4,0 0-6,63-7-1,-63 7-8,0 0-10,62-10-22,-62 10 1,0 0 0,54-20-2</inkml:trace>
  <inkml:trace contextRef="#ctx0" brushRef="#br0" timeOffset="235034.4432">6512 17053 70,'0'0'37,"5"-9"0,-5 9 0,1-19-24,-1 19-6,10-9-1,-10 9-3,15-7-1,-4 9-1,0 2 0,1 0-1,2 5 0,0 1 1,2 1-1,-4 4 0,-1 2 1,-3 0 0,-4-1-1,-4 4 0,0 3 1,-4-1-2,-3 2 1,-2 1-1,3 0 1,-1 5-1,3-1 3,4-1-1,0-5 0,7 2 1,3-3 0,3-4 1,1-2-1,5-6 0,-1-4-2,1 0 0,-1-2 0,-5-6 1,-1-2-1,-1 1 0,-11 3 0,11-7 0,-11 7 1,0 0-1,0 0 0,0 0 0,4 17 1,-3-5-1,-1 4 0,3 7 0,0 3 0,0 5 0,0 6 1,1 1-1,1 0 0,-5-38 0,9 91 2,-9-91 0,3 88-1,-3-88 1,-3 68 0,3-68-1,-10 67 1,10-67-6,0 0 4,-28 60-5,28-60 3,0 0-4,0 0-19,0 0-15,0 0 0,0 0 6,-21-55-7</inkml:trace>
  <inkml:trace contextRef="#ctx0" brushRef="#br0" timeOffset="235554.473">7346 17446 56,'-5'17'36,"-2"0"-1,0 5 2,0 2-15,-6-3-8,9 2-3,-4-2-5,8 7-1,2-6-2,4-4 0,4-4-1,6-2 0,2-10-1,2-1-1,2-3 2,-3-12-1,2-1-1,-1-1 0,-4-4 1,-3-8 0,-6 2 0,-3 1-1,-4-4 0,-4 6 1,-3 1-1,-7 3-1,-2 9-3,-7 7-7,5 3-28,-3 7-1,-1 0 0,8-3 0</inkml:trace>
  <inkml:trace contextRef="#ctx0" brushRef="#br0" timeOffset="236517.5281">8157 17053 37,'0'-10'32,"0"10"2,-1-18-1,-8 6-12,9 12-10,-21-12 0,8 10-3,-10 1-2,6 6-2,-8 0 0,5 6 0,-2 4-1,2 0 0,3 5-1,4 5 0,6 2 0,6 0-1,4 2 1,7-1-2,4 1 1,2 2-1,3 0 2,2-4-1,-4-1 1,1 1 0,-6 0 0,-4-9 0,-6 5 0,-4-3 0,-3-4-3,-7 0 1,-3-6 0,-2-4 0,-1-4 0,1 5-1,2-10 1,1-1 0,2 2-1,12 2 1,-12-5-1,12 5 1,0 0-1,12 6 1,-1-1-1,2 8 1,5-5-1,0 4 1,2 7 0,-1 0 0,0 1 0,-1 5 0,-3 8 0,-3-9 1,-5 9-1,-2-5 0,-5-28 0,2 62 0,-2-62 5,-5 61-4,5-61 1,-9 55-5,9-55 5,0 0-2,11 52-1,-11-52-6,0 0-33,0 0-3,65 22 3,-65-22 4</inkml:trace>
  <inkml:trace contextRef="#ctx0" brushRef="#br0" timeOffset="237078.5602">8711 17017 33,'-14'23'32,"-5"-3"2,-2 17 0,3 7-14,-6 1-3,11 11-3,-1 0-5,10 9-2,4-7-1,9 7-2,4-9-2,7-7-1,5-4-6,0-4-5,10-4-10,-4-15-17,-7-2 1,2-10-1,-7-10 2</inkml:trace>
  <inkml:trace contextRef="#ctx0" brushRef="#br0" timeOffset="237344.5754">9173 17101 36,'-22'10'32,"9"10"0,-8 5 1,-2 3-16,5 15-2,-3 2 0,7 14-4,0 0-3,8 5 0,5-6-3,5 6-2,11 6-9,3-17-28,4-14-4,7-8 2,-3-12-3</inkml:trace>
  <inkml:trace contextRef="#ctx0" brushRef="#br0" timeOffset="237868.6053">9576 17272 80,'-2'24'36,"-9"-6"2,-3 2-4,-5 9-24,-5 1-5,0 3 1,-5 2-3,3 2 1,1-7-3,2-4-2,7 2-4,-3-13-6,11-5-18,8-10-9,-12-1 1,10-12 0</inkml:trace>
  <inkml:trace contextRef="#ctx0" brushRef="#br0" timeOffset="238242.6267">9321 17306 85,'0'0'39,"13"10"-1,-9 0-5,-4-10-21,24 24-2,-8-6-3,9 5-1,4 2-4,5 3-1,3-1-3,1 0-3,2 1-8,-9-8-6,5 0-13,-2-7-7,-7-4 1,0-6 0,-5 3 14,-5-7 10,0-3 14,-2 3 12,-6-5 14,-9 6 10,0 0 2,0 0 0,4 12-9,-7 1-9,-7-2-10,5 1-3,-4 5-5,2 3-4,3 1-7,-5 3-17,4-5-13,5-19 1,0 0-1,0 0 1</inkml:trace>
  <inkml:trace contextRef="#ctx0" brushRef="#br0" timeOffset="238620.6484">9942 17372 103,'13'5'39,"-10"6"4,-1 1-4,1 2-32,-1 2-3,3 5 0,3 1-2,2-7-2,4 4 0,3-9 0,4-9-1,-2-1 1,5-4 0,0-8-1,-4-4 0,-2 2 1,-1-3-1,-4 2 1,-4 3 1,-1 3 0,-8 9 0,0 0 1,-1 9 0,-4 4 0,0 3 0,-2 11-1,-2 1-1,0 3-1,1 0-2,-2-5-1,6-1-7,-7-4-16,7-7-14,4-14 1,0 0-1,-4-11 2</inkml:trace>
  <inkml:trace contextRef="#ctx0" brushRef="#br0" timeOffset="238897.6642">10164 17178 71,'10'-19'40,"1"7"3,5 10-2,-2 9-11,1 0-22,6 9-2,-1 5-3,4 5-2,0 4 0,3 8 0,-3 3 0,-3 1-1,-5 1 0,-5-4-1,-5 4-1,-7-10 1,-2 1-2,-9-10-2,1-2-3,-5-10-5,12 0-14,4-12-12,-11-5 0,14-7 1,2-7 1</inkml:trace>
  <inkml:trace contextRef="#ctx0" brushRef="#br0" timeOffset="239050.673">10600 17492 91,'10'16'36,"0"11"0,-10-2 1,-6-2-29,5 3-5,-3 2-7,-4 4-27,1-7-6,5-8 1,2-17-1</inkml:trace>
  <inkml:trace contextRef="#ctx0" brushRef="#br0" timeOffset="239478.6974">11084 17017 68,'-9'11'38,"0"9"-1,-5 5 2,0 0-19,4 15-14,-4 2 0,10 13-1,2-1-1,6 2-1,5-4-2,6-5 0,7-3-5,-3-10-6,7-8-27,1-12-2,-1-11 0,2-7 0</inkml:trace>
  <inkml:trace contextRef="#ctx0" brushRef="#br0" timeOffset="239690.7096">11468 17249 88,'2'10'36,"-9"2"0,-12 14-2,-13-3-27,8 4-4,-1 3-1,0 5 0,4 0-3,-1-5-3,11 1-12,0-9-21,0-9 1,8-4-1,3-9 1</inkml:trace>
  <inkml:trace contextRef="#ctx0" brushRef="#br0" timeOffset="239911.7222">11257 17275 85,'0'0'38,"0"0"1,21 11-1,-4 3-28,0 1-4,4 4 0,-2 3-2,5 1 0,0 1-3,-4 1-2,4 1-5,-14-10-14,1-6-20,0-7 1,-11-3-1,18-22-2</inkml:trace>
  <inkml:trace contextRef="#ctx0" brushRef="#br0" timeOffset="240092.7326">11476 17026 95,'0'0'38,"0"0"2,11 23-6,-5-6-26,4 3-5,5 7-7,-3 3-13,3-1-22,1 3 0,0-3 0,1-3-1</inkml:trace>
  <inkml:trace contextRef="#ctx0" brushRef="#br0" timeOffset="240266.7425">11756 17484 88,'3'22'36,"-5"-2"-1,0 1 1,0-1-28,-7-3-7,0-2-4,4 6-10,-1-6-23,6-15 1,-1 11-2,1-11 2</inkml:trace>
  <inkml:trace contextRef="#ctx0" brushRef="#br0" timeOffset="240680.7662">11936 17316 95,'-4'12'37,"-3"5"5,1 2-3,3 0-33,3 2-3,9 0 1,1-2-2,8 3 0,4-4-1,2-7-1,2-6 0,3-3-1,1-8 1,-1-9 0,-1 2-1,-3-8-1,-3-2 1,0 4-1,-4 2 2,-5 0-1,-4 5 1,-9 12 1,12-3 1,-12 3 1,0 23 0,-2 0 0,-6 5-1,1 11 0,-5 4-2,-5 1 0,0 5-3,-1-2-1,4-2-3,-7-8-5,13-7-24,-1-9-3,4-11 0,5-10 0</inkml:trace>
  <inkml:trace contextRef="#ctx0" brushRef="#br0" timeOffset="240881.7777">12295 17049 105,'14'17'39,"-3"-1"-1,-4 5-10,-1 0-26,3 6-6,6 6-12,-5-6-24,-3-3 3,2 2-4,-5-7 4</inkml:trace>
  <inkml:trace contextRef="#ctx0" brushRef="#br0" timeOffset="241148.793">12439 17017 70,'11'2'40,"7"8"0,2 7 0,4 4-11,1 6-21,-7 6-4,2 7-2,-5 2-1,-5 2 0,-5 2-2,-7 2 0,-5-2-3,-9-4-4,3-6-31,-6-5 2,-1-7-2,7-6-1</inkml:trace>
  <inkml:trace contextRef="#ctx0" brushRef="#br0" timeOffset="241709.8251">12653 16910 57,'11'-9'39,"-11"9"0,20-7 2,-9 16-13,-1-2-16,13 14-3,-2 2-3,4 12-1,1 10-3,2 4 0,-3 4-1,-4 6-1,-5 3 1,-9 0-1,-6 0 0,-6 1 0,-9-1-1,-7-6 0,-2 2-1,0-14-3,4-2-14,1-11-21,2-13 0,16-18 0,-11 0 0</inkml:trace>
  <inkml:trace contextRef="#ctx0" brushRef="#br0" timeOffset="242572.8743">13339 16912 43,'-9'-15'35,"9"15"3,0 0 0,-7 24-11,18 13-10,-7 4-5,7 21-3,-4 6-1,6 14-1,-6 7-2,0 7-2,-2 2 0,-5-2 0,-2-2-2,1-14-2,1-5-4,-4-14-7,4-61-28,11 74-6,-11-74 5,0 0 0</inkml:trace>
  <inkml:trace contextRef="#ctx0" brushRef="#br0" timeOffset="242878.8919">13799 17283 90,'6'11'41,"0"5"1,0 3 1,-5-1-32,7 10-3,-2 4-3,0 2-1,3 2-4,-2 2 1,1 3-5,-5-6-1,3 6-5,-9-8-4,8-1-10,-7-7-17,-1-1 2,-1-12 0,4-12 2</inkml:trace>
  <inkml:trace contextRef="#ctx0" brushRef="#br0" timeOffset="243119.9057">13743 17174 95,'0'0'40,"-11"3"2,11-3-2,29 11-29,-9-15-5,14 7-1,5-4-1,9-1-2,5-3-2,-3-1-2,1 1-2,-10 1-3,1 10-6,-21-3-28,-6-1-1,-15-2 1,-6 12 0</inkml:trace>
  <inkml:trace contextRef="#ctx0" brushRef="#br0" timeOffset="243333.9179">13821 17453 101,'-3'18'40,"6"-8"2,5 4-1,1-9-31,16 1-3,0-2-1,7 1-4,3-3-2,1-5-4,6 7-10,-11-4-27,-1-3-1,-6 1 0,-7 1 1</inkml:trace>
  <inkml:trace contextRef="#ctx0" brushRef="#br0" timeOffset="243887.9496">14232 17543 77,'0'0'41,"0"0"0,0 0-1,10-3-11,6 5-19,-2-2-5,8 4 0,-3 2-3,5 5-1,0-1-2,-3 7 0,-3 0 0,-8 3 0,-4-1 0,-8 0-1,-5 1 1,-8 3-1,-3 0 2,-1-5 1,-1-4-1,1 5 0,5-1 1,6-6 0,3 1 0,5-13 0,11 9 0,-11-9-1,37 16 0,-12-20 0,-25 4-1,52 9-1,-52-9-8,51 7-29,-28-13-1,-4-7-1,-4-3 1</inkml:trace>
  <inkml:trace contextRef="#ctx0" brushRef="#br0" timeOffset="244582.9893">14588 16891 91,'0'0'39,"6"-10"3,-6 10-2,23-7-32,-5 0-2,5 7-1,3-2-1,4 2-2,0 1-1,-1 7-1,-5 2 0,-4 4 0,-7 3 1,-7 8-1,-6 5 0,-5 6 0,-7 2 0,-4 4 1,1 3-1,-2 1-1,4 1 2,3-3 1,6 0-1,8-6 1,8-5-1,3-5 0,6-3 0,2-8 2,1-4-4,-2-3 1,-3-3 0,-5-6 1,-2 0-2,-12-1 1,10-7 0,-10 7-1,0 0 1,0 0 0,-14-3-1,7 11 0,1 5 1,0 3 0,2 10-1,2-3 2,4 8-2,2 3 1,3 5 0,-1-2 0,-6-37 0,11 86 0,-11-86 0,2 77-1,-2-77 2,-16 68-1,16-68 1,0 0-4,-51 65 4,51-65-1,0 0-1,-60 16-4,60-16-20,0 0-14,0 0-3,-25-44 6,28 16-7</inkml:trace>
  <inkml:trace contextRef="#ctx0" brushRef="#br0" timeOffset="245205.025">15180 17342 89,'21'7'38,"-7"-6"2,0-1 0,6-3-32,-3 0-3,7 3-2,-3-6-2,-1 4-2,3 3-2,-5-2-2,0 5-4,-18-4-9,19 5-19,-19-5-2,-3 14 0,3-14 1</inkml:trace>
  <inkml:trace contextRef="#ctx0" brushRef="#br0">15201 17526 59,'0'12'39,"0"-12"-1,12 15 2,-3-9-14,0-11-16,13 5-1,-3 0-3,6-3-5,0 0-4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6:31:50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6760 14817 7,'0'0'25,"0"0"2,0 0-4,0 0-4,0 0-1,0 0-4,2 13-2,-2-13-3,-14 16-3,3-7-2,-4 6-2,-7 2 0,4 2 0,-5 0-1,0 4-1,1-1 0,1-1 0,3-1 0,2 1 0,5-6 0,3 0 1,6-3-1,4-4 1,-2-8 0,19 14 0,-3-11 0,2 2 1,2-3-1,2 3 1,1-2-1,-1 2 0,-3 2 0,1-3 0,-5 2-1,2-1-1,-4 1-1,-2-5-4,0 6-6,-11-7-8,0 0-13,14 0-1,-14 0 1,0 0 1</inkml:trace>
  <inkml:trace contextRef="#ctx0" brushRef="#br0" timeOffset="305.0174">6544 15306 21,'0'0'29,"0"0"3,10 4 1,-10-4-14,21 2-5,-5-4-1,8 5-2,-1-3-4,8 6-2,-2-1-2,2 1-2,0 4-3,0-5-7,-5 2-26,2 3 2,-10-4-3,-2 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9.emf"/><Relationship Id="rId4" Type="http://schemas.openxmlformats.org/officeDocument/2006/relationships/customXml" Target="../ink/ink9.xml"/><Relationship Id="rId9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381001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Synthesis, Analysis, and Verification</a:t>
            </a:r>
            <a:br>
              <a:rPr lang="en-US" dirty="0" smtClean="0"/>
            </a:br>
            <a:r>
              <a:rPr lang="en-US" sz="3200" dirty="0"/>
              <a:t>Lecture </a:t>
            </a:r>
            <a:r>
              <a:rPr lang="en-US" sz="3200" dirty="0" smtClean="0"/>
              <a:t>04c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458200" cy="2133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Lectures: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Viktor </a:t>
            </a:r>
            <a:r>
              <a:rPr lang="en-US" sz="3600" b="1" dirty="0" err="1" smtClean="0">
                <a:solidFill>
                  <a:schemeClr val="tx1"/>
                </a:solidFill>
              </a:rPr>
              <a:t>Kuncak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209800"/>
            <a:ext cx="86106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VC Generation for Programs with Data Structures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“Beyond Integers”</a:t>
            </a:r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as Mathematical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we have expressions that manipulate functions. Array update operator on functions: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f(x:=v) = g</a:t>
            </a:r>
          </a:p>
          <a:p>
            <a:pPr marL="0" indent="0">
              <a:buNone/>
            </a:pPr>
            <a:r>
              <a:rPr lang="en-US" dirty="0" smtClean="0"/>
              <a:t>means: 1) g(x)=v,  and 2) g(y)=f(y)  for y != x.</a:t>
            </a:r>
          </a:p>
          <a:p>
            <a:pPr marL="0" indent="0">
              <a:buNone/>
            </a:pPr>
            <a:r>
              <a:rPr lang="en-US" dirty="0" smtClean="0"/>
              <a:t>How to represent assignments?</a:t>
            </a:r>
          </a:p>
          <a:p>
            <a:pPr marL="0" indent="0">
              <a:buNone/>
            </a:pPr>
            <a:r>
              <a:rPr lang="en-US" dirty="0" smtClean="0"/>
              <a:t>  x = a[i]		</a:t>
            </a:r>
            <a:r>
              <a:rPr lang="en-US" dirty="0" smtClean="0">
                <a:sym typeface="Wingdings" pitchFamily="2" charset="2"/>
              </a:rPr>
              <a:t>   x = a(i)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a[i]=v		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4000" y="208800"/>
              <a:ext cx="7854120" cy="637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240" y="196560"/>
                <a:ext cx="7884360" cy="63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7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formulas recursively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Guarded program given by tree</a:t>
            </a:r>
          </a:p>
          <a:p>
            <a:pPr marL="0" indent="0">
              <a:buNone/>
            </a:pPr>
            <a:r>
              <a:rPr lang="en-US" dirty="0" smtClean="0"/>
              <a:t>Leaves:  x=E,  assume(P)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assume(P)	</a:t>
            </a:r>
            <a:r>
              <a:rPr lang="en-US" dirty="0" smtClean="0">
                <a:sym typeface="Wingdings" pitchFamily="2" charset="2"/>
              </a:rPr>
              <a:t>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x=E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	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98440" y="1340280"/>
              <a:ext cx="5694840" cy="4587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6560" y="1327320"/>
                <a:ext cx="5721840" cy="46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916720" y="3747960"/>
              <a:ext cx="3112920" cy="239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3760" y="3733920"/>
                <a:ext cx="3140640" cy="241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5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nodes (recursion)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Non-deterministic choice   </a:t>
            </a:r>
            <a:r>
              <a:rPr lang="en-US" b="1" dirty="0"/>
              <a:t>[]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Sequential composition  </a:t>
            </a:r>
            <a:r>
              <a:rPr lang="en-US" b="1" dirty="0"/>
              <a:t>;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0480" y="2244600"/>
              <a:ext cx="7824960" cy="4259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000" y="2233080"/>
                <a:ext cx="7856280" cy="42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53680" y="5334120"/>
              <a:ext cx="123120" cy="20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1800" y="5324400"/>
                <a:ext cx="139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035880" y="4026600"/>
              <a:ext cx="5718960" cy="555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4000" y="4014720"/>
                <a:ext cx="574596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2915280" y="2806560"/>
              <a:ext cx="6055560" cy="2000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8800" y="2791800"/>
                <a:ext cx="6076440" cy="20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Generated Formula: Size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How do generated formulas look like for loop-free code?</a:t>
            </a:r>
            <a:br>
              <a:rPr lang="en-US" dirty="0" smtClean="0"/>
            </a:br>
            <a:r>
              <a:rPr lang="en-US" dirty="0" smtClean="0"/>
              <a:t>         ((c1 ; c2)  []  (c3 ; c4)) ; c5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(  F1  &amp; F2  |   F3 &amp; F4 )  &amp;  F5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move existential quantifiers to top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size of the formula as function of code size?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1560" y="3366360"/>
              <a:ext cx="5551920" cy="1893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800" y="3361680"/>
                <a:ext cx="5581080" cy="19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1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with Array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Variables denote: integers or arrays</a:t>
            </a:r>
          </a:p>
          <a:p>
            <a:pPr marL="0" indent="0">
              <a:buNone/>
            </a:pPr>
            <a:r>
              <a:rPr lang="en-US" dirty="0" smtClean="0"/>
              <a:t>Operations on integers: +,-,*,/</a:t>
            </a:r>
          </a:p>
          <a:p>
            <a:pPr marL="0" indent="0">
              <a:buNone/>
            </a:pPr>
            <a:r>
              <a:rPr lang="en-US" dirty="0" smtClean="0"/>
              <a:t>Operations on arrays: a(i),   a(i:=v)</a:t>
            </a:r>
          </a:p>
          <a:p>
            <a:pPr marL="0" indent="0">
              <a:buNone/>
            </a:pPr>
            <a:r>
              <a:rPr lang="en-US" dirty="0" smtClean="0"/>
              <a:t>Comparison operators: ==, !=, &lt;, &gt;</a:t>
            </a:r>
          </a:p>
          <a:p>
            <a:pPr marL="0" indent="0">
              <a:buNone/>
            </a:pPr>
            <a:r>
              <a:rPr lang="en-US" dirty="0" smtClean="0"/>
              <a:t>Operators on atomic formulas: &amp;&amp;, ||, 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(Combination of theory of integers and extensional theory of arrays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Static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(a[i] &gt; 0)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b[k]= b[k] + a[i];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i= i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+ 1;</a:t>
            </a:r>
          </a:p>
          <a:p>
            <a:pPr marL="0" indent="0">
              <a:buNone/>
            </a:pPr>
            <a:r>
              <a:rPr lang="en-US" dirty="0" smtClean="0"/>
              <a:t>} else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b[k] = b[k] + a[j];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j= j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– 1;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59920" y="1551600"/>
              <a:ext cx="834120" cy="1323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4520" y="1540080"/>
                <a:ext cx="85068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33320" y="2146680"/>
              <a:ext cx="5991840" cy="461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00" y="2137680"/>
                <a:ext cx="600912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3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Static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487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(assume(a(i</a:t>
            </a:r>
            <a:r>
              <a:rPr lang="en-US" dirty="0"/>
              <a:t>)</a:t>
            </a:r>
            <a:r>
              <a:rPr lang="en-US" dirty="0" smtClean="0"/>
              <a:t> &gt; 0);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b= b(k:= b(k)+ a(i));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i= i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+ 1;)</a:t>
            </a:r>
          </a:p>
          <a:p>
            <a:pPr marL="0" indent="0">
              <a:buNone/>
            </a:pPr>
            <a:r>
              <a:rPr lang="en-US" dirty="0" smtClean="0"/>
              <a:t>[] (assume(a(i</a:t>
            </a:r>
            <a:r>
              <a:rPr lang="en-US" dirty="0"/>
              <a:t>)</a:t>
            </a:r>
            <a:r>
              <a:rPr lang="en-US" dirty="0" smtClean="0"/>
              <a:t>&lt;=0);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b= b(k:= </a:t>
            </a:r>
            <a:r>
              <a:rPr lang="en-US" dirty="0" smtClean="0"/>
              <a:t>b(k)+ a(j));</a:t>
            </a:r>
          </a:p>
          <a:p>
            <a:pPr marL="0" indent="0">
              <a:buNone/>
            </a:pPr>
            <a:r>
              <a:rPr lang="en-US" dirty="0" smtClean="0"/>
              <a:t>  j= j + 1;</a:t>
            </a:r>
          </a:p>
          <a:p>
            <a:pPr marL="0" indent="0">
              <a:buNone/>
            </a:pPr>
            <a:r>
              <a:rPr lang="en-US" dirty="0" smtClean="0"/>
              <a:t>  k = k – 1;</a:t>
            </a:r>
            <a:br>
              <a:rPr lang="en-US" dirty="0" smtClean="0"/>
            </a:br>
            <a:r>
              <a:rPr lang="en-US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360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guarded commands: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320225"/>
            <a:ext cx="1496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formula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43840" y="1143720"/>
              <a:ext cx="6328800" cy="4594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080" y="1132200"/>
                <a:ext cx="6347880" cy="46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6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 = (x &gt; 0 ? x : (-x))			   y = abs(x)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a3 = a2(i:=v) &amp;&amp;   x = a3(j)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we eliminate a3? We obtain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3800" y="2359800"/>
              <a:ext cx="7215480" cy="3241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400" y="2346120"/>
                <a:ext cx="7245720" cy="32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26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Formula</a:t>
            </a:r>
          </a:p>
          <a:p>
            <a:pPr marL="0" indent="0" algn="ctr">
              <a:buNone/>
            </a:pPr>
            <a:r>
              <a:rPr lang="en-US" dirty="0" smtClean="0"/>
              <a:t>u = (x &gt; 0 ? x+1 : 2-x)</a:t>
            </a:r>
          </a:p>
          <a:p>
            <a:pPr marL="0" indent="0">
              <a:buNone/>
            </a:pPr>
            <a:r>
              <a:rPr lang="en-US" dirty="0" smtClean="0"/>
              <a:t>becomes: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Satisfiability</a:t>
            </a:r>
            <a:r>
              <a:rPr lang="en-US" dirty="0" smtClean="0"/>
              <a:t> of</a:t>
            </a:r>
          </a:p>
          <a:p>
            <a:pPr marL="0" indent="0" algn="ctr">
              <a:buNone/>
            </a:pPr>
            <a:r>
              <a:rPr lang="en-US" dirty="0" smtClean="0"/>
              <a:t>y  &gt;   z + 2*(x </a:t>
            </a:r>
            <a:r>
              <a:rPr lang="en-US" dirty="0"/>
              <a:t>&gt; 0 ? x : (-x</a:t>
            </a:r>
            <a:r>
              <a:rPr lang="en-US" dirty="0" smtClean="0"/>
              <a:t>))</a:t>
            </a:r>
          </a:p>
          <a:p>
            <a:pPr marL="0" indent="0">
              <a:buNone/>
            </a:pPr>
            <a:r>
              <a:rPr lang="en-US" dirty="0" smtClean="0"/>
              <a:t>Becomes </a:t>
            </a:r>
            <a:r>
              <a:rPr lang="en-US" dirty="0" err="1" smtClean="0"/>
              <a:t>satisfiability</a:t>
            </a:r>
            <a:r>
              <a:rPr lang="en-US" dirty="0" smtClean="0"/>
              <a:t> of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Satisfiability</a:t>
            </a:r>
            <a:r>
              <a:rPr lang="en-US" dirty="0" smtClean="0"/>
              <a:t> of disjunctions?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75600" y="2145960"/>
              <a:ext cx="7920360" cy="3957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880" y="2134440"/>
                <a:ext cx="7945200" cy="398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with Conditional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Variables denote: integers or arrays</a:t>
            </a:r>
          </a:p>
          <a:p>
            <a:pPr marL="0" indent="0">
              <a:buNone/>
            </a:pPr>
            <a:r>
              <a:rPr lang="en-US" dirty="0" smtClean="0"/>
              <a:t>Operations on integers: +,-,*,/</a:t>
            </a:r>
          </a:p>
          <a:p>
            <a:pPr marL="0" indent="0">
              <a:buNone/>
            </a:pPr>
            <a:r>
              <a:rPr lang="en-US" dirty="0" smtClean="0"/>
              <a:t>Arrays access: a(i)</a:t>
            </a:r>
          </a:p>
          <a:p>
            <a:pPr marL="0" indent="0">
              <a:buNone/>
            </a:pPr>
            <a:r>
              <a:rPr lang="en-US" dirty="0" smtClean="0"/>
              <a:t>Comparison operators: ==, !=, &lt;, &gt;</a:t>
            </a:r>
          </a:p>
          <a:p>
            <a:pPr marL="0" indent="0">
              <a:buNone/>
            </a:pPr>
            <a:r>
              <a:rPr lang="en-US" dirty="0" smtClean="0"/>
              <a:t>Operators on atomic formulas: &amp;&amp;, ||, 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(Combination of theory of integers and </a:t>
            </a:r>
            <a:r>
              <a:rPr lang="en-US" dirty="0" smtClean="0"/>
              <a:t>theory of functions.)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93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Verification-Condition Generation (VCG)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143000"/>
            <a:ext cx="2133599" cy="533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1143000"/>
            <a:ext cx="5791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Steps in Verification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generate formulas implying program correctness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attempt to prove formulas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if formula is </a:t>
            </a:r>
            <a:r>
              <a:rPr lang="en-US" sz="2000" b="1" dirty="0" smtClean="0"/>
              <a:t>valid</a:t>
            </a:r>
            <a:r>
              <a:rPr lang="en-US" sz="2000" dirty="0" smtClean="0"/>
              <a:t>, </a:t>
            </a:r>
            <a:r>
              <a:rPr lang="en-US" sz="2000" dirty="0"/>
              <a:t>program is correct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if formula has a </a:t>
            </a:r>
            <a:r>
              <a:rPr lang="en-US" sz="2000" b="1" dirty="0"/>
              <a:t>counterexample</a:t>
            </a:r>
            <a:r>
              <a:rPr lang="en-US" sz="2000" dirty="0"/>
              <a:t>, it indicates </a:t>
            </a:r>
            <a:r>
              <a:rPr lang="en-US" sz="2000" dirty="0" smtClean="0"/>
              <a:t>one of these: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error in the program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error in the property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error in auxiliary statements</a:t>
            </a:r>
          </a:p>
          <a:p>
            <a:r>
              <a:rPr lang="en-US" sz="2000" b="1" dirty="0" smtClean="0"/>
              <a:t>Terminology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generated formulas: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verification conditions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generation process: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verification-condition generation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program that generates formulas: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verification-condition generator</a:t>
            </a:r>
            <a:r>
              <a:rPr lang="en-US" sz="2000" dirty="0" smtClean="0"/>
              <a:t> (VCG)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48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we find values for integers</a:t>
            </a:r>
            <a:br>
              <a:rPr lang="en-US" dirty="0" smtClean="0"/>
            </a:br>
            <a:r>
              <a:rPr lang="en-US" dirty="0" smtClean="0"/>
              <a:t>When can we find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f(i) = x  &amp;&amp;  f(j) = 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 </a:t>
            </a:r>
            <a:r>
              <a:rPr lang="en-US" dirty="0" smtClean="0">
                <a:sym typeface="Wingdings" pitchFamily="2" charset="2"/>
              </a:rPr>
              <a:t> 0, j  1,  x  5, y  7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example f: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f(i) = x </a:t>
            </a:r>
            <a:r>
              <a:rPr lang="en-US" dirty="0" smtClean="0"/>
              <a:t> &amp;&amp;  </a:t>
            </a:r>
            <a:r>
              <a:rPr lang="en-US" dirty="0"/>
              <a:t>f(j) = </a:t>
            </a:r>
            <a:r>
              <a:rPr lang="en-US" dirty="0" smtClean="0"/>
              <a:t>y  &amp;&amp;  i == 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i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1, </a:t>
            </a:r>
            <a:r>
              <a:rPr lang="en-US" dirty="0">
                <a:sym typeface="Wingdings" pitchFamily="2" charset="2"/>
              </a:rPr>
              <a:t>j  </a:t>
            </a:r>
            <a:r>
              <a:rPr lang="en-US" dirty="0" smtClean="0">
                <a:sym typeface="Wingdings" pitchFamily="2" charset="2"/>
              </a:rPr>
              <a:t>1,  </a:t>
            </a:r>
            <a:r>
              <a:rPr lang="en-US" dirty="0">
                <a:sym typeface="Wingdings" pitchFamily="2" charset="2"/>
              </a:rPr>
              <a:t>x  5, y  7</a:t>
            </a:r>
            <a:br>
              <a:rPr lang="en-US" dirty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example f: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/>
              <a:t>Note if we have    </a:t>
            </a:r>
            <a:r>
              <a:rPr lang="en-US" dirty="0">
                <a:sym typeface="Wingdings" pitchFamily="2" charset="2"/>
              </a:rPr>
              <a:t>f(f(i))=</a:t>
            </a:r>
            <a:r>
              <a:rPr lang="en-US" dirty="0" smtClean="0">
                <a:sym typeface="Wingdings" pitchFamily="2" charset="2"/>
              </a:rPr>
              <a:t>x      </a:t>
            </a:r>
            <a:endParaRPr lang="en-US" dirty="0"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7400" y="1705680"/>
              <a:ext cx="7983000" cy="379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320" y="1690200"/>
                <a:ext cx="8008560" cy="38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8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Satisfiability</a:t>
            </a:r>
            <a:r>
              <a:rPr lang="en-US" dirty="0" smtClean="0"/>
              <a:t> of Constraints with </a:t>
            </a:r>
            <a:r>
              <a:rPr lang="en-US" dirty="0" err="1" smtClean="0"/>
              <a:t>Uninterpreted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we have a model for integer values such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 we can extend it to a model of functions.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How to ensure we only find models that satisfy constraints? (Ackermann encoding)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98960" y="2806200"/>
              <a:ext cx="2893320" cy="421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5640" y="2792160"/>
                <a:ext cx="2912040" cy="4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6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can handle static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wp</a:t>
            </a:r>
            <a:r>
              <a:rPr lang="en-US" dirty="0" smtClean="0"/>
              <a:t>(x=E, P) =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4200" y="1588320"/>
              <a:ext cx="6382800" cy="217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760" y="1572120"/>
                <a:ext cx="6409440" cy="22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9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class Node { Node next; 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model ‘next’ field?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 = </a:t>
            </a:r>
            <a:r>
              <a:rPr lang="en-US" dirty="0" err="1" smtClean="0"/>
              <a:t>x.next</a:t>
            </a:r>
            <a:r>
              <a:rPr lang="en-US" dirty="0" smtClean="0"/>
              <a:t>;		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x.next</a:t>
            </a:r>
            <a:r>
              <a:rPr lang="en-US" dirty="0" smtClean="0"/>
              <a:t> = y;		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100760" y="1846080"/>
              <a:ext cx="4200480" cy="3754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7800" y="1838520"/>
                <a:ext cx="4229280" cy="37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2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6656"/>
            <a:ext cx="8229600" cy="893944"/>
          </a:xfrm>
        </p:spPr>
        <p:txBody>
          <a:bodyPr/>
          <a:lstStyle/>
          <a:p>
            <a:r>
              <a:rPr lang="en-US" dirty="0" smtClean="0"/>
              <a:t>VCG Explained Until Now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143000"/>
            <a:ext cx="2133599" cy="533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114300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Programs that Manipulate Integers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Compute Formulas from Programs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200400" y="348609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Formulas with Integer Variables and Operations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200400" y="472440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Prover (Integer Constraint Solver)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69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6656"/>
            <a:ext cx="8229600" cy="893944"/>
          </a:xfrm>
        </p:spPr>
        <p:txBody>
          <a:bodyPr/>
          <a:lstStyle/>
          <a:p>
            <a:r>
              <a:rPr lang="en-US" dirty="0" smtClean="0"/>
              <a:t>VCG for Real Languages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143000"/>
            <a:ext cx="2133599" cy="533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1143000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Programs that Manipulate Integers,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B050"/>
                </a:solidFill>
              </a:rPr>
              <a:t>Maps, Arrays, and Linked </a:t>
            </a:r>
            <a:r>
              <a:rPr lang="en-US" sz="2000" b="1" dirty="0">
                <a:solidFill>
                  <a:srgbClr val="00B050"/>
                </a:solidFill>
              </a:rPr>
              <a:t>D</a:t>
            </a:r>
            <a:r>
              <a:rPr lang="en-US" sz="2000" b="1" dirty="0" smtClean="0">
                <a:solidFill>
                  <a:srgbClr val="00B050"/>
                </a:solidFill>
              </a:rPr>
              <a:t>ata Structures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Compute Formulas from Programs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have more operations in expressions of x=E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348609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Formulas with Integer Variables and Operations,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as well as variables and operations on functions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4724400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Prover (Integer Constraint Solver)</a:t>
            </a:r>
            <a:r>
              <a:rPr lang="en-US" sz="2000" b="1" dirty="0" smtClean="0">
                <a:solidFill>
                  <a:srgbClr val="00B050"/>
                </a:solidFill>
              </a:rPr>
              <a:t> + </a:t>
            </a:r>
            <a:r>
              <a:rPr lang="en-US" sz="2000" b="1" dirty="0" err="1" smtClean="0">
                <a:solidFill>
                  <a:srgbClr val="00B050"/>
                </a:solidFill>
              </a:rPr>
              <a:t>provers</a:t>
            </a:r>
            <a:r>
              <a:rPr lang="en-US" sz="2000" b="1" dirty="0" smtClean="0">
                <a:solidFill>
                  <a:srgbClr val="00B050"/>
                </a:solidFill>
              </a:rPr>
              <a:t> for function symbols,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mathematical arrays, </a:t>
            </a:r>
            <a:br>
              <a:rPr lang="en-US" sz="2000" b="1" dirty="0" smtClean="0">
                <a:solidFill>
                  <a:srgbClr val="00B050"/>
                </a:solidFill>
              </a:rPr>
            </a:br>
            <a:r>
              <a:rPr lang="en-US" sz="2000" b="1" dirty="0" smtClean="0">
                <a:solidFill>
                  <a:srgbClr val="00B050"/>
                </a:solidFill>
              </a:rPr>
              <a:t>term algebras, ...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Weakest Precondition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set P, relation r                </a:t>
            </a:r>
            <a:r>
              <a:rPr lang="en-US" dirty="0" smtClean="0">
                <a:solidFill>
                  <a:srgbClr val="00B050"/>
                </a:solidFill>
              </a:rPr>
              <a:t>P = </a:t>
            </a:r>
            <a:r>
              <a:rPr lang="en-US" dirty="0" err="1" smtClean="0">
                <a:solidFill>
                  <a:srgbClr val="00B050"/>
                </a:solidFill>
              </a:rPr>
              <a:t>wp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r,Q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  means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 P</a:t>
            </a:r>
            <a:r>
              <a:rPr lang="en-US" baseline="-25000" dirty="0" smtClean="0"/>
              <a:t>F </a:t>
            </a:r>
            <a:r>
              <a:rPr lang="en-US" dirty="0" smtClean="0"/>
              <a:t> and Q</a:t>
            </a:r>
            <a:r>
              <a:rPr lang="en-US" baseline="-25000" dirty="0" smtClean="0"/>
              <a:t>F</a:t>
            </a:r>
            <a:r>
              <a:rPr lang="en-US" dirty="0" smtClean="0"/>
              <a:t> have x as free variable(s)</a:t>
            </a:r>
          </a:p>
          <a:p>
            <a:pPr marL="0" indent="0">
              <a:buNone/>
            </a:pPr>
            <a:r>
              <a:rPr lang="en-US" dirty="0" smtClean="0"/>
              <a:t>For formula Q</a:t>
            </a:r>
            <a:r>
              <a:rPr lang="en-US" baseline="-25000" dirty="0" smtClean="0"/>
              <a:t>F</a:t>
            </a:r>
            <a:r>
              <a:rPr lang="en-US" dirty="0" smtClean="0"/>
              <a:t> , command c,   P</a:t>
            </a:r>
            <a:r>
              <a:rPr lang="en-US" baseline="-25000" dirty="0" smtClean="0"/>
              <a:t>F </a:t>
            </a:r>
            <a:r>
              <a:rPr lang="en-US" dirty="0" smtClean="0"/>
              <a:t>= 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err="1" smtClean="0"/>
              <a:t>c,Q</a:t>
            </a:r>
            <a:r>
              <a:rPr lang="en-US" baseline="-25000" dirty="0" err="1" smtClean="0"/>
              <a:t>F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should imply    </a:t>
            </a:r>
            <a:r>
              <a:rPr lang="en-US" dirty="0" smtClean="0">
                <a:solidFill>
                  <a:srgbClr val="00B050"/>
                </a:solidFill>
              </a:rPr>
              <a:t>{</a:t>
            </a:r>
            <a:r>
              <a:rPr lang="en-US" dirty="0">
                <a:solidFill>
                  <a:srgbClr val="00B050"/>
                </a:solidFill>
              </a:rPr>
              <a:t>x | P</a:t>
            </a:r>
            <a:r>
              <a:rPr lang="en-US" baseline="-25000" dirty="0">
                <a:solidFill>
                  <a:srgbClr val="00B050"/>
                </a:solidFill>
              </a:rPr>
              <a:t>F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} = </a:t>
            </a:r>
            <a:r>
              <a:rPr lang="en-US" dirty="0" err="1" smtClean="0">
                <a:solidFill>
                  <a:srgbClr val="00B050"/>
                </a:solidFill>
              </a:rPr>
              <a:t>wp</a:t>
            </a:r>
            <a:r>
              <a:rPr lang="en-US" dirty="0" smtClean="0">
                <a:solidFill>
                  <a:srgbClr val="00B050"/>
                </a:solidFill>
              </a:rPr>
              <a:t>([[c]], {</a:t>
            </a:r>
            <a:r>
              <a:rPr lang="en-US" dirty="0" err="1" smtClean="0">
                <a:solidFill>
                  <a:srgbClr val="00B050"/>
                </a:solidFill>
              </a:rPr>
              <a:t>x|Q</a:t>
            </a:r>
            <a:r>
              <a:rPr lang="en-US" baseline="-25000" dirty="0" err="1" smtClean="0">
                <a:solidFill>
                  <a:srgbClr val="00B050"/>
                </a:solidFill>
              </a:rPr>
              <a:t>F</a:t>
            </a:r>
            <a:r>
              <a:rPr lang="en-US" dirty="0" smtClean="0">
                <a:solidFill>
                  <a:srgbClr val="00B050"/>
                </a:solidFill>
              </a:rPr>
              <a:t>})</a:t>
            </a:r>
          </a:p>
          <a:p>
            <a:pPr marL="0" indent="0">
              <a:buNone/>
            </a:pPr>
            <a:r>
              <a:rPr lang="en-US" dirty="0" smtClean="0"/>
              <a:t>If formula for command c is  F(</a:t>
            </a:r>
            <a:r>
              <a:rPr lang="en-US" dirty="0" err="1" smtClean="0"/>
              <a:t>x,x</a:t>
            </a:r>
            <a:r>
              <a:rPr lang="en-US" dirty="0" smtClean="0"/>
              <a:t>’) then P</a:t>
            </a:r>
            <a:r>
              <a:rPr lang="en-US" baseline="-25000" dirty="0" smtClean="0"/>
              <a:t>F</a:t>
            </a:r>
            <a:r>
              <a:rPr lang="en-US" dirty="0" smtClean="0"/>
              <a:t> is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16800" y="2257920"/>
              <a:ext cx="7429320" cy="4199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7080" y="2244960"/>
                <a:ext cx="7451280" cy="42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5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assume(E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x=E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havoc(x)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Preconditions for Basic Commands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3640" y="1432440"/>
              <a:ext cx="8327520" cy="4992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680" y="1429560"/>
                <a:ext cx="8335080" cy="50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895640" y="2495160"/>
              <a:ext cx="1671120" cy="3183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5200" y="2480400"/>
                <a:ext cx="1695960" cy="32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9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Next Step: Handling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we know how to handle one static array,</a:t>
            </a:r>
            <a:br>
              <a:rPr lang="en-US" dirty="0" smtClean="0"/>
            </a:br>
            <a:r>
              <a:rPr lang="en-US" dirty="0" smtClean="0"/>
              <a:t>we will easily generalize to heap, many arrays,</a:t>
            </a:r>
            <a:br>
              <a:rPr lang="en-US" dirty="0" smtClean="0"/>
            </a:br>
            <a:r>
              <a:rPr lang="en-US" dirty="0" smtClean="0"/>
              <a:t>and other memory data structures.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Now our language has</a:t>
            </a:r>
            <a:endParaRPr lang="en-US" dirty="0"/>
          </a:p>
          <a:p>
            <a:pPr lvl="1"/>
            <a:r>
              <a:rPr lang="en-US" dirty="0" smtClean="0"/>
              <a:t>integer variables:    x:Int;  j:Int	(as before)</a:t>
            </a:r>
          </a:p>
          <a:p>
            <a:pPr lvl="1"/>
            <a:r>
              <a:rPr lang="en-US" dirty="0" smtClean="0"/>
              <a:t>but also arrays:    a : Array[</a:t>
            </a:r>
            <a:r>
              <a:rPr lang="en-US" dirty="0" err="1" smtClean="0"/>
              <a:t>Int</a:t>
            </a:r>
            <a:r>
              <a:rPr lang="en-US" dirty="0" smtClean="0"/>
              <a:t>], b : Array[</a:t>
            </a:r>
            <a:r>
              <a:rPr lang="en-US" dirty="0" err="1" smtClean="0"/>
              <a:t>Int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68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Subtlety of Array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Rule for </a:t>
            </a:r>
            <a:r>
              <a:rPr lang="en-US" dirty="0" err="1" smtClean="0"/>
              <a:t>wp</a:t>
            </a:r>
            <a:r>
              <a:rPr lang="en-US" dirty="0" smtClean="0"/>
              <a:t> of assignment of expression E to variable x, for </a:t>
            </a:r>
            <a:r>
              <a:rPr lang="en-US" dirty="0" err="1" smtClean="0"/>
              <a:t>postcondition</a:t>
            </a:r>
            <a:r>
              <a:rPr lang="en-US" dirty="0" smtClean="0"/>
              <a:t> P: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wp</a:t>
            </a:r>
            <a:r>
              <a:rPr lang="en-US" dirty="0" smtClean="0"/>
              <a:t>(x=E , P) = 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wp</a:t>
            </a:r>
            <a:r>
              <a:rPr lang="en-US" dirty="0" smtClean="0"/>
              <a:t>(x=y+1,x &gt; 5) =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wp</a:t>
            </a:r>
            <a:r>
              <a:rPr lang="en-US" dirty="0" smtClean="0"/>
              <a:t> of assignment to an array cell: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wp</a:t>
            </a:r>
            <a:r>
              <a:rPr lang="en-US" dirty="0" smtClean="0"/>
              <a:t>(a[i]=y+1, a[i]&gt;5) =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wp</a:t>
            </a:r>
            <a:r>
              <a:rPr lang="en-US" dirty="0" smtClean="0"/>
              <a:t>(a[i]=y+1, a[i]&gt;5 &amp;&amp; a[j]&gt;3)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82960" y="2397240"/>
              <a:ext cx="5249520" cy="4099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0720" y="2385720"/>
                <a:ext cx="5276160" cy="41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0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wp</a:t>
            </a:r>
            <a:r>
              <a:rPr lang="en-US" dirty="0" smtClean="0"/>
              <a:t> of a[i]=E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P be any formula containing also a[j] expressions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wp</a:t>
            </a:r>
            <a:r>
              <a:rPr lang="en-US" dirty="0" smtClean="0"/>
              <a:t>(a[i]=E, P)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18762</TotalTime>
  <Words>773</Words>
  <Application>Microsoft Office PowerPoint</Application>
  <PresentationFormat>On-screen Show (4:3)</PresentationFormat>
  <Paragraphs>174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Synthesis, Analysis, and Verification Lecture 04c</vt:lpstr>
      <vt:lpstr>Verification-Condition Generation (VCG)</vt:lpstr>
      <vt:lpstr>VCG Explained Until Now</vt:lpstr>
      <vt:lpstr>VCG for Real Languages</vt:lpstr>
      <vt:lpstr>Weakest Precondition Formula</vt:lpstr>
      <vt:lpstr>Preconditions for Basic Commands</vt:lpstr>
      <vt:lpstr>Key Next Step: Handling Arrays</vt:lpstr>
      <vt:lpstr>Subtlety of Array Assignment</vt:lpstr>
      <vt:lpstr>wp of a[i]=E</vt:lpstr>
      <vt:lpstr>Arrays as Mathematical Functions</vt:lpstr>
      <vt:lpstr>Construct formulas recursively</vt:lpstr>
      <vt:lpstr>Tree nodes (recursion)</vt:lpstr>
      <vt:lpstr>Generated Formula: Size and Structure</vt:lpstr>
      <vt:lpstr>Logic with Array Updates</vt:lpstr>
      <vt:lpstr>Example with Static Arrays</vt:lpstr>
      <vt:lpstr>Example with Static Arrays</vt:lpstr>
      <vt:lpstr>Conditional Expressions</vt:lpstr>
      <vt:lpstr>Eliminating Conditionals</vt:lpstr>
      <vt:lpstr>Logic with Conditional Expressions</vt:lpstr>
      <vt:lpstr>Suppose we find values for integers When can we find functions?</vt:lpstr>
      <vt:lpstr>Satisfiability of Constraints with Uninterpreted Functions</vt:lpstr>
      <vt:lpstr>Now we can handle static arrays</vt:lpstr>
      <vt:lpstr>Reference Fields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1090</cp:revision>
  <dcterms:created xsi:type="dcterms:W3CDTF">2009-12-16T09:41:49Z</dcterms:created>
  <dcterms:modified xsi:type="dcterms:W3CDTF">2011-03-22T09:23:11Z</dcterms:modified>
</cp:coreProperties>
</file>