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9"/>
  </p:notesMasterIdLst>
  <p:sldIdLst>
    <p:sldId id="256" r:id="rId2"/>
    <p:sldId id="587" r:id="rId3"/>
    <p:sldId id="598" r:id="rId4"/>
    <p:sldId id="602" r:id="rId5"/>
    <p:sldId id="603" r:id="rId6"/>
    <p:sldId id="610" r:id="rId7"/>
    <p:sldId id="599" r:id="rId8"/>
    <p:sldId id="605" r:id="rId9"/>
    <p:sldId id="588" r:id="rId10"/>
    <p:sldId id="604" r:id="rId11"/>
    <p:sldId id="606" r:id="rId12"/>
    <p:sldId id="607" r:id="rId13"/>
    <p:sldId id="608" r:id="rId14"/>
    <p:sldId id="589" r:id="rId15"/>
    <p:sldId id="611" r:id="rId16"/>
    <p:sldId id="612" r:id="rId17"/>
    <p:sldId id="593" r:id="rId18"/>
    <p:sldId id="591" r:id="rId19"/>
    <p:sldId id="592" r:id="rId20"/>
    <p:sldId id="609" r:id="rId21"/>
    <p:sldId id="596" r:id="rId22"/>
    <p:sldId id="597" r:id="rId23"/>
    <p:sldId id="595" r:id="rId24"/>
    <p:sldId id="594" r:id="rId25"/>
    <p:sldId id="601" r:id="rId26"/>
    <p:sldId id="600" r:id="rId27"/>
    <p:sldId id="5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256"/>
            <p14:sldId id="587"/>
            <p14:sldId id="598"/>
            <p14:sldId id="602"/>
            <p14:sldId id="603"/>
            <p14:sldId id="610"/>
            <p14:sldId id="599"/>
            <p14:sldId id="605"/>
            <p14:sldId id="588"/>
            <p14:sldId id="604"/>
            <p14:sldId id="606"/>
            <p14:sldId id="607"/>
            <p14:sldId id="608"/>
            <p14:sldId id="589"/>
            <p14:sldId id="611"/>
            <p14:sldId id="612"/>
            <p14:sldId id="593"/>
            <p14:sldId id="591"/>
            <p14:sldId id="592"/>
            <p14:sldId id="609"/>
            <p14:sldId id="596"/>
            <p14:sldId id="597"/>
            <p14:sldId id="595"/>
            <p14:sldId id="594"/>
            <p14:sldId id="601"/>
            <p14:sldId id="600"/>
            <p14:sldId id="5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48.39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Group>
    <inkml:annotationXML>
      <emma:emma xmlns:emma="http://www.w3.org/2003/04/emma" version="1.0">
        <emma:interpretation id="{CA6AD939-8173-4F3D-9E4C-13160B33E952}" emma:medium="tactile" emma:mode="ink">
          <msink:context xmlns:msink="http://schemas.microsoft.com/ink/2010/main" type="inkDrawing" rotatedBoundingBox="3898,6502 5443,6072 5545,6436 4000,6866" semanticType="callout" shapeName="None"/>
        </emma:interpretation>
      </emma:emma>
    </inkml:annotationXML>
    <inkml:trace contextRef="#ctx0" brushRef="#br0">3997 6855 40,'0'0'30,"6"11"-2,-6-11-1,0 0-8,0 0-7,2-10-3,-2 10-1,0 0-3,11-15 0,-8 5-1,5-1 0,-3-6 0,3 4-1,0-1 1,2-4-1,-2 1 0,4 1-1,1-5-1,0 1 1,4-1-1,2-4 0,3-2 0,4 4 0,3-4 0,0-2 0,2 0 0,3 4 0,-1 0 0,0 4 0,-2-1-1,2 0 1,0 0-2,0 5 1,0 2 1,0 0-1,0 2 1,3 3-1,-1 0 0,-3 4 1,1 3 0,0-3 0,1 2-1,1 4 0,0 0 1,-2-3 0,0 3-1,3 1 0,-3 1 0,-2 0 1,0 1-1,-1-4 0,0 2 0,1 5 0,-1 0 0,0-3 1,0 2-2,2 0 1,-3 0 0,0 5 1,-2-1-1,-2-4 1,-1 3-1,-1 4 0,-3-3 0,-3 2 1,-4-2-1,-1-1 0,-2-2 0,-1 5 0,-9-11 0,10 8 1,-10-8 0,0 0-2,0 0 0,0 0-2,-10 7-9,-1-13-27,0-2-2,0 1 1,2-2-1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1:29.09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Group>
    <inkml:annotationXML>
      <emma:emma xmlns:emma="http://www.w3.org/2003/04/emma" version="1.0">
        <emma:interpretation id="{492E568C-E059-4D6B-BC22-10B4C03C0C2F}" emma:medium="tactile" emma:mode="ink">
          <msink:context xmlns:msink="http://schemas.microsoft.com/ink/2010/main" type="inkDrawing" rotatedBoundingBox="12201,12112 12232,11038 12265,11039 12233,12113" semanticType="verticalRange" shapeName="None">
            <msink:sourceLink direction="with" ref="{1C686FD7-979E-4771-8F58-15DF6B344C32}"/>
            <msink:sourceLink direction="with" ref="{2051A06B-BC94-4463-83CB-3C36B99DDAA9}"/>
          </msink:context>
        </emma:interpretation>
      </emma:emma>
    </inkml:annotationXML>
    <inkml:trace contextRef="#ctx0" brushRef="#br0">12245 11075 34,'3'-17'31,"4"7"3,-7 1-3,0 9-14,0 0-3,-11 13 1,11 12-4,-6 7-2,5 16-4,-3 6 0,3 13-1,-4 6-2,3 11 1,-2 4-2,2 5 0,-1-2 0,-1-4 0,1-7 0,0-10-1,2-12 1,1-12-1,1-11-1,0-15-2,4-10-4,-5-10-10,11-15-21,-4-3 0,-4-6 0,0-5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5:55.52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25A5D403-A884-470C-92B8-C89D04CD671A}" emma:medium="tactile" emma:mode="ink">
          <msink:context xmlns:msink="http://schemas.microsoft.com/ink/2010/main" type="writingRegion" rotatedBoundingBox="19999,15512 24046,15556 24038,16234 19992,16190"/>
        </emma:interpretation>
      </emma:emma>
    </inkml:annotationXML>
    <inkml:traceGroup>
      <inkml:annotationXML>
        <emma:emma xmlns:emma="http://www.w3.org/2003/04/emma" version="1.0">
          <emma:interpretation id="{F48552A5-E670-4BBB-A994-34733D1DD85D}" emma:medium="tactile" emma:mode="ink">
            <msink:context xmlns:msink="http://schemas.microsoft.com/ink/2010/main" type="paragraph" rotatedBoundingBox="19999,15512 24046,15556 24038,16234 19992,16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952A7E-C699-409B-B09C-1C7FAC3190FD}" emma:medium="tactile" emma:mode="ink">
              <msink:context xmlns:msink="http://schemas.microsoft.com/ink/2010/main" type="line" rotatedBoundingBox="19999,15512 24046,15556 24038,16234 19992,16190"/>
            </emma:interpretation>
          </emma:emma>
        </inkml:annotationXML>
        <inkml:traceGroup>
          <inkml:annotationXML>
            <emma:emma xmlns:emma="http://www.w3.org/2003/04/emma" version="1.0">
              <emma:interpretation id="{376D94ED-77DD-4BFB-9171-411A9FB0D9C5}" emma:medium="tactile" emma:mode="ink">
                <msink:context xmlns:msink="http://schemas.microsoft.com/ink/2010/main" type="inkWord" rotatedBoundingBox="19999,15512 24046,15556 24038,16234 19992,16190"/>
              </emma:interpretation>
              <emma:one-of disjunction-type="recognition" id="oneOf0">
                <emma:interpretation id="interp0" emma:lang="en-US" emma:confidence="0">
                  <emma:literal>(10,511-8,516...</emma:literal>
                </emma:interpretation>
                <emma:interpretation id="interp1" emma:lang="en-US" emma:confidence="0">
                  <emma:literal>(10,511-8,536...</emma:literal>
                </emma:interpretation>
                <emma:interpretation id="interp2" emma:lang="en-US" emma:confidence="0">
                  <emma:literal>((0,5),(-00,57)...</emma:literal>
                </emma:interpretation>
                <emma:interpretation id="interp3" emma:lang="en-US" emma:confidence="0">
                  <emma:literal>((0,5),l-00,57)...</emma:literal>
                </emma:interpretation>
                <emma:interpretation id="interp4" emma:lang="en-US" emma:confidence="0">
                  <emma:literal>(10151.2-8,536...</emma:literal>
                </emma:interpretation>
              </emma:one-of>
            </emma:emma>
          </inkml:annotationXML>
          <inkml:trace contextRef="#ctx0" brushRef="#br0">22022 15569 71,'0'0'36,"0"0"1,-12 15 1,6 5-27,-13 4-4,6 7-1,-8 3 0,4 8-2,-2 1 0,4 2-1,3-1-1,4-1-1,4-3 0,3 1-2,5-6 1,5-9-2,6-2-2,-5-13-7,8-4-28,-2-3-1,-2-8 1,3-4-1</inkml:trace>
          <inkml:trace contextRef="#ctx0" brushRef="#br0" timeOffset="401.0229">22091 15882 73,'0'0'40,"0"0"-2,12 1 3,-5-10-22,9 10-10,-6-5-2,7 6-2,-4-4-2,4 4-1,0 0 0,-1-2-2,-3 0-1,0 2 0,-1 1-2,-12-3 0,18 0-5,-18 0-16,2-12-17,-2 12 0,0 0 1,-1-14 0</inkml:trace>
          <inkml:trace contextRef="#ctx0" brushRef="#br0" timeOffset="12768.7303">22615 15701 13,'0'0'29,"0"0"1,0 0-2,0 0-6,-11-7-3,11 7-3,0 0-6,0 0-2,-16-2-2,16 2-2,-12 3-1,12-3-1,-16 2 0,16-2 0,-18 7-1,18-7 0,-14 9 0,14-9 0,-16 10 0,16-10 0,-12 17 0,12-17 0,-9 17-1,6-5 1,-1-2 1,5 2-1,2 0 0,1 1 1,3 1-1,3 0 0,3-2 0,1-1 0,4-3 0,-2-4 0,0-3-1,1-2 1,-1-6-1,-3-1 0,-1-4 1,-3 1-1,-4-4 0,-1 3 0,-1-1 1,-3-2-1,-5 3 0,0-1 0,-2 2 0,-4 2 0,2 1 0,-1 3 1,-3 3-2,3 1 1,10 1-2,-19 4-2,19-4-5,-16 10-12,6-4-17,10-6-1,-12 9 1,12-9 0</inkml:trace>
          <inkml:trace contextRef="#ctx0" brushRef="#br0" timeOffset="13323.7621">22531 15878 62,'0'0'34,"-9"7"1,9-7 0,-10 11-24,1-10-3,4 10-2,-4-4-1,5 9-2,-2-5 1,1 5-2,2-1 1,4 3-1,0-2 0,6-1-1,3-2 1,1 0-1,3-5 0,5-2 0,1-2-1,1-4 1,0-4-1,1-1 0,-3-3 1,-1-5-1,-2 0 0,-3-1 1,-6-1-1,-2-1 0,-5 3 0,-5 1 0,-4 0 0,-4 5 0,-4 2 0,-4 1 0,1 3 0,-3 3 0,2 2-1,2 0-2,7 4-3,-2-6-8,14-2-25,0 10 0,0-10 0,12 4 1</inkml:trace>
          <inkml:trace contextRef="#ctx0" brushRef="#br0" timeOffset="13719.7847">22856 16023 49,'10'7'37,"-1"5"0,-4 2 0,-4-4-15,-2 12-11,-10-5-3,0 7-4,-7-1-3,2-3-5,4 2-9,-6-3-24,5-11-1,13-8 0,-12-2 1</inkml:trace>
          <inkml:trace contextRef="#ctx0" brushRef="#br0" timeOffset="14191.8117">23040 15761 21,'19'-3'31,"-19"3"2,0 0 0,0 0-14,0 0-3,-11 7-3,11-7-2,-14 15-4,14-15-2,-14 20-1,6-11-1,6 4-1,-1 2 1,10-4-1,-4 2-1,5-2 1,-2-1 0,8 1-1,1-3 1,0-1-2,0-4 1,-3 4-1,0-3 0,3-1 0,0 1 0,-6 1 0,0-1 0,2 3 0,-11-7 0,8 14 1,-8-14-1,-2 18 0,-4-7 0,0-2 0,-4 0 0,-5 0 0,-1-2 1,2 0-1,-3-1 0,1-3 0,0 0 0,-2-3-3,6 3-4,-1-8-11,0 1-22,13 4 3,-8-14-2,7 4 2</inkml:trace>
          <inkml:trace contextRef="#ctx0" brushRef="#br0" timeOffset="14603.8353">23000 15789 66,'0'0'38,"12"-6"0,-12 6 1,21-17-22,-11 17-11,-10 0-1,23 2-2,-11 1-1,-2 0-1,3 0-2,1-2-3,4 4-5,-6-6-18,2-1-12,-1 1 1,-2-5-1</inkml:trace>
          <inkml:trace contextRef="#ctx0" brushRef="#br0" timeOffset="15003.8581">23223 15627 57,'15'-6'35,"-15"6"-1,18 0 1,-9 14-18,-9-14-11,22 18 1,-5-7-2,0 10-1,-7 0 0,8 4 0,-5 1-2,-6 4 0,-2 0-1,0 1 0,-9-3 0,3-1-1,0-3 1,-8-2-1,1-2 1,6-7-2,-4-1 0,6-12-1,-6 13-4,6-13-8,0 0-26,0 0 2,-5-11-2,5 11 2</inkml:trace>
          <inkml:trace contextRef="#ctx0" brushRef="#br0" timeOffset="15405.8811">23404 15616 73,'10'-2'36,"-10"2"1,20 12 0,-18 0-31,9 10 0,-6 0 0,10 7-1,-3 0-1,-2 5-1,-2-2 0,6 3-2,-5-1 0,-4-2-1,-2-2 1,-6 0-2,1-3 1,-4-8-1,0 1 0,-8-7-1,3-2-2,0-6-2,11-5-5,-21 8-18,12-10-9,9 2 0,-17-5-1</inkml:trace>
          <inkml:trace contextRef="#ctx0" brushRef="#br0" timeOffset="15806.9041">23687 16002 96,'16'5'37,"-4"0"2,-12-5-9,0 0-31,11 7-6,-1-4-24,-10-3-6,17 4 1,-17-4-3</inkml:trace>
          <inkml:trace contextRef="#ctx0" brushRef="#br0" timeOffset="15838.9059">23854 16018 68,'0'0'24,"16"0"-24,-16 0-5,0 0-23,0 0-5</inkml:trace>
          <inkml:trace contextRef="#ctx0" brushRef="#br0" timeOffset="15870.9077">23989 16006 76,'13'9'37,"-2"-7"-2,1 4-4,-12-6-25,16 3-36,-16-3-4,0 0-2,0 0-1</inkml:trace>
          <inkml:trace contextRef="#ctx0" brushRef="#br0" timeOffset="-4371.25">20098 15656 45,'-14'14'34,"-5"1"2,1 8 0,0 6-17,-1-4-8,13 14-1,-2-5-2,11 5-2,5-3-3,5-2-3,8-4-2,1-7-5,7 1-13,-2-11-17,-5-7-1,0-3 0,-7-8 2</inkml:trace>
          <inkml:trace contextRef="#ctx0" brushRef="#br0" timeOffset="-3991.2283">20450 15621 49,'-15'21'36,"-5"2"0,0 8 2,-4 8-14,-3-1-12,8 8-3,1-6-1,7 4-3,4-7-3,10-5-3,10-2-7,-1-7-31,7-12-1,3-3 2,-1-9-2</inkml:trace>
          <inkml:trace contextRef="#ctx0" brushRef="#br0" timeOffset="-1956.1119">20698 15752 56,'0'0'21,"0"0"6,0 12-2,-4-2-6,-9-4-6,4 7-1,-7 0-3,5 7-2,-4-1-1,7 4-1,-1-2 0,6 2-3,4-3 2,6-2-3,2-4 1,7-5 0,1-2-1,3-5 0,2-4-1,-1-4 1,1-4-1,-4-4 1,-3-4-1,-4-4 1,-4-4-2,-6-3 2,-5 0-1,-7-1 0,-2 4 0,-5 2 0,0 9 0,-2 5-1,1 7 1,3 8-1,1 7 0,6 4-1,7 10-6,-3-9-12,6 5-19,8 4 1,1-4-1,7-4 2</inkml:trace>
          <inkml:trace contextRef="#ctx0" brushRef="#br0" timeOffset="-1569.0898">20939 15934 69,'0'0'36,"6"21"1,-9-8 0,-6-1-23,5 12-8,-4-1-1,0 4-1,-2-1-2,2 1-2,1-3-2,-1-6-3,8 3-12,-1-8-21,1-13 1,0 0-1,16-18 0</inkml:trace>
          <inkml:trace contextRef="#ctx0" brushRef="#br0" timeOffset="-801.0458">21090 15749 78,'3'-11'39,"-3"11"-1,16-12 2,-16 12-27,21-9-6,-8 6-2,2 4-2,2 1-4,-3 0-3,5 7-6,-8-7-19,6 2-11,-2 1 1,0-6-1</inkml:trace>
          <inkml:trace contextRef="#ctx0" brushRef="#br0" timeOffset="-1185.0678">21148 15744 74,'0'0'36,"-6"-12"0,6 12 1,-9 2-28,9-2-4,-13 11-1,13-11-1,-10 18 0,7-7-2,3 2 1,2 0-2,3-1 1,2-1 0,4 0-1,0-1 1,3 1-1,3-1 1,0 1-1,0-3 1,0 4-1,-4-2 1,-2 2-1,-1 2 0,-5-3 0,-5 0 0,-3-1 0,-5 1 0,-1 0 0,-4-3 0,-2 0 0,-1-2 0,0-2 0,1 1-2,-1-5-1,7 2-7,-5-6-16,5-2-13,9 6 2,-9-18-2,9 3 2</inkml:trace>
          <inkml:trace contextRef="#ctx0" brushRef="#br0" timeOffset="-769.044">21354 15548 79,'-2'-12'39,"2"12"-1,7-9 2,-7 9-27,9 9-6,4 4-3,3 8 0,0 4-2,-1 4-1,1 3 0,-5 3-1,-3 2 0,-3 1 0,-2 0 0,-6-2-1,0-2 1,-4-4 0,0-2 0,-1-4-2,0-4 0,-1-7-3,6 1-17,3-14-17,-5 12 0,5-12-1,9-6 1</inkml:trace>
          <inkml:trace contextRef="#ctx0" brushRef="#br0" timeOffset="-382.0219">21616 15947 88,'9'21'39,"-8"-10"-1,-1 4 3,4 4-33,-6-1-1,3 2-3,-2-1-2,0 1-1,0-2-3,-2-7-1,3 4-5,0-15-18,0 0-15,-9 0 2,7-11-1,2-3 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59.07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Group>
    <inkml:annotationXML>
      <emma:emma xmlns:emma="http://www.w3.org/2003/04/emma" version="1.0">
        <emma:interpretation id="{300B0B28-60D1-46F6-8624-86E82155AC12}" emma:medium="tactile" emma:mode="ink">
          <msink:context xmlns:msink="http://schemas.microsoft.com/ink/2010/main" type="inkDrawing" rotatedBoundingBox="3074,13539 11763,818 19437,6059 10748,18780" semanticType="callout" shapeName="None"/>
        </emma:interpretation>
      </emma:emma>
    </inkml:annotationXML>
    <inkml:trace contextRef="#ctx0" brushRef="#br0">8049 6257 0,'0'0'7,"11"-10"0,-11 10 0,6-11-2,-6 11 0,9-16-1,-9 16 0,13-16-1,-4 4 0,2-2-1,1 2 0,4-3 0,0-1 0,2 2 0,0-2-1,-1 0 1,1 2-1,-2 1 0,1-5 0,-2 4 0,2-3 0,-2-1 0,3 0 0,0 0 0,0-2 1,4-1-1,0 3 0,2-1 1,3-1-1,2-2 0,2-1 1,4-3-2,4-1 1,2 0 0,2-6 1,5-1-2,1 2 1,4-1 0,0 0 0,2 2 1,1 2-1,1-2 1,1 1 0,3 2-1,0-1 0,4-1 1,1 4-2,-2-2 1,1 2 0,-3 3-1,-2 3 0,-2 0 1,-1 3-1,-3 1 1,-1 0-1,0-2 0,3 1 0,6 1 1,1-1-1,-1 2 1,0-3-1,1 2 0,-1 3 0,-3 0 0,-3 1 1,-4-1-1,-2 3-1,0-4 2,0 3-1,0 0 1,1-2 0,2 1 0,1 2 0,0-2 0,1 0 1,2 2-2,2-3 1,-1 3 0,1-2-1,1 2 0,1 0 0,3-3 0,1 5 0,-3 0 1,-1-1-1,1 0 0,1 2 0,-2-2 0,2 1 1,1-1-1,1-3 1,3 0 0,2 1-1,-2 2 1,-3-4-1,1 4 0,-4-1 0,-3 4 0,-1 0 0,-2 2 0,-1 0 0,4 0-1,0 2 1,1 1 1,-1 0-1,1 2-1,-3 1 1,-1 2 0,-1 3 0,-4 1 1,1 2-1,-1-2 0,4 6 0,2-4 0,3 1 1,1-1-1,2 0 1,4-3-1,1 0 1,1 1 0,0-2 0,0 1-1,3 1 0,1 0 1,-1 0-1,-1 3 1,-1-2-1,2 2 0,-1 0 0,0 3 1,-1-4-1,0 2 0,0 1 0,2-3 0,0 5 0,-4 0 0,-2-3 1,3 2-2,-3 3 1,-3 1 1,0-1 0,2-1-1,1 1 1,2-2-1,5 4 1,-3-4-1,0 1 1,2-4 0,1 4-1,-1-1 2,0 1-1,1-4 0,0 0 0,3 0 0,-1 2 0,5 1 0,-1-3 0,2 3 0,0-2-1,-3 3 1,2 0 0,-2 3-1,2-3 1,-5 0-1,3 2 0,-4-2 1,0 0 0,1 1-1,4-1 1,-3 0 0,4 2-1,-3 0 1,1 0 0,-3 0-1,0 3 1,-2 1-1,-6-3 1,4 4-1,-1-1 0,0 1 0,-1 0 1,3 0-1,-2-3 1,-2-2 0,1 4-1,-5-2 1,-2-1 0,-3-1-1,-3-1 1,-4 2 0,-2 1-1,-3-2 0,-4-1 1,-2 0-1,-3 2 0,0-3 1,-1 2-1,-3-2 0,1-2 0,-4-1 1,0 2-2,-4-3 2,1-1-1,-4 0 0,0-1 0,-2-1 0,-3-1 0,0 1 1,-3-4-1,-3-2 1,-2 3 0,-11-6 0,11 2 0,-11-2-2,0 0-2,0 0-10,0 0-17,-17-6-2,17 6 0,-16-14 0</inkml:trace>
    <inkml:trace contextRef="#ctx0" brushRef="#br0" timeOffset="849.0485">19123 5845 16,'0'0'26,"-16"-2"-1,16 2-3,-14-3-3,14 3-4,0 0-3,-10 0-4,10 0-2,0 0-2,0 0-1,12 11-1,-1-4 0,-2 0 0,6 3 0,0-2 0,7 5 0,-5 3 1,4-3-1,0 3-1,1 2 0,-1 1 0,0 0-1,-4 0 2,-1-2-2,-1-3 1,-4 6 0,0-4 0,-5-2 0,-2-1-1,-3 0 1,0-3 0,-1 1 0,-3 2 0,-2-3 0,-5-1-1,0 3 1,-6 0 0,2-2-1,-3 2 1,-1-1-1,1-3 0,-1 2 0,3-1 1,0-4-1,1-2 0,0 4 1,-1-2-1,-2 0 1,-1 0-1,0 1 1,1-2-1,0 5 0,3-2 0,1-3 0,4-2 0,0 3 0,9-5 0,0 0 0,0 0-1,-10 4-1,10-4-4,0 0-9,0 0-20,14-7 1,-13-2-2,5-3 2</inkml:trace>
    <inkml:trace contextRef="#ctx0" brushRef="#br0" timeOffset="113931.5165">8829 17467 18,'0'0'24,"0"0"2,0 0-4,9 9-4,-9-9-3,17-7-3,-1 9-3,-1-5 0,7 2-2,-1-1-2,6 3 2,-1-1-3,7 7 0,1-2-1,5-1 1,-1-2-3,6 9 1,3-5 1,2 1-1,2-2 0,3-1-1,1-4 1,2 2-1,-1 0 1,0-7-1,1-1-1,2 1 1,-1-2-1,1-2 1,-2 2-1,4-1 0,1-2 1,0 5-1,-2 2 1,0-1 0,-2 1-1,1 2 1,-2-2 0,-3 2 1,-1 1-1,1-1 0,1-4-1,1 2 1,-2-2 0,0 0-1,-2 2 0,-1-1 1,-4-2-1,-5 0 0,-6 3 0,-6-2-2,-5 2 2,-5 3 0,-2-3 0,-5 1-2,-1 1 2,-1 3-3,-1-2 3,1 1 3,0 0-3,0-1 1,-2 3-2,2 3 3,-11-6-3,14 6 0,-14-6-6,6 9-15,-6-9-16,0 0 2,0 0-2,1-20-1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2:27.32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Group>
    <inkml:annotationXML>
      <emma:emma xmlns:emma="http://www.w3.org/2003/04/emma" version="1.0">
        <emma:interpretation id="{4538AA4E-D637-4476-B8D8-A6885054215C}" emma:medium="tactile" emma:mode="ink">
          <msink:context xmlns:msink="http://schemas.microsoft.com/ink/2010/main" type="inkDrawing" rotatedBoundingBox="17535,16525 19043,16327 19081,16616 17573,16814" semanticType="callout" shapeName="None"/>
        </emma:interpretation>
      </emma:emma>
    </inkml:annotationXML>
    <inkml:trace contextRef="#ctx0" brushRef="#br0">17554 16667 38,'19'-1'30,"15"1"-4,7-6 0,10-3-9,17 1-5,10-7-2,11 2-3,7-4-1,7 2-2,-1-3-1,4 3-2,-3-1 0,-3 3 0,-11 0 0,-6 3 1,-14 0-1,-10 7-1,-14 0 0,-15 3-1,-15 2-3,-15-2-1,-5 14-8,-12-1-20,-7-9-1,2 6-2,-6-9 3</inkml:trace>
    <inkml:trace contextRef="#ctx0" brushRef="#br0" timeOffset="608.0348">18823 16356 44,'0'0'34,"-12"7"1,12-7 1,0 0-15,13 7-14,3-2 0,4-2-2,5 5 0,0-3-2,3 4-1,2 1-1,-4 1 0,-2 0-1,-2 1 1,-8 2-1,-6-1 1,-8 5 0,-5-1-1,-9 1 0,-5 1 0,-4 1 0,-3-2-3,1 3-3,-1-7-9,6-3-23,9 3 1,11-14-1,0 0 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6:29.2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4DFB9A4D-1553-4EA5-8FBC-0B88ED6718CC}" emma:medium="tactile" emma:mode="ink">
          <msink:context xmlns:msink="http://schemas.microsoft.com/ink/2010/main" type="writingRegion" rotatedBoundingBox="20147,17202 25143,17371 25120,18071 20124,17901"/>
        </emma:interpretation>
      </emma:emma>
    </inkml:annotationXML>
    <inkml:traceGroup>
      <inkml:annotationXML>
        <emma:emma xmlns:emma="http://www.w3.org/2003/04/emma" version="1.0">
          <emma:interpretation id="{84EA9849-B17B-4A0A-A064-6CB18399BC64}" emma:medium="tactile" emma:mode="ink">
            <msink:context xmlns:msink="http://schemas.microsoft.com/ink/2010/main" type="paragraph" rotatedBoundingBox="20147,17202 25143,17371 25120,18071 20124,17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EDD5AF-8562-4941-AB19-BDC6188B121F}" emma:medium="tactile" emma:mode="ink">
              <msink:context xmlns:msink="http://schemas.microsoft.com/ink/2010/main" type="line" rotatedBoundingBox="20147,17202 25143,17371 25120,18071 20124,17901"/>
            </emma:interpretation>
          </emma:emma>
        </inkml:annotationXML>
        <inkml:traceGroup>
          <inkml:annotationXML>
            <emma:emma xmlns:emma="http://www.w3.org/2003/04/emma" version="1.0">
              <emma:interpretation id="{3B0A4138-363E-4821-BC6C-2A861303AD5A}" emma:medium="tactile" emma:mode="ink">
                <msink:context xmlns:msink="http://schemas.microsoft.com/ink/2010/main" type="inkWord" rotatedBoundingBox="20147,17202 25143,17371 25120,18071 20124,17901"/>
              </emma:interpretation>
              <emma:one-of disjunction-type="recognition" id="oneOf0">
                <emma:interpretation id="interp0" emma:lang="en-US" emma:confidence="0">
                  <emma:literal>((1,511-100.51)...}</emma:literal>
                </emma:interpretation>
                <emma:interpretation id="interp1" emma:lang="en-US" emma:confidence="0">
                  <emma:literal>((115), (-100,577...}</emma:literal>
                </emma:interpretation>
                <emma:interpretation id="interp2" emma:lang="en-US" emma:confidence="0">
                  <emma:literal>((115), (-100,572...}</emma:literal>
                </emma:interpretation>
                <emma:interpretation id="interp3" emma:lang="en-US" emma:confidence="0">
                  <emma:literal>((1,511-10.57)...}</emma:literal>
                </emma:interpretation>
                <emma:interpretation id="interp4" emma:lang="en-US" emma:confidence="0">
                  <emma:literal>((115), (-100,573...}</emma:literal>
                </emma:interpretation>
              </emma:one-of>
            </emma:emma>
          </inkml:annotationXML>
          <inkml:trace contextRef="#ctx0" brushRef="#br0">22008 17462 52,'11'-15'26,"4"5"6,-11 0-2,-4-4-22,0 14-2,2-18 2,-2 18 2,-9-1-1,5 11 2,-11 6-4,2 5 2,-7 4-2,1 8 0,-3 4-2,3-2 2,-1 2-4,6 3 1,2-4-2,6 3-1,5-6 0,4-7 0,-3-26-2,0 0 2,29 60 0,-18-50-7,-11-10-7,0 0-27,29 13 2,-29-13-3,3-17 1</inkml:trace>
          <inkml:trace contextRef="#ctx0" brushRef="#br0" timeOffset="1056.0604">22162 17662 82,'0'0'38,"0"0"-2,9 4 3,-9-4-28,12 0-1,-12 0-3,21 2-1,-8-4-2,3 3-1,0 0-1,0-4 0,-1-1-2,-1 1 1,-2-1-1,-3 5-1,-9-1 0,9 1-3,-9-1-2,0 0-5,0 11-17,0-11-13,0 0 2,-9 5-2,9-5 3</inkml:trace>
          <inkml:trace contextRef="#ctx0" brushRef="#br0" timeOffset="3077.176">22627 17481 72,'0'0'35,"0"0"0,0 0-2,10 3-21,-10-3-3,-1 15-1,-2-5-2,1 9-2,-4-2-1,2 5-1,-4 7 0,-1 0 0,0-3-1,2 5-1,0-5 1,3-1-1,4-1-2,-1-11-2,9 0-5,-6-3-12,-2-10-17,12 0 0,-12 0-1,18-20 2</inkml:trace>
          <inkml:trace contextRef="#ctx0" brushRef="#br0" timeOffset="3511.2008">22790 17572 80,'0'0'34,"0"0"0,1 17-2,-6-4-23,-7 1-6,0 7 1,0 3-1,6 5 0,2 0-1,5-6 1,4-4-1,8 3 0,4-7-1,7-4 1,1-4-2,0-8 1,0-9 0,0 2-1,0-1 2,-6-15-2,-2 4 1,-6-2-1,-5-7 1,-1 1-1,-7 3 0,-9 5 0,-4-3 0,-3 10 0,-1 1 1,0 7-1,-1 4 0,1 6 0,2 0-1,7 4 0,6 3-3,-2-1-5,13 5-14,2-7-15,0-1 1,10 0-2,-2-6 2</inkml:trace>
          <inkml:trace contextRef="#ctx0" brushRef="#br0" timeOffset="3945.2256">23183 17557 94,'0'0'36,"-13"9"1,0 3-3,-1 3-26,-4 4-5,0 7 1,2 3-1,9 4 0,0 3-1,9-10 0,8 0 0,8-5-1,0-6-1,10-6 0,1-12 0,-2-1 0,1-13 0,3 5 0,-8-11 0,-6 0 0,1-7 0,-13-1 0,-8 2 1,-1-4-1,-11 9 1,-9 2-1,-1 6 0,-1 6-2,-2 11-2,2 4-7,13 6-19,-1 5-9,6-2 0,11 2-1</inkml:trace>
          <inkml:trace contextRef="#ctx0" brushRef="#br0" timeOffset="4376.2503">23429 17788 89,'13'9'36,"-6"7"0,-7-16-4,0 0-27,0 0 0,6 56-4,-6-56-1,0 0-4,-13 65-6,13-65-16,0 0-10,0 0 0,0 0-1,0 0 2</inkml:trace>
          <inkml:trace contextRef="#ctx0" brushRef="#br0" timeOffset="4814.2753">23745 17558 100,'7'-11'35,"-7"11"2,0 0-7,0 0-25,-10-8-2,10 8 0,0 0 0,-1 15 0,2-3 0,-2-2 1,3 4-2,8 1 0,-7 2 0,2-3-1,5 2-1,-2-4 1,0-3-1,2 5 1,1-3-1,-4-2 0,1 5 0,-1 4 0,-5-7 0,1 2 0,1 2 0,-6-4 0,-2-1 0,0 2 0,4-12 0,-20 7 1,10-4-1,-3 3-1,-3-4-1,1-7-3,5 5-6,-7-5-17,5-4-12,6-1 0,-4-7 0,9-3 1</inkml:trace>
          <inkml:trace contextRef="#ctx0" brushRef="#br0" timeOffset="4851.2775">23730 17544 85,'0'0'38,"0"0"1,13-7-3,-13 7-17,11-5-12,2 1-2,-1-2 0,6-2-2,2 2-1,-1-2-2,-1 5-2,5 0-6,0 5-2,-7-4-22,-4-2-9,-12 4-3,6-9 3</inkml:trace>
          <inkml:trace contextRef="#ctx0" brushRef="#br0" timeOffset="6930.3964">24030 17501 24,'-8'-23'19,"6"14"3,2 9 4,-2-10-5,2 10-4,0 0-3,11-2-1,-11 2-3,21 12 4,-6-1-5,-2 6 2,0-4-6,4 11 3,-2 5-4,-4 1 1,-5 3-3,-6 5-1,-4 0-1,4-38 0,-6 84 1,6-84-2,-21 65 1,21-65 0,-12 52 1,12-52-1,0 0 1,0 0-2,0 0-2,0 0-2,0 0-5,0 0-12,0 0-18,0 0 1,0 0 0,0 0 0</inkml:trace>
          <inkml:trace contextRef="#ctx0" brushRef="#br0" timeOffset="7566.4328">24299 17465 43,'0'0'36,"-10"-7"1,10 7 0,-6-17-26,-4 14-1,10 3-2,0 0 2,0 0-3,0 0 2,57 71-5,-57-71 4,32 62-4,-32-62 3,35 82-4,-35-82-2,6 79 0,-6-79-3,-10 69 2,10-69-2,-19 64 2,19-64 1,0 0-2,-31 45 1,31-45 0,0 0 1,0 0-4,0 0-4,0 0-16,0 0-18,0 0 1,0 0-3,0 0 3</inkml:trace>
          <inkml:trace contextRef="#ctx0" brushRef="#br0" timeOffset="8455.4836">24517 17952 62,'0'0'34,"42"48"-4,-42-48-8,0 0-32,0 0-20,41 16-4,-41-16 4,0 0-2</inkml:trace>
          <inkml:trace contextRef="#ctx0" brushRef="#br0" timeOffset="8888.5084">24665 17960 71,'4'58'33,"-4"-58"-4,0 0-9,0 0-41,0 0-11,0 0 0,0 0-2</inkml:trace>
          <inkml:trace contextRef="#ctx0" brushRef="#br0" timeOffset="8925.5105">24815 17975 48,'0'0'37,"0"0"-1,42 6 1,-42-6-11,0 0-18,0 0-6,0 0-7,0 0-14,0 0-17,0 0 0,0 0-2,0 0 1</inkml:trace>
          <inkml:trace contextRef="#ctx0" brushRef="#br0" timeOffset="9657.5524">24947 17434 25,'0'0'33,"0"0"1,0 0-10,0 0-6,65-4-2,-65 4-5,0 0-1,0 0-3,0 0-2,0 0-1,52 23-2,-52-23-1,0 0 5,-45 65-4,45-65 4,0 0-5,-30 76 4,30-76-3,0 0 3,-21 64-4,21-64-1,0 0 0,0 0 1,0 0 0,49 49-1,-49-49 0,0 0 0,0 0 1,51-4 0,-51 4-1,0 0 0,0 0 1,0 0 0,0 0-1,0 0 1,0 0-1,29 62 1,-29-62-2,0 0 2,-29 56-1,29-56 0,-7 49 0,7-49-1,11 50 2,-11-50-4,23 47 3,-23-47-2,0 0 3,27 46-4,-27-46 2,0 0-4,0 0 1,-10 46-3,10-46-18,-51 10-12,51-10-1,0 0 2,-62-3-2</inkml:trace>
          <inkml:trace contextRef="#ctx0" brushRef="#br0" timeOffset="-4277.2447">20267 17344 27,'0'0'29,"0"0"1,0 0-6,-15 8-8,15-8-3,-23 12-1,11 3 0,-6-2-3,4 7 0,-3 7-2,5 5 0,1 1-3,4 6 2,4 0-4,5 3 0,3 1 1,4-7-2,-9-36 0,22 63 2,-7-36-4,-4-9-2,5-2-4,-16-16-8,17 6-21,-6-11-1,-10-13 0,4 0-1</inkml:trace>
          <inkml:trace contextRef="#ctx0" brushRef="#br0" timeOffset="-3858.2207">20519 17341 45,'0'0'30,"0"0"4,-2 16 0,-13 2-15,-2-9-10,2 11 1,-5 2-2,2 7 1,-6 3-2,6 4 1,1-3-3,5-1-1,2 4-1,6-6-1,5-1 0,8-1 0,3-9-2,3-1 1,4 2-2,-2-8-2,5-4-6,-6-4-14,-3-11-16,0-3 1,-6-4-1,-7 14 1</inkml:trace>
          <inkml:trace contextRef="#ctx0" brushRef="#br0" timeOffset="-1744.0998">20750 17414 53,'13'9'34,"-13"-9"0,0 0-5,0 0-9,0 0-6,0 0-2,2 10-6,-3 3 2,-4 3-5,3 5 0,-4 5-1,2 2-1,-1 1 0,-1-4 0,1-4 0,1 4-1,0-7 0,1-6 0,3-2 0,0-10-1,0 0-3,0 0-5,12 5-14,-4-17-15,-8 12 1,9-18-1,-6 5 2</inkml:trace>
          <inkml:trace contextRef="#ctx0" brushRef="#br0" timeOffset="-1319.0755">20875 17688 80,'11'15'35,"-8"1"-1,-3-16-6,10 18-21,-12-6-2,2 2-2,-1 4-3,-2-2-1,3-16-4,0 0-7,-7 49-18,7-49-4,0 0 0,4-11 0</inkml:trace>
          <inkml:trace contextRef="#ctx0" brushRef="#br0" timeOffset="-905.0518">21140 17423 67,'0'0'35,"3"-13"-3,-3 13-1,-11 5-14,1 1-10,7 8 2,-3 1-4,2 3 1,-1-3-3,2 5 1,1-5-2,4 1 0,0-5-2,2 2 1,4-3-1,1-5 1,4 2-1,1 0 0,1-1 0,0 3 1,-1 4-1,-2-6 1,-12-7-1,13 19 0,-12-6 0,-5 2 0,-3-3 1,-4 2-1,-4-9 0,-1 2-1,0-2 1,-1-3-1,2 0-2,-1-4-5,6 0-21,1-10-9,-1 1 0,5-2 0</inkml:trace>
          <inkml:trace contextRef="#ctx0" brushRef="#br0" timeOffset="-867.0496">21126 17389 98,'0'0'38,"0"0"1,15 11-10,-15-11-24,22-6-1,-6 1-1,6 7-2,-2-1-1,1-1-2,2 3-5,-7-1-9,2 1-22,-2-4-2,-6-2 2,1-4-2</inkml:trace>
          <inkml:trace contextRef="#ctx0" brushRef="#br0" timeOffset="-452.0259">21400 17249 85,'0'0'37,"11"-4"2,-11 4-6,10 15-23,-7-5-4,6 7-1,-2 0-1,0 9 1,-2 4-2,0 6 1,-4 1-2,-2 2 0,-2-2-2,-3 0 2,0-4-4,-4-6 0,3-1-2,-5-10-1,8 3-4,-7-12-8,11-7-22,0 0 1,0-9 0,0 9 1</inkml:trace>
          <inkml:trace contextRef="#ctx0" brushRef="#br0" timeOffset="-37.0021">21588 17638 82,'12'14'38,"-3"0"0,-4 6-3,-4-9-17,0 11-10,-7-6-2,3 7-1,-5-3-3,8-20-1,0 0-1,-21 59-3,21-59-10,0 0-24,-6 29-2,7-40 0,1-7-1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3:39:38.6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Group>
    <inkml:annotationXML>
      <emma:emma xmlns:emma="http://www.w3.org/2003/04/emma" version="1.0">
        <emma:interpretation id="{A129D76D-FA30-400B-A84E-A02B07F999F9}" emma:medium="tactile" emma:mode="ink">
          <msink:context xmlns:msink="http://schemas.microsoft.com/ink/2010/main" type="writingRegion" rotatedBoundingBox="6023,3223 19280,3031 19305,4758 6048,4950"/>
        </emma:interpretation>
      </emma:emma>
    </inkml:annotationXML>
    <inkml:traceGroup>
      <inkml:annotationXML>
        <emma:emma xmlns:emma="http://www.w3.org/2003/04/emma" version="1.0">
          <emma:interpretation id="{7D2BE380-B962-4E59-B2F4-4D09690E812C}" emma:medium="tactile" emma:mode="ink">
            <msink:context xmlns:msink="http://schemas.microsoft.com/ink/2010/main" type="paragraph" rotatedBoundingBox="6023,3223 19280,3031 19305,4758 6048,4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C05913-8AEB-467F-95D5-B2D2CB91532C}" emma:medium="tactile" emma:mode="ink">
              <msink:context xmlns:msink="http://schemas.microsoft.com/ink/2010/main" type="line" rotatedBoundingBox="6023,3223 19280,3031 19294,3974 6037,4166"/>
            </emma:interpretation>
          </emma:emma>
        </inkml:annotationXML>
        <inkml:traceGroup>
          <inkml:annotationXML>
            <emma:emma xmlns:emma="http://www.w3.org/2003/04/emma" version="1.0">
              <emma:interpretation id="{813E0DC4-841D-44FB-ABD5-069155EE23CC}" emma:medium="tactile" emma:mode="ink">
                <msink:context xmlns:msink="http://schemas.microsoft.com/ink/2010/main" type="inkWord" rotatedBoundingBox="6023,3223 10424,3160 10437,4102 6037,4166"/>
              </emma:interpretation>
              <emma:one-of disjunction-type="recognition" id="oneOf0">
                <emma:interpretation id="interp0" emma:lang="en-US" emma:confidence="1">
                  <emma:literal>precondition</emma:literal>
                </emma:interpretation>
                <emma:interpretation id="interp1" emma:lang="en-US" emma:confidence="0">
                  <emma:literal>Precondition</emma:literal>
                </emma:interpretation>
                <emma:interpretation id="interp2" emma:lang="en-US" emma:confidence="0">
                  <emma:literal>preconditions</emma:literal>
                </emma:interpretation>
                <emma:interpretation id="interp3" emma:lang="en-US" emma:confidence="0">
                  <emma:literal>Preconditions</emma:literal>
                </emma:interpretation>
                <emma:interpretation id="interp4" emma:lang="en-US" emma:confidence="0">
                  <emma:literal>preconditioned</emma:literal>
                </emma:interpretation>
              </emma:one-of>
            </emma:emma>
          </inkml:annotationXML>
          <inkml:trace contextRef="#ctx0" brushRef="#br0">0 33 4,'20'3'24,"-20"-3"0,28-15-8,-10 10-3,5-3 1,5 4-2,1 2-3,3 1-3,0-1-1,4 7-1,-4 1-1,-1 1-1,-2 4 0,-3 5-1,-6-1 0,-7 3 1,-5 4-1,-6-4 0,-10 1 0,-3 2-1,-9 0 1,-4-4-1,-2 0 0,-2-6 0,0-3 0,5 2-1,4-2-1,2-8-3,17 0-4,-14-3-5,14 3-7,17-6-9,-17 6 2,29-19-1</inkml:trace>
          <inkml:trace contextRef="#ctx0" brushRef="#br0" timeOffset="-395.0226">58 10 1,'0'0'21,"11"21"0,-3 1-6,-8-4-5,3 10 1,-1 7 0,1 2-3,3 3-1,-5 1-3,4 1 1,-4-3-2,-1 6-1,0-7 0,-1-7-1,-1-5 0,-1-1-1,2-6-2,-4-3-3,5-16-6,3 18-14,-3-18-1,0 0-1,-15-21 1</inkml:trace>
          <inkml:trace contextRef="#ctx0" brushRef="#br0" timeOffset="419.0239">514 31 8,'0'0'23,"14"3"3,-14-3-3,0 0-9,0 0-3,23 16-1,-9-3-4,-2 3-1,3-1-2,-2 0-1,2 8-1,-4-3 0,-5 0-1,-2 2-1,-1-8 0,-1 1 0,-2-15 1,-2 20-1,2-20 0,0 0 1,-6-23-1,6 4 2,2-2 0,-1-5-1,5-2 1,1-1 1,2 5 0,2 1 0,1 3 0,0 0-1,5 8 0,-2 2 0,1 3-2,2 5-4,-3-1-5,1 1-9,7 13-11,-23-11 2,24 13 0</inkml:trace>
          <inkml:trace contextRef="#ctx0" brushRef="#br0" timeOffset="900.0514">917 122 4,'22'-5'23,"-22"5"0,24-14-8,-8 2 0,5 6-2,1-8-3,-1-1-3,4 3-1,-2-2-2,0-2-1,-6 0 0,4 3-1,-7-2 1,0 1-1,-5-1 0,-9 15-1,6-28 1,-6 28-1,-9-20 0,9 20 0,-29-21-1,7 18 1,1 0-1,-7 4 0,-1 4 0,0-1 0,1 4 0,2 6 0,5 3 0,2 1 1,2 5-1,8 3 1,3-4 0,6 7 0,3-2 1,3-4-1,4 2 0,5-1 1,5-2-1,-2-4 0,4 2-1,1-6-1,0 0-4,-2-2-7,2-4-10,6 1-9,-13-15 1,8 6-1</inkml:trace>
          <inkml:trace contextRef="#ctx0" brushRef="#br0" timeOffset="1288.0736">1574-61 8,'-15'0'23,"15"0"2,-20 2-7,6 1-1,0-2-4,-3 1-2,17-2-3,-31 20-1,16-8-1,-3 0-1,5 13-1,0-5-1,3 6 0,3-2-1,5 3 0,2-4-1,9 3 1,1-2-1,5-10-1,3-3-1,2-4-2,8-4-8,-4 5-19,-2-23-1,4-1 0,-9-11 0</inkml:trace>
          <inkml:trace contextRef="#ctx0" brushRef="#br0" timeOffset="1710.0978">1678 85 18,'11'35'23,"-11"-35"1,11 31-12,2-13-1,4-1-1,2-6-2,1-7-3,3 0 1,-3-11-2,1 4-1,-2-6 1,-3-5-1,-3-6 0,-1 4-1,-3-4 1,-4 0-1,-4-3-1,-2 0 0,-5-2 1,-2 7-2,8 18 1,-26-26-1,6 15 0,0 9 0,-3 8 0,2 4-1,-1 4-1,-1-1-1,6 6-6,-1 1-8,-1-7-12,18 9 0,1-22 0</inkml:trace>
          <inkml:trace contextRef="#ctx0" brushRef="#br0" timeOffset="2211.1264">2010-93 2,'18'5'24,"-18"-5"1,11 21 1,-10-6-12,-1 4-2,3 7-2,-3 2-3,3 2-2,-1-4-1,6 5-1,-4-5-1,7-6 0,-5-3 0,-6-17-1,21 7 1,-7-11-1,-1-11 0,-1-7 0,2-4 0,-1-3-1,1-2 1,0-1 0,0 1-1,0 4 1,-4 2-1,3 8 1,-13 17 0,18-18 0,-18 18 0,20 8 0,-12 5 0,-1 6 0,-1 4 0,1 6 0,-3-5-1,1 6 1,-1-1-2,-1-9 0,4 0-4,-7-20-8,0 0-17,15 16-2,-15-16 2,0 0 0</inkml:trace>
          <inkml:trace contextRef="#ctx0" brushRef="#br0" timeOffset="2794.1598">2680-421 23,'0'0'27,"12"35"2,-15-13-4,5 7-12,4 9-1,-3 3-1,4 4-4,-4-7-3,5 10-1,0-8 0,1-4-2,-1-2 0,-1-8-1,-2-7 0,1-2-1,-6-17 0,6 13 0,-6-13-1,0 0 0,0 0-1,-21-21 0,21 21 1,-26-28 0,10 15 0,-2-1 1,0-3 0,-4 5 1,1 2 0,-2 6 0,1-1 1,2 8 0,0 6 1,2 1 0,-2 5 0,8 5 0,-1 0 1,9 3-1,-1 0 1,7 0-1,5-6 1,7 4-1,5-5 0,4-6 0,3-4-1,1-3 1,1-4-1,1-1 0,-4-2-3,-4-5-5,0 1-10,1 2-15,-11-10-2,4 9 2,-7-10 0</inkml:trace>
          <inkml:trace contextRef="#ctx0" brushRef="#br0" timeOffset="3060.175">2931-45 17,'0'0'27,"11"15"2,-11-15-6,2 14-6,2 3-2,-4-17-4,6 27-2,-6-27-4,3 34-2,-1-20-1,-2 0-1,0-1-2,0-13-4,-2 19-7,2-19-13,0 0-5,0 0-1,0 0 0</inkml:trace>
          <inkml:trace contextRef="#ctx0" brushRef="#br0" timeOffset="3267.1868">2965-259 23,'0'0'28,"0"0"1,0 0 1,0 0-14,0 0-8,0 0-6,0 0-12,0 0-18,0 0-1,0 0 0,0 0 0</inkml:trace>
          <inkml:trace contextRef="#ctx0" brushRef="#br0" timeOffset="3949.2258">3131-45 25,'1'-19'25,"-1"19"-4,13-14-2,-13 14-3,23-13-4,-23 13-2,32-14-1,-15 8-3,4 3-1,-2-2-1,2 8-1,0 0-1,-1 2 0,0 2 1,0 1-1,-4-2 0,2 5 0,-4 0 1,0-2-1,-14-9 0,21 20 0,-21-20 1,12 24-1,-10-10 1,-1 1-1,-1-15 0,2 30-1,-4-14 1,1-2-1,1-14 0,-2 25 0,2-25-2,-1 15 0,1-15-3,0 0-5,0 0-13,0 0-13,11-23 0,-10 5 0,-1-13 0</inkml:trace>
          <inkml:trace contextRef="#ctx0" brushRef="#br0" timeOffset="3574.2044">3229-437 31,'0'0'29,"-3"20"-1,-8-4-3,5 4-13,4 7 0,-2 2-4,4 11-2,-3-1 0,6 8-3,-3-2 0,3-1-1,-2-2 0,2-1-2,4-4-1,-6-13-2,5 2-4,-6-26-4,3 19-7,-3-19-8,0 0-7,0 0 3,-20-22-1</inkml:trace>
          <inkml:trace contextRef="#ctx0" brushRef="#br0" timeOffset="4129.2361">3454-286 22,'0'0'28,"-15"-2"1,15 2 0,-5 14-14,5-14-7,0 0-5,0 0-14,10 15-16,-10-15-3,0 0 2,15 0-1</inkml:trace>
          <inkml:trace contextRef="#ctx0" brushRef="#br0" timeOffset="4596.2628">3744-159 14,'-3'22'27,"3"-22"1,-12 30 0,1-13-11,-1 1-3,3 12-3,0-7-3,4 4-2,0-4-2,7 2 0,1-5-2,8 0 0,-1-3 0,6-7-1,-1-4 1,5-1-1,-2-5 0,1-6 0,-1-3-1,-1-5 1,0-6 0,-2 0-1,-2-3 1,-4-6-1,-5-2 1,-2 5-1,-5-3 0,-3 4 1,-7 5-1,-2 2 0,-5 4 0,-1 11-1,-1 6 0,-1 0 0,3 10-1,0 2-1,8 5-2,0-3-3,9 7-5,0-8-10,3-16-8,12 27-2,-12-27 2</inkml:trace>
          <inkml:trace contextRef="#ctx0" brushRef="#br0" timeOffset="5081.2906">4054-194 23,'0'0'30,"15"14"2,-15-14-2,-1 26-10,1-6-10,-5-4 0,8 12-5,-3-5-1,5-3-2,1-3-1,2 0 0,-8-17 1,18 18 0,-18-18-1,22-3 0,-22 3 0,23-24 0,-10 8 0,3-5-1,-2 1 1,2 0-1,0-2 1,-2 6-1,1 5 0,-15 11 1,23-19-1,-23 19 1,23 7 0,-23-7 0,18 18-1,-10-1 1,-2 1 0,3 4-1,-2 5 1,-1-4-1,-2 0 0,2 2 0,-1-4 0,0-7-1,2 0-2,-7-14-11,0 0-20,0 0 0,13-25-1,-4 10 2</inkml:trace>
        </inkml:traceGroup>
        <inkml:traceGroup>
          <inkml:annotationXML>
            <emma:emma xmlns:emma="http://www.w3.org/2003/04/emma" version="1.0">
              <emma:interpretation id="{512914EC-ECE4-444B-A8C5-AA01DD32BE81}" emma:medium="tactile" emma:mode="ink">
                <msink:context xmlns:msink="http://schemas.microsoft.com/ink/2010/main" type="inkWord" rotatedBoundingBox="16001,3188 19268,3067 19290,3656 16023,3776"/>
              </emma:interpretation>
              <emma:one-of disjunction-type="recognition" id="oneOf1">
                <emma:interpretation id="interp5" emma:lang="en-US" emma:confidence="0">
                  <emma:literal>Tiostconditon</emma:literal>
                </emma:interpretation>
                <emma:interpretation id="interp6" emma:lang="en-US" emma:confidence="0">
                  <emma:literal>siostconditon</emma:literal>
                </emma:interpretation>
                <emma:interpretation id="interp7" emma:lang="en-US" emma:confidence="0">
                  <emma:literal>siostcouditon</emma:literal>
                </emma:interpretation>
                <emma:interpretation id="interp8" emma:lang="en-US" emma:confidence="0">
                  <emma:literal>siostcondinton</emma:literal>
                </emma:interpretation>
                <emma:interpretation id="interp9" emma:lang="en-US" emma:confidence="0">
                  <emma:literal>'postconviction</emma:literal>
                </emma:interpretation>
              </emma:one-of>
            </emma:emma>
          </inkml:annotationXML>
          <inkml:trace contextRef="#ctx0" brushRef="#br0" timeOffset="8713.4983">10252-159 35,'0'0'33,"-17"-14"0,17 14 1,-21-7-17,-2-1-3,9 9-5,-10-5-3,5 10-3,-4 2 0,0 2-1,-1 7 0,4 8-1,0-2 1,3 4-1,6 4 0,5-2 0,4-4-1,9 1 0,5-6 0,5-8-2,6 0-4,-3-9-7,9-9-23,1 8 0,-3-13 0,3-3 1</inkml:trace>
          <inkml:trace contextRef="#ctx0" brushRef="#br0" timeOffset="9154.5236">10438-78 7,'-17'14'26,"17"14"1,-14-10 2,13 2-14,4 0-1,3-6-2,11 9-4,-2-14-2,11 2-1,-4-8-1,7-2-1,-5-4-1,4-4 0,-5-3 0,-2-9-1,-4-3 0,2 1 0,-9-4 0,-2-4 0,-6 0-1,-7 1 1,-6 1-1,-4 7 2,-7 6-1,-4 3 0,-6 6-1,-2 15 0,2 3 1,2 4-1,2 9-1,6-3-3,13 5-2,0-3-9,9-9-18,17 4 1,-17-20-1,38 19 1</inkml:trace>
          <inkml:trace contextRef="#ctx0" brushRef="#br0" timeOffset="9596.5488">10850-167 35,'0'0'32,"-10"33"1,0-13-1,0-1-17,11 8-6,-5-4 0,8 7-3,-2-5-3,7-4-1,3-4-1,2-6-1,1-8 1,2 0-1,-3-9 0,5-8 1,-3-6-1,3 0 0,-1-6 0,-1-2 0,0 2 0,-2-1 0,-1 1 0,-2 9 0,-2 3 1,-10 14-1,13-15 0,-13 15 0,0 0 0,13 20 1,-10-2-1,-2 2 0,1 1 0,-1 7-1,4 4-2,-5-9-2,9 3-10,-3-1-18,-6-25-1,13 17 0,-13-17 1</inkml:trace>
          <inkml:trace contextRef="#ctx0" brushRef="#br0" timeOffset="10132.5795">11436-397 18,'5'37'29,"-5"-17"0,11 14 3,-2 0-18,-5-2-1,4 6-3,-5-4-4,5 7-3,-2-4 0,0-6-2,-3-4-1,0-5-1,2-7-1,-5-15-2,9 19-2,-9-19-2,0 0-3,2-26-1,-1 10-1,-8-2-3,-4-2-1,-3 1 4,-4-1 1,-2 8 4,-3 1 4,-2 5 5,1 8 6,-1 2 6,-1 6 4,1 3 2,1 3-1,7 4-1,-1-5-1,8 10-3,0-10-3,13 5-2,-3-20-4,18 28-1,2-19-1,5 1 0,2-2-1,2-6 0,0 1-2,1-2-2,-1 1-4,-8-10-12,-5 2-15,3 0 0,-9-13 0,8 13 0</inkml:trace>
          <inkml:trace contextRef="#ctx0" brushRef="#br0" timeOffset="10397.5947">11711-147 37,'21'-4'32,"-21"4"2,5 15-1,-5-15-16,0 23-6,3-3-1,-4-3-3,5 9-3,-2 2-2,-1-5 0,2-2-2,-1 2-2,2-1-3,-4-22-9,0 0-20,0 0 0,0 0-2,8-17 1</inkml:trace>
          <inkml:trace contextRef="#ctx0" brushRef="#br0" timeOffset="10591.6058">11726-398 41,'0'0'30,"0"0"-1,0 0 0,0 0-28,0 0-19,0 0-8,13 14-2,-13-14 0</inkml:trace>
          <inkml:trace contextRef="#ctx0" brushRef="#br0" timeOffset="11647.6662">11924-154 31,'14'-10'28,"15"10"3,-4-7-11,7-4-6,5 6-2,-2-4-3,5 6-3,-5-1-2,0 2-1,-6-1-2,-4 6 0,-5 2 1,-5-2-1,-15-3 1,11 20 0,-11-20 2,-8 26-1,1-9 0,2 3 0,-4-5 0,3 9-1,0-4 1,4-3-2,1-1 0,1-1-1,0-15-1,3 20-2,-3-20-6,0 0-10,0 0-16,15-12 0,-15-10 0,11 8 1</inkml:trace>
          <inkml:trace contextRef="#ctx0" brushRef="#br0" timeOffset="11287.6456">12010-501 18,'0'0'29,"17"11"0,-17-11 2,-5 24-11,4 4-10,-5 1 0,6 9-3,-5-1-2,3 6-2,1-1 0,4 4-1,-1-3-1,1-8-1,3 0-3,-3-9-1,4 2-5,-5-14-7,-2-14-16,0 0-1,0 0 1,0 0 1</inkml:trace>
          <inkml:trace contextRef="#ctx0" brushRef="#br0" timeOffset="11829.6766">12274-377 40,'0'0'28,"0"0"3,0 0-7,0 0-16,0 0-4,20-7-11,-20 7-18,32 0-4,-32 0 0,34 0 0</inkml:trace>
          <inkml:trace contextRef="#ctx0" brushRef="#br0" timeOffset="12249.7006">12544-222 26,'3'26'33,"-12"-3"1,4 6 0,-9-1-10,0-7-9,11 12-3,-6-10-5,11 4-2,-1-4-2,8-3-1,5-7-1,6 0 0,2-3 1,2-10-2,1-5 1,1-3-1,-2-9 0,-1-1 0,-4-2 0,-2-5 0,-7-5 0,-4 5 0,-4-2 1,-7-1-1,-7 2 0,-5 5 0,-4 1 0,-5 6 0,-3 9 0,-4-1 0,0 6-1,2 6 0,3 5 1,5-3-2,8 7-1,15-15-1,-11 21-5,11-21-9,19 16-17,5-9 0,-4-4-1,11 2 2</inkml:trace>
          <inkml:trace contextRef="#ctx0" brushRef="#br0" timeOffset="12703.7266">12883-266 20,'0'0'31,"0"0"0,17 29 1,-24-11-11,6-4-9,2 12-2,-4-1-3,5 1-3,-1-3-1,4 3-2,-2-5 1,5-7-1,-8-14-1,18 15 1,-18-15-1,28-9 0,-11-2 1,0-7-1,3-2 0,1 2 0,0-4 0,-1 1 1,-1 4-1,-1 3 1,-4-1-1,-14 15 1,21-11 1,-21 11-1,16 5 1,-16-5-1,11 20 0,-2-7 0,-2 4-1,4 2 1,-2 1-1,2 3 0,-3 0 0,3-8-1,-4 8-4,-7-23-4,9 18-23,-2-4-2,-7-14-2,0 0 2</inkml:trace>
        </inkml:traceGroup>
        <inkml:traceGroup>
          <inkml:annotationXML>
            <emma:emma xmlns:emma="http://www.w3.org/2003/04/emma" version="1.0">
              <emma:interpretation id="{EBFC6A89-FA87-4659-9A53-E5FD6DE51EDB}" emma:medium="tactile" emma:mode="ink">
                <msink:context xmlns:msink="http://schemas.microsoft.com/ink/2010/main" type="inkWord" rotatedBoundingBox="14373,3247 15850,3183 15880,3874 14402,3938"/>
              </emma:interpretation>
              <emma:one-of disjunction-type="recognition" id="oneOf2">
                <emma:interpretation id="interp10" emma:lang="en-US" emma:confidence="1">
                  <emma:literal>post</emma:literal>
                </emma:interpretation>
                <emma:interpretation id="interp11" emma:lang="en-US" emma:confidence="0">
                  <emma:literal>Post</emma:literal>
                </emma:interpretation>
                <emma:interpretation id="interp12" emma:lang="en-US" emma:confidence="0">
                  <emma:literal>prost</emma:literal>
                </emma:interpretation>
                <emma:interpretation id="interp13" emma:lang="en-US" emma:confidence="0">
                  <emma:literal>posit</emma:literal>
                </emma:interpretation>
                <emma:interpretation id="interp14" emma:lang="en-US" emma:confidence="0">
                  <emma:literal>posts</emma:literal>
                </emma:interpretation>
              </emma:one-of>
            </emma:emma>
          </inkml:annotationXML>
          <inkml:trace contextRef="#ctx0" brushRef="#br0" timeOffset="6724.3846">8353-137 8,'5'-28'27,"-5"28"2,15-23 3,-4 9-14,9 5-3,-2-5-1,10 8-4,-3-5-2,10 13-3,-4-4-1,4 7-1,-6 4-1,0 5-1,-4 3 0,-4 6 0,-6 4-1,-4-2 1,-9 2-1,-4 3 0,-4-4 0,-6-3 0,-5 0 0,-3-9 0,-2-5 0,-2-2 0,-1-4 0,-2-7 0,4-1 0,0-1-1,7-2-2,1-1-4,15 9-8,0 0-17,-1-23-1,17 16-1,0-9 1</inkml:trace>
          <inkml:trace contextRef="#ctx0" brushRef="#br0" timeOffset="6355.3635">8419-171 31,'10'14'30,"-10"-14"2,-5 18-9,6 5-5,-5-3-3,8 12-5,-5-1-3,6 9-3,-2 1-1,3 2-1,0 2-2,0-6 1,0 0-2,-1-4 0,1-1-2,-3-16-3,5 1-6,-8-19-8,0 0-13,0 0 0,-2-19 1,1-4 1</inkml:trace>
          <inkml:trace contextRef="#ctx0" brushRef="#br0" timeOffset="7178.4105">8953-148 27,'-9'14'29,"4"1"2,-12-4-1,-3 2-14,4 6-7,-4-4-1,7 10-2,0-4-2,11 2-1,5-1-1,9-2 0,4-3-1,5-1 1,2-2 0,5-5-2,-1-10 1,3 1-1,-3-6 1,-2-7-1,-2-2 1,0-3 0,-6-5-1,-4 0 1,-2 3 0,-6-6 0,-8 0-1,-3 7 0,-7-2 1,-4 2-1,-3 6 0,-3 2 0,-3 3 0,2 7-1,2 5-1,-4-2 0,12 8-3,1 0-5,11 3-7,4 7-15,-2-20-1,20 19 1,-20-19 0</inkml:trace>
          <inkml:trace contextRef="#ctx0" brushRef="#br0" timeOffset="7645.4372">9450-137 27,'0'0'28,"0"0"3,0 0-1,-26-17-15,11 20-4,-8-3-4,3 4-3,-5-4-1,7 8-1,-2-3 0,4-1-1,16-4 0,-19 14-1,19-14 1,-5 15 0,5-15-1,18 19 0,-18-19 0,29 17 0,-10-7 1,1-2-1,1 4 0,-1 1-1,-3 0 1,-6 4-1,1 5 1,-7-4-1,-4 2 0,-5 3 1,-4-1-1,-3-4 1,-7-1 1,4-5-1,-3-1 1,3-4-1,-3-2 1,17-5-1,-23-5-1,23 5-4,-12-16-8,12 16-17,-6-25-2,17 5 1,-8-11 0</inkml:trace>
          <inkml:trace contextRef="#ctx0" brushRef="#br0" timeOffset="8232.4708">9553-124 27,'0'0'31,"-16"2"1,16-2 0,0 0-14,0 0-7,31 0-1,-17-8-4,11 5-1,-2-1-2,7 2-2,-1-4-1,-3 4-3,4 4-6,-12-5-10,-4 0-14,6 3 0,-20 0-1,23-8 2</inkml:trace>
          <inkml:trace contextRef="#ctx0" brushRef="#br0" timeOffset="8005.4578">9603-421 23,'0'0'29,"14"6"2,-6 14 1,0 0-17,-7 3-4,5 7-2,-6 1-2,3 9-3,-1-2-2,-1 1-1,2-4 0,1 3-1,-1-2 0,1-3 1,2-3-1,2-6 0,3-6 0,-1 4 0,4-7 0,-14-15 0,26 14-1,-10-14 0,2-1-2,-4-7-6,6 3-9,3-4-13,-17-9-2,-6 18 1,8-37 1</inkml:trace>
        </inkml:traceGroup>
      </inkml:traceGroup>
      <inkml:traceGroup>
        <inkml:annotationXML>
          <emma:emma xmlns:emma="http://www.w3.org/2003/04/emma" version="1.0">
            <emma:interpretation id="{51ACFC1D-6E54-4AEC-BC63-29DB5C38FB6D}" emma:medium="tactile" emma:mode="ink">
              <msink:context xmlns:msink="http://schemas.microsoft.com/ink/2010/main" type="line" rotatedBoundingBox="8221,3767 15037,3642 15058,4815 8243,4940"/>
            </emma:interpretation>
          </emma:emma>
        </inkml:annotationXML>
        <inkml:traceGroup>
          <inkml:annotationXML>
            <emma:emma xmlns:emma="http://www.w3.org/2003/04/emma" version="1.0">
              <emma:interpretation id="{A5A1C4D7-7D3C-4DB9-8BBA-97128E1B44E9}" emma:medium="tactile" emma:mode="ink">
                <msink:context xmlns:msink="http://schemas.microsoft.com/ink/2010/main" type="inkWord" rotatedBoundingBox="8224,3941 10460,3899 10477,4829 8241,4870"/>
              </emma:interpretation>
              <emma:one-of disjunction-type="recognition" id="oneOf3">
                <emma:interpretation id="interp15" emma:lang="en-US" emma:confidence="0">
                  <emma:literal>LEP}</emma:literal>
                </emma:interpretation>
                <emma:interpretation id="interp16" emma:lang="en-US" emma:confidence="0">
                  <emma:literal>YEP}</emma:literal>
                </emma:interpretation>
                <emma:interpretation id="interp17" emma:lang="en-US" emma:confidence="0">
                  <emma:literal>MEP}</emma:literal>
                </emma:interpretation>
                <emma:interpretation id="interp18" emma:lang="en-US" emma:confidence="0">
                  <emma:literal>VIP}</emma:literal>
                </emma:interpretation>
                <emma:interpretation id="interp19" emma:lang="en-US" emma:confidence="0">
                  <emma:literal>asps</emma:literal>
                </emma:interpretation>
              </emma:one-of>
            </emma:emma>
          </inkml:annotationXML>
          <inkml:trace contextRef="#ctx0" brushRef="#br0" timeOffset="30933.7693">2197 448 15,'0'0'18,"0"0"-1,0 0 0,0 0-1,0 0 0,0 0-3,1 22-1,10-2-2,-3-2-2,8 11 0,0-4-2,7 9-1,1-4 0,5 3-1,2-4-1,1 3-1,4-8 1,2-1-2,-3 0 1,1-3-1,-3-6 0,1 2 0,-2-6 0,-4-4-1,-1 2-3,-7-8-4,5 6-14,-2 2-12,-9-8-1,4 1 0,-18-1 0</inkml:trace>
          <inkml:trace contextRef="#ctx0" brushRef="#br1" timeOffset="-2.83055E6">3412 362 22,'0'0'31,"0"0"2,3-11 0,-3 11-10,-3-11-4,3 11-3,-11-10-5,2 4-3,9 6-2,-19-7-1,9 6-1,-5-3-1,2 2 0,-3 0-1,2 2-1,-2 0 0,0 4 0,1 0 0,1 0-1,0 1 1,4 3-1,1 3 1,2 2-1,3 0 1,6 2-1,2 0 1,3 4-1,2-1 1,3 0 0,2 0-1,2 2 0,-1 1 0,-2-2 1,-2 1-1,-3 2 0,-5-1 0,-3 2 1,-6-2-1,-4-2 1,-5-2-1,-2 3 0,-4-3 1,-2-5 0,0-2-1,0-3 0,0-4 0,3 2 0,4-3 0,1-6 1,5-4-2,10 8 1,0 0 0,4-12 0,8 9 0,4-1 0,2 3 0,4 6 0,1 3 0,0 1 1,-6 3-2,0 8 1,-5 4 0,-2 4 0,-4 2-1,-6-1 1,-2 3 0,-2 4-1,-3 0 2,1-6-1,2-1 0,1-2 0,2-3 0,3-2 1,3-4-1,2-5 0,4-5-1,1 2 1,4-5-2,-1-3-1,5 3-4,-4-10-16,4 0-18,2-1 2,-1-4-1,4-7 2</inkml:trace>
          <inkml:trace contextRef="#ctx0" brushRef="#br1" timeOffset="-2.82979E6">3690 528 51,'-6'-12'37,"5"1"1,1-3-1,4-3-8,8 7-16,-4-4-2,11 5-4,-1-5-2,6 8-2,2 0 0,3 3-1,1 5-1,3 4-1,-2 2 1,-1 5 0,-4 5-1,-2 1 0,-5 1 0,-5 4 0,-5-1 0,-8-2 1,-6-1-1,-7 1 0,-3-3 1,-7-4 0,-1-4-1,-2 0 1,1-7 0,2 2-1,2-3 2,3-5-2,2 1 0,6 2-1,9 0 0,-12-6-2,12 6-3,0 0-7,0 0-28,14 0-1,-14 0 1,22-5 0</inkml:trace>
          <inkml:trace contextRef="#ctx0" brushRef="#br1" timeOffset="-2.83019E6">3769 490 77,'0'0'37,"0"0"-1,2-10 2,-2 10-28,0 0 0,8 22-3,-11-5-3,3 10 0,-4 5-1,3 7 0,-1 5-1,-2 4 0,1 3-1,-1-4 1,1-1-2,3-3 0,2-1 0,-1-8-1,5-6 0,-1-11-2,2-5-3,-7-12-2,19 3-10,-11-14-23,-2-11 3,0-8-2,-6-12 2</inkml:trace>
          <inkml:trace contextRef="#ctx0" brushRef="#br1" timeOffset="-2.82897E6">4211 348 57,'5'-13'37,"-5"13"0,14-11 3,-5-1-15,3 8-14,-12 4-1,21-11-4,-7 7-1,2 2-2,2-1 0,1 3-1,1 2-1,1 2 0,-2 1 0,-2 3-1,-8 4 1,-3 6-1,-5 3 1,-6 3-1,-6 3 1,-5 4-1,-3 2 1,-1 0 0,3-1-1,-2-2 0,4-1 0,5 0 0,3-3 0,3-2 1,3-3-2,3 1 1,3-4 0,3-3 1,3-1-1,0-4 0,0-3 0,4 0-1,-2-3 2,0-5-1,-3 1 0,-10 0 0,13 1 0,-13-1 1,0 0-1,0 0 0,4 12 0,-8 0-1,1 0 1,0 2 0,1 2 0,1 3-1,1 1 1,2 4 0,2 0 0,3 0 0,-3 1-1,2 1 1,-3 0 0,-3-1 0,-3-1 1,-3-1-2,-5-4 2,-3-1-1,-3-2 0,-3-5 1,1-1-1,-1-1 0,3-1 1,2-5-1,3 2-2,3-6-2,9 1-6,0 0-30,0 0-2,-3-16 2,9 0-3</inkml:trace>
        </inkml:traceGroup>
        <inkml:traceGroup>
          <inkml:annotationXML>
            <emma:emma xmlns:emma="http://www.w3.org/2003/04/emma" version="1.0">
              <emma:interpretation id="{7DD4339B-86AD-4507-A255-15DA9212C296}" emma:medium="tactile" emma:mode="ink">
                <msink:context xmlns:msink="http://schemas.microsoft.com/ink/2010/main" type="inkWord" rotatedBoundingBox="11089,4265 11401,3975 11601,4190 11289,4481"/>
              </emma:interpretation>
              <emma:one-of disjunction-type="recognition" id="oneOf4">
                <emma:interpretation id="interp20" emma:lang="en-US" emma:confidence="0.5">
                  <emma:literal>r</emma:literal>
                </emma:interpretation>
                <emma:interpretation id="interp21" emma:lang="en-US" emma:confidence="0">
                  <emma:literal>n</emma:literal>
                </emma:interpretation>
                <emma:interpretation id="interp22" emma:lang="en-US" emma:confidence="0">
                  <emma:literal>p</emma:literal>
                </emma:interpretation>
                <emma:interpretation id="interp23" emma:lang="en-US" emma:confidence="0">
                  <emma:literal>Y</emma:literal>
                </emma:interpretation>
                <emma:interpretation id="interp24" emma:lang="en-US" emma:confidence="0">
                  <emma:literal>•</emma:literal>
                </emma:interpretation>
              </emma:one-of>
            </emma:emma>
          </inkml:annotationXML>
          <inkml:trace contextRef="#ctx0" brushRef="#br1" timeOffset="-2.82791E6">5199 522 28,'11'24'30,"-8"-13"3,3 0-5,2 3-6,-5-2-3,7 6-3,-8-6-5,7 6-2,-5-1-4,1 3 0,-2 1-3,1 6-1,-3-2 0,-2-2 0,-1 1 0,0-2-1,0-2 0,1-5 0,0-4 1,1-11-1,0 0 0,1-9 0,0-4 0,1-9 0,2-1 0,-1-4 0,2-2 0,1 2 0,3 1 0,2-1 0,3 5 0,3 6 0,2 0 0,4 3 1,1 3-1,1 1 0,-3 2 0,2 5 0,-2-1 0,-4-2 0,-3 2 1,-5 0-1,-10 3 1,7-9-1,-7 9 1,-8-11 0,-2 3 0,-2 4-1,0 1 1,1-1 0,-1 1 0,2 3-1,10 0 0,-11 1 0,11-1 1,0 0-1,9 8-2,-9-8-1,21 17-5,-12-9-29,4-4-2,-1-3 2,-3-5-3</inkml:trace>
        </inkml:traceGroup>
        <inkml:traceGroup>
          <inkml:annotationXML>
            <emma:emma xmlns:emma="http://www.w3.org/2003/04/emma" version="1.0">
              <emma:interpretation id="{5E32234F-4321-405C-A1DF-D34DEDF0D73F}" emma:medium="tactile" emma:mode="ink">
                <msink:context xmlns:msink="http://schemas.microsoft.com/ink/2010/main" type="inkWord" rotatedBoundingBox="11089,4265 11401,3975 11601,4190 11289,4481"/>
              </emma:interpretation>
              <emma:one-of disjunction-type="recognition" id="oneOf5">
                <emma:interpretation id="interp25" emma:lang="en-US" emma:confidence="0.5">
                  <emma:literal>r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p</emma:literal>
                </emma:interpretation>
                <emma:interpretation id="interp28" emma:lang="en-US" emma:confidence="0">
                  <emma:literal>Y</emma:literal>
                </emma:interpretation>
                <emma:interpretation id="interp29" emma:lang="en-US" emma:confidence="0">
                  <emma:literal>•</emma:literal>
                </emma:interpretation>
              </emma:one-of>
            </emma:emma>
          </inkml:annotationXML>
          <inkml:trace contextRef="#ctx0" brushRef="#br1" timeOffset="-2.82632E6">7308 245 74,'-13'4'36,"3"2"0,-2 3-9,-1 7-13,-11 3-2,7 10-5,-7 1 0,4 8-1,-1 2-2,4 5 0,6 0 0,5 6-2,5-2 0,6-3 1,4-1-2,7-2-1,4-4 1,3-6 0,1-6 0,3-9-1,1-9 0,-1-4 0,2-9 1,1-10 0,0-9-1,0-7 0,1-6 1,-1-7-1,-2-1 1,-4-7 0,-4 2-1,-7 4 0,-8 1 0,-8 3 1,-11 7-1,-10 5 0,-11 7 0,-4 7-1,-5 4 1,-4 2 0,3 7-1,1 4 0,7 2-1,7 1-2,11 5-3,1-7-6,16 8-28,2-1 0,4 1 0,6 2 0</inkml:trace>
          <inkml:trace contextRef="#ctx0" brushRef="#br1" timeOffset="-2.826E6">7304 665 69,'0'0'39,"6"13"0,-6-13 1,13 6-17,-2 0-14,-11-6-3,21 16-3,-7-4 0,6 4 0,2 2-2,1 1 1,0 2-2,3 3 1,1-2 0,-4-3 0,2 2-1,-4-7 0,-4 0 0,0-3-1,-3-2 0,-4-9-2,2 1-4,-8-11-11,0 1-22,-1-6-2,-1-4 3,2-8-2</inkml:trace>
          <inkml:trace contextRef="#ctx0" brushRef="#br1" timeOffset="-2.82512E6">7875 106 60,'0'0'37,"9"-8"0,-9 8 1,8-19-19,4 15-7,-4-7-3,9 6-3,-2-3-1,4 5-2,-2 2 0,2 4-1,-1 4-1,-1 2 0,-3 3 0,-2 4 0,-1 3-1,-1 2 1,-2 0 0,-4 3 0,-4 0-1,-4 2 1,-2 1-1,-4-1 1,-4 2 0,0 0 0,-1 0-1,1 0 0,3-1 1,4 1-1,2-2 1,4-2-1,3 0 0,4 1-1,2-3 2,4-5-1,1-2 0,5-4 0,-1-2 1,1 0-1,1-6 0,-5-5 0,1-1 0,-3 2 0,-12 1 1,11-4-1,-11 4 0,0 0 1,0 0-1,0 0 0,-5 17 0,0-6 0,-1 4-1,0 5 1,1 1 0,1 5 0,2 0-1,0 0 1,3 2 0,1 1 0,3 0 0,-1-3 0,-1 1 0,0-1 0,0 1 1,-1 1-1,-1 1 1,-2-5-1,-4-2 1,0 3-1,-4-2 1,-5-5-1,-4 0 0,-1-2 1,-4-6-1,0 2 0,2-1 1,2-8-2,4 1-3,3-5-7,12 1-31,-5-12 0,5 12 1,16-23-2</inkml:trace>
          <inkml:trace contextRef="#ctx0" brushRef="#br1" timeOffset="-2.82691E6">6574 237 6,'0'0'27,"23"2"1,-23-2 0,12-7-6,-12 7-1,0 0-3,8-10-2,-17 4-2,9 6-3,-24-3-3,11 5-2,-7-3-2,2 6 0,-4-2 0,0 3-2,1-1 0,5 3 0,-1-1-1,4 4 1,4-1-2,2 1 2,4 3-2,8 2 1,2 4 1,1 0-1,2 1 0,3 2 0,-4 0 0,-1 1 0,-3 1 0,-5 1-1,-7-3 0,-3 4 0,-6-2 0,-3-4 1,-3-1-1,-1 0-1,0-7 1,1-2 1,4-2-1,4-6 0,1-3 0,13 0 0,-9 1 1,9-1 0,9-6-1,3 7 0,2 3 0,7-1 1,2 6-1,1 3 0,2 1 0,-2 10 0,-1 2 0,-6 0 1,-2 2-2,-7 4 1,-5-1 0,-3 2 0,-3-1 1,-2-5-1,-1 0 0,0 1-1,0-5 2,4-4-1,1-1 0,4-4 0,4-3-2,-7-10-3,23 17-6,-10-16-28,5-4-2,5-9 0,3-9-1</inkml:trace>
          <inkml:trace contextRef="#ctx0" brushRef="#br0" timeOffset="32229.8434">8360 708 9,'27'0'23,"-27"0"-2,17 0 1,-17 0-3,23 0-3,-5 4-3,1-7-2,5 6-3,1-4-2,12-7-1,-4-4-3,12-4 1,-4-5-1,4-5 0,1-3-1,4-2-1,-5-1 0,-5 4-3,0 5-4,-14-4-8,-3-1-17,1 17-1,-18-6 2,-6 17-1</inkml:trace>
        </inkml:traceGroup>
        <inkml:traceGroup>
          <inkml:annotationXML>
            <emma:emma xmlns:emma="http://www.w3.org/2003/04/emma" version="1.0">
              <emma:interpretation id="{DDF35BAE-714F-4A3A-AA56-7816E3F901CA}" emma:medium="tactile" emma:mode="ink">
                <msink:context xmlns:msink="http://schemas.microsoft.com/ink/2010/main" type="inkWord" rotatedBoundingBox="12312,3633 15049,3677 15030,4851 12293,4807"/>
              </emma:interpretation>
              <emma:one-of disjunction-type="recognition" id="oneOf6">
                <emma:interpretation id="interp30" emma:lang="en-US" emma:confidence="0">
                  <emma:literal>{0}.</emma:literal>
                </emma:interpretation>
                <emma:interpretation id="interp31" emma:lang="en-US" emma:confidence="0">
                  <emma:literal>90}.</emma:literal>
                </emma:interpretation>
                <emma:interpretation id="interp32" emma:lang="en-US" emma:confidence="0">
                  <emma:literal>10}.</emma:literal>
                </emma:interpretation>
                <emma:interpretation id="interp33" emma:lang="en-US" emma:confidence="0">
                  <emma:literal>30}.</emma:literal>
                </emma:interpretation>
                <emma:interpretation id="interp34" emma:lang="en-US" emma:confidence="0">
                  <emma:literal>40}.</emma:literal>
                </emma:interpretation>
              </emma:one-of>
            </emma:emma>
          </inkml:annotationXML>
          <inkml:trace contextRef="#ctx0" brushRef="#br0" timeOffset="8005.4578">9603-421 23,'0'0'29,"14"6"2,-6 14 1,0 0-17,-7 3-4,5 7-2,-6 1-2,3 9-3,-1-2-2,-1 1-1,2-4 0,1 3-1,-1-2 0,1-3 1,2-3-1,2-6 0,3-6 0,-1 4 0,4-7 0,-14-15 0,26 14-1,-10-14 0,2-1-2,-4-7-6,6 3-9,3-4-13,-17-9-2,-6 18 1,8-37 1</inkml:trace>
          <inkml:trace contextRef="#ctx0" brushRef="#br0" timeOffset="8713.4983">10252-159 35,'0'0'33,"-17"-14"0,17 14 1,-21-7-17,-2-1-3,9 9-5,-10-5-3,5 10-3,-4 2 0,0 2-1,-1 7 0,4 8-1,0-2 1,3 4-1,6 4 0,5-2 0,4-4-1,9 1 0,5-6 0,5-8-2,6 0-4,-3-9-7,9-9-23,1 8 0,-3-13 0,3-3 1</inkml:trace>
          <inkml:trace contextRef="#ctx0" brushRef="#br0" timeOffset="9154.5236">10438-78 7,'-17'14'26,"17"14"1,-14-10 2,13 2-14,4 0-1,3-6-2,11 9-4,-2-14-2,11 2-1,-4-8-1,7-2-1,-5-4-1,4-4 0,-5-3 0,-2-9-1,-4-3 0,2 1 0,-9-4 0,-2-4 0,-6 0-1,-7 1 1,-6 1-1,-4 7 2,-7 6-1,-4 3 0,-6 6-1,-2 15 0,2 3 1,2 4-1,2 9-1,6-3-3,13 5-2,0-3-9,9-9-18,17 4 1,-17-20-1,38 19 1</inkml:trace>
          <inkml:trace contextRef="#ctx0" brushRef="#br0" timeOffset="9596.5488">10850-167 35,'0'0'32,"-10"33"1,0-13-1,0-1-17,11 8-6,-5-4 0,8 7-3,-2-5-3,7-4-1,3-4-1,2-6-1,1-8 1,2 0-1,-3-9 0,5-8 1,-3-6-1,3 0 0,-1-6 0,-1-2 0,0 2 0,-2-1 0,-1 1 0,-2 9 0,-2 3 1,-10 14-1,13-15 0,-13 15 0,0 0 0,13 20 1,-10-2-1,-2 2 0,1 1 0,-1 7-1,4 4-2,-5-9-2,9 3-10,-3-1-18,-6-25-1,13 17 0,-13-17 1</inkml:trace>
          <inkml:trace contextRef="#ctx0" brushRef="#br0" timeOffset="900.0514">917 122 4,'22'-5'23,"-22"5"0,24-14-8,-8 2 0,5 6-2,1-8-3,-1-1-3,4 3-1,-2-2-2,0-2-1,-6 0 0,4 3-1,-7-2 1,0 1-1,-5-1 0,-9 15-1,6-28 1,-6 28-1,-9-20 0,9 20 0,-29-21-1,7 18 1,1 0-1,-7 4 0,-1 4 0,0-1 0,1 4 0,2 6 0,5 3 0,2 1 1,2 5-1,8 3 1,3-4 0,6 7 0,3-2 1,3-4-1,4 2 0,5-1 1,5-2-1,-2-4 0,4 2-1,1-6-1,0 0-4,-2-2-7,2-4-10,6 1-9,-13-15 1,8 6-1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52:47.41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Group>
    <inkml:annotationXML>
      <emma:emma xmlns:emma="http://www.w3.org/2003/04/emma" version="1.0">
        <emma:interpretation id="{7D87D8D0-0603-4308-898B-69A619FEA872}" emma:medium="tactile" emma:mode="ink">
          <msink:context xmlns:msink="http://schemas.microsoft.com/ink/2010/main" type="writingRegion" rotatedBoundingBox="15873,15838 21793,15906 21782,16878 15862,16810"/>
        </emma:interpretation>
      </emma:emma>
    </inkml:annotationXML>
    <inkml:traceGroup>
      <inkml:annotationXML>
        <emma:emma xmlns:emma="http://www.w3.org/2003/04/emma" version="1.0">
          <emma:interpretation id="{EB9DFA48-D680-43D7-9839-46DF58F8E72F}" emma:medium="tactile" emma:mode="ink">
            <msink:context xmlns:msink="http://schemas.microsoft.com/ink/2010/main" type="paragraph" rotatedBoundingBox="15873,15838 21793,15906 21782,16878 15862,16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7BD39B-F81A-49B6-8497-56960677101E}" emma:medium="tactile" emma:mode="ink">
              <msink:context xmlns:msink="http://schemas.microsoft.com/ink/2010/main" type="line" rotatedBoundingBox="15873,15838 21793,15906 21782,16878 15862,16810"/>
            </emma:interpretation>
          </emma:emma>
        </inkml:annotationXML>
        <inkml:traceGroup>
          <inkml:annotationXML>
            <emma:emma xmlns:emma="http://www.w3.org/2003/04/emma" version="1.0">
              <emma:interpretation id="{224D52A8-6602-46DA-99E7-C4115FC35F42}" emma:medium="tactile" emma:mode="ink">
                <msink:context xmlns:msink="http://schemas.microsoft.com/ink/2010/main" type="inkWord" rotatedBoundingBox="15871,16055 17391,16072 17383,16737 15863,16719"/>
              </emma:interpretation>
              <emma:one-of disjunction-type="recognition" id="oneOf0">
                <emma:interpretation id="interp0" emma:lang="en-US" emma:confidence="1">
                  <emma:literal>PE</emma:literal>
                </emma:interpretation>
                <emma:interpretation id="interp1" emma:lang="en-US" emma:confidence="0">
                  <emma:literal>PC</emma:literal>
                </emma:interpretation>
                <emma:interpretation id="interp2" emma:lang="en-US" emma:confidence="0">
                  <emma:literal>Pe</emma:literal>
                </emma:interpretation>
                <emma:interpretation id="interp3" emma:lang="en-US" emma:confidence="0">
                  <emma:literal>P e</emma:literal>
                </emma:interpretation>
                <emma:interpretation id="interp4" emma:lang="en-US" emma:confidence="0">
                  <emma:literal>PG</emma:literal>
                </emma:interpretation>
              </emma:one-of>
            </emma:emma>
          </inkml:annotationXML>
          <inkml:trace contextRef="#ctx0" brushRef="#br0">16009 16189 79,'0'0'37,"0"0"-1,0 0-3,-13 7-25,12 5 0,-6 0-2,5 11-2,-2 2 0,6 6-1,-4 4 0,4 3 0,-2 5 0,2 1-1,-1-3 0,2-1-1,-2-6 0,0 1 0,-1-5 0,0-4 0,0-8-1,-1-4 0,-1-4-1,2-10-1,-7 14-1,7-14-3,0 0-8,-15-9-20,12-3-7,1-4 1,2-8 1</inkml:trace>
          <inkml:trace contextRef="#ctx0" brushRef="#br0" timeOffset="414.0237">15901 16250 57,'-16'-18'37,"7"2"0,3 1 2,6-11-17,10 15-10,5-9-3,10 4-1,9-2-2,8 2-2,5 2 0,6 4-2,1 2 0,-1 5 0,-4 7-1,0 4 0,-9 7-1,-7 4 0,-8 5 0,-8 5 1,-10 2-2,-7 0 1,-10 0 0,-7-2 0,-7-3 0,-6-5 0,-5-6 1,-4-5-1,-2-4 1,1-6-1,4-3 1,5-2-1,4-2 1,6 2-1,9 2 0,12 3-2,0 0 0,13 2-3,9 8-4,-1-6-12,8 9-21,7-2 1,2 0-1,8-1 2</inkml:trace>
          <inkml:trace contextRef="#ctx0" brushRef="#br0" timeOffset="1035.0593">17322 16224 26,'0'0'30,"7"-10"2,-7 10-5,-1-16-8,1 16-1,-3-15-3,3 15-3,-20-10-2,5 9-3,-11-4-1,0 9-1,-10 0-1,0 4-1,-8 2 0,2 6 0,-3 2 0,3 6-1,2-2 0,6 2 0,7-2 0,8 1-1,8 0 0,10-2 1,7-4-1,8 1 1,7-3-1,5 2 0,5-2 0,3-1 0,3-3 0,2-1 0,1-2-1,1-2 0,1-3 0,0-1-2,-5-2 0,-5 0-1,-1 1-3,-10-4-3,0 7-15,-11-4-18,-10 0 2,-9 3-2,-7-1 4</inkml:trace>
          <inkml:trace contextRef="#ctx0" brushRef="#br0" timeOffset="1295.0741">16958 16663 75,'-11'6'37,"11"-6"2,0 0 0,-12 2-23,25 2-8,1-6 0,11 3-3,2-3-1,7 3-2,1-2 1,4-1-2,0 3 0,-1-2 0,-3 0-3,-4 0 0,-2 5-6,-12-6-27,-2 1-6,-3 0 1,-12 1-2</inkml:trace>
        </inkml:traceGroup>
        <inkml:traceGroup>
          <inkml:annotationXML>
            <emma:emma xmlns:emma="http://www.w3.org/2003/04/emma" version="1.0">
              <emma:interpretation id="{0440F539-CD6A-4F7B-AE00-02301DA1EB2F}" emma:medium="tactile" emma:mode="ink">
                <msink:context xmlns:msink="http://schemas.microsoft.com/ink/2010/main" type="inkWord" rotatedBoundingBox="17877,16094 20358,16123 20350,16861 17868,16833"/>
              </emma:interpretation>
              <emma:one-of disjunction-type="recognition" id="oneOf1">
                <emma:interpretation id="interp5" emma:lang="en-US" emma:confidence="0">
                  <emma:literal>wiper,</emma:literal>
                </emma:interpretation>
                <emma:interpretation id="interp6" emma:lang="en-US" emma:confidence="0">
                  <emma:literal>viper,</emma:literal>
                </emma:interpretation>
                <emma:interpretation id="interp7" emma:lang="en-US" emma:confidence="0">
                  <emma:literal>riper,</emma:literal>
                </emma:interpretation>
                <emma:interpretation id="interp8" emma:lang="en-US" emma:confidence="0">
                  <emma:literal>rupee,</emma:literal>
                </emma:interpretation>
                <emma:interpretation id="interp9" emma:lang="en-US" emma:confidence="0">
                  <emma:literal>roper,</emma:literal>
                </emma:interpretation>
              </emma:one-of>
            </emma:emma>
          </inkml:annotationXML>
          <inkml:trace contextRef="#ctx0" brushRef="#br0" timeOffset="1977.1131">17875 16305 38,'0'0'35,"9"-11"2,-9 11 0,15-6-14,-15 6-7,12 5-3,-12-5-5,15 24-2,-8-3-2,2 7-2,-1 4 0,2 2 0,-2 3-2,0-2 1,-2-2-1,2-4 0,-1-7 1,1-3-1,-1-8 2,-7-11-2,17-2 1,-4-10 0,2-8-1,2-3 2,1-4-1,2-2 0,2-3 0,0 6-1,2 3 0,-6 2-2,2 7-3,-6 1-5,4 11-20,-18 2-11,13 7 1,-13-7-1</inkml:trace>
          <inkml:trace contextRef="#ctx0" brushRef="#br0" timeOffset="2352.1346">18162 16376 85,'-6'-9'37,"6"9"1,0 0 1,-11-3-30,15 13-3,1 3-1,5 1-1,3 4-2,3 3 0,2 1 0,1 4-1,1-2 0,-1-3 0,-2-5-1,0 1 0,-4-8 0,0-6 1,-1-6 0,0-9 0,1-6 0,0-3 0,-1-5 1,-2-4-1,1 3-1,-2 4 0,-1 3-1,-5 4-2,-3 16-5,3-13-7,-3 13-26,5 13-1,-1-1 1,2 1 0</inkml:trace>
          <inkml:trace contextRef="#ctx0" brushRef="#br0" timeOffset="2660.1522">18660 16366 63,'1'-11'38,"-1"11"1,2-13 0,-2 13-18,0 0-10,0 0-3,11 20-2,-9-2-3,1 6 0,1 7-2,-1 4 1,1 3-1,-3 4 0,0 0 0,-2 4-1,2-3 1,-1 0-1,-2-10-2,3-3 0,0-5-2,1-13-2,5-1-10,-7-11-25,6-16 0,-2-6 1,-2-7 0</inkml:trace>
          <inkml:trace contextRef="#ctx0" brushRef="#br0" timeOffset="3013.1724">18625 16368 65,'-4'-20'40,"2"3"0,2-2 2,2 4-14,2-8-17,13 10-4,-2-3-1,9 9-3,3 4 0,4 1-1,1 5-1,2 5 0,0 4-1,-1 3 0,-3 3 0,-6 1 0,-6 3-1,-8 0 1,-8 2-1,-9-4 1,-8-1-1,-6-1 1,-6-2 0,-4-5 0,-3-3 0,3-3 0,2-1 1,5-2-1,7-1-1,5-6-1,12 5-2,0 0-4,20-9-27,-1 7-7,4-4 0,1 0-1</inkml:trace>
          <inkml:trace contextRef="#ctx0" brushRef="#br0" timeOffset="3600.206">19562 16118 38,'0'0'32,"0"0"4,-13-4-1,-3 6-13,-5 16-7,-12-2-2,7 17-2,-10-1-2,8 11-1,-2 0-2,9 4 0,5 0-2,10 6-1,7-3 1,9-4-2,8-6 0,5-2-1,4-6 0,1-4 0,-1-5-1,-1-11-2,-2-2-2,-11-9-7,0-2-31,-13 1 0,9-16-1,-10 1 1</inkml:trace>
          <inkml:trace contextRef="#ctx0" brushRef="#br0" timeOffset="4390.2512">19775 16313 88,'0'0'38,"13"-12"0,-13 12 2,9-1-32,1 14-2,-2 4-2,1 8-2,-1 1 0,2 5-1,-1 1 0,-2 1 0,-1-5-1,-1-2 0,-3-6 0,-1-10-1,-1-10 1,0 0 0,-6-9 0,3-9-1,1-4 1,1-5 0,2-1 0,2 3 0,4 0 0,1 5-1,4 3 2,5 2-1,3 3 0,1 6 0,1 2 0,2 1 0,-4 1 0,1 1 1,-6 0-1,-2 0 0,-13 1 1,11-11 0,-11 1-1,-3 0 1,-4-3 0,-1 1 0,-3-3 0,-1 5-1,-2 1 1,2 6-1,0 4 1,0 1-1,2 5 0,3 3 0,4 6-2,4-4-1,6 10-6,-2-5-28,9-1-4,3 1 1,2-3-1</inkml:trace>
          <inkml:trace contextRef="#ctx0" brushRef="#br0" timeOffset="4684.268">20286 16584 80,'0'0'40,"-8"13"1,8-13 1,-2 15-24,2-15-9,10 12-1,-10-12-3,19 23-1,-9-6-1,2 1-1,-1 4-2,-3 4 1,-3 0-2,-5-2 0,-4 0-1,-3-4-3,-1 0-2,-8-11-7,6-1-28,-1-8-1,11 0 2,-11-25-1</inkml:trace>
        </inkml:traceGroup>
        <inkml:traceGroup>
          <inkml:annotationXML>
            <emma:emma xmlns:emma="http://www.w3.org/2003/04/emma" version="1.0">
              <emma:interpretation id="{28DFDA44-43A1-4E43-AC4A-26D384C05FD2}" emma:medium="tactile" emma:mode="ink">
                <msink:context xmlns:msink="http://schemas.microsoft.com/ink/2010/main" type="inkWord" rotatedBoundingBox="20730,15894 21793,15906 21782,16825 20720,16813"/>
              </emma:interpretation>
              <emma:one-of disjunction-type="recognition" id="oneOf2">
                <emma:interpretation id="interp10" emma:lang="en-US" emma:confidence="1">
                  <emma:literal>Q)</emma:literal>
                </emma:interpretation>
                <emma:interpretation id="interp11" emma:lang="en-US" emma:confidence="0">
                  <emma:literal>QC)</emma:literal>
                </emma:interpretation>
                <emma:interpretation id="interp12" emma:lang="en-US" emma:confidence="0">
                  <emma:literal>QB)</emma:literal>
                </emma:interpretation>
                <emma:interpretation id="interp13" emma:lang="en-US" emma:confidence="0">
                  <emma:literal>QA)</emma:literal>
                </emma:interpretation>
                <emma:interpretation id="interp14" emma:lang="en-US" emma:confidence="0">
                  <emma:literal>Q))</emma:literal>
                </emma:interpretation>
              </emma:one-of>
            </emma:emma>
          </inkml:annotationXML>
          <inkml:trace contextRef="#ctx0" brushRef="#br0" timeOffset="5210.2981">20971 16148 80,'-3'-13'39,"3"13"0,-23 0 1,-1 1-29,3 19-2,-10-1-2,2 9 0,-4 3-3,4 8 1,3 2-2,9 3-1,7-1 0,11 0 0,12-2-1,10-3-1,10-6 1,6-7-1,8-8 0,3-4 1,0-9-1,-1-10 0,-3-7 0,-6-4 2,-6-6-2,-7-2 0,-9-6 0,-9-5 0,-8-4 0,-8 0 0,-8 2 0,-4 3 0,-9 5 0,-6 3 0,-6 12-2,0 9 0,0 10-1,1 3-1,8 9-5,-2-4-14,14 4-19,8 3-1,10-5 1,8 0 0</inkml:trace>
          <inkml:trace contextRef="#ctx0" brushRef="#br0" timeOffset="5532.3165">20999 16409 71,'-13'2'42,"13"-2"-2,-10 4 3,10-4-14,0 0-20,5 12-3,1 1-1,3 4-1,4 4-1,2 2 0,5 2-3,1 0 0,4 1 0,2-2 0,2-5 0,-3 0 0,1-5 0,-5-4 0,-2-3 0,-3-1 0,-6-4 0,-11-2 0,11 0-4,-11 0-11,0 0-27,0 0-3,3-16 3,-3 4-1</inkml:trace>
          <inkml:trace contextRef="#ctx0" brushRef="#br0" timeOffset="6046.3459">21473 15903 76,'0'0'41,"15"2"1,4 4 1,2-1-15,9 19-20,2 4-1,8 10-2,-4 10 0,0 10-5,-5 5 0,-4 7 0,-10 5 0,-8 2 0,-8-2 0,-9 0 0,-10-8 0,-5-9 0,-2-10 0,1-7 0,2-12 0,2-12 0,11 0-9,9-17-34,-3-15-2,13-3 1,8-10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52:39.74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Group>
    <inkml:annotationXML>
      <emma:emma xmlns:emma="http://www.w3.org/2003/04/emma" version="1.0">
        <emma:interpretation id="{2AA27A8B-2BD3-4BFC-93CC-2EEBAB4B620F}" emma:medium="tactile" emma:mode="ink">
          <msink:context xmlns:msink="http://schemas.microsoft.com/ink/2010/main" type="writingRegion" rotatedBoundingBox="2540,16374 7953,16114 8000,17078 2586,17338"/>
        </emma:interpretation>
      </emma:emma>
    </inkml:annotationXML>
    <inkml:traceGroup>
      <inkml:annotationXML>
        <emma:emma xmlns:emma="http://www.w3.org/2003/04/emma" version="1.0">
          <emma:interpretation id="{D8C57263-B1C4-4C4B-A3A7-5CBA9132BB6B}" emma:medium="tactile" emma:mode="ink">
            <msink:context xmlns:msink="http://schemas.microsoft.com/ink/2010/main" type="paragraph" rotatedBoundingBox="2540,16374 7953,16114 8000,17078 2586,17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CB1CC5-6AB0-4294-A2A8-D0FE6A016D44}" emma:medium="tactile" emma:mode="ink">
              <msink:context xmlns:msink="http://schemas.microsoft.com/ink/2010/main" type="line" rotatedBoundingBox="2540,16374 7953,16114 8000,17078 2586,17338"/>
            </emma:interpretation>
          </emma:emma>
        </inkml:annotationXML>
        <inkml:traceGroup>
          <inkml:annotationXML>
            <emma:emma xmlns:emma="http://www.w3.org/2003/04/emma" version="1.0">
              <emma:interpretation id="{812E47D9-FAE9-4EB9-80C7-0006FAA79306}" emma:medium="tactile" emma:mode="ink">
                <msink:context xmlns:msink="http://schemas.microsoft.com/ink/2010/main" type="inkWord" rotatedBoundingBox="3846,16311 5865,16214 5904,17037 3886,17134"/>
              </emma:interpretation>
              <emma:one-of disjunction-type="recognition" id="oneOf0">
                <emma:interpretation id="interp0" emma:lang="en-US" emma:confidence="0">
                  <emma:literal>sponsor</emma:literal>
                </emma:interpretation>
                <emma:interpretation id="interp1" emma:lang="en-US" emma:confidence="0">
                  <emma:literal>spore Q</emma:literal>
                </emma:interpretation>
                <emma:interpretation id="interp2" emma:lang="en-US" emma:confidence="0">
                  <emma:literal>sponge Q</emma:literal>
                </emma:interpretation>
                <emma:interpretation id="interp3" emma:lang="en-US" emma:confidence="0">
                  <emma:literal>Sponsor</emma:literal>
                </emma:interpretation>
                <emma:interpretation id="interp4" emma:lang="en-US" emma:confidence="0">
                  <emma:literal>Spore Q</emma:literal>
                </emma:interpretation>
              </emma:one-of>
            </emma:emma>
          </inkml:annotationXML>
          <inkml:trace contextRef="#ctx0" brushRef="#br0">4027 16303 40,'0'0'34,"0"0"3,0 0 0,0 0-12,0 0-8,-11 21-5,-4-13-2,3 10-3,-6 2-1,-1 7-1,0 4-1,0 5-1,-1 4 0,7 6 0,4-1-1,3 4-1,5 0 0,6-1 0,1-4 1,3 0-1,7-4-1,-3-6 2,0-2 0,4-5-2,-3-6 0,1-2 0,-2-5 0,0-4 0,-4-6 0,-9-4 0,14 6 0,-14-6 0,0 0-3,6-10-6,-6 10-33,0 0-2,0 0 1,-9-11-1</inkml:trace>
          <inkml:trace contextRef="#ctx0" brushRef="#br0" timeOffset="1732.099">4392 16468 42,'0'0'32,"0"0"3,0 0-3,0 0-11,10 0-7,-10 0-5,-2 18-1,0-7-2,3 9 0,-3 0-1,6 6-1,-3-1 0,2 4-1,-2-1 0,1-3-1,0-2 0,1-2 0,0-5-2,-2-4 2,0-2-2,-1-10 1,1 11-1,-1-11 1,0 0 0,0 0-1,-9 5 0,9-5 1,0 0-1,-10 2 0,10-2 0,0 0 0,0 0 0,0 0 0,-5 12 0,5-12 0,0 0 0,2 10 0,-2-10 0,0 0 1,0 0-1,-2 10-1,2-10 2,0 0-1,0 0 0,-3 9 0,3-9-1,0 0 1,0 0 0,3 14 0,-3-14 1,0 0-1,2 12 0,-2-12-1,0 0 1,0 11 0,0-11-1,-3 11 0,3-11-1,0 0-1,-7 17-2,7-17-5,0 10-20,0-10-11,0 0 2,0 0-1</inkml:trace>
          <inkml:trace contextRef="#ctx0" brushRef="#br0" timeOffset="2331.1333">4439 16470 7,'0'0'27,"0"0"2,-4-16 2,4 16-10,0-12-4,-1 2-1,1 10-1,7-15-2,7 9-3,-5-4-2,8 5-1,-1-3-1,6 2-1,-3 0-2,5 3-1,1 1 0,-1 1-1,0 2 0,3 2 0,-1 3-1,0 5 1,0 1-1,-4 5 1,-2-1-1,-3 4 1,-7 4-1,-4-1 1,-6 0-1,-7 0 1,-9-2-1,-2-2 0,-8-1 1,-4-4-1,-2-1 1,-2-6 0,-2-4 0,2-2-1,3-1 2,4-2-2,3-2 1,6 3 0,5-3-1,4 2 0,9 2-2,0 0 0,5 9-4,4-6-4,12 5-26,-1-1-4,3 1 0,6-1 0</inkml:trace>
          <inkml:trace contextRef="#ctx0" brushRef="#br0" timeOffset="2600.1487">4996 16745 106,'4'11'40,"-3"0"0,-1-11-7,4 25-27,-5-9-3,2 9 0,-2 2-2,0-1 0,-1 1-1,1 3 1,-3 0-2,-1-4 1,-2 1-2,-3-6-1,3-2-3,-6-9-7,13-10-26,-18 8-2,10-17 2,5-7-1</inkml:trace>
          <inkml:trace contextRef="#ctx0" brushRef="#br0" timeOffset="3320.1899">5191 16596 79,'14'-15'36,"1"4"0,-4 0-2,-11 11-27,14-5-1,-14 5-1,20 12-1,-7 0-1,2 3 0,-2 3 0,1 6-2,-1-4 0,-3 2 1,-3 1-2,-2-2 0,-4-4 0,-3-3 0,-2-3 0,4-11 0,-19 7 0,8-10-1,-1-5 1,2-6 1,1 1-1,4-4 0,3 0 1,5-2-1,5 3 1,4 0-1,3 3 1,5 2-1,2 0 0,0 4 0,0 3 1,2-1-1,-1 2 1,-2 1-1,-2 0 1,-3-1 0,-5 1 0,1-2 0,-2-6-1,-10 10 1,7-19 0,-7 8 1,-2-1-1,0 3 0,-2-1 0,4 10 0,-17-9-1,17 9 1,-17 0-1,6 10 0,3 2 0,2-1 0,5 4-1,5-2 1,5 1 0,4-3-1,4-2 1,4-7-1,1-6 1,-3 0 0,-2-6 1,-5-5 0,-6-2-1,-3 1 0,-7 1 1,-5 0-1,-4 3 1,-2 1-1,-3 5-1,1 7 0,3 9-1,0-5-3,7 9-3,0-3-9,11 4-24,1 2 0,5-6 1,4-1 0</inkml:trace>
          <inkml:trace contextRef="#ctx0" brushRef="#br0" timeOffset="3695.2113">5704 16277 93,'-4'-12'40,"4"12"0,0-13 1,0 13-30,13 7-5,-1 8-2,7 8-1,3 5-1,1 8 0,2 6-1,-2 5 0,-3 3 0,-3 4-1,-7 1 1,-9 0-1,-7-3 0,-6-3 0,-4-7 1,-2-4-1,1-10 0,-2-7 0,3-8 0,3-9-1,13-4-1,-9-9-3,9 9-4,3-21-25,5 6-8,5-2 0,2-3 1</inkml:trace>
          <inkml:trace contextRef="#ctx0" brushRef="#br0" timeOffset="-1251.0716">2792 16774 31,'0'0'33,"4"-14"2,-4 14-1,0 0-12,-5-12-4,5 12-6,0 0-4,-12-9-1,12 9-3,-13-7-1,1 5-1,3 3 0,-4 0-1,-3 4 0,-1 1 0,-3 2-1,-1 1 1,1 2-1,0-3 1,2 3 0,2-2-1,5 0 1,11-9-1,-11 15 1,11-15 0,6 13 0,5-6 0,2 1 0,6-2 0,2 3 1,3 1-1,4-1 0,0 0 0,1 2 0,0 3 0,-3 0-1,-6 1 1,-3 1-1,-7-1 0,-8 4 1,-6 0-1,-7 0 0,-8-3 1,-5 2-1,-1-3 1,-4-1 0,0-3 0,3-4 0,2 1 0,4-2-1,5-3 0,5-2 0,10-1-2,0 0-1,0 0-3,14-6-5,9 1-29,0-4-1,2-2 1,10-3 0</inkml:trace>
          <inkml:trace contextRef="#ctx0" brushRef="#br0" timeOffset="-533.0305">3079 16740 104,'-9'-11'41,"2"-1"1,-1-2-5,11 5-28,1-5-3,9 7-2,6-1-2,8 2 0,3 2-2,5 6 1,3-1-1,-1 6 1,0 2-1,-1 2 0,-7 3 1,-4 1-1,-4 2 0,-7-1 0,-7 1 0,-6-1 0,-5 0 1,-8-2-1,-4 1 0,-2-4 0,-4-4 0,-1 2 0,0-2 0,2-1 1,1 0-1,4-1 0,2 0-1,4-1-1,4 6-1,6-10-2,3 10-6,-3-10-26,15 0-6,1-6 1,2-2-1</inkml:trace>
          <inkml:trace contextRef="#ctx0" brushRef="#br0" timeOffset="-922.0528">3162 16769 103,'0'0'39,"0"0"1,-12 2-3,12-2-32,-3 21-1,9-2-1,-1 6-2,3 8 0,-1 3 0,1 6 1,-2 0-2,2 4 1,-3-2-1,-4 3 1,0-5 0,0-5-2,-1-4 0,-2-5-1,3-6-1,-3-11-4,4-1-4,-2-10-32,-3-27 2,1 1 2,-3-11-1</inkml:trace>
          <inkml:trace contextRef="#ctx0" brushRef="#br0" timeOffset="4189.2396">6655 16475 78,'4'-10'37,"1"1"0,-2-3 2,-8-1-31,5 13 0,-6-20-1,6 20-2,-22-8 0,7 8-1,-8 3-1,-5 7 0,-4 2-1,-3 6 0,-2 1 0,4 4-1,1 1 1,3 1-1,7-1 0,8-1-1,8-2 1,8-1 0,8 0 0,4-3 0,6-3 0,6 1 0,3-2 0,2 1 0,1-2-1,2-4 2,-3 0-2,3 1 0,-3-4 0,-4-1 0,-3 0-3,-2-5-1,-3 3-2,-9-4-5,6 7-15,-16-5-16,0 0 0,-13-3 0,-5 1 2</inkml:trace>
          <inkml:trace contextRef="#ctx0" brushRef="#br0" timeOffset="4417.2526">6364 16895 70,'-9'14'41,"9"-14"-1,-1 12 3,1-12-13,18-1-22,3 1-1,2-4-2,6 4-1,2 0-1,1 4-2,1 1-1,-2 1 1,-1 1-3,-4 2-1,3 3-6,-14-4-31,3-1-3,-5-10 2,-3-6-2</inkml:trace>
          <inkml:trace contextRef="#ctx0" brushRef="#br0" timeOffset="5179.2962">7433 16398 55,'14'-9'36,"-9"-4"0,-5 13 1,-5-9-17,-12 2-7,-1 10-4,-7 1-3,3 8 0,-6 5-1,-1 12-1,0 5 1,4 6-2,-1 7 1,8 5-1,3 2-1,9 0 1,5-3-1,14-3 0,6-10-1,13-3 0,12-14 1,7-7-2,8-12 0,4-5 0,1-12 0,-2-9 0,-5-5 0,-5-6 0,-12-5 0,-13-3 0,-14-5 0,-12-2 0,-13 4 0,-10 4 0,-10 5 0,-12 7 0,-9 10 0,1 6 0,-3 12 0,1 7 0,5 8 0,4 3 0,9 3-5,10-4-3,16 8-5,2-5-30,16-4 0,8-3 0,8-4 1</inkml:trace>
          <inkml:trace contextRef="#ctx0" brushRef="#br0" timeOffset="5545.3171">7554 16617 91,'-13'2'40,"2"-1"2,11-1-5,-11 14-19,11-14-10,12 15-1,3-4-2,9 5-1,5 3-1,7 2-3,5-1 0,3 4 0,1-1 0,0-4 0,-2 0 0,-4-2 0,-5-2 0,-7-5 0,-8 0 0,-6-5 0,-13-5 0,0 0 0,6 9 0,-16-17-22,0 2-22,-1 0 0,0-6 1,-1-2-1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5:21:26.94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4826 5556 24,'0'0'30,"0"0"2,-1-11-6,1 11-5,-8-15-4,8 15-5,0 0-2,0 0-4,0 0-1,0 0-2,0 0-1,12 11 0,-7 3-1,-1 2 0,3 5-1,2 9 1,0 1-1,-1 6 0,0-2 0,1 1 0,-1 1 0,1 1 0,1 0 0,0-6 1,0-5-1,0 0 0,2-5 0,-2-2 0,2-4 1,-2-2-1,-2-9 0,-8-5-1,17 11 1,-17-11 1,12-3-2,-12 3 1,10-17-1,-3 3 1,-1-2 0,-1-8 1,4-2-2,1-1 1,1-2 0,-1-3 1,2 5 0,-2-2-1,0 3 1,0 3-1,0 6 1,-1-2-2,1 4-1,-3 3-4,3 8-10,-1 2-21,-9 2 2,15-5-1,-15 5 1</inkml:trace>
  <inkml:trace contextRef="#ctx0" brushRef="#br0" timeOffset="588.0337">4852 5858 10,'0'0'26,"0"0"2,-10-5-7,10 5-2,-9 0-3,9 0-2,0 0-3,0 0-1,0 0-1,10-7 0,-10 7-2,22-10-1,-9 3-1,7 6 0,2-2-1,2 1-1,0-2-1,4 5-1,-1 3 0,0 1 0,-1 0-1,-1 1 1,-2 1-1,-1 2 0,-2 0 0,-4 0 0,-5-4-1,1 0 0,-3 1-2,-9-6-2,12 8-7,-12-8-26,0 0 1,0 0-1,2-11 1</inkml:trace>
  <inkml:trace contextRef="#ctx0" brushRef="#br0" timeOffset="19896.138">5927 5743 21,'0'0'18,"0"0"1,0 0 1,0 0-1,0 0 0,-7-12-3,7 12-1,0 0-4,0 0-2,-13-10-2,13 10-2,-10-9-1,10 9-1,0 0-1,-13-3-1,13 3 0,-10-2 0,10 2 0,-13 4-1,13-4 1,-15 5-1,4-1 0,2 1 1,0 2-1,-2-2 1,1-1-2,10-4 1,-17 12 0,17-12 0,-17 15 0,9-10 0,-2 1 0,3 4 0,7-10 0,-14 14 0,14-14-1,-11 11 1,11-11 0,0 0 0,-7 12 0,7-12 0,0 0 0,0 0 0,7 12 1,-7-12 0,13 9 0,-13-9-1,18 10 1,-4-1 0,1-1 0,2-1 0,-1-2-1,3 4 0,-1 2 1,0-2-1,-2 0 1,-1 4-1,-4-2 0,0 2 1,-2 3 0,-4-4-1,-1 2 1,-2 0-1,-4-1 1,-2-3 0,-3-1 0,-2 0-1,-7-4 0,0 1 0,-3-1 1,-5-3-1,2 0 0,-1 0 1,-1-2-1,3 0 1,4 2 0,2-2-1,5-2 0,10 2 0,-12 2 0,12-2-1,0 0-1,0 0-3,12 5-5,-12-5-13,17 3-15,-1-3 1,2-1-1,6-1 2</inkml:trace>
  <inkml:trace contextRef="#ctx0" brushRef="#br0" timeOffset="20430.1686">6216 6037 70,'12'-2'36,"-12"2"-1,12 5-6,-12-5-15,8 12-5,-4 7-4,-5-4-1,1 5-1,-3 1-1,-4 0 0,-1 0-2,-1 2 1,0-2-1,-3-5-2,2-1-1,-2-7-3,5 1-8,-3-2-24,10-7 1,-10-8-1,5-4 1</inkml:trace>
  <inkml:trace contextRef="#ctx0" brushRef="#br0" timeOffset="21205.2129">6686 5758 46,'0'0'32,"0"0"2,0 0-10,0 0-6,0 0-2,-11-6-7,11 6-2,-19 7-1,8-5-2,-5-2-1,2 6-1,-3 0 0,-4 2-2,0-2 1,0-1-1,-1 2-1,4 3 1,0 1 0,5-6 0,1-1 0,12-4-1,-7 17 1,7-17 0,8 14 0,4-9 1,3 0-1,6 6 0,0-2 0,4-2 1,1 0-1,1 0 1,-1 4-1,-4-1 0,-3 5 1,-2-2-1,-5-2 1,-3 6-1,-6-3 1,-5-1 0,-6 0 0,-4 0-1,-5-5 1,-3 1 0,-3 0-1,-1-3 1,-2 0-1,5 1 0,1-3 0,3-4 1,4 3-2,13-3-1,-9-1-4,9 1-16,3-10-16,7 5 0,2-3 0,5 1 0</inkml:trace>
  <inkml:trace contextRef="#ctx0" brushRef="#br0" timeOffset="21846.2496">6764 5565 21,'13'2'32,"-13"-2"2,14 5 0,-5-3-10,-9-2-5,22 13-4,-11-2-5,1 7-3,-1 3-2,2 4-2,-4-1-1,1 6-1,-2-1-2,-7-8-3,4 3-16,-1-8-18,-8-5 1,3-2-1,1-9 1</inkml:trace>
  <inkml:trace contextRef="#ctx0" brushRef="#br0" timeOffset="25837.4778">7330 6102 17,'14'5'30,"-14"-5"0,0 0 2,0 0-12,0 0-5,4 9-3,-4-9-5,0 0-2,-2 11 0,2-11-1,4 12-1,-4-12 0,0 0-1,8 10-1,-8-10 1,0 0-1,0 0 0,0 0 1,0 0-2,0 0 1,3-10 0,-3 10 0,-3-10 0,3 10-1,-8-11 0,8 11 0,0 0 0,-13-2-1,13 2-6,-7 11-29,7-11 1,0 0-2,0 10 1</inkml:trace>
  <inkml:trace contextRef="#ctx0" brushRef="#br0" timeOffset="28124.6087">9446 5788 39,'0'0'31,"0"0"2,-10-14-10,0 15-4,-8-4-4,2 5-4,-8-3-5,4 4-1,-4 0-1,3 4-1,-2-1-1,4 1-1,2 0-1,3 5 0,4-1 0,1 2 0,4-2 0,1 0 0,2 2 0,5 2 0,3 0 0,2-2 1,3-1-1,5 6 0,2 0 2,1-1-2,3 4 2,-1-3-2,0-1 1,-1 4-1,-4-4 1,-1-2 0,-6-2-1,-4 2 0,-6-3 1,-7-3 0,-5 2-1,-7-5 2,-3-4-2,0 4 0,-3-4 2,1-2-1,1-3-1,5 0 1,4-1-1,5 0-2,10 4-2,-4-10-8,15 1-26,3 5 1,3-6-1,9 2 2</inkml:trace>
  <inkml:trace contextRef="#ctx0" brushRef="#br0" timeOffset="28577.6346">10119 5657 28,'0'0'31,"-1"-13"2,1 13 0,-11 1-15,-8 2-3,4 7-2,-12 0-5,2 10-2,-6 3-1,1 2-1,-2 1-2,0 6 0,1-2-1,6 4 1,4-1-1,5-1-1,10-3 1,6 2-1,8-4 2,9-5-1,5-4 0,7-2-1,5-6 1,5-6-1,-2-2 0,-1-4-1,1-2-2,-5-2-3,0 2-4,-12-8-13,-6 3-14,-3 0 1,-11-3-1,-2 3 1</inkml:trace>
  <inkml:trace contextRef="#ctx0" brushRef="#br0" timeOffset="28778.6461">9847 5907 33,'0'0'32,"0"0"2,0 0 0,23 9-17,-4-12-4,13 3 0,-2-4-7,7 5-2,0-2-2,0-1-6,4 3-10,-3-5-22,-8-6 2,0 6-3,-8-9 3</inkml:trace>
  <inkml:trace contextRef="#ctx0" brushRef="#br0" timeOffset="29066.6625">10437 5600 75,'0'0'37,"1"22"0,-1-4 1,-8 4-30,7 11-2,-3 1-2,4 6-1,-1 7-1,1-3-1,0-3-1,3 4-1,-1-6 1,0-5-3,4-1-1,-6-9-4,7-5-7,-8-7-16,1-12-6,0 0 0,0 0 1</inkml:trace>
  <inkml:trace contextRef="#ctx0" brushRef="#br0" timeOffset="29419.6827">10349 5676 63,'-8'-30'37,"6"6"0,1 0 1,2-3-24,13 12-4,-5-1-2,12 4-2,-1 4-2,8 9-1,-1 3 0,2 5-2,-1 5 0,1 3 0,-3-1-1,-3 7 0,-7 1 0,-5-4 0,-7 2-1,-5 1 0,-8-5 1,-3 2 1,-6 0-1,-6-9 1,-1-2-1,0 4 1,0-6 0,4-3 0,2 0-2,2-5-1,9 4-5,8-3-22,0 0-10,0 0-1,17-9 0,0 5 0</inkml:trace>
  <inkml:trace contextRef="#ctx0" brushRef="#br0" timeOffset="30289.7325">11441 5732 14,'0'0'30,"5"10"2,-5-10 2,-4 13-12,1 8-6,-5-2-2,3 7-3,-12 0-5,9 10-2,-5-2 0,2 1-2,1-2 0,-1-4-2,1-7 1,6 0-1,1-8 2,3-14-2,0 0 1,0 0-1,10-12 1,-1-7 0,1-4 0,1-5 0,-1-5-1,3 1 1,-1 0 0,-2-1 0,0 5 1,-1 2-2,-1 9 2,4 6-1,-3 5 1,3 7 0,0 7-1,3 8 1,1 6 0,2 3 1,-1 0-2,0 5 1,-1 0 0,1-1-1,-4-2 0,-2-4 0,-1-3-1,-2-3 0,-1 2-1,-2-10-3,3 4-3,-8-13-16,0 0-18,0 0 1,12 1 0,-4-10 2</inkml:trace>
  <inkml:trace contextRef="#ctx0" brushRef="#br0" timeOffset="30808.7622">12402 5544 41,'0'0'33,"-10"1"3,-2-2-6,-3 10-10,-12 1-2,3 12-6,-7-3-4,8 14-2,-4 1-1,6 4-1,5 3-3,5 1 1,8 1-1,7-1-1,6-3 1,2-5-2,5-4-1,-1-5-3,6 0-10,-5-10-23,1-6-1,-2-9 1,-1-4 0</inkml:trace>
  <inkml:trace contextRef="#ctx0" brushRef="#br0" timeOffset="31304.7906">12700 5679 37,'11'-9'33,"-12"0"2,1 9 0,0 0-15,-12-17-5,12 17-4,-20 0-4,5 2-1,-6 1-2,0 10-1,-1 0-1,-1 0 0,3 3-2,3 2 1,4-2-1,6 4 0,6-3 0,5-4 0,6-2-1,4 3 1,6-2 0,-2-3 1,4 0-2,1-3 1,-2 0 0,-3 4-1,-2 2 1,-16-12 0,10 16-1,-14-5 1,-9 3 0,-5-2 0,-4-1 1,-3-2-1,-1-2 0,3 5 0,3-3 2,3-6-3,7-3-1,10 0-3,0 0-11,0 0-22,18-3 1,-4-5-1,4-5 1</inkml:trace>
  <inkml:trace contextRef="#ctx0" brushRef="#br0" timeOffset="31524.8031">12894 5950 67,'8'20'37,"-7"-9"-1,0 3 1,2 2-26,-3-16-3,-9 24-4,4-10-2,1 1-3,1-2-4,-7-8-10,10-5-23,-9 17 2,9-17-1,0 0 1</inkml:trace>
  <inkml:trace contextRef="#ctx0" brushRef="#br0" timeOffset="31984.8294">13352 5682 52,'-13'-8'36,"0"8"-2,-8 2-2,-2-2-15,3 7-5,-5-2-6,4 8-2,-2-3-1,2 3-1,2 0-1,5 1 0,2-3-1,7 6 1,6-4-1,5-2 1,6 0-2,9-1 1,1 1 0,6 0 0,0-1 1,-2-3-1,0 3 0,-2 0 0,-4 2 0,-7-1 1,-5 1-2,-6 2 2,-8 1-1,-5 2 0,-6 1 1,-3-3-1,-6-4 0,2 3 0,0-3 1,3-5-1,3-2-3,2-5-5,16 1-28,-7-10 0,7-4 0,7 0-2</inkml:trace>
  <inkml:trace contextRef="#ctx0" brushRef="#br0" timeOffset="32313.8483">13432 5527 57,'0'0'37,"-1"11"0,1-11 0,6 17-17,-6-17-10,17 26-1,-7-11-3,3 7-2,-3-1-2,0-5-1,-3 1-4,-5-4-4,5 4-21,-6-6-11,-1-11 0,0 0 0,-12-2 0</inkml:trace>
  <inkml:trace contextRef="#ctx0" brushRef="#br0" timeOffset="32734.8723">13672 5515 67,'-10'-9'37,"10"9"-1,0 0 2,0 0-28,17 19 0,-7-4-5,10 7-1,-3 1 0,7 9-2,-6 3 0,1-1 0,-2 3-1,-4 1-1,-4 0 0,-7-3 0,-3-3 0,-7 0-1,-3-5 2,0-1-2,-3-3 1,1-8 0,0-1-2,2-3-3,5 3-10,6-14-24,0 0 1,0 0-1,0-14 0</inkml:trace>
  <inkml:trace contextRef="#ctx0" brushRef="#br0" timeOffset="33408.9109">14404 5598 47,'11'-6'34,"-11"6"3,-1-13-2,1 13-15,-16-9-9,16 9-2,-25-12-4,10 16-1,-8 2-1,0 4 0,-3 8-2,-2 1 1,-2 6-2,4 9 1,3 1 0,5-2 0,6 0-1,10 1 0,8-4 1,7-3-1,10-3 1,5-10-1,4-4 0,2 0-1,4-3-1,-5-8-2,-1 1-6,-11-6-19,-2-2-10,-5 1 0,-7-3 1</inkml:trace>
  <inkml:trace contextRef="#ctx0" brushRef="#br0" timeOffset="33643.9243">14175 5768 49,'0'0'37,"0"0"0,19 6-1,-3 1-13,4-7-10,11 3-2,-4-4-5,9 4-2,-3-3-1,1-3-2,-4 4-4,-5-9-5,2 1-29,-9 4-3,-4-4 1,-5 1-1</inkml:trace>
  <inkml:trace contextRef="#ctx0" brushRef="#br0" timeOffset="34344.9644">14767 5572 66,'12'14'37,"0"4"-1,1 6 0,2 1-24,-9-1-3,8 8-3,-5 0-3,-2-1-1,-2-2-1,-1-1 0,-1-4-1,-2-3 0,0-5 0,-2-7 1,1-9-2,0 0 1,0 0-1,0 0 1,-6-25-2,5-2 1,1-6-1,2-3 1,2-1-1,-2-5 1,5 5 0,0 3 0,2 6 2,1 4-1,2 10 0,1 3 0,1 4 0,3 7 1,-1 1-1,0 0 1,-1 2-1,-1 4 0,-1-3 1,-4-2-1,-9-2 1,10 1 0,-10-1 0,0 0-1,-2-12 2,-3 3-1,-2-1-1,7 10 1,-13-13 0,13 13-1,-12-6 1,12 6-1,-9-4 1,9 4-1,-5 10 0,5-10 1,0 0-2,0 13 1,0-13 1,4 10-2,-4-10-1,0 0-3,16 9-15,-6-7-18,-10-2 1,0 0-1,9-13 0</inkml:trace>
  <inkml:trace contextRef="#ctx0" brushRef="#br0" timeOffset="35293.0187">15734 5788 29,'0'0'33,"-2"-10"3,2 10-1,15-6-10,-15 6-5,21-10-6,-8 5-4,11 7-3,4-2-1,7 0-1,3-2-2,9 0-2,5 1 1,5-2-1,1 0 0,-1-6 0,-4 0-1,-6 4-1,-9 1 2,-8-2-1,-10 2-1,-9 1 0,-11 3-1,0 0-2,0 0-3,0 0-6,-9 3-23,9-3-3,-16 1 0,16-1 0</inkml:trace>
  <inkml:trace contextRef="#ctx0" brushRef="#br0" timeOffset="35683.041">16302 5603 65,'-9'7'37,"9"-7"-1,-5 10 2,5-10-25,0 0-3,16 10-4,3-3-1,1-4-2,6 3 0,2 2-1,0-4 0,-2 2-2,0 4 0,-8-1 1,-1 2 0,-11 0-1,-4 4 0,-5-3-1,-4 9 1,-4 1 1,-6-3 0,-1-1-2,0 1 0,2 0 0,1-5-3,10 5-16,5-19-20,0 0 1,0 0-1,22-4 2</inkml:trace>
  <inkml:trace contextRef="#ctx0" brushRef="#br0" timeOffset="37476.1435">17426 5565 39,'10'-2'27,"-10"2"-1,0 0-2,-12 0-4,2-1-4,10 1-4,-16-2-2,16 2-3,-22 3-2,9 0-1,-1-3-1,1 5-1,-1-2 0,-1-1-1,0 2 0,3 2-1,-1-2 1,5 4-1,8-8 0,-15 12 1,15-12-1,2 18 0,6-5 1,3-2 1,6 1-1,1 1 0,3 1 0,5 4 0,0-2 0,-1 0 0,-2-3-1,0 2 1,-2 5-1,-5-3 0,-5 3 1,-4-4-1,-8-1 0,-9 2 0,-3 0 0,-6-6 1,-4-2 0,-5-3-1,-1-1 1,0-3 0,4-2 0,1-4 0,6 0-3,1-1-5,17 5-24,0 0-8,2-16 1,13 11-2</inkml:trace>
  <inkml:trace contextRef="#ctx0" brushRef="#br0" timeOffset="38205.1852">17648 5369 68,'0'0'39,"12"5"-2,-12-5-3,13 20-20,-12-8-4,5 4-3,-5 0-3,2 9-2,-2 0-2,-2-1-1,2 4-2,-5-6-3,5 2-9,-7-1-24,3-10 2,3-13-2,0 11 2</inkml:trace>
  <inkml:trace contextRef="#ctx0" brushRef="#br0" timeOffset="38705.2138">18363 5486 37,'0'0'33,"0"0"3,0 0-1,-25-3-15,12 10-3,-12-4-7,3 13-4,-6 2 0,2 4-2,-2 4-1,6 7-2,1 1 0,4 5 0,8 2 0,4-4 0,9-2-1,5 0 0,6-6 0,3-6 1,6-5-1,2-4 0,3-5 0,1-3-1,1-3-1,-1-9-4,1 4-10,-7-4-22,-5-7 1,-2 2-2,-10-5 2</inkml:trace>
  <inkml:trace contextRef="#ctx0" brushRef="#br0" timeOffset="38945.2276">18140 5704 57,'0'0'37,"-6"9"-1,18-3-2,3 0-16,5-9-6,12 5-2,-2-6-4,8 5-1,-4-3-2,3-4-1,-5 0-4,-5-3-3,0 6-10,-6-4-25,-6-4 2,-2-1-1,-6-4 0</inkml:trace>
  <inkml:trace contextRef="#ctx0" brushRef="#br0" timeOffset="39493.2589">19072 5393 69,'0'0'37,"-17"10"0,6-1-3,-1 4-20,-9-2-4,5 9-4,-10 5-1,5 1-2,-3 4-1,3 7 0,2 1-1,3-1 1,6 2-2,7-2 1,6-2 0,7-1-1,6-3 1,5-7 0,4-7 0,7 1-1,3-8 1,1-7 0,2-8-1,-1-6 1,-1-8-1,-2 0 1,-3-8 0,-2-11 0,-6-8 0,-4 0-1,-5-3 1,-7-5 0,-7 3 0,-7 0-1,-7 3-1,-7 12 0,-6 10 1,-8 4-2,-1 8-1,-4 11-3,7 8-4,-5 2-14,9 10-16,6-4 1,6 4-2,8 6 2</inkml:trace>
  <inkml:trace contextRef="#ctx0" brushRef="#br0" timeOffset="39981.2868">19098 5668 63,'-18'4'37,"18"-4"0,0 0 1,-12 4-21,17 5-6,-5-9-3,17 13-3,0-4 0,4 9-1,-1-2 0,6 3 0,-1-1-2,3 1 0,-1 0-1,-5-1 0,2-1 0,-4-8 0,-4-3-1,-2 4 0,-4-5 1,-10-5-1,10 2-1,-10-2-2,0 0-11,0 0-28,-3-13 1,3 13-1,-17-13 0</inkml:trace>
  <inkml:trace contextRef="#ctx0" brushRef="#br0" timeOffset="79017.5196">591 15747 39,'0'0'35,"0"0"1,0 0-11,0 0-5,0 0-3,0 0-6,0 0-3,0 0-2,0 0-3,0 0 0,33 68-2,-33-68 1,19 67-2,-19-67 1,26 75 0,-26-75-1,32 74 0,-32-74 1,31 59 0,-31-59-1,0 0 0,42 59 1,-42-59-1,0 0 0,0 0 1,0 0 0,0 0-1,0 0 1,0 0 0,53-77-1,-53 77 2,9-63-2,-9 63 1,15-68-2,-15 68-2,16-53-4,-16 53-9,0 0-24,0 0 1,0 0 0,0 0 0</inkml:trace>
  <inkml:trace contextRef="#ctx0" brushRef="#br0" timeOffset="79404.5417">634 16039 19,'0'0'31,"0"0"4,0 0-6,0 0-7,0 0-3,0 0-3,0 0-4,0 0-3,54-50-2,-54 50-1,51-19-2,-51 19-1,59-16-2,-59 16-4,61-14-5,-61 14-30,52-7 1,-52 7-2,0 0 1</inkml:trace>
  <inkml:trace contextRef="#ctx0" brushRef="#br0" timeOffset="80161.585">1630 16019 86,'4'11'36,"-4"-11"-9,0 0-27,0 9-31,-1-20-5,4 1-1</inkml:trace>
  <inkml:trace contextRef="#ctx0" brushRef="#br0" timeOffset="81923.6858">2808 15599 24,'0'0'31,"-4"-14"2,4 14-1,-12-8-15,-6 3-3,7 8-4,-10-1-1,5 8-3,-4-2-2,3 6-1,0 2-1,0 5-1,4 1 0,0 3 1,2 1-2,7 2 1,1-4 1,5 1-1,3 0 0,6-5 1,5-3-1,4-3 0,5-4 0,2-4 0,3-1-2,1-5 0,2 0-4,-7-7-2,5 7-6,-11-7-18,-5 0-5,2 4-1,-17 3 2</inkml:trace>
  <inkml:trace contextRef="#ctx0" brushRef="#br0" timeOffset="82116.6968">2691 15770 28,'0'0'32,"11"-7"3,-11 7-1,20-8-17,-1 9-5,0-6-3,7 3-4,2 1-13,-1 2-21,0-6-4,2 5-3,-7-6 2</inkml:trace>
  <inkml:trace contextRef="#ctx0" brushRef="#br0" timeOffset="82716.7311">3302 15499 42,'-20'-1'31,"20"1"2,-23 10-12,6-10-7,3 9-1,-6-4-4,4 8 0,-1-3-3,3 4-2,0-4-1,5 4-1,1-4-1,4 0 0,4-1-1,0-9 1,11 14-1,1-8 0,3-1 1,1 0-1,2 3 0,1-2 1,0 1-2,0 6 1,-5-1 0,-4 2 0,-2 2 0,-4 0 0,-4 1-1,-4-3 2,-5-1-1,0-3 0,-3-3 1,-2-2-1,2-3-1,-3-2-1,5 0-4,-1-8-3,11 8-14,0 0-13,1-14-1,-1 14 2,10-19 0</inkml:trace>
  <inkml:trace contextRef="#ctx0" brushRef="#br0" timeOffset="82978.7461">3443 15674 53,'1'10'35,"5"5"-2,-1-1 1,-8 0-25,10 6-1,-4-4-4,2 6-1,2 0-2,-2-3 0,1 2-2,0-4-2,1 0 0,-5-5-4,3 1-3,-5-13-5,0 0-10,0 0-10,-5-14 3,0 1 0</inkml:trace>
  <inkml:trace contextRef="#ctx0" brushRef="#br0" timeOffset="83290.764">3400 15653 22,'0'-14'32,"-3"-6"1,5 7 1,-1 0-14,-2-5-5,9 9-5,-4-3-2,9 5-3,-2 2-2,4 4-1,0 1-1,4 4 0,-1 3 0,-1 0-1,-2 6 1,-3-1 0,-4 2-1,0 2 1,-7-2 0,-5 3-1,-4-1 1,-1 0 0,-2-3-1,-1 0 1,-2-3-2,3-2 0,11-8-3,-15 4-4,15-4-25,7-10-2,-5-6-2,8-2 1</inkml:trace>
  <inkml:trace contextRef="#ctx0" brushRef="#br0" timeOffset="83666.7855">3856 15233 28,'-9'7'32,"9"-7"4,-11 1-2,0 6-13,1-5-6,5 13-3,-10 0-4,9 7-3,-9 5 0,6 8-2,1 5 0,0 5-1,0 3 0,4 0 0,4 0-1,1 1 0,5-6 0,2-4-1,0-5 0,4-7-2,6-2-2,-6-11-4,11 3-10,-4-13-20,-2-7 0,1-4-1,-4-9 2</inkml:trace>
  <inkml:trace contextRef="#ctx0" brushRef="#br0" timeOffset="84187.8153">3976 15451 46,'15'3'31,"-15"-3"1,10 22-1,-4 1-24,-2 0-1,7 9 0,-1 0-1,3 1-1,0-2-1,-1 0-1,-2-5-2,0-7-1,-2-3-4,-8-16-1,5 9-1,-5-9-4,-10-18-1,-3-5-3,2 0-1,-7-10 1,2 2 3,-2-6 7,1 3 7,4 4 5,0 0 6,9 9 2,-2-1 3,10 10 0,-3-5-1,8 13-3,-3-5-6,9 7-2,-3-2-2,7 7-2,-1-2 0,2 6 0,-3 2-2,0 2 1,0 3-2,-7 4 1,0-2 0,-6 1 0,-5-1-1,-2 2 1,-4-4 0,-3 0-1,-2-3-1,0-6-3,12-5-8,-20 14-21,20-14-2,-9-4 0,9 4 0</inkml:trace>
  <inkml:trace contextRef="#ctx0" brushRef="#br0" timeOffset="84409.828">4324 15678 23,'4'12'31,"5"9"1,-7-6-1,5 2-11,-2 3-10,-3-3-4,3 0-3,-2 2-3,-3-9-7,4 1-16,0-2-9,-4-9-1,0 0 2</inkml:trace>
  <inkml:trace contextRef="#ctx0" brushRef="#br0" timeOffset="86573.9518">5199 15612 25,'13'-2'31,"-13"2"2,0 0 1,12-1-14,-12 1-6,16-4-3,-7-1-1,9 7-3,1-4-2,6 2-2,1-4-1,6 2 0,2-3 0,1-1-1,1-2-1,-2 1 0,-2-3-1,-7 2-1,-3 3-2,-8-4-3,-2 8-7,-12 1-9,-3-10-14,3 10 1,-20-6 1,9 5 1</inkml:trace>
  <inkml:trace contextRef="#ctx0" brushRef="#br0" timeOffset="86828.9664">5478 15471 34,'0'0'29,"0"0"2,0 0-9,14-11-6,-1 16-2,-2-5-3,10 7-3,-3-5 0,6 8-3,1-3-1,2 3-1,-5 0 0,1 6-1,-5-3 0,-5 4-1,-5-1 1,-1 0-1,-6 0-1,-3-2-2,1 0-7,1-14-20,-13 10-6,13-10-1,0-10-2</inkml:trace>
  <inkml:trace contextRef="#ctx0" brushRef="#br0" timeOffset="87773.0203">6763 15426 24,'4'-16'32,"-4"16"3,-7-14-1,-1 7-12,8 7-6,-24-2-2,11 13-5,-7-2-2,2 7-2,-6 3-2,6 8 1,-1 1-1,3 4 0,4 0-1,6 0 0,4-2-1,8-1 1,6-4-1,5-4 0,3-5 0,8-3-1,2-2 0,-1-6-2,3 0-2,-5-9-5,3 7-13,-4-6-18,-11-4 1,-5-1 0,-9-3 1</inkml:trace>
  <inkml:trace contextRef="#ctx0" brushRef="#br0" timeOffset="87978.0321">6628 15660 57,'-13'3'37,"13"-3"1,9-4 1,-2-7-22,15 8-5,-3-9-3,6 8-2,1-3-3,5 1-3,0 6-7,-6-4-19,0 4-15,0 0 1,-7 0-1,1-2 0</inkml:trace>
  <inkml:trace contextRef="#ctx0" brushRef="#br0" timeOffset="88540.0642">7235 15285 51,'0'0'37,"-18"-7"-1,10 10 1,-4 3-17,-4-1-9,7 13-3,-4-1-3,5 11-1,0 2-2,7 2 1,1 5-2,4 4 1,5-3-1,5-2 0,1-3 1,4-5-1,2-5 0,1-3 1,2-6-1,2-9 0,0-7 0,2-5 0,-3-8 0,1-6-1,-1-7 1,-1-5-1,-5-7 0,-5 0 0,-4-2 0,-8-3 0,-5 4-1,-8 4 1,-8 4-1,-8 7 0,-3 8 1,-4 9-1,2 7-1,1 5-1,6 8-2,0-2-3,16 11-12,4-4-20,3-3 0,4 1 1,-2-14 1</inkml:trace>
  <inkml:trace contextRef="#ctx0" brushRef="#br0" timeOffset="88854.0822">7339 15443 43,'0'0'34,"2"11"3,-2 0-2,0-11-10,9 23-13,-6-10-3,7 8-2,-2 0-1,11 0-1,-1-2-2,9 1 0,1-2-1,-1-1 0,0-2-1,-1-5 0,-3-3 0,-4 4-2,-5-3-1,-14-8-4,16 10-14,-16-10-21,2 11 2,-2-11-1,-12 7 0</inkml:trace>
  <inkml:trace contextRef="#ctx0" brushRef="#br0" timeOffset="121572.9536">4508 15491 34,'0'0'32,"1"-12"-4,-1 12-4,0 0-2,9-8-5,-9 8-2,0 0-6,2-11-2,-2 11-2,0 0-2,5 11-1,-5-11-1,6 18-1,-2-3 1,0 2 0,0 2-1,1 0 1,1 1-2,-2 2 1,2-1 0,-4-5-1,1-2 1,0-3-1,-3-11 1,3 15-1,-3-15 1,0 0 0,0 0 0,-4-16 0,2 6 0,0-4 1,0-1-1,2-1 1,1-2 0,1 0 0,1 1 0,3 1-1,0 0 1,1 4-1,0 3 1,0 0-1,-7 9 0,15-11 0,-15 11 1,15 0-1,-15 0 0,18 2 0,-9-1-1,1 1 1,-10-2 0,15 5 0,-15-5 0,10 1 0,-10-1 0,0 0 1,0 0-1,2-10 0,-2 10 1,-9-6-1,9 6 0,-13-8 0,13 8 0,-11-1 0,11 1-1,0 0 0,0 0 1,3 10-1,-3-10-1,17 6 1,-6-5 0,0 1 1,-1-2-1,-1-2 0,-9 2 1,12-5 0,-12 5 0,0 0 0,-2-11 0,2 11 0,-8-15 0,8 15 0,-9-11 0,9 11 0,-6-13 0,6 13-1,0-12 1,0 12 0,0 0-1,0 0 1,0 0-1,11 0 0,-11 0 1,0 0-2,5 15 1,-5-15-2,0 0-1,-1 8-4,1-8-12,0 0-15,0 0 0,0 0 0,0 0 0</inkml:trace>
  <inkml:trace contextRef="#ctx0" brushRef="#br0" timeOffset="122422.0022">4856 15185 22,'0'0'27,"0"0"-4,-7-11-3,7 11 0,0 0-5,0 0-1,-2-10-4,2 10 0,0 0 1,13 11-2,-13-11-2,11 13 0,-4-3-2,7 6 0,-1 0-1,4 5-2,-2 0 0,4 4 0,-3 2-1,1 5 0,-5 1-1,0 0 1,-6 3-1,-1 4 0,-3 0 1,-4-1-1,-2 2 0,-1-6 0,-2-1 0,2-1 0,-2-5 0,0-6 1,0-4-1,0-1 0,2-5 1,-2-1-1,7-11 1,-11 12 1,11-12-2,-14 7 1,14-7 0,-11 2 0,11-2-1,0 0 0,0 0 0,-9 0 0,9 0 0,0 0-1,0 0-1,0 0-1,0 0-2,0 0-4,16-5-21,-16 5-11,7-11 3,-7 11-2</inkml:trace>
  <inkml:trace contextRef="#ctx0" brushRef="#br0" timeOffset="130672.4741">2122 14626 13,'0'0'20,"0"0"0,-7 12 2,7-12-5,0 0-2,0 0-2,0 0-2,0 0-2,0 0-2,13 8 0,-13-8-1,21-1-1,-9-4 2,7 2-2,-3-2-1,6 1 0,-2-4-2,0 4 1,-1-2-2,1 3 1,-5 0-1,1 1 0,-3 1-1,-1 2 1,-1 2 1,-1-1-2,0 1 1,-10-3-1,18 8 0,-18-8 1,16 10-1,-16-10 0,16 7 0,-16-7 0,11 16 1,-11-16-1,9 17 0,-6-4 1,-1 0-1,0 2 1,-2 3-1,2 1 0,-2 3 0,0 3 0,0 2 0,-2-1 0,2-1 0,0 1 0,-1-1 0,1-2 0,-1-4 0,1-2 0,0-4 0,0-1 0,0-3 0,0-9-1,-1 11-1,1-11-1,0 0-3,0 0-13,0 0-18,0 0 1,0 0-1,2-11 1</inkml:trace>
  <inkml:trace contextRef="#ctx0" brushRef="#br0" timeOffset="131086.4977">2214 15039 0,'0'0'24,"-9"0"1,9 0 2,0 0-9,0 0-3,5 8-3,-5-8-1,0 0-1,11 1 0,0 3-1,-11-4 0,19 5-2,-10-3-2,8 3-1,-4-3-1,6 1-1,-2-1 0,2 1-1,-1-3 1,0-2-1,-1-1 0,-2-3 0,0-1-1,-4 0-2,-1 0 0,-3-5-5,5 4-9,-12 8-21,1-19 1,-1 10-1,-6-5 2</inkml:trace>
  <inkml:trace contextRef="#ctx0" brushRef="#br0" timeOffset="131415.5166">2242 14813 10,'-19'-3'29,"19"3"1,-9 3 2,9-3-12,0 0-1,0 0-4,11 5-2,-11-5-3,25 6-2,-11-3-1,7 3-2,-2-3-1,2 4-1,0-2-2,-2 1 0,-1 0 0,-1-3-1,-3 1 0,1-2-1,-3 1-2,-3-6-4,8 8-11,-17-5-20,17 0 1,-5 0-2,-3-5 2</inkml:trace>
  <inkml:trace contextRef="#ctx0" brushRef="#br0" timeOffset="133112.6136">3050 15006 10,'0'0'26,"0"0"2,0 0-4,0 0-8,0 0 0,10 4-4,-10-4-3,10 0-1,-10 0-1,0 0-1,13-1-1,-13 1 0,0 0-2,3-9 0,-3 9-1,0 0-1,-1-11 1,1 11-1,0 0 1,0 0 0,0 0-1,-13-7 1,13 7 0,0 0-2,0 0-2,0 0-17,-2 12-18,2-12 2,0 0-2,12-19 1</inkml:trace>
  <inkml:trace contextRef="#ctx0" brushRef="#br0" timeOffset="137225.8489">3986 14604 6,'2'-14'28,"-2"14"2,0 0 1,-7-9-12,7 9-3,-13-4-4,13 4-3,-18 0-2,18 0-3,-19 6-1,6 3 0,-2 0 1,-2 4-2,-3-1-1,3 7 1,-4 0 0,5 2-1,-3 2 0,6-1 1,1-1-1,8 1 1,4-1-1,3-1 0,8-3 0,3-1-1,3-5 1,3 2-1,2-3 1,0-1-1,1-5 0,2-1 0,-2 2-2,-4-5-1,2 1-5,-6-7-12,-4-3-15,7 2 0,-11-7-2,-1 2 3</inkml:trace>
  <inkml:trace contextRef="#ctx0" brushRef="#br0" timeOffset="137491.8641">3846 14776 21,'-14'10'33,"14"-10"3,0 0-2,4-11-10,6 10-8,-6-8-1,10 6-5,-4-3-5,6 2-1,0-2-1,1 3-1,1-1-2,3 1-1,0-1-1,-2-2-3,5 6-7,-9-4-21,0-3-4,-1 3 0,-6-5 0</inkml:trace>
  <inkml:trace contextRef="#ctx0" brushRef="#br0" timeOffset="137834.8837">4256 14465 38,'0'0'33,"0"0"3,15 8-3,-16 4-10,1 0-12,6 11-4,-4 0-1,2 8-3,-2 2 0,2 2-2,-3 1 0,0 1 0,0-1 0,-2-5-1,1-5-1,0-4-2,2-4-2,-5-9-5,7 1-12,-4-10-14,0 0-1,0-14 2,-5-6 0</inkml:trace>
  <inkml:trace contextRef="#ctx0" brushRef="#br0" timeOffset="138247.9073">4211 14489 57,'0'0'37,"-5"-20"0,5 20 0,8-13-21,-8 3-6,12 5-2,-2 1-3,5 2-2,0 2 0,5 0-2,0 0 0,0 3 0,2 0-1,-3 3 1,-1-2-1,0 3 0,-3 0 0,-2 1 0,-4-2 0,-9-6 0,9 16 0,-9-16-1,0 15 1,0-15 0,-14 17-1,1-4 1,-1-1 0,-2 2 0,-3 0 1,1-1-2,2-1 2,3 0-2,3-5 2,10-7-1,-10 10-1,10-10-1,0 0-3,9-1-12,-9 1-22,17-5 1,-8-3-1,3 2 1</inkml:trace>
  <inkml:trace contextRef="#ctx0" brushRef="#br0" timeOffset="139664.9884">4726 14618 26,'0'0'29,"0"0"1,0 0-8,8 16-7,-13-6-2,5 6-4,-6-2-3,2 5-1,-2-1-2,3 2 0,-1-3-2,-3 0 0,2-3 0,2 0 0,3-14 0,-6 13 0,6-13 0,0 0 1,0 0-1,0 0-1,0-13 1,1 0 0,1-1 0,2-4 0,0-2 0,4 0 0,-1 1 1,0-5 1,0 1-1,5 3 1,-3 0-1,1 5 1,-2 0-1,2 2 1,-4 1-2,-6 12 1,16-7 0,-16 7-1,11 3 0,-4 6 0,1 3 0,1 5 0,1 3 1,1-1-1,1 3 0,-1 0-1,3-1 1,-2-4 0,-2-1 0,1-4-1,-2-3-1,-9-9 0,14 14-4,-14-14-9,0 0-25,4-12 1,-5 3-1,1 9 1</inkml:trace>
  <inkml:trace contextRef="#ctx0" brushRef="#br0" timeOffset="143695.2189">5482 14237 1,'0'0'20,"-13"10"-2,13-10-3,-9 13 0,9-13-1,-11 13 1,11-13-2,-17 21-1,6-15 0,2 10-2,-3-5-2,4 5-1,-6-3-1,8 4-1,-3-1-2,3 3 0,0 2-1,1-1 0,0 4 0,4 1-1,-2 0 1,3 2 0,0 0 0,5-2 0,-1-2 0,4 1-1,1-5 1,1-2 0,1-2-1,2-1 0,-1-2 0,0-4 0,-3-1 0,0-2 0,-9-5-1,12 7 1,-12-7-1,0 0 0,0 0 0,9-2-1,-9 2 0,0 0-3,9-7-3,-9 7-9,1-15-22,-1 15 1,6-17 0,-1 7 1</inkml:trace>
  <inkml:trace contextRef="#ctx0" brushRef="#br0" timeOffset="147233.4213">6002 14602 42,'0'0'34,"18"5"1,-18-5 0,0 0-15,15 21-6,-14-9-6,0 9-4,-2-1-2,-2 3 0,-3 0-2,-1-2 0,2-1 0,-2-4-1,2-3-2,5-13-4,0 0-17,0 0-12,5-9 0,2-8 0,-1-9 0</inkml:trace>
  <inkml:trace contextRef="#ctx0" brushRef="#br0" timeOffset="148027.4667">6377 14196 53,'12'0'35,"-12"0"0,20 13-1,3 3-23,-8 2-2,10 11-1,-5 2-3,2 5-2,-1 2-1,-1 4-1,-4 0 0,-5-1 0,-4-3 0,-2-4-1,-4-4 1,-3-1-2,-2-6 2,-1-5-1,-3-7-1,8-11-1,-12 15-1,2-16-4,10 1-13,0 0-16,-12-7 0,12 7-1,-4-20 2</inkml:trace>
  <inkml:trace contextRef="#ctx0" brushRef="#br0" timeOffset="148595.4992">7054 14340 64,'0'0'36,"0"0"-1,-15-3-11,6-2-8,9 5-7,-20-1-4,8 4-1,-3 0-2,0 4 0,-4 3-1,-1 4 0,-4 2 1,0 2-1,1 4 0,3 3 1,3 3-1,6 1 0,4-2 1,9 0-2,7-1 1,4-2 0,7-3 0,2-4-1,2-5 1,1-4-1,0-4 0,-2-2 0,-1-2-2,-4-5-1,3 1-4,-10-6-7,6 0-22,-5 2-2,-8-4 0,-4 12 1</inkml:trace>
  <inkml:trace contextRef="#ctx0" brushRef="#br0" timeOffset="148856.5141">6833 14541 61,'-10'0'38,"10"0"-2,0 0 3,-9-1-24,18 5-6,-9-4-2,25 3-3,-8-3-2,8 1 0,1-1-1,2-1-1,2-1-2,-3-5-2,6 5-12,-4-5-23,-6-3 2,-1 1-3,-7-4 3</inkml:trace>
  <inkml:trace contextRef="#ctx0" brushRef="#br0" timeOffset="149624.5581">7304 14306 80,'0'0'38,"7"10"-1,-3 5-1,-9-4-28,13 9-3,-3 3-2,2 7-2,1 3 0,-2 1-1,0-1 0,-1-1-1,-1-2 1,-3-5 0,-1-5 0,-1-4-1,1-16 0,-5 14 0,5-14-1,0 0 0,-11-10-1,7-6 0,2 0-1,-1-4 1,3 2 0,0-4 1,3 2-1,1 3 2,2 1 1,2 4 0,1 3 1,5 0-1,3 1 1,-1 3 0,3-3 0,4 0 1,-3 1-1,3 0 1,-3 0 0,-4-1-1,-2 1 1,-4 0 0,-10 7 0,7-13-1,-7 13 0,0 0 0,-15-11-1,6 11 0,-1 1 1,-2 1-1,0 2 1,4 0-1,8-4 0,-10 12 1,10-12-1,6 10 1,-6-10-1,20 11 0,-4-8 1,0 1-1,0-4 0,1-3 0,-4 1 0,0-5 0,-3 1 0,-10 6 1,8-16-1,-8 16 0,-5-18 0,5 18 0,-12-12-2,1 8-1,11 4-9,-18 5-26,4-3 2,5 5-2,-1-2 1</inkml:trace>
  <inkml:trace contextRef="#ctx0" brushRef="#br0" timeOffset="151373.6581">2052 14203 25,'0'0'29,"-8"16"2,8-16-10,-17 13-3,8 2-3,-8 0-3,5 7-3,-10 1-2,1 10 0,-6 1-2,3 11 0,-1 1-1,0 4-1,0 3 1,5 7-1,2 3 0,7 3 0,4 1-1,4 3-1,6 5 1,4-1 0,5-1 0,5-3-2,6-5 1,3-3 0,3-8 0,3-9-1,1-10 1,1-5-1,-1-8-1,-4-11 0,0-5-5,-12-10-27,-1-6-7,-2-6 2,-5-6-2</inkml:trace>
  <inkml:trace contextRef="#ctx0" brushRef="#br0" timeOffset="152277.7098">7683 13866 25,'0'0'34,"18"19"3,-7-5 0,4-1-13,8 15-4,-5-5-6,9 14-4,-6 1-3,2 8-3,-3 5-2,-1 3-1,-2 3 0,-8 2-1,-5 0 0,-4-1 0,-4-4 1,-3-4-1,-3-5 0,-9-6 0,1-7 1,0-6-1,2-5 1,0-8-1,3-2 0,1-6-1,12-5-2,-16 0-6,16 0-30,0 0 1,2-12-1,-2 12 0</inkml:trace>
  <inkml:trace contextRef="#ctx0" brushRef="#br0" timeOffset="157028.9816">464 14540 19,'0'0'24,"0"0"-8,0 0-2,0 0 3,0 0 0,0 0 0,0 0-3,-9 64-2,9-64-2,24 59-2,-24-59-1,31 75-3,-31-75-2,24 81-1,-24-81 1,22 75-1,-22-75 0,17 56-1,-17-56 1,0 0 0,0 0 0,0 0 1,0 0-1,0 0 0,0 0-1,45-64 2,-45 64-2,22-85 1,-22 85 0,25-96 0,-25 96 0,28-85-1,-28 85 1,25-61-2,-25 61-1,0 0-4,0 0-8,0 0-22,61-40 0,-61 40-1,0 0 1</inkml:trace>
  <inkml:trace contextRef="#ctx0" brushRef="#br0" timeOffset="157289.9965">437 14906 20,'0'0'30,"0"0"0,0 0 3,0 0-21,0 0 0,0 0 0,0 0 0,0 0-2,75-48-4,-75 48-1,81-14-1,-81 14-5,86-14-10,-86 14-24,93-20 1,-93 20-2,82-22 1</inkml:trace>
  <inkml:trace contextRef="#ctx0" brushRef="#br0" timeOffset="158087.0421">1481 15157 94,'0'0'37,"0"18"-1,-1-5-10,3-3-37,3 0-25,-5-10 1,0 0-4,10 2 3</inkml:trace>
  <inkml:trace contextRef="#ctx0" brushRef="#br0" timeOffset="160016.1524">8286 14459 18,'-6'14'29,"6"-14"2,0 0-5,0 0-3,0 0-4,0 0-2,10-8-4,8 8-3,-2-5-2,11 6-2,3-4 0,6 1-2,3 0-2,8 2 0,2-2-1,1-1-1,-1 0 1,-1-3-1,-3 2 0,-7 0 0,-6 0 1,-7 1-1,-9 1-1,-2 0 0,-14 2-2,9-4 0,-9 4-4,0 0-5,0 0-7,0 0-16,-11-15-2,11 15-1,-15-15 2</inkml:trace>
  <inkml:trace contextRef="#ctx0" brushRef="#br0" timeOffset="160364.1723">8715 14289 47,'0'0'32,"0"0"2,0 0-10,-9 0-8,17 9-3,-8-9-3,12 14-3,-12-14-1,25 20-2,-10-12 0,7 6-2,1-5 0,0 1 0,-2-1-2,0 1 1,-3-2 0,-4 2-1,-5 1 1,-4-2 0,-5-9-1,-9 19 1,2-8-1,-3-2 1,-1 1-1,-2-3 0,4-1 0,-2 1-1,11-7-1,-11 11-3,11-11-10,4 11-23,-4-11 1,12-2-1,-12 2 1</inkml:trace>
  <inkml:trace contextRef="#ctx0" brushRef="#br0" timeOffset="161581.2419">9919 14331 34,'10'-7'33,"-6"-7"3,0 4-6,-4 10-7,-6-16-4,6 16-6,-17-7-5,4 9-2,-4-1-2,-3 5-1,-3 0-1,1 6 0,-2 3 0,-1 1-1,2 4 1,2 4 0,1 1-1,4 6 1,5 2-1,5 1 0,3 0 0,6 1 0,6-2 0,1-2-1,6-3 1,6-5-1,0-7 0,5-4 0,-1-5 0,2-10-2,0-2 0,-1-6-4,4 1-5,-14-7-22,3-3-7,-7 0 0,-5-1 0</inkml:trace>
  <inkml:trace contextRef="#ctx0" brushRef="#br0" timeOffset="161854.2576">9723 14523 64,'-11'2'38,"11"-2"0,-13 4 1,13-4-23,0 0-7,0 0-2,15-2-2,0 1-2,6 1-1,2-3-1,4 3 0,5-1-1,-1-5-1,4 4-3,-5-6-3,4 4-21,-5-3-12,-6-4 1,1 1-1,-7-5 2</inkml:trace>
  <inkml:trace contextRef="#ctx0" brushRef="#br0" timeOffset="162395.2885">10427 14117 58,'0'0'37,"0"0"-1,-12 3 0,0 16-14,0-6-15,2 10-1,-5 4-2,5 9 0,-2 3-2,2 8 1,3-1-1,3 3 0,2 1 0,7 0 0,3-6-1,4-3 0,2-8 1,7-5-2,1-8 1,6-7 0,0-9-1,4-6 0,2-9 0,4-4 0,3-11 0,-5-6 1,-1-5-2,0-7 1,-1-6 0,-8-5 0,-4-4 0,-12-2-1,-10 3 1,-5 6 0,-10 5 0,-12 9 0,-8 9 0,-7 11 0,-5 10-1,-2 9 1,1 9-1,-1 3-1,9 4-1,5 1-4,12 8-11,4-8-22,9 1 1,7-3 0,6-4 0</inkml:trace>
  <inkml:trace contextRef="#ctx0" brushRef="#br0" timeOffset="162705.3062">10564 14417 94,'13'16'40,"3"5"3,-1 7-1,10 2-33,-3-2-1,6 4-3,-1-1-1,1 0-2,1-3-1,1-1 0,-1-7 0,-3-2-1,-5-4-1,-1-3-1,-3-3-3,-17-8-23,14-2-14,-14 2-1,-3-20 0,-2 3 0</inkml:trace>
  <inkml:trace contextRef="#ctx0" brushRef="#br0" timeOffset="201509.5257">1123 14623 70,'0'0'23,"0"0"0,0 0 1,0 0-8,0 0-4,0 0-2,0 0-4,0 0-1,0 0-2,0 0-1,0 0-1,0 0 1,0 0-1,0 0 1,-51 15-1,51-15 0,0 0 0,-52 36-1,52-36 1,0 0 0,0 0-1,0 0 1,-42 58-1,42-58 0,0 0 1,0 0-1,0 0 1,59 39-1,-59-39 1,45 15-1,-23-8-1,-2-1 0,1 4 1,-4 1-1,-4 1 0,-6 0 1,-7-12 0,0 0 2,0 0 0,-18 64 1,18-64-1,0 0 0,-51 42 0,51-42 0,0 0-2,0 0-1,0 0-2,0 0-6,0 0-28,-26 34-4,46-33 2,3 3-1</inkml:trace>
  <inkml:trace contextRef="#ctx0" brushRef="#br0" timeOffset="202418.5777">1268 15755 26,'0'0'32,"0"0"-5,0 0-2,0 0-3,0 0-3,0 0-4,0 0-2,-4 10-4,4-10-2,-9 15-3,4-3 0,-4 4-1,-5 2-1,14-18 2,0 0-2,-47 62 1,47-62-1,0 0 1,-31 56-1,31-56 0,0 0 0,-4 20-3,4-20 1,19-6 0,-7 2-1,3-1 0,5 2 1,0 1-1,0 2 1,0 5 0,-1 4 0,-4 0 1,-1 3-1,-4 3 0,-3 1 1,-4 2-1,0 3 1,-5-3 0,-4 2 0,-2-2 0,-4-1 1,-4-3-1,1-1 1,-4-3-1,19-10 1,0 0-1,-58 21 0,58-21-2,0 0-3,-34 10-16,34-10-21,2-16-2,4 0 0,2-7-1</inkml:trace>
  <inkml:trace contextRef="#ctx0" brushRef="#br0" timeOffset="208401.9199">2135 15810 28,'13'-7'23,"-10"-4"-3,6 0 0,0 1-2,-2-2-3,3 5 0,-6-3-3,-4 10 0,6-12-2,-6 12-3,0 0-1,-13 13-1,-3-5-1,1 4-1,-9 2-1,1 2 0,-4 3-1,3-1 1,1-1 0,1-1-1,5-4 0,4-1 0,13-11-1,-4 15 1,13-13-1,9-1 1,5-1-1,6 2-1,4 1 2,3 2 0,-1 3-1,-2 3 0,-5 2 2,-6 5-2,-10 0 1,-5 3 1,-8 1-1,-8 1 1,-9-2-1,-2-2 1,-8-5-1,0 1 0,0-7 0,3-2-1,8-3-3,5-13-9,12-1-28,18-3-1,9-5 1,13-7-1</inkml:trace>
  <inkml:trace contextRef="#ctx0" brushRef="#br0" timeOffset="209508.9832">6178 15469 27,'0'0'31,"8"-9"0,-8 9-5,0 0-2,10-4-4,-10 4-1,0 0-6,-7-9-3,7 9-2,-11 0-2,11 0-2,-19 2-1,6 3-1,-2 5-1,-4 0 0,2 3 0,-1 3-1,3 2 0,0 1 0,5 0 0,5-3 0,5 0-1,7-5 1,5-1 1,6 0-1,6-2-1,5 0 1,1-1 0,3 2 0,-3 0 0,-2 4 0,-4 0 0,-4 1 1,-7 2-1,-8 0 1,-8 0-1,-5-2 2,-7 1-1,-4-2 0,-4-1 0,-2-3 1,0-2-1,4-4-1,3-1-1,6-2-2,12 0-6,0 0-32,0-15 0,11 4 0,1-7-1</inkml:trace>
  <inkml:trace contextRef="#ctx0" brushRef="#br0" timeOffset="216441.3798">2811 14674 9,'-1'-10'26,"1"10"2,0 0-5,7-13-3,-7 13-1,0 0-3,0 0-2,-1-14-2,1 14-2,0 0-3,0 0-2,-12 4-1,12-4-1,-19 11-1,10-1 0,-4 0-1,-1 2 0,0 1 0,1-1 0,0 0-1,3 1 0,-1-1 1,3-2-1,1 0 0,7-10 0,-6 13 0,6-13 1,5 14-1,-5-14 0,13 4 1,1 1-1,1-1 1,3 1-1,0 0 0,3 2 1,1 0-1,-2 2 0,0 2 1,-3 0 0,-3 2-1,0 3 0,-4 1 1,-7 0 0,-5 2-1,-2-1 1,-8-1-1,-1 2 0,-4-5 1,-2-3-1,-3-1 1,3-3-1,2-2 1,0-3-1,5 0 0,1-3 0,11 1-1,-9-5-3,9 5-1,8-13-5,6 6-10,-2-2-19,2-4 0,-1 2 0,-2-2 2</inkml:trace>
  <inkml:trace contextRef="#ctx0" brushRef="#br0" timeOffset="218256.4836">6285 14368 17,'12'-2'21,"-12"2"-1,4-9-1,-4 9-1,5-11-3,-5 11 0,3-10-2,-3 10-2,0 0-1,0 0-2,0 0-1,-12-7-2,3 9-2,9-2 0,-21 13-1,7-2-1,-3 2-1,2 1 1,1 2-1,0 3 0,2-1 0,1-1 0,3-3 0,5 1 0,3-3 0,1-3 0,-1-9 1,13 14-1,-13-14 1,21 7-1,-8-4 1,2-2 0,-1-1 0,5 3-1,-6-1 1,2 4 0,-3 1 0,-1 3-1,-2 1 1,-2 3-1,-4 1 1,-2 1-1,-3 1 1,0-1 0,-5-5 0,-2-1 0,-3 0 1,1-4 0,-4-1-1,3 1 1,-3-4-1,2-1-1,3 2-1,-2-3-3,12 0-5,-9 0-11,9 0-19,3-12 2,0 3-2,4-3 2</inkml:trace>
  <inkml:trace contextRef="#ctx0" brushRef="#br0" timeOffset="218751.5119">6154 14105 38,'0'0'31,"16"-7"4,-16 7-10,0 0-6,0 0-3,11 12-3,1 1-4,-4-2-3,7 5-1,-4-1-2,2-2-5,2 5-15,-2-2-20,-6-7 1,-3 1-2,-4-10 1</inkml:trace>
  <inkml:trace contextRef="#ctx0" brushRef="#br0" timeOffset="228286.0572">5820 14414 20,'0'0'28,"0"0"-3,0 0-2,0 0-3,-14-2-3,14 2-3,0 0-3,0 0-2,-16-11-2,16 11-2,0 0-2,-11-5 0,11 5-2,-10-1 1,10 1-1,-14 1 1,14-1-1,-14 5 0,5-3 0,9-2-1,-17 6 1,17-6 0,-17 12-1,17-12 1,-16 10-1,16-10-1,-10 13 1,10-13 1,-9 12-2,9-12 1,-3 10 0,3-10 0,2 12 0,-2-12 1,0 0-1,12 11 0,-12-11 0,14 9 1,-14-9-1,17 9 0,-8-5 0,2 1 0,0 0 1,-1-1-1,1 0 0,0 0 0,-1 3 0,3-3 0,-2 3 0,3-3 0,-14-4 0,15 17 0,-8-8 0,-2 0 0,-5-9 0,1 18-1,-2-9 1,-8 0 0,9-9 0,-17 15 0,5-8 1,-1 0-1,0 1 0,-4-2 1,3-1-1,0 2 1,1-5 0,1 4-1,0-5 1,0 0 1,3-2-1,9 1 0,-14-1 0,14 1 0,-12-8 0,12 8 0,0 0-1,0 0 0,-5-10 0,5 10 0,0 0-1,0 0-1,9-4-1,-9 4-3,0 0-10,11 1-21,-11-1-1,0 0 0,0 0 1</inkml:trace>
  <inkml:trace contextRef="#ctx0" brushRef="#br0" timeOffset="234689.4235">9317 14394 22,'0'0'27,"0"0"1,0 0-7,0 0-4,3 10 1,-3-10-4,0 0-2,-9 0-1,9 0-3,0 0-1,-10 0-2,10 0-1,-14-5-1,3 2-1,11 3 0,-19-1-1,8 0 0,-1 1 0,-1 4 0,-1 0-1,-4 2 1,3 4-1,-3 0 0,1 1 0,2 3 0,3 0 0,1-2 0,2 0 0,8-1 0,1-11 0,11 17 1,1-11 0,2-1 0,4-3 0,0 3 0,4-2 0,1-1 0,-3 0-1,1 3 0,-3 1 1,-1 3-1,-2 2 1,-4 0-1,-3 3 1,-3 2-2,-1 2 2,-6-1-1,-3 1 0,-2-1 0,-3-1-1,-3 3 1,-1-4 0,-3-3 1,0 1-1,-2-2 1,1-4 0,-4 1 0,1-2 0,4-3 0,-1-2 0,5 0-1,2-3 1,11 2-2,-12-7-1,12 7-2,9-13-9,1 5-27,1-6 1,6-3 1,1-5-3</inkml:trace>
  <inkml:trace contextRef="#ctx0" brushRef="#br0" timeOffset="235191.4522">9380 14035 31,'0'0'34,"-3"-9"3,3 9-1,0 0-11,0 0-6,0 0-6,2 24-5,3-7-2,5 7-2,-2 0-1,2 7-1,3 1 0,-1-1-1,-3-2 0,1-4-1,-3-5 0,-2-3 0,-1-4-2,-4-13-1,0 0-5,0 0-17,-3-11-15,3 0 1,-3-3-1,3-1 2</inkml:trace>
  <inkml:trace contextRef="#ctx0" brushRef="#br0" timeOffset="241831.832">3525 14640 16,'0'0'29,"0"0"1,0 0-3,0 0-8,0 0-4,0 0-4,0 0-3,-9 0-2,9 0 0,0 0 0,-11 6-1,1-5-1,10-1 0,-20 6-1,8-1 0,-3 0-1,2-1 1,0 0-2,-1 1 0,2 0 1,1-1-1,2 3-1,9-7 0,-13 10 1,13-10-1,-6 16 0,6-16 0,-3 11 0,3-11 0,3 14 1,-3-14-1,5 13 0,-5-13 0,10 9 0,-10-9 0,16 11 1,-6-8-1,2 0 0,2 1 1,-3-2-1,1 1 0,-1 0 1,4 0-1,-3 1 0,-1 1 0,0 2 1,-2-3-1,0 0 0,2 2 0,-11-6 1,12 13-1,-12-13 0,5 11 0,-5-11 0,0 16-1,-4-3 1,-3-3 0,1 0-1,-5 1 1,2 5 0,-4-3 0,-3-2 1,1-2 0,-3-1-1,2 1 1,-2-5 1,-2 0-1,3-4 0,2 0 0,2 2 1,1-2-2,12 0 0,-15-3 0,15 3-2,0 0-1,0 0-5,-3-11-13,3 11-19,8-12 2,-1 2-2,7 0 2</inkml:trace>
  <inkml:trace contextRef="#ctx0" brushRef="#br0" timeOffset="255564.6175">1432 15658 17,'-3'-8'10,"3"8"1,0 0 2,0 0-1,0 0 2,0 0 3,0 0 0,0 0 0,0 0-1,0 0-2,0 0 0,0 0-3,11 16-1,-11-16-3,1 21-1,-1-8-1,4 6-1,-1 0-1,-1 2 0,0 1-2,1-2-2,2 0-2,-6-9-6,1-11-30,0 12-1,0-12 0,-8-9-1</inkml:trace>
  <inkml:trace contextRef="#ctx0" brushRef="#br0" timeOffset="256333.6615">2367 15616 23,'0'0'34,"0"0"2,0 0 1,10 9-13,-10-9-3,4 17-5,-6-7-6,8 8-2,-3-1-2,1 3-2,-1-5 0,0 1-1,0 0-2,-2-8-1,-1-8-3,4 11-5,-4-11-32,0 0-1,-1-21 1,-3 1-2</inkml:trace>
  <inkml:trace contextRef="#ctx0" brushRef="#br0" timeOffset="257679.7385">6359 15372 37,'0'0'26,"2"-13"0,-2 4-2,0 9-2,-1-15-2,1 15-3,0 0-4,0 0-3,-1 12-1,3 4-2,-4 1-2,4 10-1,0 0-1,1 1-1,-1-3-1,1-4-1,3-2-4,-6-19-10,0 0-27,12-14 2,-14-11-1,1-9 0</inkml:trace>
  <inkml:trace contextRef="#ctx0" brushRef="#br0" timeOffset="260419.8952">1191 14452 51,'0'0'35,"0"0"-2,0 0-7,-3-13-10,3 13 0,0 0-5,16 19-3,-6-9-1,4 7-1,-3-4-2,4 7 0,0-1-1,3-1-1,-6-1 0,-2-4-2,-1 0-1,-2-3-3,2 7-10,-9-17-26,4 14 0,-4-14 0,-17-2-1</inkml:trace>
  <inkml:trace contextRef="#ctx0" brushRef="#br0" timeOffset="356334.3812">600 13184 40,'11'-59'32,"-11"59"-2,0 0-7,0 0-3,0 0-5,0 0-3,0 0-4,0 0-3,0 0-2,25 61 0,-25-61-1,14 86 0,-6-33-1,6 0 0,-5-1 0,-9-52 0,24 86 0,-24-86-1,21 58 1,-21-58 0,0 0 1,0 0-1,0 0 0,0 0 1,53-65 0,-53 65-1,14-72-1,-14 72 1,14-72-2,-14 72-2,15-61-3,-15 61-15,0 0-17,0 0 0,6-53 0,-6 53 0</inkml:trace>
  <inkml:trace contextRef="#ctx0" brushRef="#br0" timeOffset="356583.3954">560 13353 85,'0'0'38,"30"-54"1,-30 54-10,0 0-20,75-65-1,-75 65-3,67-20-1,-67 20-3,72 3-2,-72-3-1,70 17-7,-70-17-25,62 28-5,-62-28 0,0 0 0</inkml:trace>
  <inkml:trace contextRef="#ctx0" brushRef="#br0" timeOffset="357163.4286">1339 13232 54,'0'0'36,"0"-15"0,0 15-3,-13-2-15,-1 1-8,-6 8-3,-1-2-2,21-5-1,-49 29 0,49-29-1,0 0-1,-67 54 0,67-54-1,0 0 0,0 0 1,-25 53-2,34-48-1,4 0 0,9-3 1,3 0-1,3 3 1,-2-1-1,1 3 1,-2 5-1,-3 2 2,-3 5-1,-11 2 1,-4 1-1,-5 2 0,-2 1 0,-5-2 0,-9-4 1,0-5-1,-5-2 0,-1-6 1,0-3-1,23-3 1,0 0-2,-56-11-1,56 11-5,0 0-14,-20-33-19,23 16 1,2-1 0,1-8-1</inkml:trace>
  <inkml:trace contextRef="#ctx0" brushRef="#br0" timeOffset="357410.4427">1229 13026 71,'12'-10'39,"2"4"-1,4 7 1,1 14-30,1-1-2,2 8-2,-1 2-2,-3 9-1,-3 0 0,1-1-4,-3 0-3,-9-8-21,2-5-13,-4-1 0,-3-9-1,1-9 2</inkml:trace>
  <inkml:trace contextRef="#ctx0" brushRef="#br0" timeOffset="357761.4628">1708 13590 86,'8'11'37,"-1"4"0,-1-3-1,-4 6-45,5-7-27,-7-11 1,3-11-3,-4-19 1</inkml:trace>
  <inkml:trace contextRef="#ctx0" brushRef="#br0" timeOffset="359363.5544">2284 13020 60,'0'0'35,"-2"-9"-1,2 9-8,13-9-13,6 5-2,0-7-4,9 7-1,1-2-1,7 3-2,-1 1-1,4 1 0,-1 0-1,2 2 0,-4 2-1,1 0 1,-6 0-1,-2 2 1,-3 1-1,-6 1 1,-4 0 0,-4 1-1,-2 2 1,-5 5-1,-1 5 1,-4 1-1,0 6 0,0 7 0,3 2 1,-1 5-1,0 1 0,1-3 0,1-1 1,0-5-1,1-2 1,-1-9-1,-2-3 0,1-6 0,-2-2-1,-1-11-2,0 15-4,0-15-21,0 0-12,0 0 2,-10-5-2</inkml:trace>
  <inkml:trace contextRef="#ctx0" brushRef="#br0" timeOffset="359923.5865">3422 12704 43,'0'0'32,"0"0"3,-18 12-3,2 0-15,-2 17-6,-5 3-3,5 11-1,-5 5-2,8 10-1,-1-2 0,9 1-1,3 1 0,6-4-1,8-5 0,3-7-1,4-5 0,3-8-1,4-4 1,-6-4-3,4-6-1,-4-8-4,5 5-13,-2-9-19,-8-6 1,-3 0 0,-4-7 0</inkml:trace>
  <inkml:trace contextRef="#ctx0" brushRef="#br0" timeOffset="360426.6152">3656 12849 67,'0'0'37,"12"-13"0,-12 13 1,14-10-30,-2 7-2,-2-3-1,9 4-1,-4-3 0,3 4-2,-2-2-1,3 2 0,-1-2-1,-2 2 1,2 0-1,-5 0 1,-2 1-1,2 3 0,-3 1 0,-10-4 1,12 20-1,-9-9 0,-1 8 0,0 2 1,0 4-1,0 3 0,-1 2 0,1 1 0,1 3 0,-1 1-1,1-2 1,-1 0 0,0 0 0,1-2-1,-1-2-1,-2-6-2,4-1-2,-5-9-5,6-2-19,-3-2-8,-2-9-1,0 0 2</inkml:trace>
  <inkml:trace contextRef="#ctx0" brushRef="#br0" timeOffset="360660.6286">3758 13386 48,'3'16'35,"-3"-16"2,17 0-2,-2 2-19,-2-8-4,10 5-4,-5-4-2,5 1-3,0-1-2,0 2-3,-4 1-2,-6-4-4,3 5-16,-3-1-13,-13 2 0,3-9 0,-3 9 1</inkml:trace>
  <inkml:trace contextRef="#ctx0" brushRef="#br0" timeOffset="360886.6416">3668 13181 65,'5'-15'37,"5"9"0,4-1-2,-4-5-23,11 7-3,3-5-3,4 3-1,-2-2-3,3 2-2,0 2-2,-5-2-5,5 6-17,-4-1-15,-9-3 1,-2 8-1,-14-3 1</inkml:trace>
  <inkml:trace contextRef="#ctx0" brushRef="#br0" timeOffset="361495.6764">4289 12970 47,'0'0'35,"0"0"1,-14-2 1,2 11-21,-7-3-4,1 10-5,-6-1-2,7 6-1,-1-3-3,3 4 1,3-2-2,5-3 0,3-1 0,7-3 0,7-2 0,3-3 0,4-2 0,5-2 0,1 0 0,2 2 0,-3 0 0,0 0 0,-6 4 0,-2 4-1,-6 0 2,-8 3-1,-3 0 1,-5 2-1,-3-2 1,-3 2-1,-2-4 1,-1-5 0,2 1-2,1-7-1,14-4-4,-14 3-10,14-3-22,0 0 1,10-16-2,4 11 2</inkml:trace>
  <inkml:trace contextRef="#ctx0" brushRef="#br0" timeOffset="361643.6849">4484 13367 28,'0'0'25,"13"25"-1,-13-25-2,0 11-33,0-11-14,0 0 1,0 0-1</inkml:trace>
  <inkml:trace contextRef="#ctx0" brushRef="#br0" timeOffset="362162.7145">4788 13028 28,'1'-11'33,"-1"11"3,-2-10-1,2 10-12,-14-2-8,-3 0-4,7 8-4,-6-4-2,5 8-2,0-3 0,1 1-1,10-8-1,-10 16 0,10-16 0,-1 18-1,1-18 1,12 16-1,-2-7 0,3-1 0,3 1 0,-1 2 0,3 0 0,1-1 1,-1 3-1,-1 2 0,-4 3 0,-4-1 0,-2 0 1,-5 3-1,-6-4 1,-4 3-1,-5-3 1,-5-2 0,-3-4-1,2-1 1,-2-1-1,0-5 0,5 0-1,3-6-1,13 3-2,-16-8-4,16 8-15,14-8-15,-7-1-1,5 1 1,3-8 1</inkml:trace>
  <inkml:trace contextRef="#ctx0" brushRef="#br0" timeOffset="362583.7386">5190 12948 46,'-10'7'34,"-8"1"3,1 3-3,-3 10-14,-5-7-7,8 12-3,-3-5-4,7 7-2,2-2-1,7 0-1,3 0 0,6 1-1,3-2 1,4-5-1,4-1 0,5-4-1,2-1 1,3-5-1,-2-4 0,2-5-1,-1-1-2,-1-4-2,2 3-6,-8-9-18,-3-2-10,-4 5 1,-7-3 0</inkml:trace>
  <inkml:trace contextRef="#ctx0" brushRef="#br0" timeOffset="362778.7498">5059 13230 41,'0'0'33,"-5"-9"3,15 2-2,3-1-15,1-8-7,11 5-3,-3-6-3,6 7-6,1 2-7,-6 3-24,2-4-4,0 4-2,-7-3 0</inkml:trace>
  <inkml:trace contextRef="#ctx0" brushRef="#br0" timeOffset="363051.7654">5432 12906 57,'10'-3'35,"-10"3"0,14 14-3,-12-3-17,6 14-8,0 2-2,1 6-1,-2 2-2,2 6 0,0-2-1,-1-1-1,1-4-1,-4-7-1,2-3-2,-3-15-6,1 2-11,-5-11-14,0 0-1,-5-17 0,-10-7 1</inkml:trace>
  <inkml:trace contextRef="#ctx0" brushRef="#br0" timeOffset="363326.7811">5376 12895 61,'6'-26'37,"6"7"0,-2 3-2,1-4-22,10 8-3,-2-1-3,5 9-3,1 3-1,0 6-1,-2 3-1,-1 8-1,-3 1 0,-5 2 0,-8 1 0,-6 5 1,-6-2 0,-8 2 0,-5-2 0,-3-5 0,-1-3 0,3-2-1,3-3-4,1-9-21,16-1-14,-10-12 0,13-7-1,9 0 1</inkml:trace>
  <inkml:trace contextRef="#ctx0" brushRef="#br0" timeOffset="364580.8529">5930 12999 52,'7'14'33,"-8"1"1,2 3-4,-5 12-20,-5 0-1,3 8 0,-4-2-4,2-4-2,-1-8 0,4-1-1,0-10 0,5-13-1,0 0-1,3-21 0,1-3 0,1-4 1,2-4-2,2-5 2,-1 2-1,2 6 0,-4 3 1,4 7 0,-1 8 1,0 9-1,1 7 1,0 12 0,1 3-1,2 5 1,-1 2-1,4 1 0,-4 2-1,3-5-2,1 0-5,-5-13-14,1 0-17,1-1 1,0-10-1,0-2 0</inkml:trace>
  <inkml:trace contextRef="#ctx0" brushRef="#br0" timeOffset="364831.8672">6390 12789 70,'-1'9'36,"-8"5"-1,0 10-3,-3 13-25,-1 0-2,6 7 1,-1 0-2,8 4 0,3-1-1,6-1-2,4-6-2,3-5-2,6-3-4,-6-12-8,9-3-23,-1-5 2,-6-12-2,6-2 1</inkml:trace>
  <inkml:trace contextRef="#ctx0" brushRef="#br0" timeOffset="365192.8879">6706 12872 79,'-6'-18'37,"6"18"-1,-16-4-5,-2 4-22,1 6-4,-2 5-2,4 6-1,0 1-1,4 0 0,8 0 0,3-5-1,6 4-1,5-4 1,5 1 0,4-4 1,2 0-1,3 4 0,-4-1 0,-1 1 0,-3 2 0,-6 1 1,-7 0-1,-4 3 1,-5 0-1,-7-6 1,-2 0 0,-2-3 0,-1-3-2,2-4 0,3-1-4,0-9-6,12 6-19,4-10-8,1-2 1,6 4-2</inkml:trace>
  <inkml:trace contextRef="#ctx0" brushRef="#br0" timeOffset="365388.8991">6858 13110 57,'14'7'36,"-1"4"0,-6 3 0,-7 1-21,6 12-6,-5-8-3,2 7-3,-1-3-1,1-4-3,-1-2-2,-2-17-4,10 11-10,-10-11-20,9-14 0,-1-3 0,-3-10 1</inkml:trace>
  <inkml:trace contextRef="#ctx0" brushRef="#br0" timeOffset="365722.9182">7071 12884 71,'0'-9'38,"0"9"-1,-14-12 0,4 18-23,-7-6-7,1 8-2,0 1-2,2 3-2,5 1 0,4 1-1,5 1 0,4-5 0,6 3 0,6 0 0,5 1 0,-1 1 0,4-2-1,1 4 1,-3 0 0,-4 3 0,-3 1-1,-6-1 2,-8 0-2,-2 0 2,-8-4-1,-5-1 0,-2-3-1,-4-6-1,4 3-5,-6-13-12,5-1-19,7-2 0,-3-6-1,7-5 1</inkml:trace>
  <inkml:trace contextRef="#ctx0" brushRef="#br0" timeOffset="365935.9304">7081 12772 76,'0'-16'38,"0"16"0,0 0 0,0 0-28,12 9-4,-3 2-2,4 5-2,-3 2 0,5 2-3,-3 6-1,-3-6-5,5 5-27,-6-3-5,-8-4 0,1 1 0</inkml:trace>
  <inkml:trace contextRef="#ctx0" brushRef="#br0" timeOffset="368049.0512">7375 12820 53,'0'0'34,"0"0"-1,10 4-1,-7 8-18,-3-1-6,8 9-4,-3 3-1,6 6 0,-1 3-2,1 4 0,-2 0 0,-2 2 0,-3-2 0,-1-3 0,-4-3 0,-2-5-2,0-6 0,-1-9-2,4-10-3,0 0-7,5-18-12,7 1-10,2-13-1,5 2 2</inkml:trace>
  <inkml:trace contextRef="#ctx0" brushRef="#br0" timeOffset="368338.0678">7758 12828 50,'14'-13'36,"-2"11"0,-12 2 0,0 0-16,-13 16-8,-6-3-3,2 6-3,-10 1-2,3 5 0,-3 1-2,1-1 0,1 2-1,4 0-1,7 2 0,4-3 0,9-2 0,8-4 1,9-2-2,8-3 1,4-2 0,3-6-2,4-3-1,-1-7-1,3-1-5,-10-6-6,3-1-15,-8 0-9,-10-5 1,-3 4 1</inkml:trace>
  <inkml:trace contextRef="#ctx0" brushRef="#br0" timeOffset="368520.0782">7654 13086 60,'0'0'36,"0"0"1,0 0 1,17-6-26,-4-8-3,18 8-1,-6-6-2,4 4-4,-2 1-5,-2-6-10,0 6-25,-3 3 0,-8-2-1,-2 1 1</inkml:trace>
  <inkml:trace contextRef="#ctx0" brushRef="#br0" timeOffset="368874.0984">7964 12810 38,'18'-5'32,"-6"0"3,6 12-1,-5 8-14,-1 0-12,4 9 1,-3 1-4,0 5 0,-4-3-2,3 2-1,-5-5-1,-1-5 1,-4-5-2,-1-4 0,-1-10 0,0 0 0,-8-9 0,3-7 0,0-3-1,1-2 1,3 0-1,-2-2 1,4 3-2,4-3-2,5 9-6,-2-1-20,4 0-4,2 2-2,-4-2 1</inkml:trace>
  <inkml:trace contextRef="#ctx0" brushRef="#br0" timeOffset="369174.1156">8275 12534 70,'3'-10'39,"6"9"-2,-1 6 2,-1 5-27,13 12-5,-3 4-1,4 10-3,3 9 0,1 6-2,-2 3-1,-4 6 1,-2 1-1,-7-4 1,-7-2-2,-1-8 1,-6-6-2,-3-11-3,1-2-10,-3-13-25,-1-12 2,0-3-1,1-11 1</inkml:trace>
  <inkml:trace contextRef="#ctx0" brushRef="#br0" timeOffset="370410.1863">8839 12731 34,'0'0'30,"20"9"2,-11 4-1,-4 8-19,7 10-3,-5 4-1,7 7-2,-7 0-2,6 2 0,-4-9-2,2-1 0,-1-6 0,1-9 0,-11-19-1,17 11 1,-7-20 0,0-9-1,0-10 1,1-5-1,-2-9 0,3-2 0,0 0-1,-2 1 1,1 6-1,-5 8-1,6 10-2,-4 5-2,6 14-10,-4 10-20,0 1 0,6 7 0,-5 0 0</inkml:trace>
  <inkml:trace contextRef="#ctx0" brushRef="#br0" timeOffset="370837.2107">9490 12847 27,'6'-17'31,"3"9"2,-14-4-1,-4 2-13,9 10-4,-24 5-4,9 7-2,-8-1-4,3 8-1,-2 0-2,2 5 0,2 0-1,5 0 0,5-7 0,7 0-1,10-3 1,4-4-1,9-4 0,6 0 0,3-4 0,2 3 1,-2 1-1,-2 4 1,-7 1-1,-4 5 0,-8 2 1,-7 2 0,-7 1 0,-5-3 0,-8-1 0,-2-2 0,0-1 0,-2-7-1,-2-2-1,1-4-3,9 0-4,-7-10-17,8-3-11,7-2-1,-7-7 0,10-1 0</inkml:trace>
  <inkml:trace contextRef="#ctx0" brushRef="#br0" timeOffset="371051.2229">9483 12624 71,'11'-11'37,"2"9"1,-13 2-8,12 13-16,-2 6-5,-6 1-3,6 7-2,-3 1-3,-1-2-2,3 2-4,-4-7-10,1-1-24,2-2 1,-3-5 0,3-1 0</inkml:trace>
  <inkml:trace contextRef="#ctx0" brushRef="#br0" timeOffset="371470.2469">10086 12847 56,'0'0'37,"-9"-9"-2,0 5 1,-4 1-21,-10-2-6,5 6-4,-8 3-2,3 12-1,-3 6-1,1 7 1,-1 7-1,5 4 0,8 4 0,3 1 0,10-4 0,10-5 1,3-9-1,12 0 0,6-11 0,4-5-1,3-8 1,3-3-2,-1-3 0,-7-4-3,3 1-5,-13-9-16,-5 4-14,-1 1 2,-13 0-2,-4 10 2</inkml:trace>
  <inkml:trace contextRef="#ctx0" brushRef="#br0" timeOffset="371666.2581">9896 13148 63,'-19'-4'36,"19"4"0,0 0-3,-3-21-20,25 10-4,7-8-1,9 5-3,3-4-1,3 1-4,5 6-5,-7-5-8,-3 7-26,-2 6 1,-11-1 0,-1 4 0</inkml:trace>
  <inkml:trace contextRef="#ctx0" brushRef="#br0" timeOffset="372166.2867">10560 12716 60,'0'0'38,"-8"-15"-2,8 15 4,-13 9-26,-11 1-3,11 12-2,-8 1-3,6 14-1,-1 7-1,7 3-2,5 0-1,7 4 0,8 0 0,6-7 0,4-3-1,5-8 0,6-9 0,1-11 1,3-7 0,1-12-1,0-9 1,2-7-1,-1-9 1,-2-10-1,-3-1 1,-4-4 0,-7-3-1,-6 3 1,-9 0-1,-10 0 0,-13 4 0,-7 10 0,-11 4 0,-8 8-1,-4 9 1,-2 6-1,3 7-1,1 8 0,12 5-2,3-3-3,16 11-9,3-5-25,7-3 1,6 4-1,4-6 2</inkml:trace>
  <inkml:trace contextRef="#ctx0" brushRef="#br0" timeOffset="372427.3016">10670 12940 72,'0'0'39,"19"9"1,-8 2 1,7-3-25,2 14-7,-1 1-2,9 8-2,-5 1-1,5 2-2,-2-3 0,2-3-1,-3-7-1,-1-4-3,-2-5-4,-11-9-33,1-10-1,-8-4 0,-8-6-1</inkml:trace>
  <inkml:trace contextRef="#ctx0" brushRef="#br0" timeOffset="381556.8238">8231 12792 12,'0'0'19,"0"0"-1,0 0 0,0 0 1,0 0-2,4 9-2,-4-9-2,0 0-2,-10 9-4,10-9-2,-4 13-1,4-4-2,0 1 0,0-10-1,6 15 0,-6-15 0,17 10 1,-8-8-1,0-4 2,3-2-1,-3-5 0,-9 9 0,12-18 1,-12 9 0,-3-1-1,3 10 0,-18-13-1,6 10 1,-2 1-2,0 2 0,3 1-1,0 1-3,11-2-22,0 13-9,0-13 0,0 0-1</inkml:trace>
  <inkml:trace contextRef="#ctx0" brushRef="#br0" timeOffset="384326.9823">499 11918 28,'0'0'36,"0"0"1,0 0 1,0 0-13,0 0-4,0 0-8,0 0-5,0 0-2,0 0-3,13 57-1,-13-57-1,12 82 0,-3-31-2,-9-51 1,19 91-1,-19-91 0,13 80 1,-13-80 0,16 56 0,-16-56 0,0 0 0,0 0-1,0 0 1,0 0 1,0 0-1,49-87 0,-49 87 0,13-90 0,-13 90-1,15-88-2,-15 88 0,8-73-4,-8 73-5,0 0-10,0 0-7,0 0-9,0 0 0,0 0 2</inkml:trace>
  <inkml:trace contextRef="#ctx0" brushRef="#br0" timeOffset="384521.9934">496 12165 23,'0'0'35,"0"0"2,0 0 0,0 0-10,0 0-7,0 0-7,0 0-4,62-61-3,-62 61-3,52-34-3,-52 34-3,62-22-4,-62 22-8,63-1-15,-63 1-8,62 7 0,-62-7 1</inkml:trace>
  <inkml:trace contextRef="#ctx0" brushRef="#br0" timeOffset="385030.0225">1311 11858 63,'-22'-4'35,"5"4"-1,17 0-2,-55 0-20,55 0-4,-54 15-3,54-15-1,-58 23-1,58-23-1,0 0 0,-66 51-1,66-51 0,0 0 0,-26 54 0,26-54-1,0 0 2,24 50-1,-24-50 1,41 27-2,-11-16-1,1 2 1,1 2 0,-3-2-1,-5 3-1,-3 2 1,-7 1-1,-6 1 2,-13-1-1,5-19 2,0 0 1,-48 53 0,48-53 0,-57 21 0,57-21-1,-57 6 0,57-6-1,0 0-3,-61-15-9,61 15-26,0 0 1,0 0-2,-7-70 2</inkml:trace>
  <inkml:trace contextRef="#ctx0" brushRef="#br0" timeOffset="385271.0363">1265 11675 85,'9'-14'38,"-9"14"0,18-7-3,-18 7-28,17 11 0,-5 4-3,-4 7-2,5 2 0,0 6-2,1 6-2,0-4-2,-1 5-7,-5-3-28,2-6 0,-2-1 1,-3-8-2</inkml:trace>
  <inkml:trace contextRef="#ctx0" brushRef="#br0" timeOffset="385455.0468">1534 12229 101,'0'21'39,"1"-1"1,0 4-10,-5-8-25,8-2-6,5-3-35,0-3-3,-9-8 1,19-1-2</inkml:trace>
  <inkml:trace contextRef="#ctx0" brushRef="#br0" timeOffset="400936.9323">2493 11831 2,'0'-9'25,"0"9"2,8-7-6,-8 7 1,0 0-2,5-12-2,-5 12-3,0 0-2,0 0-2,7 8-4,0 9-2,-4 5 0,4 8-3,-3 6 0,6 6-1,-3 2 0,3 3-1,-2-2 1,1-4-1,-1-9 0,0-7 0,-1-5 0,0-4 0,-1-5 0,-6-11 0,0 0 0,10 10 0,-10-10 0,0 0 0,4-16-1,0-2 1,2-7 0,0-6 1,3-8-1,2-7 1,4-6 0,2-4 0,3 0-1,-1 5 1,1 3-1,1 4-1,0 10-3,-4 5-2,8 15-9,-10 7-22,-2 3 1,0 5-2,-13-1 2</inkml:trace>
  <inkml:trace contextRef="#ctx0" brushRef="#br0" timeOffset="401282.9521">2460 12007 59,'-21'1'35,"10"2"0,-1-1-10,2-4-11,10 2-2,0 0-4,0 0-2,0 0-2,21-1 0,-5-7 0,6 2-1,3-3 0,5-3 0,1 0-2,6 2 1,0 0-2,3 2-1,-1 3-1,-2 0-2,3 7-2,-7-4-7,6 5-17,-6 1-9,-9-1 1,-3 2-1</inkml:trace>
  <inkml:trace contextRef="#ctx0" brushRef="#br0" timeOffset="402017.9941">3366 11845 50,'0'0'35,"-8"-9"-1,-4 5 2,-8 0-23,9 8-3,-9-2-4,0 5-1,-2 2-3,2 1 1,0-2-2,3 4 0,1 3 1,3-2-1,4 4 1,5-4-2,8 2 0,3 1 0,2-2 1,4-1-1,3-2 0,3 0 1,1-2-1,-1 0 0,-4 0 0,1 0 1,-5 3-2,-2 0 2,-6 3-2,-5 0 2,-5 0-2,-3 3 2,-4-5-1,-4 2 2,-4-1-1,0-2 1,1-5-1,0 0 0,-1-3 0,4-2-1,3 1-3,2-6-5,13 3-16,-9 3-15,9-3 1,-14-3-1,4 1 2</inkml:trace>
  <inkml:trace contextRef="#ctx0" brushRef="#br0" timeOffset="402475.0203">2257 11344 10,'0'0'29,"-24"12"2,4 10 3,-15 9-12,-7 6-5,6 21-2,-7 3 0,10 18-5,-2 1-3,14 11-1,5 1-1,13 4-3,10-2-1,12-8-2,13-5-4,9-16-14,11-7-18,9-10 0,1-15-1,12-12 1</inkml:trace>
  <inkml:trace contextRef="#ctx0" brushRef="#br0" timeOffset="404586.141">3568 12238 21,'0'0'31,"-9"19"3,9-19 1,0 0-13,0 0-4,0 0-4,19-7-3,-19 7-3,16-10-2,-16 10-4,14-12-8,-14 12-30,8-5-1,-8 5 0,-9-13-2</inkml:trace>
  <inkml:trace contextRef="#ctx0" brushRef="#br0" timeOffset="409166.403">4082 11735 15,'0'0'20,"0"0"1,0 0-3,-9 0 1,9 0-3,0 0-1,-12 2-2,12-2-1,0 0-2,-9 9-2,9-9 0,0 0-3,-11 4 0,11-4-1,0 0-1,7 9 0,-7-9-1,15 7 0,-4-7 0,6 3 0,2-2 0,5-1-1,2-1 0,6-1 0,0 2 0,-1 0 0,2 2 0,-5-1-1,-2 1 0,-2 0 1,-5 2-1,-5-1 0,-2-1 1,-1 0-1,-11-2 0,14 3 1,-14-3-1,10 0 1,-10 0-1,0 0 0,11 0 1,-11 0-1,0 0 0,10 9 0,-10-9 0,4 19 1,-2-3-1,-2 2 1,2 3 0,-2 6 0,-2 2 0,1 3-1,-2-1 1,2-1-1,0 0 1,1-2-1,-2-5 0,2-5 0,0-3 0,2-5 1,-2-10-1,2 10-1,-2-10 0,0 0-2,0 0-3,1-13-6,-1 13-24,12-18-3,-10 7-1,4-3 1</inkml:trace>
  <inkml:trace contextRef="#ctx0" brushRef="#br0" timeOffset="410635.487">4975 11595 17,'0'0'28,"0"0"2,-13 9-8,13-9-3,-17 16-2,4-7-3,3 9-3,-7-3-3,5 12 0,-3 0-2,4 5-1,0 3-2,5 6 0,1-2 1,7 3-2,1-1 1,8-1-1,0-4 0,7-2 0,-3-6-1,5-6 1,-4-7-1,3-1-1,-4-7 1,-1-1-1,-5-4 0,-9-2-2,12-1-5,-12 1-16,3-13-15,-3 13 0,-5-16-1,4 7 1</inkml:trace>
  <inkml:trace contextRef="#ctx0" brushRef="#br0" timeOffset="412247.5792">5459 11758 50,'7'-12'35,"-7"12"0,-5-11 0,5 11-19,-25-10-5,12 10-4,-10-1-2,1 5-2,-2 2-1,-2 1 0,-2 1 0,7 2-2,1 2 1,3 1-1,6-1 1,6-2-1,8 0 0,4 2 0,8 0 1,4-2-1,4 2 0,5 0 0,-2 3 0,-2 1 0,-3 4 0,-5-3 1,-7 3-1,-7 3 0,-6 0 0,-9-1 0,-3-2 1,-3-1-1,-2-4 1,1-2-1,0-2 0,3-7 0,3-2-1,2-2-2,12 0-2,-8-10-7,8 10-16,20-19-9,-5 4-1,7-1 0</inkml:trace>
  <inkml:trace contextRef="#ctx0" brushRef="#br0" timeOffset="412580.5983">5884 11776 43,'-1'-9'33,"-12"5"2,1 4-4,-7 4-13,-4-4-6,1 10-4,-4-2-1,6 7-2,-3 0-1,6 7-1,2 2 1,4 4-2,4-1 1,7 1-2,6-1 1,4-1-1,4-4 0,9-3 0,2-7-1,4-5-2,2-2-1,-4-10-3,4 3-6,-8-9-14,-4-3-12,-5 1 0,-8-3 0,-7 2 2</inkml:trace>
  <inkml:trace contextRef="#ctx0" brushRef="#br0" timeOffset="412774.6094">5685 11928 45,'-11'5'35,"-1"-6"2,12 1-2,0 0-15,10-5-8,9 4-3,-1-4-5,11 5-2,2 0-2,3-3-2,3 6-5,-3-8-12,-1 0-18,1 2 0,-5-5 0,-5 3 1</inkml:trace>
  <inkml:trace contextRef="#ctx0" brushRef="#br0" timeOffset="413328.6411">6087 11716 60,'0'0'36,"8"-13"-1,-8 13 1,15 13-21,-16-5-7,6 11-2,-7 3-3,7 7-1,-2 5 0,-1 0 0,-2 0-1,1-1-1,1-4 0,-2-4-1,5-1-1,-5-11-3,6-2-3,-6-11-5,0 0-6,2-9-4,-2-2-2,-5-12-2,-1-5 2,-4-6 4,0-3 9,-2-4 12,-1-1 11,7 1 7,0-1 5,6 7 4,1 2 1,7 9-2,-1 0-4,13 12-7,-4-2-6,8 9-3,-1 3-1,6 5-3,-1 5 0,1 4-1,-2 5-1,-4 0 1,-4 3-1,-3 4-1,-8-2 1,-7 2 0,-7-1 0,-5-3 0,-4-3-1,-4-1 1,-1-2 0,-5-5-1,3-1-2,3-6 0,7 1-4,-1-7-7,13 4-21,10-11-4,0 0 1,11 1 0</inkml:trace>
  <inkml:trace contextRef="#ctx0" brushRef="#br0" timeOffset="413743.6648">6571 11771 46,'4'25'33,"-11"-4"1,0 12 0,-2 1-21,-5-5-3,4 6-5,-1-5-1,7 0-1,0-6-1,2-2 0,2-6 0,0-6 0,0-10 1,0 0-1,0 0 1,14-18-1,-10 0-1,3-8 0,0-5 0,0-3-1,2 2 0,-1-1 0,-2 3 0,1 5 0,-1 5 1,-1 9 0,-5 11 0,11-3 0,-11 3 0,11 21 1,-3-5-1,-1 7 0,1 0 1,2 3-1,2 2 0,-3-2-1,1-2 0,1-3-3,2-3-5,-5-7-19,4-7-13,-3-4 2,-9 0-1</inkml:trace>
  <inkml:trace contextRef="#ctx0" brushRef="#br0" timeOffset="414022.6808">7115 11583 72,'0'0'37,"-17"0"0,0 12 0,-8 5-29,6 13-2,-4 0 0,7 7-1,-2 0-3,8 7 0,3-3 1,5-1-2,4-3-1,3-2-2,6-3-2,-1-5-9,6-7-26,0-2 1,-3-11-2,2-6 3</inkml:trace>
  <inkml:trace contextRef="#ctx0" brushRef="#br0" timeOffset="414458.7057">7391 11625 88,'8'-13'37,"-6"-2"0,-2 3-4,0 12-26,-4-15-2,4 15-2,-21 1 0,7 6-1,-5 3 0,0 7-1,-2 3 0,-1 5 0,4 0 0,4 3-1,6-4 1,6 2-1,9-5 1,4-1-1,6-5 0,6-2 0,0-3 0,0-1 0,0 0-1,-5-1 1,-7 1 0,-5 2-1,-6 3 1,-9 2 0,-5 2 1,-4-2-1,-4 0 0,-1-2 0,1-3 1,0-4-1,4-3-1,5-3-2,13-1-3,-16-9-10,19-2-24,-3 11 1,17-18 0,-1 7 0</inkml:trace>
  <inkml:trace contextRef="#ctx0" brushRef="#br0" timeOffset="414645.7164">7574 11934 82,'13'10'37,"2"6"0,-10-2-9,-5-14-15,4 26-7,-7-11-4,0-1-2,0 1-3,-3-4-4,6 5-16,-3-7-15,3-9 2,-9 4-2,5-13 1</inkml:trace>
  <inkml:trace contextRef="#ctx0" brushRef="#br0" timeOffset="415180.747">7935 11590 33,'7'-13'33,"-7"13"3,7-15-2,-7 15-10,0 0-12,-11-14-1,11 14-1,-14 2-4,14-2-2,-18 5-1,9 1 0,-1 1-2,-2 1 1,-2 1-2,1 1 0,-2 0 1,0 2-1,0 1 1,4-1-1,-1-4 0,5 2 1,3 0-1,4-10 1,-1 16 0,1-16 0,10 16 1,2-6-1,0 1 1,3 0-1,1 1 0,3-1 0,1 3 0,0-2 0,-1 0-1,-3-3 0,-3 2 0,-4 2 0,-3-1 0,-5-2 0,-6 0-1,-3-1 1,-4 0 0,-4 1 0,-1-5 0,0-2 1,-4-1-2,3-1 1,3 0 0,0-4-2,6 2-3,9 1-7,-5-14-26,5 14-3,12-16 2,0 4-1</inkml:trace>
  <inkml:trace contextRef="#ctx0" brushRef="#br0" timeOffset="415420.7607">8047 11464 86,'-3'-10'37,"3"10"1,5-9 1,-5 9-31,0 0-4,7 13-1,1-1-3,-1 5-1,0-1-2,1 6-6,-5-7-11,2 2-20,2 0 3,-4-4-2,3-2 2</inkml:trace>
  <inkml:trace contextRef="#ctx0" brushRef="#br0" timeOffset="415707.7771">8225 11460 79,'12'-3'39,"4"9"-1,3 1 1,-7 4-29,6 11-3,0 3-3,1 8-1,-5 1-2,-3 3 0,-3 1-1,-4-2 0,-4-2 0,-4-2-1,-4-3 1,-2-5-1,0-5-1,-2-3-2,6 1-3,-6-12-8,12-5-24,0 0 1,-12-4-1,12 4 1</inkml:trace>
  <inkml:trace contextRef="#ctx0" brushRef="#br0" timeOffset="416081.7985">8876 11557 49,'-9'-3'37,"-1"3"0,-2 0-1,-1-5-9,2 9-15,-10-3-4,7 5-4,-5 1-1,3 6-2,-3 5 1,5 6 0,0 3-1,3 5 1,6 0-1,3 2 0,6-3-1,7-2 1,4-5-2,0-5 0,6-4 0,-1-7-2,2-3-4,-7-10-6,8-1-24,-7-2-2,-7-6 0,-1 0 1</inkml:trace>
  <inkml:trace contextRef="#ctx0" brushRef="#br0" timeOffset="416262.8089">8679 11759 69,'20'-2'37,"2"-1"-2,5-3-2,1-5-21,7 2-6,2 1-7,-4-6-15,-2-2-20,3 3-1,-8-7 0,2 3 1</inkml:trace>
  <inkml:trace contextRef="#ctx0" brushRef="#br0" timeOffset="416708.8344">9133 11486 76,'0'0'39,"15"3"-1,-15-3 1,24 11-27,-11 3-6,-2 3-2,2 7-2,-2 4-3,-3 2 1,1 3-2,-5-3 1,-2-2 0,-4-2-1,-2-3 0,-4-7 1,-1-5 0,-3-6 0,-1-6 0,1-6 1,2-6-1,3-7 0,5-4 1,4-4 0,9 0 1,1 0 1,7 1 0,1 1-1,3 3 2,3 8-1,-2-2 0,-1 7-1,-3 1 0,0 3 0,-7 3-1,-13 3 0,12 0 0,-12 0 0,-14 7-1,3 0-2,-2 3-4,-5-6-14,2 1-18,6-1 1,0-6-1,10 2 2</inkml:trace>
  <inkml:trace contextRef="#ctx0" brushRef="#br0" timeOffset="417744.8937">9542 11298 65,'9'5'38,"1"1"-1,7 3-2,0 13-19,-2-2-5,6 14-4,-1-1-2,2 5-1,-5 4-2,-1 1-1,-5-1 0,-4-2-1,-5 1 0,-4-5 0,-5-5-1,-1-4 0,-3-2 0,-2-8-1,3-1-2,-7-8-2,10 0-7,-6-5-18,2-3-6,11 0-1,-12-5 0</inkml:trace>
  <inkml:trace contextRef="#ctx0" brushRef="#br0" timeOffset="418354.9286">9706 11142 48,'13'13'35,"10"2"1,3 2 1,13-1-17,9 19-9,-3 2-2,6 10-3,-7 6-2,-2 8-2,-12 4 0,-10 1-2,-11-2-1,-9-1 2,-11-1-2,-4-7 1,-7-6 0,-1-9 0,2-8 0,-1-8-1,6-5-2,2-11-7,14-8-28,0 0 0,-3-14 0,15-3 1</inkml:trace>
  <inkml:trace contextRef="#ctx0" brushRef="#br0" timeOffset="419155.9744">10402 11622 40,'-10'-12'36,"10"12"1,-6-16 0,1 5-13,5 11-8,0 0-5,14 26-4,-8-5-3,4 9-1,2 5-2,3 5 0,1 1 0,2-2-1,-3-1 0,4-6 0,-3-5 1,1-4-2,-4-5 2,0-5-1,-2-5 1,-3-7-1,-8-1 0,12-22 0,-7-1 0,-3-9 1,2-6-2,2-4 1,-2-2 0,1 5 1,-1 1-1,1 5-1,0 9-1,2 5-3,6 15-7,-13 4-26,22-5 0,-4 6-1,4-1 0</inkml:trace>
  <inkml:trace contextRef="#ctx0" brushRef="#br0" timeOffset="419570.9981">11198 11657 49,'2'-19'32,"-12"11"3,-11 3-4,-9-3-17,4 9-2,-10-1-4,6 10-2,0-3-1,8 8-1,6-3 0,10 6-1,7-3-1,9 4 0,7-1-1,8-1 0,1 1 1,3 2-1,3 0-1,-6 2 1,-2-1-2,-6 0 1,-6 3 0,-8-3 0,-6 0 0,-9-2 0,-6-3 0,-3-1 0,-4-3 0,0-4 0,1-5-1,-1-4-1,8 1-5,1-10-12,4-6-20,9 2 2,2-9-2,5-2 2</inkml:trace>
  <inkml:trace contextRef="#ctx0" brushRef="#br0" timeOffset="419804.0114">11228 11472 81,'6'-9'40,"-2"-1"-2,0 0-3,-4 10-22,5 13-7,-4 2-2,-1 7-2,2 5-1,2 4-1,-2 5-1,2 2-2,-1-3-1,5 4-7,-6-10-18,3-2-10,1-5 0,1-7 1</inkml:trace>
  <inkml:trace contextRef="#ctx0" brushRef="#br0" timeOffset="420157.0316">11940 11598 52,'13'3'36,"-13"-3"0,0 0-4,0 0-16,-24 7-5,11 2-1,-10-4-4,-3 5-1,-5 5-2,-1 4 0,-1 2-1,-1 6 0,4 1 0,2 3-1,6 0 0,11 6 0,7-4 0,6 0 0,8-2 1,8-3-2,5-5 1,5-4-2,2-4 1,0-7-3,0-1-4,-6-12-7,5-1-25,-7-2 0,-12-4-1,-5-2 2</inkml:trace>
  <inkml:trace contextRef="#ctx0" brushRef="#br0" timeOffset="420339.042">11634 11880 47,'-11'2'38,"11"-2"0,0 0 0,23-5-12,4 6-14,0-4-5,10 2-4,2 0-5,-2-7-10,8-2-27,-1 1 1,-4-4 0,-2 0 0</inkml:trace>
  <inkml:trace contextRef="#ctx0" brushRef="#br0" timeOffset="420738.0649">12321 11597 76,'-15'-2'38,"0"11"0,-7 4 0,-8 6-29,2 13-2,-4 2-3,6 11-1,5 3-1,4 1 0,8 0-1,10-2 0,8-4 0,10-4 0,8-6 0,3-9 0,6-9-1,2-4 1,6-10-1,1-10 1,-1-8-1,1-8 0,-2-8 0,-2-6 0,-3-10 0,-7-7 0,-9-4 0,-8-2 0,-11 2-1,-9 6 1,-12 7-1,-8 10-2,-7 14-1,-8 9-8,6 13-28,-1 9 2,-1 5-1,8 7-1</inkml:trace>
  <inkml:trace contextRef="#ctx0" brushRef="#br0" timeOffset="420974.0784">12285 11932 79,'13'14'41,"6"-1"0,4-1 0,10 3-22,-5-4-13,5 5-1,-3 2-2,-1 1-1,-3 1-4,-2-1-3,0 3-24,-10-6-12,-9-6 0,-5-10-1,0 0 1</inkml:trace>
  <inkml:trace contextRef="#ctx0" brushRef="#br0" timeOffset="475598.2027">568 10710 40,'0'0'33,"16"-51"-3,-16 51-6,0 0-3,0 0-4,0 0-5,0 0-4,0 0-3,0 0-1,0 0-2,0 0 1,29 69-2,-29-69 0,20 78 0,-20-78 0,21 95 0,-6-45-1,-15-50 0,22 92 0,-22-92 0,26 78 0,-26-78 0,22 49 0,-22-49 0,0 0 0,0 0 1,0 0-1,0 0 0,0 0 1,52-41-1,-52 41 2,13-77-2,-13 77 1,16-96 0,-16 96-1,12-91 0,-12 91 0,11-70-3,-11 70-2,0 0-8,14-55-26,-14 55 3,0 0-3,0 0 3</inkml:trace>
  <inkml:trace contextRef="#ctx0" brushRef="#br0" timeOffset="475938.2221">600 10915 52,'0'0'36,"0"0"1,0 0 0,0 0-20,0 0-6,0 0-1,0 0-4,0 0-1,30-50-1,-30 50-2,53 0 0,-53 0-1,61 7-1,-61-7-2,60 8-1,-60-8-5,55 13-11,-55-13-20,0 0 1,64 12-1,-64-12 1</inkml:trace>
  <inkml:trace contextRef="#ctx0" brushRef="#br0" timeOffset="477122.2899">1266 10783 24,'9'-5'31,"-9"5"2,0 0 0,6-10-13,-6 10-6,0 0-2,0 0-3,1-10-2,-1 10-3,0 0 0,-20 7-1,7-4-2,-2 7 1,15-10 0,0 0 0,-56 27-1,56-27 0,0 0 0,-56 34 0,56-34 0,0 0 0,0 0-2,0 0 1,0 0 0,0 0 1,0 0-1,-4 47 0,17-44 0,4 1 0,4-1 0,-2 0 0,5 1 0,-2 3-1,-1 3 1,2 2 0,-5 1 0,-6 2-1,-1 1 1,-5 3 0,-4-2 0,-4 2 0,-3-6 0,-7 2 1,-4-4-1,2 0 2,-2-1-1,-5-3 1,21-7 0,0 0 0,-53 7 1,53-7-1,0 0-1,0 0-2,0 0-1,0 0-4,0 0-12,-30-24-22,36 13 1,1-2-2,1-6 3</inkml:trace>
  <inkml:trace contextRef="#ctx0" brushRef="#br0" timeOffset="477476.3101">1297 10515 58,'11'-7'37,"-11"7"-1,15 7 1,-15-7-24,15 14-2,-5-4-2,5 6-3,-1 0-2,-1 3-1,-4-1-1,2 1-3,-4 2-1,-2-5-5,0 0-21,-4-4-12,-1-12 2,0 0-1</inkml:trace>
  <inkml:trace contextRef="#ctx0" brushRef="#br0" timeOffset="491939.1373">1481 11103 31,'16'-5'27,"-16"5"3,15 1 0,-15-1-9,12 8-5,-3 4-3,-4-3-3,2 5-3,-3-2-4,-2 6 0,-3 0-2,0 2 0,-4-2-1,-4-2-2,-2 0-2,-1-4-7,3-2-16,0-3-8,9-7-1,-14-9 1</inkml:trace>
  <inkml:trace contextRef="#ctx0" brushRef="#br0" timeOffset="492916.1932">1884 10738 23,'0'0'31,"0"0"2,0 0-6,0 0-4,0 0-4,0 0-5,0 0-3,0 0-4,-15-7-1,15 7-1,-20 3-1,11 0-2,-7 1 0,2 1-1,-5 1 0,4 3-1,-4 1 0,0-1 0,4 0 0,2 0 0,4 1 0,9-10 0,-2 15 0,2-15 0,18 13 1,-4-6-1,5 2 1,1-2 0,0 4-1,3-1 0,-3-1-1,1 3 0,-4 0 0,-2 1 0,-3 1 0,-4 0 0,-4 0-1,-4 0 2,-5 1 0,-5-2 1,-1-1 0,-4-1 0,-2-5 1,-2-1 0,1-5 0,-2 0 1,4-2-2,3-2 1,3-1-1,2-2-1,8 7-1,-10-15-2,10 15-5,5-10-10,4 4-21,3 3 1,2-3-1,6 6 1</inkml:trace>
  <inkml:trace contextRef="#ctx0" brushRef="#br0" timeOffset="493517.2276">2088 11031 37,'-4'9'30,"4"-9"1,0 0-11,0 14-6,0-14-2,3 14-4,-3-14-2,4 12-1,-4-12-1,5 9 0,-5-9-2,0 0 1,0 0-2,12 7 1,-12-7-1,0 0 1,0 0-1,6-9 0,-6 9 0,0 0-1,0 0 1,0 0-1,0 0 0,0 0 0,-9-8 0,9 8 0,0 0-1,0 0 1,0 0 0,4 10 0,-4-10 0,0 0 1,12 0-1,-12 0 1,0 0-1,0 0 1,9-8 0,-9 8-1,0 0 0,0 0 1,-11-3-1,11 3 0,-9 1 0,9-1 0,0 0-3,-11-4-10,11 4-22,0 0 0,0 0-1,0 0 1</inkml:trace>
  <inkml:trace contextRef="#ctx0" brushRef="#br0" timeOffset="502415.7366">3158 10406 33,'0'0'32,"0"0"1,0 0-8,0 0-6,0 0-2,0 0-3,14 3-6,-14-3-2,22-2-2,-8-2 0,7 4-2,3-1 0,3 1-1,2-1 0,2 0 0,-1-1 0,3 2-1,-2 1 1,-6 0-1,-4 2 1,-3 3-1,-5 1 1,-6 4 0,-3 3-1,-4 6 1,-4 3 0,1 6-1,-1 2 1,-3 4-1,-1 1 1,3 2-1,0-4 0,1 1 0,3-2 1,0-6-1,0-3 0,4-3 0,-1-3 0,-2-2 0,2-4 0,-2-12-3,5 18-5,-5-18-30,0 0 0,0 0 0,9-18-1</inkml:trace>
  <inkml:trace contextRef="#ctx0" brushRef="#br0" timeOffset="503287.7864">4247 10353 34,'-23'-2'32,"11"8"2,-8-1 0,-3 4-17,2 12-3,-9 0-3,7 13-5,-7 4-1,6 10-1,0 0-1,9 3 0,3 1-1,5-1-1,8-3-1,5-7-1,7-3-5,-1-9-6,12-5-23,0-2-1,-1-12-1,7-4 0</inkml:trace>
  <inkml:trace contextRef="#ctx0" brushRef="#br0" timeOffset="503681.809">4619 10502 36,'0'0'31,"-16"-17"2,2 19-1,-7 3-19,-8-2-2,7 10-2,-5-4 0,5 6-4,1-3-1,9 1-1,3 2-1,10-1 0,8 1-1,7-3 0,4-1-1,6 3 0,3 0 0,-2-2 0,-4 2 0,1 0-1,-12 1 1,-7 2 0,-6 3 0,-7-3 0,-12 0 1,-2-2-1,-3-2 1,1-1 0,0-5 0,5-3-2,5-4-2,2-7-8,15-4-25,6 0 0,3-4 0,12-5 0</inkml:trace>
  <inkml:trace contextRef="#ctx0" brushRef="#br0" timeOffset="504210.8392">5161 10512 72,'-16'-9'37,"-5"5"0,0 0 0,-1 7-29,-7-2-3,3 6 0,-2 0-1,2 8-3,4 4 1,2 6-1,2 5 1,9 2-2,4 2 1,8 3-1,7-1 1,8-2 0,5-8-1,4-3-1,4-5-2,-2-10-2,8-1-5,-13-15-12,-1 0-17,0-3 1,-11-4-1,-4-2 2</inkml:trace>
  <inkml:trace contextRef="#ctx0" brushRef="#br0" timeOffset="504369.8483">4966 10705 35,'-26'-6'34,"15"5"2,11 1 0,-4-11-16,21 13-4,4-7-6,8 1-6,5 2-6,1-3-16,4-6-18,0 6 1,-3-7-2,1 1 1</inkml:trace>
  <inkml:trace contextRef="#ctx0" brushRef="#br0" timeOffset="504884.8778">5386 10507 87,'0'0'36,"8"14"0,-6 7-9,-3 0-20,3 6-1,-4 1-3,2 7-1,-2-3-1,0 2 0,-2-3-1,1-7-2,1-4-1,-2-6-2,4-5-1,0-9-2,0 0-1,-13-24-1,10 6 2,-7-12 1,4-4 1,-5-4 4,0-5 3,3 5 3,1-5 3,5 5 2,0-1 1,9 8-1,1-1 1,9 10-1,4 1-2,6 8-2,0-2-2,6 9-1,1 5 0,-1 4-1,-3 4 0,-2 3 0,-10 2-1,-3 4 1,-7 2-1,-9 1 1,-6 0-1,-6-1 0,-3 1 0,-5-3-1,3 0 0,-2-7-2,8 0-5,-3-10-9,15 1-23,0 0 1,1-10 0,14 2 0</inkml:trace>
  <inkml:trace contextRef="#ctx0" brushRef="#br0" timeOffset="505252.8988">5864 10510 62,'-4'24'36,"-10"-3"0,-1 4 0,0 5-25,-6-4-5,7 2-2,-1-5 1,7 0-3,3-9 0,4-3 0,1-11-1,0 0 0,17-11 1,0-3-1,-4-10 0,6-7 1,-3-6-1,3 1 1,-3 2-1,-1 3 2,-5 4-1,-2 9 0,-3 6 0,-5 12 0,8 12 0,-3 3 0,0 9 0,3 5-1,5 2 0,0 0-2,4 1-5,-4-6-33,4-9-3,5-7 2,-1-20-1</inkml:trace>
  <inkml:trace contextRef="#ctx0" brushRef="#br0" timeOffset="506083.9464">6501 10262 34,'13'-2'33,"-13"2"2,0 0-1,-13 27-13,-8-8-7,5 14-3,-10 4-3,5 9-2,1 4-1,6 7-1,6-4-1,6-1-1,7-4-2,6-6-3,10-2-8,5-12-27,2-11 0,3-8 0,-1-11 0</inkml:trace>
  <inkml:trace contextRef="#ctx0" brushRef="#br0" timeOffset="506477.9689">6924 10452 52,'0'0'34,"-28"-5"0,2 9 0,-6 3-21,-3-5-6,6 8-1,-2-3-2,7 3-1,5 1-1,7 2 0,6-2 0,7 6 0,4-4-1,10 4 1,5-5-1,7 4 1,1-2 0,1 1-1,-1-1 0,-1 2-1,-7-2 1,-6 1-1,-11 1 1,-6-2-1,-12-2 0,-3-1 0,-5 1 1,-3-6-1,0-2-1,3-1-1,9-2-3,0-6-8,14 5-25,10-15 2,3 1-3,16 3 3</inkml:trace>
  <inkml:trace contextRef="#ctx0" brushRef="#br0" timeOffset="506652.9789">7067 10677 72,'10'14'36,"-3"2"1,-6 6-7,-3-3-16,4 8-6,-6-4-4,4 4-1,-3-5-3,0-6-3,3 1-5,-5-3-30,5-14 2,0 0-2,5-14 2</inkml:trace>
  <inkml:trace contextRef="#ctx0" brushRef="#br0" timeOffset="507067.0026">7485 10477 64,'20'-15'38,"-8"0"0,-9 4 0,-3 11-20,-23-13-11,7 11 0,-10-1-3,1 6-2,-2 1-1,-1 3 0,3 2 0,4 1 0,2 3-1,6 3 1,7 2-1,7-3 0,7 2 0,8 0 1,7 2-1,4 0 0,3 2 0,1-3 0,-2 1 0,-5 1 0,-5 0 0,-13-2-1,-3-1 1,-10-2 0,-5 0 0,-8-4-1,-3-2 1,0 1 0,0-7 0,3 1-2,4-4-2,2-6-5,14 6-29,-4-18 0,6 5-1,9-4 0</inkml:trace>
  <inkml:trace contextRef="#ctx0" brushRef="#br0" timeOffset="507295.0156">7546 10318 82,'1'-12'41,"-1"12"-2,2-8 2,-2 8-24,7 11-12,1 1-1,0 3-4,0 5-2,5 5-3,-5-5-8,2 3-26,-2-1-2,-3-6 2,5-1-2</inkml:trace>
  <inkml:trace contextRef="#ctx0" brushRef="#br0" timeOffset="507575.0317">7850 10241 81,'0'-10'39,"0"10"0,0 0 1,16 7-28,-8 7-6,6 13-1,-2 4-2,5 7-1,-5 2-1,0 3-1,-5 4 0,-4-4 0,-5-1 0,-3-8-2,-4-4-1,-2-6-4,5-2-12,-4-10-21,0-10 0,10-2 0,-13-12 1</inkml:trace>
  <inkml:trace contextRef="#ctx0" brushRef="#br0" timeOffset="507896.05">8386 10381 74,'-23'12'36,"-8"2"0,5 0-6,2 9-19,-6-5-2,8 8-3,2-3-3,8 7-1,5-4 1,7-1-2,6-2 1,6-1-3,7-3 0,1-5-2,4 0-2,-2-12-7,4-2-26,-1 1 0,-7-8 0,0 0 1</inkml:trace>
  <inkml:trace contextRef="#ctx0" brushRef="#br0" timeOffset="508069.0599">8244 10565 59,'0'0'39,"16"-2"-2,4-4 3,6-8-20,7 10-13,1-2-8,-1 5-34,0-10-1,2 3-2,-1-8 0</inkml:trace>
  <inkml:trace contextRef="#ctx0" brushRef="#br0" timeOffset="508985.1123">8676 10416 43,'21'6'35,"-2"3"2,1 8-1,-4 5-10,-5 2-16,7 10-2,-8-3-3,1 2-2,-4-1-1,-1-5-1,-3-5 0,-2-6-1,-1-16 1,0 0-1,0 0-1,-13-20 1,6-3 0,2-3-1,1-2 0,3-4 1,2 2-1,3 0 1,4 2-1,3 6 0,4 4 1,3 6 0,3 1 0,1 4 0,1 4 1,-1 2-1,-3 0 0,-1 1 1,-4 0 0,-14 0-1,12 2 1,-12-2-1,-10-2 0,-2 2 0,-1 0 0,-6-2-3,6 6-4,-7-2-25,6-2-5,14 0 1,0 0-2</inkml:trace>
  <inkml:trace contextRef="#ctx0" brushRef="#br0" timeOffset="509291.1298">9074 10081 79,'22'-1'40,"-3"13"0,5 12 0,2 12-27,1 7-7,4 10 0,-7 5-2,-1 5-2,-10 7-2,-6-3-1,-5-1-3,-9-11-7,-2-8-28,-5-3-2,-1-14 2,1-10-2</inkml:trace>
  <inkml:trace contextRef="#ctx0" brushRef="#br0" timeOffset="510153.1791">9665 10183 64,'14'16'38,"6"10"-1,-5 9 1,-1 4-26,7 12-2,-5-4-3,3 6-3,-3-4-1,1-8-2,0-11-1,1-5 1,-1-10-1,-1-10 1,-3-7-1,1-12 1,-5-9-1,-2-8 0,-2-10 1,-2-8-1,-2-4 0,-1 4 0,0 0-1,-1 4-3,5 13-3,-2 0-13,5 16-19,11 11 1,5 5-1,10 7 1</inkml:trace>
  <inkml:trace contextRef="#ctx0" brushRef="#br0" timeOffset="510514.1998">10494 10394 56,'10'0'36,"-12"-10"-2,-3 0 1,-5 1-21,-9-5-6,-3 7-3,-7-1-1,-2 6-1,-2 2-2,4 9 1,3 1 0,6 2-1,9 4 1,12 2-1,10 0 1,9 4-1,9-2 1,6 3-1,0 0 0,-1 4-1,-4 0 1,-7-1 0,-9 2-1,-8-3 0,-9-1 1,-11-2-1,-2-5 0,-8-7-2,3-2-3,-6-12-7,6-6-26,4-3 1,5-15-2,6-5 2</inkml:trace>
  <inkml:trace contextRef="#ctx0" brushRef="#br0" timeOffset="510706.2107">10448 10070 94,'20'11'40,"-3"5"0,3 5-1,7 6-32,-9 4-4,3 4-1,-6 2-5,-2-2-6,3-1-30,-4-1-1,-6-5 1,0-4-2</inkml:trace>
  <inkml:trace contextRef="#ctx0" brushRef="#br0" timeOffset="510973.226">11147 10321 76,'13'-7'36,"-13"7"1,-14-1 0,-6 15-30,-14 3-2,0 8 0,-7 3-1,6 4-1,6 0 0,8 4-1,6-4 0,12-1-1,8-5 0,10-1-1,7-3-2,2-8-3,9 3-9,-2-8-25,-3-9 0,-2 0 0,-6-6 1</inkml:trace>
  <inkml:trace contextRef="#ctx0" brushRef="#br0" timeOffset="511166.2371">10995 10551 73,'-18'-8'40,"18"8"-2,-10-13 1,10 13-24,17-11-7,5 5-4,8 1-5,7 4-7,-1-1-30,6-4-1,0-3 0,3-4 0</inkml:trace>
  <inkml:trace contextRef="#ctx0" brushRef="#br0" timeOffset="511502.2563">11646 10220 76,'-29'0'38,"-5"11"0,-4 6 0,-10 7-28,10 12-4,2 2 0,12 6-1,6 2-2,14 3-1,11 0 1,14-6-1,9-7-1,10-6 0,6-7 0,1-9 0,3-12-1,5-14 1,-8-7-2,-3-12 1,-7-8 0,-6-9-1,-9-7 0,-10-6 0,-12-1 1,-16 3-2,-6 8 1,-12 7-2,-7 11-1,-5 9-4,7 18-18,-1 9-14,6 6 1,12 9 0,8-2 1</inkml:trace>
  <inkml:trace contextRef="#ctx0" brushRef="#br0" timeOffset="511681.2665">11635 10500 96,'19'13'42,"7"-4"0,4 1 1,0-6-33,8 5-2,-3-2-5,-1 5-2,0 4-6,-8 0-28,-1-1-10,-4 0 1,0-5-1</inkml:trace>
  <inkml:trace contextRef="#ctx0" brushRef="#br0" timeOffset="535828.6477">6656 6762 18,'0'0'26,"-8"15"-6,8-15-2,-13 13 1,4-1-4,0 1-3,-1 4-3,-5 0-1,3 8-3,-3 2-1,-3 3-1,-2 2-1,0 6 0,-3 2 0,3 5 0,-7 4-1,0 3 0,-1 0 0,-1 6-1,-1 3 2,-2 2-1,-3 3-1,-1 3 1,-1 2-1,-3 3 0,1 4 1,-1 1 0,-2-2-1,5 2 1,-2-2 0,2 2 0,-1-5 0,3 2-1,1-2 1,0 1-1,0-1 1,-1-2 0,3 1-1,-4-2 0,2-1 1,-1 1-1,1-4 0,1-4 1,-1-1-1,4 1 0,0-4 1,3-5 0,2-3-1,4-3 0,2-5 1,3-3-1,4-6 1,3-9 0,2-3 0,4-1-1,1-7 1,0-2 1,2-12-2,-3 12 1,3-12 0,0 0-1,-2 14-2,2-14-5,0 0-29,0 0 1,-4-13-2,4 13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5:31:15.39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11807 15431 59,'0'0'34,"0"0"0,0 0-4,0 0-13,0 0-6,13 6-3,-9 4-2,3 8-2,0 3-2,5 10 0,1 6 0,1 5-1,4 4 0,-2 0 0,3 0-1,0 1 0,1-7 0,-3-7 0,1-8 0,0-6 1,-4-12-1,-1-8 0,-5-10 0,2-10 2,-3-6-2,-3-6 1,-3-6-1,1-7 1,-2 1-1,0 0 1,0 4-1,0 4-2,2 11-1,-3 1-6,10 16-13,-9 9-16,13-4 1,-13 4-2,11 14 3</inkml:trace>
  <inkml:trace contextRef="#ctx0" brushRef="#br0" timeOffset="294.0168">11858 15762 62,'0'0'37,"9"-8"-1,-9 8 2,17-21-22,1 13-5,0-7-2,8 3-3,-2-1-2,5-3-1,2 0-2,2 0-2,2 4-3,-5-5-12,-1 7-23,0 4 1,-4-2 0,-1 4-1</inkml:trace>
  <inkml:trace contextRef="#ctx0" brushRef="#br0" timeOffset="1178.0674">12529 15526 37,'11'-10'25,"-11"10"3,0-11-3,0 11-3,0 0-2,0 0-2,-15-13-6,15 13-2,-13 6-3,13-6-2,-19 12-2,8 0 0,-1-1-2,-1 5 0,1 3-1,1-2 1,3 0-1,2 2 0,3-2 0,4-2 0,5-2 0,3-2 0,3-4 0,4 1 0,3-2 0,0-2 0,1 1 0,2 1 1,-5 3-1,0 2 1,-4 3-1,-2 1 0,-4 2 0,-3 1 0,-4 2 0,-6-2 1,-4-1 0,-1-1 0,-3-5-1,-3 1 1,1-4 1,-3-2-1,0-4 0,5 0-1,1-6-1,13 4 0,-12-2-2,12 2-5,9-7-17,4 4-14,2-4 1,5 2-2,3 0 2</inkml:trace>
  <inkml:trace contextRef="#ctx0" brushRef="#br0" timeOffset="1397.0799">12831 15831 73,'15'6'38,"-15"-6"1,7 10-1,-7 6-18,0-16-12,3 20-4,0-6-6,-5-2-33,2-12-4,7 13 1,-4-24-1</inkml:trace>
  <inkml:trace contextRef="#ctx0" brushRef="#br0" timeOffset="6074.3475">13454 15464 27,'11'-8'29,"-11"8"0,0 0 2,0 0-15,-13 0-2,13 0-3,-20 11-2,8 1-1,-7-3-2,3 6-1,-4-5-2,1 8 0,-2-4-2,3 4 0,-1-3 0,3 2-1,4-2 0,4 0 1,3-1-1,6-2 0,-1-12 0,15 12 0,3-7 1,5-3 0,1 1-1,5 4 1,2-3-1,0 5 1,-3 6-1,-3 1 1,-6 3-1,-6 3 1,-5 5-1,-7 0 1,-5 0 0,-3-1-1,-5-2 1,-2-4 0,-2-2 0,1-3 0,0-7 0,0-1 0,4-4-1,0-4-3,11 1-2,-8-9-11,11-2-21,9 5 1,0-8-2,9-3 2</inkml:trace>
  <inkml:trace contextRef="#ctx0" brushRef="#br0" timeOffset="6474.3703">13955 15486 35,'0'0'33,"0"-12"2,0 12 0,-14-2-12,2-3-9,12 5-3,-25 4-3,13 6-3,-6 1-1,3 7-1,-7 6-1,2 5-1,-1 3 1,3 3 0,1 0-1,6-1 1,2-1-1,9-3 1,11-7-1,5-3 0,4-7 0,7-3 0,3-5 0,3-4 0,1-2-1,-4-2-1,1 1-2,-6-5-3,3 5-8,-11 0-24,-2-3-1,-3 1 1,-12 4-1</inkml:trace>
  <inkml:trace contextRef="#ctx0" brushRef="#br0" timeOffset="6715.3841">13796 15714 55,'0'0'37,"2"-12"0,-2 12-3,26-9-15,-14 4-5,12 6-5,-7-3-2,7 0-4,0 1-3,0 0-2,3 6-7,-5-4-27,3-3-1,2 2-1,-3-9-1</inkml:trace>
  <inkml:trace contextRef="#ctx0" brushRef="#br0" timeOffset="7062.404">14292 15319 89,'0'0'37,"-1"20"1,2-9-1,1 12-29,1 4-3,3 7 0,0 4-2,4 4-1,-2 2 0,2-2 0,0 0-2,2-2 1,-3-5-1,0-4 0,2-6-2,-4-7-1,4-5-3,-11-13-4,18 6-19,-18-6-11,9-15 2,-9 1-1,-5-10 2</inkml:trace>
  <inkml:trace contextRef="#ctx0" brushRef="#br0" timeOffset="7379.4221">14206 15396 55,'-8'-17'38,"-1"-1"-1,9 3 1,3 1-12,4-5-15,13 8-3,-1-2-2,10 5-2,4-1-1,4 5-1,3 7-1,-1 2 0,-1 4-1,-3 4 0,-5 6 0,-6 3 0,-11 3 1,-6 1-1,-8 0 0,-8 2 1,-7-1 0,-6-3 1,-4-3-1,2-2 0,0-5-1,7-4-3,17-10-14,0 0-22,0 0-3,28-25 1,-1-6 0</inkml:trace>
  <inkml:trace contextRef="#ctx0" brushRef="#br0" timeOffset="10006.5724">14886 15525 17,'0'0'25,"0"0"2,16 6 3,-16-6-12,16-3-1,0 6-1,-4-8-3,7 5-1,-3-7-4,7 4 0,-2-4-3,6 4-1,-2-2-1,0-2-1,0-3-1,-2 6 0,-2-3 0,-1 1-1,-5 3 0,-2-5-2,-3 6 0,-10 2-4,12-1-2,-12 1-7,0 0-15,-3 11-6,3-11-1,-9 13 2</inkml:trace>
  <inkml:trace contextRef="#ctx0" brushRef="#br0" timeOffset="10337.5913">15167 15435 14,'-5'-15'28,"5"15"1,0 0 0,-5-10-9,5 10-3,0 0-2,10 0-3,-10 0-2,17 5-2,-8-3-1,6 4-1,-1-2-2,2 4-1,1-1 0,-2 2-1,0-2-1,-4 4 0,-1-3 0,-3 4 0,-3 0-1,-3-1 1,-2 1-1,-3 2 1,0 0-2,-3-1-1,5 2-4,2-15-8,-10 18-24,12-7 1,-2-11-1,10 9 1</inkml:trace>
  <inkml:trace contextRef="#ctx0" brushRef="#br0" timeOffset="11068.6331">15872 15304 29,'0'0'33,"-9"-6"2,9 6-1,-11 2-12,-1-6-4,12 4-6,-18 2-4,18-2-2,-17 4-3,5 2 0,-1 1-2,1 2 1,1 1-1,1 3 0,1 1 0,3 1-1,4-2 1,9-1-1,3-3 0,4-2 0,5 2 1,3-4-1,2 0-1,2 2 2,-2 2-1,-2 4 0,-2 1 0,-4 4 0,-5-1 0,-3 7 0,-7-1 1,-5-4 1,-5 0-1,-3 0 1,-8-4 0,3-1 0,-4-5 0,1-3 0,1-3-1,2 1-1,5-3 0,12-1-2,-12-8-3,12-3-9,0 11-25,20-18 0,-5 4 0,6 0 0</inkml:trace>
  <inkml:trace contextRef="#ctx0" brushRef="#br0" timeOffset="11804.6752">16655 15194 48,'0'0'33,"-23"-1"3,10 1-8,0 6-9,-8-6-4,6 11-5,-8-3-2,5 7-2,-5 0-1,2 3-2,-4 3 0,2 5 0,2 3-1,3-1 1,1-2-2,7 4 1,7-2-1,10-2 0,8-3 0,7-5 0,6-5-1,9-1 1,-1-3 0,7-5-1,-3-1 0,-1-1 0,-3-1-2,-5 2 0,-1-2-2,-10-2-3,1 3-8,-21-2-18,13-8-6,-13 8 0,-7-14 0</inkml:trace>
  <inkml:trace contextRef="#ctx0" brushRef="#br0" timeOffset="12005.6867">16439 15504 41,'0'0'35,"-3"-16"3,11 5 1,6 5-14,2-15-8,16 11-4,-7-8-4,8 8-3,-1 2-5,0-4-10,-1 6-30,4 3-1,-7-4 0,0-2 0</inkml:trace>
  <inkml:trace contextRef="#ctx0" brushRef="#br0" timeOffset="13104.7496">17252 15248 38,'-7'-13'33,"7"13"3,-8-10-7,1-1-9,7 11-2,0 0-6,0 0-4,0 0-2,-2 14-2,8-4-2,2 13 1,3 3-1,1 5-1,3 0 1,1 3-1,-2-1-1,2 1 1,-2-3 0,2-6-1,-1-6 0,0-5 0,-1-12 1,3-7-1,-3-9 0,3-9 1,-2-5-1,-1-1 0,-3-3-1,-1 0 0,-1 6-2,-4-1-3,1 12-11,-1 2-22,-2 3 1,-3 10 0,0 0 0</inkml:trace>
  <inkml:trace contextRef="#ctx0" brushRef="#br0" timeOffset="13446.7691">17396 15281 54,'0'0'35,"0"0"0,0 0 1,4 13-21,1-4-6,7 10-1,1-6-2,7 11-1,0-3-2,4 0 0,-1-3-1,3-1-1,-2-6 0,-1-5 0,-4-6 0,1-7 0,-5-5 0,0-5-1,-4-2 1,-4-4 0,0 0-1,-6 0 0,-1 4 0,-1 2 0,-2 6-3,-2-3-3,5 14-8,0 0-15,0 0-9,0 0 0,17 0-1</inkml:trace>
  <inkml:trace contextRef="#ctx0" brushRef="#br0" timeOffset="13715.7845">17822 15242 53,'6'-11'37,"-1"-1"-1,0 3 1,-5 9-17,10-11-8,0 18-3,-3 5-4,2 6-2,0 6-1,3 8-1,-2 1 0,1 9 0,1 0-1,-1 0 1,-1 2-2,1-1 1,-1-5-2,-1-5-1,0-4-4,-2-12-8,2-9-24,-9-8 1,12 0 0,-12 0 1</inkml:trace>
  <inkml:trace contextRef="#ctx0" brushRef="#br0" timeOffset="14040.8031">17830 15318 82,'-5'-26'38,"5"-1"-1,1 7-4,2-7-22,11 7-2,-1 2-4,6 9-1,2 5-2,3 4 0,3 3 0,0 7-1,1 3-1,-1 1 1,-3 4-1,-4 3 0,-5-1 0,-7 4 0,-7-1 1,-6-2-1,-3-1-1,-5-2 2,-4-3-1,-2-2 0,0-4-1,3-4-1,6 0-3,-2-8-12,12 3-23,0 0 1,5-14 0,7 4-1</inkml:trace>
  <inkml:trace contextRef="#ctx0" brushRef="#br0" timeOffset="14631.8369">18448 14954 39,'0'0'31,"-1"-13"3,1 13-10,-15 4-5,-3 4-2,5 14-3,-8-2-4,6 17-1,-5 0-2,9 7-1,-1 3-1,11 4-1,8-3 0,3 3-2,7-5 1,6-4-2,3-10 0,3-4-2,2-4-1,-3-11-6,6 0-22,-6-10-10,-4-9 0,-4-3-1</inkml:trace>
  <inkml:trace contextRef="#ctx0" brushRef="#br0" timeOffset="15899.9095">18751 15095 61,'13'-3'33,"-13"3"0,16-7 0,-4 16-22,-12-9-4,17 24-2,-13-3-1,7 8-1,-6-3 0,3 5-1,-3-4 0,2-3-1,-4-7 0,2-2-1,-5-15 0,0 0 1,11-11-1,-11-6 0,0-6 0,0-3 0,-2-4-1,2 2 1,0-1-1,2 7 1,0 4-1,2 4 1,4 4 0,1 6 0,2 0 0,2 2 1,1 1-1,1-2 1,-1-3-1,0 0 1,0-1-1,-3-1 1,-11 8 0,13-17 0,-13 17 0,-2-9 0,2 9 0,-17-6 0,5 5-1,1 1 1,-1 0-1,2 3 0,-1-1 0,11-2 1,-12 7-3,12-7-2,0 19-16,7-5-17,-1-2 0,5 5 0,1 0 0</inkml:trace>
  <inkml:trace contextRef="#ctx0" brushRef="#br0" timeOffset="16203.9268">19267 15357 40,'0'0'36,"-4"-17"2,4 17 0,0 0-12,-9-18-8,9 18-6,0 0-3,14 13-3,-10 0-2,3 6 0,0 1-2,-2 8-1,-2 1 0,-2-2 0,-1 0-3,-1-3-1,1-1-5,-6-10-19,4-3-14,2-10 1,0 0-1,-13-2 1</inkml:trace>
  <inkml:trace contextRef="#ctx0" brushRef="#br0" timeOffset="16939.9689">20005 14927 64,'-11'-24'34,"0"8"0,-5-2 0,-6 4-22,7 12-5,-7 2-2,4 12 0,-4 8 0,3 11 0,-3 4-1,6 12 1,-2 3-1,7 5 0,4-1-2,8-1 0,8-7 0,8-4-1,11-8 1,11-7-1,6-13-1,7-7 1,2-7-1,2-7 1,-2-4 0,-4-6 0,-10-8 0,-6 0-1,-10-4 1,-7-3 1,-8-4-2,-9-2 1,-10-5-1,-7-2 1,-10 1-1,-9-1-1,-5 5 1,-6 5-2,-1 11 1,-1 7-2,2 14-1,4 6-4,13 20-9,1 4-24,9 1 2,9 2-1,5-3 0</inkml:trace>
  <inkml:trace contextRef="#ctx0" brushRef="#br0" timeOffset="17306.9899">20034 15153 50,'0'0'37,"-15"8"0,15-8 1,-3 14-15,3-14-7,4 11-4,7-7-4,9 5-1,2 2-2,8 2-1,2 0 0,3 6-2,3-4 0,-3 5-1,-1-2 0,-3 1 0,-3-3-1,-6-4 0,-2 0 0,-5-6-1,-3 0 0,-12-6-2,10 10-2,-10-10-7,0 0-30,0 0 0,0 0 0,-9 0 1</inkml:trace>
  <inkml:trace contextRef="#ctx0" brushRef="#br0" timeOffset="18164.039">20500 14782 42,'0'0'34,"0"0"2,0 0 1,9-7-11,-9 7-11,16 0-4,-4 3-3,7 12-2,4-2-2,6 8 1,2 5-3,5 8 1,-1 3-1,2 4 0,-3 4-1,-4-1 0,-6 6 0,-4 1 0,-8-3 0,-6-3-1,-6-6 0,-3-2 0,-5-4 1,-2-6-1,-1-7 0,1-4 1,-3-4-1,5-4-1,8-8 1,-12 13 0,12-13-1,0 0 0,0 0 0,-8 11-2,8-11-2,0 0-9,0 0-26,14 10-1,-14-10 1,20-3-1</inkml:trace>
  <inkml:trace contextRef="#ctx0" brushRef="#br0" timeOffset="33712.9283">15837 14096 17,'0'0'29,"0"0"3,0 0-4,-9-9-5,9 9-4,0 0-3,0 0-2,0 0-5,3 21-3,-2-8 0,4 9-2,0 1-1,2 12-1,0 2-1,3 2 1,-1 4-2,1-2 1,2-3-1,0-1 0,-1-3 0,2-5 0,-1-5 1,0 0-2,-2-8 2,-2 0-2,-1-5 2,0 1-2,-7-12 1,7 14 0,-7-14 0,0 0 0,0 0 0,0 0 0,4-9 0,-4-3 0,2-1-1,1-6 2,2-1-1,3-7 0,-1-3 0,3-4 1,4-6 0,2-1 0,2-4 0,1 1 0,3 1 0,-1 3 0,1 3 0,-1 7-1,-2 8-1,-5 3-1,2 10-4,-7-3-10,-9 12-23,17-2 1,-17 2-1,0 0 1</inkml:trace>
  <inkml:trace contextRef="#ctx0" brushRef="#br0" timeOffset="34200.9562">15841 14309 28,'0'0'33,"8"-13"2,-8 13 0,17-8-11,-11-3-5,13 10-5,-3-7-4,11 8-2,2-5-3,8 4 0,2-1-2,4 5-1,-4 0-1,-1 4 1,-5 1-2,-1 2-1,-7 3-1,-7-1-4,-2 7-12,-5-3-21,-7-5 1,-3-2-2,-1-9 2</inkml:trace>
  <inkml:trace contextRef="#ctx0" brushRef="#br0" timeOffset="38505.2024">16755 14258 12,'0'0'15,"0"0"1,0 0 0,0 0 1,0 0 0,0 0-1,0 0-2,0 0 0,6-14-3,-6 14-2,0 0-2,0 0 0,1-9-2,-1 9-1,0 0-1,0 0-1,0 0 1,0 0 0,-10-10-2,10 10 1,-12 0-1,12 0 0,-16 7 0,5-6 0,-1 6-1,-1 0 0,-1 2 0,-2 2 1,0-1-1,0 2 0,1-1 1,0 0-1,2 2 0,4-6 0,9-7 1,-12 11-1,12-11 0,0 10 1,0-10-1,13 4 1,-2-3-1,1 3 1,3 0 0,0-1-1,3 3 0,0 1 1,-1 1-1,1 3 0,-2-1 1,-2 1-1,0 0 0,-4 4 0,-2-2 1,-3 0-1,-5-2 0,-3 0 0,-4 2 0,-4-3 0,-2 0 0,-3-2 1,-1-3-2,-3 1 2,1-2-1,0-2 0,2 0 1,4-1-1,0-1-1,13 0 0,-11 2-2,11-2-7,7-9-26,4 7-1,-11 2 0,19-15-1</inkml:trace>
  <inkml:trace contextRef="#ctx0" brushRef="#br0" timeOffset="39084.2355">16864 13967 49,'0'0'34,"6"-11"2,-6 11-9,4-11-6,-4 11-5,0 0-6,16 14-4,-12-5-1,3 8-2,-3-2-1,3 7 0,-4-2-1,3 2 1,-5 0-2,-1-2 0,0-2-1,-3-2-2,2 1-4,1-17-19,-12 13-12,12-13 0,-9-4 0,9 4 1</inkml:trace>
  <inkml:trace contextRef="#ctx0" brushRef="#br0" timeOffset="39917.2832">17036 14600 24,'0'0'27,"0"0"2,-3 11-5,3-11-7,3 9-3,-3-9-3,0 0-1,0 0-2,12 11 0,-12-11-2,0 0 0,0 0-2,10-3 0,-10 3-1,0 0 0,0 0-1,0 0 0,0 0-1,0 0 0,0 0 0,0 0 0,0 0-1,0 0-2,0 0-11,0 0-24,-9 4 0,9-4 0,-4-15 1</inkml:trace>
  <inkml:trace contextRef="#ctx0" brushRef="#br0" timeOffset="42499.4309">17852 14004 24,'0'0'23,"0"0"-4,0 0 1,0 0-4,-15 10-1,15-10-1,-19 16-2,10 1-1,-5-3-2,3 11-1,-3 1-2,3 8-2,0 2 0,2 5-1,3-1 0,5 3-1,1-5-1,6 0 1,-2-4-1,6-9 0,-1-1 0,2-7-1,-1-4-1,-10-13-1,17 18-3,-17-18-8,14 3-24,-14-3 1,10 2 0,-10-2 1</inkml:trace>
  <inkml:trace contextRef="#ctx0" brushRef="#br0" timeOffset="43033.4614">18232 14102 24,'9'-4'30,"-9"-4"2,0 8-1,0 0-14,-14-7-4,14 7-1,-21 5-3,7 2-1,-5 0-3,1 7 0,-4 0-2,3 2 1,-3-4-2,6 6 1,4-5-2,6 0 1,3-3 0,3-10-1,14 11 0,3-5-1,1-3 1,4-3 0,1 1-1,1 3 1,-3-1-1,-1 3 1,-4 2-1,-5 1 0,-4 4 0,-5 3-1,-7 1 1,-6 0 0,-5 0 0,-6 1-1,-1-1 1,-4 1 0,-1-4 0,1-1 0,2-4 0,4 0 0,7-1-1,3-5-3,11-3-5,0 0-26,0 0-1,14 1-1,1-9 0</inkml:trace>
  <inkml:trace contextRef="#ctx0" brushRef="#br0" timeOffset="43282.4756">18408 14325 62,'12'14'36,"-12"-14"0,7 20 1,-9-5-22,1-2-8,4 4-1,-3-2-2,2 4-2,-2-1-1,0 0 0,-2-3-2,-2-2-1,1 1-6,-7-7-17,10-7-13,-15 9 1,4-11 0,11 2 0</inkml:trace>
  <inkml:trace contextRef="#ctx0" brushRef="#br0" timeOffset="43875.5096">18886 14108 40,'0'0'32,"0"0"4,-18-2-3,9 0-11,-2 6-9,-6-3-5,-1 7-2,-4-2-1,1 3-2,-4 1 0,2 2 0,1-1-1,4 1 0,2 0 0,5-2-1,11-10 1,-2 15-2,2-15 1,20 10 0,-4-4 0,7-1 0,-2 0-1,6 1 1,-3 1-1,-1 1 1,1 1-1,-7 1 0,-2 4 0,-5-2 0,-2 1-1,-7 1 1,-1-1 0,-6 2-1,-2-2 1,-5 0 0,-5-2 0,-3-1 0,-1 1 0,-2-4 0,3 2 0,0-4 0,2 2-1,3-3-3,16-4-6,-11 9-28,11-9 1,0 0-1,14-19 0</inkml:trace>
  <inkml:trace contextRef="#ctx0" brushRef="#br0" timeOffset="44230.5299">18966 13954 69,'0'0'38,"10"12"1,-10-12 0,13 5-22,0 7-9,-5-2-2,2 5-2,-3 3-2,0 3-3,-1 2-3,-6-6-4,5 4-28,-6-5-3,1-16 0,-8 16-1</inkml:trace>
  <inkml:trace contextRef="#ctx0" brushRef="#br0" timeOffset="44899.5681">19184 14019 37,'0'0'35,"0"0"2,0 0 0,0 0-11,0 0-8,0 0-4,0 0-5,0 0-1,11-2-2,-11 2-1,16 16-2,-4-2 0,0 5 0,2 4-1,2 3-1,-1 2 0,0 4-1,-4 0 1,2 1-2,-6-3 1,-5-2-1,-3-1 0,-3-1 0,-8-5 1,1-2-1,-3-6 1,-4-3-1,3-1 0,3-4-1,0-5-2,12 0-10,0 0-27,-7-10 0,12-2 1,2-3-1</inkml:trace>
  <inkml:trace contextRef="#ctx0" brushRef="#br0" timeOffset="45614.609">19801 13997 49,'11'-3'33,"-11"3"2,0 0-9,0 0-8,-9-10-2,9 10-5,-18 6-3,4 1-2,-6 0-2,0 6-1,-3 3-1,1 3-1,-1 3 0,3 0 1,3 3-1,6 2 0,5 0-1,5 0 2,6-4-1,5 2 0,3-5 0,7 0-1,1-3 1,3-3 0,1-4-1,0-4 0,0 0 0,-2-3-1,-2 1-2,-7-8-2,5 4-7,-19 0-13,13-15-15,-13 15 2,7-24-1,-10 11 1</inkml:trace>
  <inkml:trace contextRef="#ctx0" brushRef="#br0" timeOffset="45821.6209">19611 14189 82,'-10'1'38,"10"-1"0,14-1-8,2-6-18,13 5-3,-3-2-2,8 4-2,-1-3-3,2 3-2,1 3-5,-7-9-6,4 2-25,-5 1-4,-6-5 1,-1 1-1</inkml:trace>
  <inkml:trace contextRef="#ctx0" brushRef="#br0" timeOffset="46422.6553">20115 13933 83,'0'0'39,"0"0"0,8 9 1,-8-9-27,6 18-6,-4-5-2,4 4-2,0 1-1,2 7-1,-2-2-1,0 1 0,-2 1-1,-1 0 1,0-5-1,-2-1 0,-1-5-1,-2-3 1,2-11 0,-2 11 0,2-11 0,-4-9 0,3-2 0,-1-4-1,2-6 1,0-4 0,0 1 0,2 0 0,1 0 0,1 5 0,2 2 1,1 4 0,-7 13 0,18-11 0,-4 8 0,-1 1 1,2 2-1,3-1 0,0 1 0,0-1 0,-5-2 1,3 1-1,-6-2 0,-1-1 1,-9 5-1,8-12 1,-8 12-1,-6-15 1,6 15 0,-16-13-1,4 7 1,1 3-1,0 0 0,-1 0 0,12 3-2,-12 0-4,12 0-29,0 0-4,12 7 1,2-11-1</inkml:trace>
  <inkml:trace contextRef="#ctx0" brushRef="#br0" timeOffset="48267.7608">20831 14097 67,'0'0'37,"-11"12"-1,11-12-5,0 0-14,0 0-5,21-3-3,-4-2-4,6 4-1,3-4-1,7 3-1,3-1 0,3 1-2,0 1 1,0 0-1,-2-1 0,-2 2-1,-4 0 1,-5-2-1,-6 1 0,-5-1-3,-3 2-1,-12 0-5,10-9-12,-10 9-17,-6-14 1,6 14-1,-15-22 2</inkml:trace>
  <inkml:trace contextRef="#ctx0" brushRef="#br0" timeOffset="48568.778">21152 13966 47,'0'0'36,"0"0"1,0 0 0,6 12-16,-6-12-7,24 6-4,-7-4-2,10 8-3,-5-3-2,6 2-1,-2 2 0,0 0-1,-6 2-1,-3 1 0,-7 0 1,-5 0-1,-7-1 1,-4 2-1,-6-1 0,-3 0 1,-1-4-2,-1-2 0,3 1-2,0-6-4,14-3-10,-6 9-23,6-9 1,4-11-1,4-1 2</inkml:trace>
  <inkml:trace contextRef="#ctx0" brushRef="#br0" timeOffset="49288.8192">22039 13862 88,'13'-3'37,"-2"4"-1,-11-1-5,-12 4-23,3 4-1,-15-3-1,2 4-1,-6 2-2,-2 2 0,0-1-1,-1 0-1,4 0 1,4-1-1,4-2-1,7 0 1,12-9-1,-4 12 1,4-12-1,25 10 0,-3-4 0,10 2 0,1 0 0,2 1 1,1 1-2,-6 3 1,-3-1 1,-6 1-1,-7 1 0,-11 2 0,-7-3 0,-9 3 0,-7-1 0,-4 0 0,-4-1 0,0-2 0,0-1 0,3-6-1,6 1-1,1-7-4,18 1-5,-14-4-26,12-10-4,7-2 2,1-8-1</inkml:trace>
  <inkml:trace contextRef="#ctx0" brushRef="#br0" timeOffset="49557.8346">22032 13663 82,'17'-5'38,"3"4"1,4-1 1,-10 5-31,6 13-2,-10 1-1,3 7-2,-8 1-1,-1 3-1,-3 0-2,-1-2-1,0-3-2,-1-6-4,7 2-20,-1-7-14,-5-12 3,11 4-3,-11-4 2</inkml:trace>
  <inkml:trace contextRef="#ctx0" brushRef="#br0" timeOffset="50063.8635">22845 13805 82,'0'0'38,"-24"2"0,2 2 2,-12 7-29,-9 3-4,5 7-2,-7 0 0,2 8-2,0 0 1,7 3-2,7 3 0,12-1-1,13-1-1,7-2 1,11-4-1,13 2 0,7-3 0,4-4 0,4-5-1,-1-4-1,3-3-2,-9-9-1,1 4-4,-15-16-8,-1 6-14,-7-7-10,-9-5 1,-7-3 1</inkml:trace>
  <inkml:trace contextRef="#ctx0" brushRef="#br0" timeOffset="50258.8747">22550 14061 80,'-14'2'39,"14"-2"0,0 0 0,0 0-27,19-7-4,1 1-3,9 5-1,1-2-3,2-1-4,9 4-6,-10-7-15,2 2-17,0-1 2,-3-4-3,3-1 4</inkml:trace>
  <inkml:trace contextRef="#ctx0" brushRef="#br0" timeOffset="50752.9029">23326 13818 62,'10'-6'36,"-10"6"0,-26 7 3,2-9-19,-3 21-12,-11-1 0,3 8-1,-2 2 0,6 8-2,1 0 0,16 7-3,7-3 0,8 2-1,9-2-1,3-3 1,11-2-1,0-3 0,5-7 0,2-4 0,1-9 0,2-3 0,2-9 0,-5-3 0,0-10-1,4-3 1,-1-7 0,-8-8 0,0-7 0,-7-4-1,-5-10 1,-1 1 0,-6-2 0,-15 1 0,-8 9 0,-4 4 0,-10 11 0,-3 4 0,-2 14 0,-4 7-1,-1 7-1,7-2-2,12 10-5,-8-8-20,15 3-12,3 2 0,11-9 1,-5 11 0</inkml:trace>
  <inkml:trace contextRef="#ctx0" brushRef="#br0" timeOffset="51019.9182">23259 13993 96,'9'13'39,"2"1"3,7-3-2,-6 3-32,10 7-2,-9 3-2,13 1-1,-2 1-1,-1 4 0,-2-2-1,4 2 1,-4-3-1,3-6 0,-2-2-1,-5-2 0,-5-3-1,0-7-2,4 3-6,-16-10-33,0 0-1,6-12 1,-12-6-1</inkml:trace>
  <inkml:trace contextRef="#ctx0" brushRef="#br0" timeOffset="52213.9865">15718 13939 14,'-10'8'23,"4"11"-2,-5-2-1,2 3-1,-6 5-4,0 1-3,-4 10-1,1 1-3,1 7 1,-2 2-2,8 9-1,1 2 1,10 7-3,4-1 1,11 3-2,4-5 0,7 0-1,3-6-1,3-8-3,2-2-4,-6-9-17,-2-7-11,-2 0 0,-7-6-2,5-4 1</inkml:trace>
  <inkml:trace contextRef="#ctx0" brushRef="#br0" timeOffset="53146.0398">23685 13603 59,'0'0'37,"0"0"0,-3 11 3,18 3-24,-7-3-4,9 12-2,-2 1-3,15 10-2,-4 3-1,9 9-1,2 3-1,-11 6-1,-7 2 0,-2 0 0,-9 1-1,-11 1 1,-7-5-1,-8-4 1,-11-4-1,4-7 0,2-5-2,-2-8-4,10-9-31,-3-4-5,7-9 2,11-4-2</inkml:trace>
  <inkml:trace contextRef="#ctx0" brushRef="#br0" timeOffset="65428.7423">11858 14016 14,'0'0'20,"-5"-11"-4,5 11 0,0 0-1,0 0 0,0 0-2,0 0 0,5 12 0,-5-1-1,7 8-1,-3 1-2,7 11-1,-1-1-2,4 11-1,0 0-3,3 7 0,0 1 0,0 2-1,0-3 0,-1-2 0,-1-3 0,-1-8 0,-1-6 1,-3-6-2,-4-10 1,3-3-1,-9-10 0,0 0 1,10-22-1,-8 1 0,-2-8 0,1-5 0,4-7 0,1-8 0,5 2 0,-1-1 0,5 1-1,2 3 0,5 7-2,-4 1-3,4 13-10,-2 6-21,-8-2 1,-2 12 0,-10 7 0</inkml:trace>
  <inkml:trace contextRef="#ctx0" brushRef="#br0" timeOffset="65712.7586">11841 14430 70,'0'0'36,"0"0"-3,0 0 0,15-11-25,4 4-3,5-4 0,7 5-3,4-1-1,3 1-1,6-2-1,0 2-5,6 4-12,-4 1-17,-5-6 0,-3 3-1,-4-10 1</inkml:trace>
  <inkml:trace contextRef="#ctx0" brushRef="#br0" timeOffset="66237.7886">12652 14223 44,'-9'-13'33,"9"13"1,-19 0 0,-2-3-18,7 8-4,-8-3-3,3 7-3,-4 1-2,4 1-1,-5 3-1,6 0-1,4 3 0,3 0 0,5-1-1,6-2 0,6 0 0,6-1 1,7 0-1,0-1 0,6 0-1,1 0 1,0 4-1,-6-3 0,2 4 0,-4 0 0,-4-1 0,-7 1 0,-6 1 1,-4-1-1,-5-2 2,-2 0-1,-5-5 1,-1 2-1,0-2 2,0-3-2,1-3 1,3-1-2,12-3-1,-18 3-5,18-3-8,0 0-21,0 0 0,14 3 0,-4-12 1</inkml:trace>
  <inkml:trace contextRef="#ctx0" brushRef="#br0" timeOffset="66404.7982">12812 14583 78,'0'0'39,"12"15"-1,-12-15 0,-4 10-25,4-10-9,6 14-7,-6-2-33,0-12-2,10 4 0,-10-4-1</inkml:trace>
  <inkml:trace contextRef="#ctx0" brushRef="#br0" timeOffset="67730.874">13415 14268 27,'0'0'28,"0"0"-1,0 0-7,0 0-4,-10 6-2,-2-6-4,2 6-1,-5-2-3,-2 6 0,-4-2-2,2 6 1,-4-3-2,-1 5-1,5-2 0,3-1 0,3-1 0,7 1-1,3-4 0,10 4 0,2-4 0,8 0-1,3-3 1,5 7 0,1-2 0,-1 1-1,-1 0 1,-2 1-1,-4 1 1,-7 6-2,-7-1 2,-4 3-1,-6-4 0,-5 2 0,-6-2 1,-2-3-1,-1 0 0,-1-7 0,2-3 0,0 0 0,4-4-2,5-1-1,10 0-6,0 0-24,0 0-2,0 0 0,10-13 0</inkml:trace>
  <inkml:trace contextRef="#ctx0" brushRef="#br0" timeOffset="68109.8957">13993 14189 34,'0'0'31,"-8"-14"1,8 14 0,-19 0-19,-1 0-1,4 11-1,-9 2-2,4 9-3,-3 1-1,0 9 0,1 1-1,5 5 0,4 0-2,9-2 1,5-3-2,7-1 0,6-3 1,8-4-2,4-8 0,3-3-1,3-4 0,-3-8-4,4 1-3,-7-12-8,4-1-22,-6 1 2,-8-2-2,-2 2 3</inkml:trace>
  <inkml:trace contextRef="#ctx0" brushRef="#br0" timeOffset="68330.9083">13787 14428 42,'-11'-3'34,"2"0"3,9 3-3,0 0-13,14 4-8,6 0-5,-1-4-3,11 1-2,2-1-2,5-1-4,3 2-5,-6-2-29,-1-6 2,0 1-2,-5-7 2</inkml:trace>
  <inkml:trace contextRef="#ctx0" brushRef="#br0" timeOffset="68616.9247">14398 14109 72,'0'0'37,"-12"16"-2,11 1 2,-3 7-27,2 2-6,5 11-1,1 3 0,1 5-1,-2 2-2,4-1 1,0 3-1,-3-1-1,3-5-1,-7-12-2,6 0-5,-7-14-14,-2-5-13,3-12 0,0 0-1,-12-15 2</inkml:trace>
  <inkml:trace contextRef="#ctx0" brushRef="#br0" timeOffset="68917.9419">14305 14194 78,'5'-19'39,"1"2"-2,5-3-4,4 10-21,1-1-3,8 12-4,-2 2-2,5 6-1,0 6-1,1 0-1,-1 4 1,-3 1-1,-5 0 0,-5-1 0,-5 1 0,-6-1 0,-6 0 0,-5-1 0,-6-1 0,-1-4 0,-4 1-2,3-4 0,0-2-3,2-10-8,14 2-26,-12-4 1,12 4-1,3-15 1</inkml:trace>
  <inkml:trace contextRef="#ctx0" brushRef="#br0" timeOffset="69439.9718">14861 14447 67,'0'0'38,"0"0"-1,0 0 2,-1-10-23,9 12-6,-8-2-5,22 1-1,-6-1-1,6 4-1,4-4 0,5 2-1,1 0 0,1 1 0,-2-1 0,-1-1-1,-3 1 0,-3 0-1,-6 0 0,-4-2-1,-4 1-3,-10-1-4,11-3-10,-11 3-21,0 0 1,-14-12-1,6 3 3</inkml:trace>
  <inkml:trace contextRef="#ctx0" brushRef="#br0" timeOffset="69870.9964">15154 14324 60,'0'0'37,"0"0"-2,0 0 3,0 0-22,0 0-6,0 0-3,15 10-3,-15-10 0,16 10-1,-7-2 0,1 1-1,1-2-1,0 6 0,-1 0 0,2-1 0,-3 3 0,1-3-1,-1 3 0,-2-2 1,-2 1-1,-1-4 1,-4-10 0,2 17-1,-2-17 1,-6 12 0,6-12-1,-9 8-1,9-8-2,-16 8-5,16-8-31,-15 17-1,0-6 0,1 4-1</inkml:trace>
  <inkml:trace contextRef="#ctx0" brushRef="#br0" timeOffset="116022.6361">11525 13187 43,'-4'-22'34,"-3"-2"3,3 11-2,1 3-13,-7-3-7,10 13-4,0 0-4,6 23-2,1 0-1,6 10-2,-1 2 1,4 10-2,1 3 0,1 0 0,0-4-1,-1-3 0,-3-9 1,0-10-1,-5-9 0,1-11 0,-4-12 0,-1-11 0,-4-6 1,1-9-1,2-4-1,-2 1-1,5 3-2,-3 0-5,7 14-19,-2 9-11,-9 13 0,11 6 0</inkml:trace>
  <inkml:trace contextRef="#ctx0" brushRef="#br0" timeOffset="116233.6482">11560 13477 80,'7'-20'38,"4"-2"-1,3-3 1,-1 0-29,12 6-4,0 3-3,6 2-6,3 9-10,-1 4-24,1 1 1,5 5-1,-3-1 0</inkml:trace>
  <inkml:trace contextRef="#ctx0" brushRef="#br0" timeOffset="116640.6715">12260 13244 63,'-8'-15'35,"1"5"1,-7 5-8,-8-5-12,5 16-4,-13-2-5,3 9-2,-4 5 0,1 3-2,1 4 0,6 2-2,5-4 1,9-2-2,11-4 1,8-4 0,5-2-1,11-2 0,4-4 0,3 1 1,0 2-1,-2 1 0,-5 1 0,-4 8-1,-10-1 1,-8 2 0,-9 1 0,-6-2 0,-7-1 0,-4-2 0,-1-2-1,-1-8-1,5 2-3,-1-9-5,20 2-14,-10 2-15,10-2 1,10-12 0,4 1 0</inkml:trace>
  <inkml:trace contextRef="#ctx0" brushRef="#br0" timeOffset="116792.6802">12354 13538 73,'8'20'37,"-6"-3"-2,2 3 2,2 1-29,-3-8-9,-3-13-13,0 0-22,14 6 1,-7-19-2,8-1 2</inkml:trace>
  <inkml:trace contextRef="#ctx0" brushRef="#br0" timeOffset="120838.9116">12865 13174 60,'15'-3'34,"-15"3"1,22-11-7,-6 11-13,-1-5-6,7 3-2,-1-1-3,6 2-1,3-2 0,3 1-2,1 1 1,0 0-1,-1 1 0,0 4-1,-4-1 1,-3 4 0,-7 2 1,-5 5-1,-6 4 1,-2 7-1,-6 2 1,-3 2 0,-1 1-1,-1 3 0,0-2 1,2-1-1,0-4 0,3-4-1,0-4 0,2-3 0,-1-1-1,-1-14-1,9 13-3,-9-13-4,16 3-16,-5-4-14,-11 1 1,18-7-1,-8 0 1</inkml:trace>
  <inkml:trace contextRef="#ctx0" brushRef="#br0" timeOffset="121455.9469">13790 13112 61,'0'0'35,"0"0"0,-10-3-8,10 3-11,-25 5-6,11 2-4,-3-3-2,1 5-1,-3 0-1,2 4-1,-2-2 0,2 6 0,2-4 0,2 4-1,4-4 1,4 2 0,6-4-1,5-1 0,7-2 1,4-5-1,5 1 1,1-1-1,4-1 0,-1 3 0,-3 2 0,-4 4 1,-6 2-1,-7 7 0,-7-3 1,-5 3-1,-8 0 1,-3-4 0,-4-3 0,3-1-1,-1-8 1,4-3-2,4-1-2,2-5-3,9 5-10,0 0-22,7-12 1,4 6-1,-1-2 1</inkml:trace>
  <inkml:trace contextRef="#ctx0" brushRef="#br0" timeOffset="121906.9727">14192 13093 51,'6'-16'36,"-6"16"0,-16-8-7,-1 1-8,1 12-7,-9-2-6,3 8-2,-4 4-3,2 7 0,2 4-2,6 3 0,5 2 0,6 5 0,8-4 0,7-2-1,7-2 1,9-5 0,6-7-1,3-3-1,2-6-1,-1-8-3,2 1-8,-9-5-25,-6-7 1,-7 1-2,-9-3 2</inkml:trace>
  <inkml:trace contextRef="#ctx0" brushRef="#br0" timeOffset="122091.9833">14031 13266 72,'0'0'37,"16"-8"0,3-2 0,-1-4-27,14 7-4,-1-1-7,1-5-10,4 0-25,1 4-1,-7-6 0,1 3-1</inkml:trace>
  <inkml:trace contextRef="#ctx0" brushRef="#br0" timeOffset="122580.0112">14449 13005 69,'0'0'35,"0"0"0,0 20-2,7 0-24,-2 0-4,8 11 0,-8 3 0,8 8-4,-3 0 1,0-4-1,-2 0-2,-1-7-1,-1-3-3,-6-11-5,7-5-8,-7-12-3,0 0-3,-11-25-1,5 2 0,-9-7 1,-4-6 7,-2-2 11,0-2 13,2 0 8,1 0 6,4 6 5,4-2 0,13 7 1,6 1-1,9 9-8,-2-2-6,11 8-4,-2 0-2,6 7-3,-2 4-1,4 6 0,-7 1-1,-1 9 0,-4 2-1,-5 3 1,-7-1-1,-8 4 1,-7-3-1,-8 2 0,-3-1 0,-4-4 1,-1-2-2,2-2-2,5 1-4,3-6-28,12-7-5,0 0 1,18-20-1</inkml:trace>
  <inkml:trace contextRef="#ctx0" brushRef="#br0" timeOffset="123581.0685">15039 12960 32,'0'0'33,"1"-10"3,-1 10-1,0 0-11,8 14-7,-2-1-7,9 15-3,-4 2-2,6 5-2,0 4 0,3 3-1,0-4-1,0-2 0,-3-6 1,-1-7-2,-1-9 1,-2-7 0,0-9-1,-3-9 1,-1-9-1,2-6 0,-1-10 0,2-2 0,4-7-1,-3-4 0,4 0-3,-2 0-5,9 3-27,-4 7-1,-8 3-1,5 9 0</inkml:trace>
  <inkml:trace contextRef="#ctx0" brushRef="#br0" timeOffset="126529.2371">15940 12631 6,'0'-15'26,"0"15"2,-6-9 2,-6 12-12,-1 11-3,-5 2-2,-1 15-3,-4 2-1,2 12-2,1 0-1,7 13 1,3-3-3,7 4 0,5-7-1,6 2 0,5-6-1,8-4-2,2-6-2,2-9-3,5-2-6,-5-9-13,0-6-10,1-2-2,-6-9 1,1 0 2</inkml:trace>
  <inkml:trace contextRef="#ctx0" brushRef="#br0" timeOffset="126913.2591">16167 12732 65,'12'-6'34,"3"11"-1,-4 8-4,-5 8-22,8 14 1,-2 8-3,4 9 0,-5 2-2,2 2 0,0-6-2,0-3 0,-1-9 0,1-8 0,-4-13-1,0-9 1,-9-8-1,16-15 1,-10-9-1,0-13 0,-2-9 1,0-7-2,-3-4 1,-2-2-3,1 7 0,-5 2-5,4 17-10,-6 16-17,-2 4-1,-3 18 0,-2 10 2</inkml:trace>
  <inkml:trace contextRef="#ctx0" brushRef="#br0" timeOffset="127140.272">16155 13065 58,'10'-19'36,"7"-1"-1,-2 0-5,-1-5-13,8 12-7,-5-4-3,6 12-3,0 0-2,1 6-2,4 7-4,2-5-3,10 9-11,-3-4-12,2-4-6,8 2-2,-5-6 3</inkml:trace>
  <inkml:trace contextRef="#ctx0" brushRef="#br0" timeOffset="127540.2949">16906 12914 27,'15'-8'29,"-12"-11"2,4 4-7,-7 2-7,-5-1-3,5 14-2,-19-17-3,8 19-1,-10 0-2,0 10-2,-8 3-1,3 8 0,-2 1-2,3 3 1,4-3-2,5 0 2,6-2-1,10-3-1,9-5 1,7-4 0,6-3-1,5 2 1,3-2 0,1 1-1,-4 3 0,-1 0 1,-9 3-1,-6 5 0,-9 1 1,-8 0 0,-8 2 0,-5 1-1,-4-6 1,-4 0-1,-1-5 0,1-8-2,2 1-1,3-13-7,11-1-20,1-4-7,1-6 0,8-2 1</inkml:trace>
  <inkml:trace contextRef="#ctx0" brushRef="#br0" timeOffset="127781.3087">16775 12681 66,'22'-7'37,"-7"0"-1,7 6 2,2 5-29,-12 0-2,12 11-2,-11 3-1,2 5-3,-4 7-2,-2-1-4,1 9-5,-8-6-16,1 2-11,3-2 1,-5-6-1,6 0 1</inkml:trace>
  <inkml:trace contextRef="#ctx0" brushRef="#br0" timeOffset="128047.3239">17158 13215 68,'5'11'39,"0"4"-2,-3-5 0,-2-10-23,3 10-28,-3-10-20,0 0-2,9-10-3,-1-1 2</inkml:trace>
  <inkml:trace contextRef="#ctx0" brushRef="#br0" timeOffset="128910.3733">17667 12666 14,'13'-18'29,"0"11"2,-10-5 1,-3 12-11,0 0-5,-22 16-3,7 12-3,-10 4-2,3 17-2,-1-1-2,4 13 1,2-4-2,9 1-1,6-6-1,9-5-1,9-6-3,3-15-3,16 0-7,-5-12-16,4-8-6,3 0-2,-6-9 2</inkml:trace>
  <inkml:trace contextRef="#ctx0" brushRef="#br0" timeOffset="129380.4002">18039 12793 57,'11'-17'33,"-11"17"-1,0 0-5,-16-2-15,6 14-3,-5 0-4,1 9-1,-3 0-2,0 0 0,-1 2 0,5 0-1,1-3 0,6-3 0,5-5 0,1-12-1,17 13 0,0-11 0,6-3 1,1-1-1,0-1 0,-1 4 0,-3 4 0,-7 4 1,-7 6-1,-8 1 0,-7 5 0,-5 3 1,-5-1-1,-4-3 0,-2-2-1,3-5-2,6 0-2,-1-8-5,17-5-11,0 0-14,0 0 0,9-11 0,1-4 2</inkml:trace>
  <inkml:trace contextRef="#ctx0" brushRef="#br0" timeOffset="129559.4104">18252 13035 62,'11'8'32,"2"12"-2,-9-2-9,-4 3-13,2 0-4,-4 4-2,0-6-5,0 4-5,-1-9-13,3-14-10,0 17-1,0-17 1</inkml:trace>
  <inkml:trace contextRef="#ctx0" brushRef="#br0" timeOffset="129978.4344">18554 12752 43,'22'-18'28,"-13"-2"3,-3 7-3,-6 13-19,-8-15-1,8 15-1,-25 5 0,7 6-1,-5 1-1,6 7-2,-4 1-2,8-1 0,3 3 0,6-1-1,5-4 1,7-2 1,7-3-1,5-2 0,4-2 0,4 1 1,-1-1-1,0 1 0,-4 2 0,-1 3-1,-8 2 1,-4 4-1,-8 1 1,-7 1-1,-7 0 1,-3 0-1,-5-1 0,-3-7-1,3-2-3,-4-6-2,7 0-10,1-4-19,1-9 0,15 7 0,-19-26 0</inkml:trace>
  <inkml:trace contextRef="#ctx0" brushRef="#br0" timeOffset="130293.4524">18673 12499 59,'11'-3'33,"-11"3"0,9 11 0,-9 0-24,1 5-3,4 1-4,-1 2-1,1 0-4,6 3-8,-6 0-21,1-8-1,3 2-1,-9-16 1</inkml:trace>
  <inkml:trace contextRef="#ctx0" brushRef="#br0" timeOffset="130574.4685">18882 12591 53,'11'-6'36,"2"9"-1,0-1-1,-4 6-17,9 10-8,-5 1-2,5 7-3,-3 3-2,3 5-1,-5 1 0,1 1-1,-4 1-1,-5 3 0,-2-2-3,-6-4 0,0 1-4,-6-9-8,1-5-12,2-2-8,-4-14 1,10-5 1</inkml:trace>
  <inkml:trace contextRef="#ctx0" brushRef="#br0" timeOffset="130920.4883">19472 12688 53,'0'0'34,"0"0"0,-18-8-3,-5 6-17,1 8-3,-9-1-4,3 6-2,-5 0 0,6 6-1,2 0-1,6 8 0,4 0-1,8 2 0,6 0 0,8 1 0,5 0-1,6-3 0,4-4-1,1-4 0,5-5-2,-1-5-4,0 2-4,-7-13-9,0-1-17,-1 1-2,-8-5 0,-11 9 1</inkml:trace>
  <inkml:trace contextRef="#ctx0" brushRef="#br0" timeOffset="131109.4991">19232 12860 23,'-18'-10'32,"18"10"3,-1-19-1,12 10-10,13 7-7,0-6-3,10 6-6,0-2-5,4 2-5,1 5-14,1 0-19,-10-3-1,-2 2 0,-8-4 0</inkml:trace>
  <inkml:trace contextRef="#ctx0" brushRef="#br0" timeOffset="131543.5239">19653 12656 51,'0'0'32,"23"-6"2,-11 9-6,0 4-14,4 8-6,-4 3-2,2 5-2,-4 2-2,1 3-1,-6-3-1,-2 2 1,-2-5-1,-1-5 0,-2-5 0,2-12 0,0 0 0,-8-12 0,5-5 0,2-6 0,1-4 1,1-1-1,2-2 1,-1 4 0,1 1 1,3 7-1,0 1 2,0 6-1,1 2 1,1 4-1,-8 5 1,17-10-1,-17 10 0,17-9 0,-17 9 0,15-11 0,-15 11-1,0 0-3,0 0-7,0 0-29,0 0 1,0 0 0,0 0-2</inkml:trace>
  <inkml:trace contextRef="#ctx0" brushRef="#br0" timeOffset="132584.5834">20161 12789 35,'0'0'30,"9"-6"-3,3 2-4,4-1-5,3-4-4,6 7-4,3-6-2,6 5-3,-1-1-2,3 3-2,-5 1-1,-1 2-3,-3 2-4,-4-4-9,-5-1-15,-1 2-3,-17-1 1,15-6 1</inkml:trace>
  <inkml:trace contextRef="#ctx0" brushRef="#br0" timeOffset="132853.5988">20459 12629 30,'-1'-21'30,"10"19"2,-9 2-3,17-3-9,2 11-6,-2-3-5,7 10-2,-3-3-2,6 9-1,-5-3-1,-1 4 0,-4 1-1,-3 2-1,-4-1 0,-7 2 1,-8 2-2,-5-2 0,0-3 0,-1-4-3,2 3-6,-3-6-21,12-16-4,0 0-2,0 0 1</inkml:trace>
  <inkml:trace contextRef="#ctx0" brushRef="#br0" timeOffset="133693.6469">21193 12489 19,'0'0'25,"8"-1"-1,-8 1 3,-18-1-16,6 8-2,-7 1-2,-3 2-2,-2-3 1,1 5-1,-1-2 1,7-2-1,0 2 0,7-2-3,10-8 1,3 13-1,6-7 1,8 4-2,0-3 1,5 1 1,3 0-2,-1 6 0,-1 0 0,-5 2 0,-4-1 0,-4 5 1,-10 1 0,-4 2 1,-11 0-1,-5 1 1,-3-4-1,-3-2-1,0-5-1,0-6-2,9-5-3,-1-11-4,13-1-10,0-1-15,3-15-1,9 2 1,-4-7 0</inkml:trace>
  <inkml:trace contextRef="#ctx0" brushRef="#br0" timeOffset="133889.6581">21144 12339 54,'22'-4'33,"-5"-2"-1,6 12 0,-2 3-20,-3 4-5,2 5-4,-5 4-3,2 2-3,0 4-8,-3 1-17,-8-9-4,5 5-1,-8-11 1</inkml:trace>
  <inkml:trace contextRef="#ctx0" brushRef="#br0" timeOffset="135453.7475">21863 12437 21,'1'-8'24,"-1"8"-5,13-5-1,-13 5-1,0 0-2,0 0-2,0 0-2,0 0-1,0 0-3,-23 0-1,11 7-2,-8-1 1,-1 9-2,-6-1 0,3 4 0,-4 4 1,3 0-2,0-1 0,5 6-1,5-2 1,8 0 0,6-2-1,6 2 0,8-5 0,7 0 1,3-2-1,5-3 0,0-3-1,5-6 0,-2 0-1,-2-6-1,0 1-1,-7-6-3,1 3-2,-12-6-8,3 5-6,-14 3-12,0 0-2,-10-9 3,-7 2 1</inkml:trace>
  <inkml:trace contextRef="#ctx0" brushRef="#br0" timeOffset="135626.7574">21739 12679 37,'-7'-19'31,"7"19"3,10-13-7,1 4-7,6 6-7,-1-3-3,5 3-5,2 1-8,-3 2-16,-2-6-14,9 6 0,-10-4-2,6 3 2</inkml:trace>
  <inkml:trace contextRef="#ctx0" brushRef="#br0" timeOffset="137154.8448">22362 12424 23,'0'0'29,"-9"1"1,9-1-1,-17 10-9,-1 0-4,4 9-3,-11 3-1,5 13-3,-5 0-1,10 8-1,-1-1-1,12 5-2,5-7-1,11-1-1,13-11 0,10-10-1,8-11 0,5-8-1,4-16 1,3-3 0,-4-10 0,-5-5 0,-9-5-1,-7 3 2,-11-3-2,-12 0 2,-14 1-2,-13 3 1,-11 2-1,-6 7 0,-8 7 0,-1 4-1,0 9-1,1 6-2,14 11-5,1 1-19,15 3-11,7 2 0,7-4-1,11 2 2</inkml:trace>
  <inkml:trace contextRef="#ctx0" brushRef="#br0" timeOffset="137417.8599">22438 12589 82,'0'12'37,"4"2"-1,-1 2-5,-4-7-22,7 9-2,2-5-3,5 6-1,-1-2 0,9 1-2,0-2 0,7-1 0,2-4-1,4-3-1,3 1-2,-3-8-3,5 4-5,-12-8-10,2-2-17,-2 3 0,-5-6 0,-9 5 1</inkml:trace>
  <inkml:trace contextRef="#ctx0" brushRef="#br0" timeOffset="137750.8789">22821 12252 74,'20'-3'38,"-1"2"-1,3 9 2,5 15-27,-7 0-5,6 12-2,-6 6-1,-1 9-1,-5 4 0,0 4-2,-5-2 0,-3-3 0,-3-4 0,-3-2-1,0-3-3,-7-11-4,11 2-10,-5-8-23,1-10 1,4-7-1,-4-10 2</inkml:trace>
  <inkml:trace contextRef="#ctx0" brushRef="#br0" timeOffset="148695.5049">12492 12245 6,'0'0'28,"0"-17"2,0 17 2,-3-12-11,-1 4-4,4 8-1,-5-11-5,5 11-2,0 0-2,0 0-3,9 19 0,3 1-2,-3 5 0,4 6 0,3 4-1,0 2 0,2 0-1,0 2 1,2-2-1,-2-4 0,0-3 1,-4-6-2,0-5 1,-3-4 0,-11-15 0,10 6 0,-10-16-1,-1-4 1,-3-8 0,1-5 0,-1-8 0,2-4 0,4-1 0,3 1 0,0 3-1,4 3-4,7 10-11,0 2-20,-6 8 1,4 8-1,-14 5 2</inkml:trace>
  <inkml:trace contextRef="#ctx0" brushRef="#br0" timeOffset="148979.5212">12489 12445 43,'9'-12'33,"4"6"1,-2-6 0,7-6-18,4 8-6,0-8-2,7 3-3,1 0-4,1 1-5,7 6-10,0 1-20,-5 0 0,1 5-1,-7-3 1</inkml:trace>
  <inkml:trace contextRef="#ctx0" brushRef="#br0" timeOffset="149590.5561">13176 12189 15,'9'-9'28,"-9"-7"1,0 16 2,2-13-13,-2 13-5,0 0-2,-18-1-3,8 18-2,-7-2-1,2 9-1,-3 2 0,1 1-2,0-1 0,4-1 0,2-5 0,7-6 0,5-1-1,9-6 1,4-6-2,3 2 1,3-1 0,1 1 0,0 2-1,-2 2 1,-1 4 0,-6 1-1,-4 4 1,-4 0-1,-5 1 1,-6 1-1,-1-2 1,-4-1-1,-6-2 0,0 1 0,-1-4-1,-1-6-3,7 4-4,-3-8-17,6-2-9,10 2-2,0 0 1,3-9 0</inkml:trace>
  <inkml:trace contextRef="#ctx0" brushRef="#br0" timeOffset="149789.5675">13344 12459 55,'14'12'34,"-14"-12"0,15 28 0,-9-8-25,-5-2 0,2 1-4,-1 0-3,-1-3-4,1 1-6,-3-6-16,1-11-10,0 0-1,0 0 1</inkml:trace>
  <inkml:trace contextRef="#ctx0" brushRef="#br0" timeOffset="150278.5955">13578 12132 35,'10'-11'31,"-7"-2"1,2-1-2,-5 14-14,-6-14-4,6 14-1,0 0-2,-14 3-2,3 3-3,1 6 0,-2 0-1,0 4-1,-1 3-1,3-2 0,2-2-1,5 1 1,3-4 0,5-4-1,-5-8 1,23 11-1,-6-9 1,3 1-1,1 1 1,-1 1-1,-1 4 0,2 4 0,-5 1 1,-3 3-1,-4 2 0,-4 1 1,-4 0-1,-2 0 1,-6-2-1,-3-3 1,-3-1 0,-1-3 0,-1-5-1,0 1-2,1-2-2,0-10-7,4-2-27,10 7 1,-13-12-1,10 2 1</inkml:trace>
  <inkml:trace contextRef="#ctx0" brushRef="#br0" timeOffset="150497.608">13605 11925 86,'13'-3'37,"-3"3"-1,0 3-2,-1 9-29,-1 4-2,1 10-1,1 6-5,-5 1-25,0-10-10,-1 3 2,-4-10-2</inkml:trace>
  <inkml:trace contextRef="#ctx0" brushRef="#br0" timeOffset="150973.6352">13945 12508 90,'0'0'36,"19"-2"-2,-19 2-7,10 0-54,-10 0-7,0 0 0,11-2-4</inkml:trace>
  <inkml:trace contextRef="#ctx0" brushRef="#br0" timeOffset="151766.6806">14244 11963 31,'-4'9'32,"4"-9"3,0 0-1,11-3-13,1 3-4,-2-7-3,11 4-4,-5-4-3,11 1-1,0-2-2,2 2-1,-3-3-2,3 2 0,-4 1-1,-3 2 0,-1 1 1,-5 3-1,-4 5 1,-3 7-1,-2 3 1,-1 7 0,-2 3-1,-3 5 0,1 3 1,-1 2-1,3 0 0,-1-2 0,2-1 0,1-2-1,2-4 0,-4-3-1,1 0-1,-2-9-2,2 8-5,-6-13-9,1 0-19,0 2 0,0-11 0,0 0 1</inkml:trace>
  <inkml:trace contextRef="#ctx0" brushRef="#br0" timeOffset="152388.7162">15002 11964 34,'12'-7'34,"-12"7"1,0 0 1,-11 0-15,-3-2-5,5 10-5,-7-2-4,2 3-2,-5 0-2,5 3-1,-1-1 0,3 1-1,3 0-1,5-1 1,4-11-1,4 17 0,6-10 0,4-2 0,2 0 0,4-1 0,-1 0 0,2 3 0,-2 3 1,-2-1-1,-2 5-1,-7 5 1,-2 1 0,-6 0 1,-5 3-2,-1-1 1,-5-4 0,0-1 0,-2-7-1,0-8 0,3 0-3,0-6-4,10 4-12,-5-13-18,3-2 2,6-1-2,1-5 2</inkml:trace>
  <inkml:trace contextRef="#ctx0" brushRef="#br0" timeOffset="152742.7364">15360 11891 53,'0'0'35,"-1"-13"-1,1 13 0,-20-17-20,20 17-3,-23-3-2,13 6-2,-8 4-3,5 9 0,-5 2-1,3 5-2,0 3 1,3 5-1,2 0 1,4 1-1,5-2 0,4-4 0,6-5-1,6-1 1,4-5-1,5-4-1,3-6 0,2-3-2,4-2-3,-5-7-8,4 1-25,-5 0 2,-9-2-2,-4 3 1</inkml:trace>
  <inkml:trace contextRef="#ctx0" brushRef="#br0" timeOffset="152935.7475">15265 12047 76,'-9'-11'38,"9"11"-1,14-11 1,-5 2-30,10 6-3,3-1-6,-1-3-14,2 6-22,5 1 1,-4-2-3,3 2 2</inkml:trace>
  <inkml:trace contextRef="#ctx0" brushRef="#br0" timeOffset="153774.7954">15656 11778 76,'0'0'37,"0"0"-1,0 0 2,5 19-29,-4 0-3,5 8-2,-1 1-1,3 7-1,0 1 0,0 3-1,1-2-1,0-1 0,2-5-2,-5-7 0,5-1-4,-7-11-3,4 1-9,-8-13-18,0 0-2,0 0 1,-8-25 1</inkml:trace>
  <inkml:trace contextRef="#ctx0" brushRef="#br0" timeOffset="154061.8119">15617 11786 63,'4'-20'36,"0"0"1,4 4 0,11 3-23,-6-4-5,11 11-2,-2 1-3,2 6-1,0 5-1,1 5-1,-5 2-1,-2 6 0,-3 1 0,-7 2 0,-4 0 0,-5-1 0,-5 0 0,-2 2-1,-8-1 2,-2-4-1,-2 0 0,1-2-2,3 1-4,-2-9-21,8-6-11,10-2 1,-2-23-1</inkml:trace>
  <inkml:trace contextRef="#ctx0" brushRef="#br0" timeOffset="156276.9386">16375 11691 37,'2'-22'32,"-1"10"3,-2 0-9,-5-1-7,6 13-4,0 0-3,0 0-5,10 27-3,1 1-1,1 5-2,4 5 0,-1 5 0,5-1-1,2-1 1,0-5 0,-2-5-1,1-2 1,-4-9-1,1-2 1,-4-9-1,1-4 1,-6-6 0,-9 1-1,15-21 0,-11 0 1,-1-6-1,0-3 0,2-3 0,0-1 0,2 2-3,0-1-2,3 6-26,1 7-5,-3 0 0,9 3-1</inkml:trace>
  <inkml:trace contextRef="#ctx0" brushRef="#br0" timeOffset="158418.061">17347 11335 16,'0'0'22,"-14"9"-2,14-9 1,-12 10-2,1-1-2,2 4-3,-5 7-2,2 8-2,-4 7-2,-1 11-1,1 6 0,2 9-2,-2 4 0,8 8-1,1-1 0,10-1 0,1-6-2,6-2 0,6-10 0,3-4-1,5-9-2,-4-10-1,3-3-8,-4-8-27,-3-12 1,-1-3-1,-15-4 1</inkml:trace>
  <inkml:trace contextRef="#ctx0" brushRef="#br0" timeOffset="158930.0903">16711 11563 7,'0'0'14,"0"0"1,0 0 0,0 18 0,-3-4 1,1 4 0,-1 1-2,-1 6-1,1 0-3,-2 2-2,-1-1-6,0-2-11,-4 0-18,10 4-4,-11-11 1,11-4 0</inkml:trace>
  <inkml:trace contextRef="#ctx0" brushRef="#br0" timeOffset="160312.1694">17736 11602 26,'0'0'30,"-8"11"2,-3-6-1,-6 5-15,5 8-2,-6 0-5,6 10-3,-4-1-2,8 7 1,1 1-2,7 5-1,3-3-1,3 0 0,4-1-1,2-5-3,6 0-4,-6-9-10,3-8-17,5-1 1,-7-12-2,5-1 2</inkml:trace>
  <inkml:trace contextRef="#ctx0" brushRef="#br0" timeOffset="160797.1971">18039 11628 23,'0'0'28,"2"-18"1,-2 18 2,0 0-18,-16-9-3,6 15-1,-4 0-3,3 5 0,-4 3-2,3 1-1,-3 2-1,6 4 0,0-1 0,5-3 0,1-2 0,6-1-1,4-2 0,3-3 1,5-1-2,3-1 1,-1-3 0,1 3 0,1 0-1,0 2 1,-6-1-1,-3 2 0,-4 2 1,-8 0-1,-1 1 1,-4 1-1,-6 0 1,-3 3-1,-5-3 0,0-2 0,1-1-1,2-4-2,3 0-4,0-8-11,4-5-15,11 6-1,1-16 0,12 6 1</inkml:trace>
  <inkml:trace contextRef="#ctx0" brushRef="#br0" timeOffset="161009.2092">18204 11865 58,'16'13'33,"-9"-2"-1,3 3-8,-3 9-12,-5-3-4,3 4-4,-4-2-2,1-1-4,1-3-7,-5-5-10,2-13-14,2 8-1,-2-8 1,3-8 1</inkml:trace>
  <inkml:trace contextRef="#ctx0" brushRef="#br0" timeOffset="161472.2357">18485 11555 28,'9'-1'29,"-9"1"3,5-9-9,-5 9-5,0 0-3,0 0-4,-16 6-3,16-6-2,-22 18-2,5-3-1,-2 0-1,0 2 0,-1-1-2,5 3 1,2-2-1,3-4 1,7-4-1,3-9 0,19 9 0,-3-8 0,3-1 1,2 0-1,-1 0 0,2 6 0,-7 2 1,-1 3-1,-5 4 0,-4 2 1,-5 2-1,-2 2 0,-4 2 1,-4-4-1,-2-3 1,0-3-2,1-3 0,-4-4-3,15-6-10,-14 5-20,7-16 0,7 11-2,0-24 2</inkml:trace>
  <inkml:trace contextRef="#ctx0" brushRef="#br0" timeOffset="161680.2476">18510 11461 47,'4'-10'31,"5"9"1,-9 1-1,10-5-21,-10 5-7,16 12-11,-11 4-21,-5-16-2,12 27 0,-10-16 0</inkml:trace>
  <inkml:trace contextRef="#ctx0" brushRef="#br0" timeOffset="162045.2685">18729 11400 35,'4'-12'32,"-4"12"1,11 4 0,-5 5-15,8 9-5,-6 4-4,7 5-3,-4 5-2,2 3-1,-3 2-1,0 5 0,-7-2 0,-3-2-2,-3 0 0,-2-1-2,0-4-1,-6-8-7,5-5-22,1 0-3,-5-12-1,10-8 1</inkml:trace>
  <inkml:trace contextRef="#ctx0" brushRef="#br0" timeOffset="162620.3014">19279 11530 47,'-16'-7'30,"5"10"1,-11-3-7,0 0-12,5 11-3,-6-1-4,1 7 0,1 3 0,4 8 1,2-4-2,7 9 0,4-2-1,5-1 0,3-2-1,10-1-1,0-4 1,5-3-2,0-5 0,3-5-3,2-2-5,-4-8-9,1-3-17,-1 3-1,-6-8-1,0 2 1</inkml:trace>
  <inkml:trace contextRef="#ctx0" brushRef="#br0" timeOffset="162807.3121">19112 11739 30,'0'0'32,"-9"-16"2,14 6-3,5 6-12,2-5-4,9 6-4,-4 0-6,6 1-6,4 4-10,0-1-16,-1-4-6,6 3-2,-7-6 0</inkml:trace>
  <inkml:trace contextRef="#ctx0" brushRef="#br0" timeOffset="163187.3338">19464 11548 26,'9'-6'30,"7"12"2,-3-3 0,-2 8-14,5 8-4,-6-2-6,1 8-2,-3-2-1,1 0-2,-3-4-1,-1 2-1,-3-7 0,-1-4 0,-1-10-1,0 0 0,0 0 0,-5-13-1,1-3 1,2-5 0,2-4 0,1-2 1,2-2 0,4 1 1,0 1 0,4 3 1,-1 3 0,4 9-1,-3 2 1,1 5-2,0 6-2,-4 1-7,3 1-28,3 9 0,-14-12-1,20 8 2</inkml:trace>
  <inkml:trace contextRef="#ctx0" brushRef="#br0" timeOffset="163662.361">20003 11538 41,'0'0'32,"0"0"3,0 0-3,16-5-15,4 3-2,-4-5-6,9 4-1,0-4-3,3 7-3,0-2-1,1 1-1,-2 4-4,-4-5-2,0 8-8,-8-3-18,-2-1-4,-2 1 0,-11-3 1</inkml:trace>
  <inkml:trace contextRef="#ctx0" brushRef="#br0" timeOffset="163921.3758">20202 11408 25,'10'-6'30,"-4"-4"2,6 6 1,0 2-12,0-2-6,8 7-4,-6 0-2,6 7-4,-3-2 0,4 5-1,-1 3-1,-4 3-1,-2 2 0,-3 4 0,-6 0-1,-4 0-1,-6 2-2,-4-5-5,6-4-28,-1 0-1,4-18 1,-6 11-2</inkml:trace>
  <inkml:trace contextRef="#ctx0" brushRef="#br0" timeOffset="164871.4301">21015 11407 29,'0'0'23,"0"0"0,4-10 0,-4 10-4,-13-3-2,13 3-5,-23 3-3,13 4-3,-5-2-1,-1 6-1,-1 2-1,1-2-1,0 2-1,1 0 1,4 0-1,4-3-1,7-10 1,-2 15-1,2-15 1,17 11 0,-1-6 0,2-1-1,3-1 1,2 4 0,0 3 0,-2 0 0,-1 6-1,-4 1 1,-4 4 0,-6 1-1,-6 4 1,-4-2 1,-7-3-1,-2 0 0,-4-4 0,-1-5-1,-1-5 0,3-6-2,4-5-2,1-6-7,8-2-17,3-2-7,0-9-1,5 3 1</inkml:trace>
  <inkml:trace contextRef="#ctx0" brushRef="#br0" timeOffset="165120.4444">21037 11233 63,'10'-15'34,"3"9"-2,-3-2 2,-10 8-23,17 3-6,-7 3-2,1 4-1,-1 5 0,1 2-2,2 3-2,-2-2-4,5 7-10,-4 2-18,0-6 1,0 2-2,-5-6 1</inkml:trace>
  <inkml:trace contextRef="#ctx0" brushRef="#br0" timeOffset="165520.4673">21717 11338 34,'0'0'29,"0"0"4,-19-3-1,6 3-15,13 0-4,-25 9-4,12 3 0,-11-1-2,6 7-2,-4 2-1,2 8-1,0-4-1,3 7 0,5 2 0,5-3 0,6 2-1,6-2 1,5-3-1,7-3 0,3-2 0,5-3 0,3-7-1,3-2-1,-1-2 0,-1-8-3,1 1-3,-8-10-6,1 2-20,-3 1-4,-14-4 0,2 0 1</inkml:trace>
  <inkml:trace contextRef="#ctx0" brushRef="#br0" timeOffset="165726.479">21543 11554 39,'-17'-6'32,"17"6"2,-12 2 0,12-2-15,12 3-6,1-2-4,6 5-3,0-4-2,5 3-3,8-2-5,-2-5-7,5 4-16,1-3-8,-6-3-1,3 2 1</inkml:trace>
  <inkml:trace contextRef="#ctx0" brushRef="#br0" timeOffset="166248.5089">22203 11284 34,'3'-10'33,"-9"-1"2,6 11 0,-16 5-13,-3-1-6,6 11-5,-7 1-3,4 10-3,0-3 0,6 7-2,2-1-1,7 5 0,3 4-1,6 0 1,1 1-1,7 0 1,1-6-1,4 0-1,1-7 1,3-8 0,2-10-1,0-6 1,4-8-1,1-7 1,-1-8 0,-2-4 0,-2-4 0,-2-3-1,-8-1 1,-2-2 0,-10 0 0,-8 3-1,-11 3 0,-3 1 0,-9 2 0,-5 4-1,-2 3 0,-1 6-1,3 4-2,1 0-3,12 11-8,0 1-25,6 3 1,7 2 0,2 5 1</inkml:trace>
  <inkml:trace contextRef="#ctx0" brushRef="#br0" timeOffset="166495.523">22247 11442 56,'16'8'36,"-16"-8"1,19 16 0,-11-1-15,-1-5-10,7 8-5,0-2-2,2 4 0,-1-2-2,3 3-1,-4-3 0,5-2-1,-4 4-1,0-6-3,-4 6-4,-6-10-13,2 0-20,0 2 1,-7-12 0,7 12 0</inkml:trace>
  <inkml:trace contextRef="#ctx0" brushRef="#br0" timeOffset="167964.6071">22525 11013 47,'0'0'33,"0"0"2,0 0-6,0 0-9,16 9-4,5 11-5,0 0-3,10 9-1,3 5-1,3 9-1,-2 4-2,0 9-1,-6 4 0,-8 5 0,-7 2-1,-5 4 0,-13-4 0,-3-4 0,-4-6 0,-6-8 0,-1-9 0,4-10-1,-2-8-1,3-13-3,13-9-13,0 0-23,-8-4-1,10-10 1,-2-6-1</inkml:trace>
  <inkml:trace contextRef="#ctx0" brushRef="#br1" timeOffset="205130.7328">8470 6200 17,'0'0'26,"0"0"-4,0 0 0,0 0-3,0 0-3,0 0-3,4 18-2,-4-9-3,5 4-1,-4 0-3,5 8 1,-4 0-2,3 2-2,-3 2 0,2-2 0,-3 0-1,2-2 0,-1 0 0,-1-6 0,1-4 0,3 2 0,-5-13-1,12 12 2,-2-11-1,1-2 1,6-4-1,4 3 1,7-4 0,3-2 0,6-3-1,4 3 1,0 0-1,5 0 1,1 2-1,-1-2 0,-2 2 0,3 3 0,-2 1 1,1-2-1,-2 4 0,0-4 0,1 2 0,3 5 1,-1 1-1,0-4 1,-2 0-1,2 3 0,-3-2 0,0 0 0,-2 3 0,-3-6 1,-1 2-1,1 1 0,0-1 1,-1-4 0,-1 0-1,4 3 1,-1-6 0,1 4 0,-3-2 0,-2 0 0,-1 0 0,-2 4-1,-3 1 1,-4-2 0,-6 1-1,-2 2 0,-4-2 1,-1 3 0,-13-2 1,11 0-1,-11 0 1,0 0-1,0 0 1,0 0 0,5-11-1,-5 11 0,0 0-1,0 0 0,0 0 0,2-12 0,-2 12 0,0 0 0,1-11 0,-1 11 0,4-9-1,-4 9 1,6-9 0,-6 9-1,0 0 1,10-1 0,-10 1-1,0 0 1,0 0 0,10-4 0,-10 4 0,0 0 0,7-13 0,-7 13 0,0 0 1,7-11 0,-7 11 0,3-11 0,-3-2 0,1 4 1,-2-4-1,1-4 1,-3-3 0,2 4-1,0-3 1,-1-3 0,1 5-2,1 0-1,3 6-2,-5 0-15,2 11-22,0 0 2,0 0-3,8 2 2</inkml:trace>
  <inkml:trace contextRef="#ctx0" brushRef="#br1" timeOffset="208536.9277">9460 6696 15,'0'0'30,"0"0"1,0 0 3,-15-10-12,2 5-4,13 5-3,-25-8-4,13 10-3,-8-9-3,7 8 0,-6 0-2,4-2-1,-3 4-1,1 2-1,4 1 1,-1 2 0,1 7-1,3 0 1,0 1-2,3 5 1,4 2 1,3-3-1,3 0 0,5-1 0,3-4 0,5-5 0,7-3 0,3-7 1,2-5-1,5-2 0,-1-7 1,-1-1 0,-3-4 0,-4 3 0,-7-2 0,-6 2 1,-6 4 0,-7 0-1,2 12 1,-11-13-1,2 14 0,9-1 1,-17 15-2,9 2 0,4 5 1,2 7-1,2 3 1,0 1-1,0 0 0,3 3 0,0-3 0,0-3 1,-2-3-2,-1-4 2,0-3-2,-2-2 1,0-2 0,-1-8-1,3-8-1,-3 14-2,3-14-3,0 0-7,0 0-25,16-20 1,-9-1-1,7 5 1</inkml:trace>
  <inkml:trace contextRef="#ctx0" brushRef="#br1" timeOffset="208777.9414">9680 6833 68,'10'18'37,"-12"-9"-1,2 6 1,2 4-28,-6-4-1,4 7 0,-3-4-5,3 2 0,-1-2-2,1-3-1,2 2-6,-2-17-14,0 0-18,0 0 0,0 0 0,2-19 0</inkml:trace>
  <inkml:trace contextRef="#ctx0" brushRef="#br1" timeOffset="210370.0325">11702 6114 13,'9'22'23,"-9"-10"0,7 14 0,-9-3-15,2 4-2,0 4 1,2 2-1,0-1 0,-1-2-2,2 0 0,0-4 0,3-2 0,1-7-1,0 0 0,3-11-1,5 5 0,1-6 1,6-1 0,2-6 1,7 2 0,2-4 1,10 4 0,6-3 0,9-1 0,6-4-1,9 6-1,8-1 1,10-2-1,4 0-1,9 2-1,1-1 1,4 4-1,-2 3 0,0-2 0,-5 1 0,2 2-1,-6 3 1,-6-1-1,-1-1 1,-7-1-1,-1-1 1,-5 3-1,1 0 1,-9-1-1,-4-1 0,-3 0 0,-5 3 0,-4-2 0,-4 1 0,-3-6 0,-5 0-1,-1 0 1,-3-3 0,-1-1 1,-5-2-2,1 0 1,-3 1-1,2 0 0,-4 0 0,0-3 0,-6 1 0,-3 1 0,-1 2 1,-6-1 2,-12 5 0,13-14 0,-15 3 2,2 11-1,-7-20 1,2 6 0,-2-9-2,2 4 1,-2-2-1,2-6-1,4 1 0,0 1-1,0 0 1,0 7-1,-2 5 0,0-2-2,3 15-6,-12-12-23,12 12-9,-18 4 1,6 1-2</inkml:trace>
  <inkml:trace contextRef="#ctx0" brushRef="#br1" timeOffset="211163.0779">13311 6811 3,'0'0'26,"18"3"3,-18-3-5,0 0-2,0 0 0,5-10-4,-5 10-3,-9-10-1,9 10-4,-16-7-2,6 4-2,-5-4-2,2 5-2,-3-5 1,-1 4-2,2 2 0,-1 0 0,1 5-1,0 6-1,2 2 2,-1 4-1,1 9 0,3 0 0,6 1 0,4 2 0,4 0 1,5-6 0,6-6-1,6-1 1,4-10 1,4-5 0,-3-6-1,1-5 1,-2-7-1,-2 1 0,-4-4 1,-5-3-1,-5-2 0,-2 7 0,-5 0 0,-2 4 0,-3 5-1,3 10 1,-10-7 0,10 7-1,-10 24 1,5-4-1,1 9 0,2 7 0,1 3 1,2 5-1,1 0 0,1-2 1,1-5-2,0-1 1,-1-5 0,1-6 0,-1-9-1,-2-4-1,-1-12-3,0 9-4,0-9-9,0 0-22,8-11 0,-4-3 0,-2-2 1</inkml:trace>
  <inkml:trace contextRef="#ctx0" brushRef="#br1" timeOffset="211651.1058">13547 7037 52,'12'-12'38,"4"1"-1,1-3 1,-6-5-18,10 11-6,-10-5-5,5 11-3,-5 3-3,0 3-2,-11-4-1,12 21 0,-10-2-1,-2-1 1,-3 4-1,-3 0 1,-6-1-1,2 0 1,-2-3-1,-1-4 1,2-5 0,3 3 0,8-12 1,-11 13 1,11-13-1,0 0 1,15 3 0,-4 0 0,4-3 0,2 0 1,3-2-2,2 4 0,0-1 1,-1 1-1,-1 0-1,-2-3-2,0 3-3,-8-4-6,2 2-29,-12 0-1,10 0 1,-10 0-1</inkml:trace>
  <inkml:trace contextRef="#ctx0" brushRef="#br1" timeOffset="212926.1787">16402 6086 15,'0'0'24,"4"14"2,5 3-1,-16 2-12,10 2-4,4 6 0,-4 2 1,6 6-3,-3-1-1,6-1-1,-4-5-2,5 2-1,-1-3 0,1-6 0,2-5-1,1-3 0,4-4 0,1-1 1,5-5-1,5-3 0,8 0 1,7-1-1,7-2 1,7 1 0,8-3 0,9 2-1,4-3 1,9 3 1,1-1 0,5 0 0,1-1 0,4 5 1,-2-2-1,2 1 0,0 0-1,-1 2 1,-3 2-2,0 2 0,-5 0 0,-4-2-1,-4 1 1,-5 4-1,-10-3 0,-8 0 0,-8 0 1,-11-4-1,-8 1 0,-8 1 1,-7-1 0,-9-3-1,-10 1 1,13-5-1,-13 5 0,15-11 1,-6 0-1,4-4 1,-2-5-1,3 0 0,0-4 1,-3-8 1,-3-5-1,-4-1 1,-6-1 0,-3 2 0,-4 2 1,-2 1-1,-4 1-1,3 10 0,0 5-2,-1 4-3,13 14-7,-17 4-27,6-2-3,1 11 1,-5 3 0</inkml:trace>
  <inkml:trace contextRef="#ctx0" brushRef="#br1" timeOffset="213730.2247">17514 6972 22,'12'-9'29,"4"3"2,-9-7 2,3-7-11,-2 5-9,-8-6 1,6 7-2,-9-7-3,2 6-1,-7-2-2,-1 5-2,-6-2-1,-4 9-1,-1 5-1,-7 2 0,-2 9 0,-1 4-2,1 5 1,2 6 0,5 6 0,7-2 1,6 2-1,9 0 1,9-4 0,6-5 0,8-3 0,4-4 1,3-10-1,4-5 1,-3-8-1,-2-5 0,-2-6 0,-6-1-1,-3-5 2,-7-4-1,-3 1-1,-3 2 1,-5 0 0,-2 4-1,-1 6 1,-2 3 0,5 12 0,-11-4-1,7 17 1,3 4 0,-1 10 0,2 7-1,2 4 1,2 9-1,2 0 1,3-3 0,-1-3-2,2 0 1,-1-5 1,0-8-2,-2-5 0,-4-9-2,3-3-2,-6-11-3,0 0-5,0 0-22,3-11-6,1-2 2,-3-4-1</inkml:trace>
  <inkml:trace contextRef="#ctx0" brushRef="#br1" timeOffset="214430.2647">17827 6998 40,'0'0'34,"11"-12"2,-11 12-1,1-20-15,-1 20-5,10-12-3,-1 10-3,-9 2-3,20-7-2,-8 4-1,5 4 0,-4 0-1,1-2 0,-2 2-1,-1 4-1,-11-5 0,12 14 0,-10-5 0,-5 2-1,-3-1 0,-3 3 0,-1 2 0,-1-5 1,-2 1-1,-1-2 1,1 2-1,1-2 1,2 1 0,10-10 0,-12 13-1,12-13 1,4 16 0,-4-16 0,17 13 0,-4-7 0,4-1 0,2 6 0,0-2 0,1-1 0,-4 4-1,-1-1 0,-2 4 1,-4-1-1,-4 2 0,-5-4 0,-3 4 0,-7 2 0,-1-1 1,-2-4 0,-4-1 1,-2-1 0,-1-3 0,1-1 0,3-4 1,1-2-1,3-3 0,2 1 0,10 1-1,-12-12-4,12 12-17,0 0-19,-2-17 3,2 17-2,2-17 1</inkml:trace>
  <inkml:trace contextRef="#ctx0" brushRef="#br1" timeOffset="221694.6802">14757 11845 18,'0'0'19,"0"0"1,0 0 2,0 0-3,0 0-4,0 0-1,0 0-2,4-12-2,-4 12-2,1-9-1,-1 9-1,6-18-1,0 6-1,-4-5 0,8-1-2,-5-2 1,2-5-1,-2-2 0,1-2-1,-1-1 0,1 1-1,-2 0 1,-2 1-1,0 3 0,2 4 0,-1 1 1,0 5-1,0 2 1,2 4 0,-5 9-1,12-10 1,-12 10 0,18-3 0,-6 3-1,5 2 1,1 0 0,4 1-1,5 0 1,5-2 0,4-1-1,7-2 0,4-2 1,6-1 0,1-5-1,6 3 0,2-3 0,-4-1 0,-2 2 1,-4 1-1,-6 3 1,-7 1-1,-3-2 0,-9 3 1,-1 1-1,-4 2 0,-5-2 1,1 4-1,-1-2 0,-1 0 1,0 1-1,0 1 0,-4 0 0,-1 0 0,-1 1 0,2 0 0,-12-3 0,13 3 0,-13-3 0,10 4 0,-10-4 0,0 0 0,11 8 0,-11-8 0,1 14 1,-2-5-1,-1 2 0,0 6 1,-2 1-1,0 2 1,1 2-1,0-2 1,0-2-1,3-1-1,0-4-1,0-13-3,4 14-27,-4-14-7,0 0 2,-2-11-2</inkml:trace>
  <inkml:trace contextRef="#ctx0" brushRef="#br1" timeOffset="223816.8016">15422 10613 25,'12'0'28,"-12"0"-4,0 0-2,0 0-1,6-12-4,-6 12-2,0 0-4,0 0 0,-5-16-4,5 16-2,-13-7 0,3 5-2,-4-1-1,-4 0 0,-1-1-1,-1 3 0,-4 2-1,-1-1 1,-2 3-1,2 1 0,3 4 1,-2 6-1,6 2 1,4 0-1,5 3 0,4 3 0,5 0 1,6-2-1,4-4 0,6-2 0,4-3 1,3-3-1,3-6 1,-2-2 0,1-2 0,0-2 0,-3-5 1,-3-3-1,-1-2 1,-1 0-1,-6-5-1,-1 3 2,-3 0-2,0-1 2,-3 4-2,-2 2 0,-2 11 0,0 0 1,0 0 0,-13 11-1,9 4 1,-2 9-1,1 5 0,-1 2 0,1 6 1,0-4-1,2-1 0,1-2 1,1-3-1,0-7 0,1-3 0,0-3-1,0-14 1,1 11-1,-1-11-1,0 0-2,0 0-3,0 0-4,14 7-10,-14-7-18,13-6 1,0 0 0,-1 0 1</inkml:trace>
  <inkml:trace contextRef="#ctx0" brushRef="#br1" timeOffset="224183.8226">15654 10740 48,'0'0'33,"0"0"-3,0 0-6,0 0-4,0 0-4,-1 17-5,-2-7-2,5 8-2,-3-1-2,2 5 0,-1-3-2,1 1 0,0-3-2,-1-3 0,2-3-4,-2-11-7,0 0-29,5 9 1,-5-9 0,5-20 0</inkml:trace>
  <inkml:trace contextRef="#ctx0" brushRef="#br1" timeOffset="225918.9219">17565 11459 24,'0'0'31,"2"-21"1,3 7-6,-3-1-7,0-6-3,5 2-4,-2-9-4,5 4-1,-2-5-3,4 0-1,-3-3 0,1 2-1,1-1-1,-2 2 0,-1 2 0,-2 3-1,0 3 0,1 4 0,-2 7 0,2 0 1,3 4-2,6 6 1,4 5 0,6-1 1,10 3-1,6-4 0,13 0 1,9 1-1,3-2 1,3-2 1,7-3-1,1 0 0,-3 0 1,2 0-1,-1-2 0,2-1 0,1 0 0,2-3-1,1 1 0,2-1 1,-1-3-1,1 2 0,-6 1 1,-7-1-1,-7 2 0,-7 2 0,-10 2 1,-4 2-1,-7 0 0,-6 0 1,-2 3-1,-3-2 0,-3 1 0,2 2 0,-3 0 1,0 0-1,-4 0 0,1 0 0,-5 2 0,0-1 0,-3 4 0,-1-2 0,-9-5 1,15 8-1,-15-8 1,11 10-1,-11-10 1,6 20 0,-5-9 0,0 7 0,-2 0 0,1 4 0,-1 0 0,0 3-1,0-5 1,-1 1 0,2-3-3,0-18-1,0 18-14,0-18-22,0 0 1,2-14-1,-8-9 1</inkml:trace>
  <inkml:trace contextRef="#ctx0" brushRef="#br1" timeOffset="226860.9757">18618 10324 26,'0'0'26,"13"-8"2,-13 8-6,7-14-6,-7 14-4,3-9-3,-3 9-2,0 0 0,-5-10-2,5 10 0,-16-12-1,4 6-1,-3 2-1,-3-1-2,-3 5 1,0-2-1,-2 5 0,2 2 0,-1 4 1,0 2-1,7 3 0,2 6 1,5-4 1,5 5-1,5 0 1,2-1 0,8 1 0,1-1 0,7-5 0,-3-4 0,6 0 0,-1-7 0,2-3-1,-2-5 1,1-3-1,-1-5 1,-1-1-1,-5-3 1,-3-2-1,-3-5 1,-1 3-1,-4 2 1,-3 0-1,-3 6-1,-2 1 0,3 11 1,-11 1-1,6 16 0,-3 1 0,4 7-1,2 6 1,0 4 0,4 3 1,3-1-1,0-1 0,2-3 1,1-5-2,-2-5 2,0-3-2,-2-3 0,-1-5-2,-1-2-2,-2-10-6,0 0-19,0 0-7,9 1 0,-9-1 0</inkml:trace>
  <inkml:trace contextRef="#ctx0" brushRef="#br1" timeOffset="227364.0045">18943 10477 40,'0'0'34,"0"0"1,0 0-1,-12-13-15,12 13-3,4-14-6,-4 14-3,14-13-2,-1 4-1,0 1-1,2 3-1,3 0 0,0 5-1,0 3 0,-3 4-1,-2 0 0,-3 5 0,-3 3 0,-3-1 0,-7 1-1,-3 2 1,-3-3 0,-3 1-1,0-3 1,-1-3 0,1-2 0,2 1 0,10-8 0,-10 11 0,10-11 0,0 0 0,13 6 1,0-2-1,5-1 1,3-2 0,2-1-2,4 0-1,4 7-10,0-4-26,-5-6 1,1 1-1,-2-8 0</inkml:trace>
  <inkml:trace contextRef="#ctx0" brushRef="#br1" timeOffset="228779.0854">20594 10854 18,'-12'-5'28,"12"5"2,-10 10 1,7 0-11,3 10-5,-4 1-5,7 9-3,-4 3-2,3 2 1,-3-3-2,3 1-1,0-4-2,1-5 1,0-6-2,1-6 1,-4-12-1,0 0 1,12 0 0,-8-12-1,-1-7 1,-2-7-1,1-8 0,-2-5 0,0-6 0,-2 0 0,0 0 0,0 3-1,1 4 1,1 6 0,4 6 0,3 7 0,4 7 1,5 4 1,9 2 0,9 5 0,6 1 0,7 4 1,11 3 0,7-1 0,7 1-1,6 4 0,5-2-1,4-2 1,1 0-1,4-4-1,-4-1 1,-2-2 0,-5-2 0,-7-3 0,-9-1 0,-9 2-1,-10-1 1,-8-2 0,-8 3 0,-10 0 0,-1 0-1,-8 2 1,-11 2 0,15-5-1,-15 5 1,13-3-1,-13 3 0,17-1 1,-6 1-1,2-2 0,0 1 0,1 2 0,1 1 0,-1-4 1,-2 4-1,-3-1 0,-9-1 1,12 4-1,-12-4 1,8 8-1,-8-8 1,3 20 0,-3-8 0,2 5-1,0 1 1,-2 6 0,0-4-1,2 2 1,-2 0 0,1-2-1,-1-5-1,-1-1-1,2-4-2,-1-10-6,0 0-17,0 0-14,0 0 1,9-21-1,-10-1 2</inkml:trace>
  <inkml:trace contextRef="#ctx0" brushRef="#br1" timeOffset="229621.1336">21425 10050 41,'13'-13'29,"1"3"-2,-3-2-6,-3-1-3,0 0-4,-8-5-4,3 7-2,-7-4-2,2 2-1,-9 2-2,2 1-1,-7 0 0,1 8-2,-5 3 1,-2 3 0,-4 11 0,-1 4 0,-1 6 0,3 5 0,3 3 1,3 1-1,8 2 1,8-2-1,7-6 1,8-4 0,7-5-1,6-8 1,5-9 0,5-4-1,-1-8 1,0-6 0,0-5-1,-3-2 1,-4-5-1,-4 1 1,-6 0 0,-6-1-1,-3 2-1,-5 5 1,-4 2-1,0 6 0,1 13 0,0 0 1,-11 5-1,9 15 0,0 10 1,2 6-1,1 8 1,0 7-1,0 2 0,0 0 1,2-1-1,-1-5 1,1-4-1,0-5 0,0-6 0,1-7 1,2-5-2,-2-5 1,3-2-1,-7-13-2,17 13 0,-8-17-4,7 1-3,-7-12-5,10 4-10,-2-8-13,-2-10 1,1-3-1,-3-7 4</inkml:trace>
  <inkml:trace contextRef="#ctx0" brushRef="#br1" timeOffset="230269.1707">21756 10144 39,'0'0'30,"-7"-9"-1,7 9-5,0-15-5,0 4-3,0 11-2,11-19-4,0 14-2,-2-6-2,7 7-1,-2-4-2,3 8 0,1-2-1,0 7-1,-1 1 0,-2 2-1,0 3 1,-4 4-1,-2-1 0,-5 1 1,-3 0-1,-5 0 0,-1-3 0,-2-1 0,-3 1 1,1-6-1,-1 0 0,10-6 0,-15 4-1,15-4 1,-10 6 0,10-6 0,0 0 0,0 0 0,15 14 0,-4-7 0,3 4 0,0 2 0,5 2 0,-6 3 0,1 2 0,-2-1 0,-4 0 0,-2 2 0,-2-2 0,-6-1 0,-3-2 0,-2-2 0,-3-4 0,-5-1 1,0-1-1,-5-4 1,-1-3-1,-2 0 0,2-2 1,2-1-1,2 0 0,3-2-1,14 4-3,-13-5-5,13 5-26,21-3-3,-6 2 1,10 2-2</inkml:trace>
  <inkml:trace contextRef="#ctx0" brushRef="#br1" timeOffset="240036.7293">6457 8302 39,'0'0'29,"0"0"0,11-7-6,-11 7-7,-9-9-4,9 9-3,-15-4-2,5 4-1,-5-4-3,-1 4 0,-4-2-1,0 4-1,-3 2 1,-2 0-1,0 2 0,2 2-1,2 6 1,1-1 0,4 3 0,3 2 0,5 2 0,5 5 0,4-1 1,5-3-1,2 0 0,9-3 1,-2-2-1,8-5 1,0-6-1,0-5 1,2-6 0,0-2-1,-1-5 1,-2-5 0,-3-5 0,-1-1-1,-1-7 1,-2 6-1,-2-4 0,-2 0 0,-3 2-1,0 6 0,-2 5 1,-2 5-1,-4 11 0,0 0 0,1 20 0,-2 2 1,-2 7-1,2 2 1,-3 5-1,2 1 0,-1 0 1,0-2 0,-2-3-1,3-4 0,-2-2 0,1-4 0,2-4 0,-2-4-2,3-1 0,0-13-4,1 16-2,-1-16-8,0 0-23,11-14 2,-4 1-2,5 1 2</inkml:trace>
  <inkml:trace contextRef="#ctx0" brushRef="#br1" timeOffset="240263.7423">6698 8465 45,'10'0'31,"-10"0"3,0 0-10,9 8-7,-9-8-4,0 25-3,-4-14-4,6 8-2,-4-3 0,4 2-1,-2-5-2,2-4-2,0 0-4,-2-9-10,0 0-21,10-1 1,-3-11 0,4-1-1</inkml:trace>
  <inkml:trace contextRef="#ctx0" brushRef="#br1" timeOffset="240894.7784">7072 8272 33,'0'0'31,"13"0"0,-13 0-6,0 0-3,10 4-4,-10-4-5,0 13-4,-5 0-4,0 4-2,-3 4-2,-1 4 0,-3 3 1,-1 0-1,0-1 0,-1-4 1,3-6-1,3 0 1,2-7-1,6-10 1,0 0-1,4-9 0,4-4 0,3-6 0,1-6 0,1-6 0,1-3-1,0 1 1,-2 1-1,-3-3 1,1 4-1,-1 5 0,-2 6 0,-3 7 1,-4 13-1,11-9 1,-11 9 0,18 15-1,-10 4 2,5 1-1,-2 6 0,2 3-1,1 1 1,0 2-1,-1-2 1,-2-6-1,0-2-2,0-4 0,1 0-4,-12-18-8,16 13-25,-6-10 1,-10-3-1,22-5 1</inkml:trace>
  <inkml:trace contextRef="#ctx0" brushRef="#br1" timeOffset="241553.8161">7828 8230 30,'0'0'29,"0"0"3,10-6 0,-10 6-15,4-10-2,-4 10-4,-2-9-1,2 9-3,-11-10 0,2 5-2,-8-4-2,4 7 0,-6 0-1,0 2 0,-1 2-2,1 8 1,1-1-1,1 9 0,1 3 1,3 2-1,5 3 0,4 4 0,6-1 0,4-4 1,3-2-1,8-3 0,1-7 1,3-3-1,2-6 1,1-9-1,-1-6 1,0-1 0,-1-5 0,-4-5 0,-2-1 0,-5-1-1,0-3 1,-8 2-1,-2 4 1,-2 0-1,-2 5 0,3 16 0,-9-13 1,9 13-1,-7 16 1,5 2-1,1 7 1,1 8-1,1 4 1,1 3-1,1 0 0,2 1 1,0 2-1,-1-4-1,2-2 1,-2-7-2,0-4-1,-1-5-3,3-1-4,-6-20-13,1 10-16,-1-10 1,0 0 0,14-13 1</inkml:trace>
  <inkml:trace contextRef="#ctx0" brushRef="#br1" timeOffset="241983.8407">8033 8507 42,'5'-14'36,"5"2"1,1 1 0,4-6-10,4 10-13,-6-4-4,8 6-3,-5-2-4,2 8 0,-1 1-2,-4 2 0,-1 3-1,-4 3 0,-3 3 0,-7 1-1,-4 5 1,-4-3-1,-3 4 1,-5 2-1,-1 1 1,0-4 0,1-2 1,4-1-2,3-2 2,4-2-1,7-12 1,3 12-1,-3-12 0,18 1 1,-4-1 0,3-2 0,0-1-1,5 0 0,-2-1-2,0-6-2,4 9-5,-6-6-28,-2-3-1,5 0 0,-5 0-1</inkml:trace>
  <inkml:trace contextRef="#ctx0" brushRef="#br1" timeOffset="242360.8623">8590 8360 37,'0'0'33,"-10"3"3,10-3-1,0 0-13,0 0-7,0 0-3,0 0-3,13 7-4,0-11 0,6 4 0,3-3-2,2-1-1,4-2 0,4 3-1,1-2 0,1 0 0,0-1-1,-2 1 0,-4 0 0,-1 1-1,-3 3-2,-7-8-1,-1 5-3,-9-7-4,7 9-10,-14 2-17,7-17 0,-5 6 0,-3-2 1</inkml:trace>
  <inkml:trace contextRef="#ctx0" brushRef="#br1" timeOffset="242642.8784">8973 8173 31,'0'0'35,"-13"-10"1,13 10 0,0 0-12,-4-12-4,4 12-7,11-3-5,1 5-3,0-1-1,3 6 0,-3 1-2,4 3-1,-5 0 0,2 3 0,-4 5 0,-1-2 0,-2 3-1,-2 0 0,-1-3 0,-2 1 0,0-2 1,-3-2-1,-1-4 0,0 1-1,3-11-1,-9 13-1,9-13-5,-9 11-26,9-11-5,0 0 0,-11-7-1</inkml:trace>
  <inkml:trace contextRef="#ctx0" brushRef="#br1" timeOffset="243531.9293">9665 8239 3,'17'0'26,"-11"-11"2,8 8 3,-4-3-11,-10 6 0,10-12-3,-12-1-3,2 13-2,-8-16-2,8 16-3,-24-18-2,9 12-1,-7-3-1,-1 5-1,-1 3 0,-2 4-1,-1 2-1,2 8 1,2 7 0,4 3-1,6 4 0,8 5 1,6 0-1,8 0 0,9-2 0,5-5 1,7-8-1,2 1 0,1-8 1,-3-7 0,-2-6 0,-4-3 0,-3-6 0,-3-3 0,-5-4 1,-2-6 0,-5-6-1,-1 3 0,-4-3 0,-2 1 0,-2 4 0,-2 4-1,-2 8 1,7 14-1,-11 3 1,5 11 0,3 10-1,2 11 1,2 4-1,8 5 1,-1 2-1,4 0 0,1-1 0,3-1 0,-2-5 0,0-8 0,-3-2-1,-4-7-2,0-4 0,-4-9-4,4 2-4,-7-11-25,0 0-3,0 0 0,-2-18 0</inkml:trace>
  <inkml:trace contextRef="#ctx0" brushRef="#br1" timeOffset="244125.9632">10000 8335 56,'8'-9'37,"-2"-1"-1,5 0 1,5 3-19,-5-5-8,9 7 0,-5-6-4,6 9-2,-2-2-1,0 2-1,-2 1-2,-2 4 0,0 4 0,-15-7 0,12 19-1,-13-8 0,-4 3 0,-4 1 0,-6 1 0,-2-4 1,3-1-1,-3 1 0,4-1 0,1-5 1,12-6-1,-10 10 1,10-10 0,12 5 0,0-2 0,3-6 0,2 3 0,2 2 0,0-1 0,-1 0 1,-1 4-1,-6 0-1,-1 3 0,-4 4 0,-3 1 0,-6 0 1,-3 1-1,-2 1 0,-3-2 1,-1 1 0,-4-4 1,2-2 0,0-1 0,2-1 0,3-2 1,9-4-2,-11 0-3,11 0-7,-10-9-28,10 9 1,0 0 0,6-10-2</inkml:trace>
  <inkml:trace contextRef="#ctx0" brushRef="#br1" timeOffset="245088.0183">6018 7892 11,'-19'4'28,"2"17"1,-10 4-7,-4 10-2,0 7 0,-2 12-5,6 15-2,0 3-3,13 9-2,3 1-3,16 2-1,6-3-2,13-1-1,8-8-2,6-13-9,7-7-25,13-7 1,3-17-2,6-3 1</inkml:trace>
  <inkml:trace contextRef="#ctx0" brushRef="#br1" timeOffset="245738.0554">10324 7809 55,'17'16'35,"-1"1"0,8 11 0,3 8-23,-4 1-2,10 11-3,-3 3-1,-2 8-3,-1 1-1,-5 0-1,-11-1 0,-7 1-1,-8-5 0,-7-3 1,-11-5-1,-3-6-2,3-4-1,-3-11-12,7-5-21,14-6 0,4-15-1,21 0 1</inkml:trace>
  <inkml:trace contextRef="#ctx0" brushRef="#br1" timeOffset="246312.0883">11070 8230 17,'18'17'32,"2"-17"2,16 0 3,9 0-13,4-10-3,16 7-4,-4-6-5,9 5-4,-8-1-3,2 6-2,-6 1-2,-6 0-2,-6 5-4,-13-2-2,-1 6-10,-12-1-21,-10-6 1,-10-4-1,-9 7 1</inkml:trace>
  <inkml:trace contextRef="#ctx0" brushRef="#br1" timeOffset="246782.1152">11148 8097 23,'0'0'30,"0"0"0,-17 8 2,3 0-13,-10 2-4,1 4-5,-9-2-2,5 9-1,-3-4-2,8 3-1,2-1-2,8 0 0,6-2-1,9 3 0,9-3-2,5-3 0,9 1-3,5-4-4,11 2-12,9-1-14,2-6 0,9 0-1,0-8 1</inkml:trace>
  <inkml:trace contextRef="#ctx0" brushRef="#br1" timeOffset="247129.135">11847 8094 43,'0'0'34,"6"-10"1,6 10 0,3 4-19,1-3-5,7 10-2,-4-1-4,5 1-1,-6 5-3,1 6 0,-5-2 0,-3 2 0,-4 2-1,-5 0 1,-5-1-1,-3 5 0,-3-2 0,-5-3-1,2-2-2,-5-4-4,8 1-16,4-4-13,5-14 2,0 0-3,0 0 2</inkml:trace>
  <inkml:trace contextRef="#ctx0" brushRef="#br1" timeOffset="247434.1525">12774 7877 30,'0'0'32,"-3"-10"2,3 10 0,-14 18-14,-8 0-4,6 14-1,-15 6-6,3 14-1,-6 7-2,6 14-1,3 3-1,7 3-1,12 3-4,9-3-7,13 0-29,9 1-2,1-9 1,4-2-2</inkml:trace>
  <inkml:trace contextRef="#ctx0" brushRef="#br1" timeOffset="255250.5995">13170 8009 23,'0'0'33,"-15"3"2,15-3 1,-11 7-11,11-7-5,0 0-4,0 0-5,0 0-2,0 0-3,13 3 0,-3-4-2,5 2-1,2-4 0,7 2-1,4-2 0,3-6-1,3-3 0,3 3-1,2-1 1,-4 0 0,-2 1-2,-8 3 2,-4 3-1,-6 10 0,-6 5 1,-7 6-1,-4 6 1,-4 10-2,-2 7 2,-1 9 0,0 4-1,1 3 0,1 1 0,2 4 0,3-3 1,2-6-1,1-4 0,4-8 0,0-9 0,1-8-1,-2-7 1,-1-7-2,-3-10-2,0 0-2,10-5-5,-13-11-19,5 0-12,-1-3 2,4-2-1</inkml:trace>
  <inkml:trace contextRef="#ctx0" brushRef="#br1" timeOffset="255921.6379">14082 8214 32,'23'-5'35,"-8"-6"2,-1 4-3,-3 3-10,-10-6-3,-1 10-8,-6-17-4,6 17-2,-23-11-3,4 9-1,-4-2-1,-3 8 0,-6-3-1,-1 9 0,-1 5 0,3 2 0,2 3 0,5 5 0,5 5 0,8 0 0,9-1 0,8-3 0,8-6-1,6 0 1,6-5 0,4-13 0,-1-4-1,4-7 1,-3-4 0,-2-5 0,-5-4 0,-6-2-1,-5-6 1,-4 3-1,-3 0 1,-5 4 0,-4 2-1,-1 4 0,0 8 1,5 9-1,-11 5 1,8 10-1,0 9 1,2 11-1,2 12 1,1 2 0,-1 6-1,3 4 0,2-2 1,2-1-1,-3-8 0,0-7 0,0-9 0,0-5-1,0-8 1,-4-8-1,3-2-2,-4-9 0,0 0-1,0 0-3,11-1-2,-11-14-7,11 4-16,0-5-10,-1-9 3,3-2-1</inkml:trace>
  <inkml:trace contextRef="#ctx0" brushRef="#br1" timeOffset="256179.6527">14341 8393 63,'13'-11'39,"-13"11"0,0 0 1,11 15-19,-11-15-8,-2 26-4,0-10-3,2 5-1,-3-2-2,3 0-1,0-6-1,1 4 0,1-8 0,-2-9 0,3 11-1,-3-11 0,0 0-2,0 0-1,0 0-5,0 0-26,0 0-8,-1-11 0,1 11 0</inkml:trace>
  <inkml:trace contextRef="#ctx0" brushRef="#br1" timeOffset="258868.8065">14865 8078 14,'-15'-5'29,"15"5"2,0 0-3,-14-5-6,14 5-4,0 0-4,3 10-3,-1 1-3,10 10-3,-4 2-2,5 7-1,3 8 0,3 1 0,-1 3-2,3-1 1,-1-3-1,-3-3 1,1-7-1,-2-5 0,-2-9 1,-3-1-1,-3-8 1,-8-5 1,18-11-1,-12-4 0,-1-8 1,-1-4-1,3-8 0,2-7 1,0-5-1,4 2 0,-2 2 1,5 1-1,-3 6 1,1 7-1,-1 7-1,-3 7 0,0 8-2,-10 7-2,16-7-6,-16 7-15,15 1-13,0 3 1,-3-3-2,10 0 4</inkml:trace>
  <inkml:trace contextRef="#ctx0" brushRef="#br1" timeOffset="259344.8337">15909 7894 24,'9'-4'30,"-9"4"-1,0 0-4,0 0-2,-17 10-6,8 4-3,-11-3-3,2 11-2,-8 1-3,3 5 0,-3 3-2,4 11 0,3 1-1,6 4 0,3 0-2,12 3 1,5-2 0,7-1-1,2-4 0,5-7-1,0-7 0,1-3-3,2-3-4,-4-5-32,-6-11 2,-1-3-1,-3-8-1</inkml:trace>
  <inkml:trace contextRef="#ctx0" brushRef="#br1" timeOffset="261097.934">16554 8164 43,'0'0'30,"-1"-14"-3,1 14-4,-6-19-4,6 19-5,-6-17-2,6 17-2,-9-18-3,9 18-2,-14-15-1,2 12-1,-6 0-2,-4 3 1,-4 4-2,-3 8 1,-2 5-1,-1 3 0,2 6 0,4 6 0,6 3 1,6 2-1,9 0 0,6-5 1,9-3-1,7-4 0,6-7 1,7-8-1,2-9 1,4-6-1,-3-7 1,1-2 0,-4-8 0,-3 0 0,-5-1 1,-6-3-1,-4-2 0,-6 3 1,-3 1-1,-3 4 0,-2 3-1,0 5 1,2 12-1,0 0 1,-11 17-1,8 9 0,2 9 0,2 6 0,2 6 0,1 3 1,-1-3-2,4 0 0,0-3 1,0-7-2,2-5-3,-3-13-5,5-8-29,1-2 1,-2-9 1,2-7-2</inkml:trace>
  <inkml:trace contextRef="#ctx0" brushRef="#br1" timeOffset="261558.9603">16854 8387 60,'3'-10'38,"-5"-4"-1,4 0 2,-2 14-20,5-21-9,7 12-2,-1-1-3,6 3-2,1 7-1,3 0 0,-1 4-2,0 4 0,-2 2-1,-3 6 0,-5 1-1,-5 2 0,-4 0 0,-7 4-1,-3 2 2,-7-2-1,-1-1 1,-3-1 0,1-2 0,0 0 1,2-1 1,6-6-1,5-3 1,6 1 0,0-10 0,17 8 1,-2-7-1,5-2 0,-1-1 0,2 2-2,3-2-1,-5-3-3,4 3-8,-3 0-26,-4-8 1,4 4-1,0-7 2</inkml:trace>
  <inkml:trace contextRef="#ctx0" brushRef="#br1" timeOffset="261916.9808">17569 8275 63,'0'0'38,"0"0"0,10-1 0,4 3-23,0-6-3,9 8-3,3-6-3,4 4-2,2-3-1,2 2-1,0 3 0,0-4-2,-2-4 0,-2 6-1,-5-1-1,-6-4-1,-2 3-3,-6-6-5,3 4-13,-14 2-16,0 0 1,-1-18 0,-6 3 1</inkml:trace>
  <inkml:trace contextRef="#ctx0" brushRef="#br1" timeOffset="262200.9971">17893 8134 51,'0'0'37,"0"0"1,14-3 0,-14 3-15,21 9-8,-12-8-4,8 10-4,-2-2-2,2 2-1,-1-1-2,0 6-1,0-3-1,-1 4 0,-7 0 1,-3 1-1,-5 2 0,-1 5-1,-8-1 1,-5 0 0,-2-1-1,-5 1-1,2-3-1,2-3-3,6 0-3,-2-12-23,13-6-9,0 0 2,22-20-1</inkml:trace>
  <inkml:trace contextRef="#ctx0" brushRef="#br1" timeOffset="262842.0337">18820 8142 27,'13'-18'33,"3"6"2,-7-6 0,-6-3-11,0 8-5,-12-5-5,-2 10-5,-9 2-2,-4 6-2,-10 4-1,-3 10-1,-3 7-1,-2 5-1,6 7 0,5 5 0,10 1-1,8 0 1,15-1-1,9-6 1,11-10-1,10-2 1,4-11-1,5-9 1,0-9 0,-2-5-1,-3-7 2,-6-3-1,-4-2 0,-7-6 0,-8-1 0,-3 4 0,-5 4 0,-1-1 0,-5 8-1,1 8 1,2 10-1,-9 9 1,3 13-1,0 5 1,1 10 0,0 11-1,0 6 1,0 2 0,1-1-1,1-2 0,2-4 0,-1-4-1,2-6 0,-1-15-3,5-3-3,-4-21-9,0 0-24,0 0-2,14-7 2,-6-11-1</inkml:trace>
  <inkml:trace contextRef="#ctx0" brushRef="#br1" timeOffset="263402.0658">19135 8287 76,'0'0'38,"5"-15"0,-1 6-5,6 7-19,-10 2-3,21-9-3,-8 2-3,5 6-2,2-3 0,-2 1-1,2 1-2,-2 4 1,-4 1-2,-4 1 1,-10-4-1,13 14 0,-14-5 0,-3 4 0,-4 2 0,-3-2 0,0 0 1,-4-2-1,4 3 0,1-1 0,1-2 1,9-11 0,-3 11-1,3-11 1,13 7 0,-1-5 0,3 1 1,2-3-1,-4 1 0,2 4-1,-4 0 2,-11-5-1,12 13 0,-10-3-1,-6 2 1,-4 0 1,-3 2-2,-4-3 2,-2 0-2,-1 2 1,-1-2 0,0-5 1,2-1-2,4 1 0,3-3-2,10-3-3,0 0-10,0 0-23,-3-15 0,9 4 0,1-7 1</inkml:trace>
  <inkml:trace contextRef="#ctx0" brushRef="#br1" timeOffset="263781.0874">19413 7908 66,'0'0'38,"0"0"0,12 6 1,1 0-23,8 12-6,-3-2-1,7 11-3,-1 0-1,2 9-2,-2 4 0,-5 4-2,-7 1 0,-3 5 0,-7-3 0,-4 0-1,-6-5 0,-3-3 1,0-7-1,-2-7 0,3-3-1,-1-11 0,6-1-3,5-10-4,0 0-16,0 0-18,0 0 2,9-12-1,0-4 1</inkml:trace>
  <inkml:trace contextRef="#ctx0" brushRef="#br1" timeOffset="265112.1636">19740 7757 37,'-17'-5'31,"17"5"-2,-11 0-5,11 0-3,0 0-4,0 0-4,13 18-2,-8-6-2,13 9-1,-2 8 0,12 7-1,-3 4-2,8 8 0,0 4-1,1 4-1,-1 1 0,-3 3-1,-6-2-2,-6 2 1,-6 0 0,-8-5 0,-8-1-1,-3-4 1,-5-3 0,-1-10 0,-1-5 0,2-8-1,1-8 1,3-2-1,8-14 1,-7 12-1,7-12-1,0 0 0,0 0-1,10-10-3,-1 7-3,-7-14-11,5 5-24,-1-3 2,2 0 0,-2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27.82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Group>
    <inkml:annotationXML>
      <emma:emma xmlns:emma="http://www.w3.org/2003/04/emma" version="1.0">
        <emma:interpretation id="{460F0E5C-179F-4403-A84F-E44168008136}" emma:medium="tactile" emma:mode="ink">
          <msink:context xmlns:msink="http://schemas.microsoft.com/ink/2010/main" type="inkDrawing" rotatedBoundingBox="15983,5721 17186,4407 17223,4441 16020,5754" semanticType="callout" shapeName="None"/>
        </emma:interpretation>
      </emma:emma>
    </inkml:annotationXML>
    <inkml:trace contextRef="#ctx0" brushRef="#br0">17201 4464 30,'13'-12'23,"-9"0"2,-4 12 1,-7-10-4,-4 6-5,2 7-3,-9 2-4,3 10-1,-10 2-3,2 11-1,-9 9-2,-5 6 0,-10 11-2,-7 11 0,-10 7 1,-3 8-1,-5 3 0,-5 1 0,1-3-1,3 0 1,4-6 0,8-8 0,6-7 0,4-8-1,4-6 1,8-1-1,4-4 0,3-7 1,1-4-2,6 1 1,3-5 0,7-6 1,5-4-1,3-6 0,7-10-1,-8 13 1,8-13 0,0 0 1,0 0-2,0 0 0,0 0 0,0 0-2,0 0-3,8-12-4,-8 12-16,12-12-10,-9 1 1,2-1 0,-3-4 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3:19:41.15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2732 4219 29,'2'-15'21,"-2"15"1,-3-10 2,3 10-6,-9-12-5,9 12-2,-13-11-2,4 4-4,9 7 0,-14-1-2,14 1 0,-14 4-1,14-4 0,-14 15 1,8-1-2,0 2 0,3 0 0,0 1-1,2 2 1,3 3 0,3 0 0,0 0-1,3 1 1,2-2-1,-1 4 0,1-3 1,1 0-1,-3-2 1,-1 1-1,-2-1 1,-4 0 0,-2-3 0,-4-2 0,-3-1-1,-4 0 1,-2-3 0,-3-3 0,0-4-1,-1 0 1,0-2-1,2-1 0,2-2 1,1-2-1,3-1 0,1 3 0,9 1 0,0 0 1,0 0-1,0 0 0,0 0 0,16-2 0,-3 5 0,1 2 0,1-1 0,0 7 0,-2 3 1,0 1 0,-5 4-1,-1 1 0,-2 3 1,-3 3-1,-2 1 0,-4-2 0,-1 0 0,1 3-1,-1-2 0,1-2 1,0-2 0,2-3 0,1-2-1,3-1 2,1-2 0,2-4 0,-5-10 0,17 18 0,-7-11 1,2 0-1,1 1-1,1-5-1,2 2-5,-4-3-18,1-3-10,7 1-1,-5-7 0,4-3 0</inkml:trace>
  <inkml:trace contextRef="#ctx0" brushRef="#br0" timeOffset="476.0272">3134 4392 26,'0'0'28,"-1"-10"1,1 10-4,0 0-6,0 0-2,0 0-3,0 0-4,6 9-1,-7 1-2,3 4-1,-2 1-2,2 8 1,-1 2-1,1 4 0,-2 3-2,0 2 0,1 0 0,0 4-1,-1-2 1,0-3-1,0-1 0,-1-3-2,1-4 1,1-6-1,-1 1-2,-1-10-1,2 1-3,-1-11-5,0 0-13,0 0-11,0-10 0,-1-2 1,-3-9 1</inkml:trace>
  <inkml:trace contextRef="#ctx0" brushRef="#br0" timeOffset="970.0555">3092 4382 56,'4'-14'34,"-4"-6"-2,6 0-4,0 10-13,-2-5-2,5 3-4,0 0-5,6 5 0,1-2-2,2 5 0,2 1-1,3 2 0,0 3-1,4 4 0,-1 2 1,0 0 0,-1 3-1,0 3 1,-3 2-1,0 5 0,-6-2 1,-3-1-1,-4 1 0,-1 2-1,-3-1 2,-7-3-1,-1 0-1,-6-3 1,-3-3 0,-4 3 0,-3-2 0,-4-5 0,-2-1 0,0-1 0,0-2 0,3 1 0,2-2 0,3-3 1,3 1-2,4 1 1,10-1 0,-13 3-1,13-3-2,0 0-2,-1 10-6,1-10-17,2 9-6,-2-9-2,11 5 1</inkml:trace>
  <inkml:trace contextRef="#ctx0" brushRef="#br0" timeOffset="1925.1101">3663 4097 29,'0'0'29,"-2"-17"2,2 17 0,4-11-15,-4 11-2,6-10-2,-6 10-3,11-6-4,-11 6 0,16 5-1,-7-1-1,4 2 0,-1 0 0,2 3-1,-2 1 0,0-1-1,0-2-1,0 4 1,2-2 0,-14-9 0,16 16-1,-11-4 1,-3-2-1,-3 4 2,-5 3-1,-2 0 0,-8 0 0,3 7 0,-6 2 0,2-2 0,0 2-1,2-1 1,3-1-1,4 3 1,5-1-1,1-4 1,5-4-1,3 2 0,3-3 0,2-2 1,1-2-1,1-3 1,-1-1-1,1 0 0,1-1 0,-4-2 1,3-3-1,-2 2-1,-2-1 1,-9-4 1,15 6-1,-15-6 0,0 0 0,0 0 0,4 11 0,-4-11 1,-13 12 0,7 0-2,-2 2 2,1 3-1,0 4 1,2 0-1,2 2 0,2 4 0,1 1 0,0-3 1,2 5-2,0-2 1,1-1 0,0 2 0,-1 0 0,-2-6 0,-3-2 0,0 1 0,-3-6 0,-3-1 0,-2-5 0,-3-2 1,-2-4-1,0 1 0,0-4 1,-2-4 0,2-3 0,4 3-1,3 0-1,-1-1-1,10 4-4,-11-6-12,11 6-20,0 0 0,0 0-1,5 11 2</inkml:trace>
  <inkml:trace contextRef="#ctx0" brushRef="#br0" timeOffset="3395.1942">4559 4411 50,'9'-9'23,"-9"9"3,0 0-5,6-10-6,-6 10-5,0 0-2,-6-12-2,6 12-2,-8-9-1,8 9 1,-21-7-2,9 7 0,-4 1 0,0-1 0,-3 2-1,3 3 0,-2 1 0,5-1 0,1 1-1,3 1 1,9-7-1,-10 14 0,10-14 0,-1 16 0,1-16 0,6 17 0,1-8 1,2 3-1,2-2 1,1 0 0,6-1 0,0 3 0,3-3-1,0 2 1,-2-2 0,2 2-1,-4 1 0,1 3 1,-8 4 0,-1 1-1,-6-1 0,-3 5 0,-2 1 1,-4-4 0,-4 1-1,0-1 0,-4-6 1,-2-4-1,-1-1 1,-1-5 0,-2-4 0,3 1-1,-2-5 2,2-2 0,1-2-1,5 3 0,1-3 0,10 7-1,-10-8 1,10 8-1,0 0-1,0 0-2,0 0 0,13-7-4,2 12-9,-3-1-20,5-2 1,5 5-1,-1-7 2</inkml:trace>
  <inkml:trace contextRef="#ctx0" brushRef="#br0" timeOffset="3803.2175">4815 4807 33,'3'-9'31,"7"2"2,-5-6-1,0-1-12,3 3-5,-2-3-3,5 2-5,-5-1-3,3 5-1,-3-2 1,-6 10-1,11-13-1,-11 13-1,0 0 0,0 0 0,9 16 1,-8-6-1,-1 3-1,1 9 0,1-2 0,-1-1 1,0 2-1,0-4 0,0 1 0,1 0-1,3-3-1,-4-6-2,3 4-3,-4-13-5,5 11-9,-5-2-14,0-9 0,-1 10 0,1-10 2</inkml:trace>
  <inkml:trace contextRef="#ctx0" brushRef="#br0" timeOffset="4030.2305">4800 4990 50,'0'0'33,"14"0"1,-5 0-9,2-6-7,4 4-2,-1-5-7,2 5-3,1-3-3,1 5-3,-1 2-3,-3-7-5,4 3-15,1 2-11,-6-4-1,4 3 0,-6-3 1</inkml:trace>
  <inkml:trace contextRef="#ctx0" brushRef="#br0" timeOffset="4952.2832">5711 4147 39,'-17'-14'31,"17"14"1,-22-12 0,9 5-17,1 4-2,-2-1-3,1 6-5,0-2-1,-1 7-2,2 2 0,0 1-1,0 4 0,3 4-1,3 3 1,3 2-1,2-2 1,4 2-1,3 1 0,3 1 0,3-1 0,-1-4 1,-1-1-2,2-2 1,-5 3 1,-3-4-1,-4-2 0,-4-1 0,-5-5 0,-4 2 1,-2-1-1,-4-5 1,-3 0-1,1 1 0,-2-2 0,1 0 0,2-1 1,1-1-1,3-1 0,4 3 0,3-1 1,9-2-1,-11 1 0,11-1 0,0 0 0,18 7 0,-5-4 0,4-2 0,3 3 0,1 2 1,3 2-1,-1-1 1,-2 3-1,-4 1 0,-2 3 0,-4 7 0,-3 2 1,-6-3-1,-2 4 1,-1 3-2,-2 0 2,-1-1 0,0 0 0,1-4-1,0-4 1,3 3-1,1-4 2,1-3-1,1-2 0,2 1-1,1-3-1,-6-10-1,17 14-4,-17-14-15,13 1-16,1 2 2,-2-6-1,5-2 1</inkml:trace>
  <inkml:trace contextRef="#ctx0" brushRef="#br0" timeOffset="5553.3176">6184 4264 67,'0'0'33,"-22"14"0,11-5-7,-1 9-13,-6 0-2,6 13-4,-4-1-1,5 4-1,-1 1-2,5 6 0,-1-2 0,7 4-1,3-4 0,5-4-1,2-3 0,6 0-1,4-3 1,2-6 0,4-8-1,1-4 1,2-5-1,1-4 1,2-5 0,-1-10-1,-2-7 0,2-3 0,-2-6 0,-1-6 1,-1-2-1,-6-7 1,-1-2-1,-3 1 0,-7 1 1,-7-1 0,-6 3-1,-8 4 0,-6 7 1,-6 5-1,-8 8 0,-6 6 1,-5 8-1,0 7-1,2 3 1,0 3-2,6 6-1,4-1-2,13 8-5,0-6-13,12 3-15,8-1 0,2-1 0,8 1 1</inkml:trace>
  <inkml:trace contextRef="#ctx0" brushRef="#br0" timeOffset="5862.3353">6269 4552 61,'0'0'37,"-3"11"-1,3-11 2,0 0-19,17 14-7,-17-14-3,19 15-3,-5-6-2,4 8-1,1-1 0,2 1-1,-1 0-1,5 2 0,0-2 0,1 3-1,-1-1 1,-2-8-2,0 1-3,-3-3-3,4 1-11,-8-7-22,-2-2 2,-4-7 0,-2-6-3</inkml:trace>
  <inkml:trace contextRef="#ctx0" brushRef="#br0" timeOffset="6708.3837">6732 4030 59,'10'-9'34,"-4"-3"0,2 2 1,4 1-21,-6-3-3,7 9-2,-4-3-4,5 4-1,-2-1-1,5 7 0,-3 1-1,3 2 0,-2 2 0,-1 3-1,-4-1 0,-1 5 0,-2 0 0,-6 2 0,-4 1 0,-3 3 0,-4 1-1,-1 3 0,-4 0 0,1-2 1,0 2-1,4 1 0,2 0 0,4-2 1,3-2-1,4 1 1,3-3-1,4 2 1,3-4-1,-1-3 1,2-4-1,3 2 0,-1-5 1,-1-4-1,-2 0 1,0-5-1,-3-2 0,-1 2 0,-9 0 0,11-7 1,-11 7-1,0 0 0,0 0-1,0 0 1,-14 2 0,14-2 0,-16 13-1,9 3 1,-1 3 0,1 1 0,3 6-1,2 3 1,3 1 0,2 4 0,2 2 1,1-4-1,1 0 0,0 5 0,-1-6 1,-1-4 0,-2 0-1,-3-2 0,-2-5 0,-1 1 0,-3-1 0,-3-10 1,-3 0-2,1-1 1,0-4 1,-1 0-1,1 1 0,-1-7-1,12 1-3,-16 2-4,16-2-30,0 0-1,0 0 0,0 0 0</inkml:trace>
  <inkml:trace contextRef="#ctx0" brushRef="#br0" timeOffset="11237.6427">14093 4048 25,'0'0'20,"0"0"5,-11-2-2,11 2-5,-15-2-6,2 0 0,4 4-3,-8-2-1,4 1-2,-2-1-1,2 5-2,-2-2 1,3 2-1,-1 1-1,4 0 0,0 1 0,4 5-1,-2-1 1,4 1 0,1 5-1,3 3 0,-1-1 0,1 2 0,2 1 0,2-1 0,-2 3 0,2 2-1,-3-1 1,-1-3 0,-3 1-1,-1 2 1,-5-2 0,-3-4 0,-2-2 0,-4-3 0,0-2-1,-4-1 1,2-4 0,0-4 0,0 1-1,5-2 1,1-1 0,3 0 0,10-1-1,-10-4 1,10 4 0,0 0-1,0 0 1,17-4-1,-5 3 0,1 1 1,3 4-1,1 1 0,1 2 1,0 0-1,-2 2 0,-1 6 0,-3 1 0,-2 3 1,-6 3-1,1 1 1,-3-1-1,-2 5 0,-2-1 2,-1-3-2,0 0 1,1-1-1,1-5 1,-1-2-1,0-2 0,1-4 0,1-9 0,0 13 0,0-13 0,0 0-1,4 10-2,-4-10 0,11 3-5,-11-3-7,23-9-22,-3 6 1,1-5-2,7 3 2</inkml:trace>
  <inkml:trace contextRef="#ctx0" brushRef="#br0" timeOffset="11893.6803">14495 4292 12,'-6'-19'28,"6"19"2,-9-20 1,9 20-11,-9-14-4,0 7-1,9 7-5,-22 0-1,10 5-4,-3 1 0,0 8-1,-1 2 0,-1 7 0,0 3-1,5 5 1,0-1-2,2 5 1,1 0-1,5 1 0,1-4-1,4-3 1,2 0-1,4-4 0,3 0 0,2-5 1,7-3-1,0 0 0,4-6 0,1-1 0,3-7 1,0 0-2,1-11 0,1 3 1,-4-7-1,2-5 1,-2-1 0,-1-2-1,-4-4 0,-3-5 2,-5 1-2,-5-8 1,-4 3 0,-6 0-1,-7 0 0,-4 0 1,-6 3-1,-3 6-1,-3 6 2,-2 2-2,1 6 1,-3 3-1,1 3-1,2 4 0,3 4-2,0-3-1,10 9-5,-3-6-5,12 11-12,3-2-11,4 2 1,3 0 0,3-3 2</inkml:trace>
  <inkml:trace contextRef="#ctx0" brushRef="#br0" timeOffset="12186.697">14459 4534 41,'0'0'33,"5"14"1,-5-14 1,3 12-18,9-1 1,-12-11-7,20 20-3,-8-7-2,3 0-1,1 0-1,2 2-2,1-4 0,2 5-1,-3-3 1,2-2 0,-2-1-2,-1 1-1,-1-5 0,-6-3-1,0 4-3,-10-7-5,11-5-19,-11 5-9,2-11 1,-1 1-1</inkml:trace>
  <inkml:trace contextRef="#ctx0" brushRef="#br0" timeOffset="13089.7487">14881 4112 39,'3'-10'28,"-3"10"3,1-10-2,-1 10-19,0-10-1,0 10-2,0 0-3,0 0 0,9-4 0,-9 4 1,15 7-1,-5-6 0,4 4-1,0-2 1,2 3-1,0-2 0,0 1-1,-3-1-1,-1 3 0,-2-1 1,-10-6-1,10 16 0,-8-3 0,-4 1 0,-2 3 0,-4 2 0,-2 1 0,-2 2 1,1 5-1,-1 0 0,2-3 1,-1 0-1,5 2 0,3-3 0,3 1 0,2-3 0,2-4 0,5-3-1,2 1 1,1-4 0,2-6 0,-2-3-1,2-3 1,-1-2-1,2 0 1,-6-3 0,-9 6-1,10-18 1,-10 18-1,3-9 1,-3 9-1,-10-3 0,1 5 0,-1 3 0,1 5 0,1 4-1,-2 0 1,4 3 0,0 3-1,4 5 0,2-1 1,2 3 0,1-1 0,2 0 0,0 2 0,2-2 0,0-1 1,-2-3-1,-1 0 0,-1-4 0,-3 1 0,-2-2 1,-4-3-1,-3-4 0,-3 2 0,0-2 0,-4-3 0,-1 0 0,0 1 0,1-6 0,2 3-1,3 1 1,1-7-2,10 1-3,-16 1-2,16-1-22,0 0-9,0 0 0,6-14 0</inkml:trace>
  <inkml:trace contextRef="#ctx0" brushRef="#br0" timeOffset="14217.8132">15841 4281 28,'0'0'28,"0"0"-2,1-11-3,-1 11-4,0 0-4,-16-11-4,16 11-2,-19 1-2,6-1-1,-3 0-2,-2 3-1,-1-2 0,-2 9-1,-1-2 0,1-1 0,0 0-1,3 8 0,4-4 0,2 3 1,5 0-1,3-3 0,5 2-1,4 2 0,4 0 1,2-5 0,2 2-1,4 1 1,3-2-1,0 4 1,0-3-1,0 0 1,-2-1-1,0 3 0,-3 1 1,-1-3 0,-6 1-1,-2-1 1,-4 1 0,-3 0-1,-5 1 1,-5-3 0,-5-2 0,-3 5-1,-2-3 1,-3-3 0,1 0-1,2 1 1,0-9 0,4 6 0,3-6 1,1-3-1,4-2-1,9 5 1,-10-8 0,10 8-2,0 0-1,-5-15-1,5 15-4,0 0-7,13-8-23,-4 12 0,1-4 0,5 0 1</inkml:trace>
  <inkml:trace contextRef="#ctx0" brushRef="#br0" timeOffset="14840.8488">15972 4673 38,'0'0'34,"0"0"1,0 0 1,-1-18-11,10 14-8,-4-6-6,6 9-4,-11 1-3,20-12 0,-9 9-3,1 6 0,0 1-1,-1 2 1,0 4 0,-1-1-1,0 2 1,-1 5-1,-3 3 0,-5-3 0,-3 3 1,-5 1-2,-2 0 0,-1 0 0,-2 0 1,-1-3-1,0-4 0,3 1 1,0-5 0,10-9 0,-13 12 0,13-12 1,0 0-1,-9 5 1,9-5 1,0 0 0,0 0-1,10-3 0,-10 3 0,15 0 0,-3 5 0,2-2 0,1 0-1,2 4 0,0-1 0,1 0 1,2 1-1,-3 0-1,-1-3 1,-3-2 0,-2 2 0,-1-3 0,-10-1-3,12 1-2,-12-1-10,13 2-24,-13-2 2,3-11-1,-4-3-1</inkml:trace>
  <inkml:trace contextRef="#ctx0" brushRef="#br0" timeOffset="16134.9228">17120 4096 32,'0'0'28,"4"-13"0,-4 13-6,0 0-3,-8-12-5,8 12-3,0 0-2,-9-6-2,9 6-2,-12-5-1,2 3-2,10 2 1,-17 1-1,4 2-1,-1 1 1,0 1 0,-3 1-1,2 4 1,2 0-1,1 1 1,1 1-1,4 2 0,3 3 0,4-1 0,3 1 0,4 3 0,1 0 0,4 1 0,-1-1 0,2-1 0,-2-1-1,1 2 1,-1-1 0,-5-4 0,-2 1 0,-3-1 0,-4-1 0,-3 0-1,-4-1 1,-2-5 0,-5-2-1,1 3 1,-1-1-1,-1-4 1,1-2-1,0 1 0,2-2 0,2 1 0,1 0 0,3-2 1,9 0-2,-10 1 0,10-1 1,0 0 0,0 0 0,0 0 0,15 9-1,-4-2 1,0 2 0,3-1 1,1 2-1,0 4 0,0 0 0,-2 3 1,0-3-1,-5 2 0,-2-1 1,-3 4-1,-2 0 1,-4-2 0,-2 0-1,0 0 0,-3 0 1,1-1-2,2 0 2,0-5-1,2-1-1,3 0 1,0-10 1,4 12 0,-4-12 0,13 12 0,-4-10-1,0 2 1,1-1 0,2-2 0,0 0-2,3 2 0,-1 0-2,-1-4-4,4 7-16,-1-6-15,-4-3-1,-1 2 0,-1-7 1</inkml:trace>
  <inkml:trace contextRef="#ctx0" brushRef="#br0" timeOffset="19731.1285">17476 4239 26,'0'0'30,"10"-14"2,-10 14-8,11-10-2,-11 10-3,0 0-6,0 0-2,5 12-3,-7 2-2,3 4-1,-5 3-2,4 9 1,-3 0-1,3 3 1,-4 1-2,2-2 0,-2 0-1,3 1 1,-2-4-1,0-5 0,-1-5-1,0-2 0,1-4-1,1-3-1,2-10-1,0 0-2,0 0-2,0 0-6,0 0-8,0 0-16,2-19 0,0 7 1,-3-8 2</inkml:trace>
  <inkml:trace contextRef="#ctx0" brushRef="#br0" timeOffset="20373.1653">17418 4270 27,'-5'-15'31,"9"3"3,-2-5 0,-1 0-13,10 6-4,-3-7-2,12 7-4,-4-4-4,9 6-1,-2-1-1,3 5-2,3 1 0,-1 1-1,-2 2-1,2 5 0,-1 1 0,-2 1-1,-5 5 0,1 1 1,-5 0-1,0 5 0,-5 3 1,-6-4-1,-3 1 0,-6 2 0,-5 0 1,-4-2-1,-4 1 0,-4-4 0,-3-1 0,-1 1 0,-4 1 0,1-7 0,3-1 0,1 1 0,3-3 1,3-2-1,5 0 1,2-1-1,11-2 0,0 0 1,-1 15 0,11-8 0,3 1-1,3 3 0,1 3 1,5 1 0,-1 1-1,0-2 1,-1 1-1,2 2 0,-3 0 1,1-4-1,-2-1 0,-1-1 0,-1-1 1,-2 1-1,-2-4 0,-2-3 0,-10-4 0,15 6 0,-15-6-1,11 4 0,-11-4-3,0 0-2,14-2-10,-14 2-24,6-11 2,0 1-1,1-9 0</inkml:trace>
  <inkml:trace contextRef="#ctx0" brushRef="#br0" timeOffset="21722.2424">18084 4012 6,'0'0'28,"-12"0"0,12 0 3,0 0-11,0 0 0,15-8-5,-15 8-5,15-11-1,-15 11-2,21-10-2,-11 5-1,5 5-1,-3-1-1,2 3-1,-2 4 1,0 4-2,0 0 2,-1 2-2,-3 2 2,2 1-2,-4 2 2,-2 2-1,-4 0 0,0 0 0,-5 0 0,-1 5 0,-2-2 0,1 0 1,-2-1-1,0 1 0,-1-2 0,2 1 0,3-1 0,2-3 0,0 0 0,2 1-1,2-1 1,2 0 0,3-5 0,3 0 0,-9-12-1,20 17 1,-8-10 0,3-6-1,-2-2 1,4 1-1,-4-2 1,2-1-1,-1 0 1,-4-1-1,0-1 0,-10 5 1,11-1-1,-11 1 1,0 0-2,0 0 1,-11 8 0,11-8 0,-15 18 0,7-5 0,0 0-1,0 7 1,3 1 0,1-2 0,2 2-1,1 3 1,1-2 1,1 3-1,1 0 0,3-2 0,-2-4 1,3 4-2,-1-1 3,-1-6-2,0 2 0,-2-4 0,-2-2 0,-3 1 0,-3-1 0,-3-5 1,-2 1-1,-3 0-1,-3-2 2,2-2-1,-1 0 1,3-2-1,1-2 0,12 0 0,-15 1-1,15-1 1,0 0-1,0 0-1,0 0-1,0 0-2,0 0-2,5-9-7,4 7-21,1 2-2,-10 0-2,18-5 3</inkml:trace>
  <inkml:trace contextRef="#ctx0" brushRef="#br0" timeOffset="29584.6921">9373 17447 15,'0'0'24,"0"0"0,0 0 2,-9 6-12,9-6-3,-13-11-2,3 0-1,10 11 0,-20-13-1,10 6-4,-3-2 2,1 5-1,-2-2-1,2 4 0,-1 1-1,3 2 0,-3 0 1,4 4 1,0 2-2,9-7 2,-16 16-1,12-6 1,-1 0-2,4 6 3,0-2-3,2-3 2,2 0-2,3 2 1,0-3 0,4-1-1,-2 1 1,3-3-1,1 0-1,0 3 1,-1 2-1,1-3 1,-4 4-1,0 1 0,-3 2-1,-2 3 1,-3 1 0,-5-3 0,-4 0-1,-1 5 1,-3-4-1,-1 0 1,-2-2-1,2-4 1,-1-1-1,3-1 1,3 1-1,9-11 0,-13 8 1,13-8-2,0 0 1,0 0 0,3-12 0,-3 12-1,15-10 1,-6 10 0,2-2 0,1 2 0,0 3 0,2 1 0,-2 3 0,-12-7 1,0 0 0,28 49-5,-28-49 5,4 52 1,-4-52-1,-3 58-1,3-58 1,-8 55-1,8-55 1,0 0-1,-7 52-1,7-52 0,0 0 2,0 0-4,0 0 3,0 0 1,0 0 0,54 40 1,-54-40 0,0 0 0,0 0-2,62-8 6,-62 8-8,0 0-6,0 0-4,0 0-23,0 0-5,53-21-3,-53 21 4</inkml:trace>
  <inkml:trace contextRef="#ctx0" brushRef="#br0" timeOffset="30847.7644">9722 17385 23,'0'0'30,"0"0"0,0 0-1,0 0-7,0 0-4,0 0-4,1 13 0,-1-13-5,10 28 0,-6-9-2,5 6-1,-3 8-3,2 5 3,-2 6-3,-1 1-1,-2-2 0,0 9 0,0-2 2,-2 0-3,-1-50 1,0 91-3,0-91 1,0 63-4,0-63 1,0 0-6,0 0-14,0 0-16,0 0 1,0 0 1,-4-18-1</inkml:trace>
  <inkml:trace contextRef="#ctx0" brushRef="#br0" timeOffset="31314.7911">9676 17384 45,'0'0'31,"0"0"4,-2-12-2,2 12-14,7-19-8,9 9-3,1-1-3,9 5-1,1-1 0,6 6-1,1 0-1,2 3-1,1 2 1,2 5-1,-5-3 0,-2 5 2,-2 2 0,-4 2 0,-5 0-1,-4 5 0,-6-1 1,-9 2 0,-2 2-1,-7-4-2,-5-1 0,-8 1 1,-5-4-1,-3-3 1,-3-4-1,2 1 1,-1-3-1,2 3 1,5-6 0,4-4-1,7 1 0,12 0-1,0 0-2,0 0-4,0 0-17,23-4-14,-6 0 0,5 3 0,-2-5 0</inkml:trace>
  <inkml:trace contextRef="#ctx0" brushRef="#br0" timeOffset="34112.9511">10371 17256 16,'-10'7'19,"10"-7"-1,-2 9 0,2-9 0,0 0-2,0 0-2,0 0-1,0 0-3,0 0-1,0 0-2,0 0-2,0 0-1,0 0-1,11 2 0,-11-2 0,14-4-1,-5 7 0,3-5 0,1 2-1,-1 2 1,1-1-1,-3 2 0,0 4 0,-10-7 0,14 13 0,-13-1 0,-1 2 0,-3 1 1,-3 3 1,-2 3-1,0-1 1,0 2-1,1 4 1,0 0-2,1 1 2,1-2-2,5-1 0,2 0 0,0 7 0,4-3 0,3-12 0,-1 2-1,4-5 1,1 0-1,1-4 1,-2-5 0,3-8-1,-4-3 0,1 6 0,-3-4 1,-9 5 0,12-13-1,-12 13 1,6-14 0,-6 14 0,0 0-1,-3-11 1,3 11 0,0 0-1,-11 11 1,6-1-1,1 4 0,1 5 1,1 3-1,0-1 0,2-21 1,2 52 0,-2-52 3,5 56-4,-5-56 0,6 57-4,-6-57 5,5 66-5,-5-66 4,0 51-4,0-51 1,0 0 4,-12 64 0,12-64 3,0 0-3,0 0 0,0 0 1,-50 26 2,50-26-3,0 0-5,0 0 4,0 0-1,0 0-2,-50-6 0,50 6-15,0 0-22,0 0 1,0 0 5,0 0-5</inkml:trace>
  <inkml:trace contextRef="#ctx0" brushRef="#br0" timeOffset="36285.0754">11487 17473 30,'0'0'26,"4"9"4,-4-9-7,0 0-4,0 0-3,-11-10-4,11 10-3,-11-11-1,11 11-2,-14-11-1,14 11-2,-19-3 1,8 1-2,-5 2 0,3 3 0,-4 0 0,1 0-1,-2 4 0,0 2 0,1-3 0,3 2 0,3 2-1,2-6 1,9-4 0,-7 15-1,7-15 1,3 12 0,2-3 0,-5-9 0,17 13 0,-4 1 0,1-2 0,2 0 1,-1 1-2,2-2 1,0-1 0,0 4-1,-2 4 1,-1 1-1,-4 1 0,-3 3 1,-2 0-1,-5-3 0,-5 2 1,-1-3-1,6-19 0,0 0 0,-36 51 4,36-51-1,0 0-2,-55 23 3,35-21 1,20-2-4,0 0 1,-58-4-1,42-6-4,3 0 1,3 5 3,2-5-4,8 10-1,-5-21 4,5 12-2,0 9 1,10-6-2,-10 6-2,21-2-3,-11 9-13,5 1-17,6 0 1,-2 0 0,7-10 1</inkml:trace>
  <inkml:trace contextRef="#ctx0" brushRef="#br0" timeOffset="36804.105">11694 17862 48,'0'0'33,"0"0"3,13 55 0,-13-55-11,0 0-7,0 0-4,0 0-6,24-30 0,-16 18-4,-4-6-3,4-4 0,0 4-2,3 4 1,-3-5-2,1-1 3,-1 8-3,0 3 3,-8 9 0,14-6 1,-14 6-2,0 0 1,11 6-1,-7 7 0,0 5 1,-1-4 0,-3-14-2,0 0 1,4 66 0,-4-66 0,-1 57 2,1-57-3,0 0 1,-4 63-1,4-63 1,0 0 0,-1 55-1,1-55-2,0 0-2,0 0-3,0 0-7,0 0-20,0 0-2,0 0-5,0 0 5</inkml:trace>
  <inkml:trace contextRef="#ctx0" brushRef="#br0" timeOffset="37119.1231">11728 18109 60,'0'0'41,"0"0"-5,0 0 3,0 0-21,0 0-3,35-62-7,-35 62-2,0 0-2,54-45-1,-54 45-2,0 0-1,54-11 1,-54 11-1,0 0 1,0 0-1,56 30 1,-56-30-5,0 0 5,0 0-1,0 0-1,38 54 0,-38-54-1,0 0-1,0 0-9,0 0-22,0 0-5,0 0-3,0 0 4</inkml:trace>
  <inkml:trace contextRef="#ctx0" brushRef="#br0" timeOffset="37969.1717">12522 17535 30,'-6'9'26,"-3"-5"3,9-4-5,-11 10-9,2-7-1,9-3-4,-16 9-1,7 0-1,1 3-1,2 2-2,0-1 0,3 7-2,0 0 1,7-1-1,-1 1 0,7-1 0,1-5-1,5 0 0,-1-4-1,7-5 1,-1-6-1,0-1 0,1-6 1,-1-5-1,-3 0 0,0-6 0,-4 1 0,-4-3 0,-5 0 1,-6 0-2,-7 2 1,-4 7-1,-4-3 1,-6 5 0,-3 4 0,0 4-2,0 6 0,2 5-1,5 3-4,0-1-13,5 2-18,12-4 0,1-9 0,12 13 1</inkml:trace>
  <inkml:trace contextRef="#ctx0" brushRef="#br0" timeOffset="38883.224">13376 17478 32,'11'-7'28,"-11"7"3,-3-13-2,3 13-11,-18-9-3,8 7-3,-5-3-3,-1 7-2,-4 0-1,2 2-1,-6 2-1,5 5-1,-5-1 0,3 3 0,1-1-1,3 1 1,0-2-1,7 3-1,2-2 1,6 1-1,3-3 0,6 2 0,4 1 0,6-3 0,3 2 0,3-2-1,3 0 0,2 2 1,1-1-1,-1 3 1,-2 0-2,-1 1 1,-6 3 0,-4 0 0,-7 1 1,-8-19-1,0 0 3,-8 62-3,8-62 0,0 0 3,-55 57 0,55-57 0,-50 25 1,50-25-3,-49 9 0,49-9 0,0 0-1,-56-1 1,56 1-1,0 0 1,0 0-3,0 0 2,0 0-6,0 0-3,0 0-28,14-32-1,-1 29-3,5-1 0</inkml:trace>
  <inkml:trace contextRef="#ctx0" brushRef="#br0" timeOffset="39638.2672">13679 17899 66,'-2'15'34,"2"-15"1,0 0 4,4-17-17,-5 4-11,8 1-2,-6-3-5,4 2-1,-5 13 1,7-18-2,-1 8-4,-6 10 1,13-4 1,-3 2 1,2 1-1,0 4-1,-12-3 1,0 0 2,0 0 1,51 49-1,-51-49-3,0 0-2,12 59 2,-12-59-2,0 0 1,-19 68-6,19-68 2,0 0 1,-48 49 4,48-49 1,0 0 0,0 0 1,-58 40 1,58-40 4,0 0-3,0 0 1,0 0-1,0 0 1,0 0 0,0 0 0,58-1-2,-58 1 0,0 0 0,53-7 0,-53 7-1,0 0-1,0 0-1,0 0-2,59 15-3,-59-15-9,0 0-24,0 0-2,0 0 0,0 0-2</inkml:trace>
  <inkml:trace contextRef="#ctx0" brushRef="#br0" timeOffset="41042.3475">14729 17223 21,'0'0'24,"0"0"-3,0 0-2,0 0-3,0 0-1,0 0-3,0 0-1,-17-4-3,17 4-1,-20 0-2,9 1 1,-4-1-1,2 7-2,-2-3 0,0 5 1,2-3-2,3 5 0,0-4 0,3 9 0,3-4-1,2 1 1,2 2 1,5 0 1,0 4-2,2 2 2,3 1-1,-1-1 0,-2 2 0,2 1 0,-3 2-3,-5 2 1,-2-3-1,-3-3 1,-6-4-2,-2 2 2,-3-4-1,-1-4 0,-3-5 1,2 2-1,-1-6 0,2 0 0,2 1 1,3-6 0,11 2-1,-13-1 0,13 1 0,0 0 0,0 0 0,11-6 0,0 9 0,3 7 0,1 3 0,4-6 1,1 3-2,2 6 1,2-1 1,-4 5-1,-1-2 0,-19-18 1,0 0-1,35 74 3,-35-74-2,1 55-1,-1-55 1,-13 60-2,13-60 2,0 0-5,-24 74 5,24-74-4,0 0 4,-1 50-1,1-50 1,0 0 0,0 0 0,0 0 5,56 42-6,-56-42 0,0 0-3,0 0-3,56 11-19,-56-11-15,0 0 1,0 0-4,0 0 6</inkml:trace>
  <inkml:trace contextRef="#ctx0" brushRef="#br0" timeOffset="41837.3929">15209 17385 58,'13'-3'33,"-13"3"3,0 0-6,13 1-10,-13-1-8,3 23-2,-2-3-4,4 6 1,-4 4-3,3 7 1,-2 2-3,2 2 1,0 3-2,1-8 0,-2-3 0,2 2 0,1-4-1,-3-8 0,-3-23-2,0 0 1,8 50-2,-8-50-7,0 0-11,-4 18-17,4-18 1,-10-9-2,1-1 4</inkml:trace>
  <inkml:trace contextRef="#ctx0" brushRef="#br0" timeOffset="42473.4293">15194 17426 70,'9'-14'33,"-3"-6"-2,6 1-3,0 1-15,-4-2-4,7 6-4,-1 2 0,4 4-1,1 2 0,0 6-1,3 2 0,4 1 0,0 3-1,3 9 2,-2-4-2,0 6 2,-3 1-2,1 2 1,-7 1-1,-3 5 0,-7-2 0,-5-4-2,-6 2 0,-5-2 0,-7-1-1,-5 0 0,-7-4 1,-1-5-1,-3 1 0,0-2 1,1-2 0,3 3 1,4-5-1,7-3 1,7 3 0,9-5 0,1 10 1,9-3 0,8-3-1,7 1 0,4 3 1,5 2-1,3-1 0,1 2 0,-3 0-1,2 6 0,-5-2 1,-5 0 0,-3-3-1,-2 4 0,-8-1 0,-1-4 0,-6-1 0,-7-10 0,0 0-1,6 11-1,-6-11-2,0 0-4,0 0-21,-14 6-12,14-6 2,-11-7-2,4-6 1</inkml:trace>
  <inkml:trace contextRef="#ctx0" brushRef="#br0" timeOffset="43721.5007">15931 17174 15,'0'16'30,"0"-16"2,0 0 2,0 0-11,0 0-5,0 0 0,0 0-7,15-3-1,-15 3-3,15-6-1,-15 6-3,20 3 0,-7 3-1,1 5-2,2-1 2,-1 4-2,2 0 1,0 4-2,-1 0 2,-3 4-2,0-2 3,-5-2 1,-4 3-1,-3 2 0,-3 3 0,-5-1 0,-2 1 0,-3 0 1,1 0-3,0 1 1,1-3 0,3-5 1,2 0-2,4 0 2,4 1-1,3 0 0,4-6 0,5-1 0,1-2 0,5 2-1,3-4 1,1-6 0,-2-4-1,1-3 0,-1-2 1,-3 3-1,-3-2 1,-4-2-1,-5-3 0,-8 10 1,6-11-1,-6 11 1,0 0-1,-15-5 0,5 8 0,0 1 1,1 9-1,-1-1 0,2 4 0,1 4 0,1 3 0,0-1 1,6-22-1,-6 58-1,6-58 6,0 57-7,0-57 4,2 53-2,-2-53 0,4 55-2,-4-55 4,0 0-2,0 0-3,-5 58-1,5-58 4,0 0-4,0 0 5,0 0 0,-59 41-2,59-41-3,0 0 4,0 0-1,-53 29-2,53-29 2,0 0-16,0 0-24,0 0-1,0 0 1,0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5:42:22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 5795 31,'0'0'29,"0"0"1,0 0-7,0 0-7,0 0-7,0 0-4,0 0-2,0 0-2,0 0 1,38 59 0,-38-59-1,34 79 1,-17-29 0,-1 7 1,-1 4-2,-1-2 0,2-3-1,-5 0 1,-1-3-1,-10-53 1,25 85-1,-25-85 0,19 54 0,-19-54 1,0 0 0,0 0 0,0 0 0,0 0-1,0 0 1,58-14 1,-58 14-1,22-77 0,-9 24 0,-5-1-1,2-7 2,3-3-1,0 0 1,-3 8 0,-2 4 0,-8 52 1,22-78 0,-22 78 0,14-55-1,-14 55 0,0 0-1,0 0-2,0 0-3,0 0-10,0 0-21,0 0-1,0 51 0,0-51 0</inkml:trace>
  <inkml:trace contextRef="#ctx0" brushRef="#br0" timeOffset="361.0206">493 6048 63,'0'0'34,"0"0"0,0 0-6,0 0-16,0 0-7,63 37-1,-63-37-1,58-9-2,-58 9-5,74-10-11,-74 10-19,79-2 1,-79 2-2,84 0 1</inkml:trace>
  <inkml:trace contextRef="#ctx0" brushRef="#br0" timeOffset="2646.1513">1117 6149 31,'0'0'27,"0"0"2,0 0-2,0 0-15,0 0-4,0 0-3,-2-16-3,15 27-1,0 6-1,8 6 0,-5 0 1,10 6 0,-3 5 0,4 2 0,1 0 2,-2-3 0,-1 0 0,-1-4-1,2 0 0,-5-7-1,-4-5-1,-4-3-4,-6-1-4,-1-2-8,0 3-15,-6-14 0,0 0 0,-3-11 1</inkml:trace>
  <inkml:trace contextRef="#ctx0" brushRef="#br0" timeOffset="2954.1689">1542 6123 42,'0'0'30,"-8"11"1,-2-7 0,0 1-17,2 11-8,-6-2 0,5 9 0,-5 0 0,-1 7 0,-5 1-2,0 11 1,-4-7-2,0 2 1,1-5-3,-3-6-1,5-3-4,3-8-7,4-4-16,14-11-8,0 0-2,-9 0 1</inkml:trace>
  <inkml:trace contextRef="#ctx0" brushRef="#br0" timeOffset="23088.3205">1620 6636 27,'0'0'30,"20"1"2,-7 1 0,0 5-10,3 16-8,-11 6-3,-5 15-3,-12 3-5,-8 8-7,-11-3-20,2-2-9,-3-17-2,3-9 1</inkml:trace>
  <inkml:trace contextRef="#ctx0" brushRef="#br0" timeOffset="23869.3652">1960 6066 26,'4'-15'26,"4"11"2,-8 4 1,0 0-19,0 0-3,-6 27-2,2 2-1,-7 11-2,3 9 0,-3 8-2,-2 4 2,3-1-2,0 0 2,4-7-1,4-8 0,6-11 0,4-14 1,3-15-1,7-10-2,1-11 3,3-12-2,-1-11 2,-1-1 0,3-7 1,-1 4 0,-4 2 1,3 8 0,-5 5 0,1 16-1,0 6 0,0 8-1,-2 12-1,-2 11 0,1 8 0,-3 10 0,-1 5 0,0 7 1,-7 3 1,-3 10-1,-9-2 2,-2 2 0,-11-2 1,-1 1-1,-9-11 0,-1-1-1,-2-9 0,2-11 0,0-11-3,3-8-2,3-10-3,-3-18-12,2 0-22,6-8 1,1-3-1,1 4 1</inkml:trace>
  <inkml:trace contextRef="#ctx0" brushRef="#br0" timeOffset="24894.4238">3141 6070 28,'0'0'25,"12"12"3,-12-12 0,13 13-16,4 4-4,1 3-1,8 5 1,0 5-1,9 4-1,-2 0-2,4 6-1,2-2 0,0 2 1,-1-5-3,0 2 1,-1-5-1,-5-5-3,-1 0-7,-7-12-11,-9-5-12,4 0-3,-19-10 3,13-11-1</inkml:trace>
  <inkml:trace contextRef="#ctx0" brushRef="#br0" timeOffset="25214.4421">3613 6102 73,'-10'1'33,"10"-1"-1,-17 24-7,5-5-18,-4 6-5,-8 10-2,-3 9 1,-7 3 0,-5 4 2,-4-2-1,4-6 0,-1-9 1,6-2-1,6-10-2,7-10 0,7-3-4,14-9-4,-5 13-16,14-3-11,-9-10 0,23 10 1,-8-12 0</inkml:trace>
  <inkml:trace contextRef="#ctx0" brushRef="#br0" timeOffset="25639.4665">3998 6122 79,'0'0'34,"-8"17"-2,-2-12-6,-6-1-23,3 5-3,-1 7 0,0-2 0,-5 4 0,-1 8 0,-2 6 1,3 0-1,0 1 0,4 1 0,1-5 0,6 2 0,6-2 1,6-7-1,5-4 0,6 1 1,4-2-1,3-1 1,1-2 0,5-3-2,-2-4-3,-2-5-6,4-1-15,-3-3-8,-9-11-1,1 1 1</inkml:trace>
  <inkml:trace contextRef="#ctx0" brushRef="#br0" timeOffset="25908.4818">3859 6371 59,'0'0'34,"0"0"-1,18-11 0,-18 11-17,19-7-13,-2 8-1,1-2 0,0 5-1,1 7-3,-3-1-2,6 6-13,1 4-17,-6-13 0,5-2 0,-2-12 0</inkml:trace>
  <inkml:trace contextRef="#ctx0" brushRef="#br0" timeOffset="26617.5224">4490 6012 45,'0'0'28,"-11"3"0,11-3 1,1 17-25,-6-8-2,1 4 0,-5 9 0,5 8 0,-6 7 0,5 7 0,-4 7 0,5 2 0,1 2 0,4 2 0,-1-4 0,2-7 1,-1-6 0,3-4 0,-1-9-1,1-4 1,-3-6 0,1-7-1,-2-10 0,0 0 0,1-24 0,-2-2-1,1-6 0,0-8-1,1-11 0,2-5 0,5-4 0,-2-4 0,4-1 0,7 1 0,-4 0 0,6 4 1,-1 5-1,4 5 0,-1 7 1,5 11-1,-3 9 1,3 6-1,-2 14 1,5 11-1,1 16 1,-2 8 0,-1 9-1,-3 6 0,-2 5 0,-4 0 1,-3 2-1,-9-9 1,-12-8-1,-3-5 0,-15-10 1,-8-3 0,-10-8 0,-5-4 0,-6-4-1,4 0-2,10 2-8,-1 1-23,12-4-2,19 0-1,9-2 1</inkml:trace>
  <inkml:trace contextRef="#ctx0" brushRef="#br0" timeOffset="27258.5591">5015 6479 51,'9'7'32,"-9"-7"1,0 0-1,-4 12-14,4-12-13,0 0-4,11-21 1,1 8-1,1-11 0,3-8 0,3-7-1,6-5 0,1-2 1,2 1-1,1 4 1,0 3-1,-4 5 1,1 11 0,-5 8 1,-1 9-1,-3 9 0,0 10 1,-4 2-1,4 14 1,-5 10 1,4 6 0,-5 9 0,5 7 1,-2 4-1,0-3 1,1-2-3,-1-7-3,6-10-11,2-14-25,-7-26 2,3-13-3,-6-20 1</inkml:trace>
  <inkml:trace contextRef="#ctx0" brushRef="#br0" timeOffset="28072.6056">5944 6029 63,'0'0'32,"17"11"0,-9 1-5,-3 5-16,11 3-6,2 6-1,8 5 0,2-1 0,5 7 0,-1 1-1,5 1 0,-3 1-1,2 3 0,-2-1 0,0-3-2,-5-1-2,-5-9-4,0-2-13,-4-6-17,-10-15 1,-10-6-2,7-16 2</inkml:trace>
  <inkml:trace contextRef="#ctx0" brushRef="#br0" timeOffset="28327.6202">6355 6029 85,'-2'16'35,"-8"8"0,-2 11-2,-4 5-28,-11 6-2,-2 12 1,-6 2-1,-3-2 1,-3-4-4,3-1-1,5-5-4,-1-13-6,14-2-14,6-8-11,0-10-1,10 2-1,4-17 3</inkml:trace>
  <inkml:trace contextRef="#ctx0" brushRef="#br0" timeOffset="28542.6325">6547 6497 74,'12'21'34,"-6"13"0,-13 2 1,-3 2-28,-7 2-8,0 2-11,-2-5-23,0-17 2,7-7-1,1-16 0</inkml:trace>
  <inkml:trace contextRef="#ctx0" brushRef="#br0" timeOffset="29023.66">6869 6194 86,'2'36'34,"3"9"1,-7 4-5,-1-5-26,8 5-3,1-2 1,2-12-1,3-5-1,2-13-1,7-11-1,2-16-1,2-15 0,1-17 1,4-7 0,1-4 0,-2 2 3,-2 3 0,-2 7 1,-2 14 1,-4 17 0,0 22 0,-8 16 0,-3 15 0,-4 9-1,-2 15 0,-5 3 0,-4 6 1,-9 3 0,-3-5 0,-13-9 0,-2 0-1,-12-9 2,-7-12-2,-10-12 0,-3-10-1,-1-10-2,-4-12-3,6 0-4,-4-17-22,10 1-10,7-5 1,6-3-1</inkml:trace>
  <inkml:trace contextRef="#ctx0" brushRef="#br0" timeOffset="29416.6825">6010 5892 40,'0'0'31,"8"19"1,-8-19 1,-12 16-12,6 3-14,-7 3 0,3 9-2,-6 2 1,5 15-1,-6 6 0,8 15 0,-1 3-1,5 2 0,4 3-2,9 0-2,8-5-1,9-12-2,12 0-7,3-18-17,11-12-10,9-7 0,3-13-1,8-7 3</inkml:trace>
  <inkml:trace contextRef="#ctx0" brushRef="#br0" timeOffset="29789.7038">7446 5917 63,'9'24'30,"-12"-4"0,11 13-2,-2 5-27,4 6 1,-3 6 0,-4 6 1,-1 11 1,-10 3 3,-1 9-2,-13-1 1,-7 2-1,-13-4-2,-3 3-1,-5-9-4,-1-14-11,-1-10-23,10-5 2,1-17-2,15-1 1</inkml:trace>
  <inkml:trace contextRef="#ctx0" brushRef="#br0" timeOffset="30311.7337">7874 6157 55,'20'-8'33,"-17"-4"-2,6 6 2,-3-3-25,-6-6-3,1 5 1,-1 10-2,-11-12-1,1 11 0,0 9-1,-3 2-1,-2 5 0,-3 8-1,3 5 0,-3 7 0,1 8 2,0 4-1,2 3 1,1 0-1,8 4 2,4-4 0,6-5-1,8-7 0,10-4-1,4-11 0,7-4-2,4-3-3,-3-12-4,7 1-14,-3-3-14,-11-15-1,-4 2 0,-6-8 2</inkml:trace>
  <inkml:trace contextRef="#ctx0" brushRef="#br0" timeOffset="30631.752">7765 6357 70,'0'0'36,"10"-2"-1,5 3 2,10-2-28,3-6-3,11-2-2,3-4-1,7 2-2,2-2-4,-2 1-14,-6 2-19,2 1 0,-9-5-2,-1 5 2</inkml:trace>
  <inkml:trace contextRef="#ctx0" brushRef="#br0" timeOffset="31796.8186">8498 6106 26,'0'0'27,"0"0"2,-12-3-5,12 3-6,0 0-5,-5-14-2,5 14-3,-4-10 0,4 10 0,0 0-1,0 0-2,-14 11-1,11-1-1,-4 1-1,4 10-1,-3 4 0,5 1 1,-2 1-2,4 3 1,2-4 0,0 1 0,3-2 0,4-3 0,-2-2-1,2 4 0,3 0 0,-2-4 1,-1 1-2,3 3 1,-4-3 0,-1-4-1,-1-2 1,-7-15 1,9 12-1,-9-12 0,0 0 1,0 0 0,0 0 0,-1-11 0,1 11-1,0 0 1,-5-11 0,5 11 0,0 0-1,0 0 0,0 0 0,0 0 1,0 0-1,-7-11 1,7 11-1,0 0 0,0 0 0,-2-10 0,2 10 0,0-11-1,0 11 1,0 0-1,0 0-1,-2-11-2,2 11-2,0 0-8,-11 7-15,11-7-8,-19 4-1,19-4 3</inkml:trace>
  <inkml:trace contextRef="#ctx0" brushRef="#br0" timeOffset="32491.8584">8656 6155 4,'17'-10'23,"-12"-5"-1,5 3 2,-9 0-11,-4-2-2,-1 4 0,-6 0 2,1 0-3,-5-3-2,4 9-1,-6-1-1,2 4-1,-2 4-1,-1 5-1,-3 4-1,-1 6 0,-3 6 0,-1-1 1,-1 5-3,2 3 1,-1 1 1,3 0-1,5-1-1,6-3 1,6-5-1,5 1 0,8-4 1,3-6-1,7-2-1,3-1 1,2-1 0,1-1 0,2 1 0,0 0 0,-1 2 0,-1 1 0,-4 2 0,-2-3 1,-4-2-1,-2 4 0,-8-2 1,-2 2 1,-9 0 0,-3-3 1,-7 1 0,0 5 0,-6-2 1,-4-1 0,-3 0-1,1 0-1,-2-6 1,0 4-2,3-4 0,0-1-1,3 0-2,5-3-4,6 2-8,1-1-23,1-2-1,12-3 0,-10 4 1</inkml:trace>
  <inkml:trace contextRef="#ctx0" brushRef="#br0" timeOffset="32791.8755">8881 6660 93,'14'26'37,"-1"9"1,-5-2 0,-7 1-33,8-1-5,0 2-7,-4 1-30,-3-13 0,-1-4 0,-8-9-1</inkml:trace>
  <inkml:trace contextRef="#ctx0" brushRef="#br0" timeOffset="34559.9767">9291 6320 41,'-9'8'30,"7"12"0,-9-8 0,2 1-18,8-3-5,1-10-1,10 8-2,-10-8 1,19-2 0,-6-2-1,3 2 0,1 1-1,5 4 0,4 2 0,4-1 0,7 2-1,4 1-1,2-2 0,4 3 1,0-5-2,2 2 1,-4-7-1,2 4 1,-2-6 0,0-3 1,-2-2-1,0-1 0,-8 1 0,-2-1 0,-5 3-1,-8-4 1,-5 3-1,-7 4 0,-8 4 1,0 0 0,-16-13-1,-2 5 0,-6-2 0,-2 4 0,-3-1 1,-4-7 0,-2 3 0,2-3-1,4 3 1,2-1 0,6 3 0,3-3-1,5-2 0,13 14 0,-11-15 0,11 15 0,10-8-1,2 10 0,4 4 1,1 6 0,3 7 0,-1 2 1,2 6-1,-2 7 0,-7 5 1,-5-1 1,-6 1-1,-7 7 0,-8-3 0,-7 4 0,-1-3-2,-2-6-3,7 2-12,8-3-23,-1-13 1,11-5-1,7-2 0</inkml:trace>
  <inkml:trace contextRef="#ctx0" brushRef="#br0" timeOffset="36097.0646">10480 6070 40,'0'0'28,"5"-14"3,-5 14-1,3 11-18,-4-1-7,4 17 0,-2 5-1,2 7 1,-2 6-2,4 6 0,-1-2-1,2-3 1,2-9-1,4-12 0,3-19-1,6-12-1,3-17 0,-1-13 0,3-6-1,-1-3 1,-3-2 0,-2 8 1,-4 7 1,-3 14 0,-3 15 1,0 17 0,-2 15 0,0 13-1,1 12 0,-1 7-1,-2 10 1,0 5-2,-5-4 2,-4-4 0,-5-8 0,-3-2 0,-11-11 2,-4-4 0,-9-13 0,-2-5 0,-6-10-1,0 0 0,-4-9 0,2-7-1,4-3-1,4 1-1,8-2-1,3 0-3,7 6-3,6-12-9,13 11-25,-2-11 2,11 2 0,12-4-1</inkml:trace>
  <inkml:trace contextRef="#ctx0" brushRef="#br0" timeOffset="36546.0903">11263 6099 66,'0'0'33,"0"0"1,-11-7-1,-1 5-26,2 12-4,-3 0 1,-2 7 1,-3 5-2,-3 10 0,0 2-1,0 8 1,0 3-1,2-1 1,6 1-1,3 1 0,4-8-1,13 0 1,5-5-1,6-3-1,6-6 1,5 0-1,4-6 0,-1-6-1,2-1-1,-7-6-5,3-2-8,-11-4-22,-4-10 1,-5-5-2,-10-10 2</inkml:trace>
  <inkml:trace contextRef="#ctx0" brushRef="#br0" timeOffset="36826.1063">10972 6498 82,'10'3'39,"2"-3"-2,-1 1-1,6-6-28,9 9-2,4-7 0,7 2-3,1 0-3,2 0-3,5 3-2,-9-5-4,4 6-16,-10-6-14,-6-3 1,-4 4-1,-8-4 3</inkml:trace>
  <inkml:trace contextRef="#ctx0" brushRef="#br0" timeOffset="37401.1392">11865 6018 79,'-11'-10'35,"1"17"-1,-9-2 0,-10 5-31,6 5-3,-2 9-1,0 2 2,-4 6-2,3 14 2,-2 4 1,4 7 1,2 4-1,8 5 1,3-3 0,10 1 0,7-7 0,11-12-1,7-14 0,10-9-2,6-16 0,5-20 0,4-15-1,-1-15 1,-3-16-1,-3-8 1,-7-9 0,-13-11 2,-7-5-1,-6 7 1,-14 6 0,-6 9 1,-7 13-1,-6 11 0,-2 18-4,-4 16-2,6 25-20,-3 6-15,0 8 1,4 7-1,3-2 0</inkml:trace>
  <inkml:trace contextRef="#ctx0" brushRef="#br0" timeOffset="37656.1538">11754 6401 115,'40'53'40,"6"15"0,2 10-6,7 2-42,9 2-32,-4-9 0,-3-4 1,-12-13-1</inkml:trace>
  <inkml:trace contextRef="#ctx0" brushRef="#br0" timeOffset="40331.3068">13472 5858 47,'2'-9'28,"9"7"1,-11 2-1,0 0-19,17 6-3,-9 5 0,10 16 0,-4 3 2,8 13-1,-2 7-2,6 12-1,-1 5-2,4 8 0,0 0-1,2-2 0,-4 1-1,2-3 0,-2-6 1,-1-10-1,-2-9 1,-2-11 0,-2-13 0,-4-2 1,-1-18-1,-3-11 1,-1-15-1,-4-9 1,-3-13-1,-1-16 0,-1-8-1,0-3 1,0-6-1,-2 7 0,0 5 1,3 3 0,1 11 0,2 11 0,0 7 0,1 2 1,0 9-2,4 0 1,-1 2-1,-1 8-1,1 1-1,-3 4-2,1 11-6,-4 8-27,-3 5 0,-4 8-1,-8 3 1</inkml:trace>
  <inkml:trace contextRef="#ctx0" brushRef="#br0" timeOffset="40618.3232">13668 6338 86,'20'-6'38,"6"-1"0,1 4 1,3-4-29,10 5-6,7 4-3,2 0-3,8 5-14,-2 1-23,-9-8 0,-2-4 0,-10-7 0</inkml:trace>
  <inkml:trace contextRef="#ctx0" brushRef="#br0" timeOffset="41710.3857">14465 6291 24,'-3'25'29,"2"-11"0,8 16 2,-1 3-15,2 8-7,3 5-1,1 3-1,2 0-1,-1-5-3,2-3 0,0-13-1,2-16 1,-1-20-5,3-17 2,-1-14 0,-1-10-1,-2-7 0,-3-2 1,-3 2 1,-1 13-1,-3 5 4,-1 16-2,-4 22 1,0 0 0,9 29 0,-2 8 0,1 11-1,0 6 1,-3 9-1,4 10 0,-1-8 1,-7-1 0,-4-8 0,-3-3 0,-10-12 0,-3-3 0,-8-10-1,-5-11 1,-5-9-1,-1-4 0,-8-5-1,2-5 0,1-1 0,4-1-2,6-1-3,2 5-4,13 5-20,2-2-11,6-1 0,10 2 0,0 0 1</inkml:trace>
  <inkml:trace contextRef="#ctx0" brushRef="#br0" timeOffset="41971.4006">15102 6832 107,'-9'52'37,"-5"-7"-1,1-8-12,1-5-31,14-12-30,-2-20 1,15-7 0,-1-13-2</inkml:trace>
  <inkml:trace contextRef="#ctx0" brushRef="#br0" timeOffset="43555.4912">15260 6160 63,'0'0'32,"21"6"-1,-10 1-4,-1-3-19,11 2-6,6 1-1,3 4 1,4 1-1,-1 3-1,2 6 1,0-2 1,0 4-2,-2 4 0,-6-2 1,-3 1 0,-5 2 0,-5 1 0,-9-2-1,-5 4 1,-11 1 0,-2-1 0,-11 1 0,-4 3 0,-2-3 1,-5-1 0,3-3 1,3-3 0,1-5 0,10-2 1,-1-2 0,13-6 0,6-10-1,9 11 0,7-13-1,9-1 0,7-3 0,4-1-1,4-5 0,6 4-1,-4-1-1,-2-1-2,-1 2-2,-8-2-2,3 3-8,-13-4-17,0-5-5,-9-2-1,-8-5 1</inkml:trace>
  <inkml:trace contextRef="#ctx0" brushRef="#br0" timeOffset="43835.5072">15378 6522 77,'29'0'38,"2"2"-1,6 3 2,1 4-24,4-6-11,6 5-3,1 6-2,-2-7-10,-1 3-27,-2 3 0,-5-8 1,2-1-3</inkml:trace>
  <inkml:trace contextRef="#ctx0" brushRef="#br0" timeOffset="46588.6647">16351 6208 8,'-6'-22'25,"6"22"3,-7-19-8,3 8-2,4 11-2,0 0-1,-9 1-4,4 8-2,3 15-3,1 5-1,4 8-1,0 5-1,2 6 1,4-4-1,5 4-1,2-11 0,3-8 1,0-15-3,5-10 1,0-13-1,2-10-1,-3-9 1,-2-7 0,-2 1 0,-4 3 0,-2 8 2,-2 6 1,-11 17 0,17 10 0,-9 13 1,1 15-1,-2 7 0,2 7-1,-5-2-1,0 11 0,-6-4 0,-6-6 1,-7-7 0,-3-3 0,-6-9 0,-4-6 0,-8-8 1,-3-6 0,-1-10-1,2 4-1,-1-7 1,5-2-1,4-1-1,6 0-1,8 1-2,5-4-3,11 7-9,3-9-25,4-3 0,7-4 1,-1-4 0</inkml:trace>
  <inkml:trace contextRef="#ctx0" brushRef="#br0" timeOffset="47014.689">17016 6067 63,'-5'12'36,"-5"-4"-3,0 6-5,-10 11-15,1 1-7,6 11-1,-8 5-1,4 3-2,-1 1-1,4 5 0,5-5 1,7-4 0,4-4-1,6-1 0,7-7 1,1 2 0,4-6 0,2-5-1,-1-5-1,1-2-2,3-5-2,-8-15-9,4-3-24,-4 0 0,-11-9 0,-3 2 0</inkml:trace>
  <inkml:trace contextRef="#ctx0" brushRef="#br0" timeOffset="47256.7029">16842 6470 99,'24'3'38,"7"1"2,3 3-8,-4-11-28,15 1-2,-2-1-1,2-1-2,-2 4-6,-10-9-17,-1 3-15,-6 2 0,-9-3 0,-2 5 1</inkml:trace>
  <inkml:trace contextRef="#ctx0" brushRef="#br0" timeOffset="47769.7322">17559 6143 96,'0'0'34,"4"13"1,-5 4-8,-3 2-27,-2 7-1,-1 5 1,-1 9 1,0 7-1,-1 3 0,1 4 0,3 3 0,5-2 0,5-1 0,5-4 1,6-10-1,5-8 1,4-6-1,9-16 0,2-11 1,1-11-1,0-16 0,-2-13-1,-2-11 1,-6-13 0,-4-13 0,-9-4 1,-6 0 0,-12-5 2,-5 13 0,-7 5 1,-7 13 0,-7 18 0,-4 21-1,-3 16-1,-2 7-3,9 19-6,-6 0-20,8 7-12,9 5 1,3-6-2,9 1 2</inkml:trace>
  <inkml:trace contextRef="#ctx0" brushRef="#br0" timeOffset="48079.75">17686 6447 70,'21'17'39,"4"5"0,-1 4 0,-5 4-18,11 6-16,3 0-1,2-4-4,2-1-11,2-8-28,-5-8 0,1-8 1,-7-9-2</inkml:trace>
  <inkml:trace contextRef="#ctx0" brushRef="#br0" timeOffset="49528.8328">18234 6648 3,'0'0'10,"12"0"2,-12 0 5,11-4 2,-11 4 2,0 0 2,0 0-1,9 4-2,-9-4-4,0 0-3,0 0-6,3-12-2,1 2-1,-2-1-3,1-3 1,3-3 0,0-2-1,3-4 1,0-3-1,0-6 0,4-1-1,2-4 1,3-6-1,4-4 1,3-2-2,2-4 2,2 4-2,2 0 2,1 2 0,-4 6 0,-2 9 0,-7 4-1,-1 9 2,-5 8-1,-1 5 0,-12 6 0,13 15-1,-8 5 1,4 8 0,1 12 1,1 11-1,5 10 2,3 8-1,-1 2-1,3-4 2,3-1-3,-1-6-1,3-7-6,-9-12-31,-2-20-1,-5-11-1,-10-10 0</inkml:trace>
  <inkml:trace contextRef="#ctx0" brushRef="#br0" timeOffset="50786.9048">19206 5806 46,'15'-7'31,"-15"7"2,0 0 0,0 0-16,0 0-11,3 15 0,-3-15-1,-11 21 1,-1-2-3,-1 8 0,-4 3 1,-1 7-1,-4 9 0,-1 5 1,-1 3 0,4 8-1,4 0 0,5 0 0,4-1-1,7 0-1,6-4 1,6-5-2,4-5 1,5-11-1,5-6 0,1-7-3,5-6-3,-7-14-8,6-3-26,-3-9 2,-7-8-2,-1 0 2</inkml:trace>
  <inkml:trace contextRef="#ctx0" brushRef="#br0" timeOffset="51414.9407">19394 6198 77,'-1'24'36,"3"7"-1,0 1 2,2 3-34,10 7 1,0-2-2,5-6 0,5-6-3,-2-13-3,6-11 0,-2-17-1,2-7 0,-7-15 0,0-2 0,-6 0 3,-3 2 3,-1 5 3,-7 9 0,-4 21 0,0 0 1,3 30 1,-6 3-1,3 10 0,-4 6-1,0 10-1,-4-1 1,1-3 0,-6-8 0,-2-4 0,-6-12-1,-1-4 0,-7-8-1,-2-9 0,-2-5-2,2-1-1,0-4-3,0-3-3,11 8-21,-5-5-12,6-2 0,5-1 0,2-5 1</inkml:trace>
  <inkml:trace contextRef="#ctx0" brushRef="#br0" timeOffset="51637.9535">19756 6524 62,'25'3'39,"-4"8"-2,-10 7 2,-2 2-12,-9 14-22,-5 4-1,1 6-1,-5 4-4,-2-2-5,4 7-16,1-11-17,-6-11 1,4-8-1,8-23 1</inkml:trace>
  <inkml:trace contextRef="#ctx0" brushRef="#br0" timeOffset="52111.9806">20086 6181 85,'0'0'34,"15"0"1,-15 0-8,19 0-24,-2-4-1,1 5 0,3 4-1,-2-3-1,1 3 1,-3 2-2,0 1 1,-4 5 0,-3 6 0,-7 5 0,-3 5 1,-8 4 0,-4 8 1,-7 7 2,0 4-1,-4-3 0,6 0 1,2-8 0,10 2-1,7-11 0,9-7 0,9-9-3,4-5 1,4-5-2,-3-4-2,7 0-1,-13-13-5,5 4-21,-7-3-9,-8-12 1,-2 1-1</inkml:trace>
  <inkml:trace contextRef="#ctx0" brushRef="#br0" timeOffset="52363.995">19910 6470 77,'0'0'40,"24"9"-1,-4-5 2,10-6-16,3 15-23,8-3-1,2 0-2,4 7-3,-7-7-9,8 1-27,-6-2 1,-6-9 0,-4-6-1</inkml:trace>
  <inkml:trace contextRef="#ctx0" brushRef="#br0" timeOffset="52706.0146">20454 5955 77,'40'11'39,"-6"10"-1,7 16 0,2 15-28,-10 6-4,-3 18-1,-11 3-1,-8 9-2,-18 5-1,-9 3-1,-12-4-2,-11-10-1,-5-3-3,-10-13-4,3-3-13,-1-10-16,1-14 1,7-7-1,4-14 3</inkml:trace>
  <inkml:trace contextRef="#ctx0" brushRef="#br0" timeOffset="53194.0425">21010 6264 46,'4'-9'33,"-7"-5"1,3 14 0,-12-5-10,-5 5-19,1 13 0,-9-1 1,0 10-1,-5 3-2,4 9 1,-3 1 1,6 9-1,2-3 1,11 0-1,6-5 0,10 4-2,8-4 1,6-4-2,5-6 0,3-2-1,1-3-1,-1-6-3,2 2-3,-13-15-8,3 0-25,-4-2 1,-12-10-1,-4 10 1</inkml:trace>
  <inkml:trace contextRef="#ctx0" brushRef="#br0" timeOffset="53422.0555">20677 6598 97,'26'-10'40,"6"-1"0,5-1 0,0 1-34,12-2-2,-3 1-1,1 5-4,-6 7-6,-13-4-22,0 8-11,-6-4 0,-9 0-1,-4 3 1</inkml:trace>
  <inkml:trace contextRef="#ctx0" brushRef="#br0" timeOffset="54163.0979">21571 6257 61,'0'0'33,"2"-13"0,-2 13 1,-5-18-27,-7 8-1,2 4-1,-11 2 0,-1 8-2,-5 1-1,-2 7 0,-3 5-1,2 7 1,2 4-1,3 0 1,6 2-1,9 1 0,8 0 0,4 0-1,7-1 1,8-3-1,5 2 1,0 2-1,2-4 2,-1-1 0,-7-1 0,-1 0 0,-11-3 1,-7 2 0,-8-5 0,-5 0 1,-7-2-3,-1 4 0,-3-1-3,-1-6-2,7 8-18,-1-5-18,2-7 1,0 0-1,2-10 2</inkml:trace>
  <inkml:trace contextRef="#ctx0" brushRef="#br0" timeOffset="54556.1204">21670 6626 96,'35'-7'37,"2"9"0,-7-1-6,-2 2-27,-1 4-1,-10 6 1,-4 5-2,-12 2 1,-2 7-2,-9-3 2,1 4 0,-2-3-1,1 4 0,0-3 1,8-3 0,4-3-1,8-1 0,4-2-1,6-1-2,5 3-2,1-16-3,6 7-14,-2-8-21,-4-5 0,2-6 1,-3-11-1</inkml:trace>
  <inkml:trace contextRef="#ctx0" brushRef="#br0" timeOffset="56020.2041">22007 6449 80,'0'0'36,"0"0"0,0 0-2,0 0-27,8 10-3,9-12 0,2-1-1,6 2-2,3-2 0,2-1-1,3 1 1,4-2-1,5 1 1,0 2-1,4-1 1,2-3 0,7 0 0,0 1-1,1-1 1,2 1-1,-4-2 0,0-1 0,-6 0 0,-4 3-1,-8 4 1,-4-2 0,-5 0 0,-8 1-1,-5 1 1,-14 1-1,10 3 1,-10-3-1,0 0 0,-18-6 0,2 2 1,0-4 0,-4 0 0,-3-4 0,0 0 0,-3 2 0,-1-2 0,3-2 1,1 0-1,3 3 0,2-1 0,6-3 0,4 2 0,6-2 0,7 2-1,-5 13 1,17-9 1,-3 8 0,3 7-1,2 9 1,-1 3 1,4 3 0,-6 5 0,2 2 1,-4 1-1,-5 6 0,-7 0 0,0 1 1,-7 2-3,-9 4 1,-4 1-2,-8 4-2,-4 4-4,-11-8-19,-1 5-14,-3-1 0,-3-2 1,1 2 0</inkml:trace>
  <inkml:trace contextRef="#ctx0" brushRef="#br0" timeOffset="59315.3926">23988 6157 55,'14'7'34,"-3"-9"0,-11 2 1,3 19-22,-3-19-8,-5 13 0,-4-1 1,-2 6-1,-1 6-2,-12 9-1,-2 3 1,4 6 1,-4 2-2,1 5 1,6 0 0,9 1 0,6-6 0,15-4 0,13-8-2,3-1 0,6-6-1,10-7-1,0-4-3,-10-6-1,2 1-3,-14-10-11,-6-3-20,0-5 1,-8-2-2,-10-4 3</inkml:trace>
  <inkml:trace contextRef="#ctx0" brushRef="#br0" timeOffset="59565.4069">23911 6532 70,'19'-1'40,"6"1"-2,1 1 1,-4 0-19,4 4-15,5-4 0,2 6-3,-6 2-3,11-6-4,-38-3-13,69 10-21,-41-14-1,-7 1 0,-21 3 2</inkml:trace>
  <inkml:trace contextRef="#ctx0" brushRef="#br0" timeOffset="60833.4794">24512 6164 54,'0'0'35,"0"0"0,0 0-1,0 0-21,-6 54-4,6-54-2,2 70-2,-2-19-3,-2 7 0,-2 6-1,-2 2 0,9 3 0,0-2 0,-9-3 0,-4-9 0,10-55 0,-5 83 1,5-83-1,0 0 0,-6 59 0,6-59-1,0 0 0,0 0-1,-9-54 1,9 54-1,-13-85 0,4 30 0,4-5-1,4-4 1,-3-1 0,-3 0 1,19 2-1,0 6 0,-7 6 0,-5 51 1,34-89 0,-34 89-1,37-63 2,-37 63-1,0 0 1,63-52-1,-63 52 1,57 1 0,-57-1 0,51 32 0,-51-32 0,42 52-1,-42-52 0,42 66 0,-42-66 1,5 63-1,-5-63 0,-5 56 0,5-56 0,-33 50 0,33-50 0,-65 52 1,65-52 0,-58 59 1,58-59 1,-76 61-1,76-61 2,-46 63-2,46-63 2,-2 65-1,2-65 0,15 67-1,-15-67-1,79 75 0,-79-75-4,86 75-6,-86-75-31,83 82-1,-83-82 0,60 73 0</inkml:trace>
  <inkml:trace contextRef="#ctx0" brushRef="#br0" timeOffset="66233.7883">4110 16112 30,'0'0'28,"-19"-13"3,19 13-1,-22-6-12,12 1-13,10 5-1,-12-1 0,12 1 0,0 11 0,3 6 0,2 0-1,3 13 2,1 0-2,5 12 0,-1-2 0,4 6 0,3 2-2,3 0 1,0-5-1,1-2-1,0-5 1,0-8 0,-2-1 0,3-7-1,-4-11 1,0-8-1,0-7 1,0-12 0,2-7-1,3-11 0,1-10 1,2-10-1,-1-8 0,4-4 0,-2-2 2,1 5-1,-7 7 2,-1 7-1,-5 12 0,-5 14 0,-3 9 0,-10 16 0,14 8-3,-12 3-3,5 13-12,-3 1-23,-5-3 2,-3 2-2,-6-6 1</inkml:trace>
  <inkml:trace contextRef="#ctx0" brushRef="#br0" timeOffset="66562.8071">4281 16292 54,'0'0'33,"0"0"1,13-7-6,0 12-16,-2-2-1,9 8-2,0-2-1,14 10-2,4-3-2,5 6-3,11 0-7,-4-6-27,5-6-3,1-3-1,-11-13-1</inkml:trace>
  <inkml:trace contextRef="#ctx0" brushRef="#br0" timeOffset="68973.945">5026 16306 63,'0'0'33,"0"0"0,0 0-6,0 0-19,11 5 0,3-3-3,10 6-1,1 0 0,9 4-1,0 3 0,3 3-1,-2 3-1,-1-3 0,-1 4-3,-6-4-1,0 3-4,-10-8-12,2-4-16,-4 4-1,-15-13 0,14 6 0</inkml:trace>
  <inkml:trace contextRef="#ctx0" brushRef="#br0" timeOffset="69207.9584">5412 16265 47,'-5'9'33,"-11"1"2,-1 10-1,-3 9-17,-10-2-7,2 15-3,-5-5-1,5 6-2,-2-6-4,4-1-3,9-1-11,0-7-21,2-12-2,10-6 0,5-10 0</inkml:trace>
  <inkml:trace contextRef="#ctx0" brushRef="#br0" timeOffset="69509.9757">5688 16490 81,'10'4'38,"1"6"-2,-6-1 0,0 2-30,-5 5-10,2 10-9,-9 2-24,-3-1 1,-3 1-1,-8-9 1</inkml:trace>
  <inkml:trace contextRef="#ctx0" brushRef="#br0" timeOffset="71734.1029">7159 16146 49,'-11'-7'28,"11"7"-2,-10-7-8,10 7-12,0 0-1,2 13 0,8 1 1,-3 2 0,9 12 1,-4-1 1,13 10 0,-3-1-2,8 7-1,-5-3-1,6 3-2,-1-6 0,0-3-2,2-4-3,-8-6-5,2 0-14,-3-8-12,-14-6-1,-9-10-2,0 0 3</inkml:trace>
  <inkml:trace contextRef="#ctx0" brushRef="#br0" timeOffset="72575.151">7526 16216 3,'10'0'17,"-10"0"-7,10-10-2,-6-1 0,-4 11 1,11-13-1,-11 13 0,14-16 1,-14 16 1,12-14-1,-12 14 0,15-10 0,-15 10-2,12-8-1,-12 8-1,0 0-2,10 2 1,-10-2-1,0 0 0,-2 13 1,2-13 1,-11 13 1,0-3 1,-2 4-1,-8 0-1,2 9 1,-10 1 0,-1 9-1,-8-2-2,0 6 0,-3 1-1,6 3-3,3-2-4,0-9-21,7-3-12,6-4 0,2-10 0</inkml:trace>
  <inkml:trace contextRef="#ctx0" brushRef="#br0" timeOffset="76575.3798">5885 16242 23,'9'-5'26,"-11"-6"1,2 11-4,0 0-10,0 0-4,2 14-4,-2-14-2,6 14-1,4-5-1,3-1 0,5 0 0,3 3-1,4 2 1,1 1 1,-3-2 2,0 5 0,-5-4 0,0 2 0,-7-6 1,-1 3-1,-10-12 0,9 13-2,-9-13 1,5 17-3,-5-7 1,-1 6-1,-2 4 0,-3 6-1,-2 2 1,0 3-1,-2-1 1,-4-3 0,3-2 0,-3-7 1,4-5 1,4-4 0,6-9 1,0 0 0,0 0 1,11 9-1,5-10 1,7 2-1,4-2-1,5-2-1,5-1-1,-1 0-3,-2 2-1,-8-6-6,3 7-15,-8-1-11,-21 2-1,15-4 2,-15 4-1</inkml:trace>
  <inkml:trace contextRef="#ctx0" brushRef="#br0" timeOffset="76909.3989">5894 16615 37,'0'0'29,"6"-11"0,4 1 1,-7-5-13,6-5-14,2 3 0,4-2 0,7 7 2,-3-2 1,7 12 0,2-1 1,8 5-2,3 0-1,7 3-4,6 6-8,-3 1-27,1-5 1,-1 6-2,-11-9 1</inkml:trace>
  <inkml:trace contextRef="#ctx0" brushRef="#br0" timeOffset="83267.7626">23230 6406 13,'0'0'20,"-14"1"-2,14-1-2,0 0 0,-13 2-1,13-2-1,0 0-2,0 0-2,16 3-2,3 0-2,-1-3-2,5 2-1,8 0-1,1 0 0,1 3-1,1-2 0,-1 0 0,-8 3-1,-2 0 1,-2 0-1,-9 0 1,1 0-1,-13-6 0,0 0 0,0 14 1,0-14 0,-19 16-1,-5-4 0,0 5 1,-3 0 0,-4 8 1,4 1-2,0 1 1,-2 4-1,2 2 0,8 0 1,1 2-1,0 4 0,7-5 1,5 0 1,1-1 1,17-5 1,8-5 0,10-1 0,8-12 0,11 0 1,-1-2-3,1-4-4,1 3-20,-11 4-15,-13-5 0,-4 2 0,-22-8 0</inkml:trace>
  <inkml:trace contextRef="#ctx0" brushRef="#br0" timeOffset="86887.9697">7963 16204 21,'12'-18'21,"-7"-3"-5,3 6 0,-4 1 1,-4 14 0,8-9-3,-8 9-1,0 0-3,0 0-2,-11 8-1,1-4-1,1 6 0,-6-4-2,2 5-1,-5 3-1,2 6-1,-3 4 1,0 6-1,2 1 1,1 5 0,4 1-1,4-2 0,3-2 0,8-2 1,5-5-2,7-3 1,7-4 0,7-4-1,3-3 0,2-3-1,2-2-2,-5-5-4,3 3-13,-5-4-16,-13-7 1,-2 0-2,-13-8 2</inkml:trace>
  <inkml:trace contextRef="#ctx0" brushRef="#br0" timeOffset="87099.9818">7839 16309 90,'23'14'37,"-2"-8"2,10-1 0,6 6-35,8 4-7,1 3-32,2-1-3,-1 4 0,-11-5 0</inkml:trace>
  <inkml:trace contextRef="#ctx0" brushRef="#br0" timeOffset="88344.053">8455 16010 5,'-5'-17'25,"11"8"4,-9-8 1,1 1-15,2 16-1,-3-16 0,3 16 0,0 0-3,-4 9-3,4 3-2,7 8-3,0 8-1,6 10-1,3 12 0,3 10 0,0 8-1,-1 8 1,-2-1 0,-2 2 0,-1-12 0,-3-4-1,-2-17 1,-3-11 0,-2-12 0,-1-12-1,-2-9 0,-12-13 0,1-5 0,-2-10 0,-2-7 0,0-7-1,2-8 1,0-6 0,6-5 0,3-6-1,4 2 1,2 3 0,5 2 1,2 5-1,4 6 0,3 5 1,4 6-1,7 11 1,4 5 0,4 9 0,8 9-1,-2 11 0,3 8 1,-2 7-1,-5 10 0,-4 4 0,-10 3 1,-9 2 0,-12-4 0,-9-4 0,-13-7 0,-8-6 1,-9-8-1,-3-4 0,-4-8 1,2-6-1,3 1-1,5 5 0,8 8-2,4 4-7,8 9-28,8 12 1,-2 2-2,9 7 2</inkml:trace>
  <inkml:trace contextRef="#ctx0" brushRef="#br0" timeOffset="90775.192">9370 16489 42,'-3'17'28,"9"9"2,-12-5-4,5-4-15,0 0-7,-2-4-1,6-4 0,-3-9 0,7-18 0,-1-10-1,8-8 0,-1-11 0,7-8-1,0-5 0,5-2 0,1 3 1,-2 7-1,0 10 2,-2 11 0,-4 7 1,4 20 1,-8 10 0,4 16 1,-3 8-1,5 11 1,0 6-1,4 9 0,-1-3-3,2-1-5,6-4-31,-5-4-4,-9-14 0,-1-4-2</inkml:trace>
  <inkml:trace contextRef="#ctx0" brushRef="#br0" timeOffset="92534.2926">10241 16209 10,'0'0'23,"0"0"3,-12-5-9,12 5-1,-8-12-1,8 12-1,0 0-1,0 0-1,0 0-2,0 0-3,0 0 0,16 22-3,-1-2 0,6 7-1,4-1-1,9 11 1,0-2-1,6 1 0,-2 1-1,0-6-1,-1-1-3,-7-10-2,-1 3-13,-6-7-17,-14-13 0,-9-3-1,3-10 2</inkml:trace>
  <inkml:trace contextRef="#ctx0" brushRef="#br0" timeOffset="92814.3086">10600 16190 87,'0'0'34,"13"2"-1,-17 18-6,-4 1-25,-3 11-1,-3 6 0,-10 9 1,-3 5-1,-4-1 1,-2-1-2,1-4-1,4-8-2,-1-7-4,12-4-8,-2-12-6,12-6-9,6 2-6,1-11 1,0 0 3</inkml:trace>
  <inkml:trace contextRef="#ctx0" brushRef="#br0" timeOffset="93007.3197">10776 16504 81,'-2'29'35,"-5"12"-2,-9-6-6,-13 6-25,8-6-9,5-5-21,5-3-5,-4-14-2,10-4 2</inkml:trace>
  <inkml:trace contextRef="#ctx0" brushRef="#br0" timeOffset="93870.369">11117 16162 43,'13'0'28,"-10"-10"1,9 4-3,-1-1-18,-2-1-3,4 2 1,-1 1 0,4 7 0,-2-1-1,6 6 1,-3-1-1,5 10 0,-1-3-2,0 6 0,-2 0-1,-1 4 0,-4 4-1,-7 3-1,-3 3 0,-6-1 1,-5 8-1,-3 0 1,-3-2 1,1-3-1,-1-5 2,10-4-1,4-7 1,10-4 0,6-13 0,10-2 0,6-7-1,6 2 0,3-5-1,-2-4-1,-3 9-3,-3-6-5,-2 10-14,-6 2-18,-12-1 2,-14 0-1,0 0 2</inkml:trace>
  <inkml:trace contextRef="#ctx0" brushRef="#br0" timeOffset="94115.3831">11260 16334 106,'36'-1'37,"7"7"1,-4 6-11,5 4-28,-2-3-7,4 2-30,-2 1 1,-13-2 0,-4-4-1</inkml:trace>
  <inkml:trace contextRef="#ctx0" brushRef="#br0" timeOffset="94564.4087">10416 15904 82,'-5'36'35,"-11"0"0,2 15-4,-3 9-25,-4 3-2,2 5 0,-1-2 0,9 4 0,2-5-2,11-3-2,10-4-4,11-11-3,18 5-10,7-3-21,12-4 1,11-4-1,3-4 1</inkml:trace>
  <inkml:trace contextRef="#ctx0" brushRef="#br0" timeOffset="95299.4508">11784 15927 43,'22'6'31,"9"9"4,-3 7-1,-2 8-16,9 21-6,-11 5-3,1 12 0,-10 3-2,-5 8-1,-11-2-1,-9 0-2,-10-9-4,-7-11-4,0-13-21,-8-13-13,-4-13 1,9-11 0,-3-12-1</inkml:trace>
  <inkml:trace contextRef="#ctx0" brushRef="#br0" timeOffset="95813.4802">12262 16138 47,'11'-13'29,"8"12"1,-10-8-1,10 4-20,-10 5-8,0 4 1,0 5 2,-8 3 1,-1 8 2,-6 2 0,3 11 1,-8-1 0,5 9 0,-8-1-1,6 5-1,-4-1-2,6 6-1,0-9 0,6 0-1,3-6 0,6-3-1,6-9-1,5-8-1,8-2-1,-1-9-2,5 1-3,-7-9-3,8 5-15,-7-5-14,-8-5 1,-2 0 0,-10-8 2</inkml:trace>
  <inkml:trace contextRef="#ctx0" brushRef="#br0" timeOffset="96068.4948">12277 16371 104,'21'4'41,"8"-3"0,5-1-1,1 2-36,13 0-5,7 9-7,-3 1-31,-3 1-2,-6 3 1,-14-5-1</inkml:trace>
  <inkml:trace contextRef="#ctx0" brushRef="#br0" timeOffset="97405.5712">13349 16054 38,'13'3'27,"-13"-3"0,0 0 0,7-10-23,-7 10-3,-1-17-1,-3 8 1,-3-2 2,-4 1 0,1 5 2,-8 0 1,-1 10 1,-6 1 0,2 11 1,-6 0 0,6 12-2,-3 0-1,5 3-1,2 4-2,5 0 0,6 2-1,6 0-1,10-2 0,5-4 1,8-2-2,9 1 2,6-7-1,5-4 0,-1-4 0,1-5 1,-4-2-1,-7-2 1,-8-2 2,-10 0-1,-12-5 1,-9 7 1,-14-4-1,-4 1 1,-6 2-2,-1 1 0,-2 0-3,3 4-2,4 2-4,-3-4-8,12 3-25,9 2 2,0-6-2,11-8 3</inkml:trace>
  <inkml:trace contextRef="#ctx0" brushRef="#br0" timeOffset="97627.5839">13614 16473 90,'15'21'36,"-8"3"0,0 2-8,-7 6-23,-1-1-4,-2 0-3,2 0-5,-8-6-25,2-10-4,5-6 0,2-9-1</inkml:trace>
  <inkml:trace contextRef="#ctx0" brushRef="#br0" timeOffset="98175.6153">13993 16202 46,'0'0'28,"-2"-10"0,2 10 0,0 0-23,0 0-4,0 0-1,0 0 2,10 24 2,-8-8 0,2 7 1,2 2 0,4 6 0,1-1 0,7 0 1,0-5-3,9-2-2,1-10 0,3-6-1,0-10 0,1-13-1,-2-9 1,-4-12-1,-5-8 1,-8-5 1,-9-4 2,-6 2 0,-11 4 2,-8 13-1,-7 7 1,-5 19 0,-5 7-3,1 14-2,4 10-4,-2 1-18,8 6-15,8 3 0,5-5-2,12-1 2</inkml:trace>
  <inkml:trace contextRef="#ctx0" brushRef="#br0" timeOffset="99124.6696">14718 16065 31,'10'-7'29,"7"9"1,-17-2-1,21-10-16,-7 9-6,-3-4-2,1 3 0,-12 2 0,16-10 0,-16 10 0,0 0-1,-5-14 2,5 14-1,-23 2-2,6 4-1,-3 3 0,-2 4-2,-2 2 0,-2 6 1,2 2-2,1 2 2,2 2-1,2 2 0,3 1 0,4 0 0,2-1 0,6-2 0,6-1 0,3-4 0,12-3 0,0-2 0,9-5 1,5-4-1,2 0 1,1-3 0,-4-1 0,-3-4 2,-7 1-1,-9 3 1,-11-4 0,-8 9 0,-12-2 0,-4 3-1,-6 5 0,-3 4-3,-2 4-3,1-5-7,9 4-27,1 3 0,2-6-1,7-1 2</inkml:trace>
  <inkml:trace contextRef="#ctx0" brushRef="#br0" timeOffset="99558.6944">14937 16530 65,'13'3'33,"7"8"-2,-7-16-2,-1 7-27,5-2-1,3-4 0,-2 6 1,-1-7 1,0 7 2,-2-6-1,-1 13 2,-3-5 0,-1 8 1,-8 5-1,-2 2 0,-9 3 0,-1 8 0,-7 0-1,2 1 0,-3-4-2,2 2 0,4-5 0,5-3-1,5-1-1,9-7-1,7 4-3,4-9-6,12 3-32,-2-2-1,1-3 1,3-2-1</inkml:trace>
  <inkml:trace contextRef="#ctx0" brushRef="#br0" timeOffset="100588.7533">15858 16213 42,'-17'7'32,"10"3"2,-6-10-1,2 2-16,11-2-9,-13 4 0,13-4-3,0 0 0,15 1 0,-1-3-2,8 4 1,6-2-1,9 7 1,9-3-2,11 2 1,6 1-1,8-3-1,4-2 1,4-4-2,-1-8 1,2-1-1,-6-8 0,-6-2 1,-7-2-1,-10-3 0,-9 0 0,-10 1 0,-12 1 0,-10 2 0,-18 5 0,-7 4 0,-11 6-1,-6 4 2,-5 4-2,0 5 2,-1 2-2,7 3 1,10 2 1,6 1-1,11 1 0,11 0 0,9 3 0,9-3 0,0 5 1,4 0 1,-1-2-1,-2 4 1,-9 0 0,-5 3 1,-11-2-1,-8 4 1,-10 3-3,-4 4 1,-5 6-3,-4-2-4,5 13-21,-2-2-14,-1-2 0,7 1 0,3-7 2</inkml:trace>
  <inkml:trace contextRef="#ctx0" brushRef="#br0" timeOffset="102417.8579">17324 16124 54,'20'-12'36,"-1"-8"-2,7 4 0,-3 3-15,6-4-15,5 4-3,0 3 0,1 6 0,-5 8-1,-5 7 0,-8 9 0,-5 8 0,-11 6 1,-5 7 0,-10 5 1,-4 4 1,-3 0-1,-2 1 1,-1-5-1,2 0 2,4-6-1,9-3-1,5-6 1,8-3-1,7-6 0,8-7 0,5 0 0,5-6-2,5-3-1,-1-5-2,3 1-2,-4-8-6,2 2-21,-6 0-7,-7-10 0,-3 4 0</inkml:trace>
  <inkml:trace contextRef="#ctx0" brushRef="#br0" timeOffset="102698.874">17386 16371 66,'20'3'36,"4"-8"1,10 1 1,3-2-23,5-5-11,7 4 0,0-1-2,1 3-3,-5 5-4,-9-4-20,-2 3-12,-6 2 0,-12-5-2,-4 4 2</inkml:trace>
  <inkml:trace contextRef="#ctx0" brushRef="#br0" timeOffset="104851.9972">18433 16244 17,'20'0'28,"-20"0"0,9 2 1,-9-2-13,0 0-6,-12 7-3,1-10-1,-4 6 0,-7-5-1,-3 6 0,-7-1 0,2 5 1,-5-1 0,2 10-2,-1 1-2,5 7 1,2 2-2,6 8 1,6 2-1,6 8 1,5-3 0,10 2 1,6-3 0,10 1 1,6-8 0,12-4 0,1-11-1,10-6-1,0-9-1,1-5-2,-1-6-2,-6-13-4,2 7-6,-16-12-13,-8 0-12,-5 4-1,-13-2 1,-5 4 2</inkml:trace>
  <inkml:trace contextRef="#ctx0" brushRef="#br0" timeOffset="105094.011">18188 16531 102,'32'-6'40,"8"0"-1,1-3-3,0 1-33,2 0-5,5 6-5,-8-5-9,-3 5-24,-2 5 0,-12-2 0,-4 1 1</inkml:trace>
  <inkml:trace contextRef="#ctx0" brushRef="#br0" timeOffset="106061.0663">19121 16003 56,'-13'24'34,"-1"-11"-1,9 15 0,-5 2-22,1 7-6,2 14 0,1 3-1,2 14 1,2 2-1,6 8 0,-3-9 0,7 0 0,-1-12-1,0-10-2,1-12-1,0-13 0,-8-22-1,13 1 0,-10-17 0,-4-13-1,-3-10 1,-3-9 0,-1-6 0,2-10 1,-3-1-1,1-1 1,3-1-1,3 5 1,5 4 0,4 4 0,2 8 1,5 7 0,7 7 0,4 8 0,4 6 0,3 8-1,0 6 1,4 6-1,0 7 0,-1 7 1,-3 3-2,-4 5 2,-9 6-2,-6 0 1,-7 3-1,-11 0 1,-10 1-1,-10-2 0,-9 1 1,-6-5 1,-4-2-1,2 1 2,-2-3 1,4 0 0,4-4 1,14 7 1,9-1-1,13 6 1,10 3 0,15 0 0,8 1-2,13 5-1,6 0-6,-2-7-30,3-8-8,-5-6 1,-10-9-2</inkml:trace>
  <inkml:trace contextRef="#ctx0" brushRef="#br0" timeOffset="111809.3951">10011 15811 26,'0'0'27,"0"0"0,0 0-4,0 0-9,0 0-2,-12 0-3,12 0 1,0 0-1,-13-14 0,-3-3 0,1-4-1,-10-14-2,-2-5 0,-9-15 0,2-5-2,-6-6 0,4-2 0,-6 2-1,5 7-1,-1 9-1,6 12 0,2 20-4,-1 12-7,12 13-29,4 11 1,5-3-1,13 5-1</inkml:trace>
  <inkml:trace contextRef="#ctx0" brushRef="#br0" timeOffset="112692.4456">15263 16019 1,'0'0'22,"0"0"0,0 0 3,-10-11-9,10 11-5,-12-6 0,7-3 0,5 9 2,0-30-1,12 9 1,-4-12 0,12-1-3,1-15-1,11 4-2,-4-9-1,7 3 0,-1 3-2,0 6-2,-6 5-2,-3 6-7,-4 14-30,-10 12-2,-11 5 0,0 0 0</inkml:trace>
  <inkml:trace contextRef="#ctx0" brushRef="#br0" timeOffset="114489.5484">8494 13878 49,'0'0'30,"1"12"0,-1-12 0,10-6-24,7 7-3,3 0-2,8 2 1,4 0 0,5 4-1,4-1 0,1 4 0,4-1 1,-1 0-1,-3-3 0,-2 2-1,-8-3 1,-6 0 0,-8 0 0,-5 4 0,-9 4 0,-4 7 0,-9 9 0,-2 6 2,-4 12-3,1 7 2,-2 6-2,2 3 1,5 1 0,-1-2 0,6-6 0,5-4 0,4-8 1,3-9 0,1-7 0,4-5-1,-3-5 1,0-3-1,-3-4 0,0-2 0,-7-9 0,0 14 0,0-14 0,-20 5 0,-1-7 0,-2-3 0,-9-5 1,-3 0 0,-8-5 0,1 1 1,-5-2-1,4 5 1,-2 1-1,3 6 0,5 1-1,7 3-1,6 3-3,5-2-2,19-1-11,-9 13-22,9-13 0,16 0 0,-3-3 0</inkml:trace>
  <inkml:trace contextRef="#ctx0" brushRef="#br0" timeOffset="114769.5644">8621 14382 78,'0'0'39,"22"9"-1,-1-13 2,0-12-25,15 13-11,6 0-4,6-1-6,6 2-30,-3 7-4,-7-1 2,-7 5-2</inkml:trace>
  <inkml:trace contextRef="#ctx0" brushRef="#br0" timeOffset="118945.8033">9313 14359 48,'14'4'27,"-14"-4"2,0 0-3,0 0-22,0 0-1,3 15 0,-4-2 1,3 8 1,1 7 1,3 11 0,-1 0-1,10 6 2,-2-3-3,8-2-2,4-10 0,2-12-1,2-17-2,1-14 1,-2-12 0,-2-9-1,-5-2 0,-4 1 1,-5 4-1,-4 9 2,-8 22 0,0 0 0,6 27 1,-6 12-1,-2 13 0,-2 10 1,-3 8 0,-3 1 0,-7-6 1,-1-3 1,-6-11 0,-8-8 1,-5-17 0,3-8 0,-5-15-1,2-6 0,-4-8-1,7-5-1,-1-4-1,6 1-1,5 3-2,1-1-4,11 14-11,12 3-24,-12-9 1,12 9 0,13 3-1</inkml:trace>
  <inkml:trace contextRef="#ctx0" brushRef="#br0" timeOffset="122477.0052">10441 14260 28,'-19'-7'26,"19"7"1,-20 3-6,20-3-8,-10-4-3,10 4-2,0 0 0,0 0-1,5 11 0,1 1-1,9 13 0,2 4 0,2 10-2,2 5 0,6 7-2,3 0-1,0 2 0,-2-4 0,0-3 0,-2-7-1,-3-6-1,-1-5-1,-10-11-2,2 2-8,-14-19-10,5 8-12,-5-8-1,0 0 0,0 0 2</inkml:trace>
  <inkml:trace contextRef="#ctx0" brushRef="#br0" timeOffset="122828.0253">10718 14382 19,'0'0'28,"-4"10"2,-6-11 2,0 3-13,10-2-5,-19 8-3,19-8-1,-23 15 0,11-1-2,-8 0 0,2 9-2,-6 3-1,2 9-2,-5 1 0,0 7-2,1 1-4,0-6-9,3 1-25,10-2 0,-2-11-1,6-3 1</inkml:trace>
  <inkml:trace contextRef="#ctx0" brushRef="#br0" timeOffset="124571.125">11049 14658 66,'13'2'36,"-3"5"0,-1 5 2,-9 6-27,8 14-3,-11 6-1,1 11-2,-11 2-2,-2 3-3,-7 2-7,-8-7-29,0-11-2,3-8 0,-1-17-1</inkml:trace>
  <inkml:trace contextRef="#ctx0" brushRef="#br0" timeOffset="125867.1992">11453 14392 19,'1'-26'25,"3"14"-6,-6-1-2,4 3 0,-2 10-1,-2-11-3,2 11 0,-7 16-2,6 9-3,-3 5-1,6 10-1,-2 2-1,5 6-1,3-2-1,3-6 0,3-9-2,6-11-1,1-20 0,3-14 0,-1-15-2,0-11 1,0-5 0,-2 1 0,-3 5 0,-1 8 2,-4 16-1,0 18 1,-3 22 1,3 16-1,-1 10 1,1 11-1,-3 4 1,2 3 0,-10-4 1,-2-4 1,-10-11 0,-5-4 0,-13-14 1,-4-5-1,-13-13 1,-5-6-2,-5-7-1,-3-1-1,-1-1-1,1 2 0,1 9-4,-3-3-7,7 8-28,8 7-2,3-3 2,5 0-2</inkml:trace>
  <inkml:trace contextRef="#ctx0" brushRef="#br0" timeOffset="126375.2282">10448 14187 0,'12'-35'23,"9"11"4,-13-2 1,1 7-9,-3 6-6,-8 0 1,2 13-2,-20-5 0,5 13-2,-9 2-2,1 13-1,-7 7-1,2 12 0,-5 7-1,9 12-1,-2 6 1,8 8-2,3-1 0,10 5-1,6-5 0,11 0-2,7-4 0,7-5-3,15-4-4,3-13-9,11-3-22,12-5 1,4-10-1,9-5 2</inkml:trace>
  <inkml:trace contextRef="#ctx0" brushRef="#br0" timeOffset="126737.2489">12052 14359 68,'26'45'34,"5"14"1,-9-2 1,-15 4-26,4 12-5,-12-1-1,-10-1-1,-14-6 0,-4-9-3,-4-10-7,-5-15-16,1-14-12,12-11-2,1-14 0,11-4 0</inkml:trace>
  <inkml:trace contextRef="#ctx0" brushRef="#br0" timeOffset="127132.2715">12523 14266 70,'-4'17'34,"-6"0"0,2 10 0,-11 4-25,5-1-9,0 3 0,1 2 1,0 4 0,2 1 0,5-1 0,6-3 1,9-2 0,3-2 0,11-2 0,4-5 0,8 0 0,4-8-1,4-1 1,-2-4-1,-1-7-3,3-2-2,-10-10-11,0-6-22,-7 0 1,-12-4-2,-5-3 2</inkml:trace>
  <inkml:trace contextRef="#ctx0" brushRef="#br0" timeOffset="127351.284">12441 14547 93,'29'-6'38,"5"-2"2,6 4-2,9 7-34,-5 7-10,-3 3-30,-3 0-2,-6 2 0,-12-4-2</inkml:trace>
  <inkml:trace contextRef="#ctx0" brushRef="#br0" timeOffset="128927.3742">13353 14286 40,'-9'8'30,"-6"-13"1,6 8-1,-3-9-13,-5-3-14,4 6-2,-2-3 1,3 3-1,-5 1 2,4 7 0,-4 1 0,2 10 3,-4 0-1,2 7 0,-4 2 0,7 5 0,2 0-2,8 4 0,2 2-1,6 2-1,4 0-1,7 2-1,4-2 1,1 0-1,0-3 2,0-1-1,1-5 1,-1-2 0,-4-7 1,0-5 0,-6 0 1,-4-3-1,-6-12 1,-17 9-1,-3-7 0,-4 0-1,-6 0 0,-3 1-2,-1 6-3,1-7-3,10 14-14,4-2-19,1 0 2,9 2 0,6-3 0</inkml:trace>
  <inkml:trace contextRef="#ctx0" brushRef="#br0" timeOffset="129175.3884">13590 14658 69,'15'23'38,"-4"8"0,-6 8 2,-4 8-23,-2-1-12,2 5-1,-2-5-5,-2-9-5,4-6-31,-1-12-1,0-19-1,0 0 0</inkml:trace>
  <inkml:trace contextRef="#ctx0" brushRef="#br0" timeOffset="129788.4234">14090 14806 40,'0'0'30,"10"8"2,-10-8 0,15-15-13,-6 6-14,1-8-1,3 0-1,-3-8 0,4-4 2,-3-8-3,5 2 1,-2-5-1,3 2 1,-1 0-1,2 6 1,-1 3-1,2 11 1,-2 7 1,1 11 0,-4 6-1,6 15 1,-4 6 0,2 6-1,-2 5-1,1 3-1,-1 4-3,-2-10-11,-2-4-26,1-9 1,-4-14-1,6-8 0</inkml:trace>
  <inkml:trace contextRef="#ctx0" brushRef="#br0" timeOffset="130525.4656">15074 14191 42,'9'-16'31,"5"7"1,-7-3 0,2 0-13,-9 12-13,0 0-3,0 0 2,-10 15-1,-3 10 2,-8 2-1,-2 14 1,-5 5 0,1 12 0,0-2 0,7 8-2,1-5-1,9 3-1,5-4 0,6-4-3,10-5-1,1-12-4,13-3-11,1-10-23,2-15 2,2-9-2,-2-17 2</inkml:trace>
  <inkml:trace contextRef="#ctx0" brushRef="#br0" timeOffset="130985.4919">15412 14223 65,'3'27'33,"-8"3"0,1 16 0,-2 6-25,-3 5-6,3 0-1,1-4 1,5-6-2,7-11 1,2-16-1,7-15-1,4-17 0,2-13 0,1-11 0,2-4-1,-1-5 2,-4 2-1,0 9 2,-3 9 0,-4 17 2,-2 14 0,1 18 0,-7 10 1,1 17 0,-6 8 1,1 8-1,-7 1 0,0 3 0,-8-6 1,-5-5-1,-10-9-1,-2-9 0,-11-12-1,0-9 0,-7-13-1,1-13-2,0-8-2,3-8-3,12 5-5,-3-6-22,12 2-7,11 3 0,6 0 0</inkml:trace>
  <inkml:trace contextRef="#ctx0" brushRef="#br0" timeOffset="131212.5049">15817 14694 98,'-6'52'38,"-4"1"1,-7-3-4,-9-2-37,5-11-25,5-11-13,6-9 2,-5-16-1</inkml:trace>
  <inkml:trace contextRef="#ctx0" brushRef="#br0" timeOffset="132115.5565">15978 14321 55,'0'0'35,"12"1"-2,5-2-1,-3-7-12,7 0-19,6-3-2,3 3 0,2-1 0,-1 8 0,-3 4 1,-4 4 0,-2 7 0,-8 5 0,-3 5 0,-8 5 0,-5 3 1,-6 5-1,-3 4 0,-5-2 2,-4 4-1,-1 1 2,2 0 0,1-2 2,3 3-1,5-10 1,10-1 1,5-8-1,13-4-1,5-10-1,5-3 0,7-9-3,2-9-1,1-1-3,-5-9-3,1 7-11,-7-7-21,-9-2 0,-3-1 0,-6-5 2</inkml:trace>
  <inkml:trace contextRef="#ctx0" brushRef="#br0" timeOffset="132394.5725">16044 14510 64,'12'4'36,"-1"-8"0,9 2 0,-2-1-15,8-3-18,4 2-1,3 2-2,3 4 0,0 8-4,-6-5-7,3 1-26,-1 10 1,-7-6-2,-1 0 2</inkml:trace>
  <inkml:trace contextRef="#ctx0" brushRef="#br0" timeOffset="132648.587">16602 14225 91,'51'38'36,"-3"5"0,-3 12 1,-9 9-35,-9 9-2,-18 6-3,-17 6-5,-23-6-17,-16-6-10,-9-4-2,-11-20 0,3-7 1</inkml:trace>
  <inkml:trace contextRef="#ctx0" brushRef="#br0" timeOffset="133478.6345">17327 14352 58,'0'0'33,"13"-5"-1,-8-9 0,-4 1-21,9 0-9,-7 4 0,4-1 0,-7 10 0,0 0-1,0 0 2,-17 1-1,1 9 0,-2 8 1,-4 5 0,-2 10 0,-4 8 1,4 5 0,-1 4 0,5 2-1,3 2 0,9 0 0,2-6 0,14-2-1,8-11-1,11-4 0,3-10 0,7-8-1,3-1-2,3-10-2,2-2-4,-11-15-14,-2 0-17,-2-5 0,-6-5 0,-6-2 1</inkml:trace>
  <inkml:trace contextRef="#ctx0" brushRef="#br0" timeOffset="133747.6499">17127 14582 89,'21'3'39,"8"-2"0,3 3 2,1 10-31,7-8-10,-2-6-8,8 2-31,-3 0 0,-8-9 0,1-2-2</inkml:trace>
  <inkml:trace contextRef="#ctx0" brushRef="#br0" timeOffset="134681.7033">17990 14479 18,'5'-17'25,"13"7"0,-8-14 3,8 5-15,-4 1-7,-1-4 0,-1 5-1,-5-1 2,-2 4 0,-8-1 0,3 15 0,-15-16-1,3 18 0,-8 3 1,-1 9-2,-8 4-1,0 11 1,-4 5-2,3 6-1,1 3 1,4-1-2,6 0 0,8-2 0,7-1-1,7-4 0,10-5 0,7-3 0,8 0 0,3-5 1,5-1 0,0-1 0,-2-6 2,-1 1-1,-8-5 1,-4-1 0,-21-9 0,9 9-1,-9-9-1,-23 5-1,3 4-5,-8-8-7,0 7-27,0 6 0,-5-3 1,5 6-2</inkml:trace>
  <inkml:trace contextRef="#ctx0" brushRef="#br0" timeOffset="135114.7281">18335 14780 86,'13'6'36,"3"1"1,-2-7 0,2 0-33,4 3-1,3-2-1,3 3 1,-5-1 0,0 2-1,-2 3 1,-3 7-1,-8 4 2,-6 6-2,-8 2 1,-7 9 0,-4-1 1,-3 4 0,-1-3-1,0 0 0,3-6-1,4 2 0,9-6-1,9-2-2,7-1-3,4-10-8,14 2-30,7-4-2,2-4 1,4-5 1</inkml:trace>
  <inkml:trace contextRef="#ctx0" brushRef="#br0" timeOffset="144169.246">15486 15682 12,'0'0'15,"0"0"-3,0 0-4,0 0-2,0 0-2,0-10 1,0 10 2,0-12 2,0 12 2,-6-12 2,6 12 0,-11-10 1,11 10 0,0 0-3,-5-16-3,13 12-2,2-7-1,6 4-2,0-5-2,6-1 0,-2-1 0,0 1-1,-1-1 1,-2-1 0,-1 1 0,3 1 0,-1 1 1,4 3 0,1 2-1,1 3 2,0 1-2,2 7 1,0 0-2,-1 2 1,-1-1-1,-1 0 1,1-4-1,3-1 1,-3-5 0,3 1 0,2-2 0,2 3 0,-1 1 0,0 4 0,-3 2 0,0 5-1,1 2 1,-2 3-1,1-5 0,0-3 0,3-2 0,2-4 0,1-4 0,2-1 0,1 2 1,-2 2-1,0 3 1,2 2-1,-2 4 1,-2 1 0,2-1 0,2 0-1,1-3 0,1-1 0,1-3 0,-3-1 0,-1-1 0,2 1 0,-4 1 0,1 5 1,-2 1 0,3-2 0,3-2-1,3-2 1,3-2-1,3-2 0,3-7 0,-2-1-1,0-2 1,-1 3 0,-2 1 1,-3 0-1,0 4 1,3-2 0,2-2 0,4 0 0,0-2-1,3-3 0,3 0 0,-2 2 0,2 0 0,-4 2 1,-2 5-1,-1 1 1,2 2 0,0-1-1,3 3 1,3-4-1,0-2 1,3 0 0,-1-2 0,1-1 0,-1-1 0,0 3 1,-5 1 1,2-1 0,-6 5-2,-1 2-1,-6 7-6,-17 3-34,-11-3-2,-16-7 1,-10 2-2</inkml:trace>
  <inkml:trace contextRef="#ctx0" brushRef="#br0" timeOffset="145356.3139">9694 15492 7,'0'0'19,"-6"14"1,6-14-10,0 0-4,2-14 2,0 1 0,2 0 3,-2-3-2,1 2 1,-2-5 1,2 8-1,-5-6-1,4 7-1,-4-7-1,5 7-1,-3-8-1,3 2-1,0-2-1,-1 5-2,1 2-1,-1 1 1,-2 10 1,0 0-1,-10-5 2,3 15-1,-3-5 1,10-5 0,-20 9 0,10-8-1,-2-2-1,0-2 1,-8 2 0,2 1-1,-8 2 1,-1 3 0,-3 2 1,-1 2-1,-5 0 0,2 2 0,-3-5 0,-1-2-1,-2-3-1,-3-2 1,-2-2 0,-5-1 0,-2-1 0,-4-2 0,-2-2 0,-1-1 1,-3-7-1,2-3 2,-2-3-2,1 0 1,-3-4-1,3 2 1,1 0 0,1 4-1,0 7 0,4 7-2,6 9-7,3 4-32,9-9-1,7-6 1,6-15-2</inkml:trace>
  <inkml:trace contextRef="#ctx0" brushRef="#br0" timeOffset="175102.0152">3369 12487 15,'0'0'24,"-10"-12"1,10 12 3,0 0-17,-9-4-3,9 4-1,0 0 1,4 17 0,-1-1-1,3 8-2,1 4-1,5 12 0,0 5-1,4 7 0,0 2 0,6 4 0,1-2 1,-1-1-1,2-5-1,1-6 1,2-10-2,-2-3 1,-3-10-2,2-8 1,-6-12-1,1-8 1,-3-13-1,-4-10 0,0-12 1,-3-12 0,-1-6-1,2-2 1,-2-1 0,-2 8 0,1 8 0,-1 13 0,1 13 1,-7 21-2,11-2-1,-9 11-2,5 9-5,-3-5-7,8 2-14,1-1-6,-13-14-2,18 12 3</inkml:trace>
  <inkml:trace contextRef="#ctx0" brushRef="#br0" timeOffset="175337.0287">3526 12840 20,'0'0'30,"0"0"1,0 0 2,0 0-14,20-8-6,5 7-2,0-8-2,9 4-1,-3-3-5,6 1-3,3 5-9,-4 0-16,-4-3-9,2 2-1,-8-4 1</inkml:trace>
  <inkml:trace contextRef="#ctx0" brushRef="#br0" timeOffset="175743.0519">4176 12863 50,'17'-4'31,"-17"4"1,0 0-5,13 1-15,-13-1-7,18 8 0,-8-1-1,8 9 2,-4 4-2,8 9-1,-5 2 0,2 4 0,1 1-2,1-1-1,-1 2-2,-3-8-6,3 0-15,1-6-12,-12-15 0,3-1 0,-9-17 1</inkml:trace>
  <inkml:trace contextRef="#ctx0" brushRef="#br0" timeOffset="176005.0669">4530 12823 69,'-5'24'34,"-10"2"0,3 5 2,-10 5-28,1-5-6,-1 6-1,-3-1 0,2 0 0,-5 2-3,3-8-2,7 1-6,-5-8-14,6-4-10,6 0-1,0-8 0,11 1 1</inkml:trace>
  <inkml:trace contextRef="#ctx0" brushRef="#br0" timeOffset="176252.081">4766 13106 91,'11'35'35,"-4"9"0,-10 4-10,-10 2-24,1-5-7,7 2-12,-1-10-17,-8-18 0,9-10-1,5-9 2</inkml:trace>
  <inkml:trace contextRef="#ctx0" brushRef="#br0" timeOffset="181790.3978">5033 12919 29,'0'-16'27,"0"16"2,6-17-1,-6 17-17,11-11-4,-11 11-3,17 6 0,-4 7-2,1 10 1,2 1 0,1 9 2,-1 0-1,1 2 0,-1-5 0,3-4-1,-5-13 2,5-10-2,-4-15-1,3-13-1,-4-12 0,-1-5-1,-2-2 0,-3 1 0,-3 6 1,1 14-1,-6 23 2,0 0-1,11 35 0,-4 11 0,-2 10 1,1 12-1,1 9 0,-5 4 1,-4-4 0,-5 3 1,-6-6 1,-5-4 0,-10-12 0,-5-5 1,-8-15-1,0-6-1,-6-13 0,3-11 0,-3-10-2,6-5-1,6-3-1,3-7-2,10 6-5,5-11-6,14 4-27,8 3 2,8-2-1,9 3 1</inkml:trace>
  <inkml:trace contextRef="#ctx0" brushRef="#br0" timeOffset="182655.4473">5787 12824 40,'19'-1'28,"-2"-12"0,6 8-1,1-2-22,-1 0-5,2 3 1,-4 6-1,-2 7 0,-6 12 0,-10 7 1,-6 8 1,-4 6 2,-9 1 1,1 5 1,-2-6 0,7 0 1,-3-13 1,14 1 0,2-8-1,8-1-1,4-5-2,8-1 0,1-3-1,3 2-1,0-2 0,-1-2-4,1-3-2,-5-7-8,2-3-20,-4 0-4,-8-10-2,-3-2 2</inkml:trace>
  <inkml:trace contextRef="#ctx0" brushRef="#br0" timeOffset="182928.4629">5849 13033 72,'25'2'36,"-1"-7"1,5 8-1,1 3-26,-3-3-6,4 1-1,-2-2-3,1 3-2,3 5-9,-8 0-24,-3-4 0,-3 4-3,-19-10 3</inkml:trace>
  <inkml:trace contextRef="#ctx0" brushRef="#br0" timeOffset="183215.4793">5695 13190 91,'4'33'39,"-2"5"-1,-8-2-3,2 11-38,-6-8-36,-8-2-1,1-8 0,-6-14 1</inkml:trace>
  <inkml:trace contextRef="#ctx0" brushRef="#br0" timeOffset="185579.6145">6764 12698 28,'0'18'27,"0"-18"0,0 19 1,4-5-11,5-4-14,3 3 2,3 5 0,4 5 1,-2 1 1,5 12 0,-5-3 0,6 5 1,-7-6-3,5 1-2,-1-7 0,-1-5-3,1-5-1,-4-13-5,2-1-14,0-4-14,-10-7-1,1 2 0,-8-8 1</inkml:trace>
  <inkml:trace contextRef="#ctx0" brushRef="#br0" timeOffset="185886.6321">7135 12720 61,'0'0'33,"0"0"0,-5 11-1,-5-4-24,6 7-4,-6-2-2,2 9 1,-7 0 0,-1 7 1,-10 3-1,2 7 1,-7-2-1,-1 3 0,-4-6 0,2-1-1,3-7 0,5-4-2,8-6-1,0-6-3,6 3-3,0-10-9,12-2-21,0 0 0,0 0 0,0 0 1</inkml:trace>
  <inkml:trace contextRef="#ctx0" brushRef="#br0" timeOffset="186259.6534">7415 12712 18,'13'-14'23,"9"14"1,-9-2-8,-4 1-2,-9 1-2,0 0 0,9 14-1,-18-4 0,6 8 0,-11 4-2,2 9 0,-5 2-2,6 9-1,-4 2-1,6 1 0,3 1-1,9-1-1,4-7-1,6-2 0,11-9-2,2-6-1,4-3-1,2-9-1,3-2-2,-8-11-5,5-1-17,-4-5-10,-11-8 1,0 3 0</inkml:trace>
  <inkml:trace contextRef="#ctx0" brushRef="#br0" timeOffset="186481.6661">7419 12896 85,'15'5'37,"6"-4"0,0-1 1,-1-1-29,11 1-9,5 3-2,1-5-5,4 7-12,-8-1-19,-3-4 1,2-1-1,-6-3 1</inkml:trace>
  <inkml:trace contextRef="#ctx0" brushRef="#br0" timeOffset="187028.6974">7964 12696 62,'10'6'32,"0"10"-1,-6-3-1,4 10-27,4 6-3,1 7 1,2 4 0,-3 3 0,-1 4 2,-2 0-1,-2-1 2,-4-8-2,0-1 2,-5-11-2,0-4 1,-4-11-1,6-11-1,-16-5 0,8-8 0,-1-10 0,-1-9-1,1-9 0,2-11 0,4-5 0,4-3 0,4-3 0,5-5 0,7 2 0,7 5-1,4 7 2,5 10-1,1 9 0,5 10 1,0 9 0,0 13 0,-2 8 1,-1 10 0,-4 6 0,-1 12 0,-9 1 1,-8 7 0,-11 2 0,-7 5 0,-13-4 0,-10 0-1,-11-11 0,-6-6 0,-4-9-1,5-6-2,5-4-3,0-12-15,12 5-21,12 4 2,14-5-2,2 23 2</inkml:trace>
  <inkml:trace contextRef="#ctx0" brushRef="#br0" timeOffset="187700.7358">8716 13151 16,'-13'8'24,"11"10"2,-10-9 0,4 4-15,3-1-2,5-12-1,0 0 1,0 0-2,16-24-1,1-10-1,6-6 1,2-7 0,8-1 1,-3-4 2,8 5-2,-6 3 0,8 13 0,-9 7 0,5 16-2,-2 6 0,0 16-2,-4 7-1,-1 11-1,-3 7-1,-4-2-3,1 8-12,0-8-24,-7-10 1,1-7-1,-4-11 0</inkml:trace>
  <inkml:trace contextRef="#ctx0" brushRef="#br0" timeOffset="196718.2516">9726 12665 17,'7'21'25,"-7"-21"2,17 15-1,-8-2-11,4-1-5,8 6 0,-4 2 1,7 7-2,-4 1-1,2 4-2,0 1-2,1 0 1,-5-3-3,3 0 0,0-6-2,-4-7-1,1 0-4,-7-12-11,-11-5-17,18-5-1,-20-10 0,0 1 1</inkml:trace>
  <inkml:trace contextRef="#ctx0" brushRef="#br0" timeOffset="196979.2665">10041 12656 61,'-14'15'36,"0"11"-1,-9-1 1,-6 8-16,5 5-15,-1 1-2,4 6 0,-4-3-1,2-1 0,2-3-2,2-3-1,4-3-2,-1-11-2,7 0-9,-1-5-23,10-16 0,-8 16 0,8-16 2</inkml:trace>
  <inkml:trace contextRef="#ctx0" brushRef="#br0" timeOffset="197525.2978">10360 12898 60,'-5'20'34,"5"5"0,-6-5 0,-3 4-17,3 3-15,-1-1-2,0-3-2,0 0-4,-3-7-13,0-8-14,10-8-1,0 0 0,6-15 0</inkml:trace>
  <inkml:trace contextRef="#ctx0" brushRef="#br0" timeOffset="197927.3208">10551 12740 72,'6'29'34,"-4"-1"-2,2 2-6,-2 6-23,2-1-2,1-5 1,2-7-1,-1-8-1,-6-15 0,19-6-1,-7-11-1,0-9 1,1-3 1,0 0 0,-1 2 1,0 11 2,1 13 0,-3 13-1,-2 13 1,2 17 0,-5 8 0,-2 8 1,-4 4 0,-1 3-1,-9-9 0,-3 1 0,-7-14 1,-2-9-2,-7-9 0,-3-12-5,-4-4-4,-9-12-22,-1-6-9,-2-7 0,-5-6 0</inkml:trace>
  <inkml:trace contextRef="#ctx0" brushRef="#br0" timeOffset="198306.3424">9882 12496 38,'0'0'27,"0"0"2,-10-3-2,-8 9-17,-2 7-6,2 7 0,-6 4 1,0 17 1,-5 4 1,4 14 1,-4 4 1,12 13-2,2-2-1,10 10-1,7-3-4,10-3-3,18-4-6,8-10-11,12-13-17,18-9 1,7-18-1,10-13 1</inkml:trace>
  <inkml:trace contextRef="#ctx0" brushRef="#br0" timeOffset="198607.3597">10971 12717 86,'17'35'35,"6"5"1,-6 3-6,-14 2-23,6 10-2,-10-2-3,-10 6-1,-13 3-3,-14-6-8,-5-2-27,-1-1 0,-5-16-1,7-7 1</inkml:trace>
  <inkml:trace contextRef="#ctx0" brushRef="#br0" timeOffset="199011.3828">11423 12689 57,'-3'23'30,"-12"-4"-1,4 13-6,-11 2-18,1 5-2,2 5 0,-3-1 1,6 8 1,0-7 0,9 6 2,0-9-2,14 3 0,2-10-2,9-2-1,5-6 0,2-8-3,4-3-2,-2-12-5,5-2-13,-3-7-13,-14-12-1,1-2 0,-14-10 0</inkml:trace>
  <inkml:trace contextRef="#ctx0" brushRef="#br0" timeOffset="199177.3923">11247 13005 69,'13'17'39,"15"-1"-2,6-7-1,12-4-18,-3 4-53,0-12-2,6-2-1,-6-9 0</inkml:trace>
  <inkml:trace contextRef="#ctx0" brushRef="#br0" timeOffset="200154.4481">12109 12789 31,'-5'-17'26,"5"17"0,-2-19-1,2 1-15,2 6-5,-5-4-1,3 6 2,-8 0 0,8 10 0,-26-3 1,9 13 0,-11 3 0,2 6 0,-5 4-2,4 2 0,-3 1-1,10 2-1,1-4-1,9-1-1,6-2 0,7-3-1,4 2 0,6 0 0,5 0 0,-2 1 0,1 1 1,-3 3 1,-5-2-1,-4 0 1,-9-4 0,-1-3 1,-8-2-2,3-1 0,-5-3-4,1-7-3,8 6-9,6-9-15,-13 8-7,13-8-2,9 9 3</inkml:trace>
  <inkml:trace contextRef="#ctx0" brushRef="#br0" timeOffset="200336.4585">12138 13160 34,'21'-3'32,"5"8"1,-10-1-2,-5 3-13,3 10-5,-11-3-1,3 9-4,-9-2-3,0 6-5,0 2-9,-7 2-26,0-13 1,3 1-2,7-19 1</inkml:trace>
  <inkml:trace contextRef="#ctx0" brushRef="#br0" timeOffset="201035.4985">12673 13020 50,'11'-32'27,"12"2"1,-8-5-7,5-5-16,7 2-2,-1 2 0,2 10 1,-5 6 2,0 14 0,-5 8 1,4 15 0,-10 6 0,5 10-1,-9 4-2,4 6-1,0-2-5,-3-6-10,-2-5-23,6-3 0,-6-14-1,4-3 1</inkml:trace>
  <inkml:trace contextRef="#ctx0" brushRef="#br0" timeOffset="201409.5199">13458 12659 40,'0'0'29,"0"0"2,-6 11-7,6-2-14,-2 2-2,12 6 1,-7 0 0,9 12-1,-3 1-2,9 6-1,-2 2-1,7 6-1,-4-2-1,5 0 0,-2-4-1,-1-5-3,5-7-5,-11-8-9,5-9-14,-4-1-5,-16-8-1,18-14 0</inkml:trace>
  <inkml:trace contextRef="#ctx0" brushRef="#br0" timeOffset="202203.5653">13501 12686 20,'-18'5'24,"20"9"1,-2-14 0,-7 21-15,13-3-5,2 7-1,5 4 0,0 5 0,4 6 1,-2-1 0,3 0 0,-2-8-1,2-1-2,1-11 0,2-10-2,1-13-1,2-14 0,2-11-1,-1-6 0,0-6 1,-2-2 1,-5 3 0,-1 6 1,-5 7 3,-4 16 0,-8 11 0,6 22 2,-11 6-1,2 18 1,-5 7 1,-2 10 0,-6 3-2,0 4 0,-6-5 0,-1-1 0,-5-8-1,-3-8-2,-5-11-1,-1-8-1,-3-14-2,-1-11-2,6-2-7,-6-16-13,5-4-14,13 1 2,2-7-2,14 3 2</inkml:trace>
  <inkml:trace contextRef="#ctx0" brushRef="#br0" timeOffset="202441.579">14057 13114 98,'-10'53'35,"-7"-5"-3,-6-5-13,3-6-51,6-14-4,4-10-1,1-17 0</inkml:trace>
  <inkml:trace contextRef="#ctx0" brushRef="#br0" timeOffset="202820.6006">14291 12784 76,'21'0'35,"8"3"-2,-4-4 0,1 1-28,-2 3-6,-3 7-2,-5 3 0,-7 5 1,-10 2 1,-8 4 1,-5 3 1,-1 0 0,-1 3 1,3-4 0,6 0 0,7-5 1,12 4 0,5-6 0,7 1-1,3-2-1,2-1 0,1 1-2,-3-7-4,-1 1-10,-10-3-22,-4-13 2,-4-2-2,-8-11 2</inkml:trace>
  <inkml:trace contextRef="#ctx0" brushRef="#br0" timeOffset="203020.6121">14252 12990 105,'23'15'37,"4"-7"1,7 0-3,0-8-40,8 7-25,0-3-11,-5-8 2,-2 2 0</inkml:trace>
  <inkml:trace contextRef="#ctx0" brushRef="#br0" timeOffset="203561.643">15052 12828 31,'0'0'27,"-2"12"3,-2 4-1,-8 1-18,-7-2-4,4 3 0,-7-1 0,5 4 0,-1-4 0,5 5 1,1-3-2,8 5 0,1-5-1,8 6-1,6-4-1,5-1 0,8-4-3,4-2-1,5-2-2,-1-6-2,5-1-4,-7-11-9,3 0-8,-2-4-11,-12-7 1,-4 1 2</inkml:trace>
  <inkml:trace contextRef="#ctx0" brushRef="#br0" timeOffset="203749.6538">14883 13048 74,'17'15'39,"10"-1"-1,-2-2-1,8-2-20,-1 1-54,-3-9-1,1 0-1,-4-11 0</inkml:trace>
  <inkml:trace contextRef="#ctx0" brushRef="#br0" timeOffset="205049.7281">14970 12918 14,'-6'-11'21,"6"11"-8,1-12-4,-1 12 1,7-18 2,-4 6 3,3 3-2,-2-4 0,10 0-2,-3-3-1,11 4-1,-5-3-1,10 4-2,-1 0 0,5 5-2,0 0-2,2 5-1,0 1 0,-1 0-2,-1 1-1,-5-2-3,0 2-13,-7 2-15,-10-7 0,-9 4-1,-2-12 1</inkml:trace>
  <inkml:trace contextRef="#ctx0" brushRef="#br0" timeOffset="205329.7441">14951 13008 49,'0'0'32,"24"10"1,-9-6-2,1-8-20,14 7-3,-2-6 0,8 3-3,-2-2-4,2-1-6,4 0-19,3 1-10,-11-8-1,5-1 0</inkml:trace>
  <inkml:trace contextRef="#ctx0" brushRef="#br0" timeOffset="206058.7858">15991 12673 43,'5'-14'29,"6"7"2,-11-3-4,3 1-14,-3 9-8,-14 0-1,0 7 0,-8 1 1,-2 11 0,-8 2 1,4 7-1,-6 0 0,6 4-1,3-2 0,9 2-2,4 2-1,7-4-2,7 0 1,6-1-1,8 1 0,7 0 1,0 2 0,3-1 0,1 2 1,0-1 1,-2-4 0,-4-1 0,-10-4 2,-4 2-1,-9-9 0,-8-1 0,-7-9-2,-2-3-2,-2 0-6,-6-3-28,3-5-3,5 3 1,-2-2-2</inkml:trace>
  <inkml:trace contextRef="#ctx0" brushRef="#br0" timeOffset="206626.8183">16267 13190 58,'16'-3'32,"-4"-10"-1,9 11-5,-7 1-17,4 2-7,-1 3 0,-4 4 0,0 5-1,-5 6 3,-5 5 0,-12-1 2,4 6-1,-10-3 2,8 4-1,-4-9 0,8 2 0,6-7-2,10-1-1,8-3-1,6-4 0,6 3-3,1-4-3,7 3-16,-4-6-19,-12-5 1,-5-1-1,-11-8 0</inkml:trace>
  <inkml:trace contextRef="#ctx0" brushRef="#br0" timeOffset="207287.8561">13505 12473 19,'0'0'21,"0"0"-2,-10 11 0,-3 3 0,-2 7-3,-7 3-2,-1 13-2,-7 2-1,4 17-1,-9 7 0,13 15-2,1-1-2,10 6 0,8 1-3,14-2-4,16-3-7,9-11-20,14-16-7,12-10 0,3-10-2</inkml:trace>
  <inkml:trace contextRef="#ctx0" brushRef="#br0" timeOffset="207669.878">14711 12506 63,'41'31'36,"0"12"0,-4 17 1,0 17-24,-14 8-6,-8 15-5,-19 4-9,-16 9-28,-21-9-1,-9 3-1,-17-9 1</inkml:trace>
  <inkml:trace contextRef="#ctx0" brushRef="#br0" timeOffset="212428.1502">16735 13011 17,'-9'-6'15,"9"6"-1,-11-2-1,11 2-1,0 0-1,-11-5 1,11 5-2,0 0-1,0 0-2,1-11 0,-1 11 0,0 0-2,0 0 0,0 0-1,10-4-1,-10 4-1,9 1 0,0 0-1,1 2 0,5-3 0,2 3 0,5 0 0,3 1 0,4-1 0,5 1 1,2-3-2,5 2 2,4-1-2,0 0 2,2-2 0,-1-2-1,1-1 0,-4 0 0,-6-4 1,-2 0-1,-6 2 0,-5 0 0,-7 0-1,-1 3 0,-16 2 1,14-2-1,-14 2 1,0 0-1,0 0 1,0 0-1,-10 6 1,-3-7 0,-4-3-1,0-1 1,-4-5-1,1 0 0,2-3 0,2-4 0,4-3 0,4 1 0,7 1 0,3 1 0,5 1 0,5 5-1,4 4 1,2 4 0,6 10 0,1 5 0,1 6 1,2 10-1,-4 4 1,-2 4 1,-1 2 0,-5 5 1,-11-2-1,-4 3 1,-10-4 0,-2-4-1,-9-6-1,1-5-3,1-1-9,1-6-25,3-14 0,14-4-2,-9-15 1</inkml:trace>
  <inkml:trace contextRef="#ctx0" brushRef="#br0" timeOffset="213063.1865">17883 12714 34,'0'10'30,"10"-2"2,-10-8-2,24 6-11,-4 5-13,0-1-3,3 2 1,8 4-2,-1 1-1,4 0 0,2 4 0,-1 0 0,-2 4 0,-2 1 1,-3 7 1,-9-1-1,-5 5 2,-11-1-1,-7 3 1,-11-3 0,0 2 0,-7-6 0,0-2 0,4-5-1,3-2-1,6-5 0,8-3-1,1-15-1,23 10-1,-3-12-1,9-5-1,5 0-2,-1-11-3,5 5-5,-6-10-7,-1 0-14,-1 4-1,-11-3-1,3 2 3</inkml:trace>
  <inkml:trace contextRef="#ctx0" brushRef="#br0" timeOffset="213337.2021">18039 13040 9,'-10'10'29,"-3"-8"3,13-2-2,0 0-5,25 4-5,3-4-2,1-6-3,13 7-5,-1-4-4,5 3-4,2 0-4,-2 0-8,2-2-26,-5 4 0,-8-4-1,1 1 0</inkml:trace>
  <inkml:trace contextRef="#ctx0" brushRef="#br0" timeOffset="214200.2515">19126 12804 50,'0'0'29,"-9"11"0,-4 1 0,-5 3-25,-5 1-2,0 6 1,-6 2 1,0 10 0,-4 0 1,3 8 1,0 0 1,9 6-2,0-6 1,11 4-3,7-7-1,10-6 0,9-6 0,9-7-2,9-9 0,4-8-1,5-5-2,-2-12-2,5 1-3,-9-9-7,2 2-5,-11-1-10,-7-4-5,-1 5 2,-13-8 1</inkml:trace>
  <inkml:trace contextRef="#ctx0" brushRef="#br0" timeOffset="214413.2637">18833 13109 69,'19'2'36,"20"1"-1,-2-6 0,9-1-26,0 0-10,5 3-9,-6 1-20,-6-6-4,0 5-2,-15-2 1</inkml:trace>
  <inkml:trace contextRef="#ctx0" brushRef="#br0" timeOffset="215241.3111">19634 12782 52,'0'8'31,"0"-8"0,2 24 1,1-6-25,-2 8-3,4 9-1,-3 4 0,4 9 0,-1 7-1,-1 3 2,-2 2-2,0 1 0,-1-6 0,0-5-1,-2-7 0,0-7 1,-4-14-1,2-4 0,3-18-1,-14 4 1,7-16-1,0-9-1,0-8 1,0-8 0,2-9 0,2-4 0,4-4-1,3-2 1,1 1 0,6 1 0,3 0 0,2 7-1,0 3 2,3 5-1,1 5 0,1 6 1,2 3-1,-1 9 0,-1 7 1,0 5 0,0 11 0,0 5 0,-1 5 0,1 8 0,-4 5 0,-1-2 0,-4 2 0,-5 3 0,-4-5-1,-9-2 0,-4-4 0,-7-5 0,-4-3 0,-5 1 0,2-5 1,0-1 0,3 1 0,6 1 1,5 3 0,9 3 0,6 3 1,9 5 0,9-1 1,9 6-2,3-1 1,9 1-1,0-1-3,2-4-3,3 6-18,-1-5-17,-10-3 0,1 4 0,-6-1 0</inkml:trace>
  <inkml:trace contextRef="#ctx0" brushRef="#br0" timeOffset="287364.4363">9524 4826 0,'0'0'8,"-4"14"-2,4-14 0,0 0-1,0 0 0,0 0 0,11 0 2,-11 0-1,14-22 2,-5 5 1,0-2-1,3-2 0,-1-6 1,1-1-4,3 1 0,0 0-1,3-3-1,-1 4-2,2 1 0,1-2-1,-3 4 1,0 3 1,-3-2 0,-1 3 0,-3 1 1,-1 3 1,-1-1-1,-3 3 0,0 0 0,-1 3-1,-4 10-1,10-14 0,-10 14 0,8-11 0,-8 11-1,0 0 2,8-2-1,-8 2-1,0 0 1,0 0 0,0 0-1,0 0 1,0 0 0,0 0 0,0 0 0,0 0 0,0 0 0,0 0 0,0 0 0,0 0 0,0 0-1,0 0 1,0 0-1,0 0 1,0 0-1,0 0 0,0 0 1,0 0 1,0 0-1,0 0-2,0 0-5,0-14-24,0 14 0,-14-6-1,4 0 1</inkml:trace>
  <inkml:trace contextRef="#ctx0" brushRef="#br0" timeOffset="288336.4919">9802 4458 5,'2'-13'19,"10"10"0,-11-12 0,6 1-16,1 0 0,-1 2 0,0 0 2,1 2-1,-5 0 2,1 1-3,-4 9 1,0 0 0,9-14-2,-9 14 0,0 0-2,12-14 0,-12 14 0,9-7 1,-9 7 0,0 0 0,12-7 1,-12 7 1,0 0 0,0 0 0,9 14 1,-9-14 0,4 17-1,-2-7 0,3 2 1,1 3-2,3 7 2,5 3-1,1 5 1,4 4 0,4 7-1,0-4 1,2 4-1,1 0 0,1-4-1,-3-4-3,-3-5-10,-7-9-20,3 5 0,-16-10-1,2 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3:22:43.21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7448 3928 15,'0'0'26,"-11"-12"2,11 12-5,-12-6-4,3 4-4,9 2-2,-20-1-4,10 5-2,-4-2-2,4 3 0,-5-1-2,5 6 1,-2 1-2,2-1 0,2 5 0,3 0-1,0 1 0,4 1 0,1 1 1,3 0-2,2-1 1,3 4 0,0-3 0,2 2 0,-2 0 0,0 2 0,0 1 0,-6-1 0,-2-3-1,-5 2 1,-3-3-1,-3 1 1,-5 0-1,-1-5 1,-4-3-2,1 0 1,2-2 1,1-6-1,3 2 0,2-5 1,12 0-1,-13-6 0,13 6 0,0-9 1,0 9-1,13-7-1,-3 5 2,1 1-1,4 4 0,-1 2 0,0 2 0,0 9-1,-3 2 2,-2 0-1,-3 4-1,-2 3 1,-2 2 0,-3-1 0,-1 1 0,-3-3 0,1 1 0,1 2-1,0-4 2,2-3-2,1-3 2,4 0-2,0-3 2,2-2-1,3-4 1,2-3-1,0-2 0,2 0-1,3 0-2,-3-8-5,7-1-23,-1 0-4,-9-7 0,4 1-1</inkml:trace>
  <inkml:trace contextRef="#ctx0" brushRef="#br0" timeOffset="441.0252">7726 4067 24,'0'0'32,"0"0"0,10-1 0,-10 1-9,0 0-9,2 13-3,-4-2-2,4 6-3,-3 5-3,4 8 1,-2 2 0,1 6-1,-1 3-2,1 0 1,-2-1-1,2 5 0,0-5 0,-1-6 0,-2-3-2,1-4 1,0-5-1,-1-6-2,2-1-2,-1-15-2,0 0-8,0 0-21,-1-10 1,4-2-2,-4-12 3</inkml:trace>
  <inkml:trace contextRef="#ctx0" brushRef="#br0" timeOffset="881.0504">7693 4107 36,'1'-14'34,"-5"-4"1,7 4 0,-3 1-12,2-4-8,6 5-5,-3 0-5,7 4-1,0-1-2,3 4 0,5 3-1,4 5-1,0 2 2,1 3-2,2 2 2,-1 2-2,-2 1 1,0 2-1,-7 0 1,-3-1 0,-4 4-1,-6-1 0,-4 1 0,-5-1 0,-3-2 1,-6-2-1,-1 0 0,-3-2 0,0-2 0,-3-3 1,0-2-1,3-1 1,0-2-1,5 3 0,2-3 0,2-1-1,9 0-1,-9 3-3,9-3-2,0 0-12,7 14-19,-7-14 1,13 0 0,-3 0 1</inkml:trace>
  <inkml:trace contextRef="#ctx0" brushRef="#br0" timeOffset="2012.1151">8222 3921 51,'13'-4'32,"-13"4"3,13-9-11,-13 9-6,11-6-5,-2 6-5,-9 0-2,15-1-3,-15 1-1,15 3-1,-15-3 0,19 12 0,-19-12 0,15 19 1,-11-5 0,2 4-2,-4-3 2,-2 5-1,-2-1 1,-3-1-1,-1 3 0,0-1-1,-1-2 0,0-2 1,-1 2-1,2-2 0,3 0 0,2 0 0,2-1 0,3-3 0,2 0 0,3-1 1,3 0-1,0-4 1,2-2-1,0 0 0,1-4 1,0-1-1,0 1 1,-3-4-1,-2-1 0,-10 4 1,12-1 0,-12 1 0,0 0-1,0 0 0,-9 3 0,3 6 1,0 5-1,0-2 0,-1 5-1,2 6 1,1 2 0,0 0 0,3 2-1,0-1 1,1 0-1,0-1 1,1 2-1,-2-3 1,-1-1-1,0 4 1,-4-2 0,0 0 0,-5-1 0,0-1 0,-1-5 0,-2 1 0,0-3 2,-2-7 0,-1 0-1,0-2 0,1-5 1,0 1-1,2-2 1,1-3-1,3-1-1,10 3-1,-10-4-1,10 4-6,6-9-27,-6 9-3,12-9-2,0 6 1</inkml:trace>
  <inkml:trace contextRef="#ctx0" brushRef="#br0" timeOffset="3542.2026">9251 3793 19,'0'0'27,"0"0"1,2-11-5,-2 11-6,0 0-2,0 0-5,0 0-2,0 0-1,-5 17-2,2-7-1,2 5 0,-2 1 0,2 3 0,-2 1-1,3 4 0,-4 1 0,1 4-1,0 0 0,2 3-1,-1 1 2,0 3-2,1-1 0,2 2-1,1-2 1,0 2-1,2 3 1,2-3 0,-1 0-1,2 1 0,0-3 1,3-2 0,0-2 0,1-3 0,2-5-1,2 1 1,2-5 0,1-2 1,1-3-1,3 1 0,-1-3 0,4 0-1,0-4 2,0-4-1,0-3-1,0 0 1,1-1-1,-1-6 2,-1-2-2,-1-3 1,-3-2-1,1 0 1,-3-2 0,-1-4 0,-3-4-1,1 1 0,-3-4 1,1-3 0,0-2 0,0-4 0,-3-4-1,1 2 0,0-3 2,-2-1-2,-2 2 1,0 0-1,-2 2 1,-1 2-1,-2 2 0,0 1 0,-1 2 0,1 2 0,-1 1-1,0 3 2,0 2-2,0 3 1,-1 2 0,0 2 1,1 4-1,-1 0 0,0 11 1,-1-13-1,1 13 0,0 0 0,0 0 0,-1-9-1,1 9 0,0 0-1,0 0-1,0 0-4,7 19-9,-6-9-24,-1-10 2,2 21-1,-2-8 2</inkml:trace>
  <inkml:trace contextRef="#ctx0" brushRef="#br0" timeOffset="4390.2511">10109 4090 20,'0'0'27,"11"4"3,-11-4 1,11 7-11,-5 5-8,-3 1-2,3 8-2,-2 0-1,6 7 0,-6 0-3,4 5-1,-5-1 0,2-1-1,-3-3-1,0-2 0,-1-5 0,0-5 0,-2-3-1,1-13 1,0 0-1,0 0 0,0 0 1,-12-19-1,6-1 0,1 0 0,-1-6 0,4 1 0,1-1 0,1-2 1,5 1-1,3 6 0,3 0 1,4 1 0,1 4-1,3 2 1,-1 1-1,3 5 1,-1 0-1,-2 1 1,-1 2 0,-3 3-1,-1-2 2,-3-1-1,-10 5 0,14-12 0,-14 12 0,9-15 0,-9 15 1,1-19-1,-3 10-1,2 9 0,-9-9 1,9 9 0,-14-1-1,5 3 0,-1 2-1,2 5 1,8-9 1,-12 16-1,8-7-1,4 0 1,0-9-1,7 16-1,3-8-3,-10-8-6,22 4-26,-9 1 1,-3-6-2,0 5 2</inkml:trace>
  <inkml:trace contextRef="#ctx0" brushRef="#br0" timeOffset="4825.276">10584 4337 42,'0'0'30,"2"-15"3,-2 15-9,-6-13-5,6 13-3,-7-10-6,7 10-2,-9 5-3,9-5 0,-10 10-3,8 0 1,-2 0-2,3 4 0,0 3 1,2-2 0,2 0-1,2 1 0,1-2 1,0-2-1,1-1 1,2-2-1,-9-9 0,17 11 0,-17-11-1,15 3-2,-4-3-2,-11 0-6,19-9-16,-8 3-13,-3-6 3,1-3-2</inkml:trace>
  <inkml:trace contextRef="#ctx0" brushRef="#br0" timeOffset="5026.2875">10631 4116 68,'0'0'37,"-8"-11"-2,8 11 3,0 0-26,0 0-3,0 0-4,0 0-4,0 0-4,3 14-8,1-3-26,-4-11 1,7 13 0,-7-13-1</inkml:trace>
  <inkml:trace contextRef="#ctx0" brushRef="#br0" timeOffset="5909.338">9119 5049 35,'0'0'30,"2"12"2,-2-12 0,-13 17-13,8 4-9,-5-3-1,6 5-1,-5-5-3,8 9 1,-2-1-2,7-2 1,-2-2-2,4 0-1,3-3 1,2 1-1,2-5 0,-1-3-1,2-6 0,0 1-1,0-10-1,0-6-2,-1 3-5,-6-11-11,0-3-19,2-1 1,-6-4 0,-1-6 1</inkml:trace>
  <inkml:trace contextRef="#ctx0" brushRef="#br0" timeOffset="6088.3482">9119 4874 73,'-15'-12'34,"15"12"-1,0 0-9,-11-10-17,11 10-5,7 12-8,-7-12-10,10 14-17,3 1 0,-4-7-1,6 9 2</inkml:trace>
  <inkml:trace contextRef="#ctx0" brushRef="#br0" timeOffset="6594.3772">9643 5095 38,'0'0'29,"0"0"3,-12-7-10,12 7-6,-22 1-3,7 2-4,-4-1-2,-1 5 0,-6 2-3,3 4 1,-3 0-2,1 3 1,-1 0-1,6 4 0,2-1 0,5-2-1,5-1 0,6 2-1,6-1 1,5-4 0,5 1 0,4-2-2,3-2 1,3 0 0,1-2 0,-1-4-1,0-3-1,-1-1-1,0 0-2,-7-8-1,2 8-5,-10-11-6,3 3-13,-11 8-7,7-20-1,-7 20 2</inkml:trace>
  <inkml:trace contextRef="#ctx0" brushRef="#br0" timeOffset="6803.3891">9435 5213 44,'-20'-4'32,"20"4"2,0 0-4,0 0-12,20 0-3,-8-3-8,8 7-1,-1-4-2,6 4-1,-1-3-3,2-2-3,2 4-10,-4 0-23,-2-5 2,0 0-2,-6-4 2</inkml:trace>
  <inkml:trace contextRef="#ctx0" brushRef="#br0" timeOffset="8614.4927">10016 4983 15,'0'0'28,"10"5"3,-10-5-3,0 0-6,0 0-4,0 0-3,0 0-4,0 0-2,-1 15-3,1-15-1,0 15-1,0-15-2,4 24 1,-3-10-1,4 3 0,-1 0-1,0 4 0,1-2 0,1 5 0,-1-2 0,-1-3 0,2-1-1,-2 2 0,-2-4 0,-1-1 1,-1 0 0,-2-2-1,-3-4 0,-1 3 0,-1 1 1,-2-5-1,-1 0 0,-2 3 0,0-6 1,-1 1-1,2 1 1,-1-3 0,-2-3-1,4 3 1,0-3 0,0-2 1,1-1-1,9 2 1,-15-5 0,15 5-1,-10-3 1,10 3-1,-7-9-1,7 9 0,0 0 1,0 0 0,0 0-1,-7-9 0,7 9-1,0 0 1,0 0 1,0 0 0,0 0-2,0 0 1,0-11-1,0 11 2,0 0-1,0 0 0,-6-11-1,6 11 1,0 0 0,-6-11 1,6 11-1,-5-12-1,5 12 1,-5-9 0,5 9 1,0 0-1,-5-9-1,5 9 0,0 0 2,0 0-1,0 0-1,0 0 0,0 0 1,0 0-2,3 10-2,-3-10-6,0 0-28,14-2-1,-14 2 1,0 0-2</inkml:trace>
  <inkml:trace contextRef="#ctx0" brushRef="#br0" timeOffset="10930.6252">11608 3770 15,'0'0'26,"0"0"-1,-7-10-2,7 10-4,-11-3-3,1 0-4,-1 5-3,-3-3-2,0 5 0,-5-3-1,2 4-1,-4 0 0,4 6-1,-2-4-1,6 5 0,-2-1 0,7 2-1,1-1 0,5 4 0,4-3 0,5 5 0,4-3 0,3 4 0,5 2 0,0 4-1,2-1 2,0 3-2,-5-1 1,-3 0-2,-6 0 1,-5 2 0,-7-6-1,-7-2 1,-3-2-1,-5-1 0,-3-4 0,0-3 0,-1-2 0,0-6 1,3-2-1,4 1-1,4-4 2,3-2-1,10 5 0,0 0 0,3-11 0,9 8 0,4 1 0,5 1 0,2 5 0,2 3 0,-1 4 0,-1 1 0,-3 4 0,-6 5 0,-4 4 0,-3 1 0,-6 4 0,-5-1 0,0-2-1,-3 5 1,1-4 0,2-2 0,1-3 0,2-5-1,3-3 1,5 0 0,2-4 0,3-6 0,2 1-3,1-7-2,4 4-11,1-5-22,-4-5 1,3-4-1,-2-4 2</inkml:trace>
  <inkml:trace contextRef="#ctx0" brushRef="#br0" timeOffset="11532.6596">12113 3841 50,'0'0'32,"-22"5"3,11 3-1,-7 9-18,-4-5-7,4 11-1,-7 0-2,5 10-1,-4 0-1,5 7 0,2 0 0,4 4-1,6-2-1,5 0 1,7-1-2,5-1 1,7-4 0,4-7-1,4-3 0,5-3-1,1-5 1,5-8 0,0-6-1,0-3 1,-1-4-1,-1 0 0,-3-6 1,-2-4 0,-3-4-1,-4 1 0,-5-4 1,-1-5 0,-6-2-1,-4-5 0,-4-4 0,-3-2 0,-6-4 0,-5-4 0,-7 1-1,-4 0 1,-5 3-1,-2 6 1,-4 7 0,-1 6-1,1 11 1,1 5-2,4 6 0,2 4-3,9 10-4,-3-5-21,10 5-9,5 1 1,4 3-1</inkml:trace>
  <inkml:trace contextRef="#ctx0" brushRef="#br0" timeOffset="11866.6787">12155 4142 59,'-5'15'36,"5"-15"0,4 21 1,4-2-19,2-6-9,11 5 0,-2-2-4,8 6-2,-1 0 1,3-2-2,-3-2-1,-1 1 1,-2-3-1,0 1 0,-4 1-1,-3-9 0,-1-1-2,-4-1-1,0 0-3,-11-7-12,11-9-21,-11 9 0,0-22 0,-1 9 1</inkml:trace>
  <inkml:trace contextRef="#ctx0" brushRef="#br0" timeOffset="12720.7276">12545 3706 56,'2'-14'36,"-2"14"-1,16-10 0,-16 10-21,21-8-4,-8 5-2,3 6-3,1 0-2,0 3 0,1 0-1,-1 2 0,-2 2-1,-1 1 0,-2 0 0,-2 3 0,-5 2 0,-2 2 0,-5 3 0,-4 1 0,-1 2 0,-5 3 0,1-3 0,0 4-1,0-1 2,4 0-2,2-2 2,3-3-2,4-3 1,4 0-1,3-3 1,3-4 0,1-4-1,3-2 1,-1-4-1,4 0 0,-4-3 1,1-3 0,-4-1-1,-1 2 0,-11 3 1,12-5-1,-12 5 0,0 0 0,0 0 0,-2 12-1,-1-3 1,0 3 0,1 4-1,-1 4 1,2 4 0,2 2-1,0 1 1,0 1 0,2 5-1,0 0 1,-1-2-1,0 0 1,-1-2 0,-2-3 0,-3-2-1,-1 1 1,-5-7 0,-1-1 0,-3-3 0,-3-1 1,1-4 0,-2-1 0,0-2 0,3-2-1,-1-3 1,5-1-1,11 0-2,-17-3-5,17 3-27,0 0-7,4-14 1,-4 14 0</inkml:trace>
  <inkml:trace contextRef="#ctx0" brushRef="#br0" timeOffset="26729.5288">16717 4762 19,'0'0'25,"0"0"-5,0 0-2,0 0-1,0 0-3,0 0-2,-3 10-3,3-10-1,-1 17-2,0-5 1,3 4-2,-1 3 0,1 3 0,-1-1-3,3 6 1,2 3-1,-4-2 1,2 0-3,0 5 1,-2 0 1,0-2-1,-4-1-1,-1-3 1,-3-4 0,1-1-1,-6-4 1,0-6 0,-3-5-1,-1-1 1,-1-4 1,1-1-1,-5-2 1,4-5 0,-3-1 0,6 3-1,-1-1 0,14 5 1,-15-10-2,15 10 0,0 0-1,-10-7 0,10 7-1,0 0-1,0 0-4,11 1-5,0 6-10,0 0-14,0-5 0,4 0 1,-2-5 2</inkml:trace>
  <inkml:trace contextRef="#ctx0" brushRef="#br0" timeOffset="27531.5747">17440 4996 7,'-13'-2'23,"13"2"-5,0 0 0,0 0-1,0 0-1,0 0-3,-9-8-1,9 8-1,0 0-2,-16-6 0,16 6-2,-18-4-2,6 11 0,-5-2-2,2 4 1,-3 1-1,-2 5 0,0-2-1,3 9 0,-2-2 1,6 0-1,3-3-1,6 5 0,2-4 1,8 0-1,1-3 0,4-2 0,7-5-1,2-2 0,1 0-1,1-8-4,6 3-6,-7-6-15,1-1-9,4 0-1,-7-4-1,1 1 2</inkml:trace>
  <inkml:trace contextRef="#ctx0" brushRef="#br0" timeOffset="28006.6019">17635 5042 19,'15'-10'28,"-15"10"2,1-9 1,-1 9-14,-11 2-3,11-2-2,-16 11-4,5 3-2,-3-3 1,4 7-2,-4-2-2,3 2 1,1-1-2,5 3 1,4-4-2,5-4 1,-4-12-1,21 15 0,-5-13 0,4-2 0,0-7 0,1-2-1,1-3 1,-1 0-1,-4 0 1,-7-4 0,-1 1 0,-4-1-1,-5 2 1,-2-1 0,-5 4 0,-2-1 0,1 1-1,8 11 0,-13-5 1,13 5-1,-10 8-1,8 4 1,3-1 0,-1 6-1,3 1 0,0-4-1,6 0-3,-4-2-4,12-1-11,-6-5-16,0-5 1,4-5-2,-5-7 2</inkml:trace>
  <inkml:trace contextRef="#ctx0" brushRef="#br0" timeOffset="28413.6252">17860 5010 7,'0'0'26,"6"11"2,-6-11 2,-2 14-12,2 4-3,-3-4-3,3 5-3,-2-7-2,5 7-1,0-8 0,4 1-2,-7-12 0,17 1-1,-6-6-1,2-2-1,4-3 1,-3-6-1,2-4-1,-4 3 0,0-1 1,0-1 0,-4 5-1,-1-2 1,-3 5-1,-4 11 0,0 0 2,0 0-1,10 6-1,-8 8 1,-3 0 0,4 5 1,1-3-2,-2 0 1,5-4-1,0 3 0,2-2-3,-9-13-2,22 11-9,-13-9-21,0-7 0,4 1-1,-7-9 1</inkml:trace>
  <inkml:trace contextRef="#ctx0" brushRef="#br0" timeOffset="28989.6581">18307 4647 53,'6'-18'32,"-6"18"1,0 0 0,0 0-23,5 22-3,-5-6 0,3 11-3,-2 4 0,2 4-1,-1 2-1,0 5 0,-2-1 0,1 0 0,-3-2-1,3-4-1,-2-4 0,2-4 0,-1-4 1,3-10-1,-3-13 0,6 10-1,-6-10 1,9-12 0,-5-1 0,-1-5 0,0-3-1,-1 5 1,0 1 0,0-1 1,-1 2-2,-1 14 1,9-12 0,0 9 0,4 3 1,0 2-1,2 0-1,2 5 1,2 0 1,-2 1-1,-3 3 0,-4 3 0,-5 0 1,-3 1 0,-5 1-1,-4-3 1,-5 1-1,-5 1 0,-3-2 1,1-4 0,1-2-1,2 0 0,1-4-1,4-1-1,11-2-3,-9-5-8,16-5-23,3 3 0,-2-8-1,8 5 2</inkml:trace>
  <inkml:trace contextRef="#ctx0" brushRef="#br0" timeOffset="29442.684">18582 5015 29,'13'1'33,"8"3"1,-5-6 1,1-2-13,7 3-4,-6-12-8,8 10-3,-5-6-3,1 2-1,-5-5-2,1 6 0,-4-4 0,-3-2 1,-4 3-2,-5-2 0,-5-2 1,-3 2-1,-6-1 0,-1 0 0,-5 3 0,1 5-1,-4 4 1,-1 1 0,3 5 0,2 3 0,2 3 0,2 3 1,5 4 0,3-3 1,3 3-1,6 3 0,0-2 1,4 0 0,1 0 0,3-2-1,-2-3 0,4 1-1,0-5 1,1-4-1,0-3-1,0-3-2,2 0-4,-3-6-6,5-3-24,-3-1 0,-6-3-1,-1 0 0</inkml:trace>
  <inkml:trace contextRef="#ctx0" brushRef="#br0" timeOffset="30190.7268">19433 4630 32,'0'0'29,"0"0"2,-7-11-9,-4 4-6,11 7-3,-24 2-4,12 3-1,-9 1-2,2 7 0,-3 0-1,6 7-1,-1 1 1,2 4-1,0-2-1,7 8-1,4-1 0,7 0 1,4 1-2,1 1 0,2-5 0,3 3-1,0-2 0,-3-7 0,2-1-2,-8-3-2,0-1-1,-6-7-4,3 5-6,-11-12-6,0-1-8,1 2-8,-9-9 3,6 4 2</inkml:trace>
  <inkml:trace contextRef="#ctx0" brushRef="#br0" timeOffset="30371.7372">19180 4982 43,'11'-7'28,"-5"-3"-2,4 2-5,2 5-4,0-3-4,3 3-5,0 0-4,2 3-3,-1 3-4,1-4-7,4 0-16,1 1-5,-8-6-1,5 3 0</inkml:trace>
  <inkml:trace contextRef="#ctx0" brushRef="#br0" timeOffset="30659.7536">19525 4852 22,'0'0'30,"10"9"1,-10-9 2,3 11-14,1 1-2,-3 1-7,5 1-4,-3 0 0,2 6-2,0 0-1,0-2-1,-1-3 0,1 3-2,-1-4 0,0 0-2,2-1-4,-6-13-12,0 0-16,0 0 0,0 0-1,9-18 1</inkml:trace>
  <inkml:trace contextRef="#ctx0" brushRef="#br0" timeOffset="30845.7643">19554 4745 70,'0'0'32,"0"0"-2,0 0-8,0 0-24,12 7-14,-12-7-14,9 7-3,-9-7 2,9 9 0</inkml:trace>
  <inkml:trace contextRef="#ctx0" brushRef="#br0" timeOffset="31307.7907">19767 4842 43,'6'24'34,"-7"-13"1,2 5-3,-3 2-8,-1-5-13,5 5-5,-2-2-2,3 5-2,-1-2-1,2-2 0,1-4-1,0 2 1,-5-15-1,11 13 1,-11-13 0,15-2-1,-7-8 0,1-1 1,0-3 0,1-8-1,1 2 0,0 0 0,0 0 0,-3 4 0,2 3 0,-4 0 1,-6 13-1,9-7 0,-9 7 1,4 11 1,-3-1-1,0 5 0,1 0 0,3 6 0,-1 1 0,0-6-1,1 0-1,0 0-3,5 0-3,-10-16-16,9 9-15,-9-9 2,12-12-2,-12 12 1</inkml:trace>
  <inkml:trace contextRef="#ctx0" brushRef="#br0" timeOffset="31521.8029">20147 4877 51,'-1'11'35,"5"3"-1,-4-1-2,2-3-9,0 11-15,-3-2-2,4 1-4,-1-2-3,-1-3-2,4 3-8,-6-2-24,1-16 1,0 0-2,0 0 1</inkml:trace>
  <inkml:trace contextRef="#ctx0" brushRef="#br0" timeOffset="31720.8143">20100 4736 75,'0'0'36,"0"0"-1,0 0 0,-11 2-31,11-2-5,0 0-10,9 9-20,-9-9-4,10 2 0,-10-2 0</inkml:trace>
  <inkml:trace contextRef="#ctx0" brushRef="#br0" timeOffset="32035.8323">20264 4604 46,'0'0'33,"12"5"1,-12-5 1,0 0-18,6 19-7,-5-6-4,3 6-2,-1 4 0,3 2-1,-2 1-1,1 6-1,-1-4 0,1-1 0,0 0 0,-1 1-1,-1-5 1,2-1 0,-2-3-1,0-6 0,0 0-3,-3-13-3,5 20-10,-5-20-20,0 0 0,0 0 0,0 0 0</inkml:trace>
  <inkml:trace contextRef="#ctx0" brushRef="#br0" timeOffset="32261.8453">20189 4816 50,'19'-1'36,"-6"-1"-1,7 2 1,2 0-20,-4-6-3,8 7-7,-5-3-1,3-1-3,-1 3-5,-5-3-6,2 5-14,-1 1-13,-9-6 0,-1 2-1,-9 1 1</inkml:trace>
  <inkml:trace contextRef="#ctx0" brushRef="#br0" timeOffset="32816.877">20564 4918 37,'14'-4'29,"5"6"1,-3-7 0,0-2-18,2 2-2,-5-6-4,4 4-2,-6-1 1,2 1-2,-3-5-1,-10 12 1,9-18-2,-7 9 0,-4-1 0,-2 1-1,-5 0 0,-1 2 0,-2 4 1,-2-1-1,-3 4-1,0 5 1,1 0 1,-3 2 0,5 4 1,0 1 0,3-2 0,4 9 1,2-1 1,6 0 0,0-4 0,6 7-1,-1-6 1,5 5-1,-2-4-1,3-3 1,1-4-1,-1 3 0,0-2-1,3-5 1,0-3-2,2-3 0,1-1-2,-2-2-2,3 3-4,-7-8-23,1-1-8,-2 1 1,-8-3-1</inkml:trace>
  <inkml:trace contextRef="#ctx0" brushRef="#br0" timeOffset="33719.9287">21141 4840 18,'0'0'24,"-14"13"-8,14-13 1,-19 16 0,9-4-3,-2 5-1,2 0-1,5 6-2,-3 0-2,7 1-1,-1-4-2,8 8 0,-1-7 1,8-1-1,-2-6-1,6-1-1,-1-5 0,3-2-1,2-7 0,0-4 0,2-5-1,-1 0-1,-3-4 1,0-4 0,-4-3-1,-6-1 1,-5-1-1,-6 1 0,-6 2 1,-4-1-2,-4 3 1,-5 6-1,-1 5 1,0 3 0,-1 6 0,3 2-1,3 2 0,2 5-1,7 3-2,8-14-3,-3 25-11,9-12-18,3-10 1,8 4 0,-3-7 1</inkml:trace>
  <inkml:trace contextRef="#ctx0" brushRef="#br0" timeOffset="34220.9573">21363 4857 45,'0'0'33,"21"13"2,-12-9-2,4 4-11,-2 9-14,-5-6-3,2 7-3,-2 2-1,0-2 0,-2-1-2,-2-1 1,1-2 0,-3-14 0,3 10-1,-3-10 0,0 0 0,1-10 0,0-3 0,-1-2 0,0-4 0,0 2 0,1 0 1,0-2 0,2 2 0,1 1 0,2 4 0,1 3 1,2 1-1,1 1 1,3 1-1,-1 4 0,2-1 1,-2 2-1,-1 0 0,1-1 0,-3 1 1,-9 1-1,11 0 1,-11 0 0,0 0 0,0 0-1,2-12 0,-2 12-2,0 0-2,-18-6-11,18 6-19,-13-2 1,2 0-2,11 2 2</inkml:trace>
  <inkml:trace contextRef="#ctx0" brushRef="#br0" timeOffset="34681.9837">21886 4800 49,'10'8'34,"-10"-8"0,7 12-1,-6 1-20,-1-13-3,-2 23-4,-1-8-2,6 2-2,-3-2 0,2 3-1,-1-2 1,1-3-1,1-3-1,-1 0-1,1 0-2,-3-10-4,3 9-15,-3-9-13,4-9 1,-4 9-2,-1-20 2</inkml:trace>
  <inkml:trace contextRef="#ctx0" brushRef="#br0" timeOffset="34854.9936">21872 4711 36,'0'0'25,"0"0"-3,0 0-9,0 0-35,0 0 0,0 0-4,14 8 1</inkml:trace>
  <inkml:trace contextRef="#ctx0" brushRef="#br0" timeOffset="35390.0242">22069 4754 49,'0'0'31,"7"21"2,-6-10-3,-2 1-17,4 4-6,-3 2-2,4 2-1,0-1-2,0 4 0,0-2-1,1-2 1,0-2-2,0-3 1,-1-4 0,-4-10 0,10 14-1,-10-14 0,0 0 0,13-8 0,-13 8 0,10-17 0,-4 2-1,-1-1 1,0-2 0,-1 1 0,1 0 1,0-2-1,-1 0 0,0 8 0,0 1 1,-4 10 0,10-12 0,-10 12 0,14 0-1,-14 0 1,17 11 0,-6-2-1,-1 0 0,0 6 1,-2 1 0,0-2 0,-3 1-1,-2-1 1,-2-1 0,-2-2 0,0 1-2,1-12-2,-1 13-7,1-13-26,0 0 1,0 0-1,0 0 1</inkml:trace>
  <inkml:trace contextRef="#ctx0" brushRef="#br0" timeOffset="36019.0602">22660 4605 21,'0'0'29,"1"-10"1,-1 10 2,-5-10-13,5 10-6,-10-14-4,1 5-2,9 9-3,-19-8 0,9 5 0,-3 0-2,0 4 0,-2 0-1,1 4 1,-2 3 0,5 0 0,0 4 0,3 5-1,3 2 2,3 2-1,1 1 0,2 3-1,2 0 1,1 3-1,-2 0 0,3-2 0,1-2 0,-2 4-1,0-3 1,2-1 0,-3 1-1,1-5 1,1-1-1,0-1 0,-4 1 0,1-9-1,1 3-2,-3-13-3,2 13-7,-2-13-21,0 0-2,-9-3-1,-1-10 1</inkml:trace>
  <inkml:trace contextRef="#ctx0" brushRef="#br0" timeOffset="36252.0735">22377 4859 23,'9'-6'32,"9"4"3,-5-2 0,6-1-11,8 4-5,-7-6-5,5 9-5,-5-5-4,2 3-2,-4 3-3,-4-4-5,3 3-4,-17-2-13,9-2-14,2 0 1,-11 2-2,10-8 2</inkml:trace>
  <inkml:trace contextRef="#ctx0" brushRef="#br0" timeOffset="36539.0899">22766 4767 53,'10'9'36,"-10"-9"-2,8 13 1,-3 2-18,-7-4-7,7 5-4,-3 0-3,0 6-1,-1 0-1,2-3 0,0 1-1,0-6 0,-1 0-1,-3-4-3,3 1-4,-2-11-17,0 0-11,-1-10 1,0-5-2,2 4 2</inkml:trace>
  <inkml:trace contextRef="#ctx0" brushRef="#br0" timeOffset="36713.0999">22807 4691 27,'0'0'26,"0"0"-3,11 11-5,-14 2-32,3-13-10,0 0 0,0 0-1</inkml:trace>
  <inkml:trace contextRef="#ctx0" brushRef="#br0" timeOffset="37300.1334">22962 4762 36,'-2'20'30,"2"-20"1,-5 26 0,3-11-19,-4-2-3,7 4-2,-4 2-3,6 0 0,-3-6 0,4 4 0,-2-4-2,2-2 0,-4-11-1,8 14-1,-8-14 0,0 0 0,17 3-1,-17-3 0,14-13 0,-14 13-1,11-18 1,-1 2 1,-3 0-3,-1-1 3,-1 0 0,4 0 2,-6 3-1,3 0 0,-1 1 1,-5 13-1,8-11 1,-8 11 0,13-2 0,-13 2 0,11 8 0,-5 1 0,-3 2 0,5 2 1,-3 0-1,-2 6 0,0-2 0,2 1 0,-4-1 0,0-3-1,2-2 0,-3 2-1,-1-3 0,1-11 0,4 11-3,-4-11-1,0 0-6,0 0-14,0 0-12,0 0 0,0-14-1,3 5 1</inkml:trace>
  <inkml:trace contextRef="#ctx0" brushRef="#br0" timeOffset="37562.1484">23214 4796 52,'0'0'33,"1"13"1,-1-13-3,-6 12-18,6 4-2,-3-5-5,6 7-1,-5-1-2,5 1 0,1-4-2,-3 3 0,-1-4-1,4-3-2,-1-1-5,-3-9-18,0 0-10,0 0-1,-7-15 0,10 2 2</inkml:trace>
  <inkml:trace contextRef="#ctx0" brushRef="#br0" timeOffset="37756.1595">23218 4655 62,'0'0'34,"0"0"-1,11-9-2,-11 9-26,0 0-11,0 0-23,13 5-3,-13-5-3,3 9 3</inkml:trace>
  <inkml:trace contextRef="#ctx0" brushRef="#br0" timeOffset="38177.1836">23425 4550 2,'21'0'25,"-21"0"3,4 17 2,-3-4-12,-2 2-4,2 9 0,-4-1-3,5 7-2,-5 0-1,7 2-3,-4-6-1,2 5 0,-3-4-1,7-2-1,-2-4 0,-2-2-1,1-4 0,-1-3-1,1-1 1,-3-11-2,14 6 1,-14-6-1,9 3-1,1-6-1,4 2-2,-5-5-6,7 0-12,-4 5-11,-12 1 0,20-14 2</inkml:trace>
  <inkml:trace contextRef="#ctx0" brushRef="#br0" timeOffset="38458.1997">23359 4821 52,'13'-3'36,"5"3"1,1-7-1,-2-2-15,8 6-10,-12-5-5,10 3-3,-3 1-4,-5-3-3,3 5-5,-18 2-27,12-5-1,-3-2 0,-9 7 1</inkml:trace>
  <inkml:trace contextRef="#ctx0" brushRef="#br0" timeOffset="39326.2493">23746 4827 28,'18'3'30,"-4"-8"2,8 3 0,1-1-15,-13-3-4,8 1-7,-4-2-1,-1 3-2,-4-3 1,3 0-1,-1-1-1,-11 8 0,13-19 0,-10 10-1,-6 0 1,-1-2-1,0 1-1,-8 3 0,-1 1 0,0 0 1,-6 6-2,-2 4 1,5 1 0,-5 4 1,-6 5-1,6 2 1,0 2 0,1 4 1,5 1 1,11 1 1,0-1-1,9 1 1,6-5 1,4 2-1,0-7 1,8-4-2,1-2 0,-4-2-2,0-3-1,3-8-2,0 4-6,-5-5-28,-1-5-4,-9 2 0,-1-5 0</inkml:trace>
  <inkml:trace contextRef="#ctx0" brushRef="#br0" timeOffset="52696.014">5599 17163 48,'3'-16'33,"-3"16"-1,0 0-6,0 0-10,0 0-1,0 0-5,0 0-3,4 17-2,4 2-1,-2 2 0,6 8-2,-3 6 2,1 7-1,0 4-1,-1 1 0,-1-4 0,0 7 1,0-1-1,-1-5 1,0-5-3,0-3 1,0-8 0,0-1-1,-2-4 1,1-11-1,-6-12 1,10 18-2,-10-18 2,0 0-1,9-14 0,-4-3 0,1-5 1,1-4-1,5-6 1,2-11 0,2 0-2,3-1 0,2-2 1,0 2-1,-1 0 0,2 5-1,-5 4 0,-4 10-1,-2 4 0,-4 5-3,2 11-8,-9 5-25,0 0 1,-8 12-1,-1-3 3</inkml:trace>
  <inkml:trace contextRef="#ctx0" brushRef="#br0" timeOffset="53130.0389">5543 17446 62,'0'0'35,"0"0"1,-1-10-2,1 10-17,12-13-5,-3 4-3,10 6-3,-1-5-2,7 4 0,0 1-2,6 5 2,-2 0 0,3 0-2,0 2 1,1 0 0,-3 3-1,0 0-1,-3-1 1,-2 2-1,-3-3 0,-5 1-2,-1 0 1,-7-3-1,-9-3 0,12 4-5,-12-4-8,11 3-25,-11-3-2,-4-16 3,4 16-2</inkml:trace>
  <inkml:trace contextRef="#ctx0" brushRef="#br0" timeOffset="54734.1306">6380 17402 30,'0'0'30,"0"0"2,0 0-6,0 0-6,0 0-3,0 0-5,-4 12 0,4-12-5,-2 27 0,0-6-3,3 3 1,0 1-3,2 4 3,1 0-2,2 1-1,0 1 0,4-5-1,-1-7 0,2 4 0,0-3 0,-1-4-1,2-3-1,-1-10 0,1 0-4,-12-3-5,20-3-19,-10-14-8,-5-6 1,5-2-2</inkml:trace>
  <inkml:trace contextRef="#ctx0" brushRef="#br0" timeOffset="54952.1431">6402 17229 58,'0'0'29,"0"0"0,0 0-1,0 0-28,0 0-7,13 9-11,7 1-11,-9-12-1,12 10 1,-8-6 1</inkml:trace>
  <inkml:trace contextRef="#ctx0" brushRef="#br0" timeOffset="55521.1756">7022 17332 32,'0'0'30,"0"0"1,-16-6-10,6 2-3,1 3-3,-9 1-4,4 5-3,-7-2 0,1 6-2,-4 2 0,4 4 1,-2 1-2,4 4 0,1 4-2,4 2 2,1 0-2,10 1 1,2-3-2,3-1 0,7 2 0,5-4-1,4-4 1,4-3-2,3-1 1,0-4 0,2-2 0,0-3-1,-2-1-1,-2 1-1,-1 0-2,-5-4-3,3 4-8,-8-3-23,-4-5 0,-9 4 1,8-14 0</inkml:trace>
  <inkml:trace contextRef="#ctx0" brushRef="#br0" timeOffset="55794.1912">6856 17511 83,'14'7'36,"-4"0"0,1 0-2,-2-8-24,9 6-1,-2-2-3,7-3-1,-2 3-3,5 2-2,0-4-1,-3-2-5,5 3-18,-5-3-13,-5-7 0,1 5-1,-7-15 1</inkml:trace>
  <inkml:trace contextRef="#ctx0" brushRef="#br0" timeOffset="56522.2329">7518 17200 27,'0'0'30,"-1"15"1,1-15 0,0 0-10,0 12-8,0-12-2,5 13-2,-3-2-4,6 3-1,-2 1 0,3 9-1,-2-3 1,0 5 0,-2 6-1,2 0 0,-2 0-1,-1 8 2,-1-4-2,-1 1 0,-1 0-1,-1-4-1,-3-8 1,-4 1-1,-4-5 1,-1-9-1,-7-6 1,-1-3 0,-5-5 1,-1-4 0,-3-3 0,4-3 0,1-5 0,2 3 0,4 4 0,5-5-1,4 1-2,9 14-2,-1-16-3,1 16-17,8-10-16,3 9 1,0-6-2,5 5 3</inkml:trace>
  <inkml:trace contextRef="#ctx0" brushRef="#br0" timeOffset="58602.3519">9767 17013 5,'0'0'25,"0"0"2,0 0 3,0-16-11,0 16-3,-13-13-3,4 3-2,9 10-4,-14-15-1,9 6-1,-3 0-2,8 9 1,-12-13-2,12 13 0,-17-6 0,17 6 0,-18 4 0,6 5 0,1-1 0,0 4 0,0 0 0,4 5 0,1-2 0,3 2 1,3 0-1,5-1 1,1 3-1,3 0-1,2 1 1,2 1-1,-1-5 0,-2 9 0,-1-1 0,-2 1-2,-3-1 1,-3 2 0,-5 0 0,-4 0-1,-3 3 3,-4-6-1,-4-5 0,-2-1 2,-2-6-2,0-4 2,0-4-1,2 0 0,5-5-2,2-3-2,14 5 0,-10-10 0,10 10 0,11-8-1,3 6 3,2 0 0,4 3 0,3 2 2,-2 4-1,0 5 2,-1 7-1,-5-3 1,-2 8-3,-3 3 1,-5 5-1,-3 5 1,-3-2 0,-2 3-1,-1-5 1,2 6-1,0-10 1,2-6 1,2-6-1,3-4 0,4-1 0,3-10-1,1 0 1,1-9-2,5 1-3,0 0-3,4 5-10,2-6-23,-5-8 3,2 1-1,-4-6-1</inkml:trace>
  <inkml:trace contextRef="#ctx0" brushRef="#br0" timeOffset="61630.5251">10163 17146 45,'0'0'31,"0"0"-3,0 0-1,0 0-6,6 11-8,-7-1-3,5 11-4,-3 1-1,4 8-1,-2 2 1,2 11 0,-1 0-1,1 2 0,-3-5-1,2 1 1,-1-7-1,-1-4 0,-1-5-2,1-5-2,0-7 0,-3-4-3,1-9-3,0 0-9,0 0-22,0 0 2,-10-17-1,10 0 1</inkml:trace>
  <inkml:trace contextRef="#ctx0" brushRef="#br0" timeOffset="62085.5511">10127 17120 51,'3'-12'34,"-3"12"-2,9-22 2,-4 8-21,9 6-2,-3-6-1,10 8-2,-4-2-3,7 7 0,-2 0-2,2 3 0,0 0-2,1 4 1,-1 1-1,-3 3-1,1 4 1,-2-1 0,-6 2-1,-1 4 1,-6 2-1,-6 1 1,-4 2-1,-4-3-1,-7-2 1,-3 0-1,-5-2 2,-2-5-1,-4-2 1,1-1 0,2-5 0,0-2 1,3-1-1,4-1 0,7-2-2,11 2-3,0 0-7,0 0-29,22-8 2,-1 5-1,4 0 0</inkml:trace>
  <inkml:trace contextRef="#ctx0" brushRef="#br0" timeOffset="63382.6253">10598 16915 22,'0'0'26,"0"0"-1,0 0-1,0 0-3,-12-13-3,12 13-2,0 0-3,0 0-2,0 0-3,0 0-1,13-12-2,-4 12 0,0 0-2,4 0 0,-2 2-1,4 1-1,0-2 0,1 4 0,-2 0-1,0 0 1,-2 1-1,0 4 1,-2 3-1,-5 1 1,-3 5-1,-1 0 1,-3 4-1,-1 3 1,-3 0-1,-2-1 1,0 1 0,2 3 0,-1-2 0,-1 1-1,3-2 1,2-2 0,0-3 0,4-1-1,3-1 1,1-8-1,-5-11 1,19 12-1,-5-12 0,2-2 1,2-3 0,0-4-1,-1-3 0,-1 4 1,-1 0-1,-6 0 1,-9 8 0,0 0 0,0 0-1,0 0 1,-9 14-1,-1-1 0,2 1 0,1 7 3,3 3-2,2 2 1,3 5 0,2 3 0,4 1 0,1 3 0,3 2 0,-1-6-1,-2 2-1,-1 0 0,0-3 1,-6 0-1,-3-8 1,-6-8 0,-4-5-2,-3 2 1,-3-8 0,-3-4 0,-1-4 0,1-5 0,0-4 0,4 7-2,4-2 1,3-8-4,10 14-20,4-19-15,-1 6-1,6-1 0,2 1 0</inkml:trace>
  <inkml:trace contextRef="#ctx0" brushRef="#br0" timeOffset="64851.7093">11231 17172 40,'0'0'33,"0"0"1,-9-9 0,9 9-16,0 0-2,0 0-6,6 23-4,-2-5-1,5 9-3,-2 3 2,2 8 0,0 6-1,2-1-1,-2-3 1,0 2 0,0-4-1,-2-7 1,-1-6-4,0-6 1,-6-19-1,8 11 0,-8-11 0,4-22 1,-3-3-2,-1-4-1,1-2 2,0-4-3,0 1 3,1 0-2,1 1 1,1 9-1,1 5 2,3 1 1,0 4 0,2 6 0,0 2 0,3 1 1,0 5-1,2 0 0,-1-1 1,1 4-1,-2-1 1,-1-3-1,-2 1 0,0 0 1,-10 0-1,11-9 1,-11 9-1,2-18 2,-5 9-2,-2-1 1,0 1-1,-2-2 2,-1 1-2,8 10 1,-15-10-1,15 10-1,-11 0 0,11 0-2,-3 10-6,1 3-28,6-3 2,5 5-2,-1-3 0</inkml:trace>
  <inkml:trace contextRef="#ctx0" brushRef="#br0" timeOffset="65540.7487">11719 17405 37,'0'0'34,"-7"9"4,7-9-2,0 0-13,0 0-4,0 0-4,-10 0-7,10 0-1,0 0-2,-6 16 0,3-1-2,1 0-1,0 4 1,1 3-2,-1 2 1,3 0 0,0 0-1,3-1-1,3-3 1,-1-4 0,3-4-1,1-1 0,5-6-1,-1-3-1,4-1-2,-4-10-8,4-4-27,-2 0-1,-4-7 1,-1-6-1</inkml:trace>
  <inkml:trace contextRef="#ctx0" brushRef="#br0" timeOffset="65734.7598">11782 17250 74,'0'0'37,"-14"2"-2,14-2 1,-10 1-24,10-1-11,-3-10-12,3 10-24,10-6 0,-10 6-2,14-12 2</inkml:trace>
  <inkml:trace contextRef="#ctx0" brushRef="#br0" timeOffset="66957.8298">12565 16922 27,'-2'-11'27,"2"11"-4,0 0 0,0 0-5,0 0-3,-7-16-1,7 16-2,0 0-1,-8-9-3,8 9-1,-13-8-1,2 4-1,11 4-1,-20-1-2,6 6 1,-2 0-1,1 1 0,-1 3 0,2 6 0,2-2-1,3 6 1,0-1-1,7 1 1,3 0-2,6 2 1,2 1-1,2-2 0,-1-1 1,2 2-1,-2 0 0,-3 3 1,-1 1-1,-8-2 0,-3 1 0,-3 0-1,-3-1 1,-4-3-1,1-3 1,-2-2-1,0-6 1,1 2 0,4-6 0,2-4 0,9-1 0,-11 1 0,11-1 0,0 0-1,10-1 1,-1-1 0,3 2 0,4 3 0,0 1 0,2 2 2,-2 3 0,1 4 0,-3 2 0,-2 6 0,-3 4 0,-4 2 1,-2 1-2,-2 0 0,-2 3-1,1-3 0,-2-3 1,3-3-1,0-7 0,2-1 0,3 0-1,-6-14 0,14 13-3,-14-13-2,22 9-8,-13-3-24,2-2-1,2-4 0,-13 0 0</inkml:trace>
  <inkml:trace contextRef="#ctx0" brushRef="#br0" timeOffset="67564.8645">12938 17044 50,'0'0'31,"-18"-5"3,18 5 0,-11 17-19,-2-7-4,5 11-2,-4 2-3,2 10-1,-1 0 0,6 8-2,2-1 2,5 7 0,4 0 0,6-3-1,5-3-1,6-5 1,0-7-2,5-3 1,-1-10-3,3-8 1,0-9-1,0-6 0,-1-10 0,-2-8-1,-3-4 0,-2-7-1,-2-7 1,-5-1 0,-6-3 0,-4 1 0,-7 2 0,-5 6 1,-7 3 1,-7 6 0,-4 8-1,-5 7 0,-2 6 0,-1 8-1,2 7-1,0 2-2,7 7-3,3-5-9,9 6-23,9 0 0,3 0 0,7 0 1</inkml:trace>
  <inkml:trace contextRef="#ctx0" brushRef="#br0" timeOffset="67898.8836">13051 17297 74,'-13'1'38,"13"-1"0,0 0 1,0 0-28,0 0-2,0 0-2,20 9-2,-6 1-1,6 5 2,0 2-1,5 1 0,-1 3-2,3 2 1,0-3-2,-2 1 1,-3 2-1,-2-7-2,-4-2-2,-3-1-1,-2-1-4,-11-12-19,1 11-15,-1-11-1,-8-11 1,1 0-1</inkml:trace>
  <inkml:trace contextRef="#ctx0" brushRef="#br0" timeOffset="69221.9593">13451 16935 12,'0'0'27,"0"0"3,0 0-5,-10-3-3,10 3-2,0 0-2,0 0-4,5-17-2,7 15-4,-12 2 0,20-13-3,-7 6-1,4 4-1,1 0-1,0 5 0,0 2-1,0 4 0,-3 2-1,-3 5 1,-1 4 0,-6 2-1,-3 3 1,-3 2-1,-2-1 0,-3 0 1,-2 0-1,1 0 0,0-3 0,1 1 1,2-4-2,2 2 1,2-2 1,3-3-2,2-2 2,3-1-2,1-4 2,3-2-1,1-2 1,2-4 0,-2-2 0,1 0-1,-3 0 1,-2-1 0,-9 2-1,13-5 0,-13 5 1,0 0-1,0 0 1,-11 2-1,11-2 1,-16 8-1,5 0 0,2 2 0,1 4 0,3 1 3,2 0-2,1 5 2,3 4-2,3 0 2,1 2-2,3 2 1,0-2 0,0-1-2,-1 2 1,-1-3-1,-2-3 0,-1-1 0,-4-3 0,-3-5 1,-3-2 0,-2-1-1,-4 0 1,-1-4 0,-2 1-1,3-4 1,0-2-2,4 1-1,9-1-3,0 0-8,0 0-27,0 0-1,11-6 0,1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5:52:18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3755 6551 25,'-2'-10'30,"2"10"3,-1-13-8,1 13-4,0 0-3,3 13-6,-3 1-3,7 11-3,-1 8-1,6 9-1,0 8 0,6 5-2,-1 6 0,3 6-1,0-3 0,1-6 1,0-4-3,1-6 2,-7-10-1,1-7 1,-2-10-1,-2-14 1,0-12-1,-1-7 1,0-15 0,-1-13 0,1-7-1,4-10 0,-1-1 1,2 0-2,2 4 0,-1-3-5,3 17-11,3 6-21,-7 2 2,1 13-1,-2 5 0</inkml:trace>
  <inkml:trace contextRef="#ctx0" brushRef="#br0" timeOffset="4036.2309">3691 6934 55,'4'-20'35,"8"11"1,0 0-11,7-13-6,12 6-6,0-3-3,11 7-4,-1-1-2,2 9-3,2 5-3,-5 2-7,0 6-24,-5 10-4,-11-1 1,0 4-2</inkml:trace>
  <inkml:trace contextRef="#ctx0" brushRef="#br0" timeOffset="5659.3237">4745 6902 16,'11'-5'31,"-11"5"1,0 0 2,0 0-12,0 0-4,-9 8-4,-2-2-4,1 16-5,-3-2-1,-5 7-1,-3 2-2,-2 2 0,-3 1-2,-1 0 0,1 1-2,0-12-2,8 2-11,-1-7-17,4-8-1,15-8-2,-15 4 3</inkml:trace>
  <inkml:trace contextRef="#ctx0" brushRef="#br0" timeOffset="5879.3363">4495 6939 41,'0'0'33,"2"-8"2,-2 8 0,6 13-13,-6-13-11,17 29-4,-6-8-1,6 3-4,2 4-1,3 1-3,3 0-4,-5-8-6,7 2-18,0-6-5,-4-8-2,4 0 2</inkml:trace>
  <inkml:trace contextRef="#ctx0" brushRef="#br0" timeOffset="6059.3466">4888 7181 30,'0'0'34,"9"21"0,-9-7 0,-1 0-14,5 10-6,-6-6-3,6 5-7,-2-3-5,-1-5-4,6-1-6,-7-14-8,17 6-14,-5-10-2,-1-8 2,4-4 1</inkml:trace>
  <inkml:trace contextRef="#ctx0" brushRef="#br0" timeOffset="6414.3669">5066 7037 46,'4'-25'34,"3"14"1,-7 11-4,0 0-10,9 20-5,-11-3-7,6 10-3,-2-2-2,3 2-1,1-4-2,7-6 1,3-4-1,3-4 0,3-7 0,2-8-1,-1-7 1,4-1-1,-2-4 0,-4 0 0,-3-1 1,-5 3-1,-5 3 0,-8 13 0,0 0 0,-3 20 0,-6 2 0,-3 7 0,-1 9 0,-1 1 0,3 3 0,2-2 0,1-7-1,4 0-3,7-3-7,0-10-27,-3-20 0,13 9 2,-13-9-3</inkml:trace>
  <inkml:trace contextRef="#ctx0" brushRef="#br0" timeOffset="7449.4261">7473 6919 30,'15'-23'33,"0"2"3,-5 2-3,-5 3-10,-5 16-5,-18 2-6,1 17-5,-11 8-3,-4 11-2,-3 4-2,-2 2 0,3 4-3,3-7-2,10-2-6,-1-11-20,9-14-4,13-14-1,0 0 1</inkml:trace>
  <inkml:trace contextRef="#ctx0" brushRef="#br0" timeOffset="7631.4365">7237 6824 52,'0'0'36,"4"10"0,2 5-1,4 10-14,0 0-14,8 11-2,5 2-4,3-1-4,15 4-8,2-2-18,5-8-6,6-4-2,2-13 2</inkml:trace>
  <inkml:trace contextRef="#ctx0" brushRef="#br0" timeOffset="7911.4525">8284 6817 40,'-27'-17'31,"-5"9"3,-13 4-2,-9 5-17,4 11-2,-7 1-2,7 13-4,1 3-2,11 4 0,8 4-1,15 7-1,11-6-1,15 3 0,13-5-2,16-6-1,11-6-4,7-7-5,9-7-22,-4-7-5,-6-9 0,-5-6 1</inkml:trace>
  <inkml:trace contextRef="#ctx0" brushRef="#br0" timeOffset="8096.4631">7865 6964 58,'-14'-3'37,"14"3"-1,17-4 1,13-8-18,13 10-12,5 0-3,11-1-6,6 4-15,2-1-20,2-6 1,-3-3-1,-6-8 0</inkml:trace>
  <inkml:trace contextRef="#ctx0" brushRef="#br0" timeOffset="8339.477">8637 6631 64,'0'0'38,"-18"18"-1,11 3 2,0 14-19,1 0-13,6 7 0,-3 3-4,7 6-1,0 0-2,1-4 0,4 1-4,-4-11-1,2-4-5,-7-13-6,6-4-11,-6-16-5,-11-7-5,1-12 0,-3-15 3</inkml:trace>
  <inkml:trace contextRef="#ctx0" brushRef="#br0" timeOffset="8579.4907">8473 6696 55,'-3'-44'37,"4"5"0,12 6-3,11 16-9,3-4-11,11 14-5,2 3-3,9 9-2,0 5-1,-3 12-2,-3 1 0,-6 4-1,-11 2 0,-13 2 0,-10 2 0,-13-4 0,-9-7-1,-4-2 0,-4-6-2,-1-5-3,7 4-10,-1-10-23,10-8 0,12 5 0,0-15 0</inkml:trace>
  <inkml:trace contextRef="#ctx0" brushRef="#br0" timeOffset="9105.5208">9485 6867 69,'1'12'37,"-3"10"-2,-5 3 3,-2-3-27,0 8-5,-11-2 0,7 3-3,-3-7-1,5 0 0,4-7 0,-3-5-1,10-12 0,0 0-1,0 0 1,-5-20 0,9-5 0,3-6-1,2-7 1,2-4-1,3 0 2,0 0-1,0 3 1,2 11-1,-2 5 1,2 12 0,-3 11 1,4 11-1,-1 5 0,2 11 0,2 11 0,0 3 0,0 6-2,0 1-1,1 5-6,-7-6-33,1-6-1,1-11 0,-3-18-2</inkml:trace>
  <inkml:trace contextRef="#ctx0" brushRef="#br0" timeOffset="9811.5612">10768 6686 28,'-30'34'34,"3"14"1,-7 5 1,1 1-13,12 13-5,-2-4-5,15 3-4,5-7-5,13-6-2,6-9-3,9-14-6,12-4-16,4-15-14,-4-13 1,3-7-2,-4-10 2</inkml:trace>
  <inkml:trace contextRef="#ctx0" brushRef="#br0" timeOffset="10032.5738">11119 6936 83,'-12'30'34,"-11"-3"0,-5 5-9,-6 3-22,-2-3-1,3 1 1,2-6-4,2-7-2,9-4-5,0-9-13,6-5-12,14-2-2,-8-17 1,11 2 0</inkml:trace>
  <inkml:trace contextRef="#ctx0" brushRef="#br0" timeOffset="10357.5924">10845 6971 78,'0'0'37,"0"0"-1,9 23-6,-2-9-20,10 8-4,1-2-3,6 6-4,5-1-2,-1-4-2,8 4-4,-5-11-6,5 5-3,-6-8-5,5 1-1,-5-6-1,1-2 6,-4-3 6,0 1 11,-3 1 10,-5-3 6,0 3 9,-7 3 1,-1 5 1,-8 1-2,2 7-5,-10-5-8,4 6-5,-4 1-3,0-3-4,2 3-4,-5-10-8,8-11-22,-3 15 0,3-15 0,0 0 2</inkml:trace>
  <inkml:trace contextRef="#ctx0" brushRef="#br0" timeOffset="10744.6146">11409 6949 86,'9'5'35,"-1"7"1,-4 6-3,-3 1-29,4 6 0,2-2-1,7 2-1,1-7 0,6 0-1,3-10 0,4-7 0,-3-5-1,4-4 0,-3-4 1,-1-7-1,-3-1 1,-6-1-1,-4 2 0,-1 6 0,-11 13 1,10-9-1,-10 9 0,2 23 1,-4-1-1,0 8 1,-1 5-1,-2 1 0,0 2 0,1 0-1,1-1-2,-4-9-4,9 2-8,-2-12-23,-2-9 2,2-9-3,5-13 2</inkml:trace>
  <inkml:trace contextRef="#ctx0" brushRef="#br0" timeOffset="10971.6275">11770 6696 91,'27'11'37,"0"5"0,-1 6-5,-2 17-27,-3 4 1,-4 5-3,-8 6-3,-5 3-1,-4-2-1,-6-3-2,-2 1-3,-5-16-7,4-6-22,-3-3-1,0-12 0,5-4 1</inkml:trace>
  <inkml:trace contextRef="#ctx0" brushRef="#br0" timeOffset="11808.6754">12778 6792 49,'-13'1'36,"-8"-2"-1,2 7 1,-5 3-18,-9-2-6,9 5-3,-4 3-4,10 8-2,2 1-1,8 7 0,4 3-1,7 0 0,4 0-1,7 5 1,4-2-1,6-6 1,3-5-2,4-5 0,3-4-3,-1-7-4,6-3-16,-3-6-14,-7-11 1,-4-2-1,-10-6 2</inkml:trace>
  <inkml:trace contextRef="#ctx0" brushRef="#br0" timeOffset="11995.6861">12589 6988 62,'22'3'37,"7"-1"0,6-1 1,10 3-25,-4-7-5,7 5-7,-1-1-24,-2-3-13,-13-5 0,0 2-2</inkml:trace>
  <inkml:trace contextRef="#ctx0" brushRef="#br0" timeOffset="12650.7236">13569 6526 64,'0'-13'33,"0"13"1,0 0 0,-25 26-25,15 10-4,-6 5 0,5 15-1,1 6-1,4 9 0,3 5 0,12 3-1,4-4 0,12-4 1,4-5-2,9-10 1,6-8 0,1-10-1,4-13 1,1-10-1,0-16 1,2-9-1,-4-11 1,-1-13 0,-6-12 0,-1-8-1,-10-13 1,-2-4 0,-9 0-1,-6 1-1,-5 5-2,-8 5-5,3 17-20,-7 7-14,-5 12 2,7 10-1,2 14 0</inkml:trace>
  <inkml:trace contextRef="#ctx0" brushRef="#br0" timeOffset="13452.7694">14691 6842 41,'-9'9'32,"8"2"2,1-11 1,-7 17-21,9 6 0,-4 1-4,3 8-3,-1-1-3,4 4 0,-1 1-3,0-2 0,-2-3 0,2-8 0,-6-5-1,1-5 0,2-13 0,-10 6 1,10-6-1,-12-27 0,8 1 1,4-6 0,5-4 0,4-5 1,4-1 0,8 6 0,-1 0 0,2 10-2,3 8-1,-1 4-4,3 12-7,-4 4-19,1 2-7,3 6 1,0 1-1</inkml:trace>
  <inkml:trace contextRef="#ctx0" brushRef="#br0" timeOffset="13693.7832">15157 7051 40,'0'0'34,"11"17"2,-11-17 1,0 0-17,1 16-3,-1-16-6,-12 20-3,3-9-3,2 4-1,0 0-2,3 4 0,1-1-1,3-3 0,5-1-3,-5-14-3,23 17-12,-4-17-22,1-11 2,5-6-3,1-11 2</inkml:trace>
  <inkml:trace contextRef="#ctx0" brushRef="#br0" timeOffset="13825.7908">15238 6839 87,'-17'6'35,"-3"0"-2,13 5-8,4 1-52,3-12-6,7 16-2,2-13-1</inkml:trace>
  <inkml:trace contextRef="#ctx0" brushRef="#br0" timeOffset="14401.8237">13302 7833 73,'-11'22'36,"2"8"-1,3-2 1,-6 4-30,9 3-1,0-5 0,6 0-4,3-6 0,5-7-3,8-4-5,0-16-7,7-5-22,4-6 0,-4-13-1,4-1 2</inkml:trace>
  <inkml:trace contextRef="#ctx0" brushRef="#br0" timeOffset="14542.8318">13356 7571 61,'-22'-11'32,"22"11"-4,-16 16-7,18-7-44,15 11-6,1-10-2,19 9 0</inkml:trace>
  <inkml:trace contextRef="#ctx0" brushRef="#br0" timeOffset="14808.847">13899 7809 56,'-10'16'36,"-11"-5"0,0 0-1,-5-1-13,0-5-15,4 5 0,-1-4-3,1 6-1,4-2-2,3 5 0,4 1 0,3 3-1,4 3 0,4-2-2,6 4 0,5-4-4,13 2-3,-3-7-11,5-5-18,6-3 2,-4-7-1,1-1 2</inkml:trace>
  <inkml:trace contextRef="#ctx0" brushRef="#br0" timeOffset="14981.8569">13754 7963 64,'-17'-8'36,"2"0"-1,15 8-2,0 0-17,9-14-8,10 14-4,4 5-5,4-8-6,13 6-16,5-1-13,1-7 1,7 4-2,-6-7 2</inkml:trace>
  <inkml:trace contextRef="#ctx0" brushRef="#br0" timeOffset="15282.8741">14414 7766 53,'5'-12'35,"-5"12"-2,9-14-2,-9 14-15,0 0-7,0 0-4,13 6-2,-5 13-2,-2 6 0,2 5 0,3 9-1,-6 2 1,-2 7 0,-3-2 0,-6 2-1,-7-5 1,-1 1 0,-7-9 0,-1-5 1,-2-5 0,0-5 0,0-7-1,4-8-1,6-1-6,-2-7-29,9-10-1,10-4 0,3-10-2</inkml:trace>
  <inkml:trace contextRef="#ctx0" brushRef="#br0" timeOffset="16061.9187">16557 6926 71,'27'1'37,"7"-1"-1,6 6 0,4-9-25,14 7-3,2-3-3,7-1-1,2 0-3,1-1-1,-2 0 0,-4-3-1,-8 4-2,-9-8-5,-4 5-16,-9-3-13,-15-6 0,-5 4 0,-10-5 0</inkml:trace>
  <inkml:trace contextRef="#ctx0" brushRef="#br0" timeOffset="16302.9325">17397 6765 49,'10'5'34,"4"7"3,1-4-2,2 6-10,5 4-15,-6-2-3,7 6-2,-2-4-2,0 5 0,-2-3-1,-2-3-1,-9 2-3,-4-7-3,-4 10-8,-11-4-25,-5-4 1,-7-6-1,-5-2 1</inkml:trace>
  <inkml:trace contextRef="#ctx0" brushRef="#br0" timeOffset="18510.0587">18538 6673 74,'-12'10'36,"3"10"0,-3 7-7,4 0-18,8 12-3,-1-3-2,8 0-2,0-2-2,7 0 0,5-7 0,2-7-1,3-10 0,3-8 0,3-4-1,1-5 1,1-7 0,-2-6-1,-2-4 1,-3 2-1,-5 1 1,0 3-1,-10 3 0,-10 15 0,10-8 0,-15 22 0,-4 10 1,0 8 0,-6 10-1,1 3 1,-2 5 0,2 1 0,1 1-1,7-4 0,1-9-2,0-7-2,11-3-5,-6-13-17,8-5-13,5-13 0,-1-12 0,6-4 1</inkml:trace>
  <inkml:trace contextRef="#ctx0" brushRef="#br0" timeOffset="18804.0755">19660 6740 82,'0'0'35,"-16"0"0,-7 7-7,-17 3-22,5 7-1,-6 1 1,5 12-1,1-1-1,8 6 1,4-2-3,9 6 1,11-4-1,9 3-1,13-2-1,4-6-1,8-3-3,2-7-3,10 1-9,-3-7-24,-5-11 3,1-4-2,-14-10 1</inkml:trace>
  <inkml:trace contextRef="#ctx0" brushRef="#br0" timeOffset="19005.087">19305 6965 80,'-17'4'37,"17"-4"-1,0 0-6,23 4-23,8-5-1,12 0-3,6-1-4,7 2-4,10 0-13,2-3-19,-4-4 1,-3-4-1,-7-4 1</inkml:trace>
  <inkml:trace contextRef="#ctx0" brushRef="#br0" timeOffset="19437.1117">20592 6624 56,'-24'-5'35,"-4"16"0,-10 4 1,0 0-17,-2 18-10,-5 2-1,8 12-2,2 0-1,9 6-1,6-4-1,15 3 0,7-1-1,10-3 0,9-8-2,9-3 1,3-8 0,9-6 0,2-10-1,4-9 1,2-11 0,5-7-1,1-11 1,-2-11 0,-2-9 0,-3-11-1,-8-7-1,-9-5 0,-11 0-1,-17-3-1,-15 11-1,-17 4-2,-7 14-1,-19 8-2,6 22-9,-6 7-22,-1 4 3,8 9-1,7 1 3</inkml:trace>
  <inkml:trace contextRef="#ctx0" brushRef="#br0" timeOffset="19692.1263">20495 6918 99,'12'13'41,"2"-3"2,9 3-3,-7-1-30,9 9-2,2 0-3,4 8-1,5 2-2,1-2 1,3-1-5,2 0-1,-3 1-6,-7-4-34,1-11 0,-8-3 0,-7-6 0</inkml:trace>
  <inkml:trace contextRef="#ctx0" brushRef="#br0" timeOffset="29951.7131">3590 9087 46,'-1'-16'32,"-3"5"2,4 11-9,-1 23-8,-4 5-4,7 15-4,-2 7-4,3 8-2,1 4-1,4 3 0,0-8-1,3-2 0,2-9 0,-1-10 0,-2-8-1,3-12 1,-2-13 0,1-9 1,-1-10 0,3-14 0,2-7-1,7-8 1,4-9-2,0 4-2,6 0-5,-4 0-22,-2 5-8,-3 13 0,-13 3 0</inkml:trace>
  <inkml:trace contextRef="#ctx0" brushRef="#br0" timeOffset="30152.7246">3542 9387 70,'19'-8'38,"4"-1"-2,5 1 2,-3-6-27,10 7-4,1 1-6,4-2-16,2 2-22,7 5 0,-2-2 0,1 3-1</inkml:trace>
  <inkml:trace contextRef="#ctx0" brushRef="#br0" timeOffset="30378.7376">4376 9333 69,'-11'25'34,"-5"-9"-1,1 6-7,-8 6-21,-7 4-1,-2 5 0,-2 3-3,-2-1-1,4 0-5,-5-9-14,4-9-14,12-3 0,2-21 0,10-3-1</inkml:trace>
  <inkml:trace contextRef="#ctx0" brushRef="#br0" timeOffset="30580.7491">4069 9331 80,'0'0'39,"0"0"0,-2 14-1,2 1-26,15 9-4,0-3-3,9 9-4,4 2-2,2-3-3,6 5-4,-5-10-6,7 3-15,-3-5-10,-2-8 1,0-5-1,-2-7 3</inkml:trace>
  <inkml:trace contextRef="#ctx0" brushRef="#br0" timeOffset="30740.7583">4574 9605 60,'7'9'37,"-11"1"-1,3 7-5,-2 5-11,-6-3-11,2 7-4,2-2-4,-1-5-4,6 2-4,-1-11-12,1-10-17,0 0 0,15-1-1,-4-13 2</inkml:trace>
  <inkml:trace contextRef="#ctx0" brushRef="#br0" timeOffset="31139.7811">4734 9384 60,'0'0'38,"0"21"0,-3 0 1,-2 2-15,5 8-16,-2 2-1,4 1-3,5-1-2,3 0-1,3-4 0,4-9 0,4-7-1,4-6 0,3-12 1,0-4-1,2-9 1,0-7-1,-4-4 0,0 3 0,-6 2 1,-5 2 0,-4 5 0,-11 17-1,0 0 1,0 0 0,-6 26-1,-4 1 1,-4 9-1,0 8 0,-3 4 0,2 0-1,-1-1 0,4 2 0,-2-7 0,3 0-2,5-6-1,-3-11-7,10-3-23,-1-5-6,0-7 2,0-10-2</inkml:trace>
  <inkml:trace contextRef="#ctx0" brushRef="#br0" timeOffset="32054.8334">7070 9218 42,'0'16'33,"-15"7"2,-6 13 0,-9 11-14,-11 1-10,0 11-4,-5-1-1,3 1-3,2-9-3,7-8-3,10-6-4,2-15-12,8-8-16,14-13 0,-9-14-1,13-2 1</inkml:trace>
  <inkml:trace contextRef="#ctx0" brushRef="#br0" timeOffset="32249.8446">6690 9297 52,'0'0'36,"0"0"0,13 17 0,3 9-18,1-2-8,9 13-1,3 1-3,10 10-4,3-2-4,4-3-4,8-2-25,1-3-5,-3-10-1,3-3-1</inkml:trace>
  <inkml:trace contextRef="#ctx0" brushRef="#br0" timeOffset="32540.8612">7721 9341 28,'-35'-8'31,"-3"13"2,-13 5 0,-3 10-14,8 14-3,2-1-4,12 16-3,8-4-4,16 2-1,11-3-1,16 1-1,10-5-1,10-6 0,2-4-4,5-11-4,2-2-12,-1-9-16,-7-8 0,-2-4-2,-13-10 2</inkml:trace>
  <inkml:trace contextRef="#ctx0" brushRef="#br0" timeOffset="32728.872">7455 9549 54,'-37'-6'36,"15"5"0,14-3 0,17 0-15,19 8-12,9-6-3,11 4-5,11 1-5,4-7-12,3 2-21,1 3 1,-5-7-1,3 0 1</inkml:trace>
  <inkml:trace contextRef="#ctx0" brushRef="#br0" timeOffset="32970.8858">8216 9189 75,'-18'7'36,"8"17"0,3 8 0,-1 7-29,9 13-1,2 4-3,2 7-2,4 2-1,1-3-3,1-5-3,-3-12-7,5-5-14,-2-11-9,-5-16 0,-6-13 1</inkml:trace>
  <inkml:trace contextRef="#ctx0" brushRef="#br0" timeOffset="33236.901">8177 9213 68,'-2'-52'37,"12"11"0,3 12-5,6 4-13,16 17-7,-3 4-4,10 11-3,-3 7-1,3 8-2,-7 6-1,-4 6-1,-6 3 1,-13 3-1,-11-1-1,-7 1 0,-12-4 1,-6-2-1,-6-5 0,-5-5-1,2-3-4,-1-13-10,7-4-23,10-6 1,6-7-2,14-5 2</inkml:trace>
  <inkml:trace contextRef="#ctx0" brushRef="#br0" timeOffset="33775.9319">9223 9388 64,'2'15'36,"-4"4"-2,3 5-1,1 6-22,-8 0-3,0 7-2,-1-2-2,2-2-2,-3-5-1,5-5 0,0-6 0,1-8 1,2-9-1,0 0 0,1-16 0,1-5 0,2-5 0,2-9-1,2-5 1,2-3 0,-1 2 1,5 1 1,-4 7-1,2 6 1,-1 6 0,1 14 0,1 10 0,0 8 0,2 7-1,4 11 0,2 2 1,5 5-2,0 3 0,1 0-2,0-1-4,-3-6-18,-1-3-17,-1-9-2,-3-7 1,1-9-1</inkml:trace>
  <inkml:trace contextRef="#ctx0" brushRef="#br0" timeOffset="38642.2102">10341 9176 20,'0'0'30,"0"0"1,-5 10 2,5-10-12,0 0-4,5 13-2,-5-13-4,17 10-2,-5-6-2,12 3 0,2-4-2,4 3-2,3-1 0,4 4-2,2-2 0,1 0 0,-3 4 0,-6 1-1,-4-1 2,-3 3-2,-6 0 1,-6 2 0,-5-1 0,-4 2-1,-3 0 0,0 1 0,0 4 0,-2 0 0,1 4 0,-2 3 0,1 1 0,-2 2 1,-1 0-2,-1 1 1,-1-1 0,0-1-1,0-3 0,-1-3-1,3-2-2,0-6-2,6 3-6,-6-8-23,5-12-2,-2 10-1,2-10 1</inkml:trace>
  <inkml:trace contextRef="#ctx0" brushRef="#br0" timeOffset="38963.2286">10341 9886 36,'0'0'33,"0"0"1,0 0 1,3-12-15,9 16-6,-2-6-3,12 6-3,0-4-3,9 5-1,1-2 0,3 0-2,1-2-1,-1 1 0,-1 2-2,-8-3-2,-1 3-3,-9-6-6,0-1-25,-6 3 0,-10 0 0,2-10 0</inkml:trace>
  <inkml:trace contextRef="#ctx0" brushRef="#br0" timeOffset="39229.2438">10340 9538 53,'15'6'36,"9"3"0,3-1-3,-2-4-13,12 10-6,-6-9-3,6 8-4,-4-2-3,-2-5-2,-4 4-5,-6-7-6,2-2-29,-3 2 0,-7-8 1,3 0-2</inkml:trace>
  <inkml:trace contextRef="#ctx0" brushRef="#br0" timeOffset="41544.3762">11115 9645 32,'-10'21'31,"7"7"1,-6 1-1,-4-2-14,8 7-4,-4-6-3,8 4-1,-1-2-4,3-2 0,1-5-1,4-1 0,1-7 0,6 0-1,0-6 0,4-3-1,1-6-2,2-6-2,7 2-6,-7-11-23,2-3-5,1-3-1,-7-7 0</inkml:trace>
  <inkml:trace contextRef="#ctx0" brushRef="#br0" timeOffset="41756.3883">11155 9405 61,'0'0'37,"-11"-6"-2,11 6 2,-14 8-22,14-8-12,-6 13-10,6-13-27,12 22 0,0-10-3,8 2 2</inkml:trace>
  <inkml:trace contextRef="#ctx0" brushRef="#br0" timeOffset="41933.3984">11474 9886 77,'2'18'34,"-2"-18"-2,4 17-12,-4-17-48,0 0-3,21-14-2,-13-2 0</inkml:trace>
  <inkml:trace contextRef="#ctx0" brushRef="#br0" timeOffset="43765.5032">11634 9738 28,'8'11'22,"-8"-11"-1,0 0 0,0 0-3,0 0-3,2-10-1,-2 10-2,2-13-3,-4 1-2,2 12 0,-1-18-2,1 18-1,-9-18-1,9 18-1,-19-15-1,3 14 0,-2 5 0,-5 1 0,-1 4-1,-1 7 0,0 3 1,4 6 0,1 1 0,7 1 0,1 5 0,8 1 0,6 0 1,9-6 0,4-3 0,6 1-2,2-6 2,5-3-2,3-7 0,0-5-2,2-3-3,-4-4-6,1-4-23,-6-1-3,-6-6 0,-4-1 1</inkml:trace>
  <inkml:trace contextRef="#ctx0" brushRef="#br0" timeOffset="43971.515">11491 9786 49,'-10'-9'33,"22"12"2,-2-6-2,1 1-20,16 6-3,0-2-4,7 3-5,6 0-3,1-4-8,3 0-15,2 2-8,-8-6-2,4 3 1</inkml:trace>
  <inkml:trace contextRef="#ctx0" brushRef="#br0" timeOffset="44382.5385">12175 9526 59,'-15'-10'35,"15"10"0,-18 6-1,18-6-19,-10 21-9,6-4-1,7 7-3,1 5 0,4 6-1,1 2-1,1 6 1,2-1-1,-4 4-1,-2 0 1,-2-1-1,-1-3 0,-6-5 0,-3-3 1,-2-6 0,-8-6 0,0-6 1,-7-8 0,-2-4 1,-4-8 0,1-3 0,-3-5-1,4-3 1,2-1-2,4-5-2,9 2-5,0-4-9,9 4-21,11 4 2,3-4-2,12 7 1</inkml:trace>
  <inkml:trace contextRef="#ctx0" brushRef="#br0" timeOffset="44688.556">12614 9933 80,'-1'13'39,"1"1"0,-2 5-2,-11-7-23,11 6-6,-1-6-2,4 4-6,2-3-6,-3-3-31,0-10-4,13-2 3,-4-13-2</inkml:trace>
  <inkml:trace contextRef="#ctx0" brushRef="#br0" timeOffset="45734.6159">13428 9370 37,'-16'-16'31,"1"16"3,-10 9 0,-1 10-15,2 22-6,-9 4-2,6 13-3,-1 0-3,9 9 0,3-1-1,11 0-2,8-6 0,6-7-3,10-5-3,4-13-5,10-7-26,1-5-2,-1-10 0,4-10 1</inkml:trace>
  <inkml:trace contextRef="#ctx0" brushRef="#br0" timeOffset="45948.6281">13800 9682 80,'-19'24'34,"-3"9"-1,-9 2-7,-4-6-24,0 2-1,2-2-4,2-8-8,9-7-11,5-5-12,-1-12 0,18 3 1</inkml:trace>
  <inkml:trace contextRef="#ctx0" brushRef="#br0" timeOffset="46142.6392">13493 9716 70,'0'0'38,"19"-1"-2,-7 16-4,-1-6-19,12 9-3,-3-1-6,8 1-3,4 0-4,2-3-4,7 1-5,-7-10-9,7-1-14,0-1-2,-4-5 1,0 3 1</inkml:trace>
  <inkml:trace contextRef="#ctx0" brushRef="#br0" timeOffset="46295.648">14021 9864 54,'17'10'35,"-17"-10"1,7 13-10,-2 0-5,-11-1-9,6 7-4,-7-2-5,1 2-5,2 2-3,-6-5-12,4-2-19,0-3 0,6-11-1,0 0 2</inkml:trace>
  <inkml:trace contextRef="#ctx0" brushRef="#br0" timeOffset="46709.6716">14238 9639 91,'0'16'37,"-6"2"0,-1-1-4,5 8-26,-1-2-2,5 2-1,1 0-2,9-4-1,1-3-1,5-5 1,3-3-1,1-8-1,4-6 1,0-3-1,0-4 1,-3-5 0,0-5 0,-2-3-1,1-2 2,-5 0-1,-4 5 2,-1 0-1,-5 6 0,-7 15 1,0 0-1,1 15 1,-8 6-1,0 9 0,-3 5-1,-2 6 1,2 1-1,1-2-1,1 0-2,-2-8-4,10 0-13,0-8-20,1-11 1,-1-13 0,0 0 0</inkml:trace>
  <inkml:trace contextRef="#ctx0" brushRef="#br0" timeOffset="46977.687">14466 9375 81,'18'-5'40,"2"5"-1,3 5 2,3 14-30,-1 1-4,6 16 0,-6 6-3,-1 7-2,-6 5-1,-4 2-2,-9 3 0,-5-1-1,-6-2-1,-9-9-1,-1-3-2,-3-10-3,4-2-8,-2-9-23,2-14 2,6-13-1,4-10 2</inkml:trace>
  <inkml:trace contextRef="#ctx0" brushRef="#br0" timeOffset="47272.7038">15285 9437 50,'0'0'33,"0"0"3,0 0-2,-37 1-19,5 17-3,-11-2-3,4 12-1,0 0-3,6 9 1,3 1-2,7 4-1,6-2 0,16-2-1,8-3-1,10-2 0,8-7-2,4-7-2,2-3-4,-2-14-8,3-5-25,-4-1 1,-7-7 0,-5-1 0</inkml:trace>
  <inkml:trace contextRef="#ctx0" brushRef="#br0" timeOffset="47446.7138">15002 9639 66,'-14'-11'39,"14"11"-2,14-14 2,1 8-23,17 4-7,2-4-5,6 6-7,10 1-15,2-1-21,-6-4 2,0-3-2,-4-5 0</inkml:trace>
  <inkml:trace contextRef="#ctx0" brushRef="#br0" timeOffset="47793.7336">15552 9375 66,'4'-13'38,"-4"13"-1,12 4 1,-2 0-18,4 11-13,-3 4-3,3 8-2,-2 4-2,-3-1-2,-1 5-1,-4-3 0,-4-3-1,-4-5 1,-2-6 1,6-18 1,-16 8 1,16-8 1,-12-28 1,12 1 1,2-9 0,6-2 1,3-1 0,7 3-1,0-3 0,6 6-1,0 5-3,-1 6-3,5 13-18,-2 3-17,-2 1 0,3 6 0,-1 7 0</inkml:trace>
  <inkml:trace contextRef="#ctx0" brushRef="#br0" timeOffset="48045.7481">16085 9557 62,'-14'10'38,"-2"3"-1,1 3 1,-2 7-17,-1-4-14,9 5-1,-1 2-3,2 3-1,6-1 0,4-1-1,4-4-1,4-4-1,3-4-1,-2-9-2,9-1-8,-3-8-26,5-10 1,2-8-1,-3-10-1</inkml:trace>
  <inkml:trace contextRef="#ctx0" brushRef="#br0" timeOffset="48200.7569">16142 9389 81,'-13'-12'40,"3"5"-3,10 7 3,0 0-29,3-10-9,6 4-20,5 1-21,3 1 2,1-3-3,2-1 2</inkml:trace>
  <inkml:trace contextRef="#ctx0" brushRef="#br0" timeOffset="48841.7936">10194 8746 44,'-24'63'34,"0"17"1,-3 8-1,0 14-18,5 14-3,-3 9-4,10 9-2,6-1-3,11 2-4,23-1-7,12-5-28,17-20 0,18-8-1,11-22 1</inkml:trace>
  <inkml:trace contextRef="#ctx0" brushRef="#br0" timeOffset="49516.8322">16054 8821 76,'29'9'38,"10"16"-1,5 12 1,3 9-31,12 15-1,-1 8 0,1 14-4,-12 5 0,-6 7-2,-15 2-2,-10-1 0,-15 3 0,-17-4-2,-9-2 0,-14-13-3,1-4-16,-3-11-13,-5-20 1,10-10-1,4-23 1</inkml:trace>
  <inkml:trace contextRef="#ctx0" brushRef="#br0" timeOffset="50240.8736">17758 9496 62,'43'0'38,"16"-2"-1,11-2 1,-1-8-23,15 10-5,-4-4-4,2 4-4,-7 1-3,-10 1-2,-8 4-4,-14-5-4,-6 6-10,-15-4-12,-12-5-4,-10 4 0,-8-11 3</inkml:trace>
  <inkml:trace contextRef="#ctx0" brushRef="#br0" timeOffset="50473.8869">18371 9319 20,'-11'-21'31,"14"7"4,5-1 0,7 4-12,10 11-4,-2 0-4,9 12-6,-4 1-2,7 9-2,-10 3-1,3 8-2,-8 4 0,-2 2 0,-10-3-2,0 4 1,-9-4-1,-4-3-1,-1-3-2,-6-10-5,8-8-27,4-12-2,-12 3 0,14-12-1</inkml:trace>
  <inkml:trace contextRef="#ctx0" brushRef="#br0" timeOffset="51061.9206">19392 9301 65,'0'0'38,"0"0"0,0 0-1,-12 23-20,9 15-7,-7 4-3,5 11-2,3 2-2,9 1 0,6-3-2,9-4 0,5-7 1,5-12-1,7-12-1,3-9 1,3-11 0,-1-13 0,-4-9-1,-4-5 1,-5-10-1,-5-1 1,-7 2 0,-6 1-1,-9 5 1,-5 10 0,-8 14-1,-6 11 1,-5 14-1,-4 14 1,1 11-1,1 8 0,0 7 0,4 5-1,5 0 1,7-2-2,5-1 0,4-9-2,7-3-4,-3-14-11,8-4-22,4-11 1,2-14-1,5-9 2</inkml:trace>
  <inkml:trace contextRef="#ctx0" brushRef="#br0" timeOffset="51381.9389">20878 9223 76,'8'-20'37,"-17"5"0,-8 10 3,-20 2-32,-5 16 0,-8 7-1,-2 8-1,0 6 0,7 8-3,3 4 1,11 9-2,10-1 1,12 3-2,14-4 0,12 0 0,10-6 0,8-8-1,7-7-1,4-11-1,0-7-2,-2-13-4,1-1-10,-11-13-25,-7-9 2,-9-6 0,-11-10 1</inkml:trace>
  <inkml:trace contextRef="#ctx0" brushRef="#br0" timeOffset="51568.9496">20516 9456 79,'0'0'39,"5"11"-1,18-6 1,13-6-29,14 2-3,6-2-4,6-2-3,5 1-5,-4-7-14,0-2-20,-2 0 1,-8-4-2,-1-3 3</inkml:trace>
  <inkml:trace contextRef="#ctx0" brushRef="#br0" timeOffset="51987.9735">21666 9126 70,'-36'18'38,"-9"10"0,-6 3 1,-7 3-26,8 16-3,2 4-3,13 4-2,10-3-1,12 6-1,15-6 0,13-4-1,10-4 0,9-9 0,6-11-1,3-1 0,4-15 1,6-8-1,0-10-1,-2-7 1,3-10-1,-4-8 1,0-11 0,-5-9-1,-6-5 1,-9-7-1,-11-4 0,-12-3 0,-12 1-1,-12 10 0,-13 7 0,-9 10-1,-8 13-1,-3 12-1,6 15-4,-2 5-11,11 13-23,9 6 2,8 2-1,11 4 1</inkml:trace>
  <inkml:trace contextRef="#ctx0" brushRef="#br0" timeOffset="52255.9889">21560 9480 98,'9'11'41,"3"-3"1,6-6-5,10 13-24,-6-2-4,8 11-3,-2 1-2,3 5-1,-1 1-1,1 1-2,-1-1 0,-1-1 0,0-2 0,-2-9-5,4 2-8,-11-9-30,0-8-1,-2-4 1,-5-7 0</inkml:trace>
  <inkml:trace contextRef="#ctx0" brushRef="#br0" timeOffset="65161.727">5207 11661 40,'0'0'31,"9"7"3,-9-7-6,12-3-13,2 11-2,-6-2-1,8 14-3,-5 2-4,4 11-2,-2 6 0,1 6-2,-1 5 0,-1-4 0,1 0-1,-3-6 0,4-3 1,-3-7-1,-1-9 0,0-10 1,0-7-1,0-8 0,-3-8 1,1-9 0,0-10 0,2-6-1,2-6 1,1 0-1,3-1-2,-3-4-3,8 8-22,-4 5-9,-4 4 1,-2 11-3</inkml:trace>
  <inkml:trace contextRef="#ctx0" brushRef="#br0" timeOffset="65367.7388">5303 11892 64,'0'0'37,"13"-14"0,3 5 0,6 5-24,-2-6-6,13 5-3,2 2-5,4-1-8,6 1-28,2 6 1,-2-3-1,4 3 0</inkml:trace>
  <inkml:trace contextRef="#ctx0" brushRef="#br0" timeOffset="65649.7549">6176 11811 66,'-12'12'36,"-6"-4"1,-1 2 0,3 12-27,-6-3 0,6 7-4,-1 4-2,5 2-2,2 0 0,5 4-1,3-2 1,7-5-2,4-4-2,6-6-4,14-2-14,4-12-18,1-13 0,1-7 0,1-12 1</inkml:trace>
  <inkml:trace contextRef="#ctx0" brushRef="#br0" timeOffset="65804.7638">6181 11650 79,'-22'-6'36,"4"2"-3,18 4-5,-2 15-58,2-15-2,28 15-3,-6-13 0</inkml:trace>
  <inkml:trace contextRef="#ctx0" brushRef="#br0" timeOffset="66526.8051">6748 11831 43,'-30'8'33,"1"12"2,-6 1 0,-4 4-18,10 8-4,0-2-4,13 8-2,6-3-2,10-1-1,7-5-1,12 2-1,6-8-2,7-2 0,5-3-3,0-10-4,5-1-8,-4-7-17,-5-9-4,-3 0-2,-14-6 2</inkml:trace>
  <inkml:trace contextRef="#ctx0" brushRef="#br0" timeOffset="66680.8139">6591 12029 44,'-25'-13'34,"14"6"2,11 7-1,2-15-16,17 15-6,7-1-7,8 1-9,14-3-30,8 5 0,-2-6-4,8 1 2</inkml:trace>
  <inkml:trace contextRef="#ctx0" brushRef="#br0" timeOffset="66993.8318">7436 11704 79,'-18'1'37,"1"6"0,4 0 0,-1 4-29,13 8-3,5 4-2,7 6 0,0 4-1,8 3-1,-2 0-1,0 4 1,-7 0-1,-5-2 1,-10-2-1,-5-3 0,-10-5 1,-9-5-1,-3-5 1,-1-6-1,1-5-2,2-9-6,8-5-30,7 0 0,6-9 0,9-1 0</inkml:trace>
  <inkml:trace contextRef="#ctx0" brushRef="#br0" timeOffset="71452.0868">8221 11765 38,'0'0'33,"0"0"2,9 13-1,-4 12-15,-5 2-3,9 14-4,-5 6-4,6 10-3,-3 4 0,6 4-3,-2-1 0,1-3-2,0-7 0,-2-6 1,-1-9-2,3-11 1,-2-12-1,-1-12 1,0-14-1,-1-12 1,0-14 0,3-8-1,4-5 2,1-6-1,2-2-1,4 0 1,-2 4-1,1 7-2,1 13-7,-9 7-27,-4 5 1,-3 12-1,-6 9 1</inkml:trace>
  <inkml:trace contextRef="#ctx0" brushRef="#br0" timeOffset="71654.0984">8235 12180 47,'0'0'36,"0"0"2,9-18-1,3 12-14,2-11-10,14 7-3,-3-4-3,5 6-6,6 5-4,-1-5-11,4 6-25,3 6 2,-1-1-2,5 1 1</inkml:trace>
  <inkml:trace contextRef="#ctx0" brushRef="#br0" timeOffset="71903.1126">9122 12074 42,'0'0'33,"3"16"2,-14 1-1,-6-1-14,-1 15-8,-13 1-3,6 7-1,-7-5-3,4 2-1,0-4-2,2-7 0,5-3-5,2-9-3,10-4-9,-1-7-22,6-11 0,6-6 0,-2-7 1</inkml:trace>
  <inkml:trace contextRef="#ctx0" brushRef="#br0" timeOffset="72102.124">8850 12162 58,'-6'-11'38,"6"11"-1,0 0 2,0 0-20,0 0-7,14 18-4,2-2-3,-1 0-4,5 3 0,3 4-4,-2-5-1,5 3-4,-3-9-4,9 4-8,-5-3-19,1-9 2,2-1-1,-3-6 3</inkml:trace>
  <inkml:trace contextRef="#ctx0" brushRef="#br0" timeOffset="72255.1328">9281 12306 59,'0'0'37,"9"19"-2,-12-1-5,-4-2-10,5 10-8,-7-6-5,4 4-4,-1-3-2,3-3-2,3-1-4,0-17-9,2 10-23,-2-10 1,14-6-1,-2-1 0</inkml:trace>
  <inkml:trace contextRef="#ctx0" brushRef="#br0" timeOffset="72671.1565">9440 12091 65,'0'0'38,"0"0"0,-4 16 1,4-16-12,0 32-21,2-11-2,6 5-1,5 0-2,0-2 0,7-3-1,1-5 1,2-2-1,0-9 0,0-6 0,0-5 1,-3-6-1,0-2 1,-4-3-1,0-2 0,-3-1 1,-1 4 0,-6 5 0,-6 11-1,0 0 1,0 0 0,-5 18-1,-2 5 1,-5 8-1,-2 4 0,-1 6 0,1 2 0,0 0 0,0 1 0,2-5-2,2-6-2,8-3-7,-1-6-29,6-16 0,-3-8 1,15-5-2</inkml:trace>
  <inkml:trace contextRef="#ctx0" brushRef="#br0" timeOffset="72835.1659">9864 12380 97,'0'0'38,"16"-2"0,-7 5-10,3-3-61,-5-11-3,6 2-1,-3-14-3</inkml:trace>
  <inkml:trace contextRef="#ctx0" brushRef="#br0" timeOffset="73674.2139">11834 12060 49,'-1'18'32,"-7"9"3,-11 0-9,-4 0-9,-2 12-4,-9-3-4,1 3-2,-6-2-3,5 0-1,0-7-3,-1-4-2,7-4-4,0-15-8,9-8-22,8-5 1,-1-13-1,9-5 1</inkml:trace>
  <inkml:trace contextRef="#ctx0" brushRef="#br0" timeOffset="73853.2242">11412 12114 41,'0'0'35,"0"0"2,1 23 0,12-3-10,7 15-14,4 0-4,8 7-2,1-1-3,8 1-4,4-3-3,0-10-8,6-5-27,-1-6 1,0-9-2,4-5 1</inkml:trace>
  <inkml:trace contextRef="#ctx0" brushRef="#br0" timeOffset="74126.2398">12422 12112 50,'-14'-20'33,"-5"11"2,-13 1-1,-4 0-20,0 21-4,-6 1-1,7 15-1,-1 4-2,9 8-1,6 0-1,16 6 0,8-2-2,13-3 0,11-4-2,7-5-1,7-6-3,1-12-6,6-2-19,-4-5-10,-5-12 1,-5-3-1</inkml:trace>
  <inkml:trace contextRef="#ctx0" brushRef="#br0" timeOffset="74287.249">12255 12313 50,'-29'-17'36,"13"7"0,7-3-1,16 1-16,14 13-9,5 0-6,9 0-9,6 0-29,8 6-1,-1-6-1,6-1 0</inkml:trace>
  <inkml:trace contextRef="#ctx0" brushRef="#br0" timeOffset="74515.262">12926 12020 77,'-12'2'38,"4"12"-1,3 10 2,2 8-30,-1 4-3,5 7-3,-1 2-1,6 2-2,-2-2-3,1-6-1,4-2-5,-8-13-16,2-10-13,-3-14 1,0 0-1,-3-17 1</inkml:trace>
  <inkml:trace contextRef="#ctx0" brushRef="#br0" timeOffset="74757.2759">12902 11999 63,'11'-40'39,"6"13"-1,1 3 1,2 6-19,10 16-9,-5-2-5,7 10-3,-4 2-1,1 5-2,-2 3 0,-7 3-1,-7 2 1,-8 0 0,-13 1 0,-8-2-1,-7-1 0,-3-5-1,-1 2-3,-2-10-6,13-4-28,4 2 1,12-4 0,10-13 0</inkml:trace>
  <inkml:trace contextRef="#ctx0" brushRef="#br0" timeOffset="75149.2983">13803 12054 75,'-7'24'36,"-5"9"0,-3 1 1,-4 3-32,1 5 0,1-7-1,5 5-1,-2-9 0,10-4-1,2-12 0,2-4-1,0-11 1,12-10-1,-1-8-1,0-7 1,2-9 0,2-3-1,-2-2 1,2-1 0,-4 2 1,0 7 0,-5 4 1,3 9-1,-4 6 1,-5 12 0,14 5 0,-5 12-1,2 5 0,5 4-2,0 10-2,2-2-8,3 1-30,1 1-2,4-11 1,2-10-1</inkml:trace>
  <inkml:trace contextRef="#ctx0" brushRef="#br0" timeOffset="76166.3565">15026 11877 72,'-11'-10'36,"-7"3"1,-6 10 0,-6 14-28,-7 8-2,-1 16-1,-5 12-1,4 12-1,-1 9 0,12 3-1,7 0-1,14-5-1,14-8-1,11-10-5,20-8-14,7-21-21,7-15 1,8-13-1,2-13 1</inkml:trace>
  <inkml:trace contextRef="#ctx0" brushRef="#br0" timeOffset="76375.3684">15393 12109 78,'-6'18'36,"-5"12"-1,-12 2 2,-4 2-32,-3 7-3,-2-3-1,-1 0-1,3-5-1,4-11-4,10-5-8,2-11-17,5-12-5,7-5-2,2-10 2</inkml:trace>
  <inkml:trace contextRef="#ctx0" brushRef="#br0" timeOffset="76512.3763">15129 12171 74,'0'0'39,"0"0"-1,-7 14 2,12-2-26,12 10-8,7 2-8,5-4-13,8 0-24,11 2 1,0-6-1,2 2 0</inkml:trace>
  <inkml:trace contextRef="#ctx0" brushRef="#br0" timeOffset="76682.386">15605 12444 58,'0'0'36,"14"14"-1,-14-14 0,7 12-21,0 0-6,-5-1-5,-2 2-5,-2 4-4,2-17-7,-8 18-14,8-18-8,0 0 0,0 0 0</inkml:trace>
  <inkml:trace contextRef="#ctx0" brushRef="#br0" timeOffset="77050.407">15802 12196 54,'3'-18'35,"-3"18"-1,0 0 0,11 5-15,-6 15-13,-2 2-2,5 7-1,1-1-1,3 2 0,3-5-1,3-1 1,4-7-1,3-6 0,-1-10-1,3-9 1,2-9-1,5-4 0,-2-3 1,1-1 0,-9-1 1,0 6 0,-5 5 0,-6 8 1,-13 7-1,15 9 0,-15 9 0,-3 8-1,-4 6 0,-1 6-1,-2 0 0,-7 3-1,5 1-2,-7-7-3,8-2-14,-1-13-19,-3-11 1,15-9-1,-7-19 2</inkml:trace>
  <inkml:trace contextRef="#ctx0" brushRef="#br0" timeOffset="77268.4195">16242 11888 92,'28'8'39,"3"8"1,1 10-2,6 9-31,-7 5-4,1 8-1,-7 7-2,-6 3-2,-4 0-2,-9-4 0,-2-2-6,-10-13-13,-1-8-17,0-8 2,7-23 0,0 0 1</inkml:trace>
  <inkml:trace contextRef="#ctx0" brushRef="#br0" timeOffset="77510.4333">16936 11970 64,'22'-17'39,"-15"8"-2,-7 9 2,-24 25-22,-5-7-9,-1 15-1,-4 4-2,7 4-2,6 2-2,8 2 0,6-2 0,12-1-1,5-4 0,7-5-1,5-5-2,1-9-5,4-7-30,-4-8-2,1-8 2,-6-9-2</inkml:trace>
  <inkml:trace contextRef="#ctx0" brushRef="#br0" timeOffset="77649.4413">16831 12234 80,'-7'12'38,"17"-2"-1,6-7 0,4 4-36,9-3-24,0-4-12,6 0 0,-3-7-3</inkml:trace>
  <inkml:trace contextRef="#ctx0" brushRef="#br0" timeOffset="77949.4584">17285 11990 83,'0'0'41,"1"17"-1,2-4 1,4 11-27,-4-4-7,5 9-3,0 0-2,0 1-1,2-2-1,-3-2 0,2-4 0,-4-10 0,-5-12-1,0 0 1,11-1 0,-9-14 0,4-6 0,0-7 0,5-3 0,4-1 0,4-2-1,3 1-1,3 5-4,-2-1-26,1 5-9,2 9 1,-2 1-1</inkml:trace>
  <inkml:trace contextRef="#ctx0" brushRef="#br0" timeOffset="78172.4712">17791 12199 102,'-17'32'40,"-2"-1"1,1 5-5,0-12-29,9 4-3,1-5-1,9-2 0,8-4-3,4-4-2,6-6-3,-2-12-9,12-6-26,0-5-2,-2-10 1,3-3 0</inkml:trace>
  <inkml:trace contextRef="#ctx0" brushRef="#br0" timeOffset="78290.478">17904 12061 75,'-19'-19'40,"0"6"-2,4 4 1,15 9-24,-7-11-41,7 11-11,18-20 0,5 6-3</inkml:trace>
  <inkml:trace contextRef="#ctx0" brushRef="#br0" timeOffset="78667.4995">18670 11983 87,'26'42'38,"8"-1"0,6-5 2,16-6-33,0-4-4,10-8-3,4-7-4,-2-13-12,1-5-23,5-9 1,-8-5-1,-3-3 1</inkml:trace>
  <inkml:trace contextRef="#ctx0" brushRef="#br0" timeOffset="78917.5138">19306 11985 73,'-18'2'39,"18"-2"1,-12 6 0,12-6-25,26 9-6,2-1-3,7 2-2,7 1-2,3 5-1,-1 0-1,1 3 0,-3 4 0,-12 3 0,-9 1-1,-10 3 0,-11 5-2,-12-6-1,-6 6-3,-11-12-8,5-1-25,1-2 0,3-8 1,20-12 1</inkml:trace>
  <inkml:trace contextRef="#ctx0" brushRef="#br0" timeOffset="79354.5388">20118 11942 95,'6'10'40,"-5"8"1,-1 8-1,5 14-33,-2-2-2,10 12-2,1-1-1,8-2 0,4-6-1,7-6 0,4-10-1,1-14 1,0-10-1,1-12 1,-3-11-1,-4-5 0,-2-7 1,-6-1-1,-8 2 1,-5 7-1,-6 10 1,-5 16-1,-12 8 1,-2 19 0,-6 14 0,-2 12 0,-5 9 0,2 5 0,2 1-2,4-4-2,13 0-11,6-16-28,7-14-1,13-15 1,14-16-1</inkml:trace>
  <inkml:trace contextRef="#ctx0" brushRef="#br0" timeOffset="79795.564">21560 11815 58,'0'0'37,"-15"-9"0,-14 7 2,-6 9-18,-18-2-9,1 9-4,-4 3-2,2 11-1,8 4 0,13 7-1,14 5-1,12 7-1,19 2 0,11 2 0,11-3-2,7-4 0,5-4-2,1-9-1,-1-4-4,-7-21-12,-3-5-23,-4-10 0,-6-12 1,-13-7 0</inkml:trace>
  <inkml:trace contextRef="#ctx0" brushRef="#br0" timeOffset="79960.5735">21228 12048 97,'6'13'38,"18"-7"0,15-9-11,7 11-22,6-2-6,1-4-13,1-2-23,5 4 0,-2-8-2,-1 2 1</inkml:trace>
  <inkml:trace contextRef="#ctx0" brushRef="#br0" timeOffset="80328.5945">22297 11754 66,'-16'-11'39,"-10"7"0,-11 9 1,-9 6-17,-2 21-15,-6 6-1,8 11-2,7 6-2,12 6 0,12 2 0,17 1-1,11-3 1,17-8-2,11-11 0,3-9 1,4-12-1,3-15 1,0-9 0,0-15-2,-4-15 1,-3-8-1,-5-9 0,-2-11-1,-7-4-1,-11-7-1,-9 2-1,-11 0-1,-7 17-9,-20 3-28,-3 10-1,-8 16 2,-2 13 0</inkml:trace>
  <inkml:trace contextRef="#ctx0" brushRef="#br0" timeOffset="80584.6092">22216 12089 93,'10'8'43,"5"-1"1,4-3 0,9 5-30,-7-2-4,6 8-3,-4 2-7,1 3 0,0 3 0,-4 4 0,-5 2 0,3-2 0,-1-1 0,0-3 0,6 4-25,4-8-19,-2-8-1,7-5 0,3-11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5:54:51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7326 16631 36,'0'0'29,"0"0"-4,-13 1-3,13-1-3,0 0-4,-17 3-3,17-3-2,-13 6-1,13-6-3,-17 12-1,7-7-1,-3-1-2,2 2 1,-3-1-1,1 0-1,-2 0 1,2 0-1,-2-2 0,4 5 0,2-4 0,9-4 0,-8 9-1,8-9 0,8 12 1,1-7-1,2 5 1,3 1-1,0 2 0,1 3 1,-4 3-1,-3-1 2,-2 2-2,-1 4 0,-5-2 0,-2-2 1,-5 0 0,0-1-1,-3-5 0,-7 2 0,2-6 1,-2-5-1,1-2 0,1-1 1,1-1-1,1-1 0,2 0 0,11 0 0,-10-3-1,10 3 1,0 0 0,-1 17 0,1-17 0,8 13 0,2-3 0,1 5 0,1 0 0,1 1 0,-2 1 0,-1 4 0,1 3 1,-2 2-2,-5 1 1,-2-3-1,-2 1 1,0-3-1,-2 0 2,0-5-2,0-3 1,2-14 0,-1 13-1,1-13 1,3 10 0,-3-10-1,10 7 0,-10-7-2,18 8-3,-9-7-9,7-1-23,2-4 0,-1-1 0,5-2 0</inkml:trace>
  <inkml:trace contextRef="#ctx0" brushRef="#br0" timeOffset="446.0255">7712 16818 46,'0'0'34,"13"-8"2,-13 8-1,0 0-12,0 0-12,-9 14-5,8 2-1,-3 3-3,3 7 1,-1 4-2,2 3 1,0 1-1,0 2 0,0-1-1,0-2 0,1 2-2,-1-6-1,2-2-1,-3-12-4,6 1-4,-5-16-13,0 0-11,0 0-1,-11-27 2,6 5 1</inkml:trace>
  <inkml:trace contextRef="#ctx0" brushRef="#br0" timeOffset="847.0484">7622 16829 28,'0'0'32,"2"-26"2,-2 26 0,10-16-14,-5 1-4,8 8-5,-1-6-4,8 4-2,2-1-1,6 6-1,0-3-1,4 4 0,-2 0 0,3 4-1,-5 2-1,-1 4 1,-7 2-1,-2 2 1,-6 2-1,-2 0 0,-5 4 1,-5-4-1,-3 1 0,-1-3 0,-5 0 1,-3-2-1,-5 2 1,0-4 0,-7-3-1,1 4 0,-1-3 1,1-3-1,2 1 0,3-3-1,8 0-2,1-1-3,9 1-9,12 1-22,1-7 0,4-1-1,3-3 1</inkml:trace>
  <inkml:trace contextRef="#ctx0" brushRef="#br0" timeOffset="1878.1074">8306 16480 38,'0'0'29,"0"0"-1,-1-11-3,1 11-3,0 0-5,-10-4-1,10 4-4,0 0-2,-13-5-3,13 5-1,0 0-1,0 0-2,0 0 0,9 2-2,0-1 0,4 2 0,1-2 0,2 3 0,-1 2 0,2-2-1,-2 0 0,0 1 1,-3 2-1,-2 0 0,-3 4 0,-2-2 0,-4 1-1,-4 5 1,-2 0 0,-4 3 0,-1 1 0,-1 1-1,0 0 1,1-2 1,3 1-1,3-3 0,4 0 0,3 2-1,3-1 2,3-2-1,1-2 0,5 6 0,-1-4 0,2 2 0,-2-3 1,1-1-1,-2-5-1,1 1 1,-2-2 0,-3-4 0,-9-3 1,15 3-2,-15-3 2,0 0-1,0 0 0,0 0 0,0 0 0,-11 9 0,11-9 0,-17 17 0,9-3 0,2 0 0,0 3 0,2 4 0,2 1-1,2 0 1,3 1 0,3 1-1,2 0 1,-1 2-1,-1 0 0,4-2-1,-1-2 1,-3-3 0,-2-1 0,-2-7 0,-6-3 0,4-8 0,-14 0 1,-2-7 1,-2-1-1,0-4 0,-1 0-2,-1-1-5,8-3-29,-2 6-2,0 1 0,14 9-2</inkml:trace>
  <inkml:trace contextRef="#ctx0" brushRef="#br0" timeOffset="3734.2136">9329 16699 39,'5'-18'36,"-5"18"2,2-16 0,-7 6-12,5 10-10,0 0-6,3 12-4,-1 1-3,5 9-1,2 5-1,3 7 0,1 6-1,2 0 1,-2 0-1,4-1 0,-2 0 0,-2-7 0,-2-7-1,-2-4 1,-2-9-1,-7-12 0,8 9 0,-10-18 1,-5-6-1,0-8 0,-1-3 1,-3-7-1,0-1 1,3-2-1,1 3 1,5 4-1,0 4 1,6 3-1,5 4 1,5 6-1,6 3 2,2 5-1,2 3 0,4 2 0,-3 2 0,3 5 1,-3-1-1,-2 1 1,-5-2-1,-1 0 0,-4-3 1,-3-3 0,-10 0-1,9-3 1,-9 3 0,1-12 0,-2 2-1,-1 0 1,0-1-1,2 11 0,-2-17 0,2 8 0,0 9 0,0-10 0,0 10-1,0 0 0,0 0 0,0 0-1,5 14-2,-5-14-4,6 17-12,-6-17-17,5 13-1,-5-13 1,0 0 0</inkml:trace>
  <inkml:trace contextRef="#ctx0" brushRef="#br0" timeOffset="4127.2361">10211 16576 45,'10'-2'34,"-10"2"3,9-12-1,-9 12-14,0 0-10,-3 12-4,3-12-3,-9 19-2,2-6 0,1 5-1,-4 4 0,1 0-1,-1 0 0,-2 5-1,1-1-1,-2-6-1,3-1-1,0-6-3,4-1-5,-4-10-11,0-4-15,10 2 1,-12-24-2,9 9 4</inkml:trace>
  <inkml:trace contextRef="#ctx0" brushRef="#br0" timeOffset="4368.2498">10087 16544 38,'0'0'33,"6"20"2,-5-3 0,-2-4-16,9 12-6,-4-3-4,9 9-2,1-4-2,1 3-1,3 1-1,-1-4-2,2-4-2,-2 1-1,1-4-6,-8-13-15,1-4-14,-1-3 1,-9-13-1,3 1 1</inkml:trace>
  <inkml:trace contextRef="#ctx0" brushRef="#br0" timeOffset="4597.2629">10046 16688 75,'0'0'37,"12"9"1,0-9 1,-12 0-28,30-1-3,-10 2-3,7 3-2,1-2-2,2 1-2,6 1-3,-8-8-14,2 2-21,0-4 1,-6-6-1,3 1 1</inkml:trace>
  <inkml:trace contextRef="#ctx0" brushRef="#br0" timeOffset="5772.3302">11427 16471 59,'0'0'35,"0"0"1,-19-2-9,-3-1-8,7 11-6,-10-4-4,5 6-2,-2 1-2,3 3-1,2-1-2,6 7 0,4-2 0,4 2-1,3 1 0,5 3-1,2-1 0,2 3 1,1 1-1,0-1 1,0 1-2,-3 0 1,0-2-1,-4-4 1,-3-2-1,-4-3 1,-2-4-1,-6-5 1,0-3 0,-3-4-1,-1-4 1,0 1 0,3-4 0,0 0 1,3-1-1,10 8 0,-11-9 0,11 9 0,0 0 0,0 0 0,11 6 0,1 2-1,1 7 1,2-1 1,3 4-1,0 2 0,-3 3 0,-1 6 0,-3 2 0,-6 0 1,-2-2-1,-3 6 0,-1-3 0,-4-3 0,1-2 0,2-5-1,0-4 1,4-1 0,2-2 0,-4-15-1,17 17 0,-4-10 0,3 1-2,-1-1-1,7 6-5,-6-6-18,4 4-12,3-2 1,-4-5-1,3 0 2</inkml:trace>
  <inkml:trace contextRef="#ctx0" brushRef="#br0" timeOffset="6333.3622">12052 16734 56,'-14'1'35,"1"3"1,-1-1-7,0-2-8,2 11-12,-4-4-3,5 11-2,-3 5-2,2 9 1,1 9-1,2 2 1,2 7-1,5 3-1,5 2 0,6-2-1,6-5 0,8-6 0,5-10 0,6-5 0,4-9 0,3-15 0,2-10 1,0-8 0,0-11-1,-5-5 3,-5-7-2,-2-4 1,-6-8 0,-7-1 0,-8-1-1,-7-3 2,-14 2-2,-2 7-1,-12 4 0,-9 6 0,-8 11-1,-5 8-1,0 13-2,-4 10-3,7 14-6,-3 0-22,10 7-4,9-1 0,7-1 0</inkml:trace>
  <inkml:trace contextRef="#ctx0" brushRef="#br0" timeOffset="6608.378">12112 16988 91,'0'0'39,"0"0"-1,0 0-3,10 15-21,-10-15-8,12 18-3,-1-1-2,8 3 0,3 3 0,8 10 0,3 0 0,5-3-2,2 0 0,-1 0-4,6 1-10,-5-9-27,-7-10 3,-3-12-2,-7-6 0</inkml:trace>
  <inkml:trace contextRef="#ctx0" brushRef="#br0" timeOffset="7644.4372">12712 16378 56,'0'0'37,"13"-7"-2,-13 7 0,0 0-15,0 0-9,6-9-3,5 12-2,1-6-1,4 6-2,4-1 0,4 2-1,0 3 0,2 4-2,1 0 1,-5 2-1,-3 3 0,-5 5 1,-5 2-1,-4 3 0,-5 1 0,-5 1 0,-2-1 0,0 3 0,-1 0-1,0-6 1,3-1 0,3 4 0,2-6 0,3 3 0,3-2 0,3-4 0,-1-1 0,4 0 1,1-4-1,-2-5 0,1 1 0,1-7 0,-2-2 1,1 0-2,-3-2 2,-9 2-1,11-12 0,-11 12-1,0 0 2,0 0-2,0 0 1,-15 1-1,4 10 0,0 3 1,1 7-1,-1 0 1,6 4-1,1 4 0,6 1 0,-1 2 0,5 1 0,2 2 1,2 1-2,0 1 0,0 0 2,-3 1-1,0 0 1,-2-1 1,-2-3 0,-5-4 1,0-3-1,-2-5 2,-5-4-1,-1-5 1,-2-3-1,1-10-1,-2 0-1,2-2-4,11 2-13,0 0-23,-12-11 2,14 1 0,2-5-2</inkml:trace>
  <inkml:trace contextRef="#ctx0" brushRef="#br0" timeOffset="23280.3316">6264 13084 45,'6'18'28,"-6"0"3,10 19-4,-3 6-19,2 8-2,8 12-2,0 5-1,5 6-1,-3-2 0,3 1 0,-3-10-1,1-3-1,-3-6 1,-2-14-1,-4-7 1,-2-9-1,-1-7 0,-8-17 1,9 2 0,-7-15 1,-1-13-1,2-2 1,1-12 2,3-6-1,-1-7 0,8 1-1,-3 0-1,8 2-3,-1 9-5,-3 2-18,0 7-9,1 14 0,-6 1-1</inkml:trace>
  <inkml:trace contextRef="#ctx0" brushRef="#br0" timeOffset="23529.3458">6385 13504 50,'-15'-20'33,"15"20"2,1-15-1,-1 15-19,20-6-6,-1 6-3,10 7-1,1-1-2,5 1-2,4 4-2,0-6-6,7 0-28,-4 3 0,-10-8-1,-1 1 1</inkml:trace>
  <inkml:trace contextRef="#ctx0" brushRef="#br0" timeOffset="24130.3802">7118 13262 47,'0'0'34,"0"0"2,0 0-5,-10 13-11,9 7-7,-9-1-5,6 13-4,-2 3-1,2 7-2,0 3 0,2 2 0,1 2 0,0-3-2,1-2-2,-4-7-1,8 0-6,-9-10-7,5-6-18,0-2-1,-3-10 0,3-9 1</inkml:trace>
  <inkml:trace contextRef="#ctx0" brushRef="#br0" timeOffset="24490.4008">7214 13585 9,'0'0'23,"8"13"2,-8-13-7,3 21-1,-6-8-3,-1 1-1,-4 2-2,-3-2-1,-3 2-1,-3-4-3,0 4 0,-2-8-2,5 4-1,0-5 1,14-7-2,-11 14 0,11-14 1,11 10-2,3-4 1,2-1-1,5 2 0,3 1 0,1 0 0,1-1-1,-2-1-3,1 4-3,-7-8-13,-1 0-14,2 2-2,-9-7 0,1 2 1</inkml:trace>
  <inkml:trace contextRef="#ctx0" brushRef="#br0" timeOffset="25180.4402">7675 13788 85,'0'11'36,"3"2"-1,-3-13-6,-5 15-24,5-15-8,11 10-19,-1-7-13,-10-3 0,14-8-2,-9-5 2</inkml:trace>
  <inkml:trace contextRef="#ctx0" brushRef="#br0" timeOffset="26088.4922">7604 13479 56,'0'0'34,"3"20"0,-2-9-5,-1-11-15,15 24-3,-3-15-4,6 5-3,2-2-3,4 2 1,0-1-2,3-1 1,-3 2-1,-2-1 1,-6 1-1,-3 2 0,-7 2 1,-7-3-1,-9 3 0,-5 0 0,-6 0 0,-3 0 0,-5-1 0,1-4 0,0-2 0,3-1 0,4-1-1,3-5-2,8 0-4,0-6-9,10 2-19,0 0-1,8-12 1,6 7-1</inkml:trace>
  <inkml:trace contextRef="#ctx0" brushRef="#br0" timeOffset="26329.506">7962 13789 21,'0'0'29,"-10"21"1,-7-9 0,-3 0-13,-1 3-4,-10 0-3,4 2-3,-2-3-1,4 1-2,4-3-3,2-2-2,8-1-6,1-4-7,10-5-19,0 0 0,0 0 1,20-10-1</inkml:trace>
  <inkml:trace contextRef="#ctx0" brushRef="#br0" timeOffset="26704.5274">8227 13657 35,'-6'9'28,"3"13"3,-12 5-3,-7-1-17,8 7-3,-4-3 1,10 4-1,3-7-2,11 0 0,6-9 0,9-5-2,4-9 0,6-2-1,1-11-1,2-3 1,-4-4-2,-1-5 0,-6-3 0,-6 1 0,-4-3 0,-6-2-1,-6-1 1,-6 1-1,-8 2-1,-3-2 0,-4 10-3,-8-1-5,6 13-20,-5 10-7,-5 1 0,5 11 1</inkml:trace>
  <inkml:trace contextRef="#ctx0" brushRef="#br0" timeOffset="28394.6241">10782 13016 13,'-22'6'28,"-7"-5"2,8 8 2,-2-3-14,0-2-3,10 7-2,-4-2-3,10 9-2,2-1 0,6 5-3,-2 1-1,6 7-1,0 1 1,2 3-3,-2 1 1,2 2-2,-5 0 1,-2 0-1,-2-1 1,-8-3-2,-2-5 1,-4-1-1,-3-5 1,-3-7 0,-1-4 0,-1-4 0,1-5 0,3-4 1,2 1 0,4-3-1,5-2 1,9 6 0,0 0 0,10-10 0,5 10-1,4 1 0,4 4 1,3 8-1,0 2 0,1 4 1,-4 3-1,-1 5 0,-3 4 0,-7-1 0,-2 0 0,-3 0 1,-3-3-1,-2-1 0,-3-1 0,1-5 0,-2-3 1,2-1-2,2-4 0,-2-12-2,11 17-4,-11-17-13,17-12-17,0 3 0,3-12 0,5 1 1</inkml:trace>
  <inkml:trace contextRef="#ctx0" brushRef="#br0" timeOffset="28661.6393">11063 13374 88,'2'-14'36,"-2"14"2,-6 15-4,-4-1-27,5 10-2,-1 4-2,0 7-2,2 4 1,2 4-1,2 0-1,2 2 0,1-7-1,1-4 0,2 0-4,-3-12-1,5-1-9,-5-12-19,-3-9-3,9-5-2,-8-10 2</inkml:trace>
  <inkml:trace contextRef="#ctx0" brushRef="#br0" timeOffset="28983.6578">10961 13342 65,'-2'-28'38,"7"6"-1,2 4 1,-3-1-23,12 8-6,-3-2-4,9 8-1,1 2-2,5 4 0,2 2-2,0 6 1,-1 3 0,-2 2-1,-3 5 1,-7-1-1,-8 4 0,-7 3 0,-7 2 1,-7 0-2,-6-1 1,-7-2 0,0 0 0,0-3-1,0-3 1,3-6-2,6-2-2,3-9-5,13-1-26,0 0-3,9-20 0,4 8-1</inkml:trace>
  <inkml:trace contextRef="#ctx0" brushRef="#br0" timeOffset="29685.6979">11407 13035 87,'1'-13'37,"-2"1"1,1 0-6,9 10-23,-9 2-4,21-2-2,-4 4-2,7 4 0,3 0-1,2 4 0,1 4 1,-4 1-1,-4 3 0,-10 3 0,-5 3 0,-8 1 0,-7 2 0,-2 1 1,-7-1-1,2 0 0,0-3 1,1-1-2,5-2 2,4-2-1,7-1-1,4-3 1,0-3-1,5 2 1,1-2-1,2-1 1,-1 2-1,-1-4 1,-3 1-1,0-2 1,-9-8-1,14 16 1,-14-16-1,6 11 1,-5 0-1,-1-2 0,-1 1 0,-1 3 0,-1 2-1,0 4 1,2 5-1,-1 0 1,1 2-1,1 1 1,1 1-1,1 2 1,-2-2 0,0-3 0,0-3 1,-2 0-1,1-3 1,-4-1 1,0 0 0,-3-4 0,-1 3 0,-2-4 0,-2 1 1,1-2-1,-6-1 0,5-1-2,-4-5-1,1-1-12,-1-4-23,6-1 2,-1-7-2,10-2 1</inkml:trace>
  <inkml:trace contextRef="#ctx0" brushRef="#br0" timeOffset="30687.7552">12266 13224 54,'11'1'35,"-11"-1"-1,17 13 1,-11 8-13,-1 1-16,4 5-3,1 6 0,1 6-2,1 0 0,-2 3-1,-1-1 0,-2-4-1,0-4 0,-3-4 1,-1-8-1,-5-5 0,2-16 1,0 0 0,0 0 0,-12-26 0,9 3 0,1-7-1,2-4 1,4 1-1,4-1 1,1 1 0,7 5 0,3 3-1,4 3 1,2 6-1,2 2 1,2 3 0,-1 2 0,2 4 0,-5-1 0,-3 3 1,-4 0-1,-2 2 0,-6 0 1,-10 1-1,0 0 0,0 0 1,0 0-1,-18 0 0,6 0 1,-2 1-1,0 5 0,1-3 0,1 4 0,1 4 0,5-1 0,2 2 0,4 5 0,0-3-3,7 4-6,-1 0-24,6-10-1,3-4-1,1-9 0</inkml:trace>
  <inkml:trace contextRef="#ctx0" brushRef="#br0" timeOffset="31007.7735">12906 12884 77,'3'-11'39,"-3"11"-2,8 9 2,-6 2-26,2 15-7,-2 6-3,5 8 0,-1 5-2,-1 7 0,1 2-1,-1-1-1,1-2-1,-1-6-3,1 1-2,-6-14-7,5-1-15,0-13-9,-5-18 0,0 0 1</inkml:trace>
  <inkml:trace contextRef="#ctx0" brushRef="#br0" timeOffset="31268.7885">13144 13234 47,'0'0'32,"-15"8"2,3 6-1,-9 2-22,-5 0-1,4 2-2,-1-5-2,4 6-2,8-6 0,4 1 1,7-5-1,12 0 0,3-2-1,8 1 0,2-2-1,1-1-1,2 1-3,-5-2-7,3-1-29,-6 3 0,-7-4 1,0-2-2</inkml:trace>
  <inkml:trace contextRef="#ctx0" brushRef="#br0" timeOffset="31985.8295">12650 13369 8,'0'0'24,"0"0"2,0 0-3,0 0-6,7 10-3,-7-10-3,11-3-1,-11 3-1,16-2-1,-16 2-3,16-7 0,-16 7-2,14-12 0,-14 12-1,14-11 1,-14 11-2,11-8-1,-11 8 0,0 0 1,11 3-1,-11-3 1,3 16-1,-3-16 1,-5 17 0,1-8-1,4-9 1,-12 19-2,7-9-4,-4 0-21,9-10-6,0 0-2,0 0 1</inkml:trace>
  <inkml:trace contextRef="#ctx0" brushRef="#br0" timeOffset="32907.8822">14242 13025 30,'0'0'30,"1"-12"-2,-1 12-5,-8-15-3,-3 4-4,11 11-3,-24-11-3,8 9-3,-6 0-2,5 4 0,-9 3-2,4 6 0,1 2-1,2 5 0,2 1-1,8 6 0,4 0-1,6 3 2,5 2-1,5-1 0,4 1 0,4 1-1,1-1 1,1-2-1,-4-2 1,-5-2-2,-5 1 0,-8-3 0,-8 0-1,-8-3 1,-3-3-1,-8 1 1,0-4 0,-1-1 1,3-5 0,5-4 0,6-3 0,6-1 1,9 1 0,0 0 0,14-10 0,3 11 0,1 1 0,4 5 0,1 5-1,-2 7 1,0 4-1,-5 7 0,-4 5 0,-7 2 0,-1 2 0,-3 4 0,-1-1 1,-1-1-1,2-1 1,3-9-1,4-4 0,3-5 0,6-3-3,1-11-4,6-6-25,0-7-5,-4-15 0,5-1-1</inkml:trace>
  <inkml:trace contextRef="#ctx0" brushRef="#br0" timeOffset="33315.9056">14844 13123 88,'-17'9'35,"-9"2"1,-6 12-9,2 7-22,-7 5 0,6 10-1,1 4 0,9 4 0,9 1-1,9 1 0,12-6-1,11-1 0,9-8 0,8-8-1,6-9 1,5-8-1,-1-11 0,0-8 0,-5-9 1,-5-9-1,-9-8 0,-5-4-1,-9-6 1,-9-6 0,-11-2-1,-7-3 0,-11 5-1,-5 2 0,-6 8-2,-5 4-2,3 11-5,-4 4-9,10 7-21,1 17 0,11 3 1,5 2 0</inkml:trace>
  <inkml:trace contextRef="#ctx0" brushRef="#br0" timeOffset="33554.9192">14786 13443 69,'11'21'39,"-3"-6"0,1-4 0,4 4-21,-13-15-7,20 20-4,-10-13-2,4 4-2,0 1 0,1 2-2,1 0-1,0 2 1,3 1-1,0-4 0,-1 5-1,4-7-1,2 1-3,-6-8-6,9-2-29,-6-6-1,-3-6 1,1-3-2</inkml:trace>
  <inkml:trace contextRef="#ctx0" brushRef="#br0" timeOffset="34402.9677">15380 12981 54,'0'0'39,"16"-10"-2,-6 5 3,1 4-19,1-9-8,6 9-4,-1-3-4,5 5-1,1 1-1,0 3-2,-3 5 0,-1-2 0,-3 4-1,-5 3 0,-4 0 0,-5 5 0,-6 0 0,-4 2 0,-3 3 0,-4 2 0,0 1 0,1 2 0,3-2 1,4 0-2,6-2 2,2-3-1,8 0 0,2-6 0,6-4 0,-1-2 0,1-1 0,0-5 0,-1-1 0,-2-3 0,-2-2 0,-3-1 0,-9 2 0,0 0 0,5-10 0,-5 10 0,-11 0-1,2 3 1,-3 4-1,1 4 1,-1 7-1,2 2 1,2 5-1,2 2 0,4 4 0,2 2 1,2 2 0,1 1-1,3-2 1,0-1-1,0-2 1,-1-1 0,-3-3 0,-2-4-1,-2-3 1,-4-1 0,-2-3 0,-2 1 0,-3-6 0,-3-2 0,2 2 1,1-1-1,0-2 1,4 0-1,9-8-1,-13 10-1,13-10-6,-6 9-25,6-9-7,0 0 2,1-12-2</inkml:trace>
  <inkml:trace contextRef="#ctx0" brushRef="#br0" timeOffset="36663.097">12714 13327 14,'0'0'12,"4"11"1,-4-11 1,0 0-1,0 0-1,-6 11 1,6-11-3,-7 9-1,7-9-2,-9 17 0,9-17-1,-9 17-2,6-8 0,3-9-1,-2 14 0,2-14 0,4 10 0,-4-10 0,0 0 0,0 0 0,10-5-1,-10 5 0,5-15-1,-3 3 1,-2 2-1,-1-2-1,-3 1 1,0 1-1,4 10 0,-16-11 0,16 11 0,-18-1 0,18 1 0,-13 8 0,13-8-2,1 18-10,9-9-19,-10-9-1,23 9-1,-8-12 1</inkml:trace>
  <inkml:trace contextRef="#ctx0" brushRef="#br0" timeOffset="77507.4332">4655 8364 21,'0'0'29,"-11"4"2,-2-5 1,-3 1-15,3 5-3,-4-4-3,3 3-4,-2-2-2,1 1 1,-2-1-3,2 5 1,0 0-1,0 4-1,1 1 0,2 4 0,2 3-1,4 3 0,5 1 0,2 0 0,8 0 1,6 4-2,0-2 1,3-1 0,-1 0 0,4-1-1,-4-1 1,-3 1-1,-5-4 1,-8 1 0,-4 0-1,-6 0 1,-7 0-1,-4 0 1,-4-3-1,-1 0 0,-1-4 1,2 0-1,3-5 0,4-6 0,5-1 0,12-1 0,0 0 0,-4-9 0,4 9 0,19-6 0,-3 5 0,2 7 0,1 1 0,3 4 0,-4 6 0,0 3 0,-2 6 0,-5 6 0,-2 3 0,-3-2 0,-4 4 0,-1-1 0,-1-1 0,-1-6 0,1-1 1,1-5-1,1-3 0,0-3-1,3-1 0,0-6-2,-5-10-5,14 8-12,-3-13-17,3-3 0,1-6 0,3-2 1</inkml:trace>
  <inkml:trace contextRef="#ctx0" brushRef="#br0" timeOffset="77868.4538">5039 8588 61,'0'0'36,"14"14"0,-15-1-4,-4 6-16,5 10-5,-8 2-3,7 11-3,-3 3-2,3 3-1,-2-1-1,3 2 0,0-6-1,3-3 0,2-4-1,-1-11-2,3-3-3,-7-22-2,15 15-6,-13-25-9,7-4-7,-4-10-7,-5-14 1,2-2 2</inkml:trace>
  <inkml:trace contextRef="#ctx0" brushRef="#br0" timeOffset="78209.4733">5022 8639 42,'-12'-36'36,"5"9"0,0 4 1,2 3-14,8 9-7,-1-2-5,12 9-3,-1-3-3,8 8-1,1-1-1,9 3-1,2 0-1,5 3 0,1 3 0,-2 1-1,-1 2 0,-4-2 0,-5 5-1,-10 4 1,-8 4 0,-11-3-1,-10 2 1,-9 3-1,-10-4 2,-5 0-1,-3-3 1,1-3 0,2-9-1,6 1 0,5-2 0,6-6 0,19 1-2,-11-4-2,11 4-4,15-8-15,1 4-17,7-3 2,3-5-3,4 4 3</inkml:trace>
  <inkml:trace contextRef="#ctx0" brushRef="#br0" timeOffset="78890.5123">5484 8417 52,'0'-19'36,"7"7"-1,-1-7 2,8-4-17,2 11-11,1 0 0,7 4-4,-2-2-1,6 7-2,0 2-1,0 3 1,-5 6-2,-4 3 1,-6 2-1,-4 9 0,-6 4 0,-9 1 1,-4 6-1,-3 1 0,-2 5 0,-1 0 0,2 0 1,1-3-2,6-3 2,6-1-2,5-2 2,4-3-2,4-5 1,2-3 0,2-3 0,-2-4 0,2-3 0,-2-4 0,-3-1 0,1-2 0,-12-2 0,14-1 0,-14 1 0,0 0-1,0 0 1,0 0-1,-15 18 1,6-7-1,0 5 0,0 6 1,2 4-1,2 4 1,2 4-1,2-1 1,1 1 0,2 2 0,0-2 0,-2-2 0,-3-3 0,-2-1 1,-3-5-1,-4-4 1,-3 0 0,-2-8-1,-2-4 0,3-5 0,1-4-2,0-7-1,15 9-6,-19-24-16,17 4-13,7-2 0,3-6 0,9 0 2</inkml:trace>
  <inkml:trace contextRef="#ctx0" brushRef="#br0" timeOffset="79410.542">6177 8656 58,'8'-9'36,"-8"9"-1,0 0-3,0 0-13,-1 18-9,-2-4-3,6 8-4,-1-1 0,6 8-1,2-2-1,0 0 1,-2 0-3,0-3 1,-1-4 1,-3-4-1,0-4 0,-4-12-1,0 0 1,0 0 0,-2-24 0,0 2 0,2-1 0,5-4 0,0-2 0,2 1 0,3 3 0,2 2-1,-1 5 0,4 4 1,-1 5 0,-1 2 0,1 4 0,0 3 0,0 0 0,0 1 0,0 3 0,-2-3 0,-1-1 0,0 0 0,-11 0-1,12-14 1,-12 14 0,4-18 0,-5 4 0,-2 4 0,-2 0 0,-3-1 0,8 11 0,-17-8-1,17 8 0,-17 3-6,17-3-30,-8 14 1,8-14 0,-5 12-2</inkml:trace>
  <inkml:trace contextRef="#ctx0" brushRef="#br0" timeOffset="80313.5937">7292 8306 33,'15'-7'32,"-9"-3"1,-6 10 0,3-13-14,-13 0-6,10 13-2,-22-13-5,8 7-2,-6 3-1,0 6-1,-1 0 0,-1 5-1,0 6 0,4 4 0,1 5 0,5 4 0,3 2 0,6 1 0,4 4-1,7-3 1,2 1-1,7 0 1,0-2 0,3-3-1,-3-2 0,3 0 1,-6-4 0,-5-2 0,-8-1 0,-5-2-1,-10-3 0,-5-1 0,-7 2 1,-4-6-1,-2 0 0,1 0 0,2 0 0,4-4 0,9-3-1,6 1 1,10-2-1,0 0 1,19 8 0,-2-2-1,6 4 1,2 7 0,3 3 0,-2 4 0,-3 7 0,-3 1 0,0 3 0,-5 2 0,-3 0 0,-5-7 1,-2 1-1,-1-4-1,1-4 1,-3-4-2,5-6-3,-7-13-9,12-5-23,5-6 1,-1-11-1,8-10 1</inkml:trace>
  <inkml:trace contextRef="#ctx0" brushRef="#br0" timeOffset="80715.6167">7887 8399 70,'-12'8'36,"-6"10"-1,-12 6 1,-7 10-29,3 11-1,-1-1-1,11 9 0,1-4-2,14 4 0,6-3-1,12-4 0,4-6-1,14-6 1,4-9-1,4-8 0,5-9 0,2-10 1,-1-8-1,3-7 0,-6-9 1,-3-8-1,-7-4 0,-6-8 0,-10-6 0,-9-1 0,-12 2-2,-15-2 1,-6 4-2,-11 9-1,-6 10 0,-6 11-1,2 13-2,-3 5-5,14 15-10,1 3-12,10 5-3,12 3-2,8-5 3</inkml:trace>
  <inkml:trace contextRef="#ctx0" brushRef="#br0" timeOffset="80915.6281">7740 8689 39,'26'22'35,"-4"-6"4,2-1-1,2-2-11,-6-8-8,7 7-6,-10-6-4,7 2-3,-5-3-3,1 4-1,-3 0-1,1-2 0,-2 2-3,-3-2-1,3 3-2,-6-6-7,6 0-22,-8-3-7,2-4 1,-10 3 0</inkml:trace>
  <inkml:trace contextRef="#ctx0" brushRef="#br0" timeOffset="81605.6676">8278 8226 83,'-2'-12'38,"2"12"0,11-12-5,-7 0-24,11 10-2,2-4-1,5 5-2,-1 2-2,6 4-1,-3-2 0,-1 5-1,-5 4 1,-2 3-1,-9 1 0,-4 7 0,-6 4 0,-5 2 0,-5 4 0,-3 1 0,2 2-1,1 1 2,3-1-2,5-2 2,2-2-1,6-3-1,4-5 2,5-3-1,3-4 1,0-5-2,2-1 2,1-7-1,-1-2 1,-3-3-1,-1-1 0,-13 2 0,13-8 0,-13 8-1,0 0 1,0 0 0,-8-2-1,8 2 0,-17 16 1,9-5 0,3 7 0,0 2-1,3 5 1,0 4-1,4 5 1,1 0 0,1 2-1,1 2 0,0-1 1,-2-4-1,4-2 1,-4-4 0,-1-5 0,0-3 0,-2-3 0,-3-6 1,3-10-1,-11 10 1,11-10 0,-18-1-1,6-1 0,1-2-2,2 2-4,-8-2-24,7 2-9,1 0 1,9 2-1</inkml:trace>
  <inkml:trace contextRef="#ctx0" brushRef="#br0" timeOffset="86111.9253">10576 8211 35,'0'0'32,"0"0"1,-3-11-6,3 11-8,-21-2-2,12 6-4,-9-4-5,3 7-2,-4-4-2,3 6 0,-2-2-1,1 0-1,-1 0 0,3 1-1,0-2 0,4 0 1,0 1-2,3 3 1,4 1 0,4 5-1,4 2 1,3 3-1,5 1 0,2 4 0,6 0 0,0 2 1,-2-2-1,-1-1 0,-4-1 0,-4 1 0,-7 1 1,-7-3 0,-6-4 0,-5 1-1,-3-3 1,-4-2-1,0-1 0,-2-5 0,6-3 0,1-1 0,4-3 1,3-3-1,11 1 0,0 0 0,0 0-1,13-3 1,0 7 0,2 0 0,0 4 0,2 4 0,-3 5 0,-1 3 0,-5 8 0,-4 1 0,-2 2-1,-3 5 1,-2 3 0,-2-4 0,0 0 0,1-4 0,0-2 0,2-4 0,2-5 0,2-7-1,4-2 0,-6-11-3,24 8-6,-9-15-25,6-10-2,3-8-1,2-9 0</inkml:trace>
  <inkml:trace contextRef="#ctx0" brushRef="#br0" timeOffset="86383.9409">10923 8468 77,'7'-13'38,"-7"13"-2,-4 10 1,-9-1-29,8 15-3,-3 2 0,1 6-3,3 5 0,2 7-2,4 3 1,1-5-1,4 1 0,0-4-3,4-8-1,-2-6-4,5-2-9,-5-7-21,-9-16 1,16 3 0,-15-17 1</inkml:trace>
  <inkml:trace contextRef="#ctx0" brushRef="#br0" timeOffset="86719.9601">10865 8493 69,'3'-21'38,"6"2"-1,3 5 0,-5-5-23,14 8-4,2-3-3,8 9-3,1 1 0,5 5-2,1 5 0,-1 0-1,-4 5-1,-1 4 0,-8 3 0,-3 0 0,-8 2 0,-9 4 0,-8-1 0,-11 0 0,-4 2 0,-7-2 0,-5-2 1,-3-2-1,-1-1 1,1-5-1,4-3 0,10-5-2,3-3-1,9-9-9,12-3-27,6-2-1,8-7 0,7-1 0</inkml:trace>
  <inkml:trace contextRef="#ctx0" brushRef="#br0" timeOffset="87347.996">11409 8212 92,'-7'-15'38,"5"-5"-1,0 0-8,9 5-21,0-1-1,12 3-2,0 5-2,6 9-2,-2 5 0,0 6 0,-3 8-1,-4 6 0,-8 5 0,-5 7 0,-7 5 0,-4-1 0,-3 1 0,-2 2-1,1-4 1,1-4 1,5-5-2,3-7 1,4-4 0,6-5 0,6-4 0,5-6 0,4-9 0,2-1 0,3-1 0,-4-3 1,1 0-1,-4 0 0,-7 1 0,0 3 0,-13 4 0,11 5 0,-11-5 0,-3 20-1,-1-3 2,0 6-1,-1 5 0,1 2 0,0 3 0,2 4 0,3 1 0,-1-3 0,1 2-1,-1 2 0,-3-2 1,-3 0 0,-5-1 0,-7-2 1,-5-4-1,-4 0 1,-1-4-1,-2-6 1,1-6 0,3-3-2,6-5-1,3-5-2,17-1-13,0 0-23,3-13 2,6 1-2,3-8 2</inkml:trace>
  <inkml:trace contextRef="#ctx0" brushRef="#br0" timeOffset="88585.0668">12450 8423 41,'13'0'34,"-13"0"0,5 10 0,-12 1-13,-3-1-9,4 12-3,-7 0-5,-1 8-1,-3 4-1,0 3-1,-3 3 1,-4 0-1,1-1 0,-3-1-1,1-2 1,2-6-1,4-3 0,1-7 0,6-4 0,5-3 0,7-13 1,12 8-1,5-9 1,9-3-1,5-3 1,9 5-1,6-2 1,3 1 0,1 0-1,4 6 0,-4 0 0,-1 3 0,-2 0 0,-5-4 1,-7 1-1,-3 2 0,-7-2 1,-7-4 0,-5-2-1,-13 3 1,11-14 0,-13 1 1,-4-5-1,-4-7 0,-5-5 0,-1-5-1,-7-5 0,-4-5 1,-5-1-2,-1 5 1,-2-1 0,1 4 0,3 6 0,4 8 0,3 4 0,9 10-2,15 10-2,-6-10-13,17 10-22,11 0 2,9 0-2,12 4 1</inkml:trace>
  <inkml:trace contextRef="#ctx0" brushRef="#br0" timeOffset="89292.1072">13568 8239 39,'-3'-18'33,"0"5"3,-6 0-1,-9-2-15,3 12-5,-10-4-3,4 7-4,-8 1-3,6 7 0,-3 1-2,5 3 0,1 0-2,7 3 1,5 2-1,3 4-1,5-1 0,6 1 0,2 2 0,2 2 0,-1 2 0,3 1 0,-3-2 0,0-3 0,-3 0 0,-3-2 0,-4-2 0,-6-3 1,-3-5-2,-5 2 1,-7-4 0,-3-3 0,-1-4 0,-1 1 0,3-2 0,1 0 0,6-1 1,8-2-1,9 2-1,0 0 1,15 11 1,1-1-2,4 3 2,2 2-1,1 5 0,2 3-1,-4 5 2,-3-2-1,-6 3 0,-3 1 0,-7 0 0,-4 2 0,0-4 0,-5 0 0,-3-2 0,2-2 0,1-3-1,-1-5-1,5-3-2,3-13-7,0 0-27,15-6 0,-3-10 0,9-6-1</inkml:trace>
  <inkml:trace contextRef="#ctx0" brushRef="#br0" timeOffset="89713.1313">13914 8319 73,'0'0'36,"-9"-4"0,-4 18 1,-16 13-27,-1 3-5,5 10 0,-2 7-2,6 5 0,6-1-2,10 0 1,6-6-1,11-2-1,8-7 1,6-6-1,5-13 0,5-6 1,1-8 0,-1-7 1,0-10 0,3-3 0,-6-12 0,0-2 1,-5-6-1,-8-3 1,-2-5-2,-8-2 0,-10 0 0,-10 1-1,-8 5 0,-9 7-1,-6 8-1,-5 9-1,1 12 0,-1 5-2,8 17-3,0-6-10,10 9-22,10 2 1,3-3 0,9 1 1</inkml:trace>
  <inkml:trace contextRef="#ctx0" brushRef="#br0" timeOffset="89966.1458">13893 8556 69,'6'13'40,"-6"-13"-1,12 9 1,0 1-21,-12-10-9,23 17-2,-10-7-2,5 7-3,-1-1 0,2 2-2,-1 1 0,3 2 0,-3-1-1,1-1 1,2 0-2,-4-1 0,2-3-2,0 0-2,2-2-3,-6-13-13,3 0-21,0-9 2,-4-8-2,1-1 3</inkml:trace>
  <inkml:trace contextRef="#ctx0" brushRef="#br0" timeOffset="90676.1864">14394 8119 69,'0'0'39,"-17"-3"0,17 3 2,0 0-15,21-3-19,0 4-1,1-2-2,7 2-1,-1 1-1,4 6-1,-2 1 0,-2-1-1,-5 2 0,-2 5 0,-8 0 0,-4 6 0,-5 2 0,-9 2 0,-4 4 0,-4 4 0,-3 1 0,-1 0 0,1 0 0,4-1 0,1-2-1,7-2 1,6-1 1,3-7-1,6-4 0,4-2 0,4-5 0,2-4 0,0-3 0,0-3 0,-6-4 0,1 0-1,-4 1 2,-12 3-2,0 0 1,0 0 0,-14-3 0,1 13-1,1 5 2,-4 1-2,0 5 1,2 6 0,4 5 0,3 2 0,3 6 0,2-5 0,4 6 0,-1 0 0,3 0 0,1-2 1,0-2-2,1-2 1,-1-7 0,-1 0 0,-2-9 0,-1-3 1,-3-6-1,-2-2 0,4-8 1,-12 6 0,4-7-1,-3-1-1,1 1-1,-1-1 0,2 4-4,-2-6-5,11 4-30,-11 2 0,11-2 1,0 0-1</inkml:trace>
  <inkml:trace contextRef="#ctx0" brushRef="#br0" timeOffset="105640.0423">1790 11861 30,'0'0'28,"-4"-17"3,4 17-8,-13-7-3,3 1-5,10 6-4,-17-5-3,7 4-1,-2-1-2,4 3-1,-4 1-1,1 2 0,-3 0-1,5 5 0,0 3-1,3-1 0,1 3 0,1 3 0,5-1 0,5 3 0,3 0 0,2 0-1,0-1 1,2 4-1,2-3 1,-3 1-1,-1 1 1,-2-1-1,-5 1 1,-4 0 0,-7-2-1,-3-1 1,-6-1-1,-2-1 1,-3-5-1,0 0 0,0-6 1,-1-1-1,5-5-1,3-3 1,14 4 0,-10-9 0,10 9 0,10-8-1,3 6 1,3 2 0,4 3 0,0 2 0,-1 4 0,1 6 0,-3 3 0,-2 5 0,-5 1 0,-1 3 0,-5 2 0,0 3 0,-6-2 0,-1-5 1,-2-1-1,1-3 0,1-3 0,2-2 0,1-3-2,0-13-2,7 14-9,4-15-25,-1-8 3,7-5-3,1-11 2</inkml:trace>
  <inkml:trace contextRef="#ctx0" brushRef="#br0" timeOffset="105934.0591">2151 11903 65,'0'0'35,"0"0"-1,0 0 0,-7 13-25,10 9-2,-3 5-2,4 8-3,-2 5 1,1 5 0,-3 2-1,0 2 1,0-3-3,-1-4 1,1-5-4,-2-8-2,5-2-5,-3-15-16,0-12-10,0 0-1,4-17 0,-3-4 1</inkml:trace>
  <inkml:trace contextRef="#ctx0" brushRef="#br0" timeOffset="106282.079">2017 11886 64,'-3'-18'36,"2"0"2,8 2-5,1 4-17,4-6-5,17 4-4,2 0-2,12 7-1,2 2-1,5 0-2,1 5 0,-1 7 0,-1-1-2,-6 3 1,-9 3 0,-6-1-1,-15 3 1,-5 4 1,-13 4-1,-7-3 0,-10 4 2,-5 0-2,-5-2 2,-2 1-1,1-3-1,3-3 0,6-4-2,4-5-1,9 3-2,11-10-7,0 0-28,11-5 1,3-2-1,9-3 2</inkml:trace>
  <inkml:trace contextRef="#ctx0" brushRef="#br0" timeOffset="106970.1183">2665 11595 66,'0'0'37,"16"-14"-1,-7 4 2,6 6-29,-4-5-1,6 7-3,-3 0-2,4 4-1,0 0 0,3 4-1,1 2-1,-3 8 1,-3 3 0,-6 3-1,-5 4 1,-6 6 0,-6 4-1,-6 3 1,-5 1-1,-1-1 0,1-2 0,3 0 0,6-6 0,5-5 0,5-4 0,7-4 0,6-10 1,2-1-1,4-3 0,1-3 0,-3-3 0,0 1 0,-5-3 0,0 2 1,-13 2-1,11 1 0,-11-1 0,-2 12 0,-2-1 0,3 3 0,-2 5-1,3 6 1,3 2 0,-1 3-1,3 3 1,1 0-1,1 1 1,-3 0 0,0-1-1,-4-4 1,-5-2 0,-2-4 1,-4-5-1,-6-3 1,0-4 0,-1-5 0,-3-3 0,2-2-1,3-2-2,0-6-7,16 7-29,-10-19 0,8 5 0,9-1-2</inkml:trace>
  <inkml:trace contextRef="#ctx0" brushRef="#br0" timeOffset="108001.1773">3517 11890 37,'11'-22'35,"-5"9"2,-4-6 0,-2 0-15,3 10-4,-5-2-8,2 11-3,9 4-2,-2 9-3,2 9 0,3 5-1,0 5 0,7 7-1,-1 2 1,-1 1 0,-3-4-1,2-1 0,-3-8 0,-1-4 0,-5-6 0,-1-9 0,-6-10-1,0 0 1,3-11 0,-7-8 0,-3-5 0,2-4-1,1-5 0,2-2 1,4-1-1,5 0 1,5 2-1,6 1 1,7 2 0,4 1 0,1 2 0,3 2 0,-2 3 0,-3 5 0,-4 4 1,-4 2-1,-8 7-1,-12 5-3,0 0-5,0 15-30,-9-6 2,1 4-2,-1-3 1</inkml:trace>
  <inkml:trace contextRef="#ctx0" brushRef="#br0" timeOffset="108467.204">4372 11908 36,'-22'8'32,"4"8"2,-5-5 0,-1-1-18,7 10-4,0-5-2,10 7-4,2-6-2,11 3-2,6-3 0,7 0-1,3-4 0,7-1 0,2-4-1,0-2 1,0-5 0,-3-3-1,-4-4 1,-2-2 0,-7-4 1,-4-3-1,-7-2 0,-6-6 1,-7-2-2,-3 0 1,-3 2-1,-4 0 0,-2 4-3,0 4-2,4 11-6,-1 10-25,4-2 0,9 7-1,2-1 1</inkml:trace>
  <inkml:trace contextRef="#ctx0" brushRef="#br0" timeOffset="109076.2388">4833 11666 72,'0'0'36,"10"15"0,-6 0 0,-4 1-29,7 8-3,0-1-1,5 8 0,0 2-1,1 2-2,0-4 1,1 2-1,-4-4 0,0-5-1,-3-3 2,-2-6-2,-5-15 1,0 0 0,0 0 0,2-18 0,-5-6 0,2-3 0,0-4 0,1-3 0,2 0-1,2-1 2,3 4-2,5 7 1,-1 5 0,2 3 0,4 7 0,2 2 0,2 5 0,3 1 0,0 2 0,-2-1 0,-3-3 0,0 2 1,-5-3-1,-5-2 1,-4-4 0,-8-2-1,-5-2 1,-2 0 0,-7 1 0,1 0-1,-3 1 1,2 6-1,1 4 0,3 3-1,6 8-2,7-9-8,-7 18-27,11 0 2,3-3-2,3 3 2</inkml:trace>
  <inkml:trace contextRef="#ctx0" brushRef="#br0" timeOffset="110079.2962">6029 11362 54,'-5'-11'35,"5"11"1,-18-13-1,1 6-19,4 8-5,-8-3-4,5 7-2,-3 2-3,1 2 1,3 4-1,4 2-1,3 3 1,6 0-1,5 3 0,7 0-1,1 0 1,6 1-1,3-1 1,-3-1-1,0 2 0,0-1 1,-5-1-1,-5-1 0,-6 3 1,-7-2-1,-8 2 0,-3 2 0,-5-3 0,-6 0 0,0-2 0,-1-1 0,4-4 0,4-2 0,7 0 0,4-7 0,10-5 0,0 0 0,12 10 0,1-7 0,4 1 0,1 1 0,-1 2 0,0 4 0,-3 5 0,-8 3 0,-3 5 0,-3 2 0,-3 3 0,-3 4 0,1 1 0,1-2 0,1-1 0,3-2-1,4-4-1,0-7-1,6 1-6,-10-19-25,12 7-3,-12-7-1,4-20-1</inkml:trace>
  <inkml:trace contextRef="#ctx0" brushRef="#br0" timeOffset="110687.3309">3920 11657 22,'-9'7'31,"4"8"1,-11-6 0,3 0-14,3 7-4,1-6-3,7 4-3,2-14-1,4 17-2,-4-17-2,23 5 0,-9-6 0,5-2-2,-2-3 1,-3 0-1,-1-2 1,-2 0-1,-11 8-1,12-16 1,-11 5 0,-1 11-1,-7-12 1,7 12-1,-13-6 0,13 6-2,-11 8-3,11-8-10,-13 20-21,17-6 0,-4-14-1,22 19 1</inkml:trace>
  <inkml:trace contextRef="#ctx0" brushRef="#br0" timeOffset="111655.3863">6487 11598 52,'0'0'34,"-17"-6"-1,7 7-5,-3 8-12,-5 1-4,3 10-5,-6 8-2,4 8-1,-2 7 0,5 6-1,-1 2 0,9 7-1,3 0 1,6 0-1,3-4 0,12-1-1,5-8 1,8-7-1,6-12 0,5-10 1,6-15-1,5-11 0,2-11 0,0-12 0,-3-10 0,-3-7-1,-9-6 1,-10-4 0,-14-2-1,-15-2 0,-15 1 0,-15 5 0,-11 7 1,-10 6-2,-7 10 0,-2 12-1,5 11-1,1 7-4,17 15-7,4 6-25,12-3 0,8 5-1,11-6 2</inkml:trace>
  <inkml:trace contextRef="#ctx0" brushRef="#br0" timeOffset="111921.4015">6579 11859 86,'3'12'37,"-3"2"1,-3 3 1,8 0-31,-2-2-3,6 7-1,3 0-1,8 2-1,3 3 0,6-3-1,5 1 0,2 1 0,2-2 0,1-1-1,-1-2-2,-6-4-3,1 2-7,-10-9-27,-5-11-2,-3-8 2,-7-10-1</inkml:trace>
  <inkml:trace contextRef="#ctx0" brushRef="#br0" timeOffset="112671.4444">7095 11389 81,'0'0'39,"9"-10"-2,-9 10 2,14-2-30,-5-1-3,7 4-2,0 1-2,4 0 0,0 0-2,1 5 1,1 1 0,-6-2-1,-3 6 1,-3 3 0,-6 2-1,-5 9 0,-3-1 1,-3 3 0,-3 2-1,0 3 0,1 0 0,2-1 1,2-2-2,3-3 1,5-1 0,3-3 0,3-2 0,3-4 0,1-3 0,2-1 0,1-6 1,0-1-1,1-3 0,0-4 1,-3-2-1,2-1 1,-4-2-1,-12 6 1,12-12-1,-12 12 0,0 0 0,0 0 0,-16 10 0,1 2 0,-1 8 0,2 2-1,1 8 1,4 2 0,2 3 0,5 5 0,4-2 0,4 2 0,3-1 0,-1-2 0,1 2 0,1-2 0,-4-3 0,-4-3 0,-3-1 0,-3-3 0,-5-4 0,-4-5 0,1-2 1,-4-6-1,0-1 0,4-4 0,1-4-1,1-2-2,10 1-4,-15-6-21,15 6-13,-7-18 2,6 6-2,4-1 2</inkml:trace>
  <inkml:trace contextRef="#ctx0" brushRef="#br0" timeOffset="129517.408">956 7399 17,'0'0'28,"0"0"1,0 0-2,0 0-9,0 0-3,0 0-2,0 0-4,0 0-2,0 0-2,0 0 0,0 0-2,-59-29-1,59 29-1,0 0 0,0 0 0,-50 6 0,50-6-1,0 0 0,0 0 0,0 0 1,-36 56-1,36-56 0,0 0 0,11 61 0,-11-61 1,21 50 0,-21-50-1,29 50 0,-29-50 1,27 52-1,-27-52 1,0 0-1,22 63 0,-22-63-1,0 0 1,-19 50-1,19-50 0,0 0 1,-50 29-1,50-29 0,0 0 0,-57 16 1,57-16-1,0 0 1,0 0 1,0 0 0,0 0-1,0 0 1,0 0-1,0 0 1,0 0 0,0 0 0,63 18-1,-63-18 0,0 0 1,0 0-1,52 74 0,-52-74 0,-4 56 0,4-56 0,-11 63 0,11-63 0,-10 55 0,10-55 0,0 0 0,-4 58 0,4-58 0,0 0 1,0 0-3,0 0-2,0 0-13,52 33-16,-52-33-1,0 0-1,63-47 1</inkml:trace>
  <inkml:trace contextRef="#ctx0" brushRef="#br0" timeOffset="129784.4232">1311 7532 70,'-10'7'35,"1"6"-1,1 6 0,-1 9-29,6 9-2,-1 2 0,-2 7-1,4 1-1,1-2 0,2 2-2,-1-9-1,1-3-5,-3-9-9,0-6-18,7-4-1,-5-16 0,0 0 1</inkml:trace>
  <inkml:trace contextRef="#ctx0" brushRef="#br0" timeOffset="130112.442">1180 7597 69,'2'-17'37,"4"-4"-1,6-2-7,9 11-17,4-4-3,2 5-2,2 2-3,1 8-1,0 3 0,-1 1-2,-5 4 0,-3 5-1,-5 1 0,-1 4 1,-7 1-1,-6 1 0,-5 3 0,-4 2-1,-5 3 1,-4-3 1,-3-2-2,-6-2 1,3-2-1,0-4 0,3-4-4,1-10-5,7 2-19,11-2-8,-1-16 0,13 4-1</inkml:trace>
  <inkml:trace contextRef="#ctx0" brushRef="#br0" timeOffset="130840.4836">1679 7234 55,'-11'-21'38,"2"5"-2,-2 0 1,6-4-17,5 20-9,-3-14-2,3 14-3,14-12-3,-2 14-1,5 0 0,1 3-1,4 3 0,0 1-1,-1 2 1,1 4-1,-2 2 1,-4-1-1,-4 1 0,-3 3 0,-6 3 1,-5 1-1,-3 5 0,-8-2 0,2 1 0,-4 4-1,1 1 2,1-4-2,3 0 1,3-4-1,7 1 1,3-2-1,6-1 1,1-8-1,3 0 0,4-3 0,3-1-1,2-5 0,-3-3 1,-1-3-1,-4 0 1,0-2 1,-3 0-1,-11 2 1,7-10 1,-7 10-1,0 0 1,-11 12-1,6-1-1,0 5 0,1 4 0,1 7-1,1 6-1,0-3 2,6 6-2,-3 2 1,1-1-1,-4-2 2,2 0 0,-5-5 1,-4-5 0,-1 1 1,-3-8 1,-2-4 0,-1-3 0,3-3-1,-3-3 1,2-3-4,4 3-8,1-5-26,-2-4 0,11 4-1,-16-13 1</inkml:trace>
  <inkml:trace contextRef="#ctx0" brushRef="#br0" timeOffset="132023.5513">2369 7485 58,'12'-3'33,"-12"3"-1,0 0-5,4 23-18,-7-4-3,3 7-1,-1 6-3,1 2-1,0 3-1,2-4 1,1-4-2,1-3 2,0-5-1,0-8 1,-4-13-1,3 11 0,-3-11 0,-3-11 1,0-6-1,0-6 0,1-3-1,0-1 0,5-2 1,1 0-1,3 5 1,4 2-1,6 6 1,-1 7-1,7 5 1,1-2-1,-3 6 1,4 0-2,-2 0 2,-4-1-1,-3 1 2,0-3-1,-16 3 2,12-7-2,-12 7 2,0 0-1,-11-12 0,1 8 0,-2-2-1,0 1 0,0 4-1,2-2-3,10 3-5,-14 9-19,14-9-5,5 10 0,-5-10 0</inkml:trace>
  <inkml:trace contextRef="#ctx0" brushRef="#br0" timeOffset="132643.5868">3220 7276 30,'-3'-29'28,"3"7"2,-7-3 1,-2 1-21,3 5 1,-6 1-1,3 8-2,-6 3-1,2 10 0,-5 3-2,2 7-2,-4 2-1,3 6-1,1 5 0,2 1 0,3-3 0,7 3 0,6-3 0,6-1-1,2-3 1,8-1 0,-1-5-1,5 0 0,1-2 0,-3-1 0,-3 1 0,-6 1 0,-9-2 0,-4 6 0,-8 3 0,-7-2 1,-8 1-1,-4 3 1,0-3-1,-1-4 1,3 2-1,4-8 0,5-2 0,8-3 0,10-4 0,0 0 0,11 0 1,7 2-1,3 2 1,1 3-1,3 4 0,-2 3 0,1 4-1,-8 8 0,-2 4 0,-6 0 0,-4 0 0,-4 2 0,-2-3 0,-3-1 1,0-2-1,-2-8-1,3 2-3,1-8-8,3-12-21,8 13 0,3-18-1,7-1 1</inkml:trace>
  <inkml:trace contextRef="#ctx0" brushRef="#br0" timeOffset="133063.6108">3746 7269 71,'0'0'34,"-29"-9"1,8 23 0,-5 8-31,-7 8-1,1 8 0,0 4-1,4 11-1,4 1 0,8 5 0,9-5 0,13-2 0,8-9-1,10-5 1,5-7 0,5-13 1,5-9 0,4-10 0,-3-14 1,1-4 1,-5-13 0,-3-7 0,-9-8-1,-3-1 0,-10-6 0,-14-3-1,-10 4-1,-7 4-1,-8 8-1,-7 10-1,-2 10-2,-3 5-2,6 16-5,3 3-6,15 11-15,4 4-6,8 3 0,8-1 1</inkml:trace>
  <inkml:trace contextRef="#ctx0" brushRef="#br0" timeOffset="133299.6243">3686 7556 37,'0'0'36,"-6"18"1,6-18 0,0 0-9,13 13-11,-13-13-6,22 13-3,-7-5-3,7 5-2,1 5-1,4-3-1,-1 5-1,0 1 0,-1 0 0,-4-1-1,-1 1-2,-3-7-3,-1 0-6,-6-4-27,1-9 2,1-6-2,-2-10 1</inkml:trace>
  <inkml:trace contextRef="#ctx0" brushRef="#br0" timeOffset="134046.667">4062 7071 77,'-3'-15'37,"3"15"0,-9-13-7,0 5-21,9 8-3,0 0-1,0 0-2,18 15-1,-5-7-1,5 2-1,1 5 1,1 0 0,-1 0 0,-5 0-1,-2 5 0,-6 1 0,-5 2 1,-4 3-1,-4 2 0,-4 0 1,3 4-1,-2 1 0,1-2 0,3-1 0,5 2 0,2-4 1,1-2-1,4-3 0,2-3 0,2-4 0,3-2 1,2-3 0,-2-7 0,3-2-1,0-1 1,-2-4 0,-3 1 0,-2-3 0,-9 5 0,6-11 0,-6 11-1,0 0 0,0 0 1,0 0-2,-12 7 0,10 5 0,1 5 0,1 6 0,1 1-1,3 5 0,1 1 1,4 3-2,-3 0 1,2-1 0,-1-4-1,1-1 0,-2-3 1,0 1 0,-6-6 0,1 0 1,-1-3 0,-1-4 0,-2 2 1,0-3 1,0 0-1,3-11 0,-8 17 0,8-17-1,-10 13 1,10-13-1,-14 12-2,14-12-5,-23 11-11,6-7-16,2 4 1,-4-5-2,4 4 2</inkml:trace>
  <inkml:trace contextRef="#ctx0" brushRef="#br0" timeOffset="151501.6654">18865 3715 36,'23'32'30,"-19"-5"3,2 18-1,-4 6-20,-9 2-4,5 8-1,-7-4-1,1 4-2,3-7-1,1-6-4,3-4-3,1-14-4,6-3-10,5-9-14,-11-18-2,13 1 2,-12-18 0</inkml:trace>
  <inkml:trace contextRef="#ctx0" brushRef="#br0" timeOffset="151820.6836">18843 3628 43,'6'-38'32,"0"1"2,11 9-1,2 5-18,6 2-6,13 12-3,1 2-1,10 12-3,1 6-1,3 6 0,-3 4-1,-4 8 0,-8 5 0,-7 2 0,-13 4-1,-15-2 1,-15-1 0,-14-1 1,-16-4-1,-7-4 1,-7-8-1,0-4 0,4-5-2,6-8-7,15-1-14,16-2-11,15 0 0,9-11 0,17 0 0</inkml:trace>
  <inkml:trace contextRef="#ctx0" brushRef="#br0" timeOffset="152916.7463">21127 3661 42,'-40'16'30,"-3"12"3,-20 5 0,-5 13-23,5 12 0,1-2-1,15 11-1,6-4-2,23 4-1,17-10-1,22 0-2,16-11-1,14-9 1,9-8-2,8-9 1,3-15 0,-3-12 0,-3-10 1,-5-13-1,-8-13 1,-9-9-1,-14-13 0,-11-7 1,-15-9-2,-16-1-1,-10 6-2,-16 5-3,-7 15-6,-10 10-19,-1 16-5,8 19-2,1 12 2</inkml:trace>
  <inkml:trace contextRef="#ctx0" brushRef="#br0" timeOffset="153291.7678">20999 4135 37,'0'0'35,"20"16"3,-10-7 0,5 0-10,5 12-11,-1-5-4,14 11-5,-1-1-4,7 5-1,7 3-8,-4 0-33,5-4-1,-1-3 0,-2-10-2</inkml:trace>
  <inkml:trace contextRef="#ctx0" brushRef="#br0" timeOffset="155445.891">19829 3881 57,'0'0'36,"12"-14"1,-12 14-5,8-9-15,-8 9-5,3-9-4,-3 9-3,16-3-2,-1 3 0,7 3-1,4-1-1,7 1 0,4 0-1,0-1-1,3 1-2,-4-3-5,1 4-12,-7-4-19,-11-4 1,-6 3-1,-13 1 2</inkml:trace>
  <inkml:trace contextRef="#ctx0" brushRef="#br0" timeOffset="155666.9036">19852 4092 80,'31'10'38,"5"-2"-1,-1 0-7,3-7-21,2 3-10,-2-5-33,-1 4-1,-12-6-2,0 1-1</inkml:trace>
  <inkml:trace contextRef="#ctx0" brushRef="#br0" timeOffset="163278.339">19772 6200 65,'13'10'36,"-12"4"0,3 12 1,1 5-25,-5 1-5,5 14 0,-4 2-4,1 9-1,-2-2 0,0 5-1,-1-7-1,-1-1-1,1-4 0,-3-9-1,2-5-3,-1-13-3,5-2-11,-2-19-18,0 0 1,-4-10-1,-1-18 2</inkml:trace>
  <inkml:trace contextRef="#ctx0" brushRef="#br0" timeOffset="163605.3577">19680 6255 42,'6'-37'35,"2"2"2,6 8-1,7 7-13,1-7-9,14 14-3,-1 2-4,6 8-2,2 3-1,4 11-2,1 5-1,-1 4 0,-2 6-1,-6 3 0,-8-1 0,-7 8 0,-15-2 0,-11-1 1,-16-3-1,-11 0 0,-11-3 1,-6-6-1,-4-2 1,0-7-1,2-2-1,6-4-1,10 1-3,6-7-4,26 0-19,0 0-11,0 0 0,24-7 0</inkml:trace>
  <inkml:trace contextRef="#ctx0" brushRef="#br0" timeOffset="164889.4311">19256 5994 30,'-2'-10'27,"2"10"1,0 0-5,2-9-12,-2 9-1,0 0-2,0 0-2,0 0 1,0 0 0,-13 7-1,2 5 1,-8-1-1,0 8-2,-10-3 1,3 8-1,-1-2-1,3 0 0,4-1-1,5 4 0,10-3 0,7 0-1,8 0 0,7 2 0,1-4-1,5 5 1,0 2-1,-2-3 1,-7 2 0,-4 1-1,-5 1 1,-8-2 0,-7 1 0,-4-3 0,-8-5-1,-1 3 1,1-6-1,2-6 1,0-4-1,7 0 0,13-6 0,-10 7 1,10-7-1,21 3 0,-4-1 0,1 5 0,6 6 1,-3 1-1,0 5 1,-3 6-1,-4 4 0,-5 5 1,-2 4-1,-3 1 1,-3-4-1,-1 6 0,2 0-1,0-8 0,6-1-1,-1-7-3,11-1-9,0-7-25,5-16 1,8-10-1,6-17 1</inkml:trace>
  <inkml:trace contextRef="#ctx0" brushRef="#br0" timeOffset="165571.4701">20281 5953 16,'0'0'30,"0"0"2,10-10 1,-10 10-12,16-14-2,-1 12-3,1-8-4,8 8-3,-5-4-2,6 8-2,-4 1-1,-2 3-1,-4 4-1,-1 6-2,-9 5 2,-5 3-1,-5 6 0,-3 1-1,-3 7 1,-2 3-1,4 1 0,-1-3 1,5 1-1,5-3 0,7-4 0,3-5 1,4-6-1,4-9 0,1-7 0,-1 0 1,-2-6 0,0-8 0,-5-1-1,-11 9 0,9-14 0,-9 14 0,0 0 0,-9 3 0,9-3 0,-11 28-1,7-6 1,3 5-1,2 4 1,3 1 0,-1 6 0,4 2 0,-2-3 1,-3-3-1,-2-1 0,-2-1 0,-6-4 1,-1-1-1,-3-9 0,-3 0 0,0-8 0,-1 1-1,3-4 0,-2-8-2,15 1-5,-21-6-16,17-4-15,4-3 1,0-9-1,10 0 2</inkml:trace>
  <inkml:trace contextRef="#ctx0" brushRef="#br0" timeOffset="166093.5">20892 6248 79,'11'-7'36,"-11"7"0,13-8-1,-13 8-29,5 12-2,3 6 0,-2 4-2,3 3 0,0 1-1,3 4 0,-1-3-1,-1 0 1,-1-2-1,-2-8 0,0-6 0,-7-11 0,7 9 0,-7-9 1,2-21-1,-1-1 0,0-7 0,5-1 0,0-3 0,4-4 0,1 1 0,0 6-1,6 5 1,-4 4 1,5 8-1,-3 3 0,2 3-1,0 5 2,1 3-1,2-2 1,-2-1-2,1 2 1,-2-1 0,-2-5 1,-4 3-1,-11 3 0,9-20 0,-9 20 0,-12-17 0,0 7 0,-3 3-1,-1 4-1,1 2-1,0 0-5,15 1-19,-9 14-9,9-14-1,8 11 0,6-9 0</inkml:trace>
  <inkml:trace contextRef="#ctx0" brushRef="#br0" timeOffset="166734.5367">22036 5928 35,'-13'-1'33,"-4"-6"2,7 2-5,-3 3-7,0-10-8,13 12-4,-19-11-4,9 12-2,-8-2 0,5 4-2,-6 1-1,5 0 0,-2 6-1,5 6-1,3 1 2,4 0-1,5 3 0,7 4-1,1-1 1,2 0-1,2 2 1,-2-2 0,-2-5-1,-6 6 0,-6-2 0,-4-4 1,-5-2-1,-5 0 0,-2-5 0,-2-1 1,1 0 0,5-6-1,0-4 0,15 0 0,-12 4 0,12-4 0,0 0 0,13 5 0,-2-2-1,0 5 1,2 9 0,-1-4 1,0 6-2,1 6 1,-3 2 1,-2 2-1,-1 2 0,-4-1 0,-2 1 0,-4 4 0,-7 1 0,-1-3 1,-4-3-1,-1-1 0,0 0 1,2-5-1,3-3 0,2-7-2,9-4-5,0-10-18,9-2-14,9-6 2,1-12-2,10-3 1</inkml:trace>
  <inkml:trace contextRef="#ctx0" brushRef="#br0" timeOffset="167061.5554">22225 6149 80,'13'5'36,"-13"-5"0,8 19-6,2 1-24,-8 5-1,5 3 0,-2 6-1,4 5-1,-2 1-1,2 3-1,-1-3 0,-2-5 0,1-3-2,-1-2-1,-3-3 0,-3-9-3,0-2-5,0-16-9,-11-1-16,11 1-2,-17-23 0,9-1 2</inkml:trace>
  <inkml:trace contextRef="#ctx0" brushRef="#br0" timeOffset="167361.5725">22184 6157 44,'-7'-31'36,"4"2"1,9 11 0,5 5-12,0-3-10,18 11-5,-1 3-2,10 4-3,2 2-1,1 9 0,-2-1-2,2 4 0,-7-2-2,-9 6 0,-4-3-1,-9 1 1,-9 4-1,-8-7 1,-9 2-1,-9 0 1,-7 1 0,-4-7 1,-1-2-1,1 1-1,4-7 0,4-1-2,11 0-4,3-11-15,12-2-18,14-2 1,4-5-1,8-3 1</inkml:trace>
  <inkml:trace contextRef="#ctx0" brushRef="#br0" timeOffset="167974.6076">22650 5898 44,'0'0'34,"10"-13"2,-10 13-4,17-15-16,-11 6 0,7 8-4,-1-3-4,7 4-2,0-2-2,4 6-1,-2 1-1,4 3 0,0 0-1,-3 1 0,-7 3 0,-6 8-1,-5 0 2,-4 1-1,-8 2 0,-3 5 0,-6 2 0,2 4 0,0 0 1,5-1-1,4-3-1,3 4 0,6-3 1,7-5 0,4-4-1,-2-3 0,4-7 1,-2-3-1,-1-4 1,0-8 0,-13 3-1,12-3 0,-12 3 1,0 0-1,0 0 0,0 0-1,0 0 1,-4 21 0,4-4 0,3 0 0,-2 5-1,-1 4 1,0 2 0,3-1 0,-2 1 0,-3-1-1,0-2 1,-3 3-1,4-4 2,-1-7-1,2-2 0,-3-1-1,1-3 1,2-11-2,-4 13-2,4-13-8,-6-12-28,6 12-1,-12-8 1,12 8 0</inkml:trace>
  <inkml:trace contextRef="#ctx0" brushRef="#br0" timeOffset="170133.7311">18824 7501 4,'0'0'28,"0"0"1,4-9 2,5 3-13,5-2 0,11 6-1,5-4-3,19 8-3,12-5-2,30 3-2,18-3 0,35 1-2,28-4-1,34 3 0,29-6 0,24 1 0,19 2 0,12 4 0,6-1-1,2 8 0,-13 3 0,-8 1 0,-21 4-2,-21 3 0,-28 1 0,-26 0-2,-35 2-2,-38-4-2,-28 3-11,-41-4-24,-39-14-2,-21 9 2,-34-13-1</inkml:trace>
  <inkml:trace contextRef="#ctx0" brushRef="#br0" timeOffset="170989.7801">19393 8191 22,'-15'0'28,"-10"3"1,-5 3-10,-4 3-2,-4 0-1,3 5-3,-3-2-3,11 4-2,-1-4-3,13 6 0,5-4-2,10 3-1,4 1 0,8-3 0,6-1-1,2 4 0,2-2 0,2 1 0,-4-1-1,-3 2 0,-7 0 1,-4 1 0,-9 2-1,-6-1 1,-3-3 0,-7 2-1,-3 0 2,1-3-2,0 1 1,3-4-1,4-3 0,5 0 0,6-2 1,3-8 0,14 14-1,3-7 0,3-2 0,5 3 1,1 4-1,1 3 0,-5 1 0,-5 6 0,-6 2 1,-6 2-1,-9 2 0,-5 0 1,-4-1-1,-4-1 0,0-1 0,0-4-1,4-5-2,1-6-3,11-1-14,1-9-15,0 0-1,18-20 0,-5-7 1</inkml:trace>
  <inkml:trace contextRef="#ctx0" brushRef="#br0" timeOffset="171276.7965">19632 8448 69,'2'16'36,"2"1"-1,-5 1 1,0 3-28,-1 12-3,0 3 0,0 5-1,-1 2-1,1 3-1,0-3-1,3 0-1,1-4-2,1-10-3,5 1-9,-2-10-23,-1-10 0,6-7 0,-6-13 1</inkml:trace>
  <inkml:trace contextRef="#ctx0" brushRef="#br0" timeOffset="171583.814">19584 8413 68,'9'-16'36,"0"0"2,7 5 0,10 6-28,0 0-2,11 10-1,-1 3-3,6 5-2,-3 3 0,0 5-2,-5 3 1,-9-1-1,-9 0 0,-11 0 0,-12 1 1,-12 2-1,-11-2 1,-7-2-1,-4-1 0,-3-2-1,4-2 0,4-7-4,11-2-3,4-13-16,15-5-15,14-2 1,8-11 0,12-3 1</inkml:trace>
  <inkml:trace contextRef="#ctx0" brushRef="#br0" timeOffset="172140.8459">20015 8203 71,'10'-12'37,"0"6"0,6-4 0,-1 2-27,11 5-3,0 2-2,1 4-2,-3 3 0,1 7-2,-8 2 0,-6 2 0,-6 3-1,-7 8 0,-6 2 1,-9 4-1,-1 0 0,-3 1 1,2 0-1,2 0 0,6-3 1,5-4 0,8-8-1,9-1 0,5-5 0,6-3 1,3-6-1,-1-4 1,0-3-1,-2-1 0,-6-1 1,-4-1-1,-12 5 0,0 0 0,0 0 1,-2 11-1,-6 3 0,-2 5 0,2 3 0,2 7 0,2 6 0,3-1 0,1 2 0,2 1 0,2 1 0,-2 1 0,-2-1 0,-2-7 0,-5-4 0,-5-3 0,-1-3 0,-7-6 0,0-7-1,-2-6-1,3-4-2,-3-8-4,11-1-24,0-5-7,3-4 1,6 0-2</inkml:trace>
  <inkml:trace contextRef="#ctx0" brushRef="#br0" timeOffset="172686.8771">20704 8387 87,'8'-14'37,"-8"14"0,12 13-6,-10-2-23,9 10-1,-2 4-3,3 10-2,2 2 0,-1 6 0,0-3-1,-4-2 0,-1-5-1,-3-3 0,-1-6 0,-3-11 0,-1-13 0,0 0-1,-11-2 2,7-18-1,0-6-1,1-7 1,3-3-1,1-5 1,6 5 0,6-5 0,2 3-1,4 7 1,0 4 0,3 4 0,-1 4 0,-2 5 0,0-1 0,-4 7 0,-3 1 0,-2 3 1,-10 4-1,9-3 0,-9 3 0,0 0 0,-10 2 0,10-2 0,-18 5 0,5-2-1,2 3-1,-1-2-2,6 10-6,-5-3-27,11-11-1,0 13 0,0-13-1</inkml:trace>
  <inkml:trace contextRef="#ctx0" brushRef="#br0" timeOffset="172981.894">21382 8211 80,'0'0'36,"0"0"1,0 23-6,-10-13-23,4 10-2,-9 3-3,-1 6 0,-4 0-2,2 1 0,-3-1 0,2 0-1,-2-6 1,7-5-2,3-4-1,11-14-2,-9 14-6,9-14-9,4-12-13,6-1-5,-2-7-1,3 0 2</inkml:trace>
  <inkml:trace contextRef="#ctx0" brushRef="#br0" timeOffset="173209.907">21248 8214 49,'-7'-24'37,"2"8"-1,2 7-5,3 9-6,0 0-8,-6 14-7,12 8-2,-3 3-4,6 10-1,1 3 0,1 0-1,0 2-1,2-1-1,-2-4-1,-2-5 0,1-2-2,-3-12-1,0-2-3,-7-14-6,0 0-17,0 0-9,3-9 1,-9-7 0</inkml:trace>
  <inkml:trace contextRef="#ctx0" brushRef="#br0" timeOffset="173381.9169">21158 8351 53,'0'0'37,"13"7"0,5-1 0,12 2-18,-1-8-6,11 9-4,-1-6-5,1 1-3,4 1-8,-8-4-29,-1-5-1,-2 2-2,-5-7 0</inkml:trace>
  <inkml:trace contextRef="#ctx0" brushRef="#br0" timeOffset="174003.9525">22282 8220 74,'-15'-15'36,"3"3"1,-7 0-7,-2-2-18,3 8-3,-8-1-3,4 11-2,-3 1 0,1 4-1,3 6-1,4 5-1,4 4 0,7 3 0,6 5 0,8-1-1,4 2 0,4 1 0,0-1 0,-1-3 1,-1-3-1,-8-2 0,-6-4 0,-6-2 1,-11-3-1,-2-5 1,-6-5-1,-1-1 0,-1-3 0,3-2 1,7-2-1,4-3 0,13 5 0,-5-9 0,5 9 1,17-7-1,-4 6 0,2 3 0,2 2 0,1 4 0,-3 2 1,-2 5-2,-5 2 2,-3 5-2,-8 1 2,-5 3-1,-4 2 0,-5 3 0,-2 0 0,-3 2 0,3 0 0,0-3 0,6-2 0,3-2 0,4-2-1,7-7 0,9-6-4,1-11-6,16-5-28,3-4-1,4-10 1,8-8-1</inkml:trace>
  <inkml:trace contextRef="#ctx0" brushRef="#br0" timeOffset="174256.9669">22511 8418 91,'-9'3'38,"2"11"0,5 4-8,0 7-21,-4 3-3,7 10-1,-3 1-1,6 4-2,-4 0-1,2-1 0,-1-1-1,-2-3-3,1-2-1,-6-13-6,10-3-25,-7-4-5,3-16 1,0 0-1</inkml:trace>
  <inkml:trace contextRef="#ctx0" brushRef="#br0" timeOffset="174592.9861">22444 8423 83,'8'-14'40,"5"0"-1,6 5 1,8 0-30,-2 2-2,11 5-2,0 4-3,2 3 0,-1 2-1,-5 5-1,-6 5-1,-2-1 1,-9 1-2,-10 3 1,-6-1 0,-5 3 0,-7 1 0,-6-3 0,0 2 0,-7-1 0,-1-3 0,1-5-1,1-1-1,0-7-3,13-2-4,-5-11-16,10-3-17,14-3 3,7-4-2,5-1 1</inkml:trace>
  <inkml:trace contextRef="#ctx0" brushRef="#br0" timeOffset="175293.0262">22983 8141 73,'-10'-1'38,"10"1"0,0 0 1,0 0-27,10-5-3,3 5-2,6 3-1,1-1-2,5 5-2,0-2 1,6 2-1,-5 2-1,-4 2 0,-6 1-1,-3 2 0,-8 4 0,-6-1 0,-7 5 0,-8 5 0,-1-1 1,-1 2-1,2 2 0,2 2 0,3-3 0,7 1 0,2-4 1,9-5-1,7-1 0,-2-3 0,2-4 0,3-4 0,-2-3 0,-3-2 0,-2-2 0,0 0-1,-10-2 1,0 0 0,0 0 0,-1 12-1,-6-3 2,2 1-2,-2 7 1,-5 1 0,4 3 0,1 5 0,-1 6 0,8-4 0,1 6 0,-4 0 0,1-1-1,6 1 1,-6 0 0,2-6 0,0-3-1,-5 0 0,-2-6 1,5-4 0,-1-3 0,3-12-1,-11 14-2,11-14-2,-11 7-7,11-7-28,-12-9-1,12 9 2,-16-14-1</inkml:trace>
  <inkml:trace contextRef="#ctx0" brushRef="#br0" timeOffset="188667.7912">17871 5985 11,'1'44'11,"3"9"-2,-4 4 0,-1 8-3,-1 7-2,-1 7-1,-1 6-1,0 9 0,-1 2-1,3 6 0,-3 5-1,1 6 0,1 4 1,-1 6-2,0 8 1,-3 3 0,0 9 0,-1 2 0,-4 4 0,3-2 0,-4-1 0,3-4 0,-1-5 0,-1-7 0,0-8 0,-1-8 0,2-7 0,-3-3 0,4-5 0,-3-4 0,3-6 0,-1-7-1,3-6 0,3-8 0,3-9 0,1-13-1,2-9 1,4-12 0,4-6 0,3-7 3,2-4 0,6-5 0,4-1 1,4-2-1,2-1 1,9 0 0,2-1-1,4-3-2,5 2 1,4 1 0,2-4 0,2 3 1,4 0 0,4-1 1,3 1 0,7-1 1,4-2-1,6 2-1,6 2 0,5 0-1,5 0 0,5 2-1,6 3 1,1-1 0,2-3 0,3-1 1,6-5-1,6-2 1,4-4-1,3 0 1,3-3-1,4 0 0,5 3 0,3 2 0,-2 2 0,0 1 1,4 2-1,-2-3 1,-1 3 0,-3 0 0,-1-4 0,-2 0-1,-2 2-1,-2-1 1,-5-1 0,-1 4-1,-5-2 0,-6 5 0,-5 1-1,-5 2 1,-1-1-1,-1 1 0,-6 0-2,-2-2 0,-4 1-4,1-3-8,2 4-13,-11-16 1,0 8 0</inkml:trace>
  <inkml:trace contextRef="#ctx0" brushRef="#br0" timeOffset="190606.9021">18009 5799 6,'-2'-61'10,"2"6"-1,-3-8 0,4 8-3,-5 3 0,3 7-1,-4 8 0,5 10-1,-2 8-1,2 4-1,0 15-3,0 0 1,0 0-2,11-1-1,-1 9 0,1-1-1,7 2 1,4 1 0,4 1 1,4-2 0,5 1 0,7 3 2,5-6 0,5 1 1,5-3 1,9-4 0,6-2 0,10-3 1,2-5 1,9-6-1,5 2 1,8-5-1,3-3 0,8 1 0,-2-2 0,4 2 0,5-1-1,1 0 0,4-2 1,2 1-1,1 3 0,-1 0-1,3-2 1,2 1-1,0 1 0,-2 1 0,1 5-1,2-1 1,-4 0-1,1 2 0,-3 5 0,-2 0 1,1 0-1,-2 5 0,-2-4 0,-1 3 0,-1 2-1,1 1 1,0-2 0,-3 5-1,-4 3 1,-6-2-1,0 4 1,-7 4-1,2-1 1,-9 1-1,-6 5 0,-4-3 1,-5 4 0,-4-5 1,-3 5-1,-10 0 1,-4 3 0,-10 2 0,-1-4 0,-6 4-1,-6 1 1,-11 0-1,0-1 0,-8 0 0,-1 2 0,-5-2 0,0 2 0,-7 2 0,5-3-1,0 1 1,-5 3 0,-1 6 0,3 1 2,-4 6-1,4 4 1,-5 4 1,-1 11 0,-3 8 1,4 4 0,-1 5-1,-6 10 0,0 5 0,-1 9 0,0 3-1,-5 9 1,1 5-2,-7 7 1,-6 7-1,2 1 1,-2 5-1,-7 2 1,-2 2-1,6-2 0,-3-1 0,3-2 0,4-5 0,-3 0-1,2-4 1,3-4-1,6-5 0,-9-6 0,10-2 0,-4-4 0,4-6 0,1-6-1,1-9 1,2-7 1,-2-5-2,4-10 2,-4-8-2,2-11 1,5-9-1,-3-8 1,-1-5-2,2-12 0,4-11 0,0 0 0,-11-6-1,4-9 1,0-1 0,-6-8-1,0-5 0,-10-2-3,-4-3-12,-2 6-10,-20-6 2,-4 20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9T13:48:57.054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17980 4079 18,'-3'-10'14,"-5"0"-1,8 10 0,-22-15-8,4 8-2,-7 2-2,-7 5 0,-10 1-1,-12 6 0,-12 9 0,-16 4 1,-8 8-1,-13 8 0,-9 6 0,-10 8 1,-8 9 0,-3 4 1,-2 8 1,-1 3 0,-7 11 1,-3 7 3,-1 11-1,-3 6 1,0 6 0,-1 7-1,5 12-2,3 1 1,13-2-1,7-6-1,14-4-1,12-8-1,13-9 0,14-7-1,8-17 1,11-8 0,7-6-1,6-8 1,6-8 0,3-9-1,6-4 0,2-8 0,4-6 0,6-4 0,1-10-1,10-11-1,-10 6-3,10-6-5,0 0-11,0-22-7,7 10 0,-12-11 1</inkml:trace>
  <inkml:trace contextRef="#ctx0" brushRef="#br0" timeOffset="297.0169">14450 6215 20,'-11'25'23,"4"21"0,-10 4-7,2 4-7,2 4-1,0 0 1,8-2-1,1-13-1,9-6-1,9-11-1,8-11-1,7-16-1,9-5-1,6-15 0,7-8-1,7-4-3,2-4-4,1 2-15,1 12-8,-10 4 1,-4 14-1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48.39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3997 6855 40,'0'0'30,"6"11"-2,-6-11-1,0 0-8,0 0-7,2-10-3,-2 10-1,0 0-3,11-15 0,-8 5-1,5-1 0,-3-6 0,3 4-1,0-1 1,2-4-1,-2 1 0,4 1-1,1-5-1,0 1 1,4-1-1,2-4 0,3-2 0,4 4 0,3-4 0,0-2 0,2 0 0,3 4 0,-1 0 0,0 4 0,-2-1-1,2 0 1,0 0-2,0 5 1,0 2 1,0 0-1,0 2 1,3 3-1,-1 0 0,-3 4 1,1 3 0,0-3 0,1 2-1,1 4 0,0 0 1,-2-3 0,0 3-1,3 1 0,-3 1 0,-2 0 1,0 1-1,-1-4 0,0 2 0,1 5 0,-1 0 0,0-3 1,0 2-2,2 0 1,-3 0 0,0 5 1,-2-1-1,-2-4 1,-1 3-1,-1 4 0,-3-3 0,-3 2 1,-4-2-1,-1-1 0,-2-2 0,-1 5 0,-9-11 0,10 8 1,-10-8 0,0 0-2,0 0 0,0 0-2,-10 7-9,-1-13-27,0-2-2,0 1 1,2-2-1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27.82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17201 4464 30,'13'-12'23,"-9"0"2,-4 12 1,-7-10-4,-4 6-5,2 7-3,-9 2-4,3 10-1,-10 2-3,2 11-1,-9 9-2,-5 6 0,-10 11-2,-7 11 0,-10 7 1,-3 8-1,-5 3 0,-5 1 0,1-3-1,3 0 1,4-6 0,8-8 0,6-7 0,4-8-1,4-6 1,8-1-1,4-4 0,3-7 1,1-4-2,6 1 1,3-5 0,7-6 1,5-4-1,3-6 0,7-10-1,-8 13 1,8-13 0,0 0 1,0 0-2,0 0 0,0 0 0,0 0-2,0 0-3,8-12-4,-8 12-16,12-12-10,-9 1 1,2-1 0,-3-4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4:20.7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2842 3822 15,'16'-7'28,"-16"7"3,5-10-5,-5 10-3,0 0-3,0 0-3,-14-14-4,14 14-4,-15-8-2,6 5-1,-7-3-2,2 2-1,-6 0-1,0 3-1,-1 1 0,-5 2-1,-2 3 1,1 3-2,-3 1 2,1 4 0,3 3-1,3-1 0,3 3 0,5 1 0,6 0 1,6 0-1,11-2-1,6 3 0,5-1 2,7-1-2,3 1 2,3-1-1,3 1 0,3 2 0,-4 0 1,-3 0-1,-3 4 0,-5 1 1,-3 2-1,-7 1 0,-6 2 0,-7-3 1,-8 1-1,-1-1 0,-7-2 0,-6-3 0,-3-3 0,-2-5 1,-3-6 0,0 0 0,-2-6 1,-3-7 1,2-5 0,4 1-1,2-6 0,4 0 0,5 2-1,3-4-1,8 4-3,7 12-3,13-11-8,-1 7-25,8 2 0,4-2 0,4-2-1</inkml:trace>
  <inkml:trace contextRef="#ctx0" brushRef="#br0" timeOffset="439.0251">3148 4031 76,'15'-6'36,"-4"3"-1,-2 0-6,-1-7-17,8 11-2,1-7-4,2 5-1,-2 0-1,4 1-2,0 1 0,1 1-1,0 2 0,-4-2-1,-2 3 0,-1-4-2,-1 1 0,-14-2-2,12 3-3,-12-3-7,0 0-20,0 0-3,-22 2-1,6 4 2</inkml:trace>
  <inkml:trace contextRef="#ctx0" brushRef="#br0" timeOffset="723.0413">3171 4159 63,'0'0'36,"0"12"-1,0-12-1,0 0-18,21 15-4,-21-15-5,27 6-1,-10-4-2,4 3-1,-2 0-1,2 1-1,0-1 0,-2 0 0,1 0-1,-4-4-1,1 1-1,-3-3-3,5 4-11,-7-4-22,-12 1 0,13-16-1,-14 4 1</inkml:trace>
  <inkml:trace contextRef="#ctx0" brushRef="#br0" timeOffset="2594.1484">3983 3786 19,'0'0'28,"0"0"2,0 0 2,-5-9-13,5 9-3,-19-3-4,10 6-2,-4-7-1,1 6-3,-2-5 0,4 4-1,-6-4-1,5 4 0,-3 0-1,4 4-1,0 1 0,3 3-1,3 3 0,4 3 0,5 1-1,6 4 0,1 0 0,4 0 1,1 0-1,1-1 0,-3 1 1,-1 2-1,-4-1 1,-5-3 0,-5 1 0,-3 0-1,-6 0 1,-6-2 0,-3-3 0,-4-3-1,-2-2 1,2 0-1,0-2 1,3-3 0,2-2-1,5 2 0,12-4 0,0 0 0,0 0 0,0 0 0,14 3-1,-1 1 0,5 0 1,-2 1 1,1 3-2,-2 5 1,-1-1-1,-3 7 1,-6 0 0,-3 0 0,-3 4 0,-1 2 0,-2-2 0,-2-2 0,1 1 0,1-6 0,0 0 0,6-2-1,2-1 0,-4-13-2,17 17-4,-5-16-21,4-5-10,6 0 0,0-9 0</inkml:trace>
  <inkml:trace contextRef="#ctx0" brushRef="#br0" timeOffset="3001.1717">4436 3855 32,'4'-11'33,"-4"11"2,0 0 0,-9-1-14,4 11-1,-10-3-7,6 12-4,-8 4-1,3 7-3,-6 2 0,4 6-2,2 2 0,5 5-1,5 0 0,4-2 0,5-4-1,8 0-1,4-6 1,3-3 0,1-4-1,0-9 0,0-6-3,-3-3-3,7-1-6,-10-12-26,1-3-2,-4-8 1,-2-3-1</inkml:trace>
  <inkml:trace contextRef="#ctx0" brushRef="#br0" timeOffset="3309.1893">4755 4081 69,'0'0'36,"0"0"0,4 11 1,-4-11-27,-14 13 0,0-6-4,4 7-1,-4-1-1,0 2-1,-2-1-1,-1 1 0,-1 1-1,3 2 0,0-1-1,0-4-1,4 0-1,-1-5-4,7 2-4,5-10-12,0 0-17,0 0 2,-4-20-2,7 8 2</inkml:trace>
  <inkml:trace contextRef="#ctx0" brushRef="#br0" timeOffset="3595.2056">4561 4077 65,'0'0'36,"0"0"1,13 3 0,-13-3-21,17 18-5,-8-8-3,7 6-1,-2-1-2,7 4-2,-3-2 0,3 2-1,-1-1-2,-3-4-2,1 0-2,-3-6-7,7 0-19,-6-7-10,-3-4 1,1-3-1</inkml:trace>
  <inkml:trace contextRef="#ctx0" brushRef="#br0" timeOffset="3877.2218">4963 4197 62,'10'12'37,"-2"-1"0,-2 5 0,-3 7-21,-8-3-5,4 6-3,-8-2-5,2 0 0,-1-5-4,2-2-1,4 0-4,2-17-17,0 0-15,2-12 0,4-9 0,5 0 1</inkml:trace>
  <inkml:trace contextRef="#ctx0" brushRef="#br0" timeOffset="4162.2381">5097 4038 97,'0'0'36,"0"0"3,2 12-8,-2-12-24,-2 18-1,3-6-2,6 4-3,0-1 1,4 0-1,3-3 0,1 0 0,4-7-1,-1-2 1,3-4 0,-1-5 0,-1-4-1,-1 0 0,-3-2 1,-2-3 0,-3 3-1,-2-1 0,-8 13 1,8-15-1,-8 15 0,0 0 1,0 0-1,-8 21 0,4-3 0,-2 4 0,1 6-1,-1 2 1,-2 1 0,2 1 0,2 0-1,0-5-2,3-3-2,-1-7-7,8-8-24,-6-9-4,10 3 1,-3-13-1</inkml:trace>
  <inkml:trace contextRef="#ctx0" brushRef="#br0" timeOffset="4477.2561">5332 3945 73,'4'-11'39,"-4"11"-2,17-14 2,-6 9-25,1 9-5,0 0-3,5 13-3,0 2 0,0 6-2,-1 3 0,-2 5-1,-3 2 1,-4 5-1,-5-2 1,-5-4-1,-3-4 0,-1 0 0,-4-6 0,0-7 0,2-4 0,-2-9-1,11-4-2,-15 1-4,15-1-6,0 0-26,0-12 0,0 12 0,11-17 0</inkml:trace>
  <inkml:trace contextRef="#ctx0" brushRef="#br0" timeOffset="4825.276">5902 3672 79,'-9'-6'37,"9"6"-1,-7 21-6,5-6-18,7 15-3,-4 3-2,6 14-2,-2 1-1,2 9 0,-2 3-1,1 1-2,-3-2 1,0 2-1,-1-5 0,-1-7 0,0-2-1,0-9-1,1-8-1,-3-12-4,8-8-30,-7-10-4,1-18 1,0-2-1</inkml:trace>
  <inkml:trace contextRef="#ctx0" brushRef="#br0" timeOffset="5545.3172">6638 3956 19,'14'6'30,"-14"-6"2,0 0-6,0 12-1,0-12-2,-11 22-4,-3-13-5,4 13-4,-11-5-1,-1 10-4,-4-1 0,1 2-2,-2-1-1,2 2-1,2-5 0,3-1 0,4-1-3,4-10-1,6 2-4,6-14-8,0 0-23,0 0 0,1-10-2,3-4 3</inkml:trace>
  <inkml:trace contextRef="#ctx0" brushRef="#br0" timeOffset="5833.3336">6359 4083 66,'0'0'37,"0"0"1,9-10 0,1 5-19,3 14-9,3-4-2,7 6-2,0 0-2,6 5-2,0-2 0,2 3 0,-1-1-1,-1 0 0,-4-2-1,-1 3-1,-4-3 0,-4-6-2,0 5-4,-16-13-11,16 3-22,-7-3 1,-9 0 0,10-11-1</inkml:trace>
  <inkml:trace contextRef="#ctx0" brushRef="#br0" timeOffset="6483.3708">7175 3905 63,'16'-9'36,"-16"9"0,13-15 1,-13 15-24,-3-13-1,3 13-3,-22-5-4,6 6-2,-5 5 0,-3 6 0,-3 6-1,-1 3-1,0 6 1,7 5-1,3 2 1,7 2-1,5 0 0,10-4 0,5-5 0,8-1-1,5-4 1,3-9-1,2-2-3,-2-7-1,0 0-6,-9-11-15,-1 1-15,-4-7 1,-10-1-1,-7 1 2</inkml:trace>
  <inkml:trace contextRef="#ctx0" brushRef="#br0" timeOffset="6788.3883">7011 4103 75,'0'0'37,"16"-6"1,-1 0 0,2-3-25,9 7-4,1-3-4,5-2-6,7 6-12,3-3-25,-2-8 1,1 4 0,-4-6-2</inkml:trace>
  <inkml:trace contextRef="#ctx0" brushRef="#br0" timeOffset="7230.4135">7688 3679 73,'-11'1'39,"1"-2"0,10 1 1,0 0-15,-10-8-18,10 8 0,19-11-3,0 5-2,4-1 0,5 2 0,4 1-1,1 2 0,3 3-1,-1 0 1,-1 1-1,-3 3 1,-5 1-1,-4 1 0,-4 0 0,-6 4 0,-5 2-1,-10 1 1,-6 5 0,-5 0-1,-7 5 0,-5 4 1,-5 1-1,-2 1 1,-1 2-1,3 2 0,2 1 1,3-2 0,5-1-1,4-2 0,6-2 1,4-1 0,4-4 0,2-7 0,3-2-1,2-2 2,6-1-1,0-5 1,4-1 0,3-2-1,5-1 1,2-1 0,1 0 0,1-3 0,0-2-2,0 2 0,-2 0-1,-8-5-1,1 3-3,-10-7-7,2 2-27,-9 9-1,-4-18 1,-8 7 1</inkml:trace>
  <inkml:trace contextRef="#ctx0" brushRef="#br0" timeOffset="7519.4301">7661 4006 83,'3'-9'39,"-3"9"-1,14-16 2,3 12-29,-6-5-3,11 7-3,-1 0-2,7 2-1,3 0-3,-1 0-1,2 5-5,-7-7-9,-1 2-23,-3-2 0,-9-3 0,-12 5 0</inkml:trace>
  <inkml:trace contextRef="#ctx0" brushRef="#br0" timeOffset="7886.4511">8050 3748 73,'0'0'35,"-6"18"-1,-5 1 0,-8-2-25,3 12-1,-5 2-1,-1 8-1,-3-2-2,1 5-1,-1-5 0,2-1-1,2-3-1,4-8 0,1-5-1,5-4-1,4-6-1,7-10-1,0 0-8,0 0-27,0 0 0,12-18 1,-5 1-2</inkml:trace>
  <inkml:trace contextRef="#ctx0" brushRef="#br0" timeOffset="8493.4858">8228 4189 47,'10'2'35,"1"5"2,-11-7 0,7 12-14,-2 5-6,-10-7-4,2 9-5,-7-3-4,0 2-3,-2 2-2,-5-9-7,9 1-29,-7-6-2,1-5 1,5-5-2</inkml:trace>
  <inkml:trace contextRef="#ctx0" brushRef="#br0" timeOffset="9990.5714">8511 3846 32,'0'0'32,"10"-15"1,-10 15 1,0 0-12,0 0-4,7 21-5,-13-7-5,5 8-3,-3 4-1,4 3 0,-1-2-2,5 1 0,2-4 0,3-3 0,2-5-1,4-6 1,2-7-1,2-3 0,2-5 0,0-7 0,-1-5 0,-1 1-1,-4 0 1,-1 3 0,-4 1 0,-10 12 0,0 0-1,0 0 1,1 19 0,-8 5 0,-2 5 0,-1 8-1,-1 5 1,0 4-1,3-3 1,0-3-1,3-4-2,1-3-1,7-6-2,0-13-4,12-5-12,2-14-18,2-13 0,7-6 0,1-11 2</inkml:trace>
  <inkml:trace contextRef="#ctx0" brushRef="#br0" timeOffset="10291.5886">9230 3881 40,'8'-9'33,"-12"-2"3,-8 7-1,-3 5-16,-13-3-1,5 9-4,-8 1-5,4 7-3,-1 1-1,4 6-1,3 3-1,8 5-1,5 1 0,6 0-1,6-1 1,8 0-2,8-6 1,6-4-1,5-3 0,2-10-2,3-4-3,-1-9-4,6 0-11,-7-9-19,-10-1 0,-9-4 0,-10-2 2</inkml:trace>
  <inkml:trace contextRef="#ctx0" brushRef="#br0" timeOffset="10600.6063">9051 4000 71,'-22'6'36,"12"-4"0,10-2 2,13 7-26,3-12-4,12 6-3,4-4-3,10-3-4,5 6-9,3-4-26,0-7 0,1 4-1,-4-6 2</inkml:trace>
  <inkml:trace contextRef="#ctx0" brushRef="#br0" timeOffset="10999.6291">9769 3663 96,'-9'3'39,"9"-3"1,0 0-3,0 0-29,0 0-1,13-2-1,3 3-3,2-2-1,5 0 0,2-2-1,4 3 1,-1 1-2,-4 1 0,-2 0 0,-1 2 0,-6 5 0,-4 4 0,-8 1 0,-6 4 0,-8 1 0,-5 3 0,-7 4-1,-7 1 0,-3 1 0,-2 3 0,0 1 1,2-1 0,2 2 0,4-2-1,5-3 1,9-1 0,4-4 0,6-4 0,6-5 0,4 0 0,6-7 1,6-2 0,1-2 0,4-3 0,0 0 0,1-1 0,0-1-1,-2-3 0,-1 2-1,-6 0-2,0 1-1,-7-4-3,5 6-11,-14 0-21,6-15-3,-6 15 3,-10-20-2</inkml:trace>
  <inkml:trace contextRef="#ctx0" brushRef="#br0" timeOffset="11309.6469">10112 3782 53,'17'-14'36,"-7"2"1,-2-1-1,-8 13-13,0 0-11,0 0-1,-17 4-3,6 9-4,-7 6 0,-3 6-2,-6 4 0,-2 3 1,-3 3-2,2 1 1,-1-3-1,2-2 0,5-5 0,6-6-2,4-2 0,5-6-4,9-12-3,0 0-12,0 0-21,-3-9 2,3-8-1,1 0 1</inkml:trace>
  <inkml:trace contextRef="#ctx0" brushRef="#br0" timeOffset="11619.6646">9726 3915 83,'-2'11'39,"2"-11"-1,23 8 2,-6-9-30,10 6 0,-1-5-3,8 2-2,0 1-3,2-1-2,1 0-3,-6-4-6,6 5-14,-4-5-18,-5-3 2,-3-2-2,-1-5 3</inkml:trace>
  <inkml:trace contextRef="#ctx0" brushRef="#br0" timeOffset="12244.7003">10295 3553 52,'10'-12'37,"-3"-2"0,2 1-3,-9 13-9,7-17-12,2 15-1,-9 2-4,11-6-3,-11 6-1,16 2-1,-6 4-1,1 2 0,0 0-1,3 2 0,-2 2-1,-3 4 1,-2 2 0,-6 0-1,-3 2 0,-4 5 1,-2 1-1,-5 1 1,-2 0 0,3-1-1,-1 1 1,4 0 0,1-3 0,3-3 0,3-2-1,3 0 1,3-4-1,3-2 1,2-5-1,4-1 0,0-2 1,4-4-1,-2-2 0,-1-1 0,-2-3 0,-2 1 0,-10 4 1,12-8-1,-12 8 0,0 0-1,-11-2 1,11 2 0,-15 10 0,6-3 0,-1 5-1,3 4 0,3 4 2,1 1-1,0 4 0,1 2-1,2 1 1,1 3 0,1 0 1,-2-5-1,1-1-1,-1-2 0,0-1 1,-1-5 1,-1-1-2,-3-2 1,5-14 0,-16 19 0,5-9 0,-3-5 0,-1 1 1,-2 2-2,2-1 2,0-1-1,4-1-2,-1-6-3,12 1-16,0 0-20,0 0-1,0 0 2,10-19-2</inkml:trace>
  <inkml:trace contextRef="#ctx0" brushRef="#br0" timeOffset="13979.7996">12386 3769 21,'0'0'31,"0"0"0,0 0 4,10-11-15,-10 11-2,9 2-1,-9-2-7,11 17-3,-6-2-1,-2 3-3,0 4 0,-3 3-1,2 6-1,-1 0 0,-1-1 0,-2-1 0,1-3-1,-1-3 0,-1-6 0,0-3 1,3-14-2,-10 7 0,10-7 1,-8-16-1,5-1 1,2-5-1,2-3 1,2-4-1,5 2 1,2 1-1,0 0 1,3 8 0,-1 4 0,0 3-1,0 6 1,-2 4 0,-10 1 0,16 1 0,-16-1 0,15 7 0,-6-3 0,-9-4 0,19 6 0,-8-5 0,-11-1 0,18 0 0,-18 0 0,11-7 1,-11 7-1,2-13 1,-2 13-1,-8-13 0,8 13 1,-12-12-1,12 12 0,-12-7 0,12 7 0,0 0-2,0 0-3,0 0-8,1 10-24,-1-10 1,13 4-1,-13-4 2</inkml:trace>
  <inkml:trace contextRef="#ctx0" brushRef="#br0" timeOffset="14962.8558">13506 3725 43,'0'0'31,"0"0"3,-1-13-7,1 13-9,-13-7 0,13 7-6,-25-6-5,11 5-1,-6-4-2,-2 4 0,-4 0-1,-1 2-1,-4 1 0,2 4-1,-3 3 0,0 3 0,3 2-1,4 4 1,2 0-1,7 3 0,7 2 0,6-1 1,8-1-1,6 1 1,8-2 0,6-3 0,4-1 0,4-4 1,-2-2-1,3-1 1,-2-3-1,-3-3 0,-4-1 0,-2 0-2,-5 0 0,-7-4-3,4 3-3,-15-1-9,0 0-23,6-9 0,-6 9 0,-18-2 0</inkml:trace>
  <inkml:trace contextRef="#ctx0" brushRef="#br0" timeOffset="15276.8738">13189 4069 81,'0'0'35,"0"0"0,0 0-9,0 0-17,14 12-1,-14-12-2,20 8-3,-3-5 1,5 2-1,3-1 0,7 0-1,0-3-1,3 3 1,-1-2-1,-1-1 0,-4 2-1,-4-2-1,-3 0 1,-9 0-2,-1 1 0,-12-2-3,0 0-7,0 0-27,-12 0 2,3-2 1,-8-3-2</inkml:trace>
  <inkml:trace contextRef="#ctx0" brushRef="#br0" timeOffset="16398.938">14321 3646 24,'10'-7'30,"0"5"2,-10 2 0,-4-16-13,4 16-2,-17-11-4,5 12-3,-10-2-2,2 5-2,-7-4-2,-2 4 0,-6 4 0,0 4-1,-3-1-1,3 3 0,1-3 0,5 4 0,6 1-1,6 1 0,8-3 0,9 1 0,9-2 0,8 1-1,9 0 1,9-1-1,5 0 0,4 1 1,2 1-1,-3 1 0,-3 2 1,-6 3-2,-10 2 2,-8 1-1,-10 2 0,-8-1 0,-9 0 1,-8-2-2,-8 0 2,-7-6-1,-3-4 0,-3 0 0,-3-4 1,2-6 0,4-1-1,5-3 1,6-2 0,7 0-1,9-1 0,10 4 0,2-14-3,8 8-3,12 5-10,2-2-23,1-3 0,8-2 1,-1 0-2</inkml:trace>
  <inkml:trace contextRef="#ctx0" brushRef="#br0" timeOffset="16759.9586">14974 3731 78,'0'0'35,"0"0"0,4 10-7,-10 4-18,-10-3 0,2 9-4,-7-2-1,-2 6-1,-5 0-1,2 1-1,-4-1 0,5 1-1,0-2 0,0-1-1,4-3 0,2-3-3,4-1 0,-1-5-4,8 2-7,-6-8-22,5-5-2,9 1-1,-13-17 3</inkml:trace>
  <inkml:trace contextRef="#ctx0" brushRef="#br0" timeOffset="17080.977">14610 3734 74,'0'0'36,"10"-12"1,-10 12 2,24 16-28,-10-4-2,8 8-2,5 0-3,5 5 0,4 0-1,4-3-1,-2 0-1,0 0 0,-1-4 0,-5 0 0,-5-3-1,-3 0 0,-6-2-1,-6-5-1,0 1-3,-12-9-4,16 6-17,-16-6-14,0 0 2,5-9-2,-7-3 2</inkml:trace>
  <inkml:trace contextRef="#ctx0" brushRef="#br0" timeOffset="17648.0094">15640 3710 47,'10'-10'33,"1"5"2,-11 5-5,9-18-12,-9 18-5,2-12-1,-2 12-3,-13-4-3,2 6-1,-9-3-1,0 5-1,-4-3 0,-3 6-1,-2 1 0,3 2-1,0 1 0,4 2 0,4 0 0,3 1-1,5 4 0,5-2 0,4 0 0,4 2 0,5-3 0,5 1 0,3-2 0,5 0 1,2-2-1,3-1 0,0 1 0,-1-2 0,-2 1 0,-4 5 1,-4-1-1,-5 3-1,-6-2 1,-5 3-1,-3-1 2,-6-1-2,-6 1 1,-3-4 0,-4-1 1,-4-2 0,-4-2 0,3 0 1,-1-5 0,3 0 1,3-4-1,4-1 1,3-2-1,16 3-1,-10-9-1,10 9-4,0 0-7,12-12-30,-12 12-1,17-13 1,-5 5-2</inkml:trace>
  <inkml:trace contextRef="#ctx0" brushRef="#br1" timeOffset="611150.9558">17739 3974 24,'3'-10'28,"-3"10"-1,-1-12 6,-10 7-15,11 5-1,-20-2-5,9 5-1,-7-2-2,5 4-1,-4-4-2,3 6-1,0-4-1,4 4-1,10-7 0,-12 13-1,12-13 0,1 16-1,-1-16 1,20 16-2,-5-6 2,2-2-1,2 2-1,2 4 1,-4 1-1,-3 5 1,-6 3-1,-6 0 0,-5 4 1,-3 1-1,-7-1 1,-5-4 0,-3-4-1,0 0 0,-1-8 1,2-1 0,2-5-1,1-4 0,5-2-2,2-1-2,10 2-3,-5-15-12,10 6-21,9-2 2,2-6-2,6 4 2</inkml:trace>
  <inkml:trace contextRef="#ctx0" brushRef="#br1" timeOffset="611560.9793">17837 4103 79,'13'4'38,"-13"-4"-2,14-5 2,0 3-31,0-6 0,9 3-4,0-3 0,3-2-2,0 0 0,-1 1-1,-4-3 1,-2 0 0,-8-2-1,-6 1 1,-6-2-1,-5 4 1,-7-2-1,-5 3 1,-4 4-1,0 4 0,-4 5 2,2 7-2,0 5 2,5 3-1,3 5 0,5 6 1,4 1 0,7 1 0,5-3-1,4 2 1,3-3-1,5-2 1,0-5-2,2-5 1,2-3-4,-1-5-3,8 5-8,-3-16-25,0-6-3,0-2 2,-2-6-1</inkml:trace>
  <inkml:trace contextRef="#ctx0" brushRef="#br1" timeOffset="612116.011">18234 3951 77,'0'0'37,"-2"14"0,0 1 1,-1 5-27,5 11-5,-3 0-1,3 6-2,2-2-1,1 0 0,1-9-2,3-1 1,3-10 0,3-8 1,2-8-2,1-8 1,5-8 0,0-5-1,-3-5 2,1-6-2,-3-1 0,-3 4 0,-1 1 0,-5 7 1,-4 10-1,-5 12 0,0 0 0,-2 11 1,-2 10 0,1 4-1,0 3 0,2-1 0,1-3 0,3-3 1,4-4-1,1-7 0,5-9 0,1-3 0,3-7 1,1-7 0,3-3-1,2-3 0,-3-6 0,2 2 0,-2 4 0,-3 2 0,-3 6 0,-3 9-1,-2 5 1,-9 0 0,10 23 1,-9-5-1,0 4 0,2 2-1,2 1-2,-1-9-1,5 4-7,-6-5-26,-3-15-3,21 11 0,-8-15 0</inkml:trace>
  <inkml:trace contextRef="#ctx0" brushRef="#br1" timeOffset="612555.0361">19020 3966 72,'0'0'39,"-15"-1"-2,-1 6 2,-4-1-21,0 12-10,-8 1-2,1 5-3,1 0 0,4 5-1,5-1 0,4-3-1,8-3 0,8-3-1,8-5 1,6-3-1,4-5 1,4-8 0,1-7-1,0 1 1,0-6 0,-2-4 0,-4-2-1,-5 1 1,-3-3-1,-6 4 0,-4 3 0,-3 0 1,-5 7-1,6 10 0,-18 0 0,8 8 0,-1 7 1,3 4-2,0 4 2,5 3-2,3 0 1,2-5-1,7-1-2,3-6-3,9 3-13,1-12-21,0-4 0,0-9 0,-3-6-1</inkml:trace>
  <inkml:trace contextRef="#ctx0" brushRef="#br1" timeOffset="613398.0844">19198 3928 58,'12'-2'37,"-12"2"0,13-5 2,-13 5-16,0 0-12,13 22-3,-14-5-2,1 10-2,-3 2-1,0 5-1,0 2 0,1-3-2,0-1 1,3-11 0,3-4 0,4-7-1,2-10 1,5-8 0,0-7 0,2-5-1,0-8 1,2 0-1,-1-3 0,-2 3 1,-3 3-1,-4 9 1,-3 3-1,-6 13 1,0 0 0,9 15 0,-10 2 0,2 5-1,2 3 1,1-2-1,2 1-1,-2-2-1,5-2-3,-3-9-6,10-4-29,-5-6-2,1-8 1,-1-4 0</inkml:trace>
  <inkml:trace contextRef="#ctx0" brushRef="#br1" timeOffset="613943.1155">19611 3597 94,'0'0'38,"7"13"2,-7 10-1,1 4-31,2 9-2,-3 5-3,2 7 1,0 4-2,0 1-1,0-4 1,1-3-2,-1-5 0,0-10-2,1-5 0,-1-6-2,1-7-2,-3-13 0,0 0-1,0 0 0,-6-15 0,-2 1 1,2-1 2,-5-6 2,1 4 2,2 0 3,-2 1 1,5 4 2,1-1-1,9 4 1,3-3-1,7 6 0,6-1-1,5 1-1,0-2-1,3 3 1,-2 1-1,-1 3-1,-5 1 1,-3 3-1,-5 1 0,-4 4 0,-9-8 0,9 21 0,-8-5 0,-1 1 0,0 3 0,-1 2-1,-1 0 1,0 0-1,0-2 0,1-4-1,1-1-2,0-15-5,0 0-29,9 4-4,-3-16 0,1-4-1</inkml:trace>
  <inkml:trace contextRef="#ctx0" brushRef="#br1" timeOffset="614114.1253">19910 3696 76,'0'0'38,"-9"6"-1,8 5-1,7-1-21,0 5-21,-1 3-30,6-4 0,5 4-1,1-6 0</inkml:trace>
  <inkml:trace contextRef="#ctx0" brushRef="#br1" timeOffset="614380.1405">20234 3839 81,'0'0'40,"0"0"-2,0 0 3,-19 3-26,6 7-6,-7 0-2,-1 6-3,-3 0-1,3 8-1,0 1 1,4 4-2,5 0 0,6-2 0,7-2-1,5 0 0,6-2-1,3-10-2,8 1-4,-4-15-17,6-2-17,1-5-1,1-6 1,0-7-1</inkml:trace>
  <inkml:trace contextRef="#ctx0" brushRef="#br1" timeOffset="614774.1631">20600 3870 83,'6'-17'39,"-6"17"-2,-18-6 2,-9 4-29,6 9-3,-6 0-3,6 4-2,-1 0 0,6 3-1,3-1 0,7-2-1,6 2 1,6-4-1,2 1 1,5 4-1,0-4 1,3 2-1,0 0 2,2-1-2,-3 1 1,0 1-1,-2-1 0,-3 0 1,-4-1-1,-4 0 1,-7 3-1,-4-2 0,-5 0 0,-4 0 1,0-2-1,-2-3 1,3-1-3,-1-4-4,18-2-31,-17-6-4,13-6 2,6-5-2</inkml:trace>
  <inkml:trace contextRef="#ctx0" brushRef="#br1" timeOffset="615730.2177">21221 3889 35,'-9'11'32,"9"-11"3,-14 6 0,14-6-15,-21 11-2,13 3-4,-7-3-5,6 9-2,-2-3-1,6 6-1,3-3-1,5 4-2,6-3 1,5-2-1,6-8-1,6-2-1,3-7 1,4-5 0,1-5 0,1-7-1,-4-4 0,-2-2 0,-7-3 1,-9-1-1,-7-1 0,-12 1 0,-8 2-1,-11 6 1,-7 6 0,-5 5-1,-2 6 0,0 6 1,5 6-1,7 3 0,9 5-3,9-4-4,18 6-13,9-7-19,7-7 2,10-2-2,3-6 2</inkml:trace>
  <inkml:trace contextRef="#ctx0" brushRef="#br1" timeOffset="616099.2389">21953 3628 58,'13'-24'34,"-3"8"0,-10 5-5,-14-2-13,14 13-3,-23-15-3,7 15-4,-5 0 0,0 8-1,-6 1 0,3 3-2,-2 4 1,5 5-2,2 3 0,5 5 0,3 1-1,7 2 0,4 3 0,4 2 0,3 0-1,4 1 1,-2-3 0,0-2-2,0-2 1,-2-4-1,-2-3-1,-2-7-3,0 0-1,-3-17-5,-4 12-11,4-12-18,-17-1 1,0-5 1,-6-4 1</inkml:trace>
  <inkml:trace contextRef="#ctx0" brushRef="#br1" timeOffset="616252.2476">21572 3962 53,'-7'-12'38,"7"12"0,21-6 0,2-4-13,10 11-11,-4-5-4,8 6-4,1-3-5,2-3-6,2 1-32,-5-1-3,-6-4 1,0-3-1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38.642"/>
    </inkml:context>
    <inkml:brush xml:id="br0">
      <inkml:brushProperty name="width" value="0.05292" units="cm"/>
      <inkml:brushProperty name="height" value="0.05292" units="cm"/>
      <inkml:brushProperty name="color" value="#F59D56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1F497D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17688 4520 57,'9'-8'36,"-9"8"-1,0 0 0,9 1-17,-9-1-7,-2 17-2,0-1-4,2 11-1,-3 3 0,3 5 0,-2 3-1,2 5-2,-2-5 1,4 1-1,1-4 0,3-9 0,4-6-3,1-5-1,5-8-1,0-13-5,8 1-17,0-8-13,-2-6 0,-1 0 0,-2-2 2</inkml:trace>
  <inkml:trace contextRef="#ctx0" brushRef="#br0" timeOffset="361.0207">17957 4714 87,'-7'13'36,"-5"5"0,1 4-3,4 5-26,-5-2 0,7 5-3,4-5-1,7-3 0,7-7-1,11-3-1,7-15 0,7-7 1,5-8-1,0-6 0,0-4-1,-5-1 0,-6-2 2,-8-2-1,-13 4-1,-9 5 0,-11 4 1,-10 5-1,-9 8 0,-6 4 1,-5 6-1,-4 11 0,2 4 0,1 1-1,10 5-2,5-3-2,18 3-7,3-5-28,14-6 2,13-8 0,9-5-3</inkml:trace>
  <inkml:trace contextRef="#ctx0" brushRef="#br0" timeOffset="894.0512">18535 4621 86,'0'0'37,"-21"9"0,-1 3 2,-10-5-29,6 12-5,-3 1-1,4 3-1,4 5-1,5-3 0,5-5-1,9 4 0,7-3 1,9-9-1,8-4-1,4-4 0,3-7 1,3-5-1,2-2 1,-3-7-1,-4-4-1,-7 2 1,-5-1 0,-6-2 1,-7 1-1,-4 4 0,-4 3 0,-3 7 1,-3 6 0,12 1 0,-16 4-1,11 11 0,5 3 1,2 1-1,3 6 0,4-1 0,2 1 0,0 5 0,-2-1 1,-1 0-1,-2-5-1,-4 4 1,-4-4 1,-6-4 0,-2-4-1,-3-4 0,-3-4 0,-1-4 1,0 4 0,1-9-2,3 1-4,0-5-5,13 5-26,-5-12-6,8-1 2,5-3-1</inkml:trace>
  <inkml:trace contextRef="#ctx0" brushRef="#br0" timeOffset="1130.0647">18777 4683 106,'0'0'38,"12"11"2,-8 5-11,-4-4-23,5 2 0,-5 1-3,4 7-1,-2-3 0,0-2-1,1 3-2,-3-8-2,3 0-3,-3-12-13,0 0-21,0 0 1,5-12-1,-1-2 0</inkml:trace>
  <inkml:trace contextRef="#ctx0" brushRef="#br0" timeOffset="1279.0732">18806 4569 93,'-12'-8'38,"12"8"-1,0 0-1,0 0-36,0 0-14,0 0-22,22-7-1,-5 7-2,3 2 2</inkml:trace>
  <inkml:trace contextRef="#ctx0" brushRef="#br0" timeOffset="1604.0918">19225 4647 82,'0'0'38,"9"-9"0,-9 9 1,-10-10-28,10 10-3,-20 1-2,6 5-1,-5 4 0,-3-1-1,-3 2-1,0 8 0,-1-1 0,2 1-1,3 0 0,5-1-1,4 0 0,8 3-1,8-2 1,9-6-1,3-2-2,7 1-1,6-3-2,-3-8-5,10 4-17,-4-9-15,-3-5 0,-4 0 0,0-4 1</inkml:trace>
  <inkml:trace contextRef="#ctx0" brushRef="#br0" timeOffset="2018.1155">19412 4676 93,'0'0'38,"-10"5"2,-1 5-1,-10 1-30,6 5-2,-6 3-3,3 6-2,2 0 0,7-2 0,3-2-1,8-2-1,5-4 1,6-3-1,6-6 0,5-8 0,3-6 0,-2-1-1,0-7 2,-2-3-1,-3 0 0,-4-3 0,-3 2-1,-6 3 2,-5 5-1,-1 0 1,-1 12-1,-11-3 0,11 3 1,-15 14 0,7 1-1,2 2 0,2 0 1,3 5-1,5-1 0,2-4 0,2 0-1,2-4-1,5-2-2,-3-11-4,8 2-26,-4-13-6,-1-4-1,-2-3-1</inkml:trace>
  <inkml:trace contextRef="#ctx0" brushRef="#br0" timeOffset="2260.1293">19633 4419 92,'0'0'39,"0"0"2,7 25-1,-7-4-29,7 8-4,-2 4-2,4 10-1,-4 2-1,1 1 0,-3 1-2,-1-2 0,0-1 0,-1-3-2,0-7-4,-2-13-7,5-7-29,-4-14-2,15-4 1,-5-14 0</inkml:trace>
  <inkml:trace contextRef="#ctx0" brushRef="#br0" timeOffset="12514.7158">19407 4704 25,'0'0'19,"0"0"-2,11-7 0,-11 7 3,15 6 2,-4-1-8,-11-5-2,19 15-3,-9-7-1,4 7-3,-2-1-1,-1 0-4,1-1-8,-4-2-7,-8-11-17,16 9 0,-16-9-1,0 0 1</inkml:trace>
  <inkml:trace contextRef="#ctx0" brushRef="#br0" timeOffset="12920.7391">19524 4628 13,'0'0'10,"0"0"0,0 0 3,0 0 2,0 0 1,0 0 1,0 0-1,0 0-2,9 17-1,-9-17 0,-6 20-2,0-9-4,2 9-1,-3-3-1,1 6-3,1-1-3,-3-1-31,1-12-2,10 3 0,-3-12 0</inkml:trace>
  <inkml:trace contextRef="#ctx0" brushRef="#br0" timeOffset="3068.1755">20126 4767 65,'13'5'37,"2"-5"-1,7 0 1,-3 5-20,5-14-9,8 1-2,-1-2-2,2 2-1,-4-9 0,-1 5 0,-6-4-1,-3 0 0,-7-2-1,-5 4 0,-11-3 0,-4 1 1,-6 5-2,-3 2 0,-3 5 0,-4 6 1,-4 7 0,3 5-1,4 4 1,4 8-1,5 3 1,5 1 0,8 1 0,8-1 0,5-3 0,6 1 0,4-3 0,1-7 0,2-3-1,-2 0 0,1-5-1,-2-7-3,3 1-3,-5-15-8,8-2-26,-3 0 0,2-8 1,3-5 0</inkml:trace>
  <inkml:trace contextRef="#ctx0" brushRef="#br0" timeOffset="3309.1893">20920 4581 82,'2'9'38,"-4"7"0,-5 2 1,-8 1-31,2 10-1,-8-1-1,-1 5-2,-2-2-1,2 1-1,-2-8 0,2 2-2,5-2-1,0-13-3,10 2-5,-4-12-12,11-1-19,-7-11 1,5-1-1,0-9 2</inkml:trace>
  <inkml:trace contextRef="#ctx0" brushRef="#br0" timeOffset="3502.2004">20646 4649 86,'-4'-11'38,"4"11"2,10 21 0,-6-6-28,13 4-3,0 0-4,6 8-1,1-4-1,3-1-3,2 1-1,1-9-3,4 2-5,-8-10-11,3-3-22,3-6 3,-3-4-2,0-4 2</inkml:trace>
  <inkml:trace contextRef="#ctx0" brushRef="#br0" timeOffset="3737.2138">21175 4663 101,'0'0'39,"3"13"2,-3-2-9,3 12-24,-2-3-2,4 5-2,1 5-3,1 4 0,0 0-1,0 3 0,0-3-1,-2-6-1,0-3-4,-5-7-3,6 1-15,-6-19-16,0 0 1,-10-2-1,1-18 2</inkml:trace>
  <inkml:trace contextRef="#ctx0" brushRef="#br0" timeOffset="4043.2313">21119 4674 88,'-3'-16'39,"4"5"1,4 1 0,-4-3-28,14 8-4,0-4-2,8 4-2,2 3-1,3 1-1,-1 3-1,0 7-1,-3 3 2,-3 0-2,-9 3 0,-4 2-1,-7 0 1,-9 1-1,-6 1 2,-7-4-2,-5-3 0,-4 3 0,1-5 1,1-4 0,2 1-2,2-4-1,9 1-3,2-3-4,13-1-26,0 0-4,13-5-1,2-1 0</inkml:trace>
  <inkml:trace contextRef="#ctx0" brushRef="#br0" timeOffset="4432.2536">21468 4571 78,'12'-7'38,"-12"7"1,0 0 1,15 16-18,-15-16-16,12 23-2,-5-3-1,2 2-2,2 2 0,-1 1 0,0-1-1,0 2 0,-3 0 1,-1-10-1,-1-1-1,-2-3 0,-3-12 1,0 0-1,0 0 1,0 0-1,-6-19 1,5 2-1,0-6 1,2-4 1,3 2-1,2 0 0,2 2 0,1 3 1,1 6-1,2 1 0,3 8-2,-1 2-5,5 10-18,-1-2-15,-4-3 1,2 0-1,-2-1 1</inkml:trace>
  <inkml:trace contextRef="#ctx0" brushRef="#br0" timeOffset="4850.2775">21838 4686 72,'12'2'38,"3"2"0,6-4 1,-10-7-22,13 6-6,-4-4-5,4 1-1,-3-6-3,3 2-1,-4-4 1,-2-3-1,-3 0-1,-2-2 0,-6 0 0,-5-2 1,-6 3-1,-5 3 0,-4 1-1,-5 8 1,-3 2 1,-1 7 0,-1 3-1,1 6 1,4 6 1,3 4-1,2 3 2,4 0-2,6 0 1,4 3 0,3-2 0,6-1-1,0-6 0,5 0-1,-1-8 0,3-1 0,0-1-1,2-10-3,3 1-4,-7-9-20,6 0-15,-3-4 1,3 0 0,1-5 1</inkml:trace>
  <inkml:trace contextRef="#ctx0" brushRef="#br0" timeOffset="5280.3021">22457 4515 76,'0'0'39,"0"0"-1,-4-12 1,-7 9-17,11 3-17,-12-5-2,1 8-2,-2 1 1,-2 2-1,0 5 0,-3 0 0,1 3 0,0 7-1,2 0 2,4-2-1,5 0-1,4 2 1,3-3 0,6-1 0,7-3 0,1-2 0,3-4-1,-1 1 1,1 2 0,-1-6-1,-3 1 0,-5 2 0,-9-8 0,3 14 1,-3-14-1,-16 13-1,1-8 1,-2 4 0,-3-1 0,1-4-1,2-1-3,-1 0-2,9 2-4,0-8-16,9 3-16,6-12 3,8-2-2,5 2 3</inkml:trace>
  <inkml:trace contextRef="#ctx0" brushRef="#br0" timeOffset="5641.3227">22701 4522 92,'0'0'38,"-10"-5"2,-8 10-8,-13-1-22,11 4-4,-3 0-2,5 5-3,2-1 0,9 0 0,4-2-1,7 0 1,7 1-1,2 1 0,3 0 1,2-1 0,-2-2 0,0 3-1,-4 0 1,0-1 0,-4 2 0,-3-2-1,-4-1 0,-1 4 0,-2-2 1,-2-3 0,-1 1-1,-4-1-1,-1-3 1,1-4-2,9-2-3,-18-3-5,18 3-27,-6-11-3,2-4 0,7-1 0</inkml:trace>
  <inkml:trace contextRef="#ctx0" brushRef="#br0" timeOffset="5887.3368">22868 4494 93,'7'20'39,"-5"-5"2,-3 4-1,4 1-31,-5-2-2,5 3-2,0 1-2,1-1-2,-1-5 1,0 1-2,2-4-1,-5-13-3,12 11-4,-12-11-18,0 0-16,4-19 1,-3 4 0,2-6 1</inkml:trace>
  <inkml:trace contextRef="#ctx0" brushRef="#br0" timeOffset="6028.3448">22869 4360 92,'0'0'37,"-11"0"1,11 0-1,-4 13-37,5-4-24,-1-9-13,16 21-1,-6-10-1</inkml:trace>
  <inkml:trace contextRef="#ctx0" brushRef="#br0" timeOffset="6429.3678">23118 4518 92,'-3'17'37,"-3"0"2,2-1-6,-1 10-24,-5-1-2,7 2-3,1-4-1,1 4-2,3-4 1,9-5 0,4-6-1,1-5 0,7-7 0,2-3-1,1-4 0,2-8 1,-3-3-2,-7-1 1,-5-2-1,0-2 1,-10 1-1,-10 0 1,-7 5-1,-5 3 2,-7 7-1,1 2 1,-3 3-1,-2 6 0,2 4 0,11 2 0,2 1-1,15-11-3,-3 22-3,3-22-14,17 12-19,2-6 0,1-5 1,1-2-1</inkml:trace>
  <inkml:trace contextRef="#ctx0" brushRef="#br0" timeOffset="6862.3925">23407 4490 98,'10'-1'38,"-10"1"2,-2 17-11,5 3-18,-7-4-6,0 10-2,2 0-1,5 2-1,4-2 1,4-3-1,5-6-1,-4 0 1,1-7 0,8-5 0,-2-4 0,-2-4-1,0-5 1,-4 0-1,-1-6 1,1-2-1,0-1-1,-5 3 1,-3-1 1,1 4 0,-1 0-1,-5 11 1,6-13 1,-6 13-1,0 0 0,8 14 1,-2-3-1,-6 3-1,1 1 1,2 0-1,0 3 0,1-4-1,-2 0-2,-5-5-2,4 1-3,-1-10-11,0 0-24,12-2 2,-3-6-2,1 2 4</inkml:trace>
  <inkml:trace contextRef="#ctx0" brushRef="#br0" timeOffset="7332.4194">24045 4508 68,'10'-11'40,"-5"2"-2,-5 9 2,-4-24-17,-6 22-15,-7 0-1,3 1-3,-4 2-2,-4 5 1,-5 1-1,5 3-1,-2 1 0,3-1 0,5 1-1,2 3 1,-1 1-1,8-2 1,6-2 0,-2 2-1,7-1 1,8 4 0,2-4 0,3 0-1,7-4 1,2 4 0,-5-1 0,8-1-1,-6-1 0,-10-1-1,-2-1 2,-6 3-1,-8 2 1,3-12-1,-18 17 0,-4-7 0,-5 1 2,4-2 0,-1-1-2,-4 1 1,4-3 1,4 1-2,4-2 0,4-4-3,12-1-7,0 0-33,0 0 0,13-14 0,-2 0-1</inkml:trace>
  <inkml:trace contextRef="#ctx0" brushRef="#br1" timeOffset="-215636.3337">15052 6194 38,'0'0'28,"15"-11"-4,-15 11-1,0 0-4,11-10-4,-11 10-4,0 0-2,-6-9 0,6 9-4,0 0-1,-11 2-2,11-2-1,-18 5 0,7 3-1,-3-1 1,0 2-2,0 3 1,2 2 0,-2-3 0,6 0 0,2 1 0,5-3 0,1-9 0,9 19 1,1-12-1,3-3 0,4 5 1,0 3-1,1-3 1,-1 4 0,-2 1-1,-5 1 1,-2 3 0,-7 3-1,-3-5 1,-5 0 0,-2 1-1,-8-2 1,1-5 0,-3-3-1,0-2 1,3-4 0,1 3-1,4-1-2,1-7-3,10 4-11,0 0-20,10-14 0,2 8-1,1-7 2</inkml:trace>
  <inkml:trace contextRef="#ctx0" brushRef="#br1" timeOffset="-215085.3021">15169 6353 21,'0'0'30,"19"-9"-1,-10 3 3,3-2-14,3 2-5,-2-5-3,4 6-4,-4-6-2,4 3-1,-2-1 1,1-1-3,-5-1 1,0 1-1,-3-1 1,-2-1-1,-3-1 0,-4 2 0,-6-2 0,-2 1 0,-6 4 0,2 2 0,-6 2-1,0 7 1,1 3 1,1 3 0,4 7-1,4 5 2,1 1-1,3 6 1,4-1 0,4 2-1,0-2 0,5 1 0,-2-5 0,3-4 0,-1-4-1,5-3 0,-1-4-1,3-4 0,1-3-2,-1-7-3,6 1-9,-2-3-24,1-9 1,0 0-1,-2-5 1</inkml:trace>
  <inkml:trace contextRef="#ctx0" brushRef="#br1" timeOffset="-214532.2705">15505 6143 51,'0'0'34,"11"-7"0,-1 10-1,-1 5-18,-9-8-5,10 20-3,-7-1-4,3 2 1,-4 2-2,2 7 0,-3-2 0,2-4 0,0-4-1,0 0 0,2-5 0,-5-15-1,16 8 1,-6-16-1,1-7 1,1-1-1,-1-5 1,0-5 0,-2-2-1,-2 3 0,-1 3 1,-2 6-1,-3 7 0,-1 9 0,0 0 0,-6 13 0,2 7 1,0-1-1,1 5 0,1 1-1,3-2 1,2 0 0,1-8 1,-4-15-1,16 6 0,-4-8 0,0-7 1,3-8 0,0-3-1,1-5 0,-2 0 0,2 3 0,-3 5 0,-2-1 0,-1 7 0,-10 11 0,11 0 0,-11 0 1,7 19-1,-4-3 1,-2-1-1,3 7 0,-1-1 0,1-4 0,0 0-4,-2-7-5,8-5-28,-10-5-1,11 7 2,-11-7-2</inkml:trace>
  <inkml:trace contextRef="#ctx0" brushRef="#br0" timeOffset="-10515.6014">15986 5532 43,'-8'-16'31,"8"16"4,-9-7-2,9 7-18,-7 13-4,1 3-1,4 4-3,-3 2-3,5 7-1,-2-1-1,3 6 0,1-2 0,2-4-1,-1-4-1,0-1 1,-1-4 0,3-3 0,-5-16 0,12 11 0,-12-11 0,19-2 0,-6-2 0,1-8-3,5 5-8,-3 0-27,2-6 2,-2 6-2,-5-6 0</inkml:trace>
  <inkml:trace contextRef="#ctx0" brushRef="#br1" timeOffset="-213237.1964">16182 6127 27,'0'0'30,"-13"-14"0,13 14-6,-13 1-6,2-2-3,0 8-3,-4-4-3,5 4-1,-8 0-3,6 5-1,-3 1 1,5 0-2,-3 2 0,8 3 0,0-3-1,5 6 0,1-5 0,4-1 0,1-5-2,4 0 1,3-5 0,1-3 0,1-2-1,0-4 0,0-7 1,1 2-1,-3-3 1,-1-6 0,-2-1-1,-1 0 0,-3 2 0,-1-1 1,-3 8 0,1 0 0,-3 10-1,0 0 0,0 0 0,-11 17 1,9-1-1,-1 3 1,3 1-2,1 4 1,2-1 0,2-9-1,4 1-3,-4-4-6,8-5-21,-1-6-6,-12 0 0,17-14-1</inkml:trace>
  <inkml:trace contextRef="#ctx0" brushRef="#br1" timeOffset="-212683.1647">16328 6121 72,'-4'13'36,"5"-3"0,0 1 1,-4 0-28,6 5-3,-3-3-2,4 8-1,0-6-1,2 0 0,1-5-2,3 0 1,1-6-1,2-3 1,0-4-1,1-5 1,0-3-1,-1-1 0,0-2 0,-2-7 1,-3 3-1,0 0-1,-2 1 2,-2 4-1,-1 4 0,-3 9 1,2-11-2,-2 11 1,-1 15 0,0-3 1,0 5-1,2 2 0,0 1 0,1 0-1,2 1-1,-1-7-3,7 3-9,-3-7-24,-7-10 1,13-1-1,-7-11 1</inkml:trace>
  <inkml:trace contextRef="#ctx0" brushRef="#br1" timeOffset="-212131.1332">16651 5850 76,'0'0'37,"13"18"-2,-10-1-1,-5 8-27,5 4-2,-1 1-1,4 9-1,-2 0 0,0-2-1,0 1-2,1-3-1,1-5-1,-2-5 0,1-4-2,-3-10-1,1-1-2,-3-10-1,0 0-1,0 0 2,-9-19 1,1 3 2,0 0 1,-1 3 2,1-2 3,1 1 2,0 0 0,7 14 1,0-16 1,0 16 0,17-11-2,-3 7 0,0-2-1,2 7 1,-1-3-1,1 1 0,-3 0 0,-1 5-1,-1-4 0,-2 3 1,-9-3-2,15 11 1,-15-11-1,14 17-1,-9-5 2,0-1-1,-1 2-1,-2 3 0,0-2 1,0 2-1,0-3 0,-3-3-2,4 0-6,-3-10-21,0 0-9,0 0 1,0 0-1</inkml:trace>
  <inkml:trace contextRef="#ctx0" brushRef="#br1" timeOffset="-212077.1301">16886 5960 77,'0'0'35,"0"0"-2,9 6-6,-9-6-24,5 10-14,-5-10-21,16 18-1,-16-18-1,17 21 1</inkml:trace>
  <inkml:trace contextRef="#ctx0" brushRef="#br1" timeOffset="-211509.0976">17133 6089 70,'0'0'37,"6"-11"0,-6 11 1,-23-4-23,10 10-5,-6 1-5,2 6-1,-3 0-2,2 6-1,4 3 1,2-2-1,5 2-1,6 1 0,4-2 0,4-3 1,2 1-2,5-4 0,2-2-2,-2-6-3,7 4-10,-4-10-23,-1-4 1,2-4-1,-5-8 1</inkml:trace>
  <inkml:trace contextRef="#ctx0" brushRef="#br1" timeOffset="-210946.0654">17403 6102 73,'0'0'37,"0"0"0,0 0 1,0 0-27,0 0-4,0 0-2,-19-5-2,10 11-1,-1 2 0,10-8 0,-15 16-2,10-7 1,5-9-1,-5 20 0,9-11 0,-4-9 1,11 14-2,-2-2 1,2-4 0,0 0 1,0 2-1,1-1 0,-3-3 0,-1 5 0,-4-1 1,-4-10-1,-8 15 0,-2-4 1,-6-1 0,-2 1 0,-3 1 1,0-5-1,4 0-3,1-3-5,16-4-31,-13-5-1,13 5 0,4-23-1</inkml:trace>
  <inkml:trace contextRef="#ctx0" brushRef="#br1" timeOffset="-126780.2514">17963 6216 18,'0'0'13,"0"0"-1,-8 9 2,8-9-2,-9 12 0,9-12 0,-15 16-3,3-7 0,2 7 0,-6-4-2,5 7 0,-3 0-1,1 3 0,1 1 0,5 4-1,-2-3-1,7 3 0,-1-3-1,3 3 1,3-3-2,2 2 0,1-4 1,3-1-2,1-2 1,2-1-1,-2-3 1,2-2-1,-1-4 0,-2 0-1,-9-9 0,13 6-2,-13-6-1,0 0-3,10 3-9,-10-3-19,0 0 1,0 0-2,-5-16 3</inkml:trace>
  <inkml:trace contextRef="#ctx0" brushRef="#br1" timeOffset="-125478.1769">18340 6233 27,'0'0'30,"20"4"2,-9 2 0,2 5-9,9 6-13,-3 3 1,8 6-1,-10-1-4,4 9-2,-5-2-1,-1-1-1,-6-3-2,-4-1-1,-2-4-1,-7-4-4,2 0-8,-3-6-20,-6-10 0,11-3-1,-19 3 2</inkml:trace>
  <inkml:trace contextRef="#ctx0" brushRef="#br1" timeOffset="-113200.4747">18075 6298 17,'0'0'16,"10"-11"0,-10 11 2,7-10 0,-7 10-1,0 0-2,0 0 1,0 0-2,0 0-2,0 0-1,5 14-4,-11-5-1,7 8-1,-5 0-1,3 2-1,-2 2 0,1 3-1,-2-2-1,2 6 1,-2-1 0,0-2-1,1-3 0,1 1 0,-1 0 0,6-6 0,-4-2 0,4-2-1,-3-13 0,6 16 1,-6-16 0,0 0 0,11-3-1,-11 3 0,5-16 1,-3 1 0,1-4 0,-2-5-1,0-5 0,-1 4 0,1-2 1,-1-5-1,-1 0 0,-1 4 0,0 2 0,1 5 0,0 2 1,2-1-1,0 3 0,1 5 0,-2 12 1,6-16-1,-6 16 0,7-11 0,-7 11 1,0 0-1,10 17 1,-9-4-1,0 6 1,0 9-1,0 3 1,-1 1 0,0 1 0,-1 1-1,0-2 1,0-1-1,1-5 0,-1-7 1,1-5-1,1-2 0,0-2 0,-1-10 1,0 0-1,0 0 1,0 0-1,0 0 0,-1-16 1,1 1 0,-1-6-1,2 0 0,0-2 1,1-2-1,1-2 0,-1-2 0,0 1 0,-1 4 0,0 5 1,-2 1-1,0 3-1,-1 3 1,2 12 0,-2-10 0,2 10 0,0 0 0,-4 10 0,3 5-1,0 2 2,-2 3 0,2 5-1,-5 3 0,4 2 0,0 2 0,1 0 1,-2-5 0,0-2-2,2 5 1,1-5 1,0-3-1,1-3 1,-1-3-2,1-5 2,1 1-1,-2-12 1,10 8 0,-10-8-1,13-2 0,-13 2 1,16-10 0,-5 6-1,0 0 1,1 0-1,1 4 0,0 1 0,1-2 1,-1 3-2,2 3 1,-2-4 0,3 3 0,-3 0 1,-1-1-1,2-2 0,-3 3 0,1-1 1,-3-2-1,-9-1 0,13 6 0,-13-6 0,11 0 1,-11 0 0,0 0-1,0 0 0,0 0 0,-10 1 1,0-3 0,-1 2-2,-8 2 1,-1-3-1,1 2 1,-2 2 0,0-4 0,4 1 0,2 1 0,3-1 0,12 0 1,-12-3-1,12 3 0,0 0 0,0 0 0,0 0 1,0 0-2,17-3 1,-4 3 0,5 0 0,5-2 0,1 1 0,1-1 0,-3-3-1,-1 3 0,-5 0 1,0 0-1,-16 2-2,0 0-2,0 0-5,0 0-31,-22 1 0,7-2 1,-5-1-2</inkml:trace>
  <inkml:trace contextRef="#ctx0" brushRef="#br1" timeOffset="-268420.3527">14925 7296 48,'11'7'30,"-11"-7"1,12-5-8,-12 5-14,15-3-6,-3-1-4,0 0-9,1 4-14,0-9-6,8 7 0,-7-10 1</inkml:trace>
  <inkml:trace contextRef="#ctx0" brushRef="#br1" timeOffset="-267910.3236">15232 7186 51,'0'0'31,"12"4"1,-12-4-1,10-3-25,-1 3-4,5 1-7,-1-1-13,3-4-13,7 2 0,-1-9 0,7 5 0</inkml:trace>
  <inkml:trace contextRef="#ctx0" brushRef="#br1" timeOffset="-267866.321">15589 7091 52,'22'-3'30,"-22"3"0,24-4-5,-10 2-21,3 1-7,1 2-14,-2-6-11,10 4-3,-7-10 2</inkml:trace>
  <inkml:trace contextRef="#ctx0" brushRef="#br1" timeOffset="-267823.3186">15989 7010 25,'13'-4'23,"8"10"1,-11-9-8,7 2-12,-3 3-7,-4-9-19,12 11 0,-11-13-1</inkml:trace>
  <inkml:trace contextRef="#ctx0" brushRef="#br1" timeOffset="-267316.2896">16351 6961 65,'17'7'33,"-17"-7"0,17-2-3,-4 2-24,1 1-5,2-3-8,3 3-14,6 2-11,-6-6-1,7 2 0,-8-5 1</inkml:trace>
  <inkml:trace contextRef="#ctx0" brushRef="#br1" timeOffset="-267272.2871">16743 6921 29,'16'-4'28,"6"6"2,-5 0-8,1-1-6,4 1-4,-3 0-4,5 1-8,-5 1-10,4 2-19,-5-6-1,2 1 0,-5-8 0</inkml:trace>
  <inkml:trace contextRef="#ctx0" brushRef="#br1" timeOffset="-267228.2845">17234 6867 63,'12'5'35,"-12"-5"-1,17-1-2,-17 1-23,14 3-2,-2 0-4,-2 2-3,1-4-4,5 3-11,3 4-19,-3-9 1,5-1-2,0-5 2</inkml:trace>
  <inkml:trace contextRef="#ctx0" brushRef="#br1" timeOffset="-210336.0305">15077 6780 37,'-10'11'30,"-8"-1"2,7 9 1,1 2-19,-8-4-3,10 8-1,-1 0-2,8 1-2,1-4-1,9 1-2,2-8 0,7-3-1,2-1-1,2-7 1,0-7-2,-2-3 1,-1 0 0,-4-7 0,-2 0 0,-7 1-1,-5-4 0,-4-1 0,-4 1 0,-6-2 0,-2 1 0,-3 6 0,1 1 0,-2 1-1,4 9 0,0 1-2,8 10-6,2-2-13,5-9-13,16 17 0,0-15-1,6-1 1</inkml:trace>
  <inkml:trace contextRef="#ctx0" brushRef="#br1" timeOffset="-209772.9983">15423 6634 60,'0'0'33,"-14"-17"0,14 17 0,-16-8-24,5 2 0,11 6-3,-18 4-1,9 5-1,-1 1 0,2 9-1,-3 1 1,2 6-1,0 2 0,2 2-1,1-1 0,6 3 0,1-2-1,2-4-1,4-4-2,0-1-3,5-1-4,-7-9-12,0-1-17,-5-10 0,0 0 0,0 0 1</inkml:trace>
  <inkml:trace contextRef="#ctx0" brushRef="#br1" timeOffset="-209722.9954">15194 6932 56,'8'-9'34,"9"7"1,-1-6-1,6-2-22,7 4-5,2 4-9,-1-1-29,0-9-2,4 7-2,-7-7 1</inkml:trace>
  <inkml:trace contextRef="#ctx0" brushRef="#br1" timeOffset="-209153.9629">15793 6539 72,'0'0'36,"0"0"0,2 19-3,-1-2-21,-6 1-3,5 11-4,-2 0 1,2 4-3,-1 0 0,3 0-1,-1-1 0,3 0-3,3-4-1,-3-12-5,8 4-14,1-12-17,-3-11-1,3-1 0,0-9 2</inkml:trace>
  <inkml:trace contextRef="#ctx0" brushRef="#br1" timeOffset="-209101.9599">15973 6703 80,'-14'22'36,"-2"-4"-1,7 1 1,8 3-31,1-4-2,9-5-1,7-3-1,7-4-2,6-7 1,2-7-1,2-1 1,-3-5-1,-3-3 0,-6 2 0,-7-2 1,-7-1 1,-9 3-1,-6 4 1,-6 0 0,-4 5 1,-3 5-2,-2 2 1,0 4-1,3 7-2,9 2-2,1-4-9,10 4-23,10-1 1,5-8-2,10 4 2</inkml:trace>
  <inkml:trace contextRef="#ctx0" brushRef="#br1" timeOffset="-208537.9276">16451 6590 85,'-19'8'35,"-6"1"1,5 4 1,0 6-33,3 1 0,6 0-3,7 0 0,5 1-1,8 0 1,5-7-1,2-4-1,3-3 1,0-6 0,1-2-1,0-6 1,-1-5 0,-5-2 0,-2-2 0,-2-4-1,-3 4 2,-3 0-1,-2 3 0,-2 13 0,-4-10 0,4 10 1,0 0-1,-8 18 0,7-1 0,-1 1 0,4 6 0,0 1 0,0 1 1,-3 4-2,0 1 2,-5 0-1,-3-1 1,-6-2-1,-4-1 0,-4-7 1,1-1-1,-1-6 0,-1-9-3,6-1-7,2-6-28,9-10 2,9-3-1,6-8 0</inkml:trace>
  <inkml:trace contextRef="#ctx0" brushRef="#br1" timeOffset="-208487.9248">16625 6604 61,'6'21'39,"-5"-9"-2,2 1 1,0 4-11,1 0-21,4 1-1,-1-3-2,1 1-2,-1 1-4,-3-8-3,4 9-11,-8-18-21,0 0-1,0 0 1,0 0 0</inkml:trace>
  <inkml:trace contextRef="#ctx0" brushRef="#br1" timeOffset="-207920.8924">16711 6521 77,'-11'5'37,"11"-5"-3,-9 10 2,9-10-32,-1 11-11,13-4-27,0 3-1,3-4 0,4 3-1</inkml:trace>
  <inkml:trace contextRef="#ctx0" brushRef="#br1" timeOffset="-207871.8896">17045 6603 67,'0'0'37,"0"0"0,2-10 1,-14 5-23,12 5-5,-20 3-4,7 7-1,-7 2-1,2 0-1,-1 0 0,3 7-1,3 2 1,3-1-1,8 2 0,8-5 0,6-4-1,7 2 0,2-2 0,4-8-2,3 1-6,-4-4-33,0-11-2,-3-1 2,-6-9-1</inkml:trace>
  <inkml:trace contextRef="#ctx0" brushRef="#br1" timeOffset="-267184.282">17608 6849 43,'17'5'31,"-8"-6"2,5 1-9,-1 4-9,0-1-5,6 1-3,-4-1-5,5 1-7,3 3-8,0 2-18,-4-9-2,8 4 1,-7-10 0</inkml:trace>
  <inkml:trace contextRef="#ctx0" brushRef="#br1" timeOffset="-266660.2521">18036 6860 42,'16'-7'29,"4"10"2,-4-4-6,-1-1-13,8 3-4,-3-2-1,2 5-3,0 1-5,2-3-6,1 2-10,1 1-14,-6-9-1,10 8 1,-6-8 0</inkml:trace>
  <inkml:trace contextRef="#ctx0" brushRef="#br1" timeOffset="-266614.2494">18519 6852 25,'23'3'31,"-12"-5"2,4 4-2,-1 0-9,-5-4-6,5 8-4,-2-6-5,3 3-3,0 0-4,-2-2-3,9 2-7,-6-2-11,-1-3-12,8 2-1,-5-6 0,6 3 1</inkml:trace>
  <inkml:trace contextRef="#ctx0" brushRef="#br1" timeOffset="-266570.2469">18906 6842 51,'0'0'32,"10"5"2,-10-5-1,0 0-19,0 0-3,0 0-5,12 9-3,-12-9-1,20 10-1,-10-6 0,-1-3-3,3 5-5,-12-6-8,19-5-18,-8 6-1,-11-1-1,15-7 1</inkml:trace>
  <inkml:trace contextRef="#ctx0" brushRef="#br1" timeOffset="-266039.2165">18882 6724 28,'0'0'31,"0"0"1,0 0-4,8 10-7,-8-10-4,11 4-2,-11-4-5,16 4-2,-16-4-2,20 7-2,-10-3 1,4 2-2,0 3-1,0-2 1,2 0-2,0 3 0,2 1 0,-2-3 0,0 0-1,-1 2 1,0-2-1,-3 1 0,-1-1 0,0-1 1,-11-7-1,12 11 0,-12-11 1,4 10-1,-4-10 1,0 0-1,-7 11 1,7-11-1,-18 15 1,5-9-1,-2 2 0,-2 3 1,-4 0-1,2 0 1,0 0-1,2-2 1,2 0-1,5-1-1,10-8 0,-16 8-1,16-8-5,0 0-14,1-10-18,-1 10 0,9-19 0,-5 8 1</inkml:trace>
  <inkml:trace contextRef="#ctx0" brushRef="#br2" timeOffset="-810567.3618">19568 6619 59,'0'0'34,"18"3"-1,-7 3-2,-11-6-20,12 24-2,-6-7-1,4 8-4,-4 1 0,1 2-1,0-4-2,0-1 1,-2-1-1,-1-7 0,-1-3-1,-1-3 1,-2-9 0,0 0-1,2-16 1,-2-2-1,2-6 0,-1 2 0,3-6 1,2-3 0,3 3-1,2 5 0,0 2 1,4 8-1,0 5 0,1 1-1,2 11-2,-2 0-4,4 8-8,-6-2-15,2 0-6,-1 0 0,-3-2 0</inkml:trace>
  <inkml:trace contextRef="#ctx0" brushRef="#br2" timeOffset="-810154.3381">19892 6757 31,'9'10'33,"-9"-10"1,21 2 1,-2-2-16,-3-8-1,11 4-3,-5-5-6,6 2-3,-4-7-2,2 5-1,-4-5 0,-2-2-1,-4-4-1,-4 4-1,-6-5 1,-4 1 0,-6 1-1,-7-3 0,-6 3-1,-4 7 0,-2 7 1,-4 3-1,-1 7 0,0 9 0,3 6 1,5 8-1,6 7 2,3-1-1,8 2 1,6 4-1,5-4 2,6-4 0,6-2-1,4-7 1,2-7-1,2-1-1,0-5-1,-1-11-3,2 1-4,-6-11-19,0-6-12,-1 2 2,-5-6-2,-1-4 3</inkml:trace>
  <inkml:trace contextRef="#ctx0" brushRef="#br2" timeOffset="-809899.3236">20242 6323 63,'0'0'35,"1"-12"1,-1 12 0,11 26-21,-6-7-8,7 9-1,-3 2-2,2 9-1,-2 6 0,-1 0-1,-2 1-1,-2-5-1,0-1-2,-2-3-1,5-1-2,-5-11-8,11-5-18,2-4-6,0-9 0,7-1 1</inkml:trace>
  <inkml:trace contextRef="#ctx0" brushRef="#br2" timeOffset="-809477.2994">20733 6610 49,'-6'-16'32,"-7"23"4,-13 2-2,-1 5-12,-2 9-13,-5-4-3,8 10-2,3-2 0,6 0-2,8-6-1,9 0 0,6-4 0,7-4 1,4-2-1,5-7 1,-1-8-1,2-2 0,-1-4 0,1-6 1,-6-2-1,-1-1 1,-6-6-2,-4 2 2,-3 2-1,-4 3 0,-5 1-1,6 17 0,-14-10 0,4 12 1,3 11-1,3 4 0,-1 3 0,5 3 0,4 2 1,2-5-1,5-1-2,3-3-1,4-3-4,-3-12-11,7-1-20,-1-5 1,-1-6-2,0-2 2</inkml:trace>
  <inkml:trace contextRef="#ctx0" brushRef="#br2" timeOffset="-808985.2713">20848 6287 53,'-5'-16'35,"5"16"1,-5 11 0,5 21-9,2 0-20,8 10 0,-2 4-3,2 10 0,0-1-1,2-3-1,-2-5-1,0-6-1,-2-8-1,-3-4-1,1-6 1,-2-13-2,-4-10 0,0 0 0,0 0 1,3-20 0,-5 8 0,-2-6 1,1 0 0,2 1 1,1 1 0,3-1 1,2 4 0,6 3 0,2 0 2,3 3-1,2-1 1,2 3-1,-3 1 0,0 8 1,-3 1 0,0 2-1,-4 1 0,-1 4-1,-4 4 2,0 2-2,-2 0 1,0 0-1,-2-2-1,1 1 0,0-2 1,-1-3-2,1-3-1,-2-9-2,0 0-4,0 0-11,8-13-21,-4 0 2,0-7-1,-1-4 1</inkml:trace>
  <inkml:trace contextRef="#ctx0" brushRef="#br2" timeOffset="-808843.2631">21076 6464 59,'0'0'33,"-18"-3"-1,18 3-2,-2 9-26,2-9-27,20 8-6,-10-5-3,11 7 0</inkml:trace>
  <inkml:trace contextRef="#ctx0" brushRef="#br2" timeOffset="-808469.2418">21327 6605 44,'-12'16'32,"7"3"2,-4-3-1,1-3-17,8 7-4,-2-8-4,8 6-3,-1-8-2,6 3-1,3-5 1,4-4-1,2-4-1,2-2 0,0-6 1,-1-3 0,0-3-1,-4-4 0,-5-4 0,-5 1 1,-8-2-1,-4 2 1,-11 3-2,-3 7 1,-9 4 0,-4 12-1,-2 5 0,1 4 0,5 6-2,3 2-2,12 5-3,3-9-9,17-1-20,11-3 1,6-7-3,9 2 2</inkml:trace>
  <inkml:trace contextRef="#ctx0" brushRef="#br2" timeOffset="-808109.2212">21605 6605 51,'0'0'36,"-2"20"-2,-6-4 2,1-1-13,3 9-14,-4-6-3,7 10-3,-1-6 0,6-5-1,3-3-1,6-5-1,2-8 1,7-2-1,2-5 1,1-6 0,-1-4 0,0 1-1,-3-2 1,-2 1 1,-2 2 0,-7 6 0,-10 8 1,13-3 0,-12 12 0,1 2 0,-3 5 0,2 7-1,-1-2 0,3 1-1,1 0-3,0-7-3,8 0-25,-4-2-11,-8-13 2,17 6-1</inkml:trace>
  <inkml:trace contextRef="#ctx0" brushRef="#br2" timeOffset="-473032.0558">22500 6354 4,'-4'-14'27,"4"14"1,-4-20 3,3 8-10,1 12-5,-9-14-2,9 14-3,-11-9-3,11 9-2,-19 10 0,11 0-2,-5 2-1,3 5 0,0 3 0,3 5 1,-1 2-1,4 1 0,2-1-1,3 6 0,1-5 0,3 4-1,0-1 1,1-1-1,1-4 0,0 1-1,1-1-1,-1-7-1,1 0-3,-5-7-5,5-1-13,-8-11-13,1 9 0,-1-9 0,-15-6 1</inkml:trace>
  <inkml:trace contextRef="#ctx0" brushRef="#br2" timeOffset="-472597.031">22310 6706 51,'0'0'31,"10"-6"2,-10 6-2,16-15-22,1 9-3,2-1-2,2-2-6,6 6-7,-3-4-9,0-7-13,9 9-2,-8-7 2,5 9-1</inkml:trace>
  <inkml:trace contextRef="#ctx0" brushRef="#br2" timeOffset="-472164.0062">22690 6572 58,'0'0'34,"-11"3"0,11-3-3,-18 11-17,1-2-4,6 1-3,-3 2-1,4 5-2,4-2-1,6 2-1,4 0 0,6-2-1,2-5-1,5 2 1,0-5 0,6-5-1,0-4 1,-3-1-1,-2-5 1,0-5 0,-5-2-1,-5-4 1,-4-1-1,-8 0 0,-7 1 0,-4 0 0,-2 2-2,-3 5 1,3 5-1,-1 1 0,5 6-3,0 0-1,13 0-3,-1 11-3,10 3-6,-9-14-3,19 21-2,-7-14-1,6-1 0,-1 1 3,-3-4 6,2-3 7,-2-7 10,-3 2 9,0-3 7,-3-1 3,-8 9 2,15-18 0,-8 9-3,-7 9-4,8-10-4,-8 10-3,11 0-5,-11 0-1,8 14-2,-4-3 0,-2 5 0,1 0-1,1 0-1,-3-1 0,1 0 0,-2-15 0,6 16 0,-6-16 0,0 0 0,0 0 1,6-15 0,-2 1 1,0-1-1,0-1 2,0-1-1,5 2 1,1-2 0,0 6-1,-2-1-1,-8 12-2,19-9-4,-19 9-17,13-5-11,-13 5 0,0 0-2,9 10 2</inkml:trace>
  <inkml:trace contextRef="#ctx0" brushRef="#br2" timeOffset="-457440.164">23528 6506 18,'0'0'22,"0"0"1,-4-9-3,4 9-5,0 0-2,-3-11-5,3 11-1,-12-2-3,2 1-2,0 0 0,-10 4-2,2 2 1,-2-1 0,3 1-1,-3 0 1,3 1 0,3 2 0,-1 0 0,15-8 0,-12 12 0,9-3 1,3-9 1,2 16 0,-2-16-1,17 10 1,-5-6 0,4 4 0,-2-2-1,2-1-1,2 0 1,-6 1-2,0 5 1,1 0 0,-2 1-1,-4 2 0,-3 0 2,-5 5-2,-4 0 1,2-1-1,-6-1 1,-6-1-1,-2-2 1,0-3 0,0-3 0,2-4 1,-1-5 0,0 1 0,-2-5 0,8-1 0,-3 0 0,1 1-1,1-2 0,11 7-2,-13-5 0,13 5-2,0 0-3,0 0-5,12 13-11,3-4-11,-15-9-2,28 14 2,-15-11 0</inkml:trace>
  <inkml:trace contextRef="#ctx0" brushRef="#br2" timeOffset="-456739.1239">23581 6651 33,'10'-7'32,"-7"-5"0,-3 12-10,0 0-2,0 0-4,0 0-6,8 13-3,-4 0-3,-5 0 0,2 8-2,-2 1 2,5 3-2,-1-2-1,0 4 0,-2 0 0,4 1 0,-1 0-1,2-5-1,1-2 0,-4-1-1,0-1-1,0-10-2,3 0-2,-6-9-3,0 0-3,0 0-4,-11-14-2,6-4-1,-1-2-1,-5-4 2,-1-5 5,-1 1 6,3-1 7,1 0 8,1 1 7,-2 3 4,2 3 4,8 2-1,0-2-1,5 8-2,-2-5-4,10 7-2,-5-4-5,8 6-2,-2-2-2,0 7-1,0 3 0,9 1 0,-4 4-2,0 3 1,-1 5 0,1 1-1,-1 2 1,-2-1 0,-2 0 0,-11 1-1,-8-3 2,-4 0-2,-7-6-1,-7 1 2,-3-3-1,-2 0 0,0-1 0,4-1 0,7 0-2,0 0-2,17-1-3,-12 4-17,12-4-13,17 2 1,-4-4-2,2 5 1</inkml:trace>
  <inkml:trace contextRef="#ctx0" brushRef="#br2" timeOffset="-456158.0907">23891 6742 22,'0'0'30,"15"6"4,-6-7-1,2-2-13,3 4-4,-2-7-4,13 4-2,-7-4-5,3 2-2,3-3-1,-1 4-1,-3-1 0,3-1-1,-2-1 1,-6 3-1,-1-4 0,1 1 1,-5-1 0,2-5 0,-6-1-1,-3 1 0,-6 0 0,2-1 1,-3-1-2,-10 3 1,1 1-1,-4 4 1,-1 4 0,-6 2 0,1 4 0,-5 7 1,0 4 1,4 2 0,0 2 0,-1 5 0,7 0 1,8 3-1,4-1 0,11-2 0,6-1-1,5 1 0,5-4 0,8-4-1,3-2 0,-6-4 0,4-3-3,-10-6-2,6 2-12,-3-7-21,-4-5 0,-8 2-1,-6-7 1</inkml:trace>
  <inkml:trace contextRef="#ctx0" brushRef="#br2" timeOffset="-455705.0648">24646 6679 29,'0'0'32,"0"0"3,0 0-1,0 0-13,-7-51-6,7 51-2,0 0-5,-55 1-2,55-1 0,0 0-2,-66 27-1,66-27 0,0 0 0,-59 55-1,59-55 0,0 0 0,-21 64-1,21-64 1,0 0-1,34 59 0,-34-59 1,0 0-2,64 30-2,-64-30-3,58-2-30,-58 2-4,0 0 0,64-30-1</inkml:trace>
  <inkml:trace contextRef="#ctx0" brushRef="#br3" timeOffset="-584380.4246">19226 7366 14,'9'-3'19,"-9"3"-5,10-8-1,-10 8 1,0 0 0,13-10-3,-13 10-1,9-6 0,-9 6-2,0 0 0,0 0-2,-3-13 0,3 13-1,-12-8 0,-1 5-1,3 5 0,-5-1-1,-1 4 1,-3-2-2,0 5 0,-1-3 0,-1 4 0,4-1-1,-1-1 1,2-3-1,2 4 0,4-3 1,10-5-1,-16 15 0,14-6 1,2-9-1,5 17 1,2-6-1,3-3 1,1 1 0,6 2-1,-2-2 0,2 1 1,-2-1-1,-1 1-1,-2-1 1,-4 6 0,-4 1-1,-3-1 2,-6-1-2,-2 5 0,-2-1 1,-6-1 0,-1 0-1,-2-7 1,1 0-1,0 0 0,3-1 1,0-7-1,3-1 0,11-1-1,0 0 1,0 0 0,0 0 0,20 5 0,-6-4-1,5 6 1,-2 1 0,2 0 0,-3 3 0,-4 3 0,-4 2 0,-2 4 0,-4-1 0,-1-1 0,0 2 0,-3 0 0,2-2 0,0-2 0,2-3 0,1-3 0,3 1 0,2-2 1,1-5-1,4-1 1,0-4 0,0 2-2,4 4-3,-8-7-18,3 1-14,-3 4-1,-9-3 0,0 0-1</inkml:trace>
  <inkml:trace contextRef="#ctx0" brushRef="#br3" timeOffset="-572419.7405">19675 7825 37,'0'0'32,"14"6"0,-14-6 1,0 0-18,0 0-5,0 0-2,0 0-2,0 0-4,0 0-1,0 0-1,0 0 0,0 0 0,0 0-3,9 10-10,-9-10-19,10 1 0,0 3-1,-10-4 1</inkml:trace>
  <inkml:trace contextRef="#ctx0" brushRef="#br3" timeOffset="-572103.7224">19863 7788 34,'0'0'27,"13"9"1,-13-9 0,0 0-21,-2 9-2,2-9 0,3 10-1,-3-10-1,0 0-2,11 7-3,-11-7-7,0 0-19,15-1-1,-15 1 1,0 0-1</inkml:trace>
  <inkml:trace contextRef="#ctx0" brushRef="#br3" timeOffset="-571787.7043">20004 7801 56,'0'0'32,"0"0"1,11 10-2,-11-10-23,13 6-3,-13-6-4,19 9-9,-9-4-23,-10-5-1,19-1-1,-19 1 1</inkml:trace>
  <inkml:trace contextRef="#ctx0" brushRef="#br3" timeOffset="-571763.703">20191 7794 50,'0'0'32,"11"2"3,-11-2-1,12 7-18,-12-7-6,0 0-3,11 9-6,-11-9-11,0 0-23,11 8-1,-11-8-1,0 0 1</inkml:trace>
  <inkml:trace contextRef="#ctx0" brushRef="#br3" timeOffset="-567435.4554">20819 7374 15,'0'0'12,"0"0"2,0 0-2,0 0-4,0 0 0,0 0 0,0 0 0,-11 3-1,11-3 0,-9 3 0,9-3 0,-13 10 0,13-10-1,-18 14-1,7-1 0,0-2 0,0 3 1,-3 2-1,6 4-1,-5-2 1,6 7 0,-2-1 2,6 3-2,-4 0-1,4 5-1,1-2 0,0 3 0,4-2 0,2-2-1,-3-4-1,3 1 0,3-3 0,1-5 0,1-5 0,-1-1-1,0-2 1,-2-1 0,-6-9-1,15 10 0,-15-10-1,0 0-2,10 8-2,-10-8-8,0 0-21,2-10-2,-2 10 0,0 0 0</inkml:trace>
  <inkml:trace contextRef="#ctx0" brushRef="#br3" timeOffset="-566761.4169">21037 7424 41,'0'0'24,"0"0"0,0 0-4,-9 7-3,9-7-3,-13 18-2,0-6-2,5 7-1,-5 0-3,1 8-1,-3 0-1,3 3 1,0 1-2,4 0 0,0-3 0,4 1-1,2-4-1,4-3 1,4-5-1,1-2 0,1-2-1,2-4-1,1 0-2,-11-9-5,22 5-15,-12-4-15,-10-1 2,13-7-1,-13 7 2</inkml:trace>
  <inkml:trace contextRef="#ctx0" brushRef="#br3" timeOffset="-566237.3869">21169 7527 29,'2'12'28,"-2"-12"4,-13 19-1,7-5-15,-3 0-4,5 10 0,-6-3-1,7 5-4,-1-2-2,5 1-1,-1-4-1,6 3 0,0-5 0,4-4 0,1-7-2,3 0 1,1-4 0,3-3 0,0-4 0,3-5-1,-2-6 0,-1 3 0,0-5 0,-3-5 0,-4-3 0,-2 1 0,-7-1 0,-6 0-1,-4 0 1,-7 1-1,-4 3 1,-5 6-2,-2 6 2,-2 1-1,2 6-1,3 3 0,7 6-1,3-1-2,8 10-7,2-4-26,9-1 0,7 1 0,-1-6-1</inkml:trace>
  <inkml:trace contextRef="#ctx0" brushRef="#br3" timeOffset="-565769.3601">21490 7781 46,'0'0'31,"0"0"3,12 7-9,-12-7-8,10 7 0,-10-7-6,6 16-1,-7-5-3,2 3-1,-6 0-2,1 5 0,-6 0-1,0-3-1,0-1-1,-2-2-2,5 0-2,-3-10-5,10-3-16,0 0-16,0 0 3,14-18-2,-6 0 3</inkml:trace>
  <inkml:trace contextRef="#ctx0" brushRef="#br3" timeOffset="-560276.0459">21739 7494 12,'0'0'26,"0"0"3,0 0-3,0 0-6,0 0-3,0 0-2,0 0-3,0 0-3,0 0-2,0 0-2,7 14-1,-7-14-2,-2 16 1,0-7-1,1 6 0,-1-4 0,0 0-1,2-11 0,-2 18 0,2-18 0,0 14 0,0-14 0,2 10-1,-2-10 0,0 0 0,15 12 1,-15-12-1,17 4 0,-6 1 0,0-1 1,2-1-1,1 2 1,-2 0-1,1 0 0,-3 6 0,-1 0 1,-1 0-1,-1 2 0,-4 2 1,-2 0-1,-1 1 1,-3 0-1,-1-3 1,-3-2-1,-2 0 0,0-2 1,-3 0-1,0-4 1,0-2-1,-1-2 0,2 0 1,-2-4-1,4-1 0,9 4 0,-14-10 0,14 10 0,-9-9 0,9 9-1,-3-11-3,3 11-3,1-10-10,-1 10-20,7-12 1,-3 2-1,2 0 1</inkml:trace>
  <inkml:trace contextRef="#ctx0" brushRef="#br3" timeOffset="-559960.0278">21705 7541 58,'0'0'35,"0"0"1,10-12 0,5 9-20,-5-6-5,10 8-3,-6-3-1,5 1-3,-2-2-2,0 4-1,0 1-2,-2-3-1,2 4-1,-4-5-3,6 4-4,-10-3-10,4-1-17,2 4 1,-15 0-1,19-3 2</inkml:trace>
  <inkml:trace contextRef="#ctx0" brushRef="#br3" timeOffset="-559608.0077">21965 7362 45,'0'0'33,"0"0"2,0 0-1,0 0-16,10 1-3,-10-1-5,17 15-2,-5-6-2,6 6-2,1 3-1,4 4 0,-3 3-2,1 5 0,-4 4 0,-3-1 0,-5 5-1,-4 1 0,-5-1 1,-3-4-1,-2-2 0,-1-5 0,0-4 0,0-5 0,0-3 1,6-15-1,-12 13-1,12-13-1,-10 6-2,10-6-4,0 0-8,-14 4-19,14-4-2,0 0-2,12-7 3</inkml:trace>
  <inkml:trace contextRef="#ctx0" brushRef="#br3" timeOffset="-559292.9897">22353 7828 67,'0'0'37,"10"18"-1,-12-6 1,-10 2-24,10 6-3,-7-2-5,2 5-2,-3-4-1,5 0-2,0-2-1,1-7-4,5 2-9,-4-2-24,3-10 1,3-10 0,0-4 0</inkml:trace>
  <inkml:trace contextRef="#ctx0" brushRef="#br3" timeOffset="-558975.9716">22720 7415 43,'0'0'32,"0"0"-1,-16 10-5,8 3-4,-8 1-4,4 13-4,-8-3-4,7 14-1,-6 0-3,7 4-1,1 0-1,5 2-2,2-4 0,8-5 0,2-4-1,4-4-1,3-5-1,-1-5-1,4-4-3,-7-11-8,5-1-27,-2 0 1,-12-1 1,16-12-2</inkml:trace>
  <inkml:trace contextRef="#ctx0" brushRef="#br3" timeOffset="-558639.9523">22731 7737 68,'0'0'36,"0"0"0,0 0 2,12-3-27,6 3-2,-4-5-2,4 5-2,-2-3-2,3 3 0,-1-2-2,1-1 0,-4 0-1,-1 3 0,-3 1-2,-2-3-1,3 4-4,-12-2-8,9-10-23,-9 10 0,0 0 0,0 0 0</inkml:trace>
  <inkml:trace contextRef="#ctx0" brushRef="#br3" timeOffset="-558297.9328">22968 7562 72,'8'-11'38,"-2"0"-1,1 1 2,6 4-27,-5-5-4,6 8-1,-5-4-2,7 5-2,-5 1-1,3 1 0,0 0-2,-1 7 1,-2 1 0,2 0-1,-1 3 0,-6 2 0,-3 2 0,-4 3-1,-6 3 1,-4-2-1,-1 3 0,-10 2 0,-2-2 0,2 1 0,1-2 0,0-3 0,7 0 1,2-1-1,5-4 1,13-1 1,5-2 0,0 0 0,5-1 1,5-1 0,0-2-1,1-2 0,-1 0-2,-6-2-3,0 6-12,-1-6-24,-14-2 2,14 2-2,-14-2 1</inkml:trace>
  <inkml:trace contextRef="#ctx0" brushRef="#br3" timeOffset="-557970.9141">23254 7887 77,'12'9'38,"-12"-9"-1,11 18 2,-11-18-25,10 22-8,-10-8 0,5 5-4,-10-1 0,4-1-2,1-1-2,-8-4-3,7 0-4,1-12-12,-10 5-18,10-5 1,2-11-1,1 0 3</inkml:trace>
  <inkml:trace contextRef="#ctx0" brushRef="#br3" timeOffset="-557576.8915">23417 7641 78,'0'-20'36,"6"5"1,-6 15-6,-3-18-20,3 18-3,9-13-3,-9 13-1,0 0-1,0 0-1,1 15-1,-5-5 0,0 1 0,-1 5-1,-3 0 1,8-2 0,-3 1-1,3 3 1,2-4-1,6-1 1,1-1-1,-1-3 0,7-3 0,-2 0 0,-2 1 0,5-4 1,-3 1-1,-1 1-1,-12-5 1,20 8 1,-10-1-2,-10-7 1,13 12 0,-11-3 0,-1 3 0,3-1 0,-2 0 0,-8 2 1,-3 1-1,2-1 1,-4-1-1,1-3 1,-1-1-1,-5-2 0,1-1 0,15-5 0,-15 2-1,3-4-4,12 2-7,-13-2-28,13 2 2,-7-17-1,9 2-1</inkml:trace>
  <inkml:trace contextRef="#ctx0" brushRef="#br3" timeOffset="-557236.8721">23389 7639 67,'0'0'38,"14"-11"0,-4 7 2,2-8-21,9 12-8,-4-5-4,2 5-3,-4-3-1,7 1 0,-2 0-3,-4-1 0,3-1-2,-10 1-4,2 6-6,-11-3-23,11-5-6,-11 5 2,5-16-2</inkml:trace>
  <inkml:trace contextRef="#ctx0" brushRef="#br3" timeOffset="-556903.853">23665 7410 75,'0'0'37,"0"0"0,12 7 2,-12-7-29,19 22-2,-10-4-1,8 7-2,-1 2-1,1 6-1,-3 2 0,2 1-1,-7 2-1,-5-3 0,3-3-1,-6 1 0,-7-4 0,4-5 1,-2-5-1,-3-3-1,3-3-1,1-4 0,-2 0-4,5-9-12,-10-4-23,10 4 2,-5-10 0,4 1-1</inkml:trace>
  <inkml:trace contextRef="#ctx0" brushRef="#br3" timeOffset="-556420.8254">23810 7326 57,'0'0'36,"16"2"-1,-3 4 1,1 5-20,-2-1-5,10 9-2,-5 3-2,4 6-2,3 2-1,-4 8-1,-6 2-1,2 2 1,-4-2-2,-10 0 0,-6-2 0,1-4 0,-11-4 0,3-8-1,0-5 1,-4-2-1,-3-3 0,18-12 1,-12 9-3,2-8-1,10-1-5,0 0-25,0 0-7,0 0 1,0 0-2</inkml:trace>
  <inkml:trace contextRef="#ctx0" brushRef="#br3" timeOffset="-555644.781">24251 7891 48,'0'0'35,"0"0"2,0 0-8,0 0-8,0 0-5,0 0-5,0 0-2,-16 13-3,22 1-2,3-1-1,-7 6-1,-6 0 0,1 2-1,-2 2 1,4-4-3,-6-1-1,-10-6-6,1-5-31,1 1-1,-5-5 1,4-4-1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4:28.01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59D56"/>
    </inkml:brush>
  </inkml:definitions>
  <inkml:traceGroup>
    <inkml:annotationXML>
      <emma:emma xmlns:emma="http://www.w3.org/2003/04/emma" version="1.0">
        <emma:interpretation id="{245EDF39-CABA-4B19-8E87-D3201A551FA4}" emma:medium="tactile" emma:mode="ink">
          <msink:context xmlns:msink="http://schemas.microsoft.com/ink/2010/main" type="writingRegion" rotatedBoundingBox="2463,3542 21974,3410 21981,4323 2469,4455"/>
        </emma:interpretation>
      </emma:emma>
    </inkml:annotationXML>
    <inkml:traceGroup>
      <inkml:annotationXML>
        <emma:emma xmlns:emma="http://www.w3.org/2003/04/emma" version="1.0">
          <emma:interpretation id="{66A8C884-0823-4C50-930E-DE3672B9357C}" emma:medium="tactile" emma:mode="ink">
            <msink:context xmlns:msink="http://schemas.microsoft.com/ink/2010/main" type="paragraph" rotatedBoundingBox="2463,3542 21974,3410 21981,4323 2469,4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6948BA-040A-49FE-8D72-391D66B4A8C4}" emma:medium="tactile" emma:mode="ink">
              <msink:context xmlns:msink="http://schemas.microsoft.com/ink/2010/main" type="line" rotatedBoundingBox="2463,3542 21974,3410 21981,4323 2469,4455"/>
            </emma:interpretation>
          </emma:emma>
        </inkml:annotationXML>
        <inkml:traceGroup>
          <inkml:annotationXML>
            <emma:emma xmlns:emma="http://www.w3.org/2003/04/emma" version="1.0">
              <emma:interpretation id="{6BC61DDF-E569-48A1-8CF5-C633D048CDB9}" emma:medium="tactile" emma:mode="ink">
                <msink:context xmlns:msink="http://schemas.microsoft.com/ink/2010/main" type="inkWord" rotatedBoundingBox="2463,3542 10470,3488 10476,4401 2469,4455"/>
              </emma:interpretation>
              <emma:one-of disjunction-type="recognition" id="oneOf0">
                <emma:interpretation id="interp0" emma:lang="en-US" emma:confidence="0">
                  <emma:literal>5=41×1471×878,421}</emma:literal>
                </emma:interpretation>
                <emma:interpretation id="interp1" emma:lang="en-US" emma:confidence="0">
                  <emma:literal>5=31×1471×873,421}</emma:literal>
                </emma:interpretation>
                <emma:interpretation id="interp2" emma:lang="en-US" emma:confidence="0">
                  <emma:literal>5=41×1471×878,426}</emma:literal>
                </emma:interpretation>
                <emma:interpretation id="interp3" emma:lang="en-US" emma:confidence="0">
                  <emma:literal>5=41×1471×878,427}</emma:literal>
                </emma:interpretation>
                <emma:interpretation id="interp4" emma:lang="en-US" emma:confidence="0">
                  <emma:literal>5=41×1471×878,423}</emma:literal>
                </emma:interpretation>
              </emma:one-of>
            </emma:emma>
          </inkml:annotationXML>
          <inkml:trace contextRef="#ctx0" brushRef="#br0">7688 3679 73,'-11'1'39,"1"-2"0,10 1 1,0 0-15,-10-8-18,10 8 0,19-11-3,0 5-2,4-1 0,5 2 0,4 1-1,1 2 0,3 3-1,-1 0 1,-1 1-1,-3 3 1,-5 1-1,-4 1 0,-4 0 0,-6 4 0,-5 2-1,-10 1 1,-6 5 0,-5 0-1,-7 5 0,-5 4 1,-5 1-1,-2 1 1,-1 2-1,3 2 0,2 1 1,3-2 0,5-1-1,4-2 0,6-2 1,4-1 0,4-4 0,2-7 0,3-2-1,2-2 2,6-1-1,0-5 1,4-1 0,3-2-1,5-1 1,2-1 0,1 0 0,1-3 0,0-2-2,0 2 0,-2 0-1,-8-5-1,1 3-3,-10-7-7,2 2-27,-9 9-1,-4-18 1,-8 7 1</inkml:trace>
          <inkml:trace contextRef="#ctx0" brushRef="#br0" timeOffset="289.0166">7661 4006 83,'3'-9'39,"-3"9"-1,14-16 2,3 12-29,-6-5-3,11 7-3,-1 0-2,7 2-1,3 0-3,-1 0-1,2 5-5,-7-7-9,-1 2-23,-3-2 0,-9-3 0,-12 5 0</inkml:trace>
          <inkml:trace contextRef="#ctx0" brushRef="#br0" timeOffset="656.0376">8050 3748 73,'0'0'35,"-6"18"-1,-5 1 0,-8-2-25,3 12-1,-5 2-1,-1 8-1,-3-2-2,1 5-1,-1-5 0,2-1-1,2-3-1,4-8 0,1-5-1,5-4-1,4-6-1,7-10-1,0 0-8,0 0-27,0 0 0,12-18 1,-5 1-2</inkml:trace>
          <inkml:trace contextRef="#ctx0" brushRef="#br0" timeOffset="1263.0723">8228 4189 47,'10'2'35,"1"5"2,-11-7 0,7 12-14,-2 5-6,-10-7-4,2 9-5,-7-3-4,0 2-3,-2 2-2,-5-9-7,9 1-29,-7-6-2,1-5 1,5-5-2</inkml:trace>
          <inkml:trace contextRef="#ctx0" brushRef="#br0" timeOffset="2760.1579">8511 3846 32,'0'0'32,"10"-15"1,-10 15 1,0 0-12,0 0-4,7 21-5,-13-7-5,5 8-3,-3 4-1,4 3 0,-1-2-2,5 1 0,2-4 0,3-3 0,2-5-1,4-6 1,2-7-1,2-3 0,2-5 0,0-7 0,-1-5 0,-1 1-1,-4 0 1,-1 3 0,-4 1 0,-10 12 0,0 0-1,0 0 1,1 19 0,-8 5 0,-2 5 0,-1 8-1,-1 5 1,0 4-1,3-3 1,0-3-1,3-4-2,1-3-1,7-6-2,0-13-4,12-5-12,2-14-18,2-13 0,7-6 0,1-11 2</inkml:trace>
          <inkml:trace contextRef="#ctx0" brushRef="#br0" timeOffset="3061.1751">9230 3881 40,'8'-9'33,"-12"-2"3,-8 7-1,-3 5-16,-13-3-1,5 9-4,-8 1-5,4 7-3,-1 1-1,4 6-1,3 3-1,8 5-1,5 1 0,6 0-1,6-1 1,8 0-2,8-6 1,6-4-1,5-3 0,2-10-2,3-4-3,-1-9-4,6 0-11,-7-9-19,-10-1 0,-9-4 0,-10-2 2</inkml:trace>
          <inkml:trace contextRef="#ctx0" brushRef="#br0" timeOffset="3370.1928">9051 4000 71,'-22'6'36,"12"-4"0,10-2 2,13 7-26,3-12-4,12 6-3,4-4-3,10-3-4,5 6-9,3-4-26,0-7 0,1 4-1,-4-6 2</inkml:trace>
          <inkml:trace contextRef="#ctx0" brushRef="#br0" timeOffset="3769.2156">9769 3663 96,'-9'3'39,"9"-3"1,0 0-3,0 0-29,0 0-1,13-2-1,3 3-3,2-2-1,5 0 0,2-2-1,4 3 1,-1 1-2,-4 1 0,-2 0 0,-1 2 0,-6 5 0,-4 4 0,-8 1 0,-6 4 0,-8 1 0,-5 3 0,-7 4-1,-7 1 0,-3 1 0,-2 3 0,0 1 1,2-1 0,2 2 0,4-2-1,5-3 1,9-1 0,4-4 0,6-4 0,6-5 0,4 0 0,6-7 1,6-2 0,1-2 0,4-3 0,0 0 0,1-1 0,0-1-1,-2-3 0,-1 2-1,-6 0-2,0 1-1,-7-4-3,5 6-11,-14 0-21,6-15-3,-6 15 3,-10-20-2</inkml:trace>
          <inkml:trace contextRef="#ctx0" brushRef="#br0" timeOffset="4079.2334">10112 3782 53,'17'-14'36,"-7"2"1,-2-1-1,-8 13-13,0 0-11,0 0-1,-17 4-3,6 9-4,-7 6 0,-3 6-2,-6 4 0,-2 3 1,-3 3-2,2 1 1,-1-3-1,2-2 0,5-5 0,6-6-2,4-2 0,5-6-4,9-12-3,0 0-12,0 0-21,-3-9 2,3-8-1,1 0 1</inkml:trace>
          <inkml:trace contextRef="#ctx0" brushRef="#br0" timeOffset="4389.2511">9726 3915 83,'-2'11'39,"2"-11"-1,23 8 2,-6-9-30,10 6 0,-1-5-3,8 2-2,0 1-3,2-1-2,1 0-3,-6-4-6,6 5-14,-4-5-18,-5-3 2,-3-2-2,-1-5 3</inkml:trace>
          <inkml:trace contextRef="#ctx0" brushRef="#br0" timeOffset="5014.2868">10295 3553 52,'10'-12'37,"-3"-2"0,2 1-3,-9 13-9,7-17-12,2 15-1,-9 2-4,11-6-3,-11 6-1,16 2-1,-6 4-1,1 2 0,0 0-1,3 2 0,-2 2-1,-3 4 1,-2 2 0,-6 0-1,-3 2 0,-4 5 1,-2 1-1,-5 1 1,-2 0 0,3-1-1,-1 1 1,4 0 0,1-3 0,3-3 0,3-2-1,3 0 1,3-4-1,3-2 1,2-5-1,4-1 0,0-2 1,4-4-1,-2-2 0,-1-1 0,-2-3 0,-2 1 0,-10 4 1,12-8-1,-12 8 0,0 0-1,-11-2 1,11 2 0,-15 10 0,6-3 0,-1 5-1,3 4 0,3 4 2,1 1-1,0 4 0,1 2-1,2 1 1,1 3 0,1 0 1,-2-5-1,1-1-1,-1-2 0,0-1 1,-1-5 1,-1-1-2,-3-2 1,5-14 0,-16 19 0,5-9 0,-3-5 0,-1 1 1,-2 2-2,2-1 2,0-1-1,4-1-2,-1-6-3,12 1-16,0 0-20,0 0-1,0 0 2,10-19-2</inkml:trace>
          <inkml:trace contextRef="#ctx0" brushRef="#br0" timeOffset="-7230.4135">2842 3822 15,'16'-7'28,"-16"7"3,5-10-5,-5 10-3,0 0-3,0 0-3,-14-14-4,14 14-4,-15-8-2,6 5-1,-7-3-2,2 2-1,-6 0-1,0 3-1,-1 1 0,-5 2-1,-2 3 1,1 3-2,-3 1 2,1 4 0,3 3-1,3-1 0,3 3 0,5 1 0,6 0 1,6 0-1,11-2-1,6 3 0,5-1 2,7-1-2,3 1 2,3-1-1,3 1 0,3 2 0,-4 0 1,-3 0-1,-3 4 0,-5 1 1,-3 2-1,-7 1 0,-6 2 0,-7-3 1,-8 1-1,-1-1 0,-7-2 0,-6-3 0,-3-3 0,-2-5 1,-3-6 0,0 0 0,-2-6 1,-3-7 1,2-5 0,4 1-1,2-6 0,4 0 0,5 2-1,3-4-1,8 4-3,7 12-3,13-11-8,-1 7-25,8 2 0,4-2 0,4-2-1</inkml:trace>
          <inkml:trace contextRef="#ctx0" brushRef="#br0" timeOffset="-6791.3884">3148 4031 76,'15'-6'36,"-4"3"-1,-2 0-6,-1-7-17,8 11-2,1-7-4,2 5-1,-2 0-1,4 1-2,0 1 0,1 1-1,0 2 0,-4-2-1,-2 3 0,-1-4-2,-1 1 0,-14-2-2,12 3-3,-12-3-7,0 0-20,0 0-3,-22 2-1,6 4 2</inkml:trace>
          <inkml:trace contextRef="#ctx0" brushRef="#br0" timeOffset="-6507.3722">3171 4159 63,'0'0'36,"0"12"-1,0-12-1,0 0-18,21 15-4,-21-15-5,27 6-1,-10-4-2,4 3-1,-2 0-1,2 1-1,0-1 0,-2 0 0,1 0-1,-4-4-1,1 1-1,-3-3-3,5 4-11,-7-4-22,-12 1 0,13-16-1,-14 4 1</inkml:trace>
          <inkml:trace contextRef="#ctx0" brushRef="#br0" timeOffset="-4636.2651">3983 3786 19,'0'0'28,"0"0"2,0 0 2,-5-9-13,5 9-3,-19-3-4,10 6-2,-4-7-1,1 6-3,-2-5 0,4 4-1,-6-4-1,5 4 0,-3 0-1,4 4-1,0 1 0,3 3-1,3 3 0,4 3 0,5 1-1,6 4 0,1 0 0,4 0 1,1 0-1,1-1 0,-3 1 1,-1 2-1,-4-1 1,-5-3 0,-5 1 0,-3 0-1,-6 0 1,-6-2 0,-3-3 0,-4-3-1,-2-2 1,2 0-1,0-2 1,3-3 0,2-2-1,5 2 0,12-4 0,0 0 0,0 0 0,0 0 0,14 3-1,-1 1 0,5 0 1,-2 1 1,1 3-2,-2 5 1,-1-1-1,-3 7 1,-6 0 0,-3 0 0,-3 4 0,-1 2 0,-2-2 0,-2-2 0,1 1 0,1-6 0,0 0 0,6-2-1,2-1 0,-4-13-2,17 17-4,-5-16-21,4-5-10,6 0 0,0-9 0</inkml:trace>
          <inkml:trace contextRef="#ctx0" brushRef="#br0" timeOffset="-4229.2418">4436 3855 32,'4'-11'33,"-4"11"2,0 0 0,-9-1-14,4 11-1,-10-3-7,6 12-4,-8 4-1,3 7-3,-6 2 0,4 6-2,2 2 0,5 5-1,5 0 0,4-2 0,5-4-1,8 0-1,4-6 1,3-3 0,1-4-1,0-9 0,0-6-3,-3-3-3,7-1-6,-10-12-26,1-3-2,-4-8 1,-2-3-1</inkml:trace>
          <inkml:trace contextRef="#ctx0" brushRef="#br0" timeOffset="-3635.2079">4561 4077 65,'0'0'36,"0"0"1,13 3 0,-13-3-21,17 18-5,-8-8-3,7 6-1,-2-1-2,7 4-2,-3-2 0,3 2-1,-1-1-2,-3-4-2,1 0-2,-3-6-7,7 0-19,-6-7-10,-3-4 1,1-3-1</inkml:trace>
          <inkml:trace contextRef="#ctx0" brushRef="#br0" timeOffset="-3921.2242">4755 4081 69,'0'0'36,"0"0"0,4 11 1,-4-11-27,-14 13 0,0-6-4,4 7-1,-4-1-1,0 2-1,-2-1-1,-1 1 0,-1 1-1,3 2 0,0-1-1,0-4-1,4 0-1,-1-5-4,7 2-4,5-10-12,0 0-17,0 0 2,-4-20-2,7 8 2</inkml:trace>
          <inkml:trace contextRef="#ctx0" brushRef="#br0" timeOffset="-3353.1917">4963 4197 62,'10'12'37,"-2"-1"0,-2 5 0,-3 7-21,-8-3-5,4 6-3,-8-2-5,2 0 0,-1-5-4,2-2-1,4 0-4,2-17-17,0 0-15,2-12 0,4-9 0,5 0 1</inkml:trace>
          <inkml:trace contextRef="#ctx0" brushRef="#br0" timeOffset="-3068.1754">5097 4038 97,'0'0'36,"0"0"3,2 12-8,-2-12-24,-2 18-1,3-6-2,6 4-3,0-1 1,4 0-1,3-3 0,1 0 0,4-7-1,-1-2 1,3-4 0,-1-5 0,-1-4-1,-1 0 0,-3-2 1,-2-3 0,-3 3-1,-2-1 0,-8 13 1,8-15-1,-8 15 0,0 0 1,0 0-1,-8 21 0,4-3 0,-2 4 0,1 6-1,-1 2 1,-2 1 0,2 1 0,2 0-1,0-5-2,3-3-2,-1-7-7,8-8-24,-6-9-4,10 3 1,-3-13-1</inkml:trace>
          <inkml:trace contextRef="#ctx0" brushRef="#br0" timeOffset="-2753.1574">5332 3945 73,'4'-11'39,"-4"11"-2,17-14 2,-6 9-25,1 9-5,0 0-3,5 13-3,0 2 0,0 6-2,-1 3 0,-2 5-1,-3 2 1,-4 5-1,-5-2 1,-5-4-1,-3-4 0,-1 0 0,-4-6 0,0-7 0,2-4 0,-2-9-1,11-4-2,-15 1-4,15-1-6,0 0-26,0-12 0,0 12 0,11-17 0</inkml:trace>
          <inkml:trace contextRef="#ctx0" brushRef="#br0" timeOffset="-2405.1375">5902 3672 79,'-9'-6'37,"9"6"-1,-7 21-6,5-6-18,7 15-3,-4 3-2,6 14-2,-2 1-1,2 9 0,-2 3-1,1 1-2,-3-2 1,0 2-1,-1-5 0,-1-7 0,0-2-1,0-9-1,1-8-1,-3-12-4,8-8-30,-7-10-4,1-18 1,0-2-1</inkml:trace>
          <inkml:trace contextRef="#ctx0" brushRef="#br0" timeOffset="-1397.0799">6359 4083 66,'0'0'37,"0"0"1,9-10 0,1 5-19,3 14-9,3-4-2,7 6-2,0 0-2,6 5-2,0-2 0,2 3 0,-1-1-1,-1 0 0,-4-2-1,-1 3-1,-4-3 0,-4-6-2,0 5-4,-16-13-11,16 3-22,-7-3 1,-9 0 0,10-11-1</inkml:trace>
          <inkml:trace contextRef="#ctx0" brushRef="#br0" timeOffset="-1685.0963">6638 3956 19,'14'6'30,"-14"-6"2,0 0-6,0 12-1,0-12-2,-11 22-4,-3-13-5,4 13-4,-11-5-1,-1 10-4,-4-1 0,1 2-2,-2-1-1,2 2-1,2-5 0,3-1 0,4-1-3,4-10-1,6 2-4,6-14-8,0 0-23,0 0 0,1-10-2,3-4 3</inkml:trace>
          <inkml:trace contextRef="#ctx0" brushRef="#br0" timeOffset="-747.0427">7175 3905 63,'16'-9'36,"-16"9"0,13-15 1,-13 15-24,-3-13-1,3 13-3,-22-5-4,6 6-2,-5 5 0,-3 6 0,-3 6-1,-1 3-1,0 6 1,7 5-1,3 2 1,7 2-1,5 0 0,10-4 0,5-5 0,8-1-1,5-4 1,3-9-1,2-2-3,-2-7-1,0 0-6,-9-11-15,-1 1-15,-4-7 1,-10-1-1,-7 1 2</inkml:trace>
          <inkml:trace contextRef="#ctx0" brushRef="#br0" timeOffset="-442.0252">7011 4103 75,'0'0'37,"16"-6"1,-1 0 0,2-3-25,9 7-4,1-3-4,5-2-6,7 6-12,3-3-25,-2-8 1,1 4 0,-4-6-2</inkml:trace>
        </inkml:traceGroup>
        <inkml:traceGroup>
          <inkml:annotationXML>
            <emma:emma xmlns:emma="http://www.w3.org/2003/04/emma" version="1.0">
              <emma:interpretation id="{604FC944-61CC-48A2-B0B2-8ECEF6CF316E}" emma:medium="tactile" emma:mode="ink">
                <msink:context xmlns:msink="http://schemas.microsoft.com/ink/2010/main" type="inkWord" rotatedBoundingBox="12394,3630 13579,3701 13553,4133 12368,4062"/>
              </emma:interpretation>
              <emma:one-of disjunction-type="recognition" id="oneOf1">
                <emma:interpretation id="interp5" emma:lang="en-US" emma:confidence="1">
                  <emma:literal>re</emma:literal>
                </emma:interpretation>
                <emma:interpretation id="interp6" emma:lang="en-US" emma:confidence="0">
                  <emma:literal>ra</emma:literal>
                </emma:interpretation>
                <emma:interpretation id="interp7" emma:lang="en-US" emma:confidence="0">
                  <emma:literal>ret</emma:literal>
                </emma:interpretation>
                <emma:interpretation id="interp8" emma:lang="en-US" emma:confidence="0">
                  <emma:literal>ref</emma:literal>
                </emma:interpretation>
                <emma:interpretation id="interp9" emma:lang="en-US" emma:confidence="0">
                  <emma:literal>ram</emma:literal>
                </emma:interpretation>
              </emma:one-of>
            </emma:emma>
          </inkml:annotationXML>
          <inkml:trace contextRef="#ctx0" brushRef="#br0" timeOffset="6749.3861">12386 3769 21,'0'0'31,"0"0"0,0 0 4,10-11-15,-10 11-2,9 2-1,-9-2-7,11 17-3,-6-2-1,-2 3-3,0 4 0,-3 3-1,2 6-1,-1 0 0,-1-1 0,-2-1 0,1-3-1,-1-3 0,-1-6 0,0-3 1,3-14-2,-10 7 0,10-7 1,-8-16-1,5-1 1,2-5-1,2-3 1,2-4-1,5 2 1,2 1-1,0 0 1,3 8 0,-1 4 0,0 3-1,0 6 1,-2 4 0,-10 1 0,16 1 0,-16-1 0,15 7 0,-6-3 0,-9-4 0,19 6 0,-8-5 0,-11-1 0,18 0 0,-18 0 0,11-7 1,-11 7-1,2-13 1,-2 13-1,-8-13 0,8 13 1,-12-12-1,12 12 0,-12-7 0,12 7 0,0 0-2,0 0-3,0 0-8,1 10-24,-1-10 1,13 4-1,-13-4 2</inkml:trace>
          <inkml:trace contextRef="#ctx0" brushRef="#br0" timeOffset="7732.4423">13506 3725 43,'0'0'31,"0"0"3,-1-13-7,1 13-9,-13-7 0,13 7-6,-25-6-5,11 5-1,-6-4-2,-2 4 0,-4 0-1,-1 2-1,-4 1 0,2 4-1,-3 3 0,0 3 0,3 2-1,4 4 1,2 0-1,7 3 0,7 2 0,6-1 1,8-1-1,6 1 1,8-2 0,6-3 0,4-1 0,4-4 1,-2-2-1,3-1 1,-2-3-1,-3-3 0,-4-1 0,-2 0-2,-5 0 0,-7-4-3,4 3-3,-15-1-9,0 0-23,6-9 0,-6 9 0,-18-2 0</inkml:trace>
          <inkml:trace contextRef="#ctx0" brushRef="#br0" timeOffset="8046.4603">13189 4069 81,'0'0'35,"0"0"0,0 0-9,0 0-17,14 12-1,-14-12-2,20 8-3,-3-5 1,5 2-1,3-1 0,7 0-1,0-3-1,3 3 1,-1-2-1,-1-1 0,-4 2-1,-4-2-1,-3 0 1,-9 0-2,-1 1 0,-12-2-3,0 0-7,0 0-27,-12 0 2,3-2 1,-8-3-2</inkml:trace>
        </inkml:traceGroup>
        <inkml:traceGroup>
          <inkml:annotationXML>
            <emma:emma xmlns:emma="http://www.w3.org/2003/04/emma" version="1.0">
              <emma:interpretation id="{74AFA512-C293-4245-97FC-12D200EE7CF7}" emma:medium="tactile" emma:mode="ink">
                <msink:context xmlns:msink="http://schemas.microsoft.com/ink/2010/main" type="inkWord" rotatedBoundingBox="13955,3609 15672,3610 15671,4128 13954,4127"/>
              </emma:interpretation>
              <emma:one-of disjunction-type="recognition" id="oneOf2">
                <emma:interpretation id="interp10" emma:lang="en-US" emma:confidence="0">
                  <emma:literal>Sxs</emma:literal>
                </emma:interpretation>
                <emma:interpretation id="interp11" emma:lang="en-US" emma:confidence="0">
                  <emma:literal>5×5</emma:literal>
                </emma:interpretation>
                <emma:interpretation id="interp12" emma:lang="en-US" emma:confidence="0">
                  <emma:literal>Sts</emma:literal>
                </emma:interpretation>
                <emma:interpretation id="interp13" emma:lang="en-US" emma:confidence="0">
                  <emma:literal>Sis</emma:literal>
                </emma:interpretation>
                <emma:interpretation id="interp14" emma:lang="en-US" emma:confidence="0">
                  <emma:literal>sis</emma:literal>
                </emma:interpretation>
              </emma:one-of>
            </emma:emma>
          </inkml:annotationXML>
          <inkml:trace contextRef="#ctx0" brushRef="#br0" timeOffset="9168.5245">14321 3646 24,'10'-7'30,"0"5"2,-10 2 0,-4-16-13,4 16-2,-17-11-4,5 12-3,-10-2-2,2 5-2,-7-4-2,-2 4 0,-6 4 0,0 4-1,-3-1-1,3 3 0,1-3 0,5 4 0,6 1-1,6 1 0,8-3 0,9 1 0,9-2 0,8 1-1,9 0 1,9-1-1,5 0 0,4 1 1,2 1-1,-3 1 0,-3 2 1,-6 3-2,-10 2 2,-8 1-1,-10 2 0,-8-1 0,-9 0 1,-8-2-2,-8 0 2,-7-6-1,-3-4 0,-3 0 0,-3-4 1,2-6 0,4-1-1,5-3 1,6-2 0,7 0-1,9-1 0,10 4 0,2-14-3,8 8-3,12 5-10,2-2-23,1-3 0,8-2 1,-1 0-2</inkml:trace>
          <inkml:trace contextRef="#ctx0" brushRef="#br0" timeOffset="9850.5635">14610 3734 74,'0'0'36,"10"-12"1,-10 12 2,24 16-28,-10-4-2,8 8-2,5 0-3,5 5 0,4 0-1,4-3-1,-2 0-1,0 0 0,-1-4 0,-5 0 0,-5-3-1,-3 0 0,-6-2-1,-6-5-1,0 1-3,-12-9-4,16 6-17,-16-6-14,0 0 2,5-9-2,-7-3 2</inkml:trace>
          <inkml:trace contextRef="#ctx0" brushRef="#br0" timeOffset="9529.5451">14974 3731 78,'0'0'35,"0"0"0,4 10-7,-10 4-18,-10-3 0,2 9-4,-7-2-1,-2 6-1,-5 0-1,2 1-1,-4-1 0,5 1-1,0-2 0,0-1-1,4-3 0,2-3-3,4-1 0,-1-5-4,8 2-7,-6-8-22,5-5-2,9 1-1,-13-17 3</inkml:trace>
          <inkml:trace contextRef="#ctx0" brushRef="#br0" timeOffset="10417.5959">15640 3710 47,'10'-10'33,"1"5"2,-11 5-5,9-18-12,-9 18-5,2-12-1,-2 12-3,-13-4-3,2 6-1,-9-3-1,0 5-1,-4-3 0,-3 6-1,-2 1 0,3 2-1,0 1 0,4 2 0,4 0 0,3 1-1,5 4 0,5-2 0,4 0 0,4 2 0,5-3 0,5 1 0,3-2 0,5 0 1,2-2-1,3-1 0,0 1 0,-1-2 0,-2 1 0,-4 5 1,-4-1-1,-5 3-1,-6-2 1,-5 3-1,-3-1 2,-6-1-2,-6 1 1,-3-4 0,-4-1 1,-4-2 0,-4-2 0,3 0 1,-1-5 0,3 0 1,3-4-1,4-1 1,3-2-1,16 3-1,-10-9-1,10 9-4,0 0-7,12-12-30,-12 12-1,17-13 1,-5 5-2</inkml:trace>
        </inkml:traceGroup>
        <inkml:traceGroup>
          <inkml:annotationXML>
            <emma:emma xmlns:emma="http://www.w3.org/2003/04/emma" version="1.0">
              <emma:interpretation id="{C7922624-C7D8-449C-86A9-4A7DAABB82C6}" emma:medium="tactile" emma:mode="ink">
                <msink:context xmlns:msink="http://schemas.microsoft.com/ink/2010/main" type="inkWord" rotatedBoundingBox="17544,3578 21975,3548 21980,4280 17549,4310"/>
              </emma:interpretation>
              <emma:one-of disjunction-type="recognition" id="oneOf3">
                <emma:interpretation id="interp15" emma:lang="en-US" emma:confidence="1">
                  <emma:literal>semantics</emma:literal>
                </emma:interpretation>
                <emma:interpretation id="interp16" emma:lang="en-US" emma:confidence="0">
                  <emma:literal>Semantics</emma:literal>
                </emma:interpretation>
                <emma:interpretation id="interp17" emma:lang="en-US" emma:confidence="0">
                  <emma:literal>semantic</emma:literal>
                </emma:interpretation>
                <emma:interpretation id="interp18" emma:lang="en-US" emma:confidence="0">
                  <emma:literal>Semantic</emma:literal>
                </emma:interpretation>
                <emma:interpretation id="interp19" emma:lang="en-US" emma:confidence="0">
                  <emma:literal>geomantic</emma:literal>
                </emma:interpretation>
              </emma:one-of>
            </emma:emma>
          </inkml:annotationXML>
          <inkml:trace contextRef="#ctx0" brushRef="#br1" timeOffset="603920.5423">17739 3974 24,'3'-10'28,"-3"10"-1,-1-12 6,-10 7-15,11 5-1,-20-2-5,9 5-1,-7-2-2,5 4-1,-4-4-2,3 6-1,0-4-1,4 4-1,10-7 0,-12 13-1,12-13 0,1 16-1,-1-16 1,20 16-2,-5-6 2,2-2-1,2 2-1,2 4 1,-4 1-1,-3 5 1,-6 3-1,-6 0 0,-5 4 1,-3 1-1,-7-1 1,-5-4 0,-3-4-1,0 0 0,-1-8 1,2-1 0,2-5-1,1-4 0,5-2-2,2-1-2,10 2-3,-5-15-12,10 6-21,9-2 2,2-6-2,6 4 2</inkml:trace>
          <inkml:trace contextRef="#ctx0" brushRef="#br1" timeOffset="604330.5658">17837 4103 79,'13'4'38,"-13"-4"-2,14-5 2,0 3-31,0-6 0,9 3-4,0-3 0,3-2-2,0 0 0,-1 1-1,-4-3 1,-2 0 0,-8-2-1,-6 1 1,-6-2-1,-5 4 1,-7-2-1,-5 3 1,-4 4-1,0 4 0,-4 5 2,2 7-2,0 5 2,5 3-1,3 5 0,5 6 1,4 1 0,7 1 0,5-3-1,4 2 1,3-3-1,5-2 1,0-5-2,2-5 1,2-3-4,-1-5-3,8 5-8,-3-16-25,0-6-3,0-2 2,-2-6-1</inkml:trace>
          <inkml:trace contextRef="#ctx0" brushRef="#br1" timeOffset="604885.5975">18234 3951 77,'0'0'37,"-2"14"0,0 1 1,-1 5-27,5 11-5,-3 0-1,3 6-2,2-2-1,1 0 0,1-9-2,3-1 1,3-10 0,3-8 1,2-8-2,1-8 1,5-8 0,0-5-1,-3-5 2,1-6-2,-3-1 0,-3 4 0,-1 1 0,-5 7 1,-4 10-1,-5 12 0,0 0 0,-2 11 1,-2 10 0,1 4-1,0 3 0,2-1 0,1-3 0,3-3 1,4-4-1,1-7 0,5-9 0,1-3 0,3-7 1,1-7 0,3-3-1,2-3 0,-3-6 0,2 2 0,-2 4 0,-3 2 0,-3 6 0,-3 9-1,-2 5 1,-9 0 0,10 23 1,-9-5-1,0 4 0,2 2-1,2 1-2,-1-9-1,5 4-7,-6-5-26,-3-15-3,21 11 0,-8-15 0</inkml:trace>
          <inkml:trace contextRef="#ctx0" brushRef="#br1" timeOffset="605324.6226">19020 3966 72,'0'0'39,"-15"-1"-2,-1 6 2,-4-1-21,0 12-10,-8 1-2,1 5-3,1 0 0,4 5-1,5-1 0,4-3-1,8-3 0,8-3-1,8-5 1,6-3-1,4-5 1,4-8 0,1-7-1,0 1 1,0-6 0,-2-4 0,-4-2-1,-5 1 1,-3-3-1,-6 4 0,-4 3 0,-3 0 1,-5 7-1,6 10 0,-18 0 0,8 8 0,-1 7 1,3 4-2,0 4 2,5 3-2,3 0 1,2-5-1,7-1-2,3-6-3,9 3-13,1-12-21,0-4 0,0-9 0,-3-6-1</inkml:trace>
          <inkml:trace contextRef="#ctx0" brushRef="#br1" timeOffset="606167.6709">19198 3928 58,'12'-2'37,"-12"2"0,13-5 2,-13 5-16,0 0-12,13 22-3,-14-5-2,1 10-2,-3 2-1,0 5-1,0 2 0,1-3-2,0-1 1,3-11 0,3-4 0,4-7-1,2-10 1,5-8 0,0-7 0,2-5-1,0-8 1,2 0-1,-1-3 0,-2 3 1,-3 3-1,-4 9 1,-3 3-1,-6 13 1,0 0 0,9 15 0,-10 2 0,2 5-1,2 3 1,1-2-1,2 1-1,-2-2-1,5-2-3,-3-9-6,10-4-29,-5-6-2,1-8 1,-1-4 0</inkml:trace>
          <inkml:trace contextRef="#ctx0" brushRef="#br1" timeOffset="606712.702">19611 3597 94,'0'0'38,"7"13"2,-7 10-1,1 4-31,2 9-2,-3 5-3,2 7 1,0 4-2,0 1-1,0-4 1,1-3-2,-1-5 0,0-10-2,1-5 0,-1-6-2,1-7-2,-3-13 0,0 0-1,0 0 0,-6-15 0,-2 1 1,2-1 2,-5-6 2,1 4 2,2 0 3,-2 1 1,5 4 2,1-1-1,9 4 1,3-3-1,7 6 0,6-1-1,5 1-1,0-2-1,3 3 1,-2 1-1,-1 3-1,-5 1 1,-3 3-1,-5 1 0,-4 4 0,-9-8 0,9 21 0,-8-5 0,-1 1 0,0 3 0,-1 2-1,-1 0 1,0 0-1,0-2 0,1-4-1,1-1-2,0-15-5,0 0-29,9 4-4,-3-16 0,1-4-1</inkml:trace>
          <inkml:trace contextRef="#ctx0" brushRef="#br1" timeOffset="606883.7118">19910 3696 76,'0'0'38,"-9"6"-1,8 5-1,7-1-21,0 5-21,-1 3-30,6-4 0,5 4-1,1-6 0</inkml:trace>
          <inkml:trace contextRef="#ctx0" brushRef="#br1" timeOffset="607149.727">20234 3839 81,'0'0'40,"0"0"-2,0 0 3,-19 3-26,6 7-6,-7 0-2,-1 6-3,-3 0-1,3 8-1,0 1 1,4 4-2,5 0 0,6-2 0,7-2-1,5 0 0,6-2-1,3-10-2,8 1-4,-4-15-17,6-2-17,1-5-1,1-6 1,0-7-1</inkml:trace>
          <inkml:trace contextRef="#ctx0" brushRef="#br1" timeOffset="607543.7496">20600 3870 83,'6'-17'39,"-6"17"-2,-18-6 2,-9 4-29,6 9-3,-6 0-3,6 4-2,-1 0 0,6 3-1,3-1 0,7-2-1,6 2 1,6-4-1,2 1 1,5 4-1,0-4 1,3 2-1,0 0 2,2-1-2,-3 1 1,0 1-1,-2-1 0,-3 0 1,-4-1-1,-4 0 1,-7 3-1,-4-2 0,-5 0 0,-4 0 1,0-2-1,-2-3 1,3-1-3,-1-4-4,18-2-31,-17-6-4,13-6 2,6-5-2</inkml:trace>
        </inkml:traceGroup>
        <inkml:traceGroup>
          <inkml:annotationXML>
            <emma:emma xmlns:emma="http://www.w3.org/2003/04/emma" version="1.0">
              <emma:interpretation id="{5DF0B8C5-06DC-4EFE-8F94-16DAE8FB1DBA}" emma:medium="tactile" emma:mode="ink">
                <msink:context xmlns:msink="http://schemas.microsoft.com/ink/2010/main" type="inkWord" rotatedBoundingBox="21064,3882 21955,3525 22122,3942 21232,4300"/>
              </emma:interpretation>
              <emma:one-of disjunction-type="recognition" id="oneOf4">
                <emma:interpretation id="interp20" emma:lang="en-US" emma:confidence="1">
                  <emma:literal>of</emma:literal>
                </emma:interpretation>
                <emma:interpretation id="interp21" emma:lang="en-US" emma:confidence="0">
                  <emma:literal>oof</emma:literal>
                </emma:interpretation>
                <emma:interpretation id="interp22" emma:lang="en-US" emma:confidence="0">
                  <emma:literal>oaf</emma:literal>
                </emma:interpretation>
                <emma:interpretation id="interp23" emma:lang="en-US" emma:confidence="0">
                  <emma:literal>oft</emma:literal>
                </emma:interpretation>
                <emma:interpretation id="interp24" emma:lang="en-US" emma:confidence="0">
                  <emma:literal>off</emma:literal>
                </emma:interpretation>
              </emma:one-of>
            </emma:emma>
          </inkml:annotationXML>
          <inkml:trace contextRef="#ctx0" brushRef="#br1" timeOffset="608499.8042">21221 3889 35,'-9'11'32,"9"-11"3,-14 6 0,14-6-15,-21 11-2,13 3-4,-7-3-5,6 9-2,-2-3-1,6 6-1,3-3-1,5 4-2,6-3 1,5-2-1,6-8-1,6-2-1,3-7 1,4-5 0,1-5 0,1-7-1,-4-4 0,-2-2 0,-7-3 1,-9-1-1,-7-1 0,-12 1 0,-8 2-1,-11 6 1,-7 6 0,-5 5-1,-2 6 0,0 6 1,5 6-1,7 3 0,9 5-3,9-4-4,18 6-13,9-7-19,7-7 2,10-2-2,3-6 2</inkml:trace>
          <inkml:trace contextRef="#ctx0" brushRef="#br1" timeOffset="609021.8341">21572 3962 53,'-7'-12'38,"7"12"0,21-6 0,2-4-13,10 11-11,-4-5-4,8 6-4,1-3-5,2-3-6,2 1-32,-5-1-3,-6-4 1,0-3-1</inkml:trace>
          <inkml:trace contextRef="#ctx0" brushRef="#br1" timeOffset="608868.8254">21953 3628 58,'13'-24'34,"-3"8"0,-10 5-5,-14-2-13,14 13-3,-23-15-3,7 15-4,-5 0 0,0 8-1,-6 1 0,3 3-2,-2 4 1,5 5-2,2 3 0,5 5 0,3 1-1,7 2 0,4 3 0,4 2 0,3 0-1,4 1 1,-2-3 0,0-2-2,0-2 1,-2-4-1,-2-3-1,-2-7-3,0 0-1,-3-17-5,-4 12-11,4-12-18,-17-1 1,0-5 1,-6-4 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0:25.75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8230 8170 59,'0'0'34,"7"12"0,-4-2-1,-3-10-20,8 24-4,-5-13-4,5 3-5,2 6-6,0-9-5,5 6-14,3-2-9,-4-2-1,7 1 1,-4-3 1</inkml:trace>
  <inkml:trace contextRef="#ctx0" brushRef="#br0" timeOffset="532.0304">8477 8415 26,'11'9'32,"3"5"2,-5-4 1,-2-1-12,6 6-3,-13-15-8,18 18-4,-6-7-7,2-6-7,8 3-15,3-3-13,-3-5-1,6 3-2,-1-5 2</inkml:trace>
  <inkml:trace contextRef="#ctx0" brushRef="#br0" timeOffset="579.0331">8907 8538 49,'15'7'31,"-4"-3"3,4 3-3,1-3-19,-2-1-5,5 0-8,1 0-17,3 1-13,-3-7-1,6 5-1,-6-6 2</inkml:trace>
  <inkml:trace contextRef="#ctx0" brushRef="#br0" timeOffset="625.0357">9314 8567 24,'26'4'26,"-6"-9"1,10 7 0,-4-2-18,3 0-4,1-1-6,0 1-9,3 4-16,-7-9 0,6 8-1,-9-8 1</inkml:trace>
  <inkml:trace contextRef="#ctx0" brushRef="#br0" timeOffset="671.0384">9896 8517 40,'20'2'29,"-6"-6"2,7 5-3,-3-5-21,3-1-14,6 6-19,-8-7-2,7 5-1,-6-7 0</inkml:trace>
  <inkml:trace contextRef="#ctx0" brushRef="#br0" timeOffset="1216.0695">10302 8451 37,'19'2'29,"-6"-7"1,6 3-6,-3-1-13,2-2-4,1 2-8,0-2-12,6 7-14,-7-11-3,6 7 1,-6-7-1</inkml:trace>
  <inkml:trace contextRef="#ctx0" brushRef="#br0" timeOffset="1264.0723">10740 8354 24,'18'2'27,"-9"-7"0,9 6 1,-5-4-16,1 0-7,1 1-6,-1-1-12,5 5-14,-19-2 0,25-7 0,-20-2 0</inkml:trace>
  <inkml:trace contextRef="#ctx0" brushRef="#br0" timeOffset="1311.075">10975 8284 30,'0'0'33,"9"1"1,-9-1-1,0 0-10,12 4-10,-12-4-2,12-1-7,-12 1-5,16 2-8,-16-2-13,0 0-11,14-5-1,-14 5 0,0 0 0</inkml:trace>
  <inkml:trace contextRef="#ctx0" brushRef="#br0" timeOffset="1852.1059">10977 8171 62,'-11'-6'36,"11"6"0,0 0 1,0 0-21,0 0-5,13 3-4,-2 1-2,-1-4-2,4 6-1,2-2 0,0-1 0,1 1-2,1 2 0,2-1 1,-2 1-2,-2 2 1,-1-2 0,-4 1 0,-2 2-1,-1 3 1,-8-12 0,1 19 0,-4-6 0,-3-1-1,-3 2 2,-1 2-1,-2-3 0,0-1 0,3 0 0,-1 0-1,1-8-4,9-4-31,0 0-3,0 0 2,0 0-2</inkml:trace>
  <inkml:trace contextRef="#ctx0" brushRef="#br0" timeOffset="13903.7952">9033 8934 43,'0'0'33,"0"0"2,0 0-8,0 0-7,0 0-1,0 0-6,0 0-5,0 0-2,6 16-1,-2-3-2,-2 4-2,4 5 0,-2 5-1,2 3 1,-1-2-1,0-3 0,1-5 0,1-2 0,-1-5 0,-6-13 0,11 7 0,-11-7 0,16-10 1,-16 10-1,17-22 0,-5 7 0,-1-3 0,1 2 0,3 0 1,-2 1-1,-1 1-1,-1 2 0,0 9-6,-11 3-14,12-6-17,-12 6 2,9 3-3,-9-3 2</inkml:trace>
  <inkml:trace contextRef="#ctx0" brushRef="#br0" timeOffset="14451.8266">9204 8937 59,'0'0'35,"0"0"-1,9 15 1,-4-3-18,2 7-8,-3-1-3,7 6-2,-2-3-1,3 2 0,1-5 0,0-4-1,0-4-1,-2 0 0,-1-5 0,-10-5 0,14-1 0,-14 1-1,8-9 1,-8 9-1,5-18 1,-2 2-1,3-3 0,1-1 0,2 0 1,1-3-1,1 4 0,-2 3-1,3 5-4,-12 11-20,13-5-13,-13 5 1,7 15-1,-4-4 0</inkml:trace>
  <inkml:trace contextRef="#ctx0" brushRef="#br0" timeOffset="15000.858">9595 8960 54,'0'0'36,"12"8"1,-12-8 0,-1 11-17,7 6-5,-8-3-5,6 10-3,-3-2-3,2 6-1,0 1-1,-2 0 0,2-3-2,-2 2 1,2-3 0,-2-2-1,1-3-1,-2-7-1,2-3-1,-2-10-3,2 12-5,-3-22-13,0 1-15,4-3 1,-3-7-1,4 3 2</inkml:trace>
  <inkml:trace contextRef="#ctx0" brushRef="#br0" timeOffset="15049.8608">9599 8997 81,'-5'-16'37,"0"1"0,4-1-8,1 16-14,6-21-5,5 13-3,-2-1-3,6 4-1,2-3-1,3-1 0,0 5-1,1 5 0,2 2 0,-1 3-1,-2 3 1,0 5-1,-5 3 0,-1 4 0,-3-1-1,-3 0 2,-5 1-2,-1 0 1,-4-3 0,-6-4 0,-2-2-1,-4-4 1,-1-4 0,-3 1 0,1-3 1,-2-2-1,4-2-2,1-1-3,14 3-33,0 0-2,-2-9 1,2 9-1</inkml:trace>
  <inkml:trace contextRef="#ctx0" brushRef="#br1" timeOffset="-454544.9985">11782 8791 48,'10'3'33,"-10"-3"1,0 0-3,0 0-14,0 0-1,0 0-5,-3 10-3,3-10-3,-13 17 0,4 1-3,-5-2 1,-1 7-1,-4 4 0,-1 1-1,-4 2 0,0 4 0,-2-2 0,-1-4 0,1 1 0,4-3-1,0-7 1,4-2-1,5-7 1,2-4-1,11-6-1,-13 5-2,13-5-1,0 0-5,0 0-11,14-13-19,-10 0 2,2-3-2,-2-6 3</inkml:trace>
  <inkml:trace contextRef="#ctx0" brushRef="#br1" timeOffset="-454236.9809">11432 8827 78,'0'0'36,"5"14"0,5-8-2,5 6-23,1-3-2,9 4 0,2-3-3,7 6-1,0-1 0,2 5-2,-1 1-1,-2-1 0,-5 0-1,-3 4 0,-3 1 0,-5-5 0,-5-1-1,-2-4 0,-2-3-1,-5-3-1,-3-9-4,0 0-8,0 0-25,7-13-3,-6 0 3,2 0-2</inkml:trace>
  <inkml:trace contextRef="#ctx0" brushRef="#br1" timeOffset="-453475.9374">11990 8631 40,'0'0'33,"5"-13"2,-5 13 1,0 0-15,2-16-2,-2 16-6,0 0-3,10 16-3,-8-7-1,3 4-2,-1 1 0,2 4-1,-1 2 0,-2-2-1,-2-3-1,-1 4 0,-1-4-1,-4 0-1,1-1 0,4-14-2,-14 16-1,14-16-3,-9 13-5,9-13-16,0 0-12,-2-10 2,9-1-1,8 6 2</inkml:trace>
  <inkml:trace contextRef="#ctx0" brushRef="#br1" timeOffset="-452999.9101">12341 8890 68,'0'0'36,"0"0"0,11-1 2,-11 1-23,0 0-4,14-6-3,-2 6-2,1-2-2,7 4 0,-2-3-2,3 3 1,0-2-2,-1-1 0,0 0-1,-3 1-1,-2 1-1,-6-6-3,2 8-7,-11-3-21,0 0-7,0 0 1,-17-9 0</inkml:trace>
  <inkml:trace contextRef="#ctx0" brushRef="#br1" timeOffset="-452754.8961">12330 8994 77,'4'10'37,"-4"-10"0,14 10-3,-4-1-21,-1-8-3,12 7-2,-3-3-2,3-1-2,-1-1-2,1 3 0,0-2-1,-2-2 0,-1 0-2,-4-4-2,0 3-4,-14-1-14,16-6-19,-16 6 2,6-15-2,-6 15 1</inkml:trace>
  <inkml:trace contextRef="#ctx0" brushRef="#br1" timeOffset="-450783.7834">13213 8851 43,'13'-11'32,"3"5"2,-7-3 1,-6-1-17,6 10-3,-9 0-2,0 0-3,0 0-3,-6 14 0,-6-1-2,0 9-1,-4 1-1,-7 4 0,-2 1-2,0 5 0,0-1 1,0 0-2,1-3 1,1-4-1,4-3 0,5-4 0,3-4 0,3-4 0,8-10-1,-12 8-2,12-8 0,0 0-3,0 0-5,4-10-13,0 0-15,3-4 0,-4-6 1,2-2 1</inkml:trace>
  <inkml:trace contextRef="#ctx0" brushRef="#br1" timeOffset="-450462.765">13000 8874 48,'0'0'34,"-10"-10"2,10 10 0,-12 0-10,12 0-14,0 0-1,-10 12-3,17 0-1,1 2-3,9 5 0,4 2-1,7 2-1,4-3 0,4 2 0,0-1-1,-1-1 0,-3-2 0,-2 0-1,-7-5 1,-5 1-1,-4-3 1,-14-11-1,12 14 0,-12-14 0,0 10 0,0-10-2,0 0-1,-14-5-5,14 5-12,0 0-21,0 0 2,-4-14-1,4 14 1</inkml:trace>
  <inkml:trace contextRef="#ctx0" brushRef="#br1" timeOffset="-449914.7337">13559 8959 57,'9'7'36,"-9"-7"0,0 0 1,15 9-15,-15-9-10,13 0-1,-13 0-4,23 2-2,-8-2 0,5 3-2,3-3-1,0 2 0,1-1 0,0-1-1,-2-1 0,-2 1 0,-1-1 0,-4-1 0,-4-2-1,-11 4 1,13-5-1,-13 5-1,0 0-1,-3-12-2,3 12-5,-13-8-14,13 8-18,-15-5 1,15 5 0,-10-5 0</inkml:trace>
  <inkml:trace contextRef="#ctx0" brushRef="#br1" timeOffset="-448791.6694">14149 8859 53,'0'0'33,"0"0"2,0 0-8,-14-11-8,14 11-2,-10-6-6,10 6-3,0 0-2,0 0-1,-6-14-1,6 14-1,4-9-1,-4 9 0,14-14 0,-5 7-1,3 0 0,2 0 0,-1 0 0,4 3 0,-1-1 0,0 3 0,-3 2-1,0 3 1,-2 2-1,-2 3 0,-4 5 1,0 1-1,-5 3 1,0 4-1,-5 3 0,0 1 0,-4 2 0,-1-1-1,-3-1 1,-1 2-1,-1-4 1,0-5 0,-1-2-1,4-3 1,-1-4 0,4-1 0,9-8 0,-10 6 1,10-6-1,0 0 0,12 2 0,-2-3 1,4 1-1,4 1 0,0-1 1,4 3-1,1 0 1,-2-1-1,-1-1 0,-1 6 0,-3-2 1,-1-2 0,-4 1-1,-11-4 0,14 4 1,-14-4-1,11 5 1,-11-5-1,0 0-1,0 0-3,0 0-3,1-10-23,-1 10-10,-6-10 0,-2 0-1</inkml:trace>
  <inkml:trace contextRef="#ctx0" brushRef="#br1" timeOffset="-388279.2083">15104 8798 15,'0'0'28,"-3"18"3,3-18 1,-13 11-11,10 5-5,-6-4-1,5 6-2,-6-1-5,4 9-2,-4-1-2,2 4-1,-1-2-2,0-1 0,0-3 0,1 0-1,0-4 1,3-9 0,5-10 0,0 0-1,0 0 1,-6-10-1,8-8 1,3-7-1,2-3 1,0-2-1,1-1 2,0-2-1,0 4 0,-1 5 1,-2 5 0,0 6 0,-5 13-1,7-12 1,-7 12-1,13 8 0,-4 0 1,2 3-1,3 4 0,2 3 0,2 1 0,1 4 1,-1-2-1,-1-1 0,-3-1-1,1-2 1,-3-3-1,-2-5 0,1-2-2,-11-7-3,17 1-6,-17-1-27,0 0-1,11-9 1,-11 9-1</inkml:trace>
  <inkml:trace contextRef="#ctx0" brushRef="#br1" timeOffset="-387529.1654">15680 8771 44,'0'0'31,"0"0"3,0 0-2,0 0-15,6 10-7,-4-1 2,6 6-3,-1-1-3,6 8-2,-2-4 0,3 2-1,-1-2-1,2-2 0,-2-4-1,1-2 0,-1-4 1,-2-6-1,2-3-1,0-1 1,-1-7 0,2-4-1,-2-1 1,1-2-1,-1-2 1,-1 4-1,-1-1 1,-4 4 0,0 2 0,-6 11-1,0 0 2,0 0-1,5 22 0,-7-4 0,-1 4 0,1 10 0,-1 3 0,-1 1 0,-1 2-1,2 0 1,-2-1-1,2 0 1,1-5-1,1-9 0,0-2 0,1-3 0,0-6-1,0-3 1,0-9-2,0 14 0,0-14-2,-2 10-5,2-10-11,0 0-20,0 0 2,0 0-2,4-22 3</inkml:trace>
  <inkml:trace contextRef="#ctx0" brushRef="#br1" timeOffset="-387223.1479">16046 8524 70,'0'0'33,"11"5"1,-11-5-7,16 18-18,-6-4-1,3 5 0,-4-1 0,5 4-2,-4-3-2,3 4-1,-6-4 0,0-2-2,-4-4-1,-2-2-3,1 0-3,-2-11-12,-10 12-20,10-12 2,-13 10-2,13-10 2</inkml:trace>
  <inkml:trace contextRef="#ctx0" brushRef="#br1" timeOffset="-386829.1254">16357 8866 60,'-10'13'35,"10"-13"0,-4 12 1,4-12-21,0 0-5,23 5-2,-10-12-1,8 3-1,2-4-3,3 3 0,-1-2-1,2 1-1,-3 2 0,-5 0-2,-4 2-1,-4 2-4,-2 6-4,-9-6-11,0 0-18,0 0 2,-18 6-1,6 2 1</inkml:trace>
  <inkml:trace contextRef="#ctx0" brushRef="#br1" timeOffset="-386561.1101">16340 9049 55,'0'0'36,"11"12"0,4-13 1,0-5-16,10 7-10,-4-7-1,7 2-4,-5-3-2,2 5-1,-2 0-3,-4-1 0,-3 2-3,-4-1-3,2 6-7,-14-4-25,11 4 1,-11-4 0,0 0-1</inkml:trace>
  <inkml:trace contextRef="#ctx0" brushRef="#br1" timeOffset="-386019.0791">16889 8733 85,'0'0'36,"5"10"2,-3 0 0,-2-10-28,2 22-5,1-8 0,5 4-1,-2-1-1,3 0-2,2-1-1,2 0 1,-1-2 0,1-2-1,-2-4 0,0 0 0,0-2 0,-1-2 0,0-3 0,3-5 0,-1-3 0,2-2 0,0-6 1,1-4-1,-1-3 0,0 1-1,-1 3 2,-5 0-1,-2 7 1,-6 11-1,0 0 1,0 0-1,-10 17 1,1 5 1,-5 5-2,2 9 1,-3 6-1,2 4 1,-2 3 0,4 3 1,-2 1 0,2-1-1,1-7 1,2-4 0,1-8 0,2-7-1,-1-6-1,2-10-2,4-10-3,0 0-11,0 0-24,-8-12-1,3-3 1,-1-2-1</inkml:trace>
  <inkml:trace contextRef="#ctx0" brushRef="#br1" timeOffset="-301594.2502">19771 8414 61,'11'8'31,"-11"-8"1,0 0-4,11 11-23,-11-11-4,0 0-8,17 0-12,-6 3-12,-11-3-1,20-7 1,-20 7 0</inkml:trace>
  <inkml:trace contextRef="#ctx0" brushRef="#br1" timeOffset="-301256.2309">19886 8437 30,'0'0'31,"17"11"1,-17-11-1,10-3-16,-1 3-5,2-1-13,0 5-25,-11-4-1,22-6-3,-12-1 1</inkml:trace>
  <inkml:trace contextRef="#ctx0" brushRef="#br1" timeOffset="-301230.2294">20064 8435 53,'-3'9'36,"3"-9"-1,0 0 0,0 0-20,10-2-5,-10 2-8,14-7-12,-5-2-24,4 5-1,-1-5-1,2 5 1</inkml:trace>
  <inkml:trace contextRef="#ctx0" brushRef="#br1" timeOffset="-300646.196">20754 8200 18,'-18'6'30,"1"11"1,-7-1 3,1 7-11,3 9-5,-4-1-4,13 11-2,-3-3-5,13 4-1,3-1-2,9 0-2,2-7 0,5-2-2,6-6-2,-2-9-2,6 1-7,-9-9-16,-2-6-9,2-2 1,-8-9-2</inkml:trace>
  <inkml:trace contextRef="#ctx0" brushRef="#br1" timeOffset="-300238.1727">21027 8173 18,'0'0'29,"-11"-7"1,1 12 4,0 9-15,-8 1-2,6 14 0,-7 1-4,6 11-2,-1 1-3,5 6-2,3-2-1,7-5-1,2-1-2,6-2-1,3-7-3,2-11-9,5-2-27,4-6 1,-4-7 1,2 0-3</inkml:trace>
  <inkml:trace contextRef="#ctx0" brushRef="#br1" timeOffset="-295916.9255">21277 8273 26,'0'0'17,"10"-9"1,-10 9 4,0 0 3,11-16-7,-11 16-3,3-13-1,-3 13-2,0 0-1,0 0-3,0 0-1,0 0-2,4 15-1,-3 3 0,-3 2-1,2 6 0,-2 2-1,1 7 1,-2-2-1,1-2-1,0-4 0,1-1 0,0-7-1,2-3 1,-1-5 0,0-11-1,4 9 0,-4-9 0,0 0 0,0 0 0,0 0-1,9-2-2,-9 2-2,0 0-5,0 0-9,11 4-21,-11-4 3,0 0-2,12 6 3</inkml:trace>
  <inkml:trace contextRef="#ctx0" brushRef="#br1" timeOffset="-295570.9057">21440 8588 33,'0'0'33,"13"10"3,-13-10 0,0 0-13,10 21-5,-10-21-4,-3 16-6,-3-6-2,1 4-3,-2-2-2,-1 1-3,2-1-2,-3-5-4,9 6-9,-6-3-18,6-10-1,0 0-1,11-2 1</inkml:trace>
  <inkml:trace contextRef="#ctx0" brushRef="#br1" timeOffset="-295102.8789">21648 8308 11,'0'0'27,"-4"-15"2,4 15 2,0 0-14,0 0-3,2-9 1,-2 9-2,0 0-2,3-15-2,-3 15-3,0 0 0,0 0-2,0 0 0,0 0 0,0 0-2,0 0 1,5 15-2,-7-2 0,0 4 0,-1 0 0,0 3-1,2-3 1,0 0-1,1 1 0,2-5 0,-2-13 1,12 14-1,0-8 1,0-2-1,4 0 0,-2 0 1,3-3 0,-2 1-1,0 3 0,-2 2 1,-2-2-1,-11-5 0,14 14 0,-14-14 1,8 21-1,-6-9 0,-1-1 0,-3-1 0,-1 2 0,-2 0 0,-2-2 1,7-10-1,-19 14 0,8-8 1,-3-2-2,2-1 1,-1-3 1,0-2-2,2 0-1,0 1-1,1-5-4,10 6-14,-6-10-17,2-1 1,4 1-2,0-6 2</inkml:trace>
  <inkml:trace contextRef="#ctx0" brushRef="#br1" timeOffset="-294752.8589">21640 8332 71,'0'0'37,"0"0"0,19-10 1,-3 11-25,-4-5-4,8 1-2,-2-2-3,5 2-1,-1-5-2,1 4 0,-1 0-3,-4-2-1,2 5-5,-10-4-8,3-2-23,-13 7 1,0 0 0,0 0 0</inkml:trace>
  <inkml:trace contextRef="#ctx0" brushRef="#br1" timeOffset="-294400.8388">21889 8165 63,'4'-16'36,"-4"16"1,4-12 1,-4 12-22,0 0-6,2-9-1,-2 9-3,15 15-2,-4-2-1,1 2-1,1 5-1,3 1 0,-1 6 0,-1 5 0,-2-2 0,-4 4-2,-3 2 1,-6-2 0,0-1 0,-1-4 0,-2-6 0,1-4 0,-1-2 0,1-5 0,3-12 0,0 0-1,0 0-1,-2 9-1,2-9-2,0 0-7,0 0-15,0 0-12,-5-9 0,5 9 1,10-3 0</inkml:trace>
  <inkml:trace contextRef="#ctx0" brushRef="#br1" timeOffset="-294051.8188">22188 8532 54,'10'8'36,"-10"-8"1,8 13 0,-6 2-15,-2-15-10,8 25-2,-8-12-3,4 5-3,-4-5 0,1 4-2,-3-3 0,0-2-2,-2-1-1,4-11-3,-11 14-5,1-13-17,10-1-13,-9-3 0,9 3 0,0-14 1</inkml:trace>
  <inkml:trace contextRef="#ctx0" brushRef="#br1" timeOffset="-293691.7982">22638 8267 27,'0'0'33,"0"0"2,-11-5 1,2 6-10,9-1-6,-24 13-5,13 4-5,-10 0-2,7 4-2,-2 2-2,4 6-1,2 1-1,4 5 0,1-2-1,4 0 1,3-2-1,1 0-1,2-2 2,2-4-2,1-1 1,1-6-1,2-4 1,2-2-1,-3-5 1,1-2-2,2-3-1,-13-2-2,15 0-9,-15 0-26,-2-10-2,2 10 2,-13-18-2</inkml:trace>
  <inkml:trace contextRef="#ctx0" brushRef="#br1" timeOffset="-292459.7278">22707 8555 31,'0'0'29,"0"0"0,0 0-4,0 0-2,0 0-5,10 3-1,-10-3-4,16-3-2,-5-2-3,7 7-3,-2-3 0,6 2-2,-5-1-2,2 1 0,-3-1 0,0 3-1,-4-1 0,-2-2 0,-10 0-1,0 0 0,10 1-1,-10-1-2,0 0-2,0 0-5,-9-8-10,9 8-18,0 0 2,0 0-1,-7-13 3</inkml:trace>
  <inkml:trace contextRef="#ctx0" brushRef="#br1" timeOffset="-292111.7079">23025 8382 53,'2'-11'37,"-2"11"-1,8-11 0,-8 11-18,0 0-5,0 0-3,10 19-4,-11-4-1,6 6-1,-5 1-2,2 2 1,1 1-2,0 4 1,-4-1-1,3-3-1,1-3 1,-3-4-2,3-4 1,0-5-1,-3-9-1,0 0-5,12 7-10,-12-7-23,0 0 2,9-11-2,-9 11 2</inkml:trace>
  <inkml:trace contextRef="#ctx0" brushRef="#br1" timeOffset="-291763.688">23197 8655 59,'3'12'36,"3"3"1,-6-2-2,-4 1-20,2 8-4,-5-7-5,6 2-1,-8 0-4,3-7-1,4-1-4,2-9-5,0 0-18,0 0-9,0 0 0,8-12-1</inkml:trace>
  <inkml:trace contextRef="#ctx0" brushRef="#br1" timeOffset="-291397.667">23437 8419 56,'-5'-15'36,"5"15"-1,-7-20 1,2 10-22,5 10-5,-10-2-1,10 2-2,0 0-2,0 16-2,-2-6 0,3 5 0,-1 1-1,-1 1 0,7 1 0,-5 1 0,-3-1-1,8-3 1,-1-2-1,-3-3 0,4 0 1,3 0-1,-9-10 0,13 14 1,-1-10-1,-12-4 0,17 9 0,0-7 1,1-1-1,-6-1-1,3 1 1,-3 1 0,-2 1 0,-1 3 0,-9-6 1,6 19-2,-11-8 2,3 1-1,-2 2 0,-5-1 0,1 0 0,0-2 0,-5-1 1,13-10-1,-17 14 0,2-7 1,1-3-1,14-4 1,-17 2-1,8-2 0,9 0-1,-13-5-1,13 5-3,-11-12-7,11 12-23,8-18-3,-8 2-1,-3 0 0</inkml:trace>
  <inkml:trace contextRef="#ctx0" brushRef="#br1" timeOffset="-291043.6468">23347 8429 64,'0'0'36,"0"0"2,18-9 0,-8 10-21,2-8-7,8 8-2,-4-4-2,10 2-2,-1-1-1,-3 2-1,-2-2-1,5 1-2,-3 1 0,-6-4-1,1 1-3,-17 3-7,16-10-28,-16 10 1,10-6 0,-10 6 0</inkml:trace>
  <inkml:trace contextRef="#ctx0" brushRef="#br1" timeOffset="-290689.6265">23700 8302 66,'19'-9'38,"-19"9"0,15 2-3,-4 12-19,-10-3-6,8 11-1,-2-2-4,1 11-2,-3-1 0,7 0-1,-2 1-1,-5 2 0,-2-1 0,0-2-1,-7-1 1,-2-5-1,1-2 0,-5-4-1,-5-2 0,9-7 0,6-9-2,-13 12-4,13-12-10,0 0-22,0 0 0,13 0-1,-4-9 3</inkml:trace>
  <inkml:trace contextRef="#ctx0" brushRef="#br1" timeOffset="-290326.6058">23935 8304 72,'0'0'37,"0"0"1,0 0 1,5 10-27,-5-10-3,0 27-2,4-8-3,6 8 0,-3 1-2,4 1 0,3 0 0,-4 0-1,1 2 0,3-2 0,-6-2 0,-8-2-1,-2-2 0,-3-1 0,-6-3 1,0-4-1,-1-4-1,-4-1 0,0-3 0,16-7-1,-14 13-2,14-13-6,0 0-29,0 0-2,0 0 2,-7 11 0</inkml:trace>
  <inkml:trace contextRef="#ctx0" brushRef="#br1" timeOffset="-289974.5856">24241 8687 47,'0'0'36,"13"1"1,-13-1 2,2 11-17,-2-11-8,-1 14-3,5-4-3,-7 5-3,-5 1-1,11 3-1,2-1-1,-3 0-1,-3-3-2,-14 0-1,7 0-6,4-5-26,4-10-7,-25 4 2,8-11-2</inkml:trace>
  <inkml:trace contextRef="#ctx0" brushRef="#br2" timeOffset="-529297.2741">13451 11203 27,'18'-10'24,"6"6"2,-6-5-5,2 0-13,0-1-1,-5-2 1,2 2-1,-6-2-1,0 2-1,-6-5 1,-1 4-1,-7-4 0,-3 5-1,-7 0 0,-4 1 0,-6 1 1,-1 8-2,-5 4 0,3 6 0,-1 5-1,6 5 1,2 2 0,9 8 0,2 2 0,10 0 1,6-2-1,4 2 0,4-5 1,3-1-2,2-3 1,3-3-2,-2-6 1,3-2-2,-2-3 0,-2-6 0,-2-4-3,0-4-2,0 0-5,-6-7-14,1-3-15,1-2 2,-5-5-1,6 1 1</inkml:trace>
  <inkml:trace contextRef="#ctx0" brushRef="#br2" timeOffset="-528876.25">13834 11078 48,'0'0'33,"0"0"2,1 12 0,-5 1-12,-1 1-14,6 5-2,-4 0-2,8 4-1,0-3-1,2 2-1,0-3 0,3-4-1,-1-4 0,2-3-1,0-3 0,-11-5 0,15-10 0,-6-3-1,1-7 0,-2-1 1,2-3 0,1-3-1,0 0 1,1 5 0,-1 1 0,-2 5 1,-1 7-1,3 6 1,-11 3 0,17 16 0,-12 2 0,2 5 1,-1 6-2,1 4 1,-3 0 0,0-1-1,-3-2-1,0-6-1,6-4-3,-6-9-11,-1-11-21,12-4 0,-4-13-2,4-6 2</inkml:trace>
  <inkml:trace contextRef="#ctx0" brushRef="#br2" timeOffset="-528634.2362">14214 10784 77,'0'0'38,"0"0"-2,2 25 1,2-3-29,-2 6-1,5 12-1,-5 1-3,3 7 0,-1 1-2,1-1 0,0-2-3,-1-4 0,4-3-3,-6-14-7,7-5-24,-2-4-1,-7-16 0,0 0-1</inkml:trace>
  <inkml:trace contextRef="#ctx0" brushRef="#br2" timeOffset="-528448.2255">14163 11112 60,'-7'-9'36,"0"0"0,7 9-1,9-5-16,2-3-9,10 7-3,2-2-2,7 0-3,7 0-3,3-3-6,5 7-13,-3-2-18,-2-3 1,-3 2-2,-4-1 3</inkml:trace>
  <inkml:trace contextRef="#ctx0" brushRef="#br2" timeOffset="-527995.1996">14680 11040 52,'0'0'35,"-1"-14"0,1 14 1,-10-7-18,-7 3-6,3 11-4,-8 0-2,3 8-1,-5 3-2,3 7 0,0 2 0,4 3 0,2-3-2,8 2 2,4-4-1,8-1-1,7-8 1,5-6-1,6-8-1,3-4 0,4-7 1,-3-6-1,-2-6-1,-1-2 2,-5-3-2,-6 2 1,-2 0 0,-7 0 0,-6 3 1,1 4-1,-4 5 1,5 12-1,-11-12 0,11 12 1,0 0-1,-8 22 1,10-4-1,2 1 1,1 3-1,2 1 0,3-1 0,0 0 0,0-2-2,0-6-1,1 3-5,-11-17-12,17 6-20,-5-9 1,-1-6-1,3-4 0</inkml:trace>
  <inkml:trace contextRef="#ctx0" brushRef="#br2" timeOffset="-527766.1865">14961 11055 79,'0'0'39,"0"0"-1,0 0 2,0 0-27,-6 22-5,2-7-2,4 4-3,-1 0-1,1 2-1,2-3-2,0-4-3,6-2-4,-8-12-17,12-1-14,-12 1-1,16-22 1,-7 3 0</inkml:trace>
  <inkml:trace contextRef="#ctx0" brushRef="#br2" timeOffset="-527592.1766">14950 10850 92,'-9'-3'39,"9"3"0,-15 2-2,15-2-30,-8 9-2,8-9-5,6 12-5,7-3-7,-13-9-26,21 10 0,-6-10 0,-2-5-2</inkml:trace>
  <inkml:trace contextRef="#ctx0" brushRef="#br2" timeOffset="-527319.161">15101 10725 64,'0'0'37,"6"-17"0,-6 17 1,16 9-22,-16-9-5,10 27-2,-7-5-3,4 11-1,-1 6-2,1 9 0,-5 4-1,0 3 0,-2-1-2,0 3 0,0-5 1,-2-6-1,0-5-1,2-12-1,3-9-3,-3-20-3,14 12-11,-2-23-22,0-6 2,5-9-1,0-6 1</inkml:trace>
  <inkml:trace contextRef="#ctx0" brushRef="#br2" timeOffset="-526959.1404">15520 10959 72,'0'0'38,"0"0"-1,0 0 2,-16 0-24,1 9-7,-5-2-2,-1 2-2,-1 1-1,6 1-1,2-1-1,6 0 0,8-10 0,3 16-1,8-9 0,3 4 1,6 0-1,-1-1 0,1 3 1,1 1-1,-4 2 0,-3-2 1,-6 2-1,-5-1 0,-4 1 0,-5 1 0,-8 0 1,-2-3-1,-4-1 0,1-1-1,-1 0 0,-2-6-4,8 5-13,0-10-23,-1-6 2,0 1 0,2-3-1</inkml:trace>
  <inkml:trace contextRef="#ctx0" brushRef="#br2" timeOffset="-178613.2161">15738 11190 58,'15'6'29,"-15"-6"1,16 10-7,-11-1-19,-6 2-1,1 2-2,-2 0-2,-4 0-8,5-1-8,1 0-12,0-12-1,0 0 0,-17-3 1</inkml:trace>
  <inkml:trace contextRef="#ctx0" brushRef="#br2" timeOffset="-178153.1898">16022 10947 28,'0'0'33,"11"-13"2,-11 13-1,10-10-11,-12 0-6,2 10-3,0 0-4,0 0-2,0 0-3,10 18-1,-9-2-2,1 7 0,-1 2 0,0 4-1,0 1-1,0-2 0,1-3-2,-2-6-2,5-1-5,-5-18-8,0 0-21,18-9 0,-11-11-1,3-7 2</inkml:trace>
  <inkml:trace contextRef="#ctx0" brushRef="#br2" timeOffset="-177686.1631">16103 10725 53,'0'0'36,"-7"-10"-1,7 10 0,0 0-11,0 0-20,-6 15-5,13-3-13,1 2-20,-2-3-1,2 6-1,-1-5 1</inkml:trace>
  <inkml:trace contextRef="#ctx0" brushRef="#br2" timeOffset="-177219.1364">16276 10952 81,'8'11'36,"-8"-11"-1,0 0-6,6 15-23,-6-15-2,0 24 0,-1-10-1,2 4 0,-1-4-2,5 6 1,-2-4 1,2-4-1,-5-12-1,13 10 0,-1-13 1,1-4-1,4-5 0,0-8 0,3-5 0,-2 1 0,-1 1 0,-4-1 0,-1 5-1,-4 4 1,-8 15-1,0 0 1,0 0-1,-3 18 1,0 2-1,2 3 0,1 3 0,0 0 1,3-2-1,1-3 0,2-6 0,3-2 0,0-9 0,1-5-1,3-6 1,1-7-1,1-4 1,0-5-1,1-1 0,-1-3 1,1 3-1,-4 5 1,-2 2 1,-2 7 0,-8 10 0,9-3 0,-9 3 0,0 24 1,-3-6-1,1 3 0,-1 2 0,3 0-1,0 1-2,-3-5-2,9-1-7,-6-7-23,0-11-6,14 1 1,-14-1-1</inkml:trace>
  <inkml:trace contextRef="#ctx0" brushRef="#br2" timeOffset="-176733.1086">16799 10979 78,'10'12'36,"-8"-2"0,3 1-4,0 4-23,-6-1-3,6 9-2,-2-1-1,3 2-2,-1-1-1,0 0 0,1-3 0,-2-1 0,-2-3-1,-1-7 0,-1-9-1,0 0 0,0 0 0,-3-9 0,1-9 0,-1-7 0,-1-6 1,2-4 1,0-2 1,1-2 1,2 0 1,2 4 0,2 2 1,4 8 0,0 4 1,5 6-1,0 4-1,5 7 0,-4 4-1,2 5-1,-3 2 0,1 7 0,-5 3 0,-4 4-1,-6-1 0,-3 2 0,-5 0 0,-4 0 0,-3-3 0,-3-3 0,0-5 0,2-2 0,3 0-1,0-7-1,13-2-2,-11-9-7,18-3-27,3-1-2,2-9 1,2-2-1</inkml:trace>
  <inkml:trace contextRef="#ctx0" brushRef="#br2" timeOffset="-176692.1062">17181 10590 82,'0'0'38,"6"10"1,-7 4 0,-8 4-28,8 12-4,-5 2-1,4 9-2,-3 3-1,2 2 0,0 1-2,2 0 0,1-1-1,1-6 0,5-4-1,0-9-3,7-4-4,-2-14-19,5-7-14,3-9 1,-2-12 0,3-4 1</inkml:trace>
  <inkml:trace contextRef="#ctx0" brushRef="#br2" timeOffset="-176217.0791">17377 10889 81,'-1'19'38,"2"-1"0,-2 4 0,1 3-28,-3-2-3,4-2-3,0 0-3,1-3-3,4-3-3,-6-15-10,0 0-24,15 0 1,-10-13 0,1-4 0</inkml:trace>
  <inkml:trace contextRef="#ctx0" brushRef="#br2" timeOffset="-176178.0768">17388 10708 85,'0'0'36,"0"0"1,-9-9-4,9 9-27,0 0-14,0 0-27,11 8 0,-11-8-2,24 12 1</inkml:trace>
  <inkml:trace contextRef="#ctx0" brushRef="#br2" timeOffset="-175713.0502">17528 10960 67,'14'0'36,"6"1"-1,-2-9 1,-1 2-26,6 4-3,-4-3-3,4 1-1,-3-1-1,1 1-1,-4 0 1,-1-2-1,-3-3 1,-2 1-1,-5-5 1,-3 1-1,-5-2 1,-4 0-1,-3-1 0,-4 7 0,-2 3 0,-5 5 1,0 6 0,-1 8 0,-2 5 0,5 7 0,-1 3 0,5 4 0,1 0 0,8 0 0,3-3-1,4 1 0,6-7-1,4-4 0,4-6-3,3-7-3,10 1-15,-1-10-20,-3-8 1,5-3 0,1-6-1</inkml:trace>
  <inkml:trace contextRef="#ctx0" brushRef="#br2" timeOffset="-175247.0236">18148 10837 97,'-20'1'37,"4"0"2,-2-1-9,2 6-21,-6-1-5,5 5 0,2 1-1,5 0-1,6 0-1,6 3-1,5-1 1,4 0-1,4 0 0,4 2 0,0-1 0,-3 3 0,-1 0 0,-4-2 0,-4 1 0,-4 2-1,-7-1 1,-4 0 0,-6-3 0,-1 0 1,-5-4 0,0 1 0,-2-1 1,2-6-1,2-3 0,3 0 0,6-1-4,9 0-10,-10-12-26,10 12-2,10-20 1,-1 9-1</inkml:trace>
  <inkml:trace contextRef="#ctx0" brushRef="#br2" timeOffset="-542902.0522">20492 11542 3,'0'0'21,"0"0"1,-10-3-2,10 3-6,-10-11 0,10 11 0,-10-14 0,10 14-1,-13-21 0,9 11-3,-4-11-1,3 3-1,-3-6-3,2 0-1,0-9 0,3 0-1,1-6 0,2-2 0,0-6 0,3 1-1,1-5 0,2 3 0,1 0 0,0 1-1,0 1 0,3 6 0,2 3 0,1 5 0,2 3 1,4 5-1,1 5 0,4 8 1,1 6-1,0 5 1,1 8-1,2 9 0,2 9 0,-1 5 0,0 7 0,0 7 0,-1 5 0,0 2 0,-2 2-1,-4 1 1,-3-3-1,-3 1 1,-4-2-1,-4-7 1,-3-1-1,-1-5 0,-3-3 1,0-6-1,-1-5 0,0-4 0,2-6 0,-1-2 1,-1-2-1,0-10 0,0 0 0,0 0-2,0 0 0,0 0-2,0 0-4,5-21-6,2 8-23,0-2-3,0-2 1,3-1 0</inkml:trace>
  <inkml:trace contextRef="#ctx0" brushRef="#br2" timeOffset="-541324.962">20261 10827 23,'0'-16'29,"0"16"4,-2-11-1,2 11-13,0 0-3,-15-11-4,15 11 0,-6 13-4,6 7-1,-3 3-2,7 13 0,-3 6 0,3 12-1,-1 8-1,0 8 0,-1 1 0,0 2-1,-2-2-1,-1-2 0,0-7 0,2-5 0,-1-9 0,3-10-1,1-9 1,1-8 0,2-9-1,-7-12 0,13 6-1,-7-16-4,5 3-15,-4-7-20,-3-6 2,-1 2-3,-3-5 2</inkml:trace>
  <inkml:trace contextRef="#ctx0" brushRef="#br2" timeOffset="-539168.8387">22632 11341 70,'-6'12'35,"3"6"0,0-3 1,-3 2-28,8 6-1,-3-5-1,10 3-2,0-5-1,7 0 0,2-8-2,6-1 1,1-5-1,2-8 0,0-4-1,-4-2 1,-1-6 0,0-4-1,-6 0 1,-3-3-1,-6 2 1,-3 4-1,-3 3 1,-1 4-1,0 12 0,0 0 1,-15 6 0,11 11-1,0 4 1,3 6 0,0 2-1,2 2 0,4-1-3,3-8-1,6 3-5,-6-15-8,6 0-11,0-8-11,-2-11 0,2-6 2,-4-10 1</inkml:trace>
  <inkml:trace contextRef="#ctx0" brushRef="#br2" timeOffset="-538696.8117">22946 11033 67,'0'-29'37,"6"17"-2,-6 12 3,0 0-24,16 27-6,-10 3-2,7 14-1,-7 2-1,5 7-1,-2-1 0,-6 0-2,0-5 0,1-3 0,-2-7-1,-3-12 0,6-6 0,-2-7 0,-3-12-1,9 5 2,-9-5-1,15-19-1,-9 6 1,6-3 0,-4 2 0,1-3 0,5 3 0,-3 4 0,-1 3 0,4 4 0,-2 3 0,-12 0 0,15 14 0,-10 1 0,-5 2 1,-3 2-1,-3 2 1,-4 1-1,-4-1 1,-1-2 1,0-3-1,-7-4-1,4-3 1,2-3-1,2-4 0,3-5-2,11 3 0,-3-14-2,3 14-5,18-23-11,-5 9-20,8-1 1,0-4 0,5 4 2</inkml:trace>
  <inkml:trace contextRef="#ctx0" brushRef="#br2" timeOffset="-538026.7734">23380 11346 64,'0'0'36,"0"0"0,0 0 0,-12-12-22,12 12-4,-19 7-3,10 0-2,-5 0-1,2 6-1,-1-3-1,10 3-1,5-1 0,0 1-1,8 2 0,5-1 0,2 3 0,1-3 0,5 3 0,-10-1 0,-4-1 0,2-2-1,-8 0 1,-11-4 0,8-9 0,-24 12 0,1-10-1,5-2 1,2 0-1,-8-2 0,8-1-1,5-2 0,11 5 0,-9-8 0,9 8-1,15-9 2,-2 2 0,10 1 0,3 0 1,1-1 1,0-4-1,5 4 1,-4-4 1,4 0-1,-5-3 2,-2 2-2,-8-4 2,5 1-2,-4-3 1,-6-2 0,-3 0-1,-2-2 0,-6 0 0,1 2-1,-3 2 0,-8 5 0,-4 7 0,2 6 1,-5 9-1,-2 6 0,-1 7 0,-6 7 0,4 4 0,4 2 1,4-1-1,-2-3 0,10-1 0,8-1 0,5-4 0,9-8 0,1-3 0,4-6-1,1-4-2,3-4-4,7 0-8,-13-7-24,2-8 0,-6-4 0,-1-8 1</inkml:trace>
  <inkml:trace contextRef="#ctx0" brushRef="#br2" timeOffset="-537634.751">23832 10934 87,'0'0'36,"14"11"2,-13 15-2,0 8-29,2 5-2,1 15-1,-6 2-1,5 8 0,-4-1-1,-4-2-2,1-5 0,3-8-2,0-4-2,-1-15-3,10-6-5,-8-23-8,0 0-10,9-6-1,-9-10 2,-7-11 2,0-4 7,-12-7 9,-1 1 13,-3 4 13,-3 1 10,1 5 3,4 5-1,13 8 0,3 5-3,18 11-6,5-3-10,15 8-4,3 0-1,12 2-5,2 2-6,-7 2-30,-7-9 1,-6 0-1,-18-7 0</inkml:trace>
  <inkml:trace contextRef="#ctx0" brushRef="#br2" timeOffset="-489889.0201">22369 11339 3,'0'0'21,"10"-1"3,-10 1-2,0 0-5,0 0-3,9-6 0,-9 6-2,0 0 0,0 0-1,0 0-2,0 0-2,0 0 1,0 0-2,-17-8-2,17 8 0,-19-5-1,19 5 1,-18-9-2,8 7 1,-4-1-2,2 3 1,0 0-1,1 2 1,-2 1-2,1 3 1,-1 1-1,4 1 1,1 1-2,2 0 2,-1 0-1,3 2 0,2-2 0,4 0 0,-2-9 0,6 19 1,-6-19-1,12 17 1,-3-9 0,3 0 0,0 0 0,2 3 0,2-2 0,0 0 0,4 3 0,-2 0-1,-2 2 1,-1-1 0,-5 0-1,-6 2 1,-4-1-1,-5 1 1,-7-2-1,-2 0 0,-4-2 0,-4-1 1,-1-2-1,3-2 2,2-4-1,0-4 1,4-2-1,1-1 0,4-1 1,9 6-1,-11-12 0,11 12-1,-4-10-1,4 10-2,0 0-3,0 0-13,16 2-21,-2 2 1,0-5-1,5 4 0</inkml:trace>
  <inkml:trace contextRef="#ctx0" brushRef="#br2" timeOffset="-488709.9526">22574 11340 28,'0'0'22,"7"-14"-2,-7 14 1,2-15-4,-2 15 0,1-16-3,-1 16-3,-5-14-2,5 14-2,-3-10 0,3 10-2,0 0-1,0 0 0,-1 10-1,2 2 0,8 6-1,-5 3 0,6 3-1,-1 5-4,0-3-10,-3 0-23,7 2 2,-7-9-3,3-1 2</inkml:trace>
  <inkml:trace contextRef="#ctx0" brushRef="#br2" timeOffset="-174485.9801">13458 11740 11,'15'-15'28,"3"5"1,-8-2-3,-5 1-4,-5 11-3,-5-17-2,-4 14-4,-10-3-3,3 12-2,-8 0-3,1 6 0,-3 3-1,6 8 0,0 3-1,6 5 1,5 2-1,6 4-1,5-2 0,7 2-1,4-2 1,0-4-2,0-3-1,-1-4-1,-2-3-2,-5-6-3,-1 1-4,-14-11-3,4 4-6,-12-12 0,3 3-1,-10-10 1,5 2 1,-5-5 6,3-1 8,5 1 7,1-2 7,9 3 6,2-1 2,5 13 0,9-17 1,4 12-3,2-1-4,6 5-4,2-2-3,3 3-5,6 2-6,-3-4-8,3-3-18,4 5 1,-6-8-1,2 3 1</inkml:trace>
  <inkml:trace contextRef="#ctx0" brushRef="#br2" timeOffset="-174010.9529">13710 11864 65,'-6'15'36,"-6"2"0,-1 6 2,2 2-27,-5-5-2,9 7-2,-1-6-1,10 0-2,5-7-1,7-4-2,8-7 0,4-4 0,3-6 0,2-6 0,-1-5-2,-1-4 1,-8-3 0,-3 2 0,-11 0 0,-6 0 0,-9 5 0,-9 4-1,-5 5 1,-6 6-1,-1 7-1,-2 0-3,5 12-3,-1-3-9,14 2-22,7 2 2,6-6-1,10 2 1</inkml:trace>
  <inkml:trace contextRef="#ctx0" brushRef="#br2" timeOffset="-173523.925">13926 11848 81,'0'0'39,"9"-13"-1,-9 13 1,0 0-29,0 0-4,10 5-2,-5 10-2,1 2-2,1 3-1,1 3-1,-2-2 0,2 1 0,-4-5 0,0-1 1,-4-16-1,5 12 1,-5-12 2,3-11-1,1-4 2,0-6 0,5-1 0,-1-3 1,5 2 0,2-2-2,2 5 1,3 4-2,-2 3-4,4 11-13,-3-1-23,-6 2 2,-1 5-2,-12-4 2</inkml:trace>
  <inkml:trace contextRef="#ctx0" brushRef="#br2" timeOffset="-172728.8796">14748 11865 48,'0'0'33,"0"0"1,0 0 0,0 0-18,0 0-4,-9-1-4,9 1-2,-13 3-1,2 0-1,-3 0-1,-1 3 0,-4-1 0,-2 3-1,-2 2 1,5 4-2,-1-1 1,7 2 0,1-1 0,7 1-1,5 1 1,6-4-1,4-3 0,4-3 0,5-5 0,2-2-1,-3-4 1,2-5-1,-2-3 0,-3-3 0,-5 1 0,-3-1 1,-5 1-1,-3 2 0,-1 4 0,1 9 0,-13-6 0,13 6 0,-8 12 1,6 0-1,3 2 0,0 3 0,3 0 1,4 0-1,0-1 1,4-2-1,-2-3 0,-1-5-1,1 0-2,-10-6-3,20-6-5,-16-6-11,4-2-19,-1-6 2,1-6 0,-2-1 0</inkml:trace>
  <inkml:trace contextRef="#ctx0" brushRef="#br2" timeOffset="-172221.8506">14895 11657 73,'8'-13'38,"-8"13"0,12 1 1,-12-1-26,3 23-4,-2-5-1,4 8-3,-5 3-2,2 5-1,-3 3 0,-1 0-1,0-4-1,-1-4-1,3-5-1,-1-5-2,4-6-1,-3-13-6,13-1-10,-5-10-20,0-9 3,3-3-1,-2-7 2</inkml:trace>
  <inkml:trace contextRef="#ctx0" brushRef="#br2" timeOffset="-172181.8483">15023 11657 59,'0'0'37,"0"0"1,0 0 1,-11 13-18,14 14-8,-7-1-4,6 9-1,-4 3-3,6 4-1,0-1-2,2 1 0,1-5-1,0-6-2,2-4-1,2-11-6,7-7-33,-5-8 0,-13-1 1,18-27-2</inkml:trace>
  <inkml:trace contextRef="#ctx0" brushRef="#br2" timeOffset="-522847.9052">15610 11790 50,'7'-12'35,"-8"1"1,1 11-1,4 10-14,-6-1-11,8 15-2,-3 2-4,4 4-1,-1 2-1,6 1-2,0-4 2,4-2-2,2-6 1,0-8-1,0-8 1,0-5-1,1-7 0,-2-9 1,-1-5-1,-3-4 0,-3-4 1,0-1-1,-3 0 0,-1 2 0,-3 4-1,-3 6-2,2 8-1,-3 1-3,1 9-5,12-1-10,2 5-9,5 4-3,2-1 0,5 0 4</inkml:trace>
  <inkml:trace contextRef="#ctx0" brushRef="#br2" timeOffset="-522439.8819">16088 11814 35,'15'-2'29,"-15"2"1,9-12-3,-9 12-2,-12-11-6,12 11-3,-27 1-7,11 9-1,-10-2-2,4 8-2,-1 0-1,5 7 0,7 0-1,3-1-1,10-2 1,9-2-1,7-6 0,7-4-1,6-3 1,2-10-1,-1-4 0,-1-4 1,-4-3-1,-6-3 0,-6-1 0,-4-1 1,-8-1-2,-6 5 2,-3 1-1,-3 3 0,-2 5 1,1 5-1,-2 7 1,2 5 0,4 4-1,4 6 1,1 5 1,4 3-2,4-1 1,2-3-1,3-2-1,-1-6-2,5-2-2,-4-13-5,5-6-22,-4-6-9,-4-7 2,4-4-1</inkml:trace>
  <inkml:trace contextRef="#ctx0" brushRef="#br2" timeOffset="-522185.8673">16290 11464 62,'-1'-9'38,"1"9"0,0 0 0,-7 19-13,6-2-16,7 9-2,0 4-3,2 9-1,-2 3-1,1 4-1,0-1-1,0-1-1,-3-3 0,-1-3-2,2-3-1,-1-14-2,8-1-5,-12-20-13,15 7-15,0-10 1,-3-9 0,2-5 3</inkml:trace>
  <inkml:trace contextRef="#ctx0" brushRef="#br2" timeOffset="-521779.8441">16465 11639 80,'-3'-11'39,"3"21"-2,-3 10 0,-2-1-25,7 12-5,-1-1-2,2 6-1,2-2-2,3-3-1,1-3 0,4-3 0,4-10-1,-1-3 1,1-10-1,3-4 0,-2-7 1,1-4-1,0-6 0,-5-5 1,-3 0-1,-1-3 0,-1 2 0,-8 2 0,0 5 1,-4 2-1,3 16 1,-15-8-1,15 8 1,-16 19 0,9-3-1,4 5 1,2 0 0,2 4-1,3 3 0,6-4-1,-2 1-1,1-5-3,3 2-3,-7-12-8,8 1-25,-3-6 2,-10-5-2,16-11 2</inkml:trace>
  <inkml:trace contextRef="#ctx0" brushRef="#br2" timeOffset="-521411.8231">16764 11844 69,'17'-4'37,"-5"1"2,0 0 0,9 2-24,-9-9-4,9 5-3,-4-4-2,4 0-2,-2-5-1,1 2-1,-2 0 0,-2-4-1,-4 0 0,-3-2-1,-5-1 0,-4 2 0,-4 0 0,-6 1 0,-6 2 0,-1 8 0,-4 6 0,-2 4 0,0 7 0,2 7 0,2 5 1,4 6-1,5 1 1,3 1 0,7-2-1,7 3 0,4-3 0,2-6-2,8 1-2,0-10-4,7 0-9,-5-8-24,9-9 1,-2-8-1,1-8 1</inkml:trace>
  <inkml:trace contextRef="#ctx0" brushRef="#br2" timeOffset="-521090.8047">17253 11662 80,'-7'-12'38,"7"12"0,-18 3 0,0-3-27,10 11-5,-2 0-2,4 3 0,0 1-3,5 1 1,3 0-1,6 0 0,2 0 0,1-2 0,1 2 0,1-2-1,-3 2 1,-1-1-1,-6 3 0,-4-2 0,-4 1 1,-5-1-1,-3 0 0,-3-3 0,-1-1 0,-3-3-2,4-3-4,-6-7-16,2-2-18,2-4 1,-1-7-1,5 1 1</inkml:trace>
  <inkml:trace contextRef="#ctx0" brushRef="#br2" timeOffset="-520307.7599">13511 12495 37,'-9'10'29,"2"7"2,-10 0 0,-2 2-18,8 9-3,-2-3-1,7 5-2,4-5 0,11 0-2,5-10-1,8 0-1,5-8 0,2-7-1,1-7 0,2-3-1,-5-6 0,-3-2 0,-7-1 0,-6-5 0,-7 0-2,-8 4 2,-9 3-1,-7 0 1,-5 6-1,-5 4 0,-5 3 0,3 6 0,3 5 0,4 3 0,7 3-1,9 2-2,13 3-2,6-7-10,13-1-21,9 1 1,2-9-1,13-1 1</inkml:trace>
  <inkml:trace contextRef="#ctx0" brushRef="#br2" timeOffset="-520020.7435">14066 12370 71,'1'-22'36,"-5"6"-1,-7 3-2,-12 1-20,6 11-6,-7 3-1,3 10-2,-2 3-1,4 7 0,3 3-1,6 6-1,4 2 1,4 6-1,3 0 0,5 2-1,3-4 0,1-2-1,3-3-2,-1-8-2,1 1-6,-8-15-11,-5-10-17,9 9 2,-9-9-2,-11-9 3</inkml:trace>
  <inkml:trace contextRef="#ctx0" brushRef="#br2" timeOffset="-519847.7336">13820 12650 52,'-12'-14'35,"12"14"1,12-9-1,1 0-16,7 4-8,1-1-3,7 2-3,3 2-5,0 0-5,9 4-15,-4-3-16,-3-3 0,2 4-2,-6-7 2</inkml:trace>
  <inkml:trace contextRef="#ctx0" brushRef="#br2" timeOffset="-519453.7111">14462 12454 69,'4'-12'37,"-4"12"0,0 0 1,0 0-19,0 0-14,1 17 0,2-3-3,5 6-1,0 2 0,1 2-1,1 0 1,1-2-1,0 0 0,0-3 0,-2-3 1,-1-7-1,1-3 0,1-6 0,0-6 0,-2-6 1,4-6-1,0-2 0,1-5 0,-3 0 0,1 0 1,0 0-1,-3 3-1,0 5-1,0 6-1,-3 0-3,4 11-5,-9 0-11,13 0-16,1 8 0,-1 0 0,6 3 2</inkml:trace>
  <inkml:trace contextRef="#ctx0" brushRef="#br2" timeOffset="-518938.6816">14977 12497 70,'0'0'37,"9"-21"0,-14 1-9,5 20-11,-17-20-6,6 15-2,-8 2-3,1 7-2,-3 4-1,2 6-1,-1 7 0,2 3 0,4 4-1,5 5 0,4-2 0,6 0 0,7-3 0,6-2 0,3-8 0,4-4-1,2-5 1,0-7-1,0-7 0,-1-2 0,-2-5 1,-3-4-1,-4-1 0,-2-5 0,-3-2-1,-2 3 1,-3-3 0,-3-1 1,0 1-2,0 3 2,-1 2-1,0 4 0,-1 4 1,2 11-1,-1-10 0,1 10 0,3 15 0,-1-2 1,1 3-1,1 7 0,2 2 1,0 2-1,0-1 1,-1-1-1,2-2 0,-1-2-2,1-4 0,-2-7-3,4-2-4,-9-8-8,14-6-25,-4-1 2,-5-3-1,1-3 3</inkml:trace>
  <inkml:trace contextRef="#ctx0" brushRef="#br2" timeOffset="-518576.6609">15191 12516 67,'11'-14'39,"-11"14"-2,9-8 3,-9 8-24,10 0-5,-10 0-4,14 15-1,-7 0-2,3 3-2,-1 2-1,1 1-1,0 2 1,-2 0-1,-3-2 1,1-4-1,-3-6-1,-3-11 1,0 0 0,0 0 0,0 0 0,10-23-1,-9-1 0,2-2 1,1-2 0,1 1 0,1 0 0,2 5 0,0 3-1,-1 7 0,3 5-2,-10 7-2,23-4-5,-23 4-12,20 2-17,-5 2 0,-1-3-1,1 1 3</inkml:trace>
  <inkml:trace contextRef="#ctx0" brushRef="#br2" timeOffset="-518390.6503">15535 12463 55,'0'0'36,"0"0"1,0 0 0,3 13-16,1-1-9,-6-3-4,5 11-3,-2-1-1,0 0-2,1 1-3,-1-2-4,5 0-4,-10-5-20,4-13-9,0 0 0,7-10-1</inkml:trace>
  <inkml:trace contextRef="#ctx0" brushRef="#br2" timeOffset="-518223.6407">15477 12318 79,'0'0'35,"-15"4"0,15-4-3,2 9-27,-2-9-10,15 14-25,-1-9-4,5 3-1,-2-4 0</inkml:trace>
  <inkml:trace contextRef="#ctx0" brushRef="#br2" timeOffset="-517728.6124">15781 12512 73,'15'-8'37,"-15"8"-2,0-14 0,0 14-22,-15-9-4,3 9-3,-7 0-1,-2 7-2,-2 2 0,-3 8-1,1 2 0,6 2-1,5 1 0,7 2-1,6-3 2,8-2-2,5-3 1,11-5-1,3-5 0,0-4 0,0-2 0,-2-5 0,-1-4 0,-4-4 0,-4-2 0,-7-5 0,-1 1 0,-5-5 0,-3-1-1,-3 1 2,0 4-1,-1 2 0,1 3 0,4 15 0,-7-9 0,7 9 0,1 16 1,3-1-1,1 3 0,2 7 0,4 1-1,-2-1-2,4 1-2,-1-9-5,5 2-16,-1-6-14,-3-9 1,0-8 0,-3-12 1</inkml:trace>
  <inkml:trace contextRef="#ctx0" brushRef="#br2" timeOffset="-517200.5822">15953 12153 99,'0'0'38,"0"0"1,0 0-10,6 30-20,-4-3-4,5 8-1,-2 6-2,4 4-1,0 1 0,-1 0 0,-1 3-1,0-4 0,0-6 1,-1-2-1,0-9 0,-1-6 0,-1-7 1,-4-15-1,11 3 0,-6-16 0,3-6 0,-1-6 0,2-5 0,1-1 0,2 0-1,0 1 1,-2 5 0,1 8-1,1 4 2,-1 9-1,1 6 0,-2 6 0,0 6 0,1 5 0,0 6 0,-3 4 0,-1 2 1,-1 0-2,-4 0 2,-2-2-2,-3-2 2,-4-6-1,-2-6 0,-2-6 1,-4-5-1,0-4 1,-3-2 0,2-5-1,-1-1 0,4-1-2,13 9-1,-16-19-5,16 19-14,14-12-18,-4 1 0,4 1-1,3-4 3</inkml:trace>
  <inkml:trace contextRef="#ctx0" brushRef="#br2" timeOffset="-516932.5669">16320 12209 102,'-5'-15'39,"5"15"2,0 0-8,-3 9-24,4 12-2,4 7-3,1 7-1,2 7 0,-1 2-2,0 2 0,1 2-1,-3-4-1,2-4 0,-2-5-3,1-4-2,-4-12-4,13 1-14,-4-13-18,1-9 2,0-6-1,0-5 2</inkml:trace>
  <inkml:trace contextRef="#ctx0" brushRef="#br2" timeOffset="-516518.5432">16517 12554 83,'13'3'38,"-13"-3"0,18-2-9,0 5-17,-5-8-2,9 6-2,-6-5-3,5 1-1,0-4-1,2 1-1,0-5-1,0-1 0,-3-2-1,0-1 1,-2-4-1,-4 1 0,-6-3 0,-4-2 0,-5 3 0,-5 2 0,-4 4 0,-6 3 0,-2 8 0,-2 6 1,-4 9-1,2 6 2,-1 8-1,4 2 1,1 3-1,5 3 1,2 1 0,4-3-1,5-2 1,5-2-2,2-5 0,2-2 0,7-4 0,-2-8-2,8-1-2,0-7-2,6 1-4,-6-12-7,7 3-26,-2-3 3,-1-4-1,3 1 0</inkml:trace>
  <inkml:trace contextRef="#ctx0" brushRef="#br2" timeOffset="-516037.5157">17203 12408 61,'17'-11'35,"-17"11"1,0-14-9,0 14-5,-11-12-8,11 12-4,-19-4-1,6 8-2,-5-1-1,2 6-2,-2-1-1,1 4 0,1 4-2,6-2 0,4 2-1,4-1 0,4 1 1,5-1-1,5 1 0,2-4 0,3-1 0,-2-1 0,1-2 0,-1 0 0,-3 1 0,-1-2-1,-11-7 0,9 14 0,-9-14 1,-8 15-1,-2-8 1,-5-1 0,-5-2 0,-1 1 1,-1-1-1,2-1 1,2-2-1,3 1 0,5-1 0,10-1-2,0 0-4,0 0-5,12-3-30,1 2 0,2-2 1,4-1-1</inkml:trace>
  <inkml:trace contextRef="#ctx0" brushRef="#br2" timeOffset="-213124.19">19366 13846 26,'0'0'29,"10"-6"5,-10 6-2,12 1-9,-12-1-7,15 10-2,-9 1-5,8 7-3,-6 0-1,5 5-2,-5 1 0,1 2-2,-2-1 0,-4-1-1,0-8 0,-3-2-1,0-14 1,-3 9 0,3-9 0,-6-12 0,3-4 0,2-2 1,1-5 0,1-1 0,5 1 0,1 4 0,3 1 0,0 6-1,5 7-2,-3 1-3,6 13-6,-6-1-18,4 1-7,1 4-1,-2-4 0</inkml:trace>
  <inkml:trace contextRef="#ctx0" brushRef="#br2" timeOffset="-212644.1626">19778 13919 40,'0'0'33,"13"9"2,-3-9 0,5-3-12,3 4-11,-2-8-4,7 4-3,-3-6-1,3 3-1,-4-5-2,-2 0 1,-3-4-2,-1 2 1,-6-2 1,0-1-2,-8-1 1,-6 1 0,-1 1-1,-4 1 0,-5 5 1,-4 2-1,0 7 0,-2 5-1,0 6 1,3 6 0,0 3 0,6 2 1,3 6 0,7 3 0,6-2 1,5-2 0,4-3 1,8 0-2,4-5 2,4 0-1,-1-8-1,3-2-2,0-1 0,-5-4-4,3 3-4,-11-4-24,1-5-7,0 1 2,-6-7-2</inkml:trace>
  <inkml:trace contextRef="#ctx0" brushRef="#br2" timeOffset="-212201.1372">20211 13523 70,'2'-12'35,"-6"0"0,4 12 2,0 0-26,0 0-6,4 17 0,0 3-1,2 11 0,-2 2-1,2 6 0,0 4-1,-2 0 0,-2 1-1,1-2 0,-1-3-1,2-6-1,2-2-2,-2-8-4,8 0-17,-1-9-15,1-8 1,5-8 0,0-9 0</inkml:trace>
  <inkml:trace contextRef="#ctx0" brushRef="#br2" timeOffset="-211753.1116">20680 13746 70,'-19'-6'37,"1"11"0,-10 1 1,-10-2-25,8 10-5,-1-4-2,6 8-1,2-2-2,7 3 0,6-3-1,7 3-1,5-2 0,4 1 0,7-4 0,3-4-1,2-6 1,4-2-1,-1-5 0,1-6 1,-2-5-1,-3-3 1,-4-6-2,-3-2 2,-6 1-1,-4-1 0,-3 3 0,-3 4 0,-3 6 0,9 12 1,-18-4-1,11 13 0,1 6 0,4 6 0,3 5 1,5 1-1,1 1-1,3-2-2,6 0-4,-5-10-9,5-2-24,1-4 1,1-11 0,3-6-2</inkml:trace>
  <inkml:trace contextRef="#ctx0" brushRef="#br2" timeOffset="-211298.0856">20856 13432 79,'0'0'38,"-10"-2"0,5 12 1,1 11-26,0 1-8,8 11-1,-2 5 0,3 7-1,1 1-2,5 1 0,-3-1 0,0-3-2,1-4 1,-4-11-2,2-4 1,-3-11-2,-1-3 0,-3-10 0,0 0 0,-5-15 0,2 0 1,-2-1 0,1-1 1,-2-2 1,3 1 1,1 2 0,2 2 0,6 3 2,2 2-1,3 2 1,4 0-1,1 5 0,2 1 0,0 2 0,2 1 0,-1 3-1,-3 0 0,0 3 0,-4 0 0,-2 1 0,-10-9 0,14 18 0,-11-9-1,-2 2 1,-1-1 0,-2-1-1,-1 2 1,0-2-1,-1 1-1,4-10-1,-4 14-3,4-14-5,0 0-27,0 0-4,13-15 2,-5 3-2</inkml:trace>
  <inkml:trace contextRef="#ctx0" brushRef="#br2" timeOffset="-210834.059">21161 13520 62,'-13'-12'38,"13"12"-1,-12-4 1,12 4-19,0 0-16,3 11-8,-3-11-24,9 13-8,3-4 1,-1-4-2</inkml:trace>
  <inkml:trace contextRef="#ctx0" brushRef="#br2" timeOffset="-210792.0566">21314 13630 71,'-7'15'37,"1"4"-1,-2 5-3,-2-6-21,8 6-4,-5-2-1,9 2-1,1-3-2,8-2-1,-2-5-1,4-2 0,3-6-1,1-4 0,2-6 0,-1-3 0,-4-6 0,-1-5 0,-4-5-1,-4-3 1,-6-2-1,-4 4 0,-7 2 0,-2 5 0,-5 7 0,-3 7-1,-1 10-1,-1 6-3,9 10-3,-6-5-13,9 6-19,7-3 1,6-3 0,9-2 1</inkml:trace>
  <inkml:trace contextRef="#ctx0" brushRef="#br2" timeOffset="-210333.0304">21570 13639 81,'0'0'37,"0"0"0,-10 2-1,0 17-24,1-1-7,6 7-2,0-2-1,5 2 0,2-2-1,4-2 1,2-5-1,4-5 0,0-6 0,2-5 0,1-7 0,1-2-1,0-5 1,-2-4 0,2-2-1,-3 4 0,-1 0 1,-2 4 0,-3 5-1,-9 7 1,14 0 0,-7 11 0,-2 4 1,1 2-1,-1 2 0,2 3-1,-2 1-1,-2-5-6,6-2-32,-5-4-2,-4-12 1,0 0-2</inkml:trace>
  <inkml:trace contextRef="#ctx0" brushRef="#br2" timeOffset="-209741.9966">22784 13518 39,'17'-6'32,"-10"-7"3,-7 13 0,6-19-13,-14 4-9,7 6-3,-11-7-3,2 8-2,-6-5 1,2 7-2,-3 0 0,3 5-2,-2 3 1,0 7-1,0 6 0,3 3 0,2 7-1,4 5 0,1 4 0,6 5 0,3 2 0,6-1 0,2-1-1,-1 3 1,2-5-1,0 0 0,-1-5 0,-6-4-1,-1-3-2,-7-7-2,2-1-3,-10-15-6,11-2-10,-18-2-13,2-12-2,2-2 0,-4-8 2</inkml:trace>
  <inkml:trace contextRef="#ctx0" brushRef="#br2" timeOffset="-209280.9702">22554 13756 30,'-10'-15'35,"10"15"1,2-17 1,-2 17-11,26-8-7,-9 4-10,7 4-6,5 2-6,-2-2-17,4 0-17,7 3 1,-5-4-2,3 2 0</inkml:trace>
  <inkml:trace contextRef="#ctx0" brushRef="#br2" timeOffset="-209238.9678">22995 13644 80,'-20'11'36,"-2"1"0,3 5 1,9 3-29,0-2-3,10 6-2,4-2 0,9 0 0,10-2 0,4-1-1,1-5 1,7-3-2,-4-5 1,1-6-1,-4-9 0,-4-2 0,-14-6 0,-3-5 0,-7-4 0,-10-3-1,-6 0 1,-4 4-1,-10 6 0,0 1-1,5 10-3,-5 4-2,8 13-8,2 6-27,9 1 2,7-1-2,12 1 3</inkml:trace>
  <inkml:trace contextRef="#ctx0" brushRef="#br2" timeOffset="-208777.9414">23222 13665 42,'13'-7'34,"3"7"2,-1-2 0,1 2-12,3 12-12,-12 1-3,9 9-3,-7-1-2,-3 6-1,-1 0-1,2 3-1,-5-2 0,-2-3-1,3-6 1,-4-5-1,1-14 1,0 0 0,0 0 0,-4-15 1,4-5 0,3-2 1,-3-4 0,8 2 1,2-1 0,6 5 0,-2 0-1,7 6-1,0 4 0,-5 3-3,4 6-3,-9-1-5,4 9-20,-15-7-14,12 10 1,-12-10-1,0 0 3</inkml:trace>
  <inkml:trace contextRef="#ctx0" brushRef="#br2" timeOffset="-201403.5196">24066 13600 37,'0'0'27,"0"0"0,0 0-1,-22 8-14,0-10-5,0 6 1,-6-6-2,7 5-1,-1-6 1,1 6-2,1-3 1,10 3-1,10-3-2,-14 7 0,14-7-1,4 14 1,1-4-1,9 2 0,2 0 0,-1 4 0,0 0 0,5 2-1,-2 0 0,-5-2 1,-2 1-1,-7-1 1,-10 0 0,3-3-1,-10-2 2,-6-1-1,-2-5 1,0 1 1,-3-5-1,1 0 0,6-2 0,-3 0 0,6-1-1,14 2-1,-14-2-2,14 2-3,0 0-8,0 0-23,14 4-1,4-2-1,5-4 1</inkml:trace>
  <inkml:trace contextRef="#ctx0" brushRef="#br2" timeOffset="-200942.4933">24234 13687 62,'11'-8'33,"-11"8"-1,5 15-4,-5-15-22,-10 25 0,11-7 0,-1 5 0,-4 2-1,-4 9-1,4-1 0,3 3-1,-1-1-1,-6 0 0,1-3-1,4 0 0,1-5-2,6-8 0,-2-4-2,-2-15-3,-1 11-10,1-11-17,10-16-4,-7-1 0,-3-13 1</inkml:trace>
  <inkml:trace contextRef="#ctx0" brushRef="#br2" timeOffset="-200478.4667">24198 13759 41,'-2'-15'35,"7"3"2,6-1 0,-3-5-21,3 11-1,3-7-4,-14 14-2,0 0-3,68-17-1,-68 17-3,51 2 0,-51-2 0,0 0-1,62 26-1,-62-26 0,0 0 1,0 0-1,4 62 0,-26-46 0,2-1-1,-4 0 1,-2-3-1,4-3 0,0 0-2,0-6-3,4 4-5,18-7-15,-9-1-13,9 1 0,0 0 1,0 0 0</inkml:trace>
  <inkml:trace contextRef="#ctx0" brushRef="#br2" timeOffset="-200026.4409">24565 13827 19,'0'0'32,"0"0"0,0 0 4,51-12-16,-51 12-3,0 0-3,0 0-4,61-1-2,-61 1-2,0 0-2,54-6 0,-54 6-1,0 0-1,53-23 1,-53 23-1,0 0 0,0 0-1,39-55 0,-39 55 0,0 0 0,0 0-1,-1-57 0,1 57 0,0 0 0,0 0 0,-82 9 0,82-9 0,-58 37 0,58-37 0,-41 52 0,41-52 0,-13 56 1,13-56-1,13 50 0,-13-50 0,0 0 0,61 62-3,-61-62-2,57 24-7,-57-24-28,65 6 2,-65-6-2,0 0 2</inkml:trace>
  <inkml:trace contextRef="#ctx0" brushRef="#br2" timeOffset="-199559.4142">25259 13773 41,'0'0'35,"0"0"1,0 0 1,0 0-16,0 0-4,-70-28-5,70 28-3,-67 3-1,67-3-2,-68 15-1,68-15-1,-55 26-2,55-26-1,0 0 1,-30 69-1,30-69-1,0 0 0,65 72-2,-65-72-4,66 34-26,-66-34-9,56 9 1,-56-9-2</inkml:trace>
  <inkml:trace contextRef="#ctx0" brushRef="#br0" timeOffset="111093.3542">9155 15682 18,'0'0'16,"0"0"0,0 0-1,-1-11-1,1 11-2,0 0-4,-4-10-1,4 10-2,0 0 0,-8-11-1,8 11 0,-12-5-1,12 5 1,-16-6-1,16 6 0,-22-2 0,11 4 1,-6 1-1,5 2 0,-2 0-1,3 7 1,1-2-1,1 5 0,2-1-1,4 4 0,2 1 0,3 2 1,2 2-1,2-2 1,3 0-1,1 3 1,0-1-1,1-3-1,-1-1-3,-3-4-3,4-1-5,-5-2-8,-6-12-13,4 15-2,-4-15 1,-10 7 2</inkml:trace>
  <inkml:trace contextRef="#ctx0" brushRef="#br0" timeOffset="111671.3872">8931 15927 9,'0'0'28,"6"-13"0,5 12 1,0-5-13,0 0-5,4 0 0,1 0-5,4 5-3,1-1-1,1 0-3,2 2-4,1-1-9,-6-5-15,8 12-1,-10-11 1,5 10 0</inkml:trace>
  <inkml:trace contextRef="#ctx0" brushRef="#br0" timeOffset="111724.3902">9284 15813 34,'0'-10'30,"0"10"0,0 0 0,0 0-18,0 0-5,0 0-1,16 12-2,-9-1-3,1 4 1,0-1-1,2 3 0,-1-3-1,-2 0 0,0-3 0,-2 0-1,-5-11 0,6 9 1,-6-9 0,0 0 0,0 0 0,-3-18 2,2 7-1,2-2 2,0-1-1,4 1 0,1-2 2,3 3-2,1 1-3,2 3-5,4 3-9,-1 2-11,0-2-6,6 6-2,-5-4 1</inkml:trace>
  <inkml:trace contextRef="#ctx0" brushRef="#br0" timeOffset="112304.4234">9693 15791 21,'0'0'29,"0"0"0,-8-11 3,8 11-15,-14-4-5,3 2-3,2 6-2,-5 0-2,2 3 0,-1 1-1,1 7-2,2 0 1,2 4-1,3 1 0,5-1-1,4-1 1,5-2-1,4-3 0,5-5-1,2-4 0,2-5 1,0-4-2,-2-5 2,-2-5-1,-3 0 0,-3-3 0,-5 2 1,-6-1-1,-2 2 1,-5 0 1,6 15-1,-13-11 1,13 11 0,-16 4-1,13 6 0,1 5 0,3 3-1,3 4 1,2 0-2,3 3 0,2-3-2,4 1-3,-8-11-9,7-1-16,1-3-4,-4-11-2,4 1 2</inkml:trace>
  <inkml:trace contextRef="#ctx0" brushRef="#br0" timeOffset="112905.4578">9903 15795 47,'0'0'32,"0"0"2,9 14-1,-9-14-20,4 15-6,1-2 1,-3-1-3,3 3-2,-1-2-1,2 1-1,1-3 0,-2-1 1,-5-10-2,12 12 1,-12-12-1,12-8 0,-12 8 1,12-19 0,-6 6-2,1 0 1,1-2-1,-1 2 1,-1 2 0,-6 11 0,9-14 1,-9 14-1,0 0 1,0 0-1,10 19 1,-7-5 0,0 2-1,1 2 1,2 0-1,0-2 0,1-2 0,1-3 0,1-6 0,-9-5 1,19-3-2,-8-6 2,1-5-2,0-3 2,2-2-1,0 1 0,-1-1 0,1 3 0,-3 2 0,-11 14 0,16-10 0,-16 10 0,9 8 0,-7 2 0,0 7 1,-1 1-1,1 0 0,1 1-1,1-2-1,-1-2-4,6 1-16,1-4-13,-10-12 0,13 7-1,-13-7 1</inkml:trace>
  <inkml:trace contextRef="#ctx0" brushRef="#br0" timeOffset="113504.4921">10393 15861 49,'10'2'33,"3"-1"0,-13-1 1,19-11-21,-4 10-4,-1-5-4,4 5-1,-3-2-2,1-1 0,-4-1-1,1-1-1,-2 1 1,-11 5 0,14-14 0,-14 14-1,5-17 0,-5 17 1,-8-15-1,-2 8 1,-4 0-1,-3 5 1,-1 3 0,-3 4 0,0 4 1,3 4 0,1 5 1,6 4 0,1 1 1,8 2-1,3-2 1,9 1-1,2-7 0,8 1 0,0-7-1,4-2 0,0-3-2,0-4-4,5 0-27,-9-4-9,-4-3 1,-2-3-1</inkml:trace>
  <inkml:trace contextRef="#ctx0" brushRef="#br2" timeOffset="-571954.714">11414 15333 19,'4'-16'28,"-4"16"2,-7-23 2,-1 8-12,-2 0-7,-7-2-2,5 5-1,-6-1-1,4 6-2,-7-1-3,3 14 1,-1 1 0,1 11-1,0 4 0,3 6 0,1 2-1,6 8 0,4 1 0,5-1-1,4 0-1,6 2 0,1-3 0,2 3 0,0-3 0,0-5-1,-4-3-1,-3-1-2,-2-4-1,-9-10-4,2 0-8,-10-8-16,-4-8-5,0-4-2,-6-8 2</inkml:trace>
  <inkml:trace contextRef="#ctx0" brushRef="#br2" timeOffset="-571773.7036">11099 15579 55,'11'-6'37,"2"0"-1,4 4 0,4 2-17,-4-6-9,8 6-2,-1 0-4,3 3-3,3 1-3,-1-3-3,4 3-9,-6-3-19,2-5-4,1 2 0,-5-6 1</inkml:trace>
  <inkml:trace contextRef="#ctx0" brushRef="#br2" timeOffset="-571405.6826">11635 15487 67,'0'0'35,"0"0"0,5 14-7,-15-10-13,7 15-4,-7-4-3,3 10-3,-2-1 0,6 0-2,2-3 0,6 1-2,6-6 1,3-5-2,7-9 1,7-6-1,0-9 1,1-4-1,-1-7 1,-5-5-1,-4-1 0,-7 0 1,-7 3-1,-12 3 0,-8 8 1,-7 7-1,-5 6 0,-3 12 0,-3 4 0,0 5 0,3 3-1,6 4-1,11 2-2,4-8-3,14 5-7,1-14-13,11-3-11,13-1 0,4-8 0,3-4 2</inkml:trace>
  <inkml:trace contextRef="#ctx0" brushRef="#br2" timeOffset="-571097.6649">11892 15525 61,'6'-15'38,"-1"4"-2,-4 1 2,-4 0-19,3 10-8,0 0-6,6 14-1,-3-2-2,3 2-1,-2 4-1,2 4 0,1-2 1,-2 0-1,-1-3 0,1-4 0,-3-2 0,-2-11 0,0 0 0,0 0 1,0 0-1,7-20 1,-1 1 0,2-3-1,4-1 1,1-3-1,4 2 0,-2 1-3,5 8-3,-7-2-5,7 13-14,-5 3-14,-4 3 1,-3 7 0,-4 2 1</inkml:trace>
  <inkml:trace contextRef="#ctx0" brushRef="#br2" timeOffset="-570502.6309">12259 15484 72,'9'-10'39,"-9"10"-1,11-8 2,-11 8-23,0 0-7,-5 15-4,3 3-2,0 3-1,2 1-2,1 3 0,4 1 0,2-2-1,3-5 0,2-1 1,3-9-1,1-6 0,2-5 0,1-10 0,2-8 0,-1-7 0,-3-3 0,-1-3 0,-4 1 0,-3 3 0,-1 3 1,-6 11-1,-2 6 0,0 9 0,-4 10 1,2 5-1,2 8 0,0 4 0,2 4 0,2 1 0,3-3 0,1-3 0,4-2 0,1-8 0,1-8 0,1-10 1,3-9-1,0-10 0,1-3 1,-1-9-1,1-2 1,-1 0 0,-2 5-1,-2 2 1,-3 10 0,-5 6 0,-6 12 0,8 10-1,-7 8 1,-1 7 0,0 6 0,0 4-1,3 2 1,1 1-1,-2-5-1,3-5-2,1-9-2,6-1-7,-12-18-17,25-5-14,-6-10 2,2-9-1,2-8 2</inkml:trace>
  <inkml:trace contextRef="#ctx0" brushRef="#br2" timeOffset="-570141.6103">12949 15445 85,'-10'11'39,"5"4"0,-2 2 1,-3 0-28,10 8-5,-1-5-2,7 4-2,2-3-1,5-1-1,1-4 0,3-6 0,0-6-1,2-6 1,-1-7 0,1-6-1,0-6 1,-2-5-1,-2-4 1,-3 1 0,-2 2 0,-2 3 0,-2 6 0,-6 7 1,0 11-1,-9 5 0,3 10 0,2 7 0,-2 9 0,3 4-1,1 4 1,3-1-1,3-4-1,4-4-1,1-1-3,-5-16-5,14-4-22,-8-11-11,1-13 1,1-8 0</inkml:trace>
  <inkml:trace contextRef="#ctx0" brushRef="#br2" timeOffset="-569915.5973">13267 15128 78,'0'0'41,"0"0"-1,0 0 1,-6 29-16,1-7-16,6 13-4,-1 1 0,4 9-3,0 3 0,2 1-2,2-1-1,1-3-1,1-1-5,-3-13-5,7-5-29,-3-8-2,2-12 2,3-9-1</inkml:trace>
  <inkml:trace contextRef="#ctx0" brushRef="#br2" timeOffset="-569527.5751">13601 15401 109,'-21'12'40,"-6"5"2,-3 8-6,-4 0-29,7 3-4,5-1 0,9 1-2,9-4 0,12-5 0,8-4-1,9-8 0,3-6 1,2-7-1,0-5 0,-1-5 0,-5-4 0,-5-4 1,-6-3-1,-4 2 0,-5 1 1,-3 4 0,-4 3 1,3 17-1,-12-12 1,12 12 1,-14 19-3,10-1 0,2 3 0,1 8 0,3 1 0,2 1 0,2-1 0,3 0 0,-1-2 0,-2-7-8,4-4-35,-5-7-1,-5-10 1,9-3-1</inkml:trace>
  <inkml:trace contextRef="#ctx0" brushRef="#br2" timeOffset="-568825.535">14493 15130 66,'14'-23'36,"-10"-1"0,-5 4-3,-4 8-16,-13-2-6,-1 13-3,-9 0-1,1 9-2,-4 3-1,3 10 0,0 0 0,8 8-2,5 1 1,9 5-2,6 0 1,8 4-1,4 1 0,5 3 0,2-1-1,-2-2 0,-1-1-2,-5-5 0,-3-1-2,-8-7-1,-5-2-1,-10-11-1,-1-2 0,-10-11 0,1-2 1,-4-6 1,2-2 2,2-6 1,6-1 2,6-2 2,6-2 1,10 5 1,7-3 1,7 2 0,4-1-1,6 7 0,1-1-1,4 4-1,2 3-1,-1 2-1,-1 2-2,-1 0-3,1 7-5,-8-3-25,-1-1-3,1 0 0,-3-5-1</inkml:trace>
  <inkml:trace contextRef="#ctx0" brushRef="#br2" timeOffset="-568158.4968">14741 15352 76,'-11'6'40,"-3"4"-1,-1 3 2,-2 9-22,-7-6-11,6 6-2,0 1-2,10 2-1,8 0-1,8-1-1,8-3 0,8-5 0,8-4-1,3-3 0,2-5 1,-4-8-1,-3-4 0,-5-6 1,-5-4-1,-8-4 0,-11-2 0,-6-2 0,-10-1 1,-3 6-1,-6-1 0,-2 8 0,-3 6 0,0 5-2,6 7 0,2 5-2,15 7-2,4-4-3,14 9-5,0-12-8,20 4-9,-1-7-2,6 1 2,-2-10 7,1 3 10,-9-6 11,-4-5 10,-3 6 10,-13-9 11,3 5 5,-7-6-1,-3 15-3,0-14-10,0 14-7,0 0-4,11-1-4,-11 1-1,13 21-2,-5-4-1,-1 1-1,3 4 0,-3 4 0,-3 2 0,-2-4 0,-1-5 0,-2-3 0,-2-7 1,3-9 0,0 0 0,-9-10 1,12-8 0,2-2 0,6-4 0,4-2 0,3-1 1,3 4-2,2 2 1,-1 2-2,1 7-2,-4-1-6,-1 7-30,-8 7-3,-10-1 1,1 15-1</inkml:trace>
  <inkml:trace contextRef="#ctx0" brushRef="#br2" timeOffset="-499726.5828">15784 15262 46,'-1'-20'32,"2"4"5,-3 3-2,-3-3-14,5 16-5,0 0-3,-4 9-4,-4 9-3,4 8-3,-1 4 0,0 7-2,0 6 0,1 4 0,-4-2-1,5 0 0,2-3 1,2-2-1,0-3 1,6-7 0,1-8-1,3-4 1,5-8-2,-1-5 0,5-3-2,-2-8-3,6 0-4,-11-9-8,4-1-19,-6 1-2,-9-4 0,-5 1 2</inkml:trace>
  <inkml:trace contextRef="#ctx0" brushRef="#br2" timeOffset="-499559.5732">15665 15509 67,'-37'-11'36,"9"1"1,9 3-7,10-8-10,18 7-8,6-4-4,14 3-2,3-1-3,6 5-2,5 5-4,-4-3-7,5 3-29,-6 5 1,-4-2-1,-8 3 0</inkml:trace>
  <inkml:trace contextRef="#ctx0" brushRef="#br2" timeOffset="-499131.5487">16026 15166 85,'7'-19'38,"-1"2"0,1 8 1,-7 9-28,11 1-5,-5 14-2,-2 8 0,-1 10-2,0 9 0,0 8-1,-2 3 0,1 3 0,-1 0-1,1-4 1,1-5-1,2-7 0,-1-10 0,3-9 0,3-11 0,0-10 0,0-12 0,2-6 0,-2-8 0,0-4 0,2-2 1,-3 0-1,1 3 0,-3 4 0,-2 9 1,0 6-1,-5 10 1,0 0-1,10 22 0,-8 1 1,0 6-2,1 3-1,2 3-2,-1-3-2,5 5-11,-1-10-24,3-10 1,1-3 0,1-10 0</inkml:trace>
  <inkml:trace contextRef="#ctx0" brushRef="#br2" timeOffset="-498725.5255">16440 15542 80,'13'-6'38,"-3"1"1,1 2 0,11 6-25,-8-3-7,5 0-2,0-2-1,4 3-2,-1-4 0,2 1 0,-2-4-1,-2-2 0,-3-1-1,-3-1 0,-3-4 1,-5-2 0,-5-1-1,-7-1 0,-7 2 1,-5 1-1,-7 5 0,-2 3 1,-4 6-1,-3 9 1,2 7 0,1 5 1,6 5-1,11 7 1,5 0 0,10 3 1,10-2-1,9-4 1,8-2-3,11-2 0,0-4 0,0-7 0,0-1 0,-4-6 0,0 2-13,-13-7-30,-7-3-1,-15 1 1,2-18-1</inkml:trace>
  <inkml:trace contextRef="#ctx0" brushRef="#br1" timeOffset="-283819.2336">18971 14784 47,'0'0'20,"0"0"3,0 0-1,0 0-9,-10-6 0,10 6-3,0 0-1,-14-2-1,14 2-1,-13 0-1,13 0-2,-17 6-1,17-6-1,-19 13-1,9-3 0,4 3 0,-1 1 0,3 2 0,5 1 1,-1 2-1,2-1 0,4 2 0,3 3 0,-4-4 0,3 5 0,-4 1 0,3 0 0,-5-1-1,-1-1 1,-5-3-1,-5-1 1,0-4-1,-5-2 1,1-4-1,-5-3 0,2-3 1,-1-3-1,4 0 0,3-1 1,10 1-1,-13-3 0,13 3 0,0 0 0,13 2 0,-1 4 0,-1 5 0,4 1 0,-2 4 0,1 3 0,-5 4 0,-1 1 0,-4 0 1,-4 2-2,0-3 2,-4 1-1,-2 0 0,0-5 1,1-1 0,0-2-1,1-1 1,4-4 0,2-1 0,-2-10 0,13 13 0,-3-7-1,3 0-1,-1-3-4,6 6-18,-2-3-15,-3-3 0,-2 3-1,-11-6 1</inkml:trace>
  <inkml:trace contextRef="#ctx0" brushRef="#br1" timeOffset="-282856.1785">19216 15303 82,'0'0'35,"17"-4"0,-17 4-10,11 0-20,-1 1-5,1 3-11,-11-4-22,11 12-1,-11-12-1,14 8 0</inkml:trace>
  <inkml:trace contextRef="#ctx0" brushRef="#br1" timeOffset="-282492.1577">19365 15299 66,'11'1'31,"1"3"-3,-12-4-10,11 4-25,2-5-6,0-2-13,7 8-6,-6-8 1,7 5 1</inkml:trace>
  <inkml:trace contextRef="#ctx0" brushRef="#br1" timeOffset="-282463.156">19644 15295 27,'0'0'30,"11"-9"1,-11 9-4,0 0-4,0 0-5,0 0-4,-10 7-8,10-7-9,-10 14-24,10-14-5,0 0-3,0 0 0</inkml:trace>
  <inkml:trace contextRef="#ctx0" brushRef="#br1" timeOffset="-281805.1184">20140 14803 27,'0'0'20,"0"-9"1,0 9 1,0 0-2,-10-14-2,10 14-2,-15-4-2,15 4-1,-17 11-4,7 2-2,-7 2-2,4 9 0,-5 5-2,4 9 1,-1 2-2,4 5 1,-1 2-1,7 5 0,3 1 0,4-3-1,2-5 0,6-1 0,-1-7-1,4-4 0,2-6 0,-1-11-3,4-1-6,-8-5-29,4-10 0,-3-3 0,-4-6-1</inkml:trace>
  <inkml:trace contextRef="#ctx0" brushRef="#br1" timeOffset="-281052.0753">20465 14819 16,'0'0'24,"-9"-9"-7,9 9 2,-19 18 2,8-3-4,-3 9 0,-3 1-2,3 13-3,-4-1 0,5 7-3,-2-4-2,8 9 0,0-7-1,7 0-2,3-8-1,8-5-1,2-6-2,3-5-3,6-2-10,-3-7-24,1-9-1,1 0 1,-2-11-1</inkml:trace>
  <inkml:trace contextRef="#ctx0" brushRef="#br1" timeOffset="-280556.0469">20687 14940 63,'0'0'32,"0"0"1,-14 9 0,3 11-23,-8 2-5,2 9 1,1-1-1,6 8 0,2-3 0,13 2 0,4-7-2,11-3-1,5-8 0,6-5-1,2-11 0,-1-5 0,0-11 0,-5-3 0,-2-5-1,-7-4 1,-6-3-1,-7-1 1,-8 0 0,-6-2-2,-7 4 2,-6 2-1,-5 6 0,2 8-1,-1 6 0,-1 5-4,8 14-7,1 6-26,8 1 0,9 3 1,7-2-1</inkml:trace>
  <inkml:trace contextRef="#ctx0" brushRef="#br1" timeOffset="-280186.0257">20979 15257 78,'4'12'37,"0"4"-1,-7-3 0,-5 4-28,4 7-5,-4-1-1,0 2-2,0 3-1,-1-8-4,6 1-9,-2-4-22,5-17 0,0 0-1,0 0 2</inkml:trace>
  <inkml:trace contextRef="#ctx0" brushRef="#br1" timeOffset="-279818.0047">21149 14984 16,'0'-11'31,"0"11"2,0 0 3,-4-14-13,4 14-3,0 0-3,0 0-6,0 0-3,-10 12-3,10-12-2,-12 18-1,6-5-1,1 2-1,1 1 1,2-3-1,3-2 0,3 0 1,-4-11-1,19 14 0,-5-9 0,0 1 1,1-4-1,-1 2 1,1 1-1,-4 1 1,-2 0-1,-9-6 0,12 17 1,-10-6-1,-3 1 0,-2-1 1,-3 5-1,-2-2-1,-2-1 2,-2 0-1,0-4 0,0-2 0,0 0-1,0-7-2,12 0-6,-21-7-16,21 7-13,-13-17 1,8 1-1,3 3 1</inkml:trace>
  <inkml:trace contextRef="#ctx0" brushRef="#br1" timeOffset="-279449.9836">21079 14994 70,'2'-12'38,"-2"12"0,13-9 1,-1-7-21,4 14-11,-1-3-2,4 4-2,1 1-1,0 2-3,2 2-3,-3-5-5,6 8-16,-5-3-15,-3-6 2,-1 1-1,-4-7 2</inkml:trace>
  <inkml:trace contextRef="#ctx0" brushRef="#br1" timeOffset="-279082.9627">21312 14724 81,'1'-14'37,"-1"14"0,18 1 2,-7 3-29,10 10-5,-1 1 0,4 10-2,-3 6-1,3 6 0,-5 5-1,-4 1-1,-5 3 0,-4-1 0,-4 1-1,-4-3 1,-3-5-1,-3-5 1,1-6-1,-1-3 0,1-6-2,-1-5-3,8 1-10,0-14-22,0 0 0,0 0-1,0 0 1</inkml:trace>
  <inkml:trace contextRef="#ctx0" brushRef="#br1" timeOffset="-279052.9609">21635 15234 74,'13'5'38,"3"9"1,-9-2 1,-4 0-25,5 12-6,-10-5-4,1 5 0,-5-1-3,-1-1-1,-3-1-4,-1-7-4,7 0-25,-2-5-9,6-9 2,-9 1-1</inkml:trace>
  <inkml:trace contextRef="#ctx0" brushRef="#br1" timeOffset="-278518.9304">22109 14713 65,'0'0'36,"-9"17"1,9-17 1,-22 13-25,16 7-3,-11 0-1,5 11-2,-8 4-2,4 8-1,-1 2-1,7 3 0,4 1-1,5 0-1,5-4 0,7-5-1,7-4-1,2-9-2,4-3-3,-5-13-11,0-2-24,1-7 2,-3-8-1,-3-4 0</inkml:trace>
  <inkml:trace contextRef="#ctx0" brushRef="#br1" timeOffset="-278143.9089">22186 15042 76,'0'0'39,"11"-6"0,-11 6 2,19-15-25,-3 17-8,-1-3-2,3 3-2,-1-2-1,2 5-1,0-1-2,1-1-1,-2 1-3,-5-7-7,5-3-29,-4 4-1,-4-5 2,-1-1-2</inkml:trace>
  <inkml:trace contextRef="#ctx0" brushRef="#br1" timeOffset="-277763.8872">22513 14841 85,'13'-10'37,"-3"-3"1,2-1 2,6 2-31,-5-3-3,6 9 0,-3-1-2,3 6-1,-3 2-1,0 3 0,-1 5-1,-5 7-1,-6 0-1,-5 6 0,-3 4 0,-10 2-1,-4 4 0,-6 1 1,-2 0-1,-3-2 1,5-1 0,-1-4 1,4-1 0,9-5 1,5-3 0,6-4 1,7-2-1,7-1 1,4-3-1,4-2 1,2 0-2,0-3-1,-2 1-1,-3-5-3,3 8-7,-11-8-22,4-1-7,-2 1 1,-3-4 0</inkml:trace>
  <inkml:trace contextRef="#ctx0" brushRef="#br1" timeOffset="-277396.8662">22852 15184 93,'3'13'38,"1"3"1,-5 6-7,-4-4-22,7 6-5,-5-1-2,-2 2-3,1-3-3,0-7-3,5 6-11,-2-10-23,1-11 1,0 0 0,0 0 0</inkml:trace>
  <inkml:trace contextRef="#ctx0" brushRef="#br1" timeOffset="-277012.8443">23045 14886 78,'0'-12'38,"-6"0"-1,6 12 1,0 0-28,-16-3-5,11 13-2,-3 3-2,7 4 1,2 3-1,2-2-1,4 1 1,1 1-1,3-5 1,4 1 0,1-4-1,-2 0 1,-2-2-1,1 0 0,-1 1 0,-3-1 0,0 1 0,-5 0 0,-2 1 1,3-1-1,-4 2 0,-5-1 0,0 0 0,-2 3 0,-5-1 1,1-2-2,-3-1 1,-3-1-2,3-2-2,-3-10-9,7-2-25,9 4 0,-19-19 0,15 5-1</inkml:trace>
  <inkml:trace contextRef="#ctx0" brushRef="#br1" timeOffset="-276641.823">23013 14854 90,'0'0'38,"10"-8"2,2 8 0,-1-2-31,9 6-4,0-2-3,6 2-2,-2 1-3,-9-6-4,11 7-14,-8-4-19,-4-5 0,3 0 0,-17 3 2</inkml:trace>
  <inkml:trace contextRef="#ctx0" brushRef="#br1" timeOffset="-276611.8213">23277 14686 90,'18'-4'38,"-5"8"1,1 4 1,-7 4-33,16 11-2,-6 5-1,-7 7-1,-2 3 0,0 4-2,-10 2 0,-3-3-1,3-4 0,-9-3-1,-1-6 0,6-8-1,2-3-3,-8-13-4,12-4-22,0 0-10,0 0 2,0 0-1</inkml:trace>
  <inkml:trace contextRef="#ctx0" brushRef="#br1" timeOffset="-276226.7993">23405 14665 64,'0'0'38,"0"0"1,0 0 1,0 0-23,10 26-6,-7-8-2,12 11-3,1 3-1,-3 6-1,-3 4-2,5 2 0,-8 1-2,-6-1 1,-4-2-1,-1-3 0,-12-4-1,5-8-1,3-4-2,-7-9-3,11 3-11,4-17-24,0 0 1,0 0-1,5-9 3</inkml:trace>
  <inkml:trace contextRef="#ctx0" brushRef="#br1" timeOffset="-275617.7645">23649 15202 22,'0'0'31,"0"0"2,2 9-2,-2-9-16,0 0-27,0 0-12,0 0-4,0 0-3</inkml:trace>
  <inkml:trace contextRef="#ctx0" brushRef="#br1" timeOffset="-275237.7427">23747 15194 70,'0'0'30,"8"14"-4,-8-14-9,0 0-36,0 0-12,0 0-1,14 1 0</inkml:trace>
  <inkml:trace contextRef="#ctx0" brushRef="#br1" timeOffset="-275207.741">23851 15195 48,'14'9'35,"-14"-9"1,12 11 0,-12-11-19,13 8-8,-13-8-16,0 0-25,11 2-1,-11-2-3,-1-11 1</inkml:trace>
  <inkml:trace contextRef="#ctx0" brushRef="#br0" timeOffset="91635.2412">9277 16330 60,'0'0'22,"0"0"1,0 0 1,0 0-13,0 0-1,0 0-3,0 0 0,0 0-3,-4 11 0,4-11-1,-14 20-1,5-7 0,0 2 0,-5 2-1,1 2 0,-2 3 0,-1-3 0,-1 1-1,2-4 0,0 0 1,3-1-1,1-1 0,2-5 0,9-9 0,-11 7-1,11-7-3,0 0-7,0 0-23,0 0 0,-3-10-1,3 10 1</inkml:trace>
  <inkml:trace contextRef="#ctx0" brushRef="#br0" timeOffset="92208.274">9114 16283 55,'-12'7'34,"12"-7"-1,-7 13 2,7-13-25,8 20-1,3-11-2,7 8-1,1-3-1,7 2-2,0-1 0,5 3-1,-3-1 0,0 0-1,-2-3 0,1 5 0,-5-4-1,-5 0 0,-2-2-2,-15-13-2,18 15-6,-18-15-21,0 0-5,0 0-1,5-13-1</inkml:trace>
  <inkml:trace contextRef="#ctx0" brushRef="#br0" timeOffset="92950.3164">9648 16408 2,'0'0'27,"0"0"4,0 0 2,13 3-12,0-2-2,-2-4-2,11 6-2,-3-5-3,7 4-5,-3-2-1,5 3-3,-1-5-1,1 4 0,-2-1-1,-3-1 1,-2 0-1,-3 2 0,-3-2-1,-2 1-1,-4 2-2,-9-3-4,11 2-10,-11-2-20,0 0 1,0 0-1,0 0 1</inkml:trace>
  <inkml:trace contextRef="#ctx0" brushRef="#br0" timeOffset="93686.3585">10015 16306 27,'0'0'21,"0"0"0,-9-3 2,9 3-4,0 0-1,-15-2-4,15 2-2,0 0-1,0 0-2,-11 7-3,11-7 0,0 0-2,8 13 0,-8-13-1,16 9 0,-6-5-1,4 3 0,-1 0-1,1 1 1,1-2-2,-1 1 0,0 1 1,-4 2-1,-2-1 1,-8-9-1,11 16 0,-10-5 0,-4-2 0,3-9 1,-13 16-2,4-9 1,-4-2 0,0 0 0,1 0-1,-2-3 0,4 4-6,-4-5-23,14-1-8,0 0 1,0 0-1</inkml:trace>
  <inkml:trace contextRef="#ctx0" brushRef="#br0" timeOffset="98028.6069">10726 16280 60,'0'0'23,"11"-2"3,-11 2-2,0 0-11,0 0-2,0 0-1,2 19-1,-2-19-4,-7 20-1,-3-7-1,-1 5-2,-3 1 1,-5 2-2,-2-3 1,1 2-1,-1-4 1,4 1-1,1-4 0,3-2 1,3-3-3,10-8-2,-11 15-5,11-15-6,0 0-8,0 0-12,0 0-1,0 0 1,-4-15 2</inkml:trace>
  <inkml:trace contextRef="#ctx0" brushRef="#br0" timeOffset="98608.6401">10517 16336 27,'0'0'32,"0"0"3,0 0-1,0 0-11,0 0-9,4 11 0,-4-11-5,22 15-3,-5-7-2,3 5-2,3-2 0,3 1-1,1 1 0,-3-2-1,1 1-1,-3-1-1,0 0-3,-7-6-3,6 6-7,-10-7-19,0-4-1,2-2-2,-4-11 2</inkml:trace>
  <inkml:trace contextRef="#ctx0" brushRef="#br0" timeOffset="98659.643">10891 16111 68,'0'0'37,"0"0"-1,13 9 2,-3 3-26,-4 0-6,7 7-1,-5-1-1,0 4-3,0 2-3,-3-4-9,-2-1-27,0 0 1,-7-6-1,0-2 1</inkml:trace>
  <inkml:trace contextRef="#ctx0" brushRef="#br2" timeOffset="-566426.3978">12100 16234 45,'-3'-15'27,"6"3"-1,-5 0-3,-4-1-4,6 13-4,-15-19-3,4 16-2,-8-2-4,2 7-2,-4 0-1,0 5-1,-1 1 0,5 1-1,0 1 1,7 3-2,4 0 1,5 1 0,5-2-1,5 1 1,3 3-1,4 3 1,1-1-1,1 2 1,-2 0-1,-4 4 1,-5-1-1,-5 2 0,-6-2 1,-4-3-1,-6-2 0,-2-3 1,-2-3-1,-1-5 1,1-3-2,2-6-1,5 0-2,1-7-5,10-2-19,3 1-9,1-6 2,8 2-3</inkml:trace>
  <inkml:trace contextRef="#ctx0" brushRef="#br2" timeOffset="-565863.3656">12258 16263 53,'0'0'35,"0"0"0,-8 17 0,0-4-9,0-4-20,7 9-1,-1 2-2,4 5-1,1 1-1,4 1 1,-3 2-2,4 4 1,-2-1 0,-3-4-2,-2-3 0,-2-4-1,1-1-3,-7-10-3,6-1-3,1-9-6,-14-14-2,8-5-2,5 0 0,-4-9 0,5-3 5,-1-4 6,2-2 8,0 3 9,2-2 5,-1 6 7,-1 1 1,6 5 1,-3-1-1,9 10-1,-5-5-4,11 13-4,-6-4-4,8 10-1,-4-3-2,3 8-1,-2 1-1,-2 5-1,-1 2-1,-5 2 1,-3 1-1,-3 1 1,-5 2-1,-3-2 0,-6 1 0,-4-5 1,-2 1-1,-2-5-1,1-1 0,-1-6-1,5 1-4,-1-10-5,14 8-24,-1-17-3,5 6 0,8 3 0</inkml:trace>
  <inkml:trace contextRef="#ctx0" brushRef="#br2" timeOffset="-565475.3434">12527 16300 64,'12'3'36,"-12"-3"0,11-5 1,1 2-23,-3-11-5,9 3-2,0-5-3,6 3-1,0-4-1,3 0 0,-2 0-1,0 5-1,-4 0 1,-8 3 0,-13 9-1,8-14 1,-8 14-1,-20-5 1,0 3-1,-6 2 1,-2 3-1,-2 2 1,2 3-1,2 3 2,2 5-1,5 3 0,6 2 0,8 3 1,5 2-1,6-2 1,5-2-1,7 2-1,3-3-1,4-8-1,6 2-4,-3-11-6,11-3-25,0-1-4,-1-8 2,0-5-2</inkml:trace>
  <inkml:trace contextRef="#ctx0" brushRef="#br2" timeOffset="-565222.3289">13070 16167 77,'0'0'38,"-23"-10"0,7 9 2,1 6-29,-10 0-3,5 12-2,-5 0-1,5 6-1,2 2-1,7 4-1,6-2 0,7 1 0,9-3-1,6-7 0,7-1 0,8-7-1,3-2-2,-3-6-4,6-4-32,-8-1-3,-9-6 0,-4-1-1</inkml:trace>
  <inkml:trace contextRef="#ctx0" brushRef="#br0" timeOffset="88289.0498">11105 17231 3,'0'0'24,"-1"9"3,1-9-5,0 0-3,0 0-2,0 0-3,-1 15-2,1-15-2,12 10-1,-12-10-2,15 10 0,-6-4-2,5 0-1,-4 0 0,7 4 0,-2-2-1,2 0-1,0 1 0,3 0 2,0 1-1,0 1-2,2-2 1,-1-1 1,-3 0-1,2 1 0,-2-1 1,0-1-3,-4-2 0,-2-1 2,-12-4-2,13 5 0,-13-5 0,0 0 1,0 0-1,-11 3 0,0-2 1,-4 1-1,0 4 0,-2-2 1,-1 1-1,0 5 0,-2 3 0,0-1 0,-2 2 0,0 0 0,-1 2 1,-2 2-1,-1 0 0,2-5 0,0-4 0,4 2 0,3-4-1,1 1-1,16-8-5,-15 5-19,15-5-11,7-15 0,0-3-1,5 0 2</inkml:trace>
  <inkml:trace contextRef="#ctx0" brushRef="#br0" timeOffset="99533.693">8980 16965 27,'-11'2'29,"5"10"2,-11-5-7,3 0-9,1 11-2,-2-6-1,3 9-3,-1-6-1,7 8-1,1-3-2,7 3-1,2-6 0,8 1 0,3-6-2,5 0 0,2-3 0,4-5-1,-2-6 0,2-4-1,-3-4 1,-2-3-1,-2-4 2,-7-4-2,-4-2 0,-5 1 0,-5-1 0,-5 0 1,-5 3-1,-4 2-1,-3 7 1,-1 5 0,1 6 0,0 2-1,3 5-2,3 5 0,7 5-4,-1-7-5,12 6-10,5-5-14,1-7-1,9 1 2,-1-12 2</inkml:trace>
  <inkml:trace contextRef="#ctx0" brushRef="#br0" timeOffset="100107.7258">9251 16833 28,'-1'-15'29,"1"15"3,3-18 0,-3 18-16,0 0-3,0 0-3,7 20-2,-7-3-2,4 8-2,-4 1 0,2 7-1,-2 0-1,1 1 0,-1-4-1,2 1 0,0-7 0,2 0 0,1-7-1,3-4-1,3-3-2,-11-10-6,23 7-13,-7-9-12,-7-6-1,5-1-1,-7-9 1</inkml:trace>
  <inkml:trace contextRef="#ctx0" brushRef="#br0" timeOffset="100693.7593">9551 16835 58,'10'-5'34,"-7"-5"0,-3 10 0,0 0-24,0 0-3,6 12-2,-11 3 0,3 4-2,-1 4-1,3 5 0,-1-1 0,2 1 0,1-3-1,3-1 0,1-5-1,1-1 0,0-4 1,-7-14-1,13 13-1,-13-13 1,13 0-1,-13 0 1,3-12-1,-5 2 0,-4-2 0,-4 4 0,-3-1 0,-5-2 1,-3 6-1,0 5 1,-3 3 0,-1 5 1,1 3 0,3 0 0,1 5 1,8 3 0,4 0 1,6-3 0,4-5-1,9-1 0,6-3 0,4-1 0,5-4 0,2-4-2,1-4-1,-2 2-1,3 1-3,-10-6-5,5 6-10,-4-3-20,-7-4 3,2 5-2,-6-3 3</inkml:trace>
  <inkml:trace contextRef="#ctx0" brushRef="#br0" timeOffset="100744.7622">9938 16817 33,'0'0'30,"-10"-11"1,10 11 1,-10 15-17,-1-10-5,6 14-1,-5 2-1,5 9 0,-3-1-3,5 9-1,-1-3 0,3 3-2,1-3 0,4-1-1,3-3-1,1-5-3,4 0-4,-3-12-10,3-9-18,3 2 0,-2-9-1,4-2 1</inkml:trace>
  <inkml:trace contextRef="#ctx0" brushRef="#br0" timeOffset="101327.7956">10185 17004 42,'0'0'29,"0"0"3,0 0-1,0 0-23,-8 17-1,-2-5-1,2 4 0,-7-2-2,4 5-1,-4-2-1,4-2-2,0-3-4,1-6-5,10-6-6,-8 9-16,8-9-1,-4-13 0,-2-3 0</inkml:trace>
  <inkml:trace contextRef="#ctx0" brushRef="#br0" timeOffset="101379.7986">10018 17001 53,'0'0'33,"0"0"2,0 0-7,18 12-14,-18-12-1,22 16-3,-9-7-3,6 3-2,-1 2-2,3-4-2,-2 2-1,0 2-1,4-2-3,-6-4-1,3 3-6,-8-10-10,0-3-15,2 2 0,-6-11 0,1 0 2</inkml:trace>
  <inkml:trace contextRef="#ctx0" brushRef="#br0" timeOffset="101430.8015">10267 16836 76,'0'0'37,"15"0"0,-5 1-9,4 13-16,-4-2-4,6 14-1,-4-1-3,0 6-1,-4 0-3,-1 4 0,-1-1-2,-6-3-5,4-1-20,-4-7-12,-5-9 2,0-5-2</inkml:trace>
  <inkml:trace contextRef="#ctx0" brushRef="#br0" timeOffset="102513.8634">10615 17030 48,'0'0'34,"0"0"2,12 8-4,-12-8-17,18-4-1,-18 4-3,23-6-4,-12 3-3,2 3-2,-1-1-1,2 2-1,-1 0 0,0 2-1,1 1-2,-1-3-1,3 2-4,-7-5-6,6 4-14,-2 0-8,-13-2-1,16-5 3</inkml:trace>
  <inkml:trace contextRef="#ctx0" brushRef="#br0" timeOffset="103097.8968">10805 16913 52,'0'0'35,"-11"-2"0,11 2 0,11 8-18,-11-8-7,13 5-1,-13-5-4,23 9-1,-9-2-1,3-1-1,-1 1-1,2 2-1,-2 2 0,-1-2 0,-3 1 0,-2 0-1,-4 0 1,-3 1-1,-4 0 1,1-11-1,-11 16 1,4-7-1,7-9 1,-14 13-2,14-13-1,-14 7-3,14-7-8,0 0-17,0 0-5,0 0-2,0 0 3</inkml:trace>
  <inkml:trace contextRef="#ctx0" brushRef="#br0" timeOffset="103681.9302">11332 16897 10,'0'0'28,"18"2"2,-18-2 1,6 10-11,-1 0-3,-5-10-2,-3 18-4,-3-7-2,3 3-3,-5 0-1,2 2-1,-6-3-2,2 5 0,-2-1-1,-1 0 1,-2-1-2,1 1 1,2-2-1,0-1 0,3 0-3,0-10-5,9-4-10,-5 12-17,5-12 0,2-9-1,-2-4 1</inkml:trace>
  <inkml:trace contextRef="#ctx0" brushRef="#br0" timeOffset="103733.9332">11181 16909 67,'-12'5'38,"12"-5"0,0 16 1,0-16-22,22 27-8,-6-11-2,9 9-2,1-4-2,5 5-2,1 0-4,-5-9-11,-5 0-26,3-3 1,-8-11 0,-1-3-1</inkml:trace>
  <inkml:trace contextRef="#ctx0" brushRef="#br1" timeOffset="-400926.9317">12248 17143 16,'0'0'29,"15"-7"1,-15 7 4,3-11-14,-3 11-2,0 0-2,9-8-3,-9 8-5,0 0-1,0 0-1,0 0-2,-10 2 0,10-2-1,-10 12-1,2-2 0,-3 4 0,-1 4 0,-7 1 0,-2 0-1,-3 3 0,0 2-1,-3 1 1,0-3 0,1 0 0,3-3 1,5-4-1,3-3 3,3-2-3,12-10 2,-14 12-3,14-12 0,0 0 2,0 0-2,0 0 1,0 0-2,0 0 1,0 0-2,-4 12 0,4-12-3,0 0-7,0 0-14,0 0-15,0 0 0,-9-2 2,9 2-1</inkml:trace>
  <inkml:trace contextRef="#ctx0" brushRef="#br1" timeOffset="-400493.907">11932 17075 39,'0'0'31,"0"0"1,0 0 1,0-10-17,0 10-3,0 0 1,0 0-4,0 0-2,11-8-1,-1 14-1,-10-6-1,20 14-1,-5-5 0,5 6-1,1 1-1,5 4 1,3 2-1,4 3-1,0 0 0,2 1-1,-1 1 2,-2-2-2,-4 0 0,-1-3 3,-6-3-2,-5-5 2,-2 1-1,-14-15 0,14 13-1,-14-13-2,0 0-4,0 0-10,-2-10-26,2 10-3,-12-18 3,12 18-3</inkml:trace>
  <inkml:trace contextRef="#ctx0" brushRef="#br1" timeOffset="-398675.803">12535 16898 44,'0'0'32,"0"0"3,10 2-8,-10-2-8,11 0-2,-11 0-4,17 7-4,-17-7-2,20 21-2,-11-8-1,1 5 0,-4 1-2,0 4 0,-5-1 0,-4-1-1,-2-2-1,0-4 1,-2-1-1,-1-1 0,8-13-2,-15 13 0,15-13-3,0 0-4,0 0-16,0 0-14,0 0 1,11-2-1,-11 2 2</inkml:trace>
  <inkml:trace contextRef="#ctx0" brushRef="#br1" timeOffset="-398000.7644">13193 17066 29,'0'0'31,"15"-1"3,-15 1 0,0 0-12,10-2-7,-10 2-1,0 0-5,0 0-2,0 0-2,0 0-1,-12 12 0,12-12-1,-12 12-2,2-4 1,-3 2-1,-3 0 0,-4 0 0,-2 0-1,-1 4 0,-3 3 1,-1-4-1,1 2 1,2-1-2,6-2 2,4-2-1,3 0 2,11-10-2,0 0 1,9 14 1,6-12-1,3-1 1,6 4 0,4 0-1,0 1 0,0 4 0,-2 0 0,-3-1-1,-2 4 1,-2 0 1,-5-3-2,-4 3 0,-10-13 0,14 16 2,-14-16-2,0 0-2,9 12-1,-9-12-7,0 0-16,0 0-16,0 0 3,7-14-5,-3 3 5</inkml:trace>
  <inkml:trace contextRef="#ctx0" brushRef="#br1" timeOffset="-397279.7231">13999 17066 37,'15'-3'33,"-15"3"4,18-11-1,-8 10-13,-10-8-8,10 8-2,-9-8-4,-1 9-2,0 0-2,9-2-1,-9 2-1,-5 11 0,-1-2-1,-3 5-1,-5 2 1,-2 2-1,-3 2 0,-3 6 0,-3 2 0,0-3-1,-2 0 0,2-1 0,-1-3 0,6 0-1,1-5 2,2-4-2,6-5 1,11-7-1,-10 12 0,10-12 0,0 0-1,0 0-1,0 0-1,0 0-4,1 13-6,-1-13-23,-12-5-1,12 5-1,-8-15 0</inkml:trace>
  <inkml:trace contextRef="#ctx0" brushRef="#br1" timeOffset="-396945.704">13717 17110 64,'1'-11'37,"-1"11"0,0 0 3,6-17-23,5 21-7,-11-4-1,19 4-2,-7 3-1,5 3-2,2 2 0,3 5-1,4 3 0,5 3-2,1 0 1,0 6-1,-1 0 0,4-1 2,-7 0-1,0-2-1,-6-6 2,-4-4-3,-6-1 0,-2-5 0,-10-10 0,0 0-9,10 2-33,-10-2-3,-16-19 2,6 1-2</inkml:trace>
  <inkml:trace contextRef="#ctx0" brushRef="#br1" timeOffset="-384748.0064">14783 17052 22,'0'0'29,"0"0"2,0 0 2,0 0-14,0 0-5,12 12 0,-12-12-1,-1 15-5,-3-5-2,1 9-2,-7 4 0,3 5-3,-4 2 0,0 0-1,1-3 1,0 1-1,0-5 0,4-3 0,3-11 1,3-9-1,0 0 0,0 0 0,8-25 1,4 0 0,1-3-1,2-6 1,1-2-1,1-2 2,-1 4-1,0 2 1,-6 10 0,-1 6-1,-3 5 1,-6 11 0,0 0 1,11 8-1,-9 6 0,3 6 0,1-1-1,4 8 0,-1 2 1,3-1-2,1-2 1,0-4-1,1-3 0,-3-2-1,0-1-1,-11-16-3,20 19-6,-20-19-29,10 9 1,-10-9-1,0 0 1</inkml:trace>
  <inkml:trace contextRef="#ctx0" brushRef="#br1" timeOffset="-383999.9636">15454 16987 76,'1'15'37,"-1"-15"0,6 14 0,3 0-28,-3 1-2,6 9 0,-2-5-2,3 7-1,0-4-2,1 6 0,0-5 0,0-4-1,0-4 0,1-3-1,-1-2 1,0-3-2,-1-3 1,0-10 0,-1-4 0,0-2 1,1-4 0,0-2 0,1-4 0,0-2-1,0-1 1,-2 6 0,-2 3-1,1 2 1,-4 5-1,-7 9 1,0 0-1,0 0 1,0 20 0,-6 2 0,-3 5 0,-1 5-1,-1 4 0,-1 3 2,1 4 0,2-1-1,-2-2 1,3-5-1,2-1 1,2-10 0,0 0-2,2-7-1,0-7-1,2-10-1,0 0-4,0 0-6,0 0-28,10-19 0,-6-1 0,2-4-1</inkml:trace>
  <inkml:trace contextRef="#ctx0" brushRef="#br1" timeOffset="-383705.9467">15822 16841 71,'6'-16'35,"-6"16"0,10-14-4,-10 14-19,18-8-4,-8 8 0,6 10 0,-4-1-3,3 8-1,-4 2-1,0 4 0,-5-2-3,-2 4 0,-2 0-2,-6-3-4,4 5-10,-4-10-23,-4-2 1,8-15-1,-12 10 1</inkml:trace>
  <inkml:trace contextRef="#ctx0" brushRef="#br1" timeOffset="-383277.9223">16180 17064 77,'0'0'38,"0"0"0,12 6 2,-12-6-29,23-10-3,-6 2 0,4 8-2,0-3-3,0 0-2,-2 4-2,-3 1-2,-3 6-4,-13-8-5,13 11-24,-13-11-4,-6 14 2,-2-2-2</inkml:trace>
  <inkml:trace contextRef="#ctx0" brushRef="#br1" timeOffset="-382997.9063">16227 17241 71,'0'0'38,"5"17"-1,-5-17 1,0 0-24,17-4-6,-17 4-2,22-4-3,-9 2-2,2 2-2,3 1-1,-3-2-3,5 5-6,-3-3-28,0-3 2,0 0-2,-3-6 2</inkml:trace>
  <inkml:trace contextRef="#ctx0" brushRef="#br1" timeOffset="-382534.8798">16640 16954 81,'12'11'37,"-12"-11"1,1 22 1,9-5-30,-7-5-3,6 9-1,-3-1 0,7 4-2,-1-3-1,4-2 0,0-1-1,3-5 0,-3-4 0,3-2 0,0-7 0,0-5-1,-1-6 1,-2-3-1,2-3 0,-4-2 0,0 1 0,-3-1 0,-2 1 1,-2 6-1,-7 12 1,5-10 0,-5 10 0,-10 14 1,2 3-1,-2 11 1,-4 8 0,2 4-1,-4 4 1,1 10 1,-2 4 0,2 0-1,0-2-2,3-8 0,1-6 0,0 0 0,5-9 0,1-15 0,8-4-13,-3-14-29,5-18-2,-1-4 1,1-25 0</inkml:trace>
  <inkml:trace contextRef="#ctx0" brushRef="#br0" timeOffset="129129.3858">18076 16843 17,'-7'18'26,"-5"-16"1,0 6-9,1 5-4,-4-1 0,3 5-1,-3-6-3,4 9-2,0-5-1,3 9-1,-1-4-1,6 7 1,-1-4-2,5 8 0,-2-2 0,7 4-2,0-5 0,5 2-1,-2-5 0,5 0-1,-1-5 0,2-1 0,0-8-1,0 0 2,-1-4-2,-5-5 1,2 3-2,-11-5-2,12 5-3,-12-5-9,0 0-17,0 0-3,0 0 1,-2-10 1</inkml:trace>
  <inkml:trace contextRef="#ctx0" brushRef="#br0" timeOffset="130439.4607">18625 16807 46,'10'3'33,"-10"-3"1,18-1-1,-12 13-15,4-7-10,8 8-1,-4-1 1,4 11-2,-3-2-1,1 9 0,-3 0-1,-1 4-1,-8-3-1,-3 3 0,-3-1 0,-1-1 0,-3-4-1,-1-2-1,-1-4 0,-2-5-4,6-1-2,4-16-21,-13 4-11,13-4-1,-6-23 0,9 3 1</inkml:trace>
  <inkml:trace contextRef="#ctx0" brushRef="#br0" timeOffset="146040.353">18246 16903 29,'4'-10'20,"-4"10"1,1-11 2,-1 11-4,0 0-3,0 0-3,-2-13-2,2 13-3,0 0-1,0 0 0,0 0-3,-3 17 0,1-7 0,3 5-1,-4 2 0,2 4 0,-2 2-1,4 2 0,-1 0-1,1 0 1,0-2-1,2-3-1,1-3 0,-1 0 1,2-8-1,-5-9 1,6 12-1,-6-12 0,0 0 0,0 0 1,4-13-1,-5 1 0,1 0 0,1-4-1,1-2 1,-1-3 0,1 0 0,3-3 0,-1-1 0,-1 0 0,-2 1 1,0 1 0,-2 0 0,0 4 0,-1 0 1,-1 4-1,-1 5 1,4 10 0,0 0 0,0 0 0,-3 11-1,4 6 0,0 8 0,1 3-1,0 4 0,0 1 0,-1-1 1,-2 1-1,1-4 0,0-4 1,-2-4-1,2-4 0,-1-6 0,1-11 1,1 14-1,-1-14 0,0 0 0,7-14 0,-4 2 0,-1-5 0,-2-2 0,1-4 0,-1-6 0,0 0-1,-3-1 1,1-2 0,1 3 0,0 4 0,0 1 0,-1 7 0,2 3 0,-2 4 1,2 10 0,0 0 0,0 0 0,0 0 0,2 20 0,-1-2 0,0 6 0,-2 5 1,2 3-2,-1 1 1,0-4 0,-2 4-1,2-3 1,-2-2-1,1-6 1,-1-1-1,2-6 0,-1 0 1,1-5-1,0-10 1,0 0-1,0 0-1,0 0 2,-5-14-1,5 14 0,-4-14 0,4 14 0,-5-11-1,5 11 1,0 0 1,0 0-2,0 0 1,2 12 0,-2-3 0,0-9 0,7 19 0,-4-8 0,0-1-1,1 1 1,-1-2 0,0 1 0,-3-10-1,7 11 1,-7-11 0,10 4 0,-10-4 0,14 2 0,-2-2 1,1-1-1,3 0 0,-2 4 1,3-1-1,-1-2 0,1 1 0,-1 3 0,-1-3 0,-2 1 0,-1 2 1,1-2-1,-2-3 1,0 5-1,-1-1 0,-10-3 0,15 0 0,-15 0 1,13-1-2,-13 1 1,0 0 0,10-3-1,-10 3 2,0 0-1,0 0-1,0 0 1,0 0 1,0 0-1,0 0 0,0 0 1,-10 1-1,10-1-1,0 0 2,0 0-2,0 0 1,0 0-1,0 0 1,0 0 0,3-10 0,-3 10 0,0 0 0,0 0 0,-13-1 0,13 1 0,-14 0-1,4-2 1,-4 5 0,2-2 0,-2-3 0,0 2 0,0-2 0,-3 0 0,0 0 1,1 2-1,0-4 0,1 2 0,1 0 0,1 0 0,0 1 1,3 2-1,10-1 0,-13-2-1,13 2 2,0 0-1,0 0 0,0 0 0,0 0 0,0 0 0,0 0 0,0 0 1,0 0-1,10-3-1,-10 3 1,0 0 0,0 0 0,0 0 0,0 0 0,0 0 0,-12-6 1,12 6 0,0 0-1,-10-1 0,10 1 0,0 0 0,0 0 0,0 0 0,0 0-1,0 0 0,0 0 1,0 0 0,0-11 0,0 11 0,4-16 0,-2 7 0,0-4 1,-2 0-1,3-1 1,-2-2-1,0 2 1,0-1 0,0 0-1,-1-4 0,1 5 0,0-6 0,1-1 0,-1 0 0,-1-2-1,1 0 1,-1 5 0,1 2 0,-3-4 0,2 7 0,-1 3 0,1 10 0,-3-13 0,3 13 0,0 0 0,0 0 0,0 0 0,0 0 0,0 0 0,0 0 0,9 11-1,-9-11 2,4 10-1,-4-10 0,0 0-1,1 11 0,-1-11 0,-1 12-4,1-12-6,0 0-30,-12 0-1,2-5 0,0-4 0</inkml:trace>
  <inkml:trace contextRef="#ctx0" brushRef="#br2" timeOffset="-61114.4956">5691 6909 41,'0'0'29,"0"0"-1,-1-16 1,-5 5-15,6 11-2,-7-12-3,7 12-1,-12-16-3,12 16-1,-18-5-1,6 5-1,-5 3-1,0 8 0,-3 0 0,-1 6-1,1 4 1,2-1-1,2 1 0,6 2 0,6-1 1,6-4 0,8-3-1,5-3 0,5-4 1,2-1-1,3-5 1,-1-4 0,-2-3-1,-3 0 1,-3-3 0,-5-3 0,-4-1 0,-2-4 0,-3 1 0,-2 0-1,-1 4 1,-1-4 0,-1 3-2,3 12 1,0 0 0,0 0-1,0 0 1,11 25 0,-5-4-1,2 11 1,2 5 0,-1 0 1,-1 3-1,0 1 0,-1 0 0,-3-3 0,-3-4 1,-3-7-1,-2-6 1,-2-2-1,-3-5 2,-3-7-1,-2-7-1,0-3-1,0-5-1,2-4-1,4 2-5,-4-11-6,11 0-22,4 3 0,3-5 0,5 4 1</inkml:trace>
  <inkml:trace contextRef="#ctx0" brushRef="#br2" timeOffset="-60634.4681">5906 6854 50,'-2'-11'31,"2"11"2,0 0-1,-12-1-23,9 14-1,-2 5 1,3 8-4,-2 4-1,5 7-1,-1 0 1,4-2-1,1-5-1,4 0 0,3-9 0,3-6-1,2-8 0,2-11 0,0-8 0,2-3 0,-2-8 0,-1-5 0,-5-5-1,0 1 1,-7 0 0,-1 5 0,-4 5 0,-2 3 1,-3 7-1,4 12 0,-10 3 0,4 7 0,1 5 0,2 8-1,2 2 0,2 7 0,3-1 0,0-3 0,6-2-3,1-3 0,6-2-4,-5-15-5,11-1-15,1-11-10,-4-10 0,6-1-1,-3-9 3</inkml:trace>
  <inkml:trace contextRef="#ctx0" brushRef="#br2" timeOffset="-60167.4414">6354 6870 52,'0'0'34,"0"0"0,-21 4-2,6 0-17,4 14-3,-6 0-4,4 4-2,-2-1-2,8 7-1,2-3-1,5 0 0,3-2-1,7-5 0,2-7 0,5-2-1,2-6 1,0-10-1,-1-7 0,2-3 0,-5-5 1,-3-1 0,-3-4-1,-6-1 1,-2-1-1,-3 6 0,-3 7 2,-2 0-2,7 16 0,-13-5 0,13 5 1,-5 23-1,6-4 0,2 3 0,2 3 0,3 4 0,2 0 0,-1-10-1,1 3-3,-1-9-4,5 1-11,-2-6-19,-12-8 1,18-9-1,-10-5 1</inkml:trace>
  <inkml:trace contextRef="#ctx0" brushRef="#br2" timeOffset="-59682.4137">6525 6938 46,'0'0'33,"10"-8"3,-10 8-1,0 0-18,16 6-4,-16-6-4,16 18-2,-7-4-4,2 4-1,-2-2-2,-1 5-1,1-4 1,-4-2-1,1-3 1,-6-12-1,0 0 1,0 0 0,7-14 2,-5-4-1,-1-3 1,3 0 0,-2-5 0,4 3 0,0 4 1,1 3-2,-1 4 0,-6 12-3,18-10-5,-18 10-15,9-4-16,0 6 0,-9-2 0,18-3 0</inkml:trace>
  <inkml:trace contextRef="#ctx0" brushRef="#br2" timeOffset="-59196.3859">6907 6572 75,'-1'-13'38,"1"13"0,0 0 1,0 0-25,-7 24-7,12 0-2,1 7-2,2 3-2,3 5 0,2 3-1,3-1 1,-2-1-1,3-7-1,-4-6 0,0-8 0,-2-2 1,-3-7-1,-8-10 1,0 0-1,4-16 0,-10 1 1,-5-1-1,-4 0 1,-4 0-1,-3 3 0,-3 10 1,-2 5 0,0 4 1,3 8-1,4 4 0,5 3 1,7 5 0,8 0 1,5-6-1,8-1 0,7 2-1,2-4 1,2-3 0,0-4-3,-1-9-3,3 2-12,-2-6-22,-5-9 1,-2-4-1,-3-1 0</inkml:trace>
  <inkml:trace contextRef="#ctx0" brushRef="#br2" timeOffset="-58713.3582">7127 6937 76,'0'0'38,"21"0"0,-8-1-1,-1-11-26,10 6-2,-2-5-2,5-2-3,-5-2-2,1 2-1,-2-5 0,-4 3 0,-2-1 0,-5-3 0,-6-3-1,-3 5 0,-5 1 1,-7-1 0,-1 8-1,-5 6-1,-2 3 1,-1 9 0,3 9 0,1 2 0,3 7-1,6 5 1,5-2 0,6 0 0,6 0 0,6-5 0,3-3-2,3-7-2,8 1-6,-6-15-24,6-7-6,2-7 1,-1-10 0</inkml:trace>
  <inkml:trace contextRef="#ctx0" brushRef="#br2" timeOffset="-58670.3558">7617 6476 82,'0'0'38,"0"0"0,-5 17 0,8 3-27,-6 4-5,5 9-2,-2 4-1,3 9-1,-1 0 0,2-1-1,0-4 0,3 0-1,0-10 1,-1-8 0,1-6-1,-7-17 0,15 4 0,-15-4 0,11-19 1,-9 0-1,-2-1 0,-2 2-1,-5 1 1,-4 4 0,-6 8-1,-6 5 1,-5 8-1,0 9 1,1 6 0,-1 0 1,6 4-1,6 4 0,8-2 1,10-1 0,11-2 1,4-7-1,6-3 0,4 0-2,0-4-1,-2-13-6,-1-1-31,-6-3-2,-11-6 1,-5 0-1</inkml:trace>
  <inkml:trace contextRef="#ctx0" brushRef="#br0" timeOffset="-36495.0874">5367 6125 23,'0'0'29,"0"0"0,0 0-4,0 0-3,3 10-4,-3-10-2,0 0-3,0 0-3,0 0-1,0 0-2,0 0-1,0 0-1,0 0-2,0 0 0,10 10 0,-10-10-2,9 16 0,-9-16 0,15 23-1,-4-7 1,-1 0 0,2-2-1,3 6 0,1 0 0,0 1 1,0-1-1,-1-2 0,-1 0 0,1 1 0,-3-3 0,-1-4 1,-4-1-1,-7-11-1,12 15 2,-12-15 0,6 10-1,-6-10 1,0 0-1,0 0 1,0 0-1,-15 8 1,3-4 0,-3 1-1,-3 2 0,0 5 0,-4-3-1,-1-1 2,1 1-2,2 2 1,0-2 0,2 0 1,0-2-1,2-3 1,2 1 0,4 1-1,10-6 1,-16 4-2,16-4-2,0 0-4,3-10-32,-3 10-2,19-12 1,-3-4-1</inkml:trace>
  <inkml:trace contextRef="#ctx0" brushRef="#br0" timeOffset="-23445.341">8305 7286 10,'0'0'28,"11"-2"1,-11 2 2,9-8-13,-9 8 1,15-13-11,-6 6-3,1 0-4,2 1-5,1 3-6,-1-1-12,-1-4-8,6 7 0,-5-6 1</inkml:trace>
  <inkml:trace contextRef="#ctx0" brushRef="#br0" timeOffset="-22940.3121">8581 7169 21,'9'-12'22,"7"7"-2,-3-2-11,4 0-12,6 3-13,-8-6-4,8 6-2</inkml:trace>
  <inkml:trace contextRef="#ctx0" brushRef="#br0" timeOffset="-22896.3096">8944 7017 27,'0'0'27,"15"-3"0,-15 3 2,0 0-19,12-9-4,-12 9-6,17 0-12,-17 0-15,24 0-1,-12-6 1,7 7-1</inkml:trace>
  <inkml:trace contextRef="#ctx0" brushRef="#br0" timeOffset="-22853.3072">9202 6966 25,'0'0'25,"11"1"1,-11-1 0,9-11-19,3 9-5,1-2-5,4 6-16,-4-8-7,9 7 1,-8-9 0</inkml:trace>
  <inkml:trace contextRef="#ctx0" brushRef="#br0" timeOffset="-22340.2778">9569 6917 23,'14'-3'28,"3"10"0,-7-5-6,2 1-5,2 1-6,-3 1-7,0-1-11,1-6-18,4 12-4,-5-7 1,6 5 0</inkml:trace>
  <inkml:trace contextRef="#ctx0" brushRef="#br0" timeOffset="-22295.2752">9933 6979 11,'0'0'25,"22"5"3,-22-5-2,16 9-11,-5-3-3,-1-2-5,2 5-4,1 0-6,1-1-7,1-3-12,5 6-6,-6-9 0,9 7 0</inkml:trace>
  <inkml:trace contextRef="#ctx0" brushRef="#br0" timeOffset="-22252.2728">10279 7069 12,'17'9'22,"-17"-9"-1,17 7-8,-17-7-12,0 0-16,13 15-4,-13-15-2</inkml:trace>
  <inkml:trace contextRef="#ctx0" brushRef="#br0" timeOffset="-20731.1858">10438 7150 36,'0'0'29,"0"0"3,14 0-11,-4 2-6,-10-2-3,24 8-4,-10-2-3,2 1-2,1 0-6,-1-1-5,0 0-14,0 5-9,-5-7 0,2 3 0</inkml:trace>
  <inkml:trace contextRef="#ctx0" brushRef="#br0" timeOffset="-20220.1566">10679 7244 25,'14'6'29,"-14"-6"0,17 5 1,-4-3-18,-4 1-4,4 0-10,-4-3-20,6 8-7,-15-8 1,23 4-2</inkml:trace>
  <inkml:trace contextRef="#ctx0" brushRef="#br0" timeOffset="-20176.154">10892 7300 14,'0'0'25,"14"4"1,-14-4 1,10-3-16,-1 5-2,1-1-2,-1 0-5,0 2-5,-9-3-8,15 0-10,-3 8-6,-12-8 1,18 7 0</inkml:trace>
  <inkml:trace contextRef="#ctx0" brushRef="#br0" timeOffset="-20133.1516">11038 7339 23,'0'0'26,"9"5"1,-9-5-6,0 0-7,11 5-10,-11-5-25,13 4-4,-13-4-1,0 0-1</inkml:trace>
  <inkml:trace contextRef="#ctx0" brushRef="#br0" timeOffset="-18288.046">10959 7134 42,'0'0'31,"0"0"2,1-9-10,-1 9-6,0 0-3,0 0-3,0 0-5,0 10-1,0-10-2,12 15 0,-4-5 0,4 2 0,0 0-2,3 5 1,0-1-1,-1 1 1,1-3-2,-3 2 1,3-1 0,-1 2-1,0-2 2,-2-3-2,0-1 1,1-1 0,-3 1 0,1-3 0,-11-8-1,12 7 1,-12-7 0,0 0 0,0 0-1,0 0 1,0 0 0,-12 10-1,1-8 1,-1 1 0,-2 1-1,-3-3 0,-1 0 0,-1 1 0,-3-1 0,1-2 1,-2 2-1,0 2 0,-1-3 1,-1 4-1,1 2 1,1-1-1,1 1 0,4 2-1,5-2 0,3-3-4,12 7-18,-2-10-16,15-2 1,3 0 0,3-9 0</inkml:trace>
  <inkml:trace contextRef="#ctx0" brushRef="#br0" timeOffset="10600.6063">9475 6461 4,'0'0'17,"5"9"-1,-5-9 2,0 0-2,0 0 2,0 0 0,0 0 2,0 0-1,0 0-6,0 0-1,0 0-3,-18 4-3,18-4-2,-16 8-1,16-8-1,-15 17 0,9-6-1,1-2 0,0 1 0,2 1-1,0 3 1,2 0-1,0-3 1,2 3 1,3 0-2,-1 0 2,5-1-1,2-1 1,2-4-1,4-5 1,5 3-2,1-6 1,2-6 1,2-2-2,-1-3 0,-1-2 0,-2 2 1,-4-4-1,-4 0 1,-5-1-2,-4 6 2,-4-1 0,-6 0 0,-6-1-1,-3 1 0,-6 1 1,-2 4-1,-2 0 1,-1 0-1,-1 3 0,4 4 0,4 1 0,3-2-2,15 0-3,-11 10-30,11-10-4,18 5 1,0-6-1</inkml:trace>
  <inkml:trace contextRef="#ctx0" brushRef="#br2" timeOffset="-598109.2099">1173 7613 67,'9'1'34,"-9"-1"-4,0 0-4,2 10-12,-3 7-4,1 3-4,6 7-1,-2 6-2,1 6-1,2 3-1,0 6 1,1-5-1,-2-4 0,-1-2-1,-5-8-2,1-2-1,-2-11-5,2-2-9,-1-14-18,0 0-1,2-20-1,-3-8 2</inkml:trace>
  <inkml:trace contextRef="#ctx0" brushRef="#br2" timeOffset="-597794.1919">1163 7712 35,'-27'-61'34,"27"61"2,-10-38-2,15 21-11,4 9-7,11-6-5,4 10-4,6-1-3,0 2-1,6 2-2,-2 6 1,-3 2-1,0 5 1,-9 6-2,-6 1 1,-8 5 0,-6 4-1,-7 1 0,-7-4 1,-4-2-1,-5-2 0,-2-6 0,1-5 0,0-7 0,2-6 0,2-4-1,5-2-1,13 9-2,-13-20-4,13 20-10,11-14-20,2 3 2,7 3-2,1-4 3</inkml:trace>
  <inkml:trace contextRef="#ctx0" brushRef="#br2" timeOffset="-597454.1724">1488 7619 51,'12'-15'36,"-12"15"-1,5-12 0,-5 12-15,0 0-7,9 1-5,-9-1-3,11 17-3,-3-1-1,0 4 0,1-2-1,0 2 0,-2 0 0,0-1 0,-1-1 0,0-4 1,-6-14-1,0 0 0,0 0 0,12-9 0,-8-10 1,3-5-1,1-3 0,3-4 1,1 2-1,4 2 1,-1 2-2,1 7 0,-3 4-4,3 13-6,-7-2-12,2 8-14,1 4 2,-1 0-2,1 3 2</inkml:trace>
  <inkml:trace contextRef="#ctx0" brushRef="#br2" timeOffset="-597073.1507">1868 7640 56,'0'0'33,"0"0"0,0 0-2,0 9-16,0-9-2,-12 17-5,5-5-3,4 3-3,-1 0 1,6 6-2,4-3 0,4 1-1,5-5 0,3-3 0,4-5 0,3-2 0,3-5 1,1-9-1,0-8 1,-1-4 0,-2-5 0,-2-3 1,-6-4 0,-7 1-1,-8 0 0,-9 5 0,-10 6 1,-7 3-1,-6 10 0,-4 8-1,-4 8 1,1 5-1,5 6 0,7 3-1,10 4-2,7 0-3,14 4-7,3-10-17,15-7-8,12-4 1,5-8-1</inkml:trace>
  <inkml:trace contextRef="#ctx0" brushRef="#br2" timeOffset="-596585.1227">2508 7494 63,'5'-13'36,"-17"18"-1,-11 5 1,-8 4-21,2 9-5,-4 4-4,10 3-2,2-2-3,9 2 1,8-4-1,12-7 1,6-7-2,11-3 1,6-11-1,3-5 1,-1-5-1,-2-7 0,-3-5 0,-5 2 1,-8 0-1,-4-2 1,-10 5 1,-3 4-2,-4 2 2,6 13-1,-14-8-1,14 8 1,-9 12-1,9 5 0,4 5-1,3 6 1,1 7 0,4 3-1,-2 2 1,-1 3 0,-1-3 0,-4-4 0,-5-1 0,-4-4 1,-3-6 1,-6-4 0,-6-5 1,-1-2-1,-2-6 1,0-1-1,-1-4 1,3-1-2,4 1-4,2-9-10,15 6-27,0 0-1,0 0 1,0-15-1</inkml:trace>
  <inkml:trace contextRef="#ctx0" brushRef="#br2" timeOffset="-506739.9839">2684 7523 52,'0'0'35,"10"-9"-1,-10 9 0,11 3-17,-11-3-5,0 0-3,6 11-3,3 2-1,-2-2-1,5 10-1,1 1 0,4 2-1,-2 3-1,3 1-1,0-4-1,-1-2 0,-2-1 0,-5-7 0,-3-5 0,-7-9-1,0 0 1,-9 2 1,-3-11 0,0-6 1,0-6-1,1 1 1,4-6 1,7-3-1,5 0 1,8 4 0,3 3 0,5 5-1,1 7 1,1 2-2,1 5 0,-2 7-1,-3 6-2,-6-5-4,2 8-11,-2-3-21,-13-10 2,13 17-2,-13-17 2</inkml:trace>
  <inkml:trace contextRef="#ctx0" brushRef="#br2" timeOffset="-506225.9545">3258 7543 72,'0'-11'36,"0"11"0,-14-6 2,5 2-25,-7-5-5,5 9-2,-5-4-1,1 4-2,-1 3-1,-1 3 0,0 4-1,4 8 0,0 3-1,1 1 1,4 2-1,4 4 0,4-1 0,4-1 1,4-4-1,6-5 1,5-5-1,4-2 1,0-6 0,-2-9 0,0-7-1,-1 0 1,-5-6 0,-2-2 0,-9-1 0,-2-2 0,-4 0 0,-2 7 0,-1 3 0,-3 1 0,8 12-1,-11-8 0,11 8 1,-4 11-1,9 2 0,2 0 0,4 1 0,1 5 0,4 0-1,0-4 0,2 0-2,-2-9-4,4 4-10,-3-9-23,-1-6 0,-2-6 0,0-4-1</inkml:trace>
  <inkml:trace contextRef="#ctx0" brushRef="#br2" timeOffset="-505657.922">3506 7462 80,'0'0'39,"2"9"-1,-3 3 1,-9 1-24,11 9-7,-5 2-3,7 6-1,0-3-2,1 2 0,2-1-1,2-8 1,0-9-1,5 0-1,2-11 2,-2-10-1,0-3 1,4-8-1,-2-8 0,0 1-1,0 2 1,-3-2 0,-2 4-1,-2 8 1,-1 7-1,-7 9 1,0 0-1,7 22 0,-5-5 0,0 6 0,3 4 1,0-4-1,2-5-1,3 0 1,0-3 0,1-6 0,2-5 0,-1-9 0,2-8 0,2 1 0,1-7 1,-2-6-1,2 0 0,-2 1 0,1 2-1,-3 6 1,-1 3 0,-12 13 0,14-8-1,-7 17 1,-1 5 0,-2 0 1,2 4-1,-1 0 1,1 1-1,0 3 0,-1-5-1,0-6-2,2 3-18,-7-14-20,11 7-1,-11-7 1,0 0-1</inkml:trace>
  <inkml:trace contextRef="#ctx0" brushRef="#br2" timeOffset="-57956.3149">5599 7657 44,'-2'-9'34,"2"9"3,0 0-1,0 0-13,10 25-10,-9-3-3,4 9-3,-2-2-4,3 8 0,0 0-1,0-6-1,0-2-1,0-5-1,0-7-3,-6-17-1,12 21-7,-12-21-15,0-16-10,1 6 0,-5-12 0,1 2 1</inkml:trace>
  <inkml:trace contextRef="#ctx0" brushRef="#br2" timeOffset="-57475.2874">5589 7657 39,'-3'-17'34,"1"-4"2,5 6 1,1 2-12,4-9-10,10 12-4,0-4-2,7 3-4,-1 5-1,5 9-2,1 1-1,0 8-1,-4 3 0,-3 3 0,-6 4-1,-5 1 0,-8 0 0,-6-2 2,-11 0-2,-4-3 1,-4-1 0,-4-3 0,0-4 0,-1-4 1,3-3-2,4-3 0,6 1-2,3-5-4,10 4-9,0 0-22,10-16 0,8 8 0,1-4 1</inkml:trace>
  <inkml:trace contextRef="#ctx0" brushRef="#br2" timeOffset="-56991.2597">5926 7581 73,'13'-8'37,"-13"8"0,9-2 1,0 9-27,-9-7-4,19 17-2,-8-3-3,4 5-1,1 2-1,-1-1-1,-3-2 0,-1-3 0,-3-4 0,-8-11 0,5 12 1,-5-12-1,-9-16 1,2 4 0,2-7 0,2-2 1,3-2-1,6-3 1,4-1 0,5 5-2,6 5 0,-2-3-3,8 11-10,-3 3-23,-3 0 0,-1 9 0,-1 1 0</inkml:trace>
  <inkml:trace contextRef="#ctx0" brushRef="#br2" timeOffset="-56948.2573">6325 7548 86,'0'0'36,"-15"19"0,2-1-7,-1-4-19,6 8-2,-3-2-4,7 5-1,5-5-1,5-2 0,8-6-2,6 0 1,6-7 0,3-9-1,3-7 1,2-5-1,-3-5 1,-3-4-1,-6 1 1,-8-7-1,-6 2 0,-11 3 0,-11 5 1,-7 5-1,-6 8 0,-7 6-1,-2 7-1,0 9-1,5 6-3,4-2-4,16 8-14,9-4-15,10-8 2,14-1-2,12-9 3</inkml:trace>
  <inkml:trace contextRef="#ctx0" brushRef="#br2" timeOffset="-56457.2292">6784 7464 71,'-19'10'36,"-6"3"-1,-2 8 2,-2 3-26,3-4-7,8 5-1,7 0-1,8-7-1,9 0-1,10-5 0,4-7 1,5-6-1,4-5 0,2-6 1,-3-9-1,-3 1 1,-6-5 0,-5-3 1,-7 1 0,-2 4 0,-6 3 0,-2 4 1,3 15-1,-10-11 0,10 11-1,-5 12 0,7 5 0,2 1-1,3 9 0,1 6 0,2 4-1,-1 1 2,-1 4-1,-3-3 0,-5-3 0,-2-1 0,-5-6 0,-6-8 1,-3-7 0,0-4-1,-2-7-1,-3-5-1,6 0-4,-4-13-12,6-1-21,8 0 0,4-5 0,6 0 0</inkml:trace>
  <inkml:trace contextRef="#ctx0" brushRef="#br2" timeOffset="-55958.2007">6972 7448 88,'0'0'37,"9"12"-1,-2 2 2,0 6-34,-1 1-1,4 5 0,1 4-2,-1-4-1,0 0-1,0 0 1,-2-6 0,-2-9 0,-6-11-1,0 0 1,0 0 0,-2-24 0,-1 4 1,1-7 0,-1-1 0,5 3 0,1 0 1,2 2 0,2 4-2,3 6-3,5 7-7,0 6-28,1-2 0,3 3 1,-1 0-2</inkml:trace>
  <inkml:trace contextRef="#ctx0" brushRef="#br2" timeOffset="-55472.1729">7306 7481 86,'-13'9'37,"-5"-1"0,0 5 0,7 5-28,-5 1-4,4 2-2,4 2-2,6 1 0,2-2 0,6 2 0,4-7-1,4-2 0,2-9 0,4-3 0,1-6 1,-2-8-1,0-4 1,-3-6-1,-1-2 1,-5-2-1,-3 4 1,-3-1 0,-8 4 0,0 8-1,4 10 2,-18-2-1,6 12 0,3 4 0,0 4-1,3 7 1,2 1-1,4-3 0,5 0-2,3-5-1,6 3-4,-3-14-16,5-4-17,-1-7 1,0-10-1,4 0 1</inkml:trace>
  <inkml:trace contextRef="#ctx0" brushRef="#br2" timeOffset="-54988.1452">7583 7447 80,'-4'11'38,"2"5"-1,-3 0 1,3-2-25,2 11-9,2-3 0,3-1-1,2-2-2,4-3 0,2-7 0,1-4-1,2-5 2,-2-8-1,1-5-1,-2-2 1,-1-5 0,-2 1 0,-3 0-1,-2 3 0,-2 1 1,-3 15-1,0 0 0,0 0 1,-6 17-1,1 2 0,1 5 0,0 1 1,2 1-1,2-5 0,3-4 0,3-3 1,3-7-1,2-9 1,1-6-1,5-2 0,-1-6 1,2-4 0,-1 1-1,1-2 0,-3 1 0,1 9 0,-3 0 0,-13 11 1,16-4-1,-10 14 0,-3 3 1,-1 4 0,-1 6 0,1-3-1,-1 1-2,0-1-4,4-4-34,-1-3 0,-4-13 0,0 0-1</inkml:trace>
  <inkml:trace contextRef="#ctx0" brushRef="#br0" timeOffset="-3047.1743">8260 7771 58,'1'13'32,"-1"-13"-8,6 14 0,-6-14-9,11 10-3,1-1 0,-12-9-3,21 10-2,-12-7-1,4 1-2,-1-3-2,-1 2-2,1 1-4,-12-4-10,17-4-23,-5 4 1,-1-5-1,3 3 0</inkml:trace>
  <inkml:trace contextRef="#ctx0" brushRef="#br0" timeOffset="-2525.1445">8522 7820 49,'4'16'32,"-4"-16"1,5 18-1,-4-8-19,-1-10-6,14 9-1,-3-4-8,0-5-9,7-1-14,1-1-6,-2-5-2,5 6 1</inkml:trace>
  <inkml:trace contextRef="#ctx0" brushRef="#br0" timeOffset="-2478.1418">8797 7867 46,'0'0'32,"17"12"1,-17-12-10,15 5-6,0 1-4,-4-5-5,5 0-8,0 2-12,2 1-20,-3-6 0,5 4-2,-4-6 1</inkml:trace>
  <inkml:trace contextRef="#ctx0" brushRef="#br0" timeOffset="-2434.1392">9091 7892 30,'0'0'30,"19"3"2,-19-3-1,17-3-15,-2 5-4,-2-4-3,6 1-4,-2-1-6,3 0-5,-1 4-8,0-2-15,-6-4-3,6 6 0,-7-4 1</inkml:trace>
  <inkml:trace contextRef="#ctx0" brushRef="#br0" timeOffset="-1908.1092">9436 7887 19,'14'-6'24,"7"7"-2,-6-5-1,4 3-7,-4-1-8,-4-1-25,10 8-2,-21-5-2,26-3-3</inkml:trace>
  <inkml:trace contextRef="#ctx0" brushRef="#br0" timeOffset="-1862.1065">9747 7868 33,'0'0'30,"15"4"0,-15-4 0,20-4-14,-5 6-9,-1-2-2,4 0-6,-2 1-7,3 0-11,-6-3-10,6 4-1,-6-7 0,6 7-1</inkml:trace>
  <inkml:trace contextRef="#ctx0" brushRef="#br0" timeOffset="-1817.104">10116 7858 47,'12'-5'31,"6"5"-1,-2 0-10,1-1-9,1-1-8,-1 0-17,6 4-14,-10-8-2,7 9 0,-8-8 1</inkml:trace>
  <inkml:trace contextRef="#ctx0" brushRef="#br0" timeOffset="-1772.1014">10384 7838 21,'19'1'25,"-19"-1"1,25-4-4,-9 4-7,1-2-4,2-1-3,0 0-5,-1 1-5,0 1-10,2 3-14,-10-9-2,4 6 1,-14 1-1</inkml:trace>
  <inkml:trace contextRef="#ctx0" brushRef="#br0" timeOffset="-1238.0708">10724 7793 27,'0'0'30,"22"0"1,-22 0 0,19-1-13,-2 3-5,-3-3-4,4 3-3,-1-1-1,3 0-2,0 1-3,-3-4-2,2 2-5,-6-2-3,3 3-6,-4 2-16,-12-3-1,16-5 1,-16 5 1</inkml:trace>
  <inkml:trace contextRef="#ctx0" brushRef="#br0" timeOffset="-704.0403">10815 7650 61,'0'0'34,"0"0"0,0 0 0,2 13-22,-2-13-4,14 6-2,-14-6-1,21 10-2,-9-4 0,3 3 0,-2-1-1,1-1 0,-2 0-1,4 3 0,-2 0-1,1-2 1,-1 0-1,0-1 0,0 1 0,-1 1 1,0 0-1,-4-3 0,-9-6 0,16 12-1,-16-12 1,10 14 0,-10-14 0,3 13 0,-3-13 0,-4 13 0,4-13 0,-10 13 0,10-13 0,-16 9 0,16-9 0,-15 7-2,15-7-6,-12 8-27,12-8-1,0 0-1,0 0 0</inkml:trace>
  <inkml:trace contextRef="#ctx0" brushRef="#br0" timeOffset="11919.6817">9329 7479 19,'0'0'18,"10"-2"2,-10 2-1,0 0 1,0 0-3,0 0 1,0 0-3,0 0-2,0 0-2,-12-7-3,12 7-2,-14 2-2,5-1 0,-5-1-2,3 8-1,-3-2 1,0 0-1,1 1-1,1 3 1,2-1-1,10-9 0,-12 20 0,12-20 0,0 13 0,0-13 0,17 18 1,-3-14-1,3 0 0,2 1 0,1-3 0,0 3 1,-1 2-1,-5 0 0,-4 0 0,-3 6 0,-6 2 1,-5-3 0,-5 5-1,-3-3 0,-4-2 0,-1 1 1,-1-4-1,2-4 0,0 0 0,3 0 0,2-2 0,11-3-1,-10 5-2,10-5-5,0 0-27,17-8 0,-8 1-1,6-1 0</inkml:trace>
  <inkml:trace contextRef="#ctx0" brushRef="#br0" timeOffset="12461.7127">9509 7499 63,'7'-11'35,"-7"11"-1,0 0 0,9 0-21,-6 11-7,-1-1-1,3 7-1,-1 5-2,2 3 0,-3-1-1,2 4 0,-2-2 0,1 0-1,-3-5 0,0-3-1,0-5-1,-1-13-2,2 16-3,-2-16-6,0 0-10,1-11-12,-3-2-1,3 3 2,-5-7 1</inkml:trace>
  <inkml:trace contextRef="#ctx0" brushRef="#br0" timeOffset="13014.7444">9524 7540 31,'-7'-22'32,"9"6"3,-3-3-3,3-5-10,10 12-3,-3-7-5,9 10-4,-4-3-3,5 9-2,-2-1-2,0 7-1,0 4-1,-4 3 0,0 1-1,-3 6 0,-2-3 1,-2 2-1,-1-2 0,-4-2 0,-2-1 0,-4 0 0,-3-1 0,-5-5 1,-4-1-1,-1 2 0,-4-1 0,1-1 0,4 0 0,1-3-3,16-1-6,-10 12-29,10-12 1,19 0 0,1-4-1</inkml:trace>
  <inkml:trace contextRef="#ctx0" brushRef="#br2" timeOffset="-594592.0087">11758 7370 60,'0'-9'27,"0"9"2,-1-21-5,-8 8-10,5 1 0,-9-1-4,3 5-3,-6-2-3,2 8 0,-3 2-1,0 5-1,2 0 0,-1 8-1,1 2 1,1 3-1,1 4 1,1 3-1,5-2 1,2 7 0,3 2 0,4 1 0,3 2-1,4 1 0,3 1 0,0-1 1,-1 0-2,-1-1 1,-2-4-2,-3-1 0,-4-1-2,-4-9 0,0-1-6,-9-11-8,12-8-19,-22 7-1,6-11-1,0-5 2</inkml:trace>
  <inkml:trace contextRef="#ctx0" brushRef="#br2" timeOffset="-594422.9991">11440 7700 58,'6'-14'34,"7"10"-2,-2 2-2,4-4-20,7 2-2,3 1-10,4 1-11,4-1-12,2 3-8,-2-7 0,6 4 0</inkml:trace>
  <inkml:trace contextRef="#ctx0" brushRef="#br2" timeOffset="-594048.9777">11979 7535 54,'-17'13'34,"4"3"1,-7 6-8,-4-1-11,7 9 0,-6-4-7,9 6-2,2-7-2,9 4-1,5-6-2,9-5 0,6-8 0,8-2-2,7-7 2,0-7-1,4-7-1,-1-4 0,-1-5 0,-4 1 0,-6-4 0,-10-1 0,-9 2 0,-9 6-1,-10 1 1,-10 2 1,-6 7-2,-6 3 1,-1 7 0,0 7 0,4 5-1,3 1-1,9 6-3,8-3-6,14-2-27,7 5 2,8-9-1,11-5 0</inkml:trace>
  <inkml:trace contextRef="#ctx0" brushRef="#br2" timeOffset="-593693.9574">12227 7554 76,'0'0'37,"12"2"-1,-3 3 0,6 10-27,-4-2-3,5 6-2,-3 1-3,2 6-1,-2 2-2,-4-3 1,1 2-1,-5-9 0,-2-1 0,-2-4 0,-1-13 2,0 0-1,0 0 2,-11-17-1,6-2 2,3 1 0,1-7 0,4 1 1,4-1-1,4 8 1,3 0-1,4 2 0,0 6-2,-1 4-2,4 9-7,-9 4-26,2-1-2,-2 3 1,-7 0-2</inkml:trace>
  <inkml:trace contextRef="#ctx0" brushRef="#br2" timeOffset="-593112.9241">12615 7566 95,'-10'10'36,"7"3"0,-2 10-5,1-4-27,6 3 0,2 0-2,4 1-1,3-3-1,6 2 0,1-5 1,2-6-1,0-6 0,-1-2 1,0-6-1,-2-4 1,-3-3 0,-2-8 0,-1-3-1,-3 3 0,-1-2 1,-3 3 0,-2 2 0,-2 15-1,0-12 1,0 12 0,-7 20 0,2-4-1,2 3 0,3 4 0,1 1 0,2-3 1,4-3-1,5-3 0,2-9 0,4-3 0,0-7 1,3-8 0,-1-8-1,1-2 1,-1-4-1,-1 2 1,-2 0-1,0 2 1,-4 6 0,2 7 0,-5 8 0,-1 5 1,-2 8-1,1 3 0,-2 6 0,0 2 0,0-2-1,2-2-1,0 0-5,-7-8-17,2-1-17,-3-10 1,0 0 0,0 0-2</inkml:trace>
  <inkml:trace contextRef="#ctx0" brushRef="#br2" timeOffset="-510858.2194">13288 7575 41,'0'0'29,"0"0"3,0 0-5,9-1-6,-9 1-1,0 0-6,0 0-5,-2 11-2,0 0-2,2 7-1,-2 2-2,2 5-1,0 1 0,3 4 0,3 0 0,5-6 0,1-6-1,4-3 1,5-8 0,5-9 0,-1-7 0,2-8 0,-2-3-1,-3-3 1,-2-2 0,-4-2-1,-7 2 1,-6 6-1,-3 5 2,0 14-1,-13-7-1,3 12 1,0 8-1,4 7 0,1 6 1,4 1 0,5 1-1,5 1 0,2-2 1,3-4 0,3-5 0,0-5-1,-2-6-1,0-4-1,-2-3-1,-13 0-3,18-14-4,-16-1-14,1 1-17,1 0 2,0-2 0,3-3 2</inkml:trace>
  <inkml:trace contextRef="#ctx0" brushRef="#br2" timeOffset="-510575.2033">13797 7260 85,'1'-11'37,"-1"11"1,0 0 1,0 17-30,-1 0 0,7 10-4,-1 3-1,3 8-1,-2 6 0,3 2-1,-3 2-1,0-4 0,-2 1-1,-1-1-1,0-4-1,-4-8-1,4-3-3,-3-9-3,9-5-19,-9-15-12,17 3 1,-1-15-1,2-9 2</inkml:trace>
  <inkml:trace contextRef="#ctx0" brushRef="#br2" timeOffset="-510121.1773">14243 7474 78,'0'0'37,"-9"15"0,-8-4 2,2 9-29,-14-4-2,4 5-1,-4 0-3,5 7 0,-2-2-1,6 0 0,5 1-2,9-5 1,8-1-1,8-2 0,7-7-1,7-6 1,6-8-1,3-3 0,1-9 0,-1-2 1,-3-6-1,-4-4 0,-4-1 0,-8 0 0,-7 3 1,-8-2-1,-6 5 0,-3 6 0,-3 1 0,-1 12 1,0 7 0,4 2-1,2 7 1,7 10 0,7 3 0,3-1 1,6 4-1,3-1 1,1-4-2,1 1 1,2-5-1,-4-9-4,1 3-11,-1-11-26,-9-9-1,0-5 0,-1-9-1</inkml:trace>
  <inkml:trace contextRef="#ctx0" brushRef="#br1" timeOffset="-288953.5272">20872 9221 79,'-12'5'37,"12"-5"-2,0 0 3,0 0-31,0 0-4,0 0-3,13 4-4,2-1-10,-2-6-15,5-1-6,7 4-2,-1-4 2</inkml:trace>
  <inkml:trace contextRef="#ctx0" brushRef="#br1" timeOffset="-288588.5063">21133 9231 62,'0'0'37,"5"10"-2,-5-10 2,0 0-24,7 10-6,-7-10-10,13 4-22,-2-9-9,3 4-2,2-4 0</inkml:trace>
  <inkml:trace contextRef="#ctx0" brushRef="#br1" timeOffset="-288560.5047">21380 9247 59,'0'0'37,"15"6"0,-15-6 1,20-5-17,-5 6-13,-4-6-3,3 1-9,2-1-32,-1 4 0,-4-5-1,2 2-1</inkml:trace>
  <inkml:trace contextRef="#ctx0" brushRef="#br1" timeOffset="-286626.3941">21740 8908 4,'0'0'26,"0"0"2,-11-10 2,11 10-10,0 0-2,0 0-2,3-10-3,-3 10-3,0 0-1,10-11-2,1 12-1,-11-1-2,15-5 0,-6 3-1,5 3 0,-2-1 0,5 1-1,-1-1-1,2 3 0,-2 2 0,-1 2 0,-3 2 0,-3 1-1,-6 2 1,-5 6-1,-6 2 1,-1 0 0,-5 1 0,-1 2 0,0 0 0,2 1 0,4-2 0,3-2 0,5-1 1,3 0-1,5-5 0,4-1 0,4-6 0,0-2 0,3-2 0,0-2-1,-2-3 1,0-2-1,-3-2 0,-4 3 1,-9 3-1,0 0 1,0 0-1,0 0 0,0 0 0,-15 11 0,4-1 0,1 1 0,2 1-1,1 4 1,1 1 1,4 2-1,2 1 0,1 2 0,3 1 1,-1 2-2,0 1 2,1-5-1,-1 0 0,0-1 0,-1-5 0,-2-3 0,-1-1 1,1-11-1,-11 12 0,1-6 0,-2-1 0,-1-3 0,-1 2-1,0-1-1,3 3-9,2-2-27,9-4-2,0 0 0,-1-15 0</inkml:trace>
  <inkml:trace contextRef="#ctx0" brushRef="#br2" timeOffset="-581753.2744">1822 16105 44,'16'-3'31,"-16"3"3,7-10-6,-7 10-10,0 0 0,0 0-6,-6-10-2,6 10-3,-16-3-1,6 5-2,-4-3-2,0 3 0,-5 0-1,0 5-1,-3-1 0,1 5 1,2-1-1,-1 0 0,3 2 0,6 0 0,6 1 1,5-1-1,6-2 1,8 1 0,4 0 0,7 1 0,3 0 0,0-1 0,-1 1 0,2 2-1,-6 1 0,-3 0 0,-9-1 0,-4 2 1,-7-1-1,-7 1 1,-3-5-1,-8 0 2,-2-4-1,-3 0 0,0-3-1,2-2 0,2-1-1,1-2-1,7 1-2,11 0-2,0 0-6,0 0-12,12-5-16,9 4 1,0-4 0,9 0 1</inkml:trace>
  <inkml:trace contextRef="#ctx0" brushRef="#br2" timeOffset="-581497.2598">2102 16184 55,'16'-13'36,"-8"0"0,-8 13-1,0 0-18,0 0-6,-4 27-5,-2-5-2,3 7-1,-1 1-1,4 6 0,0 2-1,5-1 0,-1 3-2,1-4 0,1-4-1,-2-5-2,3-3-2,-7-24-7,11 16-13,-11-16-11,2-18 0,-3-3 1,-7-11 2</inkml:trace>
  <inkml:trace contextRef="#ctx0" brushRef="#br2" timeOffset="-581190.2422">2066 16216 34,'-14'-42'34,"7"7"3,3 5-6,2-2-6,14 13-4,-4-5-7,11 12-5,1-3-1,9 8-3,-1 4-1,3 7-2,-2 4-1,-3 4 0,-4 4 0,-2 4 0,-6 0-1,-8 2 0,-5 0 1,-6-2 0,-8-3-1,-3-1 0,-6-4 0,-2-3 1,1-1-1,2-5 0,0-4 0,5 1-2,6-1 0,10 1-3,0 0-4,-3-17-10,19 11-22,2 2 2,4-1-1,5-1 2</inkml:trace>
  <inkml:trace contextRef="#ctx0" brushRef="#br2" timeOffset="-580741.2165">2499 16157 54,'19'-1'36,"-19"1"0,0 0 2,13-3-16,-11-8-11,11 7-2,-6-7-3,7 4-2,0-4 0,3 0-2,3-2 0,1 1 0,-1 0-1,3-1-1,-2-1 1,-4 3-1,-1-3 1,-5 2 0,-6 0 0,-3 0-1,-7 0 1,-5 2 0,-7 1-1,-1 3 0,-7 3 1,-2 5-1,-1 5 0,-5 7 1,1 5 0,3 5 0,4 3 1,5 5-1,6 1 1,12-2-1,5-2-1,13 0 0,5-5 0,5-6-1,5 0-1,3-11-2,7-1-3,-6-6-1,8 3-6,-8-16-7,11 1-21,-3-3 2,0-5 0,-1 0 3</inkml:trace>
  <inkml:trace contextRef="#ctx0" brushRef="#br2" timeOffset="-580462.2006">3179 15993 44,'14'-11'37,"-10"1"1,-4 10 0,-15-8-9,-5 2-13,2 10-4,-9-1-5,1 6-1,-4 3-1,8 6-1,-2 2-2,5 7 0,6 2 0,7 1-1,8-2 0,8 0 0,8-4-1,4-3 1,5-5 0,5-2 0,0-5-1,-4-3 1,-2 0-2,-6-5-2,-1 5-9,-6-5-30,-13-1-2,0 0 2,-6-13-1</inkml:trace>
  <inkml:trace contextRef="#ctx0" brushRef="#br2" timeOffset="-502226.7258">2086 16047 7,'0'0'11,"-12"-5"-2,12 5-1,0 0 0,0 0 0,0 0 0,0 0-1,0 0-1,4-12 0,-4 12 2,8-11 1,-8 11 1,4-10 0,-4 10 0,0 0 0,0 0 0,0 0 0,12 9-2,-12 4-1,8 7-2,-3 3-3,1 6-2,1 9-10,2 2-23,-8-6 0,5 4-1,-6-11 0</inkml:trace>
  <inkml:trace contextRef="#ctx0" brushRef="#br1" timeOffset="-430454.6206">1456 17023 37,'0'0'25,"0"0"0,0 0-3,0 0-3,2-9-2,-2 9-4,0 0-4,4-9 0,-4 9-4,0 0-1,0 0-1,0 0-1,0 0-1,9 15 0,-7-6 1,2 4-2,2 4 1,3 1 0,-3 0 0,1-1-1,1 1 0,1-4 0,-1-2 1,-8-12-1,11 12 0,-11-12 1,0 0-1,12-5 0,-9-6 1,1-2 0,-2-1-1,3-1 1,0-4-1,1 1 0,-1 0 1,2 1 0,0 5-1,-7 12 1,13-13 0,-13 13 0,12 3 0,-12-3 0,14 17 0,-6-3-1,0 0 1,-1 1-1,1 4-1,-1-2 1,0 1 1,-1-3-2,-1-2 1,-2-3 0,2-1-1,-5-9 2,0 0-1,12 3 0,-12-3 0,9-12 0,-4 0 1,2-4-1,0-3 0,1 0 1,1-1 0,1 2 0,-1 0-1,-1 5 1,-8 13-1,16-13 1,-16 13 0,14 5 0,-14-5-2,15 15 0,-6-2 1,-1 0-1,0 0 1,-1-1-1,1 2 0,0-1 0,-5-1 1,2-1-2,-5-11-2,8 14-5,-8-14-10,0 0-19,0 0 0,10-5 0,-10 5 2</inkml:trace>
  <inkml:trace contextRef="#ctx0" brushRef="#br1" timeOffset="-429987.5939">2128 16961 45,'-15'7'31,"4"9"3,0-7-1,-10 3-22,12 9-3,-4-5 1,12 2-4,-1-3-1,8 2 0,2-4-1,6-3-1,4-4 1,2-1-2,1-3 1,1-1 0,-2-2 0,-1-5-1,-3-2 0,-3 1 0,-3-4 0,-2-4 0,-5-1 0,-1-4 0,-4-1-1,-2 4 1,-3 0-1,-2 2 1,-3 6-2,-2 7 1,0 8-1,-2 1-1,4 5-1,-2 0-2,8 4-3,-3-4-9,12-1-20,6-1 1,-9-10-1,26 5 2</inkml:trace>
  <inkml:trace contextRef="#ctx0" brushRef="#br1" timeOffset="-429386.5595">2552 16695 41,'0'0'31,"11"-5"2,-11 5 1,0 0-19,10 12-3,-8 2-2,4 9-3,-3 3-3,4 6-1,-2 0-1,2 6-1,0-2 1,0-3-1,0-5 0,-1-4-1,1-5 0,-2-7 1,-5-12 0,0 0-1,0 0 0,0 0-1,-1-11 1,-5-3-1,-1 0 0,-2 0 0,0 3 0,-4 1 0,0 6 1,-4 0 1,-1 5 0,-1 11 0,0 0 1,2 4 1,-2-1-1,4 5 1,0-3 0,8 4-1,3-4 0,5-2 0,3-3 0,4 1-1,5-1 0,3-3 0,2-3-1,3-3-1,-1-1-2,1-5-1,3 4-4,-6-11-10,2-3-22,1 0 2,-6-5 0,3 2 0</inkml:trace>
  <inkml:trace contextRef="#ctx0" brushRef="#br1" timeOffset="-429151.5461">2819 16910 55,'0'0'37,"0"0"0,10-3-2,-10 3-9,9 10-18,-9-10-2,6 19-2,-3-5-2,6 3-1,-2 1 0,0 0-2,1-1-2,-3-5-3,6 4-13,-11-16-19,9 6 0,-9-6 0,1-13 1</inkml:trace>
  <inkml:trace contextRef="#ctx0" brushRef="#br1" timeOffset="-428933.5336">2868 16746 86,'-14'4'35,"14"-4"0,-10 9-7,10-9-26,0 0-11,0 0-26,18 12 0,-18-12-2,27 5 2</inkml:trace>
  <inkml:trace contextRef="#ctx0" brushRef="#br1" timeOffset="-428203.4919">3310 16738 44,'0'0'32,"0"0"1,11-16-2,-11 16-17,-6-13-2,6 13-1,-11-13-3,11 13-1,-20-10-1,9 9-1,-6-1-1,-1 5-1,-2 0 1,3 6-2,-2 1 1,6 3-1,0 3 0,6 6 0,2 1-1,10 4 1,2 3-2,5 3 0,2-1 0,1 1 0,1 2 0,0-8-1,-1 1 0,-5-5 0,0-5-2,-6-7 1,-4-11-2,-1 10 0,1-10-1,-17-5-1,8 1-1,-9-8 1,4 4 0,-6-4 1,7 5 2,-4-2 0,7 1 2,1 3 2,9 5 2,0 0 1,-2-10 1,12 10-1,0-3 1,8 1 0,-2-6 0,5 6-1,-2-3 0,5 0-1,-6-2 0,2 3-1,-3-3 0,0 3 0,-3-1 0,1 1-1,-3-1 0,-2 3 0,-10 2 1,17 0-1,-17 0 1,12 4-1,-12-4 1,9 15-1,-6-5 0,3-1 0,-2 1 0,-1 2-1,-1 1 0,2-3-1,-1 0-2,-3-10-4,6 16-10,-6-16-24,0 0-1,0 0 1,7-22 0</inkml:trace>
  <inkml:trace contextRef="#ctx0" brushRef="#br1" timeOffset="-427977.4789">3422 16733 90,'-12'-2'37,"12"2"0,0 0-1,-11 0-36,11 0-9,10-4-28,2 7 0,-2-3-2,6 4 3</inkml:trace>
  <inkml:trace contextRef="#ctx0" brushRef="#br1" timeOffset="-427542.4541">3632 16857 85,'8'9'38,"-8"-9"1,10 1 0,1-2-31,-11 1-2,18-5-2,-5 2-1,2 2-1,2-2-1,-1-1 0,2 1 0,2-1-1,-3-3 0,-3 1 0,-2-2 0,-3-2 0,-6 1 1,-1-1-1,-6-4 0,-6 2 1,-3 2-1,-4-2 0,-2 3 1,-3 5-1,2 4 1,0 4 0,2 5 0,1 6 0,4 2 0,6 5 1,3 5 0,7-1-1,3 0 0,2 2 1,4-1-1,4-3 1,-1-2-1,2-3-1,-1-3 1,-1-4-1,-1-2 0,4-8-2,0-2-2,-6-3-3,9 5-9,-11-10-26,8-3-1,-2-3 2,0-3-2</inkml:trace>
  <inkml:trace contextRef="#ctx0" brushRef="#br1" timeOffset="-427106.4291">4215 16759 47,'0'0'36,"7"-15"1,-7 15 1,-19-5-11,1-4-15,4 10-2,-6-4-3,5 6-2,-3-1-1,3 6-1,3-1-1,1 6 0,4-1-1,5 2 0,4-2 0,4 5-1,4-4 1,4-3 0,3 2-1,2-2 0,2-2 0,-1 2 0,-1-1 0,1-2 0,-3 2-1,-4 4 0,-3-1 1,-7 1 0,-6 1 0,-3 0 0,-7 1 0,-4-2 1,0-1 0,0-4 0,1-2 0,3-2-1,4-3 0,9-1-3,0 0-9,0 0-28,-7-18-2,12 5 1,0-4 0</inkml:trace>
  <inkml:trace contextRef="#ctx0" brushRef="#br1" timeOffset="-426137.3737">4915 16787 22,'16'-2'29,"-16"2"2,6-10-8,-6 10-5,0 0 1,0 0-2,0 0-1,0 0-5,0 0-3,0 0 0,-7 14-3,2-2 0,-7 0-2,2 5 0,-3-2-1,-4 7 0,1 1 0,0 0-1,0-6 0,0 3 0,3-5 0,2 0-1,2-4-1,9-11 0,-10 11-2,10-11-1,0 0-5,0 0-7,-4-11-15,4 11-8,3-16 1,-4 4-1</inkml:trace>
  <inkml:trace contextRef="#ctx0" brushRef="#br1" timeOffset="-425830.3561">4648 16813 35,'-10'-9'34,"10"9"3,0 0-1,-3-9-10,16 16-9,-13-7-4,29 8-2,-10-1-4,11 5 0,1-3-2,7 9-1,-1-2-1,-1 1-1,-4-1-1,-1 0-1,-4-3 1,-6 0 0,-5-1-1,-5-6 0,-1 1-1,-10-7-1,0 0-2,0 0-5,0 0-18,0 0-15,-3-14 1,3 14 0,-17-21 1</inkml:trace>
  <inkml:trace contextRef="#ctx0" brushRef="#br1" timeOffset="-422335.1562">1613 17770 28,'4'14'28,"-4"-14"5,9 13-2,-9-13-14,12-9-3,1 9-1,-3 1-1,4-8-4,-1-1-3,3 2-1,-1 2 0,1-3 0,-2-2-1,1 0-1,-2-6 1,0 2-1,1-6 0,-6-2 0,0-1-1,-4 3 0,-1-1 0,-3 0 0,-2 1 0,-3 6 0,-6 2 1,0 8-2,-8 1 2,3 2-1,-4 3-1,-1 4 0,1 8 0,1-2 0,3 13 0,4-1 1,7 3 0,2 2 0,7 3 0,4-4 1,-8-29-1,0 0 0,41 60 2,-41-60-2,0 0 0,51 34 1,-51-34-1,0 0-1,0 0 0,56 26-4,-56-26-7,0 0-10,35 6-20,-21-14 1,0-14 0,0 2 0</inkml:trace>
  <inkml:trace contextRef="#ctx0" brushRef="#br1" timeOffset="-421914.1321">2012 17541 86,'0'0'35,"-2"9"0,-1 3 2,3 1-31,-1 6-1,4 1-1,-2 4-2,3 8 1,2-1-1,1-3 0,0 2-1,0-6 0,1-6 0,-1 2-1,-7-20 1,15 6-1,-15-6 0,17-19 0,-6-4 0,1-5 0,2-1 1,-1-3-1,1 11 0,-3-2-1,0 8 2,-1 7-1,-10 8 1,13 8 0,-9 5 0,2 0-1,-1 8 1,1-1 0,1-4-1,-7-16 0,16 48 2,-16-48-3,0 0-1,22 55-8,-9-44-20,-2-7-9,-11-4 2,19-22-1</inkml:trace>
  <inkml:trace contextRef="#ctx0" brushRef="#br1" timeOffset="-421472.1069">2586 17541 64,'0'0'36,"0"0"1,-14 5 0,14-5-12,-18-1-18,0-1 0,6 1-1,-3-2-2,3 5-1,-1 5 0,3 2-1,10-9-1,-12 21-1,11-2 1,2-1-1,6 1 0,4-2-1,4-2 0,3 4 1,-1-3 0,4-5 0,-2-5-1,1 2 0,-6 4 2,-2-2-1,-5 7 0,-7-17 0,1 15 0,-7-4 0,-4-1 0,-4 1 0,14-11 1,0 0 0,-57 28 2,57-28-2,0 0 0,-46 17-5,46-17-5,0 0-11,0 0-17,6-10-3,6-2-1,6-8 0</inkml:trace>
  <inkml:trace contextRef="#ctx0" brushRef="#br1" timeOffset="-421044.0824">2788 17541 75,'0'0'37,"-2"13"-1,1 0 2,-2 4-26,-7 0-2,12 9-3,-3-7-2,7 5-2,3-1 0,7 0 0,3-7-1,4-2-1,2-6 0,0-10 1,-1 0-1,1-9 0,-4-2 1,-2-8-2,-6-1 2,-2-5-1,-5-4 0,-1 2 0,-3 6 0,-2-1 0,-2 6 0,0 4 1,2 14-1,0 0-1,-4 11 1,4 6 0,2 7-1,2 6 1,2-2-2,0 9 1,3-5-1,0-3-1,2-1-2,0-5-3,6-5-8,-17-18-26,20 21 0,-7-35 0,0 0 0</inkml:trace>
  <inkml:trace contextRef="#ctx0" brushRef="#br1" timeOffset="-420677.0614">3222 17495 87,'0'0'39,"0"0"-1,0 0 0,7 11-23,-7-11-8,6 21-2,-2-7-4,2 12 0,4-2-1,-2 0 1,1 1-1,1-1 1,0-3-2,-4-1 1,1-3-1,-2-7 1,-5-10 0,0 0 0,0 0-1,6-17 1,-9 2 0,3-6 0,-1 1 1,1-5 0,1 2 1,2 3-1,0 5 0,2 0 0,2 3-2,-7 12 0,17-9-4,-17 9-7,25 1-25,-11 1-3,-3 1-1,1 7 2</inkml:trace>
  <inkml:trace contextRef="#ctx0" brushRef="#br1" timeOffset="-420142.0308">3600 17609 74,'0'0'39,"9"3"-1,-9-3 2,16-8-13,-16 8-20,14-12-3,-2 5-1,1 2-1,1 0 0,1 1-1,0-2 0,1 0 0,-1 4-1,-1 1 1,-2-3-1,-2-4 0,0 3 1,-3-4-1,-2-1 0,-5 10 1,3-24 0,-4 5-2,-1 2-1,-2-1 1,-2 0-2,-2 5 2,-1-3-1,-1 3 0,-2 10 0,-2 3 1,-1 3 4,-3 10-1,2 7 1,-2 2 0,1 7 1,2 3-2,5-2 3,3 4-3,6-2-1,4-1 1,4-3-2,4-4 0,6-3 0,1-5 0,2-3 0,-2 2 0,3-7 0,1-1 0,2-10 0,0 0-6,-4 3-3,7 2-17,-2-7-16,-5-10-1,0 4 1,1-3 1</inkml:trace>
  <inkml:trace contextRef="#ctx0" brushRef="#br1" timeOffset="-412188.5759">4207 17446 48,'8'11'31,"-8"-11"0,0 0-6,0 0-8,0-10-3,0 10-3,0 0-3,0 0-3,-8-11 2,8 11-1,-14-6-1,14 6-2,-21 7 1,8-8-1,-5 2-2,2 4 2,-3 0-2,1 2 0,0 4-1,3-7 0,1 2-1,5 6 1,2-1 1,7-11 0,-1 16-2,1-16 2,14 15-1,-3-6 1,5-2 0,0 0 0,3-1-1,2 0 0,-1 4 1,1-6-1,-3 8 1,-1-5-1,-4 2 1,-4 4-1,-5-1 1,-4 0 0,-5-2-2,-6 4 2,-1-5 0,-5 5 0,-2-6 0,1-7 0,2-1 0,-1 1 0,4-3 1,4-2-1,-1 2 0,10 2-1,-4-11-1,4 11 0,0 0-3,0 0-5,20 7-28,-10-1-4,1-5 1,4 7-1</inkml:trace>
  <inkml:trace contextRef="#ctx0" brushRef="#br1" timeOffset="-411399.5307">5308 17471 37,'12'-6'32,"-12"6"2,0 0 0,0 0-13,10-6-3,-10 6-5,0 0-4,0 0-2,-11 18-1,2-8-1,3 5-1,-5-1-1,-3 9 0,0 1-1,-2 0 0,-5 3-1,2-1 1,-2 1-1,2-1 1,0 0-1,5-14 0,0 1 0,3 1-1,11-14-1,-13 10 0,13-10-4,0 0-5,0 0-19,0 0-11,-4-11 1,3-3 0,-1-6 0</inkml:trace>
  <inkml:trace contextRef="#ctx0" brushRef="#br1" timeOffset="-411071.512">5067 17439 76,'0'0'38,"0"0"-1,0 0 1,0 0-19,0 0-12,10 14-1,2 1-3,9 5 0,2 0 0,4 10 0,1-1-1,4-4 1,-1 1-1,0 0-1,-5-1 1,-3 0 0,-2-2-1,-3-4-1,-2-10 1,-6 2 0,-3 2-1,-7-13 0,0 0-2,0 0-1,10-7-2,-16-2-3,6 9-13,0 0-20,6-18 0,-6 18 1,4-12 1</inkml:trace>
  <inkml:trace contextRef="#ctx0" brushRef="#br1" timeOffset="-410437.4757">5978 17397 38,'0'0'33,"8"11"2,-8-11 0,0 0-18,0 0 0,0 0-5,0 0-4,-11 2-1,11-2 0,-20 10-2,7 4 0,-6 0-1,-2-4-1,-2 3-2,-1 0 1,1 2-1,3-6 1,1 2-2,4-1 1,4-3 0,5 4-1,6-11 2,2 14-1,8-11 0,6 6 0,1 5 0,3-5 1,2-1-1,1-2 0,1 5 0,-2 2 0,-4 4 1,-3-9-2,-4-6 0,-1 7 0,-3 1 1,-7-10-1,5 11-2,-5-11-1,0 0-6,0 0-31,-12 5-1,12-5 1,-13-9-1</inkml:trace>
  <inkml:trace contextRef="#ctx0" brushRef="#br1" timeOffset="-409709.4341">6404 17473 67,'3'10'35,"-3"-10"-1,-14 6-3,14-6-16,-20 8-4,11 7-2,-5-2-2,6 6-1,-1-1-2,7 8 0,3-4 0,5 6-1,3-8 0,5-2 0,5 0-2,2-6 0,2 2 0,1-12 0,0-8 0,1-4-1,-3 2 1,-2-8 0,-4-4-1,-3-3 1,-6-6-1,-4 6 0,-5 3 1,-5-3 0,-7-1-2,-3 9 1,-4 4 0,-2 1 0,-2 9-1,1 3 1,0 5-1,4 4 0,6 5-1,2 0-1,8 0-5,0 2-8,9-5-23,6 2-2,3-9 2,4-5 0</inkml:trace>
  <inkml:trace contextRef="#ctx0" brushRef="#br1" timeOffset="-409368.4146">6697 17215 58,'0'0'35,"-1"-10"2,6 19-1,2 5-21,-7-14-6,6 30-1,-2-4-1,6 6-1,0 1-1,1 8-1,-2-4 0,0 0 1,-2 3-1,3-9 0,-1-3-4,1 0 1,0-6 0,2-7 0,0-1 0,4-2-2,1-7-1,-5-1-3,6 0-13,-1-7-21,-3-13-2,0 2 2,0-10-2</inkml:trace>
  <inkml:trace contextRef="#ctx0" brushRef="#br1" timeOffset="-408806.3824">7127 17195 78,'0'-18'39,"0"18"-2,0 0 1,0 0-27,-6 18-7,4-2 2,7 6-2,-3 1-1,6 8 1,1 7 1,1 0-1,-2-1-1,5 6 1,-3-1-1,1-7 1,0 2-1,1-9-3,0-6 0,-3-2 0,0-10 0,-9-10-1,14-6-1,-14 6 1,4-17 0,-8 4-1,-3-6 1,-2-2-1,-3 1 1,-4 6 0,-2 6 0,-5 1 1,0 6 0,0 3 0,2 4 0,-1 10 2,1 3-1,6-2 1,2 1-1,7 2 1,5-3 0,4 1 1,5-2-1,8 0-1,3-8 1,1 2-2,3-5 0,2-5 0,-1 0 0,-1-7 0,1 3 0,-4-14 0,-2 12 0,-3-7-5,0 5-5,-15 8-16,13-17-15,-13 17-1,6-13 1,-6 13 0</inkml:trace>
  <inkml:trace contextRef="#ctx0" brushRef="#br1" timeOffset="-408407.3596">7725 17166 64,'0'0'37,"0"0"0,-13 7 1,8 9-19,-6-3-9,5 8-4,-4-4 0,3 10-1,-3 5 1,1 4 0,0 1-2,3 7 2,-1 0-2,1 4 0,2 3-1,5-2-3,1-6 0,5 3 0,2-13 0,1-5 0,3-3 0,0-12 0,3-8-2,-7 2-6,7-2-20,-5-11-13,-6-6-2,0-3 2,-1-10 0</inkml:trace>
  <inkml:trace contextRef="#ctx0" brushRef="#br1" timeOffset="-408038.3385">8075 17430 54,'0'0'35,"0"0"0,8 17 2,-8-17-15,0 0-9,-6 17-1,-3-10-2,4 7-3,-9-3 0,2 5-2,-5 0-1,2 2-1,-4-1 0,2 4-1,0 0-1,1 2 1,1-5-1,4-1 1,1 0-4,2-5 1,4 0-2,4-12-3,0 0-5,0 0-15,0 0-16,4-16 0,-2-3 1,0-4 2</inkml:trace>
  <inkml:trace contextRef="#ctx0" brushRef="#br1" timeOffset="-407758.3225">7846 17479 88,'0'0'39,"1"11"0,-1-11 3,10 14-24,-10-14-9,15 9-2,-3 5-2,5-7-2,0 1-1,4 7 1,0 0-3,1-6 0,1 7 0,0-5 0,-2-1 0,-2 1 0,-2 1 0,-1-10 0,-3 4 0,-2-2-5,0-1-3,-11-3-12,0 0-20,0 0-2,0 0 1,0 0 0</inkml:trace>
  <inkml:trace contextRef="#ctx0" brushRef="#br1" timeOffset="-407318.2973">8200 17277 82,'0'0'40,"12"0"-1,-12 0 2,12 0-29,3 7-5,0-4 0,5 8-2,0 1-2,1 4 3,-4 5-3,3 8 1,-6 1-1,-2 4 0,-5 4-3,-3-1 0,-4 6 0,-3-5 0,-3 4 0,-4-11 0,-1-5 0,1 0 0,0-8 0,0-8 0,10-10 0,-15 5-8,15-5-35,-9-16 0,9 16 1,-6-24-1</inkml:trace>
  <inkml:trace contextRef="#ctx0" brushRef="#br1" timeOffset="-252730.4554">20259 16674 34,'0'0'31,"0"0"2,0 0-9,0 0-7,-1-14-3,1 14-3,0 0-2,0 0-3,-13 8-2,13-8 0,-14 14-1,6-1-1,-2 1 1,0 5-1,0 0 0,2 9 0,0 1 0,3 1 0,2-1-1,4 3 0,1-4 0,5-1 0,0-3-1,2-6 1,0-3-1,-1-2-1,1 1 0,-9-14-2,14 15-5,-14-15-8,0 0-22,11-1 1,-11 1-1,0 0 2</inkml:trace>
  <inkml:trace contextRef="#ctx0" brushRef="#br1" timeOffset="-252309.4313">20495 16694 47,'0'0'35,"12"-12"2,-12 12 0,0 0-10,5-12-18,-5 12-1,0 0-2,1 15-2,-4-2-1,1 3 0,-1 3-2,0 7 0,-2 2 0,3-2 0,-1 2-1,0-1 0,1-2-2,-1-6-2,5 1-5,-2-20-16,0 0-15,0 0 2,9-4-1,-9 4 1</inkml:trace>
  <inkml:trace contextRef="#ctx0" brushRef="#br1" timeOffset="-251901.408">20658 16929 68,'11'21'38,"-5"-5"-2,0 3 2,-6 3-22,-3-10-11,5 5-2,-4-3-3,-2-4-5,5 5-5,-1-15-15,0 0-12,0 0 1,0 0-2,-6-16 2</inkml:trace>
  <inkml:trace contextRef="#ctx0" brushRef="#br1" timeOffset="-251499.385">20895 16706 55,'0'0'37,"0"0"-2,0 0 1,0 0-12,-14 1-20,7 10 1,-2 0-2,1 2-1,0 2 0,4-1-1,1-2 0,3 4 0,5-3 0,3-3 0,3-3 0,3 0-1,2-4 1,2 5 0,0-3-1,-1-1 0,-2 1 0,-1 2 0,-4 0-1,-10-7 0,12 17 1,-12-17-1,-3 14 0,3-14 1,-16 16-1,3-12 1,0 2-2,-4-3-2,6 4-7,-6-1-26,3-7 1,3-2-2,-3-9 1</inkml:trace>
  <inkml:trace contextRef="#ctx0" brushRef="#br1" timeOffset="-251466.3831">20887 16664 100,'0'0'37,"17"-4"2,-7 8-11,0-8-23,3 2-4,5 3 0,0-4-4,3 7-6,-5-2-19,0-2-11,3 1 3,-7-2-3</inkml:trace>
  <inkml:trace contextRef="#ctx0" brushRef="#br1" timeOffset="-251061.3599">21183 16566 61,'0'0'39,"0"0"-2,13 1 2,-13-1-14,18 11-19,-7-3 0,2 9-2,-3-2-1,1 10 0,-4 1-2,-3 2 0,-4 4 0,-3 2-1,-5 0 0,-2-2 0,-1-1 0,1-5 0,0-2-1,2-5 0,3-5-2,5-14-2,-1 12-3,1-12-13,-1-10-19,1 10 1,11-17 0,-4 7 2</inkml:trace>
  <inkml:trace contextRef="#ctx0" brushRef="#br1" timeOffset="-250645.3361">21465 16922 85,'8'10'39,"-4"3"0,-3 2 0,5 4-27,-11-5-5,3 7-2,-3-2-2,-1 4-2,-1-1-1,1-4-1,1-2-1,-2-2-3,6-2-6,1-12-25,-13 4-4,13-4 1,-3-18-1</inkml:trace>
  <inkml:trace contextRef="#ctx0" brushRef="#br1" timeOffset="-247952.1821">20159 16572 33,'-9'16'31,"-12"-2"3,1 7-5,1 13-9,-6-2-5,9 15-2,-2-2-5,10 10-2,5-1-3,9 2-3,11 3-12,6-11-25,1-6 1,10-2 0,2-15 0</inkml:trace>
  <inkml:trace contextRef="#ctx0" brushRef="#br1" timeOffset="-242910.8937">20017 16362 59,'0'0'33,"11"14"-1,-11-14-2,2 11-19,-2-11-6,9 13-8,-9-13-7,15 2-22,0 4 0,-6-12-1,10 4 0</inkml:trace>
  <inkml:trace contextRef="#ctx0" brushRef="#br1" timeOffset="-242875.8917">20245 16364 62,'0'0'36,"7"16"-1,-7-16-3,0 0-16,11 11-13,-11-11-14,20 9-23,-20-9 0,19-3-3,-12-6 3</inkml:trace>
  <inkml:trace contextRef="#ctx0" brushRef="#br1" timeOffset="-243323.9174">19838 16328 49,'9'5'30,"-9"-5"3,-1 14-1,1-2-21,0-12-6,-5 16 0,5-16-3,-2 16-3,2-16-10,7 14-17,-7-14-4,14-3-2,-14 3 1</inkml:trace>
  <inkml:trace contextRef="#ctx0" brushRef="#br1" timeOffset="-250231.3124">21945 16581 62,'0'0'38,"0"0"-3,0 0 4,-29 6-24,18 11-6,-12-6-1,5 9-1,-3 3-2,2 8 0,0 1-1,8 6-2,3-3 1,5 0-2,5 1 0,3-1-1,3-5-1,2-6-1,4-1-4,-14-23-8,17 17-27,-5-10 1,-12-7 0,14-14-1</inkml:trace>
  <inkml:trace contextRef="#ctx0" brushRef="#br1" timeOffset="-250198.3105">21946 16833 88,'0'0'37,"9"8"1,-9-8 1,10 7-25,-10-7-12,19 4-1,-3-1-1,0-1-2,2-5-3,6 8-6,-9-9-20,3-6-9,1 4 2,-5-7-2</inkml:trace>
  <inkml:trace contextRef="#ctx0" brushRef="#br1" timeOffset="-249795.2875">22276 16691 74,'13'-3'37,"-4"0"-1,2 4 2,-2 4-26,-9-5-5,6 14-1,-8-3-2,0 9-1,-4 2 0,-1 2-1,-2 1-2,1 4 1,1 1 0,1-4-2,2-1-1,-1-7-2,6 2-6,-5-10-21,4-10-9,0 0 2,0 0-3</inkml:trace>
  <inkml:trace contextRef="#ctx0" brushRef="#br1" timeOffset="-249378.2636">22430 16960 100,'3'19'38,"-4"-1"1,0-6-8,-1 8-24,-5-2-3,2 1-2,0-2-3,-1-4-4,6 2-10,0-15-25,0 0 2,0 0-2,0-16 2</inkml:trace>
  <inkml:trace contextRef="#ctx0" brushRef="#br1" timeOffset="-248960.2397">22760 16700 63,'16'3'37,"-16"-3"0,0 0-1,2 10-18,-11-8-10,8 11-1,-8-4-2,4 3 0,-3 0-3,3 3 0,1 0-1,3-2 0,3 0 0,0-2 0,-2-11-1,11 16 0,-1-7 1,2-6 0,0 0-1,1 3 0,-1-1 0,3-1 0,0 4 0,-4 1 0,-1-2-1,-2 6 1,-1 1 0,-4-3 1,-3 4-2,-5 1 1,-2 0 0,-1-4 1,-4 2-1,-3-5-1,-3 0 0,1-3-2,3 1-5,-4-11-13,2 0-19,6-3 1,0-5-1,5-3 1</inkml:trace>
  <inkml:trace contextRef="#ctx0" brushRef="#br1" timeOffset="-248543.2159">22707 16745 106,'18'4'40,"-6"-5"0,5-7-7,4 7-29,0 0-2,1-1-3,3 5-3,-8-6-6,4 2-28,-1 4-2,-4-4 0,1-1 0</inkml:trace>
  <inkml:trace contextRef="#ctx0" brushRef="#br1" timeOffset="-248508.2139">23031 16614 65,'13'-4'39,"-4"7"0,1 2 1,3 10-12,-13-15-20,23 27-3,-13-4-1,0 7-2,-1 2 1,-7 5-2,-1 2 0,0 0 0,-4-2 0,-3-6-1,1-5-1,-4-5-2,-1-4-4,-2-11-21,0-2-13,-2-5 1,-2-10-3,-4 1 3</inkml:trace>
  <inkml:trace contextRef="#ctx0" brushRef="#br1" timeOffset="-247336.1468">23276 16629 75,'0'0'40,"18"3"-2,-8 1 3,-10-4-28,19 18-6,-8-1 0,0 9-4,-7 4 0,8 8 0,-7 6-1,-6 5-1,-3-4 0,-1 1 0,-8-3-1,0-3 0,3-5 0,-10-11-2,3-2-1,4-10-3,7 2-8,-6-7-28,12-7 2,0 0 0,-8-20-1</inkml:trace>
  <inkml:trace contextRef="#ctx0" brushRef="#br1" timeOffset="-246883.1209">23549 17054 88,'11'12'40,"-3"-2"-1,-6 3 2,-2 7-31,-6-8-9,-6 4-1,0 7-8,-5-4-33,3-6 1,-1-7 0,2-7 0</inkml:trace>
  <inkml:trace contextRef="#ctx0" brushRef="#br1" timeOffset="-246275.0862">23664 17086 89,'9'4'30,"8"8"-5,-17-12-8,0 0-51,12-6-4,-12 6-1,0 0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2:31.0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1904 8670 66,'0'0'36,"0"0"0,0 0-9,0 0-10,10-6-5,-10 6-3,0 0-3,0 0-1,0 0-1,-12 14 0,3-3 0,-3 2-2,-2 5 1,-4 2-1,-1 4 0,-2 3-1,-2 1 1,3 1-2,0-1 0,1-2 0,1-2 0,4-6 0,1-2 0,2-4-1,4-3 0,7-9-1,-9 11-2,9-11-4,0 0-5,0 0-24,-4-10-3,4 10 1,-5-19 0</inkml:trace>
  <inkml:trace contextRef="#ctx0" brushRef="#br0" timeOffset="302.0173">1554 8759 76,'-7'-10'37,"7"10"1,0 0 1,9-6-26,3 14-3,0-3-2,8 4-2,1 3-1,4 3-1,1 1 0,3 5-2,2 1 1,0-3-2,-2-2-1,0 6 0,-4-3 0,-2-5 0,-4 0-1,-2-6-1,-5-2 0,-12-7-2,15 14-2,-15-14-7,8-14-28,-8 14-1,4-12 2,-1 2-1</inkml:trace>
  <inkml:trace contextRef="#ctx0" brushRef="#br0" timeOffset="622.0356">2123 8750 83,'0'0'39,"0"0"-1,0 0 2,7-13-30,4 12-1,0-3-2,7 2-2,2-4-2,4 5 0,1-2-1,3-1 0,-2 1-2,-4 1 0,0-2-3,-7 1-2,0 6-4,-15-3-11,0 0-21,0 0 1,0 0-2,-18 0 4</inkml:trace>
  <inkml:trace contextRef="#ctx0" brushRef="#br0" timeOffset="864.0495">2094 8834 80,'0'0'38,"-6"12"1,6-12 1,0 0-28,19 4-2,-6-6-2,8 6-2,0-3-1,5 2-2,0 0-1,2-1 0,-2 0 0,-2 1-2,0 1-1,-6-5-1,-2 4-5,-16-3-14,14-5-20,-14 5-1,0 0 1,-16-4-1</inkml:trace>
  <inkml:trace contextRef="#ctx0" brushRef="#br0" timeOffset="1644.0941">2933 8666 67,'0'0'35,"17"-8"0,-17 8-5,0 0-17,0 0-2,0 0-2,0 0-1,-1 11-3,-3 4-1,-7-1 0,-1 4 0,-7 2-1,2 4-1,-5 0-1,-2 4 0,-2-1 0,3-6 0,0 0-1,5 0 0,5-5-1,-1-4 1,5-3-2,9-9-1,0 0-4,-11 6-4,11-6-18,0 0-11,9-10 0,-8-2 1</inkml:trace>
  <inkml:trace contextRef="#ctx0" brushRef="#br0" timeOffset="1960.1121">2647 8711 78,'0'0'38,"3"-11"-1,-3 11-2,15 1-22,-15-1-4,21 9-2,-6-2-2,5 5 0,3 2-2,7 3 0,-1 2-1,3 2-1,-1 0 1,-2-1-1,-4-2 0,0 0-1,-5-4 1,-4 0-1,-3-4 1,-13-10 0,13 10-1,-13-10-1,0 0-3,0 0-5,9-9-31,-9 9-1,-3-17 0,3 17-1</inkml:trace>
  <inkml:trace contextRef="#ctx0" brushRef="#br0" timeOffset="2828.1618">3293 8671 46,'0'0'35,"3"-12"1,-3 12 1,0 0-18,0-13-5,0 13-1,0 0-4,0 0-3,2 13-2,0 1-1,0 3-1,0 3 0,-2 3 0,3 4-1,-1 1 0,-1 0 0,0 0-1,3-2 0,-3-7 0,1-1-1,2-2-1,-4-16-2,3 17-5,-3-17-9,0 0-22,-2-13 1,-3 2-1,-4-2 2</inkml:trace>
  <inkml:trace contextRef="#ctx0" brushRef="#br0" timeOffset="3068.1755">3146 8808 68,'0'0'37,"10"0"-1,0 1 0,-10-1-20,25-7-6,-9 1-2,9 5-1,-3-3-2,8 4-2,-4-1-1,1 0-1,-1 4-1,-3-4-3,-2 4-3,-6-4-6,6 1-25,-11 2-3,-10-2 0,11-4 1</inkml:trace>
  <inkml:trace contextRef="#ctx0" brushRef="#br0" timeOffset="3529.2019">3617 8776 80,'0'0'39,"14"2"-1,-14-2 2,19-12-29,-11-5-3,5 1 0,-3-4-3,4-3-1,-4-1-1,1 3-1,-4 1 0,-2 3 0,-3 2-1,-1 4 0,-1 11 0,0 0 0,0 0-1,0 0 1,-3 11-1,6 4-1,0 5 2,-1 4-1,1 5 0,1 1 0,1 1 1,0 4-2,0-2 2,-2-5-1,0-1-1,1-4 0,1-3-1,-4-6-3,4 2-3,-5-16-4,5 11-17,-5-11-13,0 0 2,0 0-1,-17 0 2</inkml:trace>
  <inkml:trace contextRef="#ctx0" brushRef="#br0" timeOffset="3804.2176">3607 8981 90,'0'0'38,"0"0"0,19-8-4,-4 5-23,-1-4-2,8 5-2,-1-3-2,3 2-2,-2 1-1,5 3-1,-2-1 0,-2 2 0,-2 2-1,-4-3 0,-2 1 0,-1 0-1,-2 0 0,-12-2-1,11 1-1,-11-1-3,9-2-6,-9 2-21,2-11-8,-2 11 1,5-15 0</inkml:trace>
  <inkml:trace contextRef="#ctx0" brushRef="#br0" timeOffset="4266.2441">4022 8649 50,'0'0'36,"0"0"-1,0 0 1,7-15-14,-7 15-10,0 0-3,2 11-3,-2-11-2,3 10-1,-3-10 0,9 12 0,-9-12 0,12 9-1,-12-9-1,13 2 1,-13-2-1,13-7 0,-8-3 0,-5 10 0,4-17 0,-5 7 1,-2 1-2,3 9 0,-14-7 1,4 7-1,0 4 0,10-4 0,-16 8 0,9 1 0,3 2 0,4-11-2,-6 14-1,6-14-4,8 15-16,-8-15-18,8 9 2,-8-9-2,0 0 2</inkml:trace>
  <inkml:trace contextRef="#ctx0" brushRef="#br0" timeOffset="5053.2891">4097 8897 61,'0'-10'34,"0"10"1,2-9-9,-2 9-10,0 0-4,0 0-3,0 0-4,0 0 0,0 0-2,0 0 0,0 0 0,7 11-1,-7-11 1,0 0-1,4 12 0,-4-12 0,0 0-1,6 10 0,-6-10 0,0 0 0,0 0-1,11 7 0,-11-7 1,0 0 0,0 0-1,9-5 1,-9 5-1,0 0 1,-1-9 0,1 9-1,-7-9 0,7 9 0,-10 4 0,10-4 0,-17 8 0,17-8 0,-12 8 0,12-8 0,-8 15 0,8-15 0,0 0 0,5 12 0,-5-12 0,0 0 1,12 12-1,-12-12 0,0 0 0,10 2 0,-10-2 1,0 0-1,5-13 0,-5 13 0,0 0 1,6-12-1,-6 12 0,0 0 0,0 0 1,0 0-1,0 0 1,0 0 0,0 0 0,12 12 0,-12-12 0,8 18 0,-3-7 0,1-1 1,-6-10-1,11 21 0,-7-10 0,-4-11 0,4 16 0,-4-16-1,-3 16 0,-1-4 0,-5-1 0,-5 0-1,-2 1 0,-2 2-1,1 3-3,-4-7-2,9 5-25,-4-6-11,3-2 2,13-7-1</inkml:trace>
  <inkml:trace contextRef="#ctx0" brushRef="#br0" timeOffset="12281.7025">1948 9449 17,'11'-9'27,"-11"9"2,5-12-2,-5 12-11,0-12 0,0 12 0,0 0-3,0 0-2,0 0-3,0 0-1,0 0-1,-5 17 0,-3-7-1,1 6 0,-8 0-1,-1 8 0,-4 0 0,-1 2-1,-1 0-1,1-1 0,1-3 0,2 1-1,6-6 0,0-4-1,12-13-1,-12 15-1,12-15-2,0 0-3,-6 12-9,6-12-23,0 0 0,-4-18 1,2 6-1</inkml:trace>
  <inkml:trace contextRef="#ctx0" brushRef="#br0" timeOffset="12596.7205">1719 9493 54,'0'0'35,"0"0"0,-10-5 0,10 5-15,0 0-9,-4 11-1,4-11-3,12 18-2,-2-7-1,3 4-1,2-1 1,5 4-1,3 0-2,3 2 1,0-1-2,0 2 1,-1-1 0,-3-1-1,0-2 0,-4-2 0,-6-2 0,-3-4 0,-9-9-3,11 11-2,-11-11-7,4 11-27,-4-11-2,0 0 2,0 0-1</inkml:trace>
  <inkml:trace contextRef="#ctx0" brushRef="#br0" timeOffset="12869.7361">2211 9488 83,'0'0'38,"-3"-10"1,3 10 0,0 0-27,0 0-7,0 0 0,18-6-1,-1 6-1,2-1-2,5-2 0,0 2 0,2 0 0,-3-4-3,-1 2-2,-7-5-6,2 2-28,-17 6-2,0 0 1,0 0-1</inkml:trace>
  <inkml:trace contextRef="#ctx0" brushRef="#br0" timeOffset="13092.7489">2170 9598 88,'0'0'37,"17"7"2,5-8 1,-9-4-32,12 5-1,-2-5-1,4 2-2,-4 2-1,3 0-3,0 3-2,-8-2-4,3 7-9,-8-1-24,-1-5-1,-3 1 1,-9-2-1</inkml:trace>
  <inkml:trace contextRef="#ctx0" brushRef="#br0" timeOffset="13499.7722">2957 9385 64,'12'0'36,"-12"0"1,11-7-9,-11 7-10,0 0-3,4 10-4,-4-10-3,-15 17-2,3-4-3,-2 7-1,-3 3 0,-4 3-1,-3 1-1,3 2 0,-2 0 0,0-2 0,4 0 0,0-7-1,5-4-2,-1-3-2,9-1-2,-5-13-3,11 1-7,-12-8-9,9-7-10,0 0-2,-3-6 1,1-3 9,-1 1 10</inkml:trace>
  <inkml:trace contextRef="#ctx0" brushRef="#br0" timeOffset="13753.7867">2681 9533 0,'-6'-19'16,"1"3"14,-3-1 4,6 3 3,2 14-7,-8-20-6,8 20-6,0-12-6,0 12-3,11 4-2,1 4-2,-1 3-1,8 3-1,-1 3-1,6 5 0,3 1-1,1 0 0,1 0 0,3 2-1,-2-4 1,-3-2-1,-4-3 1,-1-3-1,-4-5-1,-5-2 0,-3-3-1,-10-3-3,0 0-6,0 0-29,-3-13 0,3 13 0,-18-17 0</inkml:trace>
  <inkml:trace contextRef="#ctx0" brushRef="#br0" timeOffset="14528.831">3257 9520 55,'0'0'37,"0"0"0,0 0 0,0 0-17,0 0-7,-1-9-3,10 9-2,-9 0-3,23-3-1,-7 1 0,5 2-2,2 1 0,3 1 0,1 0-1,-1 0 1,-1 2-1,-3-2 0,-7 1-1,2 0 0,-7-4-1,-10 1-1,0 0-2,3-9-7,-3 9-29,-4-13-2,-4 4 2,-2 2-2</inkml:trace>
  <inkml:trace contextRef="#ctx0" brushRef="#br0" timeOffset="15390.8803">3728 9347 54,'0'0'36,"0"0"1,-12-4 0,12 4-15,0 0-9,-12-16-3,12 16-2,0 0-3,0 0 0,4-14-3,-4 14 0,17-3 0,-5 2 0,3 0-2,3 1 2,4 0-2,1 3 1,-1 3 0,0-2-1,-2 4 1,-5 0-1,-1 3 0,-8 1 0,-5 2-1,-6-1 1,-7 0 0,-3 2-1,-4 0 1,0-2-1,-3-1 1,2-3 0,4-1 0,1 0 0,15-8 0,-11 6 0,11-6 1,10 1-1,4-2 0,0 1 0,4-1 1,4 2-1,-1 2 0,0 2 1,0 4-1,-6 2 0,-3 2 0,0 3-1,-3 1 1,-6 2 0,-2-1-1,-1 2 0,-5-1 1,-1-1 0,-3-2 0,-3-3 0,-4-2 1,-3-1 0,-2-3 0,0-3 1,-1-1 0,1-4-1,3-1 1,2 1-1,5-1 0,11 2-1,-11-5-1,11 5-4,0 0-10,12 2-27,-12-2 0,19-4 0,-8-2-1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3:58.79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6315 11183 58,'10'1'24,"-10"-1"2,0 0 1,0 0-12,0 0-2,0 0-1,0 0-3,0 0-3,0 0-1,11-1-1,-11 1-1,12-12 0,1 1 0,3-8-1,10-1 1,5-11 1,6-9-1,5-7 0,10-5-1,7-8 1,7-5-1,5-4 0,2-5 0,3-3-1,3 1 1,-1-2-2,1 3 2,-8 2-2,-2 9 0,-4 5 2,-4 7-2,-9 8 1,-5 7-1,-7 6 0,-7 6 0,-4 3-1,-7 1 2,-5 2-2,0 3 1,-2-1 0,0 3 1,-3 1-1,1 0 1,0 0-1,-1 4 0,0 2 0,-3-4 0,0 1 1,3 0-1,-1-1 0,2 1 0,-2-1 0,1-3 1,1 1-1,-1 2 0,0 1 0,-4 1 1,-8 9-1,12-14 0,-12 14 0,0 0 0,0 0-1,0 0 0,-11 3-2,-3 0-7,5 2-29,-10 1-2,-1 1 1,-3-4-1</inkml:trace>
  <inkml:trace contextRef="#ctx0" brushRef="#br0" timeOffset="968.0554">7529 9755 26,'0'0'20,"0"0"1,0 0 0,0 0-2,0 0-1,0 0-2,0 0-2,0 0-1,10 7-1,-10-7-3,10 0-2,0 3-2,-10-3 0,19 1-1,-8-3-1,4 1 0,0-3-1,4 0 0,1-1 0,2-2 0,1-3 0,4 0-1,0 0 0,0-1 1,-3 1-1,0 0-1,-2 2 1,-4 4-1,0 1 1,-7-1-1,-1 3 0,-10 1 0,13 5 1,-13-5 0,5 9-1,-5-9 1,1 11-1,-2-1 0,0 2 1,-2-1-1,-1 4 0,0 1 1,-3 5-1,-2 1 0,1 1 0,-1 1 1,-5 2-1,4 0 0,-1-2 0,-1-6 1,3-2 0,2-3-1,7-13 1,-11 14-1,11-14 0,0 0-1,0 0-3,-6-10-4,6 10-31,0 0-1,0 0-1,-12-8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01.914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3764 11690 28,'-8'10'32,"8"-10"3,0 0-1,0 0-11,3 15-3,-3-15-5,9 16-5,-5-6-3,6 8-2,-3 1-3,2 3 0,1 1-1,1 2 0,-2 0 0,0-2-1,-1-3 0,0-3 0,-2-4 0,0-3 0,-6-10 0,0 0 1,11 6-1,-11-6 1,10-18 0,-4 4 0,2-5 0,2-1 1,0-5-1,3 0 0,-1-1 0,0 3 0,-1 1 0,0 2 0,-3 6 0,-1 2-1,-7 12 0,9-12-1,-9 12-2,0 0-8,0 0-27,10 3-2,-10-3 1,0 0 0</inkml:trace>
  <inkml:trace contextRef="#ctx0" brushRef="#br0" timeOffset="1301.0744">4239 11861 40,'10'-10'33,"-1"7"1,-9 3 0,13-15-13,-3 12-7,-10 3-4,20-12-3,-10 8-2,4-1-1,1-1-1,2 1-1,0-3 0,0 0-1,-1-2 1,-1 0-1,-2-4 0,-4 3 0,-3-3 0,-5 0 0,-5-3 0,-3 4-1,-5-1 1,-8 3-1,-4 5 0,-2 4 0,-3 5 0,-1 7 0,1 8-1,0 5 2,5 4-2,6 4 2,6 0-1,7 4 1,4-4 0,7-4 0,5-4 1,6-2-1,2-6 1,1-1 0,1-5-1,0-3 0,-1-4 1,1 0-1,-4-1-1,-1-3 0,-1 0-2,0-3-1,1 0-4,-5-9-9,6 0-24,0-2 1,-1-5 0,3 1-1</inkml:trace>
  <inkml:trace contextRef="#ctx0" brushRef="#br0" timeOffset="1669.0955">4612 11645 88,'5'-14'36,"-5"14"0,9-3-4,-9 3-22,14 11-4,-5-1-2,3 9-1,0 2-1,-1 5-1,-1 2 0,0-2-1,-3 0 0,-3-2 0,-2-3-1,-2-5 1,-1-6-1,1-10 1,0 0 0,0 0 0,-7-12 1,7-4 0,1-3 0,2 1 0,3-4 2,3 1-2,1 0 1,2 4-1,3 4-1,-1 1-2,5 8-4,-4-5-6,8 10-11,-2-1-16,-1 0 0,1 1 0,-4-3 2</inkml:trace>
  <inkml:trace contextRef="#ctx0" brushRef="#br0" timeOffset="1883.1077">4988 11671 54,'10'-6'37,"-10"6"0,0 0 0,13-2-12,-13 2-10,0 0-4,5 16-3,-1-2-3,-4 3-1,2 6-2,-1 0 0,0 0-1,-1-1-2,1-4 0,2-1-2,-3-8-3,6 3-6,-6-12-20,0 0-8,9-21 1,-6-1-1</inkml:trace>
  <inkml:trace contextRef="#ctx0" brushRef="#br0" timeOffset="2040.1167">5056 11471 85,'-4'-15'37,"2"4"0,-2 1 0,-5 0-26,9 10-8,0 0-6,8-12-15,-8 12-19,20 1 0,-2 0-1,5 3 1</inkml:trace>
  <inkml:trace contextRef="#ctx0" brushRef="#br0" timeOffset="2370.1356">5475 11437 66,'16'-9'37,"-9"-4"0,-5-2-1,-8 3-14,-10-8-10,4 5-3,-10 0-4,0 4 0,-5 4-2,1 6-1,0 5 0,1 9-1,2 4 0,2 7 0,5 7 0,6 2 0,6 5-1,6 4 0,4 1 0,5 1 0,2-1 0,3-3-1,-1-1 0,-2-5-1,-2-2-2,-4-12-2,1 2-4,-10-13-8,2-9-22,-6 11 1,-5-14 0,-1-5 1</inkml:trace>
  <inkml:trace contextRef="#ctx0" brushRef="#br0" timeOffset="2550.1459">5223 11719 77,'0'0'38,"13"-13"-1,-3 10 2,5 0-25,-5-5-5,10 8-4,0-1-4,4 0-3,5 3-6,-3-11-10,4 4-20,2 1 0,-2-7 0,-2 2 1</inkml:trace>
  <inkml:trace contextRef="#ctx0" brushRef="#br0" timeOffset="2752.1574">5640 11632 75,'0'0'38,"9"20"0,-6-4 1,-3-7-23,9 10-4,-8-3-5,6 4-2,-4-2-2,1 4-2,0-2-1,-3-4-1,0 0-3,-1-7-3,4 3-9,-4-12-24,0 0 1,0 0 1,3-28-2</inkml:trace>
  <inkml:trace contextRef="#ctx0" brushRef="#br0" timeOffset="2924.1673">5730 11430 75,'0'0'39,"-7"-12"-2,7 12 2,-10-1-18,10 1-19,0 0-6,7 10-20,-7-10-14,13 16 1,-2-6-2,2-1 2</inkml:trace>
  <inkml:trace contextRef="#ctx0" brushRef="#br0" timeOffset="3238.1852">6047 11626 71,'13'4'38,"-13"-4"-1,11-2 2,-11 2-21,-6-12-7,6 12-2,-16-14-4,3 12-1,-4 0-1,0 6 0,-6 2-1,0 6 0,-2 3 0,2 5-1,-2 2 1,7 1-1,2 0 0,7 1 0,7 0-1,7-3 1,4-4-1,7 0-2,8-3-2,-1-7-3,12 4-10,-6-8-24,3-6-1,-1-4 1,2-2 0</inkml:trace>
  <inkml:trace contextRef="#ctx0" brushRef="#br0" timeOffset="3679.2105">6363 11646 98,'0'0'38,"-14"-8"1,2 5-2,-3 11-29,-8 1-2,3 11-3,-5 0 1,2 5-2,4 1 0,4 2-1,7-2 1,7 0-1,8-6 0,7-4 0,9-6-1,4-5 0,4-5 1,-1-7-1,-2-6 0,-1-5-1,-4-4 1,-6-3 0,-6 0 1,-4-5-1,-5 2 0,-3 5-1,-4 5 2,-3 5 0,-1 8-1,0 7 0,1 8 1,4 10-1,1 4 1,2 0 0,4 3-1,4 2 0,1-2 0,0-3-1,3-5-2,0-6-1,5-3-4,-5-12-11,3-2-21,0-7-2,0-10 2,1-6-1</inkml:trace>
  <inkml:trace contextRef="#ctx0" brushRef="#br0" timeOffset="4195.24">6637 11298 105,'-12'3'39,"4"9"2,1 9-7,-2 2-25,7 13-4,0 3 0,5 6-1,-2 5-3,1 2 0,1-2 0,0-3-1,-2-5-1,0-8 1,-2-5-1,-2-9 0,1-9 0,2-11 0,0 0 0,-12-7 0,8-6 0,0-4 1,2-3-1,2-1 1,2-2 0,1 1 0,3 1 1,5-1-1,3 4 1,4 4 0,2 1 0,3 5-1,-1 2 1,3 4 0,-1 5-1,-1 5 1,-4 3 0,-2 0 0,-5 1 0,-3 4 0,-2 0 0,-4-1 0,-3 0 0,-1 0-1,-2-2 1,-1 3-1,0-1 1,-1-3-1,2-1-1,1-2 0,2-9-3,0 0-2,8 13-11,-8-13-24,14-20-1,-4 2 0,3-10 1</inkml:trace>
  <inkml:trace contextRef="#ctx0" brushRef="#br0" timeOffset="4367.2498">6893 11408 98,'0'0'39,"-14"5"0,14-5 0,-6 12-30,6-12-6,0 0-6,12 16-12,1-11-23,0-2-2,1-1 1,1 2-1</inkml:trace>
  <inkml:trace contextRef="#ctx0" brushRef="#br0" timeOffset="4741.2712">7063 11583 88,'-4'19'38,"-2"4"1,-2 0 0,-7-3-24,9 6-7,-2-2-2,3 1-3,3-3-1,7-3-1,2-1 0,3-4 0,4-4 0,1-5-1,2-6 0,3-2 1,1-5-1,-4-4 0,1-6 0,-1-3 0,-4-5-1,-2-2 1,-4-1 0,-7-1 0,-5 3 0,-4 7-1,-6 3 1,-5 9 0,-4 8 0,0 7 0,0 6 0,-1 7-1,5 5-2,5-3-1,10 5-7,-2-6-24,14-3-5,4-5 0,9-8 0</inkml:trace>
  <inkml:trace contextRef="#ctx0" brushRef="#br0" timeOffset="5136.2938">7291 11597 106,'6'-12'38,"-6"12"1,0 0-6,-4 13-24,-2 1-4,4 5-2,1 3-2,2-1 0,2 1-1,3 0 0,2-3 0,-1-3 1,2-4-1,2-8 1,-1-3-1,2-4 0,3-6 1,-1-5 0,2-5-1,2-2 0,0-1 1,1 1-1,-4 1 1,1 5-1,-4 5 2,-3 8-1,-9 2 1,14 13-1,-11 2 1,1 3-1,1 3 0,-1 1 1,1-2-2,1-1-1,1-3-3,-7-16-13,10 14-24,-10-14-2,16-16 2,-3-7-1</inkml:trace>
  <inkml:trace contextRef="#ctx0" brushRef="#br0" timeOffset="6626.379">8164 11563 41,'0'-9'32,"-2"0"2,2 9-6,7-13-7,-10 4-3,3 9-3,-3-12-3,3 12-3,-15-1-2,3 8-2,-8-1-1,-2 5-1,-6 2-1,1 8 0,-2 4 0,2 3 0,1 1-1,9 2 1,4 2-1,7-1 0,7-2 0,7-4 0,5-5-1,5-4-1,5-3-2,0-10-2,6-1-6,-7-11-15,6-2-15,1-2 1,-2-7 0,1 0 2</inkml:trace>
  <inkml:trace contextRef="#ctx0" brushRef="#br0" timeOffset="6992.4">8385 11584 91,'-4'13'37,"-9"3"1,-1 3 1,-10 4-31,8 7-2,-4-1 0,8 3-1,3-6-2,10 0-1,9-6-1,5-3 1,7-9-1,4-6 0,3-7-1,2-4 1,-1-7-1,-3-5 1,-7-4-1,-4-2 0,-10-2 0,-6 0 0,-9 1 0,-9 3 0,-5 6 0,-4 8-1,-1 8 1,-2 6-1,5 9-1,3 4-1,12 10-5,1-5-6,17 0-24,5-2-2,6-7 1,11-4-1</inkml:trace>
  <inkml:trace contextRef="#ctx0" brushRef="#br0" timeOffset="7379.4221">8700 11591 89,'7'-11'38,"-7"11"-1,-13 10-1,0 8-19,-4 1-11,5 6-1,-2 3-2,6 3-1,4 0 0,5-2-1,5-5 0,9-7 0,3-5-1,4-8 1,4-6-1,2-8 1,-1-6-1,2-6 1,-1-4-1,-5 0 1,-3 2-1,-4 0 1,-5 4-1,-4 9 0,-7 11 1,0 0 0,-8 14-1,1 6 1,0 6-1,2 2 1,1 5-2,3-3 0,5-3-3,2-6-2,11 2-8,-6-11-26,7-11-1,1-8 1,3-11-1</inkml:trace>
  <inkml:trace contextRef="#ctx0" brushRef="#br0" timeOffset="7822.4474">9227 11247 78,'0'0'40,"9"10"0,-10 9 1,-3 9-12,-4 1-22,7 10-3,0 2 0,3 9-2,1 1 0,0-3-1,3 0-1,-1-3 0,-1-3 0,-1-6 0,-1-6-1,-1-11 0,-1-7 0,0-12-1,0 0 1,0 0 0,-15-19 0,5-1 0,-3-1 1,-6-1-1,0 1 1,-3 5 0,-2 4 1,1 10-1,1 9 1,0 5 1,3 7-1,8 4 0,4 4 1,6 1 0,5 0-1,6-2 1,5-7-2,6 0 1,5-7-2,0-6 0,3-5-4,-2-12-4,7 2-11,-4-12-21,-1-5-1,-4-6 2,0-4-1</inkml:trace>
  <inkml:trace contextRef="#ctx0" brushRef="#br0" timeOffset="8022.4589">9515 11558 95,'4'21'39,"-6"-4"2,-2 5-6,-4 7-19,-2-3-9,5 6-1,-3 0-2,1 0-2,3-2-2,2-8-2,4-1-3,-2-21-5,16 11-27,-6-17-4,1-10 1,3-7-2</inkml:trace>
  <inkml:trace contextRef="#ctx0" brushRef="#br0" timeOffset="8190.4685">9538 11387 107,'-16'8'38,"-3"0"1,6-3-6,13 6-29,-1 2-7,1-13-10,14 11-25,4-7 0,2-5 0,4-1-1</inkml:trace>
  <inkml:trace contextRef="#ctx0" brushRef="#br0" timeOffset="8682.4966">9755 11264 80,'0'0'38,"0"0"0,-8 25 2,6-8-21,2 17-11,-4 5-3,3 12-1,-2 6-1,1-2-1,0 2-2,1-1 0,-1-4-1,-1-9 0,2-8-1,-3-11 0,3-8-1,1-16 1,0 0 0,-9-6 1,7-7 0,0-1-1,2-2 2,2-2 0,3 1 1,3-1-1,7 1 1,4 3-1,2 1 2,4-1-1,0 3 1,2 5-1,-3 1 1,-1 4 0,-6 2 0,-3 4 0,-3 3 0,-3 5 0,-3 1 0,-3 2 0,-2 1-1,0 3 1,-3 1-1,1 0 0,-2-1 0,1-2-1,-1-3-1,1-4-3,6 0-6,-3-11-29,0 0-2,8-18 0,0-5-1</inkml:trace>
  <inkml:trace contextRef="#ctx0" brushRef="#br0" timeOffset="8852.5063">10055 11380 102,'-11'8'37,"2"3"1,9-11-3,-17 17-35,17-17-15,0 0-22,13 12 1,-2-12-2,6 3 0</inkml:trace>
  <inkml:trace contextRef="#ctx0" brushRef="#br0" timeOffset="9224.5276">10217 11641 77,'-5'31'39,"-1"2"-1,-2 1-1,-4-12-15,6 9-12,-2-7-4,5 4-1,3-9-2,7-4 0,4-6-2,6-3 0,4-7 0,1-7 0,2-5 0,1-7-1,-2-1 0,-4-5 0,-2-1-1,-6-3 1,-6 2-1,-5 5 0,-6 5 1,-8 5-1,-7 9 0,-3 8 1,-4 9 0,0 4 0,2 6-1,3 0 0,7 3-3,7-5-2,14 4-9,1-8-24,10-9-1,6-5 0,5-7 0</inkml:trace>
  <inkml:trace contextRef="#ctx0" brushRef="#br0" timeOffset="9585.5483">10529 11649 76,'10'-2'40,"-10"2"0,-6 17 1,3-5-11,-4 7-23,0 2-2,3 3-2,0 0-2,6-2 0,3-1 0,4-5 0,3-6-1,1-3 0,4-4 0,0-6 1,2-3-1,1-4 0,-2-4 0,2 0 0,-1-1 0,0 1 1,-1 0-1,-5 6 0,-3 5 1,-10 3 0,10 8 0,-10 5 1,-3 3 0,-1 4-2,0 1 0,1 0 0,2-1-5,-3-11-15,6 3-21,-2-12-2,0 0 1,16-7-1</inkml:trace>
  <inkml:trace contextRef="#ctx0" brushRef="#br0" timeOffset="13280.7596">4435 12381 44,'0'0'31,"0"0"-2,0 0 1,-7-14-11,7 14-5,-17 1-3,8 4-3,-6 1-3,2 5-1,-6 1-1,4 5-1,-4 1 0,3 4-1,0 4 1,3 1-1,3-2 0,8 1 0,5-5 1,8-2-1,3-5 0,8-5 0,5-11 0,3-6 0,2-6 0,-1-7 0,-3-4 0,-2-4-1,-7-4 1,-4 2 0,-7 1 0,-3 2-1,-9 4 1,-1 5 0,-1 6 0,6 13 0,-11 1-1,11 13 1,3 10-1,2 10 0,5 9 1,2 5-1,1 3 1,0 1-1,-3-1 0,-2-2 1,-4-8-1,-1-6 0,-5-8 1,-4-3-1,-5-10 0,-3-8 1,-3-5-2,-1-7-1,0-1-2,-2-9-5,10 5-14,2-9-17,1-1 1,10 0 0,4-2 0</inkml:trace>
  <inkml:trace contextRef="#ctx0" brushRef="#br0" timeOffset="13683.7827">4790 12513 74,'21'-6'35,"-4"-4"2,2 3 0,3 1-27,-3-5-3,6 4-1,-1-2-1,2 2-2,-2-2 0,1 1-1,-3-2-1,-3 1 0,-4-2 1,-4 0-1,-6-3-1,-4 0 1,-6 0 0,-6-1-1,-5 3 1,-5 2-1,-4 5 0,-3 8 0,-2 9 0,-3 3 1,6 8-1,3 7 0,5 3 1,8 1 1,7-1-1,8 1 1,7-5 0,9-3-2,3-5 1,1-8-2,6-6-2,0-10-4,3-1-4,-6-15-12,3-2-18,0-3 2,-2-4-1,-2 0 2</inkml:trace>
  <inkml:trace contextRef="#ctx0" brushRef="#br0" timeOffset="14048.8036">5220 12330 66,'0'0'37,"0"0"1,0 0 1,13 17-22,-14-5-6,6 13-2,-6-1-3,4 8-2,-2-1-2,2 1-1,-1-3 0,2-5-1,1-7 0,1-6 0,-6-11 0,17-2 0,-6-11 0,1-8 0,1-6 0,1-5 1,-1 2-1,3 0 0,-2 3 0,-2 7 1,-3 6-1,-9 14 1,12-1 0,-8 15-1,0 6 1,-4 4-1,0 4 0,2 1 0,2 2-1,-1-4-2,4-1-3,-2-15-17,6-4-17,6-5 1,4-8 0,2-5-1</inkml:trace>
  <inkml:trace contextRef="#ctx0" brushRef="#br0" timeOffset="14446.8263">5681 12461 81,'0'0'40,"16"5"-2,-7-3 2,-9-2-28,25-3-2,-12-3-3,6 1-3,-3-2-1,2-4-1,-2 0-1,-3-3 0,-2-4 0,-3 4 0,-4-3-1,-7-2 1,-6 0-1,-2 2 0,-7 2 0,-3 4 0,-5 6 0,-2 4 0,-3 8-1,3 10 1,2 7 0,3 4 1,6 6-1,9 3 0,6-1 1,6 1 0,6-4 0,6-4-1,3-6 1,4-4-1,2-6 0,-1-7-2,3-3-2,-1-10-3,6-1-8,-7-8-20,5-2-7,-1-4 2,-1-3-1</inkml:trace>
  <inkml:trace contextRef="#ctx0" brushRef="#br0" timeOffset="14765.8446">6053 12339 50,'0'-14'38,"0"3"-1,0 11 2,-1-14-11,1 14-12,2 11-5,5 5-4,-4 1-3,4 8-2,-1 3 0,1 4-1,2-1-1,-1 2 0,0-1 0,-2-5 0,2-3 0,-1-7 0,-2-7 0,-5-10 0,11-3 0,-4-11 0,-1-5 0,3-4 0,1-4 0,2 0 1,2 0-1,3 3-2,1 2-1,2 1-3,6 10-5,-9-4-11,5 9-18,2 3 1,-1 3-1,0 5 3</inkml:trace>
  <inkml:trace contextRef="#ctx0" brushRef="#br0" timeOffset="15167.8676">6502 12412 69,'0'0'37,"0"0"1,-8-13 1,8 13-21,-22-1-6,13 8-4,-9 2-3,1 8-1,-1 3-2,2 3 0,4 2 0,4 4-1,4-2 1,5-3-2,6-5 1,7-6-1,8-9 1,2-5-1,3-11 0,1-7-1,-2-5 1,-1-3-1,-2-7 1,-6-1-1,-7 3 1,-3 2 0,-5 7 0,-4 6 0,-4 7 0,6 10 1,-16 4-1,8 12 1,1 8 0,1 4 0,0 3-1,3 2 1,3 1-1,4-2-1,2-2-1,2-9-4,7 0-10,0-13-24,2-9-1,1-9 1,2-7-1</inkml:trace>
  <inkml:trace contextRef="#ctx0" brushRef="#br0" timeOffset="15662.8959">6756 12046 99,'0'0'39,"-14"0"2,5 12-2,9 13-29,-4 3-5,6 11-1,1 7-2,4 4 0,0 3-2,-1 1 0,2-2 0,-3-3 0,-2-6 0,0-5-1,-2-11 0,-3-7 0,1-8 0,1-12 0,0 0 0,-8-10 0,8-2 0,-1-6 1,3 1-1,4-3 1,0 2 0,5 2 1,5 0 0,2 2-1,4 1 1,3 2 0,0 5 0,-1 1 0,-1 6-1,-1 2 1,-5 4-1,-1 5 1,-5 2 0,-3 2 0,-4 1-1,0 3 1,-3 0 0,-1 1 0,-2-1 0,1-2 0,0-1 0,1-3-2,2-2 1,-2-12-4,0 0-3,10-1-26,-1-14-9,2-4 1,-1-8-1</inkml:trace>
  <inkml:trace contextRef="#ctx0" brushRef="#br0" timeOffset="15836.9058">7050 12197 88,'-12'2'39,"3"1"-1,0 0 2,9-3-28,0 0-8,0 0-7,9 1-14,2 4-22,9-1 1,0 1 0,2 1-2</inkml:trace>
  <inkml:trace contextRef="#ctx0" brushRef="#br0" timeOffset="16227.9282">7257 12374 93,'-9'18'38,"-2"1"2,-2 2-1,-2 0-29,6 8-3,-1-1-2,7 1-2,2-3-1,7-3-1,5-3 0,5-8 0,3-5 0,6-8-1,-1-9 0,2-8 1,0-6-1,-2-3 1,-5-6-1,-4 0 0,-7-1 0,-9-2 0,-7 4 0,-6 7 0,-4 6 0,-6 7 0,-2 8 0,0 8-1,3 8 1,2 8-1,8 6-2,2-2 0,10 5-3,3-7-5,17 4-14,3-9-16,4-5 2,5-6-1,1-8 3</inkml:trace>
  <inkml:trace contextRef="#ctx0" brushRef="#br0" timeOffset="16562.9474">7564 12384 65,'9'-17'40,"-5"7"-1,-4 10 1,-2-14-15,2 25-12,-9-2-6,5 11-3,-1 2-2,0 5-1,1 2 0,2 1 0,1-2 0,4-2-1,2-4 1,1-8 0,5-8 0,3-7-1,3-6 0,1-8 1,4-5-1,-1-3 1,0-2-1,1 5 1,-3 2-1,-5 7 1,-3 5 0,-1 6-1,-10 0 1,8 16-2,-7-1 0,-4-2-2,1 6-4,-7-11-18,1 4-15,-2 0-3,-7-5 3,-4-2-1</inkml:trace>
  <inkml:trace contextRef="#ctx0" brushRef="#br0" timeOffset="16952.9697">6361 12347 45,'0'0'33,"-13"3"3,13-3-8,-12-2-4,1-6-3,11 8-6,0 0-4,-9 1-3,9-1-3,0 0-2,-10 3-4,10-3-19,0 0-20,0 11 1,0-11 0,21-10-1</inkml:trace>
  <inkml:trace contextRef="#ctx0" brushRef="#br0" timeOffset="17746.015">7777 12405 34,'0'0'34,"0"0"3,-3 14 0,3-14-11,3 25-6,-8-12-7,5 11-3,-6 0-3,2 6-4,-1 1-3,-2-6-4,5 4-18,1-7-16,1-9 0,0-13-1,14-8 1</inkml:trace>
  <inkml:trace contextRef="#ctx0" brushRef="#br0" timeOffset="19505.1156">8268 12360 87,'0'0'28,"0"0"-1,12 17 2,-16-6-13,7 11-6,-7-2-3,7 12-2,-3 0-2,1 2-1,1-3-1,3-3 0,0-5 0,2-5-1,1-7 1,3-9-1,-1-9 0,2-6 0,-1-4 0,-1-6 1,2-4-2,-1-2 2,0-1-1,1 5 2,-2 2-1,-1 4-1,1 6 1,1 9 0,-11 4 0,14 12 0,-10 5 0,-2 3-1,-1 7 1,0 3-1,-1 1 0,0-3 0,-1-2 0,5-4 0,1-7 0,2-6 1,4-9-2,1-8 1,3-8 0,0-6 1,6-4-1,-3-3 0,1-1 0,-1 4 1,-1 5-1,-4 5 1,0 8 0,-4 8-1,-9 0 0,9 20 1,-7 2-1,-1 3 0,-1 2 0,3 1-1,-1-1 0,0-5-4,7 3-9,1-11-25,2-10-1,3-6 2,2-12-2</inkml:trace>
  <inkml:trace contextRef="#ctx0" brushRef="#br0" timeOffset="19914.139">8892 12456 93,'0'0'38,"11"4"-1,-2-6 3,1-3-33,10 1-3,2-3 0,3 0 0,0-4-2,5 0-1,-3-4 0,-1 2 0,-4-3-1,-7 1 1,-6-2-1,-7 2 0,-8 0 1,-7 2-1,-7 4 0,-3 3 0,-6 6 0,-3 7 0,1 6 0,-2 5 0,3 7 0,4 5 0,6 4 1,7 2 0,7 1 1,8-1-1,7-3 0,7-1 0,6-5 0,2-4-2,3-5 0,-1-6-2,2-5-4,-6-11-10,2-2-23,2-9-1,-1-6 1,0-4 0</inkml:trace>
  <inkml:trace contextRef="#ctx0" brushRef="#br0" timeOffset="20167.1535">9295 12084 104,'0'0'39,"-4"10"1,1 5-1,2 12-34,-2 6-1,4 9-1,-1 6-1,0 3-1,1 3 0,2-1-1,1-4-1,1 0-1,1-6-3,-4-11-3,6-2-8,-7-9-23,2-12 0,-3-9-1,0 0 1</inkml:trace>
  <inkml:trace contextRef="#ctx0" brushRef="#br0" timeOffset="20321.1623">9214 12468 81,'-8'-13'39,"7"4"0,1 9 0,6-18-25,13 15-6,4-1-4,5 0-3,5 1-6,-1-8-12,3 2-22,4 0 0,-4-7 0,-3-2 0</inkml:trace>
  <inkml:trace contextRef="#ctx0" brushRef="#br0" timeOffset="20728.1856">9532 12061 83,'0'0'39,"0"0"-1,-8 12 2,16 11-26,-7 1-6,7 13-1,-6 5-2,1 6-2,-3 4-2,2 1 1,-3-2-1,0-2-1,0-3 1,-1-10-1,3-10 0,3-7-1,-4-19 1,18 4-1,-3-15 1,1-11-1,4-4 0,2-2 1,-2-3-1,0 1 1,-5 5 0,0 5 1,-5 7-1,-10 13 1,0 0-1,0 0 1,8 18-1,-11 4 1,1 5-1,-1 3 0,3 2-1,2-2-2,5 0-3,-3-12-14,3-2-19,9-11-3,2-11 3,4-8-2</inkml:trace>
  <inkml:trace contextRef="#ctx0" brushRef="#br0" timeOffset="21063.2048">9964 12364 76,'-15'25'40,"-6"3"-1,1 3 0,2 10-14,2-8-19,12-2-2,5-5-1,10-3-2,7-9 0,9-6 0,5-10-1,2-8 1,0-7-1,-2-4 0,-4-5 1,-7-3 0,-9-3-1,-8 1 0,-9 2 0,-6 3 1,-9 7-1,-6 5 0,-4 8 0,-3 8-1,4 9-1,1 4-2,7 7-2,4-3-4,17 2-28,8 0-3,8-7 2,12-6-1</inkml:trace>
  <inkml:trace contextRef="#ctx0" brushRef="#br0" timeOffset="21490.2292">10381 12106 101,'0'-11'39,"0"11"2,-1 13-2,-3 6-32,6 11-3,-1 8-1,3 7-1,1 4-1,0-1 0,1 1-1,2-5 0,-3-6-1,0-4 1,1-10 0,-2-8-1,-4-16 0,10 7-1,-10-7 0,2-18 1,-4 2-1,-5-4 0,-1 4 1,-5 0 0,-6 6 1,-6 5 0,-3 5 2,0 9 0,-2 7 0,4 6 1,3 2 0,9 2-1,8-3 1,12 0-2,9-3 1,6-5-2,8-5-1,4-7-2,5-2-4,-6-12-12,2 1-21,-2-4-2,-1-5 2,-1 1-1</inkml:trace>
  <inkml:trace contextRef="#ctx0" brushRef="#br0" timeOffset="21892.2522">10856 12303 99,'0'0'39,"-3"-10"1,-7 11-1,-4 3-31,-7 3-4,0 8 0,-5-1-1,2 5 0,3-1-2,5 1 1,4-3-2,7 3 1,7-3 0,4-3 0,4-1-1,7 1 1,1-2-1,1 0 0,-2-2 1,1-1-1,-5 1 0,-2 4 0,-5-1 0,-8 2 0,-3-1 0,-5 3-1,-4 0 2,-5 1-1,0-2 0,-3-5 1,3-1-1,4-3 0,0-2-1,2-7-2,13 3-8,-10-6-30,10-6 0,5 0-1,1-6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1:29.39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12059 11966 60,'-3'15'37,"3"5"0,0 3 1,6 1-18,1 5-11,-2-1-2,10 2-2,0-6-2,3 2-1,4-3-1,2-4 0,0-5 0,3-1 0,-1-7 0,-2-4 0,-2-4 0,-2-7 0,-2-5 0,-3-5 0,-1-3 0,-3-5-1,-1 0-3,-2-1-4,5 3-31,-5 5-1,-5-1 0,2 5-1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1:29.09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12245 11075 34,'3'-17'31,"4"7"3,-7 1-3,0 9-14,0 0-3,-11 13 1,11 12-4,-6 7-2,5 16-4,-3 6 0,3 13-1,-4 6-2,3 11 1,-2 4-2,2 5 0,-1-2 0,-1-4 0,1-7 0,0-10-1,2-12 1,1-12-1,1-11-1,0-15-2,4-10-4,-5-10-10,11-15-21,-4-3 0,-4-6 0,0-5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5:51.14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20098 15656 45,'-14'14'34,"-5"1"2,1 8 0,0 6-17,-1-4-8,13 14-1,-2-5-2,11 5-2,5-3-3,5-2-3,8-4-2,1-7-5,7 1-13,-2-11-17,-5-7-1,0-3 0,-7-8 2</inkml:trace>
  <inkml:trace contextRef="#ctx0" brushRef="#br0" timeOffset="380.0217">20450 15621 49,'-15'21'36,"-5"2"0,0 8 2,-4 8-14,-3-1-12,8 8-3,1-6-1,7 4-3,4-7-3,10-5-3,10-2-7,-1-7-31,7-12-1,3-3 2,-1-9-2</inkml:trace>
  <inkml:trace contextRef="#ctx0" brushRef="#br0" timeOffset="2415.1381">20698 15752 56,'0'0'21,"0"0"6,0 12-2,-4-2-6,-9-4-6,4 7-1,-7 0-3,5 7-2,-4-1-1,7 4-1,-1-2 0,6 2-3,4-3 2,6-2-3,2-4 1,7-5 0,1-2-1,3-5 0,2-4-1,-1-4 1,1-4-1,-4-4 1,-3-4-1,-4-4 1,-4-4-2,-6-3 2,-5 0-1,-7-1 0,-2 4 0,-5 2 0,0 9 0,-2 5-1,1 7 1,3 8-1,1 7 0,6 4-1,7 10-6,-3-9-12,6 5-19,8 4 1,1-4-1,7-4 2</inkml:trace>
  <inkml:trace contextRef="#ctx0" brushRef="#br0" timeOffset="2802.1602">20939 15934 69,'0'0'36,"6"21"1,-9-8 0,-6-1-23,5 12-8,-4-1-1,0 4-1,-2-1-2,2 1-2,1-3-2,-1-6-3,8 3-12,-1-8-21,1-13 1,0 0-1,16-18 0</inkml:trace>
  <inkml:trace contextRef="#ctx0" brushRef="#br0" timeOffset="3186.1822">21148 15744 74,'0'0'36,"-6"-12"0,6 12 1,-9 2-28,9-2-4,-13 11-1,13-11-1,-10 18 0,7-7-2,3 2 1,2 0-2,3-1 1,2-1 0,4 0-1,0-1 1,3 1-1,3-1 1,0 1-1,0-3 1,0 4-1,-4-2 1,-2 2-1,-1 2 0,-5-3 0,-5 0 0,-3-1 0,-5 1 0,-1 0 0,-4-3 0,-2 0 0,-1-2 0,0-2 0,1 1-2,-1-5-1,7 2-7,-5-6-16,5-2-13,9 6 2,-9-18-2,9 3 2</inkml:trace>
  <inkml:trace contextRef="#ctx0" brushRef="#br0" timeOffset="3570.2042">21090 15749 78,'3'-11'39,"-3"11"-1,16-12 2,-16 12-27,21-9-6,-8 6-2,2 4-2,2 1-4,-3 0-3,5 7-6,-8-7-19,6 2-11,-2 1 1,0-6-1</inkml:trace>
  <inkml:trace contextRef="#ctx0" brushRef="#br0" timeOffset="3602.206">21354 15548 79,'-2'-12'39,"2"12"-1,7-9 2,-7 9-27,9 9-6,4 4-3,3 8 0,0 4-2,-1 4-1,1 3 0,-5 3-1,-3 2 0,-3 1 0,-2 0 0,-6-2-1,0-2 1,-4-4 0,0-2 0,-1-4-2,0-4 0,-1-7-3,6 1-17,3-14-17,-5 12 0,5-12-1,9-6 1</inkml:trace>
  <inkml:trace contextRef="#ctx0" brushRef="#br0" timeOffset="3989.2281">21616 15947 88,'9'21'39,"-8"-10"-1,-1 4 3,4 4-33,-6-1-1,3 2-3,-2-1-2,0 1-1,0-2-3,-2-7-1,3 4-5,0-15-18,0 0-15,-9 0 2,7-11-1,2-3 2</inkml:trace>
  <inkml:trace contextRef="#ctx0" brushRef="#br0" timeOffset="4371.25">22022 15569 71,'0'0'36,"0"0"1,-12 15 1,6 5-27,-13 4-4,6 7-1,-8 3 0,4 8-2,-2 1 0,4 2-1,3-1-1,4-1-1,4-3 0,3 1-2,5-6 1,5-9-2,6-2-2,-5-13-7,8-4-28,-2-3-1,-2-8 1,3-4-1</inkml:trace>
  <inkml:trace contextRef="#ctx0" brushRef="#br0" timeOffset="4772.2729">22091 15882 73,'0'0'40,"0"0"-2,12 1 3,-5-10-22,9 10-10,-6-5-2,7 6-2,-4-4-2,4 4-1,0 0 0,-1-2-2,-3 0-1,0 2 0,-1 1-2,-12-3 0,18 0-5,-18 0-16,2-12-17,-2 12 0,0 0 1,-1-14 0</inkml:trace>
  <inkml:trace contextRef="#ctx0" brushRef="#br0" timeOffset="17139.9803">22615 15701 13,'0'0'29,"0"0"1,0 0-2,0 0-6,-11-7-3,11 7-3,0 0-6,0 0-2,-16-2-2,16 2-2,-12 3-1,12-3-1,-16 2 0,16-2 0,-18 7-1,18-7 0,-14 9 0,14-9 0,-16 10 0,16-10 0,-12 17 0,12-17 0,-9 17-1,6-5 1,-1-2 1,5 2-1,2 0 0,1 1 1,3 1-1,3 0 0,3-2 0,1-1 0,4-3 0,-2-4 0,0-3-1,1-2 1,-1-6-1,-3-1 0,-1-4 1,-3 1-1,-4-4 0,-1 3 0,-1-1 1,-3-2-1,-5 3 0,0-1 0,-2 2 0,-4 2 0,2 1 0,-1 3 1,-3 3-2,3 1 1,10 1-2,-19 4-2,19-4-5,-16 10-12,6-4-17,10-6-1,-12 9 1,12-9 0</inkml:trace>
  <inkml:trace contextRef="#ctx0" brushRef="#br0" timeOffset="17695.0121">22531 15878 62,'0'0'34,"-9"7"1,9-7 0,-10 11-24,1-10-3,4 10-2,-4-4-1,5 9-2,-2-5 1,1 5-2,2-1 1,4 3-1,0-2 0,6-1-1,3-2 1,1 0-1,3-5 0,5-2 0,1-2-1,1-4 1,0-4-1,1-1 0,-3-3 1,-1-5-1,-2 0 0,-3-1 1,-6-1-1,-2-1 0,-5 3 0,-5 1 0,-4 0 0,-4 5 0,-4 2 0,-4 1 0,1 3 0,-3 3 0,2 2-1,2 0-2,7 4-3,-2-6-8,14-2-25,0 10 0,0-10 0,12 4 1</inkml:trace>
  <inkml:trace contextRef="#ctx0" brushRef="#br0" timeOffset="18091.0347">22856 16023 49,'10'7'37,"-1"5"0,-4 2 0,-4-4-15,-2 12-11,-10-5-3,0 7-4,-7-1-3,2-3-5,4 2-9,-6-3-24,5-11-1,13-8 0,-12-2 1</inkml:trace>
  <inkml:trace contextRef="#ctx0" brushRef="#br0" timeOffset="18563.0617">23040 15761 21,'19'-3'31,"-19"3"2,0 0 0,0 0-14,0 0-3,-11 7-3,11-7-2,-14 15-4,14-15-2,-14 20-1,6-11-1,6 4-1,-1 2 1,10-4-1,-4 2-1,5-2 1,-2-1 0,8 1-1,1-3 1,0-1-2,0-4 1,-3 4-1,0-3 0,3-1 0,0 1 0,-6 1 0,0-1 0,2 3 0,-11-7 0,8 14 1,-8-14-1,-2 18 0,-4-7 0,0-2 0,-4 0 0,-5 0 0,-1-2 1,2 0-1,-3-1 0,1-3 0,0 0 0,-2-3-3,6 3-4,-1-8-11,0 1-22,13 4 3,-8-14-2,7 4 2</inkml:trace>
  <inkml:trace contextRef="#ctx0" brushRef="#br0" timeOffset="18975.0853">23000 15789 66,'0'0'38,"12"-6"0,-12 6 1,21-17-22,-11 17-11,-10 0-1,23 2-2,-11 1-1,-2 0-1,3 0-2,1-2-3,4 4-5,-6-6-18,2-1-12,-1 1 1,-2-5-1</inkml:trace>
  <inkml:trace contextRef="#ctx0" brushRef="#br0" timeOffset="19375.1081">23223 15627 57,'15'-6'35,"-15"6"-1,18 0 1,-9 14-18,-9-14-11,22 18 1,-5-7-2,0 10-1,-7 0 0,8 4 0,-5 1-2,-6 4 0,-2 0-1,0 1 0,-9-3 0,3-1-1,0-3 1,-8-2-1,1-2 1,6-7-2,-4-1 0,6-12-1,-6 13-4,6-13-8,0 0-26,0 0 2,-5-11-2,5 11 2</inkml:trace>
  <inkml:trace contextRef="#ctx0" brushRef="#br0" timeOffset="19777.1311">23404 15616 73,'10'-2'36,"-10"2"1,20 12 0,-18 0-31,9 10 0,-6 0 0,10 7-1,-3 0-1,-2 5-1,-2-2 0,6 3-2,-5-1 0,-4-2-1,-2-2 1,-6 0-2,1-3 1,-4-8-1,0 1 0,-8-7-1,3-2-2,0-6-2,11-5-5,-21 8-18,12-10-9,9 2 0,-17-5-1</inkml:trace>
  <inkml:trace contextRef="#ctx0" brushRef="#br0" timeOffset="20178.1541">23687 16002 96,'16'5'37,"-4"0"2,-12-5-9,0 0-31,11 7-6,-1-4-24,-10-3-6,17 4 1,-17-4-3</inkml:trace>
  <inkml:trace contextRef="#ctx0" brushRef="#br0" timeOffset="20210.1559">23854 16018 68,'0'0'24,"16"0"-24,-16 0-5,0 0-23,0 0-5</inkml:trace>
  <inkml:trace contextRef="#ctx0" brushRef="#br0" timeOffset="20242.1577">23989 16006 76,'13'9'37,"-2"-7"-2,1 4-4,-12-6-25,16 3-36,-16-3-4,0 0-2,0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59.07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8049 6257 0,'0'0'7,"11"-10"0,-11 10 0,6-11-2,-6 11 0,9-16-1,-9 16 0,13-16-1,-4 4 0,2-2-1,1 2 0,4-3 0,0-1 0,2 2 0,0-2-1,-1 0 1,1 2-1,-2 1 0,1-5 0,-2 4 0,2-3 0,-2-1 0,3 0 0,0 0 0,0-2 1,4-1-1,0 3 0,2-1 1,3-1-1,2-2 0,2-1 1,4-3-2,4-1 1,2 0 0,2-6 1,5-1-2,1 2 1,4-1 0,0 0 0,2 2 1,1 2-1,1-2 1,1 1 0,3 2-1,0-1 0,4-1 1,1 4-2,-2-2 1,1 2 0,-3 3-1,-2 3 0,-2 0 1,-1 3-1,-3 1 1,-1 0-1,0-2 0,3 1 0,6 1 1,1-1-1,-1 2 1,0-3-1,1 2 0,-1 3 0,-3 0 0,-3 1 1,-4-1-1,-2 3-1,0-4 2,0 3-1,0 0 1,1-2 0,2 1 0,1 2 0,0-2 0,1 0 1,2 2-2,2-3 1,-1 3 0,1-2-1,1 2 0,1 0 0,3-3 0,1 5 0,-3 0 1,-1-1-1,1 0 0,1 2 0,-2-2 0,2 1 1,1-1-1,1-3 1,3 0 0,2 1-1,-2 2 1,-3-4-1,1 4 0,-4-1 0,-3 4 0,-1 0 0,-2 2 0,-1 0 0,4 0-1,0 2 1,1 1 1,-1 0-1,1 2-1,-3 1 1,-1 2 0,-1 3 0,-4 1 1,1 2-1,-1-2 0,4 6 0,2-4 0,3 1 1,1-1-1,2 0 1,4-3-1,1 0 1,1 1 0,0-2 0,0 1-1,3 1 0,1 0 1,-1 0-1,-1 3 1,-1-2-1,2 2 0,-1 0 0,0 3 1,-1-4-1,0 2 0,0 1 0,2-3 0,0 5 0,-4 0 0,-2-3 1,3 2-2,-3 3 1,-3 1 1,0-1 0,2-1-1,1 1 1,2-2-1,5 4 1,-3-4-1,0 1 1,2-4 0,1 4-1,-1-1 2,0 1-1,1-4 0,0 0 0,3 0 0,-1 2 0,5 1 0,-1-3 0,2 3 0,0-2-1,-3 3 1,2 0 0,-2 3-1,2-3 1,-5 0-1,3 2 0,-4-2 1,0 0 0,1 1-1,4-1 1,-3 0 0,4 2-1,-3 0 1,1 0 0,-3 0-1,0 3 1,-2 1-1,-6-3 1,4 4-1,-1-1 0,0 1 0,-1 0 1,3 0-1,-2-3 1,-2-2 0,1 4-1,-5-2 1,-2-1 0,-3-1-1,-3-1 1,-4 2 0,-2 1-1,-3-2 0,-4-1 1,-2 0-1,-3 2 0,0-3 1,-1 2-1,-3-2 0,1-2 0,-4-1 1,0 2-2,-4-3 2,1-1-1,-4 0 0,0-1 0,-2-1 0,-3-1 0,0 1 1,-3-4-1,-3-2 1,-2 3 0,-11-6 0,11 2 0,-11-2-2,0 0-2,0 0-10,0 0-17,-17-6-2,17 6 0,-16-14 0</inkml:trace>
  <inkml:trace contextRef="#ctx0" brushRef="#br0" timeOffset="849.0485">19123 5845 16,'0'0'26,"-16"-2"-1,16 2-3,-14-3-3,14 3-4,0 0-3,-10 0-4,10 0-2,0 0-2,0 0-1,12 11-1,-1-4 0,-2 0 0,6 3 0,0-2 0,7 5 0,-5 3 1,4-3-1,0 3-1,1 2 0,-1 1 0,0 0-1,-4 0 2,-1-2-2,-1-3 1,-4 6 0,0-4 0,-5-2 0,-2-1-1,-3 0 1,0-3 0,-1 1 0,-3 2 0,-2-3 0,-5-1-1,0 3 1,-6 0 0,2-2-1,-3 2 1,-1-1-1,1-3 0,-1 2 0,3-1 1,0-4-1,1-2 0,0 4 1,-1-2-1,-2 0 1,-1 0-1,0 1 1,1-2-1,0 5 0,3-2 0,1-3 0,4-2 0,0 3 0,9-5 0,0 0 0,0 0-1,-10 4-1,10-4-4,0 0-9,0 0-20,14-7 1,-13-2-2,5-3 2</inkml:trace>
  <inkml:trace contextRef="#ctx0" brushRef="#br0" timeOffset="113931.5165">8829 17467 18,'0'0'24,"0"0"2,0 0-4,9 9-4,-9-9-3,17-7-3,-1 9-3,-1-5 0,7 2-2,-1-1-2,6 3 2,-1-1-3,7 7 0,1-2-1,5-1 1,-1-2-3,6 9 1,3-5 1,2 1-1,2-2 0,3-1-1,1-4 1,2 2-1,-1 0 1,0-7-1,1-1-1,2 1 1,-1-2-1,1-2 1,-2 2-1,4-1 0,1-2 1,0 5-1,-2 2 1,0-1 0,-2 1-1,1 2 1,-2-2 0,-3 2 1,-1 1-1,1-1 0,1-4-1,1 2 1,-2-2 0,0 0-1,-2 2 0,-1-1 1,-4-2-1,-5 0 0,-6 3 0,-6-2-2,-5 2 2,-5 3 0,-2-3 0,-5 1-2,-1 1 2,-1 3-3,-1-2 3,1 1 3,0 0-3,0-1 1,-2 3-2,2 3 3,-11-6-3,14 6 0,-14-6-6,6 9-15,-6-9-16,0 0 2,0 0-2,1-20-1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2:27.32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17554 16667 38,'19'-1'30,"15"1"-4,7-6 0,10-3-9,17 1-5,10-7-2,11 2-3,7-4-1,7 2-2,-1-3-1,4 3-2,-3-1 0,-3 3 0,-11 0 0,-6 3 1,-14 0-1,-10 7-1,-14 0 0,-15 3-1,-15 2-3,-15-2-1,-5 14-8,-12-1-20,-7-9-1,2 6-2,-6-9 3</inkml:trace>
  <inkml:trace contextRef="#ctx0" brushRef="#br0" timeOffset="608.0348">18823 16356 44,'0'0'34,"-12"7"1,12-7 1,0 0-15,13 7-14,3-2 0,4-2-2,5 5 0,0-3-2,3 4-1,2 1-1,-4 1 0,-2 0-1,-2 1 1,-8 2-1,-6-1 1,-8 5 0,-5-1-1,-9 1 0,-5 1 0,-4 1 0,-3-2-3,1 3-3,-1-7-9,6-3-23,9 3 1,11-14-1,0 0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6:24.9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20267 17344 27,'0'0'29,"0"0"1,0 0-6,-15 8-8,15-8-3,-23 12-1,11 3 0,-6-2-3,4 7 0,-3 7-2,5 5 0,1 1-3,4 6 2,4 0-4,5 3 0,3 1 1,4-7-2,-9-36 0,22 63 2,-7-36-4,-4-9-2,5-2-4,-16-16-8,17 6-21,-6-11-1,-10-13 0,4 0-1</inkml:trace>
  <inkml:trace contextRef="#ctx0" brushRef="#br0" timeOffset="419.024">20519 17341 45,'0'0'30,"0"0"4,-2 16 0,-13 2-15,-2-9-10,2 11 1,-5 2-2,2 7 1,-6 3-2,6 4 1,1-3-3,5-1-1,2 4-1,6-6-1,5-1 0,8-1 0,3-9-2,3-1 1,4 2-2,-2-8-2,5-4-6,-6-4-14,-3-11-16,0-3 1,-6-4-1,-7 14 1</inkml:trace>
  <inkml:trace contextRef="#ctx0" brushRef="#br0" timeOffset="2533.1449">20750 17414 53,'13'9'34,"-13"-9"0,0 0-5,0 0-9,0 0-6,0 0-2,2 10-6,-3 3 2,-4 3-5,3 5 0,-4 5-1,2 2-1,-1 1 0,-1-4 0,1-4 0,1 4-1,0-7 0,1-6 0,3-2 0,0-10-1,0 0-3,0 0-5,12 5-14,-4-17-15,-8 12 1,9-18-1,-6 5 2</inkml:trace>
  <inkml:trace contextRef="#ctx0" brushRef="#br0" timeOffset="2958.1692">20875 17688 80,'11'15'35,"-8"1"-1,-3-16-6,10 18-21,-12-6-2,2 2-2,-1 4-3,-2-2-1,3-16-4,0 0-7,-7 49-18,7-49-4,0 0 0,4-11 0</inkml:trace>
  <inkml:trace contextRef="#ctx0" brushRef="#br0" timeOffset="3372.1929">21140 17423 67,'0'0'35,"3"-13"-3,-3 13-1,-11 5-14,1 1-10,7 8 2,-3 1-4,2 3 1,-1-3-3,2 5 1,1-5-2,4 1 0,0-5-2,2 2 1,4-3-1,1-5 1,4 2-1,1 0 0,1-1 0,0 3 1,-1 4-1,-2-6 1,-12-7-1,13 19 0,-12-6 0,-5 2 0,-3-3 1,-4 2-1,-4-9 0,-1 2-1,0-2 1,-1-3-1,2 0-2,-1-4-5,6 0-21,1-10-9,-1 1 0,5-2 0</inkml:trace>
  <inkml:trace contextRef="#ctx0" brushRef="#br0" timeOffset="3410.1951">21126 17389 98,'0'0'38,"0"0"1,15 11-10,-15-11-24,22-6-1,-6 1-1,6 7-2,-2-1-1,1-1-2,2 3-5,-7-1-9,2 1-22,-2-4-2,-6-2 2,1-4-2</inkml:trace>
  <inkml:trace contextRef="#ctx0" brushRef="#br0" timeOffset="3825.2188">21400 17249 85,'0'0'37,"11"-4"2,-11 4-6,10 15-23,-7-5-4,6 7-1,-2 0-1,0 9 1,-2 4-2,0 6 1,-4 1-2,-2 2 0,-2-2-2,-3 0 2,0-4-4,-4-6 0,3-1-2,-5-10-1,8 3-4,-7-12-8,11-7-22,0 0 1,0-9 0,0 9 1</inkml:trace>
  <inkml:trace contextRef="#ctx0" brushRef="#br0" timeOffset="4240.2426">21588 17638 82,'12'14'38,"-3"0"0,-4 6-3,-4-9-17,0 11-10,-7-6-2,3 7-1,-5-3-3,8-20-1,0 0-1,-21 59-3,21-59-10,0 0-24,-6 29-2,7-40 0,1-7-1</inkml:trace>
  <inkml:trace contextRef="#ctx0" brushRef="#br0" timeOffset="4277.2447">22008 17462 52,'11'-15'26,"4"5"6,-11 0-2,-4-4-22,0 14-2,2-18 2,-2 18 2,-9-1-1,5 11 2,-11 6-4,2 5 2,-7 4-2,1 8 0,-3 4-2,3-2 2,-1 2-4,6 3 1,2-4-2,6 3-1,5-6 0,4-7 0,-3-26-2,0 0 2,29 60 0,-18-50-7,-11-10-7,0 0-27,29 13 2,-29-13-3,3-17 1</inkml:trace>
  <inkml:trace contextRef="#ctx0" brushRef="#br0" timeOffset="5333.3051">22162 17662 82,'0'0'38,"0"0"-2,9 4 3,-9-4-28,12 0-1,-12 0-3,21 2-1,-8-4-2,3 3-1,0 0-1,0-4 0,-1-1-2,-1 1 1,-2-1-1,-3 5-1,-9-1 0,9 1-3,-9-1-2,0 0-5,0 11-17,0-11-13,0 0 2,-9 5-2,9-5 3</inkml:trace>
  <inkml:trace contextRef="#ctx0" brushRef="#br0" timeOffset="7354.4207">22627 17481 72,'0'0'35,"0"0"0,0 0-2,10 3-21,-10-3-3,-1 15-1,-2-5-2,1 9-2,-4-2-1,2 5-1,-4 7 0,-1 0 0,0-3-1,2 5-1,0-5 1,3-1-1,4-1-2,-1-11-2,9 0-5,-6-3-12,-2-10-17,12 0 0,-12 0-1,18-20 2</inkml:trace>
  <inkml:trace contextRef="#ctx0" brushRef="#br0" timeOffset="7788.4455">22790 17572 80,'0'0'34,"0"0"0,1 17-2,-6-4-23,-7 1-6,0 7 1,0 3-1,6 5 0,2 0-1,5-6 1,4-4-1,8 3 0,4-7-1,7-4 1,1-4-2,0-8 1,0-9 0,0 2-1,0-1 2,-6-15-2,-2 4 1,-6-2-1,-5-7 1,-1 1-1,-7 3 0,-9 5 0,-4-3 0,-3 10 0,-1 1 1,0 7-1,-1 4 0,1 6 0,2 0-1,7 4 0,6 3-3,-2-1-5,13 5-14,2-7-15,0-1 1,10 0-2,-2-6 2</inkml:trace>
  <inkml:trace contextRef="#ctx0" brushRef="#br0" timeOffset="8222.4703">23183 17557 94,'0'0'36,"-13"9"1,0 3-3,-1 3-26,-4 4-5,0 7 1,2 3-1,9 4 0,0 3-1,9-10 0,8 0 0,8-5-1,0-6-1,10-6 0,1-12 0,-2-1 0,1-13 0,3 5 0,-8-11 0,-6 0 0,1-7 0,-13-1 0,-8 2 1,-1-4-1,-11 9 1,-9 2-1,-1 6 0,-1 6-2,-2 11-2,2 4-7,13 6-19,-1 5-9,6-2 0,11 2-1</inkml:trace>
  <inkml:trace contextRef="#ctx0" brushRef="#br0" timeOffset="8653.495">23429 17788 89,'13'9'36,"-6"7"0,-7-16-4,0 0-27,0 0 0,6 56-4,-6-56-1,0 0-4,-13 65-6,13-65-16,0 0-10,0 0 0,0 0-1,0 0 2</inkml:trace>
  <inkml:trace contextRef="#ctx0" brushRef="#br0" timeOffset="9091.52">23745 17558 100,'7'-11'35,"-7"11"2,0 0-7,0 0-25,-10-8-2,10 8 0,0 0 0,-1 15 0,2-3 0,-2-2 1,3 4-2,8 1 0,-7 2 0,2-3-1,5 2-1,-2-4 1,0-3-1,2 5 1,1-3-1,-4-2 0,1 5 0,-1 4 0,-5-7 0,1 2 0,1 2 0,-6-4 0,-2-1 0,0 2 0,4-12 0,-20 7 1,10-4-1,-3 3-1,-3-4-1,1-7-3,5 5-6,-7-5-17,5-4-12,6-1 0,-4-7 0,9-3 1</inkml:trace>
  <inkml:trace contextRef="#ctx0" brushRef="#br0" timeOffset="9128.5222">23730 17544 85,'0'0'38,"0"0"1,13-7-3,-13 7-17,11-5-12,2 1-2,-1-2 0,6-2-2,2 2-1,-1-2-2,-1 5-2,5 0-6,0 5-2,-7-4-22,-4-2-9,-12 4-3,6-9 3</inkml:trace>
  <inkml:trace contextRef="#ctx0" brushRef="#br0" timeOffset="11207.6411">24030 17501 24,'-8'-23'19,"6"14"3,2 9 4,-2-10-5,2 10-4,0 0-3,11-2-1,-11 2-3,21 12 4,-6-1-5,-2 6 2,0-4-6,4 11 3,-2 5-4,-4 1 1,-5 3-3,-6 5-1,-4 0-1,4-38 0,-6 84 1,6-84-2,-21 65 1,21-65 0,-12 52 1,12-52-1,0 0 1,0 0-2,0 0-2,0 0-2,0 0-5,0 0-12,0 0-18,0 0 1,0 0 0,0 0 0</inkml:trace>
  <inkml:trace contextRef="#ctx0" brushRef="#br0" timeOffset="11843.6775">24299 17465 43,'0'0'36,"-10"-7"1,10 7 0,-6-17-26,-4 14-1,10 3-2,0 0 2,0 0-3,0 0 2,57 71-5,-57-71 4,32 62-4,-32-62 3,35 82-4,-35-82-2,6 79 0,-6-79-3,-10 69 2,10-69-2,-19 64 2,19-64 1,0 0-2,-31 45 1,31-45 0,0 0 1,0 0-4,0 0-4,0 0-16,0 0-18,0 0 1,0 0-3,0 0 3</inkml:trace>
  <inkml:trace contextRef="#ctx0" brushRef="#br0" timeOffset="12732.7283">24517 17952 62,'0'0'34,"42"48"-4,-42-48-8,0 0-32,0 0-20,41 16-4,-41-16 4,0 0-2</inkml:trace>
  <inkml:trace contextRef="#ctx0" brushRef="#br0" timeOffset="13165.7531">24665 17960 71,'4'58'33,"-4"-58"-4,0 0-9,0 0-41,0 0-11,0 0 0,0 0-2</inkml:trace>
  <inkml:trace contextRef="#ctx0" brushRef="#br0" timeOffset="13202.7552">24815 17975 48,'0'0'37,"0"0"-1,42 6 1,-42-6-11,0 0-18,0 0-6,0 0-7,0 0-14,0 0-17,0 0 0,0 0-2,0 0 1</inkml:trace>
  <inkml:trace contextRef="#ctx0" brushRef="#br0" timeOffset="13934.7971">24947 17434 25,'0'0'33,"0"0"1,0 0-10,0 0-6,65-4-2,-65 4-5,0 0-1,0 0-3,0 0-2,0 0-1,52 23-2,-52-23-1,0 0 5,-45 65-4,45-65 4,0 0-5,-30 76 4,30-76-3,0 0 3,-21 64-4,21-64-1,0 0 0,0 0 1,0 0 0,49 49-1,-49-49 0,0 0 0,0 0 1,51-4 0,-51 4-1,0 0 0,0 0 1,0 0 0,0 0-1,0 0 1,0 0-1,29 62 1,-29-62-2,0 0 2,-29 56-1,29-56 0,-7 49 0,7-49-1,11 50 2,-11-50-4,23 47 3,-23-47-2,0 0 3,27 46-4,-27-46 2,0 0-4,0 0 1,-10 46-3,10-46-18,-51 10-12,51-10-1,0 0 2,-62-3-2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38.642"/>
    </inkml:context>
    <inkml:brush xml:id="br0">
      <inkml:brushProperty name="width" value="0.05292" units="cm"/>
      <inkml:brushProperty name="height" value="0.05292" units="cm"/>
      <inkml:brushProperty name="color" value="#F59D56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1F497D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AB58469C-602A-4C00-9043-328330BA61E8}" emma:medium="tactile" emma:mode="ink">
          <msink:context xmlns:msink="http://schemas.microsoft.com/ink/2010/main" type="writingRegion" rotatedBoundingBox="14849,4550 24588,4283 24691,8065 14953,8332"/>
        </emma:interpretation>
      </emma:emma>
    </inkml:annotationXML>
    <inkml:traceGroup>
      <inkml:annotationXML>
        <emma:emma xmlns:emma="http://www.w3.org/2003/04/emma" version="1.0">
          <emma:interpretation id="{A0C66C8A-92BB-4B16-BD41-68C2A8169391}" emma:medium="tactile" emma:mode="ink">
            <msink:context xmlns:msink="http://schemas.microsoft.com/ink/2010/main" type="paragraph" rotatedBoundingBox="17686,4477 24053,4286 24073,4929 17705,51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49D90B-86C4-4B95-A7D6-009C08B7132A}" emma:medium="tactile" emma:mode="ink">
              <msink:context xmlns:msink="http://schemas.microsoft.com/ink/2010/main" type="line" rotatedBoundingBox="17686,4477 24053,4286 24073,4929 17705,5119"/>
            </emma:interpretation>
          </emma:emma>
        </inkml:annotationXML>
        <inkml:traceGroup>
          <inkml:annotationXML>
            <emma:emma xmlns:emma="http://www.w3.org/2003/04/emma" version="1.0">
              <emma:interpretation id="{55F2254A-389F-4E7F-81D3-23088D68306A}" emma:medium="tactile" emma:mode="ink">
                <msink:context xmlns:msink="http://schemas.microsoft.com/ink/2010/main" type="inkWord" rotatedBoundingBox="17687,4444 19702,4418 19710,5019 17694,5045"/>
              </emma:interpretation>
              <emma:one-of disjunction-type="recognition" id="oneOf0">
                <emma:interpretation id="interp0" emma:lang="en-US" emma:confidence="0.5">
                  <emma:literal>Logical</emma:literal>
                </emma:interpretation>
                <emma:interpretation id="interp1" emma:lang="en-US" emma:confidence="0">
                  <emma:literal>Log-nickel</emma:literal>
                </emma:interpretation>
                <emma:interpretation id="interp2" emma:lang="en-US" emma:confidence="0">
                  <emma:literal>logical</emma:literal>
                </emma:interpretation>
                <emma:interpretation id="interp3" emma:lang="en-US" emma:confidence="0">
                  <emma:literal>log-nickel</emma:literal>
                </emma:interpretation>
                <emma:interpretation id="interp4" emma:lang="en-US" emma:confidence="0">
                  <emma:literal>Log-sicker</emma:literal>
                </emma:interpretation>
              </emma:one-of>
            </emma:emma>
          </inkml:annotationXML>
          <inkml:trace contextRef="#ctx0" brushRef="#br0">17688 4520 57,'9'-8'36,"-9"8"-1,0 0 0,9 1-17,-9-1-7,-2 17-2,0-1-4,2 11-1,-3 3 0,3 5 0,-2 3-1,2 5-2,-2-5 1,4 1-1,1-4 0,3-9 0,4-6-3,1-5-1,5-8-1,0-13-5,8 1-17,0-8-13,-2-6 0,-1 0 0,-2-2 2</inkml:trace>
          <inkml:trace contextRef="#ctx0" brushRef="#br0" timeOffset="361.0207">17957 4714 87,'-7'13'36,"-5"5"0,1 4-3,4 5-26,-5-2 0,7 5-3,4-5-1,7-3 0,7-7-1,11-3-1,7-15 0,7-7 1,5-8-1,0-6 0,0-4-1,-5-1 0,-6-2 2,-8-2-1,-13 4-1,-9 5 0,-11 4 1,-10 5-1,-9 8 0,-6 4 1,-5 6-1,-4 11 0,2 4 0,1 1-1,10 5-2,5-3-2,18 3-7,3-5-28,14-6 2,13-8 0,9-5-3</inkml:trace>
          <inkml:trace contextRef="#ctx0" brushRef="#br0" timeOffset="894.0512">18535 4621 86,'0'0'37,"-21"9"0,-1 3 2,-10-5-29,6 12-5,-3 1-1,4 3-1,4 5-1,5-3 0,5-5-1,9 4 0,7-3 1,9-9-1,8-4-1,4-4 0,3-7 1,3-5-1,2-2 1,-3-7-1,-4-4-1,-7 2 1,-5-1 0,-6-2 1,-7 1-1,-4 4 0,-4 3 0,-3 7 1,-3 6 0,12 1 0,-16 4-1,11 11 0,5 3 1,2 1-1,3 6 0,4-1 0,2 1 0,0 5 0,-2-1 1,-1 0-1,-2-5-1,-4 4 1,-4-4 1,-6-4 0,-2-4-1,-3-4 0,-3-4 0,-1-4 1,0 4 0,1-9-2,3 1-4,0-5-5,13 5-26,-5-12-6,8-1 2,5-3-1</inkml:trace>
          <inkml:trace contextRef="#ctx0" brushRef="#br0" timeOffset="1130.0647">18777 4683 106,'0'0'38,"12"11"2,-8 5-11,-4-4-23,5 2 0,-5 1-3,4 7-1,-2-3 0,0-2-1,1 3-2,-3-8-2,3 0-3,-3-12-13,0 0-21,0 0 1,5-12-1,-1-2 0</inkml:trace>
          <inkml:trace contextRef="#ctx0" brushRef="#br0" timeOffset="1279.0732">18806 4569 93,'-12'-8'38,"12"8"-1,0 0-1,0 0-36,0 0-14,0 0-22,22-7-1,-5 7-2,3 2 2</inkml:trace>
          <inkml:trace contextRef="#ctx0" brushRef="#br0" timeOffset="1604.0918">19225 4647 82,'0'0'38,"9"-9"0,-9 9 1,-10-10-28,10 10-3,-20 1-2,6 5-1,-5 4 0,-3-1-1,-3 2-1,0 8 0,-1-1 0,2 1-1,3 0 0,5-1-1,4 0 0,8 3-1,8-2 1,9-6-1,3-2-2,7 1-1,6-3-2,-3-8-5,10 4-17,-4-9-15,-3-5 0,-4 0 0,0-4 1</inkml:trace>
          <inkml:trace contextRef="#ctx0" brushRef="#br0" timeOffset="2018.1155">19412 4676 93,'0'0'38,"-10"5"2,-1 5-1,-10 1-30,6 5-2,-6 3-3,3 6-2,2 0 0,7-2 0,3-2-1,8-2-1,5-4 1,6-3-1,6-6 0,5-8 0,3-6 0,-2-1-1,0-7 2,-2-3-1,-3 0 0,-4-3 0,-3 2-1,-6 3 2,-5 5-1,-1 0 1,-1 12-1,-11-3 0,11 3 1,-15 14 0,7 1-1,2 2 0,2 0 1,3 5-1,5-1 0,2-4 0,2 0-1,2-4-1,5-2-2,-3-11-4,8 2-26,-4-13-6,-1-4-1,-2-3-1</inkml:trace>
          <inkml:trace contextRef="#ctx0" brushRef="#br0" timeOffset="12514.7158">19407 4704 25,'0'0'19,"0"0"-2,11-7 0,-11 7 3,15 6 2,-4-1-8,-11-5-2,19 15-3,-9-7-1,4 7-3,-2-1-1,-1 0-4,1-1-8,-4-2-7,-8-11-17,16 9 0,-16-9-1,0 0 1</inkml:trace>
          <inkml:trace contextRef="#ctx0" brushRef="#br0" timeOffset="12920.7391">19524 4628 13,'0'0'10,"0"0"0,0 0 3,0 0 2,0 0 1,0 0 1,0 0-1,0 0-2,9 17-1,-9-17 0,-6 20-2,0-9-4,2 9-1,-3-3-1,1 6-3,1-1-3,-3-1-31,1-12-2,10 3 0,-3-12 0</inkml:trace>
          <inkml:trace contextRef="#ctx0" brushRef="#br0" timeOffset="2260.1293">19633 4419 92,'0'0'39,"0"0"2,7 25-1,-7-4-29,7 8-4,-2 4-2,4 10-1,-4 2-1,1 1 0,-3 1-2,-1-2 0,0-1 0,-1-3-2,0-7-4,-2-13-7,5-7-29,-4-14-2,15-4 1,-5-14 0</inkml:trace>
        </inkml:traceGroup>
        <inkml:traceGroup>
          <inkml:annotationXML>
            <emma:emma xmlns:emma="http://www.w3.org/2003/04/emma" version="1.0">
              <emma:interpretation id="{6E7E9839-38B5-4BAB-9C6B-C9ED99300AA1}" emma:medium="tactile" emma:mode="ink">
                <msink:context xmlns:msink="http://schemas.microsoft.com/ink/2010/main" type="inkWord" rotatedBoundingBox="20113,4478 24052,4308 24077,4891 20138,5061"/>
              </emma:interpretation>
              <emma:one-of disjunction-type="recognition" id="oneOf1">
                <emma:interpretation id="interp5" emma:lang="en-US" emma:confidence="1">
                  <emma:literal>expressions</emma:literal>
                </emma:interpretation>
                <emma:interpretation id="interp6" emma:lang="en-US" emma:confidence="0">
                  <emma:literal>express-ious</emma:literal>
                </emma:interpretation>
                <emma:interpretation id="interp7" emma:lang="en-US" emma:confidence="0">
                  <emma:literal>Expressions</emma:literal>
                </emma:interpretation>
                <emma:interpretation id="interp8" emma:lang="en-US" emma:confidence="0">
                  <emma:literal>expression,</emma:literal>
                </emma:interpretation>
                <emma:interpretation id="interp9" emma:lang="en-US" emma:confidence="0">
                  <emma:literal>expression)</emma:literal>
                </emma:interpretation>
              </emma:one-of>
            </emma:emma>
          </inkml:annotationXML>
          <inkml:trace contextRef="#ctx0" brushRef="#br0" timeOffset="3068.1755">20126 4767 65,'13'5'37,"2"-5"-1,7 0 1,-3 5-20,5-14-9,8 1-2,-1-2-2,2 2-1,-4-9 0,-1 5 0,-6-4-1,-3 0 0,-7-2-1,-5 4 0,-11-3 0,-4 1 1,-6 5-2,-3 2 0,-3 5 0,-4 6 1,-4 7 0,3 5-1,4 4 1,4 8-1,5 3 1,5 1 0,8 1 0,8-1 0,5-3 0,6 1 0,4-3 0,1-7 0,2-3-1,-2 0 0,1-5-1,-2-7-3,3 1-3,-5-15-8,8-2-26,-3 0 0,2-8 1,3-5 0</inkml:trace>
          <inkml:trace contextRef="#ctx0" brushRef="#br0" timeOffset="3502.2004">20646 4649 86,'-4'-11'38,"4"11"2,10 21 0,-6-6-28,13 4-3,0 0-4,6 8-1,1-4-1,3-1-3,2 1-1,1-9-3,4 2-5,-8-10-11,3-3-22,3-6 3,-3-4-2,0-4 2</inkml:trace>
          <inkml:trace contextRef="#ctx0" brushRef="#br0" timeOffset="3309.1893">20920 4581 82,'2'9'38,"-4"7"0,-5 2 1,-8 1-31,2 10-1,-8-1-1,-1 5-2,-2-2-1,2 1-1,-2-8 0,2 2-2,5-2-1,0-13-3,10 2-5,-4-12-12,11-1-19,-7-11 1,5-1-1,0-9 2</inkml:trace>
          <inkml:trace contextRef="#ctx0" brushRef="#br0" timeOffset="4043.2313">21119 4674 88,'-3'-16'39,"4"5"1,4 1 0,-4-3-28,14 8-4,0-4-2,8 4-2,2 3-1,3 1-1,-1 3-1,0 7-1,-3 3 2,-3 0-2,-9 3 0,-4 2-1,-7 0 1,-9 1-1,-6 1 2,-7-4-2,-5-3 0,-4 3 0,1-5 1,1-4 0,2 1-2,2-4-1,9 1-3,2-3-4,13-1-26,0 0-4,13-5-1,2-1 0</inkml:trace>
          <inkml:trace contextRef="#ctx0" brushRef="#br0" timeOffset="3737.2138">21175 4663 101,'0'0'39,"3"13"2,-3-2-9,3 12-24,-2-3-2,4 5-2,1 5-3,1 4 0,0 0-1,0 3 0,0-3-1,-2-6-1,0-3-4,-5-7-3,6 1-15,-6-19-16,0 0 1,-10-2-1,1-18 2</inkml:trace>
          <inkml:trace contextRef="#ctx0" brushRef="#br0" timeOffset="4432.2536">21468 4571 78,'12'-7'38,"-12"7"1,0 0 1,15 16-18,-15-16-16,12 23-2,-5-3-1,2 2-2,2 2 0,-1 1 0,0-1-1,0 2 0,-3 0 1,-1-10-1,-1-1-1,-2-3 0,-3-12 1,0 0-1,0 0 1,0 0-1,-6-19 1,5 2-1,0-6 1,2-4 1,3 2-1,2 0 0,2 2 0,1 3 1,1 6-1,2 1 0,3 8-2,-1 2-5,5 10-18,-1-2-15,-4-3 1,2 0-1,-2-1 1</inkml:trace>
          <inkml:trace contextRef="#ctx0" brushRef="#br0" timeOffset="4850.2775">21838 4686 72,'12'2'38,"3"2"0,6-4 1,-10-7-22,13 6-6,-4-4-5,4 1-1,-3-6-3,3 2-1,-4-4 1,-2-3-1,-3 0-1,-2-2 0,-6 0 0,-5-2 1,-6 3-1,-5 3 0,-4 1-1,-5 8 1,-3 2 1,-1 7 0,-1 3-1,1 6 1,4 6 1,3 4-1,2 3 2,4 0-2,6 0 1,4 3 0,3-2 0,6-1-1,0-6 0,5 0-1,-1-8 0,3-1 0,0-1-1,2-10-3,3 1-4,-7-9-20,6 0-15,-3-4 1,3 0 0,1-5 1</inkml:trace>
          <inkml:trace contextRef="#ctx0" brushRef="#br0" timeOffset="5280.3021">22457 4515 76,'0'0'39,"0"0"-1,-4-12 1,-7 9-17,11 3-17,-12-5-2,1 8-2,-2 1 1,-2 2-1,0 5 0,-3 0 0,1 3 0,0 7-1,2 0 2,4-2-1,5 0-1,4 2 1,3-3 0,6-1 0,7-3 0,1-2 0,3-4-1,-1 1 1,1 2 0,-1-6-1,-3 1 0,-5 2 0,-9-8 0,3 14 1,-3-14-1,-16 13-1,1-8 1,-2 4 0,-3-1 0,1-4-1,2-1-3,-1 0-2,9 2-4,0-8-16,9 3-16,6-12 3,8-2-2,5 2 3</inkml:trace>
          <inkml:trace contextRef="#ctx0" brushRef="#br0" timeOffset="5641.3227">22701 4522 92,'0'0'38,"-10"-5"2,-8 10-8,-13-1-22,11 4-4,-3 0-2,5 5-3,2-1 0,9 0 0,4-2-1,7 0 1,7 1-1,2 1 0,3 0 1,2-1 0,-2-2 0,0 3-1,-4 0 1,0-1 0,-4 2 0,-3-2-1,-4-1 0,-1 4 0,-2-2 1,-2-3 0,-1 1-1,-4-1-1,-1-3 1,1-4-2,9-2-3,-18-3-5,18 3-27,-6-11-3,2-4 0,7-1 0</inkml:trace>
          <inkml:trace contextRef="#ctx0" brushRef="#br0" timeOffset="6028.3448">22869 4360 92,'0'0'37,"-11"0"1,11 0-1,-4 13-37,5-4-24,-1-9-13,16 21-1,-6-10-1</inkml:trace>
          <inkml:trace contextRef="#ctx0" brushRef="#br0" timeOffset="5887.3368">22868 4494 93,'7'20'39,"-5"-5"2,-3 4-1,4 1-31,-5-2-2,5 3-2,0 1-2,1-1-2,-1-5 1,0 1-2,2-4-1,-5-13-3,12 11-4,-12-11-18,0 0-16,4-19 1,-3 4 0,2-6 1</inkml:trace>
          <inkml:trace contextRef="#ctx0" brushRef="#br0" timeOffset="6429.3678">23118 4518 92,'-3'17'37,"-3"0"2,2-1-6,-1 10-24,-5-1-2,7 2-3,1-4-1,1 4-2,3-4 1,9-5 0,4-6-1,1-5 0,7-7 0,2-3-1,1-4 0,2-8 1,-3-3-2,-7-1 1,-5-2-1,0-2 1,-10 1-1,-10 0 1,-7 5-1,-5 3 2,-7 7-1,1 2 1,-3 3-1,-2 6 0,2 4 0,11 2 0,2 1-1,15-11-3,-3 22-3,3-22-14,17 12-19,2-6 0,1-5 1,1-2-1</inkml:trace>
          <inkml:trace contextRef="#ctx0" brushRef="#br0" timeOffset="6862.3925">23407 4490 98,'10'-1'38,"-10"1"2,-2 17-11,5 3-18,-7-4-6,0 10-2,2 0-1,5 2-1,4-2 1,4-3-1,5-6-1,-4 0 1,1-7 0,8-5 0,-2-4 0,-2-4-1,0-5 1,-4 0-1,-1-6 1,1-2-1,0-1-1,-5 3 1,-3-1 1,1 4 0,-1 0-1,-5 11 1,6-13 1,-6 13-1,0 0 0,8 14 1,-2-3-1,-6 3-1,1 1 1,2 0-1,0 3 0,1-4-1,-2 0-2,-5-5-2,4 1-3,-1-10-11,0 0-24,12-2 2,-3-6-2,1 2 4</inkml:trace>
          <inkml:trace contextRef="#ctx0" brushRef="#br0" timeOffset="7332.4194">24045 4508 68,'10'-11'40,"-5"2"-2,-5 9 2,-4-24-17,-6 22-15,-7 0-1,3 1-3,-4 2-2,-4 5 1,-5 1-1,5 3-1,-2 1 0,3-1 0,5 1-1,2 3 1,-1 1-1,8-2 1,6-2 0,-2 2-1,7-1 1,8 4 0,2-4 0,3 0-1,7-4 1,2 4 0,-5-1 0,8-1-1,-6-1 0,-10-1-1,-2-1 2,-6 3-1,-8 2 1,3-12-1,-18 17 0,-4-7 0,-5 1 2,4-2 0,-1-1-2,-4 1 1,4-3 1,4 1-2,4-2 0,4-4-3,12-1-7,0 0-33,0 0 0,13-14 0,-2 0-1</inkml:trace>
        </inkml:traceGroup>
      </inkml:traceGroup>
    </inkml:traceGroup>
    <inkml:traceGroup>
      <inkml:annotationXML>
        <emma:emma xmlns:emma="http://www.w3.org/2003/04/emma" version="1.0">
          <emma:interpretation id="{C6BCC1B2-98D4-4207-B455-E2435F717379}" emma:medium="tactile" emma:mode="ink">
            <msink:context xmlns:msink="http://schemas.microsoft.com/ink/2010/main" type="paragraph" rotatedBoundingBox="15030,5418 18610,5764 18506,6842 14926,6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2B342-B7B5-4B3D-8009-69FC2AE45A5F}" emma:medium="tactile" emma:mode="ink">
              <msink:context xmlns:msink="http://schemas.microsoft.com/ink/2010/main" type="line" rotatedBoundingBox="15030,5418 18610,5764 18506,6842 14926,6496"/>
            </emma:interpretation>
          </emma:emma>
        </inkml:annotationXML>
        <inkml:traceGroup>
          <inkml:annotationXML>
            <emma:emma xmlns:emma="http://www.w3.org/2003/04/emma" version="1.0">
              <emma:interpretation id="{534E557D-E98B-4E19-B950-8491C335F7AE}" emma:medium="tactile" emma:mode="ink">
                <msink:context xmlns:msink="http://schemas.microsoft.com/ink/2010/main" type="inkWord" rotatedBoundingBox="14880,5584 17371,5412 17435,6327 14943,6499"/>
              </emma:interpretation>
              <emma:one-of disjunction-type="recognition" id="oneOf2">
                <emma:interpretation id="interp10" emma:lang="en-US" emma:confidence="1">
                  <emma:literal>semantics</emma:literal>
                </emma:interpretation>
                <emma:interpretation id="interp11" emma:lang="en-US" emma:confidence="0">
                  <emma:literal>seriating</emma:literal>
                </emma:interpretation>
                <emma:interpretation id="interp12" emma:lang="en-US" emma:confidence="0">
                  <emma:literal>seminaries</emma:literal>
                </emma:interpretation>
                <emma:interpretation id="interp13" emma:lang="en-US" emma:confidence="0">
                  <emma:literal>geriatrics</emma:literal>
                </emma:interpretation>
                <emma:interpretation id="interp14" emma:lang="en-US" emma:confidence="0">
                  <emma:literal>seriates</emma:literal>
                </emma:interpretation>
              </emma:one-of>
            </emma:emma>
          </inkml:annotationXML>
          <inkml:trace contextRef="#ctx0" brushRef="#br1" timeOffset="-215636.3337">15052 6194 38,'0'0'28,"15"-11"-4,-15 11-1,0 0-4,11-10-4,-11 10-4,0 0-2,-6-9 0,6 9-4,0 0-1,-11 2-2,11-2-1,-18 5 0,7 3-1,-3-1 1,0 2-2,0 3 1,2 2 0,-2-3 0,6 0 0,2 1 0,5-3 0,1-9 0,9 19 1,1-12-1,3-3 0,4 5 1,0 3-1,1-3 1,-1 4 0,-2 1-1,-5 1 1,-2 3 0,-7 3-1,-3-5 1,-5 0 0,-2 1-1,-8-2 1,1-5 0,-3-3-1,0-2 1,3-4 0,1 3-1,4-1-2,1-7-3,10 4-11,0 0-20,10-14 0,2 8-1,1-7 2</inkml:trace>
          <inkml:trace contextRef="#ctx0" brushRef="#br1" timeOffset="-215085.3021">15169 6353 21,'0'0'30,"19"-9"-1,-10 3 3,3-2-14,3 2-5,-2-5-3,4 6-4,-4-6-2,4 3-1,-2-1 1,1-1-3,-5-1 1,0 1-1,-3-1 1,-2-1-1,-3-1 0,-4 2 0,-6-2 0,-2 1 0,-6 4 0,2 2 0,-6 2-1,0 7 1,1 3 1,1 3 0,4 7-1,4 5 2,1 1-1,3 6 1,4-1 0,4 2-1,0-2 0,5 1 0,-2-5 0,3-4 0,-1-4-1,5-3 0,-1-4-1,3-4 0,1-3-2,-1-7-3,6 1-9,-2-3-24,1-9 1,0 0-1,-2-5 1</inkml:trace>
          <inkml:trace contextRef="#ctx0" brushRef="#br1" timeOffset="-214532.2705">15505 6143 51,'0'0'34,"11"-7"0,-1 10-1,-1 5-18,-9-8-5,10 20-3,-7-1-4,3 2 1,-4 2-2,2 7 0,-3-2 0,2-4 0,0-4-1,0 0 0,2-5 0,-5-15-1,16 8 1,-6-16-1,1-7 1,1-1-1,-1-5 1,0-5 0,-2-2-1,-2 3 0,-1 3 1,-2 6-1,-3 7 0,-1 9 0,0 0 0,-6 13 0,2 7 1,0-1-1,1 5 0,1 1-1,3-2 1,2 0 0,1-8 1,-4-15-1,16 6 0,-4-8 0,0-7 1,3-8 0,0-3-1,1-5 0,-2 0 0,2 3 0,-3 5 0,-2-1 0,-1 7 0,-10 11 0,11 0 0,-11 0 1,7 19-1,-4-3 1,-2-1-1,3 7 0,-1-1 0,1-4 0,0 0-4,-2-7-5,8-5-28,-10-5-1,11 7 2,-11-7-2</inkml:trace>
          <inkml:trace contextRef="#ctx0" brushRef="#br0" timeOffset="-10515.6014">15986 5532 43,'-8'-16'31,"8"16"4,-9-7-2,9 7-18,-7 13-4,1 3-1,4 4-3,-3 2-3,5 7-1,-2-1-1,3 6 0,1-2 0,2-4-1,-1-4-1,0-1 1,-1-4 0,3-3 0,-5-16 0,12 11 0,-12-11 0,19-2 0,-6-2 0,1-8-3,5 5-8,-3 0-27,2-6 2,-2 6-2,-5-6 0</inkml:trace>
          <inkml:trace contextRef="#ctx0" brushRef="#br1" timeOffset="-213237.1964">16182 6127 27,'0'0'30,"-13"-14"0,13 14-6,-13 1-6,2-2-3,0 8-3,-4-4-3,5 4-1,-8 0-3,6 5-1,-3 1 1,5 0-2,-3 2 0,8 3 0,0-3-1,5 6 0,1-5 0,4-1 0,1-5-2,4 0 1,3-5 0,1-3 0,1-2-1,0-4 0,0-7 1,1 2-1,-3-3 1,-1-6 0,-2-1-1,-1 0 0,-3 2 0,-1-1 1,-3 8 0,1 0 0,-3 10-1,0 0 0,0 0 0,-11 17 1,9-1-1,-1 3 1,3 1-2,1 4 1,2-1 0,2-9-1,4 1-3,-4-4-6,8-5-21,-1-6-6,-12 0 0,17-14-1</inkml:trace>
          <inkml:trace contextRef="#ctx0" brushRef="#br1" timeOffset="-212683.1647">16328 6121 72,'-4'13'36,"5"-3"0,0 1 1,-4 0-28,6 5-3,-3-3-2,4 8-1,0-6-1,2 0 0,1-5-2,3 0 1,1-6-1,2-3 1,0-4-1,1-5 1,0-3-1,-1-1 0,0-2 0,-2-7 1,-3 3-1,0 0-1,-2 1 2,-2 4-1,-1 4 0,-3 9 1,2-11-2,-2 11 1,-1 15 0,0-3 1,0 5-1,2 2 0,0 1 0,1 0-1,2 1-1,-1-7-3,7 3-9,-3-7-24,-7-10 1,13-1-1,-7-11 1</inkml:trace>
          <inkml:trace contextRef="#ctx0" brushRef="#br1" timeOffset="-212131.1332">16651 5850 76,'0'0'37,"13"18"-2,-10-1-1,-5 8-27,5 4-2,-1 1-1,4 9-1,-2 0 0,0-2-1,0 1-2,1-3-1,1-5-1,-2-5 0,1-4-2,-3-10-1,1-1-2,-3-10-1,0 0-1,0 0 2,-9-19 1,1 3 2,0 0 1,-1 3 2,1-2 3,1 1 2,0 0 0,7 14 1,0-16 1,0 16 0,17-11-2,-3 7 0,0-2-1,2 7 1,-1-3-1,1 1 0,-3 0 0,-1 5-1,-1-4 0,-2 3 1,-9-3-2,15 11 1,-15-11-1,14 17-1,-9-5 2,0-1-1,-1 2-1,-2 3 0,0-2 1,0 2-1,0-3 0,-3-3-2,4 0-6,-3-10-21,0 0-9,0 0 1,0 0-1</inkml:trace>
          <inkml:trace contextRef="#ctx0" brushRef="#br1" timeOffset="-212077.1301">16886 5960 77,'0'0'35,"0"0"-2,9 6-6,-9-6-24,5 10-14,-5-10-21,16 18-1,-16-18-1,17 21 1</inkml:trace>
          <inkml:trace contextRef="#ctx0" brushRef="#br1" timeOffset="-211509.0976">17133 6089 70,'0'0'37,"6"-11"0,-6 11 1,-23-4-23,10 10-5,-6 1-5,2 6-1,-3 0-2,2 6-1,4 3 1,2-2-1,5 2-1,6 1 0,4-2 0,4-3 1,2 1-2,5-4 0,2-2-2,-2-6-3,7 4-10,-4-10-23,-1-4 1,2-4-1,-5-8 1</inkml:trace>
          <inkml:trace contextRef="#ctx0" brushRef="#br1" timeOffset="-210946.0654">17403 6102 73,'0'0'37,"0"0"0,0 0 1,0 0-27,0 0-4,0 0-2,-19-5-2,10 11-1,-1 2 0,10-8 0,-15 16-2,10-7 1,5-9-1,-5 20 0,9-11 0,-4-9 1,11 14-2,-2-2 1,2-4 0,0 0 1,0 2-1,1-1 0,-3-3 0,-1 5 0,-4-1 1,-4-10-1,-8 15 0,-2-4 1,-6-1 0,-2 1 0,-3 1 1,0-5-1,4 0-3,1-3-5,16-4-31,-13-5-1,13 5 0,4-23-1</inkml:trace>
        </inkml:traceGroup>
        <inkml:traceGroup>
          <inkml:annotationXML>
            <emma:emma xmlns:emma="http://www.w3.org/2003/04/emma" version="1.0">
              <emma:interpretation id="{9EFFD4D0-027E-4AE1-A7A7-436F6900DC6D}" emma:medium="tactile" emma:mode="ink">
                <msink:context xmlns:msink="http://schemas.microsoft.com/ink/2010/main" type="inkWord" rotatedBoundingBox="18069,6034 18628,6421 18275,6931 17716,6544"/>
              </emma:interpretation>
              <emma:one-of disjunction-type="recognition" id="oneOf3">
                <emma:interpretation id="interp15" emma:lang="en-US" emma:confidence="0">
                  <emma:literal>(m,</emma:literal>
                </emma:interpretation>
                <emma:interpretation id="interp16" emma:lang="en-US" emma:confidence="0">
                  <emma:literal>(ms</emma:literal>
                </emma:interpretation>
                <emma:interpretation id="interp17" emma:lang="en-US" emma:confidence="0">
                  <emma:literal>coins</emma:literal>
                </emma:interpretation>
                <emma:interpretation id="interp18" emma:lang="en-US" emma:confidence="0">
                  <emma:literal>(mss</emma:literal>
                </emma:interpretation>
                <emma:interpretation id="interp19" emma:lang="en-US" emma:confidence="0">
                  <emma:literal>(ms?</emma:literal>
                </emma:interpretation>
              </emma:one-of>
            </emma:emma>
          </inkml:annotationXML>
          <inkml:trace contextRef="#ctx0" brushRef="#br1" timeOffset="-126780.2514">17963 6216 18,'0'0'13,"0"0"-1,-8 9 2,8-9-2,-9 12 0,9-12 0,-15 16-3,3-7 0,2 7 0,-6-4-2,5 7 0,-3 0-1,1 3 0,1 1 0,5 4-1,-2-3-1,7 3 0,-1-3-1,3 3 1,3-3-2,2 2 0,1-4 1,3-1-2,1-2 1,2-1-1,-2-3 1,2-2-1,-1-4 0,-2 0-1,-9-9 0,13 6-2,-13-6-1,0 0-3,10 3-9,-10-3-19,0 0 1,0 0-2,-5-16 3</inkml:trace>
          <inkml:trace contextRef="#ctx0" brushRef="#br1" timeOffset="-113200.4747">18075 6298 17,'0'0'16,"10"-11"0,-10 11 2,7-10 0,-7 10-1,0 0-2,0 0 1,0 0-2,0 0-2,0 0-1,5 14-4,-11-5-1,7 8-1,-5 0-1,3 2-1,-2 2 0,1 3-1,-2-2-1,2 6 1,-2-1 0,0-2-1,1-3 0,1 1 0,-1 0 0,6-6 0,-4-2 0,4-2-1,-3-13 0,6 16 1,-6-16 0,0 0 0,11-3-1,-11 3 0,5-16 1,-3 1 0,1-4 0,-2-5-1,0-5 0,-1 4 0,1-2 1,-1-5-1,-1 0 0,-1 4 0,0 2 0,1 5 0,0 2 1,2-1-1,0 3 0,1 5 0,-2 12 1,6-16-1,-6 16 0,7-11 0,-7 11 1,0 0-1,10 17 1,-9-4-1,0 6 1,0 9-1,0 3 1,-1 1 0,0 1 0,-1 1-1,0-2 1,0-1-1,1-5 0,-1-7 1,1-5-1,1-2 0,0-2 0,-1-10 1,0 0-1,0 0 1,0 0-1,0 0 0,-1-16 1,1 1 0,-1-6-1,2 0 0,0-2 1,1-2-1,1-2 0,-1-2 0,0 1 0,-1 4 0,0 5 1,-2 1-1,0 3-1,-1 3 1,2 12 0,-2-10 0,2 10 0,0 0 0,-4 10 0,3 5-1,0 2 2,-2 3 0,2 5-1,-5 3 0,4 2 0,0 2 0,1 0 1,-2-5 0,0-2-2,2 5 1,1-5 1,0-3-1,1-3 1,-1-3-2,1-5 2,1 1-1,-2-12 1,10 8 0,-10-8-1,13-2 0,-13 2 1,16-10 0,-5 6-1,0 0 1,1 0-1,1 4 0,0 1 0,1-2 1,-1 3-2,2 3 1,-2-4 0,3 3 0,-3 0 1,-1-1-1,2-2 0,-3 3 0,1-1 1,-3-2-1,-9-1 0,13 6 0,-13-6 0,11 0 1,-11 0 0,0 0-1,0 0 0,0 0 0,-10 1 1,0-3 0,-1 2-2,-8 2 1,-1-3-1,1 2 1,-2 2 0,0-4 0,4 1 0,2 1 0,3-1 0,12 0 1,-12-3-1,12 3 0,0 0 0,0 0 0,0 0 1,0 0-2,17-3 1,-4 3 0,5 0 0,5-2 0,1 1 0,1-1 0,-3-3-1,-1 3 0,-5 0 1,0 0-1,-16 2-2,0 0-2,0 0-5,0 0-31,-22 1 0,7-2 1,-5-1-2</inkml:trace>
          <inkml:trace contextRef="#ctx0" brushRef="#br1" timeOffset="-125478.1769">18340 6233 27,'0'0'30,"20"4"2,-9 2 0,2 5-9,9 6-13,-3 3 1,8 6-1,-10-1-4,4 9-2,-5-2-1,-1-1-1,-6-3-2,-4-1-1,-2-4-1,-7-4-4,2 0-8,-3-6-20,-6-10 0,11-3-1,-19 3 2</inkml:trace>
        </inkml:traceGroup>
      </inkml:traceGroup>
    </inkml:traceGroup>
    <inkml:traceGroup>
      <inkml:annotationXML>
        <emma:emma xmlns:emma="http://www.w3.org/2003/04/emma" version="1.0">
          <emma:interpretation id="{F217C355-091C-4D35-87C6-88C54863FD42}" emma:medium="tactile" emma:mode="ink">
            <msink:context xmlns:msink="http://schemas.microsoft.com/ink/2010/main" type="paragraph" rotatedBoundingBox="14901,6433 24639,6166 24691,8065 14953,8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E64570-BF3F-453F-A8E5-1DE08FCE0785}" emma:medium="tactile" emma:mode="ink">
              <msink:context xmlns:msink="http://schemas.microsoft.com/ink/2010/main" type="line" rotatedBoundingBox="14901,6433 24639,6166 24663,7036 14925,7303"/>
            </emma:interpretation>
          </emma:emma>
        </inkml:annotationXML>
        <inkml:traceGroup>
          <inkml:annotationXML>
            <emma:emma xmlns:emma="http://www.w3.org/2003/04/emma" version="1.0">
              <emma:interpretation id="{6CC810F4-C17C-4C4C-8C38-F92DE61D3E7C}" emma:medium="tactile" emma:mode="ink">
                <msink:context xmlns:msink="http://schemas.microsoft.com/ink/2010/main" type="inkWord" rotatedBoundingBox="14908,6558 19141,6464 19158,7208 14925,7303"/>
              </emma:interpretation>
              <emma:one-of disjunction-type="recognition" id="oneOf4">
                <emma:interpretation id="interp20" emma:lang="en-US" emma:confidence="0">
                  <emma:literal>this,</emma:literal>
                </emma:interpretation>
                <emma:interpretation id="interp21" emma:lang="en-US" emma:confidence="0">
                  <emma:literal>-It-it-a</emma:literal>
                </emma:interpretation>
                <emma:interpretation id="interp22" emma:lang="en-US" emma:confidence="0">
                  <emma:literal>-It-it-as</emma:literal>
                </emma:interpretation>
                <emma:interpretation id="interp23" emma:lang="en-US" emma:confidence="0">
                  <emma:literal>-It-it-a)</emma:literal>
                </emma:interpretation>
                <emma:interpretation id="interp24" emma:lang="en-US" emma:confidence="0">
                  <emma:literal>this..}</emma:literal>
                </emma:interpretation>
              </emma:one-of>
            </emma:emma>
          </inkml:annotationXML>
          <inkml:trace contextRef="#ctx0" brushRef="#br1" timeOffset="-268420.3527">14925 7296 48,'11'7'30,"-11"-7"1,12-5-8,-12 5-14,15-3-6,-3-1-4,0 0-9,1 4-14,0-9-6,8 7 0,-7-10 1</inkml:trace>
          <inkml:trace contextRef="#ctx0" brushRef="#br1" timeOffset="-267910.3236">15232 7186 51,'0'0'31,"12"4"1,-12-4-1,10-3-25,-1 3-4,5 1-7,-1-1-13,3-4-13,7 2 0,-1-9 0,7 5 0</inkml:trace>
          <inkml:trace contextRef="#ctx0" brushRef="#br1" timeOffset="-267866.321">15589 7091 52,'22'-3'30,"-22"3"0,24-4-5,-10 2-21,3 1-7,1 2-14,-2-6-11,10 4-3,-7-10 2</inkml:trace>
          <inkml:trace contextRef="#ctx0" brushRef="#br1" timeOffset="-267823.3186">15989 7010 25,'13'-4'23,"8"10"1,-11-9-8,7 2-12,-3 3-7,-4-9-19,12 11 0,-11-13-1</inkml:trace>
          <inkml:trace contextRef="#ctx0" brushRef="#br1" timeOffset="-267272.2871">16743 6921 29,'16'-4'28,"6"6"2,-5 0-8,1-1-6,4 1-4,-3 0-4,5 1-8,-5 1-10,4 2-19,-5-6-1,2 1 0,-5-8 0</inkml:trace>
          <inkml:trace contextRef="#ctx0" brushRef="#br1" timeOffset="-267228.2845">17234 6867 63,'12'5'35,"-12"-5"-1,17-1-2,-17 1-23,14 3-2,-2 0-4,-2 2-3,1-4-4,5 3-11,3 4-19,-3-9 1,5-1-2,0-5 2</inkml:trace>
          <inkml:trace contextRef="#ctx0" brushRef="#br1" timeOffset="-209772.9983">15423 6634 60,'0'0'33,"-14"-17"0,14 17 0,-16-8-24,5 2 0,11 6-3,-18 4-1,9 5-1,-1 1 0,2 9-1,-3 1 1,2 6-1,0 2 0,2 2-1,1-1 0,6 3 0,1-2-1,2-4-1,4-4-2,0-1-3,5-1-4,-7-9-12,0-1-17,-5-10 0,0 0 0,0 0 1</inkml:trace>
          <inkml:trace contextRef="#ctx0" brushRef="#br1" timeOffset="-209722.9954">15194 6932 56,'8'-9'34,"9"7"1,-1-6-1,6-2-22,7 4-5,2 4-9,-1-1-29,0-9-2,4 7-2,-7-7 1</inkml:trace>
          <inkml:trace contextRef="#ctx0" brushRef="#br1" timeOffset="-209153.9629">15793 6539 72,'0'0'36,"0"0"0,2 19-3,-1-2-21,-6 1-3,5 11-4,-2 0 1,2 4-3,-1 0 0,3 0-1,-1-1 0,3 0-3,3-4-1,-3-12-5,8 4-14,1-12-17,-3-11-1,3-1 0,0-9 2</inkml:trace>
          <inkml:trace contextRef="#ctx0" brushRef="#br1" timeOffset="-208487.9248">16625 6604 61,'6'21'39,"-5"-9"-2,2 1 1,0 4-11,1 0-21,4 1-1,-1-3-2,1 1-2,-1 1-4,-3-8-3,4 9-11,-8-18-21,0 0-1,0 0 1,0 0 0</inkml:trace>
          <inkml:trace contextRef="#ctx0" brushRef="#br1" timeOffset="-207920.8924">16711 6521 77,'-11'5'37,"11"-5"-3,-9 10 2,9-10-32,-1 11-11,13-4-27,0 3-1,3-4 0,4 3-1</inkml:trace>
          <inkml:trace contextRef="#ctx0" brushRef="#br1" timeOffset="-207871.8896">17045 6603 67,'0'0'37,"0"0"0,2-10 1,-14 5-23,12 5-5,-20 3-4,7 7-1,-7 2-1,2 0-1,-1 0 0,3 7-1,3 2 1,3-1-1,8 2 0,8-5 0,6-4-1,7 2 0,2-2 0,4-8-2,3 1-6,-4-4-33,0-11-2,-3-1 2,-6-9-1</inkml:trace>
          <inkml:trace contextRef="#ctx0" brushRef="#br1" timeOffset="-267184.282">17608 6849 43,'17'5'31,"-8"-6"2,5 1-9,-1 4-9,0-1-5,6 1-3,-4-1-5,5 1-7,3 3-8,0 2-18,-4-9-2,8 4 1,-7-10 0</inkml:trace>
          <inkml:trace contextRef="#ctx0" brushRef="#br1" timeOffset="-266660.2521">18036 6860 42,'16'-7'29,"4"10"2,-4-4-6,-1-1-13,8 3-4,-3-2-1,2 5-3,0 1-5,2-3-6,1 2-10,1 1-14,-6-9-1,10 8 1,-6-8 0</inkml:trace>
          <inkml:trace contextRef="#ctx0" brushRef="#br1" timeOffset="-266614.2494">18519 6852 25,'23'3'31,"-12"-5"2,4 4-2,-1 0-9,-5-4-6,5 8-4,-2-6-5,3 3-3,0 0-4,-2-2-3,9 2-7,-6-2-11,-1-3-12,8 2-1,-5-6 0,6 3 1</inkml:trace>
          <inkml:trace contextRef="#ctx0" brushRef="#br1" timeOffset="-266039.2165">18882 6724 28,'0'0'31,"0"0"1,0 0-4,8 10-7,-8-10-4,11 4-2,-11-4-5,16 4-2,-16-4-2,20 7-2,-10-3 1,4 2-2,0 3-1,0-2 1,2 0-2,0 3 0,2 1 0,-2-3 0,0 0-1,-1 2 1,0-2-1,-3 1 0,-1-1 0,0-1 1,-11-7-1,12 11 0,-12-11 1,4 10-1,-4-10 1,0 0-1,-7 11 1,7-11-1,-18 15 1,5-9-1,-2 2 0,-2 3 1,-4 0-1,2 0 1,0 0-1,2-2 1,2 0-1,5-1-1,10-8 0,-16 8-1,16-8-5,0 0-14,1-10-18,-1 10 0,9-19 0,-5 8 1</inkml:trace>
          <inkml:trace contextRef="#ctx0" brushRef="#br1" timeOffset="-266570.2469">18906 6842 51,'0'0'32,"10"5"2,-10-5-1,0 0-19,0 0-3,0 0-5,12 9-3,-12-9-1,20 10-1,-10-6 0,-1-3-3,3 5-5,-12-6-8,19-5-18,-8 6-1,-11-1-1,15-7 1</inkml:trace>
        </inkml:traceGroup>
        <inkml:traceGroup>
          <inkml:annotationXML>
            <emma:emma xmlns:emma="http://www.w3.org/2003/04/emma" version="1.0">
              <emma:interpretation id="{5DC2833F-3B6C-44B8-9DBE-1D2E78208F50}" emma:medium="tactile" emma:mode="ink">
                <msink:context xmlns:msink="http://schemas.microsoft.com/ink/2010/main" type="inkWord" rotatedBoundingBox="14971,6711 16515,6584 16548,6995 15005,7122"/>
              </emma:interpretation>
              <emma:one-of disjunction-type="recognition" id="oneOf5">
                <emma:interpretation id="interp25" emma:lang="en-US" emma:confidence="0">
                  <emma:literal>09</emma:literal>
                </emma:interpretation>
                <emma:interpretation id="interp26" emma:lang="en-US" emma:confidence="0">
                  <emma:literal>oof</emma:literal>
                </emma:interpretation>
                <emma:interpretation id="interp27" emma:lang="en-US" emma:confidence="0">
                  <emma:literal>095</emma:literal>
                </emma:interpretation>
                <emma:interpretation id="interp28" emma:lang="en-US" emma:confidence="0">
                  <emma:literal>099</emma:literal>
                </emma:interpretation>
                <emma:interpretation id="interp29" emma:lang="en-US" emma:confidence="0">
                  <emma:literal>boy</emma:literal>
                </emma:interpretation>
              </emma:one-of>
            </emma:emma>
          </inkml:annotationXML>
          <inkml:trace contextRef="#ctx0" brushRef="#br1" timeOffset="-267316.2896">16351 6961 65,'17'7'33,"-17"-7"0,17-2-3,-4 2-24,1 1-5,2-3-8,3 3-14,6 2-11,-6-6-1,7 2 0,-8-5 1</inkml:trace>
          <inkml:trace contextRef="#ctx0" brushRef="#br1" timeOffset="-210336.0305">15077 6780 37,'-10'11'30,"-8"-1"2,7 9 1,1 2-19,-8-4-3,10 8-1,-1 0-2,8 1-2,1-4-1,9 1-2,2-8 0,7-3-1,2-1-1,2-7 1,0-7-2,-2-3 1,-1 0 0,-4-7 0,-2 0 0,-7 1-1,-5-4 0,-4-1 0,-4 1 0,-6-2 0,-2 1 0,-3 6 0,1 1 0,-2 1-1,4 9 0,0 1-2,8 10-6,2-2-13,5-9-13,16 17 0,0-15-1,6-1 1</inkml:trace>
          <inkml:trace contextRef="#ctx0" brushRef="#br1" timeOffset="-209101.9599">15973 6703 80,'-14'22'36,"-2"-4"-1,7 1 1,8 3-31,1-4-2,9-5-1,7-3-1,7-4-2,6-7 1,2-7-1,2-1 1,-3-5-1,-3-3 0,-6 2 0,-7-2 1,-7-1 1,-9 3-1,-6 4 1,-6 0 0,-4 5 1,-3 5-2,-2 2 1,0 4-1,3 7-2,9 2-2,1-4-9,10 4-23,10-1 1,5-8-2,10 4 2</inkml:trace>
          <inkml:trace contextRef="#ctx0" brushRef="#br1" timeOffset="-208537.9276">16451 6590 85,'-19'8'35,"-6"1"1,5 4 1,0 6-33,3 1 0,6 0-3,7 0 0,5 1-1,8 0 1,5-7-1,2-4-1,3-3 1,0-6 0,1-2-1,0-6 1,-1-5 0,-5-2 0,-2-2 0,-2-4-1,-3 4 2,-3 0-1,-2 3 0,-2 13 0,-4-10 0,4 10 1,0 0-1,-8 18 0,7-1 0,-1 1 0,4 6 0,0 1 0,0 1 1,-3 4-2,0 1 2,-5 0-1,-3-1 1,-6-2-1,-4-1 0,-4-7 1,1-1-1,-1-6 0,-1-9-3,6-1-7,2-6-28,9-10 2,9-3-1,6-8 0</inkml:trace>
        </inkml:traceGroup>
        <inkml:traceGroup>
          <inkml:annotationXML>
            <emma:emma xmlns:emma="http://www.w3.org/2003/04/emma" version="1.0">
              <emma:interpretation id="{54D604D6-CF4E-4B5A-B3D4-F1E50794F392}" emma:medium="tactile" emma:mode="ink">
                <msink:context xmlns:msink="http://schemas.microsoft.com/ink/2010/main" type="inkWord" rotatedBoundingBox="19567,6273 21860,6268 21862,6902 19568,6907"/>
              </emma:interpretation>
              <emma:one-of disjunction-type="recognition" id="oneOf6">
                <emma:interpretation id="interp30" emma:lang="en-US" emma:confidence="1">
                  <emma:literal>relation</emma:literal>
                </emma:interpretation>
                <emma:interpretation id="interp31" emma:lang="en-US" emma:confidence="0">
                  <emma:literal>relations</emma:literal>
                </emma:interpretation>
                <emma:interpretation id="interp32" emma:lang="en-US" emma:confidence="0">
                  <emma:literal>rotation</emma:literal>
                </emma:interpretation>
                <emma:interpretation id="interp33" emma:lang="en-US" emma:confidence="0">
                  <emma:literal>vexation</emma:literal>
                </emma:interpretation>
                <emma:interpretation id="interp34" emma:lang="en-US" emma:confidence="0">
                  <emma:literal>relahon</emma:literal>
                </emma:interpretation>
              </emma:one-of>
            </emma:emma>
          </inkml:annotationXML>
          <inkml:trace contextRef="#ctx0" brushRef="#br2" timeOffset="-810567.3618">19568 6619 59,'0'0'34,"18"3"-1,-7 3-2,-11-6-20,12 24-2,-6-7-1,4 8-4,-4 1 0,1 2-1,0-4-2,0-1 1,-2-1-1,-1-7 0,-1-3-1,-1-3 1,-2-9 0,0 0-1,2-16 1,-2-2-1,2-6 0,-1 2 0,3-6 1,2-3 0,3 3-1,2 5 0,0 2 1,4 8-1,0 5 0,1 1-1,2 11-2,-2 0-4,4 8-8,-6-2-15,2 0-6,-1 0 0,-3-2 0</inkml:trace>
          <inkml:trace contextRef="#ctx0" brushRef="#br2" timeOffset="-810154.3381">19892 6757 31,'9'10'33,"-9"-10"1,21 2 1,-2-2-16,-3-8-1,11 4-3,-5-5-6,6 2-3,-4-7-2,2 5-1,-4-5 0,-2-2-1,-4-4-1,-4 4-1,-6-5 1,-4 1 0,-6 1-1,-7-3 0,-6 3-1,-4 7 0,-2 7 1,-4 3-1,-1 7 0,0 9 0,3 6 1,5 8-1,6 7 2,3-1-1,8 2 1,6 4-1,5-4 2,6-4 0,6-2-1,4-7 1,2-7-1,2-1-1,0-5-1,-1-11-3,2 1-4,-6-11-19,0-6-12,-1 2 2,-5-6-2,-1-4 3</inkml:trace>
          <inkml:trace contextRef="#ctx0" brushRef="#br2" timeOffset="-809899.3236">20242 6323 63,'0'0'35,"1"-12"1,-1 12 0,11 26-21,-6-7-8,7 9-1,-3 2-2,2 9-1,-2 6 0,-1 0-1,-2 1-1,-2-5-1,0-1-2,-2-3-1,5-1-2,-5-11-8,11-5-18,2-4-6,0-9 0,7-1 1</inkml:trace>
          <inkml:trace contextRef="#ctx0" brushRef="#br2" timeOffset="-809477.2994">20733 6610 49,'-6'-16'32,"-7"23"4,-13 2-2,-1 5-12,-2 9-13,-5-4-3,8 10-2,3-2 0,6 0-2,8-6-1,9 0 0,6-4 0,7-4 1,4-2-1,5-7 1,-1-8-1,2-2 0,-1-4 0,1-6 1,-6-2-1,-1-1 1,-6-6-2,-4 2 2,-3 2-1,-4 3 0,-5 1-1,6 17 0,-14-10 0,4 12 1,3 11-1,3 4 0,-1 3 0,5 3 0,4 2 1,2-5-1,5-1-2,3-3-1,4-3-4,-3-12-11,7-1-20,-1-5 1,-1-6-2,0-2 2</inkml:trace>
          <inkml:trace contextRef="#ctx0" brushRef="#br2" timeOffset="-808985.2713">20848 6287 53,'-5'-16'35,"5"16"1,-5 11 0,5 21-9,2 0-20,8 10 0,-2 4-3,2 10 0,0-1-1,2-3-1,-2-5-1,0-6-1,-2-8-1,-3-4-1,1-6 1,-2-13-2,-4-10 0,0 0 0,0 0 1,3-20 0,-5 8 0,-2-6 1,1 0 0,2 1 1,1 1 0,3-1 1,2 4 0,6 3 0,2 0 2,3 3-1,2-1 1,2 3-1,-3 1 0,0 8 1,-3 1 0,0 2-1,-4 1 0,-1 4-1,-4 4 2,0 2-2,-2 0 1,0 0-1,-2-2-1,1 1 0,0-2 1,-1-3-2,1-3-1,-2-9-2,0 0-4,0 0-11,8-13-21,-4 0 2,0-7-1,-1-4 1</inkml:trace>
          <inkml:trace contextRef="#ctx0" brushRef="#br2" timeOffset="-808843.2631">21076 6464 59,'0'0'33,"-18"-3"-1,18 3-2,-2 9-26,2-9-27,20 8-6,-10-5-3,11 7 0</inkml:trace>
          <inkml:trace contextRef="#ctx0" brushRef="#br2" timeOffset="-808469.2418">21327 6605 44,'-12'16'32,"7"3"2,-4-3-1,1-3-17,8 7-4,-2-8-4,8 6-3,-1-8-2,6 3-1,3-5 1,4-4-1,2-4-1,2-2 0,0-6 1,-1-3 0,0-3-1,-4-4 0,-5-4 0,-5 1 1,-8-2-1,-4 2 1,-11 3-2,-3 7 1,-9 4 0,-4 12-1,-2 5 0,1 4 0,5 6-2,3 2-2,12 5-3,3-9-9,17-1-20,11-3 1,6-7-3,9 2 2</inkml:trace>
          <inkml:trace contextRef="#ctx0" brushRef="#br2" timeOffset="-808109.2212">21605 6605 51,'0'0'36,"-2"20"-2,-6-4 2,1-1-13,3 9-14,-4-6-3,7 10-3,-1-6 0,6-5-1,3-3-1,6-5-1,2-8 1,7-2-1,2-5 1,1-6 0,-1-4 0,0 1-1,-3-2 1,-2 1 1,-2 2 0,-7 6 0,-10 8 1,13-3 0,-12 12 0,1 2 0,-3 5 0,2 7-1,-1-2 0,3 1-1,1 0-3,0-7-3,8 0-25,-4-2-11,-8-13 2,17 6-1</inkml:trace>
        </inkml:traceGroup>
        <inkml:traceGroup>
          <inkml:annotationXML>
            <emma:emma xmlns:emma="http://www.w3.org/2003/04/emma" version="1.0">
              <emma:interpretation id="{B4546173-33B6-49CB-9817-D3CBF16E5843}" emma:medium="tactile" emma:mode="ink">
                <msink:context xmlns:msink="http://schemas.microsoft.com/ink/2010/main" type="inkWord" rotatedBoundingBox="22374,6270 23006,6364 22936,6834 22304,6741"/>
              </emma:interpretation>
              <emma:one-of disjunction-type="recognition" id="oneOf7">
                <emma:interpretation id="interp35" emma:lang="en-US" emma:confidence="1">
                  <emma:literal>for</emma:literal>
                </emma:interpretation>
                <emma:interpretation id="interp36" emma:lang="en-US" emma:confidence="0">
                  <emma:literal>fov</emma:literal>
                </emma:interpretation>
                <emma:interpretation id="interp37" emma:lang="en-US" emma:confidence="0">
                  <emma:literal>tor</emma:literal>
                </emma:interpretation>
                <emma:interpretation id="interp38" emma:lang="en-US" emma:confidence="0">
                  <emma:literal>fon</emma:literal>
                </emma:interpretation>
                <emma:interpretation id="interp39" emma:lang="en-US" emma:confidence="0">
                  <emma:literal>fox</emma:literal>
                </emma:interpretation>
              </emma:one-of>
            </emma:emma>
          </inkml:annotationXML>
          <inkml:trace contextRef="#ctx0" brushRef="#br2" timeOffset="-472597.031">22310 6706 51,'0'0'31,"10"-6"2,-10 6-2,16-15-22,1 9-3,2-1-2,2-2-6,6 6-7,-3-4-9,0-7-13,9 9-2,-8-7 2,5 9-1</inkml:trace>
          <inkml:trace contextRef="#ctx0" brushRef="#br2" timeOffset="-473032.0558">22500 6354 4,'-4'-14'27,"4"14"1,-4-20 3,3 8-10,1 12-5,-9-14-2,9 14-3,-11-9-3,11 9-2,-19 10 0,11 0-2,-5 2-1,3 5 0,0 3 0,3 5 1,-1 2-1,4 1 0,2-1-1,3 6 0,1-5 0,3 4-1,0-1 1,1-1-1,1-4 0,0 1-1,1-1-1,-1-7-1,1 0-3,-5-7-5,5-1-13,-8-11-13,1 9 0,-1-9 0,-15-6 1</inkml:trace>
          <inkml:trace contextRef="#ctx0" brushRef="#br2" timeOffset="-472164.0062">22690 6572 58,'0'0'34,"-11"3"0,11-3-3,-18 11-17,1-2-4,6 1-3,-3 2-1,4 5-2,4-2-1,6 2-1,4 0 0,6-2-1,2-5-1,5 2 1,0-5 0,6-5-1,0-4 1,-3-1-1,-2-5 1,0-5 0,-5-2-1,-5-4 1,-4-1-1,-8 0 0,-7 1 0,-4 0 0,-2 2-2,-3 5 1,3 5-1,-1 1 0,5 6-3,0 0-1,13 0-3,-1 11-3,10 3-6,-9-14-3,19 21-2,-7-14-1,6-1 0,-1 1 3,-3-4 6,2-3 7,-2-7 10,-3 2 9,0-3 7,-3-1 3,-8 9 2,15-18 0,-8 9-3,-7 9-4,8-10-4,-8 10-3,11 0-5,-11 0-1,8 14-2,-4-3 0,-2 5 0,1 0-1,1 0-1,-3-1 0,1 0 0,-2-15 0,6 16 0,-6-16 0,0 0 0,0 0 1,6-15 0,-2 1 1,0-1-1,0-1 2,0-1-1,5 2 1,1-2 0,0 6-1,-2-1-1,-8 12-2,19-9-4,-19 9-17,13-5-11,-13 5 0,0 0-2,9 10 2</inkml:trace>
        </inkml:traceGroup>
        <inkml:traceGroup>
          <inkml:annotationXML>
            <emma:emma xmlns:emma="http://www.w3.org/2003/04/emma" version="1.0">
              <emma:interpretation id="{731FAE17-77E1-4315-BF0B-C89013314537}" emma:medium="tactile" emma:mode="ink">
                <msink:context xmlns:msink="http://schemas.microsoft.com/ink/2010/main" type="inkWord" rotatedBoundingBox="23300,6467 24219,6536 24183,7012 23265,6943"/>
              </emma:interpretation>
              <emma:one-of disjunction-type="recognition" id="oneOf8">
                <emma:interpretation id="interp40" emma:lang="en-US" emma:confidence="0">
                  <emma:literal>spe</emma:literal>
                </emma:interpretation>
                <emma:interpretation id="interp41" emma:lang="en-US" emma:confidence="0">
                  <emma:literal>She</emma:literal>
                </emma:interpretation>
                <emma:interpretation id="interp42" emma:lang="en-US" emma:confidence="0">
                  <emma:literal>spa</emma:literal>
                </emma:interpretation>
                <emma:interpretation id="interp43" emma:lang="en-US" emma:confidence="0">
                  <emma:literal>sp.</emma:literal>
                </emma:interpretation>
                <emma:interpretation id="interp44" emma:lang="en-US" emma:confidence="0">
                  <emma:literal>Spa</emma:literal>
                </emma:interpretation>
              </emma:one-of>
            </emma:emma>
          </inkml:annotationXML>
          <inkml:trace contextRef="#ctx0" brushRef="#br2" timeOffset="-457440.164">23528 6506 18,'0'0'22,"0"0"1,-4-9-3,4 9-5,0 0-2,-3-11-5,3 11-1,-12-2-3,2 1-2,0 0 0,-10 4-2,2 2 1,-2-1 0,3 1-1,-3 0 1,3 1 0,3 2 0,-1 0 0,15-8 0,-12 12 0,9-3 1,3-9 1,2 16 0,-2-16-1,17 10 1,-5-6 0,4 4 0,-2-2-1,2-1-1,2 0 1,-6 1-2,0 5 1,1 0 0,-2 1-1,-4 2 0,-3 0 2,-5 5-2,-4 0 1,2-1-1,-6-1 1,-6-1-1,-2-2 1,0-3 0,0-3 0,2-4 1,-1-5 0,0 1 0,-2-5 0,8-1 0,-3 0 0,1 1-1,1-2 0,11 7-2,-13-5 0,13 5-2,0 0-3,0 0-5,12 13-11,3-4-11,-15-9-2,28 14 2,-15-11 0</inkml:trace>
          <inkml:trace contextRef="#ctx0" brushRef="#br2" timeOffset="-456739.1239">23581 6651 33,'10'-7'32,"-7"-5"0,-3 12-10,0 0-2,0 0-4,0 0-6,8 13-3,-4 0-3,-5 0 0,2 8-2,-2 1 2,5 3-2,-1-2-1,0 4 0,-2 0 0,4 1 0,-1 0-1,2-5-1,1-2 0,-4-1-1,0-1-1,0-10-2,3 0-2,-6-9-3,0 0-3,0 0-4,-11-14-2,6-4-1,-1-2-1,-5-4 2,-1-5 5,-1 1 6,3-1 7,1 0 8,1 1 7,-2 3 4,2 3 4,8 2-1,0-2-1,5 8-2,-2-5-4,10 7-2,-5-4-5,8 6-2,-2-2-2,0 7-1,0 3 0,9 1 0,-4 4-2,0 3 1,-1 5 0,1 1-1,-1 2 1,-2-1 0,-2 0 0,-11 1-1,-8-3 2,-4 0-2,-7-6-1,-7 1 2,-3-3-1,-2 0 0,0-1 0,4-1 0,7 0-2,0 0-2,17-1-3,-12 4-17,12-4-13,17 2 1,-4-4-2,2 5 1</inkml:trace>
          <inkml:trace contextRef="#ctx0" brushRef="#br2" timeOffset="-456158.0907">23891 6742 22,'0'0'30,"15"6"4,-6-7-1,2-2-13,3 4-4,-2-7-4,13 4-2,-7-4-5,3 2-2,3-3-1,-1 4-1,-3-1 0,3-1-1,-2-1 1,-6 3-1,-1-4 0,1 1 1,-5-1 0,2-5 0,-6-1-1,-3 1 0,-6 0 0,2-1 1,-3-1-2,-10 3 1,1 1-1,-4 4 1,-1 4 0,-6 2 0,1 4 0,-5 7 1,0 4 1,4 2 0,0 2 0,-1 5 0,7 0 1,8 3-1,4-1 0,11-2 0,6-1-1,5 1 0,5-4 0,8-4-1,3-2 0,-6-4 0,4-3-3,-10-6-2,6 2-12,-3-7-21,-4-5 0,-8 2-1,-6-7 1</inkml:trace>
        </inkml:traceGroup>
        <inkml:traceGroup>
          <inkml:annotationXML>
            <emma:emma xmlns:emma="http://www.w3.org/2003/04/emma" version="1.0">
              <emma:interpretation id="{ED530598-DA87-44C4-A52D-128014274151}" emma:medium="tactile" emma:mode="ink">
                <msink:context xmlns:msink="http://schemas.microsoft.com/ink/2010/main" type="inkWord" rotatedBoundingBox="24416,6815 24513,6576 24726,6663 24629,6902"/>
              </emma:interpretation>
              <emma:one-of disjunction-type="recognition" id="oneOf9">
                <emma:interpretation id="interp45" emma:lang="en-US" emma:confidence="0">
                  <emma:literal>C</emma:literal>
                </emma:interpretation>
                <emma:interpretation id="interp46" emma:lang="en-US" emma:confidence="0">
                  <emma:literal>c</emma:literal>
                </emma:interpretation>
                <emma:interpretation id="interp47" emma:lang="en-US" emma:confidence="0">
                  <emma:literal>&lt;</emma:literal>
                </emma:interpretation>
                <emma:interpretation id="interp48" emma:lang="en-US" emma:confidence="0">
                  <emma:literal>G</emma:literal>
                </emma:interpretation>
                <emma:interpretation id="interp49" emma:lang="en-US" emma:confidence="0">
                  <emma:literal>e</emma:literal>
                </emma:interpretation>
              </emma:one-of>
            </emma:emma>
          </inkml:annotationXML>
          <inkml:trace contextRef="#ctx0" brushRef="#br2" timeOffset="-455705.0648">24646 6679 29,'0'0'32,"0"0"3,0 0-1,0 0-13,-7-51-6,7 51-2,0 0-5,-55 1-2,55-1 0,0 0-2,-66 27-1,66-27 0,0 0 0,-59 55-1,59-55 0,0 0 0,-21 64-1,21-64 1,0 0-1,34 59 0,-34-59 1,0 0-2,64 30-2,-64-30-3,58-2-30,-58 2-4,0 0 0,64-30-1</inkml:trace>
        </inkml:traceGroup>
      </inkml:traceGroup>
      <inkml:traceGroup>
        <inkml:annotationXML>
          <emma:emma xmlns:emma="http://www.w3.org/2003/04/emma" version="1.0">
            <emma:interpretation id="{9D24B29D-D088-4335-B2EC-814FAF3C7A25}" emma:medium="tactile" emma:mode="ink">
              <msink:context xmlns:msink="http://schemas.microsoft.com/ink/2010/main" type="line" rotatedBoundingBox="19030,7205 24267,7337 24248,8082 19012,7950"/>
            </emma:interpretation>
          </emma:emma>
        </inkml:annotationXML>
        <inkml:traceGroup>
          <inkml:annotationXML>
            <emma:emma xmlns:emma="http://www.w3.org/2003/04/emma" version="1.0">
              <emma:interpretation id="{E169681B-27B0-4153-B297-9F77580B7CB5}" emma:medium="tactile" emma:mode="ink">
                <msink:context xmlns:msink="http://schemas.microsoft.com/ink/2010/main" type="inkWord" rotatedBoundingBox="19266,7314 19288,7935 19028,7944 19006,7323"/>
              </emma:interpretation>
              <emma:one-of disjunction-type="recognition" id="oneOf10">
                <emma:interpretation id="interp50" emma:lang="en-US" emma:confidence="1">
                  <emma:literal>{</emma:literal>
                </emma:interpretation>
                <emma:interpretation id="interp51" emma:lang="en-US" emma:confidence="0">
                  <emma:literal>q</emma:literal>
                </emma:interpretation>
                <emma:interpretation id="interp52" emma:lang="en-US" emma:confidence="0">
                  <emma:literal>&amp;</emma:literal>
                </emma:interpretation>
                <emma:interpretation id="interp53" emma:lang="en-US" emma:confidence="0">
                  <emma:literal>•</emma:literal>
                </emma:interpretation>
                <emma:interpretation id="interp54" emma:lang="en-US" emma:confidence="0">
                  <emma:literal>E</emma:literal>
                </emma:interpretation>
              </emma:one-of>
            </emma:emma>
          </inkml:annotationXML>
          <inkml:trace contextRef="#ctx0" brushRef="#br3" timeOffset="-584380.4246">19226 7366 14,'9'-3'19,"-9"3"-5,10-8-1,-10 8 1,0 0 0,13-10-3,-13 10-1,9-6 0,-9 6-2,0 0 0,0 0-2,-3-13 0,3 13-1,-12-8 0,-1 5-1,3 5 0,-5-1-1,-1 4 1,-3-2-2,0 5 0,-1-3 0,-1 4 0,4-1-1,-1-1 1,2-3-1,2 4 0,4-3 1,10-5-1,-16 15 0,14-6 1,2-9-1,5 17 1,2-6-1,3-3 1,1 1 0,6 2-1,-2-2 0,2 1 1,-2-1-1,-1 1-1,-2-1 1,-4 6 0,-4 1-1,-3-1 2,-6-1-2,-2 5 0,-2-1 1,-6-1 0,-1 0-1,-2-7 1,1 0-1,0 0 0,3-1 1,0-7-1,3-1 0,11-1-1,0 0 1,0 0 0,0 0 0,20 5 0,-6-4-1,5 6 1,-2 1 0,2 0 0,-3 3 0,-4 3 0,-4 2 0,-2 4 0,-4-1 0,-1-1 0,0 2 0,-3 0 0,2-2 0,0-2 0,2-3 0,1-3 0,3 1 0,2-2 1,1-5-1,4-1 1,0-4 0,0 2-2,4 4-3,-8-7-18,3 1-14,-3 4-1,-9-3 0,0 0-1</inkml:trace>
        </inkml:traceGroup>
        <inkml:traceGroup>
          <inkml:annotationXML>
            <emma:emma xmlns:emma="http://www.w3.org/2003/04/emma" version="1.0">
              <emma:interpretation id="{9139A45F-5CD2-47D4-A6E3-0812C48F16DF}" emma:medium="tactile" emma:mode="ink">
                <msink:context xmlns:msink="http://schemas.microsoft.com/ink/2010/main" type="inkWord" rotatedBoundingBox="19673,7796 20233,7771 20236,7823 19676,7847"/>
              </emma:interpretation>
              <emma:one-of disjunction-type="recognition" id="oneOf11">
                <emma:interpretation id="interp55" emma:lang="en-US" emma:confidence="0">
                  <emma:literal>....</emma:literal>
                </emma:interpretation>
                <emma:interpretation id="interp56" emma:lang="en-US" emma:confidence="0">
                  <emma:literal>in</emma:literal>
                </emma:interpretation>
                <emma:interpretation id="interp57" emma:lang="en-US" emma:confidence="0">
                  <emma:literal>an</emma:literal>
                </emma:interpretation>
                <emma:interpretation id="interp58" emma:lang="en-US" emma:confidence="0">
                  <emma:literal>on</emma:literal>
                </emma:interpretation>
                <emma:interpretation id="interp59" emma:lang="en-US" emma:confidence="0">
                  <emma:literal>a.</emma:literal>
                </emma:interpretation>
              </emma:one-of>
            </emma:emma>
          </inkml:annotationXML>
          <inkml:trace contextRef="#ctx0" brushRef="#br3" timeOffset="-572419.7405">19675 7825 37,'0'0'32,"14"6"0,-14-6 1,0 0-18,0 0-5,0 0-2,0 0-2,0 0-4,0 0-1,0 0-1,0 0 0,0 0 0,0 0-3,9 10-10,-9-10-19,10 1 0,0 3-1,-10-4 1</inkml:trace>
          <inkml:trace contextRef="#ctx0" brushRef="#br3" timeOffset="-572103.7224">19863 7788 34,'0'0'27,"13"9"1,-13-9 0,0 0-21,-2 9-2,2-9 0,3 10-1,-3-10-1,0 0-2,11 7-3,-11-7-7,0 0-19,15-1-1,-15 1 1,0 0-1</inkml:trace>
          <inkml:trace contextRef="#ctx0" brushRef="#br3" timeOffset="-571787.7043">20004 7801 56,'0'0'32,"0"0"1,11 10-2,-11-10-23,13 6-3,-13-6-4,19 9-9,-9-4-23,-10-5-1,19-1-1,-19 1 1</inkml:trace>
          <inkml:trace contextRef="#ctx0" brushRef="#br3" timeOffset="-571763.703">20191 7794 50,'0'0'32,"11"2"3,-11-2-1,12 7-18,-12-7-6,0 0-3,11 9-6,-11-9-11,0 0-23,11 8-1,-11-8-1,0 0 1</inkml:trace>
        </inkml:traceGroup>
        <inkml:traceGroup>
          <inkml:annotationXML>
            <emma:emma xmlns:emma="http://www.w3.org/2003/04/emma" version="1.0">
              <emma:interpretation id="{D2836652-338C-40F2-8B8C-C37B61815EF3}" emma:medium="tactile" emma:mode="ink">
                <msink:context xmlns:msink="http://schemas.microsoft.com/ink/2010/main" type="inkWord" rotatedBoundingBox="20681,7229 24270,7340 24247,8082 20658,7972"/>
              </emma:interpretation>
              <emma:one-of disjunction-type="recognition" id="oneOf12">
                <emma:interpretation id="interp60" emma:lang="en-US" emma:confidence="0">
                  <emma:literal>(10,511-251),</emma:literal>
                </emma:interpretation>
                <emma:interpretation id="interp61" emma:lang="en-US" emma:confidence="0">
                  <emma:literal>(10,571-251),</emma:literal>
                </emma:interpretation>
                <emma:interpretation id="interp62" emma:lang="en-US" emma:confidence="0">
                  <emma:literal>(10,571-25)),</emma:literal>
                </emma:interpretation>
                <emma:interpretation id="interp63" emma:lang="en-US" emma:confidence="0">
                  <emma:literal>(10,511-25)),</emma:literal>
                </emma:interpretation>
                <emma:interpretation id="interp64" emma:lang="en-US" emma:confidence="0">
                  <emma:literal>(60,571-25)),</emma:literal>
                </emma:interpretation>
              </emma:one-of>
            </emma:emma>
          </inkml:annotationXML>
          <inkml:trace contextRef="#ctx0" brushRef="#br3" timeOffset="-567435.4554">20819 7374 15,'0'0'12,"0"0"2,0 0-2,0 0-4,0 0 0,0 0 0,0 0 0,-11 3-1,11-3 0,-9 3 0,9-3 0,-13 10 0,13-10-1,-18 14-1,7-1 0,0-2 0,0 3 1,-3 2-1,6 4-1,-5-2 1,6 7 0,-2-1 2,6 3-2,-4 0-1,4 5-1,1-2 0,0 3 0,4-2 0,2-2-1,-3-4-1,3 1 0,3-3 0,1-5 0,1-5 0,-1-1-1,0-2 1,-2-1 0,-6-9-1,15 10 0,-15-10-1,0 0-2,10 8-2,-10-8-8,0 0-21,2-10-2,-2 10 0,0 0 0</inkml:trace>
          <inkml:trace contextRef="#ctx0" brushRef="#br3" timeOffset="-566761.4169">21037 7424 41,'0'0'24,"0"0"0,0 0-4,-9 7-3,9-7-3,-13 18-2,0-6-2,5 7-1,-5 0-3,1 8-1,-3 0-1,3 3 1,0 1-2,4 0 0,0-3 0,4 1-1,2-4-1,4-3 1,4-5-1,1-2 0,1-2-1,2-4-1,1 0-2,-11-9-5,22 5-15,-12-4-15,-10-1 2,13-7-1,-13 7 2</inkml:trace>
          <inkml:trace contextRef="#ctx0" brushRef="#br3" timeOffset="-566237.3869">21169 7527 29,'2'12'28,"-2"-12"4,-13 19-1,7-5-15,-3 0-4,5 10 0,-6-3-1,7 5-4,-1-2-2,5 1-1,-1-4-1,6 3 0,0-5 0,4-4 0,1-7-2,3 0 1,1-4 0,3-3 0,0-4 0,3-5-1,-2-6 0,-1 3 0,0-5 0,-3-5 0,-4-3 0,-2 1 0,-7-1 0,-6 0-1,-4 0 1,-7 1-1,-4 3 1,-5 6-2,-2 6 2,-2 1-1,2 6-1,3 3 0,7 6-1,3-1-2,8 10-7,2-4-26,9-1 0,7 1 0,-1-6-1</inkml:trace>
          <inkml:trace contextRef="#ctx0" brushRef="#br3" timeOffset="-565769.3601">21490 7781 46,'0'0'31,"0"0"3,12 7-9,-12-7-8,10 7 0,-10-7-6,6 16-1,-7-5-3,2 3-1,-6 0-2,1 5 0,-6 0-1,0-3-1,0-1-1,-2-2-2,5 0-2,-3-10-5,10-3-16,0 0-16,0 0 3,14-18-2,-6 0 3</inkml:trace>
          <inkml:trace contextRef="#ctx0" brushRef="#br3" timeOffset="-559960.0278">21705 7541 58,'0'0'35,"0"0"1,10-12 0,5 9-20,-5-6-5,10 8-3,-6-3-1,5 1-3,-2-2-2,0 4-1,0 1-2,-2-3-1,2 4-1,-4-5-3,6 4-4,-10-3-10,4-1-17,2 4 1,-15 0-1,19-3 2</inkml:trace>
          <inkml:trace contextRef="#ctx0" brushRef="#br3" timeOffset="-560276.0459">21739 7494 12,'0'0'26,"0"0"3,0 0-3,0 0-6,0 0-3,0 0-2,0 0-3,0 0-3,0 0-2,0 0-2,7 14-1,-7-14-2,-2 16 1,0-7-1,1 6 0,-1-4 0,0 0-1,2-11 0,-2 18 0,2-18 0,0 14 0,0-14 0,2 10-1,-2-10 0,0 0 0,15 12 1,-15-12-1,17 4 0,-6 1 0,0-1 1,2-1-1,1 2 1,-2 0-1,1 0 0,-3 6 0,-1 0 1,-1 0-1,-1 2 0,-4 2 1,-2 0-1,-1 1 1,-3 0-1,-1-3 1,-3-2-1,-2 0 0,0-2 1,-3 0-1,0-4 1,0-2-1,-1-2 0,2 0 1,-2-4-1,4-1 0,9 4 0,-14-10 0,14 10 0,-9-9 0,9 9-1,-3-11-3,3 11-3,1-10-10,-1 10-20,7-12 1,-3 2-1,2 0 1</inkml:trace>
          <inkml:trace contextRef="#ctx0" brushRef="#br3" timeOffset="-559608.0077">21965 7362 45,'0'0'33,"0"0"2,0 0-1,0 0-16,10 1-3,-10-1-5,17 15-2,-5-6-2,6 6-2,1 3-1,4 4 0,-3 3-2,1 5 0,-4 4 0,-3-1 0,-5 5-1,-4 1 0,-5-1 1,-3-4-1,-2-2 0,-1-5 0,0-4 0,0-5 0,0-3 1,6-15-1,-12 13-1,12-13-1,-10 6-2,10-6-4,0 0-8,-14 4-19,14-4-2,0 0-2,12-7 3</inkml:trace>
          <inkml:trace contextRef="#ctx0" brushRef="#br3" timeOffset="-559292.9897">22353 7828 67,'0'0'37,"10"18"-1,-12-6 1,-10 2-24,10 6-3,-7-2-5,2 5-2,-3-4-1,5 0-2,0-2-1,1-7-4,5 2-9,-4-2-24,3-10 1,3-10 0,0-4 0</inkml:trace>
          <inkml:trace contextRef="#ctx0" brushRef="#br3" timeOffset="-558975.9716">22720 7415 43,'0'0'32,"0"0"-1,-16 10-5,8 3-4,-8 1-4,4 13-4,-8-3-4,7 14-1,-6 0-3,7 4-1,1 0-1,5 2-2,2-4 0,8-5 0,2-4-1,4-4-1,3-5-1,-1-5-1,4-4-3,-7-11-8,5-1-27,-2 0 1,-12-1 1,16-12-2</inkml:trace>
          <inkml:trace contextRef="#ctx0" brushRef="#br3" timeOffset="-558639.9523">22731 7737 68,'0'0'36,"0"0"0,0 0 2,12-3-27,6 3-2,-4-5-2,4 5-2,-2-3-2,3 3 0,-1-2-2,1-1 0,-4 0-1,-1 3 0,-3 1-2,-2-3-1,3 4-4,-12-2-8,9-10-23,-9 10 0,0 0 0,0 0 0</inkml:trace>
          <inkml:trace contextRef="#ctx0" brushRef="#br3" timeOffset="-558297.9328">22968 7562 72,'8'-11'38,"-2"0"-1,1 1 2,6 4-27,-5-5-4,6 8-1,-5-4-2,7 5-2,-5 1-1,3 1 0,0 0-2,-1 7 1,-2 1 0,2 0-1,-1 3 0,-6 2 0,-3 2 0,-4 3-1,-6 3 1,-4-2-1,-1 3 0,-10 2 0,-2-2 0,2 1 0,1-2 0,0-3 0,7 0 1,2-1-1,5-4 1,13-1 1,5-2 0,0 0 0,5-1 1,5-1 0,0-2-1,1-2 0,-1 0-2,-6-2-3,0 6-12,-1-6-24,-14-2 2,14 2-2,-14-2 1</inkml:trace>
          <inkml:trace contextRef="#ctx0" brushRef="#br3" timeOffset="-557970.9141">23254 7887 77,'12'9'38,"-12"-9"-1,11 18 2,-11-18-25,10 22-8,-10-8 0,5 5-4,-10-1 0,4-1-2,1-1-2,-8-4-3,7 0-4,1-12-12,-10 5-18,10-5 1,2-11-1,1 0 3</inkml:trace>
          <inkml:trace contextRef="#ctx0" brushRef="#br3" timeOffset="-557236.8721">23389 7639 67,'0'0'38,"14"-11"0,-4 7 2,2-8-21,9 12-8,-4-5-4,2 5-3,-4-3-1,7 1 0,-2 0-3,-4-1 0,3-1-2,-10 1-4,2 6-6,-11-3-23,11-5-6,-11 5 2,5-16-2</inkml:trace>
          <inkml:trace contextRef="#ctx0" brushRef="#br3" timeOffset="-557576.8915">23417 7641 78,'0'-20'36,"6"5"1,-6 15-6,-3-18-20,3 18-3,9-13-3,-9 13-1,0 0-1,0 0-1,1 15-1,-5-5 0,0 1 0,-1 5-1,-3 0 1,8-2 0,-3 1-1,3 3 1,2-4-1,6-1 1,1-1-1,-1-3 0,7-3 0,-2 0 0,-2 1 0,5-4 1,-3 1-1,-1 1-1,-12-5 1,20 8 1,-10-1-2,-10-7 1,13 12 0,-11-3 0,-1 3 0,3-1 0,-2 0 0,-8 2 1,-3 1-1,2-1 1,-4-1-1,1-3 1,-1-1-1,-5-2 0,1-1 0,15-5 0,-15 2-1,3-4-4,12 2-7,-13-2-28,13 2 2,-7-17-1,9 2-1</inkml:trace>
          <inkml:trace contextRef="#ctx0" brushRef="#br3" timeOffset="-556903.853">23665 7410 75,'0'0'37,"0"0"0,12 7 2,-12-7-29,19 22-2,-10-4-1,8 7-2,-1 2-1,1 6-1,-3 2 0,2 1-1,-7 2-1,-5-3 0,3-3-1,-6 1 0,-7-4 0,4-5 1,-2-5-1,-3-3-1,3-3-1,1-4 0,-2 0-4,5-9-12,-10-4-23,10 4 2,-5-10 0,4 1-1</inkml:trace>
          <inkml:trace contextRef="#ctx0" brushRef="#br3" timeOffset="-556420.8254">23810 7326 57,'0'0'36,"16"2"-1,-3 4 1,1 5-20,-2-1-5,10 9-2,-5 3-2,4 6-2,3 2-1,-4 8-1,-6 2-1,2 2 1,-4-2-2,-10 0 0,-6-2 0,1-4 0,-11-4 0,3-8-1,0-5 1,-4-2-1,-3-3 0,18-12 1,-12 9-3,2-8-1,10-1-5,0 0-25,0 0-7,0 0 1,0 0-2</inkml:trace>
          <inkml:trace contextRef="#ctx0" brushRef="#br3" timeOffset="-555644.781">24251 7891 48,'0'0'35,"0"0"2,0 0-8,0 0-8,0 0-5,0 0-5,0 0-2,-16 13-3,22 1-2,3-1-1,-7 6-1,-6 0 0,1 2-1,-2 2 1,4-4-3,-6-1-1,-10-6-6,1-5-31,1 1-1,-5-5 1,4-4-1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19:44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8329 8707 42,'0'0'34,"5"-11"1,-5 11-7,0 0-8,-2-10-2,2 10-7,7 11-4,-2 1-2,0 1-2,3 10-1,-1 3 0,3 5-1,-3 3-1,0-1 1,0 3-1,1-1-1,-2-2 1,-1-6 0,-1-6-1,1-5 0,-2-5 0,-3-11 1,0 0 0,0-21-1,-2-5 1,-1-3 0,1-3 0,-1-5 1,1 1-1,2 4-1,3 1 2,3 5-1,5 5 0,2 6-1,5 3-2,1 3-2,8 7-6,-3-3-13,3 5-13,4 3 1,-5-1-1,-1 6 2</inkml:trace>
  <inkml:trace contextRef="#ctx0" brushRef="#br0" timeOffset="474.0271">8745 8843 56,'3'-11'34,"-3"11"0,11-11-4,-6-1-17,12 9-2,-5-5-5,7 4-2,1-1-1,4 1-2,0-2 1,2 2-2,-1-2 1,-3 0 0,-2-3-1,-2 1 0,-5-2 1,-5-3 0,-3 0-1,-5-5 1,-8-1-2,-4 2 1,-6 1 0,-3 2 0,-4 2-1,-4 7 0,-2 8 0,0 6 1,3 9 0,3 2 1,3 5-1,7 6 1,5 3 1,6 1 0,6-4 0,7 6 0,3-2 0,8 0 0,-1-3-1,6-3 0,-1-5-1,2-3-1,2-4-1,-4-11-3,5-2-8,-9-9-25,2-10 1,1-5-1,-7-8 1</inkml:trace>
  <inkml:trace contextRef="#ctx0" brushRef="#br0" timeOffset="727.0416">9169 8365 79,'0'0'38,"-6"21"-2,1 7-4,-6 1-23,8 15-3,-3 1 0,9 4-3,-2 2-1,5 4-1,0-1-1,1-4-1,4 1-1,-2-8-2,4-2-4,-4-11-4,8 1-9,-4-14-16,1-14 0,5-6 0,-2-16 3</inkml:trace>
  <inkml:trace contextRef="#ctx0" brushRef="#br0" timeOffset="1149.0658">9542 8706 32,'-1'-10'31,"1"10"4,-25 7-4,-4 4-11,3 9-3,-9 2-4,8 8-4,-2-2-3,11 6-1,7-6-2,8 2 0,10-3-2,10-7 0,6-4 0,7-5 0,5-6-1,-1-6 1,-1-5-1,-3-3 0,-3-4 1,-6-4-1,-5-5 0,-8-3 0,-7-1 0,-4-1 0,-5 3 1,-4-1-1,-2 4 1,-2 5-1,0 7 1,0 7 0,3 11 0,0 3 0,7 8 0,4 6-1,4 3 1,3 2 0,6 3-1,3-4-1,3-3-1,1-8-4,5 1-8,-2-11-25,-3-12 1,1-7-1,-3-12 1</inkml:trace>
  <inkml:trace contextRef="#ctx0" brushRef="#br0" timeOffset="1711.0979">9781 8387 96,'0'0'38,"-7"25"2,3 0-11,-5 6-21,10 9-2,-1 2-2,5 10-2,3-1 0,3 0-1,1-2-1,2-2-2,1 1 1,-5-14-2,5-3-1,-6-9-1,-4-7-1,-5-15-1,0 0 0,0 0 1,-10-19 0,-4-3 1,2-2 2,-4-3 2,1 3 2,2-1 1,-1 4 2,8 7 1,1-3 1,9 6 0,3-4 0,9 7-1,1-1 0,6-1-2,3 3 0,0 0-1,0 2-1,3 4 0,-5 2 0,0-1 0,-5 3-1,1 4 0,-2 0 0,-6 5 1,1 1-1,-6 5 1,-4 0-1,0 5 1,-1 0-1,-3 0 1,0 0-1,0-4 0,-1-3 0,2-2 0,2-3-2,-2-11-1,0 0-5,0 0-12,0 0-20,1-17 2,-1 0-2,-1-5 2</inkml:trace>
  <inkml:trace contextRef="#ctx0" brushRef="#br0" timeOffset="1897.1085">10032 8503 83,'-16'-16'39,"16"16"-2,-8-6-3,8 6-24,0 0-5,0 0-4,0 0-6,14 9-9,-3 4-25,1-2 2,-1 5-1,-1-2 1</inkml:trace>
  <inkml:trace contextRef="#ctx0" brushRef="#br0" timeOffset="2404.1375">10328 8639 64,'-9'13'36,"-5"0"-1,2 9 1,-3 7-24,3-4-5,8 6-2,2-1-1,6 2-1,6-7-1,9 2 0,2-8 0,1-7-1,7-7 0,1-8 0,-3-8 0,-1-5 0,-5-5 0,-5-7 0,-7-4-1,-9-2 1,-9-6-2,-6 2 2,-8 3-2,-6 5 0,-4 8 0,-5 12 0,-1 8-1,2 8-1,7 16-3,0 2-8,14 5-24,8 5 1,8-3 0,14-5 0</inkml:trace>
  <inkml:trace contextRef="#ctx0" brushRef="#br0" timeOffset="2786.1594">10587 8679 59,'0'0'37,"0"0"-1,-13-1 0,6 19-10,-3-3-22,5 3-1,1 4-2,4 5-1,3-1-1,2-2 2,4-1-2,2-3 1,2-9 0,4-6 0,0-5 0,3-8 1,-1-6 0,3-3 0,-1-4 1,1 0 1,0 3-1,-1 5 0,-3-1 0,0 10 0,-2 7 0,-2 4-1,-4 5-1,-2 7 0,-2 3 0,-3 0-1,2 3-1,-4-4-2,5 4-8,-4 0-25,3-9-1,4-3 0,-9-13-1</inkml:trace>
  <inkml:trace contextRef="#ctx0" brushRef="#br0" timeOffset="3146.18">11399 8655 89,'-3'14'37,"-5"-2"0,-1 6-1,5 10-32,4-2 0,4 3-1,2 2-2,3 0 0,1 3 0,0-2-1,-1-1 0,1-2 1,-5-6-1,3-3 0,3-6 1,-1-10 0,-1-10-1,8-6 1,0-4 0,3-9-1,1-2 1,2-5-1,1 2-1,-1 3-2,2 9-7,-9 0-24,2 3-5,-6 4 1,-4 3-2</inkml:trace>
  <inkml:trace contextRef="#ctx0" brushRef="#br0" timeOffset="3526.2017">11655 8760 76,'-8'-12'38,"3"1"0,5 11 0,-14-7-28,14 7-1,-1 15-4,5 3-3,1 3 0,3 4-1,1 5 0,2 0-1,1 1 0,0-1 1,0-6-1,1-5 0,-3-5 0,1-7 1,-2-7-1,-9 0 1,15-19 0,-6-3 0,-2-6 0,2-2-1,1-1 1,-2-1-1,-1 6-1,-1 1-4,3 8-3,-8 7-15,-1 10-17,0 0 1,10 2-1,-1 6 1</inkml:trace>
  <inkml:trace contextRef="#ctx0" brushRef="#br0" timeOffset="4029.2305">12169 8775 61,'10'-9'36,"-7"-3"-1,-3 12 1,4-12-24,-12 2-3,8 10-3,-24-5-2,12 9-1,-8 3 0,0 8-2,-4 6 1,0 2 0,1 5 0,8 3-1,6 0 1,3 0-1,12-3 0,7-4 0,7-7-1,6-3 0,2-8 1,2-8 0,-2-6-1,0-4 0,-4-4 1,-3-6-1,-4-3 1,-4-5-1,-7-2 0,-2 0 0,-3 3 1,-4-1 0,-2 5-1,-3 4 1,-2 10 0,10 11-1,-17 2 1,9 9 0,1 6 0,2 8-1,3 2 1,3 4-1,5-3-1,-1 0-1,7 0-4,-2-7-8,7-8-27,2-6 2,1-5 0,3-8-2</inkml:trace>
  <inkml:trace contextRef="#ctx0" brushRef="#br0" timeOffset="4443.2542">12659 8682 89,'-10'-4'39,"-3"2"-1,-5 2 3,4 2-32,-5-2-3,7 6-2,-3-2-2,5 4 0,3 3-1,2 3-1,3-1 1,1 6-1,4 0 0,-3 1 0,3 0 0,2 0 0,0-2 0,4 1 0,2-3 0,0-3 0,3-5-1,2 2 1,-2-3-1,0 1 1,-3 1-1,-11-9 1,7 17-1,-12-6 1,-5 1 0,-7 2 0,-3-2 0,-4 0 0,0-2 0,4-2 0,0-1-1,5-8-4,15 1-12,0 0-24,0 0 2,-3-15-1,11 2 0</inkml:trace>
  <inkml:trace contextRef="#ctx0" brushRef="#br0" timeOffset="6414.3669">14146 8406 41,'11'-4'34,"-11"4"2,13-11-5,-13 11-11,0 0-3,0 0-5,0 0-4,-13 21-2,-1-8-3,-1 6 0,-2 6-1,-6 4-1,-4 6 0,-3 2 0,-4 2 0,0 4-1,0 1 1,-5-2-1,3-1 1,4-2-1,7-9 0,3-5 0,6-3-1,7-8 1,3-5 0,6-9 0,16 10 0,1-11 1,4-1-1,7-1 0,8-2 1,7 4-1,8-2 0,4 2 1,4 0-1,-1 3 0,3 4 0,-1 0 1,-7-1-1,-4 0 0,-8-1 0,-8 2 0,-9-5 1,-3-4-1,-5 3 1,-7-2 0,-9 2-1,7-16 1,-11 2 0,-1-5-1,-7-5 1,-6-3-1,-6-12-1,-5-7 2,-7-3-2,-1 0 1,-2 0 0,-3 3 0,3 3 0,2 4 0,6 9 0,3 9 0,11 5 0,2 5 0,15 11-1,-1-10-4,14 16-6,3 4-28,7-1-1,3 1 0,2-3 0</inkml:trace>
  <inkml:trace contextRef="#ctx0" brushRef="#br0" timeOffset="10479.5994">14961 8792 38,'12'-6'19,"-12"6"3,9-3 2,-9 3-7,0 0-2,0 0-2,0 0-2,0 0-3,0 0 0,-13 3-2,1-1-2,3 4-1,-5 0 1,0 1-1,-1-2-1,-2 2 0,1-3 0,2 3-1,2 0 1,1-5-1,2 1-1,9-3 1,-9 11-1,9-11 1,-3 12-1,3-12 0,-1 15 0,1-6 0,1 3 0,-2-1 0,2 3 0,-1 3 0,3 3 0,-2-3 0,0 4 0,0 0 0,-2-2 0,2 2 0,-2 0 0,-2-6 0,0 0-1,-2 1 1,1-2-1,-1 0 1,2 0 0,-2-4 0,2 0 0,1-1-1,3 1 1,-1-10 0,6 10 0,-6-10 0,13 9 0,-2-7 0,2 1-1,0-1 2,1-4-1,1 4 0,3-1 0,-2-2 1,-2-1-1,3 2 0,-3-1 0,0-1 0,-1 2-1,-3-2 0,1 2-2,-11 0-2,15-4-4,-15 4-4,5-9-10,-5 9-13,-4-14-1,4 14 2,-8-24 1</inkml:trace>
  <inkml:trace contextRef="#ctx0" brushRef="#br0" timeOffset="10773.6162">14930 8962 8,'-7'-17'28,"7"17"1,-3-19 3,4 9-13,-1 10-3,7-12-4,-7 12-3,11-4-3,-2 5-2,-9-1 0,14 8 0,-7 2-1,0 7 0,-2 0-1,-1 9 1,0 0-1,-1 3 0,-3-2 0,2 2-1,-1-5 0,1-4 0,0-3-1,1-7-2,-3-10-4,0 0-6,10 5-22,-10-5-1,10-9-1,-10 9 1</inkml:trace>
  <inkml:trace contextRef="#ctx0" brushRef="#br0" timeOffset="11052.6322">15138 8925 38,'7'-12'33,"-7"12"3,2 12-1,-4-2-17,7 15-4,-9-5-4,8 13-3,-4-1-2,4 4-3,-1-4 0,2 2-2,0-5 0,1-7 0,3 0-3,-3-12-2,3 1-4,-9-11-4,13 5-8,-13-5-9,3-12-6,-3 12 1,-3-26 3</inkml:trace>
  <inkml:trace contextRef="#ctx0" brushRef="#br0" timeOffset="11328.648">15139 8954 28,'-12'-28'31,"11"7"3,-1 3-4,4 0-9,10 7-4,-4-3-4,12 6-4,-2-3-2,6 5-2,-1 2-1,1 5-2,-1 1 0,-3 5-1,-2 5 0,-5-1-1,-8 5 0,-4 0 0,-5 2 0,-5-1 0,-3 4 0,-4-7 0,1 1-1,-2-3-1,5-1-2,-2-8-7,14-3-27,0 0 2,-8-12-2,8 12 2</inkml:trace>
  <inkml:trace contextRef="#ctx0" brushRef="#br0" timeOffset="11939.6829">15473 8771 62,'0'0'37,"0"0"-1,0 0 1,0 0-26,0 0-3,13-8 0,3 6-4,-1-3-1,3 3-1,-1 0 0,0-1-1,-1 0-1,-2 3 0,-3-1 1,-2 1-1,-9 0 0,12 7 1,-12-7-1,4 14 0,-4-1 1,-2-1-1,2 5 0,0 2 1,-1 2-1,-1 0 0,2 5 0,1-2 0,1 3 0,1 2 0,1 0-1,2-2 1,-1 1 0,0 1 0,0-2-1,0-1 1,-2-4 0,-2-2-1,-1 0 1,-3-3-1,-1-1 1,-3-2 0,-2-4 0,-3-2 0,0 2 1,-3-1-2,2-3 2,1-6-1,-1 0-1,2 0-2,11 0-2,-17-9-5,17 0-19,-2-6-8,0-5-1,0 0 0</inkml:trace>
  <inkml:trace contextRef="#ctx0" brushRef="#br0" timeOffset="12208.6983">15484 8845 32,'-5'-11'34,"5"11"3,-3-13-1,3 13-12,0 0-8,-9 7-3,9 13-5,-6 1-3,3 8-1,1 3-2,4 5-1,5 0 1,2 1-2,1-1 0,7-5 0,-4-5-2,5-3-3,-1 0-5,-7-7-28,0-7 0,-10-10-1,14 4 2</inkml:trace>
  <inkml:trace contextRef="#ctx0" brushRef="#br0" timeOffset="13291.7603">15889 8494 26,'0'0'32,"0"0"2,0 0 1,0 0-16,0 0-2,19-4-4,1 5-5,0-2-3,6 1-1,1 1-4,0-2-2,0 4-4,-6-5-6,2 7-11,-5 1-13,-18-6 0,10 9 1,-10-9 1</inkml:trace>
  <inkml:trace contextRef="#ctx0" brushRef="#br0" timeOffset="13464.7702">15928 8630 23,'-12'3'32,"11"7"2,1-10-1,0 0-12,14 6-8,-3-8-4,5 4-4,4 0-8,2-4-6,7 1-17,1 6-7,-2-11-2,4 7 2</inkml:trace>
  <inkml:trace contextRef="#ctx0" brushRef="#br0" timeOffset="14106.8069">16643 8260 40,'-7'-21'32,"0"8"2,-7-2-1,-7 2-20,8 9-2,-9-1-1,4 7-3,-6 4-1,2 4-2,-2 2-1,4 1 1,-1 4-2,7 3 0,2 1-1,5 1 0,8 0 0,7 0 0,6-1-1,5 0 0,2-1 1,5-3 0,0-4-1,2 2 0,-6-2 1,-1 1-1,-6 2 0,-5-2 1,-7 3-1,-8 5 1,-7 0 0,-5 1-1,-5-1 1,-6-1-1,1-2 0,4-1 0,-1-5 1,4-4-1,7-3-1,3-1 1,10-5 1,0 0-1,13 2-1,0-2 1,2 0 0,3 3 0,0 2 1,1 2-1,-3 4 0,-2 5 0,-2 4 0,-4 1 0,-1 4 0,-3 3 0,0 0 0,-1 2 0,-1-1 0,3-3 0,0-3 0,3-2 0,7-1-1,0-7-4,7 0-22,0-7-12,0-10 2,6-2-2</inkml:trace>
  <inkml:trace contextRef="#ctx0" brushRef="#br0" timeOffset="14902.8524">17112 8252 25,'0'0'30,"0"0"-2,-11 6 0,-2 6-5,-1 7-5,-9 1-4,2 14-2,-7 0-3,5 9-1,-1 5-1,8 4-2,2 0 0,8 2-1,6-4-1,8-2-2,7-8 0,4 0-2,7-8-2,1-13-4,7 2-7,-6-9-21,2-8-4,-1-1-1,-4-8 2</inkml:trace>
  <inkml:trace contextRef="#ctx0" brushRef="#br0" timeOffset="15456.8841">17558 8370 62,'0'0'35,"1"-10"0,-13 8 1,-7 3-27,1 10-1,-11 0-1,2 4-3,-7 1 0,2 2-1,-2 0-1,4-1 0,4-4-1,7-1 0,3-2-1,16-10 0,-10 16 1,10-16-2,14 9 1,4-4 0,4 0 0,5 2 1,3-2-1,0 3 0,-1 3 0,-2 3-1,-6 4 2,-7-1-1,-8 3 1,-9 0-2,-4 1 2,-8-2 0,-3-2 0,-6-3-1,0-3 1,-2 0-1,1-3 1,2-5-2,3-2-2,4-4-4,16 3-11,-10-2-20,10 2-1,12-14 1,0 3 0</inkml:trace>
  <inkml:trace contextRef="#ctx0" brushRef="#br0" timeOffset="15636.8944">17583 8715 47,'17'11'34,"1"7"1,-9-5 0,0 2-16,1 6-8,-7-3-5,0 5-3,-3-5-2,-1-3-3,0 3-7,-3-8-20,4-10-7,0 0 0,0 0 1</inkml:trace>
  <inkml:trace contextRef="#ctx0" brushRef="#br0" timeOffset="16084.92">18054 8439 56,'4'-15'35,"-4"15"0,-7-11 0,-10 5-24,3 13-3,-11-4 0,4 7-3,-6 0-2,2 1 0,-1-1-2,4 6 1,1-2 0,6-1-1,4-3 0,7 3 0,4-13-1,10 18 1,3-13-1,11-1 1,4 0-1,5 2 0,3 0 0,1-1 1,-2 1-2,-2 2 1,-6 8 1,-7-3-2,-10 5 2,-8-1-1,-11 0 0,-7 4-1,-6-2 2,-7 0-1,-1-5 0,-2-2-1,4-3-1,2-3-2,7 2-5,3-11-21,7-3-8,9 6 1,3-22-1</inkml:trace>
  <inkml:trace contextRef="#ctx0" brushRef="#br0" timeOffset="16332.9342">18230 8196 94,'0'0'38,"0"0"1,0 0-8,-10 22-26,6-7-2,3 7-1,1 2-3,0-3-1,5 5-4,-7-9-8,4 1-24,1 1 0,-2-6-1,0-3 2</inkml:trace>
  <inkml:trace contextRef="#ctx0" brushRef="#br0" timeOffset="16885.9659">18341 8120 39,'0'0'35,"0"0"2,0 0-1,23 3-12,3 15-10,-2 0-4,12 10-2,-7 4-3,8 7-2,-5 4-1,-9 5-1,-5-1-2,-9 1 1,-9 1 0,-8 0-1,-6-8 0,-8-4-1,2-4-1,-4-6-4,6-4-6,-3-3-25,7-12 1,14-8-1,-13 3 1</inkml:trace>
  <inkml:trace contextRef="#ctx0" brushRef="#br0" timeOffset="17373.9938">18833 7900 58,'3'19'37,"0"12"0,-2 13 1,-7 11-24,12 20-3,-4 6-2,7 16-2,-2 0-3,4 4-1,2-2-1,3-2-1,-2-9-1,3-8 0,0-11-2,-7-19-6,4-8-31,-1-12-1,-6-16 2,-7-14-3</inkml:trace>
  <inkml:trace contextRef="#ctx0" brushRef="#br0" timeOffset="19110.0931">19670 8140 53,'11'23'34,"-6"3"0,5 6-6,1 12-15,-3 3-3,5 6-1,-4-1-4,4 3-1,-3-9-2,0-4-3,-2-10-1,-4-9-2,2-3-4,-6-20-5,4 9-6,-4-9-8,-13-22-8,2 6 1,-6-12 2</inkml:trace>
  <inkml:trace contextRef="#ctx0" brushRef="#br0" timeOffset="19383.1087">19609 8142 29,'6'-30'31,"0"2"3,11 10-8,6 3-5,0 0-5,11 8-3,-3 2-5,7 9-1,-3 2-3,2 9-1,-9 5-1,-2 5 0,-7 5-2,-9 0 1,-9 2 0,-8-1-1,-8 0 1,-4-7-1,-4-5 0,-2-1 0,1-10-1,0-4-2,6-2-4,-2-11-10,12-3-20,8 12 1,4-20-1,10 6 1</inkml:trace>
  <inkml:trace contextRef="#ctx0" brushRef="#br0" timeOffset="19846.1352">20424 7868 31,'0'0'31,"-13"27"2,-2 5 1,-7 12-17,-7 2-4,5 18 1,-3 2-4,12 10-2,1-7-2,10-1-1,7-7-3,8-3-2,9-6-2,3-18-5,8-3-17,1-13-13,-4-12 0,4-5-1,-3-13 1</inkml:trace>
  <inkml:trace contextRef="#ctx0" brushRef="#br0" timeOffset="20246.158">20787 8203 42,'-15'-6'28,"-2"13"1,-15-4 1,-7 8-24,2 4 0,-6 2-1,6 3 1,0-1-1,10 2 0,5-7-1,15 1 1,7-15-2,17 19-1,9-12 1,7-2-1,5 0 1,6 0-1,0 1 1,-1 4-1,-6 4 0,-6 0-1,-10 3 0,-8 3 0,-9 2 0,-11 0 1,-8-1-1,-7-1 0,-4-1 0,-2-1-1,1-3 0,-1-9-2,6 1-4,-1-9-8,13-9-23,2 1 0,1-13 0,7-12 1</inkml:trace>
  <inkml:trace contextRef="#ctx0" brushRef="#br0" timeOffset="20466.1706">20762 7932 68,'32'12'38,"0"5"0,3 3 1,2 17-28,-8 3-1,6 12-3,-14-1-3,-3 6-1,-9-1-1,-5 0-2,-7-2-2,-7-11-5,4-5-32,-6-5-1,-2-14 2,4-6-2</inkml:trace>
  <inkml:trace contextRef="#ctx0" brushRef="#br0" timeOffset="22717.2994">21580 8168 36,'7'19'32,"-7"-5"2,0 16-2,-3 3-16,-8 0-4,1 10-1,-7-1-4,1 0-1,-1-5-3,0 0 0,2-14-1,5-2 0,0-12-1,10-9-1,0 0 1,0 0-1,-2-16 1,7-2-1,-1-4 1,2-5-2,-1-9 2,0-3-2,2-2 1,0-2 0,3 2 1,1 4 0,0 6 0,3 8 1,0 10 0,3 12 0,-2 8 1,3 10-1,-3 7 0,3 7 0,1 2 0,-1 7-1,-1-1 0,0 0 0,0-4-2,-2-2 0,2 1-3,-4-9-4,5 6-11,-2-8-20,-1-8 0,1-2 0,3-10 1</inkml:trace>
  <inkml:trace contextRef="#ctx0" brushRef="#br0" timeOffset="23145.3239">22304 8186 49,'2'-15'32,"-2"15"1,-3-14 0,3 14-17,-21-1-11,1 5 1,-1 3-1,-11 1-1,0 7 0,-4-4-1,4 2 0,2-3-1,4 1-1,9-2 0,10 3 0,11-3 0,14-2 0,10 3 0,6-1 1,7 1-1,5 2 2,0-1-2,-3 4 1,-7-1 0,-9 5 0,-9 0-1,-12 2 1,-7 0-2,-11 2 1,-5-1-1,-3-2 1,-2-4-2,-1-2 0,1-4-1,2-5-3,9-1-3,-5-13-11,8-4-20,6-6 1,0-13-1,5-5 1</inkml:trace>
  <inkml:trace contextRef="#ctx0" brushRef="#br0" timeOffset="23353.3358">22362 7795 77,'10'4'38,"0"9"0,-3 2 1,-8 8-31,10 9-2,-6 1-2,4 8-3,-5 3-4,2-7-5,6 5-13,1-5-18,-1-8 1,4-3-1,0-9 2</inkml:trace>
  <inkml:trace contextRef="#ctx0" brushRef="#br0" timeOffset="23592.3494">22732 8181 74,'6'-10'36,"7"5"-1,1-4 1,3 0-31,6 8-3,-1-4 1,3 3-3,0 2-3,-3-3-5,-1 6-13,-5 0-14,-16-3-1,14 6 0,-14-6 0</inkml:trace>
  <inkml:trace contextRef="#ctx0" brushRef="#br0" timeOffset="23760.359">22683 8336 53,'-21'14'34,"16"1"0,5-15 0,9 10-23,17-8-4,5-2-4,5-2-4,4 1-6,-2-7-6,0-4-21,5 5 1,-11-9-2,1 8 1</inkml:trace>
  <inkml:trace contextRef="#ctx0" brushRef="#br0" timeOffset="24161.382">23461 8104 42,'19'-8'33,"-17"-3"3,-2 11-1,-10-6-19,-13 1-3,0 10-5,-11-2-1,5 3-2,-2 2-2,2 0 0,3 0-1,9 1 0,2 3-1,10-4 0,12 1-1,3 4 0,5 1 1,11 0-1,3 3 0,0 2 0,3 2 0,1 2 0,-7 5 0,-1-3 0,-8 2 0,-8 2-1,-8-2 1,-2 0 0,-7-5 0,-6-4 0,-6 1 0,-3-6-2,4-1-1,-3-8-4,9 3-8,-7-6-23,5-5 1,15 4-1,-13-23 1</inkml:trace>
  <inkml:trace contextRef="#ctx0" brushRef="#br0" timeOffset="26200.4986">23651 7627 33,'-28'-11'31,"17"8"3,0-8 0,8 0-18,3 11-5,0 0-2,27-7 0,-8 7-3,11 5 0,1 2-2,2 10-1,-5 2 0,6 6 0,-10 6 0,-10 7-1,-6 0 0,-6 3 1,-13 4-1,-1-4 0,1-1 0,-3 0-1,2-4 1,4-4-1,8-3 0,3-6-1,14-7 0,6-4 1,1-3-1,9-7 1,2-3-1,-2-2 0,-5-4 0,1 0 0,-12 2 0,-17 5 0,13-6 0,-13 6-1,-24 14 1,8-2 1,2 6-2,-8 4 1,7 5 0,8 5 1,4 3-1,8 1 0,11 1-1,-1 5 1,4-2 1,12-2-1,-2-1 0,-9 0 0,-3-3 0,1-1 0,-6-1 0,4-4 0,-5-1 1,-13 1-2,0-5 2,8-2-1,-4-3 0,-3-4 0,-4-2 0,-4-1 0,-1-2 0,10-9 0,-9 11-1,-10-4-1,4 0-5,2-7-20,0 1-14,13-1 2,-9-5-2,9 5 1</inkml:trace>
  <inkml:trace contextRef="#ctx0" brushRef="#br0" timeOffset="40997.3449">19996 9115 12,'0'0'21,"0"0"0,-17-2-7,9 2-3,-9 0 0,4 2-1,-7 0-2,-2 0-2,1 4-1,-3 0 1,0 4-2,2-1 1,0 3-2,4-1 0,6 0 1,5-2-1,7 2 0,0-11 1,17 16-1,-4-8 0,10 3 0,-3 0 0,4 3-1,-4 2 2,-1 2-3,-3 3 1,-5 2-1,-3-1-1,-7 4 1,-2-5 0,-4 0 1,-4 0 0,-1-6-1,-6-3 0,5-5 1,-4-3 0,4-5-1,-2-4-1,5-2 0,-2-3 0,2-1-2,4 1-1,-1-4-4,7 5-11,-2 9-16,9-21-1,4 11 0,-1-5 1</inkml:trace>
  <inkml:trace contextRef="#ctx0" brushRef="#br0" timeOffset="41350.3651">20183 9028 21,'5'-19'27,"7"14"1,-12 5 3,0 0-20,0 0 0,11 21-1,-7 6-1,-5 1-1,5 9-1,-5 1 0,3 6-3,-2 0 0,2 0-2,-2-2 0,0-3-1,1-4-1,-1-3-1,3-5 0,-2-7-1,2-4-1,-3-16-3,6 10-4,-6-10-4,9-14-8,-3 3-11,-4-10 0,4 1 1</inkml:trace>
  <inkml:trace contextRef="#ctx0" brushRef="#br0" timeOffset="41584.3785">20235 9195 42,'10'-12'32,"2"6"-4,-2 3-5,2-5-4,4 10-3,-2-6-5,3 5-3,1-2-4,2 3-3,-2 0 0,0-1-3,-2 3-1,1-5-6,-2 3-11,-2 4-14,-13-6-1,12-1 1,-12 1 1</inkml:trace>
  <inkml:trace contextRef="#ctx0" brushRef="#br0" timeOffset="41839.3931">20266 9306 32,'0'0'31,"9"7"2,-9-7-8,16 6-8,-2-4-2,0-3-4,5 5-3,-4-4-3,3 4-1,-4-2-2,4-1-1,-5-1 0,5 2-1,-6-1-1,2-6-4,0 4-11,-1 1-17,0-10-1,3 9-1,-4-10 1</inkml:trace>
  <inkml:trace contextRef="#ctx0" brushRef="#br0" timeOffset="42193.4134">20746 9069 31,'7'-12'30,"-7"12"2,9 7-8,-9-7-5,3 19-4,-6-6-5,5 8-1,-6 0-3,6 7-2,-4 2-1,5 4-1,-2 0 0,2 0-1,-1-1-1,2-2 0,0-3-1,0-6-1,2-2-4,-3-11-7,-3-9-13,14 12-9,-14-12 0,7-15 1</inkml:trace>
  <inkml:trace contextRef="#ctx0" brushRef="#br0" timeOffset="42559.4343">20698 9071 13,'-11'-18'30,"11"18"1,-8-21 3,10 4-14,-2 17-5,12-16-1,2 11-1,2-5-4,7 6-3,3 0-2,4 5-1,1 2-1,1 1-1,-4 3 0,0 6-1,-7 3 0,-3 0 0,-5 2 0,-5-1-1,-3-1 1,-5 1 0,-3 0-1,-4-5 2,-3 1-2,-3-1 1,-5-1 0,-1-2 1,0 0-1,0-4-1,4 1 0,2-1-1,13-5-6,-10 6-18,10-6-9,18 2-1,-8-4 1</inkml:trace>
  <inkml:trace contextRef="#ctx0" brushRef="#br0" timeOffset="61681.528">15024 3748 44,'-6'-13'34,"6"13"2,-7-12-3,7 12-17,0 0-2,0 0-4,4 18-3,9 2-2,3 10-2,3 10 0,3 9-1,1 4-1,1 5 0,1 3 0,-2-2-1,-2-1 0,0-4 0,-5-9 0,3-7 0,-3-7 0,-2-13 0,-1-14 0,0-4 0,-3-15 1,-2-15-1,-1-10 0,2-10 0,0-9 0,4-1 1,0-1-1,4 0 1,0 6 0,2 8 0,0 9-1,0 5-1,0 10-2,-3 1-3,3 11-7,-6-1-26,-1 0 1,-1 7-1,-11 5 1</inkml:trace>
  <inkml:trace contextRef="#ctx0" brushRef="#br0" timeOffset="62590.58">15933 4103 49,'0'10'36,"0"-10"-1,16-2 2,3 1-21,-3-6-5,13 7-1,0-5-3,7 4-2,-2-1-3,1 5-1,-3 1-1,-4-3-1,0 7-5,-10-6-10,-5 3-23,-2 0 2,-11-5-1,0 0 1</inkml:trace>
  <inkml:trace contextRef="#ctx0" brushRef="#br0" timeOffset="63579.6366">16527 4120 32,'-4'-14'33,"4"14"4,-3-13-2,3 1-12,0 12-7,0 0-4,0 0-5,13 2-2,-4 10-1,-1 2-3,2 9 0,1 2 0,0 1 0,0 2-2,2 0 1,-1-3-1,-3-1 1,2-3-1,-1-8 1,-2-3-1,-8-10 0,15 11 1,-15-11 0,12-11 0,-5-2 0,2-7 1,1-1 0,1-4 1,3-6-1,-1 1 0,0 3 0,-1 2 0,-2 3-1,0 6-3,-8-1-7,-2 17-21,14-10-7,-14 10 0,0 0 0</inkml:trace>
  <inkml:trace contextRef="#ctx0" brushRef="#br0" timeOffset="64116.6673">17099 4144 56,'5'-21'35,"-2"9"-1,-12 0-5,-4-2-15,13 14-2,-22-18-5,10 16-2,-6-1-2,1 6 0,-3 1-2,4 7 0,1 4-1,2 3 1,6 5-1,3 1 0,4 4 0,4 2 0,8-2 0,2-6 0,3 2 0,1-4 0,2-8 0,2-2 0,-3-8 1,-1-6 0,-3-4 0,-2-2 0,-2-10 1,-2-2 0,-5-3-1,-1 0 0,-3 0 1,-2 2-1,0 5 0,-1 1 0,1 6-1,2 11 1,0 0-1,0 0 1,-1 25-1,5-6-1,2 3 0,1 2 0,2 2-2,0-9-4,5 7-9,-1-7-23,-3-11 0,2-3 1,-2-6 0</inkml:trace>
  <inkml:trace contextRef="#ctx0" brushRef="#br0" timeOffset="64477.6879">17257 4096 72,'14'1'38,"-14"-1"-1,14 8 0,-7 5-26,-2-3-4,5 4-3,-1 3-1,1 3-2,-1-2-1,0 3-1,-3-3 0,-2-1-1,-1-4 0,-3-1 1,-1-2-1,1-10 0,-9 1 1,9-1 0,-13-15 2,7 0 0,2-3 0,3-1 0,0-4 1,5 3-1,1 1 1,2 2-1,1 4-2,0 4-4,6 6-7,-5 1-24,7-2-1,0 1-1,-1-3 0</inkml:trace>
  <inkml:trace contextRef="#ctx0" brushRef="#br0" timeOffset="64710.7013">17572 4069 79,'0'0'38,"0"0"-1,0 0-5,0 9-19,3 2-5,-4-1-3,2 7-3,-1 0-1,1 6 0,2 3 0,-3-4-1,3 1-2,-1-2 0,4 1-5,-5-11-7,1-2-25,-2-9 1,0 0-2,12-9 3</inkml:trace>
  <inkml:trace contextRef="#ctx0" brushRef="#br0" timeOffset="64890.7116">17509 3921 79,'0'0'36,"0"0"0,0 0 1,0 0-32,0 0-7,19-5-11,-5 5-23,7 5 0,-2-3-1,8 6 1</inkml:trace>
  <inkml:trace contextRef="#ctx0" brushRef="#br0" timeOffset="65380.7396">17979 4144 77,'0'0'38,"9"-1"-1,-9 1-9,-12-20-15,8 11-3,-7-5-5,2 3-1,-5-1-2,-1 2 0,-1 4-1,-4 7-1,0 2 1,-1 5-1,1 7 0,3 3-1,3 4 1,3 5-1,5 1 1,6-2 0,5-3 0,5 1-1,5-4 2,2-6-1,3-3 0,0-5 0,-2-7 0,2-4 0,-5-2 1,-1-6-1,-4-6 1,-4 1-1,-4-8 0,0 1 0,-4 2 1,0 4-1,-3 1 0,0 8 0,5 10 0,-8-3 0,4 13 0,2 4 0,4 5-1,2 1 0,5 3-2,0-4-2,10 3-7,-8-5-24,6-7-2,3-5 0,-4-9-1</inkml:trace>
  <inkml:trace contextRef="#ctx0" brushRef="#br0" timeOffset="65900.7693">18071 3821 81,'0'0'39,"5"19"-1,3-1 2,-8 7-33,7 9-1,-4 0-2,6 6-1,0 4 0,-1-2-2,1 1-1,-2-3-1,3-4 1,-5-9 0,1-2-2,-4-5 1,0-7 0,-1-3 0,-1-10 0,0 0 1,3-21-1,-2 7 1,5-2 1,-2-5-1,3-1 1,-2 3-1,3 1 1,3 8 0,0 2 0,1 5-1,2 3 0,0 6 0,-1 7 0,1 1 0,-2 6-1,-5-1 1,-3 0-1,-4 5 0,-5-1 1,-6-6 0,-4 0 0,-3-4 0,-2-2 1,1-5-1,0 1 1,3-9 0,3-3-2,3 2-1,10 3-3,-5-14-9,5 14-26,12-15 2,-3 0-2,3 7 2</inkml:trace>
  <inkml:trace contextRef="#ctx0" brushRef="#br0" timeOffset="66180.7854">18380 3772 100,'-5'-12'39,"5"12"1,7 12-7,-8 1-27,9 12-1,-3 4-1,3 9-2,-1 6-1,0 6 0,2 0 0,-2 1-3,0 0 0,-2-5-5,7 3-11,-2-13-23,-2-9 1,3-4-1,-2-12 1</inkml:trace>
  <inkml:trace contextRef="#ctx0" brushRef="#br0" timeOffset="66582.8083">18585 4174 70,'16'-8'39,"-5"5"-1,4 0 1,0 3-22,3-7-10,6 2-2,-1-3-2,1 2-2,-1-2 0,-1-2 0,-2 0-1,-4 0 0,-4-1 0,-5-2 0,-7 1 0,-6-5 1,-7 2-2,-4 1 1,-6 3 0,-2 4 1,-2 6-1,-2 6-1,1 4 2,4 10 0,4 1 0,7 9 0,4 1 0,7 3 0,5-3 0,8 0 0,4-3 0,4-2-2,4-5 0,0-7-2,7 1-7,-7-11-19,5-6-12,-2-2 1,-2-6 0</inkml:trace>
  <inkml:trace contextRef="#ctx0" brushRef="#br0" timeOffset="66981.8312">19221 4055 55,'-19'0'38,"-1"1"1,-5 2 0,3-2-13,1 5-16,-4-6-3,7 7-2,-1-3-1,7 4-2,-1-1-1,7 3 0,7-2 0,7 5-1,7 1 0,4 1 0,5 0 0,4 1 0,3 4 0,0-1 0,-3-2-1,-5-2 1,-7 1 0,-7 0 0,-10 0 0,-9-3 1,-7-4 0,-9 3 1,-5-4-1,0-3 0,1-3-2,3-7-3,14 1-28,3-4-9,9-5 1,10-1-2</inkml:trace>
  <inkml:trace contextRef="#ctx0" brushRef="#br0" timeOffset="81935.6865">9292 11047 25,'-14'-9'30,"14"9"1,0 0-7,-10-2-8,10 2 0,-2 11-4,5 3-3,-3 1-1,4 9-3,-2 2-1,3 13-1,-1 6 1,2 1-1,-3 6-1,3 6 0,-4-1 0,0 3 0,-2-2-1,0-4 0,-5-2 0,-1-5-1,1-6 0,-1-10 0,0-5-3,-1-11-3,6-4-11,1-11-20,0 0 2,-9-26-2,6-7 1</inkml:trace>
  <inkml:trace contextRef="#ctx0" brushRef="#br0" timeOffset="82469.717">9193 11046 26,'10'-5'32,"-5"-8"1,4 4 0,0 0-15,-1-5-3,8 2 0,-4-5-6,8 6-2,1-3-2,6 6-1,2-2 0,4 3-2,1 2 0,6 3-1,-1 7 1,2 2-2,-3 7 1,1 3 0,-4 4-1,-1 6 0,-2 1 0,-4 2 0,-4 0 0,-2 0 0,-7-3 0,-2-1 0,-6-2 0,-5-2 0,-8-2 0,-7-1 0,-4-1 0,-8-1 1,-6-2-1,-5 0 0,-5-2 2,-4-2-1,2-3 0,1 0 0,2-4 0,4-2 0,7 0-1,5-4 0,9 2-4,5-5-6,10 5-29,0 0 1,18-15 0,4 9-1</inkml:trace>
  <inkml:trace contextRef="#ctx0" brushRef="#br0" timeOffset="98310.6231">10636 11200 23,'0'0'28,"11"-2"-3,-11 2 3,0 0-12,0 0-2,0 0-2,0 0-4,-4 15-1,4 2-3,-7 3 1,2 5-2,-4 4-1,0 4 0,-5 1 0,1 6-1,-1-2 0,-2 1 0,0-1 0,0 0 0,0-5 0,2-5 1,1-3 0,4-7-1,-1-9 1,10-9-1,-9 2 0,9-13 0,4-7 0,5-5-1,0-6 0,1-5 1,5-3-1,0-4 0,4 0 1,-1 0-2,-1 0 1,-2 3 0,1 4 0,-3 5 0,0 5 1,-5 6 1,-2 2-1,-6 16 1,7-13 0,-7 13 0,0 0 0,10 13 0,-6 2 0,4 6-1,3 3 1,1 8-1,2 4 1,4 1 0,3 2-1,1 3 0,1-2 0,-1-3 0,-2-4 0,1-2-1,-2-5 0,-2-4 1,-5-6-1,-3-1 0,-9-15-1,14 14-2,-14-14-4,0 0-20,0 0-13,10 10 1,-10-10-2,0 0 2</inkml:trace>
  <inkml:trace contextRef="#ctx0" brushRef="#br0" timeOffset="101394.7995">12318 10946 23,'9'-4'31,"-9"4"2,0 0-1,0 0-13,0 0-4,6 14-2,-6-14-2,-3 28-4,-3-6-3,2 10 0,-8 8-1,0 10-2,-6 7 0,-2 5 0,-5 1 0,0 3-1,-4 0 1,4-3-1,0-7 1,5-5 0,3-10-1,4-7 1,4-8-1,1-9 1,5-7-1,3-10 1,0 0-1,3-14 1,1-8-1,4-8 0,1-12 1,6-9-1,4-10 0,5-13 0,2-3 0,5-5 0,2 3 0,-1 2 0,-2 12 0,-2 8 0,-5 13 1,-3 13-1,-4 11 1,-4 12-1,-3 15 1,4 10 0,-2 10 0,4 15 0,0 9 1,4 8 0,1 7-1,3 3 0,1-1 0,1-2 0,-2-5-1,1-7 1,-1-10-1,-2-3 0,-3-5 0,-2-6 1,-4-4-1,-1-4 0,-3 0 0,-3-3 0,0-2-1,-2-8-3,2 5-6,-5-14-30,0 0 1,0 0 0,8-31-1</inkml:trace>
  <inkml:trace contextRef="#ctx0" brushRef="#br0" timeOffset="107622.1557">13750 11251 45,'0'0'33,"14"-4"-4,-14 4-1,0 0-12,-2 17-1,-9-7-3,7 9-4,-11 2-2,4 5-2,-9-2-1,4 8-1,-4-4-1,1 1 0,-2-4 0,1 1-1,3-3 0,0-1 1,4-4-2,0-5 1,5-3-3,8-10-1,-10 8-4,10-8-9,-7-14-20,8 4 0,-4-9 0,3 1 2</inkml:trace>
  <inkml:trace contextRef="#ctx0" brushRef="#br0" timeOffset="107888.1709">13432 11258 57,'0'0'36,"15"17"0,-2-1-5,-2-5-14,17 9-4,-3-4-3,11 12-3,-2-6-2,5 4-1,0-1-2,-1 3 0,-4-4-1,-2-1-1,-4-4-1,-5-2 0,-3-2-2,-5-3-3,-2 2-9,-13-14-24,14 7 0,-14-7 0,10-10 1</inkml:trace>
  <inkml:trace contextRef="#ctx0" brushRef="#br0" timeOffset="108224.1901">14185 11333 65,'-14'5'37,"14"-5"0,0 0 2,0 0-26,19-8-5,-1 0 0,7 5-3,2-2-2,4 3-1,-1-3-1,1 2-1,-1 3-2,-5-6-2,1 8-5,-10-9-8,2 1-22,-6 8 1,-12-2-1,0 0 2</inkml:trace>
  <inkml:trace contextRef="#ctx0" brushRef="#br0" timeOffset="108436.2022">14225 11486 42,'-2'10'36,"2"-10"2,0 0 0,14 9-12,-4-16-14,13 9 0,-4-7-4,4 3-4,0-2-2,5 2-2,1 2-5,-4-8-10,-1 5-24,8 0 1,-7-4-3,5 4 3</inkml:trace>
  <inkml:trace contextRef="#ctx0" brushRef="#br0" timeOffset="113734.5053">13933 10921 39,'0'0'35,"0"0"1,-9 13-2,9-13-12,-2 20-7,-6-3-5,9 4-4,-4 1-2,5 7-2,1-1-2,0-5-4,6 2-13,-2-6-21,-5-9 2,-2-10-3,0 0 3</inkml:trace>
  <inkml:trace contextRef="#ctx0" brushRef="#br0" timeOffset="114530.5508">15059 11223 34,'17'-1'29,"-17"1"-1,0 0-6,-2 23-5,-10-9-2,1 11-2,-11-2-1,4 9-3,-12-4-2,4 7-2,-2-1-1,-1 0-1,1-4-1,4-2-1,2-5 0,3-5-1,7-3-1,2-7-1,10-8-3,-11 3-5,11-3-11,0 0-15,7-16 0,-3 6-1,-5-8 1</inkml:trace>
  <inkml:trace contextRef="#ctx0" brushRef="#br0" timeOffset="114789.5656">14729 11235 49,'-5'14'36,"4"-4"1,9 5 1,6 2-17,-1-6-9,15 10-2,-4-2-1,10 5-4,-1-7-2,3 6 0,-2-1-1,-3 1-2,-3 2 0,-5-3-1,-2 1-5,-8-6-12,-3-1-22,2-5 0,-12-11 0,16 11 1</inkml:trace>
  <inkml:trace contextRef="#ctx0" brushRef="#br0" timeOffset="120128.871">12039 12277 39,'10'-9'33,"-10"9"3,0 0-4,-3-9-13,3 9-3,0 0-4,-16-5-4,16 5-3,-12 16-2,5 0 0,-5 4-2,-2 7 1,-2 4-1,-3 3 1,-4 1-1,-1 5 0,-1-3 1,2-2-1,0-6 0,2-3 0,6-8 0,2-2-1,3-5-1,10-11-1,-10 2-2,10-2-3,1-9-7,-6-5-19,5 0-5,0-3-1,0-5 2</inkml:trace>
  <inkml:trace contextRef="#ctx0" brushRef="#br0" timeOffset="120442.889">11726 12310 14,'0'0'32,"-13"-12"2,13 12 1,0 0-10,-11-2-5,16 12-2,-5-10-5,13 19-4,2-6-2,6 7-2,3 0 0,7 4-1,3 0-1,3 4 0,4-1-2,-2 0 0,-2-2 0,0-2-1,-3-1 1,-6-4-1,-3-4-1,-5-6-2,-1-2-1,-7-10-5,4 5-14,-4-9-18,-4-4 2,2 0-2,-1-4 2</inkml:trace>
  <inkml:trace contextRef="#ctx0" brushRef="#br0" timeOffset="120997.9207">12588 12358 51,'0'0'34,"-13"-16"0,13 16-8,-9-15-13,-2 1 0,11 14-4,-12-14-3,12 14-1,-15-8-2,4 11 1,-4 2-1,-2 8-1,-3 5 0,-1 4 0,-3 0 0,1 6 0,1 1-1,4-3 1,4-1 0,8 1-1,6-5 0,7-1 0,7 0 1,6-6-1,5-1-1,3 1 1,0-4-1,0-1 0,-3-2 0,1 0 0,-5-1-2,-4-2 0,0 3-3,-6-10-5,4 4-13,-1-6-17,-7-3 2,0-2-1,-7-6 1</inkml:trace>
  <inkml:trace contextRef="#ctx0" brushRef="#br0" timeOffset="121232.9342">12408 12485 52,'-14'4'35,"1"-4"1,13 0-10,0 0-8,0 0-2,13 4-4,-1-5-4,8 5-3,-1-4-1,7 5-1,-2 0-2,2-2-1,1 3-5,-6-6-5,4 1-27,-5 2-2,-3-4 1,0 1-2</inkml:trace>
  <inkml:trace contextRef="#ctx0" brushRef="#br0" timeOffset="121753.964">12869 12206 62,'0'0'36,"0"0"0,0 0-8,0 0-13,0 0-4,0 0 0,0 0-5,11 17-2,-4-6 0,1 7-1,1 3-1,3 5 0,-1 2-1,3 2 0,0 4 0,1-1 0,-2-3-1,2 2 0,-3-3 0,-2-3 0,0-1 1,-2-5-2,-2-3 2,-2-4-2,0 0 0,-4-13-1,0 0-2,0 0-4,13 2-10,-13-2-22,1-19 1,2 5-1,-2-4 3</inkml:trace>
  <inkml:trace contextRef="#ctx0" brushRef="#br0" timeOffset="122359.9986">13305 12208 22,'0'0'28,"0"0"2,0 0-5,0 0-7,0 0-1,0 0-3,0 0-2,0 0-1,0 0-3,0 0-1,0 0-1,0 0-2,0 0 0,0 0-2,0 0 0,-6 9 0,6-9-1,-9 24 1,2-4-1,-2 2 0,-4 5 0,1 3 0,-3 7 0,-1-3 0,-1 0 0,2-1-1,-4-3 1,9-1 0,-1-6 0,4-2-1,-3-2 1,6-3-1,1-2 1,-2-4-1,5-10 1,-7 13-1,7-13 0,0 0 0,0 0 1,0 0-2,0 0-2,0 0-7,0 0-30,8-13 0,-5 4 0,-1-1-1</inkml:trace>
  <inkml:trace contextRef="#ctx0" brushRef="#br0" timeOffset="176886.1173">9216 14377 13,'0'0'23,"0"0"-3,0 0-2,0 0-2,-10 12-4,3-3-3,0 1-2,-1 7-1,-2 2-1,-2 4-1,-3 5 1,-3 0-2,1 2 0,-3 2-1,1-1 0,1-1 0,-3-2-1,2-1 0,3-6 0,1-2-1,1-1 1,2-6 0,0 1-1,12-13-1,-14 14 1,14-14-2,-10 7-2,10-7-5,0 0-7,0 0-14,0 0-1,0 0 1,-5-19 0</inkml:trace>
  <inkml:trace contextRef="#ctx0" brushRef="#br0" timeOffset="177441.1491">8878 14415 18,'0'0'17,"7"9"1,-7-9-2,0 0 0,11 15-2,-11-15-3,14 17-1,-6-8-2,4 4-1,-1-2-2,5 5-1,-1 0 0,4 5-2,-1-3 1,3 5-2,1 1 1,1-3-1,0 2 0,-1 0 0,-3-5-1,1-2 0,-1-1 0,-4-3 1,-2-1-1,-3-3-1,0-2-2,-10-6-4,19 5-7,-19-5-13,15-3-5,-4 2 1,-5-11-1</inkml:trace>
  <inkml:trace contextRef="#ctx0" brushRef="#br0" timeOffset="178050.1839">9591 14456 22,'0'0'27,"0"0"-4,0 0-3,0-11-2,0 11-4,10-5-3,-10 5-3,20 0-2,-3 1-2,0 2-1,3-6-1,3 6 0,2-3 0,4-4-2,-1 1 1,1-2-1,-1-1 1,1 1-2,-1 0 0,-3-3-3,-4 6-4,-3-3-5,-5 0-14,2 9-6,-15-4 2,0 0-1</inkml:trace>
  <inkml:trace contextRef="#ctx0" brushRef="#br0" timeOffset="178465.2077">9560 14648 8,'0'0'25,"0"0"-3,0 0-1,0 0-1,0 0-2,19 8-3,-9-13-2,10 7-2,-3-6-2,7 3-3,-2-3 0,5 2-3,0-1-1,0 2-1,2 1 0,-1-3 0,1 2-2,-1-1 0,3 2-1,-5-4-5,1 7-15,1-1-11,-14-5-2,4 6 1,-18-3 0</inkml:trace>
  <inkml:trace contextRef="#ctx0" brushRef="#br0" timeOffset="179187.249">10388 14289 5,'-14'-5'27,"14"5"1,0 0 2,-11 8-13,11-8-2,-3 14-2,4 1-3,-2-2-3,3 7-1,-2-3-2,3 8 0,-2 2-2,1 2 1,-2 4-2,1 3-1,0 0 1,-1 2-1,0 2 1,-1-1-1,1-2 0,0 0 0,2-3 0,-2-5 1,3 0-1,-1-4 0,1-4 0,2-4 1,1-2-1,-1-3 2,-5-12-1,21 13 0,-9-12 1,4-2 0,1-2 0,4 0-1,1-4 1,3 2 0,-2 0-1,4-1 0,0 0 0,0 1 0,1 1-1,-2 0 1,2 2-2,-5-1 0,3 1-1,-5 0-3,2 6-5,-11-6-17,0 1-8,1 0-1,-10-8 0</inkml:trace>
  <inkml:trace contextRef="#ctx0" brushRef="#br0" timeOffset="179614.2734">10447 14567 37,'-9'-7'29,"9"7"2,-11-2-11,11 2-6,-7-9-2,7 9-4,-4-9-1,4 9-2,14-8 0,-3 3 1,6 3-1,2-3-1,6 1 0,-1-1-1,5 2 0,-3-3-1,2 2-1,-1-1 0,-2 2-2,0-1 0,-5 1-1,-2 2-1,-5-3-3,1 5-4,-14-1-9,0 0-16,10-9 0,-10 9 0,-10-8 0</inkml:trace>
  <inkml:trace contextRef="#ctx0" brushRef="#br0" timeOffset="179975.294">10383 14243 29,'0'0'32,"-9"-10"2,9-1-4,0 11-11,-4-23-3,4 23-3,11-22-4,-1 11-2,2 0-2,8 2-1,2-2-1,5 2 0,4 0-1,5 1 0,4 0-1,3 2 0,-2 2 0,-1-1-1,-2 3 0,-1 2 0,-6 4-1,-8-1-1,-2 6-3,-9-5-5,2 3-23,-6 2-5,-8-9 1,2 8-1</inkml:trace>
  <inkml:trace contextRef="#ctx0" brushRef="#br0" timeOffset="187248.71">9324 14109 33,'0'0'32,"0"0"2,-10 3 0,10-3-15,0 0-5,0 0-1,0 15-4,0-4-3,7 3-1,-2 2 0,3 7-1,-1 0-1,2 3 0,1 1-3,0 0 0,1-1-3,-3-6-8,2 1-28,-4-6 1,-1-4 0,-5-11-2</inkml:trace>
  <inkml:trace contextRef="#ctx0" brushRef="#br0" timeOffset="193548.0703">11546 14296 39,'10'-5'31,"-10"5"2,0 0-7,0 0-11,-11 7-2,6 5-2,-4-2-3,3 9-3,-3 0-2,0 5 0,-2 3 0,-1 3-2,-1 4 0,1 4 0,-2-2 0,0-1-1,-1-1 1,1-1-2,1-4 2,2-5-1,3-4 0,1-8 1,7-12-1,0 0 1,0 0-1,-3-11 1,9-8-1,5-6 1,-2-7-1,4-3 0,1-4 1,2-2-1,-1-1 1,1 3-1,-2 2 1,-4 7 0,1 4 0,-3 7 0,-3 7 1,-5 12-1,0 0 0,11 4 1,-7 9-1,1 9 0,4 6-1,2 6 1,2 4 0,5 6 0,0-1-1,5 2 1,0-1 0,0-3-1,1-3 1,2-5-1,-5-9 0,-1-3 1,-4-6-2,-5-5 0,-1-2-3,-10-8-8,0 0-28,0-15 2,-8 2-1,3-1 0</inkml:trace>
  <inkml:trace contextRef="#ctx0" brushRef="#br0" timeOffset="195282.1695">13230 14108 37,'-6'18'32,"4"10"3,-8 1-4,-9 1-16,6 13-3,-7-2-2,1 10-3,-3 3-4,-1 4 0,-1-2-1,-1 5-1,0-1 1,4-3-1,-1-3-1,3-1 1,0-5-1,3-6 1,2-6-1,4-8 0,2-7 0,2-7 0,6-14 0,0 0 0,10-18 1,2-10-2,3-9 2,3-9-2,4-10 1,1-8 1,4-6-2,1-3 1,0 0 0,-1 0 1,-1 3-1,-3 7 1,-4 7 0,-2 10 0,-7 9 1,-1 9-1,-4 7 1,-5 21-1,11-4 1,-4 17 0,0 8 0,6 11-1,-1 10 0,6 9 1,3 7 0,2 6-1,0 5 0,2 2 0,-1 0 0,2-1-1,1-7 1,-2-4-1,-2-3 0,-1-8 0,-1-8 1,-4-5-1,-2-10 0,-3-3 1,-3-7-2,-9-15-1,10 17-4,-10-17-12,0 0-21,-5-17 0,2 7-1,-1-2 1</inkml:trace>
  <inkml:trace contextRef="#ctx0" brushRef="#br0" timeOffset="197473.2949">14235 14437 46,'14'4'30,"-14"-4"1,2 15-10,3 4-7,-3 1-3,3 7-3,0-1-2,2 4-1,0-1-1,5-1-2,-4-3 1,3-2-2,1-6 0,0-5 1,5-3-2,-3-6 1,3-4 0,1-7-1,1-5 0,-1 0 1,0-8-1,0-3 1,-4-4-1,1 1 1,-7-2 0,0 7 2,-4 0-2,-1 3 2,-3 6-1,0 13 0,0 0-1,0 0 1,-12 21-1,9 3 0,-2 6 0,-1 9-1,0 4 0,1 7 0,-1 0 0,0 4 0,1-1 0,0-4 1,1-1-1,0-8 0,1-4 0,1-6 0,1-5-1,0-9 0,0-2-2,1-14-2,2 9-7,-2-9-24,0 0-1,-4-21-1,2-1 2</inkml:trace>
  <inkml:trace contextRef="#ctx0" brushRef="#br0" timeOffset="197755.311">14642 14152 66,'0'0'35,"9"-11"0,-9 11-7,17 14-18,-16 0-3,4 10 0,-5 2-2,0 7-2,-3 4-1,0 1-1,0 0-2,-2-4-4,6 0-12,1-6-20,-4-11 1,6-3-1,-4-14 1</inkml:trace>
  <inkml:trace contextRef="#ctx0" brushRef="#br0" timeOffset="198106.3311">14972 14468 45,'-7'13'32,"7"-13"2,0 0-8,0 0-9,7-13-3,3 15-2,-10-2-4,23-4-2,-7 1-1,7 6-2,2-3 0,0 2-1,-1 3-2,2-4 0,1 4-3,-4-3-2,1 3-3,-9-6-8,3 2-16,-5 3-5,-13-4-1,0 0 2</inkml:trace>
  <inkml:trace contextRef="#ctx0" brushRef="#br0" timeOffset="198380.3467">14934 14665 60,'0'0'36,"-7"14"0,7-14-4,0 0-17,13 12-4,-5-12-4,11 4-1,-3-2-3,5 1 0,3-1-2,0 0-1,1 2-2,-1-3-1,2 4-4,-7-8-9,2 0-23,0 4 2,-9-8-1,3 4 2</inkml:trace>
  <inkml:trace contextRef="#ctx0" brushRef="#br0" timeOffset="198974.3807">15608 14382 61,'0'0'35,"-9"6"1,6 6-1,-2 13-18,2-9-12,4 9 0,2 4-1,3 2-2,2 1 1,4 0-2,1-3 0,4-2 0,2-5 0,4-6 0,0-9-1,2-6 0,2-7 1,-1-4-1,0-8 0,-1-5 0,-1-3 0,-7 0 0,-1 2 0,-6 0 1,-3 3-1,-1 5 1,-5 7 0,-1 9 0,0 0 0,-15 15 0,5 4 0,0 10-1,-3 6 1,1 9-1,-4 4 1,2 9 0,-3 4 0,3 2 1,-4-2-1,2-2 1,0-4 0,4-3-1,-1-5 0,3-11-1,3-6-2,-3-11-6,10-1-20,0-7-13,0-11 2,0 0-3,-10-13 3</inkml:trace>
  <inkml:trace contextRef="#ctx0" brushRef="#br0" timeOffset="204335.6874">12331 15755 22,'0'0'28,"0"0"1,-6-8-5,6 8-8,0 0-2,-8-10-4,8 10-2,0 0-4,0 0 0,0 0-1,0 0-1,0 0 0,0 0 0,5 11 0,-5-11 0,7 17 0,-3-5 0,1 2 0,3 0 0,-2 2-1,0 1 0,2 0 1,0 0-1,2-4 0,0 2-1,4-6 1,0 1-1,3-6 1,-2-1-1,1-6 0,0-4 0,2-2 0,-3-2 1,2-4-2,-5 1 2,-2-1-1,0 3 1,-3 0 1,-7 12-1,8-11 0,-8 11 1,0 0-1,-2 20 0,-2-2 0,0 8-1,-2 4 1,-2 8-1,1 4 1,0 4-1,-1 3 0,-1-3 0,0 3 0,2-5 0,2-2 0,0-5-1,-1-7 0,1-5 0,3-6-1,-1-6-1,4-2-1,-1-11-3,0 0-7,0 0-9,0 0-12,6-14-1,-5-3 2,9 4 1</inkml:trace>
  <inkml:trace contextRef="#ctx0" brushRef="#br0" timeOffset="204844.7165">13258 15712 28,'0'0'30,"-14"1"2,14-1-5,-18 0-11,3-1-4,1 4-2,-3-1-3,-3 5-3,-4-1 1,-2 11-3,-3-1 1,-2 8-1,-3 3 1,1 5-2,0 0 2,6 3-1,2-2 0,10 0 0,7-3 0,9-4-1,9-4 0,7-5 0,7-3-1,6-5 0,4-4 0,1-3-1,0-4 0,-3-3-1,-2 1-1,-4-3-3,-2 4-3,-7-6-11,-5-1-15,2 4 1,-11-4-2,-3 10 3</inkml:trace>
  <inkml:trace contextRef="#ctx0" brushRef="#br0" timeOffset="205137.7332">12951 15958 33,'0'0'32,"13"-5"4,-13 5-2,17-13-12,3 10-7,-5-5-4,9 7-3,-2-1-3,4 0-1,-1-2-2,3 4-1,-2 0 0,0-1-2,-3 4-2,-5-6-3,4 10-13,-3-4-18,-10-2 0,0 0 0,-9-1 0</inkml:trace>
  <inkml:trace contextRef="#ctx0" brushRef="#br0" timeOffset="205817.7721">13648 15693 53,'0'0'34,"-7"-9"0,7 9-9,-10 5-9,14 6-3,-3 2-4,10 7-2,-2 6-2,5 8-2,5 5 1,5 4-2,-3 1 0,2 4-1,0-3 0,0 1-1,-2-7 1,-1-4 0,-2-5-1,-5-3 0,1-4 0,-3-7 0,-2-3-2,-9-13 1,11 12-3,-11-12-1,0 0-6,0 0-14,-3-18-12,2 7 0,-3-6 0,4 1 1</inkml:trace>
  <inkml:trace contextRef="#ctx0" brushRef="#br0" timeOffset="206347.8024">14245 15761 25,'0'0'21,"0"0"-1,6-9 2,-6 9-5,0 0-2,0 0-4,1 13-1,-1-13-1,-5 17-2,0-8-1,0 8-1,-4 1 1,-2 5-3,-3 3 0,-2 2-1,-3 2 0,1 4-1,-5 0 1,4 0 0,-2-5-1,2-1 1,2-4 0,3-2 1,3-6-1,2-3 0,9-13-1,-13 14 0,13-14 0,0 0 0,-8 10 0,8-10-1,0 0 0,0 0 0,-2 9-1,2-9 0,0 0 0,-1 10-2,1-10-1,0 0-5,0 0-29,0 0 1,7-13 0,-3 2 1</inkml:trace>
  <inkml:trace contextRef="#ctx0" brushRef="#br0" timeOffset="207001.8399">14598 15700 17,'-4'11'29,"-8"-9"2,3 3-7,2 5-3,-3-4-3,7 9-2,-2-3-2,8 7-4,-4 3-3,8 6-2,-1 0 0,8 6-2,-2 0-1,4 0 0,1 3-1,3-1-1,2-4 1,-2-2-1,0-4 0,-2-3 0,-3-5 0,0-1 0,-5-7-2,-10-10 1,13 16 0,-13-16-2,0 0-1,0 0-2,0 0-9,0 0-21,0 0-1,0 0 1,-6-16 1</inkml:trace>
  <inkml:trace contextRef="#ctx0" brushRef="#br0" timeOffset="207909.8918">15237 15700 9,'0'0'27,"0"-12"2,0 12-2,-6-10-7,-2 2-3,8 8-3,-23-2-4,12 6-2,-7-2-2,3 7 0,-5-2-2,3 3-1,0 3-1,2-1 0,4 1 0,2 0-1,6 1 0,4 1 0,4-2 0,3 2-1,4-2 1,0 0-1,1 1 1,1 1-1,-3-3 0,-1 2 0,-1 0 0,-4-4 0,-1 3 0,-3-3-1,-3-1 1,2-9 0,-11 18-1,-1-11 1,-2-1-1,-2 2 1,-1-1-1,-1-2 1,2-1 0,1-2 0,2 0 0,13-2 0,-14 1 0,14-1 1,0 0-1,0 0 0,0 0 0,18 11 0,-7-7 0,3 2 0,1 2 0,1 2 0,-2 4-1,0 4 1,-3 3-1,-4 7 0,-5 4 0,-2 0 1,-3 3-1,-4 2 1,1-3 0,-2-1 1,5-3 0,2-5 0,1-5 1,3 2 0,2-8 0,6-4 0,-2-3 0,7-1-1,-4-5-1,3 0 0,0 0-3,-1-8-6,1 0-28,-1 2 1,-5-6-1,2 1 1</inkml:trace>
  <inkml:trace contextRef="#ctx0" brushRef="#br0" timeOffset="208277.9128">15690 15946 76,'-2'17'36,"-5"-4"-1,-6 6-8,-4-4-17,4 9-2,-4-1-3,1 3-2,-2 3 0,3-6-2,0 0 0,-1 1 0,3-1 0,-1-5-2,4-1-3,-2-9-2,9 2-12,3-10-20,-14 6 1,14-6-1,-11-23 2</inkml:trace>
  <inkml:trace contextRef="#ctx0" brushRef="#br0" timeOffset="208550.9285">15392 15998 70,'0'0'38,"0"0"-2,13 5-4,-3 8-18,-10-13-4,24 22-2,-11-9-3,6 7 0,1 0-3,-1 1 1,0-1-2,1 2 0,0-1-1,-2 1 0,0 0-1,-1-5 0,-1 0-1,0-4-3,0 2-5,-5-6-24,0-6-6,-1-4 1,-4-8-1</inkml:trace>
  <inkml:trace contextRef="#ctx0" brushRef="#br0" timeOffset="209780.9988">15802 15751 25,'0'0'33,"0"0"2,0 0-5,6-16-7,-6 16-3,9-11-3,2 7-7,-6-5-2,7 5-3,-3-3-1,5 5-2,-3 1 0,6 1-1,-4 3-1,4 4 1,-3 0-1,-4 3 0,0 3 1,-2 2-1,-3 3 0,-2 1 0,-3 4 1,-2-1-2,-1-1 2,-1 1-2,1-1 2,-1-3-2,1 2 1,2-3 0,1-5 0,2-1 0,3 3 0,-2-4 0,5-1 0,-8-9 0,20 12-1,-9-8 2,2-1-1,0-1 0,0-2 0,1-2 0,0 1 0,-2 0 0,-3 1 0,-9 0 0,12-3 0,-12 3-1,0 0 1,-4 9 0,4-9-1,-15 14 1,7-5 0,-1 3-1,2 3 1,1-3 0,3 4 0,1 2 0,4 0 0,-4 3 0,6 2 0,1 3 0,2-2 0,2 3 1,0-1-1,1-4 0,2 2 0,2-1 0,-3-5 0,0-1 1,-2-4-1,-2-1 0,-1-2 0,-5-1 0,-1-9 0,-8 11 1,8-11-1,-20 5 0,4-3 0,1-1 0,-4 1-1,0-2-1,6 1-5,-6-1-27,3-1-5,4 1 1,3-5-2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24:48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2588 6452 14,'-11'-6'27,"11"6"-4,-15-1-1,6-4-3,-3 7-3,-1-6-3,2 3-3,-5-4-2,8 4-2,-9-4-1,7 5-1,-7 0 0,4 0-1,-2 0-2,-1 8 1,-1-4 0,-1 3-1,-1-1 0,2 3 0,-3 1-1,1 3 1,1 2-1,0-1 0,1 1 0,0 5 0,2 3 1,0 2-1,5 1 1,3 0-1,3-1 1,5 5-1,4 0 2,4-6-1,4 0-1,3 0 0,4-6 1,2 1 0,2-2 0,3-5-1,-1-5 1,1 1-1,-1-2 1,-1-4 0,-1-3-1,1 0 0,-3-5 0,-3 2 0,-1 2-1,-4-5-1,-1 2-1,-3-2-4,1 7-7,-11 0-21,10-8 0,-10 8-2,6-13 2</inkml:trace>
  <inkml:trace contextRef="#ctx0" brushRef="#br0" timeOffset="649.0372">2840 6858 51,'-1'14'31,"1"-14"1,2-12-11,-2 12-10,6-16 0,-6 16-3,11-20-1,-2 12-3,-5-5 1,6 3-2,-3 1 0,1-1 0,-3-2-2,-5 12 0,11-13 0,-11 13 0,8-9-1,-8 9 0,0 0 0,0 0 0,9-7 0,-9 7 0,0 0 0,0 0 1,9 14-1,-9-14 0,4 21 0,0-7 1,-1 6-1,0 2 0,0 1 0,0-1 0,1 0 0,-1-2-1,2 2-1,-3-6-2,2 2-1,-4-18-4,7 22-8,-7-10-13,0-12-5,-1 13 0,1-13 1</inkml:trace>
  <inkml:trace contextRef="#ctx0" brushRef="#br0" timeOffset="935.0535">2816 7061 41,'0'0'32,"13"0"2,-2-6-10,5 7-7,-5-6-2,8 5-4,-5-5-4,8 6-2,-6-5-1,6 4-2,-6 3-1,0-6-1,-2 6-2,0 0-1,0 4-3,-14-7-9,16-1-20,-4 3 0,-12-2-1,13-2 1</inkml:trace>
  <inkml:trace contextRef="#ctx0" brushRef="#br0" timeOffset="3009.1722">4112 6240 22,'0'0'18,"0"0"-4,0 0-1,0 0-2,0 0 0,-9 0-3,9 0 0,0 0-1,-12 1 0,12-1-1,-16-1-1,7 1 1,9 0-1,-20 1-1,11-2 0,-2-3-1,11 4 0,-17 1-1,17-1 1,-19-2-2,19 2 1,-16 0-1,16 0 0,-14 9 0,14-9 0,-16 5 0,16-5 1,-9 12-1,9-12 0,-9 15-1,9-15 1,-3 14-1,0-3 0,3 3 1,0-2 0,-1 3-1,1 3 0,1 4 0,0-1 0,1 2 1,0 2-1,0-2-1,2 4 2,-2 1-1,0-5 1,-1 2-1,0 0 0,1-1 0,-4-1 0,4 0 1,-4-2-2,2-2 1,-2 1-2,2-1 2,-1-5-1,0 1 1,2-5-1,-2 2 0,1-12 1,1 16-1,-1-16 1,0 0-1,3 12 1,-3-12-2,0 0 2,7 10 0,-7-10 0,0 0 2,13 2-2,-13-2 0,15 2 1,-6-4 0,5 2-1,0-1 1,1 0-1,2 1 1,0-2 0,-1-1-1,3 5 0,-3-2 0,-3 0 1,0 1-1,-1 0-1,-12-1 1,13 2-1,-13-2-1,0 0-5,10-4-12,-10 4-14,0-15 0,0 15 0,-10-26 0</inkml:trace>
  <inkml:trace contextRef="#ctx0" brushRef="#br0" timeOffset="4418.2528">4032 6278 3,'0'0'16,"0"0"-1,0 0-1,0 0-3,0 0 0,0 0-2,0 0 1,0 0-2,9 8 0,-9-8 0,0 0 0,12 3-1,-12-3-1,12 1 1,-12-1-2,13-1-1,-13 1 0,19-1-1,-10 3-1,1-2 0,-10 0-1,18 1 0,-9-1 0,-9 0 0,17 5 0,-17-5 0,13-1-1,-13 1 1,12 3 1,-12-3 0,0 0-1,12 2 0,-12-2 0,0 0 1,0 0-1,0 0 1,0 0-2,0 0 1,0 0 0,4 10 0,-4-10 0,-1 12-1,1-12 1,-1 17-1,1-3 1,0 1-1,0 0 0,1 7 1,0-1-1,0 4 1,0-1-2,2-1 2,-3 1-1,3-2 0,0 4 1,-1-3-1,0-1 1,1-2-1,0-1 1,0 0-1,-1 0 1,1-1-1,-1-7 0,0 4 0,0-4 1,-2-3-1,0 1 0,0-9 0,0 13 1,0-13-1,-4 8 1,4-8-1,0 0 0,0 0 1,-9 9-1,9-9 0,0 0 0,-9 7 0,9-7 0,0 0 0,0 0 1,0 0-1,-12 4 0,12-4 0,0 0 0,0 0 0,0 0-1,-10 9 0,10-9-1,0 0-3,0 0-4,0 0-19,0 0-8,0 0 0,14-10 0</inkml:trace>
  <inkml:trace contextRef="#ctx0" brushRef="#br0" timeOffset="5300.3032">5322 6286 32,'0'0'33,"0"0"1,2-8-1,-2 8-16,-12-10-4,12 10 0,-14-7-5,14 7-2,-22-8-2,11 8 0,-5-1-1,-3-3 0,-3 1-1,1 6-1,0 1 0,-3 1-1,-1 6 1,2 2-1,1 3 0,3 9 0,2 2 1,2-3-1,4 5 0,4 1 0,5 2 0,4-2 0,0-2 0,6 1 1,1-3-1,2 4 0,3-2 1,0-3 0,2-4-1,2-2 0,3-2 1,1-4-1,0-2 0,2-5 1,1-6-1,3 1-1,0-2 2,-2-6-1,-1 1 0,0-1 0,-2-2-1,-3 3 0,-2 1-1,-6-4-3,-1 6-5,-11 3-15,0 0-14,0 0 2,0 0-1,-8-9 2</inkml:trace>
  <inkml:trace contextRef="#ctx0" brushRef="#br0" timeOffset="6347.3631">5681 6736 45,'-11'0'32,"11"0"3,0 0-9,0 0-7,0 0-4,-8-10-4,8 10-3,0-9-1,0 9-2,6-10 0,-6 10 0,8-12-2,-8 12 0,12-15-2,-12 15 0,17-12 0,-17 12 0,17-12-1,-8 11 0,1-2-1,1 2 1,-1 4 1,-1-1-1,-9-2 0,18 12 0,-10 0 0,-3-4 0,-2 4 0,-2 5-1,2-4 0,-4 4 1,-1 0 0,-2-2-1,-1-1 1,-1 4-1,1-3 1,-6-2 0,1 2 0,-1 1-1,-2-3 1,3 2 0,-1-1 0,-2-3 0,3-1-1,1 1 1,4-1 0,5-10 1,-9 13-1,9-13 0,0 0 0,0 9 0,0-9 1,0 0 0,10 3 0,-10-3 0,16-1 0,-5 2 0,2 1 0,0-5 0,1 0-1,4 6 1,0-3-1,-2 0 1,-1 2-1,-1-1 0,0 1 1,-3 2-1,0 2 0,-11-6 1,13 1-2,-13-1 1,11 7 0,-11-7 0,0 0-1,0 0-1,0 0-2,0 0-7,10 1-28,-10-1-1,0 0 0,-8-11 0</inkml:trace>
  <inkml:trace contextRef="#ctx0" brushRef="#br0" timeOffset="15037.8602">2491 7462 2,'0'0'27,"0"0"0,6 16 0,-6-16-8,-10 11-4,6 1-3,-6-1-4,4 3-3,-4 0-1,3 3-2,-2 0 0,3 0-1,1 3 0,2-8 0,2 2-1,1 0-1,3-3 1,0-1 0,4-1 0,-7-9 0,20 13-1,-20-13 1,17 15 0,-17-15 1,15 15-1,-12-5 0,-1 1 0,-3 3 1,-5 2 0,0 1-1,-3-3 1,2 3-1,-1-2 1,2-1-1,-2-5 0,6 0 0,2-9 0,0 15 0,0-15 0,6 11 0,-6-11-1,14 9 1,-8 1 0,-6-10 1,11 16-1,-5-7 0,-2 2 0,0 3 0,-3 1 1,0-1-1,-3 0 1,1 2-1,-2 0 1,1-1-1,-2 0 1,0-4-1,0 1 1,3-1-2,0-2 1,1-9 0,-2 13 0,2-13 0,1 9 0,-1-9-1,0 0 1,0 0 0,0 0-1,3 9-1,-3-9-2,0 0-4,0 0-7,0 0-5,0 0-12,0 0 2,0 0 0</inkml:trace>
  <inkml:trace contextRef="#ctx0" brushRef="#br0" timeOffset="15350.8781">2376 8134 32,'-9'4'27,"9"-4"-3,0 0-3,-4 9-4,4-9-4,-2 10-5,5 0-3,-2 2 0,4 2-1,-1 0-2,3 4 0,-3-3-1,5 3 1,-2 0-1,1-4 0,1-3 0,-1 2 0,-8-13 3,16 12-2,-16-12 0,21-3 1,-11-5-1,5 2-1,-1-5-1,0-2-2,1 0-7,-4 9-24,-3-6-1,-8 10-1,0 0 1</inkml:trace>
  <inkml:trace contextRef="#ctx0" brushRef="#br0" timeOffset="16024.9166">2029 8699 21,'0'0'29,"0"-21"0,2 10-2,-2 0-10,-4-1-3,4 12-2,-2-14-3,2 14-2,0 0 0,0 0-3,0 0 0,-3 17-1,3-2 0,2 8-2,0 3 0,3 7 0,-2 4-1,3-2 1,1 4 0,1-2 0,-2-2-1,1 0 1,-1-4-1,2-6 1,-4-6-1,-1-1 0,0-5 0,-1-2-1,-2-11 0,1 9-2,-1-9-2,0 0-5,0 0-9,0 0-14,-13-4-2,13 4-1,-10-23 2</inkml:trace>
  <inkml:trace contextRef="#ctx0" brushRef="#br0" timeOffset="16427.9397">2014 8644 30,'0'0'31,"2"-15"3,-2 15-2,4-9-16,-7-1-4,3 10-1,10-6-3,-1 6-3,3-6-1,6 3-1,4-3 2,7 1-1,1-3 0,5 0-1,-1-2-1,1 0 1,-4 4-2,-1 0 1,-7 3-2,-2 1-2,-5 2 0,-3 1-2,-1 5-3,-12-6-6,12 0-23,-12 0-1,0 0-1,0 0 2</inkml:trace>
  <inkml:trace contextRef="#ctx0" brushRef="#br0" timeOffset="16786.9602">2037 8859 30,'0'0'34,"0"0"1,18 4 0,-18-4-12,16-10-9,5 8-3,-4-7-4,9 5-2,0-2-2,2 1-1,-2 1-2,-1 2-1,2 2-1,-7-2-2,2 6-5,-9-4-16,0-1-11,3 5 1,-16-4-1,20-3 1</inkml:trace>
  <inkml:trace contextRef="#ctx0" brushRef="#br0" timeOffset="17564.0046">2563 8902 39,'4'16'30,"-4"-16"1,1 12-10,1-4-7,-4 1-2,6 11-4,-4-5-3,5 5 0,-4 1-2,2 1 1,-3-1-2,4 2-1,-1-1 0,-1-6 0,0-1-1,0-3 0,1-3 0,-3-9 0,1 10 1,-1-10-1,0 0 0,3-12 1,-3 3-1,-1-5 1,0-4-1,0-1 1,0-1-1,-2 0 0,0 1 0,0 1 1,0 3-1,1 5 0,2 10 0,-4-12 0,4 12 0,0 0-1,0 0 1,0 0-1,5 18-1,-1-9-4,3 7-10,4 4-18,-7-5 1,3 8-2,-3-7 1</inkml:trace>
  <inkml:trace contextRef="#ctx0" brushRef="#br0" timeOffset="19741.1292">5382 7281 11,'6'-10'12,"-6"10"-1,5-9 1,-5 9 0,0 0 1,0 0-1,0 0 1,0 0-3,0 0 0,-2 14-1,2-14-1,-7 10-3,1 1-1,-2 0 0,2 5-2,-1-1 1,-1 2-1,0-3-1,3 4 0,1-2-1,0-1 1,2 2-1,2-3 0,2-2 0,0-1 0,4 3 0,1-5 0,2 3 0,0 0 0,1-1 0,-1 3 0,0 1 1,-3 3-1,-4-2 0,-2 7 0,-4 1 0,-4-1 1,-3 0-1,0 1 0,-1-3 0,1-1 0,3-6 0,3-5 0,5-9 0,0 15 0,0-15 0,9 6 0,-9-6 0,14 5 0,-14-5 0,14 9 0,-14-9 0,10 10 1,-10-10-1,8 11 0,-4-2 0,-2 2 1,-1 0-1,1 1 0,-2 4 0,-3 2 0,1 2 1,-2-3-1,0 1 0,0 1 0,3-1 0,-2-1 0,3-2 0,1-3 0,0-2 0,1 2 0,1-3 0,1 0 0,-4-9 0,5 14 0,-5-14 0,5 10 1,-5-10-1,0 10 1,0-10-1,0 0 0,-7 15 0,7-15-2,-8 11-3,8-11-3,-7 14-7,7-14-8,-8 12-10,8-4 2,0-8 1</inkml:trace>
  <inkml:trace contextRef="#ctx0" brushRef="#br0" timeOffset="20134.1516">5270 8111 19,'3'9'26,"-3"-9"1,3 22 2,0-8-17,2 1-3,4 5-2,0-2-2,2 1-1,2 2-1,0-3 0,2 2-1,-4-1-1,0-1 0,0 0 0,-3-4-1,-1 2 0,0-2 1,0-4-1,-7-10 1,13 6 0,-13-6 1,19-11 0,-6 0 0,3-4 1,-3-1 0,5-1-3,-1 5-3,-5 0-15,-3-1-14,3 9 0,-12 4-1,0 0 0</inkml:trace>
  <inkml:trace contextRef="#ctx0" brushRef="#br0" timeOffset="20797.1896">5354 8775 25,'10'-6'29,"-10"6"-2,0 0 3,-3-9-19,3 9-3,-3-12-1,3 12-2,0-11 0,0 11-1,0 0 0,1-10 0,-1 10 0,0 14-2,0 0 1,0 5 0,0 3-2,-1 8 0,2 3-1,1 6 1,-2 1 0,2 0-1,-1 0 0,0-3 0,1 0 0,1-2 0,-2-4 1,0-2-1,-1-3 0,-1-6 1,0-1-1,0-2 1,-1-6-1,2-11-2,-4 9-1,4-9-7,0 0-12,-8-20-11,9 4-1,-7-12 0,7 5 1</inkml:trace>
  <inkml:trace contextRef="#ctx0" brushRef="#br0" timeOffset="21133.2088">5291 8794 43,'0'0'33,"9"6"2,-9-6-1,9-11-20,6 10-1,-3-9-4,9 8-2,-1-7-3,6 1 0,1 0-2,5 3 0,-1 0-1,1 0 0,-1 3-1,-2 0 0,-1 2-1,-3 2-1,-2 4-2,-9-4-2,2 5-4,-16-7-10,11 4-17,-11-4 2,2 9-1,-2-9 2</inkml:trace>
  <inkml:trace contextRef="#ctx0" brushRef="#br0" timeOffset="21457.2273">5324 9042 26,'1'16'32,"-1"-16"3,0 0-2,12 8-11,-12-8-8,24-2-1,-11-3-5,8 3-3,0-3-2,3 3-1,2-2-1,-1-1 0,0 0-2,-1 3-3,-2 2-1,-6-3-7,3 1-21,-4 3-3,-15-1 0,20-3 1</inkml:trace>
  <inkml:trace contextRef="#ctx0" brushRef="#br0" timeOffset="22555.2901">5893 9152 38,'0'0'31,"0"0"2,-10-10-11,10 10-4,-2-13-3,-1 5-5,3 8-2,1-15-2,-1 15-1,4-18-2,-4 18 0,8-9-1,-8 9-1,9-14-1,-9 14 1,15-10-1,-15 10 0,18 0 0,-7-1 1,0 1-2,1 5 1,-1 1 0,-2 1 1,-1 3-2,0 0 1,-4 2-1,-3 3 1,-1 1-1,-1-1 1,-4 0-1,0 3 0,-4 3 1,-1-2 0,0 1 0,-1-1 0,-1-1 0,0 1-1,2-3 2,0-1-1,1-7 0,3 3-1,6-11 2,-8 13-1,8-13 1,0 0-1,-3 9 0,3-9 1,0 0 0,0 0-1,10 11 1,-10-11-1,13 8 1,-13-8 0,18 9 0,-5-5-1,-1 0 1,4 1 0,-1-1-1,1-1 1,-1 0 0,2-1-1,-5-2 0,2 0 1,-2 2-1,-3-1 0,-9-1 0,17 4-1,-17-4-2,10 2-1,-10-2-7,9 14-25,-9-14-2,0 0 1,0 0 1</inkml:trace>
  <inkml:trace contextRef="#ctx0" brushRef="#br0" timeOffset="44290.5333">8802 6762 47,'16'5'32,"-16"-5"1,20-11-8,-7 10-12,-1-6-1,5 1-3,-2-3-5,3 5-1,1-2-1,1 1-1,1 4 0,0-3 0,-2 1-1,2 5 0,-4 3 1,-1-1 0,-2 5-1,-3 5 0,0-2 0,-3 6 1,0-2-1,0-1 1,0-2-1,3 0 0,-2-6 0,4-6 0,-1-2 1,4-4-1,-1-5 0,0 3 0,2-1 1,-5-4-1,3 4 0,-2 4 0,0 0 0,-2 3 0,1 2 0,2 3 0,-2-4-1,5 5 1,0-1 0,1 1 0,3 0 0,1 0 0,2 1 0,1-4 0,1 3 0,0-4 1,0 1-1,1 0 0,-1-1 0,-1-3 0,-4 2 0,0 1 1,-2-2-1,-3 3 0,-2 2 1,-4-3-1,-10-1 0,17 5 0,-17-5 0,11 7 1,-11-7-1,10 8 0,-10-8 0,13 6 0,-13-6-1,15 10-2,-5-4-5,-10-6-16,11-2-11,-1 2 0,-10 0-1,12-7 2</inkml:trace>
  <inkml:trace contextRef="#ctx0" brushRef="#br0" timeOffset="44635.553">9888 6688 46,'0'0'33,"0"0"1,0 0 0,0 0-17,13 3-8,-13-3-1,23 19-3,-10-8-2,5 6 0,1 1-1,0 3-1,0 0-1,-2 5 1,-3-2-1,-4 0 1,-5 0-1,-6-1 1,-5-1-1,-5 0 0,-6-1 0,-1-5 0,-2-2-3,-2-3-4,7-4-25,2 0-3,0-7-1,13 0 0</inkml:trace>
  <inkml:trace contextRef="#ctx0" brushRef="#br0" timeOffset="45202.5855">11008 6707 61,'0'0'34,"14"5"-1,-14 6-8,0 3-10,4 16-2,-4 1-5,5 15-2,-5 6-2,1 5 0,-2-1-2,1 6 0,0 1-1,-2-9 0,1-5-1,1-6-1,1-9 0,1-7-3,0-4-3,-2-23-7,0 0-24,0 0 0,2-13 0,-3-9 2</inkml:trace>
  <inkml:trace contextRef="#ctx0" brushRef="#br0" timeOffset="45498.6024">10892 6743 48,'0'0'35,"15"-10"2,1 7 0,5 7-17,2-8-9,14 7 0,-1-8-3,11 6-3,-2-3 0,4-2-2,-2 0-1,0 3-1,-6-3-1,-5 2 0,-5 2-2,-8-2-1,-2 2-2,-10 0-2,-1 4-8,-10-4-20,0 0-4,-17 11 0,-2-8 2</inkml:trace>
  <inkml:trace contextRef="#ctx0" brushRef="#br0" timeOffset="45732.6158">10997 7009 49,'8'12'36,"4"-9"0,10-4 0,5 2-18,-4-8-5,9 10-4,-3-3-5,1 1-1,0-1-4,-2 3-2,-1 4-4,-5-5-14,-4 3-16,6 0 0,-7-2 0,1 4 0</inkml:trace>
  <inkml:trace contextRef="#ctx0" brushRef="#br0" timeOffset="46280.6471">11551 7362 37,'-6'12'32,"6"-12"2,0 0-7,9 1-10,-5-10-1,10 5-2,-5-8-5,5-1-2,-2-4-1,-1 3-1,-1-1-2,0 1 0,-5 1-2,1 2 0,-6 11 0,2-10-1,-2 10 0,0 0 1,3 15-1,-2 1 0,1 3 0,0 3 0,-1 6 1,0 0-1,-1 0 0,1 5-1,1-6 1,-2-3-1,2-2-2,-2-2-1,6-2-3,-8-8-4,7 4-13,-5-14-13,0 0 0,2 11-1,-2-11 3</inkml:trace>
  <inkml:trace contextRef="#ctx0" brushRef="#br0" timeOffset="46521.6609">11584 7590 33,'0'0'34,"0"0"3,11 0 0,-11 0-12,17-7-8,-4 7-5,-3-4-5,6 3-3,-2 0-1,1-1-2,-3-1-1,5 5 0,-3-1-2,-1-5-4,4 7-7,-5-5-25,-3-4 1,2 4-2,-11 2 3</inkml:trace>
  <inkml:trace contextRef="#ctx0" brushRef="#br0" timeOffset="47147.6967">12087 6854 48,'0'0'33,"0"0"3,6 20-3,-5-10-17,9 12-4,-5 1-4,3 6-3,1 1-2,6 7-1,-4-1-1,2-3 0,-3 1-2,2-1 1,-1-2 0,1-4-1,-3 0 1,0-7-1,-1-5 0,1-1 0,0-3 2,0-8-1,-9-3-1,16-10 1,-4-3 0,0-6 1,2-6 0,1-6 0,1-8 1,4 1 1,0-4 0,0-3 1,-1-2-1,1 5 0,-6 2 1,2 4-2,-4 8 0,-3 1-1,-4 7-1,-1 8-1,-4 12 0,5-11-3,-5 11-4,0 0-12,0 12-20,0 1 1,0-1 0,0 1 1</inkml:trace>
  <inkml:trace contextRef="#ctx0" brushRef="#br0" timeOffset="47589.722">12847 6811 50,'0'0'36,"9"16"0,-4-4-1,-5-12-16,7 28-8,-6-10-1,9 9-4,-7 3-2,1 2-2,-2 2 0,0 5-1,-1-1 0,-1-1 0,-2-2-2,1 2 1,0-1 0,0-2 1,-1-1-2,-1-7-2,5-3-1,-4-5-4,8-2-9,-6-16-21,0 0 1,14-9-2,-13-16 2</inkml:trace>
  <inkml:trace contextRef="#ctx0" brushRef="#br0" timeOffset="47943.7423">12802 6833 32,'-8'2'31,"8"-2"3,0 0-1,0 0-15,0 0-3,15-9-2,5 7-5,-2-7-1,9 8-1,0-8 0,2 4-1,-1-5 0,2 7-2,-4-5 1,2 4-1,-5 2-2,-4-1 0,-1 1-2,-3 2-3,-3 6-3,-12-6-11,10 4-22,-10-4 1,0 0-2,-3 11 3</inkml:trace>
  <inkml:trace contextRef="#ctx0" brushRef="#br0" timeOffset="48344.7652">12835 7134 34,'7'13'33,"-7"-13"4,14 3-1,-4 2-12,-10-5-7,23 2-3,-11-5-4,7 8-3,0-4-1,2 3-2,-1-4-2,2 2 0,-2 1-2,3 0-1,-2 0-1,-6-6-3,6 6-9,-9-5-27,0-1 2,-12 3-2,14-11 3</inkml:trace>
  <inkml:trace contextRef="#ctx0" brushRef="#br0" timeOffset="49246.8168">13325 7368 64,'-7'-12'36,"7"12"1,0 0-8,-4-19-11,4 19-4,7-19-5,2 12-2,-2-3-3,2 2 0,0-2-2,1 4 0,-1 1-1,2 3-2,1 1 1,-1-1-1,0 5 0,1 5 0,0 5 0,-3-2-1,1 3 1,-3 3-2,-2 1 2,-7 2-1,-1 1 0,-6-5 1,-3 1-1,1-1 0,-3 2 1,-3-3 0,-2 3 1,1-1-1,0-3 1,3 2 0,0 0 0,1-5 0,2-1 0,5 0 0,7-10 1,-9 11 0,9-11 1,0 0 0,0 0 0,6 12 1,-6-12 0,15 2 0,-4-2-1,3 2 0,0 0 0,4-1 0,1 0-1,3-1 0,0 3 0,0 0 0,0 1 0,-3-4-1,2 3-2,-7-2-1,2 4-7,-16-5-29,0 0-2,0 0 1,0 0-1</inkml:trace>
  <inkml:trace contextRef="#ctx0" brushRef="#br0" timeOffset="62270.5617">10225 8619 27,'0'0'29,"2"-10"3,-2 10-8,0 0-6,-2-10-3,2 10-3,0 0-5,0 0 0,-1 16-1,1-2-3,-2-1 1,2 8-2,-4 4 2,1 5-2,-1 3 0,0 2-1,-2 1 0,-1 7 0,-2 0-1,0-3 2,-2 0-2,2-1 1,0-7-1,-1 0 1,3-5 0,-1-7 0,2-3-1,2 0 1,2-4-1,-1-4-1,3-9 0,-2 12-2,2-12-2,0 0-3,0 0-10,0 0-18,11-15 1,-4 2-2,-2-10 3</inkml:trace>
  <inkml:trace contextRef="#ctx0" brushRef="#br0" timeOffset="62730.588">10175 8575 12,'-4'-9'25,"4"9"2,0 0-9,0 0 0,6-10 0,-6 10-4,10-9-3,-10 9-1,15-5-1,-15 5-1,20-6-2,-11 5 0,5 4-2,0-1 0,2 1-1,2 0 0,3 2 0,0-1-1,4 0 0,1-2 0,1-1-1,-1 0 0,-1 1-1,-4-1-1,-2-1-1,-4 2-1,-4-2-3,-11 0-3,0 0-6,5 9-11,-5-9-10,-16 5-1,5 2 2,-3-5 3</inkml:trace>
  <inkml:trace contextRef="#ctx0" brushRef="#br0" timeOffset="63091.6087">10146 8858 9,'7'17'28,"-7"-17"2,10 3-1,-10-3-10,13 10 1,-2-3-3,-11-7-5,24 11-1,-13-8-3,8 4-2,-2-1-1,3 2 0,0-3-3,3 3 0,-1 2 0,-2-3 0,-2 0-2,1-1 0,1 0 1,-4-1-2,-1 2-1,-4-7-2,2 3-7,-13-3-24,13 3-1,-13-3-2,14-7 1</inkml:trace>
  <inkml:trace contextRef="#ctx0" brushRef="#br0" timeOffset="65049.7207">10940 8965 45,'0'0'27,"3"-9"-2,-3 9-4,0 0-3,-9-7-5,9 7-4,-14-7-2,4 1 0,10 6-4,-19-3 0,8 2-1,-4 1-1,2 1 0,-6 2 0,2-3 0,-2 7 0,0 0-1,-1 5 2,0-2-1,2 2 0,-1 3 0,4-2 0,0 5 0,1 0 0,3-2 0,1 1-1,3 1 0,1 1 1,1 1-1,2-2 0,2 0 1,0-1-2,4 2 2,1 1 0,1 0-1,2-1 1,4-1 0,1-2 0,2-2 0,4 0 0,0-4 0,4-6-1,3 2 1,1-3-1,-3-3 1,1-2-1,-1 1 0,-2-1 0,-3 0 0,-3 0 1,-4 0-1,-11 2 0,13-2 0,-13 2 0,0 0 0,0 0 0,0 0 0,0 0 0,-9 0 0,9 0 0,-16 3 1,4-2-1,0 1 0,-4-1 0,0 0 0,-4 0 0,1-3 0,-1-1-1,0 0 2,2-2-1,-3-1 0,4-1 0,0-5 0,4 0-1,1-1 2,1 1-2,5-3 1,-1 0 0,6 1-1,1-1 2,0 2-1,1-1 0,3 1 0,1-4 0,1 6 0,1-3 0,1-1 0,1-1 0,2 4 0,1 0 0,0-3 0,0 3 0,-2-2 1,2 3-1,-3 5 0,2 2 0,-11 4 0,16-11 0,-7 10-1,0 1 2,1 1-1,0 1 0,0-1 0,0-1 0,0 4-1,-1 1 2,-9-5-1,14 2 0,-14-2 0,10 3 0,-10-3 0,0 0 0,0 0 1,0 0-1,0 0 0,0 0 1,4-10-1,-4 10 0,-9-9 0,9 9 0,-14-10 0,14 10 1,-20-6-1,8 3 0,-1 5 0,1 1 0,-3 0 0,3 3 0,-3 1 0,-1 2-1,1 4 1,2 1 0,0-1 0,0 3 0,3 0 0,2 0 0,1 0 0,4-1 0,-1-1 0,1-3 0,3 6 0,0-5 0,0-1 0,0-1 0,1-1 0,-1-9 0,3 16 0,-3-16 0,5 11 0,-5-11 0,0 0 0,11 15 0,-11-15 0,8 11 0,-8-11 0,7 11 0,-7-11 0,12 11 1,-12-11-1,9 10 1,-9-10-1,9 8 0,-9-8 1,10 6-1,-10-6 0,10 2 0,-10-2 0,10 5 1,-10-5-1,0 0 0,13 4-1,-13-4 1,9 1 0,-9-1 0,0 0 0,0 0 0,11 5-1,-11-5 1,0 0-1,0 0 0,0 0-2,12 6-1,-12-6-3,0 0-9,11 5-21,-11-5 0,0 0 0,0 0 1</inkml:trace>
  <inkml:trace contextRef="#ctx0" brushRef="#br0" timeOffset="66019.7762">11652 8496 22,'0'0'19,"0"0"-1,-17 13-1,7-4 0,-1 2-2,-4-1-3,-1 4-1,-3 3-2,1 4-2,-4 0-2,2 3-1,-4 0-1,5 5-1,0 1 0,5 2 0,0-2-2,5 5 1,3-2 0,4 3 0,3 2 1,3 0-1,1 0 0,3 0-1,3-2 0,-1-3 1,2 0-1,3-4-1,-2-2 0,4-5-4,0 1-3,-1-9-13,-4-2-11,7 0-1,-8-10 1,5 7 1</inkml:trace>
  <inkml:trace contextRef="#ctx0" brushRef="#br0" timeOffset="71380.0827">10032 8635 16,'0'0'19,"0"0"1,0 0-1,0 0-1,0 0-2,0 0-2,-9-9-2,9 9-2,0 0-1,0 0-1,0-17-3,0 17 2,5-16-3,-5 16 1,12-18-1,-12 18-1,11-20 0,-2 13-1,-9 7 0,14-9 0,-14 9-1,15-4 0,-4 4-1,-2 2 1,2 1 0,2 1-1,1 0 0,3 4 0,0 1 1,1-2-1,-1-2 0,1 0 0,0 1 0,-1-2 1,1-1-1,-2-2 1,0-2-1,-1-1 0,1 2 1,-1-3 0,0-1-1,-1-2 0,0 1 1,-1 2-1,3-2 1,-2-1 0,-1 0-1,1-1 0,0 1 1,0-1-1,0 0 0,-1-3 0,-2 3-2,-11 7-3,20-9-15,-11 7-18,-9 2 2,0 0-3,8-10 3</inkml:trace>
  <inkml:trace contextRef="#ctx0" brushRef="#br0" timeOffset="72282.1343">10239 8721 31,'-7'9'23,"7"-9"-2,-8 8-1,8-8-5,-13 10-1,13-10-3,-12 13-2,8-3-2,-4 0-2,4 1-1,-2 1-1,3 3-1,-1 2 0,1-1 1,0 3-2,1 2 0,-2 0 0,1 2 0,-2 3 0,2 0 0,0 1 0,-2 1-1,0 0 1,-1-2 0,0-2-1,3 1 1,-4-6-1,3 1 1,-2-5 0,-2 0-1,-1-4 1,1 2 0,-3-5 0,-3-1 0,2-2 1,-2 0-1,-1-1 1,0 1 0,1-3 1,0 0-1,0-2 1,4 1 0,-4-3 0,5-1 0,-4-3 0,13 6-1,-17-16 0,17 16-1,-17-20 0,12 10 0,0 0-1,5 10-1,-3-16-1,1 7-3,2 9-9,13-7-26,-1-1 2,3 0-1,3-3 1</inkml:trace>
  <inkml:trace contextRef="#ctx0" brushRef="#br0" timeOffset="72825.1654">10016 8897 21,'-9'0'27,"9"0"-2,0 0-2,0 0-2,0 0-2,0 0-4,0 0-2,1-10-1,-1 10-3,11 2-2,0 4-1,-11-6-1,23 11-1,-6-8-1,7 3 0,2-2-1,7 5-1,1-3 0,4-2-3,5 7-14,2-4-22,-5-3 0,0 3-2,-1-7 2</inkml:trace>
  <inkml:trace contextRef="#ctx0" brushRef="#br0" timeOffset="76173.3569">12245 8762 20,'13'-2'22,"-13"2"3,0 0-4,0 0-1,2-9-1,-2 9-4,0 0-4,-12-7-1,0-1-2,4 6-2,-9 0-1,0 0-1,-8-1 0,4 2-1,-5-2-1,2 4 0,0 1 0,0 1-1,0 4-1,5 6 1,-1 4-1,2 6 0,4 6 0,1 1 0,3 4 0,4 6 0,3-2 0,5-1 1,0-4-1,5-2 0,2-3 1,1-2 0,4-7 0,1-4 0,0-6 0,3-1 1,0-3 0,3-4-1,1-5 0,0-1 0,1-2-1,0 1 0,-1 0-2,-3-5-3,1 7-11,-2-3-23,-5 0 1,1 5-1,-1-1 2</inkml:trace>
  <inkml:trace contextRef="#ctx0" brushRef="#br0" timeOffset="76646.384">12556 9129 61,'0'0'35,"3"-12"0,-3 12 0,0 0-24,7-15-3,-7 15-3,12-17-1,-4 8-2,3-2 1,0 1-1,-3-3 0,3 5 0,-3-3 1,-8 11-2,12-11 1,-12 11 0,0 0-1,0 0-1,9 0 1,-9 0-1,3 15 0,-1-3 0,1 4 1,0 4-1,-2 1 0,1 1 0,-1-1 0,2 2 0,0 0-1,-2-4 0,1 0-3,0-5-1,6 2-3,-8-16-6,8 14-23,-2-4 0,-6-10-1,7 10 1</inkml:trace>
  <inkml:trace contextRef="#ctx0" brushRef="#br0" timeOffset="76948.4012">12566 9352 32,'0'0'32,"-12"2"1,12-2 1,0 0-15,0 0-7,0 0-2,0 0-4,0 0-2,16 8-1,-1-7-1,1-1 1,3 1-1,4-1-1,-2-1 0,1-2 0,-1 1-1,0 2-1,-4-6-2,2 8-5,-11-8-13,-8 6-15,20-4 1,-20 4-1,14-8 1</inkml:trace>
  <inkml:trace contextRef="#ctx0" brushRef="#br0" timeOffset="78291.4781">13075 8659 22,'4'-11'32,"-4"11"2,0 0 0,-2-12-12,2 12-4,0 0-4,0 0-6,0 0-3,-7 14-1,4-5-1,3 10 0,-1 0 0,0 9-2,1 2 1,1 3-1,0 1 0,1 4-1,1 3 1,-2-1-1,0 1 0,2-2 0,0-3 0,-1-3 0,0-1 0,0-8 0,1-4 0,-2-3-1,0-6 1,-2 1 0,1-12 0,-1 10 0,1-10 0,0 0 0,0 0 0,0 0 0,0 0 0,13 4 0,-13-4 0,18 1 0,-6-1 0,2-1 0,3 1 0,2 0 0,-2 0 0,2-2 1,-3 1-1,3-1 0,-1 0-1,-5 2 1,0 0 0,-3-3 0,-10 3 0,11-1 0,-11 1 0,0 0 0,0 0 0,0 0 0,0 0-1,0 0 1,0 0 1,0 0-1,3-10 0,-3 10-1,0 0 2,-5-13-1,5 13 0,-4-14 0,0 3 0,1 1 0,0-3 0,0-3 0,1-4 0,1 2-1,1-4 2,-1-4-1,-1 0 0,0-1 0,-1-2 0,-1 5 0,1-1 0,-1-1 0,-1 2 0,1 3 0,0 2 0,3 1 1,-1 2-1,1-1 0,-1 4 1,2-1-1,-3 3 0,2 0 1,-2 0-1,3 11 1,-4-16-1,4 16 0,-6-12 1,6 12-1,-4-14 0,4 14 0,-1-13-1,1 13 2,-2-17-2,1 8 2,1 9-2,-3-17 2,3 17-1,-4-17 0,4 17 0,-3-16 0,3 16 1,-2-11-1,2 11 0,-3-10-1,3 10 1,0 0 0,0 0 1,-14 6-1,14-6 0,-14 11 0,5-4 0,-3 1 1,2 1-1,0-4 0,-3 1 1,2 0-1,0-2 1,2-3 0,0 2-1,9-3 0,-14-3 1,14 3-2,-9 3-1,9-3-3,0 0-18,0 0-16,10 8 1,3-2-1,3-2 1</inkml:trace>
  <inkml:trace contextRef="#ctx0" brushRef="#br0" timeOffset="78860.5106">14003 8697 25,'0'0'32,"4"-18"2,-4 18 0,1-19-13,-9 3-3,8 16-3,-17-17-5,7 12-2,-10-2-2,1 12-1,-5-3 0,2 9-2,-7 3 0,2 1-1,-2 4-1,6 6 0,0 3 1,4 0-1,4 4-1,6 3 1,8 3-1,4 1 1,5 0 0,2-2-1,4-2 0,2-4 0,2-3 0,0-3 1,2-8-2,4-6 0,0-4-1,2-5-2,6 1-5,-8-13-16,3 1-16,3-2 1,-2-3 0,-2 2 1</inkml:trace>
  <inkml:trace contextRef="#ctx0" brushRef="#br0" timeOffset="79353.5388">14238 9082 62,'-6'-16'38,"7"5"0,5 0 2,4-4-24,4 6-6,-3-6-1,6 11-3,-4-3-2,2 5-1,-2 3-2,-1 3 0,0 4-1,-4 5 1,-1 3-2,-4-2 1,2 7-1,-6 2 0,-3 2 0,-2-1 0,-1-2-1,-6 0 1,1-1-1,-2 1 2,-1 0 0,3-6 0,0-2 0,3-1 0,4-2 1,2-2 0,3-9 0,4 11 0,6-11 0,2 0-1,2 0 1,2-4-1,-1 1-1,6-1-1,-2-1-4,-3-5-10,0 0-24,0 2 1,-4-4-1,2 1 1</inkml:trace>
  <inkml:trace contextRef="#ctx0" brushRef="#br0" timeOffset="79795.5641">14485 8363 75,'8'10'38,"1"0"0,5 0-10,8 11-15,-4-3-1,11 10-3,-2-3-4,5 10 0,-2 1-2,1 6-2,-4 0 1,-2 5-1,-7 2-1,-3-1 0,-7 3 0,-4-1 0,-5-3-1,-6-6 1,-3 0 0,-2-5 0,2-7-1,0-5 1,2-5-2,0-9-2,6 4-11,2-14-26,0 0 2,0 0-1,-2-15 0</inkml:trace>
  <inkml:trace contextRef="#ctx0" brushRef="#br0" timeOffset="80563.608">15168 8775 40,'8'-13'36,"-8"4"1,0 9 0,14-12-14,-11 1-7,9 7-5,-1-4-4,7 5-2,1 0-1,4 2-2,1 2-1,3 1-1,2-1 0,-3 1-2,2 2-2,-6-4-4,2 6-10,-9-2-21,-4-2 1,-11-2-1,0 0 2</inkml:trace>
  <inkml:trace contextRef="#ctx0" brushRef="#br0" timeOffset="80843.624">15225 8900 36,'-7'13'33,"7"-13"2,3 13 0,-1-4-14,-2-9-8,15 8-2,-15-8-2,24 10-2,-10-3-2,6 0-1,-3-5-1,3 4-1,3-1-2,-1-5-1,2 3-4,-5-7-10,3-2-24,-1 4 1,-6-4-1,2-2 1</inkml:trace>
  <inkml:trace contextRef="#ctx0" brushRef="#br0" timeOffset="81865.6825">16277 8480 17,'0'0'29,"-13"4"2,13-4 2,-10 10-15,10-10-1,-13 14-5,2-7-4,5 7-1,-5-1-2,4 5-1,-5 0 0,5 6 0,-1-3-1,2 6-1,-1-1 2,3 2-2,3 2 0,1 0-1,1 0 1,1-1-1,1 1-1,2-2 2,-1 0-2,-1 1 0,-1 0 1,-1-4 0,-2 0-1,-1-1 0,-4-1 0,0 0 1,-2-4-1,-2 0 0,-3-5 0,1 2 0,-2-3 0,-2 0 1,0-3-1,-4-2 0,2-1 0,-1-3 0,1-1 0,-1-3 1,2-4 0,1 1-1,1-4 2,5 0-2,-1-2 1,5-1-1,2-1-1,2-1-2,5 3-3,-2-10-13,3 2-20,4 1 1,2-4-1,2 2 1</inkml:trace>
  <inkml:trace contextRef="#ctx0" brushRef="#br0" timeOffset="82675.7288">15989 8544 44,'0'0'32,"0"0"-4,0 0-5,0 0-3,-1-11-4,1 0-4,0 11-2,12-17-3,-12 17-1,12-21 0,-3 10-2,-4-4-1,3 5-1,-4-1 0,4 0 0,-1 1-1,3 3 0,3 1 1,3 5-1,5 2 0,1 0 0,5 2-1,3 4 1,1 2 0,0 1-1,1-1 1,-2-1-1,-1 2 0,-1 1 0,-2-2 1,-2-3-1,-4-1 1,1 0-1,-2-3 0,-2-2 1,-1-5-1,-2-3 0,0-1-1,-3 1-1,0-2-2,-5-6-5,5 7-21,-11 9-11,3-19 1,-3 19-1</inkml:trace>
  <inkml:trace contextRef="#ctx0" brushRef="#br0" timeOffset="83223.7602">16074 8782 26,'0'0'32,"0"0"2,0 0 1,0 0-13,0 0-5,0 0-1,-2-10-6,2 10-1,0 0-2,18-5-1,-18 5-1,14-1 0,-4 1-2,3 2 0,2-3-1,0 3 1,4 1-1,1-3-1,3-1 0,2 2 0,1-1 0,-1-1 0,-3 1-1,0-2 0,-3 1-1,-6 1 0,1 4-1,-14-4-3,11 0-6,-11 0-20,0 0-11,0 0 2,-11-1-2</inkml:trace>
  <inkml:trace contextRef="#ctx0" brushRef="#br0" timeOffset="84105.8106">16660 9044 20,'21'-6'31,"-21"6"1,14-13-5,-14 13-3,8-18-5,-8 18-2,5-14-6,-5 14-2,-6-20-2,6 20-2,-17-13 0,3 7-2,-4 1 0,1 1-1,-6 2 0,1 6-1,-1 3 0,0 2 0,0 3-1,0 5 0,1 1 1,2 6-1,3 2 0,4-1 0,2 3 0,8 1 0,3 1 1,5-2-1,3 1 0,3-1 1,4-5 0,2 1-1,3-4 2,1-4-1,1-2 1,6-6-1,-1-3 0,1-4 0,-2-1-1,-5-4 0,-1-2-3,-7-4-2,0 3-5,-12-10-17,-2 1-14,-2 1 1,-3-3 0,-4 1 0</inkml:trace>
  <inkml:trace contextRef="#ctx0" brushRef="#br0" timeOffset="84607.8393">16519 9061 26,'0'0'32,"0"-20"2,0 20 0,-3-10-11,3 10-8,0 0-2,-4-9-6,5 18-1,-3 1-1,3 4 0,-4 2-2,2 7-1,-5 0 1,3 4-1,-4-3 0,3-1-1,-1-4 0,2 0 1,1-5-1,2-14 1,0 12-2,0-12 1,0 0 0,12-4 0,-12 4-1,16-22 1,-9 6-1,-2-3 0,0-1 0,-3-4 0,-2 1 0,-1 2 0,-3 4 0,-1 4 0,5 13 0,-12-5-1,12 5 0,-4 19 0,5 1-3,0-3-2,9 10-15,-1-3-18,-2-6 0,5 6-1,1-14 3</inkml:trace>
  <inkml:trace contextRef="#ctx0" brushRef="#br0" timeOffset="85723.9032">17316 8393 10,'0'0'29,"17"-2"1,-17 2 3,0 0-14,0 0-3,-14 12-2,7 1-3,-11-4-1,4 9-3,-9-3-1,3 11-1,-3 1 0,2 7-2,-2 1 0,4 8-1,2 1 0,4 4-1,5 1 0,5 1-1,3-4 0,4 2 0,6-2 0,1-3 1,3-6-2,3-3 0,1-4-2,-1-7-1,8 0-8,-6-9-24,3-10-1,3-3-1,-1-8 2</inkml:trace>
  <inkml:trace contextRef="#ctx0" brushRef="#br0" timeOffset="86135.9267">17895 8717 66,'15'-21'35,"-9"-2"0,-3 2 2,1-1-28,-11-2-4,2 6 2,-6 0-2,-2 3-1,-4 4 0,-1 7-2,-7 4 1,-2 7-1,-4 8 0,-2 6-2,-2 5 1,1 7 0,2 5 0,4 3 0,9-1 0,6 5-1,10-5 1,6 0 0,7-1 0,9-7 0,3-5-1,6-1 0,0-4 0,0-8 0,0-2-1,-2-8-2,0-2-3,-5-9-8,4-2-26,-3-3 1,1-3-1,3-2 1</inkml:trace>
  <inkml:trace contextRef="#ctx0" brushRef="#br0" timeOffset="86535.9496">18098 9048 50,'0'0'36,"-2"13"0,2-13 0,-1-15-19,14 10-5,-3-11-3,6 0-3,-3-3-1,4 2-1,-3-3-1,-1 3 0,-4-1-2,1 6 0,-5 0 1,0 3-1,-5 9-1,3-14 1,-3 14-1,0 0 0,0 0 1,4 11-1,-3 3 0,-1 1 0,0 5 1,1 3-1,-2 3 0,0 0-1,1 0 0,-3 0-1,2-3-1,-1-5-1,3 2-3,-5-11-7,4-9-20,4 18-5,-4-18 1,0 0 0</inkml:trace>
  <inkml:trace contextRef="#ctx0" brushRef="#br0" timeOffset="86817.9657">18087 9209 43,'-14'0'31,"14"0"0,-9 6 0,9-6-22,0 0-2,14 5-2,0-5 0,-1-2-1,7 4 1,-2-2-2,3 0 1,-2-3-2,-1 3 0,-1-2 0,1 0-2,-3 0-1,0-3-3,1-2-11,-2 3-17,-2-6-2,4 4-2,-3-7 2</inkml:trace>
  <inkml:trace contextRef="#ctx0" brushRef="#br0" timeOffset="87299.9933">18415 8299 62,'0'0'37,"15"-5"1,-15 5 0,11 6-24,7 13-4,-4-3-3,4 12-2,-2 2-2,5 7-1,-3 3-1,0 0-1,-1 2 1,-4 2-2,-2-1 1,-5 0-1,-4 1 1,-6-2-1,-4 1 0,-4-3 1,-2 1-1,-4-3 1,1-4 0,0-6 0,0-2-2,3-8-1,6 0-5,-5-10-26,13-8-4,0 0 0,-9-14 0</inkml:trace>
  <inkml:trace contextRef="#ctx0" brushRef="#br0" timeOffset="88817.0801">19079 8506 19,'6'-10'31,"-9"-2"2,3 12-4,2-12-5,-2 12-4,-2-12-4,2 12-6,0 0-2,0 0-2,-1 11-2,4 1-1,3 7-1,2 8 0,2 7-1,1 5 1,3 0 0,-1 4-1,2 4 0,-1-1-1,1-3 1,-1-3-1,0-4 0,-2-2 0,0-7 0,0-4 1,-1-6-1,-2-6 0,3-6 1,-4-10-1,2-4 1,2-11-1,0-7 0,2-10 0,2-5 0,3-8 1,1-1-1,-1 0 1,2 0-1,-3 4 0,2 6 2,-4 7-2,-1 4 1,-4 8-1,-2 3 1,-1 3-1,-2 3 0,-2 4 1,-4 9-1,6-16 0,-6 16-1,0 0-1,0 0-1,0 0-6,2 10-22,-2-10-9,2 15 1,-2-15-1</inkml:trace>
  <inkml:trace contextRef="#ctx0" brushRef="#br0" timeOffset="89585.124">20287 8469 31,'0'0'32,"2"-9"2,-2 9-2,2-10-14,-2 10-3,-5-9-3,5 9-5,-11-6-1,1 3-2,10 3 0,-18 5-1,7 4-1,0 3 0,0 8 0,-1 4 0,4 6-1,-1 3 0,5 4 1,3 5 0,3 1-1,1 0 1,3 2-2,-1-2 2,1-4-1,-3 2-1,-3-5 1,-3-5-1,-4-1 0,-4-5 1,-5-6-1,-4-3 0,-2-6 1,-1-4-1,-2-3 0,2-3 0,-3-6 1,5-2-2,1-1 0,5-1-1,2-7-2,3 5-6,-2-5-22,8-3-8,4 1 2,3-6-2</inkml:trace>
  <inkml:trace contextRef="#ctx0" brushRef="#br0" timeOffset="90166.1573">19979 8496 14,'0'0'30,"-8"-6"2,8 6 1,0 0-12,-13-16-4,13 16-3,-4-18-2,4 18-4,10-22 0,2 11-2,-4-6 0,7 4-2,1-6 0,4 6-1,0 2 0,1 1 0,1 1-2,2 4 0,2 1-1,0 2 1,0 1-1,4-2 1,-1 0-1,3 3 0,-2-1 1,-3-2-1,-2 0 0,-2 1-1,-4 3-1,-4-2-2,-1 6-2,-14-5-6,16-7-19,-16 7-8,0 0 0,3 10 0</inkml:trace>
  <inkml:trace contextRef="#ctx0" brushRef="#br0" timeOffset="90527.1779">19998 8733 57,'0'0'37,"-6"11"0,6-11 2,0 0-22,14-3-4,-3 0-3,12 2-2,0-4-3,8 6-1,3-3-1,3-2-1,3 2 0,2-1-2,-2-1 0,-3 1-1,0 2-1,-8-3-2,1 4-5,-9-4-13,-2 4-20,-4 0 2,-2 4-1,-3 0 2</inkml:trace>
  <inkml:trace contextRef="#ctx0" brushRef="#br0" timeOffset="91028.2066">20781 8957 58,'2'-14'36,"-2"14"1,-4-16 0,-11 2-21,15 14-5,-25-10-3,12 10-3,-7-1-1,0 5-1,-7 2-1,0 4-1,-3 4 0,-2 3 0,1 3 0,-1 6-1,0 0 1,3 2 0,7 0-1,7 1 1,7-1 0,7-1 0,5-3-1,5 0 1,8-6 0,2 3 0,5-7 1,-2-2-2,2-6 2,-3 1-2,2-5 0,-2-5-2,-3 0-3,-3-11-3,0 8-16,-2-9-17,-8 0 1,-1-5-1,-7-4 1</inkml:trace>
  <inkml:trace contextRef="#ctx0" brushRef="#br0" timeOffset="91430.2296">20500 8975 46,'0'0'34,"0"0"1,0 0 0,0 0-18,0 10-4,1 3-5,-5-3-2,3 9-1,-4-4-1,5 4-1,-3-1-1,2 1 0,-2 0-1,3-4 0,0-1 0,0-4-1,0-10 1,4 16-1,-4-16 1,0 0-1,0 0 0,0 0 0,0 0 0,0 0 1,2-15-2,-2 15 1,0-14 0,0 14-1,4-14 0,-4 14-1,3-12-1,-3 12 0,0 0-3,1-9-5,-1 9-22,0 0-4,0 0 0,9 14 0</inkml:trace>
  <inkml:trace contextRef="#ctx0" brushRef="#br0" timeOffset="92640.2988">21418 8340 29,'0'0'33,"-9"0"3,9 0-1,-15 16-14,-4-16-3,8 14-5,-11-2-5,4 8-1,-5 1-2,4 6-1,-1 4 0,3 6-2,3 6 0,5-1-1,2 3 1,5 3-2,4 0 1,3-3-1,5-2-1,-1-2 1,1-3-2,1-3-2,1-1-1,-5-15-6,11 0-17,-5-5-11,1-11 0,5-2 1,2-10 1</inkml:trace>
  <inkml:trace contextRef="#ctx0" brushRef="#br0" timeOffset="93032.3212">21988 8563 56,'12'-16'36,"-4"7"-1,-8-5 2,-8 1-23,8 13-3,-20-16-3,5 12-3,-7 1-2,0 6 0,-4 2 0,-2 2-1,-2 3 0,-3 7-1,0 5 2,3 3-2,1 3 1,6 3-1,2 2 1,5 1-2,6 0 2,8 1-2,4-7 0,7 1 1,3-3-1,3-5 1,4-2-2,1-8 0,2-4-3,-1-8-5,8 0-23,-8-5-8,0-5 0,1-4-1</inkml:trace>
  <inkml:trace contextRef="#ctx0" brushRef="#br0" timeOffset="93554.351">22073 8889 78,'0'0'39,"-6"-10"1,6 10 0,8-23-26,5 17-7,-2-2-1,6 0-2,1-1-2,2 3 0,-2 1-1,1 0 0,-4 2 0,0 3-1,-5 2 0,-10-2-1,16 17 1,-14-5-1,-2 2-1,-4 4 1,-5 5 0,-1-3 0,-4 3-1,-5 0 1,-3-2 0,-2 1 1,1 0 0,-2-4 0,1-2 0,2 1 0,6-2 0,2-5 1,6-1-1,8-9 0,-3 14 1,3-14-1,17 11 0,-2-10 1,3-1-1,1 1-1,3 2 1,0-7-4,4 5-4,-10-7-24,6-1-9,-2 2 1,-1-6 0</inkml:trace>
  <inkml:trace contextRef="#ctx0" brushRef="#br0" timeOffset="93975.3751">22334 8185 86,'23'13'39,"1"10"0,3-2-6,9 21-22,-8 1-2,9 12-2,-8 2-2,2 6-2,-4 5 0,-4 1-1,-6-4-1,-5 5-1,-7-3 1,-5-2-1,-2-6-1,-7-4 0,1-7-1,-3-8-2,4 1-11,-4-16-25,1-12-2,1-6 1,-2-8 0</inkml:trace>
  <inkml:trace contextRef="#ctx0" brushRef="#br0" timeOffset="102996.8911">2567 11507 37,'0'0'26,"0"-10"-2,0 10-2,0 0-4,-4-13-2,4 13-3,-3-14-3,3 14 0,-11-11-4,11 11-1,-19-13-1,9 10 0,-5-2-1,1 1-1,-4 0-1,3 2 0,-5 0 1,1 2-1,0 1-1,-2 3 1,-2 2 0,2 3-1,-2 4 0,0 1 1,-1 6-1,3-4 0,0 6-1,5 3 1,0 3 0,5 0 0,-1 0 0,6 1 0,5-2 0,2 2 0,3-3 0,4-3 0,0-3 0,3 0 0,3-3 0,1-3 1,0-1-1,1-5 1,2 0 0,0-4-1,3 0 1,1-5 0,-1-2 0,3-1-1,-1-1 1,0-3-1,0-2-2,0 0-1,1 3-5,-12-5-16,3 1-14,-1 3-1,-4-1 0,0 2 1</inkml:trace>
  <inkml:trace contextRef="#ctx0" brushRef="#br0" timeOffset="103781.936">2711 11946 13,'9'6'31,"-9"-6"2,13-6 1,-4 1-10,-2-6-5,7 6-3,-8-9-5,8 5-3,-8-8-3,9 6 0,-6-2-1,0 2-1,-4 0-1,-5 11 0,10-15-1,-10 15 0,0 0 0,0 0-1,7-10 0,-7 10 0,0 0 0,4 14 0,-4-14 0,5 18 0,-4-2-1,0 3 1,2 3 0,-1 0 0,1 1 0,0-1 0,2 0-1,-3-1 1,3-3-1,0-4 0,0 1-2,-5-1-1,5-2-2,-5-12-1,2 19-7,-2-19-16,0 0-6,-10 14-2,10-14 3</inkml:trace>
  <inkml:trace contextRef="#ctx0" brushRef="#br0" timeOffset="104108.9547">2740 12166 12,'0'0'30,"0"0"1,0 0 3,10 0-14,2 3-2,-12-3-3,25-3-1,-11-5-5,8 7-3,-5-3-1,4 3-2,-5-1-1,5 0-1,-1 0 0,-7 1-1,4 2 0,-3-4-1,0 2-2,-4-4-4,3 3-20,-2-1-9,-11 3 0,9-15-1</inkml:trace>
  <inkml:trace contextRef="#ctx0" brushRef="#br0" timeOffset="108944.2313">3589 11372 10,'0'0'28,"-10"6"2,-2-3-5,-1 2-4,3 5-5,-3-4-2,4 5-3,-1-2-3,9 2-3,1-11 0,6 17-2,-6-17-1,22 13 1,-8-13-1,6 0 0,-3-6 0,3-1 0,-6-1 0,2-1 0,-8-4 0,-8 13-1,10-16 1,-14 8-1,4 8 0,-14-15 0,4 10 0,-4 1-1,3 3 1,0 0-1,0 1 0,2 4 0,9-4 0,-16 14 0,16-14 0,-10 18 0,9-8 0,0 0-1,4 0-3,-3-10-5,17 9-24,-7-1-3,-1-7-2,3 3 2</inkml:trace>
  <inkml:trace contextRef="#ctx0" brushRef="#br0" timeOffset="109754.2776">3579 11817 46,'-11'11'32,"6"5"2,-7-2-11,3-4-8,7 6-4,-1-5-2,5 1-3,-2-12-1,14 16-2,-3-14 1,3-2-1,-2-5 0,4-3 0,-2-4-1,0 1-1,-5-5 1,-2 2-1,-3-2 0,-4 4-1,-4 1 1,4 11-1,-17-13 1,5 10 0,1 2-1,-1 4 1,2 1-1,1 1 0,9-5 1,-6 13-1,6-13 0,3 13 0,-3-13 0,16 14 0,-7-10-1,2 2 2,1-1-1,-3 0 1,-9-5 0,16 6 0,-16-6 0,12 9 0,-12-9 2,6 12-2,-6-12 1,6 17-1,-4-7 1,0 3 0,-1 4-1,1-2 0,-1 4 0,-2 3-1,-2 1 1,-4-2 0,-2 3-1,2 0-1,-4-3 1,-2-1-2,1 0-2,-2-10-5,14-10-28,-16 14-4,6-14 1,10 0-1</inkml:trace>
  <inkml:trace contextRef="#ctx0" brushRef="#br0" timeOffset="110535.3223">4612 11436 67,'9'-14'37,"-9"14"-1,-3-10-4,-6 0-18,9 10-5,-19-13-2,6 9-2,-4 0-1,-3 2-1,-5 4-1,1 6 0,-5 4-1,-3 3 0,-1 8 0,2 6 0,2 3-1,4 6 1,5 2 0,6 0-1,7 2 1,10-2-1,6 0 1,6-6-1,8-2 0,4-7 0,6-6 0,1-4 0,0-7-1,-3-5-1,-1-4-4,-3-9-13,-2-4-21,-2 2 0,-6-5 0,0-1 0</inkml:trace>
  <inkml:trace contextRef="#ctx0" brushRef="#br0" timeOffset="111551.3804">4817 11822 20,'0'0'32,"-9"6"3,9-6-1,0 0-11,-4-15-5,4 15-3,1-12-3,-1 12-4,3-13-1,-3 13-2,9-14-1,-9 14-1,14-15 0,-4 7-1,0 1-1,5-1 0,-1 2 0,1 2 0,-1 3-1,1 2 1,-4 3-2,3 6 1,-4 3 0,-5 3 0,-1 5-1,-3-2 0,-2 6 0,-4 2-1,-3 2 1,-5-3 0,2-1 1,-4-2-1,1 1 0,-3-2 1,0-6 0,6-2 0,-1-4 0,3 0 0,9-10 1,-10 15-1,10-15 1,0 0 0,9 7 0,0-6 1,3-1-1,2-3 1,1 1-2,4 2 1,0-1-1,-2-2 0,0 3-2,-3-3-4,5 7-20,-6-2-14,-13-2 0,11 2 0,-11-2 0</inkml:trace>
  <inkml:trace contextRef="#ctx0" brushRef="#br0" timeOffset="142618.1573">2466 12744 32,'0'0'26,"0"0"3,0 0-7,0 0-7,-5 15-3,5-15-1,-3 13-2,-1-3-3,3 3 0,-4 1 0,3 3-2,-2-3 0,4 3-1,-3 0-1,6 0 0,-2-1-1,2 0 0,3 0-1,-1-2 0,1 1 0,0-3 0,3 0 0,-1 1 0,-1-3-1,0 3 2,-3-2-2,-2 1 1,-2 2 0,-2 0 0,-2 0 1,-2 3-1,-2-1 0,0-1 0,-1 1 0,3-2-1,0 4 0,-1-5 0,3 4 0,1-3 0,2 1 0,0-1 0,2 0 1,1-2-1,0-1 1,4 2-1,-2-4 2,1 0-1,0 0 0,-5-9 1,13 14-1,-13-14 0,16 13 0,-16-13 1,14 9-1,-14-9 0,16 8 0,-16-8 1,3 20-1,-4-10 1,-5 7 0,-1-2-1,-2 3 1,-2-1-1,0 0 1,3-2-1,-1-2 0,3-1 0,3-2 0,3-10 0,-1 17-1,1-17 1,4 20 0,-1-10 0,1 4 0,0 0 0,0 0 0,1 3 0,-1-1 0,-1 1 1,0-2-2,0 2 2,-3-1-1,0 1 0,-3 1 0,0-2 0,-2 0 0,-1 3 0,2 1 0,-1-1 1,-1-3 0,2 2-1,1-4 0,1-1 1,-1-1 0,2-2-1,1-10 0,1 12-1,-1-12-1,0 0-3,5 12-10,-5-12-19,0 0 0,0 0 0,0 0 0</inkml:trace>
  <inkml:trace contextRef="#ctx0" brushRef="#br0" timeOffset="142978.1779">2328 13858 47,'-5'10'29,"10"8"2,-7 1-4,4 1-17,4 5-1,-1-4-1,5 5-2,0-6-1,2 1-1,0-5 0,3 0 0,-2-7 0,3-1 0,-4-9 0,5 1 1,-7-6 0,7-3-1,-5-3 0,1 0-1,-1-5-1,1 3 0,-2-2-2,0-2-2,1 6-6,-7 3-27,2-5-3,-7 14 0,8-15 0</inkml:trace>
  <inkml:trace contextRef="#ctx0" brushRef="#br0" timeOffset="144569.2689">1727 15012 20,'0'0'29,"0"0"3,0 0-5,0 0-3,0 0-3,-3 12-4,3-12-5,-7 17-4,2-6-2,-1 8-2,-3 0-1,-1 4 0,-2 2 0,-1 5-1,-4 0 0,1 3 0,-6-3 0,0 1-1,0-3 0,1 0-1,1-7 2,5-6-2,2-3-1,2-4 0,11-8-3,-9 2-4,9-2-16,0 0-15,11-19 1,-5 9 0,0-6 1</inkml:trace>
  <inkml:trace contextRef="#ctx0" brushRef="#br0" timeOffset="144951.2908">1459 15071 44,'-9'-15'35,"9"15"2,-9-9 0,9 9-11,0 0-11,0 0-4,9 3-3,-9-3-3,20 21-1,-7-5-1,8 6 0,2 3-1,0 5 0,1 2 0,3 3-1,-2 0 1,2 0-2,-5-2 1,-3 0-1,0-8 0,-3-3-1,0-4-4,-7-12-4,4-4-26,-2-4-5,-2-9 0,0-6 0</inkml:trace>
  <inkml:trace contextRef="#ctx0" brushRef="#br0" timeOffset="145959.3484">1866 14910 44,'0'0'34,"0"0"1,6-11 1,-6 11-14,0 0-7,0 0-5,15 1-4,-15-1-2,8 20-1,-5-4 0,1 2-1,-3 2-1,2 0-1,-2 0-2,-3 0-2,3 1-5,-6-7-18,3-5-11,2 0 1,0-9-2,0 0 2</inkml:trace>
  <inkml:trace contextRef="#ctx0" brushRef="#br0" timeOffset="146540.3817">2133 15259 51,'0'0'35,"0"0"0,0 0 0,0 0-14,13-11-9,1 12-3,-2-2-4,7 1-2,1-2-1,-1 4-1,4 1 1,-1-1-2,-2 1 1,-1 0-2,-2-1-1,-4-2-1,-2 4-4,-11-4-13,7-9-18,-7 9 2,0 0-1,0 0 1</inkml:trace>
  <inkml:trace contextRef="#ctx0" brushRef="#br0" timeOffset="147081.4126">2093 15436 58,'0'0'36,"0"0"0,0 0-3,13-4-13,-9-6-5,12 10-4,-5-5-4,8 5-2,0 0-2,3 0 0,1 2-2,1 2 0,2 4-3,-6-5-5,7-3-32,-6 5-1,-7-4 1,-1-2-1</inkml:trace>
  <inkml:trace contextRef="#ctx0" brushRef="#br0" timeOffset="148540.4961">2952 15153 34,'0'0'32,"0"0"2,12 4-1,-12-4-12,-4 12-9,8-1 0,-10-2-4,6 7-2,-6-1-1,0 5-1,-7 0-1,0 5 0,-7-2 0,-2 4-1,-1-1 0,-2-1 0,-1-2-1,5-2 0,4-6-1,2-4-1,6 0-3,9-11-2,0 0-10,0 0-22,0 0 0,1-13 0,2 5 0</inkml:trace>
  <inkml:trace contextRef="#ctx0" brushRef="#br0" timeOffset="148860.5144">2734 15164 70,'0'0'37,"0"0"0,0 0 1,0 0-26,15 21-2,-4-10-2,8 8-2,1-3-1,6 8-2,-1-3 0,5 4-2,-3 0 0,2-1 0,-3-1-1,-3-3-1,-2 2-1,-5-3-2,-1 0-3,-10-7-4,5 0-24,-5-1-5,-5-11 1,3 10 0</inkml:trace>
  <inkml:trace contextRef="#ctx0" brushRef="#br0" timeOffset="149582.5557">3316 15170 76,'-1'13'36,"3"5"-1,-3 0 1,-3 1-29,7 7-5,-1 0 1,2 4-2,-1-2 1,-1 0-2,1 0-1,-2-6-3,2 3-4,-6-8-17,-1-8-11,4 1 1,0-10-1,0 0 1</inkml:trace>
  <inkml:trace contextRef="#ctx0" brushRef="#br0" timeOffset="149843.5706">3189 15360 67,'0'0'39,"0"0"-1,0 0 2,10-1-19,-10 1-12,25-10-2,-10 4-1,5 6-3,-1-2 0,5 0-2,0 1-2,0-2-1,2 7-5,-7-10-9,0 4-25,2 2 1,-2-2 0,-6 2 0</inkml:trace>
  <inkml:trace contextRef="#ctx0" brushRef="#br0" timeOffset="150243.5935">3658 15264 70,'15'-16'39,"-8"-1"-1,4 4 2,1 2-19,1-11-14,4 0-1,0-3-3,3 3-1,0 3 0,-2 3-1,-4 4 0,-1 0 0,-3 6 0,-1 6-1,-9 0 1,8 11 0,-5 3-1,0 3 1,-1 7-1,-2 6 0,0 3 0,0 5 0,-2 2 0,-1 3-1,0-1 0,-1-2 0,2-4-1,0-6-3,4-2-2,-9-13-14,5-4-19,2-11 1,0 0-1,0 0 1</inkml:trace>
  <inkml:trace contextRef="#ctx0" brushRef="#br0" timeOffset="150479.607">3739 15545 79,'0'0'40,"0"0"1,13 1 0,-3-11-23,12 7-10,-4-8-2,7 6-3,-1-2-1,0 3-3,1 3-2,-2-2-2,1 9-11,-6-2-24,-5 1-1,-3 0 1,-10-5-1</inkml:trace>
  <inkml:trace contextRef="#ctx0" brushRef="#br0" timeOffset="151894.6879">1482 16179 17,'0'0'31,"0"0"3,0 0 0,0 0-9,0 0-4,0 0-3,15 17-6,-15-17-4,16 23-2,-9-9 0,7 7-2,-3-1 0,2 4-1,1-2-1,-1-1 0,1-2 0,2-3-1,0-4 0,-2-5 0,0-5 0,1-4 0,0-7 0,-1-3 0,0-2 0,-4-6 0,0 0 0,1 2-1,-5 1 1,-1 3 0,-3 4 0,-2 10-1,0 0 1,0 0-1,5 20 1,-6-2-1,-1 4 0,0 5 0,2 5 0,-3 0 1,-1 4-2,2-1 2,-2-1-1,2-1 0,0-2 0,-2-7 1,2-5-2,1-2-1,2-5-1,-1-12-3,2 11-7,-2-11-27,0 0-2,-2-16 1,4-3 0</inkml:trace>
  <inkml:trace contextRef="#ctx0" brushRef="#br0" timeOffset="152168.7036">1876 15964 73,'0'0'36,"8"9"1,-3 4-6,1-4-22,6 6-2,-7 3-1,3 5-3,-2 0-1,-3 2-2,-1 1-4,-5-4-6,3-3-26,0 4-1,-4-8-1,6 0 1</inkml:trace>
  <inkml:trace contextRef="#ctx0" brushRef="#br0" timeOffset="152452.7198">2129 16227 79,'0'0'38,"0"0"0,9 8 1,-9-8-30,22-5-2,-7-1-2,3 2-2,0 0-2,1 0-2,0 5-2,-5-5-6,4 7-18,-7 1-11,-11-4-1,11 8 0,-11-8 1</inkml:trace>
  <inkml:trace contextRef="#ctx0" brushRef="#br0" timeOffset="152671.7324">2161 16338 69,'-8'14'39,"8"-14"0,0 0 0,9 11-19,-9-11-12,21-2-2,-9 0-3,6 3-1,-1-1-1,5 3-1,0 3-2,-6-5-6,8 0-30,-5 6-2,-4-4 1,0 1-2</inkml:trace>
  <inkml:trace contextRef="#ctx0" brushRef="#br0" timeOffset="153513.7805">2642 16167 66,'0'0'38,"5"13"-1,-5-13 2,3 11-23,6 8-7,-3-2-3,6 7-1,-4-1-2,9 6 0,-3-2-1,0 1 0,2-5-1,0-1 1,0-4-1,2-4 0,0-3 0,2-6-1,-1-6 1,-1-3 0,3-5-1,-3-2 1,-1-3-1,-1-3 1,-2-1-1,-4 2 1,-3 1 0,-2 3 0,-4 4 0,-1 8-1,0 0 1,0 0-1,-6 8 0,3 8 1,0 4-1,-1 5-1,2 6 1,-4 1 0,2 4 0,0 0 0,1-2 0,-1-1-1,1-3 1,0-5-3,3-4 0,-2-8-3,6 2-5,-4-15-14,0 0-17,0 0 3,3-10-2,5-1 3</inkml:trace>
  <inkml:trace contextRef="#ctx0" brushRef="#br0" timeOffset="153926.8042">3222 16341 95,'0'0'39,"0"0"1,0 0-3,0 0-30,10-2-2,4 1-1,2-1-2,4 0 0,1 0-1,5-1 0,0 2 0,-1 1 0,-2 0-1,-2 0-2,-5 1-1,-5-2-4,2 6-13,-13-5-21,10 1 1,-10-1-1,0 0 2</inkml:trace>
  <inkml:trace contextRef="#ctx0" brushRef="#br0" timeOffset="154774.8527">3765 16277 98,'0'0'39,"-9"-19"2,6 7-11,3 12-19,2-25-4,-2 25-2,3-17-2,2 5-1,-5 12-1,14-12 0,-14 12 1,18-11-2,-8 7 1,4 3-1,-1 1 1,1 6-2,0 0 1,1 2 0,-1 3-2,-5 6 1,0 4-1,-3-1 0,-3 6-1,-5-1 1,-3 3-1,-6 0 2,-1 0 0,-1-5 1,-3-2 1,2-3 0,1-4 1,2-1 0,2-5 0,9-8 0,0 0 0,-8 11 0,8-11 0,11 6 0,-11-6 0,18 7-1,-4-3 1,0 2 0,2-1 0,3-2-1,1 0 0,1-2 1,-1 4-2,1-5 0,-3 4 0,-1-2 0,1 0 0,-6 0 0,-2 4 0,-10-6-3,14 3-2,-14-3-9,2-13-28,-2 13-2,-2-15 2,-2 4-1</inkml:trace>
  <inkml:trace contextRef="#ctx0" brushRef="#br0" timeOffset="157061.9835">5270 12408 12,'5'12'24,"-5"-12"2,5 20 0,-6-8-10,3 2-4,3 4-1,-1-3-2,4 5-2,0-1-1,5-1-2,-2 1-1,3 0 0,3-3-1,-2 0-1,1-1 0,3 0-1,-2-3 0,0 0 1,0 2-1,0-1 1,-1 2-1,-2 1 0,2 3 1,-5 4 0,-1 3-1,-1 4 1,-2 3-1,-1 4 0,-2 0 0,-1-1 2,-2-2-4,4-2 2,-1-4 0,1-4 0,5-3 0,-1-6 0,2-2 0,3-1 0,0-3 0,3-2 2,-1-1-2,4-1 1,-2-2-1,0 2 1,0-1 0,-2 3 0,0 5 0,1 4 0,-2 5 0,-1 3 0,-1 1 0,-2 4-1,0 2 1,2-1-1,-3-3 0,1-3 0,1 1 0,1-3 0,4-5 1,-1 1-1,4-4 0,2-2 1,0-1-1,1 0 0,2 1 1,-2 0-1,-2 4 0,2-1 1,-5 4-1,-1 2 0,-4 0 1,-2 3 0,-2-5 0,2 2 0,-5-3 0,1 1 1,-1-3-1,2-2 1,-1 0-1,0-1 0,0-1 1,-1-1 0,1-1-1,0 3 0,0-3 1,-3-1-2,0 2 1,-4-11-2,9 17-2,-9-17-3,5 19-10,-5-19-20,-7 12 1,7-12-1,-10 12 0</inkml:trace>
  <inkml:trace contextRef="#ctx0" brushRef="#br0" timeOffset="157443.0053">6164 13996 39,'-20'0'31,"20"0"2,-12 5-2,12-5-13,-5 12-6,5-12-2,13 17-3,-4-7-3,10 4-1,0-1 0,0 2-1,-1-3 0,6 2-1,-6-5 1,1 2-1,-3-3 0,0-2 1,-3-3-2,0 0 1,-1-2 0,-3-4 0,-9 3 0,16-14-1,-9 2 0,-1-3 1,0-2-1,-2-4 0,1 1-1,0 1-2,3 3-4,-3-2-16,1 6-14,2 3 2,-1-1-2,6 7 1</inkml:trace>
  <inkml:trace contextRef="#ctx0" brushRef="#br0" timeOffset="160144.1598">6090 14930 23,'0'0'30,"0"0"3,0-13-1,0 13-12,0 0-4,-10 1-4,7 9-2,-7 1-5,2 7-1,-6 1-1,1 7-1,-4-2 0,2 4-1,-3 0 0,2-1 1,0-3-2,3-3 1,0-5-1,4-2 0,3-2-1,6-12-1,-7 14-3,7-14-3,0 0-9,0 0-12,6-10-5,-6 10-1,3-20 2</inkml:trace>
  <inkml:trace contextRef="#ctx0" brushRef="#br0" timeOffset="160417.1754">5827 14927 29,'0'0'31,"-8"-12"2,8 12 0,10 9-12,-10-9-5,26 24-3,-11-5-5,10 5-1,-2 0-3,5 5-1,-3 0-1,1 0 0,-3-4-2,0-2 1,-3 0-1,-2-6-2,1-1 0,-4-8-3,3 1-4,-7-11-14,-1-5-12,4-3-1,-4-10 1,2-1 1</inkml:trace>
  <inkml:trace contextRef="#ctx0" brushRef="#br0" timeOffset="160644.1884">6161 14721 57,'0'0'34,"0"0"0,0 0-1,10 9-19,-6 0-6,11 10-3,-4-1-2,6 8 0,-2 2-3,1-1 0,-2 2-4,-1-7-7,0-6-24,-1 4 1,-5-9-1,2-2 1</inkml:trace>
  <inkml:trace contextRef="#ctx0" brushRef="#br0" timeOffset="164306.3978">7233 14877 16,'0'0'28,"0"0"2,0 0-5,7-12-3,-7 12-2,0 0-5,-1 9-1,1-9-5,-9 23-3,0-5-1,4 5-2,-7 3-1,0 4 0,-1 1 0,-2 1-1,-1-2-1,3-1 1,0-6-1,3-2 1,-1-5-1,5-3 1,1-3-2,5-10 0,-5 15 0,5-15-2,0 0-1,0 0-4,0 0-6,0 0-12,0 0-8,-4-13-2,1 0 3,3 1 1</inkml:trace>
  <inkml:trace contextRef="#ctx0" brushRef="#br0" timeOffset="164600.4146">7003 14925 25,'0'0'30,"0"0"3,-10-9 0,10 9-11,10 7-5,-10-7-4,27 16-3,-10-7-3,8 10-1,1-3-2,1 6-1,-1-2-1,-1 4-1,-2-1 0,-3 0 0,-3-2-1,-2-3 0,-1 0-1,-2-6-1,3 4-3,-6-13-4,6 3-14,0-5-13,-5-7 1,3 0-3,-5-4 4</inkml:trace>
  <inkml:trace contextRef="#ctx0" brushRef="#br0" timeOffset="164926.4333">7591 14826 60,'0'0'34,"0"0"1,0 0-1,1 10-20,-4 1-6,5 6-1,-3 0-3,4 9-1,0-2-1,1 3-1,0 0 0,1 3-1,-1-1 0,-1 0 0,0-3-2,-2-6 0,0 5-4,-3-10-7,4-4-18,-2 3-5,0-14 0,0 0 1</inkml:trace>
  <inkml:trace contextRef="#ctx0" brushRef="#br0" timeOffset="165194.4486">7427 15115 50,'0'0'33,"0"0"1,0 0 1,8-12-16,9 10-9,-2-9-2,12 7-1,-2-5-1,5 2-2,1-1-1,0 0-1,-1 2-2,-5 1-1,-2 4 0,-4-4-3,-1 7-3,-8-7-10,2 3-21,-1 5 2,-11-3-1,13 4 2</inkml:trace>
  <inkml:trace contextRef="#ctx0" brushRef="#br0" timeOffset="165547.4688">7951 14776 79,'0'0'37,"0"0"-1,8 13 1,-10-4-28,6 7-2,-3 4-2,6 8-2,-3 0-1,2 3 1,-1 0-2,2 0 0,-3-1 0,2 0-1,-1-4-1,-1-5 0,0-2-3,-3-6-3,6 1-12,-1-5-20,-6-9 2,0 0-2,0 0 3</inkml:trace>
  <inkml:trace contextRef="#ctx0" brushRef="#br0" timeOffset="165976.4934">8249 14771 82,'-5'24'37,"-2"-5"-2,1 10 2,1 6-30,-2 2-3,6 3 0,1-1 0,6 1 0,2-8-2,5-2 1,3-7-1,5-2 1,-2-8-1,3-3 0,-2-9 0,1-1 1,-2-8-2,1-5 1,-4-7-1,1-6 0,-3-7 0,0-5-1,-7-3 1,-2-1-1,-7-1 0,-2 3 0,-6 1 0,-8 11-1,-5 7 1,-7 11 0,-1 9-2,-4 7 0,2 13-3,-5-2-8,6 7-27,5 2-1,4-8 1,5 1 0</inkml:trace>
  <inkml:trace contextRef="#ctx0" brushRef="#br0" timeOffset="166930.5479">5741 16072 46,'0'0'33,"1"10"2,5 3 0,4 5-18,-3-3-5,10 10-4,-2-1-2,6 8-1,-3-4-2,6 1-1,-3-7 0,2-2-1,-2-7 0,-1-3 0,-1-7 1,-1-7-2,-1-9 1,-1-1 0,-1-8 0,-3-2 0,-2 0-1,2-2 1,-5 5 0,-1 1-1,-1 7 1,-5 13-1,0 0 1,0 0-1,11 24 0,-10 2 1,1 5-1,-1 4 0,1 6 0,0 3 0,0 0 0,-2 0 0,-1-3 0,1-4 0,-1-3 0,-1-5-1,2-5-1,-3-8-3,6-1-5,-3-15-24,0 0-3,2-10-2,0-7 1</inkml:trace>
  <inkml:trace contextRef="#ctx0" brushRef="#br0" timeOffset="167193.563">6129 15859 65,'2'-10'35,"-2"10"-1,0 0 2,9-7-21,-9 7-11,17 17-1,-7 0-1,0 3 0,2 3-1,-1 3-1,-1 2-2,1 3-3,-8-9-9,3 0-22,4-1 1,-4-7-1,5-2 1</inkml:trace>
  <inkml:trace contextRef="#ctx0" brushRef="#br0" timeOffset="167538.5827">6517 16183 54,'0'0'36,"-10"13"0,10-13 1,6-12-18,6 11-9,-2-8-2,10 4-3,-4-5-2,5 5-3,2 3-3,-7-6-8,6 7-25,-5 7-1,-6-4-1,-11-2 2</inkml:trace>
  <inkml:trace contextRef="#ctx0" brushRef="#br0" timeOffset="167738.5941">6564 16338 59,'-3'9'37,"1"2"-1,2-11 2,0 0-19,11 4-9,-11-4-3,21-2-2,-7 0-2,5-4-5,5 6-8,-3 0-28,5-6 0,1 3 0,-2-3 0</inkml:trace>
  <inkml:trace contextRef="#ctx0" brushRef="#br0" timeOffset="168328.6279">6984 16093 82,'2'11'38,"-2"-11"0,7 18 1,1-1-30,-3-5-4,7 9 0,0-1-2,1 6 0,2-3-1,2 0-1,-2-3 0,4-1 0,-3-2 0,3-8-1,-4-4 1,3-3-1,-4-6 1,1-3 0,-1-7-1,-4-3 1,-1-4-1,-1 1 0,0-7 1,-3 6-1,1 2 1,-2 2-1,-2 3 1,-2 14-1,0 0 1,0 0 0,4 26-1,-4 0 1,0 4-1,0 9 1,-2 5 0,0 2 0,1 3 0,1-1 0,0-1 0,0-4 0,0-6 0,2-4-1,1-6 1,-2-6-2,2-4-1,-3-17-2,6 17-9,-6-17-27,0 0-3,8-16 3,-7 2-2</inkml:trace>
  <inkml:trace contextRef="#ctx0" brushRef="#br0" timeOffset="169049.6691">7614 16276 66,'0'0'36,"0"0"1,0 0 1,0 0-23,9-15-6,6 15-1,-2-8-1,7 3-2,-1-1-1,7 3-2,0-2 0,0 6 0,-2 1-1,0-2 0,-5 5 0,0 1 0,-5 0-1,-4 1 1,-10-7-1,10 8 0,-10-8-1,0 0-4,0 0-12,0 0-22,0 0-2,-5-14 1,0-1-1</inkml:trace>
  <inkml:trace contextRef="#ctx0" brushRef="#br0" timeOffset="170318.7417">8227 15950 80,'-10'6'38,"10"-6"-2,0 0-7,-3 24-16,3-7-3,6 7-4,-5 5-1,6 5-2,-2 2 0,1 3-2,-1 0 0,1-1 0,-2-4 0,0-3-1,0-4 0,-1-7-1,1-2-1,-1-6-2,4-1-2,-7-11-6,10 3-20,-10-3-7,9-9 1,-3 0-1</inkml:trace>
  <inkml:trace contextRef="#ctx0" brushRef="#br0" timeOffset="170772.7677">8444 16057 70,'-7'15'35,"0"6"1,-2 0 1,-1 0-30,9 6 1,-2-3-1,9 6-1,-1-7-1,9 1-1,0-4-1,6 0-1,-1-5 0,3-3-1,0-5 1,-1-5-1,1-3 0,-6-3 0,-1-6 0,-3-5-1,-2-4 1,-2-5-1,-4-5 1,-2-1-1,-4-2 0,-5-1 1,-2-1-1,-3 5 0,-4 3 0,-2 8 0,-2 8 0,-3 9 0,0 5-1,0 10 1,5 6-1,-2 2-1,7 6-3,1-8-5,15 1-28,5-1-2,2-5 1,9-3 0</inkml:trace>
  <inkml:trace contextRef="#ctx0" brushRef="#br0" timeOffset="171267.796">8887 15998 50,'0'0'32,"-11"-8"1,11 8-8,-10-2-13,-1 0 1,11 2 1,-18 14-2,13 6-3,-9-1-1,8 12-2,-4 1-1,8 6 0,0 1-2,8 0-1,2-2 0,6-5 0,4-6-1,5-6 0,0-8-1,0-6 1,3-9-1,-3-5 0,-3-8 1,-1-4-2,-3-7 2,-4-3-1,-5-5 0,-2 0 0,-5 0 0,-3 1 0,-3 4 0,-4 2 0,-4 6 0,0 7 0,-3 7-1,0 4 0,0 8-4,-1-4-9,3 8-26,7 5 0,-2-5 0,6 2 0</inkml:trace>
  <inkml:trace contextRef="#ctx0" brushRef="#br0" timeOffset="177063.1275">6646 11711 15,'0'0'21,"10"-4"1,-10 4-6,10-11-2,-10 11-1,20-7-2,-9 4-2,3-2-1,4 3-3,1-3-1,3 3 0,0 0-2,3-2 1,-1 0-1,2 6 0,-2-1 1,-3 4-1,0-1-1,0 2 1,-4-2-1,3 3 1,-5-2 0,4-2-1,-2-5 0,3 1 1,2-3 1,0 1-1,-3 0 0,4-1 0,-3 1 0,-1 4-1,-1 1 1,-1 2-1,-3-2 0,0 2-1,0-1 1,1 1-1,1-4 1,0-3-1,0-1 0,3 0 1,-1-1-1,0-2 0,-1 1 1,0 0-1,-1 3 0,0 2 1,-1 3-1,1 4 0,-3-1 1,3 4-1,-1-2 0,2 1 1,-2 0-1,2-3 1,0-3-1,0-2 1,0-1-1,1-3 0,-2-3 1,2 2-1,-1 0 0,-1 2 1,-3 0-1,4 3 1,-3 0-1,0 3 1,0 1-1,2 0 1,-2 1 0,3 1-1,-4-3 1,4 4-1,-2-3 0,0 0 1,-4 0-2,-1 1-2,2 1-4,-12-6-17,11 1-10,-11-1 0,0 0-2,9-10 2</inkml:trace>
  <inkml:trace contextRef="#ctx0" brushRef="#br0" timeOffset="177453.1498">7878 11551 52,'0'0'31,"0"0"3,9 2-2,-9-2-18,10 8-5,-10-8-2,21 11-1,-8-4-2,1 1-1,2 0-1,1 1-1,-1 3 1,1 1-2,0 3 1,-3 0 0,0 2-1,-2 0 0,-2 1 1,-3 1-1,-2-3 0,-4 0 1,-2-4-1,-1 3 0,-3-5 1,-1 1-1,6-12 1,-15 15 0,15-15-1,-14 10-1,14-10-4,-6 11-29,6-11 0,0 0-2,10-17 0</inkml:trace>
  <inkml:trace contextRef="#ctx0" brushRef="#br0" timeOffset="223581.7882">1062 17233 9,'0'0'25,"0"0"-1,0 0-2,0 0 1,0 0-2,0 0-4,0 0-2,0 0-3,0 0 0,0 0-6,0 0-1,0 0-2,0 0 1,0 0-2,0 0-1,0 0 0,0 0-2,-53 1 2,53-1 0,0 0-1,0 0-1,-44 60 2,44-60 0,0 0-1,-3 53 1,3-53-1,0 0 1,22 53-1,-22-53 1,0 0 0,29 53 3,-29-53-2,0 0 2,0 0-2,25 63 2,-25-63-2,0 0 1,0 0-3,-16 60 0,16-60 0,0 0 0,0 0-1,-46 52 1,46-52 0,0 0-1,0 0 1,-58 18 0,58-18 0,0 0 0,0 0 0,0 0 0,0 0 0,0 0 1,0 0 0,0 0-1,0 0 0,0 0 0,0 0 1,0 0 0,0 0-1,0 0 0,54 64 1,-54-64-1,0 0 0,29 68 1,-29-68-1,-9 47 0,9-47-1,-16 49 2,16-49-2,-22 46 1,22-46 1,0 0-1,-15 54 2,15-54-1,0 0-1,0 0 1,0 0-1,45 41 0,-45-41-1,0 0-2,42 16-12,-42-16-22,0 0 0,56-3-2,-56 3 0</inkml:trace>
  <inkml:trace contextRef="#ctx0" brushRef="#br0" timeOffset="225642.9061">1452 17304 25,'0'0'28,"0"0"0,0 0-7,-11 5-3,11-5-3,0 0-2,-19 14-4,12-2-2,-4 5 0,1 8 0,0 5-2,0 6 2,1 5-3,3 4 1,3 5-2,6 4 2,7-3-3,0-8-1,-10-43-3,25 85-2,-25-85-6,30 63-13,-30-63-13,0 0 1,0 0-1,62 12 1</inkml:trace>
  <inkml:trace contextRef="#ctx0" brushRef="#br0" timeOffset="226237.9401">1748 17319 37,'0'0'30,"-14"14"3,6-5-11,1 7-3,-4 2-5,6 10-1,-9-1-3,7 12-2,-2 1-2,6 2 1,1 3-3,3-2 0,4 2-4,-5-45-2,24 84-2,-24-84-4,32 66-10,-32-66-17,0 0 1,60 60-1,-38-62 0</inkml:trace>
  <inkml:trace contextRef="#ctx0" brushRef="#br0" timeOffset="226551.9581">2102 17451 23,'0'0'32,"-2"22"0,-5-8 1,3-2-15,1 3-5,-6 0-4,3 4-1,-6 2-3,1-1-2,-3 1 0,1 1-2,-3-2 0,1 5-2,0 0-3,1-5-2,2 0-10,2-7-9,-1-10-7,11-3-1,-8-10 2</inkml:trace>
  <inkml:trace contextRef="#ctx0" brushRef="#br0" timeOffset="226811.9729">1936 17488 61,'0'0'35,"-10"3"0,10-3 0,7 18-16,-7-18-6,12 20-5,-5-3-2,7 3-1,-3 4-1,7 0-1,-3 1-1,4-2-1,0 4-2,1-2-2,3-6-4,-7-4-5,10 0-13,-3-1-13,-2-6 1,0-7-1,-4-6 1</inkml:trace>
  <inkml:trace contextRef="#ctx0" brushRef="#br0" timeOffset="227092.989">2314 17682 46,'-2'-10'34,"2"10"3,0 0-1,0 0-8,0 0-12,6 10-6,-6-10-2,6 20-4,-2-8-1,-2 3-2,-1 5-1,0-3-3,-5-1-3,7-2-13,-3-14-19,-5 11 1,5-11-1,0 0 2</inkml:trace>
  <inkml:trace contextRef="#ctx0" brushRef="#br0" timeOffset="227493.0119">2412 17447 62,'0'0'35,"0"0"0,9 9 0,-12 8-11,1-6-18,5 10 0,1-1-3,2-3 1,1 0-3,2 3 0,4-10-1,2-4 1,0-2-1,0-5 0,0-7-1,0 3 1,-1-6 1,0-9-1,-5 6 0,1 0 0,-2-2 1,-2 4-1,-1 1 1,-5 11 0,0 0-1,11 7 0,-10 11 1,-1 2 0,0 9-1,0 5 0,0 7 0,-2 0-1,1 1 0,-1-3-2,2-39-4,-2 68-5,5-50-25,1-5 0,-4-13 0,7-22 0</inkml:trace>
  <inkml:trace contextRef="#ctx0" brushRef="#br0" timeOffset="227755.0269">2615 17302 72,'0'0'37,"9"-1"0,1 12-2,1 4-25,-4 4-3,6 8 0,1 4-4,-1 8 1,0 3-2,0 6 2,-4-1-3,-1 0 0,-2-2-3,-5-5-1,1-3-3,-6-14-5,5 0-17,-3-9-10,2-14 1,-10 4 0,10-4 3</inkml:trace>
  <inkml:trace contextRef="#ctx0" brushRef="#br0" timeOffset="227974.0394">2980 17637 59,'26'12'34,"-13"3"0,-2 5 1,-3-1-19,-13 8-6,5-27-2,-9 58 0,9-58-6,-14 55 2,14-55-5,-11 54-4,11-54-17,0 0-12,0 0-1,0 0-3,4 37 3</inkml:trace>
  <inkml:trace contextRef="#ctx0" brushRef="#br0" timeOffset="228229.054">3369 17342 40,'1'-15'35,"-1"15"0,-10-1 1,-2 6-15,-3 11-7,-6 5-4,7 9-2,-4 3-4,7 6 1,3 3-2,3 0 1,5 1-4,3 0-3,6-4-4,-2-1-10,-7-38-20,31 64 1,-17-46-1,6-6 1</inkml:trace>
  <inkml:trace contextRef="#ctx0" brushRef="#br0" timeOffset="228477.0682">3649 17521 66,'0'0'32,"0"0"-1,0 0 2,-14 9-24,3-2-6,1 8 2,-4 2-2,0 5 0,1-2-1,-2 3 0,1 2-3,-4 3-3,4 2-12,6-13-18,-9-4 1,8-8-2,-4-13 2</inkml:trace>
  <inkml:trace contextRef="#ctx0" brushRef="#br0" timeOffset="228696.0807">3456 17523 86,'0'0'37,"7"16"-1,1-1 3,2-4-29,-5 0-4,7 6-2,1-3-1,0 2-2,3 4-1,0-4-2,4-2-6,-10 0-12,4-8-18,0-5 1,-4-3-2,3-9 2</inkml:trace>
  <inkml:trace contextRef="#ctx0" brushRef="#br0" timeOffset="228903.0925">3717 17304 78,'1'-11'39,"-1"11"0,0 0-1,0 0-25,0 0-6,14 9-3,-14-9-3,16 18-3,-6-1-2,-3-2-9,2 4-26,6 0 2,-10 0-1,3 6 1</inkml:trace>
  <inkml:trace contextRef="#ctx0" brushRef="#br0" timeOffset="229078.1026">3886 17673 58,'0'18'33,"1"2"-1,-4-4-1,5-4-14,-4 0-15,1-3-13,1 12-20,0-21 0,-2 14-1,2-14 0</inkml:trace>
  <inkml:trace contextRef="#ctx0" brushRef="#br0" timeOffset="229492.1262">4096 17373 58,'0'0'40,"0"0"-4,-3 14 4,-1-1-16,-3 10-17,2 1-3,4 7 0,3 3-2,8-6-1,0-1-1,4-1-1,4-6 2,0-6-1,0-5-1,3-10 1,-1-6 0,-3-2-1,3-4 1,-7-8 0,2 1-1,-3 0 1,-3 3 1,-1 2 0,-4 4 1,-4 11 0,0 0-1,0 0 0,6 16 1,-10 6-1,-1 3-2,-3 3 1,2 11-2,-6 1 0,2 0-3,-3-4-6,8-7-24,5-29-2,-12 44 0,12-44-1</inkml:trace>
  <inkml:trace contextRef="#ctx0" brushRef="#br0" timeOffset="229726.1396">4387 17210 69,'0'0'38,"19"7"-2,-10 3-4,1-2-15,0 9-12,-4-4-2,-1 9-3,1 0-3,-5-4-4,3 8-9,-5-5-19,-3-9-1,-1 0 1,5-12 0</inkml:trace>
  <inkml:trace contextRef="#ctx0" brushRef="#br0" timeOffset="230267.1706">4664 17271 70,'13'20'38,"-2"-2"0,0 7 1,1 7-25,-9-3-5,4 3-3,-5-1-3,-3 5-3,0-4-3,-6-4-3,3 1-10,-10-3-21,2-12-1,1-2 0,-4-4 1</inkml:trace>
  <inkml:trace contextRef="#ctx0" brushRef="#br0" timeOffset="231087.2175">4933 17127 67,'12'-12'37,"-12"12"0,0 0 2,15 2-24,-15-2-5,11 11-2,-3-1-4,2 11-1,0 2-1,1 5-2,-4 3 1,2 5 0,-5 6 0,-3 5 0,-4 0 0,-4-3 0,-4 0-1,-2 0 1,0-5-1,-5-5-4,5-2-4,-6-12-17,5-6-15,4-9 2,1-8-1,6-7 1</inkml:trace>
  <inkml:trace contextRef="#ctx0" brushRef="#br0" timeOffset="231569.245">5207 17067 52,'9'6'36,"-9"-6"0,20 25-3,-11 12-9,-1-1-15,8 15-1,-6 2-1,4 15-3,-3 5-1,-3 3-1,-1 0 0,-4-5-1,0-6 1,-4-3-5,7-8-25,-6-54-9,-1 69 0,1-69 0</inkml:trace>
  <inkml:trace contextRef="#ctx0" brushRef="#br0" timeOffset="233042.3293">5758 17334 28,'0'0'33,"7"-10"1,-7 10-5,-3-11-8,3 11-4,0-12-4,0 12-5,0 0-3,6 18-2,-5-3 1,2 12-1,-2 5-1,1 6 1,-2 7-1,1 0 2,-2 0-3,2 10 2,-1-7-3,-1-3 0,1-45-1,1 76 0,7-52 0,-8-4-9,8-5-18,-8-15-9,0 0 1,5-26 0</inkml:trace>
  <inkml:trace contextRef="#ctx0" brushRef="#br0" timeOffset="233315.3449">5723 17287 56,'0'0'36,"0"0"0,16-7-4,-5 7-15,3-6-8,9 4-2,-2-2-1,7 3-3,2-3-2,2 2-1,0 2-1,-1-1-1,0 2-3,-9 0-3,4 6-13,-6-1-16,-20-6 2,11 17-2,-11-17 2</inkml:trace>
  <inkml:trace contextRef="#ctx0" brushRef="#br0" timeOffset="233523.3568">5823 17552 77,'1'11'37,"8"-2"0,1-1 0,1-11-25,15 2-5,-2-3-3,5 4-4,5 0-5,-6-7-8,5 4-25,-3 2 1,-6 1 0,0 6 0</inkml:trace>
  <inkml:trace contextRef="#ctx0" brushRef="#br0" timeOffset="233851.3756">6249 17741 75,'0'0'35,"0"0"-3,0 0 3,4-15-24,4 3-4,-3-5-2,7 0-2,-5-3-1,2 10-1,0-4 0,-1 5 0,-8 9 0,12-7 0,-12 7-1,8 14 1,-6 2 0,1 1 0,0 7-1,1 2 0,-1 3 0,-1 0 0,-2-29-1,2 60 1,-2-60-4,2 54-14,-2-54-18,0 0 0,0 0 0,0 0 1</inkml:trace>
  <inkml:trace contextRef="#ctx0" brushRef="#br0" timeOffset="234057.3874">6301 17930 94,'0'0'39,"0"0"2,0 0-4,0 0-23,0 0-3,0 0-4,0 0-6,63-7-1,-63 7-8,0 0-10,62-10-22,-62 10 1,0 0 0,54-20-2</inkml:trace>
  <inkml:trace contextRef="#ctx0" brushRef="#br0" timeOffset="235034.4432">6512 17053 70,'0'0'37,"5"-9"0,-5 9 0,1-19-24,-1 19-6,10-9-1,-10 9-3,15-7-1,-4 9-1,0 2 0,1 0-1,2 5 0,0 1 1,2 1-1,-4 4 0,-1 2 1,-3 0 0,-4-1-1,-4 4 0,0 3 1,-4-1-2,-3 2 1,-2 1-1,3 0 1,-1 5-1,3-1 3,4-1-1,0-5 0,7 2 1,3-3 0,3-4 1,1-2-1,5-6 0,-1-4-2,1 0 0,-1-2 0,-5-6 1,-1-2-1,-1 1 0,-11 3 0,11-7 0,-11 7 1,0 0-1,0 0 0,0 0 0,4 17 1,-3-5-1,-1 4 0,3 7 0,0 3 0,0 5 0,0 6 1,1 1-1,1 0 0,-5-38 0,9 91 2,-9-91 0,3 88-1,-3-88 1,-3 68 0,3-68-1,-10 67 1,10-67-6,0 0 4,-28 60-5,28-60 3,0 0-4,0 0-19,0 0-15,0 0 0,0 0 6,-21-55-7</inkml:trace>
  <inkml:trace contextRef="#ctx0" brushRef="#br0" timeOffset="235554.473">7346 17446 56,'-5'17'36,"-2"0"-1,0 5 2,0 2-15,-6-3-8,9 2-3,-4-2-5,8 7-1,2-6-2,4-4 0,4-4-1,6-2 0,2-10-1,2-1-1,2-3 2,-3-12-1,2-1-1,-1-1 0,-4-4 1,-3-8 0,-6 2 0,-3 1-1,-4-4 0,-4 6 1,-3 1-1,-7 3-1,-2 9-3,-7 7-7,5 3-28,-3 7-1,-1 0 0,8-3 0</inkml:trace>
  <inkml:trace contextRef="#ctx0" brushRef="#br0" timeOffset="236517.5281">8157 17053 37,'0'-10'32,"0"10"2,-1-18-1,-8 6-12,9 12-10,-21-12 0,8 10-3,-10 1-2,6 6-2,-8 0 0,5 6 0,-2 4-1,2 0 0,3 5-1,4 5 0,6 2 0,6 0-1,4 2 1,7-1-2,4 1 1,2 2-1,3 0 2,2-4-1,-4-1 1,1 1 0,-6 0 0,-4-9 0,-6 5 0,-4-3 0,-3-4-3,-7 0 1,-3-6 0,-2-4 0,-1-4 0,1 5-1,2-10 1,1-1 0,2 2-1,12 2 1,-12-5-1,12 5 1,0 0-1,12 6 1,-1-1-1,2 8 1,5-5-1,0 4 1,2 7 0,-1 0 0,0 1 0,-1 5 0,-3 8 0,-3-9 1,-5 9-1,-2-5 0,-5-28 0,2 62 0,-2-62 5,-5 61-4,5-61 1,-9 55-5,9-55 5,0 0-2,11 52-1,-11-52-6,0 0-33,0 0-3,65 22 3,-65-22 4</inkml:trace>
  <inkml:trace contextRef="#ctx0" brushRef="#br0" timeOffset="237078.5602">8711 17017 33,'-14'23'32,"-5"-3"2,-2 17 0,3 7-14,-6 1-3,11 11-3,-1 0-5,10 9-2,4-7-1,9 7-2,4-9-2,7-7-1,5-4-6,0-4-5,10-4-10,-4-15-17,-7-2 1,2-10-1,-7-10 2</inkml:trace>
  <inkml:trace contextRef="#ctx0" brushRef="#br0" timeOffset="237344.5754">9173 17101 36,'-22'10'32,"9"10"0,-8 5 1,-2 3-16,5 15-2,-3 2 0,7 14-4,0 0-3,8 5 0,5-6-3,5 6-2,11 6-9,3-17-28,4-14-4,7-8 2,-3-12-3</inkml:trace>
  <inkml:trace contextRef="#ctx0" brushRef="#br0" timeOffset="237868.6053">9576 17272 80,'-2'24'36,"-9"-6"2,-3 2-4,-5 9-24,-5 1-5,0 3 1,-5 2-3,3 2 1,1-7-3,2-4-2,7 2-4,-3-13-6,11-5-18,8-10-9,-12-1 1,10-12 0</inkml:trace>
  <inkml:trace contextRef="#ctx0" brushRef="#br0" timeOffset="238242.6267">9321 17306 85,'0'0'39,"13"10"-1,-9 0-5,-4-10-21,24 24-2,-8-6-3,9 5-1,4 2-4,5 3-1,3-1-3,1 0-3,2 1-8,-9-8-6,5 0-13,-2-7-7,-7-4 1,0-6 0,-5 3 14,-5-7 10,0-3 14,-2 3 12,-6-5 14,-9 6 10,0 0 2,0 0 0,4 12-9,-7 1-9,-7-2-10,5 1-3,-4 5-5,2 3-4,3 1-7,-5 3-17,4-5-13,5-19 1,0 0-1,0 0 1</inkml:trace>
  <inkml:trace contextRef="#ctx0" brushRef="#br0" timeOffset="238620.6484">9942 17372 103,'13'5'39,"-10"6"4,-1 1-4,1 2-32,-1 2-3,3 5 0,3 1-2,2-7-2,4 4 0,3-9 0,4-9-1,-2-1 1,5-4 0,0-8-1,-4-4 0,-2 2 1,-1-3-1,-4 2 1,-4 3 1,-1 3 0,-8 9 0,0 0 1,-1 9 0,-4 4 0,0 3 0,-2 11-1,-2 1-1,0 3-1,1 0-2,-2-5-1,6-1-7,-7-4-16,7-7-14,4-14 1,0 0-1,-4-11 2</inkml:trace>
  <inkml:trace contextRef="#ctx0" brushRef="#br0" timeOffset="238897.6642">10164 17178 71,'10'-19'40,"1"7"3,5 10-2,-2 9-11,1 0-22,6 9-2,-1 5-3,4 5-2,0 4 0,3 8 0,-3 3 0,-3 1-1,-5 1 0,-5-4-1,-5 4-1,-7-10 1,-2 1-2,-9-10-2,1-2-3,-5-10-5,12 0-14,4-12-12,-11-5 0,14-7 1,2-7 1</inkml:trace>
  <inkml:trace contextRef="#ctx0" brushRef="#br0" timeOffset="239050.673">10600 17492 91,'10'16'36,"0"11"0,-10-2 1,-6-2-29,5 3-5,-3 2-7,-4 4-27,1-7-6,5-8 1,2-17-1</inkml:trace>
  <inkml:trace contextRef="#ctx0" brushRef="#br0" timeOffset="239478.6974">11084 17017 68,'-9'11'38,"0"9"-1,-5 5 2,0 0-19,4 15-14,-4 2 0,10 13-1,2-1-1,6 2-1,5-4-2,6-5 0,7-3-5,-3-10-6,7-8-27,1-12-2,-1-11 0,2-7 0</inkml:trace>
  <inkml:trace contextRef="#ctx0" brushRef="#br0" timeOffset="239690.7096">11468 17249 88,'2'10'36,"-9"2"0,-12 14-2,-13-3-27,8 4-4,-1 3-1,0 5 0,4 0-3,-1-5-3,11 1-12,0-9-21,0-9 1,8-4-1,3-9 1</inkml:trace>
  <inkml:trace contextRef="#ctx0" brushRef="#br0" timeOffset="239911.7222">11257 17275 85,'0'0'38,"0"0"1,21 11-1,-4 3-28,0 1-4,4 4 0,-2 3-2,5 1 0,0 1-3,-4 1-2,4 1-5,-14-10-14,1-6-20,0-7 1,-11-3-1,18-22-2</inkml:trace>
  <inkml:trace contextRef="#ctx0" brushRef="#br0" timeOffset="240092.7326">11476 17026 95,'0'0'38,"0"0"2,11 23-6,-5-6-26,4 3-5,5 7-7,-3 3-13,3-1-22,1 3 0,0-3 0,1-3-1</inkml:trace>
  <inkml:trace contextRef="#ctx0" brushRef="#br0" timeOffset="240266.7425">11756 17484 88,'3'22'36,"-5"-2"-1,0 1 1,0-1-28,-7-3-7,0-2-4,4 6-10,-1-6-23,6-15 1,-1 11-2,1-11 2</inkml:trace>
  <inkml:trace contextRef="#ctx0" brushRef="#br0" timeOffset="240680.7662">11936 17316 95,'-4'12'37,"-3"5"5,1 2-3,3 0-33,3 2-3,9 0 1,1-2-2,8 3 0,4-4-1,2-7-1,2-6 0,3-3-1,1-8 1,-1-9 0,-1 2-1,-3-8-1,-3-2 1,0 4-1,-4 2 2,-5 0-1,-4 5 1,-9 12 1,12-3 1,-12 3 1,0 23 0,-2 0 0,-6 5-1,1 11 0,-5 4-2,-5 1 0,0 5-3,-1-2-1,4-2-3,-7-8-5,13-7-24,-1-9-3,4-11 0,5-10 0</inkml:trace>
  <inkml:trace contextRef="#ctx0" brushRef="#br0" timeOffset="240881.7777">12295 17049 105,'14'17'39,"-3"-1"-1,-4 5-10,-1 0-26,3 6-6,6 6-12,-5-6-24,-3-3 3,2 2-4,-5-7 4</inkml:trace>
  <inkml:trace contextRef="#ctx0" brushRef="#br0" timeOffset="241148.793">12439 17017 70,'11'2'40,"7"8"0,2 7 0,4 4-11,1 6-21,-7 6-4,2 7-2,-5 2-1,-5 2 0,-5 2-2,-7 2 0,-5-2-3,-9-4-4,3-6-31,-6-5 2,-1-7-2,7-6-1</inkml:trace>
  <inkml:trace contextRef="#ctx0" brushRef="#br0" timeOffset="241709.8251">12653 16910 57,'11'-9'39,"-11"9"0,20-7 2,-9 16-13,-1-2-16,13 14-3,-2 2-3,4 12-1,1 10-3,2 4 0,-3 4-1,-4 6-1,-5 3 1,-9 0-1,-6 0 0,-6 1 0,-9-1-1,-7-6 0,-2 2-1,0-14-3,4-2-14,1-11-21,2-13 0,16-18 0,-11 0 0</inkml:trace>
  <inkml:trace contextRef="#ctx0" brushRef="#br0" timeOffset="242572.8744">13339 16912 43,'-9'-15'35,"9"15"3,0 0 0,-7 24-11,18 13-10,-7 4-5,7 21-3,-4 6-1,6 14-1,-6 7-2,0 7-2,-2 2 0,-5-2 0,-2-2-2,1-14-2,1-5-4,-4-14-7,4-61-28,11 74-6,-11-74 5,0 0 0</inkml:trace>
  <inkml:trace contextRef="#ctx0" brushRef="#br0" timeOffset="242878.8919">13799 17283 90,'6'11'41,"0"5"1,0 3 1,-5-1-32,7 10-3,-2 4-3,0 2-1,3 2-4,-2 2 1,1 3-5,-5-6-1,3 6-5,-9-8-4,8-1-10,-7-7-17,-1-1 2,-1-12 0,4-12 2</inkml:trace>
  <inkml:trace contextRef="#ctx0" brushRef="#br0" timeOffset="243119.9057">13743 17174 95,'0'0'40,"-11"3"2,11-3-2,29 11-29,-9-15-5,14 7-1,5-4-1,9-1-2,5-3-2,-3-1-2,1 1-2,-10 1-3,1 10-6,-21-3-28,-6-1-1,-15-2 1,-6 12 0</inkml:trace>
  <inkml:trace contextRef="#ctx0" brushRef="#br0" timeOffset="243333.9179">13821 17453 101,'-3'18'40,"6"-8"2,5 4-1,1-9-31,16 1-3,0-2-1,7 1-4,3-3-2,1-5-4,6 7-10,-11-4-27,-1-3-1,-6 1 0,-7 1 1</inkml:trace>
  <inkml:trace contextRef="#ctx0" brushRef="#br0" timeOffset="243887.9496">14232 17543 77,'0'0'41,"0"0"0,0 0-1,10-3-11,6 5-19,-2-2-5,8 4 0,-3 2-3,5 5-1,0-1-2,-3 7 0,-3 0 0,-8 3 0,-4-1 0,-8 0-1,-5 1 1,-8 3-1,-3 0 2,-1-5 1,-1-4-1,1 5 0,5-1 1,6-6 0,3 1 0,5-13 0,11 9 0,-11-9-1,37 16 0,-12-20 0,-25 4-1,52 9-1,-52-9-8,51 7-29,-28-13-1,-4-7-1,-4-3 1</inkml:trace>
  <inkml:trace contextRef="#ctx0" brushRef="#br0" timeOffset="244582.9894">14588 16891 91,'0'0'39,"6"-10"3,-6 10-2,23-7-32,-5 0-2,5 7-1,3-2-1,4 2-2,0 1-1,-1 7-1,-5 2 0,-4 4 0,-7 3 1,-7 8-1,-6 5 0,-5 6 0,-7 2 0,-4 4 1,1 3-1,-2 1-1,4 1 2,3-3 1,6 0-1,8-6 1,8-5-1,3-5 0,6-3 0,2-8 2,1-4-4,-2-3 1,-3-3 0,-5-6 1,-2 0-2,-12-1 1,10-7 0,-10 7-1,0 0 1,0 0 0,-14-3-1,7 11 0,1 5 1,0 3 0,2 10-1,2-3 2,4 8-2,2 3 1,3 5 0,-1-2 0,-6-37 0,11 86 0,-11-86 0,2 77-1,-2-77 2,-16 68-1,16-68 1,0 0-4,-51 65 4,51-65-1,0 0-1,-60 16-4,60-16-20,0 0-14,0 0-3,-25-44 6,28 16-7</inkml:trace>
  <inkml:trace contextRef="#ctx0" brushRef="#br0" timeOffset="245205.025">15180 17342 89,'21'7'38,"-7"-6"2,0-1 0,6-3-32,-3 0-3,7 3-2,-3-6-2,-1 4-2,3 3-2,-5-2-2,0 5-4,-18-4-9,19 5-19,-19-5-2,-3 14 0,3-14 1</inkml:trace>
  <inkml:trace contextRef="#ctx0" brushRef="#br0">15201 17526 59,'0'12'39,"0"-12"-1,12 15 2,-3-9-14,0-11-16,13 5-1,-3 0-3,6-3-5,0 0-4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31:50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6760 14817 7,'0'0'25,"0"0"2,0 0-4,0 0-4,0 0-1,0 0-4,2 13-2,-2-13-3,-14 16-3,3-7-2,-4 6-2,-7 2 0,4 2 0,-5 0-1,0 4-1,1-1 0,1-1 0,3-1 0,2 1 0,5-6 0,3 0 1,6-3-1,4-4 1,-2-8 0,19 14 0,-3-11 0,2 2 1,2-3-1,2 3 1,1-2-1,-1 2 0,-3 2 0,1-3 0,-5 2-1,2-1-1,-4 1-1,-2-5-4,0 6-6,-11-7-8,0 0-13,14 0-1,-14 0 1,0 0 1</inkml:trace>
  <inkml:trace contextRef="#ctx0" brushRef="#br0" timeOffset="305.0174">6544 15306 21,'0'0'29,"0"0"3,10 4 1,-10-4-14,21 2-5,-5-4-1,8 5-2,-1-3-4,8 6-2,-2-1-2,2 1-2,0 4-3,0-5-7,-5 2-26,2 3 2,-10-4-3,-2 1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9T13:45:10.968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8441 11387 25,'0'0'26,"0"0"1,0 0-1,-8 10-8,8-10-2,0 0-3,0 0-3,0 0-3,14-1 0,-14 1-1,14-1-2,-4-1 0,0 2-1,0 0 0,5 1 0,-1-2 0,4 2-1,-3-1 1,4 1-1,-1-1 0,2 3-1,1-3 1,0 3-1,-2 0 0,2 0-1,-4 0 1,-2 0-1,-1 1 0,-1-1 0,-3 0 0,0-1 1,-10-2-1,10 3 0,-10-3 1,9 2-1,-9-2 0,0 0 0,0 0 1,0 0 0,0 0-1,0 0 1,0 0-1,0 0 0,0 0 1,4 9-1,-4-9 0,0 15 0,1-3 0,-1 3 1,1 4-1,1 2 0,-2 3 0,0 4 0,-1 4 0,0 1 0,-2-2 0,0 4 0,1-2 0,-3-1 0,1-1 0,2-1 0,0-3 0,0-2 0,2-2 0,-1-2 0,1-4 0,1 0 0,0-3 0,-1-4 0,-1-1 0,1-9 0,0 15 0,0-15 0,-2 12 0,2-12 1,0 0-2,-3 12 1,3-12 0,0 0 0,0 0 0,0 0 0,0 0-1,0 0-2,0 0-2,0 0-9,-4-13-24,4 4 1,-4-6 1,3 3-2</inkml:trace>
  <inkml:trace contextRef="#ctx0" brushRef="#br0" timeOffset="612.035">8466 11989 24,'0'0'29,"-14"5"1,14-5 3,0 0-12,-10 3-3,10-3-3,0 0-5,0 0-3,0 0-1,13 2-2,-1-4-1,4 3 0,2-3 0,3 1-1,3-1-1,3 0 1,-1-1-1,2 1 1,-1 1-1,1 0 0,-4-1 0,0 3-1,-2-1 1,-3 0-1,-5 2 0,-3-2-2,-1 1-1,-10-1-4,10 2-8,-10-2-21,0 0-1,-10-3 0,0-4 1</inkml:trace>
  <inkml:trace contextRef="#ctx0" brushRef="#br0" timeOffset="1214.0694">8539 11699 15,'-12'-10'24,"12"10"0,0 0 0,0 0-3,-10-1-1,10 1-4,0 0-3,0 0 0,0 0-3,0 0-1,12-4-3,-12 4-1,20-1-1,-5-1 0,2 2-1,2-1-1,4 0-1,0 1 0,4 2 0,-1-1 0,-1-1 0,0 1-1,1 2 0,-4-1 1,-1 1-1,-5-1 0,-3-1 1,-3 0-1,0 1 0,-10-2 0,0 0-1,0 0-2,0 0-3,10-1-14,-10 1-17,0 0 1,0 0-1,-16-13 0</inkml:trace>
  <inkml:trace contextRef="#ctx0" brushRef="#br0" timeOffset="5299.3031">9665 11942 0,'-7'12'20,"10"8"1,-7-6-6,6 1 0,0-1 1,-2-14-3,14 17-2,-5-12-1,3-3-2,-1-4 0,2-1-1,2-4-2,-1 0-1,-1-3 0,-1-1-1,-3-2 0,0 0-1,-4 1 0,-3-2 1,-6 0-3,0 2 2,-6 1-2,0 2 1,-4 7-2,-2 1-1,1 5-5,-4 3-7,1 2-16,5 7-1,-6-4-1,8 5 1</inkml:trace>
  <inkml:trace contextRef="#ctx0" brushRef="#br0" timeOffset="6568.3757">9586 12367 23,'0'0'29,"0"0"1,0 0 2,0 0-12,-9-1-4,-2-1-3,11 2-2,-23 7-4,8 0-2,-2-4-1,0 4-1,-1 1-1,2 5-1,-1-1 0,4 1 0,2 2-1,3 1 1,5 3-1,2-1 1,3 1 0,5 0-1,4-4 1,3 3-1,3-4 1,2 0 0,1-4-1,2 0 0,2-4 1,-1-2-1,0-1-1,-3-4 0,-1 2-2,-3-4-3,1 4-6,-17-1-15,15-11-8,-15 11 0,2-15 0</inkml:trace>
  <inkml:trace contextRef="#ctx0" brushRef="#br0" timeOffset="6803.3891">9464 12512 42,'0'0'32,"12"4"3,-12-4-2,23-14-9,-4 11-10,-4-5-5,7 4-2,-3-3-3,3 2-3,-1 3-5,-6-4-16,-1 4-15,-2 2 0,-12 0-1,14-2 0</inkml:trace>
  <inkml:trace contextRef="#ctx0" brushRef="#br0" timeOffset="10007.5724">9915 12344 12,'0'0'24,"0"0"-1,0-9-1,0 9 0,0 0-2,0 0-4,0 0-1,0 0-4,0 0-2,0 0-2,2 15-2,-2-15-2,5 21 0,-2-4-1,3 3 1,0 2-2,3 5 0,-2 4 0,2 4-1,2 0 0,-1 1 0,0-4 0,1 0 0,-1-7 0,-2-4 0,1-7 0,-9-14 0,15 10 0,-15-10 0,13-15 1,-6-1-1,-1-8 1,0-2-1,1-4 1,2-3 1,1 0-1,1 0 0,-2 1 0,2 5 0,-1 5 0,-1 4 0,-2 4-1,-1 5 0,-6 9-1,6-9-1,-6 9-3,0 0-5,0 0-25,11-1-1,-11 1 0,0 0 0</inkml:trace>
  <inkml:trace contextRef="#ctx0" brushRef="#br0" timeOffset="15531.8883">9539 11567 28,'0'0'18,"0"0"1,-4 18 3,-8-5-6,-2 3-2,2 2-1,-7 1-2,3 3-2,-5-4-2,5 6-2,-4-5 0,3-1-1,-2-1-1,2-2-1,3-1 0,2-3-1,-1-2 0,4-2-1,9-7-1,-16 7-3,16-7-7,0 0-12,-11-2-8,11 2-2,-2-17 2</inkml:trace>
  <inkml:trace contextRef="#ctx0" brushRef="#br0" timeOffset="15807.9041">9248 11601 56,'0'0'32,"0"0"1,7 10-8,3-1-10,-10-9-1,22 22-3,-7-8-3,5 7-2,0-3-2,4 5-1,0 1-1,0-1 0,-1-1-1,1-1-1,-2-1-1,-4-5-2,1 1-7,-7-4-27,-1-7 2,1-1-1,-12-4-1</inkml:trace>
  <inkml:trace contextRef="#ctx0" brushRef="#br0" timeOffset="16452.941">9229 12280 22,'0'15'28,"0"-15"2,-7 14 2,1-1-12,-3-3-5,1 9-1,-4-5-4,0 8-2,-6-4-4,4 7 0,-3-1-2,1-1 0,-1-1-2,1 0 1,2-1-1,3-3 0,2-2 0,0-5-1,9-11-2,-13 11-4,13-11-8,0 0-9,-8-20-9,10 7-1,-3-11 1,5 2 1</inkml:trace>
  <inkml:trace contextRef="#ctx0" brushRef="#br0" timeOffset="16716.9561">9011 12352 47,'0'0'31,"0"0"2,11 7-7,-4 5-9,-2-2-1,9 9-2,-6-3-4,7 7-3,0-4-1,4 8-2,-1-3-1,0 1-1,-2-3-1,0 0 0,-2-2-1,-1-3 0,-2 0-1,-3-6-2,-1 1-2,-7-12-6,14 7-27,-14-7 2,11 2-1,-11-2 0</inkml:trace>
  <inkml:trace contextRef="#ctx0" brushRef="#br0" timeOffset="17715.0132">10115 11900 13,'-9'11'24,"9"-11"1,-13 17-10,13-17 2,-9 16-3,7-6-1,2-10-3,1 12-2,-1-12-3,0 0-1,11 7 0,-11-7-1,10-1 0,-10 1 0,0 0-1,11-9 0,-11 9-1,2-11 1,-2 11 1,0 0-1,-5-11-1,5 11 0,-10 1 1,10-1-2,-11 8 1,11-8-1,-7 12-3,7-12-9,-9 7-20,9-7 1,0 0-2,12 6 1</inkml:trace>
  <inkml:trace contextRef="#ctx0" brushRef="#br0" timeOffset="20103.1498">11376 11434 7,'9'-6'17,"-9"6"3,0 0-4,6-10-1,-6 10 1,0 0-3,-10-4-1,10 4-1,-14 1-3,3-1 0,2 4-2,-4-1 1,1 1-2,-2-2-1,1 3 1,-1-2-3,3 4 1,-3 1-1,4 0-1,-2 0 0,3 5 0,1 1 0,2 2 1,-1 5-1,2 2 0,2 2 0,0 5 1,1 0-1,2 0 1,-2 0 0,2 3-1,-1-3 0,1-2 1,-1 0-2,-1 1 1,-1-2 0,0 1-1,-1-3 1,-2-3-1,0-3 1,-3-1-1,-1-4 1,-2-4-1,-1-3 1,-1-2 0,-1-2-1,-2-1 2,0-3-1,0-1 0,1-1 1,1 0-1,1-2 0,1 1 0,3-2-1,10 6 0,-15-9-2,15 9-2,0 0-3,-5-17-7,11 6-22,2 1 0,-1-7-1,5 4 2</inkml:trace>
  <inkml:trace contextRef="#ctx0" brushRef="#br0" timeOffset="20761.1874">11017 11551 29,'0'0'26,"-12"0"-4,12 0 0,0 0-4,-12-13-2,12 13-2,0-16-3,0 16-2,12-23-1,0 10-1,0-5-2,7 5-1,1-4 0,3 4-1,0-2-1,2 4-1,1 0 0,1 5 0,0 5-1,-3 1 1,-3 4-1,1 5 0,0 0 0,0 2 0,-3 1 1,2-4 0,1-3-1,1-2 1,1-5 0,1-4 0,-1-3 0,-2-1 0,-1-1-1,-2-1-2,-3 3-4,-6-5-10,-10 14-21,17-13 1,-17 13-1,9-8 2</inkml:trace>
  <inkml:trace contextRef="#ctx0" brushRef="#br0" timeOffset="21236.2146">11085 11733 20,'0'0'28,"-11"1"2,11-1-3,0 0-5,0 0-2,19 9-4,-9-12-3,9 8-4,-1-7-2,7 3-2,0-3-1,4 0-1,-3-2-1,2 1-1,-2-2 0,-4 1-1,-1 2-2,-5-3-3,1 6-11,-3-1-21,-14 0 2,14-4-1,-14 4 0</inkml:trace>
  <inkml:trace contextRef="#ctx0" brushRef="#br0" timeOffset="21884.2517">11647 12018 21,'0'0'27,"-7"-9"1,7 9 4,0 0-14,0 0-4,0 0-3,-14-12-1,14 12-1,-14-6-3,14 6-1,-21-5-1,8 5-1,-5 1 1,-1 1-2,-2 3 1,1 6-1,-2 1-1,2 3 1,-1 3-1,4 3 0,2-1-1,4 3 1,3 0-1,3-3 1,4-1 0,5-1 0,3-3 0,2-1 1,3-3-1,3-2 0,1-4 0,3 1 1,-1-3-1,0-5 0,0-1 0,-2 1 0,-1-3-1,-3-2-1,-3 0-2,-4-6-3,-5 13-9,6-18-22,-7 0 0,-3 2-1,-3-3 1</inkml:trace>
  <inkml:trace contextRef="#ctx0" brushRef="#br0" timeOffset="22319.2766">11508 12003 54,'0'0'33,"0"0"1,0 0 0,0 0-17,-7 14-6,2-5-2,5 9-4,-5-1-1,3 5 0,-2-1-2,0 0 0,0 0-1,2-2 0,-1-5 0,1-4-1,2-10 1,0 0 0,0 0-1,0 0 1,6-18-1,-2 4 1,1-1-1,0 0 0,-1 2 0,-1 3 0,-3 10 0,0 0 0,0 0 0,1 9 0,-5 4 0,0 1 0,0 3 0,-1 0 0,2-4 0,0 0 0,2-4 0,1-9-1,2 9-1,-2-9-4,10 0-7,-10 0-24,0 0 0,16-17 0,-10 1 1</inkml:trace>
  <inkml:trace contextRef="#ctx0" brushRef="#br0" timeOffset="23471.3425">12209 11457 9,'0'0'25,"0"0"2,0 0-2,-12-3-5,12 3-1,-17 5-3,3-3-3,2 6-2,-6-1-2,1 7-2,-5-3-1,1 9-1,-4 0-1,3 7-1,-2 0 0,3 6 0,1 1-1,6 3 0,2-1-1,8 1 0,4-1 0,7 1 0,6-4 0,3-4-1,3-5 0,4-1 0,-3-6 1,0-3-2,-1-6 0,-5-4-2,2 1-3,-16-5-7,17-6-25,-17 6 2,13-8-1,-13 8 1</inkml:trace>
  <inkml:trace contextRef="#ctx0" brushRef="#br0" timeOffset="23973.3712">12589 11626 34,'0'0'29,"-4"-13"2,4 13-6,-11-12-9,-1 3-1,0 8-4,-5-5-1,3 8-3,-8-2-1,4 7-1,-4 3 0,2 5-1,-1 1-1,2 5 0,2 2-1,0 3 0,6-4 0,4 3 0,4-2-1,4-1 0,6-2 0,1-1 0,4-4 0,6 0-1,2-2 1,0-2 0,2-4-1,0-2 0,-1-2-1,-1-2-2,2 1-6,-10-7-19,3 0-10,-2 0 1,-3-4-1</inkml:trace>
  <inkml:trace contextRef="#ctx0" brushRef="#br0" timeOffset="24391.3951">12755 11886 65,'13'-1'34,"-13"1"1,18-8 1,-7 5-24,-4-8-2,9 4-3,-7-6-1,5 4-2,-5-4 0,2 2-2,-2 0 0,-9 11-1,11-14 1,-11 14-1,0 0-1,0 0 1,0 0 0,0 0-1,0 0 0,7 13 0,-7-2 1,-1 5-1,0 0 0,-1 4 0,0 1 0,2 2 0,-1 0 0,0-2-1,2-2-1,-1-5-1,2 0-3,-2-14-3,5 15-8,-5-15-21,0 0 1,0 0 0,0 0 1</inkml:trace>
  <inkml:trace contextRef="#ctx0" brushRef="#br0" timeOffset="24650.4099">12795 12043 54,'0'0'34,"-3"9"1,3-9-1,0 0-17,9 2-5,-9-2-2,19-1-3,-8-2-1,5 3-2,0-1-2,3-1 0,-2-2-1,1 2-1,0-1 0,-4-4-2,2 3-1,-6-3-3,2 4-5,-12 3-19,10-13-7,-10 13 1,5-12-1</inkml:trace>
  <inkml:trace contextRef="#ctx0" brushRef="#br0" timeOffset="25175.4399">12936 11400 30,'0'0'30,"0"0"1,0 0 1,17 7-14,-17-7-4,22 7-2,-10-2-3,7 7-3,1 1-1,3 5-2,-2 1 0,2 7-1,-3 3-1,-2 5-1,-3 4 0,-2 1 0,-6 0-1,-2 2 1,-1 3-1,-4-5 1,-1-3 0,-2-3 0,0-6 1,-1-4 0,0-5 1,0-6-1,4-12 1,-8 9-1,8-9 0,0 0-3,0 0-5,0 0-29,0 0 2,-6-13-2,5-2 0</inkml:trace>
  <inkml:trace contextRef="#ctx0" brushRef="#br0" timeOffset="27032.5461">13655 11347 35,'0'0'29,"0"0"4,-13 7-2,13-7-12,-11 8-7,2-8-1,9 0-4,-19 5-2,10-2-1,-3-5 0,1 3-2,-1-3 1,-2 3-2,0-1 1,1 1-1,-1 0 0,0 1 0,1 3 0,4 0 0,0 1-1,9-6 1,-10 18 0,8-7 0,1 4-1,3 2 1,1 2 0,0 7 0,2 4-1,-2 4 1,-1 2-1,2 3 0,-2 2 0,0 0 0,-1-1-1,0-3 2,-1 0-1,0-3-1,0-1 1,-1-4 0,-1-2 0,-1-2-1,1-3 2,-1 0-2,-1-7 1,3-2 0,-3-3 0,4-10 0,2 15 0,-2-15 0,0 0 0,14 9 0,-5-8 1,2 0-1,2-1 1,4-2 0,-2-1 0,3 1 0,-2 0 0,-2-1 0,-1 0-1,-2 2 1,-1-2-1,-10 3 1,10 0-1,-10 0-1,0 0-1,0 0-2,0 0-4,-5-12-15,5 12-15,-6-10 1,6 10 0,-6-15 1</inkml:trace>
  <inkml:trace contextRef="#ctx0" brushRef="#br0" timeOffset="27764.588">13994 11550 37,'11'-1'32,"-11"1"3,0 0-1,0 0-14,0 0-3,0 0-5,0 0-5,-6 14-2,6-14-2,-13 18-1,2-6 0,0 7-1,-2 1 0,-3 5 0,-2 3 0,0 0 1,-2-1-2,2 1 2,-4-2-1,2-4 0,2-2 0,3-5-1,2-3 1,1-1-1,3 0 1,9-11-2,-11 13 1,11-13-1,-4 14 1,4-14-2,-5 15-1,5-15-1,-2 9-2,2-9-4,0 0-11,0 0-16,0 0 2,-1-13-2,1-3 3</inkml:trace>
  <inkml:trace contextRef="#ctx0" brushRef="#br0" timeOffset="28097.6071">13696 11626 59,'0'0'35,"0"0"-1,0 0 1,0 10-20,0-10-5,10 9-2,-10-9-2,22 18-3,-6-5 0,3 2-1,1 0-1,3 3 0,0 2 0,-2 2 0,1-2 0,-4 1 0,-2-1-1,-1 2 1,-3-1-1,-2-3 0,-1-5 0,-3-3-1,-6-10-1,0 0-4,16 6-26,-16-6-6,3-19 2,0 7-2</inkml:trace>
  <inkml:trace contextRef="#ctx0" brushRef="#br0" timeOffset="29890.7096">14155 11403 21,'13'3'27,"-13"-3"0,0 0 0,11-11-11,-11 11-1,11-3-3,-11 3-1,14 7-3,-14-7-1,12 25-2,-8-8-2,0 10 0,-3 0-1,1 1 0,-5 1-2,2-2 1,-2-4 0,0-2 0,1-4-1,-1-7-1,3-10-3,0 0-3,0 0-18,0 0-8,2-14-1,4 4 0</inkml:trace>
  <inkml:trace contextRef="#ctx0" brushRef="#br0" timeOffset="31108.7793">14465 11610 7,'0'0'27,"0"0"2,0 0 2,0 0-9,0 0-3,0 0-3,8 23-4,-12-10-2,5 9-3,-2-3-3,1 7 0,0-2-2,0 3-1,1-3 0,-1 0 0,3-2-1,0-2 0,-1-1-1,1-6-1,1 0-3,-4-13-9,0 0-20,14 5 0,-14-5 0,8-10 0</inkml:trace>
  <inkml:trace contextRef="#ctx0" brushRef="#br0" timeOffset="31400.796">14487 11803 30,'0'0'31,"0"0"1,0 0 1,12 0-12,1 3-8,-2-7 0,7 4-4,0-3-4,7 1 0,0-2-3,2 0 0,-1 1-1,-1-1 0,0 1-1,-3 2-1,-3 0 0,-4 0-1,-1 2-2,-14-1-1,19 0-3,-19 0-6,9 0-6,-9 0-9,0 0-5,0 0 2,0 0 1</inkml:trace>
  <inkml:trace contextRef="#ctx0" brushRef="#br0" timeOffset="31762.8167">14791 11701 34,'0'0'30,"0"0"3,-5-11-7,5 11-5,0 0-4,0 0-3,0 0-5,16 2-3,-16-2-1,19 7-2,-10-3-1,4 1 0,-1 0-2,0 3 1,-1 1-1,1-2 1,-3 1-1,-9-8 0,14 18 0,-10-8 1,-4 0-1,-1 0 0,-2-1 0,-3 0 0,-3 1 1,9-10-1,-15 14 0,15-14-1,-12 11 1,12-11-2,0 0-1,-11 7-2,11-7-6,0 0-17,0 0-7,0 0 0,11-9-1</inkml:trace>
  <inkml:trace contextRef="#ctx0" brushRef="#br0" timeOffset="32159.8394">15343 11550 35,'16'-4'30,"-16"4"2,0 0-1,0 0-8,0 11-13,0-1 0,-7 0-1,3 5-2,-7 4-2,0 4 0,-3 2-1,0 1-1,-3 1 0,1 3 0,-2-2 0,1 0-1,1-6 0,2-1-1,1-4 0,1-1-1,5-2-1,7-14-2,-10 9-1,10-9-3,0 0-5,-5-20-8,7 9-9,-1-6-8,-5-6 1,1 1 1</inkml:trace>
  <inkml:trace contextRef="#ctx0" brushRef="#br0" timeOffset="32377.8519">15110 11663 32,'-8'-20'32,"8"20"3,0 0 0,0 0-11,0 0-4,0 0-7,19 16-3,-19-16-2,22 25-2,-8-10-1,3 3-2,1-1-1,5 1-1,-2 0-1,1-2-3,3 1-2,-5-8-5,6 4-14,-1-4-15,-4-5 1,-4-2-1,-1-4 3</inkml:trace>
  <inkml:trace contextRef="#ctx0" brushRef="#br0" timeOffset="32757.8736">15513 11800 62,'-6'23'33,"-1"-12"1,2 9 1,1 0-20,-4-3-8,7 3-2,0-2 0,6 1-2,2-6 0,4-3 0,1-4-2,3-3 1,1-4-1,0-6 1,0-1-1,0-4 0,-2-5-1,0 2 1,-5-3-1,-1-2 1,-6 2-1,-1 1 0,-4 2 0,-4 2 0,-4 6 0,-2 0 0,-1 3-1,-1 4 0,2 2 0,-1-3-3,4 5-4,-2-5-19,12 1-10,-11-6 0,9-4 0,7 0 2</inkml:trace>
  <inkml:trace contextRef="#ctx0" brushRef="#br0" timeOffset="33396.9102">15548 11385 54,'0'0'32,"0"0"1,23-5 0,-3 2-23,-4-5 0,7 6-1,-4-4-1,2 5-3,0-5-1,1 5-1,-5-2-1,0 2 0,-6 1-1,2 1 0,-4-2 0,-9 1 0,12 5-1,-12-5 2,5 11-1,-3-2 0,-4 1 0,2 4 0,0 2 0,2 4 0,-1 2 0,2 3-1,2 2 1,1 2-1,3 2 0,1 1 1,0 1-1,0 2 0,2 1 0,-2-2 0,-2 0 0,1 3-1,-4-2 1,-2-2-1,-1-2 1,-1-3-1,-1-5 1,-3-2-1,1-4 1,-1-5 1,3-12-1,-11 14 0,11-14 1,-14 6-1,14-6 1,-16 6-1,7-3 1,9-3-1,-14 5 0,14-5 0,-10 4-2,10-4-1,0 0-4,0 0-18,0 0-13,0 0 1,-8-12-2,8 12 3</inkml:trace>
  <inkml:trace contextRef="#ctx0" brushRef="#br0" timeOffset="34061.9482">16258 12091 45,'0'0'31,"0"0"3,10-11-11,-10 11-5,0 0-3,0 0-3,-5 14-4,3 1-3,-7 0-1,1 7-1,-3 1-1,-3 4 1,-2 1-1,-2 0 0,-2 0-1,1-2 1,-1-4-1,4-2-1,0-4 0,4-5-2,12-11-3,-16 9-2,16-9-10,0 0-20,0 0 1,10-17-1,-9 2 2</inkml:trace>
  <inkml:trace contextRef="#ctx0" brushRef="#br0" timeOffset="34311.9625">16047 12193 39,'0'0'32,"-1"-10"3,1 10-2,0 0-12,0 0-4,17 11-5,-17-11-2,18 18-3,-7-4-2,4 2-1,1 1-1,3 2-1,-1 2-1,2-2 0,1 0-2,-3-3-1,5 0-3,-8-5-5,7-1-19,-5-4-10,-5-7 1,0 0 0</inkml:trace>
  <inkml:trace contextRef="#ctx0" brushRef="#br0" timeOffset="34779.9893">16655 12143 56,'0'0'34,"0"0"1,-10-7 0,-9 3-17,8 10-6,-10-5-3,5 6-1,-6-2-3,5 7-1,-3-1-1,3 1-1,3 2-1,4 3 0,0 3 0,4 2 0,3 1-1,4 1 1,3-2-1,5 4 1,3-5-1,2 0 0,3-4 0,3-3 0,1-4 0,2 0-1,0-4 0,-3-5-1,2 0-3,-7-6-2,4 5-5,-13-9-10,-6 9-17,10-16 1,-16 5 1,6 11 1</inkml:trace>
  <inkml:trace contextRef="#ctx0" brushRef="#br0" timeOffset="34978.0006">16479 12312 43,'0'0'32,"-13"-9"3,13 9-1,0 0-12,9-12-7,4 11-5,-2-4-2,7 6-2,-4-4-2,5 6-2,2 0-3,-5-1-3,6 5-7,-8-2-22,1-5-4,-2-1 0,-1-5 0</inkml:trace>
  <inkml:trace contextRef="#ctx0" brushRef="#br0" timeOffset="35524.0318">16805 12041 88,'14'13'35,"-9"-2"1,2 4-8,1 5-20,-4 0-3,7 5 0,-4 1-1,4 5-1,1 0-2,1-1 0,1-1-1,-2 2 1,-2-4-1,1 0 0,-2-5 0,-1-4 0,1-4 0,-1-2 0,-8-12 0,18 6 0,-5-11 0,-1-5-1,2-3 1,0-7 0,0-2 0,-1-7 0,-2-1 1,1 1-1,-5 1 2,0 2 0,-4 2 0,1 8 1,-3 0-1,-1 16 0,1-15 0,-1 15 0,0 0-1,0 0-1,0 0-1,0-11 0,0 11-2,0 0-6,0 0-23,6-10-8,-6 10 1,-3-17-1</inkml:trace>
  <inkml:trace contextRef="#ctx0" brushRef="#br0" timeOffset="36581.0923">17692 11397 31,'0'0'32,"0"0"1,9 14 1,-13 0-11,-2-4-9,5 12-2,-6-1-3,4 10-3,-5 3-1,3 6-2,-3 0 0,0-2 0,-2-4-2,2-2-1,1-6 1,1-5 0,-1-8-1,7-13 1,-6 11-1,6-11 0,4-10 1,0-3-1,4-7 0,1-2 0,2-7 1,2-4-1,0-4 0,4-1 0,-3 2 1,2 5 0,-5 4 1,-1 4 0,-2 8 0,-8 15 0,12-9 0,-12 9-1,7 17 1,1 0-1,1 0-1,3 10 0,3 2 1,3 2 0,1 1-1,0 1 0,0-3 1,-1-1-1,-4-5 0,-2-7 0,-1-1-2,-11-16 0,12 15-3,-12-15-6,4-9-27,-6 0-2,-3-4 1,2 1-1</inkml:trace>
  <inkml:trace contextRef="#ctx0" brushRef="#br0" timeOffset="38198.1848">18847 11314 9,'0'0'27,"0"0"2,0 0 2,-8-9-10,8 9-3,-12-5-3,12 5-4,-19-4-4,10 4 0,-5-1-3,4 5-1,-3-1-1,-1 2 0,0 0-1,2 5 1,-1 2 0,3 3 0,-2 3 0,5 2 1,-1 2-1,4 5-1,-1 1 1,5 0 0,-1 2-1,3 2 0,0-1 0,0 2 0,-2-1-1,1-2 1,-3 1 0,-2-1-1,0-2 0,-3-4 1,-1-6-1,-1 0 1,-2-5-1,0-1 1,-3-4-1,1-3 1,0-2-1,-1-1 0,1 0 1,-1-3-1,1-1-1,1-1-1,3 1-1,-1-5-4,10 7-9,-5-10-22,0-2 1,4 0-1,-1-8 2</inkml:trace>
  <inkml:trace contextRef="#ctx0" brushRef="#br0" timeOffset="39029.2323">18520 11408 5,'0'0'25,"0"0"3,-15 1-3,15-1-3,0 0-3,-13-16-2,13 16-2,-4-16-1,4 16-5,3-20-1,5 11-2,-1-6-2,9-3 1,-1-4-2,6 4 0,0-2-1,2 2 0,-2 1-1,1 4 1,-5 2-1,0 8-1,-3 4 1,1 2-1,-2 2 0,2 4 0,3-1 0,1-1 1,4-2-1,2-1 1,1-4-1,0-1 1,0-3 0,-3-3-1,-1 0 0,-3 0-1,-2 1-1,-6-2-3,-1 5-3,-10 3-4,13-7-11,-13 7-16,0 0 3,0 0-2,0 0 3</inkml:trace>
  <inkml:trace contextRef="#ctx0" brushRef="#br0" timeOffset="39373.252">18492 11609 45,'18'-2'34,"-7"-2"2,4 1 0,6 1-15,-3-9-6,8 10-4,-2-8-3,9 6-2,-1-3-3,5 4-1,-1-1-1,-1 0-1,-1 2-2,-2-3-2,0 4-4,-9-5-18,-1 1-12,-2 0 1,-5-2-2,-2 5 3</inkml:trace>
  <inkml:trace contextRef="#ctx0" brushRef="#br0" timeOffset="40012.2885">19071 11911 16,'6'-9'28,"4"6"3,-7-6 1,-3 9-10,0 0-4,-6-16-4,6 16-2,-17-2-4,17 2-1,-22 0-3,10 4 0,-3 1-1,-1 4-1,-1 0 0,0 4-1,-1 3 0,-1 3 0,0 0 1,-1 2-1,2-1 1,4 1-1,0 1 1,6-3 0,5-3-1,4 0 0,3-4 1,5 0-1,3-1 0,2-5 0,2-2-1,0 2 1,0-3 0,-1-2-1,0 1 0,-3-3-2,0 0 0,-12 1-3,16-6-3,-14-7-6,5 1-23,-2 1-1,-4-5-1,0 0 3</inkml:trace>
  <inkml:trace contextRef="#ctx0" brushRef="#br0" timeOffset="40256.3025">18984 11907 59,'0'0'36,"-5"11"0,5-11-1,-7 12-16,11 4-9,-9-5-3,6 9-2,-4-4-2,1 4-2,0-3 0,1 2 0,-1-4 0,-1-1-2,1-3-1,2-11-1,-2 15-6,2-15-23,0 0-5,0 0 1,-7-19-2</inkml:trace>
  <inkml:trace contextRef="#ctx0" brushRef="#br0" timeOffset="40807.334">19617 11250 24,'0'0'31,"-15"16"3,-4-3 0,-6-1-12,4 16-4,-13-2-1,8 14-4,-9-3-3,8 11-3,-1-1-2,7 3-1,5 0-2,10-2 0,4-2-1,6-4-1,7 0 0,3-9-1,4-3-1,1-6-2,3-1-3,-5-12-7,5-1-25,-4-4 1,-3-12 1,0-2-1</inkml:trace>
  <inkml:trace contextRef="#ctx0" brushRef="#br0" timeOffset="41208.357">20006 11461 63,'0'0'35,"0"-19"0,-10 13 2,10 6-23,-30-16-5,11 16 0,-7-1-3,0 9 0,-5 3-2,4 8-1,-4 2 0,4 7-2,1 3 1,5 2-1,6 1 0,7 0 0,8-3 0,8-3 0,6-3 0,5-3 0,3-4-1,4-5 0,2-2-2,-4-8-2,6 4-10,-8-5-25,0-7-1,0-2 0,-2-2 0</inkml:trace>
  <inkml:trace contextRef="#ctx0" brushRef="#br0" timeOffset="41593.379">20105 11730 85,'0'0'37,"18"-5"0,-7 1 2,-11 4-31,19-8-2,-10 6-1,2 4-3,-11-2-1,16 4-1,-16-4-1,8 11 0,-9 0-1,-6-2 1,-1 5-1,-6-1 1,-1 2 0,-2 1 0,3-2 1,0-1 1,6-2-1,4 1 1,4-12 1,9 14-1,4-11 0,5 1 1,3-1-1,1 1-1,-1-3-1,-1-4-3,-1 6-5,-19-3-24,12-6-5,-12 6 1,-14-8-2</inkml:trace>
  <inkml:trace contextRef="#ctx0" brushRef="#br0" timeOffset="42624.438">19097 11953 24,'0'0'18,"8"-12"2,-8 12 3,7-10-1,-7 10-2,0 0-3,-1-10-2,1 10-2,0 0-4,-11 16-1,-2-12-2,4 8-2,-6-4 0,3 3 0,-2-1-1,-1 1 0,0-3-1,2 4 0,0-1 0,1 0 0,1-1-1,2 2 1,1 0-1,5 0 1,3-1-1,3 3 0,6-4-1,2 1 1,3 2 0,4-3 0,2-1 0,-1 2-1,-1-3 1,1-2 0,-4 3-1,0-4 1,-2-3-1,-4 1 0,-9-3 1,14 2-1,-14-2 0,9-1 0,-9 1 1,0 0-1,0 0 1,0 0-1,0 0 0,0 0 1,-13-4-1,2 3 0,-3-1 0,-3 1 0,-1-1 0,-3-2 0,-1 1 0,0-3 0,0-4 0,0 3 0,6-4 0,1-2-1,4-2 1,1 1 0,6-3-1,2 2 1,3 0 0,3-1 0,3-1-1,1 3 1,1 0 0,2 1 0,0 2 0,-1 1-1,0 2 1,-1 3 0,-9 5 0,14-6-1,-14 6 1,10 2-1,-10-2 0,0 0-2,5 10-4,-5-10-16,0 0-18,0 0 2,-15-10-1,12 0 1</inkml:trace>
  <inkml:trace contextRef="#ctx0" brushRef="#br0" timeOffset="43657.497">20337 11279 14,'0'0'27,"0"0"2,-4-10 3,4 10-12,0 0-4,0 0-2,0 0-2,0 0-2,0 0-4,0 0 0,20 16-1,-8-7-2,3 6 0,0 0 0,3 9-1,-1 2 0,1 1 0,-4 4-1,0 3 0,-1 1 0,-3 3-1,-2 2 1,-3-2-1,-2-3 0,-6 1 0,-2-3 0,-3-3 0,-2-5 0,-3-3 0,1-5-1,0-1 1,3-5 0,9-11 0,-13 15 0,13-15-1,-4 9 0,4-9-3,0 0-6,0 0-21,13-4-4,-13 4-2,13-14 0</inkml:trace>
  <inkml:trace contextRef="#ctx0" brushRef="#br0" timeOffset="45464.6004">20885 11246 19,'0'0'27,"0"0"2,0 0 1,0 0-14,0 0-3,-10 8-3,10-8-3,-14 3-1,4-3-3,1 6 0,-4-4 0,-1 4-1,-2-3 0,-1 2-1,-2-2 0,1 3-1,-3-2 2,4 0-1,-1 1 0,4 0 1,-1-1 0,6 1 1,0 0-1,9-5 0,-11 15 0,9-4 0,-1 1 0,3 3 1,0 3-2,2 5 1,-2 2 0,2 3-1,0 3 0,0 2 1,-1 3-2,0 2 1,-1 1-1,0-5 1,0-1-1,0-1 0,0-4 1,0-4-1,0-5 0,3-3 0,-1-6 0,0 0 0,-2-10 0,7 14 0,-7-14 0,0 0 0,11 10 0,-11-10 0,11 6 0,-11-6 0,15 5 0,-5-2 0,2 3 0,1-3 0,4-1 0,-1 0 0,2 3 0,-1-4 0,-2 2 0,-2-2 0,-1-2-1,-12 1-1,13 3-1,-13-3-7,4-10-21,-4 10-5,-7-10 1,7 10-2</inkml:trace>
  <inkml:trace contextRef="#ctx0" brushRef="#br0" timeOffset="46356.6514">21207 11454 25,'10'2'30,"-10"-2"1,0 0 1,0 0-11,0 0-7,-1 13-4,1-13-2,-12 15-3,2-4-1,0 5-1,-3 0 0,0 7-1,-4 0 0,-2 5-1,-2 1 1,0 1-1,-1-2 0,3 0 1,0-3-1,1-3 0,3-5 0,3-2 0,3-3-1,1-2 0,8-10 0,-13 11-1,13-11-2,0 0 0,0 0-3,-9 2-3,9-2-8,0 0-10,3-16-7,-3 16-1,1-17 2</inkml:trace>
  <inkml:trace contextRef="#ctx0" brushRef="#br0" timeOffset="46670.6694">20881 11511 39,'0'0'32,"13"-3"3,-13 3 0,9 9-15,2 2-4,-4-2-4,7 9-2,-5-4-3,7 7-1,-4-2-2,7 0-1,-1-1-2,0 1 1,0-2-1,0 0 0,1-4-1,-2 0 0,0-2-2,-5-2 0,2 1-2,-14-10-3,18 11-6,-18-11-25,0 0 0,11 5 0,-11-5 2</inkml:trace>
  <inkml:trace contextRef="#ctx0" brushRef="#br0" timeOffset="48368.7665">21423 11515 20,'0'0'24,"0"0"3,0 0-9,-1 9-4,1-9-1,0 18 0,-2-7-1,4 8-2,-5-1-2,3 6-1,-3-5-1,3 6-2,-3-3-1,2 3 0,-2-4-2,1 0 1,1-4-2,0-1 1,1-1-2,1-5-2,2-1-2,-3-9-6,0 0-8,6 12-14,-6-12-1,0 0 1,-2-15 1</inkml:trace>
  <inkml:trace contextRef="#ctx0" brushRef="#br0" timeOffset="48669.7837">21394 11735 38,'9'-4'30,"-9"4"3,14-8-5,-4 8-11,-1-5-3,10 4-2,-5-4-5,10 4-1,-2-2-2,5 1-1,-1-2-1,2 1-1,-2-2 0,1 3 0,-3 1-1,-2-4 0,-4 2-1,-3-1-1,-3 3 0,-12 1-3,16-7-2,-17-3-7,1 10-8,0 0-12,-1-10-1,1 10 2,-6-11 1</inkml:trace>
  <inkml:trace contextRef="#ctx0" brushRef="#br0" timeOffset="49006.803">21718 11594 22,'0'0'29,"0"0"2,0 0 2,0 0-12,0 0-4,9-4-5,3 7-1,-12-3-3,21 5-2,-12-2-2,5 4-2,-3 0 0,1 2 0,0 2-1,-3 1 0,-1-1-1,-1 3 1,-3-2 0,-1-1-1,-4 1 1,-2-1-1,-1-1 0,-3 1 1,7-11-1,-14 16 0,14-16 0,-16 14-2,16-14-1,-11 9-2,11-9-6,0 0-19,0 0-6,0 0-1,7-16 3</inkml:trace>
  <inkml:trace contextRef="#ctx0" brushRef="#br0" timeOffset="49353.8229">22314 11445 64,'11'1'34,"-11"-1"0,0 0 0,1 16-23,-12-8-5,3 11 0,-9-2-1,4 9 0,-7 0 0,1 6-1,-3-1-1,0 2-1,-1-2 0,1-3 0,-1-3-1,3-2-1,3-7-1,1-6-1,7-1-2,-3-9-2,12 0-5,-10-9-6,10 9-9,-5-19-7,-2-1-4,4 2 1,-7-9 4</inkml:trace>
  <inkml:trace contextRef="#ctx0" brushRef="#br0" timeOffset="49564.8349">21983 11558 40,'-2'-18'32,"2"18"1,14-10-6,-14 10-5,21 2-3,-11-2-5,9 10-3,-5-3-3,5 8-1,-1 1-2,2 1-1,-1 0-1,1 3-2,-3 0-1,1-2-1,0 0-4,-4-6-2,6 4-7,-10-10-11,1 1-14,5-4 0,-4-5 0,2 0 3</inkml:trace>
  <inkml:trace contextRef="#ctx0" brushRef="#br0" timeOffset="49958.8575">22453 11704 48,'-5'24'32,"-1"-9"3,3 5-1,1 0-19,-4-4-3,7 4-4,0-5-2,6 0 0,1-4-3,5-2 0,1-5-2,4-3 1,-1-4 0,1-3-1,-2-3 0,0-3 0,-4-1 0,-5-3-1,-2 0 1,-7-2-1,-6 0 0,-2 0 0,-6 3 1,-2 2-1,-3 3 0,3 3 0,-2 3 0,3 2-1,4 5-1,2 0-1,11-3-4,-13 6-9,13-6-21,0 0 0,0 0 0,9-10 1</inkml:trace>
  <inkml:trace contextRef="#ctx0" brushRef="#br0" timeOffset="50593.8938">22519 11273 71,'9'-7'34,"3"7"0,-12 0-5,19-9-19,4 8-2,-7-4-2,10 4-1,-3-5-1,5 5-1,-3-7-1,6 3 0,-3-3-1,-2 2 0,-3-1 1,-2 2-1,-7 1 0,-1 0 1,-13 4-1,12 0 0,-12 0-1,-1 12 1,2 0 0,-4 5-1,0 1 1,-1 6-1,1 2 0,-1 1 0,1 1 0,-1 3 0,-1-2 0,3 1 0,3 0 0,-1 1 1,2 0-2,3 4 1,2-1 0,3-1 0,-1 0 0,0 0-1,1 0 1,1-2 0,0-3-1,-3-5 1,-3-4 0,-2-1 0,-3-3 1,0-15-1,-8 13 0,-5-10 0,-4-2 1,0 0 0,-2 0-1,-2-1 1,2-3-1,-1 7 0,6 0 0,14-4 0,-12 5-2,12-5-2,0 0-7,5 14-28,-5-14 1,20-9 0,-8-1-1</inkml:trace>
  <inkml:trace contextRef="#ctx0" brushRef="#br0" timeOffset="51428.9415">23273 11919 50,'0'0'31,"0"0"2,2 16-2,-2-16-11,-14 24-11,-1-9-2,0 11-2,-8-2 0,7 6 0,-4-4-1,-1 2-1,2-2-1,5-1 0,-3-6-1,5-2-1,5-6-1,-3-2-1,10-9-2,-10 8-1,10-8-6,0 0-9,-4-13-16,4 13 1,-2-20-1,3 6 2</inkml:trace>
  <inkml:trace contextRef="#ctx0" brushRef="#br0" timeOffset="51703.9573">22986 11964 56,'0'0'35,"0"0"-3,16 13-2,-2-1-16,-2-2-1,10 8-1,-10-3-4,12 6-1,-3-2-3,2 1-1,-4-2-2,6-2 1,-4 0-2,-1-4 0,-1 1-1,-4-4-2,0 1-1,-3-7-2,6 5-6,-18-8-11,10-3-15,-10 3 1,11-5 0,-11 5 2</inkml:trace>
  <inkml:trace contextRef="#ctx0" brushRef="#br0" timeOffset="52143.9824">23722 11992 56,'0'0'32,"12"-10"0,-12 10-2,-18-11-16,8 13-6,-6 0-3,-3 5 0,-3-1-1,0 7 2,-5 1-1,4 4-1,2 1 0,-1 5-2,1-2 0,5 4-1,3-2 0,5-1-1,7-1 1,7-3-1,1-1 0,11-5 0,5-1-2,-3-6-1,9 3-2,-3-10-6,5 4-14,-4-5-11,-9-5-2,-4-1 0,-9-7 2</inkml:trace>
  <inkml:trace contextRef="#ctx0" brushRef="#br0" timeOffset="52357.9947">23475 12142 64,'0'0'34,"-11"14"-1,11-14-6,15 8-15,-6-8-2,5 5-2,-1-5-2,12 2-3,-2-1-3,3-4-5,7 2-12,-3-3-19,-4-7 1,5 1-2,-5-7 2</inkml:trace>
  <inkml:trace contextRef="#ctx0" brushRef="#br0" timeOffset="52873.0241">23999 11916 54,'0'0'35,"0"0"1,0 0-1,0 0-8,0 0-19,-5 14-1,5-14-3,3 25 0,0-11 0,-2 8-2,4-1 0,0 2-1,-2 3 0,6 1 0,-1 1-1,-8-1 0,1-1-1,6-2 1,-2-2-1,-3-4 0,3-5 1,-2-2-1,-3-11 1,13 8 0,0-10-1,-13 2 1,19-18 0,-3 3 1,5-5-1,4-3 1,1-5 0,-10 2 0,7-2 1,-23 28 1,50-52-1,-35 32 0,-4 3 0,-11 17 0,7-21-1,-7 21 1,0 0-2,0 0-2,9-12-3,-9 12-5,0 0-26,0 0-5,0 0 0,-15-6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43:08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1192 4733 28,'0'0'27,"0"0"3,0 0-7,0 0-6,-58-20-3,58 20-3,0 0-2,0 0-1,-53-6-1,53 6-2,0 0-2,0 0 1,-59 45-1,59-45-1,0 0 0,-45 70-1,45-70 0,-26 66 1,26-66-1,-9 75 0,9-75 0,-3 76-1,3-76 1,5 85 0,-5-85 0,8 76-1,-8-76 0,3 69 1,-3-69 0,-3 59 0,3-59 0,0 0 0,-31 56-1,31-56 1,0 0 0,-52 15-1,52-15 0,0 0 0,-57-15-2,57 15-2,0 0-11,0 0-21,-44-59-1,44 59 0,0 0 1</inkml:trace>
  <inkml:trace contextRef="#ctx0" brushRef="#br0" timeOffset="361.0207">709 4724 58,'0'0'35,"0"0"1,0 0-1,0 0-18,0 0-5,63-50-3,-63 50-3,56-18-1,-56 18-2,76-15-1,-76 15-1,88-7 0,-43 4-1,-2 1-1,-1-1-1,-4-1-3,-7 3-2,-13-3-7,-7 2-24,-11 2 0,0 12 1,0-12 2</inkml:trace>
  <inkml:trace contextRef="#ctx0" brushRef="#br0" timeOffset="592.0339">742 5037 58,'0'0'36,"0"0"0,0 0 0,51 12-20,-51-12-5,61-16-2,-61 16-3,71-14-2,-71 14-3,83-19-3,-48 8-7,3 4-19,-3 7-10,-4-2 1,-4 6-1</inkml:trace>
  <inkml:trace contextRef="#ctx0" brushRef="#br0" timeOffset="1111.0636">1072 5623 36,'0'0'31,"0"0"1,0 0 0,-63-22-14,63 22-4,0 0-2,0 0-4,-67 36-2,67-36-2,0 0-1,-56 61-1,56-61 0,-22 53 0,22-53-1,0 0-1,-2 72 1,2-72 0,0 0 0,41 53 0,-41-53 0,0 0-1,62 28 0,-62-28 0,0 0-2,60-6-2,-60 6-5,0 0-10,0 0-18,0 0 2,39-58-1,-39 58 1</inkml:trace>
  <inkml:trace contextRef="#ctx0" brushRef="#br0" timeOffset="1345.077">990 5638 34,'0'0'30,"0"0"1,0 0 1,0 0-15,-30 50-4,30-50-2,-6 56-1,6-56-3,-5 62-2,5-62-1,-4 68 0,4-68-2,0 0-2,3 65-3,-3-65-5,0 0-14,0 0-12,0 0-1,0 0-1,0 0 1</inkml:trace>
  <inkml:trace contextRef="#ctx0" brushRef="#br0" timeOffset="1899.1087">1565 4622 7,'-17'14'26,"3"9"2,-9-1 2,0 5-10,5 8 0,-5-2-4,3 16-2,-1-1-1,5 14-3,-1 4-2,6 9-2,2 2-1,6 13-1,4-1 0,6 2-1,3-2-1,5-1-1,-2-9 0,6-3-1,6-7-2,0-15-4,7-12-29,3-10-3,-4-17 1,6-8-1</inkml:trace>
  <inkml:trace contextRef="#ctx0" brushRef="#br0" timeOffset="2815.1611">7376 4621 75,'14'7'34,"6"8"0,4 4-2,-3 10-26,10 13-1,-1 5 2,4 18-2,-1 2 0,-1 8-2,-6 5 0,-6 4-1,-8 2 0,-5 2 0,-9-1-1,-5-7 0,-10-5-1,0-3 1,-3-10-1,-1-9 1,0-11-2,2-12-2,6-9-2,2-13-8,11-8-24,0 0 0,8-26-1,5 3 0</inkml:trace>
  <inkml:trace contextRef="#ctx0" brushRef="#br0" timeOffset="3292.1883">8063 5279 79,'19'3'35,"-19"-3"0,22-5-6,-8 8-22,2-4 0,8 1-2,-1-6-2,8 3-1,4-2 0,0-1-2,0-3-1,-5 1-2,-2 2-3,-9-1-4,0 8-11,-8 0-15,-11-1 1,0 0-1,-14 5 3</inkml:trace>
  <inkml:trace contextRef="#ctx0" brushRef="#br0" timeOffset="3645.2085">8049 5504 58,'0'0'34,"14"4"0,-14-4 0,0 0-20,19-10-4,-19 10 0,24-7-4,-9 4-1,11 1 0,-3 1-1,5-1-1,1-2-1,2 8 0,2-2 0,-2-1-1,-3 2 0,-2-1-1,-3 2-1,-3-2-1,1 4-3,-12-12-14,-9 6-20,11-6 1,-14-3-1,3 9 0</inkml:trace>
  <inkml:trace contextRef="#ctx0" brushRef="#br0" timeOffset="10073.5762">10079 4901 7,'0'0'27,"3"-17"2,-3 17 2,1-10-11,-1 10-3,0 0-1,0 0-3,0 18-3,-2 2-4,4 12-1,-3 8-3,2 10 0,1 7 1,0 6-1,0 1 0,-1-3-2,3-5 1,0-5-1,2-9 0,-3-12-2,6-6-4,-6-13-7,-3-11-22,18 0 1,-15-10-1,1-6 2</inkml:trace>
  <inkml:trace contextRef="#ctx0" brushRef="#br0" timeOffset="10487.5999">9965 4903 74,'1'-21'34,"4"7"1,3-4 0,3-3-28,11 2-2,3-4 1,10 6-2,3 3-2,4 6 0,1 5-1,3 9-1,-4 7 1,-2 3-1,-6 9 1,-6 3-1,-7 0 0,-7 9 1,-9 0-1,-8-2 2,-8-1-2,-8 4 0,-7-6 1,-4-3 0,-4-4-1,-2-7 1,2-6-1,3 0-1,7-4-1,3-10-2,21 2-11,0 0-23,9-5 2,17 3-2,4-7 2</inkml:trace>
  <inkml:trace contextRef="#ctx0" brushRef="#br0" timeOffset="11174.6392">11101 4934 65,'-2'15'33,"-6"0"0,-2 13 0,2 7-25,-10 3-3,4 7 1,-2 0-1,4 7-2,1-7 0,3-5-1,1-8 0,4-6-1,2-11 1,2-4-1,-1-11 1,10-13-1,-5-10-1,4-4 0,-3-11 1,5-11 0,0-6-1,-1-2 0,2 0 1,-2 7-1,-2 9 1,0 2 0,-3 14-1,-5 25 1,16-4 1,-5 17 0,-1 9-1,4 8 0,1 4 0,5 6 0,0 2 0,2-2 0,-2-2-1,1 1 0,-2-2-2,0-8-3,4 1-19,-2-9-14,-7-5 0,2-4-1,-4-12 2</inkml:trace>
  <inkml:trace contextRef="#ctx0" brushRef="#br0" timeOffset="11896.6805">12938 4770 51,'-5'-16'31,"5"16"3,-22-8-2,1 6-20,5 5-2,-7 0-1,3 7-3,-4 3-1,6 2-1,-4 7-1,5 5-1,0 3 0,6 8-1,1 3 0,5 2 1,-1-2-1,5 3 0,1-4 0,1-1 0,-1-4 0,-3-5 0,-2 1 0,-4-3-1,-3-3 1,-7-2 0,-3-7 0,-5 0-1,-6-4 1,0-1 0,-2-6-1,-3-4 1,4-3-2,1-1-2,7-1-4,0-6-25,11-3-6,9-5 2,4-8-3</inkml:trace>
  <inkml:trace contextRef="#ctx0" brushRef="#br0" timeOffset="12224.6993">12424 4800 72,'-3'-11'35,"11"2"1,4-7 1,-1-1-27,15 4-2,0-8-1,8 4-1,2 5-3,3 0-1,5 1-1,2 7 0,3-1-1,-2 1 1,0 3-2,-3 1 0,-2 4 0,-6-1-3,-4 4-2,-14-9-6,2 6-23,-10 5-2,-10-9 0,-3 21 0</inkml:trace>
  <inkml:trace contextRef="#ctx0" brushRef="#br0" timeOffset="12479.7138">12480 5114 58,'0'0'37,"5"12"-1,4-12 3,7-6-21,8 4-7,0-8-2,12 10-1,0-10-4,5 3-2,4 0-2,-2-1-3,0 4-5,-7-4-14,-1 4-16,-3 1 0,-7 4 0,-5 0 0</inkml:trace>
  <inkml:trace contextRef="#ctx0" brushRef="#br0" timeOffset="12983.7427">13237 5470 32,'3'-10'31,"-3"10"1,0-12 0,-9 2-17,9 10-1,-23-4-2,5 4-3,-7 0-3,0 6-3,-5 3 1,0 2-1,-4 5-1,2 5 0,-1 0-1,5 6 1,3 4-1,4 0 1,7-1-1,5 3 0,8-1 0,6-3 1,4-1-1,7-1 1,3-10-1,2 3 0,0-7 1,1-3-1,-2-7-1,3-1-1,-1 0-2,-4-9-6,3-5-26,-4-1-2,-5-7 0,0 2-1</inkml:trace>
  <inkml:trace contextRef="#ctx0" brushRef="#br0" timeOffset="13487.7715">12960 5504 48,'-6'22'30,"-4"-2"3,5 7-3,2 7-21,-3-4 1,8 2-3,-4-2-1,2-1-3,3-6 0,2-2-1,-3-5 0,-2-16-1,9 4 0,-9-4 0,12-19 0,-4-3-1,-1-4 1,2-4-1,1-2 0,-2 2-1,-1 1 1,-2 3 0,-2 5 0,0 10 0,-3 11 0,0 0 1,-10 9-1,5 8 1,-3 4-1,0 6 0,1 3 1,0-1-1,1-1 0,2-3-1,3-2-3,-3-9-13,4-14-16,0 0-1,0 0 0,5-11 0</inkml:trace>
  <inkml:trace contextRef="#ctx0" brushRef="#br0" timeOffset="14087.8058">13917 4668 13,'0'0'29,"-13"3"1,1 8 3,-5 6-13,-7 0 0,0 11-4,-6 1-2,3 10-4,-2 3-3,8 9-1,-3 4-1,11 2-1,3-1-1,6 1-1,4-2 0,7-2-1,1-5 0,2-8 0,4-7 0,1-1-2,3-4 2,-2-9-3,1 1-4,-4-10-8,-3-1-25,1 0 2,-11-9-2,10-2 2</inkml:trace>
  <inkml:trace contextRef="#ctx0" brushRef="#br0" timeOffset="14965.856">14502 4975 38,'0'0'30,"-2"-16"2,2 16 0,-22-2-19,-5 2-2,0 10 0,-13-2-1,-1 14-3,-5 1 0,-1 3-2,0-2 0,9 11-1,1-5-1,17 3 0,8-5 0,14 2-1,15-4 0,8 3-1,10-3 1,3-3 0,5-4-1,4-1-2,-2 0 0,-5-11-3,0 3-6,-10-9-23,0-7-6,-2 1 1,-8-11-1</inkml:trace>
  <inkml:trace contextRef="#ctx0" brushRef="#br0" timeOffset="15282.8742">14718 4713 82,'25'1'38,"1"6"-1,0 8 2,-10 5-32,9 16-1,1 5 0,-1 11-2,-7 7 0,-2 1-1,-5 1-2,-2 4 0,-4-4 1,-6-5-1,-5-7 0,-3-9 0,-3-6-1,-1-3-1,-2-6 1,-1-11-3,4 1-8,-4-5-27,3-6-3,4 1 2,-1-9-2</inkml:trace>
  <inkml:trace contextRef="#ctx0" brushRef="#br0" timeOffset="18318.0478">8089 11741 39,'0'0'31,"9"12"2,-9-12 0,18-9-17,4 8-4,-1-6 0,8 5-4,-3-5-2,4 5-2,-2 0-2,2 2-1,-4 0-1,-3-3-2,-1 6-1,-7-3-4,2 4-5,-17-4-10,11 1-12,-11-1-2,0 9 2,-5 2 1</inkml:trace>
  <inkml:trace contextRef="#ctx0" brushRef="#br0" timeOffset="18572.0623">8110 11951 46,'3'11'34,"-3"-11"1,16 5 2,-3 3-16,4-10-8,11 4-2,-4-7-3,9 4-1,1-4-3,1 0-1,1-3-2,-2-1-1,-3 4-2,-1-5-5,2 4-29,-9 5-3,-5-4 2,-3 3-2</inkml:trace>
  <inkml:trace contextRef="#ctx0" brushRef="#br0" timeOffset="20660.1817">10331 11463 12,'0'0'27,"-2"-24"1,0 13-4,-2-1-3,-2 0-2,6 12-3,-15-19-4,15 19-3,-16-6-1,6 11-3,-4 3-2,0 8-1,-2 7 0,2 9 0,-3 5-1,-1 9 1,2 2-2,2 8 2,2 0-1,1 3 1,1-2-1,5-3 0,-3-4 0,4-5-1,-1-3 2,-3-7-1,-1-5 0,-1-6 1,-6-6-1,-2-3 0,-3-5 0,0-3 1,-5-5-1,2 2-1,-2-3 1,0-3-2,4-2-2,2-4-2,8 0-10,2-5-22,6-7 1,5-8-2,2-12 1</inkml:trace>
  <inkml:trace contextRef="#ctx0" brushRef="#br0" timeOffset="20973.1996">9825 11412 63,'0'0'34,"-5"-18"0,9 8 1,-4 10-22,19-12-4,5 10-2,3-1-1,12 3-2,5-3 0,7 5-2,6-5 1,2-2-2,-1-2 0,4 0 0,-2-2 0,-4 0-1,-7 4-1,-6-5-2,-5 6-2,-9-3-5,-3 10-15,-10 1-13,-16-4 0,-2 17 1,-17-4 1</inkml:trace>
  <inkml:trace contextRef="#ctx0" brushRef="#br0" timeOffset="21207.213">9914 11868 68,'0'0'37,"7"9"-1,4-11 1,12 0-24,1-8-4,12 5-2,2-7-2,9 2-2,-1-2-3,3-1-2,6 9-6,-11-6-14,3 7-16,-1 5 1,-6 1-2,-5 7 2</inkml:trace>
  <inkml:trace contextRef="#ctx0" brushRef="#br0" timeOffset="21775.2455">10849 12224 43,'-6'-16'30,"6"16"3,-17-18-10,1 10-8,1 7-1,-9-1-4,1 10-1,-7 1-3,1 10 0,-4 1-2,2 9 0,-1 2-1,6 4 0,1 0-1,7 4 0,5 1 0,7-2-1,7-1 1,5-4-1,6-5 0,7-1 1,2-4-1,2-6 0,3-4 0,-1-5 0,1-2-1,-3-5 0,0-1-1,-9-7-4,4 5-10,-5-6-23,-7-8 1,-3 1-1,-6-6-1</inkml:trace>
  <inkml:trace contextRef="#ctx0" brushRef="#br0" timeOffset="22270.2738">10597 12282 42,'0'13'31,"0"-13"2,-7 11-1,7 3-19,-5-5-3,5 12 1,-4-5-4,3 12-1,-2-4-2,2 3-1,-3 1 0,2 1-1,1-3 0,1 1-1,0-5 0,0-3 0,0-5 0,1 0-1,-1-14 0,2 13 1,-2-13-2,-1-11 2,1-3-2,0-4 2,1-3-1,0-5 0,2-4 0,0 0 0,0 1 0,2 3 0,-2 7 1,1 3-1,-4 16 0,0 0 0,0 0 0,1 17 0,-4 4 0,1 5 0,-1 1 0,1 3 0,2-1-1,-1-5-2,4 1-6,-1-6-26,-1-10-1,-1-9 0,0 0 0</inkml:trace>
  <inkml:trace contextRef="#ctx0" brushRef="#br0" timeOffset="22891.3094">11500 11423 13,'0'0'29,"0"0"0,0 0 3,-14 10-12,2-9-2,4 8-3,-9 1-3,3 7-2,-9 0-2,5 12-1,-8 4-2,3 8 0,-4 3-1,7 8-1,0-2 0,6 7-1,5-4 0,9-1-1,5-6 0,8-3-1,6-5 0,4-6-3,4-2-3,-2-11-10,1-3-22,1 0 0,-6-8-1,1-3 2</inkml:trace>
  <inkml:trace contextRef="#ctx0" brushRef="#br0" timeOffset="23478.3429">11932 11728 21,'8'-19'29,"-8"19"0,-4-23 3,-3 11-14,7 12-4,-23-19-3,10 19-2,-11 0-1,1 7-1,-5 5-2,3 8 0,-5 3 0,4 6 0,-1-1-2,7 6 1,7-2-1,8 2 0,3-4 0,9-2-2,4-3 1,10-2-1,4-4 0,0-3 0,6-4-2,-1-3 0,1-3-4,-2-7-4,4-2-27,-5-1-2,-5-5 1,0-1-1</inkml:trace>
  <inkml:trace contextRef="#ctx0" brushRef="#br0" timeOffset="23799.3613">12042 11419 82,'10'-5'37,"4"6"1,1 2 1,1 5-29,7 12-5,1 9 0,3 13-1,-1 8-1,1 6-1,-6 8 0,-4 7-1,-7 3 0,-9-1-1,-5-3 0,-5-3-1,-6-8-1,-3-11-5,6-7-21,-2-15-12,2-16 1,12-10-1,-9-27 2</inkml:trace>
  <inkml:trace contextRef="#ctx0" brushRef="#br0" timeOffset="25790.4752">13226 11556 30,'0'0'33,"8"-11"2,-8 11 1,0 0-14,3-15-3,-3 15-6,0 0-3,-3 24-4,-2-4-2,1 8-1,-4 8-1,1 7-1,-2 6 0,-2 5-1,0 2 1,-1 1-1,1-4 0,-2-3 0,0-5 1,3-10 0,-1-6-1,4-10 1,0-9-1,7-10 1,-3-12-1,7-10 1,3-11-2,2-8 2,2-9-2,0-10 1,3-7 0,1 0 0,-1 1 0,-1 4 0,0 8 1,-1 8 0,-3 9 0,-1 16 0,-2 10 0,-6 11 1,11 6-1,-2 15 1,1 8-1,5 7 1,6 10 0,3 4 0,5 6-1,3 1 1,1 0-1,1-2 0,-3-6 0,-4-7 0,-3-6-1,-4-3-1,-4-6 1,-5-8-3,0-1-4,-11-18-22,8 15-12,-8-15 0,6-10-1,-2-8 2</inkml:trace>
  <inkml:trace contextRef="#ctx0" brushRef="#br0" timeOffset="26880.5375">14885 11461 90,'15'6'37,"-10"8"1,-5 7-8,-3 15-20,-2 4-3,2 11 0,-3 4-3,4 9 0,1-2-2,3 1 0,3-4-1,1-8-1,5-5-1,0-8-1,3-5-2,-5-13-2,3-2-4,-12-18-13,0 0-17,15-22 1,-16-3 0,-1-9 2</inkml:trace>
  <inkml:trace contextRef="#ctx0" brushRef="#br0" timeOffset="27208.5563">14814 11454 74,'-8'-25'38,"7"7"-1,2 3 1,-2-6-24,21 12-6,2-4-2,14 8 0,6 1-3,8 5 0,3 5-1,3 1-1,0 5 0,-2 6-1,-4 5 0,-11 5 0,-16 3 0,-11 6 0,-15 2-1,-15 2 1,-14 1 0,-12-6 0,-8-4 0,-3-4 0,0-7 1,1-10-1,8-3 0,10-6-2,14-2-3,11-8-12,11 8-23,31-17 1,8 2-1,15 0 0</inkml:trace>
  <inkml:trace contextRef="#ctx0" brushRef="#br0" timeOffset="28062.6051">16025 11223 48,'19'-5'32,"4"4"1,-8-3 1,-4 1-20,3 5-1,-14-2-5,0 0-1,0 0-2,-19 13-1,-1-8 0,-2 3-2,-8 1 1,-4 3-3,-3 0 2,0 1-2,0-2 2,3 3-1,4-2 1,5 0-2,4-4 1,9 0 0,12-8 0,-6 20-1,12-8 0,4 4 1,3 3-1,0 10 0,3 6 0,-2 8 1,-1 6-1,-3 4 1,-3 3-1,-3 2 1,-1 0 0,-3-2-1,-3-7 1,1-3-1,-1-8 0,-1-4 0,3-4 1,2-6-1,1-8 0,3-1 0,2-4 0,5-5 1,0-2-1,6-2 1,-2-2-1,5 0 1,0-1 0,1-2 0,0-1 0,1 0-1,0 2-1,-3-4-5,6 2-30,-7-3-4,-5-3 1,2-2-1</inkml:trace>
  <inkml:trace contextRef="#ctx0" brushRef="#br0" timeOffset="29009.6593">16605 11600 62,'14'-6'36,"-14"6"-1,15-17-2,-15 17-17,0 0-6,-6 24-2,-7-1-4,-1 6 0,-6 5-2,-2 5 0,-1 2-1,0-1 0,0-3-2,2-5 0,5-5-3,2-11-3,7-2-12,7-14-19,0 0 2,-7-15-2,7-10 1</inkml:trace>
  <inkml:trace contextRef="#ctx0" brushRef="#br0" timeOffset="29210.6708">16370 11630 73,'0'0'38,"16"24"-1,-5-6 2,0 2-26,11 12-4,-2-1-2,4 6-2,1-1-2,1 1-2,-1-4 0,1-3-3,2-2-4,-10-12-16,4-2-17,0-6 0,-3-9-1,-3-4 2</inkml:trace>
  <inkml:trace contextRef="#ctx0" brushRef="#br0" timeOffset="29971.7143">17082 11604 47,'-1'-9'32,"1"9"2,-12 17-1,7-7-13,5 17-10,-8-2-3,8 7-1,-3-2-1,4 5-1,0-9-1,2 3-1,0-8 0,0-3-2,1-2-3,-4-16-3,9 21-10,-9-21-21,9 0 2,-9 0-3,8-18 3</inkml:trace>
  <inkml:trace contextRef="#ctx0" brushRef="#br0" timeOffset="30198.7273">17092 11777 55,'14'-8'36,"-14"8"0,22-10 1,1 10-18,-3-6-7,14 3-3,-4-1-3,7-1-2,1 0-2,3 2-2,-2-2 0,-2 0-2,-1 1-1,-11-1-3,0 5-4,-10-5-9,-3 1-13,-12 4-5,0 0 0,0 0 1</inkml:trace>
  <inkml:trace contextRef="#ctx0" brushRef="#br0" timeOffset="30466.7426">17501 11649 54,'0'0'35,"1"-10"0,-1 10-8,0 0-6,10-16-7,1 17-4,-11-1-3,21-3-2,-9 2-1,1 3-1,0 1-1,3 4-1,-4 1 1,1 1 0,-2 1-1,-3 3 0,-1-1 0,-2 4-1,-5-2 1,-3-1-1,-2 0-1,-4-2-3,5 2-5,-7-4-28,11-9-2,-11 1 0,11-1 0</inkml:trace>
  <inkml:trace contextRef="#ctx0" brushRef="#br0" timeOffset="31430.7978">18298 11563 24,'0'0'33,"10"-13"2,-10 13 1,7-12-11,-7 12-4,0 0-6,2 12-3,-11-1-4,1 11-3,-10 3-1,-1 6-1,-3 3-1,-2 4 0,-2-2 0,1 0-1,1-8 0,4-1-1,3-6 0,4-9-2,5 2-3,8-14-3,0 0-13,0 0-19,0 0 1,-6-16-1,2-2 2</inkml:trace>
  <inkml:trace contextRef="#ctx0" brushRef="#br0" timeOffset="31668.8114">17971 11535 79,'13'-3'39,"-13"3"0,17 13 1,2 3-28,-2 0-3,11 7-1,-1 1-3,6 6-1,0 0-2,4 2-1,-2-2-2,-2-6 0,0-4-3,-9-3-2,3 0-8,-10-7-26,-3-8-1,-4-2 1,-10 0 0</inkml:trace>
  <inkml:trace contextRef="#ctx0" brushRef="#br0" timeOffset="31956.8279">18409 11279 79,'0'0'39,"11"-16"-1,-11 16 3,20 5-28,-20-5-4,17 23-2,-11-4-1,1 9-3,-4 4-1,-2 3-4,4 4-7,-6-4-31,-2-7-1,1-5 1,-4-11-2</inkml:trace>
  <inkml:trace contextRef="#ctx0" brushRef="#br0" timeOffset="33054.8907">18708 11129 76,'0'0'37,"0"0"-1,0 0-3,5-12-21,14 12-2,0-4-3,6 5-1,-1-2-1,5 1-2,-4 1-1,-2 2 0,-2-1-2,-7 1 1,-3-1 0,-11-2 0,13 4-1,-13-4 1,0 0-1,0 0 0,0 0 1,-1 12-1,1-12 0,-6 13 1,6-13-1,-8 19 0,3-3 0,1 3 0,0 4 0,2 5 0,1 5 0,3 8 0,1 4 0,1 5 0,1 2 0,1 4 0,0 2 0,0 0 1,0 0-1,-1-8 0,-1 1 0,0-3 0,-1-6 1,0-6-1,-2-6 0,-1-3 0,-1-5 0,-3-5 1,-1-2-1,-4-6 0,-4-3 0,0 2 0,-4-4 0,0-1-1,1 0-1,-1-3-2,7 7-10,10-7-25,0 0-2,0 0 1,10-13-1</inkml:trace>
  <inkml:trace contextRef="#ctx0" brushRef="#br0" timeOffset="33806.9337">19430 12122 63,'0'0'37,"0"0"1,0 0 1,-7 24-18,-10-4-11,2 12-3,-9 4-3,1 8-2,-5 2 0,1-1 0,1-2-2,2-5 0,4-7-3,3-10-2,7-4-6,-4-15-14,14-2-14,-10-12 0,6-8 0,0 2 1</inkml:trace>
  <inkml:trace contextRef="#ctx0" brushRef="#br0" timeOffset="33987.944">19090 12273 81,'0'0'38,"8"9"1,4 5-1,1-5-26,15 11-5,-2-1-2,6 6-1,0 2-4,2 1-1,4 0-3,-5-3-7,5-4-27,-5 0-1,-3-7 1,0-4-2</inkml:trace>
  <inkml:trace contextRef="#ctx0" brushRef="#br0" timeOffset="34289.9613">19922 12196 82,'-12'-1'37,"-11"2"0,2 7 1,2 6-31,-11 4-2,5 5 0,-3 3-1,4 9 0,2-4-1,3 5 0,4-2-1,5 1-1,9-4 0,8 0 0,6-5-1,4-4-3,7-4-2,-1-8-13,3-1-22,2-6 2,-2-6-1,-3-6-1</inkml:trace>
  <inkml:trace contextRef="#ctx0" brushRef="#br0" timeOffset="34456.9709">19686 12431 68,'-10'3'37,"10"-3"0,0 0 0,25 8-18,-1-6-16,4-1-6,8 2-22,-1 3-12,-3-5 1,-1 5-2</inkml:trace>
  <inkml:trace contextRef="#ctx0" brushRef="#br0" timeOffset="34842.9929">20142 12085 100,'-11'20'39,"10"-1"1,0 6-2,4 6-34,8 12 0,3 5-2,-1 8 0,4 4-1,-4-2 0,5-1 0,-3-5 0,-1-7 0,-3-7 0,-2-12 0,2-10 0,-1-14 0,3-10 0,2-12 0,6-9 0,0-9 0,6-4 0,1-4-1,0-2 0,-2 1-1,-4 3-3,-2 12-24,-8 1-14,-7 7 1,-3 7 0,-5 2-1</inkml:trace>
  <inkml:trace contextRef="#ctx0" brushRef="#br0" timeOffset="87604.0107">3473 6387 34,'0'0'29,"12"11"2,-12-11-6,13 5-4,3-2-9,0-6-3,8 7-2,1-6-1,9 0 0,-2 0-3,5 2 0,1 0 0,-2 2-1,-3 3-1,-3-3 1,-3 5-1,-3 2-1,-3 1 1,-1-2 0,-8 0 0,1 4 0,-5-1 0,-2 5 1,-2 0-1,-2 4 0,-4 4 1,1 7-1,-4 2 0,-1 1 0,0 3 0,1 5 0,-3 1 0,3 0-1,3-1 0,-2-2 1,2-3-1,1-1 0,3-4 0,-1-7-2,3-2-1,-4-9-3,5 2-5,-5-16-10,2 13-16,-2-13 1,0 0-2,-7 9 3</inkml:trace>
  <inkml:trace contextRef="#ctx0" brushRef="#br0" timeOffset="87872.026">3507 7122 56,'0'0'35,"0"0"0,0 0 0,23-9-20,-4 4-6,13 5-1,0-4-1,9 1-2,2-1-3,1 2-1,0 0 0,-6-3-2,-3 3-3,-7-5-3,-3 5-7,-11-3-16,-14 5-6,10-12-1,-18-2 1</inkml:trace>
  <inkml:trace contextRef="#ctx0" brushRef="#br0" timeOffset="88073.0375">3575 6790 42,'-22'-5'31,"22"5"3,-12 1 0,12-1-17,26 6-4,-5-6-3,14 3-2,-1-4-2,11 1-3,2-4-6,-3-2-11,-1-3-22,1 2 2,-8-4-4,1 5 3</inkml:trace>
  <inkml:trace contextRef="#ctx0" brushRef="#br0" timeOffset="89500.1192">4251 6669 30,'0'0'28,"0"0"2,0 0-7,9 12-6,-2 0-3,0 3-2,1 4-4,-2 5-2,5 7-1,1 1-2,-3 1 0,-1 1-2,2-2 0,0-4-1,-3-3 1,2-7 0,-4-7 0,-5-11 0,14 5 1,-8-14-1,2-6 1,-2-8 1,1-7-1,0-8 0,4 1 0,-3-2 1,3-3 0,-2 1-2,0 8 0,2 6-3,-4 6-5,5 6-29,-4 11 0,-8 4-1,15 6 0</inkml:trace>
  <inkml:trace contextRef="#ctx0" brushRef="#br0" timeOffset="90759.1912">4672 7025 14,'0'0'27,"0"0"0,-11 6 2,11-6-13,-9 10-2,9-10-3,-6 19-3,0-11-2,4 8 0,2-2-2,3 2-1,0-3-1,5 3 1,4-4 0,2-2-1,1-3 1,5-4-1,-3-4 1,3-1 0,-2-8-1,1 0 0,-6-7 0,0 2 0,-5-1 0,-4-4-1,-8 3 0,-3 4-1,-6 2 0,-7 5 0,-2 6-2,-3 0-3,4 5-12,4 6-19,1-4 1,9 4-1,7-11 2</inkml:trace>
  <inkml:trace contextRef="#ctx0" brushRef="#br0" timeOffset="94206.3883">4327 6466 10,'0'0'24,"0"0"1,0 0 3,0 0-16,19-10-2,-8 7 0,6 2-1,-2-1-2,4-1-2,3 0-3,-4 2-2,2 3-3,-8-3-4,5 2-6,-7 1-9,-10-2-7,13 2 0,-13-2 2</inkml:trace>
  <inkml:trace contextRef="#ctx0" brushRef="#br0" timeOffset="94499.4051">4422 6354 20,'4'-11'25,"-4"11"2,10-3-9,1-3-5,2 6 0,0-2-3,6 3-2,-2 2-2,3 3-3,-1 0 0,0 5 0,-6 3-1,2-2 0,-7 1 0,1 4 0,-4-2 0,-2-1 0,-3-2 0,0-1-2,-1-2-2,1-9-6,-4 14-19,4-14-4,0 0-1,0 14 0</inkml:trace>
  <inkml:trace contextRef="#ctx0" brushRef="#br0" timeOffset="98242.6192">5318 7116 36,'0'0'20,"0"0"0,0 0 1,0 0-10,0 0-3,0 0-2,0 0-2,-2 9-1,2-9 0,10 10-1,-10-10 1,13 10-1,-13-10 0,15 9 0,-15-9 0,9 1 1,-9-1 0,0 0-1,0 0 1,0 0 0,-1-13 0,1 13-1,0 0-1,-8-12-1,8 12-4,0 0-7,-8-10-20,8 10 0,0 0-1,18 3 1</inkml:trace>
  <inkml:trace contextRef="#ctx0" brushRef="#br0" timeOffset="104715.9895">7118 6406 17,'0'0'21,"0"0"2,-9 9-5,-3-4-3,-4 6-3,0 4-2,-6 5-2,2 5 0,-3 6-3,1 11-2,1 7 0,3 10-1,3 9 0,5 3 0,5 3 1,9 4-1,6-4 0,6-7 0,5-6 0,5-6-2,0-11-2,1-8-6,4-10-17,1-2-5,-9-10-1,6 0 0</inkml:trace>
  <inkml:trace contextRef="#ctx0" brushRef="#br0" timeOffset="105412.0293">7557 6633 37,'0'0'28,"0"0"2,0 21-10,-1-10-7,4 14 1,-3 3-3,3 12-3,-4 3-2,4 12 0,-3 0-1,3 0-2,-3-1-1,3-5-2,-1-6-2,0-8-3,3-6-6,-4-10-20,-1-19-2,7 11-2,-7-11 3</inkml:trace>
  <inkml:trace contextRef="#ctx0" brushRef="#br0" timeOffset="105886.0564">7389 6579 25,'-1'-11'29,"1"11"3,10-24-1,-7 9-15,16 4-3,-2-5-1,10 1-2,1-2-3,10 4-2,3 1-2,4 5 0,5 5-1,0 4 0,-2 5-1,-2 9-1,-4 4 1,-7 2 0,-8 4 0,-8 6-1,-10-1 1,-9 3 0,-8 3 0,-9-5 0,-9-1 0,-5 3-1,-5-5 2,-2-6 0,-3-8-1,4-1 0,0-9-1,7-4-1,9 0-5,3-9-17,9-5-14,13 4 1,6-8-2,7 2 2</inkml:trace>
  <inkml:trace contextRef="#ctx0" brushRef="#br0" timeOffset="106640.0995">8510 6619 56,'7'10'34,"-4"1"-1,1 11 1,-4 6-24,-7 3-2,1 13 0,-6 3-2,-1 2-3,0-3-2,0 1 1,0-10-2,2-3 1,2-8-1,3-10 1,6-16-1,-2 12 0,2-12 1,4-23 0,0 1 0,3-8-1,1-8 1,1-6-1,5-6 0,-1-4 0,2-1 0,0 9-1,1 1 2,-1 9-1,-4 8 0,4 12 1,-4 9-1,2 15 1,2 9 2,2 6-1,1 6 0,6 9 0,0 4 1,5 4-1,0 0 0,1-8-1,1 3-6,-5-8-15,1-4-18,-1-6 0,-5-12-1,1-10 1</inkml:trace>
  <inkml:trace contextRef="#ctx0" brushRef="#br0" timeOffset="108520.207">9827 6424 21,'-3'-15'27,"3"15"2,0 0 0,0 0-15,-5 25-4,-5 0 1,1 13-2,-10 6-3,1 16-2,-8 4 0,-3 4-1,-4 1 1,1-1-2,0-7 0,5-6-1,3-11 1,5-12-1,6-13 0,8-8 0,5-11 0,8-22 0,6-5 1,4-12-2,2-8 1,6-8-1,3-6 1,-4-6-1,3 1 0,-2 4-1,0 4 2,-3 9 0,-5 7-1,-2 9 1,-3 12 1,2 14 0,-4 11 1,2 9 0,-3 7-1,2 13 0,5 5 1,4 9 0,2 1-1,5 2 0,0-1 0,4-1-1,1-3-1,-1-8-1,0-1-5,-6-10-11,-5-6-21,3-1 0,-7-12 0,-2-3 1</inkml:trace>
  <inkml:trace contextRef="#ctx0" brushRef="#br0" timeOffset="110577.3247">10940 6649 27,'0'0'29,"0"0"1,0 0-7,0 0-6,0 0-2,-4 16-3,-9-4-5,2 11-2,-7 0 0,-1 8-2,-7 2 0,3 2 0,-2-1-1,3 4-1,-1-3-1,4-8-1,4-3-2,1-6-3,7-5-6,7-13-6,-12 1-14,12-1-2,-4-23 2,6 9 0</inkml:trace>
  <inkml:trace contextRef="#ctx0" brushRef="#br0" timeOffset="110825.3389">10580 6672 26,'0'0'31,"0"-12"0,0 12 2,12 10-13,-12-10-7,25 22-1,-9-7-2,8 8-4,2 2-1,2 2-2,5 2-1,-1-3-1,1-1-2,1-1-3,0-1-2,-8-9-4,6-1-15,-5-5-10,-8-11 0,2 1 1,-9-10 2</inkml:trace>
  <inkml:trace contextRef="#ctx0" brushRef="#br0" timeOffset="111045.3515">11013 6403 53,'0'0'33,"9"5"-1,-4 6 0,0 5-24,6 5-3,-2 0-1,2 4-4,2 7-4,-9-7-11,0-2-17,1 2-1,-5-6 1,2 3 0</inkml:trace>
  <inkml:trace contextRef="#ctx0" brushRef="#br0" timeOffset="111459.3752">11254 6730 36,'21'3'30,"-5"-10"1,8 3 0,8-1-19,0-2-2,5-1-3,-2 3-5,0 1-6,-2 1-11,-2 4-15,-11-2-2,-3 4 1,-17-3 0</inkml:trace>
  <inkml:trace contextRef="#ctx0" brushRef="#br0" timeOffset="111653.3863">11314 6853 32,'0'14'30,"0"-14"2,15 5 0,4-3-17,5-6-4,10 2-1,-1-4-5,4 2-5,3 1-8,-2 4-23,-4-6-1,3 1 0,-10-6-1</inkml:trace>
  <inkml:trace contextRef="#ctx0" brushRef="#br0" timeOffset="111947.4031">12205 6607 61,'4'12'33,"-15"-1"1,-4 8 1,-3 7-23,-12-2-6,0 11-1,-5 3 0,-1 1-2,1-6-1,5 2-1,3-3-2,4-9-3,8 1-4,0-16-8,15-8-12,0 0-7,-12-10 0,13-9 1</inkml:trace>
  <inkml:trace contextRef="#ctx0" brushRef="#br0" timeOffset="112134.4138">11814 6677 43,'-10'-11'33,"10"11"1,0 0 0,13 18-16,8 4-6,0-5-4,11 12-2,0-2-2,7 5-3,2-2-4,-2-3-5,4 1-16,-4-2-10,-7-9-1,-2 3-1,-10-14 2</inkml:trace>
  <inkml:trace contextRef="#ctx0" brushRef="#br0" timeOffset="112656.4436">9475 7515 44,'-3'12'28,"6"14"3,-16 1-2,-4 6-13,-9 6-12,-8 1-1,3 4 1,-6-3-1,0-1-1,3-5-2,2-12-4,10-7-7,2-9-5,9-11-8,11 4-7,-7-31 1,15 3-1</inkml:trace>
  <inkml:trace contextRef="#ctx0" brushRef="#br0" timeOffset="112835.4539">9149 7566 48,'0'0'31,"-11"-5"1,11 5-9,12 22-5,-4-4-6,14 5-1,-2 1-4,14 8-2,0-3-1,9 0-4,5 1-6,-2-8-13,2-5-15,4 1-1,-4-10 0,2-2 0</inkml:trace>
  <inkml:trace contextRef="#ctx0" brushRef="#br0" timeOffset="113110.4696">9965 7505 43,'-23'-9'30,"-1"12"4,-10 3-1,-2 8-17,2 13-7,-1 1 2,6 9-3,1-3-1,11 3-2,3-3-2,15 0-1,10-2-1,10-9-1,8-3-2,4-9-4,9 0-6,-3-7-16,3-7-7,2-1-1,-12-7 0</inkml:trace>
  <inkml:trace contextRef="#ctx0" brushRef="#br0" timeOffset="113291.4799">9781 7721 54,'-18'-4'33,"18"4"0,0 0 0,16-12-22,15 12-4,6-1-3,7 0-6,4 2-16,4 4-15,-11-8 0,4 6-1,-12-6 1</inkml:trace>
  <inkml:trace contextRef="#ctx0" brushRef="#br0" timeOffset="113610.4982">10216 7474 54,'0'-11'31,"7"20"1,-6 2-1,3 7-21,5 13-6,0 4 0,5 6 0,-2 0-3,4 0 0,-1-2 0,5-4 1,-3-8 0,3-8 0,3-12 1,2-4 0,-3-14 1,3-6 0,-4-14 0,1 2-1,-5-5 0,-2-2-1,-8 6-2,-4-2-5,0 10-17,-5 8-15,2 14 1,-11-12-1,11 12 1</inkml:trace>
  <inkml:trace contextRef="#ctx0" brushRef="#br0" timeOffset="114252.5349">12365 6141 53,'20'-5'36,"6"13"0,3 5 1,2 7-19,10 19-5,3 6-2,6 16-3,-6 6-2,3 12-2,-7 1-2,-6 4 0,-11 1-1,-10 2-2,-13-3 1,-10-4-3,-5-5-9,-15-6-26,-3-11-2,-4-9 2,0-15-1</inkml:trace>
  <inkml:trace contextRef="#ctx0" brushRef="#br0" timeOffset="118827.7966">13344 6752 7,'0'0'17,"0"0"-3,0 0-2,-9 6 0,9-6-3,0 0-1,-15 6-1,15-6-2,-13 4 0,2-4-2,3 2 0,-5 1-1,0-2 0,0 0 0,-2 2 0,3-1 0,0 0 1,-2 0 0,4-1 0,0 0 0,10-1 0,-12 4 0,12-4-1,-6 11 0,5-1-1,2 3 0,0 5 0,0 5-1,3 5 1,-2 5-1,1 5 1,-1 3-1,0 3 0,1 0 0,-5 1 1,1 1-1,-1-2 1,0-1-1,-4-1 0,2-4 0,-3 2-1,3-1 0,-2-5 0,4-5-1,1-2 1,2-4 0,3-4 0,2-5 1,2-5 0,-8-9 1,19 7 0,-9-6 1,0-5 0,0 0 0,2 1 0,-1 0-1,3-2-3,-2 1-18,7 0-8,-10-5-2,12 8 2</inkml:trace>
  <inkml:trace contextRef="#ctx0" brushRef="#br0" timeOffset="123602.0697">13820 7050 20,'0'0'28,"12"11"0,-12-11 4,-12 14-15,5 1-3,-6-1-2,0 11-4,-7-1-2,1 4-1,-4 1-1,2 3-2,0-4-1,1-2 0,5 0-1,1-7-1,6-1-3,0-6-4,6 1-5,2-13-9,0 0-11,0 0 0,0 0 1</inkml:trace>
  <inkml:trace contextRef="#ctx0" brushRef="#br0" timeOffset="123850.0839">13538 7146 13,'-13'-19'29,"13"19"1,-15-17 2,15 17-10,0 0-4,0 0-4,24 17-2,-11-4-5,9 7-1,0 0-2,5 2-1,-1 0-2,2 1 0,-1-1-2,0-5-2,0 1-5,-5-9-11,-2-5-15,-1 5 0,-5-12-1,-1 0 1</inkml:trace>
  <inkml:trace contextRef="#ctx0" brushRef="#br0" timeOffset="124089.0975">13848 6816 61,'-1'-16'34,"1"16"-1,0 0-3,5 15-21,5 1-1,-5-1-2,5 9-2,-1 4-3,1 0-3,-1 6-4,-3-3-17,-5-1-10,7 5-2,-9-8 1,4 0 0</inkml:trace>
  <inkml:trace contextRef="#ctx0" brushRef="#br0" timeOffset="124797.138">14237 7021 4,'0'0'13,"0"0"-6,-12-1-15,16 11-6</inkml:trace>
  <inkml:trace contextRef="#ctx0" brushRef="#br0" timeOffset="125257.1643">14247 7047 8,'0'0'13,"0"9"0,0-9 1,4 20 0,-2-8-1,1 4-2,1 4-1,-1 3-2,1 2-2,-2-5-2,1 4-1,-3-4-1,3 0-2,-2 0 1,0-8-1,-1-1-1,0-2-1,0-9-4,3 14-11,-3-14-9,0 0 1,-6-14-1</inkml:trace>
  <inkml:trace contextRef="#ctx0" brushRef="#br0" timeOffset="125485.1774">14286 7248 14,'0'0'26,"21"-9"1,-8 0-5,8 1-5,6 5 0,0-4-4,6 2-2,-3-2-3,4 4-3,-4 0-1,0 0-3,-5 1-3,-5-2-2,-2 4-5,-7 0-8,-11 0-14,18 0-1,-18 0 1,0 0 1</inkml:trace>
  <inkml:trace contextRef="#ctx0" brushRef="#br0" timeOffset="125820.1965">14597 7092 38,'0'0'29,"8"-11"3,4 11-1,3 0-19,-3-1-2,8 2-1,-5-1-3,7 7-1,-3-1-2,-1 1 0,-2 2-1,-3-1-1,-2 3 0,-2 0 0,-3 0 0,-6-11 0,0 17 0,-6-8 0,6-9-1,-16 14-1,16-14-3,-17 9-3,17-9-23,0 0-4,0 0-1,0 0 1</inkml:trace>
  <inkml:trace contextRef="#ctx0" brushRef="#br0" timeOffset="129435.4033">15373 6941 43,'0'0'31,"0"0"3,0 0 0,0 0-21,0 0-1,-11 8-2,8 6-3,-8 2-4,-2 3 0,1 4-2,-5 4 1,-1 3-1,0-1 0,1-2-1,-2-3 0,4-1 0,-1-1-1,4-1 0,1-6-1,2-1-1,2-5-2,4 5-1,3-14-5,-7 12-6,7-12-17,0 0 0,0 0 1,-10-5 2</inkml:trace>
  <inkml:trace contextRef="#ctx0" brushRef="#br0" timeOffset="129788.4235">15048 6984 17,'15'-5'25,"-15"5"-3,0 0-3,11 4 2,-11-4-3,18 13-3,-18-13-2,21 24-2,-12-9-2,8 8-2,-2-2-2,4 4-1,0 0-2,2 0 0,-3-2-2,6-1 1,-1 1-2,-4-6-2,1 0-4,-8-7-14,-12-10-13,17 14-1,-17-14 1,0 0 0</inkml:trace>
  <inkml:trace contextRef="#ctx0" brushRef="#br0" timeOffset="130711.4763">15529 7255 42,'-7'24'28,"-7"-7"2,10 2-9,1 5-12,3-5 0,8 0 0,2-4-4,10-2-1,3-8-1,4 1-1,2-6 0,-1-8-1,-1 1 1,-3-3-2,-4-4 1,-7 1 2,-6-1-2,-9-2-1,-5-1 0,-6 3-1,-6 6-3,-7-6 0,2 9-6,-3 2-19,1-6-3,9 10-1,2-4 2</inkml:trace>
  <inkml:trace contextRef="#ctx0" brushRef="#br0" timeOffset="131307.5104">15703 6764 74,'11'1'33,"-11"-1"0,12-5-8,2 7-19,-4-4 0,10 2-1,1-2-2,3 3-1,0-1 0,1-1 0,-1 2-2,-4 0 0,-2 2 1,-4 2-1,-4 1 1,-10-6-1,11 11 0,-9 2 1,-4 0-1,-1 2 1,-1 6 0,-2 4-1,2 4 0,1 6 0,2 5 1,1 1-1,1 0 0,6 5 0,2 3 1,0-3-1,1 1 1,0-5-1,-1-3 0,-2-3 0,0-1 1,-4-6 0,-4-6-1,-1-2 0,-3-5 1,-1-3 0,-3-1 0,-2-4-1,0-5-3,-3-2-4,14-1-23,-18 1-5,6-7-2,12 6 1</inkml:trace>
  <inkml:trace contextRef="#ctx0" brushRef="#br0" timeOffset="132334.5691">3913 7765 34,'0'0'29,"12"-4"0,-12 4 0,11 7-17,-3 10-4,-2 1-2,4 8-2,-2 5-2,3 6 0,0-1-1,0 0-1,-1-4 1,0-2-1,0-8 1,-1-4-1,-9-18 1,18 7 1,-10-16-1,0-8 1,0-9 1,1-4 0,-3-5-1,2-1 0,-1 0-3,0 2-6,2 1-21,2 13-4,-6 0-1,11 10 0</inkml:trace>
  <inkml:trace contextRef="#ctx0" brushRef="#br0" timeOffset="132891.601">4546 7801 14,'0'0'26,"-26"2"2,11 4-1,-4 5-12,-3-1-1,1 8 0,0 2-4,4 6-2,-1-2-3,9 6 0,4 0-1,6-2-2,5-5-1,6 3-1,8-5-1,3-4-4,4-2-3,-3-7-6,0-5-18,2 4-1,-9-12 1,1 2 1</inkml:trace>
  <inkml:trace contextRef="#ctx0" brushRef="#br0" timeOffset="133090.6124">4330 7987 33,'0'0'31,"0"0"1,23-8 0,-7 4-16,5-6-7,9 4 0,-1 2-9,2 10-29,-1-13-1,2 9-2,-8-10 0</inkml:trace>
  <inkml:trace contextRef="#ctx0" brushRef="#br0" timeOffset="135215.7339">4706 7642 24,'0'0'27,"0"0"1,0 0-4,4 17-9,5 0-1,1 4-2,6 11-1,0 5-3,6 15-1,-2 0-2,2 6-2,-3 2-2,1 6 0,0-4 0,-3-3-1,-3-10 0,0-8 0,-4-11 0,1-8 1,-11-22-1,16-5 1,-10-21 0,2-8-1,1-20 1,-2-9 0,1-9-1,3-5-1,2 6-4,-4 6-26,0 1-2,-1 12-1,-8 10 1</inkml:trace>
  <inkml:trace contextRef="#ctx0" brushRef="#br0" timeOffset="137048.8388">16550 7443 22,'0'0'27,"9"-5"2,-9 5 1,-10-1-15,3 12-4,-8 1 0,1 7-4,-4 3-3,0 6 0,-7 2-2,3 3 0,0 1-1,0-6-2,5 0-6,-2-7-10,2-8-14,10 0-1,-6-13 1,13 0 0</inkml:trace>
  <inkml:trace contextRef="#ctx0" brushRef="#br0" timeOffset="137268.8514">16198 7518 41,'11'0'31,"3"8"2,-2-1-3,6 1-12,3 6-8,1 2 0,7 4-3,-3 1-4,4 5-1,0 2-4,-2-6-3,0 5-10,-5-2-16,-1-8-3,-1 1-1,-5-11 2</inkml:trace>
  <inkml:trace contextRef="#ctx0" brushRef="#br0" timeOffset="137616.8713">16902 7508 21,'0'-13'25,"0"13"0,0 0 3,-18 0-18,1 7 0,-6 2 0,3 9 0,-10 1-1,5 5 0,-1-2-2,5 8 0,4-4-3,9 4 0,2-4-1,11-4-1,9-5-2,5-1-1,8-1-3,-3-9-4,6 2-14,0-4-11,-8-6-2,-2 5 1,-20-3 2</inkml:trace>
  <inkml:trace contextRef="#ctx0" brushRef="#br0" timeOffset="137810.8824">16698 7617 64,'8'10'32,"2"-10"-1,13 7-4,1-3-21,5 0-5,2-2-3,4 2-15,3 1-13,-12-9-2,3 7 0,-12-7 1</inkml:trace>
  <inkml:trace contextRef="#ctx0" brushRef="#br0" timeOffset="138129.9006">17056 7459 31,'0'0'26,"19"29"2,-13-6-1,7 6-14,-2 6-10,-3 5 0,5 2 0,-4-1-1,3-3 0,2-4-1,-1-9 1,0-11 1,1-5-1,-1-14 3,0-8 0,-3-16 1,5-4 2,-7-17-1,8-1 0,-2-6-2,3 2-2,-2 1-4,-1 8-15,-3 3-19,7 12 0,-6 10-1,4 9 1</inkml:trace>
  <inkml:trace contextRef="#ctx0" brushRef="#br0" timeOffset="141350.0848">4508 6718 32,'5'-10'20,"-5"10"1,0 0-3,0 0-4,0 0-3,0 0-4,-1 10-2,-3 5-2,-1 6-1,-5 5 0,-3 10-1,0 6 1,-4 1 0,-2 2 0,3 2 0,-4-7-1,4-1 1,3-7 0,2-7-1,2-9 0,4-3-1,2-3-1,3-10-2,0 0-7,0 0-12,0 0-7,4-13-2,-7 0 2</inkml:trace>
  <inkml:trace contextRef="#ctx0" brushRef="#br0" timeOffset="141657.1024">4302 6723 12,'0'0'25,"0"0"0,11 10 4,-2 0-18,1 1 1,8 8 1,-2-2-1,5 14-1,1-4-3,1 7-1,-3 0-1,3 2-2,-3-5-3,-3-2-2,2 2-4,-7-10-11,-4-4-17,3-1 1,-11-16-2,5 12 2</inkml:trace>
  <inkml:trace contextRef="#ctx0" brushRef="#br0" timeOffset="143813.2257">4194 7852 20,'-12'13'18,"0"-6"-2,1 12 0,-1 2 1,-3 5-4,2 7-2,-3 6-1,-1 5-2,-1 3-1,2 2-2,0-4 0,-2-2-1,4-6-1,1-4-1,1-12-1,4-4-1,2-7-4,6-10-6,-8-10-9,11-2-11,-6-13-2,6 3 2,-8-16 0</inkml:trace>
  <inkml:trace contextRef="#ctx0" brushRef="#br0" timeOffset="144053.2394">3914 7802 23,'-2'-9'29,"2"9"0,4 10 4,-4-10-16,12 26-3,-1-5-3,10 7 0,0 2-2,9 12-3,2-1-1,3 7-1,3-1-2,-1 1-3,0 4-8,-3 1-26,-7-10 1,-2-1-2,-11-13 1</inkml:trace>
  <inkml:trace contextRef="#ctx0" brushRef="#br0" timeOffset="146321.3691">17866 6541 18,'0'0'28,"0"0"0,8-10 3,-8 10-13,0 0-6,1 12-3,-2 2-1,-5 1-3,2 11-1,-4-2-1,1 7 0,-3 2 1,1 1-2,-1 0-1,-1-1 0,3-4 0,0-6 0,1-2-1,2-6 1,1-6 0,4-9-1,0 0 1,1-10 0,2-6-1,4-4 0,-2-7 1,3-7-1,0-3 0,2-5 0,-3 3 0,2 3 1,-3 4 0,-1 4 0,0 4 0,-1 14 1,-4 10 0,11 3 1,-6 7 0,3 10-1,2 4 1,5 8-1,1 3 1,4 0 0,1 0-1,0 4-1,1-3 0,-1-4-1,3-2-3,-11-9-6,9-3-29,-7-2 1,-5-5 0,1-7-1</inkml:trace>
  <inkml:trace contextRef="#ctx0" brushRef="#br0" timeOffset="155138.8735">19122 6459 29,'4'-12'20,"-4"12"0,11-10 0,-11 10-2,0 0-3,-2-14-2,2 14-2,-11-7-2,11 7-2,-17 0-1,4 1 0,-3-2-2,1 7-1,-1 0 1,-1 1-1,0 1-1,1 5 0,0 0-1,3 6 0,3 2 0,1 1 0,5 3 0,2 5 0,2 1 0,1 1-1,2 1 1,-1 3 0,2 0 0,-1 4-1,-3-1 1,0-4 0,0 1-1,-1-1 0,-1-5 1,-2-1 0,2-6-1,-2-4 1,-4-6-1,1-1 1,-5-6 1,-2-7-1,-4-2 0,-2-4 0,-4-2-1,-2-1 1,2 0-1,-2-7-2,5 1-1,-1 1-5,11 1-12,2-5-17,1-8 0,9 0-1,1-8 2</inkml:trace>
  <inkml:trace contextRef="#ctx0" brushRef="#br0" timeOffset="155484.8933">18678 6470 54,'0'0'34,"11"-14"1,1 5-1,4 1-21,0-5-2,10 4-2,-3-2-4,6 3-1,2-1-1,8 3-2,2 0 1,5-3-1,2 0 0,6 0-1,-2-1 1,2-2-1,1 4 0,-4-3-2,-7 2-2,-9 3-5,-2 6-11,-11 4-17,-22-4 1,-2 15-2,-19-8 3</inkml:trace>
  <inkml:trace contextRef="#ctx0" brushRef="#br0" timeOffset="155998.9227">18803 6723 14,'-9'0'26,"9"0"2,0 0 2,0 0-11,-7 11-4,7-11-1,13 6-4,-13-6 0,28 3-1,-13-3-2,10 5-1,-2-6-2,5 1 0,-2 1-1,1-2-1,-1-2-1,-1 4 0,0-1-1,-3-2 1,-5 3-3,-1-2 0,-1 1-2,-3-3-2,0 4-3,-12-1-11,13-11-15,-3 11 0,-10 0-1,13-5 3</inkml:trace>
  <inkml:trace contextRef="#ctx0" brushRef="#br0" timeOffset="157458.0061">19300 7118 11,'8'-5'27,"-8"5"2,0 0 1,5-9-12,-5 9-2,0 0-3,-16-7-3,16 7-3,-24 3-1,12 3-1,-7-2-1,3 8-2,-6 0 1,3 1-1,-1 2 0,6 7-1,-2-1 0,2 4-1,7 2 1,0-1 0,4-1 0,6 1-1,-1 1 1,5-6 0,3-2 0,4-2 0,-1-7-1,4-1 1,1-3-2,-1-7-1,4-1-3,-5-5-4,5 2-9,-8-2-16,-1-9-1,-4 2 0,-9-9 2</inkml:trace>
  <inkml:trace contextRef="#ctx0" brushRef="#br0" timeOffset="157704.0202">19164 7195 20,'0'0'26,"0"0"3,0 0 1,10 17-12,-14-8-5,4 6-1,-8 2-2,6 6-2,-5-2 0,3 4-3,-1-6-1,1 4-2,1-6-1,1-2-2,4-4-4,-2-11-5,0 0-17,10 0-7,-6-12-1,2-5 2</inkml:trace>
  <inkml:trace contextRef="#ctx0" brushRef="#br0" timeOffset="158454.0631">19871 6477 13,'9'0'25,"-9"0"1,0 0-4,-14 5-6,4 0-2,1 4-2,-7-1-1,2 5-1,-6 1-2,4 6-1,-7 4 1,6 6-1,-2 0-2,4 7-1,2-1 0,7 5 0,-2 2-1,6-1 0,4-5-2,4 1 1,2-3-2,3-3 1,2-2-3,-3-5-1,3-5-3,-1-3-7,1-7-24,-1-2 1,-12-8 0,15-3 0</inkml:trace>
  <inkml:trace contextRef="#ctx0" brushRef="#br0" timeOffset="158966.0924">20286 6706 40,'7'-10'30,"-7"10"3,0 0-1,-2-13-17,2 13-4,-10-10-2,0 6-3,0 2-2,-3 1-1,-1 4-1,-3-2 0,-1 7-1,-3 0 1,0 2-1,-4 4 0,1 1 0,1 2 0,3 1 1,2 4-1,5-1 0,3-1 0,6 5 0,6-3 0,5-1 1,4-3-1,4 3 1,2-6-1,4 1 0,1-5 0,1-4-1,1-2-2,-2-1-2,4 1-4,-8-14-11,1 1-18,1-2 0,-3-8 0,0 3 1</inkml:trace>
  <inkml:trace contextRef="#ctx0" brushRef="#br0" timeOffset="159328.1131">20371 6464 69,'10'-13'36,"3"9"0,0 3 1,-13 1-27,22 16-1,-13-3-2,5 13-2,0 4 0,4 8-1,0 2-1,1 7-1,0 0 0,-2 4 0,-3 2-1,-2-2 0,-4-5-1,-5-1 0,-2-3-1,-6-6 0,0-5-3,-6-11-4,6-4-23,-6-3-9,-3-10 2,0-4-2</inkml:trace>
  <inkml:trace contextRef="#ctx0" brushRef="#br0" timeOffset="161079.2132">21106 6772 33,'10'-1'27,"-10"1"-2,0 0-4,0 0-3,-10-4-3,10 4-5,-13 0-3,3 0-1,-1-4-3,-2 5-1,-2-2 1,-2 1-2,0 0 0,-1 2-1,0 1 1,2 3-1,-3 1 0,5 0 1,-1 0-1,2 3 1,1 1 0,1-1 0,2 3-1,3 0 1,2 2 0,0 3 0,1 4 0,3 4 0,0-1-1,0 6 1,0 1-1,2 4 1,-1 4 0,0-3-1,2 3 1,0 2-1,-3-1 1,2-1 0,0-3-1,-1 3 0,1-6 1,-2 4-1,0-8 0,-2-5 0,0-1 0,0-1 1,1-1-1,-3-7 0,0-1 0,1-2 0,3-12 0,-4 13 0,4-13 0,0 11 0,0-11 0,0 0 0,15 3 1,-5-4-1,0 0 1,7-1 0,-2-5 0,3 4 0,-1 2 0,1-3-1,0 0-2,-5 1-4,4 2-12,-4 1-17,-13 0 0,12-7 0,-12-3 0</inkml:trace>
  <inkml:trace contextRef="#ctx0" brushRef="#br0" timeOffset="166926.5477">21448 7102 19,'0'0'20,"0"0"-1,0 0-2,0 0-1,0 0-3,-10 8-2,10-8-2,-10 8-3,4 1 0,-3 1-2,0 3 1,-3 1-1,2 2 0,-5-4-1,5 9 0,-7-1 0,8-3 0,-4-1-2,1 1 0,3-4 2,-1 0-2,2 0-1,8-13 0,-10 12-3,10-12 1,-5 12-3,5-12-3,0 0-6,0 0-10,-12 1-9,12-1 3,0 0-1</inkml:trace>
  <inkml:trace contextRef="#ctx0" brushRef="#br0" timeOffset="167293.5687">21185 7088 18,'4'-10'28,"-4"10"1,0 0 3,10-6-13,-10 6-4,13 6-1,-1 4-4,-2 1 0,6 6-3,0-2-2,4 7-1,1 1 0,4 4-2,-2 0 0,5-1-1,-2-1 0,-2 0-1,0-4 1,-2-3-1,-5-3-1,-2-5-3,-1-3-3,-14-7-8,0 0-21,14-2 1,-14 2-2,2-11 2</inkml:trace>
  <inkml:trace contextRef="#ctx0" brushRef="#br0" timeOffset="167749.5948">21792 7049 41,'0'0'31,"4"-14"1,-4 14 0,0 0-16,0 0-6,0 0 1,9 16-5,-4 3-1,-5 3-1,5 4-1,-3 1-1,-2 8 0,2 1 0,-1-2-1,-1-1 0,0-3 0,-1-6-1,1-2-1,1-3 0,0-9-3,4 1-5,-5-11-12,0 0-14,0 0 0,0-10-2,0 10 3</inkml:trace>
  <inkml:trace contextRef="#ctx0" brushRef="#br0" timeOffset="168028.6107">21813 7260 53,'11'-4'34,"9"3"-2,-1-1-3,4-5-14,5 5 0,0-5-6,3 7-2,-2-3-3,2 2-1,-5-2-1,-2 3-1,-2-3-2,-1 3 1,-6 0-2,-2-2 0,-3 2-2,-10 0-3,10-4-5,-10 4-12,0 0-11,-8-12-1,0 2 2,8 10 1</inkml:trace>
  <inkml:trace contextRef="#ctx0" brushRef="#br0" timeOffset="168362.6298">22104 7097 28,'9'0'32,"-9"0"2,11 2 0,-11-2-9,11 7-10,6-1-2,-7-8-4,8 8-3,-5-1-2,3 4-1,-1 0-1,-2 0-1,-1 0 0,-5 6-1,-1-3 1,-3 0 0,-2 1-1,-2-3 0,-4 1 0,0-1 0,5-10 0,-13 13 0,13-13 0,-11 7-1,11-7-1,0 0-1,0 0-3,-10 5-5,10-5-16,0 0-10,0 0 2,11-9-2</inkml:trace>
  <inkml:trace contextRef="#ctx0" brushRef="#br0" timeOffset="168784.654">22879 7051 59,'5'10'35,"-5"-10"-1,-9 20 0,-2-3-19,-6-2-7,5 7-1,-9 1-2,-2 6-1,-1 1-1,1 2-1,-1-1 0,5-3 0,2-3-1,-1 0-2,7-6 0,2-4-3,2-2-3,-3-11-7,10-2-23,0 0 0,-12-8 0,9-2 2</inkml:trace>
  <inkml:trace contextRef="#ctx0" brushRef="#br0" timeOffset="169010.6669">22520 7021 58,'0'0'35,"10"-2"1,-10 2 0,21 24-18,-8-13-9,9 10-1,-5 1-2,9 4-1,1 2-3,1 1 0,3 2-3,-1-2-3,2 3-5,-7-10-8,5-2-21,-6 0 0,-6-4 0,1-2 1</inkml:trace>
  <inkml:trace contextRef="#ctx0" brushRef="#br0" timeOffset="169350.6863">23003 7356 17,'-3'20'27,"-10"-14"-1,13 13 3,-13 2-15,10-1-4,5 4-1,-1-1-1,11 1-1,1-4-2,6 1 1,-6-9-1,9-1 2,-8-8-3,4-1 1,-8-9-1,3-1-1,-8-5 1,0-2-1,-1-5-1,-7 0-1,-4-6 1,-3 4-1,-3-1-1,-8 2 0,3 2-2,-3 2 0,-1 8-4,2-6-10,4 9-20,6 4 1,-1-8-2,11 10 3</inkml:trace>
  <inkml:trace contextRef="#ctx0" brushRef="#br0" timeOffset="169891.7173">23159 6838 86,'0'0'34,"0"0"2,0 0-6,13 1-26,4-1 0,-1-4 1,10 4-1,-1-2-1,-1 1 0,6-4-2,0 3 0,-6 1-1,-1-2 1,-1-1-1,-8 4 0,-14 0 1,19-3 0,-19 3-1,0 0 0,2 9 0,-4 2 1,-4 6-1,5 1 0,-1 9 0,-3 5 0,2 8 0,4 4 0,-1 5 0,0 5 0,2-1 0,1 3 0,-2 1 0,6-5 0,-2-1 0,-5-3 0,1-4 0,2-7 0,-3-5-1,-6-7 1,3-8 0,-5-2 0,-5-6 1,1-5-1,-1-4 0,-5 1 1,2-4-1,4-1-2,-1 2-2,3-6-13,10 8-21,-13-12 1,13 2-2,0 10 2</inkml:trace>
  <inkml:trace contextRef="#ctx0" brushRef="#br0" timeOffset="170830.771">23897 7649 46,'11'-8'32,"-2"6"2,-9 2-1,12-15-16,-12 15-7,0 0-2,-5 13-2,-1-2-1,-6 6-1,-7 2-1,7 8 1,-10 0-2,-4 4 0,4 0-1,-2 2 0,-1-1 0,5-2-2,6-1 1,-4-6-1,4-1-2,6-7-1,3 1-3,-5-10-7,10-6-16,0 0-6,-14 0-1,14 0 1</inkml:trace>
  <inkml:trace contextRef="#ctx0" brushRef="#br0" timeOffset="171056.7839">23568 7727 47,'11'-12'34,"0"17"1,3 1-1,5-3-18,4 17-4,-5-3-1,12 11-4,-5-1-2,2 3-2,1 3-2,2 0-4,-3 1-5,0-10-10,-4-5-20,0 1 1,-2-12 0,2 1 1</inkml:trace>
  <inkml:trace contextRef="#ctx0" brushRef="#br0" timeOffset="171364.8016">24374 7639 50,'0'0'29,"-24"-5"2,1 5-3,-1 7-18,-5 1-2,-12 14 1,5-4 0,1 9-1,2-1-1,8 7-3,7-2 0,11 3-1,7 0-2,18-3 0,5-3-1,-2 0-2,9-4-1,-30-24-5,65 37-6,-65-37-18,61 18-4,-61-18 0,0 0 1</inkml:trace>
  <inkml:trace contextRef="#ctx0" brushRef="#br0" timeOffset="171544.8118">24087 7885 29,'-11'-3'29,"8"-7"4,3 10-2,20 5-12,-2-8-9,17 7-2,-35-4-1,72 3-3,-72-3-10,77 9-17,-77-9-8,55 0-3,-55 0 2</inkml:trace>
  <inkml:trace contextRef="#ctx0" brushRef="#br0" timeOffset="171936.8343">24482 7644 54,'53'-20'35,"-53"20"0,0 0 0,21 63-20,-21-63-5,14 62-2,-14-62-3,-12 71-1,12-71-1,17 70-2,-17-70 0,9 58 0,-9-58-1,0 0 0,0 0 1,31 54-1,-31-54 1,0 0 0,0 0 0,0 0 0,47-71 0,-47 71 1,30-68-2,-30 68 1,35-73 0,-35 73-3,27-57-5,-27 57-16,0 0-16,35-60 1,-35 60-1,0 0 2</inkml:trace>
  <inkml:trace contextRef="#ctx0" brushRef="#br0" timeOffset="214506.2691">623 8938 22,'0'0'19,"0"0"0,0 0-1,0 0-1,0 0-1,0 0-3,0 0-2,0 0 0,0 0-2,0 0 0,0 0-2,54-32-2,-54 32-1,0 0-1,70-14-2,-70 14 0,50-7 0,-50 7 0,49-2-1,-49 2 1,0 0-1,51 7 0,-51-7 0,0 0 1,0 0-1,0 0 0,0 0 0,19 62 0,-19-62 1,0 0-2,-9 58 1,9-58 0,-5 57 0,5-57 0,-3 61 1,3-61-2,-4 66 1,4-66 1,-3 66-1,3-66 0,1 64 0,-1-64 0,6 58-2,-6-58 0,0 0-5,13 64-9,-13-64-16,0 0-2,0 0 1,0 0 0</inkml:trace>
  <inkml:trace contextRef="#ctx0" brushRef="#br0" timeOffset="214768.2841">668 9517 57,'0'0'33,"0"0"1,0 0-3,0 0-19,0 0-4,52 11 0,-52-11-3,60-16-3,-60 16-2,62-22-3,-62 22-5,53-20-10,-53 20-15,0 0 0,0 0-2,0 0 2</inkml:trace>
  <inkml:trace contextRef="#ctx0" brushRef="#br0" timeOffset="214962.2952">672 9273 34,'0'0'32,"0"0"2,0 0-1,0 0-12,0 0-5,0 0-4,74-44-1,-74 44-5,67-6-3,-67 6-7,67-3-20,-67 3-12,51-14 1,-51 14-1,0 0 0</inkml:trace>
  <inkml:trace contextRef="#ctx0" brushRef="#br0" timeOffset="215544.3285">1474 9010 53,'9'3'30,"-9"-3"1,0 0-3,-2 22-18,-9-6-2,-1 12-1,-8-3-1,-3 7-1,-2 1-1,-1 5-1,0-4 0,2 0 0,1-4-2,1-2-2,5-4-2,3-7-6,8-2-13,6-15-11,0 0-1,0 0-1,10-18 1</inkml:trace>
  <inkml:trace contextRef="#ctx0" brushRef="#br0" timeOffset="215776.3417">1177 9092 65,'-40'23'34,"45"-9"1,11 1-1,3-3-23,8 12-3,4-1 0,5 4-2,4 0-2,-3 0-1,-5-3-2,1-1-2,-5 2-5,-9-13-10,-1-5-22,-2-1 3,-5-9-2,2-1 1</inkml:trace>
  <inkml:trace contextRef="#ctx0" brushRef="#br0" timeOffset="216732.3964">1788 9303 18,'-10'0'25,"0"-2"2,10 2 1,-17 14-9,7-9-7,3 6-1,-3-1-2,6 5-1,0-3-2,3 7-1,1-5-1,6 4-1,3-2 0,2-1-1,4-4 0,-1 0-1,5-3-1,2-6 0,-3-4 0,2-3 0,-2-6 0,-2-1 0,-3-5 0,2 0 0,-6-5 1,-4 1-1,-3 0 1,-8 1 0,-6 6-1,-5 2 1,-6 7-2,-5 3-3,-2 9-7,0 3-22,0-2 0,10 4-1,5-10 2</inkml:trace>
  <inkml:trace contextRef="#ctx0" brushRef="#br0" timeOffset="218083.4737">1306 9813 62,'2'11'31,"-2"-11"1,-7 10-5,1 3-17,-2 2-1,-7 4-6,-2 0-1,17-19 0,0 0 1,-60 69-1,60-69-1,0 0-2,-62 58-3,62-58-4,0 0-8,0 0-11,0 0-6,-52 43 0,52-43 1</inkml:trace>
  <inkml:trace contextRef="#ctx0" brushRef="#br0" timeOffset="218308.4866">1012 9842 48,'0'0'30,"0"0"3,0 0-2,0 0-15,0 0-3,0 0-4,0 0-4,53 35-1,-33-16-2,7 3-1,5 2 0,-5-3-2,6 4-4,-5-5-5,2-2-14,4 1-10,-5-9 0,-4-3 0,-4-7 1</inkml:trace>
  <inkml:trace contextRef="#ctx0" brushRef="#br0" timeOffset="219783.5709">1630 9909 24,'16'-7'28,"-14"-2"3,-2 9-7,9-9-3,-9 9-3,0 0-4,-3-14-2,3 14-5,-17-3-2,5 8-2,-5-1-1,-5 4-1,-2 4 0,0 6-1,-2 1 1,2 6-1,3 0 1,0 3-2,3 1 2,10 2-1,2-2 0,5-4 0,4 0 1,5-1-1,7-6 0,3-3-1,8-1-1,-2-10-2,2 0-4,-1-8-9,-2-6-17,2 3 1,-8-6-1,-4 2 1</inkml:trace>
  <inkml:trace contextRef="#ctx0" brushRef="#br0" timeOffset="219985.5825">1379 10040 60,'0'0'33,"0"0"-2,11 10-6,5-5-14,2-4-1,6 3-3,6-4-8,2-2-8,6-1-11,4-1-11,-2-7-2,3-2 1,-6-8 0</inkml:trace>
  <inkml:trace contextRef="#ctx0" brushRef="#br0" timeOffset="220399.6062">1861 9846 49,'-9'5'30,"9"-5"0,0 11 0,-5-1-18,8 4-6,-1 3-1,3 6-2,0 0 0,6 6 0,-4-1 0,4 3-2,-1-5 0,1 1 0,-4-3 0,4-4-1,-5-4 1,0-3 0,-6-13 1,11 7-1,-11-7 1,13-16 0,-6 2 0,3-6 1,1-3 0,2-1 0,4-3 0,-1-1 0,2-2-2,-2 4 2,1 0-3,-3 5 1,0 4-3,-5 1-2,1 6-5,-10 10-17,6-10-10,-6 10 0,0 0-1,0 0 2</inkml:trace>
  <inkml:trace contextRef="#ctx0" brushRef="#br0" timeOffset="223552.7865">2452 9470 1,'0'0'11,"0"0"0,0 0-1,-11-2 1,11 2 1,0 0 0,0 0 0,0 0 2,0 0-2,0 0-1,0 0 0,-10 4-2,10-4-1,0 0-3,-12 14 0,12-14-2,-7 15-2,7-15 0,-1 14 0,1-14-1,7 11 1,-7-11 0,10 0 0,-10 0 0,11-10 2,-11 10 0,6-16-1,-6 16 1,0-20-1,0 20 0,-7-13-1,7 13-5,-12-4-12,12 4-16,-18 5 0,12 4-2,-4-9 1</inkml:trace>
  <inkml:trace contextRef="#ctx0" brushRef="#br0" timeOffset="233144.3351">3624 9104 3,'-4'-9'27,"4"9"0,0 0 3,0-10-12,0 10-2,0 0-4,0 0-2,10 19-2,-4-1-3,-2 6-2,4 7 1,-2 5-1,-1 8 1,-3 0-1,-2 0-1,0 0 0,-1-1-1,0-3 0,-2-9-2,1-6 0,0-8-2,4-5-3,-2-12-4,0 0-9,10-11-13,-10-12-1,4 1 2,-6-11 0</inkml:trace>
  <inkml:trace contextRef="#ctx0" brushRef="#br0" timeOffset="233512.3562">3566 9010 11,'-5'-28'28,"13"11"0,-3-6 2,9 3-12,1 8-5,1 2-2,7 2-4,-1 5-2,5 6-2,2 0-2,3 3 0,-2 1 0,3 5-1,-2 2 1,-2 0-1,-6 3 1,-1 1 0,-7 3 0,-8 2 0,-6-2 0,-8 3 1,-8-1-1,-6 3 1,-9-3 1,-3-1-2,-4-3 1,1-2 1,0-6-2,5 1 1,4-4 0,7-4-2,11-2-3,9-2-6,0 0-18,29-6-7,-8 1 1,14 2-1</inkml:trace>
  <inkml:trace contextRef="#ctx0" brushRef="#br0" timeOffset="234715.425">4383 9173 17,'0'0'26,"0"0"-3,0 0-1,0 0-2,2-10-4,-2 10-2,0 0-3,0 0-3,0 0-2,0 0-2,0 14-1,-2-4-1,-1 5-1,-1 5 1,0 1 0,-2 6-1,-2 0 0,0 0 0,-1-1 0,0 1 0,1-4 0,2-5-1,1-4 0,3-4 1,2-10-1,0 0 1,0 0 0,8-16 0,-1-3-1,3-4 1,-1-7 0,1-4 0,-1-2-1,0-2 0,-1 1 0,-1 2 0,1 4 0,-3 5 1,-1 6-1,1 8 0,-5 12 1,12-5 0,-12 5 0,12 21 1,-5 0-1,4 9 1,2 4 0,2 3 0,0-1 0,0 3-1,2-4 0,-2-4 0,-2-3-1,1-12-2,-3-2-4,-11-14-8,12 5-23,-12-5 1,10-15-1,-6 0 1</inkml:trace>
  <inkml:trace contextRef="#ctx0" brushRef="#br0" timeOffset="241176.7946">5366 9060 22,'3'-15'28,"-3"15"-1,3-11-4,-3 11-4,0 0-3,-5-10-4,5 10-3,-6 13-3,0 5-2,-3 6 0,-1 3-2,-2 8 0,-3 8-1,-3 1 2,-1 5-2,-2 0 1,2-1 0,-1-3-1,0-1 0,4-7 0,1-7 0,3-6 0,4-3 0,1-8 0,3-4 0,4-9 0,0 0 1,6-22-2,3 4 1,1-10 0,3-5 0,-1-9-1,4-7 0,1 1 0,0-2 0,-5 0 0,0 0 0,0 2 0,-2 6 0,-2 5 1,-1 2-1,-2 7 1,-1 4 0,0 6-1,1 8 2,-5 10-1,15 3 1,-5 11-1,6 11 0,1 9 1,4 5 0,3 7 0,6 7 0,-3-1-1,4 4 0,-1-5 1,-2 0-1,-3-6 0,0-5-1,-3-7 1,-5-6-1,-2-7 0,-3-6 0,-2-4-2,-10-10-1,18 5-4,-18-5-13,6-18-18,-1 7 0,-4-6-1,5 3 1</inkml:trace>
  <inkml:trace contextRef="#ctx0" brushRef="#br0" timeOffset="242126.8489">6552 9082 31,'0'0'30,"16"-7"0,-16 7-2,0 0-12,-5 13-5,-6-4 0,-2 8-2,-5 0-2,-1 7-2,-6 1-1,1 4-1,-3-1 0,3 6-1,-3 0-1,0-1 0,1 1 0,0-4-2,6-3 1,1-7-2,7 0-3,-2-11-2,14-9-5,0 0-6,0 0-10,0 0-6,2-22 0,3 5 3</inkml:trace>
  <inkml:trace contextRef="#ctx0" brushRef="#br0" timeOffset="242360.8623">6152 9196 42,'-16'-17'31,"16"17"2,-11-14-7,11 14-7,0 0-5,12 7-2,6 9-5,-2 4-1,9 8-3,3 2 1,3 4-2,0-1 0,5 2-1,-5-1 0,3-5-2,1-3-4,-3-9-3,2 1-16,-1-7-11,-8-7 0,1-3-2,-6-8 2</inkml:trace>
  <inkml:trace contextRef="#ctx0" brushRef="#br0" timeOffset="242822.8887">6780 9396 49,'-12'6'31,"3"4"1,-7-3-1,-4 3-21,7 7-3,-1 1 0,4 3-1,5-3-2,8 3-1,5-4 0,7-4-1,3-2 0,7-4-1,2-9 0,1-1 1,-1-4-1,-4-6 0,-4-1 0,-3-2 0,-6-3 0,-9 1-1,-6 0 0,-9-2 0,-6 5-1,-4 0 0,-3 8-1,-4-2-1,5 7-4,-1 0-10,8 0-17,19 2 0,0 0 0,0 0 0</inkml:trace>
  <inkml:trace contextRef="#ctx0" brushRef="#br0" timeOffset="243121.9058">7081 9189 47,'0'0'32,"14"2"2,3-4-1,8 2-18,-2-6-4,9 1-2,-2-5-4,4 6-1,-3-1-4,-3-2-1,1 7-5,-11-6-6,0 3-15,-7 4-8,-11-1 0,0 0 2</inkml:trace>
  <inkml:trace contextRef="#ctx0" brushRef="#br0" timeOffset="243310.9166">7057 9341 58,'1'11'34,"-1"-11"-1,25 2-8,4-4-10,-2-5-3,11 5-5,-3-3-5,2-2-7,5 6-17,-3 0-11,-10-4-1,0 5-1,-9-6 1</inkml:trace>
  <inkml:trace contextRef="#ctx0" brushRef="#br0" timeOffset="244097.9616">7927 9102 60,'-9'10'32,"2"7"0,-10 4-3,-4 2-19,0 8-5,-7-1 1,0 10-3,-3-3 0,0 3-1,2-2 0,4-4-1,3-7-1,5-5-2,6-1-2,1-13-2,10-8-8,0 0-9,-3-9-10,10-3-1,-3-11 1,4-1 3</inkml:trace>
  <inkml:trace contextRef="#ctx0" brushRef="#br0" timeOffset="244303.9734">7592 9122 46,'-8'-17'33,"8"17"2,0 0 0,0 0-17,21 15-3,-7 0-5,13 14-3,3 1 0,6 6-3,2 1 0,3 0-2,-3-3-2,0-2-3,0 1-4,-10-12-18,-5-4-13,-4-4 1,-9-8-2,-1-3 2</inkml:trace>
  <inkml:trace contextRef="#ctx0" brushRef="#br0" timeOffset="246471.0974">5157 10100 8,'11'-6'30,"-11"6"0,0 0 3,8-4-11,-8 4-4,0 12-3,0-12-3,-12 23-4,-1-3-3,3 0-3,-6 7 0,1-1-1,-5 4 0,2-3-1,-1-1 0,2-3-1,5-4-2,-2-5-2,7-1-6,-3-12-3,10-1-8,0 0-12,-1-17 0,5 4 2,-10-8 1</inkml:trace>
  <inkml:trace contextRef="#ctx0" brushRef="#br0" timeOffset="246690.1099">4930 10133 50,'0'0'31,"0"0"3,12 11-10,0 0-10,-3 1-3,11 6 0,-4-1-3,6 6-4,-1 2-2,2-3-1,3 1-3,-1-2-1,2 1-6,-5-6-11,-3-6-14,5 2 0,-6-10-1,2 1 2</inkml:trace>
  <inkml:trace contextRef="#ctx0" brushRef="#br0" timeOffset="247077.132">5553 10135 34,'0'-16'30,"0"16"2,-4-11-1,-7 7-15,11 4-5,-26 4-1,12 6-2,-7 0-2,0 4-2,-5 2 0,4 7-2,1-2 1,0 5-1,6-2-1,4 0 0,5-1 0,7-1 0,8-3-1,5-2 1,5-6-2,7-1 1,4-3-3,-1-5-1,5 2-6,-8-9-11,-4-2-13,1 2-1,-12-5-1,-11 10 2</inkml:trace>
  <inkml:trace contextRef="#ctx0" brushRef="#br0" timeOffset="247286.144">5342 10298 55,'0'0'33,"14"-3"-1,-5-2-4,0-2-16,11 7-7,1-1-2,3 1-7,5 1-13,6 2-15,-9-8-1,5 3 1,-6-8 0</inkml:trace>
  <inkml:trace contextRef="#ctx0" brushRef="#br0" timeOffset="247826.1749">5791 10048 59,'8'4'34,"-8"-4"-1,10 19 0,-1-3-25,-4 5-1,3 8-2,-3 1-1,5 5-2,-3 2-1,2-1 0,-2-1 0,2-2 0,-2-10 0,0 1 0,-1-12 1,4-3-1,-10-9 1,19-5 0,-8-11 0,3-5 1,0-12 0,5-1 0,4-6-1,1-2 0,-5-2 0,2 5-4,0 5-7,-8 8-28,-3 2 0,-4 12 0,-6 12-2</inkml:trace>
  <inkml:trace contextRef="#ctx0" brushRef="#br0" timeOffset="275679.768">9034 8970 1,'0'0'5,"0"0"0,0 0 1,0 0-1,0 0 2,0 0-1,-9-3 1,9 3-1,0 0 1,0 0-1,0 0 1,0 0-2,0 0 0,0 0-1,0 0 1,-11 13-2,7-1-1,-1 5 0,-1 5-2,-1 6 0,-3 5 1,-1 4 0,-2 0-1,-2 3 1,2-3-1,-4-3 2,4-1-1,-2-5 1,1-2 0,1-6 0,1-4 0,5-4 0,7-12 1,-14 17-2,14-17 1,0 0 0,0 0-1,-3-17 0,11 4 0,-1-7 0,5-1-1,2-6 0,-1-3 1,0 0-1,4-3 1,-4-1 0,1 2 1,-2-2 0,-1 1 0,-3 1 1,-1 5-1,-2 2 1,-1 3 0,-1 3-1,1 6 0,-3-1-1,-1 14 1,0 0 0,0 0 0,12 4-1,-4 8 1,-1 4 1,5 4 0,-1 3 0,5 3 0,1 2 1,2 5-2,-1 0 1,2 2-1,0-2 0,0 4-1,0-3 0,-1-3 0,-4-4 0,0-2-1,-2-3 1,1-7-1,-4-2 0,-1-7 0,-9-6 0,16 3 0,-16-3-1,9-5-4,-9 5-11,14-2-17,-14 2 0,2-11-1,-2 11 0</inkml:trace>
  <inkml:trace contextRef="#ctx0" brushRef="#br0" timeOffset="279528.9882">10439 8910 29,'0'0'21,"1"-13"-1,-1 13 0,0 0-3,-13-9-3,13 9-2,-13-5-3,13 5-2,-17-3-2,7 5-1,-1 1-1,-2 4 0,-1-1-2,0 4 1,-1 5-1,0 2 2,1 4-3,2 2 1,2 3 0,6 5-1,1 1 1,3 0-1,3 1 0,1 2 0,2 3 1,0-2-1,-1-1 1,-4 0-1,-1-2 1,-3-1-1,-3-2 2,-5-5-2,-2-6 1,-4-3 0,-4-3 0,0-5 0,-3-4 0,-1-3 0,-1-5 0,4 1-1,2-4-1,1-7-3,10 3-10,1-2-17,3-7-2,10-1-1,-1-9 1</inkml:trace>
  <inkml:trace contextRef="#ctx0" brushRef="#br0" timeOffset="279921.0106">9983 8876 12,'-1'-11'27,"1"11"2,10-9 2,-10 9-13,22-11-2,-9 4-2,11 5-2,3-8-3,9 7-1,2-4-2,8 0-3,1-5 0,7 4-1,0-3 0,-1 0 0,-6 1-2,-2 4 1,-7-1-1,-7 1-2,-4 10-3,-14-5-5,0 6-13,-8 5-11,-5-10 0,-14 18-1,-4-9 1</inkml:trace>
  <inkml:trace contextRef="#ctx0" brushRef="#br0" timeOffset="280162.0244">10040 9168 41,'16'9'31,"2"-12"3,10 0-5,1-2-15,2-5-1,8 4-1,-2-2-6,1 0-3,-1 0-4,-4 0-7,1 3-16,-4 5-9,-10-3-1,0 5 0,-11-2 1</inkml:trace>
  <inkml:trace contextRef="#ctx0" brushRef="#br0" timeOffset="280677.0539">10663 9547 42,'0'0'30,"0"0"2,0 0-1,-19-13-18,19 13-3,-24-5-3,11 5 0,-5 2-3,0 4-1,-4 3-1,-1 6 0,0 4 0,0 7-1,2 2 1,3 4-1,5-2 0,5 5 1,3-4-2,8-3 2,6-6-2,5-2 1,4-6-1,3-2 1,1-6-1,-2-5 1,3-3-2,-3-3-2,-3 1-4,-6-13-12,-4 4-16,0-5 0,-8-6 0,-1 5 0</inkml:trace>
  <inkml:trace contextRef="#ctx0" brushRef="#br0" timeOffset="280904.0668">10505 9559 51,'14'0'31,"-14"0"2,6 17-8,-3 0-12,-6 0-3,6 12-1,-9-3-3,6 2-2,-3-1-1,1 2-3,0-5-3,-2-6-9,1-6-22,5-3 0,-2-9 0,0 0 0</inkml:trace>
  <inkml:trace contextRef="#ctx0" brushRef="#br0" timeOffset="282407.1528">11351 8809 10,'0'0'25,"-2"12"2,-15 1 1,-3 3-11,-6 12-3,-11 4 0,3 8 0,-4 3-2,7 6-2,1 1-4,10 6-2,8-5-1,6 0-1,14-10-1,7-1-3,8-6-3,1-9-10,8-14-18,3-1 0,-3-11-2,5-4 1</inkml:trace>
  <inkml:trace contextRef="#ctx0" brushRef="#br0" timeOffset="282735.1716">11837 8982 49,'0'0'29,"-19"-13"3,2 20-3,-10-1-20,-8 3-2,2 10 2,-7 2-1,6 8-2,1-1-2,11 6 0,3-1-2,14 1 0,8-1 0,9-4-2,10-6 0,6-1-1,8-4 0,-1-6-5,8-4-11,-4-4-17,-6-11 0,3-3-1,-8-7 1</inkml:trace>
  <inkml:trace contextRef="#ctx0" brushRef="#br0" timeOffset="283017.1877">11946 8748 67,'20'8'34,"-1"0"-1,5 9-8,1 7-17,-2 8 0,5 9-2,-7 4-3,-3 7 0,-6 1-2,-6 1 0,-7-2 0,-4 2-1,-7-6 1,1-7-1,-2-5-1,-3-8-5,7-4-19,3-5-8,-4-16-2,10-3 0,-3-19 1</inkml:trace>
  <inkml:trace contextRef="#ctx0" brushRef="#br0" timeOffset="284572.2766">12831 8672 4,'0'0'23,"0"0"4,0 0-8,0 0 0,0 0-2,0 0 0,0 0-4,0 0-3,-14 6-2,1-8-3,3 6-2,-5-2-1,-5 0 1,-2 1-3,1 3 1,-4-2 0,1 5-1,0 0 0,1-1 1,4 3-1,3 4-1,4 3 1,2 3 1,3 0-2,6 7 1,2 4 0,3 5 0,2 5 0,1 0 0,0 0 0,-1 1 0,2 2 0,-1-4 0,-3-3 1,1 0-1,-2-7 0,-1-1 0,3-4 1,-3-6-1,3-2 1,-1-5-2,2-4 2,-6-9-1,15 10 0,-2-9 1,-4-1 0,6 1 0,0 0-1,3-2 1,-1 4-2,3-3-3,4 2-7,-5-2-10,2-2-12,6 0 0,-8-8 0,10 1 1</inkml:trace>
  <inkml:trace contextRef="#ctx0" brushRef="#br0" timeOffset="284840.292">13283 8987 36,'0'-15'30,"0"15"2,0 0-5,0 0-12,-11 25-6,-3-5-2,1 5-3,-6 2-2,-1 6 1,1-1-2,-5-2-1,1-1-2,2-6-5,4-3-11,4-5-14,-3-13 1,16-2-1,-18-13 1</inkml:trace>
  <inkml:trace contextRef="#ctx0" brushRef="#br0" timeOffset="285048.3039">13026 8964 51,'0'0'34,"10"8"0,-2 8-3,0 5-15,5-3-6,4 12-2,1-4-2,4 3-2,-1-3-2,3 0-3,2-1-1,-1-4-3,2 2-8,-4-9-23,0-7 1,2-1-2,-3-9 3</inkml:trace>
  <inkml:trace contextRef="#ctx0" brushRef="#br0" timeOffset="285327.3198">13553 8889 70,'0'0'33,"5"26"0,-3-1-3,-1-2-25,6 8-1,-3 0-1,2 4 1,-2 0-3,1-1 0,-1 0-2,-1-6-1,1 1-3,-5-11-8,6-4-15,1 3-5,-6-17-1,0 0 0</inkml:trace>
  <inkml:trace contextRef="#ctx0" brushRef="#br0" timeOffset="285583.3345">13622 9187 55,'10'-4'34,"11"4"-1,-6-3 0,8-1-22,9 2-1,-1-4-4,4 4-2,-2-1-1,3 1-2,-4 3-1,-3-4-1,-4 3-1,-7 0-4,0 3-5,-18-3-10,10-5-13,-10 5-1,2-11 1,-2 11 1</inkml:trace>
  <inkml:trace contextRef="#ctx0" brushRef="#br0" timeOffset="285863.3505">13967 9067 58,'0'0'34,"1"18"-1,-1-18-6,6 9-15,6 0-1,-2-4-4,7 2-3,-2-2-1,3 2-1,-3-1-1,3 0 0,-6 2-1,-2-1-1,-10-7 1,7 19-1,-11-9 0,4-10-1,-17 20-1,4-12-1,4 6-2,-3-9-6,12-5-9,-3 13-13,3-13 0,0 0 1,8-13 2</inkml:trace>
  <inkml:trace contextRef="#ctx0" brushRef="#br0" timeOffset="286149.3669">14653 8910 53,'18'0'33,"-18"0"1,0 0-1,4 18-22,-16-5-2,2 8-2,-8-3-3,0 11-1,-5 3-1,4-1 0,-3 1-1,2 2-1,0-1 1,4-6-1,3-2-2,3-7-2,3-1-5,7-17-9,0 0-9,0 0-8,-5-13 0,6-3 1</inkml:trace>
  <inkml:trace contextRef="#ctx0" brushRef="#br0" timeOffset="286344.378">14361 8857 44,'0'0'33,"-2"-11"2,7 20 0,-1 5-14,6 0-11,11 14-3,-2 0-1,3 4-3,0 2-5,0-3-4,4 4-10,-4-3-21,-4-6 3,2-5-3,-8-10 2</inkml:trace>
  <inkml:trace contextRef="#ctx0" brushRef="#br0" timeOffset="286658.396">14732 9189 58,'-5'20'31,"-4"-9"-1,5 7-7,2-1-16,1-4-1,8 3-2,1-7 1,5 2 1,5-7-3,1-4 0,1-3-1,2-3 1,-7-5-1,-2 0 1,-6-4-2,-3 3 1,-8-2 0,-10 4-1,-2 2 0,-8 3 0,-1 1-3,3 1-4,4 5-18,5 0-11,1-8 1,12 6-2,15-21 1</inkml:trace>
  <inkml:trace contextRef="#ctx0" brushRef="#br0" timeOffset="287392.438">14893 8755 44,'0'0'31,"0"0"2,12-11-8,0 5-12,-4-5 0,10 6 0,-6-3-4,9 4-2,-5-3-3,5 6-1,0 0-1,-1-1 0,-2 3-2,0 1 1,-2 2-1,-4 1 0,-1 1 1,-2 1-1,-4 3 0,-4 9 0,1 3 1,-3 0-1,1 6 0,1 5 0,1 4 0,4 3 0,2 2 0,1 1 0,6-2 0,0 1-1,3 3 2,0-4-1,0 0 0,-5-2 0,-2-3 0,-4-1-1,-6-2 2,-6-3-1,-6-3 0,-5-3 0,-6-3 1,-1-4-1,-2-4 0,1-2 1,2-4-3,0-4-3,12 0-13,10-3-18,-6-17-1,13 4 1,2-6-1</inkml:trace>
  <inkml:trace contextRef="#ctx0" brushRef="#br0" timeOffset="288144.481">15784 9429 67,'0'0'34,"-13"16"-1,-4-2-1,-7 7-25,5 8-3,-4 6-2,0 3 0,1 0 0,5 0-1,6-2-1,1-4-1,1-4-3,2-9-4,6-3-14,1-6-12,0-10 0,0 0 0,-16-22 1</inkml:trace>
  <inkml:trace contextRef="#ctx0" brushRef="#br0" timeOffset="288349.4927">15492 9490 64,'0'0'34,"22"19"0,-4-2 0,-5-1-25,10 7-4,0 0 0,4 7-3,2-1-1,1-3-3,4 1-6,-2-6-17,0-4-8,4-2-2,-5-9 0,6-2 1</inkml:trace>
  <inkml:trace contextRef="#ctx0" brushRef="#br0" timeOffset="288703.5129">16292 9487 44,'0'-10'30,"-9"-3"2,9 13 0,-20-1-23,0 2 0,0 11-2,-7 2 1,3 5-1,-5 6-2,5 4-1,-2 1-1,9 4-1,3-3 1,9-1-1,8-2-1,11-1 0,5-7 0,7-2-1,4-4-2,2-9 0,4 2-4,-6-7-6,0 0-12,-4-1-11,-11-6-1,-3-1 1,-13-7 1</inkml:trace>
  <inkml:trace contextRef="#ctx0" brushRef="#br0" timeOffset="288865.5222">16040 9692 29,'0'0'30,"0"0"2,18-6-1,6 0-17,1-1-6,10 2-4,2-1-15,5 6-16,-10-6-3,5 5-1,-13-5 0</inkml:trace>
  <inkml:trace contextRef="#ctx0" brushRef="#br0" timeOffset="289278.5458">16494 9423 69,'0'0'35,"10"7"0,-10-7-6,12 25-15,-6-9-7,4 6-2,0 5-2,2 5-1,0 2 0,3 3-1,-4-2 0,1 0-1,-3-5 0,0-1 1,-2-6-1,1-6 1,-1-9-1,-7-8 1,16-2 0,-7-8 1,2-12 0,0-8 0,2-5 0,0-1 0,-1-3 0,-2 3-1,-3 3 0,0 5-2,0 8-3,-9 8-14,2 12-22,0 0 3,-10-4-3,10 4 2</inkml:trace>
  <inkml:trace contextRef="#ctx0" brushRef="#br0" timeOffset="360546.6221">930 13114 19,'0'0'26,"0"0"-3,0 0 0,0 0-4,0 0-2,0 0-3,0 0-3,0 0-4,0 0-1,0 0-1,0 0-2,0 0 0,58 7-1,-58-7 0,57 0-1,-23-2 0,-2 2-1,2-1 1,-5 0-1,-2 1 0,-3 1 0,-4 1 0,-6 0 1,-14-2 0,14 10 0,-14-10 0,0 17-1,-1-8 1,-5 2 0,0 4-1,1 1 0,1 2 1,-3 1-1,4 2 1,-1 3-2,1 2 2,3 3-1,-2 0 1,1 1-2,-2 0 1,0 1 1,1-1-1,-4-4 0,3 0-1,-4-4-1,2-1-1,1-6-2,1 4-6,3-19-7,0 0-16,-16 22-2,16-22 3,0 0 1</inkml:trace>
  <inkml:trace contextRef="#ctx0" brushRef="#br0" timeOffset="360859.64">949 13691 42,'0'0'33,"0"0"2,0 0-1,0 0-16,0 0-4,0 0-4,0 0-3,69-7-3,-69 7-1,56-3-2,-26 1-1,1 0-1,-2 1 0,-5-5-2,-1 6-3,-12-7-8,-1 1-17,-10 6-5,10-11 0,-10 11 1</inkml:trace>
  <inkml:trace contextRef="#ctx0" brushRef="#br0" timeOffset="361088.6531">934 13474 47,'0'0'34,"0"0"1,-19-52-1,19 52-18,0 0-2,61-18-4,-61 18-3,58-7-2,-30 5-3,5 3-3,3 4-3,-9-6-12,-2 3-21,3 4 0,-9-8-1,0 5 1</inkml:trace>
  <inkml:trace contextRef="#ctx0" brushRef="#br0" timeOffset="362936.7588">1800 13345 22,'0'0'25,"0"0"2,-3 10-5,3-10-8,-6 10-2,6-10-2,-11 18-3,1-5-1,0 3-1,-2 2-2,0 2-1,-2 2 0,-2 1-1,0 2 0,2-1 0,1-1 0,-2-1 0,3-3 0,1-1-1,1-2-1,3-7-3,2 1-6,5-10-9,-11 1-12,11-1-1,2-9 1,-2 9 0</inkml:trace>
  <inkml:trace contextRef="#ctx0" brushRef="#br0" timeOffset="363222.7752">1503 13374 35,'0'0'30,"0"0"2,0 0 0,11-7-12,3 16-11,0 0-1,6 9-1,-1-1-2,7 8 0,1 1-2,0 1 0,-2-1-1,-1 3 0,-3-2-1,0-3-1,-2 0-1,-3-6-2,-2 0-6,-3-4-12,-1-5-13,0 0-1,-10-9-1,20-2 1</inkml:trace>
  <inkml:trace contextRef="#ctx0" brushRef="#br0" timeOffset="365909.9289">2092 13582 0,'0'0'24,"0"0"0,0 0-2,-12 5-7,12-5-5,0 0-2,-12 9-4,12-9 0,-7 15-2,7-15-1,-2 17 1,2-4-1,3-1 0,1-1 1,1 2-1,1-2 0,-6-11 0,18 18 1,-6-14-1,0-1 2,2-8-1,1-2 1,-1-5 0,1-1 0,-4-7 1,-1 2-1,-3-4 0,-4 1 0,-5 4-1,-2 0 0,-9 3-1,1 6 0,-4 3-2,-1 0-2,-1 11-7,-1 2-15,-1-4-6,7 14-1,-3-9 1</inkml:trace>
  <inkml:trace contextRef="#ctx0" brushRef="#br0" timeOffset="366831.9816">1409 14150 20,'11'-2'29,"-11"2"1,0 0 2,-5 15-13,5-15-6,-13 24-2,5-8-4,-1 10-1,-5-2-1,0 6-2,-1-2-2,0 1 0,-1 0-1,-4-3-2,2-2-2,2-5-5,0 1-5,0-4-17,0-12-3,2 0 1,14-4 2</inkml:trace>
  <inkml:trace contextRef="#ctx0" brushRef="#br0" timeOffset="367078.9958">1149 14166 63,'-1'-14'33,"1"14"0,6 19 0,7-8-22,-3 9-5,4 1-2,6 7-1,1 1-2,2 1 1,0-3-1,1 4-2,1-4 0,-3-5-4,3 2-5,-6-9-9,4-4-15,5 3-1,-1-9 0,2-1 1</inkml:trace>
  <inkml:trace contextRef="#ctx0" brushRef="#br0" timeOffset="367415.015">1794 14169 10,'-19'-9'24,"3"14"1,-8-8 4,2 7-14,3 7-2,0-2 1,4 8-3,-2-1-1,6 5 0,1 0-3,5 4 0,3-4-2,7 1-1,1-3-2,7 1 0,3-4 0,2-2-1,0-6-2,1-2-3,2 1-3,-1-7-7,4 0-10,-3-1-11,-6-9 0,-2 3 1,-9-6 2</inkml:trace>
  <inkml:trace contextRef="#ctx0" brushRef="#br0" timeOffset="367628.0272">1600 14280 47,'0'0'30,"0"0"0,17-3-2,-1 3-19,1-3-2,6 2-1,1 0-4,0-2-8,5 3-13,3 5-12,-6-9-2,-1 6 2,-4-8-1</inkml:trace>
  <inkml:trace contextRef="#ctx0" brushRef="#br0" timeOffset="368162.0577">1962 14087 38,'0'0'30,"0"0"1,0 0-7,8 8-12,-8-8 1,7 18-3,-2-5-2,5 8-1,-3 3-3,3 7-1,-2 0-1,3 6-1,-2-1 0,1 1 0,1-3-1,-3-2 0,2-5 0,-1-5 1,1-5-1,-2-7 1,-8-10-1,16 5 0,-16-5 1,16-20-1,-8 3 1,1-7-1,1-4 2,2-2-1,0-2 0,1 0 0,0 4 0,1 2 0,-2 6-1,-3 3-1,0 9-5,-9 8-13,6-10-17,-6 10 1,0 0-2,0 0 2</inkml:trace>
  <inkml:trace contextRef="#ctx0" brushRef="#br0" timeOffset="369091.1108">2661 13685 24,'0'0'29,"0"0"1,0 0 1,0 0-16,0 0-5,0 0-3,-3 9-4,3-9-1,0 14-1,1-5 0,-1-9 0,5 12-1,-5-12 0,0 0-7,13 3-22,-13-3-2,0 0 0,0 0 0</inkml:trace>
  <inkml:trace contextRef="#ctx0" brushRef="#br0" timeOffset="372208.2891">4282 13159 7,'0'0'16,"0"0"0,3-9 1,-3 9-1,0 0 2,3-11-2,-3 11-1,0 0-3,0 0-1,-11-11-3,11 11-3,-16-1-1,16 1-1,-20 3-1,6 3-1,3 2 0,-4 5 1,-1 2-1,2 6 0,0 2 0,0 6 0,1 2 0,2 2-1,1 4 1,1 3-1,4 0 1,-4-2-1,3 2 0,1-3 1,-2-2-1,-1-3 0,-4-2 1,0-7-1,-6-3 1,1-5-1,-5-2 1,-1-7 0,0-1 0,-3-7-1,1-2-2,1-6-5,10 2-13,1-5-14,1-11 0,7 0-1,3-12 2</inkml:trace>
  <inkml:trace contextRef="#ctx0" brushRef="#br0" timeOffset="372486.305">3909 13156 62,'0'0'34,"1"-16"0,5 5-3,3 2-20,1-4-4,6 5-2,5-1-2,5 0-1,4 1 0,5 1-1,4 1 1,2-2-1,2 3 0,-2 0-1,2-1-1,-5 0-2,-1 4-3,-11-6-8,-2 6-15,-7 5-7,-17-3-1,7 10 2</inkml:trace>
  <inkml:trace contextRef="#ctx0" brushRef="#br0" timeOffset="372695.317">3881 13426 28,'-17'19'33,"17"-2"4,0-17-3,29 1-9,9-2-7,-5-12-5,14 7-4,0-4-4,2 3-5,1 3-5,-10-1-17,2 4-16,-7 5 1,-11-2-1,-1 6 1</inkml:trace>
  <inkml:trace contextRef="#ctx0" brushRef="#br0" timeOffset="373122.3414">4445 13761 33,'2'-18'31,"-2"18"2,-11-19-1,-3 9-16,1 7-5,-7-1-3,2 7-2,-7 2-2,-1 9-1,-3 4 0,-1 5-1,1 5 1,7 6-1,0-2 0,6 4 0,8-2 0,9 0-1,7-6 1,9 0-2,4-7 1,1-6-1,4-5-2,1-5-3,0-2-6,-8-6-21,-3-9-4,-3-2 0,-6-9 1</inkml:trace>
  <inkml:trace contextRef="#ctx0" brushRef="#br0" timeOffset="373363.3552">4299 13708 40,'7'18'28,"-7"-18"2,2 31 0,1-10-21,-6 2-2,3 8-2,-3-1 1,2 2-2,-2 0 1,0 1-2,-1-5-2,4-3-6,0-4-12,4-5-15,-4-16-1,0 9 0,-2-20 1</inkml:trace>
  <inkml:trace contextRef="#ctx0" brushRef="#br0" timeOffset="373930.3876">5306 13123 18,'0'0'30,"-16"5"0,-4 0 4,-1 4-13,-2 9-5,-10 1-4,5 8-1,-6 1-3,7 10-2,-2 2-1,6 5-1,4 3-1,7 3-1,7-3-1,5 1-1,5-1-1,3-6-1,7-2-5,-2-10-12,3-9-18,8-1 1,-3-13-1,6-4 1</inkml:trace>
  <inkml:trace contextRef="#ctx0" brushRef="#br0" timeOffset="374285.4079">5711 13351 27,'-3'-12'30,"3"12"2,-11-8 0,-2 4-13,3 5-6,-9-1-2,3 9-2,-8-1-3,-2 7 0,-4 3-2,5 6 0,-3 2-1,4 6 0,4 2-2,9 3 1,7-2-1,10 1 0,7-4-1,7-4-1,7-4-1,2-7-3,7-3-10,-6-7-22,2-10 1,0-4-1,-7-12 1</inkml:trace>
  <inkml:trace contextRef="#ctx0" brushRef="#br0" timeOffset="374552.4232">5888 13045 71,'0'0'38,"14"-7"0,-2 14 0,-2 13-20,3 1-11,3 14-2,-1 6-1,0 8-2,-4 4-1,-3 8 0,-4 0 0,-7-1-1,-5-1-2,-3-9-2,-2 1-8,-8-9-28,-2-14 1,-7-15 1,-6-11-2</inkml:trace>
  <inkml:trace contextRef="#ctx0" brushRef="#br0" timeOffset="377245.5773">6601 13221 21,'0'0'21,"0"0"-2,0 0-2,0 0-2,-12 0-5,12 0-1,-14-3-2,3 3-1,-1 1-2,-1-1 1,1 3-1,-4-4-1,2 4 0,-3 0 0,4 2-1,-1-1 1,3 6-1,0-2 0,3 4-1,1 1 1,4 4-1,0-1 2,2 3-2,0 3 0,3 1 1,0 4-1,-1 3 2,-1 2-2,1 1-1,-3 3 1,0-1-1,0 2 0,-3-1 1,1-2-1,-2-3 0,2-4-1,-2-2 1,2-2 0,0-5 0,2-3-1,1-1 1,2-5 0,2 0 0,-3-9 0,13 10 0,-4-8 0,2 1 1,4-3 0,-1 0 0,2 0 0,2 0 0,0 0 0,-2 1-1,-1-1 1,-3 1-2,-2 0-1,-10-1-3,16 7-10,-16-7-18,0 0 1,0 0-2,0 0 1</inkml:trace>
  <inkml:trace contextRef="#ctx0" brushRef="#br0" timeOffset="379102.6835">7170 13460 15,'0'0'24,"0"0"1,-5 14-2,5-14-10,-12 23-2,-1-10-1,2 8-2,-6 0 0,2 3-2,-6-1 0,3 3-2,-5-3-1,4 1 0,-1-4-2,0-1 1,4-5-2,2-2-3,5-1-4,0-6-8,9-5-16,0 0-1,-1-9 1,1 9 0</inkml:trace>
  <inkml:trace contextRef="#ctx0" brushRef="#br0" timeOffset="379590.7114">6936 13453 46,'10'15'32,"-10"-15"1,17 12-9,-5 0-11,0-4-2,5 8-2,-1-1-1,4 4-4,-2-1-1,2 4-1,-1-1 0,-2-1-2,-1 2-1,-1-2-4,1 0-6,-5-2-16,0-5-7,1 0-1,-12-13 1</inkml:trace>
  <inkml:trace contextRef="#ctx0" brushRef="#br0" timeOffset="380058.7382">7309 13233 51,'0'0'32,"11"20"2,-7-10-1,-4 2-21,6 6-4,-4 0-4,3 5-4,2 1-9,-6 3-19,0-10-5,1 0 0,-6-6-1</inkml:trace>
  <inkml:trace contextRef="#ctx0" brushRef="#br0" timeOffset="380846.7832">7701 13452 19,'0'0'27,"0"19"-1,-2-6-3,2 4-4,0 7-3,-1-2-3,2 9-2,-4-6-4,3 7-2,-2-6 0,0 2-2,0-4-2,1-7-1,1 0-2,-1-7-6,5 1-4,-4-11-10,0 0-10,0 0-2,4-15 2,-4 15 0</inkml:trace>
  <inkml:trace contextRef="#ctx0" brushRef="#br0" timeOffset="381140.8001">7729 13616 44,'7'-13'32,"-7"13"1,11-7-10,-11 7-7,15-4-2,-6 0-5,8 5-3,-2-2-3,7 3-2,0 0 1,1-2-1,4 0 0,2 0-1,-1-1 0,-1 0 1,1-1-1,-1 1-1,-7-2 1,0 2-2,-2 0 0,-6-3-2,-2 4-2,-10 0-4,11-3-6,-11 3-11,0 0-6,0 0-1,-15-17 3</inkml:trace>
  <inkml:trace contextRef="#ctx0" brushRef="#br0" timeOffset="381455.8181">8049 13480 35,'0'0'31,"11"0"2,-11 0-1,10-6-16,1 7-5,-11-1-2,24 3-3,-11-1-2,3 5-1,-3 0 0,1 3-1,-1-1 0,0 6 0,-6-1-1,-3 2 0,-1 0 0,-2 1-1,-5-2 1,0 0-1,-2-3 0,-3-2-1,9-10-1,-18 13-2,18-13-8,-13 14-23,13-14 0,-8-2-1,2-8 2</inkml:trace>
  <inkml:trace contextRef="#ctx0" brushRef="#br0" timeOffset="382097.8548">8753 13420 31,'11'-1'33,"-11"1"1,15-7 0,-15 7-14,0 0-7,0 0-1,0 0-5,-7 11-2,-1 1-2,-1 3-1,-4 6-1,-3 5 0,-1 0 0,-5 6 0,-2 2 0,0-1 0,-3-1-2,5 0 1,1-2-2,2-8-2,7-1-4,0-12-9,12-9-14,0 0-4,0 0-1,4-16 1</inkml:trace>
  <inkml:trace contextRef="#ctx0" brushRef="#br0" timeOffset="382336.8685">8496 13438 28,'-12'-16'31,"12"16"3,-10-10-1,10 10-10,0 0-10,7 10-2,7 5-4,-4 0-3,5 7 0,0 2-2,8 3 0,-3 5-1,4-1-2,0 0-1,1-3-3,5 1-5,-7-7-12,2-3-12,5 0-2,-6-11 1,2-1 2</inkml:trace>
  <inkml:trace contextRef="#ctx0" brushRef="#br0" timeOffset="382865.8987">8982 13661 42,'-3'12'30,"-8"-7"2,7 4-5,-3 2-13,7-11-5,-12 23-2,9-10-4,3 5 1,1-1-1,6 1-1,1-1 0,2 0 0,2-3 0,3-4-1,0-1 0,2-3 0,-1-6 1,0-2-1,0-5 0,-2-4-1,-2-2 1,-2-4 0,-3-3 0,-5-2 0,-5-2-1,-1 2 1,-7 3-1,-1 1-1,-4 9-2,-3-2-6,1 7-26,2 11 0,-3-2 0,8 5 0</inkml:trace>
  <inkml:trace contextRef="#ctx0" brushRef="#br0" timeOffset="383772.9506">9117 13195 47,'0'0'33,"17"1"1,-1-3-3,-3 1-16,3-6-7,8 6 1,-3-3-4,6 2-2,-2-1-2,3 1 0,-2 2-1,-4 2 1,-1-1-1,-4 6 1,-5-2-1,-4 3 1,-6 9 0,-3-4 0,-5 7 0,1 0-1,-2 4 1,-2 1-1,2 3 1,3 2-1,1-1 0,3 2 0,2-1 0,1 1 0,2-1 0,3 0 0,-2 2 0,0-2 0,-1-1 0,0-3 1,-3 0-2,1 2 2,-3-1-1,-3-3 0,-2-3 0,-1-1 0,-3-2 0,-2-3 1,0-2-1,-1-5 0,-1-3 0,2-4-4,11-1-15,-10 2-17,3-12 1,7 0-2,-5-9 2</inkml:trace>
  <inkml:trace contextRef="#ctx0" brushRef="#br0" timeOffset="384427.9881">9888 13759 44,'10'15'32,"-12"-6"2,1 5-2,-3 7-15,-11 3-3,1 8-7,-8 1-3,-1 5-2,-1 0 0,-1-2-2,0-2 0,1-6-4,8-1-5,-1-14-14,6-6-12,11-7 1,0 0-1,-5-18 2</inkml:trace>
  <inkml:trace contextRef="#ctx0" brushRef="#br0" timeOffset="384650.0008">9651 13805 56,'0'0'36,"-4"16"-3,4-16 2,0 22-20,13 1-8,0 0-1,7 7-2,6 0-1,2 1-3,4 3-1,-4-4-5,8 0-7,-7-7-12,0-3-10,3-2-1,-7-10 0,2-1 2</inkml:trace>
  <inkml:trace contextRef="#ctx0" brushRef="#br0" timeOffset="384943.0175">10234 13936 21,'-5'-26'20,"6"12"3,-16-5-6,2 5-8,2 8 0,-9 1 2,1 10 1,-8 5 1,6 11 0,-6-2-1,3 10-1,-1-2-2,10 6-2,4-6-1,8 4-2,9-5-1,7-4-1,6-4-1,4-3-1,6-3-3,-2-9-3,4 3-9,-7-5-21,-8-9 0,3 0-2,-13-8 2</inkml:trace>
  <inkml:trace contextRef="#ctx0" brushRef="#br0" timeOffset="385124.0279">10020 13997 47,'0'0'33,"0"0"2,17-6-1,-5 1-20,16 3-6,-2-2-5,6 4-9,4 0-14,4 2-13,-10-2-2,0 1 2,-7-4-1</inkml:trace>
  <inkml:trace contextRef="#ctx0" brushRef="#br0" timeOffset="385471.0477">10356 13852 36,'0'0'30,"0"0"2,10 2-1,-10-2-13,3 21-10,6 3-3,0 1-1,1 7-2,2 3 0,1 2 1,2 1-2,0 0-1,1-7 1,-3-6-1,-2-6 1,3-5 0,-3-9 0,2-9 0,-4-10 1,4-5 0,-1-10 1,3-3 0,1-3 0,0-3-1,0-2-1,-2 6-2,2 7-13,0 3-21,-12 0 0,4 9-1,-7-3 0</inkml:trace>
  <inkml:trace contextRef="#ctx0" brushRef="#br0" timeOffset="387655.1727">11624 13274 34,'0'0'26,"-1"-11"-3,1 11 0,0 0-4,0 0-4,-5 13-4,1-1-4,2 12-2,-6 5-3,-1 6-1,-2 7-1,-2 7 1,-2-2-1,-2-1 1,1-3-1,0-8 0,3-7 0,3-8 0,2-10 2,8-10-2,-4-13 0,8-8 1,3-9-1,3-6 0,0-6 1,3-6-1,-1-1 1,1 0 0,0 3 0,-2 6 1,-4 7-1,2 8 0,-3 8 1,-6 17 0,12-3 0,-3 17-1,-2 3 1,5 10 0,3 7 0,0 5 0,2 2 0,1 3-1,1-3 0,4 2 0,-3-2 0,-1-7-3,0-2-6,-5-6-27,-2-14-1,3 0-1,-15-12 2</inkml:trace>
  <inkml:trace contextRef="#ctx0" brushRef="#br0" timeOffset="394469.5624">12955 13167 20,'0'0'19,"0"0"1,5-8-2,-5 8 1,0 0-4,0 0-1,0 0-4,0 8 0,0 7-3,4 7-1,-2 4-2,2 8 0,-2 4 0,2 8-1,-2 1 0,1 0-2,0-5 1,-1-1-1,0-6-1,0-6 0,2-4-3,-3-11-1,4 0-6,-5-14-5,0 0-12,0 0-6,6-16-1,-6 3 2</inkml:trace>
  <inkml:trace contextRef="#ctx0" brushRef="#br0" timeOffset="394849.5841">12901 13199 9,'-8'-26'28,"8"11"1,-5-4 2,4 1-13,4 2-2,0-1-3,8 5-2,-1 1-3,11 4-3,-1 1 0,8 4-2,3 3-1,2 4-1,1 5 0,2 1 0,-7 4 0,-2 2-1,-5 3 1,-5 2 0,-11 3 0,-3 0-1,-9 1 1,-5 1-1,-4-3 1,-8-3-1,-3-2 1,-2-6-2,-1-1 1,2-5 0,2-1 0,4-4-2,7 2-4,14-4-8,0 0-20,0 0 1,21 3-2,6-1 1</inkml:trace>
  <inkml:trace contextRef="#ctx0" brushRef="#br0" timeOffset="395511.622">13737 13248 31,'4'-10'30,"7"13"1,-11-3-2,0 0-14,-2 13-4,-5 0-2,3 10-3,-6 3-2,2 7-3,-5 1 2,1 9-2,0-2 1,0-4 0,-1-4-1,2-1 0,2-9 0,2-2 1,1-10-1,6-11 1,0 0-2,-4-16 1,9-7 0,1-5-1,2-8 1,1-6-1,0-7-1,5 0 1,-2 2 0,-1-1 0,3 7 0,-3 7 0,2 9 0,-3 6 1,3 15 0,-2 7 0,-1 8 2,1 11-2,0 6 2,0 6-1,-2 2 0,5 8-1,-4-2 1,1 1-1,0-2-1,-2-8-1,4 1-5,-6-13-11,0-2-20,3-6 2,-10-13-3,15 0 2</inkml:trace>
  <inkml:trace contextRef="#ctx0" brushRef="#br0" timeOffset="399293.8383">14826 13155 39,'13'-2'28,"-13"2"2,0 0-1,-11 26-20,-6-6-1,1 13-1,-8 7 0,-1 9-2,-6 6 1,5 8 0,-3-3-2,3 0-1,1-5-1,5-8 0,4-10-1,3-12 0,13-25 0,0 0 0,4-22 0,10-13 0,5-12 1,3-11 0,3-12-1,0-2 1,1-1-1,2 10 1,-5 6 0,-1 11-1,-4 10 0,-5 18 1,2 15-1,1 14 1,-3 14 0,1 10 0,1 8 0,3 9-1,0 5 1,1 2-1,-2-3 1,1-1-2,-2-6 0,0-6-1,-1-7-2,-5-11-4,7-1-14,-3-9-19,-4-7 2,3-2-2,-2-7 2</inkml:trace>
  <inkml:trace contextRef="#ctx0" brushRef="#br0" timeOffset="399622.8572">15668 13349 67,'0'0'33,"0"0"1,-3 19-1,-11-4-26,0 11-3,-2 3-1,-3 4 1,-3 2-1,1 1 0,0-2-4,-4-5-2,9 0-13,-1-8-20,-3-13 2,5-1-2,-1-16 1</inkml:trace>
  <inkml:trace contextRef="#ctx0" brushRef="#br0" timeOffset="399841.8697">15331 13343 67,'10'-4'37,"5"9"0,1 3 1,1 2-23,9 11-8,-3 4-1,7 7 0,-4 4-3,-1 3-2,1 3-1,-3-4-2,-2 0-5,-5-9-17,0-4-15,-2-2 1,-2-11-1,0-4 2</inkml:trace>
  <inkml:trace contextRef="#ctx0" brushRef="#br0" timeOffset="400302.8961">15842 13092 66,'12'30'33,"-13"-11"-1,2 9 0,-3 2-30,-1 2-8,1 1-18,-3-6-7,5 0-2,-1-16 1</inkml:trace>
  <inkml:trace contextRef="#ctx0" brushRef="#br0" timeOffset="400543.9098">16071 13383 71,'21'2'36,"-11"-5"-1,7 3 0,6 0-26,-10-2-6,7 2 0,-3 1-5,0 0-5,1 6-14,1 0-13,-19-7-1,15 12-1,-15-12 1</inkml:trace>
  <inkml:trace contextRef="#ctx0" brushRef="#br0" timeOffset="400725.9203">16048 13580 67,'-1'10'35,"1"-10"0,11 2 1,9-2-28,-1-4-5,6 1-3,5 2-14,2-1-21,-7-6 0,5 8 0,-7-3 0</inkml:trace>
  <inkml:trace contextRef="#ctx0" brushRef="#br0" timeOffset="400950.9331">16734 13357 65,'-5'11'35,"-8"-3"-1,-2 12 2,-8 4-26,-3-1-7,5 8 1,-5-1-2,2 5 0,-1-1-3,2-4-1,3 1-4,0-8-13,0-6-15,9-2-1,-3-12 0,14-3 0</inkml:trace>
  <inkml:trace contextRef="#ctx0" brushRef="#br0" timeOffset="401151.9446">16482 13398 88,'8'7'38,"5"10"1,-3 2 0,1 5-32,6 8-2,-1 2-3,4 2-2,0 5-8,-4-6-19,3-2-12,-1-6 0,-2-9-1,-3-5 2</inkml:trace>
  <inkml:trace contextRef="#ctx0" brushRef="#br0" timeOffset="401699.976">12757 12708 22,'-18'11'29,"-2"17"0,-13 10 3,-8 15-14,7 18-2,-4 10-2,9 19-2,7 7-4,18 12-3,11-1-2,19-2-4,22-4-15,18-6-19,10-20 0,19-11 0,10-27 0</inkml:trace>
  <inkml:trace contextRef="#ctx0" brushRef="#br0" timeOffset="402229.0062">16626 12876 70,'9'-13'37,"11"16"-2,3 6 2,8 11-28,8 23-2,0 7-2,2 18 0,-5 11-1,-6 13-1,-7 9-2,-7 2 0,-8 0-3,-13-11-3,0 2-20,-9-9-14,-11-15 1,-2-11 0,-4-24 1</inkml:trace>
  <inkml:trace contextRef="#ctx0" brushRef="#br0" timeOffset="411381.5297">14484 14348 6,'4'-16'22,"-4"16"0,4-23-1,0 10-10,-2 0 0,2 0-2,0 2-1,0 1-2,-4 10 0,0 0 1,0 0 1,0 0 0,2 14 0,-9 2-1,-1 10 1,-3 0-1,-1 6-2,-7-2-1,1 5-1,-1-7 0,-1 2-1,1-4 0,3-3-2,0-6-1,2-9-3,14-8-4,-19 4-9,19-4-8,-7-14-10,3-7-1,1 0 2</inkml:trace>
  <inkml:trace contextRef="#ctx0" brushRef="#br0" timeOffset="411575.5408">14256 14321 23,'0'0'31,"0"0"4,0 0-2,0 0-7,-6 10-8,17 9-3,-4-7-5,8 8-2,-1 0-3,5 3-2,4 1-2,1 0-3,4 2-3,-7-9-7,6 5-26,-1-1 2,-3-3-2,1-5 1</inkml:trace>
  <inkml:trace contextRef="#ctx0" brushRef="#br0" timeOffset="411908.5599">14905 14320 45,'-26'-3'32,"14"6"2,-11-2 0,2 2-20,2 10-1,-2-3-4,4 11-2,-1-4-2,5 6-1,4 0 0,3 0-2,6-2 0,7-1-1,3-4 0,7-4-1,4 3-1,3-8-3,4 1-4,-2-9-10,-2 0-19,-1 0 1,-6-5-2,-5 2 2</inkml:trace>
  <inkml:trace contextRef="#ctx0" brushRef="#br0" timeOffset="412096.5706">14722 14476 51,'0'0'34,"0"0"0,10-3 0,3 3-17,6-4-10,8 4-2,-2 0-3,3 1-5,2 4-12,1 1-19,-9-5 0,1 3-1,-5-7 1</inkml:trace>
  <inkml:trace contextRef="#ctx0" brushRef="#br0" timeOffset="412443.5905">15073 14254 74,'0'0'35,"0"0"-1,11 14 1,-8 0-30,9 9-2,-1 1-1,4 8 0,-2-4-1,2 2 1,-4-1-2,5-3 1,-4-7-1,-3-2 1,3-9 0,-2-5 0,-10-3 0,15-13 1,-7-4 0,-1-1 0,-1-9 0,3 0 0,-1-1 0,1-1-1,-1 3 0,1 1-3,4 9-6,-6 4-30,2-1 2,3 4-2,-5-3 0</inkml:trace>
  <inkml:trace contextRef="#ctx0" brushRef="#br0" timeOffset="413525.6524">17623 13322 31,'7'-15'31,"-7"15"3,0 0-8,3-12-5,-3 12-4,0 0-4,-11-4-3,-2 3-3,1 4-3,-6-1-1,-1 5 0,-4-2-1,-1 2 0,-1 0-1,3 2 1,0-1-1,5 0 0,4 3 0,4 0 0,4 0-1,5 5 1,5 2-1,2 6 1,2 1-1,0 5 0,1 3 0,-2 6 1,-2 1-1,-4-1 0,-2 1 0,-3-2 0,-3-1 0,-3-3 0,-2 0 0,1-6-1,0-4 1,3-2 0,1-6 0,5-1 0,3-5 1,8-2-1,3-7 0,7-1 2,0-1-1,5-4 0,1 2 0,3 0 0,-4-1-1,0-1 0,-4 3-2,-4 1-2,0 5-13,-4 0-22,-13-4 0,10 0 0,-10 0 2</inkml:trace>
  <inkml:trace contextRef="#ctx0" brushRef="#br0" timeOffset="416725.8354">18062 13471 23,'0'0'14,"0"0"3,0 0 0,0 0 0,0 0-1,0 0-2,0 0-2,0 0-2,0 0-2,0 0-2,0 0-1,0 0-1,0 0 0,0 0 1,0 0-2,0 0 1,0 0-2,-10 0 1,10 0-1,0 0 0,0 0 0,0 0-1,0 0 0,0 0 0,0 0 0,0 0-1,0 0 0,0 0 1,0 0-1,-3 12 0,3-12 0,-10 15 0,5-3 1,-7 5 0,-2 3 0,-4 5 0,-3 4 1,-3-2-1,2 3 1,-1-1-1,2-2 1,2-5-2,5-5 0,5-3-2,9-14-3,-10 13-4,10-13-10,-4-9-18,4 9 0,4-14 0,-4 14 1</inkml:trace>
  <inkml:trace contextRef="#ctx0" brushRef="#br0" timeOffset="416979.8499">17779 13565 43,'-7'-10'33,"7"10"3,0 0 0,0 0-16,11 6-5,6 4-4,-1-1-4,13 7-1,0 1-2,4-1-1,2 5-2,1-5-2,0 5-4,-6-9-6,0 0-27,-6-1 0,-10-7 1,-1 0-2</inkml:trace>
  <inkml:trace contextRef="#ctx0" brushRef="#br0" timeOffset="419477.9928">18344 13639 9,'0'0'26,"-12"4"2,12-4-8,0 0-1,0 0-3,-7 10-2,7-10-2,12 1-2,-2-4-2,9 5 0,-3-5-2,10 2 0,-2-2-2,5 1-1,0-3-1,-2 2-1,0 0 0,-3 1-1,1 0 0,-3 2-1,-4 2-1,-2-5-2,-1 4-4,-15-1-11,16-8-15,-16 8-1,9-7 0,-9 7 1</inkml:trace>
  <inkml:trace contextRef="#ctx0" brushRef="#br0" timeOffset="420215.035">18628 13485 16,'0'0'27,"0"0"1,0 0 3,0 0-14,12 3-7,-12-3 0,12-4-2,-12 4-1,9 3-2,-9-3-1,12 5-1,-12-5 1,0 0-2,13 12 0,-13-12 0,10 9 0,-10-9-1,16 12 1,-7-5-1,2 2 1,2 0-1,1-1 0,0 0 0,2 2 0,-1 2-1,2-2 1,-4 2-1,-1-2 1,-2-1-1,-3 6 0,-4-4 1,-1 0-1,-5 0 1,-1-1 0,-5-1-1,1 1 1,8-10-1,-16 12-1,16-12-3,-18 7-8,18-7-23,-11 4 0,-2-4-1,4 2 1</inkml:trace>
  <inkml:trace contextRef="#ctx0" brushRef="#br0" timeOffset="420581.0559">18289 13522 23,'11'3'29,"-11"-3"2,11 14 0,-7 0-12,-2 0-7,3 8-2,-3-3-2,1 7-3,-5-2-1,4 1-4,-1-1-9,-2 3-22,-2-14-2,7 2-1,-4-15 1</inkml:trace>
  <inkml:trace contextRef="#ctx0" brushRef="#br0" timeOffset="421222.0926">19391 13422 34,'0'0'29,"14"-4"3,-14 4-1,0 0-17,-8 16-2,-2-2-2,4 9-1,-8 3-3,3 6 0,-9 1-2,7 3-1,-8-3-1,5-1 0,-1-3-3,0-5-2,4-2-4,-2-12-8,15-10-18,-13 7-2,13-7-1,-11-12 0</inkml:trace>
  <inkml:trace contextRef="#ctx0" brushRef="#br0" timeOffset="421430.1045">19105 13458 66,'0'0'35,"0"0"0,18 3-4,-6 13-16,1 0-8,9 9-1,0 0-2,4 7-1,0 3-2,3 1-3,3 1-5,-5-9-11,1 2-19,0-2 1,-7-9-1,1 0 0</inkml:trace>
  <inkml:trace contextRef="#ctx0" brushRef="#br0" timeOffset="421769.1239">19621 13755 63,'-12'12'35,"6"6"-2,-5-4 2,11-14-23,-8 21-9,8-7 1,6-3-1,4-2-1,5-1 0,4-6 0,5-2-1,-2-4 0,2-2 0,-3-5-1,-1 0 0,-3-3 1,-6-3 0,-5-2-1,-5 1 0,-5-2 0,-5 2 1,-6 3-1,-3 2 0,-2 4-2,-2 3-3,4 8-7,-1 2-25,1-2 1,7 2 0,11-4 0</inkml:trace>
  <inkml:trace contextRef="#ctx0" brushRef="#br0" timeOffset="422305.1545">19765 13252 82,'0'0'36,"16"-10"-2,-4 12-4,3 5-23,0-5-4,5 7 1,1-4-2,2 5 0,2-2-1,1 0 1,-4-4-1,-2 1 0,-3 0-1,-4-3 1,-13-2 0,14 10-1,-14-10 1,1 15-1,-4-4 1,0 2 0,0 4-1,0 5 0,0 3 1,3 3-1,0 4 0,0 4 1,2 3-1,-1 0 0,1 3 0,-1-1 1,0-2-1,-1 0 0,0-4 1,-2 1-1,-3-7 0,-1-4 0,-3-3 1,-2-4 0,-1-4 0,-3-6 0,1-2-1,0-3-1,2-1-2,0-8-16,12 6-20,-8-10 1,7 0-1,9 1 1</inkml:trace>
  <inkml:trace contextRef="#ctx0" brushRef="#br0" timeOffset="422786.182">20379 13978 78,'14'-1'37,"-14"1"-2,0 0-3,-1 23-20,-13-6-8,2 11 0,-5 2-1,0 3-1,-3 0-1,4 1 0,2-3-2,-1-6-1,6 0-4,-4-18-7,13-7-16,0 0-8,0 0-1,-3-12 2</inkml:trace>
  <inkml:trace contextRef="#ctx0" brushRef="#br0" timeOffset="422981.1932">20200 14012 77,'0'0'37,"0"0"-1,0 0-6,3 21-18,5-7-5,6 5-3,2 4-3,4 1-1,8 4-6,-2-9-11,4 3-21,4-4 2,-1-6-2,4-4 1</inkml:trace>
  <inkml:trace contextRef="#ctx0" brushRef="#br0" timeOffset="423242.2081">20983 13970 73,'-23'3'36,"-4"2"0,-8 2 2,-8 0-30,8 9 0,-4 2-2,7 7 0,1 2-1,10 1-1,6 2-2,10 0 0,10 0-2,6-5-1,10 3-3,2-14-4,11 5-16,-2-7-16,-3-10 2,-2-2-2,-8-8 2</inkml:trace>
  <inkml:trace contextRef="#ctx0" brushRef="#br0" timeOffset="423432.219">20684 14225 73,'-14'4'37,"14"-4"-1,0 0 1,23-7-24,3 4-10,6-1-4,3-2-5,7 4-21,-1 3-9,-7-4 0,2 1-1</inkml:trace>
  <inkml:trace contextRef="#ctx0" brushRef="#br0" timeOffset="423762.2379">21206 13959 85,'5'9'36,"-1"5"1,-3 1-1,-2 4-28,6 7-5,1 3 0,0 6-2,2 0-1,1 2 1,2-3-2,-1-4 2,0-7-1,3-6 0,-3-11 0,5-10 1,-1-10 1,4-7-1,-1-9 1,3-4-1,2-3 1,-4-1-2,3 4-3,-7 0-14,-2 5-22,-1 8 1,-8 3-2,5 5 2</inkml:trace>
  <inkml:trace contextRef="#ctx0" brushRef="#br0" timeOffset="432780.7537">628 15678 63,'0'0'37,"0"0"0,0 0-1,0 0-23,0 0-3,0 0-3,51 29-2,-51-29-2,52-1 0,-52 1-1,52-3-1,-52 3 1,54 7-1,-54-7 0,0 0 0,66 16 0,-66-16-1,0 0 1,0 0 0,31 71 0,-31-71-1,-9 61 0,9-61 1,-19 73 0,19-73-1,-18 77 0,18-77 1,-12 79-2,12-79 1,5 68-1,-5-68-1,10 57-3,-10-57-4,0 0-13,17 55-18,-17-55 1,0 0-1,0 0 1</inkml:trace>
  <inkml:trace contextRef="#ctx0" brushRef="#br0" timeOffset="433000.7663">653 16293 91,'0'0'39,"0"0"-1,0 0-1,0 0-31,0 0-2,60 11-3,-60-11-1,69-9-2,-69 9-3,64-15-13,-64 15-21,55-23 1,-55 23 0,0 0 0</inkml:trace>
  <inkml:trace contextRef="#ctx0" brushRef="#br0" timeOffset="433231.7795">672 16027 69,'0'0'37,"0"0"-1,0 0 2,0 0-28,0 0-7,0 0-7,57-14-19,-57 14-11,97-4-2,-39-4 0,2-7 0</inkml:trace>
  <inkml:trace contextRef="#ctx0" brushRef="#br0" timeOffset="433447.7918">1641 15785 74,'2'12'37,"-12"7"1,-8 4 1,0 6-29,-8-1-2,0 4-2,-2-2-3,2 5-2,3-1-1,-1-5-2,4 2-4,0-11-7,4-3-24,2-2-1,5-10-1,9-5 1</inkml:trace>
  <inkml:trace contextRef="#ctx0" brushRef="#br0" timeOffset="433664.8043">1280 15886 75,'0'0'39,"-13"-8"-1,13 8 2,8 23-27,-3-11-5,7 11-4,4 4-1,5 1-2,9 4 0,-2-5-4,10 3-3,2-12-9,2 0-24,3-2 1,2-5-2,-3-5 2</inkml:trace>
  <inkml:trace contextRef="#ctx0" brushRef="#br0" timeOffset="433882.8167">1915 16067 60,'-6'13'38,"-8"0"-2,1 8 3,4 8-26,-8-10-3,9 11-2,2-6-2,9-3-2,2-5-2,8-4 0,6-11-1,1-6 0,2-9-1,3-5 0,-4-2 2,-1-4-2,-7-3 0,-6-1-1,-7 6 0,-8 3-3,-7 10-4,-12 0-9,-7 13-23,-1 14 2,-3 3-1,0 9 2</inkml:trace>
  <inkml:trace contextRef="#ctx0" brushRef="#br0" timeOffset="434144.8317">1264 16631 79,'-18'10'36,"18"-10"1,0 0 1,-55 57-34,55-57-2,-53 64 0,53-64-1,-50 72-2,50-72-5,-40 60-19,40-60-11,0 0 0,0 0-1,0 0 2</inkml:trace>
  <inkml:trace contextRef="#ctx0" brushRef="#br0" timeOffset="434367.8445">998 16689 90,'0'0'37,"0"0"1,0 0 1,0 0-32,34 64-3,-10-35-2,1 2-2,9-2-3,5-4-5,8-4-26,2-3-6,-2-12 1,-4-5 0</inkml:trace>
  <inkml:trace contextRef="#ctx0" brushRef="#br0" timeOffset="434585.8569">1761 16643 71,'0'0'37,"-17"-5"-2,-4 6 2,2 5-30,-12-1 0,-2 9-1,-4 0-1,7 5-2,2 1 0,2 3-1,8 1 0,11 2-1,11-6-1,10 4-1,12-3-3,0-10-3,9 7-12,4-10-19,0-6 0,-2-1 0,-8-11 0</inkml:trace>
  <inkml:trace contextRef="#ctx0" brushRef="#br0" timeOffset="434803.8694">1577 16724 82,'-10'1'37,"10"-1"0,0 0 0,15 4-32,9 1-2,2 0-4,1-6-7,7-1-29,4 8 0,-4-7-1,-1 3 2</inkml:trace>
  <inkml:trace contextRef="#ctx0" brushRef="#br0" timeOffset="435632.9168">2001 16585 86,'2'-11'36,"-2"11"0,3 9 1,-4 2-32,6 13-5,1 0 2,4 12-1,0 5 1,3 2 0,4-2 0,1-4 0,-3-2 0,3-9 1,-3-7 0,2-11 0,-3-15 0,0-3 0,-3-13 0,1-5 0,-1-7 0,0 0-2,-3 0-2,0-1-5,7 13-25,-6 1-10,-1 4-1,-1 8 1</inkml:trace>
  <inkml:trace contextRef="#ctx0" brushRef="#br0" timeOffset="436148.9463">2544 16207 99,'0'14'39,"2"2"-2,-2-16-16,0 0-55,0 12-5,5-21-1,5-7 0</inkml:trace>
  <inkml:trace contextRef="#ctx0" brushRef="#br0" timeOffset="437052.998">3434 15571 38,'0'0'34,"-1"-12"3,1 12-1,0 0-16,-19 0-4,15 11-6,-8 2-2,4 7-3,-2 6-2,3 7-1,0 4 1,4 8-2,-1 2 2,3 1-2,-2-1 1,1 4-2,-1-4 2,-4 0-2,-1-4 1,-2-8 0,-2-9-1,-2-3 0,0-8-1,-3-14-2,3-5-5,-8-17-14,3-6-18,5-7 1,-1-12 0,10-5 0</inkml:trace>
  <inkml:trace contextRef="#ctx0" brushRef="#br0" timeOffset="437271.0105">3080 15471 66,'-14'0'39,"4"1"0,10-1 2,0 0-16,13 0-16,14-1-4,7-5-1,10-3-1,10-1-1,7-2-2,9-5-2,-3-4-3,1 7-8,-9-1-27,-9 0-1,-13 6 1,-16 5-2</inkml:trace>
  <inkml:trace contextRef="#ctx0" brushRef="#br0" timeOffset="437466.0217">3187 15858 92,'11'18'39,"13"-6"0,7-11 0,4-8-35,13 1-3,5-3-6,-4-4-26,6 1-8,3 0 1,-6-6-2</inkml:trace>
  <inkml:trace contextRef="#ctx0" brushRef="#br0" timeOffset="438020.0534">3940 16084 33,'-6'-12'31,"6"12"3,-21-1 0,1 0-15,1 11-6,-9-3-2,2 14-3,-5-4-1,3 13-1,-1-2-1,9 7 0,4 0-2,7 0 1,5-2-2,11-3 1,5-3-2,7-2 0,4-6-1,2-5-2,3-1-1,-3-9-4,3 3-7,-11-5-26,-1-8 1,-5-4 0,-7-6 1</inkml:trace>
  <inkml:trace contextRef="#ctx0" brushRef="#br0" timeOffset="438262.0672">3721 16162 58,'4'11'35,"-4"-11"-1,3 17 2,-1 0-20,-1-1-10,6 7 0,-4-3-1,4 8 0,-3-2-2,2 2 0,-1-2-3,-1-1-3,1 4-8,-3-8-28,-1-10 3,-1-11-3,0 0 2</inkml:trace>
  <inkml:trace contextRef="#ctx0" brushRef="#br0" timeOffset="439523.1393">4487 15494 13,'0'0'31,"-23"10"1,23-10 1,-14 22-9,0-8-4,6 15-3,-11 0-4,7 15-3,-6 1-3,4 11-3,-2-2 0,5 5-2,5-2-2,8-6-5,12-2-8,2-9-25,10-17 0,9-8 0,3-11 0</inkml:trace>
  <inkml:trace contextRef="#ctx0" brushRef="#br0" timeOffset="439804.1554">4850 15786 56,'-16'-11'34,"2"11"0,-8-2 1,-5 2-23,3 11-5,-6 0 1,6 11 0,-3-2-2,9 7-1,2-2-1,8 4-2,6-3-1,8-2-2,12-2-3,1-10-7,19-1-19,0-3-8,1-9 0,6-3 0</inkml:trace>
  <inkml:trace contextRef="#ctx0" brushRef="#br0" timeOffset="440060.17">4880 15528 80,'12'-2'38,"-1"14"-1,6 9 1,9 12-31,-6 3-4,3 10 0,-4 5-1,2 6-1,-3 0-1,-6-4-3,-1-2-5,-11-12-10,-4-3-20,1-5 0,-6-16-1,9-15 3</inkml:trace>
  <inkml:trace contextRef="#ctx0" brushRef="#br0" timeOffset="440601.201">5516 15477 15,'0'0'29,"0"0"2,10-6 2,-10 6-10,-7-11-7,7 11-1,-8-13-1,8 13-5,-16-11 0,5 9-2,-8-3-2,0 3 0,-5 1-2,3 6-1,0-1 0,2 4 0,0 3-1,7 6 0,6-2-1,3 9 1,6 6 0,2 1-1,2 6 0,3 5 0,1 0 0,-2 4-1,-3 2 1,-2-1-2,-4-3 1,-3 2-1,0-3 1,-4-5 0,1-2 0,3-5 1,-1-4 0,4-2 0,4-6 1,5-6 0,4-2 0,5 0 1,4-4-1,0-3 0,3-1-1,0-2-4,3 2-23,-4-3-13,-8-6 1,2-3-1</inkml:trace>
  <inkml:trace contextRef="#ctx0" brushRef="#br0" timeOffset="441067.2276">5840 15801 83,'9'-13'39,"-9"13"-2,-15 16 2,-3-1-30,0 8-5,-4 5-1,1 5-2,0 0 0,1-2-4,5 2-2,-2-17-10,9-5-24,2-1 1,6-10-1,-6-13 2</inkml:trace>
  <inkml:trace contextRef="#ctx0" brushRef="#br0" timeOffset="441275.2395">5653 15771 74,'0'0'39,"0"0"0,9 16 0,3 9-21,-5-2-11,7 6-3,2 3-2,2 2-3,5 1-3,-4-10-6,9-2-23,-2-6-7,-2-13 1,0-7-1</inkml:trace>
  <inkml:trace contextRef="#ctx0" brushRef="#br0" timeOffset="441476.251">5950 15461 90,'0'0'37,"18"1"1,-6 14 0,0 12-29,2 7-8,-2 3-6,9 11-19,-2 2-14,-4-3 0,5 1 0,-4-11 0</inkml:trace>
  <inkml:trace contextRef="#ctx0" brushRef="#br0" timeOffset="442082.2857">6286 15759 57,'-15'-15'38,"15"15"0,0 0 1,-14 7-17,18 8-10,-4 1-5,5 10-4,-1 0-1,2 3-2,1 4-2,-2-6-5,5 4-10,-5-5-22,1-9 0,1-7 0,-7-10 1</inkml:trace>
  <inkml:trace contextRef="#ctx0" brushRef="#br0" timeOffset="442293.2978">6380 15914 62,'21'-7'36,"-7"3"0,6 4 1,1 5-18,0-7-13,9 4-3,1 1-5,-1-2-3,2 5-4,-7-9-9,3 4-9,-4 1-10,-9-9 1,0 3 1</inkml:trace>
  <inkml:trace contextRef="#ctx0" brushRef="#br0" timeOffset="442494.3093">6710 15834 60,'-3'-19'36,"3"19"-4,8-11-6,-8 11-6,15-7-7,-15 7-4,24 3-2,-8-1-3,2 4-1,-1-2-2,3 2 0,-3-1 0,-4 3-1,-3-1-1,-10-7-2,6 17-3,-15-11-10,-2 4-22,-2 1 0,-1-2 0,14-9 0</inkml:trace>
  <inkml:trace contextRef="#ctx0" brushRef="#br0" timeOffset="442695.3208">7285 15683 65,'17'-3'37,"-17"3"-1,1 18 3,-19-2-26,-3 13-5,-10 0-2,2 7-2,-3-2-1,2 1-4,5-1-3,0-12-8,10-5-27,5-4 2,10-13-1,-7-9 0</inkml:trace>
  <inkml:trace contextRef="#ctx0" brushRef="#br0" timeOffset="442895.3322">7037 15659 67,'-9'-3'40,"0"8"-1,4 10 1,2 9-14,4 3-20,8 3-4,10 6-7,2-6-13,6 2-22,10-1 1,0-8-1,7-1 1</inkml:trace>
  <inkml:trace contextRef="#ctx0" brushRef="#br0" timeOffset="443112.3446">7419 15956 76,'-11'20'39,"-2"-6"-1,-1-1 2,9 5-28,-9-6-6,10 5-1,-3-6-2,10 2-1,-3-13-1,21 11-1,-5-11 0,3-5 0,4-5-1,-1-4-1,-1-3 0,-2-4-1,-3-1-1,-9-2-1,-1 8-2,-14-7-10,-3 3-21,-1 10 1,-11-1 0,4 1 2</inkml:trace>
  <inkml:trace contextRef="#ctx0" brushRef="#br0" timeOffset="443561.3703">7567 15539 69,'5'-15'36,"-5"15"0,17-13 1,0 1-25,4 5-7,2-1 0,5 8 0,-5-3-1,3 3-2,-4 0 0,-2 6 0,-7 1-1,-2 2 0,-8 0 0,4 6 0,-7 3 0,0 5 0,0 3-1,0 3 1,2 4-1,1 4 1,5 8-1,-3-1 0,3 2 0,1-2-1,0 2 1,-2 1 0,-2 0 0,-1-2-1,-5-5 1,-1-1 0,-5-3 1,-7-5-1,-2-6 1,-4-5 0,1-6 0,-3-6-2,2-4-3,-3-11-21,8 1-14,8-7 0,4-8-1,8 1 0</inkml:trace>
  <inkml:trace contextRef="#ctx0" brushRef="#br0" timeOffset="443969.3936">8294 16033 85,'18'8'36,"-11"2"0,-3 6 2,-3 5-31,-13 4-6,-3 4 0,-6 3 0,-3 5 0,-4-2-1,0-4-1,5 0-5,-3-9-6,7-7-26,3 0 1,2-13 0,14-2 0</inkml:trace>
  <inkml:trace contextRef="#ctx0" brushRef="#br0" timeOffset="444182.4058">8048 16130 75,'-4'25'37,"9"-10"0,9 7 0,0 9-24,8-7-12,5 2-3,8 5-12,2-3-22,-2-5 0,4-1-2,1-13 2</inkml:trace>
  <inkml:trace contextRef="#ctx0" brushRef="#br0" timeOffset="444402.4184">8666 16112 72,'-23'5'38,"-7"1"-2,1 5 2,5 5-29,-6-4-3,10 8-1,5-2-1,6 5-1,4 0-2,10-2 0,7 2-2,4-4-1,10 2-3,-1-8-6,6-1-19,-2-2-7,-5-9-1,-2-1 0</inkml:trace>
  <inkml:trace contextRef="#ctx0" brushRef="#br0" timeOffset="444617.4307">8480 16230 77,'0'0'36,"0"0"-1,15 14 1,7-9-30,3-1-6,7-2-8,5 0-27,3 7 0,-3-9-1,4 4 1</inkml:trace>
  <inkml:trace contextRef="#ctx0" brushRef="#br0" timeOffset="444955.45">8818 16044 70,'0'0'39,"1"9"-2,3 3 1,8 8-22,-8-1-9,9 9-2,-1 2-2,4 5-2,2 2 1,-1-1-1,2-3-1,0-4 1,-2-5-1,0-9 2,-3-8-1,2-7 1,-3-12 1,3-6-1,-1-10 1,4-4-2,-3-5 0,2-4-4,2 6-27,-2 2-10,-4-1-1,0 9 0</inkml:trace>
  <inkml:trace contextRef="#ctx0" brushRef="#br0" timeOffset="450617.7739">9747 15648 51,'10'-2'16,"-10"2"3,0 0-1,4 10-6,-8 0-4,1 5-3,-2 3-1,-1 7-3,-2 2 0,1 4 1,-2 4-1,0-3 0,0 1 0,-1-1 0,1-3-1,0-4 1,1-6 0,1-4-1,7-15 1,-11 10-1,11-10 1,-4-18 0,4-2-1,3-6 1,1-6-1,1-3 0,1-4 0,2 1 1,0 0-1,0 5 1,-1 4 0,2 7 0,-3 3 1,1 10 0,-7 9 1,15-3 0,-5 11 1,4 9-1,1 3 0,3 11 0,-1 5 0,4 6-1,-5 2 0,5 3-1,-6-3 0,0-8-2,0 1-4,-2-6-24,0-15-5,7-5 0,-6-15 0</inkml:trace>
  <inkml:trace contextRef="#ctx0" brushRef="#br0" timeOffset="453121.9171">10470 15414 23,'0'-10'24,"0"10"-1,4-12 3,-4 12-6,0 0-3,-8 21-2,8 6-3,-7 4-2,7 14-4,-5 4-2,4 9 0,-2 2-2,4 1-1,0-8 0,4-1-1,2-9 1,-1-9-2,1-9-2,-2-6-3,1-7-9,-6-12-18,0 0-1,6-14-1,-15-11 1</inkml:trace>
  <inkml:trace contextRef="#ctx0" brushRef="#br0" timeOffset="453466.9369">10401 15406 42,'-6'-23'31,"4"9"3,-5-1-2,2 3-17,5 12-5,0-11-3,0 11-2,22 4-1,-2 3-1,3-2-2,7 1 2,2 1-2,5 5 1,-1 0-1,-1 2 0,-5 1 0,-3 6-1,-7-3 1,-7 4-1,-8-1 0,-6-2 1,-8-2-1,-5 0 0,-6-1 0,-3-3 1,-3-1-2,4-1 0,3 1-2,2-5-7,17-7-25,-1 13 0,11-13-1,11 1 1</inkml:trace>
  <inkml:trace contextRef="#ctx0" brushRef="#br0" timeOffset="454638.0039">11311 15373 35,'0'0'22,"0"0"-3,-13-6 0,13 6-4,-17-4-4,8 8-2,-6-2-3,1 2-2,-4-1-2,3 4 0,-6-1 0,1-1 0,1 1 0,1-1 1,1 0-2,3 2 1,4 0 0,3 3-1,1 3 0,6 6 0,3 4-1,3 5 0,0 4 0,-1 6 0,2 3 0,-4 1 0,2 5 0,-4-5 0,-1 3 0,-1-3 0,-3-2 1,0-2-2,-1-4 2,1-2-1,0-6 0,1-1 0,2-5 0,0-3-1,3-2 1,0-4 1,5-2-1,3-3 1,1-3 0,5-1 0,-3-2 1,4 1 1,-1-1-1,2 2-3,1 3-11,1 5-19,-8-8-2,1 8 0,-13-10 0</inkml:trace>
  <inkml:trace contextRef="#ctx0" brushRef="#br0" timeOffset="456234.0951">11694 15678 52,'6'-15'22,"-6"15"3,6-10 0,-6 10-6,0 0-5,0 0-3,-10 15-2,5 6-4,-5 1-3,-1 5 0,-4 3-2,2 7 1,-6-2 0,1-1-2,1-3 1,-2-6-3,6-2-2,-3-8-7,7-2-6,-1-7-8,10-6-9,-10-5 1,7-7 1</inkml:trace>
  <inkml:trace contextRef="#ctx0" brushRef="#br0" timeOffset="456474.1089">11509 15782 20,'2'-9'29,"-8"-6"1,6 15-4,0 0-4,0 0-5,0 0-4,11 6-3,-1 8-2,-1-1-2,7 5-1,1 1-1,2 2-2,-1 2 0,1-3-1,-1-4-1,-1 2-2,3-3-2,-8-7-6,7 1-12,-4-4-12,-4-5-2,1 0 1,-3-7 0</inkml:trace>
  <inkml:trace contextRef="#ctx0" brushRef="#br0" timeOffset="456796.1273">11980 15647 39,'-5'-10'31,"5"10"1,0 0 0,0 0-14,-11 14-9,16 2-3,-5 2-1,4 8-2,-2 1-1,3 3 1,-3 4-1,-1-1-1,-1-1-2,-1-6-2,2-1-5,-5-7-13,-1-8-12,6 3-1,-1-13 0,0 0 1</inkml:trace>
  <inkml:trace contextRef="#ctx0" brushRef="#br0" timeOffset="457016.1399">12010 15797 41,'0'0'31,"0"0"2,0 0-1,15 0-16,-15 0-6,17 4-2,-3-3-3,7 2-1,2 1-2,4-1 0,3-3-1,1 0-1,4 0-1,-8-2-2,2 2-7,-6-5-16,-2-3-8,-1 3-1,-6-5 2</inkml:trace>
  <inkml:trace contextRef="#ctx0" brushRef="#br0" timeOffset="457315.157">12336 15710 28,'-9'0'31,"9"0"1,0 0-1,0 0-12,0 0-6,0 0-3,9 7-3,-9-7-3,19 7-1,-8-4-1,5 2 0,-1 1-1,0 1 1,-2 2-2,-4-1 1,-1 2-1,-5 2 0,-3-2 1,-4 3-1,-6-1 0,3-1-2,-2 1-2,-4-5-9,7 3-9,6-10-12,-8 10-1,8-10 1,0 0 1</inkml:trace>
  <inkml:trace contextRef="#ctx0" brushRef="#br0" timeOffset="457648.176">12969 15640 41,'0'0'31,"-11"-3"1,11 3 0,0 0-19,0 0-4,-9 9-2,9-9-1,-11 23-2,0-5-1,0 6 1,-7 2-1,-1 3 1,-6 2-1,0 4-1,-2-5 1,3 0-3,0-4 0,3-6-4,8 0-5,-2-10-16,15-10-11,0 0 1,-8-12-1,13-3 1</inkml:trace>
  <inkml:trace contextRef="#ctx0" brushRef="#br0" timeOffset="457866.1885">12694 15669 60,'0'0'35,"0"0"0,4 14 1,7 1-23,-6-1-5,9 4-1,-4 2-2,6 5-2,-2 0-2,1 0-1,2 3-3,-4-6-7,8 2-17,-1-1-9,-2-9 0,3 0-2</inkml:trace>
  <inkml:trace contextRef="#ctx0" brushRef="#br0" timeOffset="458211.2082">13165 15858 55,'0'0'33,"-8"14"1,2 2 0,-4 0-22,-1-6-3,6 9-3,-1-6-1,5 6-2,1-6 0,4 2-2,3-5 1,3-2-2,1-2 1,1-6 0,0-4-1,1-2 1,-1-6-1,-1-2 0,-3-1-1,-1-1 2,-3 2-2,-4 2 0,-2 2 0,2 10 1,-13-9-2,-1 10-1,3 5-3,-7-3-17,5 2-12,13-5 0,-19 7-1,19-7 1</inkml:trace>
  <inkml:trace contextRef="#ctx0" brushRef="#br0" timeOffset="458792.2415">13271 15343 77,'-7'14'38,"7"-14"-2,0 0 2,20 13-30,-5-11-4,7 1 0,3-2-1,3 2-2,2-2 0,-1-1-1,-1 0 0,-4 3 0,-5-1 1,-3 3-1,-7 4 0,-4 0 1,-3 0-1,-3 8 0,-2-1 0,0 2 0,-1 0 0,2 4 0,1 1 1,2 1-1,1 1 0,5 1 0,0 3 0,1 1 0,3 4 0,-2 0 0,-3 1 0,2 1-1,-4-2 2,-1-1-2,-6-1 2,1-6-1,-6-2 0,0-4 0,-2-6 1,-3-4 0,0 0-3,-3-9-13,6-1-23,10 0 1,-1-12-1,9 0-1</inkml:trace>
  <inkml:trace contextRef="#ctx0" brushRef="#br0" timeOffset="459863.3027">14027 15946 47,'15'0'32,"-15"0"1,0 0-8,4 17-2,-16-5-13,1 10-3,-6 1-1,0 6-2,-3 2-1,3 1 0,-2-2-3,5-6-3,0 0-3,5-12-10,9-12-19,-7 10 0,7-10-1,0-16 1</inkml:trace>
  <inkml:trace contextRef="#ctx0" brushRef="#br0" timeOffset="460089.3156">13851 15984 66,'0'0'35,"0"18"0,0-18 1,8 18-26,6-3-4,-1 0-1,5 6-2,2 0-1,5 2-1,-1 0-3,0-4-9,2 0-25,2 0 1,-4-7-2,-1-1 1</inkml:trace>
  <inkml:trace contextRef="#ctx0" brushRef="#br0" timeOffset="460518.3402">14570 15930 37,'0'0'29,"-17"-2"2,6 8 0,-4 3-19,-7 2-3,0 7-1,-5 1 0,6 6 0,-2-2-3,6 7 0,4-1-2,4 0-1,6-1 0,9 0-1,9-4-1,1-1-1,8-3-1,1-8-3,8 0-8,-3 0-23,-2-14 2,-1 1-2,-6-11 2</inkml:trace>
  <inkml:trace contextRef="#ctx0" brushRef="#br0" timeOffset="460739.3528">14374 16139 55,'0'0'31,"19"8"0,-8-11-1,13-3-22,2 6-8,6 0-9,4 8-21,-5-10 0,10 7-1,-11-12 0</inkml:trace>
  <inkml:trace contextRef="#ctx0" brushRef="#br0" timeOffset="461092.373">14811 15888 73,'0'0'35,"0"0"0,2 21 1,1 5-28,2-2-5,7 7 0,2 2 0,4 4-1,-2 1-1,4 2 1,-1-3-2,-2-5 1,-2-6-1,0-6 1,-4-8-1,0-12 1,0-12-1,-1-11 1,1-7-1,1-4 0,2 0-2,-4-4-28,9 0-8,-1 8 2,-4 4-2</inkml:trace>
  <inkml:trace contextRef="#ctx0" brushRef="#br0" timeOffset="472441.0221">15816 15648 29,'0'0'22,"0"0"1,12-6 2,-12 6-12,0 0-5,-5 20-2,0-5-1,1 8-1,-2 2-1,-2 6 0,-1 4 0,-1 5-1,1-3 1,-2 0-2,0-6 1,2-3 0,-2-8 0,8-3 0,3-17 0,0 0 0,0 0 0,0-14 0,7-6-1,3-4 2,1-4-3,0-4 1,1-3-2,1 2 2,-3 2 0,1 3 0,-2 2 0,0 9 0,-4 1 1,-5 16 1,14-8-1,-14 8 1,17 18-1,-9 0 1,1 5-1,4 3 0,-1 5 0,4 3-1,0-1 0,-2 0-1,2-1 1,-2-6-3,2 0-2,-6-10-12,1-8-21,5 2 2,-16-10-2,20-10 2</inkml:trace>
  <inkml:trace contextRef="#ctx0" brushRef="#br0" timeOffset="477231.2961">16910 15454 13,'3'-15'25,"-3"15"2,2-12-9,-2 12-2,-2-10-3,2 10 0,0 0-2,-10 18-2,8 1-1,-5 11-3,1 10 0,-6 6-1,0 9 0,-4 4 0,-1 4-1,-1-5 0,0 3-2,-1-11 1,5-2-1,-1-11 0,6-6 0,0-12 0,5-3 0,4-16 0,0 0 0,1-11 0,5-7-1,3-9 0,3-5 1,4-7-1,0-8 1,2-5-1,4-3 0,-3-1 0,2-1 0,-1 3 1,-2 1-1,0 6 0,0 8 0,-6 6 1,-1 12-1,0 3 0,-2 14 1,2 10 0,2 11 0,-1 13 0,6 10 1,-1 8-1,6 5 1,1 3-1,3 5 0,1-1 0,1-2 0,-2-7 0,0-2-1,-3-8 0,-2-4-1,-4-4-1,-4-9-3,0 1-9,-8-5-24,-2-11 1,-4-9-1,0 0 1</inkml:trace>
  <inkml:trace contextRef="#ctx0" brushRef="#br0" timeOffset="478581.3733">18240 15648 33,'0'0'31,"5"-11"-2,-5 11-8,0 0-2,0 0-3,0 0-4,-11 13-2,4 0-3,-6 1-3,-2 5-1,-3 2-1,-4 5 0,-3 4 0,0 2-2,-1 0 1,-2 0-1,0-2 0,2-2 0,2-2 0,4-6-2,4-4-1,1-7-4,8 0-9,7-9-14,-10 1-4,10-1-1,4-17 0</inkml:trace>
  <inkml:trace contextRef="#ctx0" brushRef="#br0" timeOffset="478840.3881">17866 15717 44,'0'0'33,"0"0"1,0 0 0,0 0-19,0 0-4,17 8-3,8 9-2,-1-1-2,5 6 0,3 3-2,3 3-1,-1-2 0,1 3-2,-3-3-1,-6-5-3,2 3-6,-12-8-12,-2-4-12,0-2-2,-14-10 2,9 3 0</inkml:trace>
  <inkml:trace contextRef="#ctx0" brushRef="#br0" timeOffset="479116.4039">18335 15373 70,'0'0'34,"0"0"0,10 10 1,-6 3-29,2 5-4,3 6 0,-2 0-1,0 2 1,0 3-3,-4-4-3,1 5-6,-3-6-12,-5-3-12,7 1-2,-3-5 2,1 3 0</inkml:trace>
  <inkml:trace contextRef="#ctx0" brushRef="#br0" timeOffset="479523.4272">18770 15703 63,'-10'8'36,"10"-8"-1,0 0 1,0 0-25,0 0-6,16-4-1,4 4-1,-2-3-2,5 2 0,1-2-2,0 3-1,1 3-3,-6-6-7,1 2-24,-3 6 0,-17-5 0,17 8 0</inkml:trace>
  <inkml:trace contextRef="#ctx0" brushRef="#br0" timeOffset="479851.446">18747 15894 80,'0'0'38,"23"4"-1,-7 1-3,-2-9-27,10 4-1,-4-2-2,6 2-3,-4 1-3,-2-2-6,3 1-29,-3 3 1,-8-3-1,0 3-1</inkml:trace>
  <inkml:trace contextRef="#ctx0" brushRef="#br0" timeOffset="480807.5007">19644 15596 68,'0'0'35,"-4"14"0,-11 2 1,-11 8-29,4 7-2,-5 0-2,1 6 1,-4 0-1,0 0-1,2-5 0,3-4-2,2-3-1,4-6-1,6-2-2,-2-10-5,15-7-7,-11 5-11,11-5-9,-3-18 0,1-1 1</inkml:trace>
  <inkml:trace contextRef="#ctx0" brushRef="#br0" timeOffset="481040.514">19254 15646 42,'0'0'33,"0"0"3,0 0 0,-9 16-15,9-16-8,16 26-4,-4-11-2,11 9-2,1 0-1,5 0-1,2 3-2,3-1-3,0 1-1,-3-7-5,5 3-12,-4-3-18,-8-5 0,1-4 0,-8-7 1</inkml:trace>
  <inkml:trace contextRef="#ctx0" brushRef="#br0" timeOffset="481367.5327">19806 15918 43,'-11'18'31,"5"9"2,-5-8-1,6 2-13,4 3-14,2-5 0,9 0 1,1-5-2,8-5 0,1-5-1,7-4 0,0-5-1,3-5 0,-2-6-1,-2-1 0,-5-3 0,-5-1 0,-7 0-1,-9 3 0,-8 0-1,-7 7-1,-6 6-3,-11 1-17,-1 6-13,2 8-1,-4-3-1,8 8 3</inkml:trace>
  <inkml:trace contextRef="#ctx0" brushRef="#br0" timeOffset="482617.6042">16587 16637 64,'0'0'32,"-4"18"1,-7-4-10,-4 2-16,5 5-2,-6 2-1,2 3 1,-4-3-3,2 2 0,2-3-3,-2-7-1,6 5-8,-1-10-11,1-7-12,10-3-1,-11-5 1,11-4 0</inkml:trace>
  <inkml:trace contextRef="#ctx0" brushRef="#br0" timeOffset="482843.6171">16370 16644 47,'0'0'33,"-9"6"2,11 4 1,-2 5-17,4-5-9,9 9-3,2-1-1,3 7-2,3 1-2,4 2-2,3 2-2,-2-1-2,7 5-9,-5-7-21,-1-5-2,4-1-1,-6-6 1</inkml:trace>
  <inkml:trace contextRef="#ctx0" brushRef="#br0" timeOffset="483213.6383">17024 16683 52,'0'0'33,"-5"-19"-2,5 19 3,-9-2-26,-8 4-2,3 8 1,-6-1-1,1 9 0,-6 3-2,4 2 0,-3 0-2,7 7 0,1-1 0,8-2 0,6-3-1,5 2 0,7-5 0,7-1-1,4-3-1,4-5 0,5 0-4,-4-5-5,7 6-14,-3-9-12,-7-6-1,0 1 0,-10-8 2</inkml:trace>
  <inkml:trace contextRef="#ctx0" brushRef="#br0" timeOffset="483444.6515">16859 16889 70,'0'0'35,"-1"10"1,1-10 0,12-8-29,8 8-3,1 3-4,0-6-7,8 0-27,2 6 0,-7-7-3,3 5 2</inkml:trace>
  <inkml:trace contextRef="#ctx0" brushRef="#br0" timeOffset="483787.6711">17274 16600 72,'0'0'37,"-13"9"-1,13-9 2,-5 28-27,8-13-8,7 7 0,4 1-1,3 6 0,0 2 0,2 2-1,-1 0-1,0-2 0,-2-7 0,-2-4 1,-3-5 1,-1-10-1,2-13 1,0-7 0,-1-10 0,4-5 0,-1-5-1,4-1-1,-1 3-7,-1 3-31,-3 3-2,-2 4 2,-10 2-2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9T13:46:18.153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6620 9950 47,'26'-4'21,"-9"-2"3,9-1-2,5 1-5,9-6-4,11 1-1,7-5-3,13 4-2,7-3-1,11 2-3,3-1-1,1 0 0,-3 0-1,-4 3-1,-7 2 1,-11 1 0,-10 1 0,-13 3-1,-9 2 1,-13 3-1,-4 0 1,-9-1-2,0 1-3,-10-1-6,0 0-18,14-2-5,-14 2-1,9-9 1</inkml:trace>
  <inkml:trace contextRef="#ctx0" brushRef="#br0" timeOffset="1455.0833">18872 9644 27,'-1'-9'27,"1"9"1,0 0 1,0 0-14,0 0-2,0 0-3,3 14-3,-6-4-1,2 9-1,-4 0-1,3 4-1,-2 0 0,3 4-1,-2-3 0,4-2-1,1-2 1,2 0-1,3-5 1,1-2-1,4-5 0,3-5 1,1-4-1,1-1 0,0-5 0,1-5 0,0-2 0,-1-1-1,-1-1 1,-1-2 0,-4 0-1,-1 0 0,-2 2 1,-2 1 0,-3 4 0,0 0-1,-3 11 1,0-9-1,0 9 1,0 0 0,0 20 0,1-6 0,1 2-1,1 5 1,1 2 0,1-1 0,2-3 0,0 1-1,0-3 0,1-4-2,3 2-4,-11-15-20,16 3-11,-3-4 1,-3-9-1,5 0 1</inkml:trace>
  <inkml:trace contextRef="#ctx0" brushRef="#br0" timeOffset="1879.1075">19394 9677 51,'-13'-6'31,"13"6"2,-24 0-1,6-2-21,8 6-2,-4-4-2,4 6-3,0-3 0,10-3-1,-12 8 0,9 3-1,3-11 0,0 19 0,3-8 0,3 2 0,1-2-1,4 3 1,0-1-1,1-2 0,0 1 0,2 0 0,-3 2-1,0-3 1,-6 3-1,-2-1 1,-4 2 0,-2 2-1,-4-1 1,-3-3 0,-3-3 0,0 2-1,-1-4 0,2-6 0,1 1-3,0-10-2,11 7-7,-8-14-19,9 1-6,8 1 1,0-6-1</inkml:trace>
  <inkml:trace contextRef="#ctx0" brushRef="#br0" timeOffset="2371.1356">19531 9810 44,'11'3'33,"-11"-3"2,14-3-1,2 3-17,-6-9-2,10 4-5,-4-8-3,8 4-2,-1-5-1,1-2-1,-4-2-1,0 3-1,-3-2 1,-5 3-1,-4 0 0,-6 0-1,-5 3 1,-6 2-1,-4 4 1,-3 1-1,-4 3 0,0 5 0,-3 4 0,-1 2 0,2 4 0,4 4 0,0-1 1,5 5 0,4-2 0,2 0 1,6 0 0,5 2 0,3-4 1,4 1-1,2-1 1,5-3-1,1 0 0,3-3-1,-1-3 1,1-1-1,-2-4 0,0-1-1,-2-2 0,-4 0-2,0-1-2,-14 0-4,21-12-31,-21 12-3,14-8 3,-14 8-3</inkml:trace>
  <inkml:trace contextRef="#ctx0" brushRef="#br0" timeOffset="3114.1781">20427 9680 48,'-12'1'30,"5"10"2,-9-3 1,-2 3-22,3 11-2,-2-5 0,5 10-1,-2-4 0,11 5-2,1-3-1,10 0 0,4-4-2,6-1 0,3-6-1,4-5 0,-1-8 0,3-4-1,0-7 0,-5-2-1,-5-6 1,-2-4 0,-7-1 0,-5 0-1,-7-3 0,-6 2 0,-5 3 0,-4 2 0,-6 6-1,-1 4 0,0 7 0,1 5 0,6 9-2,1-2-1,10 10-5,0-6-12,11 3-17,9-3 1,4-3 0,6-1 1</inkml:trace>
  <inkml:trace contextRef="#ctx0" brushRef="#br0" timeOffset="3553.2033">20677 9688 68,'0'0'33,"0"0"1,10 6 1,-10 9-23,-1-2-7,2 10 0,-3-2-2,2 5 0,-1-4 0,3 3-1,0-4-1,1-5 0,1-4 0,-4-12 0,13 9-1,-13-9 1,17-10 0,-4-5 0,0-3-1,3-4 0,0-1 1,3-1 0,-3 2 0,1 3-1,-4 7 1,-1 7-1,-12 5 1,12 8 0,-12 4-1,-1 7 1,-2 3-1,0 0 1,0 2-2,0-3-1,4 1-1,-2-6-4,9 4-12,-8-20-19,15 8 1,-2-9-1,-2-8 2</inkml:trace>
  <inkml:trace contextRef="#ctx0" brushRef="#br0" timeOffset="3974.2273">21017 9809 49,'9'4'32,"-9"-4"2,20-2 0,-9 3-19,-1-7-5,10 6-1,-6-6-2,5 3-2,-2-4-2,0-2 0,-1-2-2,-2 1 0,-3-4 0,-3-1 0,-5-1 0,-4-1-1,-3 0 1,-6 2-1,-1 1 1,-3 2-1,-4 6 0,-1 6-1,-1 5 1,-2 7 0,1 6 0,4 5 0,1 5 1,4 4 1,2 0-1,3 1 1,7 0 0,9-2 0,1-6 0,6-2 0,2-3 0,5-7-2,3-5 0,0-7-4,6 2-6,-10-10-27,4-3-2,0 0 1,-4-7-2</inkml:trace>
  <inkml:trace contextRef="#ctx0" brushRef="#br0" timeOffset="4211.2409">21342 9831 61,'0'0'37,"19"-3"0,-6-1 2,4-5-16,5 10-13,-3-6-3,7 2-2,-4-1-2,1 2-2,-4 0-2,-1-4-4,1 5-9,-5-3-25,-4-2 1,1 1 0,-11 5-1</inkml:trace>
  <inkml:trace contextRef="#ctx0" brushRef="#br0" timeOffset="4511.2581">21817 9689 86,'0'0'37,"0"0"0,0 0 1,-6 12-30,7 4-3,-3 2 0,3 7-2,-1 1 0,1 9-1,-1-1-1,1 4 0,1 1-1,1-4 0,0 0-2,-2-2-2,3-5-1,-4-11-5,7 1-8,-7-18-17,0 0-3,0 0 0,4-19 1</inkml:trace>
  <inkml:trace contextRef="#ctx0" brushRef="#br0" timeOffset="4830.2763">21694 9731 80,'-9'-13'37,"4"0"0,7 2 1,10 6-28,-1-4-3,13 5-2,1 0-1,7 6 0,0 1-2,2 3 0,-1 3-2,-2 3-1,-6 0 1,-5 3-1,-5 0 0,-7 0 0,-7-1 0,-8 1 0,-7 0 1,-4-3 0,-2 2 0,0-4-1,0-3 1,3 1 0,3-2-1,4-6-3,10 0-7,0 0-27,9-4 1,7 0-1,4-5 0</inkml:trace>
  <inkml:trace contextRef="#ctx0" brushRef="#br0" timeOffset="5205.2978">22206 9747 60,'-15'11'36,"1"-2"-1,-6-2 2,-1 0-13,1 10-15,-2-4-2,9 5-2,3-3 0,10 4-2,7-1 1,11 0-2,6-3-1,5-4 0,0-5-1,2-3 0,-2-6 0,-2-4 0,-5-6-1,-4-5 1,-7-4 0,-5-2 0,-4 0 0,-7-6 0,-7 0 0,-6 4-1,-5 4 2,-2 1-2,-3 8 0,-2 6-1,3 9-2,0 3-2,11 13-5,-1-1-26,11-2-2,8 4 1,5-5 0</inkml:trace>
  <inkml:trace contextRef="#ctx0" brushRef="#br0" timeOffset="5455.3121">22469 9689 72,'0'0'38,"0"0"-1,0 0 2,0 0-19,4 17-13,-4-4-3,3 6 0,-1 1-1,2 3-2,-2 1 0,4-4-2,-1-2-3,-4-4-3,5 1-8,-6-15-25,0 0 2,0 0-1,6-9 1</inkml:trace>
  <inkml:trace contextRef="#ctx0" brushRef="#br0" timeOffset="5615.3212">22404 9553 82,'0'0'34,"0"0"-1,0 0-2,0 0-47,11 3-16,2 5 0,-13-8-3,21 17 1</inkml:trace>
  <inkml:trace contextRef="#ctx0" brushRef="#br0" timeOffset="6060.3467">22598 9685 63,'11'20'34,"-8"-10"0,4 6 0,0 2-22,-7-1-4,7 3-3,-4-1-3,3 0 1,-2-4-1,3 0 0,0-6-1,4-4 0,1-6 0,-1-2 0,2-7 1,2-4-1,0-5 1,-1-6 0,-3-5 1,2 0-1,-4-1 1,4 0-1,-5 4 1,-2 5-1,-2 8-1,-4 14 1,10 1-1,-5 10 1,-4 9-2,-2 9 1,1 3-1,1 3 1,1 0-2,-2-2-1,1 2 0,0-5-3,5-2-1,-1-16-4,9-2-17,-3-8-14,-2-8 3,3-4-1,-1-12 3</inkml:trace>
  <inkml:trace contextRef="#ctx0" brushRef="#br0" timeOffset="6290.3598">23035 9404 82,'0'0'37,"0"0"0,5 21 2,0 0-31,-9 4-2,13 10 0,-8 3-2,0 3-1,0 1-1,2 2-2,0-2-1,2-9-1,3-1-4,-6-10-4,8-5-21,-4-3-9,-6-14 3,0 0-2</inkml:trace>
  <inkml:trace contextRef="#ctx0" brushRef="#br0" timeOffset="6482.3708">22900 9687 76,'0'0'37,"0"0"0,0 0 2,29-3-29,-6 0-3,11 5-1,-3-2-1,7 1-3,0 1-4,-8-4-7,4-1-28,-8 1-2,-10-2 1,-1-2-2</inkml:trace>
  <inkml:trace contextRef="#ctx0" brushRef="#br0" timeOffset="7426.4248">23459 9747 54,'0'0'35,"0"0"-1,13 1 2,-13-1-18,20 11-7,-20-11-4,18 23-2,-9-8-1,0 2-1,-1 0-1,-5 3-1,-4-3-1,1-2-1,1-4 0,-1-11 0,-13 12 0,13-12 0,0 0 0,-6-9 1,7-2-1,1-3 0,3-2 0,7-5 0,1 0 0,1 0 0,1 1 1,3 2-1,1 3 1,0 2-1,-6 4 1,-3 7 0,-10 2 1,15 10 0,-9-1 1,-4 5-1,-5 1 1,2 4-1,2 1 1,3-1 0,3-4 0,-2 3 1,-1-4-2,10-2 2,3-5 0,-2-2-1,4-5 1,2 0-1,-5-5-1,4-2 1,1-6-2,-9 1 1,-3-3 0,6-1-1,-9-4 1,-2-1-1,-2 1 1,-2 1-1,-3 4 0,5 0 0,1 6 0,-3 9 0,0 0 0,1 12 1,1 6-1,-1 1 0,4 5 0,-2 2 0,-3 0 0,7-4-1,0 0-1,-8-7-1,5 0-2,-4-15-4,17 12-8,-17-12-23,17-13 1,-14 1-1,0-10 2</inkml:trace>
  <inkml:trace contextRef="#ctx0" brushRef="#br0" timeOffset="7673.4389">23994 9480 60,'7'-12'36,"0"3"1,2 9 1,0 11-20,-9 2-7,13 8-2,-5 5-4,-4 8 1,3 2-3,8 6-1,-4 0-1,-6 0-2,3-4 0,-8-1-2,4 0-1,0-12-2,5 1-4,-11-15-8,2-11-18,11 15-2,-11-15 0,19-7 1</inkml:trace>
  <inkml:trace contextRef="#ctx0" brushRef="#br0" timeOffset="8074.4619">24187 9809 43,'12'-2'32,"-12"2"3,25-10 0,-25 10-18,0 0-2,68-19-4,-68 19-2,53-16-1,-53 16-2,0 0-1,70-39-2,-70 39-1,0 0 0,31-51-1,-31 51 0,0 0-1,-20-57 0,20 57-1,-34-21 0,34 21 1,-37-5-1,12 14 0,6 7 1,2 6 0,2 3 0,1 4 1,5 1 1,2 4-1,8 1 1,-1-35 1,34 57 0,-34-57-1,32 51 1,-32-51-1,0 0 0,50 45-1,-50-45 0,0 0-4,0 0-5,54 9-27,-54-9-6,0 0-1,0 0 0</inkml:trace>
  <inkml:trace contextRef="#ctx0" brushRef="#br0" timeOffset="9396.5375">18190 17099 41,'15'2'29,"-15"-2"2,7 15 0,-5-1-17,-7 3-6,5 10-3,-4 0 1,5 4 1,-3-4-3,5 7 2,1-8-2,4-2 1,1-9-2,6-2-2,-2-9 1,4-4-1,0-8 0,5-9-2,0-6 0,1-3 0,-3-6 1,0-3 1,-4 1 0,0 1 0,-6 2-1,-3 7 2,-6 7 0,-1 4-1,0 13 0,-9-5 1,9 5-1,-9 21 1,6-5-1,2 8 0,1 3-1,3 3 0,2-1 0,5-2-1,1 2-1,0-4-2,5 0-3,-4-11-13,3-7-17,4-6-1,-1-3 1,3-7 0</inkml:trace>
  <inkml:trace contextRef="#ctx0" brushRef="#br0" timeOffset="9718.5559">18789 17068 55,'0'0'33,"-10"-7"1,-2 11 1,1 4-20,-11-3-6,6 6-1,-2-2-3,6 4 0,3-2-1,8 0-1,4 0-1,6 0-1,7-2-1,2 4 1,4 2-1,0-1 0,-1 1 0,-3 1-1,-1-1 0,-6 2 0,-5 1 1,-5-5-2,-5 2 1,-6-4-1,-2 1 0,-5-4-3,2 2-3,-3-8-20,2-5-7,16 3-2,-15-15 2</inkml:trace>
  <inkml:trace contextRef="#ctx0" brushRef="#br0" timeOffset="10143.5802">18862 17233 63,'20'4'34,"-20"-4"-1,19-9-2,-4 4-18,-4-8-5,7 6-2,-3-6-2,5 1 0,-3-4-2,2 1 2,-3 1-3,0 0 1,-4 0-1,-2-1 0,-6 2 0,-4 4-1,0 9 1,-14-15 0,3 10-1,-4 3 1,0 2-1,-1 3 0,-1 4 1,0 1 0,1 3 0,3 8 0,2-2 1,3 8 1,4 0-1,4 5 0,4-3 0,5-1 0,6-3 1,2-2-1,5-4 0,4-4-2,1-5 0,-1-9-1,2 0-3,-3-6-6,3-3-30,-3 0-2,-8-4 2,0 0 0</inkml:trace>
  <inkml:trace contextRef="#ctx0" brushRef="#br0" timeOffset="10759.6154">19627 17101 34,'0'0'31,"-10"4"3,6 6 0,-2 5-14,-5-1-3,6 14-6,-5-6-2,7 6-3,1-5 0,6 5-2,4-7 0,7-2-3,6-12 1,4-5-1,3-8 0,2-5 0,-1-8 0,-2-6 0,-5-2 0,-6-1 1,-9-2-2,-7 0 2,-9 3-2,-9 4 1,-6 8-1,-4 5 0,-4 10-1,-1 3 0,1 7-1,3 7-2,8 11-1,8-4-5,14 10-8,3-8-23,9-5 4,13 1-3,2-7 5</inkml:trace>
  <inkml:trace contextRef="#ctx0" brushRef="#br0" timeOffset="11214.6415">19922 17090 55,'4'-10'36,"-4"10"-2,0 0 1,16-9-12,-16 9-15,13-1-3,-3 8-2,-3 2 0,0 6 0,-2 4-1,3 5-1,-4 3 1,-1 2-3,-1-4 2,1-2-1,-1-4 0,3-3 0,-5-16 0,13 1 1,-3-13 0,0-4 1,3-5-1,-1-2 1,-1-2-1,2-3 2,-2 5-2,-2 2 1,1 8-1,-1 2-1,0 8 1,1 4-1,-1 6 0,-1 7 0,0 6 0,-1 0-2,-2 6 2,0 3-2,-1 0 1,-3-4-4,4 4-2,-5-11-15,5-5-16,-5-13-1,16 1 0,-4-10 1</inkml:trace>
  <inkml:trace contextRef="#ctx0" brushRef="#br0" timeOffset="11621.6647">20399 17184 67,'3'17'35,"-3"-17"-1,5 16 1,7-10-25,-12-6-3,20-6-2,-5-3-3,2 2 2,2-6-3,1-2 2,2-3-2,-1 0 1,-3-2-2,1-1 1,-6 0-1,-3 0 0,-7 1 0,-5 4 1,-8 6-1,-3 0 0,-7 8 1,-4 9-1,-3 3 2,-1 7 0,-3 5 0,3 3 0,3 4 0,6 4-1,9-2 2,8-2-3,6-4 2,9 0-2,8-2 1,6-4-2,4-6 0,2-3-1,2-4-3,-4-3-7,7-1-26,-6-3-2,-4-5 1,-2 0-1</inkml:trace>
  <inkml:trace contextRef="#ctx0" brushRef="#br0" timeOffset="11842.6774">20803 17166 90,'0'0'37,"20"3"0,-8-5 2,-2-2-32,11 4-3,1 0-2,0 2-2,1 2-3,-4-5-3,3 7-15,2-4-18,-8-2 2,-1-1-2,-3-4 2</inkml:trace>
  <inkml:trace contextRef="#ctx0" brushRef="#br0" timeOffset="12089.6915">21319 17059 93,'0'0'39,"0"0"1,3 12-2,-14-7-28,7 9-5,-3 6-3,1 6-3,-1 4 1,-1 5 0,4 4 0,0-2 0,5 2-3,-1-3-1,8-2-3,-7-11-6,9-7-26,-2-4 3,-8-12-2,13-1-3</inkml:trace>
  <inkml:trace contextRef="#ctx0" brushRef="#br0" timeOffset="12389.7087">21280 17117 76,'-3'-28'38,"0"6"1,7 1-1,9 7-22,-6-6-6,13 7-3,-1 3-3,7 5 0,1 2-2,1 6-1,0 1 0,-2 6 0,-4 1-2,-3 1 1,-6 5 0,-5 0-1,-8 2-1,-10-1 1,-6 1 0,-10 1 0,-4 0 0,-1-1-2,2-2 1,1-9-4,8 3-3,3-9-16,17-2-14,0 0 0,14-13-1,8 0 3</inkml:trace>
  <inkml:trace contextRef="#ctx0" brushRef="#br0" timeOffset="12729.7281">21838 17034 85,'-18'23'35,"-7"-3"0,4 1 1,4-2-31,-1-1-2,12 4-3,5-4 3,7-2-2,6-6 0,6 2 0,4-4 1,5-8-2,1-8 1,-1-3 1,-3-2-2,-2-3 1,-7 0 0,-7-8 0,-8-1 0,-8 6 0,-7 3-2,-5 0 1,-4 9-2,-6 1-2,4 8-4,-6 1-12,8 7-17,12 6 0,2-5-1,12 3 2</inkml:trace>
  <inkml:trace contextRef="#ctx0" brushRef="#br0" timeOffset="12969.7419">22131 17005 88,'0'0'37,"0"0"0,0 0 1,0 0-27,-3 14-8,-2 4-2,2 1-1,-1 7 0,4-1-1,3 4-2,0-2-4,6 0-6,-3-9-27,3-8 3,1-7-1,-10-3 1</inkml:trace>
  <inkml:trace contextRef="#ctx0" brushRef="#br0" timeOffset="13139.7516">22186 16883 108,'0'0'35,"0"0"-2,0 0-13,-2 9-32,2-9-26,14 19 1,-8-7-1,5 3 1</inkml:trace>
  <inkml:trace contextRef="#ctx0" brushRef="#br0" timeOffset="13508.7727">22292 17032 67,'5'9'35,"-5"-9"-1,9 16 2,-4-3-24,-1-2-8,3 6-1,-1 3 0,6 0-2,-5 1 1,2-3-1,0-4 0,2-3 0,-2-7 0,3-6 0,-3-9-1,-2-2 1,2-4-1,1-5 1,-1-1-1,-2 0 1,-1 1 0,2 7 0,-5 4 0,-3 11 0,4-10 0,-4 10 1,-5 14-1,2 2 0,-1 3-1,-3 2 0,4 3-3,-2 2-5,7 0-15,1-5-16,-4-6 2,1-15-3,0 0 3</inkml:trace>
  <inkml:trace contextRef="#ctx0" brushRef="#br0" timeOffset="13740.786">22726 16740 108,'13'-7'37,"-12"16"2,-8 6-11,-2 3-25,3 10-2,1 6-1,0 3-1,3 8-1,-4 1-2,5 7-4,-2-11-9,7-1-17,-3-3-3,-3-11-1,1-6 1</inkml:trace>
  <inkml:trace contextRef="#ctx0" brushRef="#br0" timeOffset="13914.7959">22642 17084 78,'-7'-17'38,"7"17"-1,14-10 2,-5 3-27,14 6-7,1-2-5,0-1-6,8 8-12,-1-3-21,-4-6 1,1 6-1,-6-8 2</inkml:trace>
  <inkml:trace contextRef="#ctx0" brushRef="#br0" timeOffset="14281.8169">23176 16963 71,'0'0'33,"14"12"0,-14-12 1,-4 14-31,4 4 1,-7-1-1,2 6 0,2 0 0,1 4 0,-4-3 0,11 4-2,-2-7 0,-1-2-2,2-10 1,-4-9 0,0 0 0,10-4 0,-3-12 1,-3-2 2,-2-5-1,7-1 1,-1 2-1,1 1 0,4 1-1,1 2-4,3 10-4,-6-7-11,6 8-20,-2 6 0,-3-2 0,4 9 1</inkml:trace>
  <inkml:trace contextRef="#ctx0" brushRef="#br0" timeOffset="14676.8395">23392 17054 65,'-1'22'37,"-2"-12"0,3 4 1,2 5-22,-7-6-8,7 7-3,3-2-1,0 1-2,1-3 0,9 0-2,-2-5 2,0-3-3,5-8 2,0-4 0,-8-4-1,6-5 2,-2-2-1,-7-6 1,0-1-1,5-1 1,-7 2-1,1-1 0,-1 6-1,-3 2 1,1 5-1,-3 9 1,0 0-1,1 12 0,-6 2 0,2 6 0,-4 6 0,4-1-1,1 2 1,-1 0-3,2-2 1,4-5-4,6-2-2,-9-18-15,13-2-17,-4-7 1,-2-12-1,8-4 2</inkml:trace>
  <inkml:trace contextRef="#ctx0" brushRef="#br0" timeOffset="14915.8532">23837 16752 82,'5'12'40,"-5"7"0,-2 4 0,-7 5-19,4 8-18,-4 5-2,2 4 0,1 5-2,-3 0 0,0 0 0,3-3-3,1-1 1,0-14-4,10-1-2,-6-14-13,1-17-18,14 6 1,-7-16 0,5-6 1</inkml:trace>
  <inkml:trace contextRef="#ctx0" brushRef="#br0" timeOffset="15283.8742">23887 17152 75,'14'1'38,"-3"-1"-1,4-8-5,-1 7-17,2-8-5,0 8-1,-2-6-3,9 4-2,-4-5 0,-3-1-1,-3-2-1,1 0-1,-7-4 0,1-3-1,-1 2 0,-10-3-1,-6 4 1,3 3-1,-5 3 1,-5 5-1,0 5 1,-5 8 0,-5 6 0,9 5 1,2 3-1,-4 5 2,11 4-1,11 6-2,2 0 3,7-5-3,9-1 2,-2-3-2,1-4 0,8-10-3,-5-1-4,-9-12-29,3-10-5,-4-10-1,-5-8 1</inkml:trace>
  <inkml:trace contextRef="#ctx0" brushRef="#br0" timeOffset="16138.9231">19181 10204 69,'3'9'34,"4"8"-1,-10 4-7,-3-1-16,3 14-3,-5 0-1,2 9-1,-3-2-3,3-1 0,2 0-2,2-5-3,5-4-3,-3-10-15,1-8-13,6-3-1,-7-10 1,0 0-1</inkml:trace>
  <inkml:trace contextRef="#ctx0" brushRef="#br0" timeOffset="16338.9346">19029 10475 61,'0'0'35,"5"-12"0,9 8-1,7 0-18,-3-5-9,9 6-2,3-1-3,2 0-4,1 1-3,-2-3-8,4-2-22,0 4 0,-6-2 0,3 0 0</inkml:trace>
  <inkml:trace contextRef="#ctx0" brushRef="#br0" timeOffset="16646.9522">19432 10416 46,'-13'22'32,"-6"-3"3,6 5-1,5 0-16,1-5-6,15 5-2,1-8-3,12-5-2,2-8-1,7-5-2,2-5 0,3-5 0,-5-5-1,-5-6 0,-5-1-1,-6 3 0,-7-1 1,-9 0-1,-10 3 0,-5 4 0,-7 6-1,-5 4 0,-1 7-1,-3 1-3,8 9-5,-1 0-18,13 2-8,12 3-1,6-5 0</inkml:trace>
  <inkml:trace contextRef="#ctx0" brushRef="#br0" timeOffset="17087.9774">20093 10385 35,'-15'-3'29,"-1"0"3,4 10-1,-5 1-16,-1-4-5,6 6-2,0-5-2,4 4-1,8-9 0,0 14-2,0-14 0,16 10-1,-3-3 0,4 1 1,-1 1-2,2 1 1,-5 0-2,0 4 1,-4 2 0,-4-1-1,-6 0 2,-4 1-2,-5-4 1,-3 1 1,-2-4-1,-3-5 0,-1-4 0,1 0-2,3-1-2,0-7-6,11-3-24,4 11-2,-3-22 0,12 11-2</inkml:trace>
  <inkml:trace contextRef="#ctx0" brushRef="#br0" timeOffset="17335.9916">20308 10375 83,'0'0'36,"-6"9"-1,6-9 2,-10 14-31,12 0-2,0 0-3,2 3 0,1 0-1,0 2-1,2-1-2,-2-8-4,6 4-11,-3-4-18,-8-10 0,0 0 0,9-6 1</inkml:trace>
  <inkml:trace contextRef="#ctx0" brushRef="#br0" timeOffset="17481.9999">20284 10292 53,'0'0'23,"0"0"-11,0 0-17,0 0-18,0 0-3,25-1-1</inkml:trace>
  <inkml:trace contextRef="#ctx0" brushRef="#br0" timeOffset="18062.0331">20466 10405 55,'6'18'31,"-7"-8"-1,4 3-3,-1 5-19,-3-1-3,3 3-1,-2-5-1,4 1 0,1-6-1,-5-10 1,15 10-2,-5-10 1,2-5-1,0-3 1,1-2-2,-2-3 1,-1 2 0,0 0-1,-4 1 1,-6 10 0,9-12-1,-9 12 1,0 0-1,0 0 1,6 11-1,-6-11 0,9 17 0,-3-7 0,2 0 0,-8-10 0,19 15 0,-9-9 1,1-3 0,2-3 0,-2-3 0,3-3 0,-3-4 1,2 1 0,0-1 0,1-1 0,-3 1-1,0 2 1,-11 8 0,16-10 0,-16 10-1,11-1 0,-11 1 0,0 0 0,6 16 0,-6-16 0,2 19-1,-1-8-1,1 3-3,-2-14-4,6 20-18,1-11-11,-7-9 1,16 8-2,-7-11 2</inkml:trace>
  <inkml:trace contextRef="#ctx0" brushRef="#br0" timeOffset="18544.0607">20955 10503 56,'0'0'35,"11"20"-1,-11-8 2,-1 2-19,8 12-7,-6-1-3,5 4-3,-4-2-2,2 3-1,-1-5 0,1-2-1,0-4-3,-3-10 0,-1-9-4,0 0-2,12 0-4,-16-16 1,8 1-1,-9-10 1,3-2 2,-6-5 1,0 1 5,1-1 5,-4 2 5,7 5 2,-4-3 2,7 10 1,-1-1 1,2 19 0,11-18 0,1 15-3,0-2-2,5 5-1,-2 0-2,1 7 0,-2 0-2,-3 3 0,-2 3-1,-4 1-1,-6 1 0,-7-1 0,-2 1-1,-2-6 1,-2 0-2,0-5-2,2 1-3,-2-11-9,4 2-21,10 4 0,-4-21 0,10 7 0</inkml:trace>
  <inkml:trace contextRef="#ctx0" brushRef="#br0" timeOffset="18789.0747">21174 10220 66,'-4'24'38,"3"7"-1,0 0 1,1-2-18,5 12-10,-4-4-4,5 0-2,-1-1-4,4-9-2,1 3-4,-3-16-19,1-2-14,2-2 1,-1-9 0,-9-1 0</inkml:trace>
  <inkml:trace contextRef="#ctx0" brushRef="#br0" timeOffset="18997.0866">21378 10427 62,'0'0'34,"4"25"0,-5-8 0,-2 3-20,8 7-8,-1-1-6,0-5-6,4 0-13,4-2-14,-12-19-1,16 10-1,-11-21 2</inkml:trace>
  <inkml:trace contextRef="#ctx0" brushRef="#br0" timeOffset="19159.0959">21324 10303 77,'-15'-4'35,"15"4"-2,0 0 0,0 0-33,0 0-25,15 2-7,2 1-2,-2-4-1</inkml:trace>
  <inkml:trace contextRef="#ctx0" brushRef="#br0" timeOffset="19538.1175">21841 10236 62,'-13'-1'35,"-7"-1"1,3 4 1,-7 2-18,2-4-10,9 7-2,-2-1-1,5 6-2,4 1-1,5 8 0,1 3-1,4 6-1,1 2 0,0 2 0,1 2-1,-2 1-1,0 0-1,-1-6-2,1-1-3,-4-10-4,6 1-7,-7-6-21,1-15 1,0 0 0,0 0 3</inkml:trace>
  <inkml:trace contextRef="#ctx0" brushRef="#br0" timeOffset="19708.1273">21659 10543 47,'-16'-15'35,"16"15"1,-3-10 0,3 10-11,10-6-12,0 2-5,6 3-2,1-1-4,3 1-3,5 4-7,-5-5-17,3 0-12,1 2 0,-5-3 0,2 2 0</inkml:trace>
  <inkml:trace contextRef="#ctx0" brushRef="#br0" timeOffset="20093.1493">21936 10460 58,'0'0'36,"3"18"0,-4-7 1,-4 2-18,11 6-8,-4 0-2,8 6-3,1-5-1,8-2-2,3-7 0,5-2-1,0-8 0,1-4-1,0-7 0,-1-3 0,-4-6 0,-4 4 0,-6-1 0,-4 2 1,-5 4 0,-4 10-1,0 0 1,-11 4 0,2 10 0,-1 5-1,0 5 0,0 7 0,-3 5 1,4 0-1,0 2 0,0-1-2,0-3-1,1-6-3,6 2-9,1-12-28,1-18-1,0 0 2,0 0-2</inkml:trace>
  <inkml:trace contextRef="#ctx0" brushRef="#br0" timeOffset="33804.9336">9718 4513 12,'0'0'12,"-13"10"-2,10 0 0,-2-1-1,1 8-2,1 1 0,1 9 0,0 4 0,2 6 1,-1 2-2,0 5 0,1 5-1,0 3 0,0 0-1,-1 0-1,2 2-2,1-5 0,1 1 0,2-5-1,1-3 1,0-3 0,1 3 0,0-3 1,1-2-1,-3 0 0,-1 0 1,-2 1-1,-1-1 0,1-2-1,-1-6 1,0 0-1,0-1 0,0-3 1,1-3 0,0-1 0,1-4 0,-1-1-1,1 0 1,-1-4 1,-2-12 0,3 14-1,-3-14 0,4 12 1,-4-12-1,0 0 1,0 0 0,0 0 0,9 11 0,-9-11 0,10-1 0,-10 1-1,16 0 0,-7 1 1,3 1-1,-2-1-1,2 0 1,0-1 0,2 3-1,1-1 1,-1-3 2,3-1-3,0 1 0,3 1 1,1 0 0,1-1-1,0-1 0,1-2 0,1 5 0,1-2 1,0-2-1,1 0 0,1 0 0,0-1 0,0 5 1,0 1-1,-1-2 0,-1-2 0,0 6 0,-1-1 0,1-2 0,-1-1 0,3-1 0,-1 0 0,2 0 0,0 1 1,0-5-1,1 2 0,-1 3 0,-1 0 0,-4-1 0,1 1 0,-1-1 0,1 0 0,-1 3 0,1 0 1,1-3-1,-2-1-1,1 4 1,1-1 1,0 0-1,-3 0 0,0 1 0,-1-1 0,0 2 0,0 1 0,-1-5 1,2 1-2,-1 2 1,0-1 0,2 1 1,-1-1-1,-2-2 0,2 1 0,-1 2 0,-2 3 0,2-4 1,-1 2-2,-1 0 1,3 0 0,0 1 0,2-1 1,-2-2-1,3-2 0,0 2 0,2 1 0,-1-3 0,-2 0 0,2 3 0,-2-1 0,0 2 0,-2 0 0,-1-3 0,0 2 0,-2 2 0,0-1 1,0-1-1,-2 0 0,0 0 1,1-1-1,-1 3 0,0-2 1,1-1-1,0-1 1,1 3-1,0-1 1,2 0-1,-3 0 0,3-2 0,-2 3 1,1 0-1,0 1 0,-2-3 1,2 2-1,1-1 0,-3 1 0,3-1 1,1-2 0,1 0-1,2-1 0,2 2 1,0 0-1,0-2 1,1 1 0,0 2-1,-3 0 0,0 1 0,-1 0 1,-1-2-1,-2 1 0,3 2 0,-1 0 0,-1 0 1,-1-2-1,1 2 0,-1-1 0,-1 3 0,0-1 0,-2-1 0,-1-1 0,1 4 0,-1-1 1,0-2-1,0 4 1,1-1-2,0 1 2,2 2-1,1-2 0,2-1 0,-1-2 0,2 2 0,-1-4 0,1-1 0,-2 1 0,0-3 1,-1 0-1,-1 2 0,1 0 0,-2-3 1,-1 1-2,2 2 1,-1-2 0,0 1 0,2 1 1,-1-3-1,0-1 0,3 3-1,-1 0 2,-2-2-1,2 2 0,1 0 0,-4 1 0,3 0 0,-1 1 0,-1-1 0,1-1-1,1 1 2,2 1-1,0-3 0,1 2 0,1 0 0,0-1 1,1 1-1,0 0 0,1-1 1,-3-1-1,1 3 0,0-3 1,0 0-1,1 1 0,1 0 1,0-2-1,-1 1 0,0 2 0,0-3 0,0 2 0,0 3 0,-1-4 0,-1 1 0,1 1 0,-1-1 0,2-1 0,1 3 0,1-2 0,0-1 0,1 2 0,-1 0-1,-1-1 2,2 0-1,-1 2 0,-1-3 0,-1 0 0,2 2 0,1-2 0,-1-1 1,1 1-2,1 1 1,0-2 0,-1 1 0,-1 3 0,-3-4 1,-2 1-2,2 2 1,-2-2 0,-1-2 0,-1 2 0,2 0 0,-1-3 0,1 3 0,1 0 1,-4-3-1,-2 0 0,2 3 0,-2-1 0,-2-1 0,0 1 0,-1-1 0,0-2 0,1 3 0,2 0 0,0-3 0,-2 2 0,1 1 0,-2-1 0,-1 0 0,-1 2 0,0-1 0,-3-1 1,-1 1-1,1 2 0,-1-3 0,-10 2 0,18 0 0,-18 0 0,12 0 0,-12 0 0,9 2 0,-9-2 0,0 0 0,12 1 0,-12-1 1,0 0-1,10-1 0,-10 1 0,0 0 0,10-2 0,-10 2 1,0 0-1,12-10 1,-12 10 0,6-18 1,-2 5-1,0-3 0,-2-3-1,2-1 1,-1-3 0,-2-6-1,3-3 0,-4 2-1,0-3 2,-1-4-1,-2-1 0,0-5 0,-1-1 0,0 2 0,0-1 1,-1-4-1,2-1-1,1 3 1,1-1 0,1 2 0,2 0-1,1 0 1,0-3-1,1 4 1,-1 1 0,-1-4 1,0-1-1,0 1-1,-1-2 2,-1 2-2,0-2 2,1 2-1,1 0 0,0 6 0,3 6 0,-2 0 0,0 5-1,0 4 1,0 6 0,-1 1 1,0 4-1,0-1 0,-3 0 1,1 1-1,1 2 1,-2-1 0,-1 2 0,2 11-1,-5-19 1,5 19-1,-8-15 0,8 15 1,-10-15-1,10 15 0,-8-11 0,8 11 0,-11-11 0,11 11 0,-15-12 0,15 12 1,-18-8-1,5 1 0,-2-2 0,-1 4 0,-1 0 1,-2-1-1,-2 3 0,-1-3 0,0-2 0,-1 6 0,-2 0 1,0-3-1,-4-1 0,1 2 0,-4-2 0,0-1 0,-3 2 0,-3-1 1,2-1-1,0 2 0,1-2 0,0-2 0,1 0 0,-4 2 0,1-2 0,-2 1 1,-3 3-1,-3 0-1,-3 1 1,-5 3 0,-2-1 0,2 0 0,0 1 0,0 0 0,0-2 0,-2 1 0,4 0 0,0-2 0,0 0 0,1 3 0,0-1 0,-2-1 0,2 1 0,1-2 0,1 1 0,-1 0 0,3 0 1,-1-3-1,2 1 0,-2 1-1,2 0 2,0-2-1,2 2 0,-2 1-1,0-1 1,-3 2 0,1 0 0,-1-1 0,1 1 0,-3 1 0,0-1-1,-1 1 1,1 2 0,-1 0-1,-1 1 1,2 2-1,1 0 1,-2-1 0,-1 2 0,2-1-1,-1 1 1,3-2 0,3 0 0,0-2 0,3-1 0,3 0 0,3 0 0,3-2 0,0 1 0,1 0 0,0 1 0,-1 0 0,-1 1-1,-3-2 1,-1 2-1,-3 1 1,-4 1 0,-1-1-1,-3 1 1,-2 1-1,1 0 1,-1 2 0,2 1 0,-2-3 0,4 0 0,3 1 0,2-2 0,2-2 0,2 0-1,1-2 1,0 0-1,0 1 1,0 1 0,-2-1 0,-3 3-1,-1 2 0,0 1 1,0 1 0,2 1 0,1 0-1,2 1 1,1-1 0,4 0 0,1-3 0,2 2 0,1-1 0,1-2 0,2 0 0,-2 1 0,1-2 0,0 0 0,0 4-1,-2-3 2,0 1-1,-1 0-1,-1 1 1,1-1 0,1 4 0,1-2 0,0-5 0,4 3 0,0 0 0,3-2 0,2-1 0,-1-2 0,2 0 0,1 0 0,-2 1 0,0 0 0,-1-5 0,1 2 0,1 2-1,-1 1 2,2-4-1,1 2 0,3 0 0,1-2 0,2 3 0,10 0-1,-17-3 1,17 3 0,-11 1-1,11-1 1,0 0 0,-12 5 0,12-5 0,0 0-1,-13 8 1,13-8 0,0 0 0,-12 10 0,12-10-1,-8 11 1,8-11-1,-9 19 1,5-10 0,4-9-1,-5 23 0,3-10 1,0-1 0,2 0-1,-1 2 1,2-2 0,0 1 0,0 3 0,-1-4 0,0 1 0,0 2 0,0 0 0,-1-2 0,0 0 0,1 2 0,-1-2 0,2 4 0,0-1 1,0-1-1,0-1 1,1 5-2,0 0 2,0-2-2,1 4 0,-2-4-3,4 8-4,-3-2-11,4 7-15,3 0-1,-2-2 0,5 3 1</inkml:trace>
  <inkml:trace contextRef="#ctx0" brushRef="#br0" timeOffset="43765.5033">9203 11185 19,'0'0'15,"0"0"0,0 0-2,-3-9 0,3 9 0,0 0-3,0 0-1,0 0-2,-9 4 0,6 5 0,-2 4-1,2 9-1,-2 3 0,0 9-1,0 4-1,0 8 0,0 5-2,0 8 1,1 1-2,-3 1 1,3 2-1,-1 0 1,1 0 1,2 0-1,0-4 0,2-2 1,0-3-1,2 0 0,0-3 0,0 0 1,0-4-2,0-1 1,-2-3-1,0 1 0,-1-3 0,-2-2 1,-2 1-1,2-1 0,-3-2 1,0-1-1,0 0 1,3-2-1,-2-4 0,4-1 0,0-4 1,2-3 0,-1-2-1,2-4 1,0-2-1,0-5 1,-2-9 0,8 11-1,-8-11 1,19 0-1,-8-2 1,4-4 0,-1-1-1,5 0 1,0-2-1,1 3 1,-1 1-1,-1 0 0,2 2 0,0 2 0,2 3 1,0-2-1,1 2 0,2 0 0,1 0 0,1-1 0,1 1 0,0-2 0,-1 0 0,0 2 0,0 0 0,0 0 1,-3 0-1,-1 0 0,1 0 0,0 1 0,3-1 0,1-3 1,0-2-1,1 3 0,2-1 0,2 0 1,-2 1-1,1 1 0,-2 0 0,-2 3 1,3-1-1,-1-1 0,0 1 1,2-1-1,-1-3 0,2 0 1,-1-1-1,0-2 0,-2 1 1,1-1-1,-4 1 0,-1 0 0,1 2 0,0 0 0,-1 0 0,0 2 1,-1-1-1,-2 0 0,1-1 0,1 1 0,-4 0 0,-2-1 0,2 1 0,0 0 0,-1-1 0,1 1 0,0 1 0,-2-2 0,2-1 0,1 2 0,-2-1 0,1 0 0,-2 1 0,0 0 0,0-2 0,0 2 0,-1 1 0,-3-1 0,0-1 0,0 2 0,0 0 0,-1-1 0,2 1 0,-2-1 0,2-1 0,0 2 0,3-1 1,1-1-1,-1-1 0,2 2-1,0-1 2,0 1-1,2 0 0,0-1 0,0-1 0,0 2 0,2-1 0,1-2 0,1-2 0,2 1 0,1 0 0,1 0 0,0 0 0,0 0 0,0 1 0,-1 1-1,0 2 2,-3-1-1,-2 0 0,1 1 0,-2-1 0,1 0 0,-1 2 0,-1-4 0,-1 1 0,2 1 0,-1 0 0,-1-1 0,1 2 0,-1-2 0,-2 1 0,2 0 0,1 0 0,-1-1 0,-2-1 0,4 1 0,0-1 0,0-2 0,1-1 0,2 0 0,0 0 0,0 0 0,1 1 0,-1-2 0,-1 2 0,-1 2-1,-1 0 1,0 0 0,1 2 0,1-2 0,-2-1 0,2 2 0,1-4 0,-1 1 0,1 1 0,1-1 0,-2 0 0,-2 1 0,3 1 0,0-2 0,-2 2 0,1 1 0,1 0 0,-1 1 0,-1 2 0,2-1 0,-1 0 0,1 1 0,1 0 0,1 0 0,-1-1 0,0 0 0,3-1 0,-1-1 1,0 1-1,2 0 0,-1-2 0,0 3-1,0 0 1,1-1 1,-2 1-2,1-1 1,2 0 0,0 0 1,2 0-1,1-1 0,1-1 0,2-1 0,-2 2 0,-1-2 0,-1 3 0,1 1 0,-1 0 0,0-3 0,0 2 0,0-1 0,0-1 0,1 3 0,1-2 0,0-2 0,-1 2 0,2 2 0,-1 3 0,-1-2 0,1 3 1,0-4-1,0 3 0,-4-1 0,3 1 0,-4-3 0,2-1 0,0 3 0,-3-2 0,2 2 0,-3 0 0,2 0 0,-2-3 0,3 4-1,-3-2 2,0 1-1,1 0 0,0-1 0,2 0-1,2 1 1,-1 0 1,2-2-1,-1 0 0,1 0 0,0-1 0,1-1 1,-1 1-1,-1 1 0,0-1 0,-1 2 0,-1 0 1,1 1-2,1-2 1,3 2 0,-5-1 0,2-1 1,2 1-1,1-1 0,2-1 0,-2 0 0,0 2 0,-1-1 0,0 2 0,0 0 0,1 0 0,-1 0 1,-1-1-1,2 0 0,1-2 0,1 1 0,0-1 0,5-3 1,-4-2-1,1 2 0,5-1 1,-2 1-1,1-1 0,0 1 1,-1 0-1,-2 2 0,3 3 1,-3-3-1,0-1-1,0 0 1,0-1 0,2 0 0,-1-2 0,3 1 1,-3-2-2,2 2 1,-2 1 1,1 1-1,-4 0 1,-1 2-1,-2-1 0,0 2 0,-3 2 1,-1-2-1,-3 0 0,0 1 0,-2 1 0,1-1 0,-1 0 0,-1 0 0,2-1 0,1 0 0,2 1 0,0-1 1,2 0-1,0 0 0,1 1 0,0 1 0,-1-1 0,-2 0 1,1 0-1,-1 1 0,0 0 0,2-1 0,-2 0 1,2 0-1,0 1 0,0 2 0,1 2 0,-2-4 1,-2 3-1,-1 1-1,2 1 2,-2 0-1,2 0 1,0-1-1,-1-2 0,1 2 0,-1 0 1,1-1-1,-4-2 0,1 2 0,-3-1 0,-2 1 1,1 0-1,1 0 0,-4-1 0,1 1 0,1-1 1,-1-2-1,-2 2 0,2 0 0,-2-2 1,-1 0-1,0 1 0,2-1 0,0-1 0,-1 3 0,1-2 0,2-1 1,1-1-1,0 2 0,1-3 0,-1 2 0,-1 1 0,3-1 0,-3-1 1,1 3-1,-2-1 0,-2 0 0,3 0 0,0 0 0,-1 0 0,0 1 0,1-1 0,1 0 0,-1 0 0,1 1 0,-1 1 0,-1-1 0,2 0 0,1 1 1,-2-2-1,1 2 0,2 0 0,0-1 0,-1-1 0,2 1 0,-1-1 0,0 0 0,1 1 0,-2-2 0,-1 1 0,-1 1 0,-3 0 0,0-2 0,2 0 1,-1 1-1,-1-1 0,1-1 0,0 1 0,0-2 0,0 1 0,1 1 0,-3 0 0,0 1 0,1 1 0,2 1 0,0-2 0,0 3 0,0 0 0,1-2 0,2 1 0,-1 2 0,1-2 0,-2-1 0,1 2 0,0-1 0,1 0 0,0 1 0,0 1 0,-1-3 0,-3 1 0,2 0 0,2 0 0,-1-2 0,-1 3 0,-3-2 0,1 0 0,0 2 0,-1-1 1,-1-2-1,-3 2 0,-2-1 0,2 0 0,-1-2 0,-1 1 0,0-1 0,-1-1 0,0 1 0,-1-1 0,0-1 0,-1 1 0,-1 0 0,1 0 0,-3 0 0,0 1 0,0-1 0,-10 0 0,13 1 0,-13-1 0,15 3 0,-15-3 0,11 3 0,-11-3 0,9 2 0,-9-2 0,0 0 0,0 0 0,11 0 0,-11 0 0,0 0 0,0 0 1,4-13-1,-4 13 0,0-14 0,0 14 0,0-20 0,-1 8 0,2-2 0,-1-3 0,2-1 0,1-2 0,-1 0 0,1-3 0,0 1 0,0 0 0,0-4 1,0 0-2,0 2 1,-3 1 0,1 0 0,-1-2 0,0 0 0,-1-2-1,-1 2 1,1 1 1,-1-6-1,0 0 0,-1 0-1,0 1 1,-2-1 0,0 1 1,0-1-1,-3 1 0,1 1 0,0-2 0,2 0 1,0-2-1,0-1 0,3-1 0,-1 0 0,2-1 0,0-1 0,0 3 0,-2 0 0,0 1 0,-1-1 0,0 2 0,-1-1 0,0-1 0,0 1 0,2 1 0,-1-1 0,2 2 1,1 3-1,0 1 0,-1 3 1,-1 4-1,1-1 0,-1 2 1,0 1-1,0 2 1,-1-2-1,1 2 0,0-1 0,1 1 0,-1-1 1,0 2-1,0-2 0,0 1 0,-1 1 1,2 1-1,-1-1 0,1 1 0,0-2 0,1 2 1,0 0-1,0-1 0,1-1 0,0-2 0,0 2 0,0 0 1,0 2-1,-1-1 1,0 3-1,0-1 0,1 12 0,-4-16 0,4 16 1,-5-17-1,5 17 0,-4-13 0,4 13 0,-3-17 0,3 17 0,0-16 0,0 16 1,0-10-1,0 10 0,-2-12 0,2 12 0,0 0 0,0 0 0,-12-8 0,12 8 0,-9-5 0,9 5 0,-11-1 0,11 1 0,-12-6 0,12 6 0,-15-5 0,6 3 0,-1 0 0,-2 0 1,-1-1-1,-1 4-1,-3 0 2,0-2-1,-1 0 0,-2 3-1,0-1 1,-1-1 0,0 3 0,0-3 0,-1 0 0,0 3 0,1-3 0,1-1 0,-2 0 0,0 1 0,0-2 0,-3 2 0,-3 0 0,0-2 0,-3 2 0,0 2 0,-2-1 0,0-1 0,0 0 0,0 0 0,2 0 0,0-2 0,0 0 0,0-1 0,1 1 0,0 0-1,0 0 2,-2-1-1,0 1 0,-2 0 0,1 3 0,-1 0 0,-1-4 0,2-2 0,-1 2 0,0-1 0,-1-1 0,0 0 0,0-1-1,-2-1 1,1 2 0,-4 3 0,1-2 0,-2 1 0,1 2 1,1-1-1,0-2 0,-3 0 0,-1 0 0,0 0 0,-3-1 0,1 2-1,-2-1 1,-1 1 0,0 1 0,-3 0 0,3-1 0,-2 1 0,2 1 0,-1-3 0,-2 1 0,-1 1 0,-2-1 0,0 1 0,-1 2 0,-1-2 0,1 0 0,0 0 0,0 1 0,0-2 0,3 0 0,1 1 0,-1-1 0,-1-2 0,-2 2 0,-1 0 0,-1-2 0,1 3-1,0 1 1,-3-2 1,1 1-2,1 1 1,1 0 0,-2 0 0,-1 2 0,-2-4 1,-2 1-1,3-1 0,-2 1 0,-1-1 0,-2 0 0,2 1 0,-1 0 0,1 2-1,-2 1 1,-3-1 1,-1 0-2,1 2 1,1 0 0,0-1 1,-3 1-2,0 0 1,3-2 1,1 2-2,-3 2 2,1-3-1,-2 0 0,1 2 0,3-2 0,0-2 0,1 2 0,0-2 0,4 0 0,0 1 0,2-1-1,-5-1 2,-1 0-2,0 3 1,1 0 0,-1-1 0,-1 1 0,0-1 0,0 1 0,5 0 0,0 1 0,-2-2 1,1 1-2,-3 1 1,1-1 0,-1 0 0,1 1 0,-1-2 0,-1 1 0,4 2 0,-2-3 0,0 0 0,0 2 0,-1 1 0,-1-1 0,0 0 0,0 1 0,0-2 0,0 1 0,1 0 0,1-1 0,-1 0 0,0 1 0,-1-1 0,1 1 0,1 0 0,2 0 0,-3-1 0,2 1 0,2-1 1,3 0-1,-1-2 0,-1 2 0,2 0 0,-4-2 0,1 2 0,2 1 0,-2 0 0,-4 3 0,3 0 0,2 0 0,-3 0 0,4 2 0,-3 0 0,0 0 0,0 0 0,0 1 0,-1-1 0,0 2 0,0 0 0,1-2 0,1 4 0,-2-3 0,2 1 0,-3-1 0,3 3 0,-1-2 0,0-1 1,1 2-1,2-3-1,1 1 2,0 0-2,3 1 1,-1-4 1,2 0-2,1 3 1,-2-2 1,0 1-1,3-2 0,1 0 0,0-2 0,3 2 0,2 0 0,0-4 0,4 0 0,2 2 0,3-1 0,0-2 0,4 0 0,2-1 0,1-1-1,3 3 1,4-1 0,-2-1 0,1-2 0,2 6 0,1-2 0,0 1 1,1 0-1,2-1 0,2 1 0,3 2-1,0 1 2,1-3-1,2 0-1,0 2 1,10-4 0,-13 7 0,13-7 0,-12 4 0,12-4 0,0 0 0,-11 5 0,11-5 0,0 0 0,0 0 0,0 0 0,0 0 0,-10 6 0,10-6 0,0 0 0,0 0 0,-10 5 0,10-5 1,0 0-2,-11 1 1,11-1 1,0 0-1,0 0 0,-11 1 0,11-1 0,0 0-1,-13 0 1,13 0 1,-10 1-1,10-1-1,-10 2 1,10-2 0,0 0 0,-13 6 0,13-6 0,0 0 0,0 0 0,0 0 0,-9 7 0,9-7-1,0 0 1,0 0 0,-4 10 0,4-10 0,0 0 1,-5 9-1,5-9 0,0 0 0,-4 12 0,4-12 0,0 0 0,-4 14 0,4-14 0,-5 18-1,2-8 1,0 3-2,-1 5-1,-1-2-4,6 8-17,-2-1-15,-2 1 1,0 5-1,0-2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9:49:25.16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2767 6762 27,'0'0'30,"0"0"1,0 0 2,9-6-13,-9 6-5,10-9-4,-10 9-1,19-10-3,-7 5-2,8 3-1,0-2-2,4 3 0,3 0 0,4-1-1,0 0 0,3 3 0,0-2 0,-2 1 0,-1 1-1,-2 2 0,-5-2 0,-2 3 1,-4 0-1,-4 1 0,-3-1 0,1 4 0,-12-8 1,11 14 0,-7-3 0,0-1-1,0 1 1,-1 7-1,-1 2 1,-2 1 0,-1 5-1,2 5 0,-3 2 0,0 6 0,0 2 1,-1-1-1,-1 2 0,3-1 0,0 3 0,-2-2 1,1-2 0,1-2-1,-2-3 1,2 0-1,-1-2 1,0-5 0,-2-6-1,4-1 0,-1-5 0,-1-4 1,2-2-1,0-10-1,0 0-1,0 0-3,0 0-6,0 0-27,0 0 1,-1-12-1,-3 0 0</inkml:trace>
  <inkml:trace contextRef="#ctx0" brushRef="#br0" timeOffset="503.0288">2780 7584 13,'0'0'25,"-4"-21"0,4 21-1,4-16-12,-4 4 0,0 3-1,-4-2-2,4 11-2,-6-21 0,6 21 0,-7-11 0,7 11 0,0 0 0,0 0-2,-5-13 1,5 13 0,12-4 0,1 4-1,-1-6 0,7 7 0,1-4 0,5 1 0,-1 0-2,4 2-1,1-2 0,0 1 0,1 2-1,-1-3 0,0-1-1,-2 3 0,1 0 0,-4-2 0,-4 3-2,-3-1-1,-4 0-3,-13 0-4,16-9-28,-16 9-1,-6-11 0,6 11 1</inkml:trace>
  <inkml:trace contextRef="#ctx0" brushRef="#br0" timeOffset="2464.141">2852 7130 54,'11'-2'35,"0"3"-1,-11-1 1,5-15-20,7 14-4,-12 1-4,13-9-2,-13 9-3,17-2 0,-8 1-1,3 4 0,2 2 0,1-3 0,3-1 0,4 1 0,0 1 0,2-1 0,-2-1 0,3-2 0,-3 0-1,0 1 0,-2 2 0,-5-4 1,-3 0-2,-2 3 1,-10-1 0,11 1 1,-11-1-2,0 0-1,0 0-3,0 0-5,0 0-27,0 0 0,0 0-1,1-10 2</inkml:trace>
  <inkml:trace contextRef="#ctx0" brushRef="#br0" timeOffset="3583.205">3868 7071 15,'0'0'26,"14"-5"1,-14 5-5,0 0-3,0 0-2,0 0-4,0 0-2,0 0-3,0 0 0,0 0-1,2 11-1,-2-11-2,-17 22 0,3-5-1,-3 2 0,-2 3-2,-1 4 0,0 3 1,-4-1-2,1-1 1,3-2 0,3-4 0,0 2-1,4-4 1,-1-4 0,2-4-1,3 0 0,9-11 0,-15 14 1,15-14-2,-10 10 0,10-10-2,0 0-3,0 0-6,-9-5-13,7-4-11,6 0 0,-6-9 2,6 1-1</inkml:trace>
  <inkml:trace contextRef="#ctx0" brushRef="#br0" timeOffset="3897.2229">3578 7118 56,'-1'-12'37,"1"12"-1,0 0 0,0-12-18,0 12-5,10 2-4,4 8-2,-2-1-3,5 5 0,-1 0-2,7 4 0,1 2 0,1 2-1,-1-1-1,3 1 1,-2-2-1,1 0 0,-1-2 1,-5-2-2,0-2 1,-3-4-2,-2 0 0,-6-6-4,3 1-4,-12-5-16,9-4-13,-9 4 1,10-10-1,-10 10 2</inkml:trace>
  <inkml:trace contextRef="#ctx0" brushRef="#br0" timeOffset="4089.2339">4123 7355 88,'0'0'37,"11"13"0,-7-3-6,-4-10-22,0 0-3,4 14-5,-4-14-10,0 0-29,0 0 2,0 0-1,0 0-2</inkml:trace>
  <inkml:trace contextRef="#ctx0" brushRef="#br0" timeOffset="5040.2882">5642 7028 33,'0'0'32,"9"-5"3,-9 5 0,11-2-13,-11 2-3,0 0-6,0 0-4,0 0-2,-10 12-2,2 3-2,-4 0 0,-3 6-2,-3 2 0,-3 4 0,-1 2 0,0-4 0,-2-1-1,2 0 0,1 1 1,2-5 0,1-1 0,4-3-1,0-3 0,2-1 1,3 0-1,0-3-1,9-9-1,-11 8-1,11-8-2,0 0-3,0 0-5,0 0-13,-7-19-11,10 5 0,-2-6 0,4 0 1</inkml:trace>
  <inkml:trace contextRef="#ctx0" brushRef="#br0" timeOffset="5326.3047">5347 7048 53,'-3'-10'36,"-3"-1"0,3 2-5,3 9-10,0 0-5,0 0-5,3 16-3,8 4-2,0 3-2,4 7 0,4 0-1,3 1 0,0 0-2,4 4 0,1-1 0,-2-5 1,1 0-2,-1-2 0,-2-5 0,-1-2-1,-2-3 0,-5-9-3,3-2-4,-8-8-9,0-1-24,1-4 2,-6-6-1,0-2 0</inkml:trace>
  <inkml:trace contextRef="#ctx0" brushRef="#br0" timeOffset="5640.3226">5879 7146 58,'0'0'37,"12"7"1,-12-7 1,17-11-15,-5 12-14,-1-5-2,5 0-2,-1-1-2,6 3-2,-1-1-1,-1 2-1,2 1-2,-4-4-1,0 5-5,-5-4-8,2 3-21,-14 0-2,0 0 0,1 9 2</inkml:trace>
  <inkml:trace contextRef="#ctx0" brushRef="#br0" timeOffset="5847.3345">5889 7253 65,'-10'18'37,"10"-18"1,9 7 0,5-2-22,-3-5-5,8 3-3,0-2-3,4 1-4,0 3-3,0-4-4,5 6-10,-1-7-23,-4-5 2,0 1-3,-2-6 3</inkml:trace>
  <inkml:trace contextRef="#ctx0" brushRef="#br0" timeOffset="6227.3562">6548 6856 96,'-11'1'36,"11"-1"2,-14 18-6,1-6-26,8 7-2,-3 3-1,3 5-1,-2 4-2,2 6 1,-1 0-1,1-1 1,0-1-1,0 3 1,0 0 0,1-3-1,1-2 2,2-4-2,2-3 1,6-1 0,4-4 1,1-4-1,6-8-1,2-1 1,3-6 0,1-3-1,2 1-1,-5-7-2,2 1-4,-7-7-14,-5-2-19,-1 1 1,-7-2 0,-4-1 0</inkml:trace>
  <inkml:trace contextRef="#ctx0" brushRef="#br0" timeOffset="6436.3682">6315 7194 65,'0'0'38,"0"0"-1,0 0 2,19-2-21,7 5-8,-1-5 0,7 1-4,-2-1-2,4 2-3,0 2-2,-3-5-6,6 2-30,-9-2-3,-5-5 0,1 1 0</inkml:trace>
  <inkml:trace contextRef="#ctx0" brushRef="#br0" timeOffset="7351.4205">7281 7016 20,'0'0'32,"1"-16"2,-1 16 2,-1-13-11,-5 2-4,6 11-3,0 0-6,-6 10-3,6-10-3,-13 30-3,5-6-1,0 6-1,-4 3 0,2 3-1,-1-1 0,0 1 1,0-3 0,1-7-1,1-6 1,3-2-1,6-18 0,-4 11 1,4-11 0,4-14-1,1-3 0,3-1 0,1-8 1,0-6-1,3 0 1,-3-1-2,0 0 2,0 2-1,0 5 1,-1 1-1,-2 5 1,2 10-1,-8 10 1,13-5 0,-13 5 1,20 21-1,-8-5 0,4 9 1,0 1-1,4 2 0,-3 1 0,3 2 0,-3-2-1,-1 0 1,-3-5-1,-1-2 0,-3-2 0,-2-4-2,1 0-1,-5-7-2,3 5-7,-6-14-28,0 10-1,0-10 1,0 0 0</inkml:trace>
  <inkml:trace contextRef="#ctx0" brushRef="#br0" timeOffset="8117.4643">8111 6909 32,'0'0'33,"12"0"4,-12 0-2,0 0-8,13 2-8,-13-2-6,4 22-3,-6-6-4,5 13-1,-5 1-2,1 5 0,-1 4-1,-1 0 0,0-2-2,1 2 1,1-4 0,1-9 0,1-3-1,2-3 0,0-7 0,-1-2-2,-2-11 0,0 0-1,0 0-4,0 0-1,13-7-4,-16-10-8,8 0-13,-1-3-4,-7-10-1,7-1 3</inkml:trace>
  <inkml:trace contextRef="#ctx0" brushRef="#br0" timeOffset="8394.4802">8110 6950 32,'-3'-14'32,"-3"2"3,5 2 1,1 10-10,-3-20-7,3 20-5,8-16-2,3 11-4,0 1-1,5 1-2,1-1-2,4 5 0,2-1-1,3-1 0,0 1-2,1 0 0,-2-1-1,-4 1 0,0 3-1,-6-6-2,0 3-2,-15 0-2,16 3-4,-16-3-9,0 0-18,0 0 1,-13 3 0,4 7 1</inkml:trace>
  <inkml:trace contextRef="#ctx0" brushRef="#br0" timeOffset="8626.4934">8162 7042 49,'-2'17'36,"1"-6"1,8 1 0,6 0-15,-3-9-6,11 8-3,-4-8-4,6 3-2,-3-4-3,5 5 0,-2-3-2,-2-2 0,-2-1-3,-1 0-1,-3 2-1,-2-3-4,3 7-11,-7-6-23,-9-1 1,10-3 0,-10 3 0</inkml:trace>
  <inkml:trace contextRef="#ctx0" brushRef="#br0" timeOffset="12394.709">14814 6800 27,'0'0'31,"3"-18"3,2 9-2,-5 9-11,5-12-4,-5 12-2,0 0-6,10 6-2,-10-6-1,0 24-1,-2-2-3,3 5 1,-3 4-1,2 6 0,-2 3-1,0 1 1,-1-3-2,1 2 1,-1-4-1,-1-2 1,1-7-1,-1-5 0,1-6-1,2-4 0,1-2-2,0-10-2,0 0-4,-2-11-12,4-3-17,4 0 0,-3-8 1,2-2 1</inkml:trace>
  <inkml:trace contextRef="#ctx0" brushRef="#br0" timeOffset="12695.7262">14768 6733 43,'0'0'34,"-11"-13"1,11 13 0,0 0-14,0 0-8,15-7-2,-2 3-5,8 4-1,2-2-1,5 3-1,2-1 0,2-2-1,1-2-1,2 4 0,-2-1-1,-2-3 0,-3 2-1,-5-2-1,-2 1-3,-8-1-1,0 7-5,-13-3-7,0 0-20,0 0 1,-20 2 0,5 7 2</inkml:trace>
  <inkml:trace contextRef="#ctx0" brushRef="#br0" timeOffset="12922.7392">14818 6911 58,'0'0'36,"14"13"0,0-8-7,0-5-11,10 5-4,-6-7-6,6 4-3,-2-1-2,1 0-2,-3 2-3,-1-2-2,3 2-3,-10-4-13,-1 0-17,6 1 0,-6-5 0,2 1 1</inkml:trace>
  <inkml:trace contextRef="#ctx0" brushRef="#br0" timeOffset="13697.7835">15772 6622 30,'0'0'30,"0"0"2,0 0-2,0 0-15,0 0 0,-16-5-5,16 5-1,-21 2-3,11-1-1,-5-4-3,1 4 1,-1 0-1,-1 0 0,-1-1-2,1-1 1,1 1 0,1 1-1,2 0 1,2 0 0,1-1 0,9 0-1,-9 12 2,8-1-1,0 2 1,2 1-1,0 3 0,1 6 0,1 2 0,2-1 0,-2 7-1,-1-1 0,0 3 0,1 3 1,-2 3-1,-1-3 1,-1 0-1,-2 0 0,1-3 0,0 0 1,-1-5-1,1-3 0,0-4 0,2-3-1,0-2 2,1-5-1,-1-11 0,7 14 0,-7-14 0,14 7 0,-5-6 0,0-1 1,3-2-1,0 3 0,1 0 1,-1-1 0,0 0 0,3 0-1,0 1 1,0 3-1,-1 0 0,-1-4 0,-3 1-2,-10-1-4,18 5-8,-18-5-24,0 0 1,0 0-1,-11-13 1</inkml:trace>
  <inkml:trace contextRef="#ctx0" brushRef="#br0" timeOffset="14159.8098">16284 6871 49,'0'0'33,"0"0"3,0 0-2,-12-3-14,12 3-8,-14 15-4,6-2-4,-5 0 0,-1 9-2,-4 1 1,-1 0-1,-3 1 0,2 2-1,-1-3 1,1 0-1,4-5 0,3-3-1,1-5 0,12-10-2,-12 16 0,12-16-3,0 0-4,0 0-9,-8-11-20,8 11 0,-1-13 1,-1 2 1</inkml:trace>
  <inkml:trace contextRef="#ctx0" brushRef="#br0" timeOffset="14473.8278">15978 6804 59,'-1'-11'36,"1"11"1,0 0 1,9-10-24,4 20-2,-6 1-4,9 6-3,-1 4-2,7 6 0,2 1-2,2 4 1,1 1-1,0-3 0,2-3-1,-1 0 1,-4-6 0,-3-2-1,-4-6 0,-2-3 1,-4-5-1,-1 0 1,-10-5-1,12 0 0,-12 0-3,6-9-5,-6 9-29,5-12-3,-8 3 2,0-2-2</inkml:trace>
  <inkml:trace contextRef="#ctx0" brushRef="#br0" timeOffset="15809.9043">16478 6864 83,'0'0'37,"0"0"-2,0 0-8,0 0-19,0 0-4,0 0-9,0 13-19,0-13-12,5 11 1,-5-11-1,6 15 0</inkml:trace>
  <inkml:trace contextRef="#ctx0" brushRef="#br0" timeOffset="16015.9161">16489 7001 37,'0'25'31,"-1"-16"1,6 5-1,0 0-17,-3-5-4,3 3-4,-5-12-5,7 16-5,-3-5-9,-1-2-18,-3-9 0,0 0-1,0 0 1</inkml:trace>
  <inkml:trace contextRef="#ctx0" brushRef="#br0" timeOffset="16323.9337">16686 6909 81,'20'-7'37,"-9"1"0,5 0 0,2 3-29,0-2-2,4 2-3,-1-1-2,4 4 0,-2-1 0,0-2-2,-3 2-1,-4-2-2,0 5-4,-16-2-13,10-3-16,-10 3 0,0 0-1,0 0 2</inkml:trace>
  <inkml:trace contextRef="#ctx0" brushRef="#br0" timeOffset="16570.9478">16712 7009 37,'-1'17'34,"1"-17"3,15 8-1,-6-2-10,3-8-11,8 5-3,-6-6-6,5 6-1,-1-2-2,0-3-2,-1 0 0,-1 2-1,0 1-3,-5-5-3,5 6-17,-4-5-16,-12 3 2,16-10-1,-16 10 1</inkml:trace>
  <inkml:trace contextRef="#ctx0" brushRef="#br0" timeOffset="17073.9766">17251 6679 56,'0'0'38,"9"-1"-1,-9 1 0,0 0-16,0 0-10,0 0-1,10 14-5,-10-3-2,2 4-1,-2 0 0,2 4 0,-2 4-1,-2 1 0,-1 1-1,-1 3 0,-1 0 1,-2 0-1,2-2 0,-1-1 0,3-6-1,3 3 1,4-2 0,5-6 1,3-1-1,5 0 0,3-4 1,4 1-1,2-1 1,1-6-1,0-1-1,-3 1-2,0 1-2,-7-9-6,2 3-24,-9-2-5,-10 4 1,1-13-1</inkml:trace>
  <inkml:trace contextRef="#ctx0" brushRef="#br0" timeOffset="17308.99">17152 6919 49,'-10'0'37,"10"0"0,0 0 1,0 0-16,17-3-7,5 8-4,0-10-4,8 3-1,-1 0-4,1 0-1,0-1-2,-3 0-4,1 6-4,-14-7-30,1-2-1,-3 1 1,-6-6-1</inkml:trace>
  <inkml:trace contextRef="#ctx0" brushRef="#br0" timeOffset="18208.0415">17563 6601 32,'0'0'32,"0"0"4,0 0-1,0 0-13,14-2-5,2 5-3,-4-6-5,9 4-1,-3-3-1,7 1-3,-1-3 0,1 3-2,-2-1 0,-2 0-1,-1-1 0,-3 0-1,-1 0-1,-5 3 1,-1 1 0,-10-1 1,13-2-2,-13 2 1,0 0 0,9 9 0,-9-9 0,0 0 0,-1 13 0,0-2-1,-1 3 2,0-1-1,-1 4 1,0 1-1,-2 2 0,1 4 1,-2 0-1,2-1 0,-1 2 0,1 4 0,1-3 0,3 4 0,1 2 0,1-1 0,1 1 0,2 1 0,2 1 0,0-4 1,0 0-2,-1-2 1,1-2 0,0-3 0,-1-3 0,-1-5 0,-2-5-1,0 0 1,-3-10 0,0 12 0,0-12 0,0 0 0,-14 1-1,14-1 2,-18 3-1,7-3 0,-2 1-1,0 3 1,-1 1 0,0 2 0,-1-2 0,-1 0 0,2-2 0,1 4 0,4-3 0,9-4 0,-15 2 0,15-2 0,0 0-1,0 0-2,0 0-7,0 0-28,11 6-1,-11-6-1,9-6 1</inkml:trace>
  <inkml:trace contextRef="#ctx0" brushRef="#br0" timeOffset="20340.1634">2803 8185 9,'0'0'29,"0"0"1,0 0 4,0 0-11,0 0-2,0 0-4,0 0-2,0 0-5,0 0-1,0 0-3,0 0-1,0 0-2,0 0 0,9-6 0,3 4-1,4-1 0,3-1 0,5 3-1,2-2 1,2 0-1,1 1 0,-1 2 0,-2-1-1,-2 2 0,-5 3 0,-2-2 1,-3 2-1,-1 1 0,-3 1 0,-10-6 0,11 15 0,-6-5 0,-1 1 0,-1 5 0,-1 4 1,-2 0-1,0 6 0,1 4 0,0 1 0,-1 3 0,-1 3 0,0-4 1,0 0-2,2 3 1,-1-3 1,-1-1-1,-1-2 0,1-4 0,0-3 0,0-2 0,1 0 0,-2-10 0,1-1-2,1-10-2,2 11-3,-2-11-9,0 0-24,0 0 1,-13-12 0,13 12-1</inkml:trace>
  <inkml:trace contextRef="#ctx0" brushRef="#br0" timeOffset="20703.1842">2802 8816 37,'0'0'35,"0"0"1,0 0 1,0 0-10,-9-12-12,9 12-4,0 0-2,15-11-3,-15 11-1,20-5-2,-5 2 0,5 2-1,3-2 0,5 1-1,1-1 1,5 1-1,-2-3 0,-2 2-1,-4 0 0,-3 1-1,-3 1-1,-9-2-3,2 6-6,-13-3-15,0 0-15,0 0 2,-2-12-1,2 12 1</inkml:trace>
  <inkml:trace contextRef="#ctx0" brushRef="#br0" timeOffset="21004.2014">2827 8522 68,'0'0'37,"1"-12"1,-1 12 1,25-4-25,-13-2-3,12 7-2,-3-4-3,8 2-2,-1-1 0,2 4-2,-3-1 0,-1 0-1,-3 0-1,-3-1-1,-1 2-3,-8-4-6,6 1-29,-17 1-2,10-1 1,-10 1-1</inkml:trace>
  <inkml:trace contextRef="#ctx0" brushRef="#br0" timeOffset="21664.2391">3795 8426 29,'0'0'33,"0"0"1,4-12 1,-4 12-12,0 0-4,-5 10-6,4 2-4,-6-2-4,2 9 0,-5-2-2,0 6 1,-5-1-2,-1 3 0,-2 1 0,-1 3-1,-5-1 0,0-3-1,-1-1 1,4-2-1,0-2 0,0-4-1,6-3-1,1-7-1,14-6-3,-16 5-7,16-5-16,0 0-9,0 0 1,6-16-1</inkml:trace>
  <inkml:trace contextRef="#ctx0" brushRef="#br0" timeOffset="21940.2549">3506 8515 39,'1'-12'34,"-4"-1"2,3 4 0,0 9-14,0 0-6,15 1-4,-6 4-2,11 8-4,-1 0-1,6 7-1,-1 3-1,4-1 0,0 0-1,1 1-2,-3-3 2,1 1-2,-1-1 0,-4-4-1,-1-1-1,-2-4-3,-1 3-6,-6-6-27,2-3-2,-2-4 1,-2-7-2</inkml:trace>
  <inkml:trace contextRef="#ctx0" brushRef="#br0" timeOffset="22125.2655">4020 8678 86,'10'11'38,"-10"-11"0,7 12 1,-7-12-31,7 12-5,-7-12-11,0 0-30,13 11 1,-13-11-2,11-4 1</inkml:trace>
  <inkml:trace contextRef="#ctx0" brushRef="#br0" timeOffset="23016.3164">5708 8297 48,'0'0'33,"0"0"3,7-10-1,-7 10-16,0 0-7,0 0-4,0 0-2,0 0-3,-6 16 0,-2 1-1,-1 6 1,-5 1-2,-1 4 1,-4 0-2,0 3 1,0-1 0,-2-4 0,1-4-1,0-3 0,2-2 1,3-2-1,1 0 1,2-3-2,1-2 1,1 0-1,10-10 0,-16 13-3,16-13-2,-12 7-8,12-7-24,-1-10 1,0 0 0,4 1 1</inkml:trace>
  <inkml:trace contextRef="#ctx0" brushRef="#br0" timeOffset="23287.332">5459 8350 62,'0'0'37,"0"0"0,-1-11 1,1 11-22,14 11-5,-4-2-3,7 11-3,1 0-1,5 5-1,2 0-1,2 5-1,1-3-1,-1-2 1,-1-1-1,-2-4-1,-2 0-1,-4-4-1,1 0-3,-9-13-9,2 0-24,0-2 0,-12-1 0,19-10 2</inkml:trace>
  <inkml:trace contextRef="#ctx0" brushRef="#br0" timeOffset="23556.3474">6008 8409 77,'0'0'38,"0"0"-1,14-4 1,-14 4-25,17-8-7,-1 6-2,0-2-1,2 1-1,2 2-2,1 0 0,1 1-1,-2 1-2,2 3-2,-10-8-6,8 4-23,-8 2-3,-12-2-1,11 4 0</inkml:trace>
  <inkml:trace contextRef="#ctx0" brushRef="#br0" timeOffset="23783.3604">6038 8499 74,'0'0'38,"-4"10"0,4-10 1,15 8-27,-15-8-3,21 4-3,-8-1-2,5-2-3,3 1-3,0-2-2,7 4-4,-6-8-14,3-1-17,3-1 1,-5-5-1,3 0 2</inkml:trace>
  <inkml:trace contextRef="#ctx0" brushRef="#br0" timeOffset="24136.3806">6593 8107 87,'0'0'37,"0"0"-1,-11 6 2,7 11-32,1 0-2,2 6 0,-1 4-3,1 7-1,1 5 1,-2 3 0,0-1-1,0 1 0,-1-1 0,1 0 0,1-6 0,0-6 1,3-3-1,4-4-1,2-6 2,4-7-1,3-2 1,3-7-2,1 0 0,1-6-3,3 1-5,-10-7-23,2-2-5,-3 2-1,-7-7-1</inkml:trace>
  <inkml:trace contextRef="#ctx0" brushRef="#br0" timeOffset="24365.3937">6470 8354 82,'0'0'39,"0"0"0,6 11 1,11-4-29,-4-9-2,9 7-2,-2-2-3,4 0-2,1 0-2,-2-2-5,3 6-15,-4-5-21,-3-2 2,-4-4-1,-3-6-1</inkml:trace>
  <inkml:trace contextRef="#ctx0" brushRef="#br0" timeOffset="26255.5018">7135 8394 29,'0'0'29,"0"0"-1,0 0-5,0 0-3,0 0-3,0 0-4,0 0-2,0 0-2,0 0-1,0 0-2,0 0 0,16-3-1,-6 2 0,1-2-2,4 2 0,2-1-1,4 4 0,1-2 0,3 0 0,3-1-2,4 4 1,2 0 0,0-3 0,0 0-1,0 0 0,-3 0 1,-5 0 0,-4-1-1,-5 0 0,-4-2-1,-13 3-1,14 2-2,-14-2-5,0 0-12,0 0-19,-9-4 2,9 4-2,-19 0 2</inkml:trace>
  <inkml:trace contextRef="#ctx0" brushRef="#br0" timeOffset="27056.5476">7497 8271 73,'0'0'37,"-3"-9"-1,3 9-9,-10 0-12,10 0-4,0 0-4,0 0-1,0 0-3,10 7 1,-10-7-1,18 7-1,-8-2 1,4 2-2,0-1 1,1 5-1,1 0 0,0-3 0,2 1 0,1 3-1,-1-2 1,-1-3-1,-3 1 0,2-2 1,-4-2-2,-2 1 1,-10-5 0,13 6 0,-13-6-1,0 0 0,0 12 1,0-12-1,-15 13 1,4-5-1,-4 3 1,-4 3-1,-2 1 1,0-1 0,-2-1-1,2 1 1,5-3 0,1 0 0,6-3-1,9-8-2,0 0-3,0 0-13,0 0-20,0 0 0,16-4 0,-5-3 0</inkml:trace>
  <inkml:trace contextRef="#ctx0" brushRef="#br0" timeOffset="27707.5848">8123 8189 66,'0'0'36,"0"0"0,0 0-9,-7-10-10,7 10-5,0 0-4,-6 22-1,3-10-3,3 6-1,0 4-1,-1 8 0,0 0-1,0 3 0,0 3 0,-2-3-1,1 1 0,-1-1 1,-1-5-1,0-5 0,1-4 0,1-4 0,1-5-2,1-10-1,1 12-4,-1-12-8,-1-14-24,1 14 1,5-20-1,-1 7 1</inkml:trace>
  <inkml:trace contextRef="#ctx0" brushRef="#br0" timeOffset="28032.6034">8049 8189 75,'5'-12'38,"-5"12"0,13-11 1,-13 2-24,15 7-6,-2-4-2,7 5-1,1-1-2,4 1-1,1-2-1,1 5-1,3-1 0,-3-2 0,-3-1-2,-3 3 0,-4 0-1,-5-1-2,-12 0-2,0 0-5,12 8-9,-12-8-21,-10 11 2,10-11-1,-23 14 2</inkml:trace>
  <inkml:trace contextRef="#ctx0" brushRef="#br0" timeOffset="28220.6141">8091 8362 63,'2'15'38,"1"-5"0,9-2 1,9 2-21,-6-10-5,11 4-3,-5-3-4,2 3-4,1 1-3,-5-5-6,3 2-25,-7 2-9,-4-3 3,0 2-3</inkml:trace>
  <inkml:trace contextRef="#ctx0" brushRef="#br0" timeOffset="32326.849">11063 7121 21,'0'0'28,"0"0"2,0 0-5,-3-12-5,5 1-4,-2 11-2,16-25-3,-1 12 0,-5-6-3,8 8-1,-6-3-1,4 3-2,-5 3-1,0 6-1,-11 2-1,17 13-1,-10 1 1,-1 0-1,2 3 0,0 5 0,0-3 0,1 1 1,2-5-1,0-1 0,2-7 0,1 0 1,3-9 0,1-5 0,2-6 0,0-1 0,1-6 1,2-1-1,-2-3 0,-2 0 0,-2 2-1,-4 8 0,-2 4 1,-11 10-1,14-9 0,-14 9 0,7 16 0,-2 0 0,1 2 0,1 0 0,2-2 0,3 2 0,3-4 0,1-4 1,3-4-1,1-5 0,1-5 1,2-4 0,1-1 0,1-7-1,0-1 1,-2 3-1,-1 0 1,-3 2-1,-3 3 1,-3 2-1,-4 5 0,-9 2 0,9 19 1,-9-8-1,1 4 0,0 2 0,0 1 0,3-1 0,1-3 0,-5-14 0,16 7 0,-2-6 0,0-5 0,4-8 1,0-2-1,2-4 0,-2 1 1,1 2-1,-3 3 0,-5-2 0,-2 5 0,-9 9 0,9 2 0,-9-2 0,3 16 0,-4-6 0,2 0 0,2 5 0,0-2 0,2-2 1,-5-11-2,10 15 1,-10-15-2,11 7-3,-11-7-6,9 6-27,-9-6-2,5-12 1,-5 12-1</inkml:trace>
  <inkml:trace contextRef="#ctx0" brushRef="#br0" timeOffset="32988.8869">12059 6861 18,'0'0'30,"0"0"1,0 0 1,-1-11-9,1 11-4,0 0-5,0 0-3,0 0-2,4 11-2,-4-11-1,10 10 0,-10-10-1,20 15 0,-6-5-1,4 0-1,1-3-1,1 5 0,2-3-1,0 4-1,-1 1 1,-3-6 0,-2 2-1,-1 3 0,-3-2 0,-4 0 0,-2-1 0,-6-10 1,4 14-2,-7-3 1,0-2 0,3-9 1,-16 15-2,5-5 1,0-2 0,-3 4 0,-1 0 0,-1-1 0,-1 0-1,0 3 1,1-1 0,1 0 1,2-2-2,2-3 1,5 2-1,6-10-2,0 16-4,0-16-25,0 0-8,14 4 1,-14-4-1</inkml:trace>
  <inkml:trace contextRef="#ctx0" brushRef="#br0" timeOffset="34737.9869">10983 8414 31,'4'9'31,"-4"-9"3,0 0 0,14-10-14,-11-2-3,9 4-3,-4-9-4,6 1-3,-4-5-1,6 5-2,-4-1 0,2 6-1,-1 1-2,0 3 1,-2 5-2,0 10 1,1 5-1,-2 3 1,1 2-1,3 3 0,-3 1 0,4-1 1,0-3-1,2-7 0,0-6 1,5-2-1,2-10 1,-3-6 1,3-5-2,1-1 1,0-3 0,0 2-1,-3 3 1,-4 1 0,-4 4-1,2 8 0,-6 6 0,-10-2 1,14 19-1,-9-3 0,-1-3 0,4 6 0,1 1 0,1-6 1,1-5-1,4-2 0,2-7 1,2-4-1,1-2 1,-1-5 0,1-4-1,-2 4 0,1 1 1,0 0-1,-3 5 0,-1 2 1,-3 3-1,-1 5 0,2 4 0,-3-2 0,1 1 0,0 2 0,0-1 0,2-1 0,0-3 0,2-3 1,1-3-2,4 0 1,-1-3 1,4-6-1,1-3 0,0 1-1,-2-2 2,-1 2-1,-2 3 0,-4-1 0,-4 4 0,-1 6 0,-10 0 0,8 11 1,-8-11-1,4 19-1,-3-8 1,2 2 1,1-1-1,-4-12 1,9 16-1,-9-16-1,14 13 1,-14-13 0,14 7-2,-14-7-3,11 1-4,-11-1-20,0 0-12,0 0 1,5-14 0,-5 14 0</inkml:trace>
  <inkml:trace contextRef="#ctx0" brushRef="#br0" timeOffset="35247.016">12148 8179 75,'0'0'39,"-10"6"-1,10-6 0,0 0-20,0 0-8,6 9-2,-6-9-3,18 12-2,-5-2 0,4-1 0,-1 0-2,2 1 0,0 1 0,1 1-1,-2 2 1,-1-5-1,-4 0 0,0 4 0,-2-1 0,-10-12 1,12 19-1,-12-19 0,5 13 0,-7-4 0,-1 2 0,-3-2 0,-5 2 0,-3 6-1,-3 0 2,-2 4-2,-4 2 2,1-3-1,0-1 0,2-1-1,5-3 1,2-3 0,13-12-2,-11 9-4,11-9-20,15 1-16,-15-1 1,16-16 0,-4 2-1</inkml:trace>
  <inkml:trace contextRef="#ctx0" brushRef="#br0" timeOffset="36177.0692">14835 8110 69,'0'0'37,"0"0"-2,0 0-1,13-3-21,-13 3-4,4 10-1,-4 3-4,4 8 0,-4 5-1,0 9 0,-1 6-1,1 3 0,-3 2-1,0 0 0,-1 0 0,-1-6-1,2-7 1,1-4-1,-1-8 0,1-8-1,2-4-2,0-9-2,0 0-7,3-14-17,0-1-10,0-3 0,-2-6-1</inkml:trace>
  <inkml:trace contextRef="#ctx0" brushRef="#br0" timeOffset="36482.0867">14823 8161 48,'8'-10'34,"-8"10"2,13-3 1,1 2-18,-5-6-4,11 9-3,-7-4-3,9 4-1,-2-3-2,3 3-1,-1-2-2,2 2-1,-1 0 0,-1-3-2,0 0-1,-3 1-1,-2 1-2,-4-4-3,1 8-4,-14-5-9,0 0-21,0 0 2,0 0-1,-17 8 3</inkml:trace>
  <inkml:trace contextRef="#ctx0" brushRef="#br0" timeOffset="36696.0989">14876 8314 46,'3'13'37,"4"-1"1,6-3 1,4 1-12,-3-11-13,11 7-2,-5-6-6,3 3-1,-2-1-3,1 0-3,-2 2-3,-5-5-5,4 1-26,-6 0-5,-13 0 1,16-12-1</inkml:trace>
  <inkml:trace contextRef="#ctx0" brushRef="#br0" timeOffset="37559.1483">15722 8096 51,'17'4'35,"-17"-4"-2,10-2-4,-10 2-12,0 0-2,0 0-6,0 0-3,0 0-2,-8-10-1,8 10-1,-15-1 0,6-1 0,-4 1-2,-1 1 1,-2 1-1,1 1 0,-1 4 1,1-3-1,2 1 0,2 3 1,11-7 0,-10 12 0,10-12-1,1 18 1,2-8 0,1 7 0,-1 1-1,2 1 1,-3 3-1,2 5 0,-3 2 0,1 0 1,-2 0-1,1 0 1,-1-2-1,1 2 0,-1-1 0,-2-5 0,0-3 0,0-1-1,-2-1 1,0-3 0,1-2 0,-1-4 0,4-9 0,-2 12 0,2-12 0,0 0 1,11 8 0,-11-8 0,19 2 1,-6 0-1,2 0 0,0-1 0,5 0-3,-1-1-1,1 8-6,-3-7-28,0-3-2,-1-2 0,-2-2-1</inkml:trace>
  <inkml:trace contextRef="#ctx0" brushRef="#br0" timeOffset="37945.1703">16308 8236 52,'0'0'35,"0"0"-1,-7 9-6,3 4-10,-10-3-3,6 9-6,-8-1-2,1 7-1,-6-1-2,1 7-1,-4 0 0,-1-1-1,2-3 0,2-2-2,1-5 1,3-2-2,5-3-1,0-7-2,12-8-4,-12 4-11,12-4-20,-2-11 1,3 0 0,1-3 1</inkml:trace>
  <inkml:trace contextRef="#ctx0" brushRef="#br0" timeOffset="38227.1865">16034 8265 69,'0'0'38,"0"0"-1,0 0 1,17 5-25,-17-5-3,17 18-4,-5-2-2,4 5 0,1 0-2,4 5 0,1 0 0,2 0 0,-2-1-1,0-4 0,0-3 0,-1 0 0,-3-3 0,0-3-1,-2-4-1,-1-2-1,-1 0-3,-14-6-7,18-2-28,-18 2 0,8-11 0,-8 11-1</inkml:trace>
  <inkml:trace contextRef="#ctx0" brushRef="#br0" timeOffset="38727.215">16527 8293 87,'17'-6'38,"-17"6"-1,10-7-5,-10 7-22,0 0-5,6 9-2,-6 0-3,0-9-3,2 21-5,-2-21-13,0 20-18,5-8 2,-5-12-2,8 16 2</inkml:trace>
  <inkml:trace contextRef="#ctx0" brushRef="#br0" timeOffset="38909.2254">16617 8441 55,'-2'9'34,"3"7"-2,-4-6 2,-4 0-23,7 4-3,-4-4-5,3 2-3,2 2-7,-1-14-15,-1 9-10,1-9-3,0 0 2,12-2 0</inkml:trace>
  <inkml:trace contextRef="#ctx0" brushRef="#br0" timeOffset="39208.2426">16870 8304 59,'0'0'34,"19"-4"-1,-10 4-2,-9 0-18,22-8-6,-11 3-3,5 7-1,-1-3-1,3 1-1,3 0-1,-1-1-2,2 3-4,-5-3-12,0-1-16,1 2 0,-7-5-1,0 6 0</inkml:trace>
  <inkml:trace contextRef="#ctx0" brushRef="#br0" timeOffset="39489.2587">16895 8459 54,'0'16'36,"0"-16"0,7 9-2,-7-9-11,0 0-13,20 4-2,-20-4-3,21 1-2,-10-1-1,2 0-2,1 1-2,-1-1-2,5 5-4,-8-11-10,5 3-20,2-1 1,-1-6-1,3 3 2</inkml:trace>
  <inkml:trace contextRef="#ctx0" brushRef="#br0" timeOffset="39938.2843">17391 8102 60,'0'0'36,"16"-8"1,-16 8 1,13-6-17,-13 6-12,8 11 0,-1-1-3,-4 0-2,2 9-1,-3 3 1,1-1-2,-3 3 0,-2 5-1,-1 0-1,-1 3 1,-1-1-1,-3-3 0,2-3 0,2 2 0,1-1 0,4-7 1,2-1-1,2-4 0,3-2 0,4 1 1,1-4-1,2 0 1,2-4-1,1 1 0,2-2-1,0-3-1,2 0-2,-4-7-6,7 5-16,-5-4-15,-6-5 1,-3 0-1,-6-2 2</inkml:trace>
  <inkml:trace contextRef="#ctx0" brushRef="#br0" timeOffset="40185.2985">17365 8352 65,'0'0'40,"20"3"-1,-6-6 1,7-9-16,1 12-15,-4-5-2,7 2-3,-1 1-3,-1-1-4,1 3-3,-6-8-12,2 2-23,-2-6 2,-3 1-2,-1 0 2</inkml:trace>
  <inkml:trace contextRef="#ctx0" brushRef="#br0" timeOffset="41046.3477">17870 8059 74,'0'0'38,"7"10"1,-7-10-1,19-7-23,-7 4-8,-2-2-2,5 4-3,0-1 0,3-2-1,-2 3-1,2 0 0,-2-1 1,1 1 0,-1 0 0,-4-2 0,-3 1 0,1 1 0,-10 1 0,11-3 0,-11 3-1,0 0 1,0 0-1,9 4 0,-9-4 0,3 10 0,-3-10 0,2 18 0,-2-6 0,0 1 0,-2 6 1,0 1-1,-2 1 0,1 5 0,0 3 1,-1-1-1,1 2 0,0 2 0,0-2-1,3 1 2,2-1-1,-1-4 0,1-3 0,2 1-1,0-2 2,1-3-1,2-3 0,-2-2 0,3-2-1,-1 0 1,0 0-1,-7-12 1,13 13-1,-13-13 1,6 15 0,-5-6 0,-1-9 0,-5 17 0,5-17 0,-13 18 0,4-5 0,-1-3 1,-2 0-2,1 1 1,-3-4 0,2 1 1,2 0-1,0-2 1,10-6-1,-13 8 0,13-8 0,0 0 1,0 0-2,0 0-1,0 0-1,-10-3-5,10 3-12,0 0-20,0 0 0,-1-12 0,-4 2 1</inkml:trace>
  <inkml:trace contextRef="#ctx0" brushRef="#br0" timeOffset="45533.6043">3822 9960 18,'11'1'29,"-11"-1"2,8-9-6,-8 9-3,0 0-3,0 0-3,0 0 0,0 0-5,-11 9-3,7 4-2,-7-3 0,1 8-2,-4 0 0,0 4-2,-2-1-1,1 2 0,0-1 0,-1 2-1,0-3 0,2-1 0,2-4 0,2-2-1,3-1-1,-3-5-2,6 1-2,4-9-6,0 0-17,0 0-9,-11-9 1,9-1-1,-6-4 1</inkml:trace>
  <inkml:trace contextRef="#ctx0" brushRef="#br0" timeOffset="45787.6189">3585 9997 59,'0'0'37,"0"0"-1,0 0 3,16 10-21,-16-10-6,20 19-3,-5-5-3,9 5-1,1-1-1,2 5-1,1-2-1,3-1 0,-4-1-3,0-2 0,0 1-3,-6-9-4,4 7-17,-2-10-16,-7-6 1,-2 0 0,0-6 1</inkml:trace>
  <inkml:trace contextRef="#ctx0" brushRef="#br0" timeOffset="46014.6318">4232 10169 85,'15'9'40,"-5"-1"0,-10-8 1,15 14-29,-15-14-4,0 0-5,0 0-7,0 0-32,0 0-4,9-11 0,-7-3-2</inkml:trace>
  <inkml:trace contextRef="#ctx0" brushRef="#br0" timeOffset="49146.8111">2874 9790 47,'1'-13'32,"-1"13"2,9-11-4,-9 11-14,0 0-5,0 0-3,0 0-2,-3 10 0,12 8-1,-5-2 0,7 6 0,-1 4 0,4 7-1,-2 0-1,2 6 0,-4 2-1,2-1-1,-2 0 0,-2 1 0,-1-5-1,-1-4 0,-2-3 0,1-6 0,-1-4-1,0-5 1,-4-14 0,0 0 1,14 1-1,-7-11 0,1-8 1,1-10-1,3-5 1,2-8-1,3-3 0,3-3 0,2-1-1,1-1 1,0 3-1,-2 5-1,1 8-2,-5 3-2,-1 17-11,-7 4-23,-9 9 2,0 0-2,-9 9 2</inkml:trace>
  <inkml:trace contextRef="#ctx0" brushRef="#br0" timeOffset="49448.8283">2846 10101 69,'7'-12'38,"2"-1"0,6-5-3,1 9-18,2-10-7,14 7-1,1-5-3,5 7-2,5-2-1,4-1-1,-1 4-2,0 4-2,-1 3-4,-10-1-24,2 0-10,-4-2-1,-11 0 1</inkml:trace>
  <inkml:trace contextRef="#ctx0" brushRef="#br0" timeOffset="50537.8906">5642 9851 18,'0'0'32,"9"-1"0,-9 1 3,0 0-11,0 0-6,0 0-3,0 0-6,-11 8-2,5 1-3,-5 1 0,-1 10-2,-5 4 0,-4 5 0,-4 3 0,-3 4-1,-3 1 0,0 2-1,0 1 2,3-9-2,3-4 1,8-6-2,1-4 1,6-8-1,10-9-2,0 0-3,0 0-5,-3-18-10,6 1-16,3 2 0,-4-7 0,2 0 2</inkml:trace>
  <inkml:trace contextRef="#ctx0" brushRef="#br0" timeOffset="50803.9058">5336 9883 68,'0'0'35,"0"0"-1,0 0-7,20 13-11,-12-2-4,11 11-4,-4-1 0,8 7-2,0-1-1,5 6-2,-1-2 0,2 1-1,-1-4-1,0-4 0,0-3-1,-3-3-1,-2-3-1,-6-8-1,0 1-4,-8-13-6,3-1-27,-12 6 1,11-16 0,-7 3 0</inkml:trace>
  <inkml:trace contextRef="#ctx0" brushRef="#br0" timeOffset="51123.9242">6025 9948 85,'0'0'37,"0"0"0,12-2-8,-7-8-18,11 9-2,-3-6-2,7 3-3,-1-2 0,6 3-2,0 1 0,-1 1-1,0 1-3,-3-1-2,-1 6-4,-7-7-9,1 2-22,-14 0-1,6 9 1,-6-9 0</inkml:trace>
  <inkml:trace contextRef="#ctx0" brushRef="#br0" timeOffset="51338.9364">6006 10028 69,'0'0'38,"-5"12"-1,5-12 1,10 9-25,-10-9-4,16 5-2,-6-1-2,4 0-2,-1 0-3,4 1 0,4 0-3,-2-4-3,6 7-14,0-6-19,-4-5 1,2 1-1,-1-5 2</inkml:trace>
  <inkml:trace contextRef="#ctx0" brushRef="#br0" timeOffset="51761.9606">6608 9722 87,'10'-1'36,"-10"1"0,0 0-5,0 14-24,3-1-1,-6 4-2,2 7-1,-1 1-1,-2 6 1,-1 2-1,2 5 0,-1-3 0,1 0 0,0-3 0,4-1 0,0-3 0,3-3-1,3-4 0,3-5 0,2-4 0,4-1 0,1-5 0,1-2-1,1-4 0,2-4-1,0-3-1,-5-2-3,6 4-6,-13-8-19,4-1-11,-5-1 2,-4-4-2</inkml:trace>
  <inkml:trace contextRef="#ctx0" brushRef="#br0" timeOffset="51981.9732">6496 9977 71,'-1'10'39,"1"-10"0,15 6-1,10-4-23,-7-11-4,9 9-2,-4-6-4,3 1-1,-1 1-5,0-3-5,3 5-25,-8 0-10,-2-2 2,-2-4-2</inkml:trace>
  <inkml:trace contextRef="#ctx0" brushRef="#br0" timeOffset="52784.0191">7403 9789 66,'0'0'37,"9"4"-1,-9-4 2,-5 9-23,3 5-5,-10 1-3,4 10-3,-4 2 0,-1 3-2,-1 2 0,1 1-1,-1-1 1,4 1-2,1-5 2,1-6-1,1-5-1,4-5 0,3-12 1,0 0-1,0 0 0,10-18 0,-2-3 0,4-6 0,3-6 0,-1-3 0,2-2-1,-1 1 1,1-1 0,-4 6 0,-2 4 1,-1 7 0,-4 4 0,-5 17 0,8-9 0,-8 9 1,5 15 0,0 0-1,1 4 1,1 10-1,3 3 1,1 2 0,0 1-1,2 0 0,2 0-1,-3-4-3,3 0-6,-9-10-32,1-11-1,-7-10 1,11-4-2</inkml:trace>
  <inkml:trace contextRef="#ctx0" brushRef="#br0" timeOffset="53485.0592">8045 9777 50,'0'0'36,"12"5"1,-12-5 1,0 0-16,14 21-6,-14-9-5,5 8-3,-7 4-2,5 6-2,-4 2-1,0 3-1,-1 0 0,1 2-2,1-2 1,1 2 0,1-7-1,-1-5 0,1-4-1,1-5-2,1-3-1,-4-13-6,0 0-22,10-10-9,-10-8 2,2-4-2</inkml:trace>
  <inkml:trace contextRef="#ctx0" brushRef="#br0" timeOffset="53778.076">8068 9780 74,'0'0'38,"0"11"0,0-11 1,10-2-27,5 6-2,-4-6-1,9 1-3,-2-3-2,6 4 0,0-1-2,0-2 0,0 0-2,-2 1-1,-1 1-1,-6-1-1,1 4-2,-16-2-3,18 0-10,-18 0-23,0 0 2,0 0-1,-12 10 2</inkml:trace>
  <inkml:trace contextRef="#ctx0" brushRef="#br0" timeOffset="54011.0893">8104 9964 85,'3'13'38,"3"-3"1,5-7-8,8 4-17,-5-8-2,7 5-3,-2-2-3,2 4-1,-2-3-3,1 4 0,-3-1-2,-2-2-2,0 6-4,-4-9-9,0 1-26,2-2 0,-3-5 0,0-5 0</inkml:trace>
  <inkml:trace contextRef="#ctx0" brushRef="#br0" timeOffset="55489.1738">11109 9860 38,'0'0'33,"20"-5"1,-10-3-2,4-3-10,2 7-9,-6-4-4,6 4-3,-4-2-2,2 3-1,0 2 0,3 3-1,1 3 0,0 4 0,1 1-1,1 4 0,0 4 1,-1 2-1,-3-2 1,3 1-1,-2-6 0,4 0 0,0-9 0,2-4 0,1-9 0,4-3 0,0-4-1,2-3 1,-3 1 0,-3-2 0,-5 4-1,0 6 1,-6 1-1,-3 5 1,-10 4 0,12 2-1,-12-2 0,10 14 0,1-2 0,1-2 1,3 0-1,2 1 0,4-3 1,1-1-1,2-3 1,1-4-1,-1-4 0,2 0 1,0-2-1,-2-3 1,1 1-1,-2 0 0,-2 0 0,-2 2 0,0 4 1,-4-1-1,0 2 0,-2 3 0,-1 1 0,0 2 1,0 0-1,0 1 0,-1-1 0,1 3 0,0-1 0,0-1 1,3-2-1,0 0 0,3 1 1,0-3-1,1-2 1,0-2-1,-1-1 0,0-1 0,-3 1 1,-2-1-1,-4-2 0,-9 6 0,12-8 1,-12 8-1,0 0 0,0 0 0,0 0-1,0 0-1,0 0-2,0 0-4,1 16-13,-1-16-20,0 0 2,0 0-2,0 0 3</inkml:trace>
  <inkml:trace contextRef="#ctx0" brushRef="#br0" timeOffset="55837.1936">12379 9738 93,'-6'10'38,"6"-10"1,6 20-8,-6-20-21,15 12-2,-5-4-4,6 1-1,1 0-1,2 4-1,-1 0 0,-2-1 0,0 2-1,-3 0 0,-4 1 0,-2 2 0,-5 0 1,-2-2 0,-4 0 0,-3 0-1,-1-1 1,-5-2-1,-2 0 1,0-2-2,0-1 0,1-3-5,9 6-20,5-12-14,0 0-1,0 0 1,15-22 0</inkml:trace>
  <inkml:trace contextRef="#ctx0" brushRef="#br0" timeOffset="56620.2385">14900 9616 36,'0'0'34,"0"0"2,0 0 1,-6-18-14,6 18-4,0 0-7,0 0-2,-1 12-4,5 3-1,-2 4-2,2 4 0,0 3-1,0 7 0,-2-1 0,0 4 0,-1 2-1,-1-3 1,-2-1-1,-2-2-1,0-3 1,-2-6-1,3-4-1,-1-6-2,4-13-2,0 0-4,0 0-15,4-15-17,-2-6 1,2-4-1,0-7 2</inkml:trace>
  <inkml:trace contextRef="#ctx0" brushRef="#br0" timeOffset="56894.2542">14845 9607 61,'0'0'37,"0"0"1,12 2 1,-1-12-18,9 9-10,-5-7-2,9 7-2,-2-2-2,3 1-2,3 1-1,0 2-1,-2-3 0,0 2-2,0 0 0,-5-2-2,0 3-1,-5-2-3,-3 6-3,-13-5-7,0 0-23,0 0 1,-4 9 0,-6 0 1</inkml:trace>
  <inkml:trace contextRef="#ctx0" brushRef="#br0" timeOffset="57115.2668">14910 9802 75,'-2'12'40,"6"-1"-1,6-4 2,-1-6-29,12 5 0,-4-5-5,8 4-2,0-2-3,0-1-1,-2 1-3,-4-3-3,3 5-5,-9-4-26,0-4-4,-13 3-1,14-15 1</inkml:trace>
  <inkml:trace contextRef="#ctx0" brushRef="#br0" timeOffset="57850.3089">15821 9534 38,'0'0'34,"0"0"1,0 0 1,0-10-12,0 10-11,0 0-3,-11-7-3,11 7-1,-17-8-3,5 4 0,-1 1-1,-4 0-1,0 1 0,-2 0 0,-2 3-1,0 0 1,5-1 0,0 1 0,4 4 0,3-1 1,9-4 0,-11 14-1,12-3 0,1 0 0,3 4 0,1 4 0,0 1 0,1 3-1,0 4 1,1 1-1,-2 2 1,-2 2-1,-2 0 0,-1-2 0,-2 2 0,-2 1 0,0-5 1,-1 0-1,1-3-1,0-3 2,1-3-1,2-3 1,0-2-1,2-5-1,1 1 1,-3-10 1,9 11-1,-9-11 0,13 9 0,-13-9 0,16 10 0,-6-7 1,4 0-1,1-1 1,3 1-1,-2-2 1,3-2-1,1 1 0,-1-3-3,2 3-6,-9-2-31,-1-8-1,-1-1 1,-3-8 0</inkml:trace>
  <inkml:trace contextRef="#ctx0" brushRef="#br0" timeOffset="58397.3402">16340 9676 83,'10'-5'38,"-10"5"-1,0 0-7,0 0-20,-3 9-3,-2 5-1,-6 3-2,-1 4-1,-5 1-1,0 6 0,-3-1-1,-1 0 1,-1-2-2,3 1 1,-2-5 0,3-2-1,5-2-1,1-7-1,6 0-4,6-10-6,0 0-22,-6-10-7,6-2 2,1-4 0</inkml:trace>
  <inkml:trace contextRef="#ctx0" brushRef="#br0" timeOffset="58664.3554">16066 9726 74,'13'3'39,"-4"1"-1,3 1-3,2 5-20,-2-5-5,11 12 0,-6-2-4,4 3-1,-2 2-3,2 2 0,-1 0 0,2 2-1,-4-1-1,1-6 0,-2 0-1,-2-3-3,1-2 0,-16-12-5,24 8-15,-11-10-18,-6-8 2,2-1-1,-1-6 2</inkml:trace>
  <inkml:trace contextRef="#ctx0" brushRef="#br0" timeOffset="58910.3695">16635 9712 67,'0'0'38,"0"0"0,10 6 0,-10-6-20,0 0-8,-3 12-3,3-12-4,0 0-4,3 14-4,-3-14-8,0 0-26,9 15 1,-9-15-2,2 10 2</inkml:trace>
  <inkml:trace contextRef="#ctx0" brushRef="#br0" timeOffset="59097.3802">16653 9848 75,'4'17'38,"-4"-17"1,3 10-1,-3-10-27,0 10-3,0-10-5,4 11-3,-4-11-5,5 12-10,-3-2-24,-2-10 2,0 0-3,0 0 3</inkml:trace>
  <inkml:trace contextRef="#ctx0" brushRef="#br0" timeOffset="59453.4006">16917 9738 90,'16'0'39,"-16"0"2,18-5-1,-6 4-31,-1-3-2,3 2-3,2-3-2,4 3 0,3 0-2,1 1 1,2 1-1,-2-2-1,1 0-1,-2-1-1,1 4-2,-11-6-2,4 7-5,-17-2-9,0 0-20,0 0 2,0 0 0,-15-4 2</inkml:trace>
  <inkml:trace contextRef="#ctx0" brushRef="#br0" timeOffset="59672.4131">16950 9868 55,'-6'11'38,"5"0"-1,1-11 3,0 0-19,10 13-9,-10-13-3,19 2-2,-7-2-4,9 0-1,-1 0-1,4-2-3,3 2-2,-5-7-8,5 0-27,-2 0 0,-2-6 0,-1 1-1</inkml:trace>
  <inkml:trace contextRef="#ctx0" brushRef="#br0" timeOffset="60309.4495">17577 9445 79,'0'0'39,"14"9"-1,-10 3 0,-11-2-27,9 10-4,-5 0-2,0 8-1,0 4-2,-1 2 0,0 3-1,-1-1 1,0 1-2,1 0 0,-1-2 1,3-4-1,0-6 0,3-1 1,2-5-1,4-2 1,3-6 0,1-4 0,3-3-1,1-2 0,3-1-1,-3-4-3,7 3-5,-9-11-13,-1 5-19,2-2 0,-2-2 1,-3 1 0</inkml:trace>
  <inkml:trace contextRef="#ctx0" brushRef="#br0" timeOffset="60555.4636">17469 9741 76,'-13'6'40,"13"-6"0,12 0 0,-12 0-27,27-3-2,-12 1-4,8 3-2,-3-3-2,5 4-2,-1 0 0,-1-4-2,0 2-3,-2-3-2,5 5-7,-7-4-28,1-6 0,1-4 1,-2-2-1</inkml:trace>
  <inkml:trace contextRef="#ctx0" brushRef="#br0" timeOffset="61323.5075">17916 9494 61,'0'0'39,"0"0"-1,0 0 1,0 0-21,16-4-6,-16 4-3,21-5-2,-6 3-3,1 3-1,1-1-1,3-1 0,0 1-1,3 1 0,-1-2-1,-2 2 1,-1 1-1,-1-2 1,-5-1-1,-2 3 0,-11-2 0,12 2 0,-12-2 0,0 0 0,0 0 0,1 16 0,-4-4 0,0-2 0,-3 2 0,1 8 0,0 2 0,-1 3 0,-1 1 0,-1 1 0,2 2 0,0 3 0,1 2 0,0-3 0,-1-1 0,2 1 0,1 0 1,2-2-1,1-1 0,1-3 0,1-2 1,2-1-1,0-4 0,1-3 0,-1-3 0,-2-2 0,-2-10 1,2 14-1,-2-14 0,0 0 0,-10 9 0,10-9 1,-18 2-1,5-1 0,-1 0 0,-2-1 0,-2-1 0,2 1-1,1 0-1,1-2-2,14 2-11,0 0-25,-12-4-2,12 4 1,9-13-1</inkml:trace>
  <inkml:trace contextRef="#ctx0" brushRef="#br0" timeOffset="62771.5903">2830 11038 35,'3'15'33,"-3"-15"3,9 22 0,-6-5-14,0-2-7,8 13-3,-6 0-3,6 9-4,-5 1-1,5 3-2,-3 0 0,0 2-1,2-5 0,1-2-1,0-8 0,3-5 0,-2-7 1,2-9 0,-1-7-1,1-8 1,-1-8 0,0-9 1,0-8-1,1-8 0,2-3 0,-2 2 0,-1 0-1,-3 4 0,-2 8-3,-4 3-6,5 11-27,-9 16-4,0 0 2,0 0-2</inkml:trace>
  <inkml:trace contextRef="#ctx0" brushRef="#br0" timeOffset="63050.6063">2794 11410 85,'0'0'39,"13"-12"0,0 5 2,1 1-31,5-3-5,8 2 0,3-2-1,5-1-1,4 1-2,5-6-2,2 2-4,-6-8-14,-1 6-21,-1-2-1,-6 1 1,-1 2-1</inkml:trace>
  <inkml:trace contextRef="#ctx0" brushRef="#br0" timeOffset="63351.6235">3663 11184 43,'11'7'34,"-11"-7"2,6 12-1,-8 2-10,-5-2-17,2 9 0,-9-2-2,3 5-2,-4 0-1,-5 6-2,-5 0 1,1 1-1,-2-4 0,0 0-1,2-1-1,-1-9-1,8 2-4,0-13-6,17-6-25,-13 0 0,6-10-1,4-4 2</inkml:trace>
  <inkml:trace contextRef="#ctx0" brushRef="#br0" timeOffset="63573.6362">3370 11244 82,'0'0'41,"8"15"-2,-1-4 2,-1-1-31,12 10-3,-1-3-1,7 7-2,1 0-2,5-1-1,0 3-3,0-3-5,4 7-16,0-8-17,-7-7 0,2-2-1,-2-10 0</inkml:trace>
  <inkml:trace contextRef="#ctx0" brushRef="#br0" timeOffset="63754.6466">3909 11465 93,'-1'9'39,"1"1"1,0-10-1,0 11-30,0-11-8,9 14-6,-9-2-32,0-12-3,11 8 1,-11-8-1</inkml:trace>
  <inkml:trace contextRef="#ctx0" brushRef="#br0" timeOffset="64476.6879">5507 11179 53,'9'-6'37,"-9"6"-1,9 7-1,-9-7-13,-10 18-10,-9-1-2,3 8-4,-7 0-1,0 5-1,-3-1-1,3 3-1,-1-4 0,1-1-1,6-7-2,1-5 0,6-2-3,-1-9-3,11-4-8,0 0-20,-11-1-4,9-8 0,-2-7-1</inkml:trace>
  <inkml:trace contextRef="#ctx0" brushRef="#br0" timeOffset="64716.7015">5234 11189 50,'-2'-10'38,"2"10"0,0 0 1,0 0-10,14 3-16,-8 6-3,7 12-3,0 2-3,8 6 0,2 1-1,2 6-2,2-1 1,2-2-1,0 0-1,1-5-1,-1-3-2,-5-8-2,2 4-7,-10-10-28,1-11-2,-4-5 2,0-8-1</inkml:trace>
  <inkml:trace contextRef="#ctx0" brushRef="#br0" timeOffset="64975.7164">5751 11283 79,'0'0'39,"6"9"-1,-6-9 2,15-4-28,3 2-5,-1-5-3,7 3 0,1-3-2,3 0 0,1 3-2,1-3-2,-2 6-5,-10-6-15,0 5-17,-5 1 0,-13 1-1,10-5 0</inkml:trace>
  <inkml:trace contextRef="#ctx0" brushRef="#br0" timeOffset="65190.7286">5836 11374 87,'0'0'39,"2"15"0,-2-15 1,17 9-31,-7-10-2,9 3-3,-1-1-4,3-1-2,5 4-6,-5-8-13,1 2-19,5 0 1,-3-6-1,2-1 2</inkml:trace>
  <inkml:trace contextRef="#ctx0" brushRef="#br0" timeOffset="65545.749">6368 11024 100,'0'0'38,"2"12"2,-2-12-7,1 24-27,-3-7-3,3 8-1,0 6 0,0 3-1,-1 2 0,1 2-1,0-1 1,0 0-1,1-3 1,1-4 0,0-6-1,3-3 1,4-8 0,0-2 0,2-3 0,7-5 0,1-3-1,1-2 0,3-1-2,-5-7-4,3 8-9,-3-5-24,-7-5-3,-3 0 2,-8-1-1</inkml:trace>
  <inkml:trace contextRef="#ctx0" brushRef="#br0" timeOffset="65745.7604">6287 11286 77,'0'0'40,"0"0"0,0 0 1,19 9-24,-3-14-8,12 8-2,-3-4-2,6 0-2,0 3-6,-2-4-7,-1 2-30,-4-2-3,-3-5 3,-1-3-2</inkml:trace>
  <inkml:trace contextRef="#ctx0" brushRef="#br0" timeOffset="66238.7887">7020 11302 82,'0'0'40,"10"5"0,1-5 1,-11 0-29,32-2-2,-10 0-2,7 4-2,0-1-1,3 0-1,0 0-2,3 2-1,2-2 0,-2-2 0,-1-1-2,2-1 0,-2-2-2,-5-4-2,0 4-3,-13-10-7,2 4-27,-9 1-1,-9-2 2,-4 0-1</inkml:trace>
  <inkml:trace contextRef="#ctx0" brushRef="#br0" timeOffset="66538.8058">7427 11164 99,'9'0'39,"-9"0"1,10 7-9,-10-7-20,16 9-4,-4-3-3,6 4-1,3 2-1,2-1 0,1 1-1,2 2-1,0-1 0,-5 0 0,-4 0 1,-4 1-1,-7-4 0,-4 2 0,-6 0 0,-8-4 0,-2 2-1,-4-2-1,1 2-3,-5-6-4,11 4-24,-4-4-8,4-6 0,11 2 0</inkml:trace>
  <inkml:trace contextRef="#ctx0" brushRef="#br0" timeOffset="67047.8349">8107 11006 76,'0'0'38,"0"0"-1,5 22 1,-3-1-26,-7 1-4,4 9-2,-4 3-1,5 9-1,-1-3 0,2 3-1,-1-3 0,0-6-2,1-4 1,1-4-2,1-7-1,-3-8-1,0-11-2,0 0-4,0 0-14,0 0-19,3-16 1,-6-4-1,-1-8 2</inkml:trace>
  <inkml:trace contextRef="#ctx0" brushRef="#br0" timeOffset="67301.8495">8091 10995 98,'0'0'39,"0"0"2,6-13-7,7 16-23,0-5-3,9 5-1,2-1-3,5 2 0,3-2-2,5-2-1,-3 0-1,0-1-2,-3 2-2,-7-5-3,1 10-8,-14-6-27,-11 0 0,0 0 1,0 0-1</inkml:trace>
  <inkml:trace contextRef="#ctx0" brushRef="#br0" timeOffset="67497.8607">8161 11195 83,'1'20'40,"5"-6"0,9 1 2,-15-15-29,33 16-2,-14-12-3,9 4-3,-2-4-2,-1-3-5,3 5-5,-10-6-35,4-7 0,2-1 0,-2-6 0</inkml:trace>
  <inkml:trace contextRef="#ctx0" brushRef="#br0" timeOffset="68744.9319">11198 11177 53,'0'0'37,"13"-8"0,-3 0 0,-2-8-17,13 7-6,-5-7-4,9 6-3,-1-1-2,-1 4-2,-3 2-1,3 4-1,-1 7 0,-2 3-1,-4 4 1,1 1-1,-3 4 0,3 1 1,-1 1-1,0-2 1,-1-4 0,3-4-1,1-4 1,3-2 0,2-9 1,1-3-1,4-4-1,2-2 1,-2 1 0,-2-1-1,-2 3 1,-2 2-1,-3 4 0,-4 4 0,-1 3 0,-3 1 0,1 1 0,2 2 0,1 1 1,3-1-1,1 1 0,3-3 0,0-1 0,2 0 0,1-1 1,0-2-1,1-2 0,0-1 0,1 1 1,-2-2-1,1 0 0,-2-2 0,0 1 0,-2 1 0,-1 1 0,-2-1 0,-4 1 0,1 2 1,-5 1-1,-2 2 1,-10-2-1,11 8 1,-11-8-1,4 14 0,-4-14 1,3 14-1,-3-14 1,2 12-1,-2-12 0,6 11 0,-6-11 1,10 6-2,-10-6 1,12-2-3,-3 1-1,-9 1-5,20-7-10,-11 0-23,0-2 0,-9 9 1,8-19 0</inkml:trace>
  <inkml:trace contextRef="#ctx0" brushRef="#br0" timeOffset="69106.9527">12475 11057 87,'0'0'39,"0"0"1,9 2 1,0 3-28,-9-5-5,14 6-2,-5-2-2,3 0-2,2 2-1,2 2 1,1 1-2,-1 1 1,0 0-1,-1 1 0,-1 2 1,-5 0-1,-3 2 0,-4-1 1,-6-1-2,-3 5 1,-4-1 1,-6 1-1,-2 0 1,-1-1-1,-2 0 0,3-1-1,3 0 0,3-8-3,11 5-18,2-13-19,9 0-1,6-9 1,8-8-2</inkml:trace>
  <inkml:trace contextRef="#ctx0" brushRef="#br0" timeOffset="69868.9962">14865 10880 39,'11'-8'36,"-11"8"1,13-13 0,-13 13-12,10 2-8,1 15-5,-8-1-5,3 12-2,-4 5-2,1 6 0,-2 3 0,-2 3-1,-3-1-1,0-2 0,-2-3 1,2-5-2,-1-6 1,2-6-2,2-4 0,1-18-3,5 13-4,-5-22-13,5-1-20,-1-5 2,-3-6-2,1-1 2</inkml:trace>
  <inkml:trace contextRef="#ctx0" brushRef="#br0" timeOffset="70123.0107">14848 10904 63,'0'0'40,"0"0"-1,5-13 1,-5 13-16,17-9-12,7 5-3,0-5-3,7 5-2,3-1 0,4 1-2,2 1-1,-1 1-2,-1 1-2,-6 0-1,-1 4-4,-10-6-5,-1 4-23,-20-1-6,0 0 1,-2 12 0</inkml:trace>
  <inkml:trace contextRef="#ctx0" brushRef="#br0" timeOffset="70343.0234">14895 11086 63,'-6'19'37,"4"-5"2,6-3 0,10-2-21,-14-9-6,21 6-3,-8-6-2,3 5-3,0-4-1,2-1-2,5 1-3,0-4-5,6 4-21,-2-4-13,-1-7 1,2-1-1,0-7 2</inkml:trace>
  <inkml:trace contextRef="#ctx0" brushRef="#br0" timeOffset="71305.0784">15822 10782 56,'10'1'36,"-10"-1"-1,0 0 2,0 0-18,0 0-9,0 0-2,0 0-3,0 0-1,0 0-1,-10 7-1,10-7 0,-17 3 0,2 0-1,-2 0 0,-3 0-1,-1 0 1,0 0-1,-1 0 0,0 0 1,3-1-1,2-1 0,4 1 1,3-1-1,10-1 1,-13 3-1,13-3 1,0 0 0,-2 18 0,4-8-1,0 6 1,0 2 0,1 8-1,0 3 1,-1 5 0,0 1-1,-1 2 1,0 3-1,0 1 1,-2-1-1,0 0 1,-1-3-1,0-2 0,-1-3 1,0-3-1,0-2 0,0-9 0,0-2 0,1-3 0,2-13 0,-1 12 1,1-12-1,0 0 1,14 3 0,-4-3 1,4 0-1,1-1 0,2 1 0,4 1 0,-1-1-2,1-1 0,0 3-3,-4-4-3,4 6-7,-9-3-27,3-5-1,-3-1 1,0-3-1</inkml:trace>
  <inkml:trace contextRef="#ctx0" brushRef="#br0" timeOffset="71640.0975">16277 11095 44,'12'-8'34,"3"6"3,-15 2-1,14-11-13,-14 11-9,0 0-4,-6 20-3,-8-9-2,-1 9 0,-6 0-2,-1 2 0,-5 3 0,1 2-2,0-2 1,0-1-1,5-3-1,0-3-1,6-3-1,4-4-2,7-2-3,4-9-11,-10-7-22,10 7 1,-2-22-1,3 7 2</inkml:trace>
  <inkml:trace contextRef="#ctx0" brushRef="#br0" timeOffset="71899.1124">16012 11060 68,'0'0'40,"0"0"-1,16 15 1,-6-10-21,9 13-9,-4-2-1,8 3-3,-1 0-3,4 5-1,-2-3 0,1 4-1,0-4 0,-1-1-1,-1-3 1,-4-3-2,0-1 1,-5-7-3,2 2-2,-7-11-7,7-2-29,-16 5-1,10-14 2,-7 1-2</inkml:trace>
  <inkml:trace contextRef="#ctx0" brushRef="#br0" timeOffset="72240.1319">16629 11072 76,'0'0'37,"-13"0"1,13 0 0,0 0-28,0 0-3,7 13-4,-7-13-2,17 8-2,-6 1-5,-11-9-13,5 10-19,-2 0 0,-3-10 0,-3 14 0</inkml:trace>
  <inkml:trace contextRef="#ctx0" brushRef="#br0" timeOffset="72422.1422">16663 11265 70,'-4'14'38,"3"0"-1,0-2 1,1-12-23,0 19-7,0-19-5,3 17-3,5-8-6,-8-9-15,0 0-18,17-1 2,-17 1-1,22-16 0</inkml:trace>
  <inkml:trace contextRef="#ctx0" brushRef="#br0" timeOffset="72721.1594">16912 11133 66,'0'0'37,"13"-4"1,-3 1-2,3 3-20,-4-8-6,9 7-2,0-5-2,5 2-1,0-1-2,4 2 0,-2-1-2,1 2 0,-1 0-3,-4-2-1,-3 3-5,-7-4-5,2 3-26,-13 2-1,0 0 1,0 0-1</inkml:trace>
  <inkml:trace contextRef="#ctx0" brushRef="#br0" timeOffset="72967.1735">16931 11252 76,'2'12'39,"-2"-12"0,16 16 1,1-9-27,-4-12-4,10 8-3,-3-5-1,5 0-2,-2-3-2,2 1-1,-3-2-2,-1-1-3,3 9-10,-10-8-24,-2-5-2,-1-1 1,-4-1 0</inkml:trace>
  <inkml:trace contextRef="#ctx0" brushRef="#br0" timeOffset="73588.209">17648 10829 77,'0'0'38,"13"1"-1,-13-1-2,0 0-24,-2 20-4,-5-5-2,4 11-1,-3 2-1,1 7-1,-1 3 0,2 3 0,0-2-1,0 3 1,-1-2-2,2-3 1,1-5 0,3-3 0,2-5 0,4-4-1,2-4 1,4-4 0,5-4 0,3-4 0,2-2-1,2-2 0,0-2-3,-1-3-2,3 3-9,-10-4-26,-2-6-1,-6 0 1,-7-6 0</inkml:trace>
  <inkml:trace contextRef="#ctx0" brushRef="#br0" timeOffset="73830.2228">17538 11128 77,'0'0'40,"0"0"-1,0 0 3,0 0-28,25 2-3,-11-5-3,8 6-3,0-1-1,5 0-1,1-1-2,2-2-2,2 0-2,-1-4-3,6 7-11,-4-10-25,-4-7 0,-4-1 0,-3-4 1</inkml:trace>
  <inkml:trace contextRef="#ctx0" brushRef="#br0" timeOffset="74733.2745">18035 10791 74,'0'0'40,"0"0"-1,0 0 2,14 6-26,-5-9-5,10 5-2,0-3-3,5 1-1,1 0-2,1-1 0,-1 1-1,-2 0 0,-2 1 0,-4-3-1,-3 0 0,-2 1 0,-3 0 1,-9 1-1,12-1 1,-12 1-1,0 0-1,0 0 1,0 0 1,0 0-1,3 13 0,-3-13-1,-2 17 1,1-7 0,-1 5 0,1-2 1,0 4-1,0 4 0,1 3 0,-2 1 0,-1 2 0,1 2 0,0 1 0,0 3 0,0 0 0,1-1 0,0-1 0,1 2 0,3 0 1,0-1-1,1-2 0,1-3 0,-1-2 1,0-2-2,-1-5 2,0-4-2,-1-4 1,-2-10 0,2 11 0,-2-11 0,0 11-1,0-11 1,-1 9-1,1-9 0,0 16 1,-2-5-1,1 1 0,0 1 1,0-1 0,0 0-1,0 3 1,-2-5 1,1 2-2,-1-2 1,3-10 1,-8 15-1,8-15 0,-10 11 0,10-11 1,-15 4-1,5-3 1,-1 0 0,0-2-1,-2 0 0,1-1-1,0-1-3,12 3-20,-14-2-18,8-10 0,3-1 0,2-7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53:30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19472 7986 29,'7'-11'23,"-6"0"-3,4 2 1,2-2-4,1-1-3,1 4-3,-3-3-3,4 1-1,-2 1-4,3 2 0,-1-2 0,5 4-1,-1 1 0,3 1 0,4 0 0,-2 5-1,4 1 1,0 2-1,-2 2-1,-1 1 1,-2 1 0,-3 5-1,-5 2 1,-1 1 0,-8 0 0,-2 3 0,-5 0 0,-5 0 0,-3 1 0,-1 1-1,-3-5 1,1 3-1,0-2 1,3 0-1,1-1 0,5 0 1,5-1-1,0 0 0,4 0 0,1-3 0,2 3 0,1-1-1,1 4-3,-4-8-6,4 4-13,1 0-11,-7-6 0,5 8 0</inkml:trace>
  <inkml:trace contextRef="#ctx0" brushRef="#br0" timeOffset="422.0241">19680 8544 13,'11'7'11,"-1"2"-3,-10-9-1,19 9-2,-10-5 1,-9-4 0,9 8 2,-9-8-1,0 0 0,0 0 1,0 0 0,0 0-2,-8-5 1,8 5-2,-10-10 0,10 10-1,-12-11-1,12 11-1,-12-11 0,12 11-4,-11-5-11,11 5-13,0 0-3,-8-14 2,20 15 0</inkml:trace>
  <inkml:trace contextRef="#ctx0" brushRef="#br0" timeOffset="11084.634">19475 9434 28,'0'0'30,"8"-18"1,4 6-8,2 4-5,-1-6-2,8 7-3,-4-2-5,6 5-1,-2 0-3,1 6-2,-1 0 0,1 3-2,-2 3 1,-2 2-1,0 4 0,-6-2 1,-1 6-1,-3 0 0,-8 4 0,-6 3 0,-6 0 1,-1 1-1,-6 1 0,1-2 1,-4-1-1,1 3 1,3-4-1,5-2 1,5 2 0,2-1 0,6-1-1,3 0 0,4-1-2,1-6-3,8 3-15,0 0-15,-6-5 1,1 1-1,-11-13 1</inkml:trace>
  <inkml:trace contextRef="#ctx0" brushRef="#br0" timeOffset="11412.6528">19633 10040 14,'0'0'26,"0"0"2,-10 9 1,10-9-13,2 13-5,-2-13 0,1 15-2,-1-15-3,4 16-1,-4-16-1,7 12-1,-7-12-1,10 7 0,-10-7 0,11 3 0,-11-3 0,0 0-1,10 0 0,-10 0 0,0 0-1,0 0 0,-7 9 0,7-9-2,-3 14-5,0-4-25,3-10-1,9 10 0,-9-10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54:44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3465 2218 30,'0'-13'30,"0"13"2,0 0-11,-3-12-2,3 12-3,-1-10-5,1 10-2,0 0 0,5 15-4,-5-15-2,12 28-1,-3-1 0,4 7 0,-1 13-1,4 0 1,1 2-1,1 10-1,-2-1 1,2-5 1,-3-5-2,0-2 1,-2-10-1,-4-2 2,2-5-3,-3-12 2,-3-4-2,-1-4 0,-4-9 2,0 0-1,12-18-1,-8-7 0,1-9 1,2-2-1,4-4 2,1-9 0,2-2-1,1 4 0,-1 1 1,1 4-1,1 9-1,-4-2-3,2 12-9,-7 8-24,0-1 0,-7 16-1,8-10 2</inkml:trace>
  <inkml:trace contextRef="#ctx0" brushRef="#br0" timeOffset="394.0226">3344 2526 41,'0'0'32,"0"0"4,0 0-11,13-3-6,-2-6-4,16 9-1,2-8-5,9 3-1,2-6-4,6 9 0,0 0-1,0-1-2,-3 0-2,-5 5-4,3 4-6,-10 3-28,0 0 2,-3-1-2,-6-2 1</inkml:trace>
  <inkml:trace contextRef="#ctx0" brushRef="#br0" timeOffset="740.0424">4375 2533 38,'-6'11'33,"-2"0"1,-7 1 0,-5 5-20,3 12 0,-10-2-2,2 5-5,-2-6-3,1 8 0,0-2-1,1-3-1,4-4-3,-2-3-2,9-2-2,-4-9-9,7-2-22,11-9 0,-18-2-1,18 2 1</inkml:trace>
  <inkml:trace contextRef="#ctx0" brushRef="#br0" timeOffset="976.0559">4045 2520 63,'0'0'37,"0"0"-1,10 6 0,0 10-26,-2-1-3,8 9-2,2-1-1,4 7-2,2 0 0,2-2-1,-1 2 0,0-2-2,0 1-3,-4-7 0,1 3-10,-7-5-23,-3-5 0,2-5 0,-14-10 1</inkml:trace>
  <inkml:trace contextRef="#ctx0" brushRef="#br0" timeOffset="1157.0662">4527 2820 82,'0'0'39,"4"13"-2,-4-13-1,6 10-39,0 0-31,-6-10 0,12 10-1,-3-12-4</inkml:trace>
  <inkml:trace contextRef="#ctx0" brushRef="#br0" timeOffset="2304.1318">6090 2548 35,'0'0'30,"9"-11"-6,-9 11 0,7-10-5,-7 10-3,0 0-3,14 7-2,-14-7-3,-9 21-2,-3-3-1,-5 9 0,-3 1-3,-6 4 0,-3 3 0,-2 2-1,-2 1 0,0-5 0,1-3-2,4-3-2,6-2 0,0-9-3,12 4-5,-3-16-9,13-4-16,0 0 1,0-14 0,9 1 1</inkml:trace>
  <inkml:trace contextRef="#ctx0" brushRef="#br0" timeOffset="2532.1449">5808 2591 49,'-7'-13'33,"7"13"2,0 0 1,0 0-19,11 14-6,-2 4-2,6 12-2,2 2-3,6 5 1,0 0-3,2 2 1,1 1-3,1-2-1,3-5-5,-3-11-9,4-5-24,0-1 2,-2-11 0,2-3 0</inkml:trace>
  <inkml:trace contextRef="#ctx0" brushRef="#br0" timeOffset="2785.1594">6309 2688 72,'0'0'36,"10"-3"0,-1 3 2,9 0-29,-3-8-2,9 10-2,1-4-2,5 0-2,0-1-1,1-2-3,-1 5-3,-7-8-7,3 8-16,-4-4-7,-11 0-2,-11 4 2</inkml:trace>
  <inkml:trace contextRef="#ctx0" brushRef="#br0" timeOffset="3007.172">6334 2793 52,'0'0'34,"-4"11"2,4-11-4,17 3-15,4 3-4,-3-6-2,11 2-6,-1 1-5,2-1-2,1 4-9,-4 2-26,-2-6 1,1 2 0,-5-4-1</inkml:trace>
  <inkml:trace contextRef="#ctx0" brushRef="#br0" timeOffset="3383.1936">7078 2290 75,'0'-9'36,"0"9"-1,-14 5 1,7 16-30,-3 2-2,1 15-1,-1 7-1,3 5-1,0 5 0,-1 3 0,6 1-1,0-4 1,2-1-1,2-5 1,2-5-2,2-4 2,4-6-2,3-7 1,3-7-1,3-8 0,4-4 2,3-6-1,1-6-3,0-8-3,5 1-9,-7-4-21,-3-7 1,-3 2-1,-9-5 1</inkml:trace>
  <inkml:trace contextRef="#ctx0" brushRef="#br0" timeOffset="3596.2057">6844 2664 49,'0'0'37,"10"-11"0,12 4 1,4 5-12,3-8-15,13 5-1,1-7-6,1 6-3,0 5-5,-4-5-23,-1 4-12,-2-1 1,-4-6-1</inkml:trace>
  <inkml:trace contextRef="#ctx0" brushRef="#br0" timeOffset="4618.2642">7779 2729 23,'0'0'31,"0"0"4,14 6-1,0-9-12,10 5-3,-1-7-1,10 2-7,-6-3-3,9 3-3,-4-5-1,3-1-3,-3 7-3,-2-8-2,5 10-9,-11-6-16,1-1-8,-2 2 0,-7 2-1</inkml:trace>
  <inkml:trace contextRef="#ctx0" brushRef="#br0" timeOffset="4938.2825">8230 2573 70,'1'-10'36,"-1"10"-1,0 0-10,0 0-10,9 1-5,-9-1-5,18 6-2,-5-3-3,5 5 1,-2 3 0,5-3 0,-2 2-1,-1-3 0,-4 1 2,-1 5-2,-6 1 1,-1-1 0,-10-1 0,0 3 0,-7-1 0,-3 2 1,-2 1-4,-2-4 2,2 2-4,-3-6-4,11 2-25,1-1-3,7-10-1,3 9 0</inkml:trace>
  <inkml:trace contextRef="#ctx0" brushRef="#br0" timeOffset="5345.3058">8886 2381 50,'6'-12'36,"-6"12"1,14-18 0,-15 4-19,9 21-3,-8-7-5,9 16-4,-6 0-3,2 12 0,-3 4-1,2 8 0,-1 11-1,1-1 1,1-3-1,0 4 0,2-1 0,-3-8 0,2-5-1,-3-2 0,4-10-2,-4-6 0,2-2-4,-5-17-7,0 0-22,6-10-4,-10-11 1,-2-5 0</inkml:trace>
  <inkml:trace contextRef="#ctx0" brushRef="#br0" timeOffset="5647.3231">8855 2386 61,'11'-21'38,"-2"12"-1,1 2 3,0-9-24,8 16-4,0-12-3,7 9-3,-1 0-2,8-2 0,2-4-2,3 6-1,0 3 0,0-4 0,-2 3-2,-2-2-1,-1-1-1,-9 3-3,-2 10-2,-11-15-6,1 8-26,-11-2 0,0 0 0,-12 18 2</inkml:trace>
  <inkml:trace contextRef="#ctx0" brushRef="#br0" timeOffset="5848.3346">8876 2638 56,'11'9'37,"7"-4"0,10-3 0,11-1-17,-2-9-5,8 8-7,-7-2-5,2-1-1,-4 3-11,-8 2-29,-4-4 1,-3 3-1,-12 2-3</inkml:trace>
  <inkml:trace contextRef="#ctx0" brushRef="#br0" timeOffset="9099.5205">15704 2154 33,'2'-9'34,"-8"-6"1,5 3-1,1 12-15,-10-4-3,10 4-4,-8 15-5,7 14-2,-7 6-1,5 12 0,-3 5-2,3 9 1,-2 4-1,4 4 0,0-5 0,2-5-1,1-12 0,1-2-1,1-8 0,-1-11 0,3-8-4,-6-18-2,10 14-7,-10-14-19,0-14-6,3-9 1,-5-7-1</inkml:trace>
  <inkml:trace contextRef="#ctx0" brushRef="#br0" timeOffset="9367.5358">15578 2128 59,'0'0'36,"2"-14"0,-2 14 1,26-6-23,-4-1-4,12 9-2,2-7-3,9 5 0,-1 1-2,4-4-2,-4-1-2,-1 5-1,-7 4-2,-10-9-3,-3 15-6,-23-11-9,12 2-16,-18 10 1,-10-1 0,-7 2 2</inkml:trace>
  <inkml:trace contextRef="#ctx0" brushRef="#br0" timeOffset="9548.5462">15617 2381 27,'-16'23'33,"16"3"2,6-13 1,13-8-15,15 6-3,-1-13-5,11 2-4,-6-11-5,2 8-3,-1 2-6,-7-11-12,-9 4-20,2 1 1,-13-4-1,1 9 0</inkml:trace>
  <inkml:trace contextRef="#ctx0" brushRef="#br0" timeOffset="13426.768">16600 2140 15,'18'-5'29,"-18"5"1,0 0-2,6-9-9,-6 9-1,0 0-5,-16-15-3,16 15-2,-21-2-3,11 1-1,-7-4-1,2 7-1,-4 0 1,2-2-1,-2-2-2,1 7 1,1-4 0,-2 3 0,4 4 0,2-1 0,13-7-1,-13 18 0,11-3 2,4 0-1,0 3-1,3 7 1,1 3-1,-1 7 2,-3 7-2,-1-1 1,-2 0-1,-2 7 0,-3 2 1,-1-5 0,0-5 0,-2-3-1,3-7 1,2-3-1,-1-1 1,2-10 0,3-4-1,2-1 0,-2-11 0,13 13 0,-2-9 0,1-2 0,3-4 1,2 2 0,1 0 0,2-3-1,-3 2 1,2 0-1,-3-1 0,0 0 1,-3 4-3,-4-4-1,3 1-1,-12 1-6,12-1-13,-12 1-15,9-7 1,-9 7-1,5-20 2</inkml:trace>
  <inkml:trace contextRef="#ctx0" brushRef="#br0" timeOffset="13719.7848">16958 2388 64,'10'-2'33,"-10"2"-1,-3 9-2,-1 5-23,-7-4 0,0 14-1,-7-1-2,1 6 0,-4 0-1,0-2 0,-1-5-1,4 2 0,-1 0-3,4-11-2,4 0-5,-2-10-9,13-3-14,0 0-4,-12-8-2,8-5 1</inkml:trace>
  <inkml:trace contextRef="#ctx0" brushRef="#br0" timeOffset="13945.7977">16685 2370 51,'0'0'35,"0"0"0,14 9 1,-2 6-20,-3-1-5,11 10-3,-4-3-3,4 12-1,1-5-1,0 2 0,-2-5-2,-1 4-2,0-3 0,-2-6-2,2 3-6,-6-14-10,1-4-20,3 1 2,-3-9-1,2-2 3</inkml:trace>
  <inkml:trace contextRef="#ctx0" brushRef="#br0" timeOffset="14206.8126">17218 2381 79,'0'0'36,"0"0"1,0 0-3,0 0-29,4 10-2,-4-10-5,0 10-8,5 2-16,0 1-9,-5-13-1,2 26-2,-4-13 3</inkml:trace>
  <inkml:trace contextRef="#ctx0" brushRef="#br0" timeOffset="14381.8226">17215 2618 57,'0'0'32,"5"13"-2,-5-13-6,0 0-18,2 11-3,-2-11-7,0 0-6,11 5-14,-2-1-7,-9-4 1,12-9-1</inkml:trace>
  <inkml:trace contextRef="#ctx0" brushRef="#br0" timeOffset="14634.8371">17421 2435 66,'21'-11'36,"-10"0"0,6 2-6,0 5-17,1-5-4,7 0-3,-3-5-2,5 8-3,0-1-1,-3 3-3,2 2-3,-11-6-8,5 1-20,-8 11-3,-12-4-1,0 0 2</inkml:trace>
  <inkml:trace contextRef="#ctx0" brushRef="#br0" timeOffset="14854.8497">17441 2541 52,'3'21'35,"8"-18"-1,11 1-2,3-1-19,-1-6-2,9 1-4,-7-2-5,5 1-4,-3 3-12,0-2-22,-9-5 2,-2 3-3,-4-6 3</inkml:trace>
  <inkml:trace contextRef="#ctx0" brushRef="#br0" timeOffset="15242.8719">17963 2074 61,'0'0'35,"12"-9"0,-12 9-1,16 17-23,-15-8-3,5 7-1,-6 7-4,3 9 1,-5 1-2,0 10 0,-2 1-2,-3 2 1,0 1-1,0 2 0,2-4 0,1-4 0,4 0 0,4-7 0,3-4 1,3-3 0,7-5-1,6-7 1,3-6 0,2 1-2,2-8-1,-5-8-2,6 7-8,-9-7-23,-8-9-1,-1 0-3,-12-5 3</inkml:trace>
  <inkml:trace contextRef="#ctx0" brushRef="#br0" timeOffset="15448.8837">17837 2432 61,'18'0'37,"9"3"-5,4-2-5,4-5-12,10 4-5,-4-2-9,-2-9-9,2-6-26,-4 14-1,-8-13-1,2 3 2</inkml:trace>
  <inkml:trace contextRef="#ctx0" brushRef="#br0" timeOffset="16096.9207">18407 1951 72,'0'0'37,"8"-9"-1,-8 9 2,11 9-26,-1-10-7,7 2 1,-2 0-3,6 8-1,-2 0 0,3-6-1,1-2 1,-3 4-2,-2 2 1,-1-3-1,-6-2 0,-2 0 0,-9-2 1,12 12-1,-11 0 0,-1-2 0,-2 1 0,-1 7-1,-1 2 2,0 2-2,2-2 1,0 5 0,-1-1-1,0 13 1,0 0-1,1 3 2,0 3-1,1 4-1,0-1 1,1 0 0,1 1 0,4-7 0,-2 2 0,-1-3 0,2-2-1,-2-4 1,0-3 0,-2-2-1,-3-4 0,-4-1 1,1-3 0,-5-7 0,-2-1 0,-4 0 1,-4-2 1,-2-1-1,-3-3 1,0 0-1,-2-3 0,1 4 0,6 0-3,-3-9-11,7 3-26,7-2 0,10 1 1,0 0-1</inkml:trace>
  <inkml:trace contextRef="#ctx0" brushRef="#br0" timeOffset="31893.8243">11822 2344 24,'0'0'26,"-11"0"-5,11 0 0,0 0 0,0 0-3,0 0-3,2-11-2,13 12 0,-15-1-4,22-2-2,-6-5-2,7 7-1,4 1-1,5 1-1,7 1-1,4-2 0,6-2 0,3 2-2,2 2 1,-3-5-2,-2-3-2,-9 3-2,-5 4-7,-15-2-12,-10-3-12,-10 3 0,0 0 2,-26 6 0</inkml:trace>
  <inkml:trace contextRef="#ctx0" brushRef="#br0" timeOffset="32121.8373">11793 2542 49,'20'9'33,"4"-10"2,10-1-11,11 2-6,-3-6-5,10 8-5,-5-2-4,5 0-3,-5 3-1,-4-6-2,-3 6-5,-14-3-8,-6 2-18,-9 4-2,-11-6 0,-14 7 0</inkml:trace>
  <inkml:trace contextRef="#ctx0" brushRef="#br0" timeOffset="32294.8472">11866 2675 24,'-12'13'33,"8"-1"2,20 4 0,16-2-13,10-8-5,17 12-2,2-6-7,11-1-5,4 6-15,1-5-23,-14-5 0,-7 2-2,-15-11 1</inkml:trace>
  <inkml:trace contextRef="#ctx0" brushRef="#br0" timeOffset="70994.0607">12019 1552 15,'-6'-10'17,"6"10"-3,-4-13 0,7 3-1,-3 10-1,7-14-4,-7 14-1,19-22-1,-7 17-2,4-2 1,4-7 0,2 7-2,1 8-1,-2-5 0,1 2 0,-2 10 0,-2-7-1,-3 7-1,-6 11 0,-5-4 1,-3-4 0,-6 10-1,-3 1 0,-3 0 0,-3 0 0,-1 8 1,2-15-1,2 7 0,1 1 0,8-4 0,2-6 0,4 1-3,4-4-5,2-6-11,6 15-11,-7-8 3,7-4 0</inkml:trace>
  <inkml:trace contextRef="#ctx0" brushRef="#br0" timeOffset="71275.0767">12171 1873 33,'0'0'28,"9"-10"-2,-9 10-3,0 0-22,0 0-20,-11 9-6,11-9-1,0 0-2</inkml:trace>
  <inkml:trace contextRef="#ctx0" brushRef="#br0" timeOffset="75006.2902">2505 4053 22,'-16'-2'28,"6"9"0,-6-5-2,5 0-9,11-2-3,-13 3-3,13-3-3,0 0-2,11 11-1,2-9 0,3 3-1,5-3-1,5 3 1,3-5-1,4 0-1,4-4 0,6 4 0,-2-5 0,-2 1-1,0 0 1,-1 0-1,-5 1-1,-3 2 1,-7 1-1,-3 0 1,-5 4-1,-3 3 0,-3 3 1,-3 6-1,-1 3 1,-3 3-1,-1 6 0,1 8 0,-2 3 1,0 0-1,-2 2 0,1 2 0,-1-3 0,0 0 0,0-2 0,0-7 0,0-4 0,0 0 0,2 2 0,0-6-1,0 1-1,-1-4-3,4 0-6,-3 1-26,0-9 2,6-2-2,-6-10 1</inkml:trace>
  <inkml:trace contextRef="#ctx0" brushRef="#br0" timeOffset="76189.3578">3597 4088 8,'0'0'28,"-11"3"0,11-3 3,0 0-13,0 0-2,0 0-2,13-5-5,4 5-3,0-6 0,4 4 0,2-4-2,5 3 0,0-1-1,2 2-1,-3 0 0,-1 1-1,-3-1 0,-1 4-1,-3 0 1,-2 1-1,-4-1 0,0 3 1,-4 0-1,-9-5 0,15 19 1,-9-8-1,-5 4 0,1 3 1,-1 6-1,-1 2 1,-2 4-1,1 5 1,-2 1-1,0 5 0,1 0 0,-1-2 0,0-2 0,2 1 0,-1-3 0,1-5 0,1-1-1,1-8-1,-1-1-1,0-4-3,4 0-4,-4-16-9,0 0-15,0 9-3,0-9 3,0 0 1</inkml:trace>
  <inkml:trace contextRef="#ctx0" brushRef="#br0" timeOffset="76444.3724">3650 4702 36,'11'6'29,"-2"-8"3,12-1-9,6 3-10,-1-4 1,10 1-3,-4-2-4,3 2-1,-5 0-3,2-3-1,-5 3-4,-5-5-2,-2 5-4,-8-3-6,-1-3-15,-11 9-4,3-16 0,-3 16 0</inkml:trace>
  <inkml:trace contextRef="#ctx0" brushRef="#br0" timeOffset="76691.3865">3667 4453 31,'-17'-10'31,"17"10"2,-13-13 0,13 13-19,9-13-2,-9 13-1,26-11-1,-9 7-4,4 1-2,2 2-1,4-2-1,-1 0-2,1 0-2,-1 4-2,-5-5-7,3 4-12,-1 1-12,-6-5 0,3 7 0,-6-6 2</inkml:trace>
  <inkml:trace contextRef="#ctx0" brushRef="#br0" timeOffset="76992.4038">4417 4326 23,'0'0'28,"0"0"1,-6 10 1,6-10-18,-15 23-1,1-6-2,1 8-2,-8 0-2,-3 6-1,-3-2-1,-2 5-1,-3-1 1,-2-3-1,1-1 1,3-3-3,4-3-1,4-5-6,8-2-8,3-2-17,11-14-1,0 0 1,0 0-1</inkml:trace>
  <inkml:trace contextRef="#ctx0" brushRef="#br0" timeOffset="77225.4171">4013 4375 41,'0'0'30,"0"0"3,0 0-1,-2 14-19,11-1-6,9 9-1,0-3-1,6 9 0,5 0-3,1 0-1,1 0-1,1 1-3,2 2-4,-6-8-5,2-2-18,2 2-3,-10-9 0,4 6 0</inkml:trace>
  <inkml:trace contextRef="#ctx0" brushRef="#br0" timeOffset="77425.4285">4585 4643 22,'0'0'28,"13"9"0,-13-9 3,0 0-21,3 16-1,-3-16-1,8 20-6,-3-10-10,2 7-19,-7-17-3,12 18 1,-12-18 0</inkml:trace>
  <inkml:trace contextRef="#ctx0" brushRef="#br0" timeOffset="78013.4622">4717 4112 29,'0'0'31,"0"0"1,16-3 1,-1 3-18,0-5-3,9 4-1,-1-3-1,9 3-4,-3-1-2,5 2-1,-1-1 0,-1 1 0,-2 0-2,-2 1 0,-4 2 0,-2 0 0,-5 0-1,-2 3 0,-1 2 0,-3 1 0,1 3 1,-4 1-1,-1 6 0,0 4 0,-3 2 1,-4 7-1,-4 4 1,-1 0-1,-2 4 1,0 0-1,0-2 1,-2-1 0,0-3-1,7-3 1,0-1 0,1-6-1,1 0 0,0-10-3,3 4-7,-3-4-27,0-14 1,9 8-2,-9-23 2</inkml:trace>
  <inkml:trace contextRef="#ctx0" brushRef="#br0" timeOffset="78795.5069">6298 3886 4,'0'0'24,"-17"-7"2,3 9-7,-5 5 1,-8 9-2,-3 12 0,-9 8-4,3 13-1,-6 9-2,8 16-1,0 2-3,13 10-1,6-1-2,15-1-1,12-2-1,10-8-1,11-7-3,6-11-2,9-4-6,-6-7-26,2-17 0,-1-8 0,-9-14-1</inkml:trace>
  <inkml:trace contextRef="#ctx0" brushRef="#br0" timeOffset="79384.5406">7064 4288 47,'0'0'31,"16"1"1,-16-1 0,-17 18-23,5 5-2,-8 4-1,-5 5 1,-5 3-4,-2 3-1,-3 3 0,2-4 0,2-2-1,0-1-2,6-7-2,4-4-6,8-1-9,6-7-15,-1-9-1,8-6 1,0 0 0</inkml:trace>
  <inkml:trace contextRef="#ctx0" brushRef="#br0" timeOffset="79611.5536">6700 4348 62,'0'0'34,"0"0"-1,15 21 1,-2 2-26,-3 4-5,6 9 2,2 2-2,5 7-1,4 1-1,2-4-2,2-3-1,0-6-6,6-3-13,1-3-13,-8-13 1,5-5-1,-8-11 0</inkml:trace>
  <inkml:trace contextRef="#ctx0" brushRef="#br0" timeOffset="79858.5677">7287 4480 46,'0'0'32,"10"-2"2,7 0-1,3-1-17,10-3-10,9-1 1,1-6-3,6 6-3,-1 1-3,-4-6-8,-2 6-15,-5 5-9,-14-2 0,-6 9 0</inkml:trace>
  <inkml:trace contextRef="#ctx0" brushRef="#br0" timeOffset="80037.5779">7325 4677 35,'14'12'30,"8"-17"1,15 3-1,3-4-21,8-7-4,2 1-10,-4-4-22,7 9-3,-10-12 0,4 7 0</inkml:trace>
  <inkml:trace contextRef="#ctx0" brushRef="#br0" timeOffset="80360.5964">8078 4065 81,'0'0'35,"0"0"-1,0 0-4,1 13-26,-5 11-1,0 8 0,-3 7-2,-1 10 0,3 5 0,-1 0-1,0 2 0,4 0 0,3 0 1,3-3-2,7-5 2,4-6-1,3-7 0,7-4-1,4-4 0,-2-10-2,4-4-6,-5-9-19,-1-12-7,-2 1 0,-9-15 0</inkml:trace>
  <inkml:trace contextRef="#ctx0" brushRef="#br0" timeOffset="80547.6071">7870 4427 48,'-13'9'32,"13"-9"3,3 12-2,21-7-21,6-5-4,13 7 0,6-4-6,7-4-9,5-1-24,3 3-3,-9-7 0,5 3 0</inkml:trace>
  <inkml:trace contextRef="#ctx0" brushRef="#br0" timeOffset="80832.6234">8539 4470 45,'0'0'32,"9"2"1,17-5 0,12-1-21,3-5-2,10 5 1,-1-8-5,5 7-3,-5-3-1,-3-3-3,-7 6-6,-9-5-12,-9 1-15,-3 3-1,-7-4 0,-3 2 1</inkml:trace>
  <inkml:trace contextRef="#ctx0" brushRef="#br0" timeOffset="81133.6406">9041 4220 66,'0'0'35,"0"0"0,0 0 1,16 7-27,2 3-3,1-1 1,5 4-4,0 0-1,0 4-1,-2 0 0,-2 0 0,-7 3-1,-6-2 0,-5 1 0,-6 0 0,-5 4 0,-8-5 1,0 2-2,-5-3 1,3 0-1,1-4-1,5 2-4,0-10-9,13-5-22,0 0 1,14-4 0,5-7 1</inkml:trace>
  <inkml:trace contextRef="#ctx0" brushRef="#br0" timeOffset="81413.6566">9766 3886 78,'0'0'36,"0"0"0,-3 12 2,3 13-33,-2 5 0,4 15 0,-3 4-1,2 11-2,3 4 0,2 4-1,0-3-1,3-1 0,-2-4 0,-2-8-1,2-3-2,-5-11-3,6-2-8,-6-6-24,-2-14 2,2-6-3,-2-10 3</inkml:trace>
  <inkml:trace contextRef="#ctx0" brushRef="#br0" timeOffset="81660.6708">9709 4041 64,'1'-11'36,"2"-4"0,12 6 2,7 3-25,1-4-4,11 5-1,3-4-2,10 3-2,-3-2-1,7-1-2,-5 0-1,0-2-2,-2 2-4,-8-3-7,-2 6-20,-12 0-5,-9 1 0,-13 5-1</inkml:trace>
  <inkml:trace contextRef="#ctx0" brushRef="#br0" timeOffset="81856.682">9799 4214 37,'-2'25'33,"14"-4"1,9-7 1,10-7-18,11 0-1,-6-14-4,11 3-5,-3-6-6,-1-5-9,-1-1-26,-1 0-1,-10-4-2,3 6 2</inkml:trace>
  <inkml:trace contextRef="#ctx0" brushRef="#br0" timeOffset="82223.703">10371 3672 67,'0'0'36,"15"19"1,1 9 1,4 9-26,4 8-4,7 15 0,-3 6-1,6 13-3,-6 5-1,-1 6-1,-8-3 0,-5 4-2,-5-6 1,-5-5 0,-1-8-2,-5-6-2,0-9-6,-7-7-29,1-14-1,-1-9 1,-5-11-3</inkml:trace>
  <inkml:trace contextRef="#ctx0" brushRef="#br0" timeOffset="101414.8006">2456 5641 11,'0'0'25,"0"0"2,0 0-5,0 0-3,0 0-4,0 0-2,0 0-4,-6-11-3,6 11-1,0 0-1,14-7-2,-5 6 1,4-3-2,1 3 1,4-3-1,2 6 0,3-4 0,3 2 0,0 0-1,1 0 0,0 5 2,-2-3-1,0 1-1,-2-2 0,-3 5 1,-2-2-1,-1 3 0,-5-3 1,-1 1-1,1 2 0,-3 0 1,-9-7 0,15 14-1,-15-14 1,12 17 0,-7-3-1,-2 2 1,-1 0-1,-3 4 1,2 5-1,-1-2 0,-2 7 0,-1 0 0,3 1 1,0 0-1,0 2 0,2-3 0,-1-4 0,0-1 1,1-1-1,-1-9 0,1 0 1,-2-2-1,0-13 0,0 17 0,0-17 0,0 15-1,0-15 1,-3 15-1,3-15-1,-2 14 0,2-14 0,0 19-1,0-19-3,-1 14-8,1-14-19,0 0 1,0 0 0,0 0 0</inkml:trace>
  <inkml:trace contextRef="#ctx0" brushRef="#br0" timeOffset="102187.8449">3737 5730 24,'0'0'29,"0"0"1,0 0 2,0 0-16,15-11-2,-2 11-3,5-7-2,3 6-2,0-5-3,6 9 0,-2-3-2,3 3 1,-2 1-2,0 0 0,-4 1-1,0 5 1,-5-1 0,1-1-1,-6 1 1,0 3-1,-5 2 1,-2 1 0,-4 4-1,-1 0 1,-1 4-1,-3 5 1,1 2 0,-3-2-1,-1 2 1,3 4-2,0-4 2,0 4-1,0-4 1,1-2-2,1-1 0,1-1 0,2-3-2,-2-5-2,4 5-6,-5-13-12,2-10-12,-2 17-1,2-17 2,-12 1 1</inkml:trace>
  <inkml:trace contextRef="#ctx0" brushRef="#br0" timeOffset="102435.859">3738 6255 41,'-1'8'33,"11"-11"1,7 6 0,5-5-18,-2-3-4,8 6-2,-3-3-3,4 3-4,-3-1-1,0-1-3,-3 1-3,-5-3-5,4 6-10,-7-3-16,-2-7 1,-4 0-1,-8-6 1</inkml:trace>
  <inkml:trace contextRef="#ctx0" brushRef="#br0" timeOffset="102662.872">3755 6030 51,'-11'-3'32,"11"3"2,0 0-1,19-9-20,4 9-3,-1-5-3,9 5-1,0-3-2,4 1-2,0 2-3,-1 0-5,2 2-8,-7 1-21,-2-2 1,0-1-1,-7-2 0</inkml:trace>
  <inkml:trace contextRef="#ctx0" brushRef="#br0" timeOffset="103022.8926">4615 5983 45,'7'11'32,"-7"-11"2,-11 6-5,4 7-13,-7-6-2,-1 12-6,-6-6-2,1 8-3,-5 1 0,2 0 0,-3 1-2,2 3 1,1-1-1,4-1 0,1-4-2,3 0 0,6-4-1,-1-2-4,7-1-7,3-13-23,-12 4 1,12-4-1,0-17 1</inkml:trace>
  <inkml:trace contextRef="#ctx0" brushRef="#br0" timeOffset="103295.9082">4275 6025 54,'0'0'34,"0"0"-1,-5-10 1,5 10-22,11 10-2,-11-10-3,21 19-3,-5-4 0,4 2-1,0 1-1,5 4 0,-2 2-1,-1-3 1,2 0-3,-1-2 1,-1 0-2,-2-4-1,0 3-7,-6-11-12,0-3-14,4 2 1,-9-8-2,1 1 3</inkml:trace>
  <inkml:trace contextRef="#ctx0" brushRef="#br0" timeOffset="103531.9217">4761 6255 59,'0'0'34,"14"10"-1,-14-10-6,5 11-13,-5-11-2,0 0-5,14 13-3,-14-13-3,0 0-3,0 0-15,10 6-18,-10-6 0,-3-10-1,2-3 2</inkml:trace>
  <inkml:trace contextRef="#ctx0" brushRef="#br0" timeOffset="110777.3361">6123 5864 24,'0'0'25,"0"-11"-4,0 11-1,0 0-2,0 0-3,0 0-3,0 0-3,0 0-1,-11 2-3,7 9-2,-2 4-1,-3 1 0,-3 3 0,-2 8-2,-3 1 2,-1 5 1,-6 2-1,0-4-1,-2-2 1,4 6 0,-1-5 0,0-3 0,-1-3-2,5-2 1,1 0 0,5-3-1,-2-3 1,4-4-1,2-2-1,2-1 1,4 0-2,3-9-1,0 0-4,0 0-9,0 0-14,0 0-3,-2-14-1,8 3 2</inkml:trace>
  <inkml:trace contextRef="#ctx0" brushRef="#br0" timeOffset="111166.3584">5767 5918 22,'0'0'26,"0"0"2,0 0-4,12-1-8,-12 1-3,18 13-1,-7-2-3,7 5-3,2-2 0,4 9-1,3-2 0,5 5-1,0-1-1,1 3-2,2-4 1,1 4-1,-1-1 0,-3-6 0,-2 1-1,-3-4 0,-3-3-1,-6-3 0,2-5-2,-8-7-3,3 0-10,-6 0-17,-2-10-1,4 1 0,-8-7 1</inkml:trace>
  <inkml:trace contextRef="#ctx0" brushRef="#br0" timeOffset="111614.384">6472 5945 9,'-11'0'28,"12"10"0,-1-10 4,0 0-15,8 4-1,3-10-1,9 10-3,-3-10-3,8 5-1,-2-5-3,4 3-1,-3-1-2,-1 3-1,0-2 0,-2 1 0,-2 0-3,-2 2-1,-3 2-1,-3-3-4,0 4-9,-11-3-10,0 0-7,9 3 0,-9-3 2</inkml:trace>
  <inkml:trace contextRef="#ctx0" brushRef="#br0" timeOffset="111920.4015">6456 6077 20,'6'12'26,"-6"-12"0,0 0-4,15 13-8,-5-11 0,5 5 0,-1-3-4,5 1-2,-6-1-1,10 3-2,-5-4-1,1 0-1,-1 0-1,3 0-1,-1-3-2,1 0-1,1 0-6,-4-5-9,-2-3-16,5 3 0,-5-10 1,6 7-1</inkml:trace>
  <inkml:trace contextRef="#ctx0" brushRef="#br0" timeOffset="112435.431">7155 5698 50,'0'0'30,"0"0"2,-1 23-4,-2-13-20,4 4-1,-5 2-1,4 9-3,-2 1 0,1-2 1,-4 8-3,3 2 0,-4 0 0,3 1-1,-2 2 1,1-2-1,-2-2 0,4 0 0,0-3 0,4-6 0,2 0 0,3-4 0,4-4 0,1-1 0,2-4 0,3-4 0,0-4 0,5 2 0,-5-6 0,-1-4-1,2 3-3,-4-10-7,1 1-14,-1 4-8,-10-9 0,2 4 1</inkml:trace>
  <inkml:trace contextRef="#ctx0" brushRef="#br0" timeOffset="112729.4478">7018 6014 26,'-12'-7'30,"12"7"3,0-12-1,11 1-11,5 7-8,-1-6-1,9 9 0,-2-7-6,4 6 0,-4-3-2,0 6-1,-2 1-1,-2-1 0,-2 0-2,-2-1 0,0 2-1,-4-1-3,10 8-10,-8-6-22,0-6 1,2 3-3,-4-7 3</inkml:trace>
  <inkml:trace contextRef="#ctx0" brushRef="#br0" timeOffset="113672.5017">8028 5846 38,'0'0'29,"9"5"2,-9-5-3,-4 11-15,0 3-5,-4 2 0,1 8-2,-4 3-1,0 4 0,-2 1-2,3 5-1,-4 0 0,2-2 0,-3-3-1,5 2 0,0-12 0,2 2-1,3-5 1,1-9-1,4-10 0,0 0 1,0 0-1,0-8 1,5-11-1,2-4 1,1-7-1,2-2 1,1-2-1,0-4 1,0-1-2,-1 5 1,0 3 0,-3 2 1,0 6-2,-1 4 1,1 3 0,-1 6 1,-6 10 0,12-9 0,-12 9-1,21 11 1,-9 4-1,2 4 1,-1 5 1,5 3-1,-1 0 0,3 7-1,0-1 2,-1-3-2,-1-3 2,2 2-2,-3-5 0,2-1 0,-4 0-2,-3-9-2,3 0-8,-7 1-24,-8-15 0,17 2 0,-17-2 0</inkml:trace>
  <inkml:trace contextRef="#ctx0" brushRef="#br0" timeOffset="114988.577">8754 5790 18,'-10'1'25,"10"-1"-6,0 0-1,0 0 0,0 0-3,0 0-4,0 0-2,0 0-1,0 0-2,0 0-1,10 4-2,-10-4 1,20-1-1,-6-1 1,6 1 0,1-4-2,5 3 0,-1-1 0,3-2 0,-2 2-1,0-1 0,-6 0 0,2 1-1,-6 3 1,0-3-1,-7 1 0,1 3 0,-10-1 1,12 3-1,-12-3 1,6 11-1,-4-1 0,0 5 1,2 4-1,-4-1 1,0 8-1,0 4 1,-4 0 0,2 5 0,0 2 0,-1-1 0,0-2 0,2 0-1,-1-3 2,2-5-2,0-5 0,2-1 0,-2-8 0,3 0 0,1-3-1,-4-9-1,0 0-3,0 0-6,0 0-17,9 4-7,-9-4-1,1-11 2</inkml:trace>
  <inkml:trace contextRef="#ctx0" brushRef="#br0" timeOffset="115375.5992">9384 5757 46,'0'0'31,"17"1"2,-17-1-1,6 20-22,-1 1-1,-5 4 1,3 11-4,-4 1-2,-1 6-1,-1-1 0,-1 0-2,0-2 0,2-1 0,-3-4 1,3-5-2,-2-6 1,4-1-1,0-7 0,1-2 0,2-4-3,-3-10-2,0 0-7,11 0-16,-6-12-6,-1-3-1,-2-9 0</inkml:trace>
  <inkml:trace contextRef="#ctx0" brushRef="#br0" timeOffset="115741.6201">9304 5773 30,'0'0'30,"0"0"2,0 0 1,-8-14-18,8 14-2,15-1 0,1 0-2,-2-5-5,8 6 0,-1-5-1,5 3 0,1 0-2,2-1 0,-3 0-1,1 5-1,-1-1 1,-1-2-1,1 0-1,-1 2 0,0-1 1,-2 1-1,-4 1-1,0-5 0,-4 2-1,-4 1-2,0 5-4,-11-5-7,0 0-23,0 0 2,0 0-2,0 0 2</inkml:trace>
  <inkml:trace contextRef="#ctx0" brushRef="#br0" timeOffset="116216.6473">9403 6040 23,'0'0'14,"0"0"2,0 0 2,1 9-1,-1-9-1,0 0-1,0 0 0,16 13-2,-16-13-1,21 4-1,-6-3-3,6 1 0,0-4-2,8 5-1,-2-4-1,3-1-1,-2 2 0,-2-1-1,-6-3-1,1 4-1,-6 0-1,-6-4-3,1 8-15,-10-4-19,0 0 1,0 0 0,-10 0-1</inkml:trace>
  <inkml:trace contextRef="#ctx0" brushRef="#br0" timeOffset="143814.2258">3569 6565 2,'4'12'10,"0"0"0,-4-12-2,5 24 0,-4-11-1,2 6-2,0-4-1,-2 2-1,2 1-1,0-3 0,-3 2-1,1 0 0,0-2 0,1 1 0,1-1-1,-1 2 1,0-6 0,1 2 0,1-4 0,-4-9 2,13 12 0,-13-12 0,17 2 1,-5-5 1,3 1 0,1-1 0,2-4-1,3 1-1,3-1 0,3-2-1,4 2 0,1 1 0,5-3-1,3 1 0,5 3 0,0-2 0,4 2 1,0 0-1,3 3 1,0-1-1,0 2 1,1 2 0,0-1 1,-3 0-2,4 3 1,-2-2 0,-2-1 1,2 0-1,2 0-1,-2-4 1,4 4 0,0-2 0,1-1-1,2-1 0,-1 1 1,4-2-1,-1 0 1,4 0-1,-3-1 0,4-1-1,2 1 1,-1 0 1,1-2-1,0 1 0,0 4-1,-3-2 1,-1 0 0,-1 3-1,0 0 1,1-2-1,3 4 0,-2 0 0,-2-2 1,1 4-1,1 2 0,-2-2 0,2 2 0,-3 0 0,1 1 0,-1-3 0,1 4 0,4-3 0,-2-2 0,0 2 0,1-4 1,-2-2-1,2 1 0,1 0 0,-2-3 1,0 0-1,2 1 0,1 0 0,-3-4 1,-1 2-1,0 0 0,-2-2 0,1 2 0,1-1 0,-1-1 0,1 0-1,3 4 1,3-2 0,3 1 0,0 2 1,3-4 1,1 1-2,2 2 0,1 0 1,2-3-1,-1 0 1,-2 0-1,-1 1 0,-2 1 1,-3-1-1,-3 0 1,-4 0-1,-4 3 1,0 0 0,-2-3 0,-3 1-1,-2 0 0,-2 0 1,-1 3-1,-2-2 1,-5-1-1,0 1 0,-4 4 0,-3 0 0,-3-1 1,-3-2-1,-3 2 0,-2 0 0,-2 2 0,-3 0 0,-4-2 0,-2 0 0,-2 2-1,0 2 1,-2-1-1,-1 0 1,-11-2-1,13 0 1,-13 0 0,10 0 0,-10 0 0,0 0 0,0 0 1,8-14-1,-8 14 1,5-10 0,-5 10 0,5-18 0,0 6 1,0 1 0,1-5 0,0-3 1,1 2-1,-2-4 1,0 6 0,-4-4 0,3 3-1,-4 1 0,1 7 0,-1 8-1,-1-15-1,1 15-1,0 0-3,0 0-5,-9 6-29,1-4 2,-3 3-2,-4-3 1</inkml:trace>
  <inkml:trace contextRef="#ctx0" brushRef="#br0" timeOffset="147262.423">5318 7384 21,'0'0'29,"0"0"3,0 0-1,0 0-12,0 0-4,0 0-3,0 0-4,10 5-2,5-3-3,3 0-1,6 3 0,3-2 0,6 1-1,1 1 0,1-1-1,-1 0 1,0 1-1,-3 0 1,-3 0 0,-5 2 0,-4 2-1,-4 1 1,-2 3 0,-4 7 0,-4-2 0,-1 4-1,-1 6 1,-1 5-1,-1 1 1,-2 3-1,-1 1 0,0-1 0,0 1 1,-1-2-1,0-5 1,0-1-1,-1-2 0,3-6-1,-1-4 0,2-2-2,0-16-4,2 13-6,-2-13-19,6-10-3,2-2 0,-4-11 1</inkml:trace>
  <inkml:trace contextRef="#ctx0" brushRef="#br0" timeOffset="147554.4397">6043 7377 33,'9'-2'27,"4"11"3,-13-9-1,0 28-13,0-3-11,-6 4 1,3 10 1,-3 6 0,1 1-1,0 0-2,4 1 0,-2-4-2,4-3 0,2-7-1,1-7 0,3-6-2,0-8-2,4 0-3,-11-12-8,13-5-14,-3-2-5,-8-10-1,5 0 1</inkml:trace>
  <inkml:trace contextRef="#ctx0" brushRef="#br0" timeOffset="147809.4543">5976 7398 29,'0'0'31,"13"-17"2,4 11 1,5 0-16,0-5-3,12 7-1,-2-6-4,6 6-3,-5-4-3,4 6-1,-2-1-1,-5-2-2,-3 5-4,-7-2-2,-1 7-6,-10-3-8,-9-2-15,13 9 0,-13-9-1,-13 22 2</inkml:trace>
  <inkml:trace contextRef="#ctx0" brushRef="#br0" timeOffset="148017.4662">6073 7543 19,'-19'19'30,"2"-7"1,13-1 3,4-11-14,12 8-5,12-1-1,-1-10-2,11 7-4,0-3-3,4 2-2,0 0-3,-2 0-4,2 6-8,-10-1-23,-7-2 0,-3-2-1,-18-4 1</inkml:trace>
  <inkml:trace contextRef="#ctx0" brushRef="#br0" timeOffset="148537.4959">5146 7151 17,'-34'29'27,"-8"0"1,2 8-10,6 8-1,0 7-2,10 12-1,9 7-5,11 5-2,9 1-6,12 0-2,16 0-11,12 3-17,4-18-2,19-3 1,1-20-1</inkml:trace>
  <inkml:trace contextRef="#ctx0" brushRef="#br0" timeOffset="148977.5211">6521 7130 32,'0'0'31,"17"-7"3,-8 8-1,7 0-11,5 16-10,-5-2-1,8 19-3,-1 5-1,2 9-2,-1 7-2,1 10-1,-6 7-1,-5 4 0,-6 1-2,-6-5-1,-6-2-1,-5-7-2,-1-6-4,-11-13-27,1-15 1,2-12-1,-5-17 2</inkml:trace>
  <inkml:trace contextRef="#ctx0" brushRef="#br0" timeOffset="149974.5781">7408 7286 14,'0'0'28,"11"5"1,-11-5 0,0 0-11,0 0-1,-9-14-5,9 14-2,-13-5-5,4 4 0,-10-1 0,3 3-3,-6 0 0,1 0-1,-3 0 0,3 2 0,-1 4 0,0-3-1,6 5 1,1-1-1,5 2 0,2 5 0,5 0 1,3 3 0,1-2-1,8 11 0,-4 0 1,5 3 0,-1 3-1,2 3 1,-3 3-1,2 2 0,-2 2 1,-2-2 0,-2-3-2,-1 1 2,-2-3-1,-2-4 0,-1 0 1,-2-4-1,-1-4 0,2-4 0,0-3 0,0-3 0,2-4 1,1-10-2,2 13 2,-2-13-1,10 4 1,-10-4 0,16-1 0,-3 2 0,2-5 0,1 0 0,3 2-2,-1-4 0,4 2-4,-5-3-10,1-3-20,-4 2 0,-1-4-1,-3 1 2</inkml:trace>
  <inkml:trace contextRef="#ctx0" brushRef="#br0" timeOffset="150421.6037">7921 7497 35,'0'0'30,"-8"12"2,8-12-1,-17 16-16,11 1-5,-10-2-1,3 13-1,-8 0-4,4 2 0,-6 0-3,2 3 1,-1-4-1,0 0 1,0-3-2,6-7 0,0-1-1,4-5-2,5-1-2,7-12-7,-10 5-8,10-5-14,-3-17 0,5 7 1,-5-12 1</inkml:trace>
  <inkml:trace contextRef="#ctx0" brushRef="#br0" timeOffset="150670.6179">7582 7529 40,'0'0'32,"0"0"2,12 7 0,2 6-18,-5-5-4,12 13 1,-5 0-5,9 8-3,-1 0-1,2 3-1,1-3-2,1 2 0,-3-2-1,1-4 0,-3-3-2,-1-8 0,-3-1-4,-5-8-6,0-3-25,-3 0 1,-11-2 0,12-11 0</inkml:trace>
  <inkml:trace contextRef="#ctx0" brushRef="#br0" timeOffset="151426.6612">8228 7482 29,'0'0'30,"0"0"1,11 4 0,-11-4-15,-1 18-4,4 2-3,-3 4-3,3 8-3,0 3 1,2 3-1,-3-1-1,4 1-1,-1-4 0,0-3 0,-1-6-1,1-7-1,-1-2-2,-2-7-1,-2-9-4,0 0-4,10 5-8,-10-5-11,3-19-2,-3 19 2,2-26 1</inkml:trace>
  <inkml:trace contextRef="#ctx0" brushRef="#br0" timeOffset="151711.6775">8276 7729 20,'0'0'28,"2"-10"2,-2 10-3,13-7-7,-13 7-3,24-7-4,-10 1-2,8 6-1,0-3-4,7 3 0,-3-4-2,6 6-1,-1-4-1,2-2 0,-1-1-1,1 2-1,-3-1 1,-2-3-1,-3 2-1,-3-5 0,-2 4-1,-7-1-2,-2 1 0,-11 6-3,6-14-2,-6 14-5,-10-9-5,1 6-5,-2-1-9,11 4 1,-20-1 2</inkml:trace>
  <inkml:trace contextRef="#ctx0" brushRef="#br0" timeOffset="152032.6958">8664 7597 25,'-6'-10'29,"6"10"-1,0 0-2,0 0-4,11-5-6,-11 5-4,15-3-3,-15 3-2,18 0-2,-6 0-1,-1 6 0,-2-1-2,3 6-1,-2 1 0,-2-1 0,0 4 0,-2-2-1,-2 2 1,0-2 0,-2 1 0,-1-3 0,-5-1 0,1 1 0,-3-1 0,-3-1 0,-1 0-1,1-1 0,-2-2-2,1-1-2,10-5-3,-12 7-10,12-7-19,0 0-1,3-11 1,8 1 1</inkml:trace>
  <inkml:trace contextRef="#ctx0" brushRef="#br0" timeOffset="152467.7207">9168 7273 35,'0'0'31,"0"0"3,-6 12-1,9 0-16,-2-2-2,9 9-3,-9-4-3,9 11-3,-5 2-1,-1 4-2,-1 0-1,0 3 0,-5 0-1,1 2 0,-2 2 0,0-5-1,-1-1 0,3-1 1,1-4-1,1-5 0,3-3 0,5-5 0,2-4-1,2 0 1,7-5-1,2-6 0,2-2-2,1-2-1,1-1-2,-6-7-4,4 5-9,-11-5-17,-8-5 1,0 3-2,-13-6 4</inkml:trace>
  <inkml:trace contextRef="#ctx0" brushRef="#br0" timeOffset="152692.7336">9139 7605 20,'-24'-4'30,"10"7"2,-2-7-2,7-2-8,9 6-3,0 0-4,8-10-3,2 5-5,11 4-2,0-3-1,6-1-1,3-3 0,5 3-2,3-1-1,-3-1-3,0 2-4,-8-8-19,-2-1-10,-3 0 0,-6-3-1,-2 1 1</inkml:trace>
  <inkml:trace contextRef="#ctx0" brushRef="#br0" timeOffset="153570.7838">9604 7155 24,'15'0'30,"-3"-5"3,8 2-2,-1-1-13,-5-2-5,5 4-2,-3-2-5,1 3-2,0-1-3,3 4 0,-2-1 0,0-1 0,0-1 0,-1 1 0,-4 0 0,0 0 0,-13 0 0,14 0 0,-14 0 0,0 0-1,5 15 1,-6-6-1,-1 3 0,0 5 0,-1 5 1,-1 3-1,1 5 1,2-2-1,-1 4 0,2 6 0,0-1 1,-1 2-1,4 0 0,-3 1 0,1 3 0,3 2-1,2-3 0,-3-2 1,3-2-2,0-2 1,1-3-1,1-6 1,-1-5 0,0-4-1,-3-3 1,-1-3 0,-1-2 1,-2-10-1,-5 9 1,5-9 0,-14 5 1,3-5-1,-1 2 1,-2-2-1,-4-2 1,-1 4-1,0-1 1,-1 2-1,1 2 1,2-2-2,5 6-1,-3-7-19,15-2-10,0 0-2,0 0 0,0 0 0</inkml:trace>
  <inkml:trace contextRef="#ctx0" brushRef="#br0" timeOffset="166482.5223">5110 8812 27,'0'0'28,"-12"4"3,3-4-2,0 0-14,9 0-4,-15 2-1,15-2-2,0 0-1,0 0 0,0 0-2,0 0 0,0 0-1,12-3 0,-3 1 0,5-2-1,2 1-1,6 1-1,-2-3 1,6 2-2,0 1 1,3 1-1,0-3 0,2 3 1,-2-1-1,-1-1 1,-3 1-1,-2 2 0,1 0 0,-5 2 0,-3 1 1,-3 0-1,-4 0 0,-9-3 0,15 16 1,-15-16-1,9 15 0,-5-4 1,-1-1-1,0 2 0,0 3 0,0 0 1,-2 3-1,1 8 0,0 2 0,-2-1 0,2 6 0,-2 2 0,0 2 0,2 1 0,-4 2 0,0-4 1,1-3-1,1 1-1,0-4 2,-2-3-1,1-5 1,2-4-2,0-5 1,1-1 0,-2-12 1,4 12-1,-4-12 0,0 0 0,0 0 0,0 0-1,6 9 1,-6-9-1,0 0-1,0 0-1,0 0-5,0 0-22,0 0-7,0 0 0,0 0 0</inkml:trace>
  <inkml:trace contextRef="#ctx0" brushRef="#br0" timeOffset="167452.5778">6712 8948 10,'0'0'28,"5"-18"0,-5 18-1,4-17-8,-4 8-4,0 9-2,0-12-5,0 12-3,0 0-2,0 0 0,0 0 0,0 17 1,-2-1 0,3 7-1,-2 2 0,3 9 0,-3 0 0,2 4-1,-2-3-1,3 2 0,-1-1 1,-1-3-1,0-3 0,2-3-1,-1-4 1,0-4-1,0-1 1,0-6-2,-1-12-1,1 14-1,-1-14-4,0 0-9,7-12-18,-7 12-1,7-22 0,-1 7 1</inkml:trace>
  <inkml:trace contextRef="#ctx0" brushRef="#br0" timeOffset="167753.595">6741 8883 45,'0'-16'34,"6"6"1,-1-1-1,1-3-19,10 7-2,-4-5-3,7 8-3,-2-1-2,3 3-2,2-3-1,2 1 0,1-1-2,4 2 1,0 0-1,0-2-1,-3 4-2,-4-3-2,0 9-7,-11-1-13,-11-4-11,9 16 0,-16-5-1,-1 6 2</inkml:trace>
  <inkml:trace contextRef="#ctx0" brushRef="#br0" timeOffset="167955.6066">6697 9119 40,'-4'13'34,"4"-13"1,17 7 0,7-4-18,0-9-4,10 4-3,-1-5-5,5 4-4,-2 1-3,-4-1-5,3 6-9,-8-3-16,-6 0-3,0 3-1,-5-6 2</inkml:trace>
  <inkml:trace contextRef="#ctx0" brushRef="#br0" timeOffset="168683.6482">7467 8923 31,'9'-3'28,"-9"3"3,0 0-9,0 0-6,6-11-1,-6 11-3,0 0-2,0 0-2,-17 0-2,17 0 0,-22 4-2,9-1-1,-6-3-1,4 4 0,-4-2-1,3 3 0,0-1 0,4-2-1,1 1 0,11-3 0,-14 11 0,14-11 1,-6 18-1,7-7 0,-1 3 0,1 5 0,2 2 0,-1 0 0,0 1 0,0 4 0,0 0 0,-3 1 0,0 1 0,1-1 0,-5 0 0,1 0-1,0 0 1,0-2 0,-1-4 0,0-1-1,3-3 2,1-3-1,1-2 0,0-12 0,8 14 0,-8-14 0,15 11 0,-4-8 0,3-1 0,0 0 0,2 0 0,-1 0 0,1 2 0,-2-3 0,0 1-1,-2 0-2,1 5-4,-13-7-15,13 0-13,-2 1 0,-11-1-2,18-5 2</inkml:trace>
  <inkml:trace contextRef="#ctx0" brushRef="#br0" timeOffset="169089.6714">7924 9055 45,'0'0'30,"-10"10"2,6 1-1,-4 3-22,-3-3-1,0 10-1,-6-2-1,1 2-1,-3 0-2,0 2-1,0-1 1,-5 3-2,3-2 1,3-3-2,0-4 1,3 0-1,3-2-1,1-5-2,11-9-3,-13 6-8,13-6-15,0 0-4,7-19-2,-1 8 2</inkml:trace>
  <inkml:trace contextRef="#ctx0" brushRef="#br0" timeOffset="169344.686">7676 9090 45,'-2'-11'33,"2"11"2,0 0-8,0 0-10,15 2-1,-15-2-4,19 20-4,-10-8-3,7 7-2,-2 1 0,2 4-1,1-5-2,2 1 1,-1-1-1,-2-3-2,3 3-2,-8-12-5,8-1-18,-5-1-10,-14-5 1,19-3-1</inkml:trace>
  <inkml:trace contextRef="#ctx0" brushRef="#br0" timeOffset="169683.7054">8098 8967 0,'0'0'27,"12"-3"2,-12 3 2,6 9-11,-4 6-2,0 1-1,1 7-4,-5-2-3,5 10-3,-4-4-2,1 5-1,-7-5-2,7 1 0,-3 0-1,1 1 0,-2-6 0,1-3-3,0-2 0,0-5-3,6 0-6,-5-5-20,2-8-3,0 0-1,2-17 1</inkml:trace>
  <inkml:trace contextRef="#ctx0" brushRef="#br0" timeOffset="169950.7207">8094 9204 36,'12'-11'33,"-12"11"3,23-9-1,-9 8-10,4-6-13,10 7-2,-3-4-3,5 6-2,0-3-3,1 1-1,-2-1 0,1 2-1,1 0 0,-3-1-1,-1 0-1,-3-3-2,0 3-2,-8-5-6,5 5-13,-8 0-10,-13 0-2,11-7 2,-11 7 2</inkml:trace>
  <inkml:trace contextRef="#ctx0" brushRef="#br0" timeOffset="170291.7402">8521 9071 25,'-8'-19'31,"8"19"2,-8-11 0,8 11-13,-11-4-5,11 4-2,0 0-4,0 0-4,-4 18 0,9-7-1,3 2-1,0-1-1,6 3 0,-2 1 0,-1 0-1,1-2-1,0 0 0,-6 0 0,0-1 0,0 1 0,-5-3 0,-2-3-1,-3 3 1,0-2-1,4-9 0,-13 11-1,13-11-1,-16 7-2,7-9-8,9 2-22,0 0-1,-9-3 1,9 3 0</inkml:trace>
  <inkml:trace contextRef="#ctx0" brushRef="#br0" timeOffset="170678.7623">8913 8882 72,'-9'-6'35,"9"6"1,0 0-8,-7 12-17,14 2-3,-5-1-1,5 8-3,-3 3-2,2 6 0,-2 3-1,-4 3 0,-2 0-1,-1 1 0,-2 0-1,0 0 1,2-3 0,2-6 0,2-3 0,6-1 0,3-5 0,2-5-1,3-5 1,2-5-3,3-1-4,-6-6-10,-1-3-21,0-1 3,-6-3-2,1 0 1</inkml:trace>
  <inkml:trace contextRef="#ctx0" brushRef="#br0" timeOffset="170901.7751">8757 9163 50,'0'0'35,"-2"-15"1,10 5 0,8-2-20,11 10-5,-4-4-2,7 5-5,-2 2-4,-2-4-5,4 7-6,-9-1-26,-2-4 2,0 2-2,-7-8 1</inkml:trace>
  <inkml:trace contextRef="#ctx0" brushRef="#br0" timeOffset="171554.8124">9121 8820 60,'0'0'35,"-6"-9"1,6 9 0,14-13-19,1 15-10,-3-3 0,8 8-2,-3-2-1,3 0-2,-3 2 0,3 0-1,-3-1-1,-2-3 1,0 3-1,-4-3 0,0-3 1,-11 0-1,14 4 0,-14-4 1,0 0-1,0 0 0,0 0 1,-5 15-1,1-6 0,0 0 0,1 6 0,-2 0 0,1 5 0,1 2 1,1 3-2,0 1 1,1 2 0,1 4 0,1-1 0,-1-1 0,0 4-1,2-1 1,2 5 0,0-3 0,2-1 0,1-3 0,2-2-1,0 0 1,0-7 0,-1-3 0,-4-3-1,-1-3 1,-6-3 0,3-10 0,-15 17 1,3-14-1,-5 1 0,1 1 0,-2-2 1,2-2-1,1 2-2,4-2-4,11-1-28,0 0-5,0 0 2,0 0-1</inkml:trace>
  <inkml:trace contextRef="#ctx0" brushRef="#br0" timeOffset="177077.1283">2571 7317 21,'0'0'20,"0"0"0,0 0-3,0 0 0,0 0-4,-9-1-3,9 1-2,0 0-2,0 0 0,0 0-2,0 0 1,16 10-1,-6-9 0,6 4 0,5-5-1,5 5 0,4-4 0,2 0 0,3-2-1,1 3-1,0-2 0,-3 0 0,-5 1 0,-2-1-1,-6 0 0,-2 4 1,-7-1-1,-2 2 1,-9-5-1,13 16 0,-8-7 0,0 5 1,-1 2-1,1 2 0,-1 2 0,1 4 1,-2 3-1,-2 1 1,-2 4-1,1 5 0,-3 1 0,-1 2 0,1-1 0,-3-1 0,1 0 0,0-2 0,4-5 0,-2-3 1,0-5-1,5-3 0,-2-2 0,2-7 0,-1-1-2,-1-10-5,0 0-15,11 10-11,-11-10 0,0 0-2,1-16 2</inkml:trace>
  <inkml:trace contextRef="#ctx0" brushRef="#br0" timeOffset="178253.1955">2804 8867 13,'0'0'20,"5"13"0,-5-13 0,0 0 0,18 10-2,-6-8-1,7 2-2,-4-5-2,11 4-3,-5-6-2,8 5-3,-4-3-2,5 1-1,-2-2 0,1 2-1,-1-2 0,0 5-1,-3-1 1,-1 1 0,-6 0-1,1 4 1,-5 1-1,1 4 1,-6 0-1,0 6 1,0-3-1,-3 7 1,2-1-1,-1 3 1,-1 0-1,-1 5 1,-1-2-1,-1 3 1,0 2 0,-1 1-1,-2 1 1,0 3-1,0 1 1,0-2-1,-1-1 1,1 1-1,1-1 0,-1-4 1,0-2-1,4-4 0,-2-3 1,1-3-1,1-1-1,-2-9 0,0 1-1,-2-10-3,8 14-3,-8-14-11,0 0-17,0 0 0,10-2 0,-10 2 0</inkml:trace>
  <inkml:trace contextRef="#ctx0" brushRef="#br0" timeOffset="183955.5217">4571 10587 21,'-3'10'29,"3"-10"2,0 0-6,0 0-5,0 0-4,0 0-3,0 0-4,-2 17-2,0-7-2,3 9-2,-2 0 0,-1 8 0,-1 2 0,1 9-1,-1 0 0,0 4 0,-3-1 0,3 1 0,-5-1-1,1 0 0,-2-6 0,-1-3 0,0-4-1,2 0 0,-2-5-1,1-5 0,5-2-2,4-16-2,-3 14-7,3-14-25,5-11 1,5-5-1,1-10 2</inkml:trace>
  <inkml:trace contextRef="#ctx0" brushRef="#br0" timeOffset="184276.5401">4486 10651 17,'-3'-12'30,"3"12"1,10-13 3,-1 0-12,4 8-7,-1-8-3,6 5 0,-3-5-5,10 5-2,-1-4-1,1 6-1,2 0-1,1 1-1,0 3 0,0 1-1,0 2 1,-7 0-3,3 2-1,-6-3-3,0 4-6,-8-3-16,-10-1-7,14 1-2,-14-1 3</inkml:trace>
  <inkml:trace contextRef="#ctx0" brushRef="#br0" timeOffset="184552.5559">4594 10753 25,'-5'11'31,"5"-11"1,-5 11-5,5-11-8,0 0-3,6 14-3,-6-14-2,11 12-5,-11-12-1,21 18 0,-8-12-2,7 5 0,2-5 0,3-1-1,1-3-1,4-2-2,2 0-2,-5-6-6,5-1-25,-6 0-2,-5-2-1,2 2 1</inkml:trace>
  <inkml:trace contextRef="#ctx0" brushRef="#br0" timeOffset="185380.6032">5541 10539 18,'0'0'26,"0"0"-6,0 0 1,0 0-2,0 0-1,0 0-2,-14 6-3,1-6-3,3 7-1,-8-5-2,2 3-3,-3-4-1,0 4-1,-1-1 0,2-3-1,0 1 0,3 0 0,0 0 0,5 0-1,10-2 1,-12 3-1,12-3 1,-4 15-1,6-5 0,0 4 0,0 2 1,0 5-1,0 4 1,0 4-2,-1 4 2,-2 1 0,-2-2-2,2 5 1,-2 1 0,-1-3 1,1 1-2,-2-2 1,2-6 0,0 0-1,2-2 1,-1-5 0,0-4 0,3-1-1,1-4 1,2 0 0,-4-12 0,13 12 0,-13-12 0,19 10 0,-5-6 0,-2-2 0,5 0 0,-4-1 0,4 1-1,-3-2-1,3 4-4,-6-9-6,5 1-24,2 3 1,-5-7-1,0 2 1</inkml:trace>
  <inkml:trace contextRef="#ctx0" brushRef="#br0" timeOffset="185940.6352">5892 10765 25,'0'0'29,"0"10"2,0-10-1,-8 17-13,2 2-4,-6 0-3,3 7-3,-9-2-1,0 8 0,-5-2-2,0 0 0,-2-4-1,3 0 0,-2-8-1,4 1-1,4-7-2,2-7-2,5-2-2,1-7-6,8 4-11,0-9-12,-2-7-2,7-2 1,-4-10 2</inkml:trace>
  <inkml:trace contextRef="#ctx0" brushRef="#br0" timeOffset="186174.6486">5654 10787 44,'0'0'31,"0"0"2,0 0-7,0 0-11,0 0-3,20 11-1,-16 2-3,6 6-3,-1 1-1,3 5 0,-1 1-2,3 2-1,0-1 0,0-3-1,3 0-2,1-6-2,3 1-4,-7-8-17,4-6-10,0-3-1,-2-9 0,4-1 1</inkml:trace>
  <inkml:trace contextRef="#ctx0" brushRef="#br0" timeOffset="186482.6662">6082 10741 9,'0'0'26,"11"4"1,-4 8 1,-1 1-15,-1 5 0,2 3-1,-3-1-2,1 8-3,-1 0-2,-1 4-2,-1-2 0,-2 0-1,0-3-2,0 0 1,0-2-2,1-6 0,1-5-2,-2-14-4,6 13-13,4-8-11,-10-5 0,6-13 0,-8-4 2</inkml:trace>
  <inkml:trace contextRef="#ctx0" brushRef="#br0" timeOffset="186748.6815">6143 10932 24,'0'0'31,"21"2"2,-10-7 0,6 0-14,7 5-5,-2-5-2,10 6-3,-4-4-4,5 6-2,2-1-1,0-1-1,-2-1-1,1 0 1,-1 0-2,-5 0 0,-1-1-1,-6-4-1,-3 5-5,-18 0-6,18-9-12,-18 9-8,0 0 0,0 0 2</inkml:trace>
  <inkml:trace contextRef="#ctx0" brushRef="#br0" timeOffset="187076.7002">6558 10849 22,'0'0'30,"-6"-13"3,6 13-2,5-12-10,-5 12-5,4-9-5,-4 9-2,12 0-4,-12 0-1,16 7-1,-4 2-1,1 3 0,-2 4-2,1 0 1,0 1-1,-3 1 0,0 3 0,-1-5 1,-5 1-1,0-2 0,-2-2 0,-3-3 0,2-10 0,-8 14-1,8-14 0,-13 6-1,13-6-3,-12 0-5,12 0-18,0 0-7,-14-9 0,14 9 1</inkml:trace>
  <inkml:trace contextRef="#ctx0" brushRef="#br0" timeOffset="187448.7215">7179 10500 61,'-18'-16'35,"8"17"-1,-4-2 1,2 2-25,7 14-4,-2-1 0,7 8-1,3 2-1,4 3-2,0 3 0,1 5 0,-3 3 0,-2 0-1,-1 0-1,-2 4 0,-1-2 0,-4-2 0,5-1 0,1-3 0,3-5 0,6-3 0,3-6 0,5-8 0,1-4-1,6-3-1,0-4-3,-6-10-7,2-1-24,-1-1 0,-8-7-1,-1 2 0</inkml:trace>
  <inkml:trace contextRef="#ctx0" brushRef="#br0" timeOffset="187671.7343">7005 10803 71,'-12'-9'37,"12"9"0,19-7-5,-3-4-20,16 5-3,-5-3-1,7 5-4,-1 0-4,1 0-4,0 5-9,-3-2-24,-5-2-1,-3-1 0,-8-2 0</inkml:trace>
  <inkml:trace contextRef="#ctx0" brushRef="#br0" timeOffset="188439.7782">7501 10407 61,'0'0'36,"0"0"-1,0 0 1,12 1-24,-2-6-3,8 10-1,-5-5-2,8 3-1,0-1-3,0 5 0,3-2 0,-6-1-1,1 2-1,-1-2 0,-3 1 0,-2-1 1,-13-4-1,14 13 0,-14-13 0,7 15 0,-7-6 0,0 1 0,-2 1-1,1 1 1,1 2 0,-1-1 0,0 4-1,-1 0 1,0 3 1,1 1-2,-1 3 1,0 1 0,-1 2 0,1 1-1,1 3 1,0-1 0,1 2-1,0 0 1,1-1 0,2 4-1,0-3 0,0 0 1,-1-2-1,3-3 0,0-2 0,-1-5 1,1 0-1,-2-5 1,-2-3 0,1-2-1,-4 0 1,2-10 1,-7 13-1,7-13 0,-16 12 0,8-5 0,-4 0 1,0-2-1,0-1 0,1 0 1,11-4-1,-16 7-1,16-7-1,-11 3-2,11-3-5,0 0-28,0 0 1,0 0-2,0 0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9T13:47:36.444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11318 5642 53,'0'0'29,"1"15"2,3 3 0,-6 3-19,0-1-4,4 7-1,-3 1-4,4 9 0,-2 1-1,4-1 0,-3 0-1,1 2-1,-1 0 1,-2-3-1,2-2-1,-2-6-2,1-6-1,-2-6-6,5-4-3,-4-12-4,0 0-6,10-17-2,-6-3-1,2 2 5,-2-4 7,-1-4 7,-2 3 11,2 4 8,-1 0 8,-1 1 5,3 4 3,2 2-3,3 0-4,6 9-4,-1-5-6,5 6-4,0 1-3,6 8-1,-3 5 0,2 0-1,-2 3-1,-3 4 0,-2-1 0,-4 3 0,-3 1 1,-6-2-1,-6-2 0,-5 1 0,-9-2 0,-6-5 0,-4-1 0,-4-1 0,-4-6 0,3 1 1,0-4-1,4-2 0,4-2 0,6 4-1,8 0 0,9-1-2,0 0-4,11-2-5,10 0-20,3 2-7,2-1 2,3-3-1</inkml:trace>
  <inkml:trace contextRef="#ctx0" brushRef="#br0" timeOffset="435.0249">11703 5906 71,'0'0'34,"5"-11"-1,-5 11 0,2 13-23,-4-4-5,5 10 1,-1-2-3,2 7-1,1 0 1,4-2-1,1-4 0,3 1 0,2-8 1,2-7-1,0-5-1,3-4 0,-2-10 0,2 1 1,-4-3-1,-1-1 0,-4 0-1,-1 6 1,-2 1-1,-8 11 1,0 0 0,0 0-1,2 25 1,-6-2-1,-3 8 1,0 4-1,-1 4 1,0 7-1,-1-2 0,2-3 0,0 0 0,3-6-2,2-4-4,-1-9-13,2-5-18,1-17 0,0 0 0,0 0-2</inkml:trace>
  <inkml:trace contextRef="#ctx0" brushRef="#br0" timeOffset="1103.0631">12519 5897 22,'-15'19'27,"6"7"2,-5-4 1,5 0-12,1 6-3,2-5 0,8 3-3,1-9-2,11-1-3,-1-8-2,12 0 0,-2-9-1,6-5 0,-5-8-2,2 0 0,-4-9 0,-3 2-1,-8-4 0,-5-1 1,-8-1-2,-5 8 0,-8-1 0,-5 1 1,-3 9 0,-2 4-2,-2 6 1,0 7 0,4 4 0,1 2-1,11 4 0,2 5-3,9 2 0,3-7-6,11 4-9,2-9-15,5-4-1,6-1-1,-3-12 2</inkml:trace>
  <inkml:trace contextRef="#ctx0" brushRef="#br0" timeOffset="1528.0874">12752 5795 42,'0'0'29,"9"-10"2,-9 10 1,10 12-13,-10-2-8,4 9-2,-4 1-2,5 3-2,-2-1-2,2 0 0,0 1 0,1-1-2,-1-3 0,2-6 0,-1-2-1,-6-11 0,11 8 1,-11-8 0,13-15-1,-7 1 0,2-4 0,1 1 0,3-3-1,-1-1 2,3 4-1,0 4-1,1 5 1,-1 4 1,-2 4-1,-1 3 0,-3 7 0,-2 5 0,-2 7 1,-3-1-1,-1 2 1,0 2-2,0 0 1,-1-4-3,3 1-3,-2-9-12,0-13-18,9 9 3,-9-9-3,18-10 3</inkml:trace>
  <inkml:trace contextRef="#ctx0" brushRef="#br0" timeOffset="1978.1131">13126 5958 63,'20'-7'34,"-10"3"0,4 1-1,4 0-17,-6-9-7,9 7-4,-2-2-1,0-2-1,4-4-1,2 1-1,-4-2 1,0 2-2,-1-2 2,-6-3-2,-2 0 1,-4 4-1,-6 1 1,-8-2 0,-4 3 0,-3 3-1,-8 3 1,0 5-1,-3 7 0,-4 0 0,0 7 0,2 8 0,1 4 0,3 1 1,4 2-1,6 2 1,1-5 1,8 0 0,6-2 0,6-5 0,4-6 0,5 2-1,0-7 1,4-3 0,1 0-2,-1-3-1,1-2-3,-4-2-4,3 2-19,-4-2-11,-4 0-1,-1-1 0,-3-4 1</inkml:trace>
  <inkml:trace contextRef="#ctx0" brushRef="#br0" timeOffset="2250.1287">13663 5923 62,'0'0'36,"0"0"0,0 9 2,0-9-14,0 0-16,21 6 0,-8-11-3,7 5-1,0-3-1,1 0-1,1-3-1,0 0-1,-3 2 0,0 2-2,-5 1-3,-3-8-4,3 6-23,-14 3-7,13-7 2,-13 7-2</inkml:trace>
  <inkml:trace contextRef="#ctx0" brushRef="#br0" timeOffset="2517.144">14021 5782 83,'14'-4'37,"-14"4"-1,10 11 1,-5-2-28,-4 2-3,3 10-2,-3 3-2,1 4 1,1 3-2,0 7-1,1 0 1,1 0-1,-1-3 0,-1-4-3,3 0-3,-4-12-5,6 0-14,-8-19-13,0 0 1,0 0 0,0 0 1</inkml:trace>
  <inkml:trace contextRef="#ctx0" brushRef="#br0" timeOffset="2820.1613">13994 5876 71,'-7'-19'38,"5"1"-1,4 0 2,4-5-20,6 8-9,1-1-1,7 2-4,4 0-2,5 9-1,0 2 0,1 3-2,-1 4 0,0 2 0,-4 3-1,-5 3 0,-6 4 1,-8-4-1,-8 2 0,-6 4 0,-6-3 1,-4 2 0,-2-3 0,-1-3-1,5-3-2,-1-1-2,11 3-6,6-10-26,0 0-2,0 0 1,10-16 0</inkml:trace>
  <inkml:trace contextRef="#ctx0" brushRef="#br0" timeOffset="3161.1808">14463 5764 63,'-14'21'36,"-3"7"-1,0-1 2,-3-4-13,8 2-18,2-5 0,11-1-2,8-1-1,7-9-1,5-5 0,5-4-1,2-3 0,-1-5 0,0-4 0,-1-4-1,-7-6 0,-6 3 1,-6-4 0,-7 0-1,-6 0 1,-5 5-1,-5 4 1,-5 6-1,-5 7-1,-2 2 0,3 9-4,1 3-3,13 8-15,4-2-16,3-3 2,7-5-2,7-7 2</inkml:trace>
  <inkml:trace contextRef="#ctx0" brushRef="#br0" timeOffset="3387.1937">14718 5723 88,'13'4'35,"-13"-4"1,4 20-5,0-3-21,-4-2-6,1 8-1,-1-1-1,2-3-2,0-2-1,0-2-4,5 1-6,-6-3-26,-1-13 2,0 0-2,6-17 2</inkml:trace>
  <inkml:trace contextRef="#ctx0" brushRef="#br0" timeOffset="3525.2016">14697 5555 49,'0'0'25,"0"0"-7,0 0-22,-1 22-12,1-22-10,12 5 0</inkml:trace>
  <inkml:trace contextRef="#ctx0" brushRef="#br0" timeOffset="3936.2251">14920 5700 70,'-3'19'35,"4"4"-2,-1-1 2,-7-3-24,11 3-4,-4-3-3,4 1-1,1-3-1,2-3 0,1-4-1,1-4 1,0-6-1,3-2 0,-2-5 1,2-7-1,1-7 0,-1-2-1,2-5 1,-2 0-1,2 2 1,1 0-1,-7 3 0,3 8 0,-11 15 0,12-8 1,-12 8-1,3 22 0,-2-4 0,-1 4 1,4 4-1,-2-2 0,0-1-2,3 0 0,4-1-4,-4-13-10,-5-9-21,9 10 1,-9-10-1,13-17 0</inkml:trace>
  <inkml:trace contextRef="#ctx0" brushRef="#br0" timeOffset="4189.2396">15286 5313 99,'4'17'37,"1"7"2,0 6-8,-3-2-23,8 15-2,-4 2-1,1 6-2,-2-1-3,2 1 0,-3 0-1,-2-4-1,0-4-2,-5-13-2,4-2-7,-7-15-12,1-3-14,5-10 2,-10-5 0,2-8 1</inkml:trace>
  <inkml:trace contextRef="#ctx0" brushRef="#br0" timeOffset="4362.2495">15138 5719 61,'-9'1'37,"9"-1"0,12 5 2,5-9-18,17 5-7,-2-14-4,12 9-4,-1-6-2,1-3-6,2 7-18,-10-6-19,-11-2 0,-6 5 0,-8 0-2</inkml:trace>
  <inkml:trace contextRef="#ctx0" brushRef="#br0" timeOffset="5364.3068">15864 5674 74,'10'5'33,"3"7"-1,-2-2-3,-8 2-22,9 8-4,-1 2-1,0-2-2,-2 2 0,0 3 0,-1-2 0,-2-5 0,-2-2-1,-1-5 1,-3-11-1,0 12 1,0-12 0,0 0-1,-4-19 1,5 4 0,3-2 1,2-5 0,3-1 0,2 0 0,5 0 0,2 3-1,3 3 2,0-3-1,-2 6-1,-1 5 0,-1 4 1,-1 4 0,-5 4 0,-2 6 0,-3 3 1,-1 7 0,-3 2 0,1 1 0,-1-1-1,3 3 1,2-2 0,3-3 1,3-4-2,4-1 1,2-7 0,4 0 0,-1-5 0,3-7 0,-2-6 0,0-1-1,-4-4 1,-3-5-1,-2-4 1,-6-4-1,-4-3 0,-7 5 0,-4 4 0,0 0 0,-2 4-1,0 12 0,9 7 0,-13 9 0,10 9-1,8 0 1,3 6 0,1 6-1,3 3 2,1-4-1,0-1-1,1-3 1,-1-2-2,-2-4-2,-1 2-4,-10-21-15,9 7-15,-9-7-1,11-11 1,-4-1 1</inkml:trace>
  <inkml:trace contextRef="#ctx0" brushRef="#br0" timeOffset="5605.3206">16561 5397 94,'4'9'37,"-4"5"-1,2 9 2,3 4-32,-4 6-2,2 3-1,1 2-1,3 6-1,1 1-1,3-5-2,3-1-4,-2-6-4,7-4-27,-3-1-1,-3-8 2,2-8-2</inkml:trace>
  <inkml:trace contextRef="#ctx0" brushRef="#br0" timeOffset="6007.3436">16821 5760 86,'11'-5'36,"5"1"1,-2-7 2,-2-2-30,8 6-1,-3-5-4,-1-2 0,-1-4-2,-2 5-1,-3-5 1,-1 2-1,-6-1 0,-3-1-1,-7-1 1,-4 5-1,-6 4 1,-4 1-1,-5 4 0,-3 10-1,-3 4 2,2 6-1,3 6 1,6 2 0,3 3-1,8 6 2,9-2-1,8-2 2,8-2-2,7 1 1,5-3-1,1-1 0,3-3 0,1-9-2,-1 0-3,-4-5-3,4 2-15,-5-8-19,-9-3 0,3-6 1,-5-1-1</inkml:trace>
  <inkml:trace contextRef="#ctx0" brushRef="#br0" timeOffset="6400.3661">17813 5424 55,'-1'-19'37,"-4"2"-1,-3 4 1,-1 6-13,-8-2-10,2 13-5,-6-2-2,2 6-1,-3 4-2,1 8-1,1 5-1,3 6 1,5 4-2,1 6 1,5 3-1,5 7-1,2 1 1,3-3 0,4-3-3,-2-1 0,1-3-1,-2-12-2,4 0-4,-12-18-6,3-12-16,4 12-10,-4-12 2,-18-15 1</inkml:trace>
  <inkml:trace contextRef="#ctx0" brushRef="#br0" timeOffset="6580.3764">17507 5790 51,'0'-11'35,"9"3"-1,3-4 2,1 0-16,10 10-7,-3-5-4,7 2-6,4 0-5,1-3-6,7 8-9,-5-7-9,2 0-9,3 0-1,-4-1 1,0 5 4</inkml:trace>
  <inkml:trace contextRef="#ctx0" brushRef="#br0" timeOffset="7228.4134">17951 5685 13,'10'15'31,"-19"-4"2,-1 5 2,-8-1-1,-1 1-9,4 9-8,-4-7-6,8 5-4,0-7-1,9 3-2,4-2 0,8-3-2,3-5 1,5-3-1,4-6-1,2 1 0,0-6 0,-1-6 0,-2-2 0,0-4-1,-7 0 1,-2-2-1,-8-4 1,-4-3-1,-6 2 0,-5 6 0,-4 4 0,-5 3-1,-2 6 0,-2 3-2,3 9-1,-1 5-1,8 5-2,-1-7-2,13 7-4,2-17-3,12 22-3,-1-19 1,12 6 2,-5-11 1,8 1 5,-4-1 6,-2-3 7,1-2 7,-6-6 5,2 7 2,-7-8 2,7 9 0,-9-6-2,9 7-3,-8-7-5,7 15-2,-6-2-2,3 3-1,-1 2-2,-3 5-2,-1 4 0,-1 3-1,-1 1 0,-3-2 0,-2-3 0,0 3-1,0-4 2,-1-14 0,1 11 0,-1-11 0,0 0 1,4-16 0,1 2 0,1-6 1,3-4-1,2 6-1,2 0 2,-2-3-1,2 3-1,1 3-1,-2 5-3,-4 0-6,3 4-29,-11 6-1,11-16 0,-11 16-1</inkml:trace>
  <inkml:trace contextRef="#ctx0" brushRef="#br0" timeOffset="7963.4555">18886 5319 91,'10'3'37,"7"-1"0,1-8-3,-1-5-27,9 10 0,-1-6-1,4 0-2,-1 1-2,3 3 0,0-1 0,2 3-1,0-1 0,0 0 0,-4 0-1,-2 5 1,-3 5 0,-5 1 0,-6 4 0,-5 6-1,-5 4 1,-3 4 0,-1 6 0,-2 2-1,0 1 0,0 7 0,2 1 0,0-2 1,1 0-2,1 3 1,1-4 0,0-2 1,0-3-1,0-8 0,0-3-2,-1-4-2,3-4-1,-4-17-5,1 11-21,-1-11-10,-11-5 2,1 0-2</inkml:trace>
  <inkml:trace contextRef="#ctx0" brushRef="#br0" timeOffset="8217.47">19013 5973 77,'14'10'37,"-3"-9"0,2 1 0,-2 6-21,4-8-9,7 1-1,-5-1-2,8 2-2,-1-6 0,2 1-1,0 2-1,-1-7-2,2 2-4,-8-6-6,2 2-19,-6 1-8,-8-3 1,-3 0-1</inkml:trace>
  <inkml:trace contextRef="#ctx0" brushRef="#br0" timeOffset="8491.4857">18941 5720 83,'10'-10'38,"4"4"0,6 0-7,0-7-20,11 12 0,-5-3-4,6 4-2,-1-1-2,3 4-2,-3 0 0,-4 1 0,-2 1-2,-4-6-1,-1 3-5,-9-5-9,-11 3-22,14-2-1,-13-8 1,-1 10-2</inkml:trace>
  <inkml:trace contextRef="#ctx0" brushRef="#br0" timeOffset="12090.6915">7622 795 13,'0'0'26,"0"0"2,-45 51 2,45-51-11,-55 49-1,55-49 0,-51 59-3,51-59-4,-25 63-4,25-63 1,15 57-2,-15-57-2,59 37-2,-59-37 0,90 3 0,-38-8 0,1-19 0,-53 24-1,92-57 0,-92 57-1,62-70 2,-62 70-1,18-65 0,-18 65 0,-35-51-1,35 51 1,-76-30-1,76 30 0,-101 2-1,48 8-1,53-10 1,-84 58 1,84-58-3,-39 51-2,39-51-6,17 60-16,-17-60-10,65 42 1,-65-42-2,93-12 2</inkml:trace>
  <inkml:trace contextRef="#ctx0" brushRef="#br0" timeOffset="12510.7156">8022 785 80,'0'0'35,"0"0"1,0 0 0,0 0-28,0 0-4,0 0 0,42 78-2,-42-78-1,2 56 1,-2-56-3,3 54 1,-3-54 1,0 0 0,0 0 0,0 0-2,28 52 2,-28-52 0,0 0 1,0 0 0,59-74-2,-59 74 1,42-52 0,-42 52 1,43-55-2,-43 55 1,0 0 1,0 0-1,53-20-1,-53 20 1,0 0-2,3 57 0,-3-57 1,-2 68 0,2-68-3,0 0 0,3 71-3,-3-71-8,0 0-23,0 0 0,0 0-2,50 34 1</inkml:trace>
  <inkml:trace contextRef="#ctx0" brushRef="#br0" timeOffset="12939.7401">8455 954 71,'0'0'36,"50"-15"-1,-50 15 3,0 0-29,0 0-1,56-13-2,-56 13-2,0 0 0,54-27-2,-54 27-1,0 0 0,52-34 0,-52 34 1,0 0-1,0 0-2,15-53 2,-15 53-1,0 0 1,-50-22 0,50 22-3,0 0 2,-73 7-1,73-7 2,-50 21-2,50-21 1,0 0-1,-46 69 0,46-69 2,-3 56-1,3-56 1,18 61-1,-18-61 3,36 73-1,-36-73 0,0 0 0,68 60-2,-68-60-3,0 0-11,69 23-23,-69-23-5,49-26 3,-49 26-1</inkml:trace>
  <inkml:trace contextRef="#ctx0" brushRef="#br0" timeOffset="13166.7531">8892 966 65,'0'0'38,"0"0"-2,57-18 2,-57 18-20,0 0-11,53 3-1,-53-3-3,0 0-3,73-19-3,-73 19-5,0 0-30,62-8 1,-62 8 0,0 0 0</inkml:trace>
  <inkml:trace contextRef="#ctx0" brushRef="#br0" timeOffset="13441.7688">9354 857 82,'0'0'39,"0"0"-1,0 0 0,0 0-18,8 73-15,-8-73 0,0 50-4,0-50 1,0 71 0,0-71-1,-1 83 1,1-83-3,-1 70-1,1-70-1,-1 54-3,1-54-11,0 0-23,0 0 0,0 0 2,0 0 0</inkml:trace>
  <inkml:trace contextRef="#ctx0" brushRef="#br0" timeOffset="13767.7875">9266 922 69,'0'0'39,"-11"-54"-1,11 54 1,0 0-14,0 0-16,55-49-2,-55 49-2,68-11-2,-68 11 0,85 12 0,-85-12-2,84 19-1,-84-19-2,63 33 2,-63-33-2,0 0 1,0 0-1,26 74 2,-26-74-2,0 0 2,-64 64 1,64-64-1,-59 24 0,59-24 0,-53 27-1,53-27-3,0 0 0,0 0-6,0 0-21,0 0-8,0 0 0,0 0 0</inkml:trace>
  <inkml:trace contextRef="#ctx0" brushRef="#br0" timeOffset="14127.8081">9838 856 89,'0'0'36,"0"0"0,0 0 3,-46 65-32,46-65 0,-23 57-4,23-57-1,0 0-1,9 66 1,-9-66-1,0 0 1,69 31-2,-69-31 0,60-6 1,-60 6 0,58-16 0,-58 16-1,41-50 1,-41 50-1,0 0-1,9-68 1,-9 68 1,0 0-2,-60-63 1,60 63 0,-71 8 0,71-8-2,-72 11 0,72-11-2,0 0-4,-63 55-14,63-55-16,0 0-1,0 0-1,68 38 4</inkml:trace>
  <inkml:trace contextRef="#ctx0" brushRef="#br0" timeOffset="14361.8214">10220 810 72,'0'0'39,"0"0"-2,0 0 2,0 0-18,0 0-13,0 0-2,11 70-3,-11-70 0,-8 51-3,8-51 1,0 0-1,2 62-2,-2-62-2,0 0-6,0 0-29,0 0-1,0 0 1,0 0-1</inkml:trace>
  <inkml:trace contextRef="#ctx0" brushRef="#br0" timeOffset="14509.8299">10151 644 82,'0'0'34,"0"0"-1,0 0-6,0 0-58,0 0 1,0 0-5,0 0 2</inkml:trace>
  <inkml:trace contextRef="#ctx0" brushRef="#br0" timeOffset="14923.8536">10399 802 65,'0'0'36,"-3"56"-1,3-56-1,2 52-20,-2-52-6,0 0-2,5 68-2,-5-68-4,0 0 1,0 0 0,0 0 1,54 9 0,-54-9 0,0 0-3,47-61 2,-47 61 0,28-52 0,-28 52 0,23-75 0,-23 75 1,0 0-2,25-70 3,-25 70 0,0 0-2,0 0 1,0 0 0,0 0-1,0 0 0,0 0 1,36 75-1,-36-75-2,11 52 0,-11-52-1,0 0-3,14 59-3,-14-59-17,0 0-15,0 0 0,0 0 2,0 0 1</inkml:trace>
  <inkml:trace contextRef="#ctx0" brushRef="#br0" timeOffset="15185.8686">10904 313 104,'36'53'39,"-36"-53"0,13 83-6,-13-83-28,14 105-2,-10-41 1,0 1-1,-4-7-3,-1-4 0,1-54 0,-9 99 0,9-99 0,-12 69 0,12-69-2,0 0-3,0 0-4,-6 51-31,6-51 0,0 0 1,0 0-1</inkml:trace>
  <inkml:trace contextRef="#ctx0" brushRef="#br0" timeOffset="15398.8808">10757 825 76,'0'0'40,"0"0"1,0 0-5,0 0-14,89 14-9,-89-14-2,100-19-4,-47 2-2,0 9-1,-4-3-7,-49 11-1,81-23-14,-81 23-23,0 0-1,0 0 1,0 0-3</inkml:trace>
  <inkml:trace contextRef="#ctx0" brushRef="#br0" timeOffset="16285.9315">11620 705 76,'52'-25'35,"-52"25"1,0 0-3,0 0-23,43 55-3,-43-55-1,24 62-3,-24-62-1,24 50-1,-24-50-1,0 0 0,22 68 1,-22-68-1,0 0-2,0 0 2,0 0 0,0 0 0,0 0 0,0 0 1,0 0-2,0 0 1,-16-62 2,16 62-1,24-57-1,-24 57 1,35-61 1,-35 61-1,0 0 0,52-43 1,-52 43-1,0 0-1,0 0 1,0 0-1,51 47-1,-51-47 1,0 0 0,0 0 0,0 0 0,0 0 1,0 0-1,53 8-1,-53-8 3,0 0 0,0 0 0,24-49-1,-24 49 1,0 0-1,0 0-1,0 0 1,0 0-4,0 0-2,0 0-2,0 0-14,-50-7-19,50 7 3,0 0-2,0 0 1</inkml:trace>
  <inkml:trace contextRef="#ctx0" brushRef="#br0" timeOffset="16731.957">12187 672 92,'0'0'34,"0"0"4,0 0-7,-39 54-22,39-54-3,0 0-1,-37 65-1,37-65-3,0 0 2,26 54-3,-26-54 1,51 41 1,-51-41-2,67 9-1,-67-9 1,66-5 1,-66 5-1,53-39 0,-53 39 1,37-61-3,-37 61 3,16-64 1,-16 64 0,-3-75-4,3 75 3,0 0 1,0 0-2,-40-51 1,40 51-2,0 0 0,-24 59 1,24-59 0,4 64 1,-4-64-2,22 54 1,-22-54-1,35 72 0,-35-72-3,0 0-3,52 36-12,-52-36-22,0 0 3,0 0-1,49-33 2</inkml:trace>
  <inkml:trace contextRef="#ctx0" brushRef="#br0" timeOffset="16971.9707">12512 345 90,'0'0'39,"0"0"-1,0 0 3,0 59-27,0-59-6,22 88-3,-22-88-2,29 93-1,-15-35-1,2 3-1,-16-61-3,32 78 0,-32-78-2,26 58-2,-26-58-10,0 0-24,0 0 0,0 0 3,51 22-1</inkml:trace>
  <inkml:trace contextRef="#ctx0" brushRef="#br0" timeOffset="17367.9934">12729 809 51,'0'0'35,"0"0"2,58-22-1,-58 22-15,55-33-5,-55 33-5,59-17-3,-59 17-2,55-40-2,-55 40-3,0 0 0,53-47-1,-53 47 1,0 0-2,0 0 1,0-51 0,0 51 0,0 0 0,-55-7 1,55 7-1,-57 13-1,57-13 0,-59 43 2,59-43-1,0 0 0,-64 67 1,64-67 1,-10 62 0,10-62 1,23 59-1,-23-59-1,50 46 2,-50-46-1,60 35 0,-60-35-1,60 26 2,-60-26-3,51 6-3,-51-6-7,0 0-32,54-28 0,-54 28 1,0 0-1</inkml:trace>
  <inkml:trace contextRef="#ctx0" brushRef="#br0" timeOffset="17945.0264">13620 569 41,'27'51'32,"-27"-51"4,0 0-5,0 0-11,1 56-5,-1-56-2,0 0-4,11 59-3,-11-59-2,0 0-3,0 0 0,0 0-2,22 64-2,-22-64-8,0 0-27,0 0 3,0 0-1,0 0-1</inkml:trace>
  <inkml:trace contextRef="#ctx0" brushRef="#br0" timeOffset="18139.0375">13589 470 70,'0'0'29,"0"0"1,0 0-1,0 0-30,0 0-5,0 0-10,0 0-14,0 0-1,52 31 2,-52-31 0</inkml:trace>
  <inkml:trace contextRef="#ctx0" brushRef="#br0" timeOffset="18726.0711">13842 560 67,'0'0'35,"0"0"-2,1 64 2,-1-64-26,-2 57-2,2-57 0,4 53-2,-4-53-3,0 0-1,23 64 1,-23-64-1,0 0 1,0 0-2,0 0 0,54 25 0,-54-25-1,0 0 2,0 0 0,40-65-1,-40 65 1,0 0-1,22-56 1,-22 56 0,0 0 0,0 0-1,0 0 1,0 0 0,0 0-2,0 0 2,0 0-1,4 59 2,-4-59-3,0 0 1,0 0 0,0 0 1,68 43 0,-68-43 0,0 0 0,66-34 0,-66 34 1,0 0-1,74-50 1,-74 50 0,0 0-1,57-54-1,-57 54 1,0 0 1,0 0-2,0 0 2,0 0-1,0 0 0,12 63 0,-12-63 1,0 0-3,-11 70 0,11-70 0,0 0 0,12 50-4,-12-50-1,0 0-6,0 0-21,50 14-6,-50-14 1,0 0-1</inkml:trace>
  <inkml:trace contextRef="#ctx0" brushRef="#br0" timeOffset="19242.1006">14480 771 67,'0'0'36,"0"0"-1,38 66 1,-38-66-25,15 52-3,-15-52-3,22 62-1,-22-62-3,0 0-1,37 65 0,-37-65 2,0 0-2,0 0 0,0 0 0,0 0-2,0 0 2,0 0 0,11-55-2,-11 55 1,-27-70 0,27 70 2,-35-83-2,35 83 2,-33-82 1,33 82 0,-22-74 1,22 74 1,0 0-1,6-66 0,-6 66 2,0 0 0,74-2-3,-74 2 1,69 14-2,-69-14 0,69 32 0,-69-32 0,0 0-2,56 47 1,-56-47 0,0 0-1,-28 60 2,28-60-1,-59 28-1,59-28 1,-68 29 0,68-29 0,-57 16-1,57-16-1,0 0-2,0 0-3,0 0-8,0 0-26,11-49 2,-11 49 0,59-47 0</inkml:trace>
  <inkml:trace contextRef="#ctx0" brushRef="#br0" timeOffset="19489.1147">14803 379 93,'0'0'38,"0"0"-1,0 0 2,0 0-27,0 0-3,0 0-4,-12 50-3,22 0 0,2 1 0,-12-51-2,26 84 2,-26-84-3,28 79 0,-28-79-1,24 72-1,-24-72-3,0 0-6,0 0-27,0 0-1,0 0 0,59 9 0</inkml:trace>
  <inkml:trace contextRef="#ctx0" brushRef="#br0" timeOffset="19717.1277">15100 596 86,'0'0'39,"0"0"0,0 0 1,0 0-28,0 0-4,29 57-3,-29-57-1,0 55-2,0-55-2,0 0-1,0 0-1,29 64-2,-29-64-4,0 0-11,0 0-21,56-26 2,-56 26-2,0 0 3</inkml:trace>
  <inkml:trace contextRef="#ctx0" brushRef="#br0" timeOffset="19883.1372">15053 436 78,'0'0'37,"0"0"0,0 0 1,-53-27-25,53 27-4,0 0-7,0 0-8,67-13-18,-67 13-11,55 18-2,-55-18-1,53 6 0</inkml:trace>
  <inkml:trace contextRef="#ctx0" brushRef="#br0" timeOffset="20331.1629">15339 633 68,'0'0'37,"53"41"2,-53-41-1,0 0-19,57-12-9,-57 12-3,0 0-2,75-31-1,-75 31-3,54-43-1,-54 43 1,0 0 0,62-37 1,-62 37-1,0 0-2,0 0 2,6-55-1,-6 55 0,0 0-1,-66-8 0,66 8-1,-68 40 1,68-40 2,-66 32-2,66-32 1,-53 56-1,53-56 2,-30 61 1,30-61 0,0 0-1,1 70 1,-1-70 0,0 0 1,47 54-1,-47-54-1,52 13-2,-52-13-2,65 17-1,-65-17-6,67-16-19,-67 16-13,61-20 3,-61 20-2,61-25 3</inkml:trace>
  <inkml:trace contextRef="#ctx0" brushRef="#br0" timeOffset="20711.1846">16070 558 97,'0'0'36,"0"0"2,-70-9-3,70 9-28,-61 23-1,61-23-3,0 0-2,-58 15 1,58-15 0,0 0 0,0 0 0,0 0-1,60 52-2,-60-52 1,57 31 0,-57-31 1,53 21-1,-53-21-1,0 0 2,0 0 1,0 0-2,21 52 2,-21-52-1,0 0-2,-66 36 2,66-36 0,-60 28 0,60-28-1,-53 20 2,53-20-2,0 0-1,0 0-2,-52 12-6,52-12-30,0 0-3,0 0 2,66-36-2</inkml:trace>
  <inkml:trace contextRef="#ctx0" brushRef="#br0" timeOffset="24973.4284">5926 487 62,'19'57'35,"-19"-57"-1,0 0-5,55-10-12,-55 10-3,52-14-4,-52 14-1,69-26-6,-69 26 1,75-26 0,-75 26-1,64-5-3,-64 5-1,0 0 3,64 37-1,-64-37 0,0 0-1,23 57 1,-23-57 0,2 69 0,-2-69 1,3 67-3,-3-67 2,3 84-1,-3-84 1,8 85-2,-8-85 1,14 69 0,-14-69 0,14 75 1,-14-75-1,14 59-1,-14-59 1,0 0 1,12 67-1,-12-67-2,0 0 0,0 0 0,0 0-2,0 0-2,0 0-7,0 0-19,0 0-8,0 0 2,0 0 1</inkml:trace>
  <inkml:trace contextRef="#ctx0" brushRef="#br0" timeOffset="25240.4437">6098 1165 47,'0'0'38,"0"0"-2,0 0-2,0 0-8,0 0-16,59-20 0,-59 20-4,65-16-4,-65 16-1,72-18 1,-72 18-2,67 2 0,-67-2-1,52-13-3,-52 13-2,0 0-4,0 0-10,50-16-14,-50 16-2,0 0-1,0 0 1</inkml:trace>
  <inkml:trace contextRef="#ctx0" brushRef="#br0" timeOffset="25448.4556">6152 901 61,'-66'-19'36,"66"19"1,0 0-8,0 0-9,0 0-4,18-58-3,-18 58-3,72-15-1,-72 15-4,83-35 0,-83 35-1,77-6-3,-77 6-2,58 2-4,-58-2-15,0 0-21,54-5-1,-54 5 1,0 0-2</inkml:trace>
  <inkml:trace contextRef="#ctx0" brushRef="#br0" timeOffset="26599.5214">16726 455 37,'0'0'26,"0"0"1,0 0 1,-2 82-12,2-82-11,-25 76-1,25-76 0,-21 84 1,21-84-1,-4 92 1,4-92-2,9 61-1,-9-61 0,23 56 2,-23-56-3,0 0-2,0 0-6,69 37-11,-69-37-13,0 0-3,51-15 3,-51 15-2</inkml:trace>
  <inkml:trace contextRef="#ctx0" brushRef="#br0" timeOffset="26780.5317">16564 808 71,'0'0'34,"0"0"1,50-27-8,-50 27-18,79-7-1,-79 7-6,94-31-12,-94 31-22,79-27-1,-79 27-1,53-16 1</inkml:trace>
  <inkml:trace contextRef="#ctx0" brushRef="#br0" timeOffset="27201.5558">16965 403 77,'58'16'34,"-58"-16"-1,25 79 3,-18-29-30,-7-50-2,15 90-1,-11-30-1,-3-9 1,-1-51-1,-1 70-1,1-70-1,0 0 0,3 63 0,-3-63 1,0 0-1,0 0 0,0 0-1,0 0 2,61-43-1,-61 43 0,0 0 1,52-73-1,-52 73 1,0 0 0,0 0-1,50-48 1,-50 48 1,0 0 0,0 0-2,15 64 1,-15-64-2,0 0 0,7 57-2,-7-57-3,0 0-3,0 0-16,0 0-10,0 0-1,60 27 0,-60-27 1</inkml:trace>
  <inkml:trace contextRef="#ctx0" brushRef="#br0" timeOffset="27582.5776">17427 809 51,'0'0'34,"0"0"1,53-12 0,-53 12-15,0 0-8,53-35-2,-53 35-5,0 0-2,54-35 1,-54 35-1,0 0-2,0 0 0,24-55 1,-24 55 0,0 0-2,0 0 1,-57-23-1,57 23-2,-53 9 2,53-9-1,-58 22 2,58-22-3,0 0 2,-61 66 1,61-66 0,0 0 1,1 61 0,-1-61-1,34 53 1,-34-53 0,55 32 1,-55-32-2,60 26-1,-60-26 2,56 12-4,-56-12-1,0 0-11,63-14-26,-63 14 0,0 0 0,0 0 1</inkml:trace>
  <inkml:trace contextRef="#ctx0" brushRef="#br0" timeOffset="28244.6155">18434 358 62,'0'0'32,"0"0"3,0 0-1,0 0-8,0 0-22,48 92 0,-39-30 0,4-1 0,1-6 0,0 3-3,1 2 0,-1-5-1,-14-55 0,26 82 0,-26-82-1,0 0 1,28 65 0,-28-65 1,0 0-1,0 0-1,0 0 1,0 0 0,29-50 1,-29 50 0,7-82-1,-7 82 1,12-70 2,-12 70 1,21-93-1,-21 93-3,26-60 1,-26 60 0,0 0 0,55-60-5,-55 60-3,0 0-6,58-36-25,-58 36 2,0 0 0,0 0-4</inkml:trace>
  <inkml:trace contextRef="#ctx0" brushRef="#br0" timeOffset="28531.6319">18337 717 59,'0'0'37,"0"0"1,53-27 1,-53 27-17,79-36-11,-24 19-1,-2 1-4,0 9-2,-1-3-4,0 2 1,-52 8-1,94-6 0,-94 6-3,77 8 1,-77-8-3,64 4-7,-64-4-25,0 0-2,57-12 1,-57 12 0</inkml:trace>
  <inkml:trace contextRef="#ctx0" brushRef="#br0" timeOffset="30592.7498">19380 704 26,'0'0'31,"0"0"3,0 0-2,0 0-10,0 0-6,0 0-4,0 0-7,0 0-2,0 0-1,59 36-2,-59-36 0,26 57 1,-26-57-1,34 50-1,-34-50 2,0 0-1,44 56 1,-44-56-1,0 0 1,0 0-1,0 0 1,0 0 0,52 8 1,-52-8 0,0 0-1,14-67 0,-14 67 0,0 0 0,7-69 0,-7 69 0,0 0-1,5-53-1,-5 53-1,0 0-2,0 0-1,0 0-5,0 0-10,0 0-14,52-10-1,-52 10 1,0 0 1</inkml:trace>
  <inkml:trace contextRef="#ctx0" brushRef="#br0" timeOffset="31074.7774">19806 797 44,'0'0'34,"51"4"2,-51-4-8,0 0-9,0 0-1,57-29-7,-57 29-3,0 0-3,61-43-2,-61 43-1,0 0 1,51-45-1,-51 45 0,0 0-3,23-51 0,-23 51 0,0 0 1,0 0-1,0 0 0,-68-29-1,68 29 0,-55 35 2,55-35-1,-55 36 1,55-36-1,0 0 1,-62 68 1,62-68 0,0 0 0,-11 65 0,11-65 1,0 0-1,53 59 2,-53-59-1,57 23-1,-57-23 0,66 6 1,-66-6-1,62 1 0,-62-1-2,50-5-2,-50 5-2,0 0-6,50-6-10,-50 6-18,0 0 1,0 0 0,0 0 1</inkml:trace>
  <inkml:trace contextRef="#ctx0" brushRef="#br0" timeOffset="31568.8056">20198 713 53,'0'0'34,"0"0"1,0 0-1,51-10-13,-51 10-9,0 0-6,0 0-2,33 71-1,-33-71-1,0 0-1,20 57-1,-20-57-2,0 0 0,0 0 1,15 51-2,-15-51 1,0 0 0,0 0 1,0 0 0,0 0 0,0 0 1,27-64-1,-27 64 2,0 0-1,9-56 1,-9 56-1,0 0 1,17-52 1,-17 52 0,0 0-1,0 0-1,0 0 1,0 0 0,59-49 1,-59 49-1,0 0-1,0 0-1,0 0 3,0 0 0,0 0-1,0 0-2,0 0 1,0 0 2,0 0-1,0 0 0,28-50-1,-28 50-2,0 0 0,0 0-4,0 0-9,0 0-22,0 0 0,0 0 0,-29 58 2</inkml:trace>
  <inkml:trace contextRef="#ctx0" brushRef="#br0" timeOffset="32011.831">20880 633 63,'0'0'33,"0"0"0,0 0 1,-70 16-25,70-16-2,-62 9-2,62-9 0,-52 4-3,52-4 0,0 0-2,0 0 1,0 0 0,-25 51 0,25-51 0,0 0-2,63 29 2,-63-29 0,57 17 0,-57-17-2,50 14 2,-50-14-1,0 0-1,0 0 1,0 0-1,0 0 0,-2 63 1,2-63 0,0 0 0,-76 32 0,76-32 0,-52 24 1,52-24-1,0 0-1,-51 9-4,51-9-4,0 0-15,0 0-10,0 0-1,54-50-1,-54 50 2</inkml:trace>
  <inkml:trace contextRef="#ctx0" brushRef="#br0" timeOffset="32230.8435">20939 680 57,'0'0'37,"52"-2"-1,-52 2-1,0 0-16,0 0-8,22 60-2,-22-60-4,0 0-4,7 57-1,-7-57 0,0 0-1,5 52-5,-5-52-6,0 0-20,0 0-5,0 0 1,0 0 0</inkml:trace>
  <inkml:trace contextRef="#ctx0" brushRef="#br0" timeOffset="32411.8538">20967 598 69,'0'0'38,"0"0"-3,0 0 2,0 0-26,0 0-5,0 0-7,0 0-18,0 0-17,0 0-1,52-17 0,-52 17 1</inkml:trace>
  <inkml:trace contextRef="#ctx0" brushRef="#br0" timeOffset="32805.8764">21287 707 63,'-57'36'34,"57"-36"0,-51 45 1,51-45-22,0 0-7,-34 59-2,34-59 1,0 0-1,53 39-2,-53-39-1,65 7 1,-65-7-1,70-8 1,-70 8 0,62-21-1,-62 21-1,0 0 0,54-34 2,-54 34-2,0 0 1,-9-59 0,9 59 0,0 0-1,-66-52 2,66 52-3,-57-22 0,57 22 1,-55 14-1,55-14-3,0 0-3,0 0-8,0 0-17,-25 59-4,25-59-1,0 0 1</inkml:trace>
  <inkml:trace contextRef="#ctx0" brushRef="#br0" timeOffset="33273.9031">21620 713 72,'0'0'36,"0"0"-1,0 0 0,0 0-27,0 0-1,0 0-4,0 0-1,-9 63-1,9-63-1,0 0-1,7 69 1,-7-69 1,0 0-1,0 0 0,23 50 2,-23-50-1,0 0 1,0 0-1,54-26 0,-54 26 0,0 0 0,55-50 1,-55 50-1,0 0-1,42-53 0,-42 53 2,0 0 0,0 0-1,0 0-1,0 0 1,0 0 0,53 37 1,-53-37 0,0 0-2,0 0 2,25 66-1,-25-66 1,0 0-2,19 51-1,-19-51-5,0 0-17,0 0-17,0 0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49.25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1F497D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B0D65C29-11EB-4C4F-B8EA-7ED3D790F436}" emma:medium="tactile" emma:mode="ink">
          <msink:context xmlns:msink="http://schemas.microsoft.com/ink/2010/main" type="writingRegion" rotatedBoundingBox="1033,6295 24927,5353 25397,17286 1503,18228"/>
        </emma:interpretation>
      </emma:emma>
    </inkml:annotationXML>
    <inkml:traceGroup>
      <inkml:annotationXML>
        <emma:emma xmlns:emma="http://www.w3.org/2003/04/emma" version="1.0">
          <emma:interpretation id="{9CAA2FF1-9F83-4FAE-8309-724A76BCCA3A}" emma:medium="tactile" emma:mode="ink">
            <msink:context xmlns:msink="http://schemas.microsoft.com/ink/2010/main" type="paragraph" rotatedBoundingBox="5337,6123 11237,6433 11173,7653 5273,7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F9C9D6-1C2A-4634-8070-C3813881B77A}" emma:medium="tactile" emma:mode="ink">
              <msink:context xmlns:msink="http://schemas.microsoft.com/ink/2010/main" type="line" rotatedBoundingBox="5337,6123 11237,6433 11173,7653 5273,7344"/>
            </emma:interpretation>
          </emma:emma>
        </inkml:annotationXML>
        <inkml:traceGroup>
          <inkml:annotationXML>
            <emma:emma xmlns:emma="http://www.w3.org/2003/04/emma" version="1.0">
              <emma:interpretation id="{466FD35E-EF85-4566-82FA-7C7994EF715F}" emma:medium="tactile" emma:mode="ink">
                <msink:context xmlns:msink="http://schemas.microsoft.com/ink/2010/main" type="inkWord" rotatedBoundingBox="5329,6123 7704,6204 7662,7433 5287,7352"/>
              </emma:interpretation>
              <emma:one-of disjunction-type="recognition" id="oneOf0">
                <emma:interpretation id="interp0" emma:lang="en-US" emma:confidence="0">
                  <emma:literal>guarded</emma:literal>
                </emma:interpretation>
                <emma:interpretation id="interp1" emma:lang="en-US" emma:confidence="0">
                  <emma:literal>'guarded</emma:literal>
                </emma:interpretation>
                <emma:interpretation id="interp2" emma:lang="en-US" emma:confidence="0">
                  <emma:literal>Squared</emma:literal>
                </emma:interpretation>
                <emma:interpretation id="interp3" emma:lang="en-US" emma:confidence="0">
                  <emma:literal>bearded'</emma:literal>
                </emma:interpretation>
                <emma:interpretation id="interp4" emma:lang="en-US" emma:confidence="0">
                  <emma:literal>bearded"</emma:literal>
                </emma:interpretation>
              </emma:one-of>
            </emma:emma>
          </inkml:annotationXML>
          <inkml:trace contextRef="#ctx0" brushRef="#br0">5367 6125 23,'0'0'29,"0"0"0,0 0-4,0 0-3,3 10-4,-3-10-2,0 0-3,0 0-3,0 0-1,0 0-2,0 0-1,0 0-1,0 0-2,0 0 0,10 10 0,-10-10-2,9 16 0,-9-16 0,15 23-1,-4-7 1,-1 0 0,2-2-1,3 6 0,1 0 0,0 1 1,0-1-1,-1-2 0,-1 0 0,1 1 0,-3-3 0,-1-4 1,-4-1-1,-7-11-1,12 15 2,-12-15 0,6 10-1,-6-10 1,0 0-1,0 0 1,0 0-1,-15 8 1,3-4 0,-3 1-1,-3 2 0,0 5 0,-4-3-1,-1-1 2,1 1-2,2 2 1,0-2 0,2 0 1,0-2-1,2-3 1,2 1 0,4 1-1,10-6 1,-16 4-2,16-4-2,0 0-4,3-10-32,-3 10-2,19-12 1,-3-4-1</inkml:trace>
          <inkml:trace contextRef="#ctx0" brushRef="#br1" timeOffset="-24619.4082">5691 6909 41,'0'0'29,"0"0"-1,-1-16 1,-5 5-15,6 11-2,-7-12-3,7 12-1,-12-16-3,12 16-1,-18-5-1,6 5-1,-5 3-1,0 8 0,-3 0 0,-1 6-1,1 4 1,2-1-1,2 1 0,6 2 0,6-1 1,6-4 0,8-3-1,5-3 0,5-4 1,2-1-1,3-5 1,-1-4 0,-2-3-1,-3 0 1,-3-3 0,-5-3 0,-4-1 0,-2-4 0,-3 1 0,-2 0-1,-1 4 1,-1-4 0,-1 3-2,3 12 1,0 0 0,0 0-1,0 0 1,11 25 0,-5-4-1,2 11 1,2 5 0,-1 0 1,-1 3-1,0 1 0,-1 0 0,-3-3 0,-3-4 1,-3-7-1,-2-6 1,-2-2-1,-3-5 2,-3-7-1,-2-7-1,0-3-1,0-5-1,2-4-1,4 2-5,-4-11-6,11 0-22,4 3 0,3-5 0,5 4 1</inkml:trace>
          <inkml:trace contextRef="#ctx0" brushRef="#br1" timeOffset="-24139.3807">5906 6854 50,'-2'-11'31,"2"11"2,0 0-1,-12-1-23,9 14-1,-2 5 1,3 8-4,-2 4-1,5 7-1,-1 0 1,4-2-1,1-5-1,4 0 0,3-9 0,3-6-1,2-8 0,2-11 0,0-8 0,2-3 0,-2-8 0,-1-5 0,-5-5-1,0 1 1,-7 0 0,-1 5 0,-4 5 0,-2 3 1,-3 7-1,4 12 0,-10 3 0,4 7 0,1 5 0,2 8-1,2 2 0,2 7 0,3-1 0,0-3 0,6-2-3,1-3 0,6-2-4,-5-15-5,11-1-15,1-11-10,-4-10 0,6-1-1,-3-9 3</inkml:trace>
          <inkml:trace contextRef="#ctx0" brushRef="#br1" timeOffset="-23672.354">6354 6870 52,'0'0'34,"0"0"0,-21 4-2,6 0-17,4 14-3,-6 0-4,4 4-2,-2-1-2,8 7-1,2-3-1,5 0 0,3-2-1,7-5 0,2-7 0,5-2-1,2-6 1,0-10-1,-1-7 0,2-3 0,-5-5 1,-3-1 0,-3-4-1,-6-1 1,-2-1-1,-3 6 0,-3 7 2,-2 0-2,7 16 0,-13-5 0,13 5 1,-5 23-1,6-4 0,2 3 0,2 3 0,3 4 0,2 0 0,-1-10-1,1 3-3,-1-9-4,5 1-11,-2-6-19,-12-8 1,18-9-1,-10-5 1</inkml:trace>
          <inkml:trace contextRef="#ctx0" brushRef="#br1" timeOffset="-23187.3263">6525 6938 46,'0'0'33,"10"-8"3,-10 8-1,0 0-18,16 6-4,-16-6-4,16 18-2,-7-4-4,2 4-1,-2-2-2,-1 5-1,1-4 1,-4-2-1,1-3 1,-6-12-1,0 0 1,0 0 0,7-14 2,-5-4-1,-1-3 1,3 0 0,-2-5 0,4 3 0,0 4 1,1 3-2,-1 4 0,-6 12-3,18-10-5,-18 10-15,9-4-16,0 6 0,-9-2 0,18-3 0</inkml:trace>
          <inkml:trace contextRef="#ctx0" brushRef="#br1" timeOffset="-22701.2985">6907 6572 75,'-1'-13'38,"1"13"0,0 0 1,0 0-25,-7 24-7,12 0-2,1 7-2,2 3-2,3 5 0,2 3-1,3-1 1,-2-1-1,3-7-1,-4-6 0,0-8 0,-2-2 1,-3-7-1,-8-10 1,0 0-1,4-16 0,-10 1 1,-5-1-1,-4 0 1,-4 0-1,-3 3 0,-3 10 1,-2 5 0,0 4 1,3 8-1,4 4 0,5 3 1,7 5 0,8 0 1,5-6-1,8-1 0,7 2-1,2-4 1,2-3 0,0-4-3,-1-9-3,3 2-12,-2-6-22,-5-9 1,-2-4-1,-3-1 0</inkml:trace>
          <inkml:trace contextRef="#ctx0" brushRef="#br1" timeOffset="-22218.2708">7127 6937 76,'0'0'38,"21"0"0,-8-1-1,-1-11-26,10 6-2,-2-5-2,5-2-3,-5-2-2,1 2-1,-2-5 0,-4 3 0,-2-1 0,-5-3 0,-6-3-1,-3 5 0,-5 1 1,-7-1 0,-1 8-1,-5 6-1,-2 3 1,-1 9 0,3 9 0,1 2 0,3 7-1,6 5 1,5-2 0,6 0 0,6 0 0,6-5 0,3-3-2,3-7-2,8 1-6,-6-15-24,6-7-6,2-7 1,-1-10 0</inkml:trace>
          <inkml:trace contextRef="#ctx0" brushRef="#br1" timeOffset="-22175.2684">7617 6476 82,'0'0'38,"0"0"0,-5 17 0,8 3-27,-6 4-5,5 9-2,-2 4-1,3 9-1,-1 0 0,2-1-1,0-4 0,3 0-1,0-10 1,-1-8 0,1-6-1,-7-17 0,15 4 0,-15-4 0,11-19 1,-9 0-1,-2-1 0,-2 2-1,-5 1 1,-4 4 0,-6 8-1,-6 5 1,-5 8-1,0 9 1,1 6 0,-1 0 1,6 4-1,6 4 0,8-2 1,10-1 0,11-2 1,4-7-1,6-3 0,4 0-2,0-4-1,-2-13-6,-1-1-31,-6-3-2,-11-6 1,-5 0-1</inkml:trace>
        </inkml:traceGroup>
        <inkml:traceGroup>
          <inkml:annotationXML>
            <emma:emma xmlns:emma="http://www.w3.org/2003/04/emma" version="1.0">
              <emma:interpretation id="{914FE647-1BE8-42AA-8E26-CE5F6E3BD8F0}" emma:medium="tactile" emma:mode="ink">
                <msink:context xmlns:msink="http://schemas.microsoft.com/ink/2010/main" type="inkWord" rotatedBoundingBox="8511,6265 11297,6830 11090,7850 8305,7286"/>
              </emma:interpretation>
              <emma:one-of disjunction-type="recognition" id="oneOf1">
                <emma:interpretation id="interp5" emma:lang="en-US" emma:confidence="0">
                  <emma:literal>===%.</emma:literal>
                </emma:interpretation>
                <emma:interpretation id="interp6" emma:lang="en-US" emma:confidence="0">
                  <emma:literal>=.==%.</emma:literal>
                </emma:interpretation>
                <emma:interpretation id="interp7" emma:lang="en-US" emma:confidence="0">
                  <emma:literal>tape.</emma:literal>
                </emma:interpretation>
                <emma:interpretation id="interp8" emma:lang="en-US" emma:confidence="0">
                  <emma:literal>====%.</emma:literal>
                </emma:interpretation>
                <emma:interpretation id="interp9" emma:lang="en-US" emma:confidence="0">
                  <emma:literal>.=.==%.</emma:literal>
                </emma:interpretation>
              </emma:one-of>
            </emma:emma>
          </inkml:annotationXML>
          <inkml:trace contextRef="#ctx0" brushRef="#br0" timeOffset="13049.7464">8305 7286 10,'0'0'28,"11"-2"1,-11 2 2,9-8-13,-9 8 1,15-13-11,-6 6-3,1 0-4,2 1-5,1 3-6,-1-1-12,-1-4-8,6 7 0,-5-6 1</inkml:trace>
          <inkml:trace contextRef="#ctx0" brushRef="#br0" timeOffset="13554.7753">8581 7169 21,'9'-12'22,"7"7"-2,-3-2-11,4 0-12,6 3-13,-8-6-4,8 6-2</inkml:trace>
          <inkml:trace contextRef="#ctx0" brushRef="#br0" timeOffset="13598.7778">8944 7017 27,'0'0'27,"15"-3"0,-15 3 2,0 0-19,12-9-4,-12 9-6,17 0-12,-17 0-15,24 0-1,-12-6 1,7 7-1</inkml:trace>
          <inkml:trace contextRef="#ctx0" brushRef="#br0" timeOffset="13641.7802">9202 6966 25,'0'0'25,"11"1"1,-11-1 0,9-11-19,3 9-5,1-2-5,4 6-16,-4-8-7,9 7 1,-8-9 0</inkml:trace>
          <inkml:trace contextRef="#ctx0" brushRef="#br0" timeOffset="14199.8122">9933 6979 11,'0'0'25,"22"5"3,-22-5-2,16 9-11,-5-3-3,-1-2-5,2 5-4,1 0-6,1-1-7,1-3-12,5 6-6,-6-9 0,9 7 0</inkml:trace>
          <inkml:trace contextRef="#ctx0" brushRef="#br0" timeOffset="14242.8146">10279 7069 12,'17'9'22,"-17"-9"-1,17 7-8,-17-7-12,0 0-16,13 15-4,-13-15-2</inkml:trace>
          <inkml:trace contextRef="#ctx0" brushRef="#br0" timeOffset="15763.9016">10438 7150 36,'0'0'29,"0"0"3,14 0-11,-4 2-6,-10-2-3,24 8-4,-10-2-3,2 1-2,1 0-6,-1-1-5,0 0-14,0 5-9,-5-7 0,2 3 0</inkml:trace>
          <inkml:trace contextRef="#ctx0" brushRef="#br0" timeOffset="16274.9308">10679 7244 25,'14'6'29,"-14"-6"0,17 5 1,-4-3-18,-4 1-4,4 0-10,-4-3-20,6 8-7,-15-8 1,23 4-2</inkml:trace>
          <inkml:trace contextRef="#ctx0" brushRef="#br0" timeOffset="16318.9334">10892 7300 14,'0'0'25,"14"4"1,-14-4 1,10-3-16,-1 5-2,1-1-2,-1 0-5,0 2-5,-9-3-8,15 0-10,-3 8-6,-12-8 1,18 7 0</inkml:trace>
          <inkml:trace contextRef="#ctx0" brushRef="#br0" timeOffset="18207.0414">10959 7134 42,'0'0'31,"0"0"2,1-9-10,-1 9-6,0 0-3,0 0-3,0 0-5,0 10-1,0-10-2,12 15 0,-4-5 0,4 2 0,0 0-2,3 5 1,0-1-1,-1 1 1,1-3-2,-3 2 1,3-1 0,-1 2-1,0-2 2,-2-3-2,0-1 1,1-1 0,-3 1 0,1-3 0,-11-8-1,12 7 1,-12-7 0,0 0 0,0 0-1,0 0 1,0 0 0,-12 10-1,1-8 1,-1 1 0,-2 1-1,-3-3 0,-1 0 0,-1 1 0,-3-1 0,1-2 1,-2 2-1,0 2 0,-1-3 1,-1 4-1,1 2 1,1-1-1,1 1 0,4 2-1,5-2 0,3-3-4,12 7-18,-2-10-16,15-2 1,3 0 0,3-9 0</inkml:trace>
          <inkml:trace contextRef="#ctx0" brushRef="#br0" timeOffset="47095.6937">9475 6461 4,'0'0'17,"5"9"-1,-5-9 2,0 0-2,0 0 2,0 0 0,0 0 2,0 0-1,0 0-6,0 0-1,0 0-3,-18 4-3,18-4-2,-16 8-1,16-8-1,-15 17 0,9-6-1,1-2 0,0 1 0,2 1-1,0 3 1,2 0-1,0-3 1,2 3 1,3 0-2,-1 0 2,5-1-1,2-1 1,2-4-1,4-5 1,5 3-2,1-6 1,2-6 1,2-2-2,-1-3 0,-1-2 0,-2 2 1,-4-4-1,-4 0 1,-5-1-2,-4 6 2,-4-1 0,-6 0 0,-6-1-1,-3 1 0,-6 1 1,-2 4-1,-2 0 1,-1 0-1,-1 3 0,4 4 0,4 1 0,3-2-2,15 0-3,-11 10-30,11-10-4,18 5 1,0-6-1</inkml:trace>
          <inkml:trace contextRef="#ctx0" brushRef="#br0" timeOffset="16361.9358">11038 7339 23,'0'0'26,"9"5"1,-9-5-6,0 0-7,11 5-10,-11-5-25,13 4-4,-13-4-1,0 0-1</inkml:trace>
          <inkml:trace contextRef="#ctx0" brushRef="#br0" timeOffset="14154.8096">9569 6917 23,'14'-3'28,"3"10"0,-7-5-6,2 1-5,2 1-6,-3 1-7,0-1-11,1-6-18,4 12-4,-5-7 1,6 5 0</inkml:trace>
        </inkml:traceGroup>
      </inkml:traceGroup>
    </inkml:traceGroup>
    <inkml:traceGroup>
      <inkml:annotationXML>
        <emma:emma xmlns:emma="http://www.w3.org/2003/04/emma" version="1.0">
          <emma:interpretation id="{134B6E7C-92B0-44F1-B7DE-90D178A5055D}" emma:medium="tactile" emma:mode="ink">
            <msink:context xmlns:msink="http://schemas.microsoft.com/ink/2010/main" type="paragraph" rotatedBoundingBox="1126,7232 14422,7249 14421,8072 1125,8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2C4C6F-14FD-4FB4-B49C-6584C8408582}" emma:medium="tactile" emma:mode="ink">
              <msink:context xmlns:msink="http://schemas.microsoft.com/ink/2010/main" type="line" rotatedBoundingBox="1126,7232 14422,7249 14421,8072 1125,8054"/>
            </emma:interpretation>
          </emma:emma>
        </inkml:annotationXML>
        <inkml:traceGroup>
          <inkml:annotationXML>
            <emma:emma xmlns:emma="http://www.w3.org/2003/04/emma" version="1.0">
              <emma:interpretation id="{5DAC54AA-2527-4F83-906A-9A2458DFAB51}" emma:medium="tactile" emma:mode="ink">
                <msink:context xmlns:msink="http://schemas.microsoft.com/ink/2010/main" type="inkWord" rotatedBoundingBox="1126,7458 3980,7462 3979,8058 1125,8054"/>
              </emma:interpretation>
              <emma:one-of disjunction-type="recognition" id="oneOf2">
                <emma:interpretation id="interp10" emma:lang="en-US" emma:confidence="1">
                  <emma:literal>program</emma:literal>
                </emma:interpretation>
                <emma:interpretation id="interp11" emma:lang="en-US" emma:confidence="0">
                  <emma:literal>programs</emma:literal>
                </emma:interpretation>
                <emma:interpretation id="interp12" emma:lang="en-US" emma:confidence="0">
                  <emma:literal>Program</emma:literal>
                </emma:interpretation>
                <emma:interpretation id="interp13" emma:lang="en-US" emma:confidence="0">
                  <emma:literal>programer</emma:literal>
                </emma:interpretation>
                <emma:interpretation id="interp14" emma:lang="en-US" emma:confidence="0">
                  <emma:literal>Programs</emma:literal>
                </emma:interpretation>
              </emma:one-of>
            </emma:emma>
          </inkml:annotationXML>
          <inkml:trace contextRef="#ctx0" brushRef="#br1" timeOffset="-561614.1225">1173 7613 67,'9'1'34,"-9"-1"-4,0 0-4,2 10-12,-3 7-4,1 3-4,6 7-1,-2 6-2,1 6-1,2 3-1,0 6 1,1-5-1,-2-4 0,-1-2-1,-5-8-2,1-2-1,-2-11-5,2-2-9,-1-14-18,0 0-1,2-20-1,-3-8 2</inkml:trace>
          <inkml:trace contextRef="#ctx0" brushRef="#br1" timeOffset="-561299.1045">1163 7712 35,'-27'-61'34,"27"61"2,-10-38-2,15 21-11,4 9-7,11-6-5,4 10-4,6-1-3,0 2-1,6 2-2,-2 6 1,-3 2-1,0 5 1,-9 6-2,-6 1 1,-8 5 0,-6 4-1,-7 1 0,-7-4 1,-4-2-1,-5-2 0,-2-6 0,1-5 0,0-7 0,2-6 0,2-4-1,5-2-1,13 9-2,-13-20-4,13 20-10,11-14-20,2 3 2,7 3-2,1-4 3</inkml:trace>
          <inkml:trace contextRef="#ctx0" brushRef="#br1" timeOffset="-560959.085">1488 7619 51,'12'-15'36,"-12"15"-1,5-12 0,-5 12-15,0 0-7,9 1-5,-9-1-3,11 17-3,-3-1-1,0 4 0,1-2-1,0 2 0,-2 0 0,0-1 0,-1-1 0,0-4 1,-6-14-1,0 0 0,0 0 0,12-9 0,-8-10 1,3-5-1,1-3 0,3-4 1,1 2-1,4 2 1,-1 2-2,1 7 0,-3 4-4,3 13-6,-7-2-12,2 8-14,1 4 2,-1 0-2,1 3 2</inkml:trace>
          <inkml:trace contextRef="#ctx0" brushRef="#br1" timeOffset="-560578.0633">1868 7640 56,'0'0'33,"0"0"0,0 0-2,0 9-16,0-9-2,-12 17-5,5-5-3,4 3-3,-1 0 1,6 6-2,4-3 0,4 1-1,5-5 0,3-3 0,4-5 0,3-2 0,3-5 1,1-9-1,0-8 1,-1-4 0,-2-5 0,-2-3 1,-6-4 0,-7 1-1,-8 0 0,-9 5 0,-10 6 1,-7 3-1,-6 10 0,-4 8-1,-4 8 1,1 5-1,5 6 0,7 3-1,10 4-2,7 0-3,14 4-7,3-10-17,15-7-8,12-4 1,5-8-1</inkml:trace>
          <inkml:trace contextRef="#ctx0" brushRef="#br1" timeOffset="-560090.0353">2508 7494 63,'5'-13'36,"-17"18"-1,-11 5 1,-8 4-21,2 9-5,-4 4-4,10 3-2,2-2-3,9 2 1,8-4-1,12-7 1,6-7-2,11-3 1,6-11-1,3-5 1,-1-5-1,-2-7 0,-3-5 0,-5 2 1,-8 0-1,-4-2 1,-10 5 1,-3 4-2,-4 2 2,6 13-1,-14-8-1,14 8 1,-9 12-1,9 5 0,4 5-1,3 6 1,1 7 0,4 3-1,-2 2 1,-1 3 0,-1-3 0,-4-4 0,-5-1 0,-4-4 1,-3-6 1,-6-4 0,-6-5 1,-1-2-1,-2-6 1,0-1-1,-1-4 1,3-1-2,4 1-4,2-9-10,15 6-27,0 0-1,0 0 1,0-15-1</inkml:trace>
          <inkml:trace contextRef="#ctx0" brushRef="#br1" timeOffset="-470244.8965">2684 7523 52,'0'0'35,"10"-9"-1,-10 9 0,11 3-17,-11-3-5,0 0-3,6 11-3,3 2-1,-2-2-1,5 10-1,1 1 0,4 2-1,-2 3-1,3 1-1,0-4-1,-1-2 0,-2-1 0,-5-7 0,-3-5 0,-7-9-1,0 0 1,-9 2 1,-3-11 0,0-6 1,0-6-1,1 1 1,4-6 1,7-3-1,5 0 1,8 4 0,3 3 0,5 5-1,1 7 1,1 2-2,1 5 0,-2 7-1,-3 6-2,-6-5-4,2 8-11,-2-3-21,-13-10 2,13 17-2,-13-17 2</inkml:trace>
          <inkml:trace contextRef="#ctx0" brushRef="#br1" timeOffset="-469730.8671">3258 7543 72,'0'-11'36,"0"11"0,-14-6 2,5 2-25,-7-5-5,5 9-2,-5-4-1,1 4-2,-1 3-1,-1 3 0,0 4-1,4 8 0,0 3-1,1 1 1,4 2-1,4 4 0,4-1 0,4-1 1,4-4-1,6-5 1,5-5-1,4-2 1,0-6 0,-2-9 0,0-7-1,-1 0 1,-5-6 0,-2-2 0,-9-1 0,-2-2 0,-4 0 0,-2 7 0,-1 3 0,-3 1 0,8 12-1,-11-8 0,11 8 1,-4 11-1,9 2 0,2 0 0,4 1 0,1 5 0,4 0-1,0-4 0,2 0-2,-2-9-4,4 4-10,-3-9-23,-1-6 0,-2-6 0,0-4-1</inkml:trace>
          <inkml:trace contextRef="#ctx0" brushRef="#br1" timeOffset="-469162.8346">3506 7462 80,'0'0'39,"2"9"-1,-3 3 1,-9 1-24,11 9-7,-5 2-3,7 6-1,0-3-2,1 2 0,2-1-1,2-8 1,0-9-1,5 0-1,2-11 2,-2-10-1,0-3 1,4-8-1,-2-8 0,0 1-1,0 2 1,-3-2 0,-2 4-1,-2 8 1,-1 7-1,-7 9 1,0 0-1,7 22 0,-5-5 0,0 6 0,3 4 1,0-4-1,2-5-1,3 0 1,0-3 0,1-6 0,2-5 0,-1-9 0,2-8 0,2 1 0,1-7 1,-2-6-1,2 0 0,-2 1 0,1 2-1,-3 6 1,-1 3 0,-12 13 0,14-8-1,-7 17 1,-1 5 0,-2 0 1,2 4-1,-1 0 1,1 1-1,0 3 0,-1-5-1,0-6-2,2 3-18,-7-14-20,11 7-1,-11-7 1,0 0-1</inkml:trace>
        </inkml:traceGroup>
        <inkml:traceGroup>
          <inkml:annotationXML>
            <emma:emma xmlns:emma="http://www.w3.org/2003/04/emma" version="1.0">
              <emma:interpretation id="{4768C7AE-5652-4A07-A7E9-272F6DC5C348}" emma:medium="tactile" emma:mode="ink">
                <msink:context xmlns:msink="http://schemas.microsoft.com/ink/2010/main" type="inkWord" rotatedBoundingBox="5578,7519 7893,7400 7916,7835 5601,7954"/>
              </emma:interpretation>
              <emma:one-of disjunction-type="recognition" id="oneOf3">
                <emma:interpretation id="interp15" emma:lang="en-US" emma:confidence="1">
                  <emma:literal>program</emma:literal>
                </emma:interpretation>
                <emma:interpretation id="interp16" emma:lang="en-US" emma:confidence="0">
                  <emma:literal>programs</emma:literal>
                </emma:interpretation>
                <emma:interpretation id="interp17" emma:lang="en-US" emma:confidence="0">
                  <emma:literal>programer</emma:literal>
                </emma:interpretation>
                <emma:interpretation id="interp18" emma:lang="en-US" emma:confidence="0">
                  <emma:literal>Program</emma:literal>
                </emma:interpretation>
                <emma:interpretation id="interp19" emma:lang="en-US" emma:confidence="0">
                  <emma:literal>Programs</emma:literal>
                </emma:interpretation>
              </emma:one-of>
            </emma:emma>
          </inkml:annotationXML>
          <inkml:trace contextRef="#ctx0" brushRef="#br1" timeOffset="-20980.2">5589 7657 39,'-3'-17'34,"1"-4"2,5 6 1,1 2-12,4-9-10,10 12-4,0-4-2,7 3-4,-1 5-1,5 9-2,1 1-1,0 8-1,-4 3 0,-3 3 0,-6 4-1,-5 1 0,-8 0 0,-6-2 2,-11 0-2,-4-3 1,-4-1 0,-4-3 0,0-4 0,-1-4 1,3-3-2,4-3 0,6 1-2,3-5-4,10 4-9,0 0-22,10-16 0,8 8 0,1-4 1</inkml:trace>
          <inkml:trace contextRef="#ctx0" brushRef="#br1" timeOffset="-21461.2275">5599 7657 44,'-2'-9'34,"2"9"3,0 0-1,0 0-13,10 25-10,-9-3-3,4 9-3,-2-2-4,3 8 0,0 0-1,0-6-1,0-2-1,0-5-1,0-7-3,-6-17-1,12 21-7,-12-21-15,0-16-10,1 6 0,-5-12 0,1 2 1</inkml:trace>
          <inkml:trace contextRef="#ctx0" brushRef="#br1" timeOffset="-20496.1723">5926 7581 73,'13'-8'37,"-13"8"0,9-2 1,0 9-27,-9-7-4,19 17-2,-8-3-3,4 5-1,1 2-1,-1-1-1,-3-2 0,-1-3 0,-3-4 0,-8-11 0,5 12 1,-5-12-1,-9-16 1,2 4 0,2-7 0,2-2 1,3-2-1,6-3 1,4-1 0,5 5-2,6 5 0,-2-3-3,8 11-10,-3 3-23,-3 0 0,-1 9 0,-1 1 0</inkml:trace>
          <inkml:trace contextRef="#ctx0" brushRef="#br1" timeOffset="-20453.1699">6325 7548 86,'0'0'36,"-15"19"0,2-1-7,-1-4-19,6 8-2,-3-2-4,7 5-1,5-5-1,5-2 0,8-6-2,6 0 1,6-7 0,3-9-1,3-7 1,2-5-1,-3-5 1,-3-4-1,-6 1 1,-8-7-1,-6 2 0,-11 3 0,-11 5 1,-7 5-1,-6 8 0,-7 6-1,-2 7-1,0 9-1,5 6-3,4-2-4,16 8-14,9-4-15,10-8 2,14-1-2,12-9 3</inkml:trace>
          <inkml:trace contextRef="#ctx0" brushRef="#br1" timeOffset="-19962.1418">6784 7464 71,'-19'10'36,"-6"3"-1,-2 8 2,-2 3-26,3-4-7,8 5-1,7 0-1,8-7-1,9 0-1,10-5 0,4-7 1,5-6-1,4-5 0,2-6 1,-3-9-1,-3 1 1,-6-5 0,-5-3 1,-7 1 0,-2 4 0,-6 3 0,-2 4 1,3 15-1,-10-11 0,10 11-1,-5 12 0,7 5 0,2 1-1,3 9 0,1 6 0,2 4-1,-1 1 2,-1 4-1,-3-3 0,-5-3 0,-2-1 0,-5-6 0,-6-8 1,-3-7 0,0-4-1,-2-7-1,-3-5-1,6 0-4,-4-13-12,6-1-21,8 0 0,4-5 0,6 0 0</inkml:trace>
          <inkml:trace contextRef="#ctx0" brushRef="#br1" timeOffset="-19463.1133">6972 7448 88,'0'0'37,"9"12"-1,-2 2 2,0 6-34,-1 1-1,4 5 0,1 4-2,-1-4-1,0 0-1,0 0 1,-2-6 0,-2-9 0,-6-11-1,0 0 1,0 0 0,-2-24 0,-1 4 1,1-7 0,-1-1 0,5 3 0,1 0 1,2 2 0,2 4-2,3 6-3,5 7-7,0 6-28,1-2 0,3 3 1,-1 0-2</inkml:trace>
          <inkml:trace contextRef="#ctx0" brushRef="#br1" timeOffset="-18977.0855">7306 7481 86,'-13'9'37,"-5"-1"0,0 5 0,7 5-28,-5 1-4,4 2-2,4 2-2,6 1 0,2-2 0,6 2 0,4-7-1,4-2 0,2-9 0,4-3 0,1-6 1,-2-8-1,0-4 1,-3-6-1,-1-2 1,-5-2-1,-3 4 1,-3-1 0,-8 4 0,0 8-1,4 10 2,-18-2-1,6 12 0,3 4 0,0 4-1,3 7 1,2 1-1,4-3 0,5 0-2,3-5-1,6 3-4,-3-14-16,5-4-17,-1-7 1,0-10-1,4 0 1</inkml:trace>
          <inkml:trace contextRef="#ctx0" brushRef="#br1" timeOffset="-18493.0578">7583 7447 80,'-4'11'38,"2"5"-1,-3 0 1,3-2-25,2 11-9,2-3 0,3-1-1,2-2-2,4-3 0,2-7 0,1-4-1,2-5 2,-2-8-1,1-5-1,-2-2 1,-1-5 0,-2 1 0,-3 0-1,-2 3 0,-2 1 1,-3 15-1,0 0 0,0 0 1,-6 17-1,1 2 0,1 5 0,0 1 1,2 1-1,2-5 0,3-4 0,3-3 1,3-7-1,2-9 1,1-6-1,5-2 0,-1-6 1,2-4 0,-1 1-1,1-2 0,-3 1 0,1 9 0,-3 0 0,-13 11 1,16-4-1,-10 14 0,-3 3 1,-1 4 0,-1 6 0,1-3-1,-1 1-2,0-1-4,4-4-34,-1-3 0,-4-13 0,0 0-1</inkml:trace>
        </inkml:traceGroup>
        <inkml:traceGroup>
          <inkml:annotationXML>
            <emma:emma xmlns:emma="http://www.w3.org/2003/04/emma" version="1.0">
              <emma:interpretation id="{D931D035-F11F-4AFD-817D-FA01C1FC2A62}" emma:medium="tactile" emma:mode="ink">
                <msink:context xmlns:msink="http://schemas.microsoft.com/ink/2010/main" type="inkWord" rotatedBoundingBox="8262,7390 11072,7410 11068,7914 8259,7894"/>
              </emma:interpretation>
              <emma:one-of disjunction-type="recognition" id="oneOf4">
                <emma:interpretation id="interp20" emma:lang="en-US" emma:confidence="0">
                  <emma:literal>-"ESE</emma:literal>
                </emma:interpretation>
                <emma:interpretation id="interp21" emma:lang="en-US" emma:confidence="0">
                  <emma:literal>-a-SAPI-at</emma:literal>
                </emma:interpretation>
                <emma:interpretation id="interp22" emma:lang="en-US" emma:confidence="0">
                  <emma:literal>-a-IAP-at</emma:literal>
                </emma:interpretation>
                <emma:interpretation id="interp23" emma:lang="en-US" emma:confidence="0">
                  <emma:literal>we-IAP-net</emma:literal>
                </emma:interpretation>
                <emma:interpretation id="interp24" emma:lang="en-US" emma:confidence="0">
                  <emma:literal>ha-IAP-net</emma:literal>
                </emma:interpretation>
              </emma:one-of>
            </emma:emma>
          </inkml:annotationXML>
          <inkml:trace contextRef="#ctx0" brushRef="#br0" timeOffset="33447.9131">8260 7771 58,'1'13'32,"-1"-13"-8,6 14 0,-6-14-9,11 10-3,1-1 0,-12-9-3,21 10-2,-12-7-1,4 1-2,-1-3-2,-1 2-2,1 1-4,-12-4-10,17-4-23,-5 4 1,-1-5-1,3 3 0</inkml:trace>
          <inkml:trace contextRef="#ctx0" brushRef="#br0" timeOffset="33969.9429">8522 7820 49,'4'16'32,"-4"-16"1,5 18-1,-4-8-19,-1-10-6,14 9-1,-3-4-8,0-5-9,7-1-14,1-1-6,-2-5-2,5 6 1</inkml:trace>
          <inkml:trace contextRef="#ctx0" brushRef="#br0" timeOffset="34016.9456">8797 7867 46,'0'0'32,"17"12"1,-17-12-10,15 5-6,0 1-4,-4-5-5,5 0-8,0 2-12,2 1-20,-3-6 0,5 4-2,-4-6 1</inkml:trace>
          <inkml:trace contextRef="#ctx0" brushRef="#br0" timeOffset="34060.9482">9091 7892 30,'0'0'30,"19"3"2,-19-3-1,17-3-15,-2 5-4,-2-4-3,6 1-4,-2-1-6,3 0-5,-1 4-8,0-2-15,-6-4-3,6 6 0,-7-4 1</inkml:trace>
          <inkml:trace contextRef="#ctx0" brushRef="#br0" timeOffset="34632.9809">9747 7868 33,'0'0'30,"15"4"0,-15-4 0,20-4-14,-5 6-9,-1-2-2,4 0-6,-2 1-7,3 0-11,-6-3-10,6 4-1,-6-7 0,6 7-1</inkml:trace>
          <inkml:trace contextRef="#ctx0" brushRef="#br0" timeOffset="35257.0166">10724 7793 27,'0'0'30,"22"0"1,-22 0 0,19-1-13,-2 3-5,-3-3-4,4 3-3,-1-1-1,3 0-2,0 1-3,-3-4-2,2 2-5,-6-2-3,3 3-6,-4 2-16,-12-3-1,16-5 1,-16 5 1</inkml:trace>
          <inkml:trace contextRef="#ctx0" brushRef="#br0" timeOffset="35791.0471">10815 7650 61,'0'0'34,"0"0"0,0 0 0,2 13-22,-2-13-4,14 6-2,-14-6-1,21 10-2,-9-4 0,3 3 0,-2-1-1,1-1 0,-2 0-1,4 3 0,-2 0-1,1-2 1,-1 0-1,0-1 0,0 1 0,-1 1 1,0 0-1,-4-3 0,-9-6 0,16 12-1,-16-12 1,10 14 0,-10-14 0,3 13 0,-3-13 0,-4 13 0,4-13 0,-10 13 0,10-13 0,-16 9 0,16-9 0,-15 7-2,15-7-6,-12 8-27,12-8-1,0 0-1,0 0 0</inkml:trace>
          <inkml:trace contextRef="#ctx0" brushRef="#br0" timeOffset="48414.7691">9329 7479 19,'0'0'18,"10"-2"2,-10 2-1,0 0 1,0 0-3,0 0 1,0 0-3,0 0-2,0 0-2,-12-7-3,12 7-2,-14 2-2,5-1 0,-5-1-2,3 8-1,-3-2 1,0 0-1,1 1-1,1 3 1,2-1-1,10-9 0,-12 20 0,12-20 0,0 13 0,0-13 0,17 18 1,-3-14-1,3 0 0,2 1 0,1-3 0,0 3 1,-1 2-1,-5 0 0,-4 0 0,-3 6 0,-6 2 1,-5-3 0,-5 5-1,-3-3 0,-4-2 0,-1 1 1,-1-4-1,2-4 0,0 0 0,3 0 0,2-2 0,11-3-1,-10 5-2,10-5-5,0 0-27,17-8 0,-8 1-1,6-1 0</inkml:trace>
          <inkml:trace contextRef="#ctx0" brushRef="#br0" timeOffset="48956.8001">9509 7499 63,'7'-11'35,"-7"11"-1,0 0 0,9 0-21,-6 11-7,-1-1-1,3 7-1,-1 5-2,2 3 0,-3-1-1,2 4 0,-2-2 0,1 0-1,-3-5 0,0-3-1,0-5-1,-1-13-2,2 16-3,-2-16-6,0 0-10,1-11-12,-3-2-1,3 3 2,-5-7 1</inkml:trace>
          <inkml:trace contextRef="#ctx0" brushRef="#br0" timeOffset="49509.8318">9524 7540 31,'-7'-22'32,"9"6"3,-3-3-3,3-5-10,10 12-3,-3-7-5,9 10-4,-4-3-3,5 9-2,-2-1-2,0 7-1,0 4-1,-4 3 0,0 1-1,-3 6 0,-2-3 1,-2 2-1,-1-2 0,-4-2 0,-2-1 0,-4 0 0,-3-1 0,-5-5 1,-4-1-1,-1 2 0,-4-1 0,1-1 0,4 0 0,1-3-3,16-1-6,-10 12-29,10-12 1,19 0 0,1-4-1</inkml:trace>
          <inkml:trace contextRef="#ctx0" brushRef="#br0" timeOffset="34586.9782">9436 7887 19,'14'-6'24,"7"7"-2,-6-5-1,4 3-7,-4-1-8,-4-1-25,10 8-2,-21-5-2,26-3-3</inkml:trace>
          <inkml:trace contextRef="#ctx0" brushRef="#br0" timeOffset="34677.9834">10116 7858 47,'12'-5'31,"6"5"-1,-2 0-10,1-1-9,1-1-8,-1 0-17,6 4-14,-10-8-2,7 9 0,-8-8 1</inkml:trace>
          <inkml:trace contextRef="#ctx0" brushRef="#br0" timeOffset="34722.986">10384 7838 21,'19'1'25,"-19"-1"1,25-4-4,-9 4-7,1-2-4,2-1-3,0 0-5,-1 1-5,0 1-10,2 3-14,-10-9-2,4 6 1,-14 1-1</inkml:trace>
        </inkml:traceGroup>
        <inkml:traceGroup>
          <inkml:annotationXML>
            <emma:emma xmlns:emma="http://www.w3.org/2003/04/emma" version="1.0">
              <emma:interpretation id="{146FD0F2-494E-4857-AB3A-53F8C550B9B2}" emma:medium="tactile" emma:mode="ink">
                <msink:context xmlns:msink="http://schemas.microsoft.com/ink/2010/main" type="inkWord" rotatedBoundingBox="11449,7202 14431,7261 14418,7917 11436,7858"/>
              </emma:interpretation>
              <emma:one-of disjunction-type="recognition" id="oneOf5">
                <emma:interpretation id="interp25" emma:lang="en-US" emma:confidence="1">
                  <emma:literal>formula</emma:literal>
                </emma:interpretation>
                <emma:interpretation id="interp26" emma:lang="en-US" emma:confidence="0">
                  <emma:literal>formulae</emma:literal>
                </emma:interpretation>
                <emma:interpretation id="interp27" emma:lang="en-US" emma:confidence="0">
                  <emma:literal>form vela</emma:literal>
                </emma:interpretation>
                <emma:interpretation id="interp28" emma:lang="en-US" emma:confidence="0">
                  <emma:literal>form ula</emma:literal>
                </emma:interpretation>
                <emma:interpretation id="interp29" emma:lang="en-US" emma:confidence="0">
                  <emma:literal>forw vela</emma:literal>
                </emma:interpretation>
              </emma:one-of>
            </emma:emma>
          </inkml:annotationXML>
          <inkml:trace contextRef="#ctx0" brushRef="#br1" timeOffset="-557927.9117">11440 7700 58,'6'-14'34,"7"10"-2,-2 2-2,4-4-20,7 2-2,3 1-10,4 1-11,4-1-12,2 3-8,-2-7 0,6 4 0</inkml:trace>
          <inkml:trace contextRef="#ctx0" brushRef="#br1" timeOffset="-558096.9213">11758 7370 60,'0'-9'27,"0"9"2,-1-21-5,-8 8-10,5 1 0,-9-1-4,3 5-3,-6-2-3,2 8 0,-3 2-1,0 5-1,2 0 0,-1 8-1,1 2 1,1 3-1,1 4 1,1 3-1,5-2 1,2 7 0,3 2 0,4 1 0,3 2-1,4 1 0,3 1 0,0-1 1,-1 0-2,-1-1 1,-2-4-2,-3-1 0,-4-1-2,-4-9 0,0-1-6,-9-11-8,12-8-19,-22 7-1,6-11-1,0-5 2</inkml:trace>
          <inkml:trace contextRef="#ctx0" brushRef="#br1" timeOffset="-557553.8903">11979 7535 54,'-17'13'34,"4"3"1,-7 6-8,-4-1-11,7 9 0,-6-4-7,9 6-2,2-7-2,9 4-1,5-6-2,9-5 0,6-8 0,8-2-2,7-7 2,0-7-1,4-7-1,-1-4 0,-1-5 0,-4 1 0,-6-4 0,-10-1 0,-9 2 0,-9 6-1,-10 1 1,-10 2 1,-6 7-2,-6 3 1,-1 7 0,0 7 0,4 5-1,3 1-1,9 6-3,8-3-6,14-2-27,7 5 2,8-9-1,11-5 0</inkml:trace>
          <inkml:trace contextRef="#ctx0" brushRef="#br1" timeOffset="-557198.87">12227 7554 76,'0'0'37,"12"2"-1,-3 3 0,6 10-27,-4-2-3,5 6-2,-3 1-3,2 6-1,-2 2-2,-4-3 1,1 2-1,-5-9 0,-2-1 0,-2-4 0,-1-13 2,0 0-1,0 0 2,-11-17-1,6-2 2,3 1 0,1-7 0,4 1 1,4-1-1,4 8 1,3 0-1,4 2 0,0 6-2,-1 4-2,4 9-7,-9 4-26,2-1-2,-2 3 1,-7 0-2</inkml:trace>
          <inkml:trace contextRef="#ctx0" brushRef="#br1" timeOffset="-556617.8367">12615 7566 95,'-10'10'36,"7"3"0,-2 10-5,1-4-27,6 3 0,2 0-2,4 1-1,3-3-1,6 2 0,1-5 1,2-6-1,0-6 0,-1-2 1,0-6-1,-2-4 1,-3-3 0,-2-8 0,-1-3-1,-3 3 0,-1-2 1,-3 3 0,-2 2 0,-2 15-1,0-12 1,0 12 0,-7 20 0,2-4-1,2 3 0,3 4 0,1 1 0,2-3 1,4-3-1,5-3 0,2-9 0,4-3 0,0-7 1,3-8 0,-1-8-1,1-2 1,-1-4-1,-1 2 1,-2 0-1,0 2 1,-4 6 0,2 7 0,-5 8 0,-1 5 1,-2 8-1,1 3 0,-2 6 0,0 2 0,0-2-1,2-2-1,0 0-5,-7-8-17,2-1-17,-3-10 1,0 0 0,0 0-2</inkml:trace>
          <inkml:trace contextRef="#ctx0" brushRef="#br1" timeOffset="-474363.132">13288 7575 41,'0'0'29,"0"0"3,0 0-5,9-1-6,-9 1-1,0 0-6,0 0-5,-2 11-2,0 0-2,2 7-1,-2 2-2,2 5-1,0 1 0,3 4 0,3 0 0,5-6 0,1-6-1,4-3 1,5-8 0,5-9 0,-1-7 0,2-8 0,-2-3-1,-3-3 1,-2-2 0,-4-2-1,-7 2 1,-6 6-1,-3 5 2,0 14-1,-13-7-1,3 12 1,0 8-1,4 7 0,1 6 1,4 1 0,5 1-1,5 1 0,2-2 1,3-4 0,3-5 0,0-5-1,-2-6-1,0-4-1,-2-3-1,-13 0-3,18-14-4,-16-1-14,1 1-17,1 0 2,0-2 0,3-3 2</inkml:trace>
          <inkml:trace contextRef="#ctx0" brushRef="#br1" timeOffset="-474080.1159">13797 7260 85,'1'-11'37,"-1"11"1,0 0 1,0 17-30,-1 0 0,7 10-4,-1 3-1,3 8-1,-2 6 0,3 2-1,-3 2-1,0-4 0,-2 1-1,-1-1-1,0-4-1,-4-8-1,4-3-3,-3-9-3,9-5-19,-9-15-12,17 3 1,-1-15-1,2-9 2</inkml:trace>
          <inkml:trace contextRef="#ctx0" brushRef="#br1" timeOffset="-473626.0899">14243 7474 78,'0'0'37,"-9"15"0,-8-4 2,2 9-29,-14-4-2,4 5-1,-4 0-3,5 7 0,-2-2-1,6 0 0,5 1-2,9-5 1,8-1-1,8-2 0,7-7-1,7-6 1,6-8-1,3-3 0,1-9 0,-1-2 1,-3-6-1,-4-4 0,-4-1 0,-8 0 0,-7 3 1,-8-2-1,-6 5 0,-3 6 0,-3 1 0,-1 12 1,0 7 0,4 2-1,2 7 1,7 10 0,7 3 0,3-1 1,6 4-1,3-1 1,1-4-2,1 1 1,2-5-1,-4-9-4,1 3-11,-1-11-26,-9-9-1,0-5 0,-1-9-1</inkml:trace>
        </inkml:traceGroup>
      </inkml:traceGroup>
    </inkml:traceGroup>
    <inkml:traceGroup>
      <inkml:annotationXML>
        <emma:emma xmlns:emma="http://www.w3.org/2003/04/emma" version="1.0">
          <emma:interpretation id="{F8F93C19-F831-4903-8D0E-56D4D9D34B21}" emma:medium="tactile" emma:mode="ink">
            <msink:context xmlns:msink="http://schemas.microsoft.com/ink/2010/main" type="paragraph" rotatedBoundingBox="8230,8170 11164,8008 11190,8481 8256,86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5EDC28-012E-44BC-9EE3-3B6FF37170AE}" emma:medium="tactile" emma:mode="ink">
              <msink:context xmlns:msink="http://schemas.microsoft.com/ink/2010/main" type="line" rotatedBoundingBox="8230,8169 11164,8008 11190,8481 8256,8642"/>
            </emma:interpretation>
          </emma:emma>
        </inkml:annotationXML>
        <inkml:traceGroup>
          <inkml:annotationXML>
            <emma:emma xmlns:emma="http://www.w3.org/2003/04/emma" version="1.0">
              <emma:interpretation id="{B85BC28B-6906-4BDB-8124-C7995C462800}" emma:medium="tactile" emma:mode="ink">
                <msink:context xmlns:msink="http://schemas.microsoft.com/ink/2010/main" type="inkWord" rotatedBoundingBox="8230,8169 11164,8008 11190,8481 8256,8642"/>
              </emma:interpretation>
              <emma:one-of disjunction-type="recognition" id="oneOf6">
                <emma:interpretation id="interp30" emma:lang="en-US" emma:confidence="0">
                  <emma:literal>1=-7</emma:literal>
                </emma:interpretation>
                <emma:interpretation id="interp31" emma:lang="en-US" emma:confidence="0">
                  <emma:literal>"-E,</emma:literal>
                </emma:interpretation>
                <emma:interpretation id="interp32" emma:lang="en-US" emma:confidence="0">
                  <emma:literal>3=-7</emma:literal>
                </emma:interpretation>
                <emma:interpretation id="interp33" emma:lang="en-US" emma:confidence="0">
                  <emma:literal>1=-5</emma:literal>
                </emma:interpretation>
                <emma:interpretation id="interp34" emma:lang="en-US" emma:confidence="0">
                  <emma:literal>3=-5</emma:literal>
                </emma:interpretation>
              </emma:one-of>
            </emma:emma>
          </inkml:annotationXML>
          <inkml:trace contextRef="#ctx0" brushRef="#br0" timeOffset="37166.1258">9896 8517 40,'20'2'29,"-6"-6"2,7 5-3,-3-5-21,3-1-14,6 6-19,-8-7-2,7 5-1,-6-7 0</inkml:trace>
          <inkml:trace contextRef="#ctx0" brushRef="#br0" timeOffset="37711.1569">10302 8451 37,'19'2'29,"-6"-7"1,6 3-6,-3-1-13,2-2-4,1 2-8,0-2-12,6 7-14,-7-11-3,6 7 1,-6-7-1</inkml:trace>
          <inkml:trace contextRef="#ctx0" brushRef="#br0" timeOffset="37759.1597">10740 8354 24,'18'2'27,"-9"-7"0,9 6 1,-5-4-16,1 0-7,1 1-6,-1-1-12,5 5-14,-19-2 0,25-7 0,-20-2 0</inkml:trace>
          <inkml:trace contextRef="#ctx0" brushRef="#br0" timeOffset="37806.1624">10975 8284 30,'0'0'33,"9"1"1,-9-1-1,0 0-10,12 4-10,-12-4-2,12-1-7,-12 1-5,16 2-8,-16-2-13,0 0-11,14-5-1,-14 5 0,0 0 0</inkml:trace>
          <inkml:trace contextRef="#ctx0" brushRef="#br0" timeOffset="38347.1933">10977 8171 62,'-11'-6'36,"11"6"0,0 0 1,0 0-21,0 0-5,13 3-4,-2 1-2,-1-4-2,4 6-1,2-2 0,0-1 0,1 1-2,1 2 0,2-1 1,-2 1-2,-2 2 1,-1-2 0,-4 1 0,-2 2-1,-1 3 1,-8-12 0,1 19 0,-4-6 0,-3-1-1,-3 2 2,-1 2-1,-2-3 0,0-1 0,3 0 0,-1 0-1,1-8-4,9-4-31,0 0-3,0 0 2,0 0-2</inkml:trace>
          <inkml:trace contextRef="#ctx0" brushRef="#br0" timeOffset="36495.0874">8230 8170 59,'0'0'34,"7"12"0,-4-2-1,-3-10-20,8 24-4,-5-13-4,5 3-5,2 6-6,0-9-5,5 6-14,3-2-9,-4-2-1,7 1 1,-4-3 1</inkml:trace>
          <inkml:trace contextRef="#ctx0" brushRef="#br0" timeOffset="37027.1178">8477 8415 26,'11'9'32,"3"5"2,-5-4 1,-2-1-12,6 6-3,-13-15-8,18 18-4,-6-7-7,2-6-7,8 3-15,3-3-13,-3-5-1,6 3-2,-1-5 2</inkml:trace>
          <inkml:trace contextRef="#ctx0" brushRef="#br0" timeOffset="37074.1205">8907 8538 49,'15'7'31,"-4"-3"3,4 3-3,1-3-19,-2-1-5,5 0-8,1 0-17,3 1-13,-3-7-1,6 5-1,-6-6 2</inkml:trace>
          <inkml:trace contextRef="#ctx0" brushRef="#br0" timeOffset="37120.1231">9314 8567 24,'26'4'26,"-6"-9"1,10 7 0,-4-2-18,3 0-4,1-1-6,0 1-9,3 4-16,-7-9 0,6 8-1,-9-8 1</inkml:trace>
        </inkml:traceGroup>
      </inkml:traceGroup>
    </inkml:traceGroup>
    <inkml:traceGroup>
      <inkml:annotationXML>
        <emma:emma xmlns:emma="http://www.w3.org/2003/04/emma" version="1.0">
          <emma:interpretation id="{0A7A7BEE-8464-46D1-9968-FFEC0B6C8250}" emma:medium="tactile" emma:mode="ink">
            <msink:context xmlns:msink="http://schemas.microsoft.com/ink/2010/main" type="paragraph" rotatedBoundingBox="9022,8682 24229,8027 24289,9423 9082,1007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11C263F-D3AC-4A69-B52B-32E8E914C59C}" emma:medium="tactile" emma:mode="ink">
              <msink:context xmlns:msink="http://schemas.microsoft.com/ink/2010/main" type="line" rotatedBoundingBox="9022,8682 24229,8027 24272,9038 9065,9694"/>
            </emma:interpretation>
          </emma:emma>
        </inkml:annotationXML>
        <inkml:traceGroup>
          <inkml:annotationXML>
            <emma:emma xmlns:emma="http://www.w3.org/2003/04/emma" version="1.0">
              <emma:interpretation id="{1838C48C-CB52-4277-8FA1-ED03A80690FA}" emma:medium="tactile" emma:mode="ink">
                <msink:context xmlns:msink="http://schemas.microsoft.com/ink/2010/main" type="inkWord" rotatedBoundingBox="9032,8914 9838,8879 9855,9289 9049,9324"/>
              </emma:interpretation>
              <emma:one-of disjunction-type="recognition" id="oneOf7">
                <emma:interpretation id="interp35" emma:lang="en-US" emma:confidence="0">
                  <emma:literal>up</emma:literal>
                </emma:interpretation>
                <emma:interpretation id="interp36" emma:lang="en-US" emma:confidence="0">
                  <emma:literal>wps</emma:literal>
                </emma:interpretation>
                <emma:interpretation id="interp37" emma:lang="en-US" emma:confidence="0">
                  <emma:literal>warp</emma:literal>
                </emma:interpretation>
                <emma:interpretation id="interp38" emma:lang="en-US" emma:confidence="0">
                  <emma:literal>wisp</emma:literal>
                </emma:interpretation>
                <emma:interpretation id="interp39" emma:lang="en-US" emma:confidence="0">
                  <emma:literal>warps</emma:literal>
                </emma:interpretation>
              </emma:one-of>
            </emma:emma>
          </inkml:annotationXML>
          <inkml:trace contextRef="#ctx0" brushRef="#br0" timeOffset="50398.8826">9033 8934 43,'0'0'33,"0"0"2,0 0-8,0 0-7,0 0-1,0 0-6,0 0-5,0 0-2,6 16-1,-2-3-2,-2 4-2,4 5 0,-2 5-1,2 3 1,-1-2-1,0-3 0,1-5 0,1-2 0,-1-5 0,-6-13 0,11 7 0,-11-7 0,16-10 1,-16 10-1,17-22 0,-5 7 0,-1-3 0,1 2 0,3 0 1,-2 1-1,-1 1-1,-1 2 0,0 9-6,-11 3-14,12-6-17,-12 6 2,9 3-3,-9-3 2</inkml:trace>
          <inkml:trace contextRef="#ctx0" brushRef="#br0" timeOffset="50946.914">9204 8937 59,'0'0'35,"0"0"-1,9 15 1,-4-3-18,2 7-8,-3-1-3,7 6-2,-2-3-1,3 2 0,1-5 0,0-4-1,0-4-1,-2 0 0,-1-5 0,-10-5 0,14-1 0,-14 1-1,8-9 1,-8 9-1,5-18 1,-2 2-1,3-3 0,1-1 0,2 0 1,1-3-1,1 4 0,-2 3-1,3 5-4,-12 11-20,13-5-13,-13 5 1,7 15-1,-4-4 0</inkml:trace>
          <inkml:trace contextRef="#ctx0" brushRef="#br0" timeOffset="51495.9454">9595 8960 54,'0'0'36,"12"8"1,-12-8 0,-1 11-17,7 6-5,-8-3-5,6 10-3,-3-2-3,2 6-1,0 1-1,-2 0 0,2-3-2,-2 2 1,2-3 0,-2-2-1,1-3-1,-2-7-1,2-3-1,-2-10-3,2 12-5,-3-22-13,0 1-15,4-3 1,-3-7-1,4 3 2</inkml:trace>
          <inkml:trace contextRef="#ctx0" brushRef="#br0" timeOffset="51544.9482">9599 8997 81,'-5'-16'37,"0"1"0,4-1-8,1 16-14,6-21-5,5 13-3,-2-1-3,6 4-1,2-3-1,3-1 0,0 5-1,1 5 0,2 2 0,-1 3-1,-2 3 1,0 5-1,-5 3 0,-1 4 0,-3-1-1,-3 0 2,-5 1-2,-1 0 1,-4-3 0,-6-4 0,-2-2-1,-4-4 1,-1-4 0,-3 1 0,1-3 1,-2-2-1,4-2-2,1-1-3,14 3-33,0 0-2,-2-9 1,2 9-1</inkml:trace>
        </inkml:traceGroup>
        <inkml:traceGroup>
          <inkml:annotationXML>
            <emma:emma xmlns:emma="http://www.w3.org/2003/04/emma" version="1.0">
              <emma:interpretation id="{2309A844-18F4-451A-9ABD-73A8DB16EFE8}" emma:medium="tactile" emma:mode="ink">
                <msink:context xmlns:msink="http://schemas.microsoft.com/ink/2010/main" type="inkWord" rotatedBoundingBox="11423,8626 17131,8380 17173,9344 11464,9590"/>
              </emma:interpretation>
              <emma:one-of disjunction-type="recognition" id="oneOf8">
                <emma:interpretation id="interp40" emma:lang="en-US" emma:confidence="0">
                  <emma:literal>X'=x-2ny'=y</emma:literal>
                </emma:interpretation>
                <emma:interpretation id="interp41" emma:lang="en-US" emma:confidence="0">
                  <emma:literal>X=x-2ny'=y</emma:literal>
                </emma:interpretation>
                <emma:interpretation id="interp42" emma:lang="en-US" emma:confidence="0">
                  <emma:literal>X=x-2ay'=y</emma:literal>
                </emma:interpretation>
                <emma:interpretation id="interp43" emma:lang="en-US" emma:confidence="0">
                  <emma:literal>X=x-2ny"=y</emma:literal>
                </emma:interpretation>
                <emma:interpretation id="interp44" emma:lang="en-US" emma:confidence="0">
                  <emma:literal>X=x-2ny^=y</emma:literal>
                </emma:interpretation>
              </emma:one-of>
            </emma:emma>
          </inkml:annotationXML>
          <inkml:trace contextRef="#ctx0" brushRef="#br2" timeOffset="-351034.078">15680 8771 44,'0'0'31,"0"0"3,0 0-2,0 0-15,6 10-7,-4-1 2,6 6-3,-1-1-3,6 8-2,-2-4 0,3 2-1,-1-2-1,2-2 0,-2-4-1,1-2 0,-1-4 1,-2-6-1,2-3-1,0-1 1,-1-7 0,2-4-1,-2-1 1,1-2-1,-1-2 1,-1 4-1,-1-1 1,-4 4 0,0 2 0,-6 11-1,0 0 2,0 0-1,5 22 0,-7-4 0,-1 4 0,1 10 0,-1 3 0,-1 1 0,-1 2-1,2 0 1,-2-1-1,2 0 1,1-5-1,1-9 0,0-2 0,1-3 0,0-6-1,0-3 1,0-9-2,0 14 0,0-14-2,-2 10-5,2-10-11,0 0-20,0 0 2,0 0-2,4-22 3</inkml:trace>
          <inkml:trace contextRef="#ctx0" brushRef="#br2" timeOffset="-350728.0605">16046 8524 70,'0'0'33,"11"5"1,-11-5-7,16 18-18,-6-4-1,3 5 0,-4-1 0,5 4-2,-4-3-2,3 4-1,-6-4 0,0-2-2,-4-4-1,-2-2-3,1 0-3,-2-11-12,-10 12-20,10-12 2,-13 10-2,13-10 2</inkml:trace>
          <inkml:trace contextRef="#ctx0" brushRef="#br2" timeOffset="-350334.038">16357 8866 60,'-10'13'35,"10"-13"0,-4 12 1,4-12-21,0 0-5,23 5-2,-10-12-1,8 3-1,2-4-3,3 3 0,-1-2-1,2 1-1,-3 2 0,-5 0-2,-4 2-1,-4 2-4,-2 6-4,-9-6-11,0 0-18,0 0 2,-18 6-1,6 2 1</inkml:trace>
          <inkml:trace contextRef="#ctx0" brushRef="#br2" timeOffset="-350066.0227">16340 9049 55,'0'0'36,"11"12"0,4-13 1,0-5-16,10 7-10,-4-7-1,7 2-4,-5-3-2,2 5-1,-2 0-3,-4-1 0,-3 2-3,-4-1-3,2 6-7,-14-4-25,11 4 1,-11-4 0,0 0-1</inkml:trace>
          <inkml:trace contextRef="#ctx0" brushRef="#br2" timeOffset="-349523.9917">16889 8733 85,'0'0'36,"5"10"2,-3 0 0,-2-10-28,2 22-5,1-8 0,5 4-1,-2-1-1,3 0-2,2-1-1,2 0 1,-1-2 0,1-2-1,-2-4 0,0 0 0,0-2 0,-1-2 0,0-3 0,3-5 0,-1-3 0,2-2 0,0-6 1,1-4-1,-1-3 0,0 1-1,-1 3 2,-5 0-1,-2 7 1,-6 11-1,0 0 1,0 0-1,-10 17 1,1 5 1,-5 5-2,2 9 1,-3 6-1,2 4 1,-2 3 0,4 3 1,-2 1 0,2-1-1,1-7 1,2-4 0,1-8 0,2-7-1,-1-6-1,2-10-2,4-10-3,0 0-11,0 0-24,-8-12-1,3-3 1,-1-2-1</inkml:trace>
          <inkml:trace contextRef="#ctx0" brushRef="#br2" timeOffset="-417741.8935">11432 8827 78,'0'0'36,"5"14"0,5-8-2,5 6-23,1-3-2,9 4 0,2-3-3,7 6-1,0-1 0,2 5-2,-1 1-1,-2-1 0,-5 0-1,-3 4 0,-3 1 0,-5-5 0,-5-1-1,-2-4 0,-2-3-1,-5-3-1,-3-9-4,0 0-8,0 0-25,7-13-3,-6 0 3,2 0-2</inkml:trace>
          <inkml:trace contextRef="#ctx0" brushRef="#br2" timeOffset="-418049.9111">11782 8791 48,'10'3'33,"-10"-3"1,0 0-3,0 0-14,0 0-1,0 0-5,-3 10-3,3-10-3,-13 17 0,4 1-3,-5-2 1,-1 7-1,-4 4 0,-1 1-1,-4 2 0,0 4 0,-2-2 0,-1-4 0,1 1 0,4-3-1,0-7 1,4-2-1,5-7 1,2-4-1,11-6-1,-13 5-2,13-5-1,0 0-5,0 0-11,14-13-19,-10 0 2,2-3-2,-2-6 3</inkml:trace>
          <inkml:trace contextRef="#ctx0" brushRef="#br2" timeOffset="-416980.85">11990 8631 40,'0'0'33,"5"-13"2,-5 13 1,0 0-15,2-16-2,-2 16-6,0 0-3,10 16-3,-8-7-1,3 4-2,-1 1 0,2 4-1,-1 2 0,-2-2-1,-2-3-1,-1 4 0,-1-4-1,-4 0-1,1-1 0,4-14-2,-14 16-1,14-16-3,-9 13-5,9-13-16,0 0-12,-2-10 2,9-1-1,8 6 2</inkml:trace>
          <inkml:trace contextRef="#ctx0" brushRef="#br2" timeOffset="-416259.8087">12330 8994 77,'4'10'37,"-4"-10"0,14 10-3,-4-1-21,-1-8-3,12 7-2,-3-3-2,3-1-2,-1-1-2,1 3 0,0-2-1,-2-2 0,-1 0-2,-4-4-2,0 3-4,-14-1-14,16-6-19,-16 6 2,6-15-2,-6 15 1</inkml:trace>
          <inkml:trace contextRef="#ctx0" brushRef="#br2" timeOffset="-416504.8227">12341 8890 68,'0'0'36,"0"0"0,11-1 2,-11 1-23,0 0-4,14-6-3,-2 6-2,1-2-2,7 4 0,-2-3-2,3 3 1,0-2-2,-1-1 0,0 0-1,-3 1-1,-2 1-1,-6-6-3,2 8-7,-11-3-21,0 0-7,0 0 1,-17-9 0</inkml:trace>
          <inkml:trace contextRef="#ctx0" brushRef="#br2" timeOffset="-413967.6776">13000 8874 48,'0'0'34,"-10"-10"2,10 10 0,-12 0-10,12 0-14,0 0-1,-10 12-3,17 0-1,1 2-3,9 5 0,4 2-1,7 2-1,4-3 0,4 2 0,0-1-1,-1-1 0,-3-2 0,-2 0-1,-7-5 1,-5 1-1,-4-3 1,-14-11-1,12 14 0,-12-14 0,0 10 0,0-10-2,0 0-1,-14-5-5,14 5-12,0 0-21,0 0 2,-4-14-1,4 14 1</inkml:trace>
          <inkml:trace contextRef="#ctx0" brushRef="#br2" timeOffset="-414288.696">13213 8851 43,'13'-11'32,"3"5"2,-7-3 1,-6-1-17,6 10-3,-9 0-2,0 0-3,0 0-3,-6 14 0,-6-1-2,0 9-1,-4 1-1,-7 4 0,-2 1-2,0 5 0,0-1 1,0 0-2,1-3 1,1-4-1,4-3 0,5-4 0,3-4 0,3-4 0,8-10-1,-12 8-2,12-8 0,0 0-3,0 0-5,4-10-13,0 0-15,3-4 0,-4-6 1,2-2 1</inkml:trace>
          <inkml:trace contextRef="#ctx0" brushRef="#br2" timeOffset="-413419.6463">13559 8959 57,'9'7'36,"-9"-7"0,0 0 1,15 9-15,-15-9-10,13 0-1,-13 0-4,23 2-2,-8-2 0,5 3-2,3-3-1,0 2 0,1-1 0,0-1-1,-2-1 0,-2 1 0,-1-1 0,-4-1 0,-4-2-1,-11 4 1,13-5-1,-13 5-1,0 0-1,-3-12-2,3 12-5,-13-8-14,13 8-18,-15-5 1,15 5 0,-10-5 0</inkml:trace>
          <inkml:trace contextRef="#ctx0" brushRef="#br2" timeOffset="-412296.582">14149 8859 53,'0'0'33,"0"0"2,0 0-8,-14-11-8,14 11-2,-10-6-6,10 6-3,0 0-2,0 0-1,-6-14-1,6 14-1,4-9-1,-4 9 0,14-14 0,-5 7-1,3 0 0,2 0 0,-1 0 0,4 3 0,-1-1 0,0 3 0,-3 2-1,0 3 1,-2 2-1,-2 3 0,-4 5 1,0 1-1,-5 3 1,0 4-1,-5 3 0,0 1 0,-4 2 0,-1-1-1,-3-1 1,-1 2-1,-1-4 1,0-5 0,-1-2-1,4-3 1,-1-4 0,4-1 0,9-8 0,-10 6 1,10-6-1,0 0 0,12 2 0,-2-3 1,4 1-1,4 1 0,0-1 1,4 3-1,1 0 1,-2-1-1,-1-1 0,-1 6 0,-3-2 1,-1-2 0,-4 1-1,-11-4 0,14 4 1,-14-4-1,11 5 1,-11-5-1,0 0-1,0 0-3,0 0-3,1-10-23,-1 10-10,-6-10 0,-2 0-1</inkml:trace>
          <inkml:trace contextRef="#ctx0" brushRef="#br2" timeOffset="-351784.1209">15104 8798 15,'0'0'28,"-3"18"3,3-18 1,-13 11-11,10 5-5,-6-4-1,5 6-2,-6-1-5,4 9-2,-4-1-2,2 4-1,-1-2-2,0-1 0,0-3 0,1 0-1,0-4 1,3-9 0,5-10 0,0 0-1,0 0 1,-6-10-1,8-8 1,3-7-1,2-3 1,0-2-1,1-1 2,0-2-1,0 4 0,-1 5 1,-2 5 0,0 6 0,-5 13-1,7-12 1,-7 12-1,13 8 0,-4 0 1,2 3-1,3 4 0,2 3 0,2 1 0,1 4 1,-1-2-1,-1-1 0,-3-1-1,1-2 1,-3-3-1,-2-5 0,1-2-2,-11-7-3,17 1-6,-17-1-27,0 0-1,11-9 1,-11 9-1</inkml:trace>
        </inkml:traceGroup>
        <inkml:traceGroup>
          <inkml:annotationXML>
            <emma:emma xmlns:emma="http://www.w3.org/2003/04/emma" version="1.0">
              <emma:interpretation id="{86A0F8E1-450A-4712-848E-31665B45535F}" emma:medium="tactile" emma:mode="ink">
                <msink:context xmlns:msink="http://schemas.microsoft.com/ink/2010/main" type="inkWord" rotatedBoundingBox="19762,8220 24229,8027 24265,8865 19798,9057"/>
              </emma:interpretation>
              <emma:one-of disjunction-type="recognition" id="oneOf9">
                <emma:interpretation id="interp45" emma:lang="en-US" emma:confidence="0">
                  <emma:literal>-=((15),6-157),</emma:literal>
                </emma:interpretation>
                <emma:interpretation id="interp46" emma:lang="en-US" emma:confidence="0">
                  <emma:literal>"...(1,511-151),</emma:literal>
                </emma:interpretation>
                <emma:interpretation id="interp47" emma:lang="en-US" emma:confidence="0">
                  <emma:literal>"...(1,511-1152),</emma:literal>
                </emma:interpretation>
                <emma:interpretation id="interp48" emma:lang="en-US" emma:confidence="0">
                  <emma:literal>"...(1,511-1151),</emma:literal>
                </emma:interpretation>
                <emma:interpretation id="interp49" emma:lang="en-US" emma:confidence="0">
                  <emma:literal>"...(1,511-1.52),</emma:literal>
                </emma:interpretation>
              </emma:one-of>
            </emma:emma>
          </inkml:annotationXML>
          <inkml:trace contextRef="#ctx0" brushRef="#br2" timeOffset="-257196.7108">22638 8267 27,'0'0'33,"0"0"2,-11-5 1,2 6-10,9-1-6,-24 13-5,13 4-5,-10 0-2,7 4-2,-2 2-2,4 6-1,2 1-1,4 5 0,1-2-1,4 0 1,3-2-1,1 0-1,2-2 2,2-4-2,1-1 1,1-6-1,2-4 1,2-2-1,-3-5 1,1-2-2,2-3-1,-13-2-2,15 0-9,-15 0-26,-2-10-2,2 10 2,-13-18-2</inkml:trace>
          <inkml:trace contextRef="#ctx0" brushRef="#br2" timeOffset="-255964.6404">22707 8555 31,'0'0'29,"0"0"0,0 0-4,0 0-2,0 0-5,10 3-1,-10-3-4,16-3-2,-5-2-3,7 7-3,-2-3 0,6 2-2,-5-1-2,2 1 0,-3-1 0,0 3-1,-4-1 0,-2-2 0,-10 0-1,0 0 0,10 1-1,-10-1-2,0 0-2,0 0-5,-9-8-10,9 8-18,0 0 2,0 0-1,-7-13 3</inkml:trace>
          <inkml:trace contextRef="#ctx0" brushRef="#br2" timeOffset="-255616.6205">23025 8382 53,'2'-11'37,"-2"11"-1,8-11 0,-8 11-18,0 0-5,0 0-3,10 19-4,-11-4-1,6 6-1,-5 1-2,2 2 1,1 1-2,0 4 1,-4-1-1,3-3-1,1-3 1,-3-4-2,3-4 1,0-5-1,-3-9-1,0 0-5,12 7-10,-12-7-23,0 0 2,9-11-2,-9 11 2</inkml:trace>
          <inkml:trace contextRef="#ctx0" brushRef="#br2" timeOffset="-255268.6006">23197 8655 59,'3'12'36,"3"3"1,-6-2-2,-4 1-20,2 8-4,-5-7-5,6 2-1,-8 0-4,3-7-1,4-1-4,2-9-5,0 0-18,0 0-9,0 0 0,8-12-1</inkml:trace>
          <inkml:trace contextRef="#ctx0" brushRef="#br2" timeOffset="-254902.5796">23437 8419 56,'-5'-15'36,"5"15"-1,-7-20 1,2 10-22,5 10-5,-10-2-1,10 2-2,0 0-2,0 16-2,-2-6 0,3 5 0,-1 1-1,-1 1 0,7 1 0,-5 1 0,-3-1-1,8-3 1,-1-2-1,-3-3 0,4 0 1,3 0-1,-9-10 0,13 14 1,-1-10-1,-12-4 0,17 9 0,0-7 1,1-1-1,-6-1-1,3 1 1,-3 1 0,-2 1 0,-1 3 0,-9-6 1,6 19-2,-11-8 2,3 1-1,-2 2 0,-5-1 0,1 0 0,0-2 0,-5-1 1,13-10-1,-17 14 0,2-7 1,1-3-1,14-4 1,-17 2-1,8-2 0,9 0-1,-13-5-1,13 5-3,-11-12-7,11 12-23,8-18-3,-8 2-1,-3 0 0</inkml:trace>
          <inkml:trace contextRef="#ctx0" brushRef="#br2" timeOffset="-254548.5594">23347 8429 64,'0'0'36,"0"0"2,18-9 0,-8 10-21,2-8-7,8 8-2,-4-4-2,10 2-2,-1-1-1,-3 2-1,-2-2-1,5 1-2,-3 1 0,-6-4-1,1 1-3,-17 3-7,16-10-28,-16 10 1,10-6 0,-10 6 0</inkml:trace>
          <inkml:trace contextRef="#ctx0" brushRef="#br2" timeOffset="-254194.5391">23700 8302 66,'19'-9'38,"-19"9"0,15 2-3,-4 12-19,-10-3-6,8 11-1,-2-2-4,1 11-2,-3-1 0,7 0-1,-2 1-1,-5 2 0,-2-1 0,0-2-1,-7-1 1,-2-5-1,1-2 0,-5-4-1,-5-2 0,9-7 0,6-9-2,-13 12-4,13-12-10,0 0-22,0 0 0,13 0-1,-4-9 3</inkml:trace>
          <inkml:trace contextRef="#ctx0" brushRef="#br2" timeOffset="-253831.5184">23935 8304 72,'0'0'37,"0"0"1,0 0 1,5 10-27,-5-10-3,0 27-2,4-8-3,6 8 0,-3 1-2,4 1 0,3 0 0,-4 0-1,1 2 0,3-2 0,-6-2 0,-8-2-1,-2-2 0,-3-1 0,-6-3 1,0-4-1,-1-4-1,-4-1 0,0-3 0,16-7-1,-14 13-2,14-13-6,0 0-29,0 0-2,0 0 2,-7 11 0</inkml:trace>
          <inkml:trace contextRef="#ctx0" brushRef="#br2" timeOffset="-253479.4982">24241 8687 47,'0'0'36,"13"1"1,-13-1 2,2 11-17,-2-11-8,-1 14-3,5-4-3,-7 5-3,-5 1-1,11 3-1,2-1-1,-3 0-1,-3-3-2,-14 0-1,7 0-6,4-5-26,4-10-7,-25 4 2,8-11-2</inkml:trace>
          <inkml:trace contextRef="#ctx0" brushRef="#br2" timeOffset="-265099.1628">19771 8414 61,'11'8'31,"-11"-8"1,0 0-4,11 11-23,-11-11-4,0 0-8,17 0-12,-6 3-12,-11-3-1,20-7 1,-20 7 0</inkml:trace>
          <inkml:trace contextRef="#ctx0" brushRef="#br2" timeOffset="-264761.1435">19886 8437 30,'0'0'31,"17"11"1,-17-11-1,10-3-16,-1 3-5,2-1-13,0 5-25,-11-4-1,22-6-3,-12-1 1</inkml:trace>
          <inkml:trace contextRef="#ctx0" brushRef="#br2" timeOffset="-264735.142">20064 8435 53,'-3'9'36,"3"-9"-1,0 0 0,0 0-20,10-2-5,-10 2-8,14-7-12,-5-2-24,4 5-1,-1-5-1,2 5 1</inkml:trace>
          <inkml:trace contextRef="#ctx0" brushRef="#br2" timeOffset="-264151.1086">20754 8200 18,'-18'6'30,"1"11"1,-7-1 3,1 7-11,3 9-5,-4-1-4,13 11-2,-3-3-5,13 4-1,3-1-2,9 0-2,2-7 0,5-2-2,6-6-2,-2-9-2,6 1-7,-9-9-16,-2-6-9,2-2 1,-8-9-2</inkml:trace>
          <inkml:trace contextRef="#ctx0" brushRef="#br2" timeOffset="-263743.0853">21027 8173 18,'0'0'29,"-11"-7"1,1 12 4,0 9-15,-8 1-2,6 14 0,-7 1-4,6 11-2,-1 1-3,5 6-2,3-2-1,7-5-1,2-1-2,6-2-1,3-7-3,2-11-9,5-2-27,4-6 1,-4-7 1,2 0-3</inkml:trace>
          <inkml:trace contextRef="#ctx0" brushRef="#br2" timeOffset="-259421.8381">21277 8273 26,'0'0'17,"10"-9"1,-10 9 4,0 0 3,11-16-7,-11 16-3,3-13-1,-3 13-2,0 0-1,0 0-3,0 0-1,0 0-2,4 15-1,-3 3 0,-3 2-1,2 6 0,-2 2-1,1 7 1,-2-2-1,1-2-1,0-4 0,1-1 0,0-7-1,2-3 1,-1-5 0,0-11-1,4 9 0,-4-9 0,0 0 0,0 0 0,0 0-1,9-2-2,-9 2-2,0 0-5,0 0-9,11 4-21,-11-4 3,0 0-2,12 6 3</inkml:trace>
          <inkml:trace contextRef="#ctx0" brushRef="#br2" timeOffset="-259075.8183">21440 8588 33,'0'0'33,"13"10"3,-13-10 0,0 0-13,10 21-5,-10-21-4,-3 16-6,-3-6-2,1 4-3,-2-2-2,-1 1-3,2-1-2,-3-5-4,9 6-9,-6-3-18,6-10-1,0 0-1,11-2 1</inkml:trace>
          <inkml:trace contextRef="#ctx0" brushRef="#br2" timeOffset="-258607.7915">21648 8308 11,'0'0'27,"-4"-15"2,4 15 2,0 0-14,0 0-3,2-9 1,-2 9-2,0 0-2,3-15-2,-3 15-3,0 0 0,0 0-2,0 0 0,0 0 0,0 0-2,0 0 1,5 15-2,-7-2 0,0 4 0,-1 0 0,0 3-1,2-3 1,0 0-1,1 1 0,2-5 0,-2-13 1,12 14-1,0-8 1,0-2-1,4 0 0,-2 0 1,3-3 0,-2 1-1,0 3 0,-2 2 1,-2-2-1,-11-5 0,14 14 0,-14-14 1,8 21-1,-6-9 0,-1-1 0,-3-1 0,-1 2 0,-2 0 0,-2-2 1,7-10-1,-19 14 0,8-8 1,-3-2-2,2-1 1,-1-3 1,0-2-2,2 0-1,0 1-1,1-5-4,10 6-14,-6-10-17,2-1 1,4 1-2,0-6 2</inkml:trace>
          <inkml:trace contextRef="#ctx0" brushRef="#br2" timeOffset="-258257.7715">21640 8332 71,'0'0'37,"0"0"0,19-10 1,-3 11-25,-4-5-4,8 1-2,-2-2-3,5 2-1,-1-5-2,1 4 0,-1 0-3,-4-2-1,2 5-5,-10-4-8,3-2-23,-13 7 1,0 0 0,0 0 0</inkml:trace>
          <inkml:trace contextRef="#ctx0" brushRef="#br2" timeOffset="-257905.7514">21889 8165 63,'4'-16'36,"-4"16"1,4-12 1,-4 12-22,0 0-6,2-9-1,-2 9-3,15 15-2,-4-2-1,1 2-1,1 5-1,3 1 0,-1 6 0,-1 5 0,-2-2 0,-4 4-2,-3 2 1,-6-2 0,0-1 0,-1-4 0,-2-6 0,1-4 0,-1-2 0,1-5 0,3-12 0,0 0-1,0 0-1,-2 9-1,2-9-2,0 0-7,0 0-15,0 0-12,-5-9 0,5 9 1,10-3 0</inkml:trace>
          <inkml:trace contextRef="#ctx0" brushRef="#br2" timeOffset="-257556.7314">22188 8532 54,'10'8'36,"-10"-8"1,8 13 0,-6 2-15,-2-15-10,8 25-2,-8-12-3,4 5-3,-4-5 0,1 4-2,-3-3 0,0-2-2,-2-1-1,4-11-3,-11 14-5,1-13-17,10-1-13,-9-3 0,9 3 0,0-14 1</inkml:trace>
        </inkml:traceGroup>
      </inkml:traceGroup>
      <inkml:traceGroup>
        <inkml:annotationXML>
          <emma:emma xmlns:emma="http://www.w3.org/2003/04/emma" version="1.0">
            <emma:interpretation id="{D9E5A4B7-4B1A-493A-8391-8E2D2C192ABF}" emma:medium="tactile" emma:mode="ink">
              <msink:context xmlns:msink="http://schemas.microsoft.com/ink/2010/main" type="line" rotatedBoundingBox="20840,8933 21935,8860 21979,9519 20884,9592"/>
            </emma:interpretation>
          </emma:emma>
        </inkml:annotationXML>
        <inkml:traceGroup>
          <inkml:annotationXML>
            <emma:emma xmlns:emma="http://www.w3.org/2003/04/emma" version="1.0">
              <emma:interpretation id="{3DF63C84-5C35-442A-BE58-8123BB90E283}" emma:medium="tactile" emma:mode="ink">
                <msink:context xmlns:msink="http://schemas.microsoft.com/ink/2010/main" type="inkWord" rotatedBoundingBox="20840,8933 21935,8860 21979,9519 20884,9592"/>
              </emma:interpretation>
              <emma:one-of disjunction-type="recognition" id="oneOf10">
                <emma:interpretation id="interp50" emma:lang="en-US" emma:confidence="0">
                  <emma:literal>t.}</emma:literal>
                </emma:interpretation>
                <emma:interpretation id="interp51" emma:lang="en-US" emma:confidence="0">
                  <emma:literal>...3</emma:literal>
                </emma:interpretation>
                <emma:interpretation id="interp52" emma:lang="en-US" emma:confidence="0">
                  <emma:literal>--3</emma:literal>
                </emma:interpretation>
                <emma:interpretation id="interp53" emma:lang="en-US" emma:confidence="0">
                  <emma:literal>--3}</emma:literal>
                </emma:interpretation>
                <emma:interpretation id="interp54" emma:lang="en-US" emma:confidence="0">
                  <emma:literal>--2}</emma:literal>
                </emma:interpretation>
              </emma:one-of>
            </emma:emma>
          </inkml:annotationXML>
          <inkml:trace contextRef="#ctx0" brushRef="#br2" timeOffset="-252458.4398">20872 9221 79,'-12'5'37,"12"-5"-2,0 0 3,0 0-31,0 0-4,0 0-3,13 4-4,2-1-10,-2-6-15,5-1-6,7 4-2,-1-4 2</inkml:trace>
          <inkml:trace contextRef="#ctx0" brushRef="#br2" timeOffset="-252093.4189">21133 9231 62,'0'0'37,"5"10"-2,-5-10 2,0 0-24,7 10-6,-7-10-10,13 4-22,-2-9-9,3 4-2,2-4 0</inkml:trace>
          <inkml:trace contextRef="#ctx0" brushRef="#br2" timeOffset="-252065.4173">21380 9247 59,'0'0'37,"15"6"0,-15-6 1,20-5-17,-5 6-13,-4-6-3,3 1-9,2-1-32,-1 4 0,-4-5-1,2 2-1</inkml:trace>
          <inkml:trace contextRef="#ctx0" brushRef="#br2" timeOffset="-250131.3067">21740 8908 4,'0'0'26,"0"0"2,-11-10 2,11 10-10,0 0-2,0 0-2,3-10-3,-3 10-3,0 0-1,10-11-2,1 12-1,-11-1-2,15-5 0,-6 3-1,5 3 0,-2-1 0,5 1-1,-1-1-1,2 3 0,-2 2 0,-1 2 0,-3 2 0,-3 1-1,-6 2 1,-5 6-1,-6 2 1,-1 0 0,-5 1 0,-1 2 0,0 0 0,2 1 0,4-2 0,3-2 0,5-1 1,3 0-1,5-5 0,4-1 0,4-6 0,0-2 0,3-2 0,0-2-1,-2-3 1,0-2-1,-3-2 0,-4 3 1,-9 3-1,0 0 1,0 0-1,0 0 0,0 0 0,-15 11 0,4-1 0,1 1 0,2 1-1,1 4 1,1 1 1,4 2-1,2 1 0,1 2 0,3 1 1,-1 2-2,0 1 2,1-5-1,-1 0 0,0-1 0,-1-5 0,-2-3 0,-1-1 1,1-11-1,-11 12 0,1-6 0,-2-1 0,-1-3 0,-1 2-1,0-1-1,3 3-9,2-2-27,9-4-2,0 0 0,-1-15 0</inkml:trace>
        </inkml:traceGroup>
      </inkml:traceGroup>
    </inkml:traceGroup>
    <inkml:traceGroup>
      <inkml:annotationXML>
        <emma:emma xmlns:emma="http://www.w3.org/2003/04/emma" version="1.0">
          <emma:interpretation id="{73B43216-3481-46EB-B30E-37286660AB8C}" emma:medium="tactile" emma:mode="ink">
            <msink:context xmlns:msink="http://schemas.microsoft.com/ink/2010/main" type="paragraph" rotatedBoundingBox="13414,10449 24034,10845 23998,11804 13379,1140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C686FD7-979E-4771-8F58-15DF6B344C32}" emma:medium="tactile" emma:mode="ink">
              <msink:context xmlns:msink="http://schemas.microsoft.com/ink/2010/main" type="line" rotatedBoundingBox="13414,10449 24034,10845 23998,11804 13379,11408">
                <msink:destinationLink direction="with" ref="{492E568C-E059-4D6B-BC22-10B4C03C0C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74417F2-1A9C-410B-92BC-09ED38242DE0}" emma:medium="tactile" emma:mode="ink">
                <msink:context xmlns:msink="http://schemas.microsoft.com/ink/2010/main" type="inkWord" rotatedBoundingBox="13371,10780 15751,10681 15777,11308 13397,11407"/>
              </emma:interpretation>
              <emma:one-of disjunction-type="recognition" id="oneOf11">
                <emma:interpretation id="interp55" emma:lang="en-US" emma:confidence="0.5">
                  <emma:literal>entails.</emma:literal>
                </emma:interpretation>
                <emma:interpretation id="interp56" emma:lang="en-US" emma:confidence="0">
                  <emma:literal>entails,</emma:literal>
                </emma:interpretation>
                <emma:interpretation id="interp57" emma:lang="en-US" emma:confidence="0">
                  <emma:literal>entails</emma:literal>
                </emma:interpretation>
                <emma:interpretation id="interp58" emma:lang="en-US" emma:confidence="0">
                  <emma:literal>entail.</emma:literal>
                </emma:interpretation>
                <emma:interpretation id="interp59" emma:lang="en-US" emma:confidence="0">
                  <emma:literal>entrails.</emma:literal>
                </emma:interpretation>
              </emma:one-of>
            </emma:emma>
          </inkml:annotationXML>
          <inkml:trace contextRef="#ctx0" brushRef="#br1" timeOffset="-492802.1867">13451 11203 27,'18'-10'24,"6"6"2,-6-5-5,2 0-13,0-1-1,-5-2 1,2 2-1,-6-2-1,0 2-1,-6-5 1,-1 4-1,-7-4 0,-3 5-1,-7 0 0,-4 1 0,-6 1 1,-1 8-2,-5 4 0,3 6 0,-1 5-1,6 5 1,2 2 0,9 8 0,2 2 0,10 0 1,6-2-1,4 2 0,4-5 1,3-1-2,2-3 1,3-3-2,-2-6 1,3-2-2,-2-3 0,-2-6 0,-2-4-3,0-4-2,0 0-5,-6-7-14,1-3-15,1-2 2,-5-5-1,6 1 1</inkml:trace>
          <inkml:trace contextRef="#ctx0" brushRef="#br1" timeOffset="-492381.1626">13834 11078 48,'0'0'33,"0"0"2,1 12 0,-5 1-12,-1 1-14,6 5-2,-4 0-2,8 4-1,0-3-1,2 2-1,0-3 0,3-4-1,-1-4 0,2-3-1,0-3 0,-11-5 0,15-10 0,-6-3-1,1-7 0,-2-1 1,2-3 0,1-3-1,0 0 1,1 5 0,-1 1 0,-2 5 1,-1 7-1,3 6 1,-11 3 0,17 16 0,-12 2 0,2 5 1,-1 6-2,1 4 1,-3 0 0,0-1-1,-3-2-1,0-6-1,6-4-3,-6-9-11,-1-11-21,12-4 0,-4-13-2,4-6 2</inkml:trace>
          <inkml:trace contextRef="#ctx0" brushRef="#br1" timeOffset="-492139.1488">14214 10784 77,'0'0'38,"0"0"-2,2 25 1,2-3-29,-2 6-1,5 12-1,-5 1-3,3 7 0,-1 1-2,1-1 0,0-2-3,-1-4 0,4-3-3,-6-14-7,7-5-24,-2-4-1,-7-16 0,0 0-1</inkml:trace>
          <inkml:trace contextRef="#ctx0" brushRef="#br1" timeOffset="-491953.1381">14163 11112 60,'-7'-9'36,"0"0"0,7 9-1,9-5-16,2-3-9,10 7-3,2-2-2,7 0-3,7 0-3,3-3-6,5 7-13,-3-2-18,-2-3 1,-3 2-2,-4-1 3</inkml:trace>
          <inkml:trace contextRef="#ctx0" brushRef="#br1" timeOffset="-491500.1122">14680 11040 52,'0'0'35,"-1"-14"0,1 14 1,-10-7-18,-7 3-6,3 11-4,-8 0-2,3 8-1,-5 3-2,3 7 0,0 2 0,4 3 0,2-3-2,8 2 2,4-4-1,8-1-1,7-8 1,5-6-1,6-8-1,3-4 0,4-7 1,-3-6-1,-2-6-1,-1-2 2,-5-3-2,-6 2 1,-2 0 0,-7 0 0,-6 3 1,1 4-1,-4 5 1,5 12-1,-11-12 0,11 12 1,0 0-1,-8 22 1,10-4-1,2 1 1,1 3-1,2 1 0,3-1 0,0 0 0,0-2-2,0-6-1,1 3-5,-11-17-12,17 6-20,-5-9 1,-1-6-1,3-4 0</inkml:trace>
          <inkml:trace contextRef="#ctx0" brushRef="#br1" timeOffset="-491271.0991">14961 11055 79,'0'0'39,"0"0"-1,0 0 2,0 0-27,-6 22-5,2-7-2,4 4-3,-1 0-1,1 2-1,2-3-2,0-4-3,6-2-4,-8-12-17,12-1-14,-12 1-1,16-22 1,-7 3 0</inkml:trace>
          <inkml:trace contextRef="#ctx0" brushRef="#br1" timeOffset="-491097.0892">14950 10850 92,'-9'-3'39,"9"3"0,-15 2-2,15-2-30,-8 9-2,8-9-5,6 12-5,7-3-7,-13-9-26,21 10 0,-6-10 0,-2-5-2</inkml:trace>
          <inkml:trace contextRef="#ctx0" brushRef="#br1" timeOffset="-490824.0736">15101 10725 64,'0'0'37,"6"-17"0,-6 17 1,16 9-22,-16-9-5,10 27-2,-7-5-3,4 11-1,-1 6-2,1 9 0,-5 4-1,0 3 0,-2-1-2,0 3 0,0-5 1,-2-6-1,0-5-1,2-12-1,3-9-3,-3-20-3,14 12-11,-2-23-22,0-6 2,5-9-1,0-6 1</inkml:trace>
          <inkml:trace contextRef="#ctx0" brushRef="#br1" timeOffset="-490464.053">15520 10959 72,'0'0'38,"0"0"-1,0 0 2,-16 0-24,1 9-7,-5-2-2,-1 2-2,-1 1-1,6 1-1,2-1-1,6 0 0,8-10 0,3 16-1,8-9 0,3 4 1,6 0-1,-1-1 0,1 3 1,1 1-1,-4 2 0,-3-2 1,-6 2-1,-5-1 0,-4 1 0,-5 1 0,-8 0 1,-2-3-1,-4-1 0,1-1-1,-1 0 0,-2-6-4,8 5-13,0-10-23,-1-6 2,0 1 0,2-3-1</inkml:trace>
          <inkml:trace contextRef="#ctx0" brushRef="#br1" timeOffset="-142118.1287">15738 11190 58,'15'6'29,"-15"-6"1,16 10-7,-11-1-19,-6 2-1,1 2-2,-2 0-2,-4 0-8,5-1-8,1 0-12,0-12-1,0 0 0,-17-3 1</inkml:trace>
        </inkml:traceGroup>
        <inkml:traceGroup>
          <inkml:annotationXML>
            <emma:emma xmlns:emma="http://www.w3.org/2003/04/emma" version="1.0">
              <emma:interpretation id="{3474E9B6-3CAE-4512-9EAF-F4E2AAF1A7D6}" emma:medium="tactile" emma:mode="ink">
                <msink:context xmlns:msink="http://schemas.microsoft.com/ink/2010/main" type="inkWord" rotatedBoundingBox="16016,10610 18143,10573 18154,11197 16026,11234"/>
              </emma:interpretation>
              <emma:one-of disjunction-type="recognition" id="oneOf12">
                <emma:interpretation id="interp60" emma:lang="en-US" emma:confidence="1">
                  <emma:literal>implies</emma:literal>
                </emma:interpretation>
                <emma:interpretation id="interp61" emma:lang="en-US" emma:confidence="0">
                  <emma:literal>implied</emma:literal>
                </emma:interpretation>
                <emma:interpretation id="interp62" emma:lang="en-US" emma:confidence="0">
                  <emma:literal>impales</emma:literal>
                </emma:interpretation>
                <emma:interpretation id="interp63" emma:lang="en-US" emma:confidence="0">
                  <emma:literal>imputes</emma:literal>
                </emma:interpretation>
                <emma:interpretation id="interp64" emma:lang="en-US" emma:confidence="0">
                  <emma:literal>impedes</emma:literal>
                </emma:interpretation>
              </emma:one-of>
            </emma:emma>
          </inkml:annotationXML>
          <inkml:trace contextRef="#ctx0" brushRef="#br1" timeOffset="-141658.1024">16022 10947 28,'0'0'33,"11"-13"2,-11 13-1,10-10-11,-12 0-6,2 10-3,0 0-4,0 0-2,0 0-3,10 18-1,-9-2-2,1 7 0,-1 2 0,0 4-1,0 1-1,0-2 0,1-3-2,-2-6-2,5-1-5,-5-18-8,0 0-21,18-9 0,-11-11-1,3-7 2</inkml:trace>
          <inkml:trace contextRef="#ctx0" brushRef="#br1" timeOffset="-141191.0757">16103 10725 53,'0'0'36,"-7"-10"-1,7 10 0,0 0-11,0 0-20,-6 15-5,13-3-13,1 2-20,-2-3-1,2 6-1,-1-5 1</inkml:trace>
          <inkml:trace contextRef="#ctx0" brushRef="#br1" timeOffset="-140724.049">16276 10952 81,'8'11'36,"-8"-11"-1,0 0-6,6 15-23,-6-15-2,0 24 0,-1-10-1,2 4 0,-1-4-2,5 6 1,-2-4 1,2-4-1,-5-12-1,13 10 0,-1-13 1,1-4-1,4-5 0,0-8 0,3-5 0,-2 1 0,-1 1 0,-4-1 0,-1 5-1,-4 4 1,-8 15-1,0 0 1,0 0-1,-3 18 1,0 2-1,2 3 0,1 3 0,0 0 1,3-2-1,1-3 0,2-6 0,3-2 0,0-9 0,1-5-1,3-6 1,1-7-1,1-4 1,0-5-1,1-1 0,-1-3 1,1 3-1,-4 5 1,-2 2 1,-2 7 0,-8 10 0,9-3 0,-9 3 0,0 24 1,-3-6-1,1 3 0,-1 2 0,3 0-1,0 1-2,-3-5-2,9-1-7,-6-7-23,0-11-6,14 1 1,-14-1-1</inkml:trace>
          <inkml:trace contextRef="#ctx0" brushRef="#br1" timeOffset="-140238.0212">16799 10979 78,'10'12'36,"-8"-2"0,3 1-4,0 4-23,-6-1-3,6 9-2,-2-1-1,3 2-2,-1-1-1,0 0 0,1-3 0,-2-1 0,-2-3-1,-1-7 0,-1-9-1,0 0 0,0 0 0,-3-9 0,1-9 0,-1-7 0,-1-6 1,2-4 1,0-2 1,1-2 1,2 0 1,2 4 0,2 2 1,4 8 0,0 4 1,5 6-1,0 4-1,5 7 0,-4 4-1,2 5-1,-3 2 0,1 7 0,-5 3 0,-4 4-1,-6-1 0,-3 2 0,-5 0 0,-4 0 0,-3-3 0,-3-3 0,0-5 0,2-2 0,3 0-1,0-7-1,13-2-2,-11-9-7,18-3-27,3-1-2,2-9 1,2-2-1</inkml:trace>
          <inkml:trace contextRef="#ctx0" brushRef="#br1" timeOffset="-140197.0188">17181 10590 82,'0'0'38,"6"10"1,-7 4 0,-8 4-28,8 12-4,-5 2-1,4 9-2,-3 3-1,2 2 0,0 1-2,2 0 0,1-1-1,1-6 0,5-4-1,0-9-3,7-4-4,-2-14-19,5-7-14,3-9 1,-2-12 0,3-4 1</inkml:trace>
          <inkml:trace contextRef="#ctx0" brushRef="#br1" timeOffset="-139682.9894">17388 10708 85,'0'0'36,"0"0"1,-9-9-4,9 9-27,0 0-14,0 0-27,11 8 0,-11-8-2,24 12 1</inkml:trace>
          <inkml:trace contextRef="#ctx0" brushRef="#br1" timeOffset="-139721.9917">17377 10889 81,'-1'19'38,"2"-1"0,-2 4 0,1 3-28,-3-2-3,4-2-3,0 0-3,1-3-3,4-3-3,-6-15-10,0 0-24,15 0 1,-10-13 0,1-4 0</inkml:trace>
          <inkml:trace contextRef="#ctx0" brushRef="#br1" timeOffset="-139217.9628">17528 10960 67,'14'0'36,"6"1"-1,-2-9 1,-1 2-26,6 4-3,-4-3-3,4 1-1,-3-1-1,1 1-1,-4 0 1,-1-2-1,-3-3 1,-2 1-1,-5-5 1,-3 1-1,-5-2 1,-4 0-1,-3-1 0,-4 7 0,-2 3 0,-5 5 1,0 6 0,-1 8 0,-2 5 0,5 7 0,-1 3 0,5 4 0,1 0 0,8 0 0,3-3-1,4 1 0,6-7-1,4-4 0,4-6-3,3-7-3,10 1-15,-1-10-20,-3-8 1,5-3 0,1-6-1</inkml:trace>
          <inkml:trace contextRef="#ctx0" brushRef="#br1" timeOffset="-138751.9362">18148 10837 97,'-20'1'37,"4"0"2,-2-1-9,2 6-21,-6-1-5,5 5 0,2 1-1,5 0-1,6 0-1,6 3-1,5-1 1,4 0-1,4 0 0,4 2 0,0-1 0,-3 3 0,-1 0 0,-4-2 0,-4 1 0,-4 2-1,-7-1 1,-4 0 0,-6-3 0,-1 0 1,-5-4 0,0 1 0,-2-1 1,2-6-1,2-3 0,3 0 0,6-1-4,9 0-10,-10-12-26,10 12-2,10-20 1,-1 9-1</inkml:trace>
        </inkml:traceGroup>
        <inkml:traceGroup>
          <inkml:annotationXML>
            <emma:emma xmlns:emma="http://www.w3.org/2003/04/emma" version="1.0">
              <emma:interpretation id="{4CFEB5EB-16C8-4866-9C5A-F05C445D7BEE}" emma:medium="tactile" emma:mode="ink">
                <msink:context xmlns:msink="http://schemas.microsoft.com/ink/2010/main" type="inkWord" rotatedBoundingBox="20240,10706 24033,10847 23998,11804 20204,11662"/>
              </emma:interpretation>
              <emma:one-of disjunction-type="recognition" id="oneOf13">
                <emma:interpretation id="interp65" emma:lang="en-US" emma:confidence="1">
                  <emma:literal>In</emma:literal>
                </emma:interpretation>
                <emma:interpretation id="interp66" emma:lang="en-US" emma:confidence="0">
                  <emma:literal>h</emma:literal>
                </emma:interpretation>
                <emma:interpretation id="interp67" emma:lang="en-US" emma:confidence="0">
                  <emma:literal>It</emma:literal>
                </emma:interpretation>
                <emma:interpretation id="interp68" emma:lang="en-US" emma:confidence="0">
                  <emma:literal>Ian</emma:literal>
                </emma:interpretation>
                <emma:interpretation id="interp69" emma:lang="en-US" emma:confidence="0">
                  <emma:literal>ID</emma:literal>
                </emma:interpretation>
              </emma:one-of>
            </emma:emma>
          </inkml:annotationXML>
          <inkml:trace contextRef="#ctx0" brushRef="#br1" timeOffset="-504829.8746">20261 10827 23,'0'-16'29,"0"16"4,-2-11-1,2 11-13,0 0-3,-15-11-4,15 11 0,-6 13-4,6 7-1,-3 3-2,7 13 0,-3 6 0,3 12-1,-1 8-1,0 8 0,-1 1 0,0 2-1,-2-2-1,-1-2 0,0-7 0,2-5 0,-1-9 0,3-10-1,1-9 1,1-8 0,2-9-1,-7-12 0,13 6-1,-7-16-4,5 3-15,-4-7-20,-3-6 2,-1 2-3,-3-5 2</inkml:trace>
          <inkml:trace contextRef="#ctx0" brushRef="#br1" timeOffset="-506406.9648">20492 11542 3,'0'0'21,"0"0"1,-10-3-2,10 3-6,-10-11 0,10 11 0,-10-14 0,10 14-1,-13-21 0,9 11-3,-4-11-1,3 3-1,-3-6-3,2 0-1,0-9 0,3 0-1,1-6 0,2-2 0,0-6 0,3 1-1,1-5 0,2 3 0,1 0 0,0 1-1,0 1 0,3 6 0,2 3 0,1 5 0,2 3 1,4 5-1,1 5 0,4 8 1,1 6-1,0 5 1,1 8-1,2 9 0,2 9 0,-1 5 0,0 7 0,0 7 0,-1 5 0,0 2 0,-2 2-1,-4 1 1,-3-3-1,-3 1 1,-4-2-1,-4-7 1,-3-1-1,-1-5 0,-3-3 1,0-6-1,-1-5 0,0-4 0,2-6 0,-1-2 1,-1-2-1,0-10 0,0 0 0,0 0-2,0 0 0,0 0-2,0 0-4,5-21-6,2 8-23,0-2-3,0-2 1,3-1 0</inkml:trace>
        </inkml:traceGroup>
        <inkml:traceGroup>
          <inkml:annotationXML>
            <emma:emma xmlns:emma="http://www.w3.org/2003/04/emma" version="1.0">
              <emma:interpretation id="{F899E8A7-BC66-40BF-8D0B-67DFCB6C5409}" emma:medium="tactile" emma:mode="ink">
                <msink:context xmlns:msink="http://schemas.microsoft.com/ink/2010/main" type="inkWord" rotatedBoundingBox="22146,11039 23993,10923 24033,11572 22186,11687"/>
              </emma:interpretation>
              <emma:one-of disjunction-type="recognition" id="oneOf14">
                <emma:interpretation id="interp70" emma:lang="en-US" emma:confidence="0">
                  <emma:literal>subset</emma:literal>
                </emma:interpretation>
                <emma:interpretation id="interp71" emma:lang="en-US" emma:confidence="0">
                  <emma:literal>Subset</emma:literal>
                </emma:interpretation>
                <emma:interpretation id="interp72" emma:lang="en-US" emma:confidence="0">
                  <emma:literal>subsets</emma:literal>
                </emma:interpretation>
                <emma:interpretation id="interp73" emma:lang="en-US" emma:confidence="0">
                  <emma:literal>subnet</emma:literal>
                </emma:interpretation>
                <emma:interpretation id="interp74" emma:lang="en-US" emma:confidence="0">
                  <emma:literal>sublet</emma:literal>
                </emma:interpretation>
              </emma:one-of>
            </emma:emma>
          </inkml:annotationXML>
          <inkml:trace contextRef="#ctx0" brushRef="#br1" timeOffset="-501531.686">23380 11346 64,'0'0'36,"0"0"0,0 0 0,-12-12-22,12 12-4,-19 7-3,10 0-2,-5 0-1,2 6-1,-1-3-1,10 3-1,5-1 0,0 1-1,8 2 0,5-1 0,2 3 0,1-3 0,5 3 0,-10-1 0,-4-1 0,2-2-1,-8 0 1,-11-4 0,8-9 0,-24 12 0,1-10-1,5-2 1,2 0-1,-8-2 0,8-1-1,5-2 0,11 5 0,-9-8 0,9 8-1,15-9 2,-2 2 0,10 1 0,3 0 1,1-1 1,0-4-1,5 4 1,-4-4 1,4 0-1,-5-3 2,-2 2-2,-8-4 2,5 1-2,-4-3 1,-6-2 0,-3 0-1,-2-2 0,-6 0 0,1 2-1,-3 2 0,-8 5 0,-4 7 0,2 6 1,-5 9-1,-2 6 0,-1 7 0,-6 7 0,4 4 0,4 2 1,4-1-1,-2-3 0,10-1 0,8-1 0,5-4 0,9-8 0,1-3 0,4-6-1,1-4-2,3-4-4,7 0-8,-13-7-24,2-8 0,-6-4 0,-1-8 1</inkml:trace>
          <inkml:trace contextRef="#ctx0" brushRef="#br1" timeOffset="-501139.6636">23832 10934 87,'0'0'36,"14"11"2,-13 15-2,0 8-29,2 5-2,1 15-1,-6 2-1,5 8 0,-4-1-1,-4-2-2,1-5 0,3-8-2,0-4-2,-1-15-3,10-6-5,-8-23-8,0 0-10,9-6-1,-9-10 2,-7-11 2,0-4 7,-12-7 9,-1 1 13,-3 4 13,-3 1 10,1 5 3,4 5-1,13 8 0,3 5-3,18 11-6,5-3-10,15 8-4,3 0-1,12 2-5,2 2-6,-7 2-30,-7-9 1,-6 0-1,-18-7 0</inkml:trace>
          <inkml:trace contextRef="#ctx0" brushRef="#br1" timeOffset="-453393.9327">22369 11339 3,'0'0'21,"10"-1"3,-10 1-2,0 0-5,0 0-3,9-6 0,-9 6-2,0 0 0,0 0-1,0 0-2,0 0-2,0 0 1,0 0-2,-17-8-2,17 8 0,-19-5-1,19 5 1,-18-9-2,8 7 1,-4-1-2,2 3 1,0 0-1,1 2 1,-2 1-2,1 3 1,-1 1-1,4 1 1,1 1-2,2 0 2,-1 0-1,3 2 0,2-2 0,4 0 0,-2-9 0,6 19 1,-6-19-1,12 17 1,-3-9 0,3 0 0,0 0 0,2 3 0,2-2 0,0 0 0,4 3 0,-2 0-1,-2 2 1,-1-1 0,-5 0-1,-6 2 1,-4-1-1,-5 1 1,-7-2-1,-2 0 0,-4-2 0,-4-1 1,-1-2-1,3-2 2,2-4-1,0-4 1,4-2-1,1-1 0,4-1 1,9 6-1,-11-12 0,11 12-1,-4-10-1,4 10-2,0 0-3,0 0-13,16 2-21,-2 2 1,0-5-1,5 4 0</inkml:trace>
          <inkml:trace contextRef="#ctx0" brushRef="#br1" timeOffset="-452214.8652">22574 11340 28,'0'0'22,"7"-14"-2,-7 14 1,2-15-4,-2 15 0,1-16-3,-1 16-3,-5-14-2,5 14-2,-3-10 0,3 10-2,0 0-1,0 0 0,-1 10-1,2 2 0,8 6-1,-5 3 0,6 3-1,-1 5-4,0-3-10,-3 0-23,7 2 2,-7-9-3,3-1 2</inkml:trace>
          <inkml:trace contextRef="#ctx0" brushRef="#br1" timeOffset="-502673.7513">22632 11341 70,'-6'12'35,"3"6"0,0-3 1,-3 2-28,8 6-1,-3-5-1,10 3-2,0-5-1,7 0 0,2-8-2,6-1 1,1-5-1,2-8 0,0-4-1,-4-2 1,-1-6 0,0-4-1,-6 0 1,-3-3-1,-6 2 1,-3 4-1,-3 3 1,-1 4-1,0 12 0,0 0 1,-15 6 0,11 11-1,0 4 1,3 6 0,0 2-1,2 2 0,4-1-3,3-8-1,6 3-5,-6-15-8,6 0-11,0-8-11,-2-11 0,2-6 2,-4-10 1</inkml:trace>
          <inkml:trace contextRef="#ctx0" brushRef="#br1" timeOffset="-502201.7243">22946 11033 67,'0'-29'37,"6"17"-2,-6 12 3,0 0-24,16 27-6,-10 3-2,7 14-1,-7 2-1,5 7-1,-2-1 0,-6 0-2,0-5 0,1-3 0,-2-7-1,-3-12 0,6-6 0,-2-7 0,-3-12-1,9 5 2,-9-5-1,15-19-1,-9 6 1,6-3 0,-4 2 0,1-3 0,5 3 0,-3 4 0,-1 3 0,4 4 0,-2 3 0,-12 0 0,15 14 0,-10 1 0,-5 2 1,-3 2-1,-3 2 1,-4 1-1,-4-1 1,-1-2 1,0-3-1,-7-4-1,4-3 1,2-3-1,2-4 0,3-5-2,11 3 0,-3-14-2,3 14-5,18-23-11,-5 9-20,8-1 1,0-4 0,5 4 2</inkml:trace>
        </inkml:traceGroup>
      </inkml:traceGroup>
    </inkml:traceGroup>
    <inkml:traceGroup>
      <inkml:annotationXML>
        <emma:emma xmlns:emma="http://www.w3.org/2003/04/emma" version="1.0">
          <emma:interpretation id="{E3BC2B38-85DA-44CF-BDEF-379CF2268992}" emma:medium="tactile" emma:mode="ink">
            <msink:context xmlns:msink="http://schemas.microsoft.com/ink/2010/main" type="paragraph" rotatedBoundingBox="13196,11575 17243,11417 17292,12674 13245,1283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051A06B-BC94-4463-83CB-3C36B99DDAA9}" emma:medium="tactile" emma:mode="ink">
              <msink:context xmlns:msink="http://schemas.microsoft.com/ink/2010/main" type="line" rotatedBoundingBox="13196,11575 17243,11417 17264,11966 13217,12125">
                <msink:destinationLink direction="with" ref="{492E568C-E059-4D6B-BC22-10B4C03C0C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AC7CFB-7311-41D0-A2A8-22BEFB466E77}" emma:medium="tactile" emma:mode="ink">
                <msink:context xmlns:msink="http://schemas.microsoft.com/ink/2010/main" type="inkWord" rotatedBoundingBox="13183,11693 14155,11602 14196,12035 13223,12125"/>
              </emma:interpretation>
              <emma:one-of disjunction-type="recognition" id="oneOf15">
                <emma:interpretation id="interp75" emma:lang="en-US" emma:confidence="1">
                  <emma:literal>for</emma:literal>
                </emma:interpretation>
                <emma:interpretation id="interp76" emma:lang="en-US" emma:confidence="0">
                  <emma:literal>{or</emma:literal>
                </emma:interpretation>
                <emma:interpretation id="interp77" emma:lang="en-US" emma:confidence="0">
                  <emma:literal>[or</emma:literal>
                </emma:interpretation>
                <emma:interpretation id="interp78" emma:lang="en-US" emma:confidence="0">
                  <emma:literal>For</emma:literal>
                </emma:interpretation>
                <emma:interpretation id="interp79" emma:lang="en-US" emma:confidence="0">
                  <emma:literal>Sor</emma:literal>
                </emma:interpretation>
              </emma:one-of>
            </emma:emma>
          </inkml:annotationXML>
          <inkml:trace contextRef="#ctx0" brushRef="#br1" timeOffset="-137990.8927">13458 11740 11,'15'-15'28,"3"5"1,-8-2-3,-5 1-4,-5 11-3,-5-17-2,-4 14-4,-10-3-3,3 12-2,-8 0-3,1 6 0,-3 3-1,6 8 0,0 3-1,6 5 1,5 2-1,6 4-1,5-2 0,7 2-1,4-2 1,0-4-2,0-3-1,-1-4-1,-2-3-2,-5-6-3,-1 1-4,-14-11-3,4 4-6,-12-12 0,3 3-1,-10-10 1,5 2 1,-5-5 6,3-1 8,5 1 7,1-2 7,9 3 6,2-1 2,5 13 0,9-17 1,4 12-3,2-1-4,6 5-4,2-2-3,3 3-5,6 2-6,-3-4-8,3-3-18,4 5 1,-6-8-1,2 3 1</inkml:trace>
          <inkml:trace contextRef="#ctx0" brushRef="#br1" timeOffset="-137515.8655">13710 11864 65,'-6'15'36,"-6"2"0,-1 6 2,2 2-27,-5-5-2,9 7-2,-1-6-1,10 0-2,5-7-1,7-4-2,8-7 0,4-4 0,3-6 0,2-6 0,-1-5-2,-1-4 1,-8-3 0,-3 2 0,-11 0 0,-6 0 0,-9 5 0,-9 4-1,-5 5 1,-6 6-1,-1 7-1,-2 0-3,5 12-3,-1-3-9,14 2-22,7 2 2,6-6-1,10 2 1</inkml:trace>
          <inkml:trace contextRef="#ctx0" brushRef="#br1" timeOffset="-137028.8376">13926 11848 81,'0'0'39,"9"-13"-1,-9 13 1,0 0-29,0 0-4,10 5-2,-5 10-2,1 2-2,1 3-1,1 3-1,-2-2 0,2 1 0,-4-5 0,0-1 1,-4-16-1,5 12 1,-5-12 2,3-11-1,1-4 2,0-6 0,5-1 0,-1-3 1,5 2 0,2-2-2,2 5 1,3 4-2,-2 3-4,4 11-13,-3-1-23,-6 2 2,-1 5-2,-12-4 2</inkml:trace>
        </inkml:traceGroup>
        <inkml:traceGroup>
          <inkml:annotationXML>
            <emma:emma xmlns:emma="http://www.w3.org/2003/04/emma" version="1.0">
              <emma:interpretation id="{681378E6-38CF-4F02-BC4A-7145DF1E9A1E}" emma:medium="tactile" emma:mode="ink">
                <msink:context xmlns:msink="http://schemas.microsoft.com/ink/2010/main" type="inkWord" rotatedBoundingBox="14488,11812 15001,11603 15166,12010 14653,12219"/>
              </emma:interpretation>
              <emma:one-of disjunction-type="recognition" id="oneOf16">
                <emma:interpretation id="interp80" emma:lang="en-US" emma:confidence="1">
                  <emma:literal>all</emma:literal>
                </emma:interpretation>
                <emma:interpretation id="interp81" emma:lang="en-US" emma:confidence="0">
                  <emma:literal>alt</emma:literal>
                </emma:interpretation>
                <emma:interpretation id="interp82" emma:lang="en-US" emma:confidence="0">
                  <emma:literal>ak</emma:literal>
                </emma:interpretation>
                <emma:interpretation id="interp83" emma:lang="en-US" emma:confidence="0">
                  <emma:literal>alb</emma:literal>
                </emma:interpretation>
                <emma:interpretation id="interp84" emma:lang="en-US" emma:confidence="0">
                  <emma:literal>cell</emma:literal>
                </emma:interpretation>
              </emma:one-of>
            </emma:emma>
          </inkml:annotationXML>
          <inkml:trace contextRef="#ctx0" brushRef="#br1" timeOffset="-136233.7922">14748 11865 48,'0'0'33,"0"0"1,0 0 0,0 0-18,0 0-4,-9-1-4,9 1-2,-13 3-1,2 0-1,-3 0-1,-1 3 0,-4-1 0,-2 3-1,-2 2 1,5 4-2,-1-1 1,7 2 0,1-1 0,7 1-1,5 1 1,6-4-1,4-3 0,4-3 0,5-5 0,2-2-1,-3-4 1,2-5-1,-2-3 0,-3-3 0,-5 1 0,-3-1 1,-5 1-1,-3 2 0,-1 4 0,1 9 0,-13-6 0,13 6 0,-8 12 1,6 0-1,3 2 0,0 3 0,3 0 1,4 0-1,0-1 1,4-2-1,-2-3 0,-1-5-1,1 0-2,-10-6-3,20-6-5,-16-6-11,4-2-19,-1-6 2,1-6 0,-2-1 0</inkml:trace>
          <inkml:trace contextRef="#ctx0" brushRef="#br1" timeOffset="-135726.7632">14895 11657 73,'8'-13'38,"-8"13"0,12 1 1,-12-1-26,3 23-4,-2-5-1,4 8-3,-5 3-2,2 5-1,-3 3 0,-1 0-1,0-4-1,-1-4-1,3-5-1,-1-5-2,4-6-1,-3-13-6,13-1-10,-5-10-20,0-9 3,3-3-1,-2-7 2</inkml:trace>
          <inkml:trace contextRef="#ctx0" brushRef="#br1" timeOffset="-135686.7609">15023 11657 59,'0'0'37,"0"0"1,0 0 1,-11 13-18,14 14-8,-7-1-4,6 9-1,-4 3-3,6 4-1,0-1-2,2 1 0,1-5-1,0-6-2,2-4-1,2-11-6,7-7-33,-5-8 0,-13-1 1,18-27-2</inkml:trace>
        </inkml:traceGroup>
        <inkml:traceGroup>
          <inkml:annotationXML>
            <emma:emma xmlns:emma="http://www.w3.org/2003/04/emma" version="1.0">
              <emma:interpretation id="{A4ACAC23-79B2-4636-BB14-1AA6E76E66A3}" emma:medium="tactile" emma:mode="ink">
                <msink:context xmlns:msink="http://schemas.microsoft.com/ink/2010/main" type="inkWord" rotatedBoundingBox="15593,11494 17237,11400 17270,11959 15625,12054"/>
              </emma:interpretation>
              <emma:one-of disjunction-type="recognition" id="oneOf17">
                <emma:interpretation id="interp85" emma:lang="en-US" emma:confidence="1">
                  <emma:literal>values</emma:literal>
                </emma:interpretation>
                <emma:interpretation id="interp86" emma:lang="en-US" emma:confidence="0">
                  <emma:literal>valves</emma:literal>
                </emma:interpretation>
                <emma:interpretation id="interp87" emma:lang="en-US" emma:confidence="0">
                  <emma:literal>vales</emma:literal>
                </emma:interpretation>
                <emma:interpretation id="interp88" emma:lang="en-US" emma:confidence="0">
                  <emma:literal>Values</emma:literal>
                </emma:interpretation>
                <emma:interpretation id="interp89" emma:lang="en-US" emma:confidence="0">
                  <emma:literal>Valves</emma:literal>
                </emma:interpretation>
              </emma:one-of>
            </emma:emma>
          </inkml:annotationXML>
          <inkml:trace contextRef="#ctx0" brushRef="#br1" timeOffset="-486352.8178">15610 11790 50,'7'-12'35,"-8"1"1,1 11-1,4 10-14,-6-1-11,8 15-2,-3 2-4,4 4-1,-1 2-1,6 1-2,0-4 2,4-2-2,2-6 1,0-8-1,0-8 1,0-5-1,1-7 0,-2-9 1,-1-5-1,-3-4 0,-3-4 1,0-1-1,-3 0 0,-1 2 0,-3 4-1,-3 6-2,2 8-1,-3 1-3,1 9-5,12-1-10,2 5-9,5 4-3,2-1 0,5 0 4</inkml:trace>
          <inkml:trace contextRef="#ctx0" brushRef="#br1" timeOffset="-485944.7945">16088 11814 35,'15'-2'29,"-15"2"1,9-12-3,-9 12-2,-12-11-6,12 11-3,-27 1-7,11 9-1,-10-2-2,4 8-2,-1 0-1,5 7 0,7 0-1,3-1-1,10-2 1,9-2-1,7-6 0,7-4-1,6-3 1,2-10-1,-1-4 0,-1-4 1,-4-3-1,-6-3 0,-6-1 0,-4-1 1,-8-1-2,-6 5 2,-3 1-1,-3 3 0,-2 5 1,1 5-1,-2 7 1,2 5 0,4 4-1,4 6 1,1 5 1,4 3-2,4-1 1,2-3-1,3-2-1,-1-6-2,5-2-2,-4-13-5,5-6-22,-4-6-9,-4-7 2,4-4-1</inkml:trace>
          <inkml:trace contextRef="#ctx0" brushRef="#br1" timeOffset="-485690.7799">16290 11464 62,'-1'-9'38,"1"9"0,0 0 0,-7 19-13,6-2-16,7 9-2,0 4-3,2 9-1,-2 3-1,1 4-1,0-1-1,0-1-1,-3-3 0,-1-3-2,2-3-1,-1-14-2,8-1-5,-12-20-13,15 7-15,0-10 1,-3-9 0,2-5 3</inkml:trace>
          <inkml:trace contextRef="#ctx0" brushRef="#br1" timeOffset="-485284.7567">16465 11639 80,'-3'-11'39,"3"21"-2,-3 10 0,-2-1-25,7 12-5,-1-1-2,2 6-1,2-2-2,3-3-1,1-3 0,4-3 0,4-10-1,-1-3 1,1-10-1,3-4 0,-2-7 1,1-4-1,0-6 0,-5-5 1,-3 0-1,-1-3 0,-1 2 0,-8 2 0,0 5 1,-4 2-1,3 16 1,-15-8-1,15 8 1,-16 19 0,9-3-1,4 5 1,2 0 0,2 4-1,3 3 0,6-4-1,-2 1-1,1-5-3,3 2-3,-7-12-8,8 1-25,-3-6 2,-10-5-2,16-11 2</inkml:trace>
          <inkml:trace contextRef="#ctx0" brushRef="#br1" timeOffset="-484916.7357">16764 11844 69,'17'-4'37,"-5"1"2,0 0 0,9 2-24,-9-9-4,9 5-3,-4-4-2,4 0-2,-2-5-1,1 2-1,-2 0 0,-2-4-1,-4 0 0,-3-2-1,-5-1 0,-4 2 0,-4 0 0,-6 1 0,-6 2 0,-1 8 0,-4 6 0,-2 4 0,0 7 0,2 7 0,2 5 1,4 6-1,5 1 1,3 1 0,7-2-1,7 3 0,4-3 0,2-6-2,8 1-2,0-10-4,7 0-9,-5-8-24,9-9 1,-2-8-1,1-8 1</inkml:trace>
          <inkml:trace contextRef="#ctx0" brushRef="#br1" timeOffset="-484595.7173">17253 11662 80,'-7'-12'38,"7"12"0,-18 3 0,0-3-27,10 11-5,-2 0-2,4 3 0,0 1-3,5 1 1,3 0-1,6 0 0,2 0 0,1-2 0,1 2 0,1-2-1,-3 2 1,-1-1-1,-6 3 0,-4-2 0,-4 1 1,-5-1-1,-3 0 0,-3-3 0,-1-1 0,-3-3-2,4-3-4,-6-7-16,2-2-18,2-4 1,-1-7-1,5 1 1</inkml:trace>
        </inkml:traceGroup>
      </inkml:traceGroup>
      <inkml:traceGroup>
        <inkml:annotationXML>
          <emma:emma xmlns:emma="http://www.w3.org/2003/04/emma" version="1.0">
            <emma:interpretation id="{EEE18C50-10FE-435A-818E-FBCBEC61A148}" emma:medium="tactile" emma:mode="ink">
              <msink:context xmlns:msink="http://schemas.microsoft.com/ink/2010/main" type="line" rotatedBoundingBox="13418,12197 17215,12130 17225,12699 13428,12766"/>
            </emma:interpretation>
          </emma:emma>
        </inkml:annotationXML>
        <inkml:traceGroup>
          <inkml:annotationXML>
            <emma:emma xmlns:emma="http://www.w3.org/2003/04/emma" version="1.0">
              <emma:interpretation id="{2D8F954C-4C2D-4E1B-97FC-151E26271CB2}" emma:medium="tactile" emma:mode="ink">
                <msink:context xmlns:msink="http://schemas.microsoft.com/ink/2010/main" type="inkWord" rotatedBoundingBox="13375,12463 14061,12289 14162,12688 13476,12861"/>
              </emma:interpretation>
              <emma:one-of disjunction-type="recognition" id="oneOf18">
                <emma:interpretation id="interp90" emma:lang="en-US" emma:confidence="1">
                  <emma:literal>of</emma:literal>
                </emma:interpretation>
                <emma:interpretation id="interp91" emma:lang="en-US" emma:confidence="0">
                  <emma:literal>off</emma:literal>
                </emma:interpretation>
                <emma:interpretation id="interp92" emma:lang="en-US" emma:confidence="0">
                  <emma:literal>oof</emma:literal>
                </emma:interpretation>
                <emma:interpretation id="interp93" emma:lang="en-US" emma:confidence="0">
                  <emma:literal>oaf</emma:literal>
                </emma:interpretation>
                <emma:interpretation id="interp94" emma:lang="en-US" emma:confidence="0">
                  <emma:literal>oft</emma:literal>
                </emma:interpretation>
              </emma:one-of>
            </emma:emma>
          </inkml:annotationXML>
          <inkml:trace contextRef="#ctx0" brushRef="#br1" timeOffset="-483812.6725">13511 12495 37,'-9'10'29,"2"7"2,-10 0 0,-2 2-18,8 9-3,-2-3-1,7 5-2,4-5 0,11 0-2,5-10-1,8 0-1,5-8 0,2-7-1,1-7 0,2-3-1,-5-6 0,-3-2 0,-7-1 0,-6-5 0,-7 0-2,-8 4 2,-9 3-1,-7 0 1,-5 6-1,-5 4 0,-5 3 0,3 6 0,3 5 0,4 3 0,7 3-1,9 2-2,13 3-2,6-7-10,13-1-21,9 1 1,2-9-1,13-1 1</inkml:trace>
          <inkml:trace contextRef="#ctx0" brushRef="#br1" timeOffset="-483352.6462">13820 12650 52,'-12'-14'35,"12"14"1,12-9-1,1 0-16,7 4-8,1-1-3,7 2-3,3 2-5,0 0-5,9 4-15,-4-3-16,-3-3 0,2 4-2,-6-7 2</inkml:trace>
          <inkml:trace contextRef="#ctx0" brushRef="#br1" timeOffset="-483525.6561">14066 12370 71,'1'-22'36,"-5"6"-1,-7 3-2,-12 1-20,6 11-6,-7 3-1,3 10-2,-2 3-1,4 7 0,3 3-1,6 6-1,4 2 1,4 6-1,3 0 0,5 2-1,3-4 0,1-2-1,3-3-2,-1-8-2,1 1-6,-8-15-11,-5-10-17,9 9 2,-9-9-2,-11-9 3</inkml:trace>
        </inkml:traceGroup>
        <inkml:traceGroup>
          <inkml:annotationXML>
            <emma:emma xmlns:emma="http://www.w3.org/2003/04/emma" version="1.0">
              <emma:interpretation id="{F88E785B-506D-4832-BCED-D0E994EDEB3B}" emma:medium="tactile" emma:mode="ink">
                <msink:context xmlns:msink="http://schemas.microsoft.com/ink/2010/main" type="inkWord" rotatedBoundingBox="14457,12177 17215,12132 17225,12701 14466,12745"/>
              </emma:interpretation>
              <emma:one-of disjunction-type="recognition" id="oneOf19">
                <emma:interpretation id="interp95" emma:lang="en-US" emma:confidence="1">
                  <emma:literal>variables</emma:literal>
                </emma:interpretation>
                <emma:interpretation id="interp96" emma:lang="en-US" emma:confidence="0">
                  <emma:literal>variable S</emma:literal>
                </emma:interpretation>
                <emma:interpretation id="interp97" emma:lang="en-US" emma:confidence="0">
                  <emma:literal>variable s</emma:literal>
                </emma:interpretation>
                <emma:interpretation id="interp98" emma:lang="en-US" emma:confidence="0">
                  <emma:literal>variable 5</emma:literal>
                </emma:interpretation>
                <emma:interpretation id="interp99" emma:lang="en-US" emma:confidence="0">
                  <emma:literal>variable 6</emma:literal>
                </emma:interpretation>
              </emma:one-of>
            </emma:emma>
          </inkml:annotationXML>
          <inkml:trace contextRef="#ctx0" brushRef="#br1" timeOffset="-482958.6237">14462 12454 69,'4'-12'37,"-4"12"0,0 0 1,0 0-19,0 0-14,1 17 0,2-3-3,5 6-1,0 2 0,1 2-1,1 0 1,1-2-1,0 0 0,0-3 0,-2-3 1,-1-7-1,1-3 0,1-6 0,0-6 0,-2-6 1,4-6-1,0-2 0,1-5 0,-3 0 0,1 0 1,0 0-1,-3 3-1,0 5-1,0 6-1,-3 0-3,4 11-5,-9 0-11,13 0-16,1 8 0,-1 0 0,6 3 2</inkml:trace>
          <inkml:trace contextRef="#ctx0" brushRef="#br1" timeOffset="-482443.5942">14977 12497 70,'0'0'37,"9"-21"0,-14 1-9,5 20-11,-17-20-6,6 15-2,-8 2-3,1 7-2,-3 4-1,2 6-1,-1 7 0,2 3 0,4 4-1,5 5 0,4-2 0,6 0 0,7-3 0,6-2 0,3-8 0,4-4-1,2-5 1,0-7-1,0-7 0,-1-2 0,-2-5 1,-3-4-1,-4-1 0,-2-5 0,-3-2-1,-2 3 1,-3-3 0,-3-1 1,0 1-2,0 3 2,-1 2-1,0 4 0,-1 4 1,2 11-1,-1-10 0,1 10 0,3 15 0,-1-2 1,1 3-1,1 7 0,2 2 1,0 2-1,0-1 1,-1-1-1,2-2 0,-1-2-2,1-4 0,-2-7-3,4-2-4,-9-8-8,14-6-25,-4-1 2,-5-3-1,1-3 3</inkml:trace>
          <inkml:trace contextRef="#ctx0" brushRef="#br1" timeOffset="-482081.5735">15191 12516 67,'11'-14'39,"-11"14"-2,9-8 3,-9 8-24,10 0-5,-10 0-4,14 15-1,-7 0-2,3 3-2,-1 2-1,1 1-1,0 2 1,-2 0-1,-3-2 1,1-4-1,-3-6-1,-3-11 1,0 0 0,0 0 0,0 0 0,10-23-1,-9-1 0,2-2 1,1-2 0,1 1 0,1 0 0,2 5 0,0 3-1,-1 7 0,3 5-2,-10 7-2,23-4-5,-23 4-12,20 2-17,-5 2 0,-1-3-1,1 1 3</inkml:trace>
          <inkml:trace contextRef="#ctx0" brushRef="#br1" timeOffset="-481728.5533">15477 12318 79,'0'0'35,"-15"4"0,15-4-3,2 9-27,-2-9-10,15 14-25,-1-9-4,5 3-1,-2-4 0</inkml:trace>
          <inkml:trace contextRef="#ctx0" brushRef="#br1" timeOffset="-481895.5629">15535 12463 55,'0'0'36,"0"0"1,0 0 0,3 13-16,1-1-9,-6-3-4,5 11-3,-2-1-1,0 0-2,1 1-3,-1-2-4,5 0-4,-10-5-20,4-13-9,0 0 0,7-10-1</inkml:trace>
          <inkml:trace contextRef="#ctx0" brushRef="#br1" timeOffset="-481233.525">15781 12512 73,'15'-8'37,"-15"8"-2,0-14 0,0 14-22,-15-9-4,3 9-3,-7 0-1,-2 7-2,-2 2 0,-3 8-1,1 2 0,6 2-1,5 1 0,7 2-1,6-3 2,8-2-2,5-3 1,11-5-1,3-5 0,0-4 0,0-2 0,-2-5 0,-1-4 0,-4-4 0,-4-2 0,-7-5 0,-1 1 0,-5-5 0,-3-1-1,-3 1 2,0 4-1,-1 2 0,1 3 0,4 15 0,-7-9 0,7 9 0,1 16 1,3-1-1,1 3 0,2 7 0,4 1-1,-2-1-2,4 1-2,-1-9-5,5 2-16,-1-6-14,-3-9 1,0-8 0,-3-12 1</inkml:trace>
          <inkml:trace contextRef="#ctx0" brushRef="#br1" timeOffset="-480705.4948">15953 12153 99,'0'0'38,"0"0"1,0 0-10,6 30-20,-4-3-4,5 8-1,-2 6-2,4 4-1,0 1 0,-1 0 0,-1 3-1,0-4 0,0-6 1,-1-2-1,0-9 0,-1-6 0,-1-7 1,-4-15-1,11 3 0,-6-16 0,3-6 0,-1-6 0,2-5 0,1-1 0,2 0-1,0 1 1,-2 5 0,1 8-1,1 4 2,-1 9-1,1 6 0,-2 6 0,0 6 0,1 5 0,0 6 0,-3 4 0,-1 2 1,-1 0-2,-4 0 2,-2-2-2,-3-2 2,-4-6-1,-2-6 0,-2-6 1,-4-5-1,0-4 1,-3-2 0,2-5-1,-1-1 0,4-1-2,13 9-1,-16-19-5,16 19-14,14-12-18,-4 1 0,4 1-1,3-4 3</inkml:trace>
          <inkml:trace contextRef="#ctx0" brushRef="#br1" timeOffset="-480437.4795">16320 12209 102,'-5'-15'39,"5"15"2,0 0-8,-3 9-24,4 12-2,4 7-3,1 7-1,2 7 0,-1 2-2,0 2 0,1 2-1,-3-4-1,2-4 0,-2-5-3,1-4-2,-4-12-4,13 1-14,-4-13-18,1-9 2,0-6-1,0-5 2</inkml:trace>
          <inkml:trace contextRef="#ctx0" brushRef="#br1" timeOffset="-480023.4558">16517 12554 83,'13'3'38,"-13"-3"0,18-2-9,0 5-17,-5-8-2,9 6-2,-6-5-3,5 1-1,0-4-1,2 1-1,0-5-1,0-1 0,-3-2-1,0-1 1,-2-4-1,-4 1 0,-6-3 0,-4-2 0,-5 3 0,-5 2 0,-4 4 0,-6 3 0,-2 8 0,-2 6 1,-4 9-1,2 6 2,-1 8-1,4 2 1,1 3-1,5 3 1,2 1 0,4-3-1,5-2 1,5-2-2,2-5 0,2-2 0,7-4 0,-2-8-2,8-1-2,0-7-2,6 1-4,-6-12-7,7 3-26,-2-3 3,-1-4-1,3 1 0</inkml:trace>
          <inkml:trace contextRef="#ctx0" brushRef="#br1" timeOffset="-479542.4283">17203 12408 61,'17'-11'35,"-17"11"1,0-14-9,0 14-5,-11-12-8,11 12-4,-19-4-1,6 8-2,-5-1-1,2 6-2,-2-1-1,1 4 0,1 4-2,6-2 0,4 2-1,4-1 0,4 1 1,5-1-1,5 1 0,2-4 0,3-1 0,-2-1 0,1-2 0,-1 0 0,-3 1 0,-1-2-1,-11-7 0,9 14 0,-9-14 1,-8 15-1,-2-8 1,-5-1 0,-5-2 0,-1 1 1,-1-1-1,2-1 1,2-2-1,3 1 0,5-1 0,10-1-2,0 0-4,0 0-5,12-3-30,1 2 0,2-2 1,4-1-1</inkml:trace>
        </inkml:traceGroup>
      </inkml:traceGroup>
    </inkml:traceGroup>
    <inkml:traceGroup>
      <inkml:annotationXML>
        <emma:emma xmlns:emma="http://www.w3.org/2003/04/emma" version="1.0">
          <emma:interpretation id="{B2C2046B-FD40-4C39-969D-CAA5A5FF8862}" emma:medium="tactile" emma:mode="ink">
            <msink:context xmlns:msink="http://schemas.microsoft.com/ink/2010/main" type="paragraph" rotatedBoundingBox="19358,13458 25250,13345 25264,14073 19372,14186" alignmentLevel="6"/>
          </emma:interpretation>
        </emma:emma>
      </inkml:annotationXML>
      <inkml:traceGroup>
        <inkml:annotationXML>
          <emma:emma xmlns:emma="http://www.w3.org/2003/04/emma" version="1.0">
            <emma:interpretation id="{D74E47EB-8EBB-4B98-80D9-69AE33FA86C5}" emma:medium="tactile" emma:mode="ink">
              <msink:context xmlns:msink="http://schemas.microsoft.com/ink/2010/main" type="line" rotatedBoundingBox="19358,13458 25250,13345 25264,14073 19372,14186"/>
            </emma:interpretation>
          </emma:emma>
        </inkml:annotationXML>
        <inkml:traceGroup>
          <inkml:annotationXML>
            <emma:emma xmlns:emma="http://www.w3.org/2003/04/emma" version="1.0">
              <emma:interpretation id="{CFD4DB18-9F91-4DA3-998A-2E9A4FEBBBA8}" emma:medium="tactile" emma:mode="ink">
                <msink:context xmlns:msink="http://schemas.microsoft.com/ink/2010/main" type="inkWord" rotatedBoundingBox="19339,13574 21755,13342 21807,13890 19392,14121"/>
              </emma:interpretation>
              <emma:one-of disjunction-type="recognition" id="oneOf20">
                <emma:interpretation id="interp100" emma:lang="en-US" emma:confidence="1">
                  <emma:literal>relation</emma:literal>
                </emma:interpretation>
                <emma:interpretation id="interp101" emma:lang="en-US" emma:confidence="0">
                  <emma:literal>rehab-on</emma:literal>
                </emma:interpretation>
                <emma:interpretation id="interp102" emma:lang="en-US" emma:confidence="0">
                  <emma:literal>rehab-oh</emma:literal>
                </emma:interpretation>
                <emma:interpretation id="interp103" emma:lang="en-US" emma:confidence="0">
                  <emma:literal>relations</emma:literal>
                </emma:interpretation>
                <emma:interpretation id="interp104" emma:lang="en-US" emma:confidence="0">
                  <emma:literal>rehabs-on</emma:literal>
                </emma:interpretation>
              </emma:one-of>
            </emma:emma>
          </inkml:annotationXML>
          <inkml:trace contextRef="#ctx0" brushRef="#br1" timeOffset="-176629.1026">19366 13846 26,'0'0'29,"10"-6"5,-10 6-2,12 1-9,-12-1-7,15 10-2,-9 1-5,8 7-3,-6 0-1,5 5-2,-5 1 0,1 2-2,-2-1 0,-4-1-1,0-8 0,-3-2-1,0-14 1,-3 9 0,3-9 0,-6-12 0,3-4 0,2-2 1,1-5 0,1-1 0,5 1 0,1 4 0,3 1 0,0 6-1,5 7-2,-3 1-3,6 13-6,-6-1-18,4 1-7,1 4-1,-2-4 0</inkml:trace>
          <inkml:trace contextRef="#ctx0" brushRef="#br1" timeOffset="-176149.0752">19778 13919 40,'0'0'33,"13"9"2,-3-9 0,5-3-12,3 4-11,-2-8-4,7 4-3,-3-6-1,3 3-1,-4-5-2,-2 0 1,-3-4-2,-1 2 1,-6-2 1,0-1-2,-8-1 1,-6 1 0,-1 1-1,-4 1 0,-5 5 1,-4 2-1,0 7 0,-2 5-1,0 6 1,3 6 0,0 3 0,6 2 1,3 6 0,7 3 0,6-2 1,5-2 0,4-3 1,8 0-2,4-5 2,4 0-1,-1-8-1,3-2-2,0-1 0,-5-4-4,3 3-4,-11-4-24,1-5-7,0 1 2,-6-7-2</inkml:trace>
          <inkml:trace contextRef="#ctx0" brushRef="#br1" timeOffset="-175706.0498">20211 13523 70,'2'-12'35,"-6"0"0,4 12 2,0 0-26,0 0-6,4 17 0,0 3-1,2 11 0,-2 2-1,2 6 0,0 4-1,-2 0 0,-2 1-1,1-2 0,-1-3-1,2-6-1,2-2-2,-2-8-4,8 0-17,-1-9-15,1-8 1,5-8 0,0-9 0</inkml:trace>
          <inkml:trace contextRef="#ctx0" brushRef="#br1" timeOffset="-175258.0242">20680 13746 70,'-19'-6'37,"1"11"0,-10 1 1,-10-2-25,8 10-5,-1-4-2,6 8-1,2-2-2,7 3 0,6-3-1,7 3-1,5-2 0,4 1 0,7-4 0,3-4-1,2-6 1,4-2-1,-1-5 0,1-6 1,-2-5-1,-3-3 1,-4-6-2,-3-2 2,-6 1-1,-4-1 0,-3 3 0,-3 4 0,-3 6 0,9 12 1,-18-4-1,11 13 0,1 6 0,4 6 0,3 5 1,5 1-1,1 1-1,3-2-2,6 0-4,-5-10-9,5-2-24,1-4 1,1-11 0,3-6-2</inkml:trace>
          <inkml:trace contextRef="#ctx0" brushRef="#br1" timeOffset="-174802.9982">20856 13432 79,'0'0'38,"-10"-2"0,5 12 1,1 11-26,0 1-8,8 11-1,-2 5 0,3 7-1,1 1-2,5 1 0,-3-1 0,0-3-2,1-4 1,-4-11-2,2-4 1,-3-11-2,-1-3 0,-3-10 0,0 0 0,-5-15 0,2 0 1,-2-1 0,1-1 1,-2-2 1,3 1 1,1 2 0,2 2 0,6 3 2,2 2-1,3 2 1,4 0-1,1 5 0,2 1 0,0 2 0,2 1 0,-1 3-1,-3 0 0,0 3 0,-4 0 0,-2 1 0,-10-9 0,14 18 0,-11-9-1,-2 2 1,-1-1 0,-2-1-1,-1 2 1,0-2-1,-1 1-1,4-10-1,-4 14-3,4-14-5,0 0-27,0 0-4,13-15 2,-5 3-2</inkml:trace>
          <inkml:trace contextRef="#ctx0" brushRef="#br1" timeOffset="-174338.9716">21161 13520 62,'-13'-12'38,"13"12"-1,-12-4 1,12 4-19,0 0-16,3 11-8,-3-11-24,9 13-8,3-4 1,-1-4-2</inkml:trace>
          <inkml:trace contextRef="#ctx0" brushRef="#br1" timeOffset="-174296.9692">21314 13630 71,'-7'15'37,"1"4"-1,-2 5-3,-2-6-21,8 6-4,-5-2-1,9 2-1,1-3-2,8-2-1,-2-5-1,4-2 0,3-6-1,1-4 0,2-6 0,-1-3 0,-4-6 0,-1-5 0,-4-5-1,-4-3 1,-6-2-1,-4 4 0,-7 2 0,-2 5 0,-5 7 0,-3 7-1,-1 10-1,-1 6-3,9 10-3,-6-5-13,9 6-19,7-3 1,6-3 0,9-2 1</inkml:trace>
          <inkml:trace contextRef="#ctx0" brushRef="#br1" timeOffset="-173837.943">21570 13639 81,'0'0'37,"0"0"0,-10 2-1,0 17-24,1-1-7,6 7-2,0-2-1,5 2 0,2-2-1,4-2 1,2-5-1,4-5 0,0-6 0,2-5 0,1-7 0,1-2-1,0-5 1,-2-4 0,2-2-1,-3 4 0,-1 0 1,-2 4 0,-3 5-1,-9 7 1,14 0 0,-7 11 0,-2 4 1,1 2-1,-1 2 0,2 3-1,-2 1-1,-2-5-6,6-2-32,-5-4-2,-4-12 1,0 0-2</inkml:trace>
        </inkml:traceGroup>
        <inkml:traceGroup>
          <inkml:annotationXML>
            <emma:emma xmlns:emma="http://www.w3.org/2003/04/emma" version="1.0">
              <emma:interpretation id="{004853CB-C417-41E9-A100-DC9D6785436B}" emma:medium="tactile" emma:mode="ink">
                <msink:context xmlns:msink="http://schemas.microsoft.com/ink/2010/main" type="inkWord" rotatedBoundingBox="22599,13385 23544,13534 23462,14057 22517,13908"/>
              </emma:interpretation>
              <emma:one-of disjunction-type="recognition" id="oneOf21">
                <emma:interpretation id="interp105" emma:lang="en-US" emma:confidence="1">
                  <emma:literal>for</emma:literal>
                </emma:interpretation>
                <emma:interpretation id="interp106" emma:lang="en-US" emma:confidence="0">
                  <emma:literal>four</emma:literal>
                </emma:interpretation>
                <emma:interpretation id="interp107" emma:lang="en-US" emma:confidence="0">
                  <emma:literal>ford</emma:literal>
                </emma:interpretation>
                <emma:interpretation id="interp108" emma:lang="en-US" emma:confidence="0">
                  <emma:literal>fork</emma:literal>
                </emma:interpretation>
                <emma:interpretation id="interp109" emma:lang="en-US" emma:confidence="0">
                  <emma:literal>fort</emma:literal>
                </emma:interpretation>
              </emma:one-of>
            </emma:emma>
          </inkml:annotationXML>
          <inkml:trace contextRef="#ctx0" brushRef="#br1" timeOffset="-172785.8828">22554 13756 30,'-10'-15'35,"10"15"1,2-17 1,-2 17-11,26-8-7,-9 4-10,7 4-6,5 2-6,-2-2-17,4 0-17,7 3 1,-5-4-2,3 2 0</inkml:trace>
          <inkml:trace contextRef="#ctx0" brushRef="#br1" timeOffset="-173246.9092">22784 13518 39,'17'-6'32,"-10"-7"3,-7 13 0,6-19-13,-14 4-9,7 6-3,-11-7-3,2 8-2,-6-5 1,2 7-2,-3 0 0,3 5-2,-2 3 1,0 7-1,0 6 0,3 3 0,2 7-1,4 5 0,1 4 0,6 5 0,3 2 0,6-1 0,2-1-1,-1 3 1,2-5-1,0 0 0,-1-5 0,-6-4-1,-1-3-2,-7-7-2,2-1-3,-10-15-6,11-2-10,-18-2-13,2-12-2,2-2 0,-4-8 2</inkml:trace>
          <inkml:trace contextRef="#ctx0" brushRef="#br1" timeOffset="-172743.8804">22995 13644 80,'-20'11'36,"-2"1"0,3 5 1,9 3-29,0-2-3,10 6-2,4-2 0,9 0 0,10-2 0,4-1-1,1-5 1,7-3-2,-4-5 1,1-6-1,-4-9 0,-4-2 0,-14-6 0,-3-5 0,-7-4 0,-10-3-1,-6 0 1,-4 4-1,-10 6 0,0 1-1,5 10-3,-5 4-2,8 13-8,2 6-27,9 1 2,7-1-2,12 1 3</inkml:trace>
          <inkml:trace contextRef="#ctx0" brushRef="#br1" timeOffset="-172282.854">23222 13665 42,'13'-7'34,"3"7"2,-1-2 0,1 2-12,3 12-12,-12 1-3,9 9-3,-7-1-2,-3 6-1,-1 0-1,2 3-1,-5-2 0,-2-3-1,3-6 1,-4-5-1,1-14 1,0 0 0,0 0 0,-4-15 1,4-5 0,3-2 1,-3-4 0,8 2 1,2-1 0,6 5 0,-2 0-1,7 6-1,0 4 0,-5 3-3,4 6-3,-9-1-5,4 9-20,-15-7-14,12 10 1,-12-10-1,0 0 3</inkml:trace>
        </inkml:traceGroup>
        <inkml:traceGroup>
          <inkml:annotationXML>
            <emma:emma xmlns:emma="http://www.w3.org/2003/04/emma" version="1.0">
              <emma:interpretation id="{B06B2FB7-EE0F-4665-9F9A-686A120494DC}" emma:medium="tactile" emma:mode="ink">
                <msink:context xmlns:msink="http://schemas.microsoft.com/ink/2010/main" type="inkWord" rotatedBoundingBox="23824,13581 25265,13694 25227,14174 23786,14061"/>
              </emma:interpretation>
              <emma:one-of disjunction-type="recognition" id="oneOf22">
                <emma:interpretation id="interp110" emma:lang="en-US" emma:confidence="1">
                  <emma:literal>spec</emma:literal>
                </emma:interpretation>
                <emma:interpretation id="interp111" emma:lang="en-US" emma:confidence="0">
                  <emma:literal>Spec</emma:literal>
                </emma:interpretation>
                <emma:interpretation id="interp112" emma:lang="en-US" emma:confidence="0">
                  <emma:literal>sped</emma:literal>
                </emma:interpretation>
                <emma:interpretation id="interp113" emma:lang="en-US" emma:confidence="0">
                  <emma:literal>Sped</emma:literal>
                </emma:interpretation>
                <emma:interpretation id="interp114" emma:lang="en-US" emma:confidence="0">
                  <emma:literal>•pea</emma:literal>
                </emma:interpretation>
              </emma:one-of>
            </emma:emma>
          </inkml:annotationXML>
          <inkml:trace contextRef="#ctx0" brushRef="#br1" timeOffset="-164908.4322">24066 13600 37,'0'0'27,"0"0"0,0 0-1,-22 8-14,0-10-5,0 6 1,-6-6-2,7 5-1,-1-6 1,1 6-2,1-3 1,10 3-1,10-3-2,-14 7 0,14-7-1,4 14 1,1-4-1,9 2 0,2 0 0,-1 4 0,0 0 0,5 2-1,-2 0 0,-5-2 1,-2 1-1,-7-1 1,-10 0 0,3-3-1,-10-2 2,-6-1-1,-2-5 1,0 1 1,-3-5-1,1 0 0,6-2 0,-3 0 0,6-1-1,14 2-1,-14-2-2,14 2-3,0 0-8,0 0-23,14 4-1,4-2-1,5-4 1</inkml:trace>
          <inkml:trace contextRef="#ctx0" brushRef="#br1" timeOffset="-163983.3793">24198 13759 41,'-2'-15'35,"7"3"2,6-1 0,-3-5-21,3 11-1,3-7-4,-14 14-2,0 0-3,68-17-1,-68 17-3,51 2 0,-51-2 0,0 0-1,62 26-1,-62-26 0,0 0 1,0 0-1,4 62 0,-26-46 0,2-1-1,-4 0 1,-2-3-1,4-3 0,0 0-2,0-6-3,4 4-5,18-7-15,-9-1-13,9 1 0,0 0 1,0 0 0</inkml:trace>
          <inkml:trace contextRef="#ctx0" brushRef="#br1" timeOffset="-164447.4059">24234 13687 62,'11'-8'33,"-11"8"-1,5 15-4,-5-15-22,-10 25 0,11-7 0,-1 5 0,-4 2-1,-4 9-1,4-1 0,3 3-1,-1-1-1,-6 0 0,1-3-1,4 0 0,1-5-2,6-8 0,-2-4-2,-2-15-3,-1 11-10,1-11-17,10-16-4,-7-1 0,-3-13 1</inkml:trace>
          <inkml:trace contextRef="#ctx0" brushRef="#br1" timeOffset="-163531.3535">24565 13827 19,'0'0'32,"0"0"0,0 0 4,51-12-16,-51 12-3,0 0-3,0 0-4,61-1-2,-61 1-2,0 0-2,54-6 0,-54 6-1,0 0-1,53-23 1,-53 23-1,0 0 0,0 0-1,39-55 0,-39 55 0,0 0 0,0 0-1,-1-57 0,1 57 0,0 0 0,0 0 0,-82 9 0,82-9 0,-58 37 0,58-37 0,-41 52 0,41-52 0,-13 56 1,13-56-1,13 50 0,-13-50 0,0 0 0,61 62-3,-61-62-2,57 24-7,-57-24-28,65 6 2,-65-6-2,0 0 2</inkml:trace>
          <inkml:trace contextRef="#ctx0" brushRef="#br1" timeOffset="-163064.3268">25259 13773 41,'0'0'35,"0"0"1,0 0 1,0 0-16,0 0-4,-70-28-5,70 28-3,-67 3-1,67-3-2,-68 15-1,68-15-1,-55 26-2,55-26-1,0 0 1,-30 69-1,30-69-1,0 0 0,65 72-2,-65-72-4,66 34-26,-66-34-9,56 9 1,-56-9-2</inkml:trace>
        </inkml:traceGroup>
      </inkml:traceGroup>
    </inkml:traceGroup>
    <inkml:traceGroup>
      <inkml:annotationXML>
        <emma:emma xmlns:emma="http://www.w3.org/2003/04/emma" version="1.0">
          <emma:interpretation id="{3B252C47-DE47-4425-97E6-5CC768927DB6}" emma:medium="tactile" emma:mode="ink">
            <msink:context xmlns:msink="http://schemas.microsoft.com/ink/2010/main" type="paragraph" rotatedBoundingBox="8897,15347 23857,14478 23907,15331 8946,1620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29A6248-9801-4059-8ED2-67CE0BDD85D4}" emma:medium="tactile" emma:mode="ink">
              <msink:context xmlns:msink="http://schemas.microsoft.com/ink/2010/main" type="line" rotatedBoundingBox="8897,15347 23857,14478 23907,15331 8946,16201"/>
            </emma:interpretation>
          </emma:emma>
        </inkml:annotationXML>
        <inkml:traceGroup>
          <inkml:annotationXML>
            <emma:emma xmlns:emma="http://www.w3.org/2003/04/emma" version="1.0">
              <emma:interpretation id="{634AE27C-0398-4185-977E-4CB13AA5A5E2}" emma:medium="tactile" emma:mode="ink">
                <msink:context xmlns:msink="http://schemas.microsoft.com/ink/2010/main" type="inkWord" rotatedBoundingBox="8943,15630 10626,15702 10612,16040 8929,15968"/>
              </emma:interpretation>
              <emma:one-of disjunction-type="recognition" id="oneOf23">
                <emma:interpretation id="interp115" emma:lang="en-US" emma:confidence="1">
                  <emma:literal>frame</emma:literal>
                </emma:interpretation>
                <emma:interpretation id="interp116" emma:lang="en-US" emma:confidence="0">
                  <emma:literal>fname</emma:literal>
                </emma:interpretation>
                <emma:interpretation id="interp117" emma:lang="en-US" emma:confidence="0">
                  <emma:literal>freeme</emma:literal>
                </emma:interpretation>
                <emma:interpretation id="interp118" emma:lang="en-US" emma:confidence="0">
                  <emma:literal>Frame</emma:literal>
                </emma:interpretation>
                <emma:interpretation id="interp119" emma:lang="en-US" emma:confidence="0">
                  <emma:literal>frume</emma:literal>
                </emma:interpretation>
              </emma:one-of>
            </emma:emma>
          </inkml:annotationXML>
          <inkml:trace contextRef="#ctx0" brushRef="#br0" timeOffset="148166.4746">8931 15927 9,'0'0'28,"6"-13"0,5 12 1,0-5-13,0 0-5,4 0 0,1 0-5,4 5-3,1-1-1,1 0-3,2 2-4,1-1-9,-6-5-15,8 12-1,-10-11 1,5 10 0</inkml:trace>
          <inkml:trace contextRef="#ctx0" brushRef="#br0" timeOffset="147588.4416">9155 15682 18,'0'0'16,"0"0"0,0 0-1,-1-11-1,1 11-2,0 0-4,-4-10-1,4 10-2,0 0 0,-8-11-1,8 11 0,-12-5-1,12 5 1,-16-6-1,16 6 0,-22-2 0,11 4 1,-6 1-1,5 2 0,-2 0-1,3 7 1,1-2-1,1 5 0,2-1-1,4 4 0,2 1 0,3 2 1,2 2-1,2-2 1,3 0-1,1 3 1,0-1-1,1-3-1,-1-1-3,-3-4-3,4-1-5,-5-2-8,-6-12-13,4 15-2,-4-15 1,-10 7 2</inkml:trace>
          <inkml:trace contextRef="#ctx0" brushRef="#br0" timeOffset="148219.4776">9284 15813 34,'0'-10'30,"0"10"0,0 0 0,0 0-18,0 0-5,0 0-1,16 12-2,-9-1-3,1 4 1,0-1-1,2 3 0,-1-3-1,-2 0 0,0-3 0,-2 0-1,-5-11 0,6 9 1,-6-9 0,0 0 0,0 0 0,-3-18 2,2 7-1,2-2 2,0-1-1,4 1 0,1-2 2,3 3-2,1 1-3,2 3-5,4 3-9,-1 2-11,0-2-6,6 6-2,-5-4 1</inkml:trace>
          <inkml:trace contextRef="#ctx0" brushRef="#br0" timeOffset="148799.5108">9693 15791 21,'0'0'29,"0"0"0,-8-11 3,8 11-15,-14-4-5,3 2-3,2 6-2,-5 0-2,2 3 0,-1 1-1,1 7-2,2 0 1,2 4-1,3 1 0,5-1-1,4-1 1,5-2-1,4-3 0,5-5-1,2-4 0,2-5 1,0-4-2,-2-5 2,-2-5-1,-3 0 0,-3-3 0,-5 2 1,-6-1-1,-2 2 1,-5 0 1,6 15-1,-13-11 1,13 11 0,-16 4-1,13 6 0,1 5 0,3 3-1,3 4 1,2 0-2,3 3 0,2-3-2,4 1-3,-8-11-9,7-1-16,1-3-4,-4-11-2,4 1 2</inkml:trace>
          <inkml:trace contextRef="#ctx0" brushRef="#br0" timeOffset="149400.5452">9903 15795 47,'0'0'32,"0"0"2,9 14-1,-9-14-20,4 15-6,1-2 1,-3-1-3,3 3-2,-1-2-1,2 1-1,1-3 0,-2-1 1,-5-10-2,12 12 1,-12-12-1,12-8 0,-12 8 1,12-19 0,-6 6-2,1 0 1,1-2-1,-1 2 1,-1 2 0,-6 11 0,9-14 1,-9 14-1,0 0 1,0 0-1,10 19 1,-7-5 0,0 2-1,1 2 1,2 0-1,0-2 0,1-2 0,1-3 0,1-6 0,-9-5 1,19-3-2,-8-6 2,1-5-2,0-3 2,2-2-1,0 1 0,-1-1 0,1 3 0,-3 2 0,-11 14 0,16-10 0,-16 10 0,9 8 0,-7 2 0,0 7 1,-1 1-1,1 0 0,1 1-1,1-2-1,-1-2-4,6 1-16,1-4-13,-10-12 0,13 7-1,-13-7 1</inkml:trace>
          <inkml:trace contextRef="#ctx0" brushRef="#br0" timeOffset="149999.5795">10393 15861 49,'10'2'33,"3"-1"0,-13-1 1,19-11-21,-4 10-4,-1-5-4,4 5-1,-3-2-2,1-1 0,-4-1-1,1-1-1,-2 1 1,-11 5 0,14-14 0,-14 14-1,5-17 0,-5 17 1,-8-15-1,-2 8 1,-4 0-1,-3 5 1,-1 3 0,-3 4 0,0 4 1,3 4 0,1 5 1,6 4 0,1 1 1,8 2-1,3-2 1,9 1-1,2-7 0,8 1 0,0-7-1,4-2 0,0-3-2,0-4-4,5 0-27,-9-4-9,-4-3 1,-2-3-1</inkml:trace>
        </inkml:traceGroup>
        <inkml:traceGroup>
          <inkml:annotationXML>
            <emma:emma xmlns:emma="http://www.w3.org/2003/04/emma" version="1.0">
              <emma:interpretation id="{783B8494-F3AA-4AC4-B10E-BDB3FE2E01E9}" emma:medium="tactile" emma:mode="ink">
                <msink:context xmlns:msink="http://schemas.microsoft.com/ink/2010/main" type="inkWord" rotatedBoundingBox="11102,15109 13686,15131 13681,15792 11097,15770"/>
              </emma:interpretation>
              <emma:one-of disjunction-type="recognition" id="oneOf24">
                <emma:interpretation id="interp120" emma:lang="en-US" emma:confidence="1">
                  <emma:literal>formula</emma:literal>
                </emma:interpretation>
                <emma:interpretation id="interp121" emma:lang="en-US" emma:confidence="0">
                  <emma:literal>formulae</emma:literal>
                </emma:interpretation>
                <emma:interpretation id="interp122" emma:lang="en-US" emma:confidence="0">
                  <emma:literal>Formula</emma:literal>
                </emma:interpretation>
                <emma:interpretation id="interp123" emma:lang="en-US" emma:confidence="0">
                  <emma:literal>formulas</emma:literal>
                </emma:interpretation>
                <emma:interpretation id="interp124" emma:lang="en-US" emma:confidence="0">
                  <emma:literal>fermata</emma:literal>
                </emma:interpretation>
              </emma:one-of>
            </emma:emma>
          </inkml:annotationXML>
          <inkml:trace contextRef="#ctx0" brushRef="#br1" timeOffset="-535278.6162">11099 15579 55,'11'-6'37,"2"0"-1,4 4 0,4 2-17,-4-6-9,8 6-2,-1 0-4,3 3-3,3 1-3,-1-3-3,4 3-9,-6-3-19,2-5-4,1 2 0,-5-6 1</inkml:trace>
          <inkml:trace contextRef="#ctx0" brushRef="#br1" timeOffset="-535459.6266">11414 15333 19,'4'-16'28,"-4"16"2,-7-23 2,-1 8-12,-2 0-7,-7-2-2,5 5-1,-6-1-1,4 6-2,-7-1-3,3 14 1,-1 1 0,1 11-1,0 4 0,3 6 0,1 2-1,6 8 0,4 1 0,5-1-1,4 0-1,6 2 0,1-3 0,2 3 0,0-3 0,0-5-1,-4-3-1,-3-1-2,-2-4-1,-9-10-4,2 0-8,-10-8-16,-4-8-5,0-4-2,-6-8 2</inkml:trace>
          <inkml:trace contextRef="#ctx0" brushRef="#br1" timeOffset="-534910.5952">11635 15487 67,'0'0'35,"0"0"0,5 14-7,-15-10-13,7 15-4,-7-4-3,3 10-3,-2-1 0,6 0-2,2-3 0,6 1-2,6-6 1,3-5-2,7-9 1,7-6-1,0-9 1,1-4-1,-1-7 1,-5-5-1,-4-1 0,-7 0 1,-7 3-1,-12 3 0,-8 8 1,-7 7-1,-5 6 0,-3 12 0,-3 4 0,0 5 0,3 3-1,6 4-1,11 2-2,4-8-3,14 5-7,1-14-13,11-3-11,13-1 0,4-8 0,3-4 2</inkml:trace>
          <inkml:trace contextRef="#ctx0" brushRef="#br1" timeOffset="-534602.5775">11892 15525 61,'6'-15'38,"-1"4"-2,-4 1 2,-4 0-19,3 10-8,0 0-6,6 14-1,-3-2-2,3 2-1,-2 4-1,2 4 0,1-2 1,-2 0-1,-1-3 0,1-4 0,-3-2 0,-2-11 0,0 0 0,0 0 1,0 0-1,7-20 1,-1 1 0,2-3-1,4-1 1,1-3-1,4 2 0,-2 1-3,5 8-3,-7-2-5,7 13-14,-5 3-14,-4 3 1,-3 7 0,-4 2 1</inkml:trace>
          <inkml:trace contextRef="#ctx0" brushRef="#br1" timeOffset="-534007.5435">12259 15484 72,'9'-10'39,"-9"10"-1,11-8 2,-11 8-23,0 0-7,-5 15-4,3 3-2,0 3-1,2 1-2,1 3 0,4 1 0,2-2-1,3-5 0,2-1 1,3-9-1,1-6 0,2-5 0,1-10 0,2-8 0,-1-7 0,-3-3 0,-1-3 0,-4 1 0,-3 3 0,-1 3 1,-6 11-1,-2 6 0,0 9 0,-4 10 1,2 5-1,2 8 0,0 4 0,2 4 0,2 1 0,3-3 0,1-3 0,4-2 0,1-8 0,1-8 0,1-10 1,3-9-1,0-10 0,1-3 1,-1-9-1,1-2 1,-1 0 0,-2 5-1,-2 2 1,-3 10 0,-5 6 0,-6 12 0,8 10-1,-7 8 1,-1 7 0,0 6 0,0 4-1,3 2 1,1 1-1,-2-5-1,3-5-2,1-9-2,6-1-7,-12-18-17,25-5-14,-6-10 2,2-9-1,2-8 2</inkml:trace>
          <inkml:trace contextRef="#ctx0" brushRef="#br1" timeOffset="-533646.5229">12949 15445 85,'-10'11'39,"5"4"0,-2 2 1,-3 0-28,10 8-5,-1-5-2,7 4-2,2-3-1,5-1-1,1-4 0,3-6 0,0-6-1,2-6 1,-1-7 0,1-6-1,0-6 1,-2-5-1,-2-4 1,-3 1 0,-2 2 0,-2 3 0,-2 6 0,-6 7 1,0 11-1,-9 5 0,3 10 0,2 7 0,-2 9 0,3 4-1,1 4 1,3-1-1,3-4-1,4-4-1,1-1-3,-5-16-5,14-4-22,-8-11-11,1-13 1,1-8 0</inkml:trace>
          <inkml:trace contextRef="#ctx0" brushRef="#br1" timeOffset="-533420.5099">13267 15128 78,'0'0'41,"0"0"-1,0 0 1,-6 29-16,1-7-16,6 13-4,-1 1 0,4 9-3,0 3 0,2 1-2,2-1-1,1-3-1,1-1-5,-3-13-5,7-5-29,-3-8-2,2-12 2,3-9-1</inkml:trace>
          <inkml:trace contextRef="#ctx0" brushRef="#br1" timeOffset="-533032.4877">13601 15401 109,'-21'12'40,"-6"5"2,-3 8-6,-4 0-29,7 3-4,5-1 0,9 1-2,9-4 0,12-5 0,8-4-1,9-8 0,3-6 1,2-7-1,0-5 0,-1-5 0,-5-4 0,-5-4 1,-6-3-1,-4 2 0,-5 1 1,-3 4 0,-4 3 1,3 17-1,-12-12 1,12 12 1,-14 19-3,10-1 0,2 3 0,1 8 0,3 1 0,2 1 0,2-1 0,3 0 0,-1-2 0,-2-7-8,4-4-35,-5-7-1,-5-10 1,9-3-1</inkml:trace>
        </inkml:traceGroup>
        <inkml:traceGroup>
          <inkml:annotationXML>
            <emma:emma xmlns:emma="http://www.w3.org/2003/04/emma" version="1.0">
              <emma:interpretation id="{D741A524-B885-467F-BE4E-EC60137DB3B3}" emma:medium="tactile" emma:mode="ink">
                <msink:context xmlns:msink="http://schemas.microsoft.com/ink/2010/main" type="inkWord" rotatedBoundingBox="14275,15000 15255,15170 15154,15754 14174,15584"/>
              </emma:interpretation>
              <emma:one-of disjunction-type="recognition" id="oneOf25">
                <emma:interpretation id="interp125" emma:lang="en-US" emma:confidence="0.5">
                  <emma:literal>for</emma:literal>
                </emma:interpretation>
                <emma:interpretation id="interp126" emma:lang="en-US" emma:confidence="0">
                  <emma:literal>son</emma:literal>
                </emma:interpretation>
                <emma:interpretation id="interp127" emma:lang="en-US" emma:confidence="0">
                  <emma:literal>sour</emma:literal>
                </emma:interpretation>
                <emma:interpretation id="interp128" emma:lang="en-US" emma:confidence="0">
                  <emma:literal>fon</emma:literal>
                </emma:interpretation>
                <emma:interpretation id="interp129" emma:lang="en-US" emma:confidence="0">
                  <emma:literal>far</emma:literal>
                </emma:interpretation>
              </emma:one-of>
            </emma:emma>
          </inkml:annotationXML>
          <inkml:trace contextRef="#ctx0" brushRef="#br1" timeOffset="-532330.4476">14493 15130 66,'14'-23'36,"-10"-1"0,-5 4-3,-4 8-16,-13-2-6,-1 13-3,-9 0-1,1 9-2,-4 3-1,3 10 0,0 0 0,8 8-2,5 1 1,9 5-2,6 0 1,8 4-1,4 1 0,5 3 0,2-1-1,-2-2 0,-1-1-2,-5-5 0,-3-1-2,-8-7-1,-5-2-1,-10-11-1,-1-2 0,-10-11 0,1-2 1,-4-6 1,2-2 2,2-6 1,6-1 2,6-2 2,6-2 1,10 5 1,7-3 1,7 2 0,4-1-1,6 7 0,1-1-1,4 4-1,2 3-1,-1 2-1,-1 2-2,-1 0-3,1 7-5,-8-3-25,-1-1-3,1 0 0,-3-5-1</inkml:trace>
          <inkml:trace contextRef="#ctx0" brushRef="#br1" timeOffset="-531663.4094">14741 15352 76,'-11'6'40,"-3"4"-1,-1 3 2,-2 9-22,-7-6-11,6 6-2,0 1-2,10 2-1,8 0-1,8-1-1,8-3 0,8-5 0,8-4-1,3-3 0,2-5 1,-4-8-1,-3-4 0,-5-6 1,-5-4-1,-8-4 0,-11-2 0,-6-2 0,-10-1 1,-3 6-1,-6-1 0,-2 8 0,-3 6 0,0 5-2,6 7 0,2 5-2,15 7-2,4-4-3,14 9-5,0-12-8,20 4-9,-1-7-2,6 1 2,-2-10 7,1 3 10,-9-6 11,-4-5 10,-3 6 10,-13-9 11,3 5 5,-7-6-1,-3 15-3,0-14-10,0 14-7,0 0-4,11-1-4,-11 1-1,13 21-2,-5-4-1,-1 1-1,3 4 0,-3 4 0,-3 2 0,-2-4 0,-1-5 0,-2-3 0,-2-7 1,3-9 0,0 0 0,-9-10 1,12-8 0,2-2 0,6-4 0,4-2 0,3-1 1,3 4-2,2 2 1,-1 2-2,1 7-2,-4-1-6,-1 7-30,-8 7-3,-10-1 1,1 15-1</inkml:trace>
        </inkml:traceGroup>
        <inkml:traceGroup>
          <inkml:annotationXML>
            <emma:emma xmlns:emma="http://www.w3.org/2003/04/emma" version="1.0">
              <emma:interpretation id="{70428571-9604-4E13-AA6A-B462178DBDC5}" emma:medium="tactile" emma:mode="ink">
                <msink:context xmlns:msink="http://schemas.microsoft.com/ink/2010/main" type="inkWord" rotatedBoundingBox="15623,15066 16830,15221 16752,15825 15545,15669"/>
              </emma:interpretation>
              <emma:one-of disjunction-type="recognition" id="oneOf26">
                <emma:interpretation id="interp130" emma:lang="en-US" emma:confidence="1">
                  <emma:literal>the</emma:literal>
                </emma:interpretation>
                <emma:interpretation id="interp131" emma:lang="en-US" emma:confidence="0">
                  <emma:literal>tie</emma:literal>
                </emma:interpretation>
                <emma:interpretation id="interp132" emma:lang="en-US" emma:confidence="0">
                  <emma:literal>toe</emma:literal>
                </emma:interpretation>
                <emma:interpretation id="interp133" emma:lang="en-US" emma:confidence="0">
                  <emma:literal>they</emma:literal>
                </emma:interpretation>
                <emma:interpretation id="interp134" emma:lang="en-US" emma:confidence="0">
                  <emma:literal>thew</emma:literal>
                </emma:interpretation>
              </emma:one-of>
            </emma:emma>
          </inkml:annotationXML>
          <inkml:trace contextRef="#ctx0" brushRef="#br1" timeOffset="-463064.4858">15665 15509 67,'-37'-11'36,"9"1"1,9 3-7,10-8-10,18 7-8,6-4-4,14 3-2,3-1-3,6 5-2,5 5-4,-4-3-7,5 3-29,-6 5 1,-4-2-1,-8 3 0</inkml:trace>
          <inkml:trace contextRef="#ctx0" brushRef="#br1" timeOffset="-463231.4954">15784 15262 46,'-1'-20'32,"2"4"5,-3 3-2,-3-3-14,5 16-5,0 0-3,-4 9-4,-4 9-3,4 8-3,-1 4 0,0 7-2,0 6 0,1 4 0,-4-2-1,5 0 0,2-3 1,2-2-1,0-3 1,6-7 0,1-8-1,3-4 1,5-8-2,-1-5 0,5-3-2,-2-8-3,6 0-4,-11-9-8,4-1-19,-6 1-2,-9-4 0,-5 1 2</inkml:trace>
          <inkml:trace contextRef="#ctx0" brushRef="#br1" timeOffset="-462636.4613">16026 15166 85,'7'-19'38,"-1"2"0,1 8 1,-7 9-28,11 1-5,-5 14-2,-2 8 0,-1 10-2,0 9 0,0 8-1,-2 3 0,1 3 0,-1 0-1,1-4 1,1-5-1,2-7 0,-1-10 0,3-9 0,3-11 0,0-10 0,0-12 0,2-6 0,-2-8 0,0-4 0,2-2 1,-3 0-1,1 3 0,-3 4 0,-2 9 1,0 6-1,-5 10 1,0 0-1,10 22 0,-8 1 1,0 6-2,1 3-1,2 3-2,-1-3-2,5 5-11,-1-10-24,3-10 1,1-3 0,1-10 0</inkml:trace>
          <inkml:trace contextRef="#ctx0" brushRef="#br1" timeOffset="-462230.4381">16440 15542 80,'13'-6'38,"-3"1"1,1 2 0,11 6-25,-8-3-7,5 0-2,0-2-1,4 3-2,-1-4 0,2 1 0,-2-4-1,-2-2 0,-3-1-1,-3-1 0,-3-4 1,-5-2 0,-5-1-1,-7-1 0,-7 2 1,-5 1-1,-7 5 0,-2 3 1,-4 6-1,-3 9 1,2 7 0,1 5 1,6 5-1,11 7 1,5 0 0,10 3 1,10-2-1,9-4 1,8-2-3,11-2 0,0-4 0,0-7 0,0-1 0,-4-6 0,0 2-13,-13-7-30,-7-3-1,-15 1 1,2-18-1</inkml:trace>
        </inkml:traceGroup>
        <inkml:traceGroup>
          <inkml:annotationXML>
            <emma:emma xmlns:emma="http://www.w3.org/2003/04/emma" version="1.0">
              <emma:interpretation id="{199E7258-6D1B-47E6-8EFD-F8F69616236B}" emma:medium="tactile" emma:mode="ink">
                <msink:context xmlns:msink="http://schemas.microsoft.com/ink/2010/main" type="inkWord" rotatedBoundingBox="18757,14786 23858,14489 23907,15331 18806,15628"/>
              </emma:interpretation>
              <emma:one-of disjunction-type="recognition" id="oneOf27">
                <emma:interpretation id="interp135" emma:lang="en-US" emma:confidence="0">
                  <emma:literal>....</emma:literal>
                </emma:interpretation>
                <emma:interpretation id="interp136" emma:lang="en-US" emma:confidence="0">
                  <emma:literal>I...</emma:literal>
                </emma:interpretation>
                <emma:interpretation id="interp137" emma:lang="en-US" emma:confidence="0">
                  <emma:literal>3...</emma:literal>
                </emma:interpretation>
                <emma:interpretation id="interp138" emma:lang="en-US" emma:confidence="0">
                  <emma:literal>h...</emma:literal>
                </emma:interpretation>
                <emma:interpretation id="interp139" emma:lang="en-US" emma:confidence="0">
                  <emma:literal>l...</emma:literal>
                </emma:interpretation>
              </emma:one-of>
            </emma:emma>
          </inkml:annotationXML>
          <inkml:trace contextRef="#ctx0" brushRef="#br2" timeOffset="-247324.1462">18971 14784 47,'0'0'20,"0"0"3,0 0-1,0 0-9,-10-6 0,10 6-3,0 0-1,-14-2-1,14 2-1,-13 0-1,13 0-2,-17 6-1,17-6-1,-19 13-1,9-3 0,4 3 0,-1 1 0,3 2 0,5 1 1,-1 2-1,2-1 0,4 2 0,3 3 0,-4-4 0,3 5 0,-4 1 0,3 0 0,-5-1-1,-1-1 1,-5-3-1,-5-1 1,0-4-1,-5-2 1,1-4-1,-5-3 0,2-3 1,-1-3-1,4 0 0,3-1 1,10 1-1,-13-3 0,13 3 0,0 0 0,13 2 0,-1 4 0,-1 5 0,4 1 0,-2 4 0,1 3 0,-5 4 0,-1 1 0,-4 0 1,-4 2-2,0-3 2,-4 1-1,-2 0 0,0-5 1,1-1 0,0-2-1,1-1 1,4-4 0,2-1 0,-2-10 0,13 13 0,-3-7-1,3 0-1,-1-3-4,6 6-18,-2-3-15,-3-3 0,-2 3-1,-11-6 1</inkml:trace>
          <inkml:trace contextRef="#ctx0" brushRef="#br2" timeOffset="-246361.0911">19216 15303 82,'0'0'35,"17"-4"0,-17 4-10,11 0-20,-1 1-5,1 3-11,-11-4-22,11 12-1,-11-12-1,14 8 0</inkml:trace>
          <inkml:trace contextRef="#ctx0" brushRef="#br2" timeOffset="-245997.0703">19365 15299 66,'11'1'31,"1"3"-3,-12-4-10,11 4-25,2-5-6,0-2-13,7 8-6,-6-8 1,7 5 1</inkml:trace>
          <inkml:trace contextRef="#ctx0" brushRef="#br2" timeOffset="-245968.0686">19644 15295 27,'0'0'30,"11"-9"1,-11 9-4,0 0-4,0 0-5,0 0-4,-10 7-8,10-7-9,-10 14-24,10-14-5,0 0-3,0 0 0</inkml:trace>
        </inkml:traceGroup>
        <inkml:traceGroup>
          <inkml:annotationXML>
            <emma:emma xmlns:emma="http://www.w3.org/2003/04/emma" version="1.0">
              <emma:interpretation id="{E556C1CC-EC51-4F85-983E-0B873A0CF043}" emma:medium="tactile" emma:mode="ink">
                <msink:context xmlns:msink="http://schemas.microsoft.com/ink/2010/main" type="inkWord" rotatedBoundingBox="19995,14669 21699,14722 21675,15496 19971,15443"/>
              </emma:interpretation>
              <emma:one-of disjunction-type="recognition" id="oneOf28">
                <emma:interpretation id="interp140" emma:lang="en-US" emma:confidence="0">
                  <emma:literal>(105),</emma:literal>
                </emma:interpretation>
                <emma:interpretation id="interp141" emma:lang="en-US" emma:confidence="0">
                  <emma:literal>(205),</emma:literal>
                </emma:interpretation>
                <emma:interpretation id="interp142" emma:lang="en-US" emma:confidence="0">
                  <emma:literal>(605),</emma:literal>
                </emma:interpretation>
                <emma:interpretation id="interp143" emma:lang="en-US" emma:confidence="0">
                  <emma:literal>((015),</emma:literal>
                </emma:interpretation>
                <emma:interpretation id="interp144" emma:lang="en-US" emma:confidence="0">
                  <emma:literal>((0÷5),</emma:literal>
                </emma:interpretation>
              </emma:one-of>
            </emma:emma>
          </inkml:annotationXML>
          <inkml:trace contextRef="#ctx0" brushRef="#br2" timeOffset="-245310.031">20140 14803 27,'0'0'20,"0"-9"1,0 9 1,0 0-2,-10-14-2,10 14-2,-15-4-2,15 4-1,-17 11-4,7 2-2,-7 2-2,4 9 0,-5 5-2,4 9 1,-1 2-2,4 5 1,-1 2-1,7 5 0,3 1 0,4-3-1,2-5 0,6-1 0,-1-7-1,4-4 0,2-6 0,-1-11-3,4-1-6,-8-5-29,4-10 0,-3-3 0,-4-6-1</inkml:trace>
          <inkml:trace contextRef="#ctx0" brushRef="#br2" timeOffset="-244556.9879">20465 14819 16,'0'0'24,"-9"-9"-7,9 9 2,-19 18 2,8-3-4,-3 9 0,-3 1-2,3 13-3,-4-1 0,5 7-3,-2-4-2,8 9 0,0-7-1,7 0-2,3-8-1,8-5-1,2-6-2,3-5-3,6-2-10,-3-7-24,1-9-1,1 0 1,-2-11-1</inkml:trace>
          <inkml:trace contextRef="#ctx0" brushRef="#br2" timeOffset="-244060.9595">20687 14940 63,'0'0'32,"0"0"1,-14 9 0,3 11-23,-8 2-5,2 9 1,1-1-1,6 8 0,2-3 0,13 2 0,4-7-2,11-3-1,5-8 0,6-5-1,2-11 0,-1-5 0,0-11 0,-5-3 0,-2-5-1,-7-4 1,-6-3-1,-7-1 1,-8 0 0,-6-2-2,-7 4 2,-6 2-1,-5 6 0,2 8-1,-1 6 0,-1 5-4,8 14-7,1 6-26,8 1 0,9 3 1,7-2-1</inkml:trace>
          <inkml:trace contextRef="#ctx0" brushRef="#br2" timeOffset="-243690.9383">20979 15257 78,'4'12'37,"0"4"-1,-7-3 0,-5 4-28,4 7-5,-4-1-1,0 2-2,0 3-1,-1-8-4,6 1-9,-2-4-22,5-17 0,0 0-1,0 0 2</inkml:trace>
          <inkml:trace contextRef="#ctx0" brushRef="#br2" timeOffset="-242954.8962">21079 14994 70,'2'-12'38,"-2"12"0,13-9 1,-1-7-21,4 14-11,-1-3-2,4 4-2,1 1-1,0 2-3,2 2-3,-3-5-5,6 8-16,-5-3-15,-3-6 2,-1 1-1,-4-7 2</inkml:trace>
          <inkml:trace contextRef="#ctx0" brushRef="#br2" timeOffset="-243322.9173">21149 14984 16,'0'-11'31,"0"11"2,0 0 3,-4-14-13,4 14-3,0 0-3,0 0-6,0 0-3,-10 12-3,10-12-2,-12 18-1,6-5-1,1 2-1,1 1 1,2-3-1,3-2 0,3 0 1,-4-11-1,19 14 0,-5-9 0,0 1 1,1-4-1,-1 2 1,1 1-1,-4 1 1,-2 0-1,-9-6 0,12 17 1,-10-6-1,-3 1 0,-2-1 1,-3 5-1,-2-2-1,-2-1 2,-2 0-1,0-4 0,0-2 0,0 0-1,0-7-2,12 0-6,-21-7-16,21 7-13,-13-17 1,8 1-1,3 3 1</inkml:trace>
          <inkml:trace contextRef="#ctx0" brushRef="#br2" timeOffset="-242587.8753">21312 14724 81,'1'-14'37,"-1"14"0,18 1 2,-7 3-29,10 10-5,-1 1 0,4 10-2,-3 6-1,3 6 0,-5 5-1,-4 1-1,-5 3 0,-4-1 0,-4 1-1,-4-3 1,-3-5-1,-3-5 1,1-6-1,-1-3 0,1-6-2,-1-5-3,8 1-10,0-14-22,0 0 0,0 0-1,0 0 1</inkml:trace>
          <inkml:trace contextRef="#ctx0" brushRef="#br2" timeOffset="-242557.8735">21635 15234 74,'13'5'38,"3"9"1,-9-2 1,-4 0-25,5 12-6,-10-5-4,1 5 0,-5-1-3,-1-1-1,-3-1-4,-1-7-4,7 0-25,-2-5-9,6-9 2,-9 1-1</inkml:trace>
        </inkml:traceGroup>
        <inkml:traceGroup>
          <inkml:annotationXML>
            <emma:emma xmlns:emma="http://www.w3.org/2003/04/emma" version="1.0">
              <emma:interpretation id="{F8189235-3BF0-4427-A881-D1D3235F9384}" emma:medium="tactile" emma:mode="ink">
                <msink:context xmlns:msink="http://schemas.microsoft.com/ink/2010/main" type="inkWord" rotatedBoundingBox="21970,14674 23897,14661 23902,15387 21975,15399"/>
              </emma:interpretation>
              <emma:one-of disjunction-type="recognition" id="oneOf29">
                <emma:interpretation id="interp145" emma:lang="en-US" emma:confidence="0">
                  <emma:literal>(-2,571...</emma:literal>
                </emma:interpretation>
                <emma:interpretation id="interp146" emma:lang="en-US" emma:confidence="0">
                  <emma:literal>(-2,511...</emma:literal>
                </emma:interpretation>
                <emma:interpretation id="interp147" emma:lang="en-US" emma:confidence="0">
                  <emma:literal>(-2,521...</emma:literal>
                </emma:interpretation>
                <emma:interpretation id="interp148" emma:lang="en-US" emma:confidence="0">
                  <emma:literal>{-2,571...</emma:literal>
                </emma:interpretation>
                <emma:interpretation id="interp149" emma:lang="en-US" emma:confidence="0">
                  <emma:literal>(22,511...</emma:literal>
                </emma:interpretation>
              </emma:one-of>
            </emma:emma>
          </inkml:annotationXML>
          <inkml:trace contextRef="#ctx0" brushRef="#br2" timeOffset="-242023.843">22109 14713 65,'0'0'36,"-9"17"1,9-17 1,-22 13-25,16 7-3,-11 0-1,5 11-2,-8 4-2,4 8-1,-1 2-1,7 3 0,4 1-1,5 0-1,5-4 0,7-5-1,7-4-1,2-9-2,4-3-3,-5-13-11,0-2-24,1-7 2,-3-8-1,-3-4 0</inkml:trace>
          <inkml:trace contextRef="#ctx0" brushRef="#br2" timeOffset="-241648.8215">22186 15042 76,'0'0'39,"11"-6"0,-11 6 2,19-15-25,-3 17-8,-1-3-2,3 3-2,-1-2-1,2 5-1,0-1-2,1-1-1,-2 1-3,-5-7-7,5-3-29,-4 4-1,-4-5 2,-1-1-2</inkml:trace>
          <inkml:trace contextRef="#ctx0" brushRef="#br2" timeOffset="-241268.7998">22513 14841 85,'13'-10'37,"-3"-3"1,2-1 2,6 2-31,-5-3-3,6 9 0,-3-1-2,3 6-1,-3 2-1,0 3 0,-1 5-1,-5 7-1,-6 0-1,-5 6 0,-3 4 0,-10 2-1,-4 4 0,-6 1 1,-2 0-1,-3-2 1,5-1 0,-1-4 1,4-1 0,9-5 1,5-3 0,6-4 1,7-2-1,7-1 1,4-3-1,4-2 1,2 0-2,0-3-1,-2 1-1,-3-5-3,3 8-7,-11-8-22,4-1-7,-2 1 1,-3-4 0</inkml:trace>
          <inkml:trace contextRef="#ctx0" brushRef="#br2" timeOffset="-240901.7788">22852 15184 93,'3'13'38,"1"3"1,-5 6-7,-4-4-22,7 6-5,-5-1-2,-2 2-3,1-3-3,0-7-3,5 6-11,-2-10-23,1-11 1,0 0 0,0 0 0</inkml:trace>
          <inkml:trace contextRef="#ctx0" brushRef="#br2" timeOffset="-240517.7569">23045 14886 78,'0'-12'38,"-6"0"-1,6 12 1,0 0-28,-16-3-5,11 13-2,-3 3-2,7 4 1,2 3-1,2-2-1,4 1 1,1 1-1,3-5 1,4 1 0,1-4-1,-2 0 1,-2-2-1,1 0 0,-1 1 0,-3-1 0,0 1 0,-5 0 0,-2 1 1,3-1-1,-4 2 0,-5-1 0,0 0 0,-2 3 0,-5-1 1,1-2-2,-3-1 1,-3-1-2,3-2-2,-3-10-9,7-2-25,9 4 0,-19-19 0,15 5-1</inkml:trace>
          <inkml:trace contextRef="#ctx0" brushRef="#br2" timeOffset="-240146.7356">23013 14854 90,'0'0'38,"10"-8"2,2 8 0,-1-2-31,9 6-4,0-2-3,6 2-2,-2 1-3,-9-6-4,11 7-14,-8-4-19,-4-5 0,3 0 0,-17 3 2</inkml:trace>
          <inkml:trace contextRef="#ctx0" brushRef="#br2" timeOffset="-240116.7339">23277 14686 90,'18'-4'38,"-5"8"1,1 4 1,-7 4-33,16 11-2,-6 5-1,-7 7-1,-2 3 0,0 4-2,-10 2 0,-3-3-1,3-4 0,-9-3-1,-1-6 0,6-8-1,2-3-3,-8-13-4,12-4-22,0 0-10,0 0 2,0 0-1</inkml:trace>
          <inkml:trace contextRef="#ctx0" brushRef="#br2" timeOffset="-239731.7119">23405 14665 64,'0'0'38,"0"0"1,0 0 1,0 0-23,10 26-6,-7-8-2,12 11-3,1 3-1,-3 6-1,-3 4-2,5 2 0,-8 1-2,-6-1 1,-4-2-1,-1-3 0,-12-4-1,5-8-1,3-4-2,-7-9-3,11 3-11,4-17-24,0 0 1,0 0-1,5-9 3</inkml:trace>
          <inkml:trace contextRef="#ctx0" brushRef="#br2" timeOffset="-239122.6771">23649 15202 22,'0'0'31,"0"0"2,2 9-2,-2-9-16,0 0-27,0 0-12,0 0-4,0 0-3</inkml:trace>
          <inkml:trace contextRef="#ctx0" brushRef="#br2" timeOffset="-238742.6553">23747 15194 70,'0'0'30,"8"14"-4,-8-14-9,0 0-36,0 0-12,0 0-1,14 1 0</inkml:trace>
          <inkml:trace contextRef="#ctx0" brushRef="#br2" timeOffset="-238712.6536">23851 15195 48,'14'9'35,"-14"-9"1,12 11 0,-12-11-19,13 8-8,-13-8-16,0 0-25,11 2-1,-11-2-3,-1-11 1</inkml:trace>
        </inkml:traceGroup>
      </inkml:traceGroup>
    </inkml:traceGroup>
    <inkml:traceGroup>
      <inkml:annotationXML>
        <emma:emma xmlns:emma="http://www.w3.org/2003/04/emma" version="1.0">
          <emma:interpretation id="{819687C1-A5A1-4096-9FD8-00770EDD0A1B}" emma:medium="tactile" emma:mode="ink">
            <msink:context xmlns:msink="http://schemas.microsoft.com/ink/2010/main" type="paragraph" rotatedBoundingBox="1617,16059 3184,15870 3250,16419 1684,16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13735-0EE6-411B-A211-0360C479A64A}" emma:medium="tactile" emma:mode="ink">
              <msink:context xmlns:msink="http://schemas.microsoft.com/ink/2010/main" type="line" rotatedBoundingBox="1617,16059 3184,15870 3250,16419 1684,16608"/>
            </emma:interpretation>
          </emma:emma>
        </inkml:annotationXML>
        <inkml:traceGroup>
          <inkml:annotationXML>
            <emma:emma xmlns:emma="http://www.w3.org/2003/04/emma" version="1.0">
              <emma:interpretation id="{3CBEC596-23A8-47E7-8141-3A8B49AD9343}" emma:medium="tactile" emma:mode="ink">
                <msink:context xmlns:msink="http://schemas.microsoft.com/ink/2010/main" type="inkWord" rotatedBoundingBox="1617,16059 3184,15870 3250,16419 1684,16608"/>
              </emma:interpretation>
              <emma:one-of disjunction-type="recognition" id="oneOf30">
                <emma:interpretation id="interp150" emma:lang="en-US" emma:confidence="0">
                  <emma:literal>spec</emma:literal>
                </emma:interpretation>
                <emma:interpretation id="interp151" emma:lang="en-US" emma:confidence="0">
                  <emma:literal>speed</emma:literal>
                </emma:interpretation>
                <emma:interpretation id="interp152" emma:lang="en-US" emma:confidence="0">
                  <emma:literal>Speed</emma:literal>
                </emma:interpretation>
                <emma:interpretation id="interp153" emma:lang="en-US" emma:confidence="0">
                  <emma:literal>Sped</emma:literal>
                </emma:interpretation>
                <emma:interpretation id="interp154" emma:lang="en-US" emma:confidence="0">
                  <emma:literal>Spec</emma:literal>
                </emma:interpretation>
              </emma:one-of>
            </emma:emma>
          </inkml:annotationXML>
          <inkml:trace contextRef="#ctx0" brushRef="#br1" timeOffset="-545258.187">1822 16105 44,'16'-3'31,"-16"3"3,7-10-6,-7 10-10,0 0 0,0 0-6,-6-10-2,6 10-3,-16-3-1,6 5-2,-4-3-2,0 3 0,-5 0-1,0 5-1,-3-1 0,1 5 1,2-1-1,-1 0 0,3 2 0,6 0 0,6 1 1,5-1-1,6-2 1,8 1 0,4 0 0,7 1 0,3 0 0,0-1 0,-1 1 0,2 2-1,-6 1 0,-3 0 0,-9-1 0,-4 2 1,-7-1-1,-7 1 1,-3-5-1,-8 0 2,-2-4-1,-3 0 0,0-3-1,2-2 0,2-1-1,1-2-1,7 1-2,11 0-2,0 0-6,0 0-12,12-5-16,9 4 1,0-4 0,9 0 1</inkml:trace>
          <inkml:trace contextRef="#ctx0" brushRef="#br1" timeOffset="-545002.1724">2102 16184 55,'16'-13'36,"-8"0"0,-8 13-1,0 0-18,0 0-6,-4 27-5,-2-5-2,3 7-1,-1 1-1,4 6 0,0 2-1,5-1 0,-1 3-2,1-4 0,1-4-1,-2-5-2,3-3-2,-7-24-7,11 16-13,-11-16-11,2-18 0,-3-3 1,-7-11 2</inkml:trace>
          <inkml:trace contextRef="#ctx0" brushRef="#br1" timeOffset="-544695.1548">2066 16216 34,'-14'-42'34,"7"7"3,3 5-6,2-2-6,14 13-4,-4-5-7,11 12-5,1-3-1,9 8-3,-1 4-1,3 7-2,-2 4-1,-3 4 0,-4 4 0,-2 4 0,-6 0-1,-8 2 0,-5 0 1,-6-2 0,-8-3-1,-3-1 0,-6-4 0,-2-3 1,1-1-1,2-5 0,0-4 0,5 1-2,6-1 0,10 1-3,0 0-4,-3-17-10,19 11-22,2 2 2,4-1-1,5-1 2</inkml:trace>
          <inkml:trace contextRef="#ctx0" brushRef="#br1" timeOffset="-544246.1291">2499 16157 54,'19'-1'36,"-19"1"0,0 0 2,13-3-16,-11-8-11,11 7-2,-6-7-3,7 4-2,0-4 0,3 0-2,3-2 0,1 1 0,-1 0-1,3-1-1,-2-1 1,-4 3-1,-1-3 1,-5 2 0,-6 0 0,-3 0-1,-7 0 1,-5 2 0,-7 1-1,-1 3 0,-7 3 1,-2 5-1,-1 5 0,-5 7 1,1 5 0,3 5 0,4 3 1,5 5-1,6 1 1,12-2-1,5-2-1,13 0 0,5-5 0,5-6-1,5 0-1,3-11-2,7-1-3,-6-6-1,8 3-6,-8-16-7,11 1-21,-3-3 2,0-5 0,-1 0 3</inkml:trace>
          <inkml:trace contextRef="#ctx0" brushRef="#br1" timeOffset="-543967.1132">3179 15993 44,'14'-11'37,"-10"1"1,-4 10 0,-15-8-9,-5 2-13,2 10-4,-9-1-5,1 6-1,-4 3-1,8 6-1,-2 2-2,5 7 0,6 2 0,7 1-1,8-2 0,8 0 0,8-4-1,4-3 1,5-5 0,5-2 0,0-5-1,-4-3 1,-2 0-2,-6-5-2,-1 5-9,-6-5-30,-13-1-2,0 0 2,-6-13-1</inkml:trace>
          <inkml:trace contextRef="#ctx0" brushRef="#br1" timeOffset="-465731.6384">2086 16047 7,'0'0'11,"-12"-5"-2,12 5-1,0 0 0,0 0 0,0 0 0,0 0-1,0 0-1,4-12 0,-4 12 2,8-11 1,-8 11 1,4-10 0,-4 10 0,0 0 0,0 0 0,0 0 0,12 9-2,-12 4-1,8 7-2,-3 3-3,1 6-2,1 9-10,2 2-23,-8-6 0,5 4-1,-6-11 0</inkml:trace>
        </inkml:traceGroup>
      </inkml:traceGroup>
    </inkml:traceGroup>
    <inkml:traceGroup>
      <inkml:annotationXML>
        <emma:emma xmlns:emma="http://www.w3.org/2003/04/emma" version="1.0">
          <emma:interpretation id="{B1B2EAB5-69A6-49E0-94D8-20297E87B4CE}" emma:medium="tactile" emma:mode="ink">
            <msink:context xmlns:msink="http://schemas.microsoft.com/ink/2010/main" type="paragraph" rotatedBoundingBox="9076,16177 13137,16029 13158,16592 9096,1674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E81B55E-241F-4BF6-96C3-7CE5F2D49C1F}" emma:medium="tactile" emma:mode="ink">
              <msink:context xmlns:msink="http://schemas.microsoft.com/ink/2010/main" type="line" rotatedBoundingBox="9076,16177 13137,16029 13158,16592 9096,16740"/>
            </emma:interpretation>
          </emma:emma>
        </inkml:annotationXML>
        <inkml:traceGroup>
          <inkml:annotationXML>
            <emma:emma xmlns:emma="http://www.w3.org/2003/04/emma" version="1.0">
              <emma:interpretation id="{86FF8834-2D21-4BEE-BE04-55000BA5A7F0}" emma:medium="tactile" emma:mode="ink">
                <msink:context xmlns:msink="http://schemas.microsoft.com/ink/2010/main" type="inkWord" rotatedBoundingBox="9070,16217 10957,16107 10979,16480 9092,16590"/>
              </emma:interpretation>
              <emma:one-of disjunction-type="recognition" id="oneOf31">
                <emma:interpretation id="interp155" emma:lang="en-US" emma:confidence="0">
                  <emma:literal>x-ax</emma:literal>
                </emma:interpretation>
                <emma:interpretation id="interp156" emma:lang="en-US" emma:confidence="0">
                  <emma:literal>xlsx</emma:literal>
                </emma:interpretation>
                <emma:interpretation id="interp157" emma:lang="en-US" emma:confidence="0">
                  <emma:literal>xlsx'</emma:literal>
                </emma:interpretation>
                <emma:interpretation id="interp158" emma:lang="en-US" emma:confidence="0">
                  <emma:literal>X-ax</emma:literal>
                </emma:interpretation>
                <emma:interpretation id="interp159" emma:lang="en-US" emma:confidence="0">
                  <emma:literal>xlsx,</emma:literal>
                </emma:interpretation>
              </emma:one-of>
            </emma:emma>
          </inkml:annotationXML>
          <inkml:trace contextRef="#ctx0" brushRef="#br0" timeOffset="128130.3286">9277 16330 60,'0'0'22,"0"0"1,0 0 1,0 0-13,0 0-1,0 0-3,0 0 0,0 0-3,-4 11 0,4-11-1,-14 20-1,5-7 0,0 2 0,-5 2-1,1 2 0,-2 3 0,-1-3 0,-1 1-1,2-4 0,0 0 1,3-1-1,1-1 0,2-5 0,9-9 0,-11 7-1,11-7-3,0 0-7,0 0-23,0 0 0,-3-10-1,3 10 1</inkml:trace>
          <inkml:trace contextRef="#ctx0" brushRef="#br0" timeOffset="128703.3614">9114 16283 55,'-12'7'34,"12"-7"-1,-7 13 2,7-13-25,8 20-1,3-11-2,7 8-1,1-3-1,7 2-2,0-1 0,5 3-1,-3-1 0,0 0-1,-2-3 0,1 5 0,-5-4-1,-5 0 0,-2-2-2,-15-13-2,18 15-6,-18-15-21,0 0-5,0 0-1,5-13-1</inkml:trace>
          <inkml:trace contextRef="#ctx0" brushRef="#br0" timeOffset="129445.4038">9648 16408 2,'0'0'27,"0"0"4,0 0 2,13 3-12,0-2-2,-2-4-2,11 6-2,-3-5-3,7 4-5,-3-2-1,5 3-3,-1-5-1,1 4 0,-2-1-1,-3-1 1,-2 0-1,-3 2 0,-3-2-1,-2 1-1,-4 2-2,-9-3-4,11 2-10,-11-2-20,0 0 1,0 0-1,0 0 1</inkml:trace>
          <inkml:trace contextRef="#ctx0" brushRef="#br0" timeOffset="130181.4459">10015 16306 27,'0'0'21,"0"0"0,-9-3 2,9 3-4,0 0-1,-15-2-4,15 2-2,0 0-1,0 0-2,-11 7-3,11-7 0,0 0-2,8 13 0,-8-13-1,16 9 0,-6-5-1,4 3 0,-1 0-1,1 1 1,1-2-2,-1 1 0,0 1 1,-4 2-1,-2-1 1,-8-9-1,11 16 0,-10-5 0,-4-2 0,3-9 1,-13 16-2,4-9 1,-4-2 0,0 0 0,1 0-1,-2-3 0,4 4-6,-4-5-23,14-1-8,0 0 1,0 0-1</inkml:trace>
          <inkml:trace contextRef="#ctx0" brushRef="#br0" timeOffset="134523.6943">10726 16280 60,'0'0'23,"11"-2"3,-11 2-2,0 0-11,0 0-2,0 0-1,2 19-1,-2-19-4,-7 20-1,-3-7-1,-1 5-2,-3 1 1,-5 2-2,-2-3 1,1 2-1,-1-4 1,4 1-1,1-4 0,3-2 1,3-3-3,10-8-2,-11 15-5,11-15-6,0 0-8,0 0-12,0 0-1,0 0 1,-4-15 2</inkml:trace>
          <inkml:trace contextRef="#ctx0" brushRef="#br0" timeOffset="135103.7275">10517 16336 27,'0'0'32,"0"0"3,0 0-1,0 0-11,0 0-9,4 11 0,-4-11-5,22 15-3,-5-7-2,3 5-2,3-2 0,3 1-1,1 1 0,-3-2-1,1 1-1,-3-1-1,0 0-3,-7-6-3,6 6-7,-10-7-19,0-4-1,2-2-2,-4-11 2</inkml:trace>
          <inkml:trace contextRef="#ctx0" brushRef="#br0" timeOffset="135154.7304">10891 16111 68,'0'0'37,"0"0"-1,13 9 2,-3 3-26,-4 0-6,7 7-1,-5-1-1,0 4-3,0 2-3,-3-4-9,-2-1-27,0 0 1,-7-6-1,0-2 1</inkml:trace>
        </inkml:traceGroup>
        <inkml:traceGroup>
          <inkml:annotationXML>
            <emma:emma xmlns:emma="http://www.w3.org/2003/04/emma" version="1.0">
              <emma:interpretation id="{6DF1B6A8-8628-4D0D-8BE0-F696DF954CAD}" emma:medium="tactile" emma:mode="ink">
                <msink:context xmlns:msink="http://schemas.microsoft.com/ink/2010/main" type="inkWord" rotatedBoundingBox="11858,16174 13114,16041 13165,16528 11910,16661"/>
              </emma:interpretation>
              <emma:one-of disjunction-type="recognition" id="oneOf32">
                <emma:interpretation id="interp160" emma:lang="en-US" emma:confidence="1">
                  <emma:literal>spec</emma:literal>
                </emma:interpretation>
                <emma:interpretation id="interp161" emma:lang="en-US" emma:confidence="0">
                  <emma:literal>Spec</emma:literal>
                </emma:interpretation>
                <emma:interpretation id="interp162" emma:lang="en-US" emma:confidence="0">
                  <emma:literal>Sped</emma:literal>
                </emma:interpretation>
                <emma:interpretation id="interp163" emma:lang="en-US" emma:confidence="0">
                  <emma:literal>sped</emma:literal>
                </emma:interpretation>
                <emma:interpretation id="interp164" emma:lang="en-US" emma:confidence="0">
                  <emma:literal>Speed</emma:literal>
                </emma:interpretation>
              </emma:one-of>
            </emma:emma>
          </inkml:annotationXML>
          <inkml:trace contextRef="#ctx0" brushRef="#br1" timeOffset="-529931.3104">12100 16234 45,'-3'-15'27,"6"3"-1,-5 0-3,-4-1-4,6 13-4,-15-19-3,4 16-2,-8-2-4,2 7-2,-4 0-1,0 5-1,-1 1 0,5 1-1,0 1 1,7 3-2,4 0 1,5 1 0,5-2-1,5 1 1,3 3-1,4 3 1,1-1-1,1 2 1,-2 0-1,-4 4 1,-5-1-1,-5 2 0,-6-2 1,-4-3-1,-6-2 0,-2-3 1,-2-3-1,-1-5 1,1-3-2,2-6-1,5 0-2,1-7-5,10-2-19,3 1-9,1-6 2,8 2-3</inkml:trace>
          <inkml:trace contextRef="#ctx0" brushRef="#br1" timeOffset="-529368.2782">12258 16263 53,'0'0'35,"0"0"0,-8 17 0,0-4-9,0-4-20,7 9-1,-1 2-2,4 5-1,1 1-1,4 1 1,-3 2-2,4 4 1,-2-1 0,-3-4-2,-2-3 0,-2-4-1,1-1-3,-7-10-3,6-1-3,1-9-6,-14-14-2,8-5-2,5 0 0,-4-9 0,5-3 5,-1-4 6,2-2 8,0 3 9,2-2 5,-1 6 7,-1 1 1,6 5 1,-3-1-1,9 10-1,-5-5-4,11 13-4,-6-4-4,8 10-1,-4-3-2,3 8-1,-2 1-1,-2 5-1,-1 2-1,-5 2 1,-3 1-1,-3 1 1,-5 2-1,-3-2 0,-6 1 0,-4-5 1,-2 1-1,-2-5-1,1-1 0,-1-6-1,5 1-4,-1-10-5,14 8-24,-1-17-3,5 6 0,8 3 0</inkml:trace>
          <inkml:trace contextRef="#ctx0" brushRef="#br1" timeOffset="-528980.256">12527 16300 64,'12'3'36,"-12"-3"0,11-5 1,1 2-23,-3-11-5,9 3-2,0-5-3,6 3-1,0-4-1,3 0 0,-2 0-1,0 5-1,-4 0 1,-8 3 0,-13 9-1,8-14 1,-8 14-1,-20-5 1,0 3-1,-6 2 1,-2 3-1,-2 2 1,2 3-1,2 3 2,2 5-1,5 3 0,6 2 0,8 3 1,5 2-1,6-2 1,5-2-1,7 2-1,3-3-1,4-8-1,6 2-4,-3-11-6,11-3-25,0-1-4,-1-8 2,0-5-2</inkml:trace>
          <inkml:trace contextRef="#ctx0" brushRef="#br1" timeOffset="-528727.2415">13070 16167 77,'0'0'38,"-23"-10"0,7 9 2,1 6-29,-10 0-3,5 12-2,-5 0-1,5 6-1,2 2-1,7 4-1,6-2 0,7 1 0,9-3-1,6-7 0,7-1 0,8-7-1,3-2-2,-3-6-4,6-4-32,-8-1-3,-9-6 0,-4-1-1</inkml:trace>
        </inkml:traceGroup>
      </inkml:traceGroup>
    </inkml:traceGroup>
    <inkml:traceGroup>
      <inkml:annotationXML>
        <emma:emma xmlns:emma="http://www.w3.org/2003/04/emma" version="1.0">
          <emma:interpretation id="{23B9D867-F116-4E86-98BE-8BA391A71350}" emma:medium="tactile" emma:mode="ink">
            <msink:context xmlns:msink="http://schemas.microsoft.com/ink/2010/main" type="paragraph" rotatedBoundingBox="1437,16773 4981,16510 5016,16983 1472,17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3F84B3-F465-4E6A-BC08-33F8F589A383}" emma:medium="tactile" emma:mode="ink">
              <msink:context xmlns:msink="http://schemas.microsoft.com/ink/2010/main" type="line" rotatedBoundingBox="1437,16773 4981,16510 5016,16983 1472,17246"/>
            </emma:interpretation>
          </emma:emma>
        </inkml:annotationXML>
        <inkml:traceGroup>
          <inkml:annotationXML>
            <emma:emma xmlns:emma="http://www.w3.org/2003/04/emma" version="1.0">
              <emma:interpretation id="{E8750AC8-3358-4731-AA6E-D1D842A3BA61}" emma:medium="tactile" emma:mode="ink">
                <msink:context xmlns:msink="http://schemas.microsoft.com/ink/2010/main" type="inkWord" rotatedBoundingBox="1434,16798 4222,16530 4269,17017 1481,17286"/>
              </emma:interpretation>
              <emma:one-of disjunction-type="recognition" id="oneOf33">
                <emma:interpretation id="interp165" emma:lang="en-US" emma:confidence="1">
                  <emma:literal>modifies</emma:literal>
                </emma:interpretation>
                <emma:interpretation id="interp166" emma:lang="en-US" emma:confidence="0">
                  <emma:literal>modifiers</emma:literal>
                </emma:interpretation>
                <emma:interpretation id="interp167" emma:lang="en-US" emma:confidence="0">
                  <emma:literal>modistes</emma:literal>
                </emma:interpretation>
                <emma:interpretation id="interp168" emma:lang="en-US" emma:confidence="0">
                  <emma:literal>modifier</emma:literal>
                </emma:interpretation>
                <emma:interpretation id="interp169" emma:lang="en-US" emma:confidence="0">
                  <emma:literal>modified</emma:literal>
                </emma:interpretation>
              </emma:one-of>
            </emma:emma>
          </inkml:annotationXML>
          <inkml:trace contextRef="#ctx0" brushRef="#br2" timeOffset="-393959.5332">1456 17023 37,'0'0'25,"0"0"0,0 0-3,0 0-3,2-9-2,-2 9-4,0 0-4,4-9 0,-4 9-4,0 0-1,0 0-1,0 0-1,0 0-1,9 15 0,-7-6 1,2 4-2,2 4 1,3 1 0,-3 0 0,1-1-1,1 1 0,1-4 0,-1-2 1,-8-12-1,11 12 0,-11-12 1,0 0-1,12-5 0,-9-6 1,1-2 0,-2-1-1,3-1 1,0-4-1,1 1 0,-1 0 1,2 1 0,0 5-1,-7 12 1,13-13 0,-13 13 0,12 3 0,-12-3 0,14 17 0,-6-3-1,0 0 1,-1 1-1,1 4-1,-1-2 1,0 1 1,-1-3-2,-1-2 1,-2-3 0,2-1-1,-5-9 2,0 0-1,12 3 0,-12-3 0,9-12 0,-4 0 1,2-4-1,0-3 0,1 0 1,1-1 0,1 2 0,-1 0-1,-1 5 1,-8 13-1,16-13 1,-16 13 0,14 5 0,-14-5-2,15 15 0,-6-2 1,-1 0-1,0 0 1,-1-1-1,1 2 0,0-1 0,-5-1 1,2-1-2,-5-11-2,8 14-5,-8-14-10,0 0-19,0 0 0,10-5 0,-10 5 2</inkml:trace>
          <inkml:trace contextRef="#ctx0" brushRef="#br2" timeOffset="-393492.5065">2128 16961 45,'-15'7'31,"4"9"3,0-7-1,-10 3-22,12 9-3,-4-5 1,12 2-4,-1-3-1,8 2 0,2-4-1,6-3-1,4-4 1,2-1-2,1-3 1,1-1 0,-2-2 0,-1-5-1,-3-2 0,-3 1 0,-3-4 0,-2-4 0,-5-1 0,-1-4 0,-4-1-1,-2 4 1,-3 0-1,-2 2 1,-3 6-2,-2 7 1,0 8-1,-2 1-1,4 5-1,-2 0-2,8 4-3,-3-4-9,12-1-20,6-1 1,-9-10-1,26 5 2</inkml:trace>
          <inkml:trace contextRef="#ctx0" brushRef="#br2" timeOffset="-392891.4721">2552 16695 41,'0'0'31,"11"-5"2,-11 5 1,0 0-19,10 12-3,-8 2-2,4 9-3,-3 3-3,4 6-1,-2 0-1,2 6-1,0-2 1,0-3-1,0-5 0,-1-4-1,1-5 0,-2-7 1,-5-12 0,0 0-1,0 0 0,0 0-1,-1-11 1,-5-3-1,-1 0 0,-2 0 0,0 3 0,-4 1 0,0 6 1,-4 0 1,-1 5 0,-1 11 0,0 0 1,2 4 1,-2-1-1,4 5 1,0-3 0,8 4-1,3-4 0,5-2 0,3-3 0,4 1-1,5-1 0,3-3 0,2-3-1,3-3-1,-1-1-2,1-5-1,3 4-4,-6-11-10,2-3-22,1 0 2,-6-5 0,3 2 0</inkml:trace>
          <inkml:trace contextRef="#ctx0" brushRef="#br2" timeOffset="-392656.4587">2819 16910 55,'0'0'37,"0"0"0,10-3-2,-10 3-9,9 10-18,-9-10-2,6 19-2,-3-5-2,6 3-1,-2 1 0,0 0-2,1-1-2,-3-5-3,6 4-13,-11-16-19,9 6 0,-9-6 0,1-13 1</inkml:trace>
          <inkml:trace contextRef="#ctx0" brushRef="#br2" timeOffset="-392438.4462">2868 16746 86,'-14'4'35,"14"-4"0,-10 9-7,10-9-26,0 0-11,0 0-26,18 12 0,-18-12-2,27 5 2</inkml:trace>
          <inkml:trace contextRef="#ctx0" brushRef="#br2" timeOffset="-391708.4045">3310 16738 44,'0'0'32,"0"0"1,11-16-2,-11 16-17,-6-13-2,6 13-1,-11-13-3,11 13-1,-20-10-1,9 9-1,-6-1-1,-1 5-1,-2 0 1,3 6-2,-2 1 1,6 3-1,0 3 0,6 6 0,2 1-1,10 4 1,2 3-2,5 3 0,2-1 0,1 1 0,1 2 0,0-8-1,-1 1 0,-5-5 0,0-5-2,-6-7 1,-4-11-2,-1 10 0,1-10-1,-17-5-1,8 1-1,-9-8 1,4 4 0,-6-4 1,7 5 2,-4-2 0,7 1 2,1 3 2,9 5 2,0 0 1,-2-10 1,12 10-1,0-3 1,8 1 0,-2-6 0,5 6-1,-2-3 0,5 0-1,-6-2 0,2 3-1,-3-3 0,0 3 0,-3-1 0,1 1-1,-3-1 0,-2 3 0,-10 2 1,17 0-1,-17 0 1,12 4-1,-12-4 1,9 15-1,-6-5 0,3-1 0,-2 1 0,-1 2-1,-1 1 0,2-3-1,-1 0-2,-3-10-4,6 16-10,-6-16-24,0 0-1,0 0 1,7-22 0</inkml:trace>
          <inkml:trace contextRef="#ctx0" brushRef="#br2" timeOffset="-391482.3915">3422 16733 90,'-12'-2'37,"12"2"0,0 0-1,-11 0-36,11 0-9,10-4-28,2 7 0,-2-3-2,6 4 3</inkml:trace>
          <inkml:trace contextRef="#ctx0" brushRef="#br2" timeOffset="-391047.3667">3632 16857 85,'8'9'38,"-8"-9"1,10 1 0,1-2-31,-11 1-2,18-5-2,-5 2-1,2 2-1,2-2-1,-1-1 0,2 1 0,2-1-1,-3-3 0,-3 1 0,-2-2 0,-3-2 0,-6 1 1,-1-1-1,-6-4 0,-6 2 1,-3 2-1,-4-2 0,-2 3 1,-3 5-1,2 4 1,0 4 0,2 5 0,1 6 0,4 2 0,6 5 1,3 5 0,7-1-1,3 0 0,2 2 1,4-1-1,4-3 1,-1-2-1,2-3-1,-1-3 1,-1-4-1,-1-2 0,4-8-2,0-2-2,-6-3-3,9 5-9,-11-10-26,8-3-1,-2-3 2,0-3-2</inkml:trace>
          <inkml:trace contextRef="#ctx0" brushRef="#br2" timeOffset="-390611.3417">4215 16759 47,'0'0'36,"7"-15"1,-7 15 1,-19-5-11,1-4-15,4 10-2,-6-4-3,5 6-2,-3-1-1,3 6-1,3-1-1,1 6 0,4-1-1,5 2 0,4-2 0,4 5-1,4-4 1,4-3 0,3 2-1,2-2 0,2-2 0,-1 2 0,-1-1 0,1-2 0,-3 2-1,-4 4 0,-3-1 1,-7 1 0,-6 1 0,-3 0 0,-7 1 0,-4-2 1,0-1 0,0-4 0,1-2 0,3-2-1,4-3 0,9-1-3,0 0-9,0 0-28,-7-18-2,12 5 1,0-4 0</inkml:trace>
        </inkml:traceGroup>
        <inkml:traceGroup>
          <inkml:annotationXML>
            <emma:emma xmlns:emma="http://www.w3.org/2003/04/emma" version="1.0">
              <emma:interpretation id="{22ECED71-FE80-4046-9B2A-CFB5915C10BC}" emma:medium="tactile" emma:mode="ink">
                <msink:context xmlns:msink="http://schemas.microsoft.com/ink/2010/main" type="inkWord" rotatedBoundingBox="4657,16704 5057,16805 4994,17059 4593,16958"/>
              </emma:interpretation>
              <emma:one-of disjunction-type="recognition" id="oneOf34">
                <emma:interpretation id="interp170" emma:lang="en-US" emma:confidence="1">
                  <emma:literal>x</emma:literal>
                </emma:interpretation>
                <emma:interpretation id="interp171" emma:lang="en-US" emma:confidence="0">
                  <emma:literal>X</emma:literal>
                </emma:interpretation>
                <emma:interpretation id="interp172" emma:lang="en-US" emma:confidence="0">
                  <emma:literal>1</emma:literal>
                </emma:interpretation>
                <emma:interpretation id="interp173" emma:lang="en-US" emma:confidence="0">
                  <emma:literal>+</emma:literal>
                </emma:interpretation>
                <emma:interpretation id="interp174" emma:lang="en-US" emma:confidence="0">
                  <emma:literal>4</emma:literal>
                </emma:interpretation>
              </emma:one-of>
            </emma:emma>
          </inkml:annotationXML>
          <inkml:trace contextRef="#ctx0" brushRef="#br2" timeOffset="-389335.2687">4648 16813 35,'-10'-9'34,"10"9"3,0 0-1,-3-9-10,16 16-9,-13-7-4,29 8-2,-10-1-4,11 5 0,1-3-2,7 9-1,-1-2-1,-1 1-1,-4-1-1,-1 0-1,-4-3 1,-6 0 0,-5-1-1,-5-6 0,-1 1-1,-10-7-1,0 0-2,0 0-5,0 0-18,0 0-15,-3-14 1,3 14 0,-17-21 1</inkml:trace>
          <inkml:trace contextRef="#ctx0" brushRef="#br2" timeOffset="-389642.2863">4915 16787 22,'16'-2'29,"-16"2"2,6-10-8,-6 10-5,0 0 1,0 0-2,0 0-1,0 0-5,0 0-3,0 0 0,-7 14-3,2-2 0,-7 0-2,2 5 0,-3-2-1,-4 7 0,1 1 0,0 0-1,0-6 0,0 3 0,3-5 0,2 0-1,2-4-1,9-11 0,-10 11-2,10-11-1,0 0-5,0 0-7,-4-11-15,4 11-8,3-16 1,-4 4-1</inkml:trace>
        </inkml:traceGroup>
      </inkml:traceGroup>
    </inkml:traceGroup>
    <inkml:traceGroup>
      <inkml:annotationXML>
        <emma:emma xmlns:emma="http://www.w3.org/2003/04/emma" version="1.0">
          <emma:interpretation id="{4ED911A9-9556-4127-A777-4EC266302DA8}" emma:medium="tactile" emma:mode="ink">
            <msink:context xmlns:msink="http://schemas.microsoft.com/ink/2010/main" type="paragraph" rotatedBoundingBox="1584,17047 23665,16177 23712,17353 1630,18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452F1B-748D-4D4E-83F0-6C1FBFB0198F}" emma:medium="tactile" emma:mode="ink">
              <msink:context xmlns:msink="http://schemas.microsoft.com/ink/2010/main" type="line" rotatedBoundingBox="1584,17047 23665,16177 23712,17353 1630,18223"/>
            </emma:interpretation>
          </emma:emma>
        </inkml:annotationXML>
        <inkml:traceGroup>
          <inkml:annotationXML>
            <emma:emma xmlns:emma="http://www.w3.org/2003/04/emma" version="1.0">
              <emma:interpretation id="{E72F99CC-5BAD-4F51-94A9-25E251D5A07A}" emma:medium="tactile" emma:mode="ink">
                <msink:context xmlns:msink="http://schemas.microsoft.com/ink/2010/main" type="inkWord" rotatedBoundingBox="1596,17512 4208,17349 4233,17747 1621,17911"/>
              </emma:interpretation>
              <emma:one-of disjunction-type="recognition" id="oneOf35">
                <emma:interpretation id="interp175" emma:lang="en-US" emma:confidence="1">
                  <emma:literal>ensures</emma:literal>
                </emma:interpretation>
                <emma:interpretation id="interp176" emma:lang="en-US" emma:confidence="0">
                  <emma:literal>ensure,</emma:literal>
                </emma:interpretation>
                <emma:interpretation id="interp177" emma:lang="en-US" emma:confidence="0">
                  <emma:literal>ensure.</emma:literal>
                </emma:interpretation>
                <emma:interpretation id="interp178" emma:lang="en-US" emma:confidence="0">
                  <emma:literal>insures</emma:literal>
                </emma:interpretation>
                <emma:interpretation id="interp179" emma:lang="en-US" emma:confidence="0">
                  <emma:literal>ensured</emma:literal>
                </emma:interpretation>
              </emma:one-of>
            </emma:emma>
          </inkml:annotationXML>
          <inkml:trace contextRef="#ctx0" brushRef="#br2" timeOffset="-385840.0688">1613 17770 28,'4'14'28,"-4"-14"5,9 13-2,-9-13-14,12-9-3,1 9-1,-3 1-1,4-8-4,-1-1-3,3 2-1,-1 2 0,1-3 0,-2-2-1,1 0-1,-2-6 1,0 2-1,1-6 0,-6-2 0,0-1-1,-4 3 0,-1-1 0,-3 0 0,-2 1 0,-3 6 0,-6 2 1,0 8-2,-8 1 2,3 2-1,-4 3-1,-1 4 0,1 8 0,1-2 0,3 13 0,4-1 1,7 3 0,2 2 0,7 3 0,4-4 1,-8-29-1,0 0 0,41 60 2,-41-60-2,0 0 0,51 34 1,-51-34-1,0 0-1,0 0 0,56 26-4,-56-26-7,0 0-10,35 6-20,-21-14 1,0-14 0,0 2 0</inkml:trace>
          <inkml:trace contextRef="#ctx0" brushRef="#br2" timeOffset="-385419.0447">2012 17541 86,'0'0'35,"-2"9"0,-1 3 2,3 1-31,-1 6-1,4 1-1,-2 4-2,3 8 1,2-1-1,1-3 0,0 2-1,0-6 0,1-6 0,-1 2-1,-7-20 1,15 6-1,-15-6 0,17-19 0,-6-4 0,1-5 0,2-1 1,-1-3-1,1 11 0,-3-2-1,0 8 2,-1 7-1,-10 8 1,13 8 0,-9 5 0,2 0-1,-1 8 1,1-1 0,1-4-1,-7-16 0,16 48 2,-16-48-3,0 0-1,22 55-8,-9-44-20,-2-7-9,-11-4 2,19-22-1</inkml:trace>
          <inkml:trace contextRef="#ctx0" brushRef="#br2" timeOffset="-384977.0195">2586 17541 64,'0'0'36,"0"0"1,-14 5 0,14-5-12,-18-1-18,0-1 0,6 1-1,-3-2-2,3 5-1,-1 5 0,3 2-1,10-9-1,-12 21-1,11-2 1,2-1-1,6 1 0,4-2-1,4-2 0,3 4 1,-1-3 0,4-5 0,-2-5-1,1 2 0,-6 4 2,-2-2-1,-5 7 0,-7-17 0,1 15 0,-7-4 0,-4-1 0,-4 1 0,14-11 1,0 0 0,-57 28 2,57-28-2,0 0 0,-46 17-5,46-17-5,0 0-11,0 0-17,6-10-3,6-2-1,6-8 0</inkml:trace>
          <inkml:trace contextRef="#ctx0" brushRef="#br2" timeOffset="-384548.995">2788 17541 75,'0'0'37,"-2"13"-1,1 0 2,-2 4-26,-7 0-2,12 9-3,-3-7-2,7 5-2,3-1 0,7 0 0,3-7-1,4-2-1,2-6 0,0-10 1,-1 0-1,1-9 0,-4-2 1,-2-8-2,-6-1 2,-2-5-1,-5-4 0,-1 2 0,-3 6 0,-2-1 0,-2 6 0,0 4 1,2 14-1,0 0-1,-4 11 1,4 6 0,2 7-1,2 6 1,2-2-2,0 9 1,3-5-1,0-3-1,2-1-2,0-5-3,6-5-8,-17-18-26,20 21 0,-7-35 0,0 0 0</inkml:trace>
          <inkml:trace contextRef="#ctx0" brushRef="#br2" timeOffset="-384181.974">3222 17495 87,'0'0'39,"0"0"-1,0 0 0,7 11-23,-7-11-8,6 21-2,-2-7-4,2 12 0,4-2-1,-2 0 1,1 1-1,1-1 1,0-3-2,-4-1 1,1-3-1,-2-7 1,-5-10 0,0 0 0,0 0-1,6-17 1,-9 2 0,3-6 0,-1 1 1,1-5 0,1 2 1,2 3-1,0 5 0,2 0 0,2 3-2,-7 12 0,17-9-4,-17 9-7,25 1-25,-11 1-3,-3 1-1,1 7 2</inkml:trace>
          <inkml:trace contextRef="#ctx0" brushRef="#br2" timeOffset="-383646.9434">3600 17609 74,'0'0'39,"9"3"-1,-9-3 2,16-8-13,-16 8-20,14-12-3,-2 5-1,1 2-1,1 0 0,1 1-1,0-2 0,1 0 0,-1 4-1,-1 1 1,-2-3-1,-2-4 0,0 3 1,-3-4-1,-2-1 0,-5 10 1,3-24 0,-4 5-2,-1 2-1,-2-1 1,-2 0-2,-2 5 2,-1-3-1,-1 3 0,-2 10 0,-2 3 1,-1 3 4,-3 10-1,2 7 1,-2 2 0,1 7 1,2 3-2,5-2 3,3 4-3,6-2-1,4-1 1,4-3-2,4-4 0,6-3 0,1-5 0,2-3 0,-2 2 0,3-7 0,1-1 0,2-10 0,0 0-6,-4 3-3,7 2-17,-2-7-16,-5-10-1,0 4 1,1-3 1</inkml:trace>
          <inkml:trace contextRef="#ctx0" brushRef="#br2" timeOffset="-375693.4885">4207 17446 48,'8'11'31,"-8"-11"0,0 0-6,0 0-8,0-10-3,0 10-3,0 0-3,0 0-3,-8-11 2,8 11-1,-14-6-1,14 6-2,-21 7 1,8-8-1,-5 2-2,2 4 2,-3 0-2,1 2 0,0 4-1,3-7 0,1 2-1,5 6 1,2-1 1,7-11 0,-1 16-2,1-16 2,14 15-1,-3-6 1,5-2 0,0 0 0,3-1-1,2 0 0,-1 4 1,1-6-1,-3 8 1,-1-5-1,-4 2 1,-4 4-1,-5-1 1,-4 0 0,-5-2-2,-6 4 2,-1-5 0,-5 5 0,-2-6 0,1-7 0,2-1 0,-1 1 0,4-3 1,4-2-1,-1 2 0,10 2-1,-4-11-1,4 11 0,0 0-3,0 0-5,20 7-28,-10-1-4,1-5 1,4 7-1</inkml:trace>
        </inkml:traceGroup>
        <inkml:traceGroup>
          <inkml:annotationXML>
            <emma:emma xmlns:emma="http://www.w3.org/2003/04/emma" version="1.0">
              <emma:interpretation id="{A1966C04-FA7E-40C0-82E1-CF0A97CE5406}" emma:medium="tactile" emma:mode="ink">
                <msink:context xmlns:msink="http://schemas.microsoft.com/ink/2010/main" type="inkWord" rotatedBoundingBox="5061,17226 8380,17147 8395,17796 5077,17876"/>
              </emma:interpretation>
              <emma:one-of disjunction-type="recognition" id="oneOf36">
                <emma:interpretation id="interp180" emma:lang="en-US" emma:confidence="0">
                  <emma:literal>x&lt;oldlx)</emma:literal>
                </emma:interpretation>
                <emma:interpretation id="interp181" emma:lang="en-US" emma:confidence="0">
                  <emma:literal>X&lt;oldlx)</emma:literal>
                </emma:interpretation>
                <emma:interpretation id="interp182" emma:lang="en-US" emma:confidence="0">
                  <emma:literal>x&lt;old(x)</emma:literal>
                </emma:interpretation>
                <emma:interpretation id="interp183" emma:lang="en-US" emma:confidence="0">
                  <emma:literal>X&lt;old(x)</emma:literal>
                </emma:interpretation>
                <emma:interpretation id="interp184" emma:lang="en-US" emma:confidence="0">
                  <emma:literal>X&lt;oldhx)</emma:literal>
                </emma:interpretation>
              </emma:one-of>
            </emma:emma>
          </inkml:annotationXML>
          <inkml:trace contextRef="#ctx0" brushRef="#br2" timeOffset="-374904.4433">5308 17471 37,'12'-6'32,"-12"6"2,0 0 0,0 0-13,10-6-3,-10 6-5,0 0-4,0 0-2,-11 18-1,2-8-1,3 5-1,-5-1-1,-3 9 0,0 1-1,-2 0 0,-5 3-1,2-1 1,-2 1-1,2-1 1,0 0-1,5-14 0,0 1 0,3 1-1,11-14-1,-13 10 0,13-10-4,0 0-5,0 0-19,0 0-11,-4-11 1,3-3 0,-1-6 0</inkml:trace>
          <inkml:trace contextRef="#ctx0" brushRef="#br2" timeOffset="-374576.4246">5067 17439 76,'0'0'38,"0"0"-1,0 0 1,0 0-19,0 0-12,10 14-1,2 1-3,9 5 0,2 0 0,4 10 0,1-1-1,4-4 1,-1 1-1,0 0-1,-5-1 1,-3 0 0,-2-2-1,-3-4-1,-2-10 1,-6 2 0,-3 2-1,-7-13 0,0 0-2,0 0-1,10-7-2,-16-2-3,6 9-13,0 0-20,6-18 0,-6 18 1,4-12 1</inkml:trace>
          <inkml:trace contextRef="#ctx0" brushRef="#br2" timeOffset="-373942.3883">5978 17397 38,'0'0'33,"8"11"2,-8-11 0,0 0-18,0 0 0,0 0-5,0 0-4,-11 2-1,11-2 0,-20 10-2,7 4 0,-6 0-1,-2-4-1,-2 3-2,-1 0 1,1 2-1,3-6 1,1 2-2,4-1 1,4-3 0,5 4-1,6-11 2,2 14-1,8-11 0,6 6 0,1 5 0,3-5 1,2-1-1,1-2 0,1 5 0,-2 2 0,-4 4 1,-3-9-2,-4-6 0,-1 7 0,-3 1 1,-7-10-1,5 11-2,-5-11-1,0 0-6,0 0-31,-12 5-1,12-5 1,-13-9-1</inkml:trace>
          <inkml:trace contextRef="#ctx0" brushRef="#br2" timeOffset="-373214.3467">6404 17473 67,'3'10'35,"-3"-10"-1,-14 6-3,14-6-16,-20 8-4,11 7-2,-5-2-2,6 6-1,-1-1-2,7 8 0,3-4 0,5 6-1,3-8 0,5-2 0,5 0-2,2-6 0,2 2 0,1-12 0,0-8 0,1-4-1,-3 2 1,-2-8 0,-4-4-1,-3-3 1,-6-6-1,-4 6 0,-5 3 1,-5-3 0,-7-1-2,-3 9 1,-4 4 0,-2 1 0,-2 9-1,1 3 1,0 5-1,4 4 0,6 5-1,2 0-1,8 0-5,0 2-8,9-5-23,6 2-2,3-9 2,4-5 0</inkml:trace>
          <inkml:trace contextRef="#ctx0" brushRef="#br2" timeOffset="-372873.3272">6697 17215 58,'0'0'35,"-1"-10"2,6 19-1,2 5-21,-7-14-6,6 30-1,-2-4-1,6 6-1,0 1-1,1 8-1,-2-4 0,0 0 1,-2 3-1,3-9 0,-1-3-4,1 0 1,0-6 0,2-7 0,0-1 0,4-2-2,1-7-1,-5-1-3,6 0-13,-1-7-21,-3-13-2,0 2 2,0-10-2</inkml:trace>
          <inkml:trace contextRef="#ctx0" brushRef="#br2" timeOffset="-372311.295">7127 17195 78,'0'-18'39,"0"18"-2,0 0 1,0 0-27,-6 18-7,4-2 2,7 6-2,-3 1-1,6 8 1,1 7 1,1 0-1,-2-1-1,5 6 1,-3-1-1,1-7 1,0 2-1,1-9-3,0-6 0,-3-2 0,0-10 0,-9-10-1,14-6-1,-14 6 1,4-17 0,-8 4-1,-3-6 1,-2-2-1,-3 1 1,-4 6 0,-2 6 0,-5 1 1,0 6 0,0 3 0,2 4 0,-1 10 2,1 3-1,6-2 1,2 1-1,7 2 1,5-3 0,4 1 1,5-2-1,8 0-1,3-8 1,1 2-2,3-5 0,2-5 0,-1 0 0,-1-7 0,1 3 0,-4-14 0,-2 12 0,-3-7-5,0 5-5,-15 8-16,13-17-15,-13 17-1,6-13 1,-6 13 0</inkml:trace>
          <inkml:trace contextRef="#ctx0" brushRef="#br2" timeOffset="-371912.2722">7725 17166 64,'0'0'37,"0"0"0,-13 7 1,8 9-19,-6-3-9,5 8-4,-4-4 0,3 10-1,-3 5 1,1 4 0,0 1-2,3 7 2,-1 0-2,1 4 0,2 3-1,5-2-3,1-6 0,5 3 0,2-13 0,1-5 0,3-3 0,0-12 0,3-8-2,-7 2-6,7-2-20,-5-11-13,-6-6-2,0-3 2,-1-10 0</inkml:trace>
          <inkml:trace contextRef="#ctx0" brushRef="#br2" timeOffset="-371543.2511">8075 17430 54,'0'0'35,"0"0"0,8 17 2,-8-17-15,0 0-9,-6 17-1,-3-10-2,4 7-3,-9-3 0,2 5-2,-5 0-1,2 2-1,-4-1 0,2 4-1,0 0-1,1 2 1,1-5-1,4-1 1,1 0-4,2-5 1,4 0-2,4-12-3,0 0-5,0 0-15,0 0-16,4-16 0,-2-3 1,0-4 2</inkml:trace>
          <inkml:trace contextRef="#ctx0" brushRef="#br2" timeOffset="-371263.2351">7846 17479 88,'0'0'39,"1"11"0,-1-11 3,10 14-24,-10-14-9,15 9-2,-3 5-2,5-7-2,0 1-1,4 7 1,0 0-3,1-6 0,1 7 0,0-5 0,-2-1 0,-2 1 0,-2 1 0,-1-10 0,-3 4 0,-2-2-5,0-1-3,-11-3-12,0 0-20,0 0-2,0 0 1,0 0 0</inkml:trace>
          <inkml:trace contextRef="#ctx0" brushRef="#br2" timeOffset="-370823.2099">8200 17277 82,'0'0'40,"12"0"-1,-12 0 2,12 0-29,3 7-5,0-4 0,5 8-2,0 1-2,1 4 3,-4 5-3,3 8 1,-6 1-1,-2 4 0,-5 4-3,-3-1 0,-4 6 0,-3-5 0,-3 4 0,-4-11 0,-1-5 0,1 0 0,0-8 0,0-8 0,10-10 0,-15 5-8,15-5-35,-9-16 0,9 16 1,-6-24-1</inkml:trace>
        </inkml:traceGroup>
        <inkml:traceGroup>
          <inkml:annotationXML>
            <emma:emma xmlns:emma="http://www.w3.org/2003/04/emma" version="1.0">
              <emma:interpretation id="{96F29FC1-6F4C-43E4-B828-8A71F00014FC}" emma:medium="tactile" emma:mode="ink">
                <msink:context xmlns:msink="http://schemas.microsoft.com/ink/2010/main" type="inkWord" rotatedBoundingBox="8856,16815 14107,16608 14142,17488 8891,17695"/>
              </emma:interpretation>
              <emma:one-of disjunction-type="recognition" id="oneOf37">
                <emma:interpretation id="interp185" emma:lang="en-US" emma:confidence="0">
                  <emma:literal>ax-is,</emma:literal>
                </emma:interpretation>
                <emma:interpretation id="interp186" emma:lang="en-US" emma:confidence="0">
                  <emma:literal>ax-is)</emma:literal>
                </emma:interpretation>
                <emma:interpretation id="interp187" emma:lang="en-US" emma:confidence="0">
                  <emma:literal>ax-5x7</emma:literal>
                </emma:interpretation>
                <emma:interpretation id="interp188" emma:lang="en-US" emma:confidence="0">
                  <emma:literal>ox-5x7</emma:literal>
                </emma:interpretation>
                <emma:interpretation id="interp189" emma:lang="en-US" emma:confidence="0">
                  <emma:literal>onyx-5x7</emma:literal>
                </emma:interpretation>
              </emma:one-of>
            </emma:emma>
          </inkml:annotationXML>
          <inkml:trace contextRef="#ctx0" brushRef="#br0" timeOffset="124784.1372">11105 17231 3,'0'0'24,"-1"9"3,1-9-5,0 0-3,0 0-2,0 0-3,-1 15-2,1-15-2,12 10-1,-12-10-2,15 10 0,-6-4-2,5 0-1,-4 0 0,7 4 0,-2-2-1,2 0-1,0 1 0,3 0 2,0 1-1,0 1-2,2-2 1,-1-1 1,-3 0-1,2 1 0,-2-1 1,0-1-3,-4-2 0,-2-1 2,-12-4-2,13 5 0,-13-5 0,0 0 1,0 0-1,-11 3 0,0-2 1,-4 1-1,0 4 0,-2-2 1,-1 1-1,0 5 0,-2 3 0,0-1 0,-2 2 0,0 0 0,-1 2 1,-2 2-1,-1 0 0,2-5 0,0-4 0,4 2 0,3-4-1,1 1-1,16-8-5,-15 5-19,15-5-11,7-15 0,0-3-1,5 0 2</inkml:trace>
          <inkml:trace contextRef="#ctx0" brushRef="#br0" timeOffset="136028.7804">8980 16965 27,'-11'2'29,"5"10"2,-11-5-7,3 0-9,1 11-2,-2-6-1,3 9-3,-1-6-1,7 8-1,1-3-2,7 3-1,2-6 0,8 1 0,3-6-2,5 0 0,2-3 0,4-5-1,-2-6 0,2-4-1,-3-4 1,-2-3-1,-2-4 2,-7-4-2,-4-2 0,-5 1 0,-5-1 0,-5 0 1,-5 3-1,-4 2-1,-3 7 1,-1 5 0,1 6 0,0 2-1,3 5-2,3 5 0,7 5-4,-1-7-5,12 6-10,5-5-14,1-7-1,9 1 2,-1-12 2</inkml:trace>
          <inkml:trace contextRef="#ctx0" brushRef="#br0" timeOffset="136602.8132">9251 16833 28,'-1'-15'29,"1"15"3,3-18 0,-3 18-16,0 0-3,0 0-3,7 20-2,-7-3-2,4 8-2,-4 1 0,2 7-1,-2 0-1,1 1 0,-1-4-1,2 1 0,0-7 0,2 0 0,1-7-1,3-4-1,3-3-2,-11-10-6,23 7-13,-7-9-12,-7-6-1,5-1-1,-7-9 1</inkml:trace>
          <inkml:trace contextRef="#ctx0" brushRef="#br0" timeOffset="137188.8467">9551 16835 58,'10'-5'34,"-7"-5"0,-3 10 0,0 0-24,0 0-3,6 12-2,-11 3 0,3 4-2,-1 4-1,3 5 0,-1-1 0,2 1 0,1-3-1,3-1 0,1-5-1,1-1 0,0-4 1,-7-14-1,13 13-1,-13-13 1,13 0-1,-13 0 1,3-12-1,-5 2 0,-4-2 0,-4 4 0,-3-1 0,-5-2 1,-3 6-1,0 5 1,-3 3 0,-1 5 1,1 3 0,3 0 0,1 5 1,8 3 0,4 0 1,6-3 0,4-5-1,9-1 0,6-3 0,4-1 0,5-4 0,2-4-2,1-4-1,-2 2-1,3 1-3,-10-6-5,5 6-10,-4-3-20,-7-4 3,2 5-2,-6-3 3</inkml:trace>
          <inkml:trace contextRef="#ctx0" brushRef="#br0" timeOffset="137239.8496">9938 16817 33,'0'0'30,"-10"-11"1,10 11 1,-10 15-17,-1-10-5,6 14-1,-5 2-1,5 9 0,-3-1-3,5 9-1,-1-3 0,3 3-2,1-3 0,4-1-1,3-3-1,1-5-3,4 0-4,-3-12-10,3-9-18,3 2 0,-2-9-1,4-2 1</inkml:trace>
          <inkml:trace contextRef="#ctx0" brushRef="#br0" timeOffset="137822.883">10185 17004 42,'0'0'29,"0"0"3,0 0-1,0 0-23,-8 17-1,-2-5-1,2 4 0,-7-2-2,4 5-1,-4-2-1,4-2-2,0-3-4,1-6-5,10-6-6,-8 9-16,8-9-1,-4-13 0,-2-3 0</inkml:trace>
          <inkml:trace contextRef="#ctx0" brushRef="#br0" timeOffset="137874.886">10018 17001 53,'0'0'33,"0"0"2,0 0-7,18 12-14,-18-12-1,22 16-3,-9-7-3,6 3-2,-1 2-2,3-4-2,-2 2-1,0 2-1,4-2-3,-6-4-1,3 3-6,-8-10-10,0-3-15,2 2 0,-6-11 0,1 0 2</inkml:trace>
          <inkml:trace contextRef="#ctx0" brushRef="#br0" timeOffset="137925.8889">10267 16836 76,'0'0'37,"15"0"0,-5 1-9,4 13-16,-4-2-4,6 14-1,-4-1-3,0 6-1,-4 0-3,-1 4 0,-1-1-2,-6-3-5,4-1-20,-4-7-12,-5-9 2,0-5-2</inkml:trace>
          <inkml:trace contextRef="#ctx0" brushRef="#br0" timeOffset="139008.9508">10615 17030 48,'0'0'34,"0"0"2,12 8-4,-12-8-17,18-4-1,-18 4-3,23-6-4,-12 3-3,2 3-2,-1-1-1,2 2-1,-1 0 0,0 2-1,1 1-2,-1-3-1,3 2-4,-7-5-6,6 4-14,-2 0-8,-13-2-1,16-5 3</inkml:trace>
          <inkml:trace contextRef="#ctx0" brushRef="#br0" timeOffset="139592.9842">10805 16913 52,'0'0'35,"-11"-2"0,11 2 0,11 8-18,-11-8-7,13 5-1,-13-5-4,23 9-1,-9-2-1,3-1-1,-1 1-1,2 2-1,-2 2 0,-1-2 0,-3 1 0,-2 0-1,-4 0 1,-3 1-1,-4 0 1,1-11-1,-11 16 1,4-7-1,7-9 1,-14 13-2,14-13-1,-14 7-3,14-7-8,0 0-17,0 0-5,0 0-2,0 0 3</inkml:trace>
          <inkml:trace contextRef="#ctx0" brushRef="#br0" timeOffset="140177.0176">11332 16897 10,'0'0'28,"18"2"2,-18-2 1,6 10-11,-1 0-3,-5-10-2,-3 18-4,-3-7-2,3 3-3,-5 0-1,2 2-1,-6-3-2,2 5 0,-2-1-1,-1 0 1,-2-1-2,1 1 1,2-2-1,0-1 0,3 0-3,0-10-5,9-4-10,-5 12-17,5-12 0,2-9-1,-2-4 1</inkml:trace>
          <inkml:trace contextRef="#ctx0" brushRef="#br0" timeOffset="140229.0206">11181 16909 67,'-12'5'38,"12"-5"0,0 16 1,0-16-22,22 27-8,-6-11-2,9 9-2,1-4-2,5 5-2,1 0-4,-5-9-11,-5 0-26,3-3 1,-8-11 0,-1-3-1</inkml:trace>
        </inkml:traceGroup>
        <inkml:traceGroup>
          <inkml:annotationXML>
            <emma:emma xmlns:emma="http://www.w3.org/2003/04/emma" version="1.0">
              <emma:interpretation id="{3CCF592D-FE5B-4BDB-A6CF-EADB5753C10C}" emma:medium="tactile" emma:mode="ink">
                <msink:context xmlns:msink="http://schemas.microsoft.com/ink/2010/main" type="inkWord" rotatedBoundingBox="11831,17105 12541,16796 12733,17237 12022,17546"/>
              </emma:interpretation>
              <emma:one-of disjunction-type="recognition" id="oneOf38">
                <emma:interpretation id="interp190" emma:lang="en-US" emma:confidence="0">
                  <emma:literal>y</emma:literal>
                </emma:interpretation>
                <emma:interpretation id="interp191" emma:lang="en-US" emma:confidence="0">
                  <emma:literal>#</emma:literal>
                </emma:interpretation>
                <emma:interpretation id="interp192" emma:lang="en-US" emma:confidence="0">
                  <emma:literal>H</emma:literal>
                </emma:interpretation>
                <emma:interpretation id="interp193" emma:lang="en-US" emma:confidence="0">
                  <emma:literal>t</emma:literal>
                </emma:interpretation>
                <emma:interpretation id="interp194" emma:lang="en-US" emma:confidence="0">
                  <emma:literal>V</emma:literal>
                </emma:interpretation>
              </emma:one-of>
            </emma:emma>
          </inkml:annotationXML>
          <inkml:trace contextRef="#ctx0" brushRef="#br2" timeOffset="-363998.8196">11932 17075 39,'0'0'31,"0"0"1,0 0 1,0-10-17,0 10-3,0 0 1,0 0-4,0 0-2,11-8-1,-1 14-1,-10-6-1,20 14-1,-5-5 0,5 6-1,1 1-1,5 4 1,3 2-1,4 3-1,0 0 0,2 1-1,-1 1 2,-2-2-2,-4 0 0,-1-3 3,-6-3-2,-5-5 2,-2 1-1,-14-15 0,14 13-1,-14-13-2,0 0-4,0 0-10,-2-10-26,2 10-3,-12-18 3,12 18-3</inkml:trace>
          <inkml:trace contextRef="#ctx0" brushRef="#br2" timeOffset="-364431.8443">12248 17143 16,'0'0'29,"15"-7"1,-15 7 4,3-11-14,-3 11-2,0 0-2,9-8-3,-9 8-5,0 0-1,0 0-1,0 0-2,-10 2 0,10-2-1,-10 12-1,2-2 0,-3 4 0,-1 4 0,-7 1 0,-2 0-1,-3 3 0,0 2-1,-3 1 1,0-3 0,1 0 0,3-3 1,5-4-1,3-3 3,3-2-3,12-10 2,-14 12-3,14-12 0,0 0 2,0 0-2,0 0 1,0 0-2,0 0 1,0 0-2,-4 12 0,4-12-3,0 0-7,0 0-14,0 0-15,0 0 0,-9-2 2,9 2-1</inkml:trace>
          <inkml:trace contextRef="#ctx0" brushRef="#br2" timeOffset="-362180.7156">12535 16898 44,'0'0'32,"0"0"3,10 2-8,-10-2-8,11 0-2,-11 0-4,17 7-4,-17-7-2,20 21-2,-11-8-1,1 5 0,-4 1-2,0 4 0,-5-1 0,-4-1-1,-2-2-1,0-4 1,-2-1-1,-1-1 0,8-13-2,-15 13 0,15-13-3,0 0-4,0 0-16,0 0-14,0 0 1,11-2-1,-11 2 2</inkml:trace>
        </inkml:traceGroup>
        <inkml:traceGroup>
          <inkml:annotationXML>
            <emma:emma xmlns:emma="http://www.w3.org/2003/04/emma" version="1.0">
              <emma:interpretation id="{1E1D1BF3-4784-42A6-87EA-A284B141E086}" emma:medium="tactile" emma:mode="ink">
                <msink:context xmlns:msink="http://schemas.microsoft.com/ink/2010/main" type="inkWord" rotatedBoundingBox="12939,17058 14129,17028 14139,17405 12948,17434"/>
              </emma:interpretation>
              <emma:one-of disjunction-type="recognition" id="oneOf39">
                <emma:interpretation id="interp195" emma:lang="en-US" emma:confidence="1">
                  <emma:literal>ax</emma:literal>
                </emma:interpretation>
                <emma:interpretation id="interp196" emma:lang="en-US" emma:confidence="0">
                  <emma:literal>ox</emma:literal>
                </emma:interpretation>
                <emma:interpretation id="interp197" emma:lang="en-US" emma:confidence="0">
                  <emma:literal>&lt;x</emma:literal>
                </emma:interpretation>
                <emma:interpretation id="interp198" emma:lang="en-US" emma:confidence="0">
                  <emma:literal>ex</emma:literal>
                </emma:interpretation>
                <emma:interpretation id="interp199" emma:lang="en-US" emma:confidence="0">
                  <emma:literal>rx</emma:literal>
                </emma:interpretation>
              </emma:one-of>
            </emma:emma>
          </inkml:annotationXML>
          <inkml:trace contextRef="#ctx0" brushRef="#br2" timeOffset="-361505.677">13193 17066 29,'0'0'31,"15"-1"3,-15 1 0,0 0-12,10-2-7,-10 2-1,0 0-5,0 0-2,0 0-2,0 0-1,-12 12 0,12-12-1,-12 12-2,2-4 1,-3 2-1,-3 0 0,-4 0 0,-2 0-1,-1 4 0,-3 3 1,-1-4-1,1 2 1,2-1-2,6-2 2,4-2-1,3 0 2,11-10-2,0 0 1,9 14 1,6-12-1,3-1 1,6 4 0,4 0-1,0 1 0,0 4 0,-2 0 0,-3-1-1,-2 4 1,-2 0 1,-5-3-2,-4 3 0,-10-13 0,14 16 2,-14-16-2,0 0-2,9 12-1,-9-12-7,0 0-16,0 0-16,0 0 3,7-14-5,-3 3 5</inkml:trace>
          <inkml:trace contextRef="#ctx0" brushRef="#br2" timeOffset="-360450.6166">13717 17110 64,'1'-11'37,"-1"11"0,0 0 3,6-17-23,5 21-7,-11-4-1,19 4-2,-7 3-1,5 3-2,2 2 0,3 5-1,4 3 0,5 3-2,1 0 1,0 6-1,-1 0 0,4-1 2,-7 0-1,0-2-1,-6-6 2,-4-4-3,-6-1 0,-2-5 0,-10-10 0,0 0-9,10 2-33,-10-2-3,-16-19 2,6 1-2</inkml:trace>
          <inkml:trace contextRef="#ctx0" brushRef="#br2" timeOffset="-360784.6357">13999 17066 37,'15'-3'33,"-15"3"4,18-11-1,-8 10-13,-10-8-8,10 8-2,-9-8-4,-1 9-2,0 0-2,9-2-1,-9 2-1,-5 11 0,-1-2-1,-3 5-1,-5 2 1,-2 2-1,-3 2 0,-3 6 0,-3 2 0,0-3-1,-2 0 0,2-1 0,-1-3 0,6 0-1,1-5 2,2-4-2,6-5 1,11-7-1,-10 12 0,10-12 0,0 0-1,0 0-1,0 0-1,0 0-4,1 13-6,-1-13-23,-12-5-1,12 5-1,-8-15 0</inkml:trace>
        </inkml:traceGroup>
        <inkml:traceGroup>
          <inkml:annotationXML>
            <emma:emma xmlns:emma="http://www.w3.org/2003/04/emma" version="1.0">
              <emma:interpretation id="{C9835331-248A-493E-8FF1-2A92D4612DE9}" emma:medium="tactile" emma:mode="ink">
                <msink:context xmlns:msink="http://schemas.microsoft.com/ink/2010/main" type="inkWord" rotatedBoundingBox="14696,17322 14796,17008 15059,17093 14959,17406"/>
              </emma:interpretation>
              <emma:one-of disjunction-type="recognition" id="oneOf40">
                <emma:interpretation id="interp200" emma:lang="en-US" emma:confidence="1">
                  <emma:literal>^</emma:literal>
                </emma:interpretation>
                <emma:interpretation id="interp201" emma:lang="en-US" emma:confidence="0">
                  <emma:literal>n</emma:literal>
                </emma:interpretation>
                <emma:interpretation id="interp202" emma:lang="en-US" emma:confidence="0">
                  <emma:literal>N</emma:literal>
                </emma:interpretation>
                <emma:interpretation id="interp203" emma:lang="en-US" emma:confidence="0">
                  <emma:literal>a</emma:literal>
                </emma:interpretation>
                <emma:interpretation id="interp204" emma:lang="en-US" emma:confidence="0">
                  <emma:literal>m</emma:literal>
                </emma:interpretation>
              </emma:one-of>
            </emma:emma>
          </inkml:annotationXML>
          <inkml:trace contextRef="#ctx0" brushRef="#br2" timeOffset="-348252.919">14783 17052 22,'0'0'29,"0"0"2,0 0 2,0 0-14,0 0-5,12 12 0,-12-12-1,-1 15-5,-3-5-2,1 9-2,-7 4 0,3 5-3,-4 2 0,0 0-1,1-3 1,0 1-1,0-5 0,4-3 0,3-11 1,3-9-1,0 0 0,0 0 0,8-25 1,4 0 0,1-3-1,2-6 1,1-2-1,1-2 2,-1 4-1,0 2 1,-6 10 0,-1 6-1,-3 5 1,-6 11 0,0 0 1,11 8-1,-9 6 0,3 6 0,1-1-1,4 8 0,-1 2 1,3-1-2,1-2 1,0-4-1,1-3 0,-3-2-1,0-1-1,-11-16-3,20 19-6,-20-19-29,10 9 1,-10-9-1,0 0 1</inkml:trace>
        </inkml:traceGroup>
        <inkml:traceGroup>
          <inkml:annotationXML>
            <emma:emma xmlns:emma="http://www.w3.org/2003/04/emma" version="1.0">
              <emma:interpretation id="{7CA6B7F9-34F2-440A-BF29-F0CA74C730F3}" emma:medium="tactile" emma:mode="ink">
                <msink:context xmlns:msink="http://schemas.microsoft.com/ink/2010/main" type="inkWord" rotatedBoundingBox="15465,16781 16950,16861 16908,17634 15423,17554"/>
              </emma:interpretation>
              <emma:one-of disjunction-type="recognition" id="oneOf41">
                <emma:interpretation id="interp205" emma:lang="en-US" emma:confidence="0">
                  <emma:literal>47=7</emma:literal>
                </emma:interpretation>
                <emma:interpretation id="interp206" emma:lang="en-US" emma:confidence="0">
                  <emma:literal>4=4</emma:literal>
                </emma:interpretation>
                <emma:interpretation id="interp207" emma:lang="en-US" emma:confidence="0">
                  <emma:literal>4=7</emma:literal>
                </emma:interpretation>
                <emma:interpretation id="interp208" emma:lang="en-US" emma:confidence="0">
                  <emma:literal>47=4</emma:literal>
                </emma:interpretation>
                <emma:interpretation id="interp209" emma:lang="en-US" emma:confidence="0">
                  <emma:literal>43=4</emma:literal>
                </emma:interpretation>
              </emma:one-of>
            </emma:emma>
          </inkml:annotationXML>
          <inkml:trace contextRef="#ctx0" brushRef="#br2" timeOffset="-347504.8762">15454 16987 76,'1'15'37,"-1"-15"0,6 14 0,3 0-28,-3 1-2,6 9 0,-2-5-2,3 7-1,0-4-2,1 6 0,0-5 0,0-4-1,0-4 0,1-3-1,-1-2 1,0-3-2,-1-3 1,0-10 0,-1-4 0,0-2 1,1-4 0,0-2 0,1-4 0,0-2-1,0-1 1,-2 6 0,-2 3-1,1 2 1,-4 5-1,-7 9 1,0 0-1,0 0 1,0 20 0,-6 2 0,-3 5 0,-1 5-1,-1 4 0,-1 3 2,1 4 0,2-1-1,-2-2 1,3-5-1,2-1 1,2-10 0,0 0-2,2-7-1,0-7-1,2-10-1,0 0-4,0 0-6,0 0-28,10-19 0,-6-1 0,2-4-1</inkml:trace>
          <inkml:trace contextRef="#ctx0" brushRef="#br2" timeOffset="-347210.8593">15822 16841 71,'6'-16'35,"-6"16"0,10-14-4,-10 14-19,18-8-4,-8 8 0,6 10 0,-4-1-3,3 8-1,-4 2-1,0 4 0,-5-2-3,-2 4 0,-2 0-2,-6-3-4,4 5-10,-4-10-23,-4-2 1,8-15-1,-12 10 1</inkml:trace>
          <inkml:trace contextRef="#ctx0" brushRef="#br2" timeOffset="-346782.8349">16180 17064 77,'0'0'38,"0"0"0,12 6 2,-12-6-29,23-10-3,-6 2 0,4 8-2,0-3-3,0 0-2,-2 4-2,-3 1-2,-3 6-4,-13-8-5,13 11-24,-13-11-4,-6 14 2,-2-2-2</inkml:trace>
          <inkml:trace contextRef="#ctx0" brushRef="#br2" timeOffset="-346502.8189">16227 17241 71,'0'0'38,"5"17"-1,-5-17 1,0 0-24,17-4-6,-17 4-2,22-4-3,-9 2-2,2 2-2,3 1-1,-3-2-3,5 5-6,-3-3-28,0-3 2,0 0-2,-3-6 2</inkml:trace>
          <inkml:trace contextRef="#ctx0" brushRef="#br2" timeOffset="-346039.7924">16640 16954 81,'12'11'37,"-12"-11"1,1 22 1,9-5-30,-7-5-3,6 9-1,-3-1 0,7 4-2,-1-3-1,4-2 0,0-1-1,3-5 0,-3-4 0,3-2 0,0-7 0,0-5-1,-1-6 1,-2-3-1,2-3 0,-4-2 0,0 1 0,-3-1 0,-2 1 1,-2 6-1,-7 12 1,5-10 0,-5 10 0,-10 14 1,2 3-1,-2 11 1,-4 8 0,2 4-1,-4 4 1,1 10 1,-2 4 0,2 0-1,0-2-2,3-8 0,1-6 0,0 0 0,5-9 0,1-15 0,8-4-13,-3-14-29,5-18-2,-1-4 1,1-25 0</inkml:trace>
        </inkml:traceGroup>
        <inkml:traceGroup>
          <inkml:annotationXML>
            <emma:emma xmlns:emma="http://www.w3.org/2003/04/emma" version="1.0">
              <emma:interpretation id="{D726F659-82ED-4F0C-9EB1-F5681FE375D7}" emma:medium="tactile" emma:mode="ink">
                <msink:context xmlns:msink="http://schemas.microsoft.com/ink/2010/main" type="inkWord" rotatedBoundingBox="17997,16709 18818,16834 18727,17430 17906,17305"/>
              </emma:interpretation>
              <emma:one-of disjunction-type="recognition" id="oneOf42">
                <emma:interpretation id="interp210" emma:lang="en-US" emma:confidence="0">
                  <emma:literal>(or)</emma:literal>
                </emma:interpretation>
                <emma:interpretation id="interp211" emma:lang="en-US" emma:confidence="0">
                  <emma:literal>cars,</emma:literal>
                </emma:interpretation>
                <emma:interpretation id="interp212" emma:lang="en-US" emma:confidence="0">
                  <emma:literal>(no)</emma:literal>
                </emma:interpretation>
                <emma:interpretation id="interp213" emma:lang="en-US" emma:confidence="0">
                  <emma:literal>(Dr)</emma:literal>
                </emma:interpretation>
                <emma:interpretation id="interp214" emma:lang="en-US" emma:confidence="0">
                  <emma:literal>(ms)</emma:literal>
                </emma:interpretation>
              </emma:one-of>
            </emma:emma>
          </inkml:annotationXML>
          <inkml:trace contextRef="#ctx0" brushRef="#br0" timeOffset="165624.4732">18076 16843 17,'-7'18'26,"-5"-16"1,0 6-9,1 5-4,-4-1 0,3 5-1,-3-6-3,4 9-2,0-5-1,3 9-1,-1-4-1,6 7 1,-1-4-2,5 8 0,-2-2 0,7 4-2,0-5 0,5 2-1,-2-5 0,5 0-1,-1-5 0,2-1 0,0-8-1,0 0 2,-1-4-2,-5-5 1,2 3-2,-11-5-2,12 5-3,-12-5-9,0 0-17,0 0-3,0 0 1,-2-10 1</inkml:trace>
          <inkml:trace contextRef="#ctx0" brushRef="#br0" timeOffset="182535.4404">18246 16903 29,'4'-10'20,"-4"10"1,1-11 2,-1 11-4,0 0-3,0 0-3,-2-13-2,2 13-3,0 0-1,0 0 0,0 0-3,-3 17 0,1-7 0,3 5-1,-4 2 0,2 4 0,-2 2-1,4 2 0,-1 0-1,1 0 1,0-2-1,2-3-1,1-3 0,-1 0 1,2-8-1,-5-9 1,6 12-1,-6-12 0,0 0 0,0 0 1,4-13-1,-5 1 0,1 0 0,1-4-1,1-2 1,-1-3 0,1 0 0,3-3 0,-1-1 0,-1 0 0,-2 1 1,0 1 0,-2 0 0,0 4 0,-1 0 1,-1 4-1,-1 5 1,4 10 0,0 0 0,0 0 0,-3 11-1,4 6 0,0 8 0,1 3-1,0 4 0,0 1 0,-1-1 1,-2 1-1,1-4 0,0-4 1,-2-4-1,2-4 0,-1-6 0,1-11 1,1 14-1,-1-14 0,0 0 0,7-14 0,-4 2 0,-1-5 0,-2-2 0,1-4 0,-1-6 0,0 0-1,-3-1 1,1-2 0,1 3 0,0 4 0,0 1 0,-1 7 0,2 3 0,-2 4 1,2 10 0,0 0 0,0 0 0,0 0 0,2 20 0,-1-2 0,0 6 0,-2 5 1,2 3-2,-1 1 1,0-4 0,-2 4-1,2-3 1,-2-2-1,1-6 1,-1-1-1,2-6 0,-1 0 1,1-5-1,0-10 1,0 0-1,0 0-1,0 0 2,-5-14-1,5 14 0,-4-14 0,4 14 0,-5-11-1,5 11 1,0 0 1,0 0-2,0 0 1,2 12 0,-2-3 0,0-9 0,7 19 0,-4-8 0,0-1-1,1 1 1,-1-2 0,0 1 0,-3-10-1,7 11 1,-7-11 0,10 4 0,-10-4 0,14 2 0,-2-2 1,1-1-1,3 0 0,-2 4 1,3-1-1,-1-2 0,1 1 0,-1 3 0,-1-3 0,-2 1 0,-1 2 1,1-2-1,-2-3 1,0 5-1,-1-1 0,-10-3 0,15 0 0,-15 0 1,13-1-2,-13 1 1,0 0 0,10-3-1,-10 3 2,0 0-1,0 0-1,0 0 1,0 0 1,0 0-1,0 0 0,0 0 1,-10 1-1,10-1-1,0 0 2,0 0-2,0 0 1,0 0-1,0 0 1,0 0 0,3-10 0,-3 10 0,0 0 0,0 0 0,-13-1 0,13 1 0,-14 0-1,4-2 1,-4 5 0,2-2 0,-2-3 0,0 2 0,0-2 0,-3 0 0,0 0 1,1 2-1,0-4 0,1 2 0,1 0 0,1 0 0,0 1 1,3 2-1,10-1 0,-13-2-1,13 2 2,0 0-1,0 0 0,0 0 0,0 0 0,0 0 0,0 0 0,0 0 1,0 0-1,10-3-1,-10 3 1,0 0 0,0 0 0,0 0 0,0 0 0,0 0 0,-12-6 1,12 6 0,0 0-1,-10-1 0,10 1 0,0 0 0,0 0 0,0 0 0,0 0-1,0 0 0,0 0 1,0 0 0,0-11 0,0 11 0,4-16 0,-2 7 0,0-4 1,-2 0-1,3-1 1,-2-2-1,0 2 1,0-1 0,0 0-1,-1-4 0,1 5 0,0-6 0,1-1 0,-1 0 0,-1-2-1,1 0 1,-1 5 0,1 2 0,-3-4 0,2 7 0,-1 3 0,1 10 0,-3-13 0,3 13 0,0 0 0,0 0 0,0 0 0,0 0 0,0 0 0,0 0 0,9 11-1,-9-11 2,4 10-1,-4-10 0,0 0-1,1 11 0,-1-11 0,-1 12-4,1-12-6,0 0-30,-12 0-1,2-5 0,0-4 0</inkml:trace>
          <inkml:trace contextRef="#ctx0" brushRef="#br0" timeOffset="166934.5481">18625 16807 46,'10'3'33,"-10"-3"1,18-1-1,-12 13-15,4-7-10,8 8-1,-4-1 1,4 11-2,-3-2-1,1 9 0,-3 0-1,-1 4-1,-8-3-1,-3 3 0,-3-1 0,-1-1 0,-3-4-1,-1-2-1,-1-4 0,-2-5-4,6-1-2,4-16-21,-13 4-11,13-4-1,-6-23 0,9 3 1</inkml:trace>
        </inkml:traceGroup>
        <inkml:traceGroup>
          <inkml:annotationXML>
            <emma:emma xmlns:emma="http://www.w3.org/2003/04/emma" version="1.0">
              <emma:interpretation id="{9C799B5F-521C-410E-819B-BE14506848E0}" emma:medium="tactile" emma:mode="ink">
                <msink:context xmlns:msink="http://schemas.microsoft.com/ink/2010/main" type="inkWord" rotatedBoundingBox="19836,16328 23665,16177 23705,17189 19876,17340"/>
              </emma:interpretation>
              <emma:one-of disjunction-type="recognition" id="oneOf43">
                <emma:interpretation id="interp215" emma:lang="en-US" emma:confidence="0">
                  <emma:literal>"cilia-is))"</emma:literal>
                </emma:interpretation>
                <emma:interpretation id="interp216" emma:lang="en-US" emma:confidence="0">
                  <emma:literal>sisal-is))"</emma:literal>
                </emma:interpretation>
                <emma:interpretation id="interp217" emma:lang="en-US" emma:confidence="0">
                  <emma:literal>"-cilia-is))"</emma:literal>
                </emma:interpretation>
                <emma:interpretation id="interp218" emma:lang="en-US" emma:confidence="0">
                  <emma:literal>"(cilia-is))"</emma:literal>
                </emma:interpretation>
                <emma:interpretation id="interp219" emma:lang="en-US" emma:confidence="0">
                  <emma:literal>"cilia-ism)"</emma:literal>
                </emma:interpretation>
              </emma:one-of>
            </emma:emma>
          </inkml:annotationXML>
          <inkml:trace contextRef="#ctx0" brushRef="#br2" timeOffset="-216235.368">20259 16674 34,'0'0'31,"0"0"2,0 0-9,0 0-7,-1-14-3,1 14-3,0 0-2,0 0-3,-13 8-2,13-8 0,-14 14-1,6-1-1,-2 1 1,0 5-1,0 0 0,2 9 0,0 1 0,3 1 0,2-1-1,4 3 0,1-4 0,5-1 0,0-3-1,2-6 1,0-3-1,-1-2-1,1 1 0,-9-14-2,14 15-5,-14-15-8,0 0-22,11-1 1,-11 1-1,0 0 2</inkml:trace>
          <inkml:trace contextRef="#ctx0" brushRef="#br2" timeOffset="-215814.3439">20495 16694 47,'0'0'35,"12"-12"2,-12 12 0,0 0-10,5-12-18,-5 12-1,0 0-2,1 15-2,-4-2-1,1 3 0,-1 3-2,0 7 0,-2 2 0,3-2 0,-1 2-1,0-1 0,1-2-2,-1-6-2,5 1-5,-2-20-16,0 0-15,0 0 2,9-4-1,-9 4 1</inkml:trace>
          <inkml:trace contextRef="#ctx0" brushRef="#br2" timeOffset="-215406.3206">20658 16929 68,'11'21'38,"-5"-5"-2,0 3 2,-6 3-22,-3-10-11,5 5-2,-4-3-3,-2-4-5,5 5-5,-1-15-15,0 0-12,0 0 1,0 0-2,-6-16 2</inkml:trace>
          <inkml:trace contextRef="#ctx0" brushRef="#br2" timeOffset="-215004.2976">20895 16706 55,'0'0'37,"0"0"-2,0 0 1,0 0-12,-14 1-20,7 10 1,-2 0-2,1 2-1,0 2 0,4-1-1,1-2 0,3 4 0,5-3 0,3-3 0,3-3 0,3 0-1,2-4 1,2 5 0,0-3-1,-1-1 0,-2 1 0,-1 2 0,-4 0-1,-10-7 0,12 17 1,-12-17-1,-3 14 0,3-14 1,-16 16-1,3-12 1,0 2-2,-4-3-2,6 4-7,-6-1-26,3-7 1,3-2-2,-3-9 1</inkml:trace>
          <inkml:trace contextRef="#ctx0" brushRef="#br2" timeOffset="-214971.2957">20887 16664 100,'0'0'37,"17"-4"2,-7 8-11,0-8-23,3 2-4,5 3 0,0-4-4,3 7-6,-5-2-19,0-2-11,3 1 3,-7-2-3</inkml:trace>
          <inkml:trace contextRef="#ctx0" brushRef="#br2" timeOffset="-214566.2725">21183 16566 61,'0'0'39,"0"0"-2,13 1 2,-13-1-14,18 11-19,-7-3 0,2 9-2,-3-2-1,1 10 0,-4 1-2,-3 2 0,-4 4 0,-3 2-1,-5 0 0,-2-2 0,-1-1 0,1-5 0,0-2-1,2-5 0,3-5-2,5-14-2,-1 12-3,1-12-13,-1-10-19,1 10 1,11-17 0,-4 7 2</inkml:trace>
          <inkml:trace contextRef="#ctx0" brushRef="#br2" timeOffset="-214150.2487">21465 16922 85,'8'10'39,"-4"3"0,-3 2 0,5 4-27,-11-5-5,3 7-2,-3-2-2,-1 4-2,-1-1-1,1-4-1,1-2-1,-2-2-3,6-2-6,1-12-25,-13 4-4,13-4 1,-3-18-1</inkml:trace>
          <inkml:trace contextRef="#ctx0" brushRef="#br2" timeOffset="-211457.0947">20159 16572 33,'-9'16'31,"-12"-2"3,1 7-5,1 13-9,-6-2-5,9 15-2,-2-2-5,10 10-2,5-1-3,9 2-3,11 3-12,6-11-25,1-6 1,10-2 0,2-15 0</inkml:trace>
          <inkml:trace contextRef="#ctx0" brushRef="#br2" timeOffset="-206415.8063">20017 16362 59,'0'0'33,"11"14"-1,-11-14-2,2 11-19,-2-11-6,9 13-8,-9-13-7,15 2-22,0 4 0,-6-12-1,10 4 0</inkml:trace>
          <inkml:trace contextRef="#ctx0" brushRef="#br2" timeOffset="-206380.8043">20245 16364 62,'0'0'36,"7"16"-1,-7-16-3,0 0-16,11 11-13,-11-11-14,20 9-23,-20-9 0,19-3-3,-12-6 3</inkml:trace>
          <inkml:trace contextRef="#ctx0" brushRef="#br2" timeOffset="-206828.83">19838 16328 49,'9'5'30,"-9"-5"3,-1 14-1,1-2-21,0-12-6,-5 16 0,5-16-3,-2 16-3,2-16-10,7 14-17,-7-14-4,14-3-2,-14 3 1</inkml:trace>
          <inkml:trace contextRef="#ctx0" brushRef="#br2" timeOffset="-213736.225">21945 16581 62,'0'0'38,"0"0"-3,0 0 4,-29 6-24,18 11-6,-12-6-1,5 9-1,-3 3-2,2 8 0,0 1-1,8 6-2,3-3 1,5 0-2,5 1 0,3-1-1,3-5-1,2-6-1,4-1-4,-14-23-8,17 17-27,-5-10 1,-12-7 0,14-14-1</inkml:trace>
          <inkml:trace contextRef="#ctx0" brushRef="#br2" timeOffset="-213703.2231">21946 16833 88,'0'0'37,"9"8"1,-9-8 1,10 7-25,-10-7-12,19 4-1,-3-1-1,0-1-2,2-5-3,6 8-6,-9-9-20,3-6-9,1 4 2,-5-7-2</inkml:trace>
          <inkml:trace contextRef="#ctx0" brushRef="#br2" timeOffset="-213300.2001">22276 16691 74,'13'-3'37,"-4"0"-1,2 4 2,-2 4-26,-9-5-5,6 14-1,-8-3-2,0 9-1,-4 2 0,-1 2-1,-2 1-2,1 4 1,1 1 0,1-4-2,2-1-1,-1-7-2,6 2-6,-5-10-21,4-10-9,0 0 2,0 0-3</inkml:trace>
          <inkml:trace contextRef="#ctx0" brushRef="#br2" timeOffset="-212883.1762">22430 16960 100,'3'19'38,"-4"-1"1,0-6-8,-1 8-24,-5-2-3,2 1-2,0-2-3,-1-4-4,6 2-10,0-15-25,0 0 2,0 0-2,0-16 2</inkml:trace>
          <inkml:trace contextRef="#ctx0" brushRef="#br2" timeOffset="-212465.1523">22760 16700 63,'16'3'37,"-16"-3"0,0 0-1,2 10-18,-11-8-10,8 11-1,-8-4-2,4 3 0,-3 0-3,3 3 0,1 0-1,3-2 0,3 0 0,0-2 0,-2-11-1,11 16 0,-1-7 1,2-6 0,0 0-1,1 3 0,-1-1 0,3-1 0,0 4 0,-4 1 0,-1-2-1,-2 6 1,-1 1 0,-4-3 1,-3 4-2,-5 1 1,-2 0 0,-1-4 1,-4 2-1,-3-5-1,-3 0 0,1-3-2,3 1-5,-4-11-13,2 0-19,6-3 1,0-5-1,5-3 1</inkml:trace>
          <inkml:trace contextRef="#ctx0" brushRef="#br2" timeOffset="-212048.1285">22707 16745 106,'18'4'40,"-6"-5"0,5-7-7,4 7-29,0 0-2,1-1-3,3 5-3,-8-6-6,4 2-28,-1 4-2,-4-4 0,1-1 0</inkml:trace>
          <inkml:trace contextRef="#ctx0" brushRef="#br2" timeOffset="-212013.1265">23031 16614 65,'13'-4'39,"-4"7"0,1 2 1,3 10-12,-13-15-20,23 27-3,-13-4-1,0 7-2,-1 2 1,-7 5-2,-1 2 0,0 0 0,-4-2 0,-3-6-1,1-5-1,-4-5-2,-1-4-4,-2-11-21,0-2-13,-2-5 1,-2-10-3,-4 1 3</inkml:trace>
          <inkml:trace contextRef="#ctx0" brushRef="#br2" timeOffset="-210841.0594">23276 16629 75,'0'0'40,"18"3"-2,-8 1 3,-10-4-28,19 18-6,-8-1 0,0 9-4,-7 4 0,8 8 0,-7 6-1,-6 5-1,-3-4 0,-1 1 0,-8-3-1,0-3 0,3-5 0,-10-11-2,3-2-1,4-10-3,7 2-8,-6-7-28,12-7 2,0 0 0,-8-20-1</inkml:trace>
          <inkml:trace contextRef="#ctx0" brushRef="#br2" timeOffset="-210388.0335">23549 17054 88,'11'12'40,"-3"-2"-1,-6 3 2,-2 7-31,-6-8-9,-6 4-1,0 7-8,-5-4-33,3-6 1,-1-7 0,2-7 0</inkml:trace>
          <inkml:trace contextRef="#ctx0" brushRef="#br2" timeOffset="-209779.9988">23664 17086 89,'9'4'30,"8"8"-5,-17-12-8,0 0-51,12-6-4,-12 6-1,0 0 4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6:58:2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8045 1549 54,'0'0'34,"11"25"0,-4 5 0,-6 0-23,8 19 0,-6 1-2,5 2-4,-4 4-1,4 6-2,-4-1 2,3-14-4,-1 3 1,-1-15-4,5-2-4,-5-7-5,7-5-13,-1-15-11,-11-6-1,5-12 1,-12-15 1</inkml:trace>
  <inkml:trace contextRef="#ctx0" brushRef="#br0" timeOffset="546.0312">7925 1585 61,'-1'-20'34,"-3"0"1,8 3-8,3 2-14,-7 15-1,32-16-2,-4 1-2,10 15-3,4 5 0,6-7 0,3 6-4,-1 14-1,-5-1 1,-5 3-1,-6 11-1,-13 0 0,-11 0-1,-10 10 0,-13 1 1,-12-8 1,-10-1 1,-7 2-3,-6-7 3,1-6-1,2-9 0,6-8 2,9-5-2,12 1 1,18-1-1,11-19 3,18 3-3,11 8 1,10 1 1,6 2-2,6 8 2,2-2-1,-5 7-1,-8 14-2,-11 8 3,-9-4-2,-12 8 1,-11 3-2,-14-2 3,-10 4-2,-11 1 1,-6-8 2,-8-10-2,-3 1 1,-5-4 1,6-12 0,-1 0-2,8-5 0,6-9 0,8 1-3,22 6-3,-9-19-12,25 5-22,11 0 0,12-11 0,11 8 1</inkml:trace>
  <inkml:trace contextRef="#ctx0" brushRef="#br0" timeOffset="919.0525">8946 1852 72,'-42'18'37,"-6"-2"0,7 8-8,5 4-19,6 1 0,18 3-4,9-7-2,14 5-1,10-2-1,12-5 0,5-9-1,4 2-1,1-8 2,-1-4-1,-2 0 0,-3-12 1,-10-7-2,-5-4 1,-9-4 0,-6-9 0,-9-2-2,-8-6 2,-6 2-3,-7 9 2,-2 5-1,-4-1 0,4 10-3,1 9-1,9 12-3,2 0-13,10 9-17,13-3 0,7-3-1,10 7 1</inkml:trace>
  <inkml:trace contextRef="#ctx0" brushRef="#br0" timeOffset="1335.0763">9397 1783 78,'2'-15'38,"-9"3"-1,-5 9 0,-1 11-29,-5 11-2,4-3-3,0 8-1,4 11-2,3 5 3,7-2-2,4 2 1,6-6-1,7-8 0,4-1-1,4-9 1,6-8 1,-1-11-2,4-6 1,-2-6 0,1-6 1,-10-3-3,0-4 3,-7 2-1,-4 3 0,-9 7 0,-2 2 1,-5 3-3,4 11 2,-18 11 2,9 7-3,2 5 0,1 2 0,4 0 0,3 5-3,5 2 2,4-12-4,9 2-3,-4-14-5,11-3-13,-1-1-15,-2-10 2,2-12 0,-1-10 1</inkml:trace>
  <inkml:trace contextRef="#ctx0" brushRef="#br0" timeOffset="1701.0973">9847 1761 65,'-3'-25'39,"2"12"-2,1 13 2,-9 4-20,9 18-9,-4 7-5,4-1-3,0 9 1,4 7-3,-1 2 2,6-6-1,1-3 0,0-3-2,1-6 2,3-6 0,-1-10-1,4-7 0,0-16 1,3 0-1,-3-10 0,1-13 1,0 2-1,-2-1 1,-2 1-2,-3 4 2,-5 10-1,-2 0 1,-4 18-2,0 0 0,0 16 1,0 2 0,1 4 0,3 7-3,3 3 1,1 2-3,10 4-1,-2-18-11,7 5-24,6-7 2,0-11-1,3-7 2</inkml:trace>
  <inkml:trace contextRef="#ctx0" brushRef="#br0" timeOffset="2178.1246">10616 1383 89,'11'4'38,"-8"15"-1,-2 7 1,0 22-33,1 10-2,0 10 1,2 0-2,1 1-1,1 8-2,0-2 2,1-6-1,2-21 0,-4-1-2,3-14 2,-4-8-1,0-7 1,-4-18 0,4-12-2,-5-8 2,-3-3 0,-2-6-1,-3-2 0,-3 1 0,-3 0 2,-6 7-2,-3 5 1,-4 6 1,-3 5-1,-2 10 0,-1 10 2,2 8-2,4 6 0,5-1 2,6 0-1,9 9 0,8-2 1,13-6-1,5-5 0,8-4 0,6-8 0,5-3-2,4-1-2,1-13-4,10 1-15,-7-2-18,-2-8 1,-3 0-1,-4-2 2</inkml:trace>
  <inkml:trace contextRef="#ctx0" brushRef="#br0" timeOffset="2544.1455">10947 2043 64,'20'12'38,"-5"-15"-1,11-5 1,5 3-25,-2-9-2,5-2-6,-1 1-2,0-3-2,-1-6 1,-3 8-1,-8-1-1,-7-9 2,-8 1-3,-11 7 1,-8 3 0,-10 0 1,-11 10-2,-6 2 1,-2 7 1,-6 15-3,5 8 3,7 0 0,9 3 0,7 10-2,15-4 3,9-2-1,9 1-1,10-8 1,8-9-2,3 1-2,3-8-2,0-17-9,3-1-26,0-11 2,1-11-2,3 2 2</inkml:trace>
  <inkml:trace contextRef="#ctx0" brushRef="#br0" timeOffset="2964.1695">11699 1374 100,'3'18'39,"-5"12"1,-1 16-3,-2 16-32,5 2-1,0 8-1,0 13-3,0-8 2,3-10-3,2-3 0,1-9-1,1-17 1,-3-8-2,3-7-1,-7-23 0,0 0-2,0 0 0,6-13 1,-15-9 0,0 4-1,-8-2 2,-2-2 2,-8 7 1,-4-3 2,1 6 3,-2 1-1,3 16 1,2 4 2,7 3 0,6 4-1,14 2 1,6 4 0,13 5-2,7-3-1,11-5 1,-1-4-1,8 1-3,3-5-1,-2-10-5,5-1-35,-8-12 0,-6-9 0,0-7-1</inkml:trace>
  <inkml:trace contextRef="#ctx0" brushRef="#br0" timeOffset="3553.2032">13263 1332 33,'11'-20'30,"-17"40"3,-13 18 1,-11 15-11,-2 15-13,-6 16 3,10 5-3,-2 6 0,15-9-2,12-12 0,19-9-4,18-16 0,20-21-1,15-21-2,13-11 1,6-16 0,5-13 1,-4-17-3,-7-17 1,-16-15-2,-24-7 1,-25 2 0,-27-2 0,-31 12-3,-22 9 2,-20 17-1,-11 24 0,-3 28-4,0 10-12,17 26-22,16 4 1,18 0-1,25 5 1</inkml:trace>
  <inkml:trace contextRef="#ctx0" brushRef="#br0" timeOffset="3795.217">13325 1726 87,'0'0'41,"20"11"1,-8-2-1,0 1-28,11 0-6,3 7-1,6 6-4,5 2 1,0 10-3,1-6 1,1 6-1,2-1-1,-3 6-2,-4-3 0,-1-8-2,1-1-4,-10-16-11,3 2-23,-4-7 2,0-17 0,0-9 2</inkml:trace>
  <inkml:trace contextRef="#ctx0" brushRef="#br0" timeOffset="4196.24">14141 1590 106,'0'0'37,"-3"22"4,-15 9-13,7 10-23,-5 4 0,6 15-3,0 5 1,8-7-1,7-6 0,6-2-2,8-12 2,6-10-1,9-12-1,3-11 1,5-20 0,3-2-1,0-12 1,-1-17 2,-3-11-4,-4 0 2,-7-3-1,-1 5 1,-11 13-1,-6 1 2,-7 12-3,-5 29 1,-7 16 1,1 9 0,-1 12-1,0 6 1,4 2 0,4 11-2,1-1 2,10-16-3,3-5-2,-1-3-3,11-4-7,-4-10-28,4-9-1,1-21 2,-1-4-3</inkml:trace>
  <inkml:trace contextRef="#ctx0" brushRef="#br0" timeOffset="4636.2652">15009 1667 57,'9'-19'38,"-7"1"0,-7 4 1,-6 20-10,-15 8-20,-1 3-1,-8 5-5,-2 17-1,-6 5 2,9 3-3,6 0 1,10 3-2,10-6 2,14-1-3,11-7 3,15-15-1,9-11-2,8-5 1,4-11 1,0-15 0,-2-6-2,-7-8 3,-8-8-2,-9-3 1,-13-1-1,-8-4 2,-13 10-3,-7 12 1,-8 8 1,2 11 1,-2 13-2,2 15 0,5 12 2,6 17-3,7 6 3,8-4-1,7 0-1,1 2-1,4-7 1,-1-7-3,2-7-2,-5-17-6,8-6-25,-9-5-7,-3-17 1,2-10 0</inkml:trace>
  <inkml:trace contextRef="#ctx0" brushRef="#br0" timeOffset="5024.2873">15383 1615 106,'-4'12'40,"1"16"0,-6 6-9,10 7-24,-13 3 0,6 13-5,-1 2 1,10-4-2,3-8 0,4-12-2,8-11 1,6-7 0,2-8 0,0-23 0,2-12 0,-1 0-1,-3-13 1,-2-10 2,-1-4-3,-3-2 3,-5 1-3,0 14 2,-6 11-1,-1 3 2,-6 26-3,0 0 1,1 37 1,-5 5-2,2 4 1,-2 8-1,4-5-2,2 7-2,3-8 1,2-19-7,9-1-14,-2-21-17,1-13 2,2-7-1,0-13 2</inkml:trace>
  <inkml:trace contextRef="#ctx0" brushRef="#br0" timeOffset="5246.3">15832 1245 78,'0'0'39,"17"-61"1,-17 61 0,19 32-25,-10 16-7,-4 14-4,2 13-1,-3 9 1,-1 12-4,-1 0 0,1-3 0,-1-9 0,1-10-4,3-15 1,-3-15-5,6-10-9,-9-34-14,0 0-9,-8-9 1,-2-16 0</inkml:trace>
  <inkml:trace contextRef="#ctx0" brushRef="#br0" timeOffset="5577.319">15756 1827 59,'-23'-29'37,"14"9"-1,9 6-3,9 2-12,20 8-7,5-1-5,12 7-3,4-6-1,4 13-2,0-3 0,-3-11-1,-2 2-1,-3 9-2,-8-3 2,-4-7 0,-6 4-1,-7-5 1,-4 3-1,-3 13 1,-8 2 1,-6-13 2,3 12-3,-6 4 1,-5 3 2,-1 5-2,-4 1 1,3-4-1,-4 2-1,1 11-1,0-2 2,5-7-2,-1-2-3,4-3-3,5-2-3,0-18-27,0 0-8,0 0 2,8-33-2</inkml:trace>
  <inkml:trace contextRef="#ctx0" brushRef="#br0" timeOffset="5731.3278">16307 1366 109,'0'0'41,"13"-2"3,-2 4-3,-3 8-38,4 7-8,6 7-34,-1-7-3,2-3 0,5-5-1</inkml:trace>
  <inkml:trace contextRef="#ctx0" brushRef="#br0" timeOffset="6260.358">17226 1183 94,'0'0'34,"0"0"2,29-51 0,-29 51-32,-69 10-1,18 0 1,-9 23-2,-2 12 0,-3 12 1,6 10 0,5 15-1,13-7 0,11 6 0,12 6-2,11-9 0,11-12-3,9-6-3,-3-19-12,6-4-22,-1-4-1,-7-16 1,-8-17 1</inkml:trace>
  <inkml:trace contextRef="#ctx0" brushRef="#br0" timeOffset="6435.3681">16562 1721 68,'-8'-29'39,"10"11"-1,14 7 1,8 15-10,1 0-23,20 3-3,8 2-4,3 12-5,9 4-14,2-5-20,-3-5 2,-2-2-3,-5-13 2</inkml:trace>
  <inkml:trace contextRef="#ctx0" brushRef="#br0" timeOffset="6621.3787">17366 1738 86,'0'0'38,"-1"15"1,-6-5 2,-5 3-28,3 12-9,0 4 0,2-1-5,3 0 0,1-2-2,5 5-4,-1-8-10,6-3-22,5-8 0,1-12-2,1-8 4</inkml:trace>
  <inkml:trace contextRef="#ctx0" brushRef="#br0" timeOffset="6775.3875">17340 1447 89,'-10'-29'38,"8"9"-2,0 7 0,2 13-36,5 28-20,4-7-17,9 7 0,1 4-2,10-8 2</inkml:trace>
  <inkml:trace contextRef="#ctx0" brushRef="#br0" timeOffset="7022.4016">17949 1683 93,'-27'1'38,"-13"6"2,-8 7-3,-10-2-29,4 5-1,-1 1-3,9 8-1,6 9 0,11-6-2,16-2 0,13 5-3,14 2 0,9-8-6,17 5-14,7-16-18,2-5-1,3-3 0,3-10 1</inkml:trace>
  <inkml:trace contextRef="#ctx0" brushRef="#br0" timeOffset="7402.4234">18319 1722 97,'-30'5'38,"-7"12"1,-4 0 0,-2 4-36,8 5 1,10 7-4,7 3 2,10-4-1,12-5-1,7-7 0,10-6 1,7 0-2,2-7 1,1-15 0,-1-7 1,-5-2-2,1-8 1,-4-12 2,-3-7-2,-4 0 2,-4 2-2,-2 10 2,-6 3-1,1 0 2,-8 15-2,4 14 0,-12 30 1,6-5-1,0 13-1,5-4-1,3 9 0,-1 7-4,8-2 0,-1-13-7,10-9-26,-1-9-4,0-16 1,2-2 1</inkml:trace>
  <inkml:trace contextRef="#ctx0" brushRef="#br0" timeOffset="7930.4536">18799 1155 96,'0'0'39,"0"0"2,-5 42-3,1-1-33,-9 13-2,9 25 0,-3 9-1,3 2-2,1 0 0,3 1-2,2-2 2,1-18-3,1-5 1,-2-25-4,3-14 1,-7-16-3,2-11 2,-8-11 0,-1-19-1,-8-5 4,-2-8 1,-2 0 4,-5-2 1,6 5 3,-1-3-2,12 18 2,3 8 1,13 1-1,8 8-1,12 11-2,9-3 0,6 11 0,4 4 1,4-7-2,1-2-1,1 8-1,-10-2 1,-5-7 1,-8 3-2,-5-8 0,-9 2 0,-7 9 0,-8 1 2,0-12-1,-12 14 0,1 4-2,-4 4 3,2 2-3,-2 1 2,3-7-3,3 1-1,-2-3-8,11-5-30,0-11-1,12-3 1,-1-14 0</inkml:trace>
  <inkml:trace contextRef="#ctx0" brushRef="#br0" timeOffset="8090.4627">19145 1323 112,'0'0'39,"-31"-28"-1,31 28-17,3 26-56,6-1-2,9-9 0,2 2-3</inkml:trace>
  <inkml:trace contextRef="#ctx0" brushRef="#br0" timeOffset="8437.4826">19485 1671 77,'-40'25'37,"0"6"0,-2-2 1,9 9-27,7-1-8,9-2 1,10-3-2,10-6 0,8 0-2,9-6 3,5-1-2,5-14 0,3-8 1,2-11 0,0 3-1,-1-10 1,-1-12 0,-5-10-2,-5-3 2,-7 1-1,-8 2 0,-9 7-2,-11-4 3,-10 11-4,-7 16-1,-2 20-3,-8 1-14,3 19-20,7-1 1,7 4-1,12 8 0</inkml:trace>
  <inkml:trace contextRef="#ctx0" brushRef="#br0" timeOffset="8840.5056">19964 1706 108,'2'-12'38,"-2"12"2,-19 9-9,4 5-26,-2 5-4,3 9-1,0 4 1,7 3-1,4 3 1,5-14-1,3-4 0,5 0-1,4-4 4,2-13-2,6-8 0,4-3 1,4-9-1,6 4 0,1-2 1,5-6 2,-4-4-3,1 13 1,-9 4 1,-2 5-2,-6 5 0,-7 3 1,-5 8-2,-8 10-1,-2 3 0,-6-5-4,6 7-23,-4-5-14,-3-6 0,3 4 0,6-9-1</inkml:trace>
  <inkml:trace contextRef="#ctx0" brushRef="#br0" timeOffset="11027.6307">2781 4819 78,'0'0'38,"8"3"0,0 17 1,2 15-30,12 19-3,-1 9 0,7 20-1,0 11-1,4 8-1,2 2-2,2 3 1,-2-6-1,-1-5-1,-2-8 1,-3-13 0,-6-13-2,-2-11 1,-4-13 1,-4-11-1,-4-10 0,-8-17 1,7-15-1,-6-14 1,-1-19-1,2-16 1,2-14-1,8-8 1,5-13-2,5 6 3,8 3-2,6 7 0,8 13-2,3 12-1,4 14-5,-8 0-12,-2 19-21,-5 3 0,-10 8 0,-11 14 1</inkml:trace>
  <inkml:trace contextRef="#ctx0" brushRef="#br0" timeOffset="11256.6438">2808 5669 85,'-38'12'38,"14"-10"1,24-2 1,2-18-31,17-12-3,22 3 0,9-6-1,12-2-3,13-2-2,13-1-3,15 4-5,0-5-16,8 11-16,3 0 0,-4-3-2,4 6 2</inkml:trace>
  <inkml:trace contextRef="#ctx0" brushRef="#br0" timeOffset="11503.6579">4677 5177 73,'-8'29'37,"-10"5"-1,-11 3 1,-2 12-28,-9-1-4,-1 12 0,-5 6 0,-5 6-1,-6 0-2,-2-1 0,1 4-1,-1-8-1,4-4-2,2-19-4,12-3-13,10-18-20,4-19 1,11-15-2,5-21 2</inkml:trace>
  <inkml:trace contextRef="#ctx0" brushRef="#br0" timeOffset="11737.6713">3946 5253 68,'2'-9'40,"-2"9"-2,9 21 2,6 13-18,-4 0-15,15 14-2,8 3 1,12 10-2,8 2-1,5-4-1,5 0-1,5-4-1,0-2-1,-5-11-1,-4 2-4,-13-11-20,-5-4-15,-7-4 0,-8-9 0,-8-7 1</inkml:trace>
  <inkml:trace contextRef="#ctx0" brushRef="#br0" timeOffset="12419.7103">6240 5381 42,'0'0'34,"-16"-17"1,-12 11 0,-11 7-10,-14-2-16,-3 9-1,-12 0 0,3 15-1,-3 9-2,2 8-1,4 10-1,8 14 0,7 5 0,16 6-1,12 4 0,14-2 0,16-5-1,15 0 0,15-9 0,10-15 0,11-9-2,8-9 0,8-9-2,0-15-4,6-2-13,-9-18-20,-10-10 0,-10-3 0,-16-16 1</inkml:trace>
  <inkml:trace contextRef="#ctx0" brushRef="#br0" timeOffset="12637.7228">5541 5728 95,'18'13'39,"17"-4"2,17 3-3,9-9-32,20-1 0,5-7-3,8 2-2,1-2-5,-5-6-7,2 0-29,-10 0 0,-8-8-1,-9-2 0</inkml:trace>
  <inkml:trace contextRef="#ctx0" brushRef="#br0" timeOffset="13740.7859">7729 5091 70,'-10'-15'36,"10"2"0,-2 1-10,0-6-12,0 4-3,-9-2-4,-3 9-3,-13 7-2,-13 4 1,-11 9-2,-11 7 0,-11 6-1,-1 10 1,-4 7 0,4 1 1,9 3-2,13 0 1,15-1 1,16 1-1,18-2 0,18-4 1,16-3-1,15-3 0,15-1 0,11-3 0,8-1-1,3-1 0,0 0 0,-3 1 0,-8 2 0,-11 0 0,-17 2-1,-15 7 1,-19 1 0,-18-1 1,-23 6 0,-20 1 0,-18-3 1,-13 2 0,-8-4 0,-3-10 0,2-8 0,5-5-1,14-8 0,15-10-2,20-9-2,15-10-3,24 1-8,11-5-26,19-4-2,12-5 2,10 1-2</inkml:trace>
  <inkml:trace contextRef="#ctx0" brushRef="#br0" timeOffset="14021.802">8302 6124 79,'0'12'39,"0"-3"-1,0-9 1,0 0-25,10 14-10,-10-14-1,15 1-1,-5 0-2,2 1-1,-2-1-1,-10-1-6,18-1-29,-18 1-2,4-14 0,-2 3 0</inkml:trace>
  <inkml:trace contextRef="#ctx0" brushRef="#br0" timeOffset="15730.8997">10528 5145 28,'-7'9'33,"7"-9"2,0 0-3,-7 17-7,7-17-8,1 17-3,2 4-4,5 12-3,-1 4-1,3 14-2,-1 7 0,3 12-1,-3 4 0,0 2-1,-4-5-1,1 0 0,-6-3 0,0-6 0,-3-9-1,-2-8 1,0-6-2,1-6 0,-2-7-1,1-7-1,3-8-4,2-11-5,-3-10-20,7-8-8,-3-12 2,1-10-1</inkml:trace>
  <inkml:trace contextRef="#ctx0" brushRef="#br0" timeOffset="16013.9159">10353 5160 80,'0'0'38,"12"-10"0,9 7 2,4-5-31,21 5-2,5-10 0,17 1-2,1-3-1,10 2-1,-3-4-1,-1-3-2,-3 0 0,-5 0-2,-8 7-1,-13 0-2,-9 8-3,-13-1-5,-8 17-11,-16 5-17,-16 5 3,-14 8-1,-14 2 3</inkml:trace>
  <inkml:trace contextRef="#ctx0" brushRef="#br0" timeOffset="16194.9263">10556 5485 54,'-16'33'37,"11"-8"-1,15-8 2,17-1-19,7-9-6,15 0-3,3-8-4,9 5-2,0-3-2,-1-5-4,0 10-8,-8-2-29,-7-11 1,-6 10-1,-11-9 0</inkml:trace>
  <inkml:trace contextRef="#ctx0" brushRef="#br0" timeOffset="21690.2406">13244 5639 18,'4'10'28,"6"-1"2,-10-9-8,23 5-3,-2 0 0,6-5-3,13 6-3,8-10-2,13 3-3,8-6-2,13 7-2,5-5 0,9-2-2,2 1-1,3 0 0,-3 2 0,-4 0-1,-11 1 0,-8-4-1,-17 5-1,-11 1-3,-13 4-4,-18-3-17,-16 0-10,0 0-1,-34 0 0</inkml:trace>
  <inkml:trace contextRef="#ctx0" brushRef="#br0" timeOffset="22068.2622">13307 5444 28,'-29'30'29,"-15"-4"3,4 11-3,-5 4-16,-5-1-1,11 7 0,0-6-1,16 1-3,6-8-3,19 1-2,15-6-1,12-9-2,15-3-1,12-10-3,15 0-5,5-7-15,7-7-10,12-5-1,-4-10 2,10 1-1</inkml:trace>
  <inkml:trace contextRef="#ctx0" brushRef="#br0" timeOffset="22396.281">14479 5426 69,'0'0'36,"0"0"-1,0 0 2,0 0-30,7 10-2,4 3 0,2 0-3,5 7 0,4 1-1,5 3 0,0 2 0,2-1 0,-6 1-1,0 4 0,-5 0 1,-10-1-1,-8 2 0,-10-4 0,-4 1-1,-7 5-1,-2-2-2,-5-8-4,5 3-18,5-5-11,-1-10 2,10 3-3,9-14 3</inkml:trace>
  <inkml:trace contextRef="#ctx0" brushRef="#br0" timeOffset="23118.3223">15477 5324 60,'0'0'34,"-11"-14"0,11 14 0,-10 25-23,8-9-5,13 14 0,-2 6-1,4 8-1,2 7-1,5 11 0,-1 1-1,1 0 1,-3 3-2,1-3 0,-2-7-1,-2-1 0,0-10 0,-3-9 0,-3-6 0,-1-5-1,-3-6 2,-4-7-2,0-3 1,0-9 0,0 0 0,0 0 0,-7-10 0,7-9 0,4-5 0,2-9 0,5-12 0,3-4 1,3-11 0,1-11 0,3-4 0,-1 3-1,-1 0 2,-2 0-1,-3 7-1,-3 7-2,-2 10-1,-4 9-4,4 15-14,-3 4-17,-4 2 1,-2 18-3,0 0 4</inkml:trace>
  <inkml:trace contextRef="#ctx0" brushRef="#br0" timeOffset="23418.3394">15330 5769 52,'12'-15'37,"7"-2"0,5-1 0,1-1-13,9 4-15,2-1 0,6 5-2,1 5-3,4 7-2,-1 3-1,0-3-1,2 3-3,-3 1-5,9 4-16,-4 0-16,-5-8 2,0-1-2,-4-4 2</inkml:trace>
  <inkml:trace contextRef="#ctx0" brushRef="#br0" timeOffset="24376.3942">16629 5608 13,'3'11'15,"-3"-11"-15,0 0 1,0 0 5,-8 12 2,8-12 1,0 0 0,0 0 1,-5 10-2,5-10 1,0 0-1,0 0-1,0 0-1,0 0 0,0 0 2,0 0 0,0 0-1,0 0 1,0 0-2,0 0 0,0 0 0,0 0-2,-8 3 1,8-3-2,0 0 0,0 0-1,0 0 1,0 0-1,0 0 0,0 0 0,0 0 1,0 0-1,0 0-1,0 0 0,0 0 0,0 0 0,0 0 0,0 0-1,0 0 0,0 0 0,0 0 1,0 0-1,0 0 0,0 0 0,-6 9 1,6-9-1,-4 14 1,4-14-1,-11 12 0,4 1 1,-2 2-1,-4 0 1,-2 6-1,-4 3 1,-5 3-1,-1 4 1,-5 4 0,1 0 0,-4 0-1,5 3 1,-1-3 0,3-4-1,6-3 1,2-5-1,4-5 0,2-3 0,5-1-2,7-14-1,-13 11-6,4-11-12,-1-5-17,10 5 1,-14-18-1,5 1 1</inkml:trace>
  <inkml:trace contextRef="#ctx0" brushRef="#br0" timeOffset="24655.4102">16098 5746 54,'-10'-9'35,"10"9"0,0 0 0,0 0-12,4 20-17,8-12 0,9 13-1,4-3 0,5 4-1,1 2-2,5 0 0,-2 3 0,3 2-1,-3 2 0,-3-3-1,-2-2-1,-2 2-3,-1-1-2,-8-10-12,0-3-21,-3-6 2,-4-6-2,2-1 2</inkml:trace>
  <inkml:trace contextRef="#ctx0" brushRef="#br0" timeOffset="24830.4202">16706 6064 60,'12'17'37,"-5"-8"-2,1 4 1,1-4-17,-1 1-24,2 4-28,-10-14-1,16 7-2,-16-7 0</inkml:trace>
  <inkml:trace contextRef="#ctx0" brushRef="#br0" timeOffset="25491.458">18492 5451 20,'6'-11'32,"-6"11"2,0 0-1,-13 9-10,-2 7-4,-8 2-3,5 15-6,-11 3-3,3 10-2,-4 2-1,1 1-1,1 1-2,0 3 0,0-2 1,0-9-2,1-4-1,-2-8-4,8-5-7,-1-5-26,2-16 2,3-6-2,1-17 1</inkml:trace>
  <inkml:trace contextRef="#ctx0" brushRef="#br0" timeOffset="25726.4714">17928 5511 85,'6'16'36,"3"5"0,5 7-6,-2 4-24,12 7 0,5-1 0,9 7-2,1-3-2,8 0 1,3-3-3,2-9-1,4-3-4,-2-9-10,0-1-23,3-5 0,-3-9 0,1-3 0</inkml:trace>
  <inkml:trace contextRef="#ctx0" brushRef="#br0" timeOffset="26118.4939">19325 5458 26,'0'0'31,"-11"-7"2,-3 10 1,-17 9-12,-6-1-9,-2 10 2,-10-3-5,3 16-2,-2 2-2,9 5-1,2 0-1,10 4-1,8 1-1,13-2 0,8 2 0,10-4-1,8-5-1,7 1 0,4-6 1,3-9-2,3-5-1,-1-6-1,5-3-4,-8-14-8,2-3-24,-6-6 2,-12-9-2,0 0 2</inkml:trace>
  <inkml:trace contextRef="#ctx0" brushRef="#br0" timeOffset="26333.5062">18905 5764 66,'5'10'38,"9"-9"-1,11 3 0,10-2-27,-3-8-1,12 3-3,3-2-5,-2-4-7,8 2-15,0 0-17,-10-7 2,3 0-2,-6-7 1</inkml:trace>
  <inkml:trace contextRef="#ctx0" brushRef="#br0" timeOffset="27094.5497">20106 5359 47,'17'-3'36,"-17"3"2,12-12-1,-12 12-15,0-15-7,0 15-5,-14-2-3,-1 2-3,-6-3-2,-3 7-1,-6 3 1,-4 2-1,-5 2 0,-2-2 0,2 1-1,-2 7 0,3 4 1,1-1-1,6-3-1,6 6 0,8 1 1,6-2 0,8 2 0,11-4 0,6 0 0,7 0 1,7 2 0,4-2-1,2-3 0,4 4 1,1 1-1,-2 1 1,-2-2-1,-4 2 0,-7-2-1,-4 6 2,-9 1-1,-7-5 1,-6 1-1,-7 4-1,-9-2 2,-6 3-1,-7-3 2,-5-4-2,-8-3 1,3 1 0,-4-4 1,6-7-1,0-3 0,8-2 0,7-7-1,6-3-1,18 6-3,-10-18-7,17 2-29,8-1-2,3-9 2,3 0-2</inkml:trace>
  <inkml:trace contextRef="#ctx0" brushRef="#br0" timeOffset="27689.5837">20550 5674 48,'-2'16'33,"2"-16"1,5 17-4,10-8-15,-1-6-2,10 1 0,2-8-4,11 10-2,1-8-1,8 0-2,3-5-1,5 6-1,-1-4-1,3 3 0,-2 0-1,-2-7 1,-5 2-1,-7 3-1,-3 2 1,-12-6-1,-3 5-2,-9-5-4,-2 7-11,-11 1-21,0 0 2,-13-17-2,0 6 2</inkml:trace>
  <inkml:trace contextRef="#ctx0" brushRef="#br0" timeOffset="28058.6048">21145 5535 65,'0'0'36,"0"0"0,-9-7 0,9 7-25,0 0-1,0 0-4,12 4-1,-12-4-2,20 16-1,-7-6 0,5 8-1,2 0 1,3 1-1,-2 2-1,-1 3 1,0-1-1,-3-2 1,-5 1 0,-4-4-1,-4-1 0,-4 2 1,-4-5 0,-2-3 0,-4-2-1,-2-1 0,0-2-1,2-3-1,10-3-2,-21 4-5,21-4-22,0 0-9,4-9 2,6 1-1</inkml:trace>
  <inkml:trace contextRef="#ctx0" brushRef="#br0" timeOffset="28491.6296">21891 5263 81,'0'0'39,"-1"-11"-2,1 11 2,0 0-31,10 3-3,-6 11 1,5 7-3,-4 3 0,3 9-1,1 8 0,-1 5 0,-1 9-1,-1 0 1,-2 1-2,-3 4 1,0 0-1,-1-6 1,0-4-1,0-5 0,0-7-1,2-5 0,2-7 0,-3-14-3,5-3-5,-6-9-19,1-14-12,3-7 0,-4-11 0,0-11 2</inkml:trace>
  <inkml:trace contextRef="#ctx0" brushRef="#br0" timeOffset="28804.6475">21744 5298 80,'13'-8'38,"6"-1"0,3-3-2,1-5-26,10 10-1,0-6-2,4 3-1,-1 0-2,5 3-2,0-2 0,0 1-1,3 2-1,-1-1 1,3-2-2,-4 1 1,-3 6-1,-4-4-1,-5 4-1,-10 0-2,-2 6-6,-18-4-14,0 0-15,-17 14 0,2-8 0,-4 3 2</inkml:trace>
  <inkml:trace contextRef="#ctx0" brushRef="#br0" timeOffset="29374.6801">21946 5579 15,'22'13'23,"-22"-13"-1,16 5-4,-16-5-5,12-1-3,-12 1-3,0 0 0,13 6 2,-13-6 0,0 0 1,0 0 1,0 0-1,0 0 0,11 6-2,-11-6-1,11 3 0,-11-3-1,18 0 0,-7-1-1,4 3-1,0-1 0,4-1-1,-2 0-1,3-1 1,1-3-2,3 5 0,1-1 1,4-4 0,0-1-1,0 1 0,-4-2-1,0 1 1,-2 3-3,-7-5-1,1 7-9,-17 0-29,0 0 0,0 0 1,-22-3-2</inkml:trace>
  <inkml:trace contextRef="#ctx0" brushRef="#br0" timeOffset="30514.7453">17509 4972 1,'-46'45'28,"4"18"3,-6 2 2,3 8-12,10 15-2,3 3-1,15 10-3,6-1-4,18 8-5,8-6-2,15 0-2,11-2-3,4-10-7,5-9-28,10-7 2,-2-18-2,6-13 2</inkml:trace>
  <inkml:trace contextRef="#ctx0" brushRef="#br0" timeOffset="31164.7825">22576 4935 29,'0'0'33,"12"10"2,-2 4 1,5 1-16,16 18 0,-1 3-6,13 15-3,-2 9-3,9 14-2,-4 10-3,-3 10-2,-4 9-1,-13 3-3,-6 4-1,-16-7-12,-8-4-23,-5-4 0,-14-14 1,-4-7 0</inkml:trace>
  <inkml:trace contextRef="#ctx0" brushRef="#br0" timeOffset="32511.8595">2345 8853 76,'-14'11'36,"6"0"0,8-11-7,-13 7-18,13-7-2,14 5-1,4 0 0,2-3-1,12 0-2,5-4-2,11 6 0,8-2-1,8-2 0,6 0-1,5 4 0,-2 0-1,-4 6 0,-6 4 1,-9 1 0,-8 7-1,-11 11 0,-13 6 1,-11 9 0,-7 9-1,-6 3 1,-5 8-1,-4 12 0,-6 3 1,1 3-1,-2 0 0,2 1 0,4-2 0,-1-1 0,4-4-1,2-10 0,7-7-1,0-7-2,6-4-4,-6-18-11,7-4-23,2-12 1,-9-18-1,0 0 2</inkml:trace>
  <inkml:trace contextRef="#ctx0" brushRef="#br0" timeOffset="32780.8749">2207 10301 95,'-15'7'38,"15"-7"2,28 2-6,9-11-28,23 2-1,9-3 0,14 1-1,8 3-2,4-1-1,-2 1-1,-3 0-2,-7 2-2,-17-1-2,-4 6-5,-24-1-29,-13-8 0,-14-2 1,-18-6 0</inkml:trace>
  <inkml:trace contextRef="#ctx0" brushRef="#br0" timeOffset="32968.8857">2325 9847 76,'0'0'38,"13"-5"-1,18-1 1,12 0-27,16-2-8,14-2-4,6 0-9,11 1-27,4 0 1,0-3-3,0 3 1</inkml:trace>
  <inkml:trace contextRef="#ctx0" brushRef="#br0" timeOffset="33255.9021">4132 9627 81,'0'0'37,"0"18"-1,-11-5 1,-10 14-32,-7 3-1,-3 8-1,-6 7 0,-3 11-1,-3-1 1,-1 4-2,-1 0 1,0 0-2,-1-3 0,1-4-3,7-9-5,-2-18-11,8-5-19,12-12 0,-4-19-1,7-9 2</inkml:trace>
  <inkml:trace contextRef="#ctx0" brushRef="#br0" timeOffset="33463.914">3478 9701 80,'4'-15'39,"8"12"0,5 11 1,0 7-30,11 12-2,8 3-2,8 16-1,6 2-2,4 6 0,1 0-2,4 1-1,1 0-3,-6-5-4,6 1-26,-10-9-8,-9-12 0,-3-10 0</inkml:trace>
  <inkml:trace contextRef="#ctx0" brushRef="#br0" timeOffset="34116.9513">5381 9565 69,'19'-11'35,"-4"4"1,-15 7 1,-8-11-29,-11 17-1,-10-2-2,-6 6 1,-10 4-2,-2 9 0,-5 5-2,2 6 1,0 4-2,6 6 1,6 5-1,11 2 0,11 3 0,11-5 0,15-3-1,12 4 0,13-7 0,9-7-1,8-4-2,5-7-2,6-2-5,-6-7-24,-1-9-5,-3-9 1,-13-5-1</inkml:trace>
  <inkml:trace contextRef="#ctx0" brushRef="#br0" timeOffset="34343.9643">4990 9871 91,'0'0'37,"34"-6"0,2 4-6,13-7-27,17 2-1,14-1-4,9-2-5,14 2-19,-1-1-13,-3-4 1,1-2-1,-10 0 2</inkml:trace>
  <inkml:trace contextRef="#ctx0" brushRef="#br0" timeOffset="34812.9912">6599 9368 81,'-20'-21'36,"-5"8"0,-12 1-3,-10 8-28,-1 7 0,-5 5-1,1 8-1,1 3 0,9 4-1,9 2 0,8 3 0,12 0 0,14 4-1,13-2 0,11 3 0,10-2 0,7 3 0,8-1-1,2 2 1,-2 1-2,-3-3 1,-6 4-1,-8 2 0,-8 2 0,-14-2 0,-12 0 1,-13 1-1,-16 2 1,-12 1 1,-14-4 1,-8-8 0,-8-4 0,3-3-1,2-7 1,9-8-1,10-3-3,14-10-2,21 0-17,15-6-19,9-10 1,14 1-1,11-8 0</inkml:trace>
  <inkml:trace contextRef="#ctx0" brushRef="#br0" timeOffset="35247.016">7217 10025 76,'5'16'40,"1"1"-1,1 4 1,-2 4-20,-2 1-16,5 0-1,-2 0-4,0-3-3,4 4-12,-2-8-23,2-8 0,-10-11 1,13 0-2</inkml:trace>
  <inkml:trace contextRef="#ctx0" brushRef="#br0" timeOffset="35616.0371">7963 9426 85,'21'-12'37,"-5"9"0,-2 10-1,-2 8-28,-5 6-2,4 12-1,-6 8 0,2 9-2,-1 3-1,0 8-1,-3 5 1,0 0 0,-1-1-2,-1-5 1,0-3-2,-2-7-1,5-5 0,-6-15-3,9-7-6,-7-23-17,0 0-12,5-10 1,-6-20 0,1-11 2</inkml:trace>
  <inkml:trace contextRef="#ctx0" brushRef="#br0" timeOffset="35855.0508">7922 9349 81,'7'-11'39,"8"8"0,6-1 0,9-6-28,11 10-4,4-3 0,9 4-2,0-1-2,4 2-1,-3-2-2,-1-1-1,-1 7-2,-9-8-5,-1 5-6,-15-6-10,-6 3-16,-5 2 0,-17-2 0,6 9 3</inkml:trace>
  <inkml:trace contextRef="#ctx0" brushRef="#br0" timeOffset="36083.0638">8066 9799 69,'2'20'38,"13"-5"0,8-5-3,1-10-17,14 4-6,-3-8-3,7 7-3,-3-8-3,0-1-4,2 2-5,-11-6-16,1 0-18,-3 1 0,-7-3-1,1-3 2</inkml:trace>
  <inkml:trace contextRef="#ctx0" brushRef="#br0" timeOffset="36932.1124">10800 9611 33,'-21'9'31,"-5"-9"3,11 6 0,15-6-16,0 0-1,22 12-2,6-14-3,20 6-3,8-6-1,19 6-2,6-1-1,11-5-2,5-2-2,1 3 0,-3-3-2,-5-4-1,-10 6-2,-11-5-5,-11 6-10,-14-2-21,-23 0 1,-21 3 0,0 0 1</inkml:trace>
  <inkml:trace contextRef="#ctx0" brushRef="#br0" timeOffset="37406.1395">10893 9503 30,'0'0'33,"-14"2"3,-5-1-1,-3-1-13,3 9-4,-10-8-6,6 9-3,-8-5-3,2 5-2,-2-1-2,3 5 0,0 1-1,2 1 1,2 3-1,5 3-1,5 0 1,9 4-1,5 2 1,7-3-1,8 0-2,12-6-2,15 2-5,6-11-11,14-2-18,14-7 1,4-12-1,8-1 1</inkml:trace>
  <inkml:trace contextRef="#ctx0" brushRef="#br0" timeOffset="37719.1574">11777 9463 53,'-24'7'35,"3"8"0,0-2 0,9-3-18,12 9-7,10-5-2,13 2 0,8-3-4,12 3 0,7-2-1,4-3-1,1-3-2,-2 3 0,-11 1 0,-10 1 0,-13 4-1,-15-2 1,-17 5-2,-13 4-1,-6 5-2,-13-7-7,4 3-26,2 0 1,4-9-1,16-2 1</inkml:trace>
  <inkml:trace contextRef="#ctx0" brushRef="#br0" timeOffset="38702.2136">13932 9089 35,'-28'8'33,"4"-2"4,11-1-2,5 4-9,8-9-8,14 4-4,6-8-4,13 8-3,3-3 0,8-1-2,3 0-2,4 5-1,-1-1-1,-3 1 1,-3 2-2,1-1 1,-4 0-1,-1 1 0,-5 3 1,-4-4-1,-5 2 0,-3 5 0,-9 8 1,-3 2 0,-9 5-1,-4 5 1,-7 4-1,2 10 0,-2 4 1,1 4-1,3 2 0,-3 5 0,5 0 0,3 3 0,4-1 0,-1-5 0,2-4 0,-2-6-1,1-7-1,-2-9-2,1-5 0,-4-15-4,2 4-7,-10-13-24,9-4-1,-18-10 0,0-1 0</inkml:trace>
  <inkml:trace contextRef="#ctx0" brushRef="#br0" timeOffset="38947.2276">13818 10199 52,'0'0'37,"0"0"0,17 3 1,16-18-14,16 11-14,5-8-1,11 4-4,1-5-1,5 3-3,-1 0-1,-3-2-2,-9 2 0,-9-4-3,-10 5-5,-16-6-8,-5-2-21,-15 8 2,-13-7-1,-6 1 2</inkml:trace>
  <inkml:trace contextRef="#ctx0" brushRef="#br0" timeOffset="39171.2404">13820 9772 76,'-14'5'37,"14"-5"1,0 0-8,35 9-17,-4-11-6,23 7 0,3-5-3,13-1-3,2-3-3,2-4-4,3 2-9,-9-2-24,-3-9 1,-9-2-1,-11-6 2</inkml:trace>
  <inkml:trace contextRef="#ctx0" brushRef="#br0" timeOffset="39523.2606">15248 9508 76,'0'0'37,"8"20"0,-12-5 1,-2 2-29,-9 11-4,-6 2-1,-4 9 0,-10 4-1,-1 1 0,-4 4 0,-2 0-1,-3-2 0,4-2 0,1-4-1,4-5-2,6-5-1,7-8-3,9-6-4,2-14-14,12-2-17,2-19 1,1-8-1,4-6 2</inkml:trace>
  <inkml:trace contextRef="#ctx0" brushRef="#br0" timeOffset="39745.2733">14758 9553 55,'0'0'37,"0"0"0,18 8 0,-1 13-12,1-5-16,15 14-1,2 0-2,3 4-2,5 2-2,6 3 0,-2-2-2,0-4 0,0 2-2,-4-7-4,1 2-9,-5-6-25,-6-9 1,-3-5 0,-5-8 2</inkml:trace>
  <inkml:trace contextRef="#ctx0" brushRef="#br0" timeOffset="39906.2825">15607 9985 95,'5'19'38,"2"-1"0,-1 0-4,-3-6-34,0-2-28,-3-10-10,11 1 1,-2-12-3</inkml:trace>
  <inkml:trace contextRef="#ctx0" brushRef="#br0" timeOffset="40795.3333">16984 9478 44,'20'-3'33,"-2"8"3,-18-5-1,4 16-16,-5 8-5,-14 3-6,-2 10 0,-12 3-1,-2 11-2,-7-2-1,0 6 0,-9 0-2,5-1 0,-1-6 0,1-1-2,7-7-1,5-10-2,6-2-1,7-12-4,14-4-8,3-12-24,0 0 2,5-26-1,-2-4 2</inkml:trace>
  <inkml:trace contextRef="#ctx0" brushRef="#br0" timeOffset="41027.3466">16501 9560 74,'-9'-4'38,"9"4"0,-6 12-4,3 1-19,15 14-5,5-1-4,12 9-1,5 1-2,11 5-1,6 1-1,5-1-1,4-1-2,4-5-2,3 1-4,-6-10-11,1-2-21,1-5 1,-4-8-1,0-6 2</inkml:trace>
  <inkml:trace contextRef="#ctx0" brushRef="#br0" timeOffset="41348.365">18071 9491 46,'-37'-14'34,"0"19"3,-11 4 0,-16 3-16,4 12-6,-7 1-5,6 13-2,4-1-2,14 6-1,9-1-2,17 0 0,13 0-1,12 1-1,15-4 0,13-5-1,10-1-1,2-7-1,7 0 0,-2-9-5,2 1-9,-10-10-24,-6-10 0,-9-4 1,-6-6 0</inkml:trace>
  <inkml:trace contextRef="#ctx0" brushRef="#br0" timeOffset="41549.3765">17543 9800 68,'-25'7'35,"10"-1"1,15-6-7,32 9-15,3-12-8,21 1-2,10-3-3,10-7-6,15 3-17,4-5-14,-5-9 0,1 2-1,-10-7 2</inkml:trace>
  <inkml:trace contextRef="#ctx0" brushRef="#br0" timeOffset="41977.4009">18962 9388 73,'-4'-15'36,"-6"5"1,-14-1 0,-15 2-29,-5 9 0,-10-1-3,0 9 0,-1 4-1,4 1-1,6 7-1,11 3 0,8 1-1,14 4 0,15 0-1,8 0 1,11-1-1,6 3 0,4 0 1,2-2-1,2 0-1,-3-3 1,-3 4-1,-5-1 0,-7 0 0,-8-3 1,-8-1-1,-10 0 1,-12 1 0,-9-3 1,-10-2 0,-7-2 0,-6-4 0,-2-2 0,1-1 0,5-4-1,9-4-2,7-6-5,21-4-30,11 7-3,6-18 1,17 2-1</inkml:trace>
  <inkml:trace contextRef="#ctx0" brushRef="#br0" timeOffset="42699.4422">19906 9402 69,'0'0'38,"4"21"-1,-6 0 2,-2-1-20,-4 19-11,-6 3-3,3 8-1,-5 4-2,1 3 0,0 0-1,1-4 0,0-7 0,2-4 0,-1-7 0,4-8-1,2-7 1,2-6-1,5-14 1,0 0-1,-5-10 0,10-13 0,0-9-1,2-7 0,1-13 0,2-6 1,2-2-1,1-1 0,0 4 1,0 6-1,0 8 2,-2 9 0,-1 13 0,1 12 0,-11 9 1,19 17 0,-10 5 0,3 11 0,3 6-1,2 8 1,3 2-1,3 1 1,4-3-2,1-3 0,0-3-1,0-9-1,0-3-3,-4-14-4,8-5-26,-9-6-8,-3-9 3,4-5-2</inkml:trace>
  <inkml:trace contextRef="#ctx0" brushRef="#br0" timeOffset="43071.4635">21034 9134 78,'10'4'39,"0"5"-1,-3 3 3,-4-3-29,7 19-4,-3 2-1,1 12-2,-1 3 0,1 8-2,-1 5-1,-4 7 0,-1 3 0,0 0-1,-2 0 0,0 2-1,-3-3 1,3-2 0,-1-5-1,2-11-1,3-7-1,0-9-2,5-7-3,-9-26-11,13 2-23,-3-22-2,0-16 2,-1-13 0</inkml:trace>
  <inkml:trace contextRef="#ctx0" brushRef="#br0" timeOffset="43372.4807">21003 9293 58,'-14'-8'37,"14"8"1,-3-19 2,14-2-19,11 13-9,3-8-2,12 5-3,6-5-1,11 6-1,4-3-2,3 1 0,-1 2-1,-2-1-1,-2-1-1,-8 3-1,-9 3-1,-8-4-2,-7 5-2,-11-1-3,-3 8-6,-10-2-13,-19 6-13,3 4 1,-11 0 0,-6 7 3</inkml:trace>
  <inkml:trace contextRef="#ctx0" brushRef="#br0" timeOffset="43594.4934">21089 9484 49,'-23'31'37,"6"-5"1,12-8 0,6 1-11,-1-19-12,33 10-2,-6-9-4,14 0-2,2-3-3,7 2 0,1-4-3,-5 0-2,-1-1-2,-11-5-5,1 8-19,-12-7-15,-11-2 1,-6 1-1,-12 1 2</inkml:trace>
  <inkml:trace contextRef="#ctx0" brushRef="#br0" timeOffset="44207.5285">16435 8935 42,'-39'75'36,"-6"16"1,-5 18 0,4 17-17,0 5-4,19 15-4,7-2-2,20 3-4,17-7-4,17-12-4,23-7-12,17-20-25,11-22 0,15-15 1,5-25-2</inkml:trace>
  <inkml:trace contextRef="#ctx0" brushRef="#br0" timeOffset="44956.5713">21802 8623 56,'24'12'38,"8"13"1,4 11 1,0 4-10,13 26-19,-2 7-2,8 19-1,-8 8-3,-8 13 0,-12 11-2,-13 5 0,-15 5-2,-10 0 1,-15-1-2,-10-2 0,-7-6-2,-8-13-4,7-9-23,-3-16-13,2-22-1,4-15 1,7-22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9:54:26.39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3009 5321 41,'0'0'35,"0"0"1,0 0 0,0 0-12,0 0-9,7 16-5,-8-4-2,3 9-3,-3 7-1,3 3-1,-1 3-1,4 4-1,0 1 0,0-2 0,1 0-1,0-3 0,1-5-2,-2-1 0,2-3-2,-6-13-2,6 2-5,-7-14-14,0 0-14,-4-15 2,-2-1-1,0-12 2</inkml:trace>
  <inkml:trace contextRef="#ctx0" brushRef="#br0" timeOffset="214.0122">2904 5405 63,'-1'-10'38,"1"10"0,21-12 1,-12-2-22,19 11-6,-3-8-3,8 9-2,2-4-3,3 0-2,1 2-2,-2 1-2,-1 4-2,-5-7-2,0 13-9,-10-4-24,-8 2 1,-6 6 0,-11-2 1</inkml:trace>
  <inkml:trace contextRef="#ctx0" brushRef="#br0" timeOffset="421.0241">3060 5619 64,'-4'18'38,"4"-18"-1,0 0 2,21 7-22,-21-7-6,25-4-4,-8-1-4,5 2-2,4 0-5,-2-8-7,7 1-28,0 6 0,-4-7 1,3 6-2</inkml:trace>
  <inkml:trace contextRef="#ctx0" brushRef="#br0" timeOffset="841.0481">3890 5421 86,'0'0'40,"1"-10"-1,-1 10 1,0 0-30,0 0-6,-9-9-4,9 9-7,0 0-12,0 0-21,10 1 1,-10-1-1,13 11 1</inkml:trace>
  <inkml:trace contextRef="#ctx0" brushRef="#br0" timeOffset="1001.0571">3919 5671 69,'2'12'35,"-2"-12"-1,2 10-1,-2-10-24,0 0-7,0 0-7,12-3-22,-12 3-8,10-14 0,-3 4 1</inkml:trace>
  <inkml:trace contextRef="#ctx0" brushRef="#br0" timeOffset="1202.0687">4120 5412 65,'0'0'37,"0"0"-1,0 0 0,0 0-19,0 0-15,-7 11-7,7-11-12,0 0-20,8 20 2,-8-20-2,8 22 2</inkml:trace>
  <inkml:trace contextRef="#ctx0" brushRef="#br0" timeOffset="1363.0779">4159 5650 39,'0'0'33,"4"14"1,-4-14-1,0 0-11,0 0-15,2 9-8,-2-9-17,0 0-15,0 0-2,4-12 2,-4 12 0</inkml:trace>
  <inkml:trace contextRef="#ctx0" brushRef="#br0" timeOffset="1636.0936">4407 5452 72,'0'0'39,"0"0"0,9-8 0,-9 8-22,21-4-9,1-1-3,3-4-2,8 1-1,3-3-1,4 4-1,2 3-2,-1-5-1,-4 4-4,-8-2-8,-1 3-25,-10 7 1,-18-3 0,10 11 1</inkml:trace>
  <inkml:trace contextRef="#ctx0" brushRef="#br0" timeOffset="1878.1074">4569 5556 78,'0'0'39,"4"11"0,6-4-3,-10-7-22,27 3-4,-9-6-3,11 5-3,1-5-1,6 0-1,3 0-2,1-3-2,0 4-3,-7-3-17,-2 3-18,-9-3 0,-7 3-1,-15 2 1</inkml:trace>
  <inkml:trace contextRef="#ctx0" brushRef="#br0" timeOffset="3915.2239">3047 5433 14,'0'0'21,"0"0"0,0 0-3,0 0-1,-9 11-4,5-2-2,3 2-2,-2 3-1,4 5-2,-2 1 0,4 5-1,-3 2 0,5 2-1,-5 0-2,4 6 1,-2-3-1,1 0 1,-2-2 0,1-1-1,-1-7-1,2 3 1,-2-7 0,0-5 0,-1-13 0,2 15 0,-2-15 0,0 0 1,0 0-1,0 0 1,0 0-1,-2-12-1,2 12 1,-3-9-1,3 9-1,-3-9 0,3 9 0,0 0-1,0 0-1,0 0-4,0 0-25,0 0-5,0 0 1,10-4-2</inkml:trace>
  <inkml:trace contextRef="#ctx0" brushRef="#br0" timeOffset="9553.5464">5957 5187 26,'0'0'32,"11"1"2,-11-1 0,0 0-13,9 26-6,-9-9-1,5 9-5,-5-3-3,3 11-2,-3-1 0,2 5-2,-2-2 0,1-1-1,-1-3 0,1 2-1,1-5-1,-2-7 1,2-2-4,-1-6-1,5-2-4,-6-12-13,0 0-14,6-10 0,-4-10-1,4 0 2</inkml:trace>
  <inkml:trace contextRef="#ctx0" brushRef="#br0" timeOffset="9786.5597">5936 5230 61,'-8'-11'36,"8"11"0,10-14 1,-5 4-25,9 3-2,1-4-3,8 5-3,2-1-1,5 0 0,2 2-2,1-2-2,1 2-3,-1 1-4,0 7-7,-12 1-23,-3-1 1,-7 4-1,-11-7 2</inkml:trace>
  <inkml:trace contextRef="#ctx0" brushRef="#br0" timeOffset="9986.5712">5992 5360 45,'-9'18'33,"-1"-9"4,11 4-1,7-4-17,-8-9-5,19 2-4,-4-5-3,7 2-2,1-6-2,5 4-4,3 0-4,-5-6-18,3 4-15,-1-1 1,-6-3-2,1 6 2</inkml:trace>
  <inkml:trace contextRef="#ctx0" brushRef="#br0" timeOffset="11156.6381">6934 5242 20,'0'0'31,"13"2"0,-13-2 3,0 0-15,12 13-1,-13-2-5,2 6-3,-8 1-5,0 7-1,-2 0-1,-2 4-1,-3 0 0,2-7-2,-1-1 0,3 1 0,3-6 1,0-5-1,7-11 0,-7 13 1,7-13 0,0 0 0,-1-12 0,4-3 0,1-6 0,3 2 0,1-10 0,1-3 1,3-2 0,1 3-1,0-1 1,0 4 1,-2 5-1,1 1 0,-5 10 0,2 5 0,-9 7 0,18 0 0,-18 0-1,18 16-1,-7-2 1,2 8 0,1 2 1,-1 0-1,0 1-1,-1 3 0,-1 0 2,0-3-2,-1 1-1,-1-5-1,1-1-2,-3-3-3,3 3-7,-6-5-26,-4-15 1,14 10 0,-14-10-1</inkml:trace>
  <inkml:trace contextRef="#ctx0" brushRef="#br0" timeOffset="11448.6548">7454 5188 67,'0'0'37,"13"-2"-1,-13 2 2,7 13-27,0 2-3,-6 0-2,4 9-2,-1 3 0,2 4-2,-2 0 1,0-1-2,-1-1-1,1 2 0,-1-3-1,-1-9-2,2 1-4,-4-20-7,-1 10-25,1-10 1,0 0-1,-5-20 3</inkml:trace>
  <inkml:trace contextRef="#ctx0" brushRef="#br0" timeOffset="11670.6675">7401 5205 72,'13'-8'37,"1"-5"0,9-2-3,3 2-23,0-3-2,9 3-2,-6-1-4,5 1-2,-3 6-3,-6 0-4,0 9-6,-12-3-15,-13 1-11,11 14 1,-17-1-1,-5 7 2</inkml:trace>
  <inkml:trace contextRef="#ctx0" brushRef="#br0" timeOffset="11844.6775">7494 5329 41,'-10'11'35,"12"3"2,-2-14 0,13 1-16,7 3-7,0-12-3,8 3-4,-3-4-4,4-1-6,3-2-22,-4 3-13,-5-2 2,-2 2-3,-6-1 3</inkml:trace>
  <inkml:trace contextRef="#ctx0" brushRef="#br0" timeOffset="12419.7104">8929 4823 48,'0'0'34,"11"23"2,-6-5-1,0 5-17,5 19-8,-8 2 2,5 11-5,-4 7-2,1 7-2,-3-4-1,1 8 0,-2-7-1,-1-7 1,-1-6-2,0-2-1,1-10-1,-1-11-2,4 0-5,-5-14-30,3-16 2,0 0-1,8-14 0</inkml:trace>
  <inkml:trace contextRef="#ctx0" brushRef="#br0" timeOffset="12919.739">9986 5133 59,'13'9'35,"-6"0"-1,0 7-3,-3 13-18,-9-1-4,4 10-1,-6-1-2,2 7-3,-2-2 0,4 0-1,1-5-1,2-6-1,2-3-3,1-9-1,5-4-4,-8-15-10,11-7-19,-3-5 1,-6-13-1,1 1 2</inkml:trace>
  <inkml:trace contextRef="#ctx0" brushRef="#br0" timeOffset="13147.752">9911 5159 70,'2'-11'37,"8"10"0,3 4-5,4-8-21,10 5 0,0-6-3,8 3-3,0-3-2,5 4-1,-1-1-3,-3-2-1,-2 2-4,-9-3-2,-3 13-9,-22-7-10,10 9-11,-19 4 0,-12 1 2,-4 6 5</inkml:trace>
  <inkml:trace contextRef="#ctx0" brushRef="#br0" timeOffset="13289.7601">10061 5305 27,'-25'18'32,"13"3"3,4-5-4,8-16-7,13 18-5,0-20-4,14 8-5,-2-7-2,6 0-5,2-3-8,-4 4-31,0-8 0,2 2-1,-6-2-1</inkml:trace>
  <inkml:trace contextRef="#ctx0" brushRef="#br0" timeOffset="14177.8109">10799 5131 39,'13'-9'33,"-13"9"2,9-2 0,-9 2-14,0 0-5,13 19-5,-10-4-5,5 6-1,-2 5-2,4 3-1,1 1 0,2 3-1,1-1 0,-1-5 0,-1-5-1,1 0-1,-2-9 2,0-2-1,-11-11 0,15 6-1,-15-6 1,11-14 0,-3-6 0,-1-6 1,1-3-1,3-5 1,2-2-1,0 0 1,1 1 0,-3-2-2,0 8 1,1 5-3,2 6-2,-2-2-5,5 11-17,-1 0-11,-4 0 1,5 6-2,-3-1 3</inkml:trace>
  <inkml:trace contextRef="#ctx0" brushRef="#br0" timeOffset="14456.8268">11551 5118 73,'0'0'36,"14"16"-1,-10-5 1,-6 2-30,3 7 0,-5 1-3,2 9-1,0 1 0,0-2-1,1 0-2,0 2 0,2-5-2,-1-3-1,4 0-4,-4-23-13,-3 13-16,3-13 2,0 0-1,1-15 2</inkml:trace>
  <inkml:trace contextRef="#ctx0" brushRef="#br0" timeOffset="14658.8384">11489 5099 73,'9'-10'38,"7"3"-1,3-1-3,0-6-22,9 8-4,-5-4-1,5 3-6,1 5-3,-6-6-6,5 11-15,-5 0-15,-13 0 0,-10-3 0,5 15 1</inkml:trace>
  <inkml:trace contextRef="#ctx0" brushRef="#br0" timeOffset="14838.8487">11552 5248 60,'0'0'37,"11"16"-1,3-12 2,-5-7-25,10 6-3,-2-6-3,5 1-5,3 0-8,-5-4-30,4-4 0,2 3-2,-3-4 0</inkml:trace>
  <inkml:trace contextRef="#ctx0" brushRef="#br0" timeOffset="15337.8772">12743 4759 81,'11'6'36,"-3"7"1,-6 9-6,-9 3-24,6 18-1,-5 5 1,5 9-2,-4 4-4,6 9 2,3-2-1,1 3-1,2 0 0,1-11 0,3-5-2,-1-3-2,1-6-2,-3-16-10,-2-5-24,-1-10 1,-5-15-2,0 0 2</inkml:trace>
  <inkml:trace contextRef="#ctx0" brushRef="#br0" timeOffset="16320.9335">14005 4988 35,'10'13'33,"-10"-13"2,14 2-1,-3 3-17,0-9-4,11 4 1,-3-6-7,10 7-1,1-4-3,2 2 0,1 1-2,-2 1 0,-2 1 0,-3 6-1,-5 2 0,-5-2 2,-3 0-2,-4 6 1,-3 0 0,-3 5 0,-3 0 0,-1 0 0,-1 2-1,0 5 1,0 1-1,0 2 1,0 2 0,1-1-1,0-3 0,1 2 1,1-2-1,-1-6 0,1-4-2,-1-4-1,2-2-4,-2-11-7,0 0-25,0 0 2,2-11-2,1 1 2</inkml:trace>
  <inkml:trace contextRef="#ctx0" brushRef="#br0" timeOffset="16597.9493">14707 5017 71,'5'20'35,"-7"1"-1,2 0-7,-1 10-20,-3-3-1,5 4 0,-2-4-2,4 7-1,-2-5 0,2-2-2,-1-5-1,1-2-2,2-3-3,-4-9-3,4 1-12,-5-10-15,2-9-1,-1-2 0,-5-11 1</inkml:trace>
  <inkml:trace contextRef="#ctx0" brushRef="#br0" timeOffset="16822.9622">14605 5043 62,'0'0'36,"18"-6"0,5 5 0,11-4-23,-2-6-3,9 7-2,-3-6-2,3 5-3,-5 0-1,-3-3-3,-5 5-4,-10 0-4,-2 10-15,-16-7-14,6 11 0,-17-4 0,-7 3 1</inkml:trace>
  <inkml:trace contextRef="#ctx0" brushRef="#br0" timeOffset="17017.9734">14661 5219 53,'4'11'36,"-4"-11"1,22 10-1,0-7-21,-2-6-3,8 5-3,-1-5-4,3 0-2,-3 0-2,1 0-4,0 4-6,-10-2-27,-3-3-1,0-3-2,-15 7 2</inkml:trace>
  <inkml:trace contextRef="#ctx0" brushRef="#br0" timeOffset="21979.2571">16415 4757 47,'14'2'31,"-14"-2"2,9 1-7,0 13-16,-8 3-1,5 13 2,-5 5-3,3 15-1,-3 5-1,1 6-2,-2 6 0,1 0-2,-2-7 0,1-2-2,-1-7 2,2-14-1,-1-9-1,2-4 0,0-14-1,-2-10-1,0 0-5,0 0-23,2-13-6,-1 2-1,-3-9 0</inkml:trace>
  <inkml:trace contextRef="#ctx0" brushRef="#br0" timeOffset="22874.3083">17576 4841 29,'0'0'32,"8"-13"3,-3 0 0,4 0-13,5 9-10,-3-7 2,9 7-5,1-2-2,6 3-3,1-2 0,5 4-2,0-1 0,3 0 0,1 2-2,1 0 0,-5 0 1,-2 1-1,-5 1 1,-3 2-1,-5 0 0,-7 7 0,-6 3 1,-5 0 0,-4 10-1,-4 2 1,-4 4-1,-3 6 0,0 3 0,-1-2 1,1 1-2,-1 1 1,4-6-1,2 0 2,3-3-2,2-7 0,4-2-3,0-4-1,4 4-4,-3-21-13,-1 20-16,1-20 0,0 0 1,-1 16 0</inkml:trace>
  <inkml:trace contextRef="#ctx0" brushRef="#br0" timeOffset="23115.3221">17641 5365 57,'2'12'36,"-2"-12"-1,26 1 0,-1 2-25,0-8-2,10 4 0,-1-4-4,4 1-2,2-1-3,-3 1-1,-1 0-5,-7-10-10,-3 0-19,-7 3 1,-7-4-2,-5 5 2</inkml:trace>
  <inkml:trace contextRef="#ctx0" brushRef="#br0" timeOffset="23316.3335">17626 5171 62,'11'-2'37,"11"1"-1,5-1-7,5-10-17,13 8-2,0-6-2,4-3-7,4 6-14,-1-1-23,-16-8 0,-4 8-2,-12-7 2</inkml:trace>
  <inkml:trace contextRef="#ctx0" brushRef="#br0" timeOffset="24258.3875">18374 5044 62,'0'0'35,"0"0"0,0 0-9,-10 15-11,12 6-3,-3-3-5,4 8-1,0 0-2,6 6 0,0-3-1,3-4-1,-1-6 0,4-3 0,-2-8-1,5-5 0,0-9 0,-1-7 0,2-7 0,2 0-1,0-4 1,1-3 0,-3 1-1,-1 2 0,-5 5 0,-1 7 1,-12 12-1,0 0 1,3 14-1,-12 8 0,-2 11 1,-5 8-1,-1 6 1,-3 2-1,1-3 0,0 6 1,1-3 0,2-8 0,2-5-1,3-6 1,2-8-2,3-4 1,2-3-1,4-15-1,0 0-4,0 0-7,5-12-27,3 1 0,2-5 1,6-7-1</inkml:trace>
  <inkml:trace contextRef="#ctx0" brushRef="#br0" timeOffset="24469.3995">18893 5244 67,'-2'11'39,"-3"8"-2,-5-1 1,1-1-20,0 1-13,-1-5-1,8 1-3,2-3-2,0-11-7,13-7-31,-2-2 2,-2-8-1,5 1-1</inkml:trace>
  <inkml:trace contextRef="#ctx0" brushRef="#br0" timeOffset="24845.4211">19322 4865 75,'11'0'38,"-11"0"0,11 7 1,-2 6-29,-10 4-2,1 8-2,-2 3-2,-1 9-1,-3 2-1,3-2 0,0 0-1,1 0-1,0-6 1,2-5-2,2-5 0,-3-9-1,1-12-5,0 0-11,0 0-22,0 0 1,7-18-1,-6 0 1</inkml:trace>
  <inkml:trace contextRef="#ctx0" brushRef="#br0" timeOffset="25078.4344">19213 4915 67,'0'0'39,"13"-10"0,4 3 2,7-7-23,10 9-9,2-6-1,11 3-3,-3-4-1,4 4-3,-3-1 0,-3-4-3,-5 8-3,-11-5-5,0 9-17,-15 0-14,-11 1 1,0 0-1,-25 8 2</inkml:trace>
  <inkml:trace contextRef="#ctx0" brushRef="#br0" timeOffset="25274.4456">19332 5024 67,'1'15'38,"5"-1"1,5-6 1,1-9-27,16 10-1,-3-8-4,7 1-2,0-6-4,0 0-4,4 2-11,-5-1-27,-6-3 0,-5 0 0,-10-3-1</inkml:trace>
  <inkml:trace contextRef="#ctx0" brushRef="#br0" timeOffset="26105.4931">20674 4675 16,'0'0'27,"0"0"5,7 17-7,-7-3-4,3 10-1,-6 4-3,6 16-2,-8 5-4,7 8-3,-6 2-3,4 4-2,-2-4-1,1-4 0,2-9-2,-2-5 0,6-10-2,-6-8-3,8 0-4,-6-9-21,-1-14-6,5 10 0,-5-10-2</inkml:trace>
  <inkml:trace contextRef="#ctx0" brushRef="#br0" timeOffset="26572.5197">21262 4729 71,'0'0'35,"18"13"0,-10-1 1,-5 10-32,7 8 1,-4 4-1,4 11 1,-5 3-2,1 3 0,-1-1-2,0-2 0,-1-6-1,0-4 0,3-5 0,-1-9 1,0-7-2,0-5 1,-6-12 1,16 7-1,-7-13 0,2-7 0,2-9 0,1-6 1,3-8 0,3-10 0,0-5 0,1 0 0,0-1 1,-2 4 0,-2 5 0,-3 4-2,-2 9-1,-5 8-2,-1 11-7,-6 11-28,-4-12 0,4 12 0,-13-2-2</inkml:trace>
  <inkml:trace contextRef="#ctx0" brushRef="#br0" timeOffset="26781.5318">21160 5026 55,'24'3'37,"2"-8"0,3-5 0,7-10-10,2 12-22,3-4-1,1 2-4,-1 9-9,-6 2-28,-1-5 0,-2 8-1,-6-6 1</inkml:trace>
  <inkml:trace contextRef="#ctx0" brushRef="#br0" timeOffset="27248.5585">21818 4926 85,'-1'10'36,"1"-10"1,-11 20 1,8-3-32,-3 2-2,5 7 0,1-3-2,4 3 0,2-1-1,7-4 1,1-6-2,6-1 1,2-8 0,2-5 0,2-6-1,2-6 1,0-4 0,0 0-1,-3-3 1,0-6 0,-5 2-1,-4 6 0,-4 4 0,-12 12 0,9-8 0,-9 8 0,-14 18 0,-3 7-1,-3 8 2,-3 1-1,-3 4 0,-2 7 0,2 0 0,3 2 1,3-1-1,4-5 1,4-4-2,2-3 0,5-2-1,2-16-3,6 3-9,-3-19-26,0 0 1,19-1 0,-5-15-1</inkml:trace>
  <inkml:trace contextRef="#ctx0" brushRef="#br0" timeOffset="27451.5701">22292 5246 87,'-1'13'37,"-2"5"0,-3-2 1,-1-1-35,2 2-2,1-3-1,4-14-9,0 0-28,0 0 0,0 0-1,10-21 1</inkml:trace>
  <inkml:trace contextRef="#ctx0" brushRef="#br0" timeOffset="27737.5865">22579 4895 86,'14'-8'37,"-14"8"1,0 0 0,4 18-33,-7-1 0,1 13-2,-3 3 0,3 2-1,-2 3-1,-1 4 0,1 0-1,2-4 0,-1-5-1,0-10-2,6-2-5,-9-12-20,6-9-11,0 0 1,8-11-1,-1-7 0</inkml:trace>
  <inkml:trace contextRef="#ctx0" brushRef="#br0" timeOffset="27963.5994">22519 4841 86,'0'0'38,"16"-8"0,0 5 1,3-1-32,11 0-2,1-2 0,4 6-3,1-2-2,1-2-2,-1 5-5,-11-6-18,0 3-15,-7 3 1,-9-3-2,-9 2 3</inkml:trace>
  <inkml:trace contextRef="#ctx0" brushRef="#br0" timeOffset="28171.6112">22577 5010 50,'-6'18'37,"13"0"0,5-6 1,12-7-15,9 8-12,-2-10-1,9 2-4,-4-5-3,-1 0-3,-3 0-3,-7-6-7,-5 1-30,-5-1 2,-15 6-1,11-15-1</inkml:trace>
  <inkml:trace contextRef="#ctx0" brushRef="#br0" timeOffset="29261.6737">5199 6384 54,'3'-10'35,"-3"10"-1,11-16-6,-10 1-14,-1 15 0,0 0-5,13 4-2,-12 11-2,2 17-1,-2 11 0,1 7-1,-1 11 0,1 7-1,-1 2 0,2 1-1,0-3 1,1-6-1,0-13-1,2-5 0,-1-10 1,-1-14 0,0-8-2,-4-12 0,0 0-3,4-27-7,-4 5-28,0-1 1,-3-4-1,1 2-1</inkml:trace>
  <inkml:trace contextRef="#ctx0" brushRef="#br0" timeOffset="31370.7943">6267 6464 53,'0'0'36,"14"-14"-2,-14 14 1,0 0-21,0 0-4,-5 15-2,0 3-3,-5 8-2,0 8-2,-3 6 1,-2-1 0,-1 3-2,0-3 1,0-3-1,3-3 0,2-6 0,1-10 0,3-4 0,7-13 0,0 0 0,0 0 0,-1-15 0,7-9 0,3-12-1,4-3 1,2-8 0,3-6 0,1 0 0,1 3 0,-1 5 1,-1 8 0,-3 11 0,-2 6 0,-2 10-1,0 14 1,0 11 0,0 7 0,0 7-1,3 8 2,0 4-1,3 7 0,-1 2 1,0-5-1,-1-3 0,1-4-1,-2-6-1,-3-10-3,2-2-5,-13-20-19,0 0-12,9 0 2,-15-12-1</inkml:trace>
  <inkml:trace contextRef="#ctx0" brushRef="#br0" timeOffset="31582.8064">6140 6715 65,'9'-1'38,"5"-4"-2,9 0 1,7 2-27,-2-6-3,7 2-1,0 1-6,1-6-5,4 5-11,1-2-21,-8-4 1,0 3-2,-6-5 2</inkml:trace>
  <inkml:trace contextRef="#ctx0" brushRef="#br0" timeOffset="31845.8215">6843 6298 47,'-16'12'34,"-1"9"2,-8-1 0,-3 2-19,10 15-5,-5-4-1,10 7-4,2 0-2,8 2-2,6-2 0,8-1-3,7-2-3,2-12-8,6-4-27,7-1 1,-3-13-2,0-1 1</inkml:trace>
  <inkml:trace contextRef="#ctx0" brushRef="#br0" timeOffset="32257.845">7114 6270 55,'0'0'36,"4"19"-1,-5 4 0,-3 7-18,-5 1-11,6 9 1,-2 1-4,0 6-2,1-4 0,1 4-1,3-4 1,0-5 0,4-4 0,2-4-1,8-7 1,2-6 1,4-5-1,2-8 0,2-4-2,2-6-3,2-1-9,-1-8-24,-12-4 1,-1-2-2,-10-7 1</inkml:trace>
  <inkml:trace contextRef="#ctx0" brushRef="#br0" timeOffset="32453.8562">6963 6592 80,'0'0'37,"0"0"0,15-9-9,8 6-19,-1-4-1,9 1-2,0-1-6,2 0-5,5 6-15,-1-2-18,-7-2 2,1 3-3,-5-2 2</inkml:trace>
  <inkml:trace contextRef="#ctx0" brushRef="#br0" timeOffset="32725.8718">7434 6580 40,'0'0'35,"0"0"2,5 15-2,-8-2-8,3-13-15,-1 25-2,-1-9-3,2 1-2,0 0-2,2-1-1,-1-4 0,0-1-1,-1-11-1,3 11-1,-3-11-3,0 0-4,13 1-19,-13-1-11,0 0 0,10-13 0,-10 13 0</inkml:trace>
  <inkml:trace contextRef="#ctx0" brushRef="#br0" timeOffset="32981.8864">7702 6703 82,'9'12'38,"-4"0"-2,-5-12-7,14 25-19,-14-10-2,2 2-3,-5-3-4,-2 3-2,-1 3-3,-5-12-4,5 6-18,-5-5-12,-2-6 0,13-3 0,-16 0 2</inkml:trace>
  <inkml:trace contextRef="#ctx0" brushRef="#br0" timeOffset="33187.8982">8007 6640 52,'0'10'34,"1"4"0,-6-3-1,5-11-14,-3 14-24,3-14-15,0 0-12,11 3-2,-11-3 2,14-9-1</inkml:trace>
  <inkml:trace contextRef="#ctx0" brushRef="#br0" timeOffset="33355.9078">8173 6653 39,'23'14'32,"-23"-14"0,13 3-3,-13-3-16,0 0-27,21 1-14,-21-1-3,15-12 0,-8 1 0</inkml:trace>
  <inkml:trace contextRef="#ctx0" brushRef="#br0" timeOffset="33493.9157">8378 6628 31,'12'12'32,"-12"-12"1,0 0-1,5 12-15,-5-12-30,0 0-12,0 0-5,12-1-1</inkml:trace>
  <inkml:trace contextRef="#ctx0" brushRef="#br0" timeOffset="33708.928">8623 6702 82,'7'20'40,"-1"0"-1,0-1 2,2 3-28,-9-3-8,3 2-2,-4 2-5,-5-8-11,-1 3-25,1-6-2,-3-6 0,10-6 0</inkml:trace>
  <inkml:trace contextRef="#ctx0" brushRef="#br0" timeOffset="34197.956">9104 6192 75,'0'0'37,"4"17"-2,-4 2 2,-1 10-31,-7 3-1,3 7-1,-3 3-2,4 5-1,1 0 0,4-4 0,4-3 1,6-3-2,5-10 2,4-4-1,4-5 0,1-10-3,4-2-5,-5-7-24,-2-11-7,0-2 1,-9-5-2</inkml:trace>
  <inkml:trace contextRef="#ctx0" brushRef="#br0" timeOffset="34376.9662">8901 6495 72,'0'0'36,"0"0"-1,22-3 1,1-6-32,14 2-8,9 3-15,5-3-14,-8-5-2,3 10-1,-5-7 1</inkml:trace>
  <inkml:trace contextRef="#ctx0" brushRef="#br0" timeOffset="34729.9864">9402 6478 65,'5'12'35,"-5"-12"1,4 21 0,-2-3-22,-5-3-9,5 7 0,-4-1-2,3 1-2,0-1 1,2-4-1,3-6 0,3-2 0,2-7-1,4-8 1,-1-6-1,3-5 1,0-3-1,2-3 1,-4 0-2,0 0 2,-4 5-2,-1 6 1,-10 12-1,12-7 1,-12 7 0,5 14 0,-4-2-1,0 2 0,1 7-2,-1-7-5,6 1-23,-2 1-5,-2-7 0,5 1-2</inkml:trace>
  <inkml:trace contextRef="#ctx0" brushRef="#br0" timeOffset="34987.001">9649 6134 52,'19'3'37,"4"11"0,4 3 0,2 5-15,1 17-13,-7 2 0,1 11-4,-8 3-4,-4-1-1,-7 2-5,-12 0-4,0-3-24,-8 0-4,-8-7 0,-1-3-1</inkml:trace>
  <inkml:trace contextRef="#ctx0" brushRef="#br0" timeOffset="35867.0515">2953 7980 75,'0'0'37,"9"1"-1,-6 9-5,-3 1-20,7 14-3,-3 0-1,0 16-1,-1 3-2,-1 5-1,-3 2-2,1 4 0,-1-2-1,1-5 1,1-3-1,3-10 0,5-8-1,3-6 2,3-6-1,3-10 1,2-5-1,5-6-1,1-2-2,-4-6-2,1 5-8,-7-6-26,-3-2 0,-3 3-2,-10 1 4</inkml:trace>
  <inkml:trace contextRef="#ctx0" brushRef="#br0" timeOffset="36068.0629">2786 8421 65,'0'0'37,"0"0"1,16-8 1,0-1-24,16 9-6,-3-6-2,8 5-2,-2-1-5,1-6-9,-2 1-29,4 2 0,-5-7-1,1 4-1</inkml:trace>
  <inkml:trace contextRef="#ctx0" brushRef="#br0" timeOffset="36515.0885">3752 8173 77,'2'9'36,"-2"-9"0,0 0 1,0 0-30,9-1-8,-9 1-9,0 0-25,12 9-1,-12-9 0,11 2 0</inkml:trace>
  <inkml:trace contextRef="#ctx0" brushRef="#br0" timeOffset="36671.0974">3821 8392 68,'-2'15'35,"3"-2"-1,-1-13 0,0 0-32,-7 9-14,7-9-19,10-1-3,-10 1-1,20-7 1</inkml:trace>
  <inkml:trace contextRef="#ctx0" brushRef="#br0" timeOffset="36943.113">4083 8159 69,'0'0'36,"0"0"-1,0 0 2,0 0-28,0 0-4,0 0-4,7 10-7,-7-10-10,0 0-20,-2 14 1,2-14-1,-1 21 1</inkml:trace>
  <inkml:trace contextRef="#ctx0" brushRef="#br0" timeOffset="37117.1229">4104 8377 65,'3'14'34,"-3"-14"0,0 0-6,0 0-19,0 0-7,0 0-8,0 0-12,9 12-15,-9-12-1,0 0 0,0 0 1</inkml:trace>
  <inkml:trace contextRef="#ctx0" brushRef="#br0" timeOffset="37403.1392">4334 8189 74,'0'0'40,"0"0"-2,0 0 2,10 8-20,-10-8-15,24-7 0,-6-1-3,9 6-1,3-1 0,1-4-3,3 4-2,-2-3-5,5 5-20,-5 2-12,-6-1 2,-6-2 0</inkml:trace>
  <inkml:trace contextRef="#ctx0" brushRef="#br0" timeOffset="37631.1524">4428 8311 56,'2'19'38,"8"-9"0,7-3 1,1 1-14,1-9-15,10 7-3,-2-4-2,3 0-4,1 0-5,-5-9-16,2 4-19,1 2 0,-4-7-1,4 0 1</inkml:trace>
  <inkml:trace contextRef="#ctx0" brushRef="#br0" timeOffset="40075.2921">6142 8094 31,'0'0'33,"-4"-11"0,4 11 1,-22-1-11,0-2-7,3 4-6,-9 0-3,3 4-2,-4-1-1,6 8-1,-2-1-1,5 5 0,4 1 0,6 7-1,7 2 0,6 2 2,7 0-1,6 0 0,6-6 0,8 2 1,1-8-1,3-7 1,0-6-2,1-5-2,-1-3-4,-8-7-19,-1 0-15,-6-5 0,-6 2-1,-3 0 0</inkml:trace>
  <inkml:trace contextRef="#ctx0" brushRef="#br0" timeOffset="40571.3205">6718 7878 56,'0'0'36,"0"0"0,8 14 1,-11 16-17,-2-1-10,8 16-2,-4 4-1,3 4-2,-2 1-1,3 5-1,0-7-1,-1-5 0,1-7-1,2-6 0,-1-5-1,0-3-1,0-5-1,-3-7-1,3-1-5,-4-13-15,0 0-16,0 0-1,0 0 1,9-16 1</inkml:trace>
  <inkml:trace contextRef="#ctx0" brushRef="#br0" timeOffset="41841.3932">7428 8060 53,'0'0'35,"12"-6"1,-12 6-6,-2 10-9,7 3-6,-7-1-7,6 10-2,-4 1-2,3 2-1,1-3-1,4 1-1,5-8 0,3-3 0,4-8 0,2-9 0,4-9-1,2-5 1,0-6 0,-2-2-1,-4 0 1,-3 3 0,-5 0 1,-4 8-1,-4 6 1,-6 10-1,0 0 0,-3 16 0,-4 7 0,0 11 0,-3 10 0,0 4 0,-2 6-1,1 5 0,2-1 1,0-8-1,1-3-1,3-10 0,3-7-3,0-9-3,8 0-14,-6-21-20,0 0 2,11 2-2,-11-2 2</inkml:trace>
  <inkml:trace contextRef="#ctx0" brushRef="#br0" timeOffset="42421.4263">8325 7759 37,'1'18'34,"-1"-6"3,2 6 0,-2 9-11,-2 1-11,7 14-2,-8-1-3,6 15-3,-4-2-2,2 7-1,-2 0-1,1-2-1,-2-4-1,1-1 1,0-4-2,-1-8 1,0-4-2,0-8 0,2-4-3,-2-12-6,7-4-29,-5-10-1,5-14 0,0-5-1</inkml:trace>
  <inkml:trace contextRef="#ctx0" brushRef="#br0" timeOffset="43710.5001">9599 7870 38,'-6'-17'32,"1"5"0,-11-5 2,-4-1-20,1 8-1,-6-2-4,6 4-3,-4 2-2,1 7-1,0 6-1,3 11 0,-1 9 1,7 8-2,2 4 1,3 11-1,3 1 1,8 5 0,5-1-1,4-2 0,1-7 0,5-1-1,1-4-2,-5-10-1,4-2-7,-12-11-15,-6-18-11,5 15 0,-5-15 0,-15-15 1</inkml:trace>
  <inkml:trace contextRef="#ctx0" brushRef="#br0" timeOffset="43896.5107">9156 8188 59,'0'0'35,"10"-3"0,11 3 1,0-2-24,7-6-6,13 5 0,-2-3-4,5-3-5,5 6-12,-1-2-20,-7-4 0,0 4-1,-6-4 0</inkml:trace>
  <inkml:trace contextRef="#ctx0" brushRef="#br0" timeOffset="44165.526">9984 7822 64,'0'0'34,"-26"3"0,8 10-1,-1 6-23,-9 5-2,4 11 0,-2 2-3,8 10 0,4 1-1,9 4-2,4-7 0,8 5-1,7-5-4,3-10-2,11 4-17,1-12-16,-8-14 1,3-2-1,-6-8 2</inkml:trace>
  <inkml:trace contextRef="#ctx0" brushRef="#br0" timeOffset="44526.5468">10185 7870 82,'0'0'37,"10"-2"-1,-10 2 2,-8 25-33,4-4-2,-3 2 0,1 9-1,0 5 0,1 2-1,-2 2 0,3 3 0,-1-4-1,3 0 0,2 0 1,3-5-1,1-8 0,6 0 0,1-8 1,3-5 0,3-5-1,3-5 1,-1-6-1,2-4-1,2-3-1,-4-8-4,3 1-10,-7 1-22,-2-5 0,-5-2 0,-8-2 1</inkml:trace>
  <inkml:trace contextRef="#ctx0" brushRef="#br0" timeOffset="44701.5568">10077 8142 67,'-11'4'37,"11"-4"0,0 0 1,17-3-27,-1-2-3,9 3-2,2-2-6,4-1-5,5 3-21,-2 1-12,-8-3 1,2 4-1</inkml:trace>
  <inkml:trace contextRef="#ctx0" brushRef="#br0" timeOffset="45045.5764">10475 8261 78,'7'10'39,"-7"-10"-1,13-10 2,0 0-30,-7-9-1,4 3-4,0-3-1,0-1-2,-2 0-1,1 5 0,-3 4 0,-6 11 0,8-13-1,-8 13 0,0 0 0,0 16 0,0 0 1,-2 0-1,0 4-1,2 4 1,0 0 0,-1 2-1,4 1-1,-2-8-3,4 2-5,-5-7-17,4-4-13,-4-10 1,0 0-1,13 4 2</inkml:trace>
  <inkml:trace contextRef="#ctx0" brushRef="#br0" timeOffset="45287.5902">10553 8423 83,'0'0'39,"2"14"-1,-2-14 1,18 8-29,-18-8-2,18-2-3,-8-1-1,3 4-3,2-2 0,-1-1-1,2 1-3,-2-2-3,4 4-5,-6-6-16,3 2-13,-1-3 1,-2-2 0,2 0 1</inkml:trace>
  <inkml:trace contextRef="#ctx0" brushRef="#br0" timeOffset="45506.6028">10867 8328 58,'8'11'37,"-2"-1"0,-1 3-2,-5-13-11,12 19-15,-12-7-2,3 6-2,-3-1-4,-1 3-1,0-1-3,-7-7-3,7 6-8,-7-4-25,8-14 2,-13 9-2,13-9 2</inkml:trace>
  <inkml:trace contextRef="#ctx0" brushRef="#br0" timeOffset="45714.6147">11057 8335 73,'10'15'35,"-10"-15"-1,4 9-1,-4-9-25,4 12-3,-4-12-2,13 0-4,-13 0-3,20 1-8,-10-1-23,-10 0 1,19-11-2,-10 0 1</inkml:trace>
  <inkml:trace contextRef="#ctx0" brushRef="#br0" timeOffset="45888.6246">11271 8319 76,'11'14'38,"-11"-14"-1,4 14 1,-4-14-28,0 0-5,12 0-7,-3 0-9,-4-12-15,3 2-11,4 2 0,-3 0-1,2 1 1</inkml:trace>
  <inkml:trace contextRef="#ctx0" brushRef="#br0" timeOffset="46009.6315">11400 8327 30,'0'0'27,"9"17"1,-9-17-4,0 0-24,20 5-22,-19-14-5,8 6 1,-9-10-1</inkml:trace>
  <inkml:trace contextRef="#ctx0" brushRef="#br0" timeOffset="46209.6429">11560 8349 57,'12'13'38,"3"3"-1,-2-3 2,-2-3-20,7 6-5,-18-16-6,21 25-2,-15-12-3,-3 2-3,-3-2-2,0-13-4,-8 22-14,2-13-20,-6-5 2,12-4-2,-18 0 2</inkml:trace>
  <inkml:trace contextRef="#ctx0" brushRef="#br0" timeOffset="46544.6622">11873 7931 101,'0'0'39,"9"-7"2,-9 7-8,8 12-27,-7 4 0,1 5-1,-1 3-3,1 7-1,-1 6 0,0 4 0,1 3-1,-1 1 0,0 0 0,2 2 0,1-5 1,3-5-1,0-7-1,2-7 0,1-9-2,1-8-2,5-5-5,-8-12-22,3-3-9,-3-6 0,-4-4 1</inkml:trace>
  <inkml:trace contextRef="#ctx0" brushRef="#br0" timeOffset="46770.675">11739 8203 82,'0'0'40,"0"0"1,18 4 0,-2-12-27,13 7-3,-3-6-2,7 3-4,-1-2-1,0-2-2,-2 1-4,-2 1-4,1 5-16,-7-7-20,-6-1-1,-5-2 2,-5-3-3</inkml:trace>
  <inkml:trace contextRef="#ctx0" brushRef="#br0" timeOffset="47707.7286">12293 8252 46,'2'-12'36,"-2"12"2,4-10-1,-4 10-13,0 0-9,0 0-5,0 0-2,1 21-3,0 0-2,-2 1-1,1 3 0,2-1-1,2 0 0,2-2 0,2-4 0,1-8 0,1-6 0,3-7-1,0-3 1,1-7 0,-3-6-1,0-2 0,2-3 0,-1 0 1,-1 2-1,-1 6 0,-4-1 0,-1 6 0,-5 11 0,0 0 0,0 0 0,-4 23 0,0-5 0,2 0 0,2 5-1,2 0 2,1-3-1,4-7-1,3 1 1,1-6 0,0-6 1,1-4-1,0-9 0,3-4 0,-1-1 0,3 0 1,-3-4-1,1 1 0,-1 5 0,-4 3 0,-10 11 0,15-5 0,-15 5 1,2 13-2,-2 5 1,-1 1 0,0 1 1,1 0-2,1 2-1,1-2-2,-2-6-5,9-5-29,-9-9-3,0 0 1,11-12-2</inkml:trace>
  <inkml:trace contextRef="#ctx0" brushRef="#br0" timeOffset="48018.7465">12790 7693 104,'20'9'41,"1"10"0,2 16-8,-13 1-25,14 18-1,-7 6-1,-2 7-3,-3 5-2,-5 3-2,-2 2-4,-9-12-17,-1-4-20,-4-9 0,-1-18 0,1-10-1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9:55:31.25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2679 5138 43,'3'-12'33,"-6"-2"3,0 1-9,3 13-6,-6-19-4,6 19-6,0 0-4,-5 11-1,3 6-3,2 5 0,0 6-2,2 11 0,0 0 0,1 2 0,0 1 0,2-2 0,0-3 0,0-5-1,-1-6-1,0-7 0,1-5-2,-3-4-1,-2-10-4,0 0-9,0 0-22,7-14 2,-10-5-1,3 1 2</inkml:trace>
  <inkml:trace contextRef="#ctx0" brushRef="#br0" timeOffset="255.0145">2626 5126 68,'0'0'35,"5"-21"1,3 7-7,4 9-17,-3-5-3,11 1-2,1 0-3,8 3-1,3-1 0,2-2-2,3 4 0,-2-5-4,0 5-3,-8-3-8,1 4-24,-10 7 1,-18-3-1,5 15 1</inkml:trace>
  <inkml:trace contextRef="#ctx0" brushRef="#br0" timeOffset="459.0262">2665 5351 47,'-3'11'36,"3"-11"1,14 9 0,0-18-17,8 9-9,-4-8-1,7-1-4,2 0-4,2 0-4,3 7-4,-5-9-15,2 7-16,-2-3 0,-4-2-1,-1 7 0</inkml:trace>
  <inkml:trace contextRef="#ctx0" brushRef="#br0" timeOffset="936.0535">3169 5455 64,'0'0'37,"8"-16"-1,-8 16 3,19-15-27,-15-3-2,9 7-3,-3-3-2,1-4-1,-2 4-2,3-1-1,-5 3 0,-7 12 0,12-8 0,-12 8-1,0 0 0,11 11 0,-8 1 2,-2 6-2,1 2 1,1 0-1,-2 1 0,0 5 0,1 1 1,-1-5-1,0 0-2,0-5 0,3-2-2,-4-15-3,6 22-6,-6-22-22,0 0-4,0 0-1,0 0 2</inkml:trace>
  <inkml:trace contextRef="#ctx0" brushRef="#br0" timeOffset="1162.0664">3206 5592 60,'0'0'38,"0"0"-1,0 0 3,18 9-22,-18-9-6,17-4-3,-7-2-4,5 4 0,0 1-3,4-3-1,0 0-2,-1 3-3,4 4-4,-10-9-23,4 2-9,-5-3 0,-6-4-1</inkml:trace>
  <inkml:trace contextRef="#ctx0" brushRef="#br0" timeOffset="1897.1085">3929 5099 86,'0'0'36,"0"0"1,0 0-9,2 21-20,-11-4-2,3 7-1,-2 6-4,1 5 0,-3-1 0,2 3 0,2-3 0,1-6 0,1-5 0,4-5-1,2-9 0,-2-9 1,0 0 0,12-13 0,-8-8-1,3-2 1,-2-8 0,1-6 1,-2-1-2,1 1 1,-2 1 0,0 9 0,0 4 1,-1 6-1,-1 6 0,-1 11-1,11 11 2,-6 3-1,2 5-1,3 2 1,1 5-1,3 6 1,2 0 0,0-5-1,1 0-1,0-3-3,4 1-6,-8-6-30,3-5-1,-4-9 1,-2-2-2</inkml:trace>
  <inkml:trace contextRef="#ctx0" brushRef="#br0" timeOffset="2344.1341">4466 4963 86,'0'0'38,"0"0"0,9 7 0,-10 6-31,7 12-1,-3 4-1,4 4-2,-4 5-1,4 3-1,-1 1 0,0 0 0,0-3-1,-2-7-1,1-6-1,-3-4-2,5-5-2,-7-17-5,0 0-19,10-2-10,-11-14 1,0-3-1</inkml:trace>
  <inkml:trace contextRef="#ctx0" brushRef="#br0" timeOffset="2564.1465">4390 5015 60,'-2'-11'39,"2"11"-1,14-8 2,-1-2-18,9 7-12,-2-8-3,9 10-2,-1-1-1,2-2-3,1 3-3,-3 0-2,2 5-6,-12-3-15,-2 3-16,-6 4 2,-7 1-1,-5 4 2</inkml:trace>
  <inkml:trace contextRef="#ctx0" brushRef="#br0" timeOffset="2772.1585">4484 5240 80,'-4'12'39,"4"-12"0,11 8 0,2-6-28,0-9-5,5 4-3,2 0-4,0-3-5,9 9-17,-7-5-16,-3-1 0,0 3-1,-2-1 2</inkml:trace>
  <inkml:trace contextRef="#ctx0" brushRef="#br0" timeOffset="3153.1803">4782 5374 74,'0'0'37,"15"-14"-1,-3 6-4,-1-7-22,7 6-2,-2-3-4,2 7-3,1 5 0,-6 1-3,-2 9 1,-5-1-2,-4 6 0,-7 4-1,-3 5 2,-6-5-1,-1 2 1,-1 0 0,1-3 2,3 0 1,1-3 1,5-3 1,6-12 1,6 15-1,-6-15 2,21 7 0,-6-7-3,5 0-2,3 1-4,-3-3-14,0 0-20,1 0 1,-6-1-2,-1 2 2</inkml:trace>
  <inkml:trace contextRef="#ctx0" brushRef="#br0" timeOffset="5282.3021">2417 4788 53,'-10'27'33,"-7"8"0,-1 13 1,2 7-23,-3 4-1,10 10-2,-1 1-2,11 10-2,8 1-2,7-6-5,16-10-33,8-1 0,6-14 0,13-4-1</inkml:trace>
  <inkml:trace contextRef="#ctx0" brushRef="#br0" timeOffset="6011.3438">5094 4721 48,'19'2'34,"-19"-2"1,23 17 0,-8-1-22,-2 2-1,7 15-5,-2 3-2,2 8-1,-4 3-3,1 7 0,-4 3-1,-4 3-1,-4 0-1,-5-10 0,-2 1-2,-5-7-3,4 1-8,-6-8-19,-1-14-1,6-8 0,4-15 1</inkml:trace>
  <inkml:trace contextRef="#ctx0" brushRef="#br0" timeOffset="6892.3942">5801 4892 41,'0'9'32,"0"-9"2,0 0-2,0 0-17,-18-8-4,18 8-3,-21-6-4,10 4-1,-5-2-1,1 2 1,-5 3 0,0-2-1,-1-1-1,0 4 1,1 0 0,4-1 0,0 1-1,5 3 0,11-5-1,-10 9 1,10 0-1,3 3 0,2 3-1,3 9 1,1 4 0,1 4 0,-1 4 0,0 0 0,-2 1 0,2 7 0,-3-3 0,-2-6 0,-1-2 0,0-1-1,-2-3 1,0-2 0,0-1 0,-1-7 0,-1-5-1,1 1 1,0-5 0,0-10 0,-1 13 0,1-13 0,0 0 1,10 3 1,-10-3 0,16-3 0,-5 1-1,4 2 0,1-2-1,0-2-1,6 4-5,-8-6-15,0 2-17,1 4 1,-3-5-1,-1-1 2</inkml:trace>
  <inkml:trace contextRef="#ctx0" brushRef="#br0" timeOffset="7342.4199">6252 5010 70,'1'13'35,"-6"-2"1,-2 6-6,-1 8-19,-10-3-3,2 6-2,-5-1-3,3 2 0,-3-4-2,4 0 1,1-3-2,3-5 0,3-3-3,1-4-3,8 2-5,1-12-15,-11-1-10,11 1-1,-7-15 0,6 3 1</inkml:trace>
  <inkml:trace contextRef="#ctx0" brushRef="#br0" timeOffset="7588.434">5987 5064 54,'0'0'38,"0"0"-1,0 0-1,16 10-14,-7-4-9,11 6-3,-3-1-3,12 8-2,-1 0-2,5 2 0,-1-2-2,0-3 0,-2-1-2,-3 0-2,-2-2-1,-11-7-3,3 2-10,-17-8-24,10 0 2,-10 0-2,-7-9 3</inkml:trace>
  <inkml:trace contextRef="#ctx0" brushRef="#br0" timeOffset="7868.45">6450 5054 90,'0'-9'39,"0"9"0,0 0 0,0 0-33,0 0-6,0 0-5,0 0-16,0 0-18,9 16 0,-6-5 0,1 0 0</inkml:trace>
  <inkml:trace contextRef="#ctx0" brushRef="#br0" timeOffset="8028.4592">6499 5216 67,'1'10'35,"-1"-10"-1,-2 11 0,2-11-29,0 0-14,13 10-23,-13-10-2,13 0-1,-13 0 1</inkml:trace>
  <inkml:trace contextRef="#ctx0" brushRef="#br0" timeOffset="8269.473">6671 5052 88,'0'0'39,"16"-3"0,-3 1 1,-1-8-33,6 10-2,1-2-2,2-2-3,1 4-3,-2-5-4,3 8-9,-11 0-22,-1 0 0,-11-3-2,0 0 2</inkml:trace>
  <inkml:trace contextRef="#ctx0" brushRef="#br0" timeOffset="8451.4834">6702 5168 60,'0'0'39,"16"14"-2,-5-12 2,0-5-24,10 7-6,0-4-4,2-2-8,7 2-21,-2-1-14,-6-6 1,6 6-3,-4-6 3</inkml:trace>
  <inkml:trace contextRef="#ctx0" brushRef="#br0" timeOffset="8786.5025">7171 4838 100,'5'-10'39,"-5"10"1,0 0-10,6 17-23,-9-1-3,4 8-1,-2 12-3,0 0 1,-1 5-2,0 7 0,0-1 1,1 0 0,1-5-1,2-4 0,1-7 0,5-1 1,1-7 1,5-12-1,1-4-1,2-7-2,4-1-3,-5-11-10,2 0-22,-2-6 0,-6-1-2,0 2 1</inkml:trace>
  <inkml:trace contextRef="#ctx0" brushRef="#br0" timeOffset="8973.5132">7059 5134 82,'0'0'38,"0"0"0,16-11 1,4 4-32,3-2-4,7-2-5,6 5-17,3 0-20,-4-8 2,2 1-2,-7-3 1</inkml:trace>
  <inkml:trace contextRef="#ctx0" brushRef="#br0" timeOffset="9478.5421">7483 4804 85,'0'0'39,"0"0"0,15-1 1,0 4-31,1-10-4,9 5-1,0 0-1,1-2-2,-1 3-1,-2 6 0,-3-2 0,-5 0 1,-3 3-1,-12-6 0,11 10 0,-9 0 0,-2-10 1,-3 13 0,-1-3-2,-1 5 1,1 1 1,-1 1-1,-1 5 0,0 2 0,2 4-1,2 8 0,2 3 2,0-2-1,2 2-1,0 3 1,0 3 1,2-3-1,-1 0 0,-2-6 1,-2-6-2,-1 0 1,-3-5 0,-3-5 0,-2-5 0,-4-6 0,0-5 0,-2 1-1,1-3 1,-3-5-2,6 3-4,-4-8-15,4 0-20,12 8 3,-11-15-2,12 3 1</inkml:trace>
  <inkml:trace contextRef="#ctx0" brushRef="#br0" timeOffset="10301.5892">8341 5000 51,'0'0'37,"0"0"0,0 0 0,15 1-15,4-1-9,-2-6-4,9 7-2,-1-5-4,4 0-1,-1 5-4,-4-7-4,-1 8-6,-9-3-16,-14 1-11,11 4 1,-11-4 0,-13 9 1</inkml:trace>
  <inkml:trace contextRef="#ctx0" brushRef="#br0" timeOffset="10475.5991">8378 5101 66,'-11'17'37,"11"-17"1,12 11 1,2-4-26,0-8-4,9 8-2,-1-3-4,4-1-5,4 5-11,-1-3-26,-7-8 1,-1 5-1,-6-4 1</inkml:trace>
  <inkml:trace contextRef="#ctx0" brushRef="#br0" timeOffset="11176.6392">10012 4690 61,'0'0'36,"15"-7"0,-15 7-1,4 19-14,0 0-14,-7 8-2,6 13 0,-6 1-2,6 5 0,-1 3-1,0-5 0,2-2-2,1-5-3,3-6-1,-4-15-6,7-2-26,-11-14-1,11-8-1,-7-3-1</inkml:trace>
  <inkml:trace contextRef="#ctx0" brushRef="#br0" timeOffset="11382.651">9931 4708 92,'13'-5'37,"6"1"1,8 2-4,-2-4-29,7 5-1,2 1-4,0-1-4,3 7-5,-8-6-14,-4 3-16,-3 4 2,-11-2-1,-7 4 2</inkml:trace>
  <inkml:trace contextRef="#ctx0" brushRef="#br0" timeOffset="11544.6603">9917 4972 82,'16'1'35,"12"3"-1,4-1-10,5-8-29,6 7-26,-4-7-1,2 1-4,-4-1 2</inkml:trace>
  <inkml:trace contextRef="#ctx0" brushRef="#br0" timeOffset="11884.6797">10423 5168 53,'0'0'37,"10"-10"-1,-2-5 0,0-12-10,5 6-21,-2-6 2,2 3-4,-2-1-1,-1 6-1,-3 4 0,-1 5 1,-6 10-1,0 0 0,12 14-1,-10 3 0,0 5 0,1 2 1,0 3-1,0 1-1,0-1 0,0-1-2,2 0-2,-2-9-5,4-3-28,-3 0 1,-4-14-1,0 10 1</inkml:trace>
  <inkml:trace contextRef="#ctx0" brushRef="#br0" timeOffset="12085.6912">10437 5274 63,'1'15'38,"-1"-15"1,19 8 0,-2-5-13,-1-9-19,9 6-2,0 1-5,-1-8-6,5 10-13,-2-8-21,-6-1 2,3 2-3,-3-4 4</inkml:trace>
  <inkml:trace contextRef="#ctx0" brushRef="#br0" timeOffset="12754.7295">11430 4687 58,'0'0'37,"0"0"-1,0 0 1,0 0-15,-17-3-15,8 2-1,-7 0-1,0 0-3,-5-2-1,1 4 1,-4 0 0,1-2-1,1 2 0,4 1 0,0-3 0,6 3 0,2 1 1,10-3-2,-9 6 1,11 4-1,1 0 0,1 1 1,3 6-1,-1 3 0,-1 2 0,2 6 0,-2 6 0,0-3 1,-3 4-3,-1 6 1,-1 0 1,-3-5 0,-1 2-1,-1-6 1,0-3-1,0-3 0,1-5 1,0-9 1,4-12-1,-1 15 0,1-15 1,0 0 0,16 6 0,-5-8 1,0-1-1,4 3-1,3-1 0,0-4-3,3 2-5,-6-7-16,1 4-16,1 2 1,-3-2-2,0-1 3</inkml:trace>
  <inkml:trace contextRef="#ctx0" brushRef="#br0" timeOffset="13067.7474">11813 4828 58,'0'0'37,"0"0"0,0 13 1,-9 3-14,-2-4-16,0 9-2,-3 1-3,-2 4-1,-1 1-1,0 3 0,4 2-1,0-9-3,5 1-5,-5-11-16,13-13-15,-13 11 1,13-11-1,-9-14 2</inkml:trace>
  <inkml:trace contextRef="#ctx0" brushRef="#br0" timeOffset="13260.7584">11564 4906 86,'10'8'39,"6"3"0,3-4 2,-1 0-31,8 12-2,-2-3-4,4 0-4,0 5-6,-7-4-23,2-2-12,0-3 1,-6-7 0</inkml:trace>
  <inkml:trace contextRef="#ctx0" brushRef="#br0" timeOffset="13776.788">12032 4821 95,'13'5'38,"-13"-5"0,5 11-4,-5-11-34,2 9-6,-2-9-16,-1 11-16,1-11 0,6 12-1,-6-12 3</inkml:trace>
  <inkml:trace contextRef="#ctx0" brushRef="#br0" timeOffset="13942.7975">12041 4977 72,'0'0'34,"0"13"0,0-13-2,-1 9-32,1-9-5,7 9-18,-7-9-10,10 8-2,-10-8 1</inkml:trace>
  <inkml:trace contextRef="#ctx0" brushRef="#br0" timeOffset="14183.8112">12266 4831 102,'11'1'39,"0"-3"1,0 2-8,-11 0-26,25-11-2,-7 2-3,5 3-3,3 3-4,-6-7-10,-1 7-24,-1 0 1,-8-1-2,-10 4 2</inkml:trace>
  <inkml:trace contextRef="#ctx0" brushRef="#br0" timeOffset="14365.8217">12286 4948 56,'0'0'37,"15"11"-2,-3-8 1,7-6-17,2 3-13,0-2-5,1 0-11,4-3-25,1 4 0,-6-5-2,3-1 1</inkml:trace>
  <inkml:trace contextRef="#ctx0" brushRef="#br0" timeOffset="14691.8403">12811 4555 96,'0'0'39,"0"0"0,8 12-3,-10 4-30,2 4-2,-2 4-1,1 7-3,-2 5 1,-1 6-1,2 4 1,-2-2 0,2-3-2,3 1 1,3 0 0,4-7 0,3-4 0,3-10 0,5-6-1,2-4-3,3-3-3,-6-18-11,0-1-21,-2-6 0,-8-3-1,-2 1 1</inkml:trace>
  <inkml:trace contextRef="#ctx0" brushRef="#br0" timeOffset="14865.8502">12596 4853 56,'0'0'34,"11"7"1,13-8-3,8-4-21,5 2-9,5-1-19,7 3-15,-10-9-1,4 4-2,-9-5 1</inkml:trace>
  <inkml:trace contextRef="#ctx0" brushRef="#br0" timeOffset="15432.8827">13075 4575 92,'12'1'40,"0"-2"1,2-1-2,-1-2-31,5 3 0,-2-4-3,4 2-3,-5 0 0,2 0-1,-1 1 0,1-2-1,-2-2 0,0 6-1,-3-1 1,-3-1 0,-9 2 0,15-1-1,-15 1 0,0 0 1,4 13 0,-4-13-1,-3 13 0,1 0 1,1 6 0,0 1 0,1 5 0,1 0-1,-1 4 1,2 4-1,1 5 2,0-3-2,1 0 0,0 4 0,-2 1 1,0 0-1,0 0 0,-2-4 1,-1-2-1,-1 0 0,-1-2 1,-2-6 0,0-5-1,-2-4 1,-2-3 0,0-3 1,-3-3-1,-3-5 0,1-4 0,-2 0-2,4 2-4,-6-10-15,6 3-19,3-4 1,4-3-1,8 3 0</inkml:trace>
  <inkml:trace contextRef="#ctx0" brushRef="#br0" timeOffset="17672.0108">14454 4810 34,'12'-6'35,"-12"6"0,14-13 1,-14 13-16,0 0-3,0 0-6,3 20-4,-6 0-2,-4 1-2,-5 11-2,0 3 1,-2-2 0,1 0-2,0-2 0,2-8-1,3-2 1,1-9 0,7-12 1,0 0-2,14-19 1,-3-1 0,2-8 0,-1-5 0,2-4 0,-2 2 1,-2 2-1,-3 4 1,-4 1 1,-1 5-2,0 11 1,-2 12 1,0 0-1,0 0 1,9 12 0,-3 4-1,5 8 1,1 1 0,3 2 0,0 1-1,3 3-2,0-5-1,-4-4-6,6-3-31,-6-5-1,-14-14 0,14 13-2</inkml:trace>
  <inkml:trace contextRef="#ctx0" brushRef="#br0" timeOffset="18274.0452">15571 4599 35,'19'10'33,"-19"-10"5,13 21-2,-7 1-12,-7-1-6,8 10-6,-8-1-5,5 9-2,-3 0 0,2 0-3,-1-3-2,1-2-1,1-3-1,-1-7-2,3 2-4,-6-26-9,-1 15-22,1-15 1,0 0 0,0-16 1</inkml:trace>
  <inkml:trace contextRef="#ctx0" brushRef="#br0" timeOffset="18503.0583">15512 4677 94,'11'-4'39,"3"-3"1,8 0-7,5 4-27,-2-4-1,11 4-2,-1 4-2,0-6-3,1 1-3,-6 1-3,2 8-4,-12-11-12,-5 7-15,-6 0 0,-9-1 1,0 0 2</inkml:trace>
  <inkml:trace contextRef="#ctx0" brushRef="#br0" timeOffset="18663.0674">15668 4757 53,'-7'16'36,"3"-4"0,4-12 0,16 18-18,-3-15-5,9 5-5,-3-5-5,6 1-4,5 4-17,-1-5-19,-3-4-1,1 4-1,-4-5 1</inkml:trace>
  <inkml:trace contextRef="#ctx0" brushRef="#br0" timeOffset="19083.0915">16076 4897 62,'2'10'40,"-2"-10"-2,16-7 0,-6 9-15,-10-2-13,25-9-3,-12 5-3,2 5-3,-1-2-1,-3 7-1,-1 1-1,-10-7 0,8 21-1,-11-5 0,-2 2-1,-5-2 2,-1 6 0,-4-7 1,2-1 0,0 0 0,4-2 2,9-12 1,-10 10 0,10-10 0,0 0 1,17 7 0,-5-7 0,1-3-1,4 0-4,1 0-3,7 5-16,-1-8-19,-5-5 2,1-4-2,0-2 1</inkml:trace>
  <inkml:trace contextRef="#ctx0" brushRef="#br0" timeOffset="19692.1263">16781 4605 47,'17'1'33,"-8"-5"3,2 0-6,-1 7-13,-10-3-3,0 0-5,0 0-2,0 0-2,0 0 0,0 0-1,0 0-1,-10-2 0,-3 1-1,-1 3 0,-4 0-1,-3-1 0,0 0 0,-2 1-1,2 2 0,3 0 1,2 0-1,4-1 1,3 2-1,3 4 0,4 3 1,3-1 0,2 3-1,3 1 0,0 4 1,2 2-1,0 3 1,0-2-1,-2 3-1,-2 4 0,-2 1 0,-2-5 1,-1 5-2,-2-3 1,-1-2 0,1 1 1,1-2-1,-2-8 1,5-2 0,1 2 0,0-4 1,2-2-1,-4-10 1,15 12 0,-15-12 0,22 10-1,-7-6 0,1-5-2,6 4-5,-6-8-11,3-1-22,1 2 0,0-4 1,0-2 0</inkml:trace>
  <inkml:trace contextRef="#ctx0" brushRef="#br0" timeOffset="20012.1446">17364 4828 83,'0'0'39,"4"-13"-2,-4 13 2,0 0-33,-9 12 0,9-12-2,-12 19-2,2 0 0,-4 3 0,-2 2 0,0 3-1,-3 0 0,1-3-1,0 1 1,4-2-1,-1-7-1,7-2-3,-1-6-3,8 1-8,1-9-24,-10-4 0,7-6-1,-1-7 1</inkml:trace>
  <inkml:trace contextRef="#ctx0" brushRef="#br0" timeOffset="20211.156">17112 4854 71,'0'0'39,"15"2"-1,-6 6-4,-9-8-18,27 18-4,-14-6-4,9 7-2,0 1-2,2-1-1,2 0-3,2 3-2,3-1-3,-4-12-5,8 0-30,-7-6-1,-4-8 1,0-1-1</inkml:trace>
  <inkml:trace contextRef="#ctx0" brushRef="#br0" timeOffset="20486.1717">17654 4840 81,'7'9'40,"-7"-9"-3,2 13-1,-2-13-27,2 15-5,0-5-4,2 1-6,-4-11-11,2 17-21,-2-17 0,6 16 0,-4-7 1</inkml:trace>
  <inkml:trace contextRef="#ctx0" brushRef="#br0" timeOffset="20647.1809">17677 5021 47,'4'20'34,"-4"-20"2,5 18 0,-5-18-16,0 0-12,12 8-7,-2-3-15,3-4-20,-13-1 0,20-11-2,-12-2 0</inkml:trace>
  <inkml:trace contextRef="#ctx0" brushRef="#br0" timeOffset="20902.1954">17898 4893 67,'0'0'40,"16"-3"-2,-2 1 2,5-8-17,6 5-15,-1-4-3,7 2-2,0-3-3,2 3 0,0 4-4,-8-8-4,3 8-20,-13 1-12,-15 2 0,0 0 0,0 0 2</inkml:trace>
  <inkml:trace contextRef="#ctx0" brushRef="#br0" timeOffset="21068.205">17963 5032 55,'20'7'36,"1"-7"-1,9-3-2,1-6-22,0-7-27,6 5-15,-7-9-3,5 1-2,-4-4 1</inkml:trace>
  <inkml:trace contextRef="#ctx0" brushRef="#br0" timeOffset="21434.2259">18625 4545 86,'0'0'38,"11"17"1,-8-6-6,-2 2-22,7 11-3,-6-2-2,2 7-1,-2 3-1,-3 3-2,-2 2 0,-1 4-1,-3-2-1,-2-3 1,2 2-2,2 0 1,3-5 0,5-4 0,7-4-1,7-9 1,8-3-1,4-4-1,6-4-3,-4-15-7,5-3-28,-5-3-1,-7-4 0,-7 2 0</inkml:trace>
  <inkml:trace contextRef="#ctx0" brushRef="#br0" timeOffset="21636.2375">18516 4905 69,'8'11'40,"12"-4"0,6-8 0,1-8-24,11 11-5,-2-8-7,2-4-5,4 7-12,-4-8-27,-4-4 0,-1 2 1,-4-5-2</inkml:trace>
  <inkml:trace contextRef="#ctx0" brushRef="#br0" timeOffset="22270.2738">19050 4574 77,'11'-1'39,"5"0"-2,-2 1-4,-1-4-21,11 4-3,-6-4-4,5 2-2,-1-2-1,-1 5 0,-1-1-1,-3-1 0,-2 1 0,-4 2-1,-11-2 1,14 6-1,-14-6 1,6 11-1,-6-11 0,1 21-1,0-5 2,-2-2 0,-1 5-1,-1 2 0,0 1 0,-1 3 0,-1 2 1,0-3-1,1 1-1,1 5 0,1-2 1,2-2-1,2 2 0,1-2 0,1-2 0,1 0 0,1 0 0,-3-5 1,1-2-1,-3 2 1,-2-2-1,-1-2 2,-3 1-2,-1-6 1,-2 0 0,0 3-1,-1-3 2,-1-3 0,0-3-1,0 0 1,-3-1 0,1-2 0,-1-3-1,0-7-2,2 6-10,-2-3-28,-2-9 2,3 1-1,2-3-1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9:56:19.263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brush xml:id="br1">
      <inkml:brushProperty name="width" value="0.05292" units="cm"/>
      <inkml:brushProperty name="height" value="0.05292" units="cm"/>
      <inkml:brushProperty name="color" value="#9DBB61"/>
    </inkml:brush>
  </inkml:definitions>
  <inkml:trace contextRef="#ctx0" brushRef="#br0">2306 4814 36,'0'0'32,"0"0"3,0 0-8,-13 1-7,13-1-4,-10 0-3,10 0-5,-15-5-3,15 5-1,-21-1-1,8 1-1,-3-1-1,1 0 0,-2 0-1,-1 3 0,1 0 1,0-2-1,3 1 0,1 2 0,4-1 0,0 1 0,9-3 0,-11 8 0,11-8 0,-3 18 0,3-2 1,0 0-1,1 5 0,2 4 0,0 5 0,-2 4 0,0 3 0,0-2 0,-2 3-1,-1 3-1,-2 2 2,-2-3-1,1 2 0,-2-4-1,0-2 1,-2 1 0,1-3 1,1-5 0,0-4-1,2-1 1,1-2 0,1-5 0,3 0 0,2-6 0,-2-11 0,11 18 1,-2-11 1,4-4 0,3-2-1,5 2 0,0-3 1,4 3 0,2 0-1,-1-5 0,0 1-2,-5 2-3,0 3-3,-11-6-21,-10 2-10,13-11 2,-18-2-3</inkml:trace>
  <inkml:trace contextRef="#ctx0" brushRef="#br0" timeOffset="496.0282">2250 4896 22,'9'0'30,"-9"0"1,5 19 3,-8-2-12,-1 2-8,3 16-3,-6 0-2,3 8-4,-4 1-1,3 5-1,-3-2-1,2 2-1,1-2 1,2-9-1,0-6 0,2 0-1,0-5 1,-1-7-1,2-5-1,0-15-2,4 15-10,-4-15-23,0 0 1,1-13-1,-6-2 0</inkml:trace>
  <inkml:trace contextRef="#ctx0" brushRef="#br0" timeOffset="2099.12">2774 4935 50,'12'-6'35,"-12"6"-1,0 0-10,0 0-8,0 0-2,3 17-6,-4 1-3,0 6-2,-2 4-2,2 10 0,-3 4 0,0 2 0,2 1-1,0 1 0,1-6 1,1-2-1,3-4-1,-2-11-1,3-2-3,-2-12-10,-2-9-21,12-1 1,-10-16-2,4-1 2</inkml:trace>
  <inkml:trace contextRef="#ctx0" brushRef="#br0" timeOffset="2365.1352">2774 4920 35,'0'0'33,"8"-12"2,-8 12-2,13-1-10,-6-9-9,9 9-3,-2-3-3,9 2-2,-2-4-2,7 6-2,1-2 0,-1-2-3,1 7-4,-6-8-8,1 1-25,-5 9 1,-19-5-1,15 12 1</inkml:trace>
  <inkml:trace contextRef="#ctx0" brushRef="#br0" timeOffset="2559.1463">2819 5167 52,'12'14'36,"2"-17"1,9 1-1,5-2-20,-3-6-6,6 4-6,-1 0-9,-1 1-31,-2-6 1,0 5-2,-4-1 1</inkml:trace>
  <inkml:trace contextRef="#ctx0" brushRef="#br0" timeOffset="3160.1807">3432 4729 79,'0'0'37,"21"-11"0,-7 9-4,-1-4-26,10 2-1,-4-4-2,7 8-1,-2 1-1,0-1 0,-3 4-2,-1 3 0,-5-1 1,-2 3 0,-6 3 0,-3-1 0,-3 0-1,-1 7 0,-2 1 1,-3-4-1,-1 7 0,2 1-1,0 1 0,-2 4 1,4 4-1,-1 0 1,2 3-1,2 6 0,0 1 0,1 4 1,0 1-1,2 1 0,-1-3 1,-2 1-1,0-1 1,-4-5 0,-2-3 0,-1-4 0,-2-4 1,-3-6 0,-4-3 1,1-7 0,-3-6-1,3-1 0,-2-7 1,0-5-2,2-3-2,2-2-4,12 11-10,-14-17-23,7 5 0,4 1 1,1 0-1</inkml:trace>
  <inkml:trace contextRef="#ctx0" brushRef="#br0" timeOffset="3489.1995">3550 4819 50,'-6'-9'33,"6"9"3,0 0-1,0 0-16,8 27-11,-9 0 0,5 15-2,-6 7-1,4 9-1,-5 5 0,4 7-1,-3-2 1,-1-5-2,1-4-1,1-8-1,2-9-1,-2-10-5,7-2-12,-3-14-21,-3-16 0,0 0-1,-2-17 1</inkml:trace>
  <inkml:trace contextRef="#ctx0" brushRef="#br0" timeOffset="7424.4246">4379 5028 43,'0'0'33,"0"0"2,4 14 0,-4-14-17,11-3-6,2 3-5,2-5-2,7 3-2,2-2-1,1-5-2,2 5-5,-6-1-9,-2-1-22,-4 7 1,-15-1-2,0 0 2</inkml:trace>
  <inkml:trace contextRef="#ctx0" brushRef="#br0" timeOffset="7646.4372">4381 5164 68,'9'6'38,"-9"-6"-1,21 8 1,-5-5-26,-3-6-4,8 6-4,0-1-4,0-2-6,6 5-19,-2-2-13,-6-5 1,5 9-3,-6-5 4</inkml:trace>
  <inkml:trace contextRef="#ctx0" brushRef="#br0" timeOffset="11398.6518">5543 4711 22,'0'0'26,"-12"4"1,12-4-3,-15 6-6,2-6-1,2 2-4,-4-6-4,5 6-2,-4-5-2,3 3 0,-4 0-3,2 1 0,-1 2-1,1 3 0,0 5 0,3-1 1,1 3-2,4 4 1,1 1 0,7 3 0,1 1 0,4 1-1,3-2 1,3 4-1,-2 0 1,2-1 1,-4 0-2,-1 0 1,-5 1-1,-5 0 1,-6-1 0,-4-4 0,-6-1-1,-2 1 0,-2-5 0,-2-5 1,2-3-2,3-5 1,2-2 0,5 2 0,11-2 0,0 0 0,0 0 0,0 0 0,0 0 0,18 2 0,-5 7 0,0 0 1,2 7-1,-2 5 0,1 2 0,-3 2 1,-2 3-1,0-1 0,-4-1 0,0 1 0,-1-7 0,0-3 0,-1-3 0,4 1-1,-2-6 1,-5-9 1,12 15-1,-12-15-1,16 5-3,-16-5-9,13-2-23,0 0 1,-3-7-1,5 1 0</inkml:trace>
  <inkml:trace contextRef="#ctx0" brushRef="#br0" timeOffset="11995.686">6192 4819 36,'-9'-5'31,"9"5"3,-23 0-2,2 1-17,4 4-3,-9-2-2,4 9-4,-6-4-1,4 5-1,1 0-2,3 0 0,2-2 0,9 3-1,4-1 1,5-13 0,9 16-1,6-7 0,5-1 0,4 0 1,4 0-1,2-1 0,1 1-1,1 5-1,-3 4 0,-5 0 0,-6 2-1,-3 0 1,-8 3-1,-6 2 1,-6 1 0,-8-8 1,-5 0 0,-2-3 0,-2-3 2,-2-3 0,0-5-1,3-3 1,3-5-1,4 3-1,14 2-4,-17-8-25,17 8-6,5-12-2,-5 12 0</inkml:trace>
  <inkml:trace contextRef="#ctx0" brushRef="#br0" timeOffset="12562.7185">6966 4615 72,'0'0'36,"0"0"1,5 17 0,-4 2-27,-5 4-4,6 14-1,-2 7-1,2 11-1,-2 5 0,3 5-1,0 1-1,2 8 1,-1-4 0,0-9 0,-1-5-2,1-7 0,0-8 1,-1-11-2,1-7-1,-4-23-7,0 0-30,0 0 0,2-10 0,-5-11-1</inkml:trace>
  <inkml:trace contextRef="#ctx0" brushRef="#br0" timeOffset="13997.8006">7948 4755 58,'0'0'37,"0"-11"-1,0 11-1,0 0-18,0 0-6,2 24-3,-3-2-3,2 8-2,0 7-2,1 8 0,-1 5 1,1-2-1,0 1-1,1-7 0,0-6-2,0-7-1,5-6-3,-8-23-5,11 2-24,-5-12-3,-3-12 0,2-3 1</inkml:trace>
  <inkml:trace contextRef="#ctx0" brushRef="#br0" timeOffset="14204.8124">7915 4737 64,'0'0'37,"0"0"0,15-11 1,3 12-25,-1-4-3,9 3-2,2-4-4,6 5-3,3 0-3,-1-3-3,2 7-6,-12-6-11,-5 3-17,-3 8 1,-14-1 0,-10 6 3</inkml:trace>
  <inkml:trace contextRef="#ctx0" brushRef="#br0" timeOffset="14365.8216">7977 4953 44,'-14'17'36,"14"-17"1,-3 14 0,19-9-15,-1-11-9,12 6-3,0-3-5,7-3-7,6 4-21,2 1-14,-3-1 0,1 2-2,-2-1 2</inkml:trace>
  <inkml:trace contextRef="#ctx0" brushRef="#br0" timeOffset="14619.8362">8888 4892 63,'-4'22'35,"0"-8"0,3 8 0,2-1-23,-5-1-5,5 4-3,-3-4-3,2-1-3,3 3-5,-5-10-28,2-12 0,0 0-2,0 0 2</inkml:trace>
  <inkml:trace contextRef="#ctx0" brushRef="#br0" timeOffset="14793.8461">8829 4717 93,'0'0'38,"-10"-1"-1,10 1-1,0 0-40,16 2-32,0 3 0,1-2-2,3 0 0</inkml:trace>
  <inkml:trace contextRef="#ctx0" brushRef="#br0" timeOffset="15540.8888">9173 4932 13,'5'-18'28,"-5"18"2,0-16 2,-1 7-11,1 9-3,-5-15-4,5 15-4,0 0 1,0 0-4,-6-10-1,6 10-2,0 0 0,-10 10-1,1-5-2,-3 3 0,-2 1 0,-2 2-1,1 4 0,-1-6 1,3 2-2,5 0 1,5-2 1,6 0-1,-3-9 0,21 12 1,-2-7 0,4 4 0,2-1-1,-1 2 1,0 0-1,-3 1 0,-5 6 1,-7 2-2,-6-2 1,-7 0 0,-6-2 0,-6 2 0,-3-5 0,-2-1-1,2-3 0,0-6-4,6 2-5,-2-1-25,15-3-2,0 0-1,9-10 2</inkml:trace>
  <inkml:trace contextRef="#ctx0" brushRef="#br0" timeOffset="15914.9102">9874 4589 59,'-20'-2'36,"20"2"0,-17 17 1,14-4-15,3 12-15,-1-3 0,5 11-4,-2 5 1,1 4-2,-1-1-1,1 7 0,-2-4-1,2-3 1,-1-2-1,2-4 0,2-5 0,2-7 1,5-4 0,2-12-1,4-5 0,3-5-1,5-8-1,-1-5-3,2-1-5,-8-5-25,-4-1-3,-4 3-1,-13-2 1</inkml:trace>
  <inkml:trace contextRef="#ctx0" brushRef="#br0" timeOffset="16096.9207">9703 4901 39,'0'0'34,"0"0"2,10-11-1,10 12-16,4-8-7,9 3-3,-1 0-6,2 2-6,3 3-6,-5-3-17,-1 2-8,0-1-2,-7-5 1</inkml:trace>
  <inkml:trace contextRef="#ctx0" brushRef="#br0" timeOffset="16757.9585">10123 4789 67,'14'-10'38,"-14"10"1,15 0-1,-15 0-22,16 6-4,-10 4-4,4 2-4,-2 3-2,-1 8 0,-2 0-1,-1-1-1,-1 1 0,-2-2-1,-2-4 1,1-1-1,-1-4 1,1-12 0,0 0 0,0 0-1,0 0 1,-6-18 0,10 1 0,2-2-1,5-5 1,2 3 0,5-3 0,0-3 1,2 4-2,0 3 1,-2 4 0,-2 3 0,-4 7 0,-3 2 1,-9 4-2,6 9 2,-9 2-1,-1 4 1,-1 7 0,1-1-1,0 1 0,3 6 1,3 0 0,3-3 0,3-2 0,5-1 0,2-6 0,5-3 0,1-7 1,0-9-1,1-6 0,1-1-1,-3-10 1,0-5 0,-4-3 0,-4-1-1,-4 2 1,-1 4-1,-3 5 1,-5 0 0,-2 5-1,3 13 0,-11-2 0,11 2 1,-12 19-1,5-3 0,3 1 0,2 8-1,1-1 2,2-1-1,3 1-3,2-1-1,5-1-6,-4-5-27,9-6-5,3-9 2,3-4-3</inkml:trace>
  <inkml:trace contextRef="#ctx0" brushRef="#br0" timeOffset="17164.9817">10818 4895 76,'0'0'41,"9"7"-1,2-6 0,4-8-21,6 4-11,-3-3-2,6 2-4,0-5 0,1 2-1,-4-3-1,-3-3 1,-5 0-1,-4 2 0,-6-1 1,-8-2-1,-9 1 0,-5 2 0,-7 0 0,-5 7-1,-3 4 1,-3 4 0,1 5 0,6 8 0,5 6 1,8 3 1,8 5-1,9 4 1,9-4-1,10 5 1,5-3 0,4-4 0,3-4-1,2-1-2,1-9 0,-4-9-4,4 6-16,0-17-21,-6-8-1,0-6 1,0-10-1</inkml:trace>
  <inkml:trace contextRef="#ctx0" brushRef="#br0" timeOffset="17707.0127">11656 4783 92,'0'0'38,"0"0"2,0 0-5,13 11-26,-17-1-3,7 11-2,-6 2-2,2 3-1,1 2-1,-1 1-1,2-2-2,-1-5-4,7 3-10,-1-13-23,-6-12 1,12-3-2,-6-14 3</inkml:trace>
  <inkml:trace contextRef="#ctx0" brushRef="#br0" timeOffset="17860.0215">11669 4653 85,'-17'-15'37,"17"15"0,-11 0 0,11 0-32,0 0-13,8 13-29,4-4 0,2 0-1,7 6 0</inkml:trace>
  <inkml:trace contextRef="#ctx0" brushRef="#br0" timeOffset="18214.0417">12052 4761 71,'-16'12'35,"0"-4"0,-10-3 1,-4 0-28,3 7-5,-3-6 1,7 1-2,1 2-1,7-3 0,6-2 1,9-4-1,3 12 2,10-7-1,2 2-1,6 4 0,1 1 1,3 4-1,-1 4 0,-3-1 0,-7 2-2,-3 7 2,-8 1-1,-8-5 1,-5 2-1,-4-3 0,-6-3 0,-1-3-2,3 1-6,-4-10-30,4-8 1,8-3-1,1-11 0</inkml:trace>
  <inkml:trace contextRef="#ctx0" brushRef="#br0" timeOffset="25085.4348">12833 4804 51,'3'-13'30,"-3"13"4,0 0-11,-9-15-10,9 15-2,-9-9-2,9 9-3,-20-2-2,8 3 0,-7-1-2,3 6 0,-7-1 0,1 0 0,-2 0-2,5 3 1,0-5-1,5 1 1,2 1 0,12-5 0,0 0-1,0 0 0,10 12 1,3-8-1,5 5 1,1 1-1,4 2 0,0 7 0,0 1 1,-3-3 0,-3 3-1,-4 6 0,-5-3 1,-3-1-1,-9-2 1,-3-4-1,-5-1 1,-2-1-1,-2-3 2,-1-8-1,1-3-1,1-2 0,5-3-1,10 5-2,-8-14-3,7-2-7,13-2-23,6 3-1,1-6-1,10 4 2</inkml:trace>
  <inkml:trace contextRef="#ctx0" brushRef="#br0" timeOffset="25513.4591">13101 4810 26,'-11'-7'32,"11"7"2,-26 3-1,11-2-9,1 6-10,-8-4-2,8 11-5,-2-1-2,6 2-1,1 0-2,5 5 0,5-1-1,5-2 0,3 2 0,5-5 0,3-5-1,3 2 1,1-6-1,1-8 2,-1-3-2,-1-4 1,-4-4 0,-3-4 0,-4-1 0,-4-2 1,-7-1-1,-4 8 0,-2 2 1,-2 2 0,0 7-1,0 8-1,1 5 1,4 7 0,1 7-1,4-1 1,5 5-2,2 4-1,5-1-1,-1-10-3,6 2-8,-4-12-22,2-12-2,2-5-1,-5-12 2</inkml:trace>
  <inkml:trace contextRef="#ctx0" brushRef="#br0" timeOffset="26061.4906">13349 4450 75,'0'0'38,"0"0"-1,1 18 1,-6 1-30,3 15-2,0 5-1,3 7-2,-2 6 0,4 6-1,-2-3 0,1 0-2,1-5 0,0-12-2,0-4-2,-2-9-1,1-7 0,-2-18 0,0 0 0,-12-6 0,7-10 1,-3-2 2,0-2 2,0-4 0,-1-2 2,4 5 2,-2-3 0,6 6 1,1 1 0,6 3 0,-1-2-1,6 9-1,4-1 1,1 3-1,4 3-2,2 3 0,1 0-1,1 5 1,0 3 0,-2-4 0,-4 2-1,0 5 0,-5 0 1,-3 0 0,-4 3 0,-3 1 0,-3-1-1,-2 5 0,-2-1 1,0-4-1,-1 0 0,0 0 0,2-4-1,3-11-1,-3 16-3,3-16-4,0 0-29,0 0-2,11-18 0,-5 3 0</inkml:trace>
  <inkml:trace contextRef="#ctx0" brushRef="#br0" timeOffset="26242.5009">13557 4592 82,'0'0'37,"-11"2"0,11-2-1,0 0-32,4 9-7,-4-9-10,17 8-24,-2 0 1,-4-2-1,3 9 1</inkml:trace>
  <inkml:trace contextRef="#ctx0" brushRef="#br0" timeOffset="26642.5238">13907 4753 69,'0'0'37,"0"0"0,-16-1 1,-7-3-29,3 6-1,-6-5-4,5 5 0,-1 1-2,3-1-1,3 1-1,2 5 0,14-8 1,-11 13 0,11-13-1,7 17 0,4-9-1,2 4 1,4 4 0,0-3 0,1 4-1,-1 1 0,-1 5 0,-7-1 1,-4 6 0,-6-3 0,-5-1-1,-8 2 1,-5-3 1,-4-4 0,-1-4-1,1-3-1,2-7 0,2-5-3,8 2-5,0-14-20,8-2-8,7-3 0,-1-6-1</inkml:trace>
  <inkml:trace contextRef="#ctx0" brushRef="#br0" timeOffset="26963.5422">14310 4551 62,'-20'-16'37,"0"13"-2,-6 2 1,-4-2-25,5 5-3,-1 0-3,6 10-1,0 5 0,6 6 0,0 2-2,7 8 1,1 2-1,4 9 0,2 4 0,2-3-2,2-1 1,1 3-2,2-3 0,0-8-3,2 0-6,-6-16-16,2-9-14,-5-11 1,0 0 1,5-10 0</inkml:trace>
  <inkml:trace contextRef="#ctx0" brushRef="#br0" timeOffset="27136.5521">13992 4820 92,'0'0'38,"-1"-12"0,11 4-8,7 8-21,0-1-3,7 1-5,5 5-4,0 0-4,8 7-9,-6 0-23,3-4 1,-2-3-1,-4-6 1</inkml:trace>
  <inkml:trace contextRef="#ctx0" brushRef="#br0" timeOffset="27530.5746">14408 4779 76,'-15'7'38,"6"4"-1,2 5 1,3 6-28,-7-5-4,8 12-2,1 2-1,4-3 0,1-2-2,8 3 1,4-8-1,3-8 1,3-5-1,3-11 0,1-8-1,1-2 0,1-7 0,-3-7 1,-3 2-1,-4 6-1,-4 1 2,-5 8-1,-8 10 0,0 0 0,-12 14 1,-1 13-1,-3 9 0,-5 4 2,-1 8-1,1 4 0,0 6 1,4-2 0,0-2 0,6-9-1,5-8-2,3-6-3,8-7-3,-5-24-10,15 2-25,-5-17 1,3-11-1,0-5 1</inkml:trace>
  <inkml:trace contextRef="#ctx0" brushRef="#br0" timeOffset="27766.5881">14735 4792 91,'0'0'37,"0"0"2,9 20 0,-17-4-34,6 8-1,0 4-2,2 3-1,0 2 0,4-2-1,2-1-1,-1-3-3,6 0-6,-8-10-28,-3-17 0,15-2-1,-8-12 0</inkml:trace>
  <inkml:trace contextRef="#ctx0" brushRef="#br0" timeOffset="27918.5968">14763 4685 68,'0'0'36,"-17"8"-3,18 2-4,-1-10-38,-4 11-25,4-11 0,13 11-4</inkml:trace>
  <inkml:trace contextRef="#ctx0" brushRef="#br0" timeOffset="28312.6193">14945 4823 91,'0'0'36,"7"19"1,-7-5-10,-4 0-22,5 10-1,-3 2-2,1 0 0,2 3-1,1 0 1,2-7-1,3 1 0,3-9 2,1-9-1,2-9 0,5-3-1,3-8 0,0-5 1,1-4-1,-1-3-1,-3-1 0,0 8 0,-4 2 1,-2 4-1,-12 14 0,6-12 0,-6 12 1,-4 13-1,0 1 1,-1 0-1,1 4-3,1 3 0,6 4-4,-2-12-9,9 5-23,3-6 0,2-6-2,6-1 3</inkml:trace>
  <inkml:trace contextRef="#ctx0" brushRef="#br0" timeOffset="28788.6466">15506 4856 83,'-17'3'39,"0"4"-1,-5 4 1,4-1-30,-3 5-4,5-2-2,8 6-3,4 0 1,6-4-1,6 0 0,5-3 0,3-3 0,3-1 0,0-5 1,-1-7-1,1-4 0,-2-2 0,-4-6 1,-3 0 0,-4-4 0,-2 1 0,-3 1-1,-1 5 2,-1-1-2,1 14 1,-2-10 0,2 10-1,2 12 0,0 3 0,3 6 0,-1 3 0,1 9 1,-1 6-1,-1 2 0,-2 2 1,-2 1 0,-1 1 0,-4-2 1,-3-1-1,-5-5 2,-1-6-1,-3-5-1,0-4-1,2-6 0,-3-6-4,9-1-13,1-13-24,-1-7-1,5-1 1,3-14-1</inkml:trace>
  <inkml:trace contextRef="#ctx0" brushRef="#br0" timeOffset="29623.6943">16463 4787 41,'2'-14'33,"-2"14"2,-11-11-1,-1 5-11,-3 7-12,-9 1-5,1 10-2,-2-1 0,2 7-1,0 5-2,6 2 2,4-1-2,8 7 0,7-4 2,8-4-1,6-5 0,9-2 0,5-13 0,4-1-1,0-6 1,-2-10-1,-3-5 0,-4 1-1,-7-5 2,-7-1-1,-9 1 0,-8-1-1,-3 2 1,-1 7-1,-4 4 1,1 2 0,1 7-1,2 9-1,5 7 2,5 6 0,3 6-1,3 2 0,5 1 0,2 5 0,2-2 0,1-6-1,3 0-3,-4-11-5,8-4-22,-4-5-10,-4-10 3,3-9-2</inkml:trace>
  <inkml:trace contextRef="#ctx0" brushRef="#br0" timeOffset="30030.7176">16901 4790 68,'0'0'38,"-11"-7"0,0 5 0,-4 0-16,1 3-17,-4-1-1,2 5-3,-2 0 1,1 5-1,2 2 0,1-1-1,4 2 0,4 4-1,5 0 2,7-3 0,6 3-1,6-2 0,6-2 0,3 2-1,2 1 1,-1-5 0,-4 2-1,-4 5 0,-8-1 1,-4 0 0,-10 4-1,-8-2 1,-8-2 0,-4 3 0,-6-3 1,0-8-1,1-2-1,4-5-2,8-2-3,4-10-9,17-4-23,8-2 0,7-8-1,10 1 1</inkml:trace>
  <inkml:trace contextRef="#ctx0" brushRef="#br0" timeOffset="30384.7379">17286 4821 86,'-24'2'35,"-2"6"2,-5-4-11,1-2-19,12 6-1,1-5-4,6 7 0,7 1 0,7-2 0,5 2-2,8 3 1,4 1 0,4-2 0,2 4-1,2-1 0,-3 0 0,-4 4-1,-4 1 1,-8-3 1,-7-1-2,-7 4 1,-8-5 0,-4-1 1,-4-4-1,-2-7 0,3-2-2,-1-4-3,10 2-12,5-9-21,0-10 1,8-3-1,5-6 1</inkml:trace>
  <inkml:trace contextRef="#ctx0" brushRef="#br0" timeOffset="30611.7509">17514 4750 77,'-4'11'38,"2"4"0,-3 0 0,3 6-21,-1 1-14,1 0-1,4 4-2,0-1 0,0-1 0,1 1-2,-1-7-2,3 1-6,-7-7-26,2-12-1,0 0 0,3-17-2</inkml:trace>
  <inkml:trace contextRef="#ctx0" brushRef="#br0" timeOffset="30766.7597">17482 4625 76,'0'0'36,"-13"7"-1,13 3-2,-5 4-34,5-14-28,17 22-6,-6-14-2,5 6 1</inkml:trace>
  <inkml:trace contextRef="#ctx0" brushRef="#br0" timeOffset="35600.0362">17933 4858 17,'0'0'29,"0"0"1,10-9-3,-10 9-5,0 0-6,0 0-3,-11-10-3,11 10-2,-16-1-2,5 1-1,-6 0-2,0 6-1,-6 2 0,0 1 0,-2 3-2,3 5 0,2 0 0,6 5 1,5 3-1,6-2 0,5 0 0,9 4 0,4-5 0,5-4 1,3-1 0,2-6 0,-1-10-1,2-1 1,-1-7 1,-2-6-1,-4-7-1,-4-1 1,-5-2 0,-3 0 0,-5 1 0,-2-2 0,-4 4-1,1 5 0,3 15 1,-5-14-1,5 14-1,1 11 1,4 5 0,1 9 0,3 9 0,1 0 0,-1 6 0,2 5 0,-3 3 1,-1 0 0,-3-3 0,-3-3-1,-4-1 1,-4-3-1,-5-6 1,-1-8 0,-2-10-1,-4-3 0,0-8 0,1-9 0,4-3-2,0-8-2,8-2-7,-3-4-27,7-7 1,3-1-2,4-5 2</inkml:trace>
  <inkml:trace contextRef="#ctx0" brushRef="#br0" timeOffset="36034.0609">18155 4823 31,'0'0'31,"4"13"2,0 3 0,-3 5-18,-3-4-3,6 6-2,-3 0-2,5 2-3,-2-3-1,4-1-1,0-6-1,4-9 0,0-5 0,3-5-1,2-4 1,1-8-1,-3-6 0,2-1-1,-4-4 1,0 5-1,-3 3 1,-1 1 0,-5 3 0,-4 15-1,0 0 1,10 7 0,-9 9 0,0 4 0,0 4-1,1 7 1,1 1 0,1-6-1,3 0-1,-3-6-3,8 1-7,-4-7-27,1-14 1,2-7 0,-3-11 0</inkml:trace>
  <inkml:trace contextRef="#ctx0" brushRef="#br0" timeOffset="36622.0945">18552 4784 60,'2'18'34,"-4"-2"-1,6 7-5,-4 1-19,2-5-1,5 7-4,-1-3-1,3-3-1,0-5 0,2 0-1,1-7 0,1-5 1,1-6-2,-1-5 1,-2-8-1,2-1 0,-2-4 0,-1-4 0,-2 0-1,-2 6 1,-3-1 1,-1 7-1,-2 13 1,0 0 0,0 0-1,-6 12 0,3 8 1,2-1-1,2 5 0,2 0 0,3-1 1,2-3-1,5 0 1,-1-10 0,4-8-1,1-3 1,0-5 1,2-6-1,1-8-1,0-2 1,-4-5-1,-1 3 0,-2 4 0,-3-1 1,-4 5-2,-2 6 1,-4 10 0,0 0 1,-2 15 0,-1 1-1,0 3 0,1 8 1,0 1 0,2-1 0,2 0-2,0-3-2,5-1-7,-4-3-27,-3-20 1,14 8-2,-8-17 2</inkml:trace>
  <inkml:trace contextRef="#ctx0" brushRef="#br0" timeOffset="37064.1199">19076 4878 32,'21'14'29,"-21"-14"1,20 3 0,-2-2-19,-1-6-2,5 1-4,-1-6-2,0 6-1,-2-7 0,0 2 1,-6-1 0,-2 0 0,-5-4-1,-3 4 0,-7-1 2,-3-2-2,-5 2-1,-1 2 0,-6 0 1,-1 5 0,-1 3 0,-1 5 0,-1 2 1,2 12-1,1 3 2,4 5 0,3 0-1,6 7 0,4 1 1,7 1-1,2-5 0,7-4 0,3-7-2,3-2-1,4-5-3,-1-14-7,3-4-29,-1-7 1,-4-5 0,3-1-2</inkml:trace>
  <inkml:trace contextRef="#ctx0" brushRef="#br0" timeOffset="37485.144">19390 4826 72,'0'13'35,"6"9"0,-1-6 0,-4 2-29,8 1-2,-3-1-2,4 3-1,0-6-1,0-1 2,1-6-2,2-6 2,0-3-2,1-3 0,1-7 0,1-7 0,-1-3-1,1-5 0,-1-3 0,-2 4 1,-1 3 1,-4 0 0,-5 6 0,-3 16 0,1-10 2,-1 10-1,-7 22 1,3-2 0,-1 1-1,1 7 0,0 2 0,4-1-1,2-2 0,2 0-2,3-4-3,-2-9-8,6-9-26,2-1 0,-2-11-1,6-6 1</inkml:trace>
  <inkml:trace contextRef="#ctx0" brushRef="#br0" timeOffset="37772.1603">19762 4599 94,'4'18'39,"-2"-1"0,-1 0-8,2 9-26,-2 1 0,3 8-2,-2 2 0,0-1-1,1 1-2,2 4 1,1-4 0,2-4 0,2-3 0,4-7 0,3-6-2,2-3 0,4-7-2,-4-14-4,7 1-23,-9-6-10,-8-9 1,-5 2-2</inkml:trace>
  <inkml:trace contextRef="#ctx0" brushRef="#br0" timeOffset="37952.1706">19655 4863 67,'6'10'39,"9"-3"0,5 0 2,-1-9-26,13 7-3,-6-10-8,5 4-6,7-5-32,-8-2-5,-6-3 0,1-4-2</inkml:trace>
  <inkml:trace contextRef="#ctx0" brushRef="#br0" timeOffset="38747.2162">20814 4675 42,'13'-4'35,"-13"4"1,0 0-1,0 0-12,-10-17-10,10 17-4,-21 0-5,3 5-1,-3-3-1,0 6 0,-3 4 1,1-1-2,3 1-1,3 2 1,8-4-1,7 2 1,2 0-1,9 0 1,7-2-1,7 3 0,5 1 1,1-2 0,0 3-1,-3 2 0,-2 2 0,-10 1 0,-6 3-1,-9-1 1,-7-1-1,-6 2 1,-7-2 0,-3-5 1,-1-4 0,3-3 0,0-5-1,4-2 0,6-1-3,1-11-7,7-1-29,8 0 1,1-2 0,5 3-1</inkml:trace>
  <inkml:trace contextRef="#ctx0" brushRef="#br0" timeOffset="39749.2734">21337 4501 69,'18'-10'36,"-9"3"-1,6-2-4,3 3-20,-4-4-3,4 6-4,-2 1-2,1 3 0,-3 5-1,-3 2-1,-4 5 1,-4 6-1,-3 2 1,-3 2-1,-4 4 1,-1 4-1,-2-1 1,0 2-1,2-1 1,2-1-1,2-3 1,4-1 0,3-3 0,4-5 0,1-3 0,2-2-1,2-7 1,-1 1 0,0-4 1,-1-3-1,-10 1-1,13-5 1,-13 5-1,0 0 1,0 0-2,0 0 1,0 0 0,-13 11-1,7 4 1,-2-4 0,0 3 0,1 6-1,0 3 1,1 2 0,0 2 0,3-2 0,1 0 0,3 3 0,1 1 1,3-6 1,3-3-2,1 1 0,0-1 1,2-3 0,-2 1 0,-1-6 0,-2-1-1,-1 3 0,-3 2 1,-4-7 0,2-9-1,-12 18 1,4-8-1,-1 0 0,-1 0 1,1-4-2,9-6-1,-14 6-4,14-6-16,0 0-18,-11 1 2,11-1-2,-7-20 0</inkml:trace>
  <inkml:trace contextRef="#ctx0" brushRef="#br0" timeOffset="42468.4289">2306 6552 35,'9'-8'27,"-9"8"-3,2-9-4,-2 9-2,0 0-5,0 0-2,4-10-2,-4 10-1,0 0 0,0 0-2,0 0-1,0 0 0,0 0-1,-11 5-1,2-4 0,-3-1-1,-4 1-1,-4 1-1,-3 1 0,1-1 1,-3-2-1,2 0 0,0 0 1,3 3-1,3-1 2,5-2-1,2 0-1,10 0 0,-9 12 1,8-3 0,2 6-1,1 4 0,0 3 0,1 8 0,0 4 1,1 2-1,-2 4 0,-2 6-1,1-1 1,-4 2-1,0 1-1,-1-3 1,-1-2-1,-1 1 1,2-4 0,-2-7 0,2-3 0,-1-5 0,2-2 1,0-5-1,3-1 1,0-7 1,0-10-1,6 16 1,-6-16 1,14 7 0,-3-8 0,4 1 0,0-5 0,6 5 0,0 2-1,2-9 0,0 2-3,-3 2-1,2 3-3,-7-7-10,0 3-21,-3-1-1,-7-7 0,-5 12 1</inkml:trace>
  <inkml:trace contextRef="#ctx0" brushRef="#br0" timeOffset="42800.448">2314 6635 16,'0'0'28,"0"0"2,6 15 1,-5 0-13,-3 3-3,4 15-2,-6 1-3,3 10 0,-6 1-4,2 7-1,-4-4-1,3 5 0,-2-5-2,1-5 0,1-9-1,1-4-2,3-7-1,0-9-1,4-3-5,-2-11-13,0 0-14,0 0-1,-9-18 1,11 5 1</inkml:trace>
  <inkml:trace contextRef="#ctx0" brushRef="#br0" timeOffset="43169.469">2719 6716 58,'0'0'37,"0"0"-2,0 0 1,0 0-18,0 0-10,5 16-2,0 8-2,-4 4-1,1 5 0,-2 4-2,1 6 1,-1-4-1,0 2 0,1-2-1,-1-8-1,1-5-2,0-7-2,6-1-9,-7-18-25,0 0 2,9-14-2,-9-13 1</inkml:trace>
  <inkml:trace contextRef="#ctx0" brushRef="#br0" timeOffset="43396.4821">2720 6660 79,'0'0'38,"15"-7"-1,-6 9-2,-9-2-24,26-2-3,-9-1-3,9 6-1,1-4-2,2 1-1,1 2-2,-1-2-5,4 4-13,-6 0-20,-8 0 0,-5 1 0,-14-5 1</inkml:trace>
  <inkml:trace contextRef="#ctx0" brushRef="#br0" timeOffset="43596.4934">2771 6904 87,'0'0'39,"9"13"0,4-8-5,-2-9-24,12 3-2,-4-4-2,9 1-3,0 0-5,-2-3-7,8 2-29,-6 1-3,-3 1 2,0 3-2</inkml:trace>
  <inkml:trace contextRef="#ctx0" brushRef="#br0" timeOffset="43943.5133">3259 7109 75,'0'0'38,"9"-6"-2,-5-9 1,-2-8-28,9 6-4,-4-6 0,2-1-3,-3 1 0,4 5 0,-4 3 0,-6 15-1,7-13 1,-7 13-1,0 0 0,5 9-1,-3 6 1,-2 1 0,0 5-2,3 2 2,0 3-2,-2 4 1,4 2-2,-3-8-1,3 2-4,-4-6-5,6-3-25,-4 3-2,-5-7 1,0-2 0</inkml:trace>
  <inkml:trace contextRef="#ctx0" brushRef="#br0" timeOffset="44156.5255">3274 7296 88,'0'0'38,"0"0"1,14-15-9,-1 14-20,-7-8-3,11 8-1,-2-1-2,3-1-2,1 2-2,0 0-1,4 3-1,-5-4-3,7 9-11,-5-8-25,-7-4 2,2 3-1,-6-5 2</inkml:trace>
  <inkml:trace contextRef="#ctx0" brushRef="#br0" timeOffset="44900.568">4136 6653 74,'0'0'37,"9"13"-1,-5 1 1,-12 2-29,7 15-3,-6 2 0,2 7-2,-5-1-2,0 5 1,1-1-1,-1-6 0,-1-4-1,4-7 1,3-8-1,0-6 1,4-12 0,0 0-1,6-23 0,1-1-1,3-9 1,-1-6 0,2-4 0,1-3-1,1-2 0,-1 8 1,0 0 0,-3 7 1,-2 7 0,1 7 0,-2 10 0,-6 9 1,11 4 1,-3 9-1,1 6 0,4 10 0,3 6 1,1 5-1,2-2-1,1 2 1,0-1-3,0-1-1,-1 2-7,-8-9-29,0-9-4,-1-6 2,-10-16-2</inkml:trace>
  <inkml:trace contextRef="#ctx0" brushRef="#br0" timeOffset="45634.6101">4900 6563 78,'12'-16'39,"-12"16"-3,0 0-6,0 0-17,11 16-3,-9-2-3,3 8-2,-2 2-1,3 9-1,-1 5 1,0 1-2,-3 2-1,1 1 0,-2-2 0,1-2 0,-2-3-2,0-9 0,1-7-3,-2-8-3,1-11-6,0 0-26,0 0-3,6-31 3,-5-1-2</inkml:trace>
  <inkml:trace contextRef="#ctx0" brushRef="#br0" timeOffset="45861.623">4925 6579 65,'0'0'39,"2"-11"-1,-2 11 0,13-14-21,9 14-5,-3-5-4,7 3-2,1-3-3,5 4-1,0-2-1,-1-3-1,-1 3-4,-6-4-3,2 9-10,-8 0-25,-8 1 3,-10-3-2,-6 13 2</inkml:trace>
  <inkml:trace contextRef="#ctx0" brushRef="#br0" timeOffset="46036.633">4993 6805 69,'2'12'39,"-2"-12"-1,23 5-1,-7-6-21,6-7-8,8 4-3,1-1-7,-1-7-13,0 8-24,2 2 1,-4 1-2,3 4 2</inkml:trace>
  <inkml:trace contextRef="#ctx0" brushRef="#br0" timeOffset="46429.6556">5345 6950 71,'0'0'38,"0"0"1,0 0-1,12-13-23,5 7-7,-2-6-2,2 11-3,1 1-1,-5-1-2,-2 9-1,-4 4 0,-4 7 0,-7 2-1,-3 5 0,-4 1 0,-2 1 0,-2 2 0,3-1 1,-1-5 1,2-5 0,7 0 2,2-7 0,4-1 1,-2-11 0,17 10 0,-5-10-1,3 3 0,1-2-2,0-4-3,5 3-9,-3-2-28,-2-7 1,4 1-1,-2-5 0</inkml:trace>
  <inkml:trace contextRef="#ctx0" brushRef="#br0" timeOffset="47071.6922">5835 6474 92,'21'-2'37,"-10"0"2,6-2-8,-2 4-22,1-2-3,5 2 0,-3-2-3,7 6-1,-1 0 0,2-2 0,-4-2-1,3 3-1,-3 0 1,-3 1-1,-2 0 0,-4 0 1,-13-4-1,15 8 0,-11 1 1,-4-9-1,-2 16 0,1-6 0,-2 3 0,0 5 1,2 4 0,-1-2-1,0 4 0,4 5 0,0 4 1,1 1-1,-1 4 1,1 1-1,1 3 0,-1 7 0,1 0 0,-4-2 0,0-1 0,-3 1-1,-2-3 1,-2 1 0,-2-8 0,-4-7 0,-3-6 0,1-4 0,-1-5 1,-2-10-1,3-5 0,-1-7 1,1-3-2,1-1 1,5 0-2,-2-7-2,7 7-6,-5-4-15,5 4-16,4 1 1,2-1-1,1 0 1</inkml:trace>
  <inkml:trace contextRef="#ctx0" brushRef="#br0" timeOffset="47386.7103">6032 6525 74,'0'0'36,"-1"-16"0,1 16-6,10 2-19,-10 9-2,8 16-3,-6 8 0,2 7-1,-3 8-1,4 10-1,-4 0-1,3 6 1,0-2-1,1-7 0,2-6-5,0-6-6,3-11-30,-5-9-1,0-12 1,-5-13-2</inkml:trace>
  <inkml:trace contextRef="#ctx0" brushRef="#br0" timeOffset="47907.74">6907 6715 100,'0'0'39,"0"0"1,8-11-8,-8 11-25,9-12-3,1 8-2,4 0-2,3 1-2,-1 2-3,5 7-7,-9-3-23,-1 2-5,-11-5 1,7 9-1</inkml:trace>
  <inkml:trace contextRef="#ctx0" brushRef="#br0" timeOffset="48080.75">6913 6813 57,'0'0'37,"22"9"0,-8-5-1,4-6-14,5 10-13,-5-2-6,3-5-9,3 0-31,2 1 1,-6-6-1,4 1-1</inkml:trace>
  <inkml:trace contextRef="#ctx0" brushRef="#br0" timeOffset="48982.8016">8198 6303 30,'0'0'30,"7"14"3,-7-14-9,-16 11-4,6-6-3,-7-6-6,3 8-2,-6-6-3,1-2-1,-4-4-2,4 4-1,-3-1-1,0 0 1,2 0-2,0-1 1,2 1-2,3 6 1,1 3 0,2 0 0,3 3 0,2 7-1,0 0 1,4 7-1,2 3 1,1 0 0,1 2-1,2 8 1,0 1 1,1 0-1,-2 2 0,0-1 1,-3 0-1,0 2 0,-3 0 1,0-7-1,-3-3-1,1 0 1,-1-3 0,0-6 0,2-2-1,1-6 1,1-5 1,4 0-1,-1-9 1,9 8 0,-9-8-1,20 1 1,-8-1 0,3 5 0,1-2 0,1-2-1,1 0 1,1 3-1,2 1-1,-4-3 0,2 3-3,-4-7-5,3-1-20,-4 2-7,-6-9 0,-8 10 0</inkml:trace>
  <inkml:trace contextRef="#ctx0" brushRef="#br0" timeOffset="49297.8196">8115 6378 44,'0'0'32,"11"15"2,-10 1-1,-5 7-21,6 13-1,-10 6 0,4 10-4,-4 3-1,2 5 0,-4-3-2,3 2 0,2-7-1,1-7-2,5-8-5,-2-12-13,2-11-21,-1-14 1,11 1-1,-1-15 1</inkml:trace>
  <inkml:trace contextRef="#ctx0" brushRef="#br0" timeOffset="49805.8487">8558 6492 53,'0'0'37,"17"0"-2,-17 0 1,19 13-13,-12 1-15,-4 2-1,2 13-2,-4 3-1,1 5-1,-2 0 0,1 3-1,-3-3-1,2 2-1,0-4-1,0-9-2,2-3-4,-3-12-3,1-11-26,11 6-2,-11-15-1,2-11 2</inkml:trace>
  <inkml:trace contextRef="#ctx0" brushRef="#br0" timeOffset="50039.8621">8566 6498 66,'-4'-12'38,"4"12"0,0 0 2,18-15-23,1 16-9,0-3-1,6 3-3,3-2-2,5 5-1,4-2-2,-2-3-1,2 4-3,-7-7-4,2 5-18,-9 2-13,-12-1 1,-11-2 0,0 0 2</inkml:trace>
  <inkml:trace contextRef="#ctx0" brushRef="#br0" timeOffset="50219.8724">8607 6635 76,'-2'12'38,"2"-12"1,17 15 0,2-9-29,1-7-3,7 6-2,6-4-4,0-3-6,7 9-9,-6-4-25,1-2 1,-1 3-1,-5-4 0</inkml:trace>
  <inkml:trace contextRef="#ctx0" brushRef="#br0" timeOffset="50586.8933">9048 6910 98,'0'0'38,"15"3"2,-6-5-11,-4-14-22,8-5-2,-3-3-2,4 3-1,-4 0 0,-1 1-1,-1 3 1,-1 7-1,-7 10 1,0 0-1,0 0 0,4 11-1,-6 0 0,1 9 0,1 3 0,0 1 0,1 4 0,1 3-1,0-2 0,1 1 0,1 0-1,-1-8-3,2-1-4,-6-7-12,1-4-20,0-10 2,0 0-1,0 0 1</inkml:trace>
  <inkml:trace contextRef="#ctx0" brushRef="#br0" timeOffset="50799.9056">9046 7113 78,'0'0'40,"12"7"0,-2-8 0,-10 1-27,27-3-4,-12 1-3,3 2-2,0-3-3,-2 4-3,3 1-2,-6-6-11,-1 4-24,0-6-2,-3-1 1,2 1-1</inkml:trace>
  <inkml:trace contextRef="#ctx0" brushRef="#br0" timeOffset="51575.9499">9449 6316 53,'19'6'36,"-6"-7"-1,4 4 0,0 1-18,0-8-7,8 2-3,-2-5-3,5 6-2,-1-2 0,0-1-1,-1 3 1,-3-3-1,-4 3-1,-4 9 1,-6 0 0,-9-8 1,7 20-1,-9-7 0,-3 1 0,1 5-1,-1 0 1,-1-2-1,2 3 0,1 3 0,1 1 0,1 5 1,2 4-1,0 1 0,0 0 1,2 5-1,-1 1 1,0 1-1,-1-1 0,0 0 0,-1-2 0,-2 1 1,0-1-1,-2-5 0,-3-4 0,-1-1 1,-1-6-1,-2-6 2,-2-5-2,1-3 1,-3-8 0,1 0-1,0-6 0,0-5-1,2-2-3,-1-4-3,8 7-7,-4-3-25,4-3 1,2-4-2,1 2 2</inkml:trace>
  <inkml:trace contextRef="#ctx0" brushRef="#br0" timeOffset="51883.9675">9627 6359 64,'0'0'35,"-4"15"-1,-1 1-4,-1 6-19,7 16-2,-5 3-1,5 8-1,-4 0-2,5 9-1,-3-5 0,4 4-1,-1-3-2,0-8-2,4-1-4,-4-16-11,3-6-23,3-9 1,-8-14-1,12-2 1</inkml:trace>
  <inkml:trace contextRef="#ctx0" brushRef="#br0" timeOffset="52779.0187">10349 6860 43,'0'0'34,"-9"-18"2,7 9 0,0-6-17,-4-9-5,6 5-4,-3-12-3,5 2 0,0-4-3,3-2 0,2-5-1,3 4 0,0-3 0,6-3 0,1 2 0,4 4-2,1 3 1,2 5-1,1 6 0,1 5 0,0 9-1,0 16-1,-2 11 2,-3 8 0,-1 8-1,-4 12 1,-2 5 0,-3 7 0,-1 1 0,-5-6 0,0-3 0,0 0-2,0-6 1,-2-9-1,2-6-3,-4-12-3,7-3-23,-8-15-11,0 0 0,1-18-1,-2-3 1</inkml:trace>
  <inkml:trace contextRef="#ctx0" brushRef="#br0" timeOffset="53660.069">11683 6285 24,'0'0'31,"20"2"3,-20-2 0,0 0-11,0 0-6,0 0-3,0 0-5,-12 3-3,12-3-1,-22 0-1,6 3-2,-5-1 0,0 2-1,-5 0 0,-2 0-1,-1-3 0,2 4 1,1 1-1,2-1 1,5 0-1,2 2 0,5 0 1,5 3-1,4 4 1,1-2-1,2 3 1,2 7-1,1 4 0,-1 3 1,1 3-1,1 4 1,-2 2-1,-1 4 1,0 0-1,-3-2 1,-1 0-1,0-1 0,0 0 1,-2-6-1,0-2 0,2-6 0,0-2-1,4-2 1,1-6 0,2-6 1,-4-9-1,12 13 0,-12-13 0,19 4 1,-6-6-1,-1-4 0,3-2-2,-1 2 0,4-1-1,-5-4-4,6 5-5,-10-7-20,1-3-6,1 3 1,-5-5-1</inkml:trace>
  <inkml:trace contextRef="#ctx0" brushRef="#br0" timeOffset="53960.0863">11557 6389 63,'6'-9'35,"-6"9"0,0 0 0,6 11-24,-10 5-3,3 11 0,-5 5-2,4 13-2,-4 3 1,1 3-1,-3-1-1,4 4-1,0-3 0,1-3-1,1-9-1,2-4 0,2-7-3,2-5-2,6-1-6,-10-22-29,13 5 2,-4-13-1,-1-8 0</inkml:trace>
  <inkml:trace contextRef="#ctx0" brushRef="#br0" timeOffset="54395.1112">11994 6461 62,'13'-2'38,"-13"2"0,16-8 1,-13 20-19,-3-12-11,9 16-1,-8 0-3,4 10-3,-3 4 2,1 4-2,-1 4 0,-2 2 0,0-3-1,2 5 0,-1-6-1,0-8 0,1-5-3,-1-6-1,5-6-6,-6-11-17,6-10-14,-2-8 2,-1-7-2,-2-7 2</inkml:trace>
  <inkml:trace contextRef="#ctx0" brushRef="#br0" timeOffset="54610.1235">11966 6492 78,'0'-13'39,"14"9"0,7-2 1,-3-4-29,13 3-1,-1-5-4,7 3-3,0-2-2,-1 1-3,1 3-2,-7-8-6,0 10-13,-10 0-18,-9 2 2,-11 3-2,0 0 3</inkml:trace>
  <inkml:trace contextRef="#ctx0" brushRef="#br0" timeOffset="54798.1342">12067 6606 70,'7'17'39,"4"-9"0,5 0 0,12-2-25,-7-14-5,6 9-3,-1-2-3,0-2-4,1 5-7,-9-6-16,3 1-15,-2 2 0,-3-2 0,1 2 0</inkml:trace>
  <inkml:trace contextRef="#ctx0" brushRef="#br0" timeOffset="55279.1616">12473 6757 89,'0'0'40,"0"0"3,0 0-3,1-12-23,-1 12-11,13-14-2,-4 6-2,2 2-2,0 6-1,2 2 1,-3 2-1,1 7-1,-5 2 0,-1 3 0,-3 5 0,-3 4 0,-5-4 1,-1 4 0,-1-2 0,0-2 0,-1-3 1,2-3 0,2-5 1,5-10 0,-3 18 0,3-18 1,0 0 0,16 9 0,-4-7 0,0-1 0,3 2-1,0 0 0,1-8-3,2 4-6,-4-6-19,2-1-15,0-4 1,-2-1-1,2-8 1</inkml:trace>
  <inkml:trace contextRef="#ctx0" brushRef="#br0" timeOffset="55927.1988">12971 6274 73,'12'-4'38,"3"3"0,-1-5 1,4-4-24,1 9-10,-2-4-1,4 5-1,-2 2-1,1 0-1,-2-1 0,1 6-1,-2-2 2,-5 0-1,-2 2 0,-10-7 0,13 14 0,-10-3-1,-1 2 1,-2-3 0,-1 4-1,0 6 1,0 3-1,-1 1 1,0 2-1,1 2 0,-1 1 0,-1 9-1,3-1 2,0-2 0,0-1-1,1 4-1,2 3 2,-1-3 0,0 2-1,2-4 1,-1 3-1,0 0 0,0-2 0,-1-6 1,-2-5-2,0-1 1,-3-8 1,-2-2-1,-3-6 0,-5-6 1,-2-5-1,-3 2-1,-2-3 2,-1-3-1,0-1-1,3-1-1,2 1 0,3-1-2,13 8-4,-15-15-16,15 15-17,-1-17 1,5 8 0,6 0 1</inkml:trace>
  <inkml:trace contextRef="#ctx0" brushRef="#br0" timeOffset="56288.2195">13138 6338 72,'-9'-6'39,"5"18"-1,3 3 2,-6 5-27,13 10-3,-7 2-3,5 9-1,-1 2-2,2 8 0,-1 2-1,-5 0-1,-4-3-1,-1 2-1,-2-3 1,-1-10-3,6-1-5,-6-15-23,7-7-12,4-6 2,-2-10-2,10-6 1</inkml:trace>
  <inkml:trace contextRef="#ctx0" brushRef="#br0" timeOffset="61133.4966">997 8401 34,'-52'3'31,"52"-3"2,0 0-9,0 0-5,0 0-3,0 0-5,0 0-2,0 0-3,0 0-2,-57 10-2,57-10 0,0 0 0,0 0 0,-49 57-1,49-57 0,0 0-1,-32 66 1,32-66 1,-5 50-2,5-50 2,0 0-2,25 50 2,-25-50 0,0 0 0,64 0 0,-64 0-1,0 0 1,69-53-1,-69 53 0,35-52 0,-35 52-1,0 0 1,17-71 0,-17 71-1,0 0 0,0 0 0,0 0 0,0 0 0,0 0 0,-51-23-1,51 23 1,0 0 0,-5 62-1,5-62 2,0 0-1,25 72 1,-25-72-2,0 0 0,0 0-2,51 54-5,-51-54-11,0 0-19,0 0 0,0 0 0,39-67 1</inkml:trace>
  <inkml:trace contextRef="#ctx0" brushRef="#br0" timeOffset="61381.5108">1155 8095 97,'0'0'37,"0"0"2,5 24-7,-2-7-24,-2 13-2,0 4-2,2 5-2,2 6-1,-4 2 1,5 2-1,2-3-1,-4-2 0,-1-8-1,3-2-2,-4-6-2,4-3-6,1-9-26,-7-16-3,16 2 0,-5-14 0</inkml:trace>
  <inkml:trace contextRef="#ctx0" brushRef="#br0" timeOffset="61774.5333">1416 8135 93,'-1'-11'40,"1"11"0,0 0-2,0 0-30,2 22-2,1-4-2,0 6-2,1 7-2,-1 5 0,2 4-1,0 4 1,1 0 0,-1-5-1,-1-4-1,2-3-1,0-3-1,-1-13-7,6-6-26,-2-8-3,-1-12 1,-1-5-1</inkml:trace>
  <inkml:trace contextRef="#ctx0" brushRef="#br0" timeOffset="61955.5436">1338 8370 86,'0'0'39,"0"0"-1,14 5 1,2-8-31,6-1-4,6 1-4,0-2-7,6 2-24,1 3-8,-2-3 1,-2 2-1</inkml:trace>
  <inkml:trace contextRef="#ctx0" brushRef="#br0" timeOffset="62372.5675">1693 8439 64,'15'7'37,"-4"-10"0,1-1 1,1 6-19,2-15-11,4 0-3,-3-1-3,2 0 0,0 0-2,0-2 0,-4 0 1,-5 2 0,-6 0 0,-2 3 0,-7-1 0,-4 2 0,-6-1 0,-2 8 0,-3 0 1,1 5-2,0 6 0,1 6 1,1 5 0,4 8 0,4 4 0,4 2 1,3 3-1,4 0 1,4-1 0,5-2-1,4-6 1,1-7-1,4-7 0,1-7-2,4-4-3,-1-11-3,8-3-12,-6-9-23,1-8 1,-2-4-1,-4-1 2</inkml:trace>
  <inkml:trace contextRef="#ctx0" brushRef="#br0" timeOffset="62697.5861">1999 8289 55,'0'0'38,"0"0"1,4 12 0,0 4-16,-4-16-11,14 28-3,-7-10-4,4 6-2,-2-3-2,0 3-1,0-1-1,-3-4 0,1-3 0,-2-4 0,-2-3 0,-3-9 0,0 0 1,0 0 0,2-10 0,-1-3 1,2-4 0,2-3 0,1-1 1,4 0 0,-1-1-1,2 7-1,2 3 1,-2 1-3,2 9-4,-13 2-5,24-4-25,-13 11-5,-11-7 3,17 13-2</inkml:trace>
  <inkml:trace contextRef="#ctx0" brushRef="#br0" timeOffset="63119.6102">2356 8333 102,'0'0'39,"0"0"0,0 0-9,1 13-23,-1 0-2,-3 5-4,3 3 0,1 3 0,1 4-1,1-1 1,2-3-1,2-4 0,1-2 1,3-7-1,0-5 1,2-9-1,2-6 0,0-5 1,2-5-2,-1-4 1,1-4-1,-3 1 0,0 3 0,-4 2 1,-2 5-1,-2 5 1,-6 11 0,0 0 1,0 0-1,5 16 1,-6-2 0,2 4-1,1 2 0,1 1-1,0 0-1,5 1-3,-8-22-7,19 16-28,-6-11 0,1-6 1,2-4-1</inkml:trace>
  <inkml:trace contextRef="#ctx0" brushRef="#br0" timeOffset="63540.6343">2865 8333 90,'-17'9'39,"2"-3"0,-2 3 1,-2 4-31,0-2-6,4 4 0,2 3-3,5-2 1,4 2-2,4 3 1,6-2-1,3-2 1,4-5 0,5 0 0,3-6 0,1-4 1,0-6-1,0-7 1,-2-4-1,-1-3 1,-4-1-1,-6-4 1,-5 0 0,-3 3-1,-4 2 1,-3 8 0,-3 5 0,-3 5 0,1 5 0,3 7-1,1 6 1,1 4 0,2 3-1,5-1 0,3 1-1,2-3-2,6 1-3,-6-13-14,6-3-20,1-7 0,-1-9-1,5-4 1</inkml:trace>
  <inkml:trace contextRef="#ctx0" brushRef="#br0" timeOffset="64056.6638">3081 7981 107,'-9'13'39,"2"10"0,1 9-5,1-2-30,4 14-1,5 1-2,1 3 0,5 2-1,1 3 1,0-2-2,0-3 1,-1-3-1,-4-9 0,-1-9-1,-1-9-1,-3-5 1,-1-13 0,0 0 0,-14-19 0,7 2 1,0-1 1,-1-2 1,2-2 0,2 1 0,5 3 0,2 2 1,5 1 0,6 2-1,6 1 0,0 2 0,3 5 0,1 2 1,-2 0-1,0 4 0,-1 2 0,-6 2 1,-3 3-1,-3 2 1,-1-1-1,-3 2 0,2 3 0,-3-1 0,-2 2 0,0-3 0,2-1-1,-2-1 0,1-1 0,-3-9-1,0 0-4,10 6-6,-10-6-25,1-18-6,1 1 1,0-6-1</inkml:trace>
  <inkml:trace contextRef="#ctx0" brushRef="#br0" timeOffset="64215.6729">3337 8148 92,'-14'1'37,"14"-1"2,0 0-5,-7 14-29,7-14-7,16 13-24,-4-3-13,-1-3 1,2 2 0</inkml:trace>
  <inkml:trace contextRef="#ctx0" brushRef="#br0" timeOffset="64568.693">3487 8271 78,'0'0'40,"0"0"-1,0 0-2,10 4-17,-10-4-13,6 18-4,1-5-2,1 4 0,0 2-1,4 1 1,-2-2-1,1-3 0,2-1 1,-1-6 0,-1-5 0,-11-3-1,18-9 1,-8-6 0,0-1-1,0-4 1,-1-6-1,1 0 0,0 0 0,0 0-1,-2 1 0,-2 7-2,-1-2-2,2 10-9,-7 10-25,7-11-2,-7 11 2,0 0-2</inkml:trace>
  <inkml:trace contextRef="#ctx0" brushRef="#br0" timeOffset="64996.7176">3823 8359 69,'14'8'37,"1"-5"0,5-3 1,1-2-23,-3-7-7,8 1-3,-3-8-3,3 5-1,1 0 1,-2-5-1,-2 1 0,-3 0-1,-5-2 1,-5 2 0,-7 0 1,-5-3-1,-7-1-1,-3 6 0,-6 1 1,-4 2-1,-2 8 0,1 6 0,-2 7 0,3 8 1,4 7 1,3 5 0,6 3 1,8 8 0,4-5 1,7 0 0,7-3-1,6-5 0,1-7 0,5-3-1,0-6 1,-2-8-3,1-3-5,-6-12-12,-4-3-25,-2-2-2,-5-8 1,-4-7-1</inkml:trace>
  <inkml:trace contextRef="#ctx0" brushRef="#br0" timeOffset="66403.798">5016 8099 42,'0'0'33,"0"0"2,0 0-1,0 0-17,-15-2-4,1 2-6,1 5-2,-6-1-2,-3 0-1,-2 2 0,2 2-1,-1-2 1,3 2-1,2-2 0,5 4-1,4-1 1,7 2 0,5 1-1,5 0 1,5 0 0,4 2-1,3-2 1,2 2 0,2 0 0,-1-2 1,-4 1-2,-1 2 1,-5 1 0,-5-1-1,-7 3 1,-6-4 0,-7 0-1,-5 1 1,-5-1 0,-5-5 0,0-3-1,0-1 0,4-2 1,1-2-1,5-1-1,7-6-3,10 6-5,-1-13-19,10-1-10,8-2 0,6-5 0</inkml:trace>
  <inkml:trace contextRef="#ctx0" brushRef="#br0" timeOffset="66724.8164">5264 7877 68,'0'0'37,"0"0"-2,-3 18 3,-4 3-23,1 3-10,-3 1 0,4 10-1,-2 2-1,2 4 0,1 1-1,3 2-1,-1-3 0,4 2 0,1-4 0,3-7 0,-1-4-1,5-5 1,2-9-1,3-6 0,5-5-3,-2-12-2,7 2-6,-7-10-17,-1-4-11,-2-2 1,-10-3-2,-3-1 3</inkml:trace>
  <inkml:trace contextRef="#ctx0" brushRef="#br0" timeOffset="66897.8263">5116 8133 86,'-5'10'37,"5"-10"-1,20 7-9,1 5-20,1-4-3,5 0-5,6 6-8,-1-8-18,5-3-10,2 2 1,-5-7-1</inkml:trace>
  <inkml:trace contextRef="#ctx0" brushRef="#br0" timeOffset="67351.8523">5602 8096 63,'-5'10'36,"-5"1"0,4 7-3,3 4-17,-3-5-5,12 9-3,-1-4-3,6-1 0,2-2-2,7 1-1,-1-8 0,3-3 0,0-4-1,-2-9-1,1-4 1,0-3-1,0-4 1,-1-1 0,-3 0-1,-2 2 1,-5 1-1,-10 13 1,0 0 0,0 0 0,-5 14-1,-5 9 1,-4 4-1,0 7 1,-1 3-1,3 3 1,1 0-1,1 2 1,3-4-1,1-8 0,4-3-3,2-9-1,6 0-5,-6-18-20,13 1-12,-1-14 1,1-8 0,6-9 0</inkml:trace>
  <inkml:trace contextRef="#ctx0" brushRef="#br0" timeOffset="67612.8671">6005 7871 74,'0'0'40,"-2"16"-1,-1 3 2,-4 10-20,-3 1-14,5 13-2,-3 3-1,4 3-2,0-1 0,4 0-1,1-4-1,4 1 0,1-6-2,-1-10-1,6-4-4,-4-13-9,6-6-25,-1-2 0,1-13 1,0-4 0</inkml:trace>
  <inkml:trace contextRef="#ctx0" brushRef="#br0" timeOffset="68026.8909">6147 8270 66,'10'0'38,"1"1"0,5-1 0,-6-3-22,11 3-6,-5-4-4,7 2-2,-2-4-1,-2-2-1,0-1 0,-2-1-1,-1-3 0,-5 0-1,-4 1 1,-4-4 0,-8 1-1,-2 3 0,-5 0 0,-5 2 0,-3 2 0,-3 6 0,-2 4-1,0 10 1,2 5 1,2 2 0,4 7 0,7 5 0,4 3 1,6 0 0,5-2 0,5-3 0,5-5 0,3 1 0,3-7-1,0-5 0,0-9-2,1-2 0,2-2-3,-5-9-4,7 4-22,-4-8-12,-5-6 1,1 0-1,1-3 1</inkml:trace>
  <inkml:trace contextRef="#ctx0" brushRef="#br0" timeOffset="68253.9038">6639 8123 83,'0'0'40,"-10"8"-2,10-8 1,-5 9-29,5-9-3,0 0-3,-1 10-3,1-10-2,8 15-5,-8-15-11,0 0-23,-1 13 2,1-13-2,0 0 1</inkml:trace>
  <inkml:trace contextRef="#ctx0" brushRef="#br0" timeOffset="68421.9134">6637 8328 86,'0'20'39,"-1"-5"0,0 0 0,5-4-29,-4-11-8,0 0-17,0 0-24,-1-12 0,2 0-1,1 2 1</inkml:trace>
  <inkml:trace contextRef="#ctx0" brushRef="#br0" timeOffset="71776.1053">2194 9804 9,'0'0'27,"12"-8"2,-12 8-5,0 0-4,11-12 0,-11 12-4,0 0-3,-4-14-3,4 14-2,-16-6-3,16 6-2,-22-6-2,7 6 0,-4 2-1,1 0 1,-3 2-2,3 3 1,-2 1 0,0 3 0,3-1 0,3 1 0,4 0-1,4 0 1,4 0 0,4-1 0,-2-10 1,17 18 0,-1-5 0,3-2 0,4 0 1,3 3-1,2-2 1,1 3-1,-1-1-1,-1 2 0,-5-2 0,-1 4 0,-6-3-1,-8 2 1,-5-1-1,-7-1 0,-8 0 1,-4-1 0,-7-5 0,-5 0 2,-2-1-1,0-3 1,-2-4 0,5 2 1,2-3-1,7 0-1,3 0 0,7-1-3,9 1-3,0 0-11,0 0-21,12-7 0,3 1-1,7 4 2</inkml:trace>
  <inkml:trace contextRef="#ctx0" brushRef="#br0" timeOffset="72430.1427">2893 9601 19,'9'-12'32,"-9"-4"0,0 16 2,3-17-13,-6 7-5,3 10-4,0 0-3,0 0-3,-8 22-2,7 5-1,-1 7-1,3 8 0,-2 3 0,4 4 0,-1 3 0,1 0-1,1-2 1,1-9-2,1-5 0,-1-6-1,1-5-1,-2-8-2,2-5-2,-6-12-4,11 0-9,-11 0-15,-3-18-1,2 3-1,-8-10 3</inkml:trace>
  <inkml:trace contextRef="#ctx0" brushRef="#br0" timeOffset="72898.1695">2874 9842 27,'12'-9'33,"-12"9"3,0 0-1,10-9-11,-10 9-5,16-10-6,-6 3-4,10 5-2,-1-2-2,8 2-1,-1-1-2,3 0 0,0 0-1,3 1-1,-3 2-2,-5-2 0,-1 2-3,-6-3 0,-2 6-3,-15-3-2,0 0-4,0 0-7,-18 15-2,-3-12 0,-2 5 0,-6 0 4,2 3 6,-1-3 7,1 0 10,5 2 7,3-3 6,4 1 5,2-2-1,13-6 0,-9 9-4,15 0-3,-6-9-4,16 8-2,-6-7-1,9 6-1,-2-6-2,5 3 0,-1-3-3,0-3-1,7 3-6,-4-7-12,1 0-20,1 1 0,-5-5-1,4 2 0</inkml:trace>
  <inkml:trace contextRef="#ctx0" brushRef="#br0" timeOffset="73293.1921">3754 9637 55,'0'0'35,"0"0"0,9 14 1,-14-2-22,7 11-4,-6-1-4,4 11-1,-3 0-1,4 3-1,-3 0-1,4 2-1,0-5 1,0-3-2,1-2 0,0-10-3,2-2-3,-5-16-7,0 0-21,13-2-3,-12-13-1,1-3 2</inkml:trace>
  <inkml:trace contextRef="#ctx0" brushRef="#br0" timeOffset="73533.2058">3655 9700 68,'0'0'38,"0"-17"0,10 9 2,-2-6-27,9 7-2,-3-4-3,9 5-3,1-5-2,3 7-2,-1 0-1,2-2 0,0 3-3,-1-1-2,2 6-3,-9-8-6,1 13-16,-7-4-9,-14-3 1,3 13-1</inkml:trace>
  <inkml:trace contextRef="#ctx0" brushRef="#br0" timeOffset="73734.2172">3720 9827 71,'4'9'38,"-4"-9"-1,18 1-4,0 4-22,-4-7-2,7 3-3,-1-3-4,2 1-3,3 1-3,-4-3-5,6 6-17,-3-2-11,-6-2 0,3 4-1,-5-3 2</inkml:trace>
  <inkml:trace contextRef="#ctx0" brushRef="#br0" timeOffset="74120.2394">4175 10000 54,'13'14'36,"-13"-14"0,18 4 2,-4-5-22,-7-9-5,11-1-2,-7-5-4,6 1 0,-3-3-3,0 0 0,-2 0-2,-1 2 1,-1 2 0,-10 14 0,11-11 0,-11 11-1,0 0 1,5 14-1,-4 0 1,-1 5-1,0 4 1,1 4-1,-1 1 0,1 4 0,1-1 1,-2-3-3,3-2 0,-1-4-2,4-3-3,-6-9-6,7 0-17,-7-10-8,0 0-1,0 0 1</inkml:trace>
  <inkml:trace contextRef="#ctx0" brushRef="#br0" timeOffset="74336.2518">4246 10179 70,'0'0'40,"9"6"-1,3-7 1,6 3-27,-8-9-2,9 6-4,-5-4-3,6 3-2,-2-2-2,-2 3-1,-1 1-2,-4-4-3,6 7-5,-17-3-23,15-3-6,-6 1 1,-9 2 0</inkml:trace>
  <inkml:trace contextRef="#ctx0" brushRef="#br0" timeOffset="74883.283">4918 9738 79,'7'9'37,"-7"-9"-1,-2 16-3,-1 1-25,-6 3-2,2 4-1,-5 4-1,3 5-1,-3-1 0,0 1-1,-2-3 0,4-2-1,1-8 0,2-1 0,7-19 0,-2 10-1,2-10 0,14-17 1,-3-5-2,0-5 2,2-5-1,1-5 0,1-2 0,-2 0 0,2 0 0,-5 4 1,-2 6 0,2 5 0,-3 7 0,-7 17 0,12-10 1,-12 10-1,13 16 0,-4 4 1,0 3-1,1 6 0,1 4-1,0 1 2,1 3-2,0 1 1,-2-2-2,1-6-1,-1-1-3,-3-12-9,3-1-27,-10-16 0,12 9 0,-12-9-1</inkml:trace>
  <inkml:trace contextRef="#ctx0" brushRef="#br0" timeOffset="75404.3127">5506 9585 69,'6'-11'39,"-6"11"-2,0 0 3,0 0-27,0 0-3,6 20-2,-3 3-3,-4 4-2,4 9 0,-2 3-1,0 3 0,-2-1-1,2-1 0,-1-1 0,2-5-1,1-4-1,-1-11-1,6-2-4,-8-17-5,19 8-12,-8-18-18,0-10 1,-2-4-1,-5-9 2</inkml:trace>
  <inkml:trace contextRef="#ctx0" brushRef="#br0" timeOffset="75625.3255">5473 9625 61,'0'0'39,"-9"-11"0,9 11 2,12-14-17,5 13-14,-2-7-2,8 7-1,2-2-3,4 0-2,0 0-1,1 2-1,0 0-2,-6-3-2,2 7-5,-11-9-8,4 2-25,-7 5 2,-12-1-1,0 0 1</inkml:trace>
  <inkml:trace contextRef="#ctx0" brushRef="#br0" timeOffset="75833.3374">5517 9777 76,'-6'15'39,"4"-3"-1,4-2 2,8-1-30,-10-9-2,24 6-2,-7-4-2,4 0-2,4-1-1,0-4-4,5 3-4,-4-7-12,5 3-21,-1 0 1,-3-2-1,2 3 1</inkml:trace>
  <inkml:trace contextRef="#ctx0" brushRef="#br0" timeOffset="76321.3653">5976 9917 98,'-10'-9'40,"10"9"1,0 0-8,0 0-24,6-10-2,-6 10-4,15-6-1,-5 5-1,1 2 0,-1 2-1,0 3 0,-10-6-1,12 19 0,-9-4 0,-5 1 0,-2 4-1,-5-1 0,-3 2 0,0-2 0,-1 0 1,0-1 0,2 0 1,1-2 1,4-2 0,3-1 1,2-3 0,1-10 2,8 14-1,1-6 0,1-3 0,1 2 0,-1-2-1,5-1 0,-2-1-2,2 4-1,0-2-2,-2-6-5,5 7-19,-3-9-16,-5-1 1,-1-3-1,0-2 2</inkml:trace>
  <inkml:trace contextRef="#ctx0" brushRef="#br0" timeOffset="77128.4114">8172 9730 59,'0'0'35,"0"0"0,9-1-8,-3 14-8,-8-2-7,7 9-3,-6-2-4,4 6-1,-1-1-2,0-2 0,0-2-3,0-4-2,3-2-3,-5-13-6,11 6-16,-11-6-10,8-17 2,-3 0-2</inkml:trace>
  <inkml:trace contextRef="#ctx0" brushRef="#br0" timeOffset="77281.4201">8207 9522 52,'-7'-15'29,"7"15"2,-2-11-3,2 11-24,0 0-9,0 0-18,20-2-7,-10 1-1,10 6 2</inkml:trace>
  <inkml:trace contextRef="#ctx0" brushRef="#br0" timeOffset="77662.4419">8639 9535 47,'0'0'33,"-18"-18"1,8 12 1,-4-3-19,-5-6-5,6 10-2,-6-6-2,3 9-2,-5 0-1,5 9-1,-4 2-1,2 6 0,1 4 0,1 3-2,0 5 1,5 4-1,2 1 0,3 1 1,3 1-1,3 0 0,2 0 0,3 0 1,1-2-1,1-2 0,2 0 0,-1-4-2,0-2 0,-4-4-2,4-1-1,-8-10-4,3 2-12,-3-11-17,0 0 2,-11-5-1,1-9 2</inkml:trace>
  <inkml:trace contextRef="#ctx0" brushRef="#br0" timeOffset="77863.4534">8308 9855 41,'0'0'35,"0"0"2,0 0-3,12-7-9,1 10-12,-3-7-3,7 7-4,0-3-2,7 0-3,0-2-2,2-3-2,4 2-4,-3-5-9,6 0-21,1 0 0,-4-4-1,1 2 2</inkml:trace>
  <inkml:trace contextRef="#ctx0" brushRef="#br0" timeOffset="78232.4746">9035 9551 12,'4'-21'30,"-4"21"2,-11-17 1,0 7-10,-1 7-4,-6-4-4,1 9-3,-7-2-3,4 7-3,-6 0 0,2 6-1,-1-2-1,4 7-1,1 1 0,5 7-1,4 1 0,5 4-1,3 3 0,5 1 0,3 3-1,2-1 0,1-2 0,1-2 0,0-1-1,-3-6-3,3-1-2,-5-10-4,4 0-10,-8-15-19,0 0 1,0 0-1,-13-18 3</inkml:trace>
  <inkml:trace contextRef="#ctx0" brushRef="#br0" timeOffset="78411.4847">8684 9837 56,'0'0'37,"3"9"0,6-8 0,0-2-19,12 9-7,-3-7-1,5 3-5,1-2-3,3-2-4,2 3-9,-4-1-27,1-8 1,1-3-1,-5-5-1</inkml:trace>
  <inkml:trace contextRef="#ctx0" brushRef="#br0" timeOffset="79346.5383">11808 9465 42,'0'0'30,"-15"-6"0,2 2-3,-6 3-16,-6-3-2,0 7-3,-6-3 0,3 4-2,-6 1-1,3 3 2,0-2-3,3 5 1,3-1-1,5 1-1,4-1 1,9 3-1,5-2 1,8 1 1,4 1-1,9 1 1,0 1-1,7 4 0,-2 1 0,1 0 0,-3 3-1,-3 1-1,-4-2 1,-5 3-1,-6-4 1,-5-1-1,-5-5 0,-3 0 1,-6-5-1,-3-3 1,-4-4 0,-1-3 0,-2-4 1,1 1-1,0-3 1,2-4-1,2 0 0,7 2 0,4 0-1,9 8-2,-3-15-1,8 6-3,10 7-6,-1 1-25,7-3 0,5 2-2,1-2 2</inkml:trace>
  <inkml:trace contextRef="#ctx0" brushRef="#br0" timeOffset="79855.5674">12425 9270 42,'11'-5'34,"-11"5"1,10-9-1,-10 9-12,-10 12-10,10 5-3,-6 3-3,5 9-2,-5 3 0,5 11 0,-4 4 0,4 3-1,-1 1-2,2 3 1,0-4 0,0-1-1,0-5 0,1-7 0,0-8-2,1-5 1,-1-6-2,-1-18-1,1 10-3,-1-10-2,0-9-6,-5-4-16,2-4-7,0-2-2,-3-7 3</inkml:trace>
  <inkml:trace contextRef="#ctx0" brushRef="#br0" timeOffset="80114.5823">12388 9512 73,'11'-9'38,"3"9"-1,0-3 2,0-3-27,9 6-4,0-5-3,6 3-1,-1-1-2,2 0 0,-3 0-2,-2 1-1,-3 1-2,-5-1-2,-2 6-2,-15-4-6,10 1-19,-10-1-6,-18 10 0,1-6 1</inkml:trace>
  <inkml:trace contextRef="#ctx0" brushRef="#br0" timeOffset="80323.5941">12442 9607 68,'0'0'37,"13"11"-2,-3-7 1,-10-4-25,24 2-5,-8-5-2,5 4-3,1-1-1,0-4-1,4 3-3,-4-5-5,6 1-17,-1 2-10,-5-6 1,0 0-2,-3-2 2</inkml:trace>
  <inkml:trace contextRef="#ctx0" brushRef="#br0" timeOffset="80655.6131">13064 9376 81,'0'0'37,"-1"18"1,-8-7-7,1-2-20,10 12-2,-4-3-3,5 6-2,-3 4-1,3 5-2,-2 2 1,0 4-2,-1-2 1,-1-1 0,-2-3-2,0-2 0,1-6-1,-1-7-2,4-4-3,-1-14-5,0 0-22,9-10-5,-7-7 0,2-5 1</inkml:trace>
  <inkml:trace contextRef="#ctx0" brushRef="#br0" timeOffset="80897.627">12963 9422 67,'0'0'39,"15"-11"0,3 7 2,13-2-26,-9-6-3,12 5-3,-4-2-2,3 3-3,-2 0-2,-1-1-1,-5 3-2,-3 0-1,0 3-3,-8-4-3,4 8-6,-18-3-15,10-2-13,-10 2 2,0 0 0,-18 13 2</inkml:trace>
  <inkml:trace contextRef="#ctx0" brushRef="#br0" timeOffset="81105.6389">13130 9526 75,'7'11'39,"5"-2"-1,-2 1 1,-1-9-26,9 5-3,-6-7-5,4 4-1,-1-3-4,1-3-1,3 4-3,-2-7-6,8 6-17,-4 0-14,-3-3 2,-2-1 0,-1 1 0</inkml:trace>
  <inkml:trace contextRef="#ctx0" brushRef="#br0" timeOffset="81510.6621">13474 9811 44,'0'0'37,"13"9"0,-13-9 1,12-16-10,1 12-16,-5-10-2,6 1-3,-2-5-2,3 5-2,-3-1 1,-1 2-2,-3 2 0,-8 10-1,10-14 1,-10 14-2,0 0 1,1 13 0,-2-3-1,1 5-1,0 1 1,0 3 0,0 1 0,1 1 0,-1 0-1,0-1 1,1 1-1,-3-2 0,2-3-2,-2-1-2,2-1-2,0-14-5,-3 16-15,3-16-13,0 0 1,-9 4-1,9-4 3</inkml:trace>
  <inkml:trace contextRef="#ctx0" brushRef="#br0" timeOffset="81719.6741">13488 9993 74,'0'0'40,"16"4"-1,-6-4 1,6 3-26,-16-3-3,21-1-5,-21 1-2,18 3-2,-7-1-1,-2 1-1,0 0 0,0-3-3,4 5-7,-13-5-26,14-3-5,-4-2 1,-1-8 0</inkml:trace>
  <inkml:trace contextRef="#ctx0" brushRef="#br0" timeOffset="82689.7295">15358 9515 35,'0'0'30,"-9"-10"3,0 7-2,-6 3-16,-8-6-3,2 6-4,-8-3 0,3 8-3,-6-2 0,1 8-1,0-1-1,4 4 0,1 4 0,9 6 0,3 1 1,9 0-1,7-2-1,14 1 1,2-5-1,8-1 0,3-8 0,1-4-1,0-7 0,1-4 0,-7-6 0,-3-2-1,-3-7 1,-5-1 0,-5-2 0,-4-1-1,-5 0 1,-3 1-1,-2 4 1,0 3-1,-2 7 1,8 9-1,-13 0 1,8 9-1,4 7 1,3 7-1,2 3 1,1 2 0,3-1-2,3-3 0,5-3-2,-2-4-3,9-1-3,-6-18-12,3-2-20,6-2 1,-5-9 0,0 0 2</inkml:trace>
  <inkml:trace contextRef="#ctx0" brushRef="#br0" timeOffset="83109.7536">15559 9542 51,'14'-9'37,"-14"9"0,11-1 1,-11 1-13,0 11-13,0-11-4,1 17-3,-2-2-2,-3 1-1,2 4-1,1-1 0,0-3 0,3-3 0,3 3-1,1-6 1,3-4-1,2-5 0,4-4 1,0-3-1,1-4 0,0-4 1,0-3-1,-2-2 0,2 1 0,-2 0 0,-2 0 0,-3 3 0,-1 6 0,-8 9 1,0 0-1,0 0 0,0 0 1,2 18-1,-3 0 0,-2 1 1,3 2-1,1 1 0,2-3 0,3 0-2,-1-3-2,3 0-5,-8-16-13,0 0-19,11 1 2,-4-13-2,3-3 2</inkml:trace>
  <inkml:trace contextRef="#ctx0" brushRef="#br0" timeOffset="83616.7825">16143 9314 85,'9'-1'37,"-9"1"1,0 0 1,4 18-33,-9-7 1,5 8-1,-4 3-3,3 7 1,-2 2-1,3 6-1,1 0-1,0-1 0,2-1 0,2 1-1,1-5 0,0-6 0,3-6-1,-2-8 0,-7-11 0,14 9-2,-14-9 0,5-14 0,-7 0-1,-7-4 0,-1 1 0,-11-1 1,2 2 0,-7 2 1,-1 3 1,-1 8 1,0 4 2,4 5 0,4 4 2,7 4-1,2 0 2,9 2 0,4 0 0,8-1-1,2-2 0,5 1-1,1-5 0,1 0-1,1-2-1,0-3-1,-1-1-3,-3-4-3,3 4-12,-3-8-23,-4-6-2,0-6 2,-1-4-2</inkml:trace>
  <inkml:trace contextRef="#ctx0" brushRef="#br0" timeOffset="84553.8361">17614 9445 34,'16'1'27,"-16"-1"0,18-12-7,-8 7-3,-10 5-5,16-11-3,-16 11-1,5-12-1,-5 12 0,-11-6-1,-3 4-1,-3 3-1,-7 1-1,-2 2-1,-7 0-1,0 3 1,0 0 0,5-1 0,2-2-1,5 3 1,5-1 0,16-6 0,0 17 0,14-7 1,3 3-2,5 4 1,5 2 0,1 0-1,0 1 0,-3 4-1,-5 0 0,-4-2 1,-7 2-1,-7-4 0,-5-1 0,-6 0 0,-7-3 0,-3-6 1,-5-4-1,-1-3 0,-2-3 0,0-3 1,6-1-1,1-4 0,4-1-1,6 1-2,10 8-2,-8-13-4,20 9-23,4 1-6,0-6 0,11 6-1</inkml:trace>
  <inkml:trace contextRef="#ctx0" brushRef="#br0" timeOffset="84940.8583">18366 9320 85,'11'-1'37,"0"5"1,0 5 1,-10 2-33,3 10-1,-4 4 0,1 6-1,-3 0-2,2 8 0,-2 2 0,1 1 0,-2 0-2,0-1 1,-1-3-1,-2-1 0,2-3-2,0-9-1,4-4-2,-4-9-5,11-2-14,-7-10-17,10-8 2,-6-9-1,-4-6 2</inkml:trace>
  <inkml:trace contextRef="#ctx0" brushRef="#br0" timeOffset="85148.8702">18341 9632 89,'22'-1'38,"6"-1"-1,-3 3-7,2-8-19,7 5-5,-3-4-4,-3 2-5,0 2-3,-8-4-4,4 4-17,-8-3-11,-16 5 0,0 0-1,-5-9 3</inkml:trace>
  <inkml:trace contextRef="#ctx0" brushRef="#br0" timeOffset="85360.8823">18409 9659 55,'-6'20'36,"6"-20"-1,3 13 1,4-2-19,-7-11-7,9 10-3,-9-10-4,16 11 0,-3-5-1,3-3-2,5 1-2,0-8-4,9 6-11,-2-4-21,-3-8 1,0 0 0,-3-4 0</inkml:trace>
  <inkml:trace contextRef="#ctx0" brushRef="#br0" timeOffset="85742.9041">19114 9375 77,'12'9'40,"-12"-9"-1,10 16 1,1-2-28,-12-2-4,3 7-2,-5 4-3,1 3 0,-4 3-1,1 4-1,-2 2 0,2-2 0,0-1-2,3-2 1,2-3-2,2-7-2,6-2-4,-8-18-10,18-1-23,-6-5 1,-2-8 0,-1-7 0</inkml:trace>
  <inkml:trace contextRef="#ctx0" brushRef="#br0" timeOffset="85976.9175">19030 9400 48,'10'-2'38,"4"-1"0,9 0 1,3 1-11,1-10-16,12 10-1,-9-7-3,5 3-2,-5-1-3,1 2-3,-2 0-1,-3 1-3,0 3-2,-10-5-4,6 10-12,-9-2-19,-13-2 1,11 3 0,-11-3 2</inkml:trace>
  <inkml:trace contextRef="#ctx0" brushRef="#br0" timeOffset="86177.9291">19087 9565 76,'5'21'39,"10"-2"-1,1-8 2,5-6-30,12 5-3,-1-6-4,0-4-5,5 2-6,-7-10-16,-1-1-15,2 3 0,-5-5 0,-1 0 2</inkml:trace>
  <inkml:trace contextRef="#ctx0" brushRef="#br0" timeOffset="86710.9595">19604 9820 88,'0'0'41,"0"0"0,0 0-1,10-16-30,2 16-3,-3-1-2,6 2-3,0 0 0,1 1-2,-1 2 0,-2 2 1,-1 2-2,-12-8 1,11 16-1,-15-6 1,-5 1-1,-4 0 0,-2 1 0,-3 2 0,-1 0 0,0-1 1,2 3 0,5-2 1,2 0 0,5 2 1,2-1 0,7-1 1,2-3-1,3 3 0,2-4 0,4 1-1,2-1-1,2-5-3,3 3-5,-8-9-25,4 1-10,-3-4 1,-2-2-1</inkml:trace>
  <inkml:trace contextRef="#ctx0" brushRef="#br1" timeOffset="91225.2176">10801 7376 16,'24'9'25,"-24"-9"2,23 2-9,-8 1-2,2 0-3,5 4-1,-3-2-2,6 2-1,-2 1-3,4 3 0,0-2-1,3 6 0,-3-2-1,4 3 0,-1-3-2,5 5 0,-1-1 0,2 1 0,-2-1-1,2 3 1,2-2-1,4 2 1,-1 0-1,1-3 1,1-1-1,1 2 0,3-4 0,-1 1 0,-1-2 0,-3-1 0,-1 0-1,1 3 0,-2 0 0,-1-2 1,-1 1-1,1 1-1,3 1 2,2-1-1,2 1 0,1-3 1,-1 4-2,3 1 2,0 2-1,0-3 1,-4 3-1,0 1 0,-2-1 0,1 2 1,1-1-1,1-3 1,-1 1-2,3 1 1,2-2 0,2 1 1,0 0-1,1 0 0,-1 0 0,2 2 0,-4 2 0,0-2 0,-2 2 0,-1-2 0,-1 2 0,-3 1 0,0-2 0,-2-1 0,0-1 0,-2-1 0,0 0 0,-3 0 0,2-3 0,0 0 0,-1-1 1,3 3-1,-1 1 1,0 0-1,2-2 0,-1 1 0,1-1 1,-2-1-1,3 0 1,-3-2-1,1-5 0,0 3 0,-3-1 0,-1-3 0,-2 2 0,0 1 0,-3-2 0,0 2 0,0 0 1,1-1-1,-2 0 0,1 1 0,0 1 0,0-3 0,-2 0 0,1-1 0,-5 0 0,0 1 0,-1 0 0,-1 0 1,-3-3-1,1 3 0,0-1 0,1 0 1,1 1-1,1-2 0,-1-1 0,3 3 0,1 0 1,1 0-1,0-1 0,1 3 0,-1-2 0,1 1 1,0 2-1,-2-3 0,0 1 0,1 2 0,-1-2 0,0 0 0,1 1-1,-1-3 1,2 1-2,-2 0-1,5 3-7,-9-3-29,-4-9 2,0-2-2,-10-9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8:52.16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841 7975 19,'0'0'30,"0"0"-2,0 0 3,0 0-9,0 0-3,0 0-4,0 0-3,0 0-4,0 0-3,-66 1 0,66-1-1,0 0-1,-62 2-2,62-2 1,0 0-2,-62 4 2,62-4 0,0 0-1,-53 11-1,53-11 1,0 0 0,0 0 0,-56 61 1,56-61-1,0 0-1,-26 79 1,26-79-1,-5 74 1,5-74-1,4 96 1,0-42-1,2 5 0,0 3 1,0-1-1,1 1 0,0 2 0,0-1 1,1-1-1,1-1 0,-4-2 0,-1-1 0,2-1 1,-2-2-1,-3-4 0,-1 0 0,-1 0 0,1-51 0,-5 91 0,5-91 0,-7 95 0,7-95 0,-9 93 0,5-44-1,-1 2 2,2 3-2,-1 3 1,0 2 1,1-1-1,3 5 0,-3-4 0,0-2 0,3-1-1,0-56 2,2 87-1,-2-87 0,11 64 0,-11-64 0,0 0 1,26 50-1,-26-50 0,0 0 1,0 0-1,52-1 1,-52 1 0,0 0 0,51-27 1,-51 27-1,0 0 0,59-28 0,-59 28 0,0 0 0,58-12 0,-58 12-1,0 0 1,53 7-1,-53-7 1,0 0-1,0 0-1,0 0-3,0 0-26,0 0-10,0 0 0,0 0 0</inkml:trace>
  <inkml:trace contextRef="#ctx0" brushRef="#br0" timeOffset="1720.0984">19591 7464 0,'1'-12'22,"-1"12"3,0 0-6,0 0-4,0 0 2,0 0-1,0 0-3,0 0-1,18 5-2,-6-3 0,9 1-2,4-4 0,9 6-2,2-4-1,8 2-1,3-2 0,5 1-2,2-1 0,-2 5 0,-2-1 0,-2-1 0,-5-1-1,-5 4-1,-6-2 1,-6 2 0,-6 1 0,-5 2 0,-4 3 0,-4 5-1,-4 5 1,-1 2 1,-2 4-2,-2 7 1,0 4-1,-1 2 1,-1 5 0,-1 3-1,0 3 1,1 7-1,0 2 1,2 5 0,2 2-1,1 4 0,2 2 0,3 0 1,3 0 0,1-1 0,0 0 0,2 1-1,-1 0 2,0-2-1,-1-3 0,-1-1 0,-2 0 0,4 1 0,-1-4 1,-1-3-1,1-5-1,0 4 1,-2-5 0,1 1 0,-1-1 0,-3-1 0,-1-2-1,-1-2 0,-1-1 1,1-6-1,-2-1 1,0-3-1,-1-4 1,1-8 0,-2-2 0,-1-4-1,0-6 1,-1-3-1,3-14 1,-8 12 0,8-12-1,-15 5 0,2-6 1,-4 0-1,-2 1 0,-5 0 0,-2 0 0,-3 4 0,-2-1 0,0 0 0,2 3 0,3-1 0,2-1 1,4 0-1,4 0 0,5-4 0,11 0-1,-12 2-2,12-2-4,0 0-30,15-4-5,0-4 1,0-5-2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48.39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3997 6855 40,'0'0'30,"6"11"-2,-6-11-1,0 0-8,0 0-7,2-10-3,-2 10-1,0 0-3,11-15 0,-8 5-1,5-1 0,-3-6 0,3 4-1,0-1 1,2-4-1,-2 1 0,4 1-1,1-5-1,0 1 1,4-1-1,2-4 0,3-2 0,4 4 0,3-4 0,0-2 0,2 0 0,3 4 0,-1 0 0,0 4 0,-2-1-1,2 0 1,0 0-2,0 5 1,0 2 1,0 0-1,0 2 1,3 3-1,-1 0 0,-3 4 1,1 3 0,0-3 0,1 2-1,1 4 0,0 0 1,-2-3 0,0 3-1,3 1 0,-3 1 0,-2 0 1,0 1-1,-1-4 0,0 2 0,1 5 0,-1 0 0,0-3 1,0 2-2,2 0 1,-3 0 0,0 5 1,-2-1-1,-2-4 1,-1 3-1,-1 4 0,-3-3 0,-3 2 1,-4-2-1,-1-1 0,-2-2 0,-1 5 0,-9-11 0,10 8 1,-10-8 0,0 0-2,0 0 0,0 0-2,-10 7-9,-1-13-27,0-2-2,0 1 1,2-2-1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27.82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17201 4464 30,'13'-12'23,"-9"0"2,-4 12 1,-7-10-4,-4 6-5,2 7-3,-9 2-4,3 10-1,-10 2-3,2 11-1,-9 9-2,-5 6 0,-10 11-2,-7 11 0,-10 7 1,-3 8-1,-5 3 0,-5 1 0,1-3-1,3 0 1,4-6 0,8-8 0,6-7 0,4-8-1,4-6 1,8-1-1,4-4 0,3-7 1,1-4-2,6 1 1,3-5 0,7-6 1,5-4-1,3-6 0,7-10-1,-8 13 1,8-13 0,0 0 1,0 0-2,0 0 0,0 0 0,0 0-2,0 0-3,8-12-4,-8 12-16,12-12-10,-9 1 1,2-1 0,-3-4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4:20.7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2842 3822 15,'16'-7'28,"-16"7"3,5-10-5,-5 10-3,0 0-3,0 0-3,-14-14-4,14 14-4,-15-8-2,6 5-1,-7-3-2,2 2-1,-6 0-1,0 3-1,-1 1 0,-5 2-1,-2 3 1,1 3-2,-3 1 2,1 4 0,3 3-1,3-1 0,3 3 0,5 1 0,6 0 1,6 0-1,11-2-1,6 3 0,5-1 2,7-1-2,3 1 2,3-1-1,3 1 0,3 2 0,-4 0 1,-3 0-1,-3 4 0,-5 1 1,-3 2-1,-7 1 0,-6 2 0,-7-3 1,-8 1-1,-1-1 0,-7-2 0,-6-3 0,-3-3 0,-2-5 1,-3-6 0,0 0 0,-2-6 1,-3-7 1,2-5 0,4 1-1,2-6 0,4 0 0,5 2-1,3-4-1,8 4-3,7 12-3,13-11-8,-1 7-25,8 2 0,4-2 0,4-2-1</inkml:trace>
  <inkml:trace contextRef="#ctx0" brushRef="#br0" timeOffset="439.0251">3148 4031 76,'15'-6'36,"-4"3"-1,-2 0-6,-1-7-17,8 11-2,1-7-4,2 5-1,-2 0-1,4 1-2,0 1 0,1 1-1,0 2 0,-4-2-1,-2 3 0,-1-4-2,-1 1 0,-14-2-2,12 3-3,-12-3-7,0 0-20,0 0-3,-22 2-1,6 4 2</inkml:trace>
  <inkml:trace contextRef="#ctx0" brushRef="#br0" timeOffset="723.0413">3171 4159 63,'0'0'36,"0"12"-1,0-12-1,0 0-18,21 15-4,-21-15-5,27 6-1,-10-4-2,4 3-1,-2 0-1,2 1-1,0-1 0,-2 0 0,1 0-1,-4-4-1,1 1-1,-3-3-3,5 4-11,-7-4-22,-12 1 0,13-16-1,-14 4 1</inkml:trace>
  <inkml:trace contextRef="#ctx0" brushRef="#br0" timeOffset="2594.1484">3983 3786 19,'0'0'28,"0"0"2,0 0 2,-5-9-13,5 9-3,-19-3-4,10 6-2,-4-7-1,1 6-3,-2-5 0,4 4-1,-6-4-1,5 4 0,-3 0-1,4 4-1,0 1 0,3 3-1,3 3 0,4 3 0,5 1-1,6 4 0,1 0 0,4 0 1,1 0-1,1-1 0,-3 1 1,-1 2-1,-4-1 1,-5-3 0,-5 1 0,-3 0-1,-6 0 1,-6-2 0,-3-3 0,-4-3-1,-2-2 1,2 0-1,0-2 1,3-3 0,2-2-1,5 2 0,12-4 0,0 0 0,0 0 0,0 0 0,14 3-1,-1 1 0,5 0 1,-2 1 1,1 3-2,-2 5 1,-1-1-1,-3 7 1,-6 0 0,-3 0 0,-3 4 0,-1 2 0,-2-2 0,-2-2 0,1 1 0,1-6 0,0 0 0,6-2-1,2-1 0,-4-13-2,17 17-4,-5-16-21,4-5-10,6 0 0,0-9 0</inkml:trace>
  <inkml:trace contextRef="#ctx0" brushRef="#br0" timeOffset="3001.1717">4436 3855 32,'4'-11'33,"-4"11"2,0 0 0,-9-1-14,4 11-1,-10-3-7,6 12-4,-8 4-1,3 7-3,-6 2 0,4 6-2,2 2 0,5 5-1,5 0 0,4-2 0,5-4-1,8 0-1,4-6 1,3-3 0,1-4-1,0-9 0,0-6-3,-3-3-3,7-1-6,-10-12-26,1-3-2,-4-8 1,-2-3-1</inkml:trace>
  <inkml:trace contextRef="#ctx0" brushRef="#br0" timeOffset="3309.1893">4755 4081 69,'0'0'36,"0"0"0,4 11 1,-4-11-27,-14 13 0,0-6-4,4 7-1,-4-1-1,0 2-1,-2-1-1,-1 1 0,-1 1-1,3 2 0,0-1-1,0-4-1,4 0-1,-1-5-4,7 2-4,5-10-12,0 0-17,0 0 2,-4-20-2,7 8 2</inkml:trace>
  <inkml:trace contextRef="#ctx0" brushRef="#br0" timeOffset="3595.2056">4561 4077 65,'0'0'36,"0"0"1,13 3 0,-13-3-21,17 18-5,-8-8-3,7 6-1,-2-1-2,7 4-2,-3-2 0,3 2-1,-1-1-2,-3-4-2,1 0-2,-3-6-7,7 0-19,-6-7-10,-3-4 1,1-3-1</inkml:trace>
  <inkml:trace contextRef="#ctx0" brushRef="#br0" timeOffset="3877.2218">4963 4197 62,'10'12'37,"-2"-1"0,-2 5 0,-3 7-21,-8-3-5,4 6-3,-8-2-5,2 0 0,-1-5-4,2-2-1,4 0-4,2-17-17,0 0-15,2-12 0,4-9 0,5 0 1</inkml:trace>
  <inkml:trace contextRef="#ctx0" brushRef="#br0" timeOffset="4162.2381">5097 4038 97,'0'0'36,"0"0"3,2 12-8,-2-12-24,-2 18-1,3-6-2,6 4-3,0-1 1,4 0-1,3-3 0,1 0 0,4-7-1,-1-2 1,3-4 0,-1-5 0,-1-4-1,-1 0 0,-3-2 1,-2-3 0,-3 3-1,-2-1 0,-8 13 1,8-15-1,-8 15 0,0 0 1,0 0-1,-8 21 0,4-3 0,-2 4 0,1 6-1,-1 2 1,-2 1 0,2 1 0,2 0-1,0-5-2,3-3-2,-1-7-7,8-8-24,-6-9-4,10 3 1,-3-13-1</inkml:trace>
  <inkml:trace contextRef="#ctx0" brushRef="#br0" timeOffset="4477.2561">5332 3945 73,'4'-11'39,"-4"11"-2,17-14 2,-6 9-25,1 9-5,0 0-3,5 13-3,0 2 0,0 6-2,-1 3 0,-2 5-1,-3 2 1,-4 5-1,-5-2 1,-5-4-1,-3-4 0,-1 0 0,-4-6 0,0-7 0,2-4 0,-2-9-1,11-4-2,-15 1-4,15-1-6,0 0-26,0-12 0,0 12 0,11-17 0</inkml:trace>
  <inkml:trace contextRef="#ctx0" brushRef="#br0" timeOffset="4825.276">5902 3672 79,'-9'-6'37,"9"6"-1,-7 21-6,5-6-18,7 15-3,-4 3-2,6 14-2,-2 1-1,2 9 0,-2 3-1,1 1-2,-3-2 1,0 2-1,-1-5 0,-1-7 0,0-2-1,0-9-1,1-8-1,-3-12-4,8-8-30,-7-10-4,1-18 1,0-2-1</inkml:trace>
  <inkml:trace contextRef="#ctx0" brushRef="#br0" timeOffset="5545.3172">6638 3956 19,'14'6'30,"-14"-6"2,0 0-6,0 12-1,0-12-2,-11 22-4,-3-13-5,4 13-4,-11-5-1,-1 10-4,-4-1 0,1 2-2,-2-1-1,2 2-1,2-5 0,3-1 0,4-1-3,4-10-1,6 2-4,6-14-8,0 0-23,0 0 0,1-10-2,3-4 3</inkml:trace>
  <inkml:trace contextRef="#ctx0" brushRef="#br0" timeOffset="5833.3336">6359 4083 66,'0'0'37,"0"0"1,9-10 0,1 5-19,3 14-9,3-4-2,7 6-2,0 0-2,6 5-2,0-2 0,2 3 0,-1-1-1,-1 0 0,-4-2-1,-1 3-1,-4-3 0,-4-6-2,0 5-4,-16-13-11,16 3-22,-7-3 1,-9 0 0,10-11-1</inkml:trace>
  <inkml:trace contextRef="#ctx0" brushRef="#br0" timeOffset="6483.3708">7175 3905 63,'16'-9'36,"-16"9"0,13-15 1,-13 15-24,-3-13-1,3 13-3,-22-5-4,6 6-2,-5 5 0,-3 6 0,-3 6-1,-1 3-1,0 6 1,7 5-1,3 2 1,7 2-1,5 0 0,10-4 0,5-5 0,8-1-1,5-4 1,3-9-1,2-2-3,-2-7-1,0 0-6,-9-11-15,-1 1-15,-4-7 1,-10-1-1,-7 1 2</inkml:trace>
  <inkml:trace contextRef="#ctx0" brushRef="#br0" timeOffset="6788.3883">7011 4103 75,'0'0'37,"16"-6"1,-1 0 0,2-3-25,9 7-4,1-3-4,5-2-6,7 6-12,3-3-25,-2-8 1,1 4 0,-4-6-2</inkml:trace>
  <inkml:trace contextRef="#ctx0" brushRef="#br0" timeOffset="7230.4135">7688 3679 73,'-11'1'39,"1"-2"0,10 1 1,0 0-15,-10-8-18,10 8 0,19-11-3,0 5-2,4-1 0,5 2 0,4 1-1,1 2 0,3 3-1,-1 0 1,-1 1-1,-3 3 1,-5 1-1,-4 1 0,-4 0 0,-6 4 0,-5 2-1,-10 1 1,-6 5 0,-5 0-1,-7 5 0,-5 4 1,-5 1-1,-2 1 1,-1 2-1,3 2 0,2 1 1,3-2 0,5-1-1,4-2 0,6-2 1,4-1 0,4-4 0,2-7 0,3-2-1,2-2 2,6-1-1,0-5 1,4-1 0,3-2-1,5-1 1,2-1 0,1 0 0,1-3 0,0-2-2,0 2 0,-2 0-1,-8-5-1,1 3-3,-10-7-7,2 2-27,-9 9-1,-4-18 1,-8 7 1</inkml:trace>
  <inkml:trace contextRef="#ctx0" brushRef="#br0" timeOffset="7519.4301">7661 4006 83,'3'-9'39,"-3"9"-1,14-16 2,3 12-29,-6-5-3,11 7-3,-1 0-2,7 2-1,3 0-3,-1 0-1,2 5-5,-7-7-9,-1 2-23,-3-2 0,-9-3 0,-12 5 0</inkml:trace>
  <inkml:trace contextRef="#ctx0" brushRef="#br0" timeOffset="7886.4511">8050 3748 73,'0'0'35,"-6"18"-1,-5 1 0,-8-2-25,3 12-1,-5 2-1,-1 8-1,-3-2-2,1 5-1,-1-5 0,2-1-1,2-3-1,4-8 0,1-5-1,5-4-1,4-6-1,7-10-1,0 0-8,0 0-27,0 0 0,12-18 1,-5 1-2</inkml:trace>
  <inkml:trace contextRef="#ctx0" brushRef="#br0" timeOffset="8493.4858">8228 4189 47,'10'2'35,"1"5"2,-11-7 0,7 12-14,-2 5-6,-10-7-4,2 9-5,-7-3-4,0 2-3,-2 2-2,-5-9-7,9 1-29,-7-6-2,1-5 1,5-5-2</inkml:trace>
  <inkml:trace contextRef="#ctx0" brushRef="#br0" timeOffset="9990.5714">8511 3846 32,'0'0'32,"10"-15"1,-10 15 1,0 0-12,0 0-4,7 21-5,-13-7-5,5 8-3,-3 4-1,4 3 0,-1-2-2,5 1 0,2-4 0,3-3 0,2-5-1,4-6 1,2-7-1,2-3 0,2-5 0,0-7 0,-1-5 0,-1 1-1,-4 0 1,-1 3 0,-4 1 0,-10 12 0,0 0-1,0 0 1,1 19 0,-8 5 0,-2 5 0,-1 8-1,-1 5 1,0 4-1,3-3 1,0-3-1,3-4-2,1-3-1,7-6-2,0-13-4,12-5-12,2-14-18,2-13 0,7-6 0,1-11 2</inkml:trace>
  <inkml:trace contextRef="#ctx0" brushRef="#br0" timeOffset="10291.5886">9230 3881 40,'8'-9'33,"-12"-2"3,-8 7-1,-3 5-16,-13-3-1,5 9-4,-8 1-5,4 7-3,-1 1-1,4 6-1,3 3-1,8 5-1,5 1 0,6 0-1,6-1 1,8 0-2,8-6 1,6-4-1,5-3 0,2-10-2,3-4-3,-1-9-4,6 0-11,-7-9-19,-10-1 0,-9-4 0,-10-2 2</inkml:trace>
  <inkml:trace contextRef="#ctx0" brushRef="#br0" timeOffset="10600.6063">9051 4000 71,'-22'6'36,"12"-4"0,10-2 2,13 7-26,3-12-4,12 6-3,4-4-3,10-3-4,5 6-9,3-4-26,0-7 0,1 4-1,-4-6 2</inkml:trace>
  <inkml:trace contextRef="#ctx0" brushRef="#br0" timeOffset="10999.6291">9769 3663 96,'-9'3'39,"9"-3"1,0 0-3,0 0-29,0 0-1,13-2-1,3 3-3,2-2-1,5 0 0,2-2-1,4 3 1,-1 1-2,-4 1 0,-2 0 0,-1 2 0,-6 5 0,-4 4 0,-8 1 0,-6 4 0,-8 1 0,-5 3 0,-7 4-1,-7 1 0,-3 1 0,-2 3 0,0 1 1,2-1 0,2 2 0,4-2-1,5-3 1,9-1 0,4-4 0,6-4 0,6-5 0,4 0 0,6-7 1,6-2 0,1-2 0,4-3 0,0 0 0,1-1 0,0-1-1,-2-3 0,-1 2-1,-6 0-2,0 1-1,-7-4-3,5 6-11,-14 0-21,6-15-3,-6 15 3,-10-20-2</inkml:trace>
  <inkml:trace contextRef="#ctx0" brushRef="#br0" timeOffset="11309.6469">10112 3782 53,'17'-14'36,"-7"2"1,-2-1-1,-8 13-13,0 0-11,0 0-1,-17 4-3,6 9-4,-7 6 0,-3 6-2,-6 4 0,-2 3 1,-3 3-2,2 1 1,-1-3-1,2-2 0,5-5 0,6-6-2,4-2 0,5-6-4,9-12-3,0 0-12,0 0-21,-3-9 2,3-8-1,1 0 1</inkml:trace>
  <inkml:trace contextRef="#ctx0" brushRef="#br0" timeOffset="11619.6646">9726 3915 83,'-2'11'39,"2"-11"-1,23 8 2,-6-9-30,10 6 0,-1-5-3,8 2-2,0 1-3,2-1-2,1 0-3,-6-4-6,6 5-14,-4-5-18,-5-3 2,-3-2-2,-1-5 3</inkml:trace>
  <inkml:trace contextRef="#ctx0" brushRef="#br0" timeOffset="12244.7003">10295 3553 52,'10'-12'37,"-3"-2"0,2 1-3,-9 13-9,7-17-12,2 15-1,-9 2-4,11-6-3,-11 6-1,16 2-1,-6 4-1,1 2 0,0 0-1,3 2 0,-2 2-1,-3 4 1,-2 2 0,-6 0-1,-3 2 0,-4 5 1,-2 1-1,-5 1 1,-2 0 0,3-1-1,-1 1 1,4 0 0,1-3 0,3-3 0,3-2-1,3 0 1,3-4-1,3-2 1,2-5-1,4-1 0,0-2 1,4-4-1,-2-2 0,-1-1 0,-2-3 0,-2 1 0,-10 4 1,12-8-1,-12 8 0,0 0-1,-11-2 1,11 2 0,-15 10 0,6-3 0,-1 5-1,3 4 0,3 4 2,1 1-1,0 4 0,1 2-1,2 1 1,1 3 0,1 0 1,-2-5-1,1-1-1,-1-2 0,0-1 1,-1-5 1,-1-1-2,-3-2 1,5-14 0,-16 19 0,5-9 0,-3-5 0,-1 1 1,-2 2-2,2-1 2,0-1-1,4-1-2,-1-6-3,12 1-16,0 0-20,0 0-1,0 0 2,10-19-2</inkml:trace>
  <inkml:trace contextRef="#ctx0" brushRef="#br0" timeOffset="13979.7996">12386 3769 21,'0'0'31,"0"0"0,0 0 4,10-11-15,-10 11-2,9 2-1,-9-2-7,11 17-3,-6-2-1,-2 3-3,0 4 0,-3 3-1,2 6-1,-1 0 0,-1-1 0,-2-1 0,1-3-1,-1-3 0,-1-6 0,0-3 1,3-14-2,-10 7 0,10-7 1,-8-16-1,5-1 1,2-5-1,2-3 1,2-4-1,5 2 1,2 1-1,0 0 1,3 8 0,-1 4 0,0 3-1,0 6 1,-2 4 0,-10 1 0,16 1 0,-16-1 0,15 7 0,-6-3 0,-9-4 0,19 6 0,-8-5 0,-11-1 0,18 0 0,-18 0 0,11-7 1,-11 7-1,2-13 1,-2 13-1,-8-13 0,8 13 1,-12-12-1,12 12 0,-12-7 0,12 7 0,0 0-2,0 0-3,0 0-8,1 10-24,-1-10 1,13 4-1,-13-4 2</inkml:trace>
  <inkml:trace contextRef="#ctx0" brushRef="#br0" timeOffset="14962.8558">13506 3725 43,'0'0'31,"0"0"3,-1-13-7,1 13-9,-13-7 0,13 7-6,-25-6-5,11 5-1,-6-4-2,-2 4 0,-4 0-1,-1 2-1,-4 1 0,2 4-1,-3 3 0,0 3 0,3 2-1,4 4 1,2 0-1,7 3 0,7 2 0,6-1 1,8-1-1,6 1 1,8-2 0,6-3 0,4-1 0,4-4 1,-2-2-1,3-1 1,-2-3-1,-3-3 0,-4-1 0,-2 0-2,-5 0 0,-7-4-3,4 3-3,-15-1-9,0 0-23,6-9 0,-6 9 0,-18-2 0</inkml:trace>
  <inkml:trace contextRef="#ctx0" brushRef="#br0" timeOffset="15276.8738">13189 4069 81,'0'0'35,"0"0"0,0 0-9,0 0-17,14 12-1,-14-12-2,20 8-3,-3-5 1,5 2-1,3-1 0,7 0-1,0-3-1,3 3 1,-1-2-1,-1-1 0,-4 2-1,-4-2-1,-3 0 1,-9 0-2,-1 1 0,-12-2-3,0 0-7,0 0-27,-12 0 2,3-2 1,-8-3-2</inkml:trace>
  <inkml:trace contextRef="#ctx0" brushRef="#br0" timeOffset="16398.938">14321 3646 24,'10'-7'30,"0"5"2,-10 2 0,-4-16-13,4 16-2,-17-11-4,5 12-3,-10-2-2,2 5-2,-7-4-2,-2 4 0,-6 4 0,0 4-1,-3-1-1,3 3 0,1-3 0,5 4 0,6 1-1,6 1 0,8-3 0,9 1 0,9-2 0,8 1-1,9 0 1,9-1-1,5 0 0,4 1 1,2 1-1,-3 1 0,-3 2 1,-6 3-2,-10 2 2,-8 1-1,-10 2 0,-8-1 0,-9 0 1,-8-2-2,-8 0 2,-7-6-1,-3-4 0,-3 0 0,-3-4 1,2-6 0,4-1-1,5-3 1,6-2 0,7 0-1,9-1 0,10 4 0,2-14-3,8 8-3,12 5-10,2-2-23,1-3 0,8-2 1,-1 0-2</inkml:trace>
  <inkml:trace contextRef="#ctx0" brushRef="#br0" timeOffset="16759.9586">14974 3731 78,'0'0'35,"0"0"0,4 10-7,-10 4-18,-10-3 0,2 9-4,-7-2-1,-2 6-1,-5 0-1,2 1-1,-4-1 0,5 1-1,0-2 0,0-1-1,4-3 0,2-3-3,4-1 0,-1-5-4,8 2-7,-6-8-22,5-5-2,9 1-1,-13-17 3</inkml:trace>
  <inkml:trace contextRef="#ctx0" brushRef="#br0" timeOffset="17080.977">14610 3734 74,'0'0'36,"10"-12"1,-10 12 2,24 16-28,-10-4-2,8 8-2,5 0-3,5 5 0,4 0-1,4-3-1,-2 0-1,0 0 0,-1-4 0,-5 0 0,-5-3-1,-3 0 0,-6-2-1,-6-5-1,0 1-3,-12-9-4,16 6-17,-16-6-14,0 0 2,5-9-2,-7-3 2</inkml:trace>
  <inkml:trace contextRef="#ctx0" brushRef="#br0" timeOffset="17648.0094">15640 3710 47,'10'-10'33,"1"5"2,-11 5-5,9-18-12,-9 18-5,2-12-1,-2 12-3,-13-4-3,2 6-1,-9-3-1,0 5-1,-4-3 0,-3 6-1,-2 1 0,3 2-1,0 1 0,4 2 0,4 0 0,3 1-1,5 4 0,5-2 0,4 0 0,4 2 0,5-3 0,5 1 0,3-2 0,5 0 1,2-2-1,3-1 0,0 1 0,-1-2 0,-2 1 0,-4 5 1,-4-1-1,-5 3-1,-6-2 1,-5 3-1,-3-1 2,-6-1-2,-6 1 1,-3-4 0,-4-1 1,-4-2 0,-4-2 0,3 0 1,-1-5 0,3 0 1,3-4-1,4-1 1,3-2-1,16 3-1,-10-9-1,10 9-4,0 0-7,12-12-30,-12 12-1,17-13 1,-5 5-2</inkml:trace>
  <inkml:trace contextRef="#ctx0" brushRef="#br1" timeOffset="611150.9558">17739 3974 24,'3'-10'28,"-3"10"-1,-1-12 6,-10 7-15,11 5-1,-20-2-5,9 5-1,-7-2-2,5 4-1,-4-4-2,3 6-1,0-4-1,4 4-1,10-7 0,-12 13-1,12-13 0,1 16-1,-1-16 1,20 16-2,-5-6 2,2-2-1,2 2-1,2 4 1,-4 1-1,-3 5 1,-6 3-1,-6 0 0,-5 4 1,-3 1-1,-7-1 1,-5-4 0,-3-4-1,0 0 0,-1-8 1,2-1 0,2-5-1,1-4 0,5-2-2,2-1-2,10 2-3,-5-15-12,10 6-21,9-2 2,2-6-2,6 4 2</inkml:trace>
  <inkml:trace contextRef="#ctx0" brushRef="#br1" timeOffset="611560.9793">17837 4103 79,'13'4'38,"-13"-4"-2,14-5 2,0 3-31,0-6 0,9 3-4,0-3 0,3-2-2,0 0 0,-1 1-1,-4-3 1,-2 0 0,-8-2-1,-6 1 1,-6-2-1,-5 4 1,-7-2-1,-5 3 1,-4 4-1,0 4 0,-4 5 2,2 7-2,0 5 2,5 3-1,3 5 0,5 6 1,4 1 0,7 1 0,5-3-1,4 2 1,3-3-1,5-2 1,0-5-2,2-5 1,2-3-4,-1-5-3,8 5-8,-3-16-25,0-6-3,0-2 2,-2-6-1</inkml:trace>
  <inkml:trace contextRef="#ctx0" brushRef="#br1" timeOffset="612116.011">18234 3951 77,'0'0'37,"-2"14"0,0 1 1,-1 5-27,5 11-5,-3 0-1,3 6-2,2-2-1,1 0 0,1-9-2,3-1 1,3-10 0,3-8 1,2-8-2,1-8 1,5-8 0,0-5-1,-3-5 2,1-6-2,-3-1 0,-3 4 0,-1 1 0,-5 7 1,-4 10-1,-5 12 0,0 0 0,-2 11 1,-2 10 0,1 4-1,0 3 0,2-1 0,1-3 0,3-3 1,4-4-1,1-7 0,5-9 0,1-3 0,3-7 1,1-7 0,3-3-1,2-3 0,-3-6 0,2 2 0,-2 4 0,-3 2 0,-3 6 0,-3 9-1,-2 5 1,-9 0 0,10 23 1,-9-5-1,0 4 0,2 2-1,2 1-2,-1-9-1,5 4-7,-6-5-26,-3-15-3,21 11 0,-8-15 0</inkml:trace>
  <inkml:trace contextRef="#ctx0" brushRef="#br1" timeOffset="612555.0361">19020 3966 72,'0'0'39,"-15"-1"-2,-1 6 2,-4-1-21,0 12-10,-8 1-2,1 5-3,1 0 0,4 5-1,5-1 0,4-3-1,8-3 0,8-3-1,8-5 1,6-3-1,4-5 1,4-8 0,1-7-1,0 1 1,0-6 0,-2-4 0,-4-2-1,-5 1 1,-3-3-1,-6 4 0,-4 3 0,-3 0 1,-5 7-1,6 10 0,-18 0 0,8 8 0,-1 7 1,3 4-2,0 4 2,5 3-2,3 0 1,2-5-1,7-1-2,3-6-3,9 3-13,1-12-21,0-4 0,0-9 0,-3-6-1</inkml:trace>
  <inkml:trace contextRef="#ctx0" brushRef="#br1" timeOffset="613398.0844">19198 3928 58,'12'-2'37,"-12"2"0,13-5 2,-13 5-16,0 0-12,13 22-3,-14-5-2,1 10-2,-3 2-1,0 5-1,0 2 0,1-3-2,0-1 1,3-11 0,3-4 0,4-7-1,2-10 1,5-8 0,0-7 0,2-5-1,0-8 1,2 0-1,-1-3 0,-2 3 1,-3 3-1,-4 9 1,-3 3-1,-6 13 1,0 0 0,9 15 0,-10 2 0,2 5-1,2 3 1,1-2-1,2 1-1,-2-2-1,5-2-3,-3-9-6,10-4-29,-5-6-2,1-8 1,-1-4 0</inkml:trace>
  <inkml:trace contextRef="#ctx0" brushRef="#br1" timeOffset="613943.1155">19611 3597 94,'0'0'38,"7"13"2,-7 10-1,1 4-31,2 9-2,-3 5-3,2 7 1,0 4-2,0 1-1,0-4 1,1-3-2,-1-5 0,0-10-2,1-5 0,-1-6-2,1-7-2,-3-13 0,0 0-1,0 0 0,-6-15 0,-2 1 1,2-1 2,-5-6 2,1 4 2,2 0 3,-2 1 1,5 4 2,1-1-1,9 4 1,3-3-1,7 6 0,6-1-1,5 1-1,0-2-1,3 3 1,-2 1-1,-1 3-1,-5 1 1,-3 3-1,-5 1 0,-4 4 0,-9-8 0,9 21 0,-8-5 0,-1 1 0,0 3 0,-1 2-1,-1 0 1,0 0-1,0-2 0,1-4-1,1-1-2,0-15-5,0 0-29,9 4-4,-3-16 0,1-4-1</inkml:trace>
  <inkml:trace contextRef="#ctx0" brushRef="#br1" timeOffset="614114.1253">19910 3696 76,'0'0'38,"-9"6"-1,8 5-1,7-1-21,0 5-21,-1 3-30,6-4 0,5 4-1,1-6 0</inkml:trace>
  <inkml:trace contextRef="#ctx0" brushRef="#br1" timeOffset="614380.1405">20234 3839 81,'0'0'40,"0"0"-2,0 0 3,-19 3-26,6 7-6,-7 0-2,-1 6-3,-3 0-1,3 8-1,0 1 1,4 4-2,5 0 0,6-2 0,7-2-1,5 0 0,6-2-1,3-10-2,8 1-4,-4-15-17,6-2-17,1-5-1,1-6 1,0-7-1</inkml:trace>
  <inkml:trace contextRef="#ctx0" brushRef="#br1" timeOffset="614774.1631">20600 3870 83,'6'-17'39,"-6"17"-2,-18-6 2,-9 4-29,6 9-3,-6 0-3,6 4-2,-1 0 0,6 3-1,3-1 0,7-2-1,6 2 1,6-4-1,2 1 1,5 4-1,0-4 1,3 2-1,0 0 2,2-1-2,-3 1 1,0 1-1,-2-1 0,-3 0 1,-4-1-1,-4 0 1,-7 3-1,-4-2 0,-5 0 0,-4 0 1,0-2-1,-2-3 1,3-1-3,-1-4-4,18-2-31,-17-6-4,13-6 2,6-5-2</inkml:trace>
  <inkml:trace contextRef="#ctx0" brushRef="#br1" timeOffset="615730.2177">21221 3889 35,'-9'11'32,"9"-11"3,-14 6 0,14-6-15,-21 11-2,13 3-4,-7-3-5,6 9-2,-2-3-1,6 6-1,3-3-1,5 4-2,6-3 1,5-2-1,6-8-1,6-2-1,3-7 1,4-5 0,1-5 0,1-7-1,-4-4 0,-2-2 0,-7-3 1,-9-1-1,-7-1 0,-12 1 0,-8 2-1,-11 6 1,-7 6 0,-5 5-1,-2 6 0,0 6 1,5 6-1,7 3 0,9 5-3,9-4-4,18 6-13,9-7-19,7-7 2,10-2-2,3-6 2</inkml:trace>
  <inkml:trace contextRef="#ctx0" brushRef="#br1" timeOffset="616099.2389">21953 3628 58,'13'-24'34,"-3"8"0,-10 5-5,-14-2-13,14 13-3,-23-15-3,7 15-4,-5 0 0,0 8-1,-6 1 0,3 3-2,-2 4 1,5 5-2,2 3 0,5 5 0,3 1-1,7 2 0,4 3 0,4 2 0,3 0-1,4 1 1,-2-3 0,0-2-2,0-2 1,-2-4-1,-2-3-1,-2-7-3,0 0-1,-3-17-5,-4 12-11,4-12-18,-17-1 1,0-5 1,-6-4 1</inkml:trace>
  <inkml:trace contextRef="#ctx0" brushRef="#br1" timeOffset="616252.2476">21572 3962 53,'-7'-12'38,"7"12"0,21-6 0,2-4-13,10 11-11,-4-5-4,8 6-4,1-3-5,2-3-6,2 1-32,-5-1-3,-6-4 1,0-3-1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38.642"/>
    </inkml:context>
    <inkml:brush xml:id="br0">
      <inkml:brushProperty name="width" value="0.05292" units="cm"/>
      <inkml:brushProperty name="height" value="0.05292" units="cm"/>
      <inkml:brushProperty name="color" value="#F59D56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1F497D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17688 4520 57,'9'-8'36,"-9"8"-1,0 0 0,9 1-17,-9-1-7,-2 17-2,0-1-4,2 11-1,-3 3 0,3 5 0,-2 3-1,2 5-2,-2-5 1,4 1-1,1-4 0,3-9 0,4-6-3,1-5-1,5-8-1,0-13-5,8 1-17,0-8-13,-2-6 0,-1 0 0,-2-2 2</inkml:trace>
  <inkml:trace contextRef="#ctx0" brushRef="#br0" timeOffset="361.0207">17957 4714 87,'-7'13'36,"-5"5"0,1 4-3,4 5-26,-5-2 0,7 5-3,4-5-1,7-3 0,7-7-1,11-3-1,7-15 0,7-7 1,5-8-1,0-6 0,0-4-1,-5-1 0,-6-2 2,-8-2-1,-13 4-1,-9 5 0,-11 4 1,-10 5-1,-9 8 0,-6 4 1,-5 6-1,-4 11 0,2 4 0,1 1-1,10 5-2,5-3-2,18 3-7,3-5-28,14-6 2,13-8 0,9-5-3</inkml:trace>
  <inkml:trace contextRef="#ctx0" brushRef="#br0" timeOffset="894.0512">18535 4621 86,'0'0'37,"-21"9"0,-1 3 2,-10-5-29,6 12-5,-3 1-1,4 3-1,4 5-1,5-3 0,5-5-1,9 4 0,7-3 1,9-9-1,8-4-1,4-4 0,3-7 1,3-5-1,2-2 1,-3-7-1,-4-4-1,-7 2 1,-5-1 0,-6-2 1,-7 1-1,-4 4 0,-4 3 0,-3 7 1,-3 6 0,12 1 0,-16 4-1,11 11 0,5 3 1,2 1-1,3 6 0,4-1 0,2 1 0,0 5 0,-2-1 1,-1 0-1,-2-5-1,-4 4 1,-4-4 1,-6-4 0,-2-4-1,-3-4 0,-3-4 0,-1-4 1,0 4 0,1-9-2,3 1-4,0-5-5,13 5-26,-5-12-6,8-1 2,5-3-1</inkml:trace>
  <inkml:trace contextRef="#ctx0" brushRef="#br0" timeOffset="1130.0647">18777 4683 106,'0'0'38,"12"11"2,-8 5-11,-4-4-23,5 2 0,-5 1-3,4 7-1,-2-3 0,0-2-1,1 3-2,-3-8-2,3 0-3,-3-12-13,0 0-21,0 0 1,5-12-1,-1-2 0</inkml:trace>
  <inkml:trace contextRef="#ctx0" brushRef="#br0" timeOffset="1279.0732">18806 4569 93,'-12'-8'38,"12"8"-1,0 0-1,0 0-36,0 0-14,0 0-22,22-7-1,-5 7-2,3 2 2</inkml:trace>
  <inkml:trace contextRef="#ctx0" brushRef="#br0" timeOffset="1604.0918">19225 4647 82,'0'0'38,"9"-9"0,-9 9 1,-10-10-28,10 10-3,-20 1-2,6 5-1,-5 4 0,-3-1-1,-3 2-1,0 8 0,-1-1 0,2 1-1,3 0 0,5-1-1,4 0 0,8 3-1,8-2 1,9-6-1,3-2-2,7 1-1,6-3-2,-3-8-5,10 4-17,-4-9-15,-3-5 0,-4 0 0,0-4 1</inkml:trace>
  <inkml:trace contextRef="#ctx0" brushRef="#br0" timeOffset="2018.1155">19412 4676 93,'0'0'38,"-10"5"2,-1 5-1,-10 1-30,6 5-2,-6 3-3,3 6-2,2 0 0,7-2 0,3-2-1,8-2-1,5-4 1,6-3-1,6-6 0,5-8 0,3-6 0,-2-1-1,0-7 2,-2-3-1,-3 0 0,-4-3 0,-3 2-1,-6 3 2,-5 5-1,-1 0 1,-1 12-1,-11-3 0,11 3 1,-15 14 0,7 1-1,2 2 0,2 0 1,3 5-1,5-1 0,2-4 0,2 0-1,2-4-1,5-2-2,-3-11-4,8 2-26,-4-13-6,-1-4-1,-2-3-1</inkml:trace>
  <inkml:trace contextRef="#ctx0" brushRef="#br0" timeOffset="2260.1293">19633 4419 92,'0'0'39,"0"0"2,7 25-1,-7-4-29,7 8-4,-2 4-2,4 10-1,-4 2-1,1 1 0,-3 1-2,-1-2 0,0-1 0,-1-3-2,0-7-4,-2-13-7,5-7-29,-4-14-2,15-4 1,-5-14 0</inkml:trace>
  <inkml:trace contextRef="#ctx0" brushRef="#br0" timeOffset="12514.7158">19407 4704 25,'0'0'19,"0"0"-2,11-7 0,-11 7 3,15 6 2,-4-1-8,-11-5-2,19 15-3,-9-7-1,4 7-3,-2-1-1,-1 0-4,1-1-8,-4-2-7,-8-11-17,16 9 0,-16-9-1,0 0 1</inkml:trace>
  <inkml:trace contextRef="#ctx0" brushRef="#br0" timeOffset="12920.7391">19524 4628 13,'0'0'10,"0"0"0,0 0 3,0 0 2,0 0 1,0 0 1,0 0-1,0 0-2,9 17-1,-9-17 0,-6 20-2,0-9-4,2 9-1,-3-3-1,1 6-3,1-1-3,-3-1-31,1-12-2,10 3 0,-3-12 0</inkml:trace>
  <inkml:trace contextRef="#ctx0" brushRef="#br0" timeOffset="3068.1755">20126 4767 65,'13'5'37,"2"-5"-1,7 0 1,-3 5-20,5-14-9,8 1-2,-1-2-2,2 2-1,-4-9 0,-1 5 0,-6-4-1,-3 0 0,-7-2-1,-5 4 0,-11-3 0,-4 1 1,-6 5-2,-3 2 0,-3 5 0,-4 6 1,-4 7 0,3 5-1,4 4 1,4 8-1,5 3 1,5 1 0,8 1 0,8-1 0,5-3 0,6 1 0,4-3 0,1-7 0,2-3-1,-2 0 0,1-5-1,-2-7-3,3 1-3,-5-15-8,8-2-26,-3 0 0,2-8 1,3-5 0</inkml:trace>
  <inkml:trace contextRef="#ctx0" brushRef="#br0" timeOffset="3309.1893">20920 4581 82,'2'9'38,"-4"7"0,-5 2 1,-8 1-31,2 10-1,-8-1-1,-1 5-2,-2-2-1,2 1-1,-2-8 0,2 2-2,5-2-1,0-13-3,10 2-5,-4-12-12,11-1-19,-7-11 1,5-1-1,0-9 2</inkml:trace>
  <inkml:trace contextRef="#ctx0" brushRef="#br0" timeOffset="3502.2004">20646 4649 86,'-4'-11'38,"4"11"2,10 21 0,-6-6-28,13 4-3,0 0-4,6 8-1,1-4-1,3-1-3,2 1-1,1-9-3,4 2-5,-8-10-11,3-3-22,3-6 3,-3-4-2,0-4 2</inkml:trace>
  <inkml:trace contextRef="#ctx0" brushRef="#br0" timeOffset="3737.2138">21175 4663 101,'0'0'39,"3"13"2,-3-2-9,3 12-24,-2-3-2,4 5-2,1 5-3,1 4 0,0 0-1,0 3 0,0-3-1,-2-6-1,0-3-4,-5-7-3,6 1-15,-6-19-16,0 0 1,-10-2-1,1-18 2</inkml:trace>
  <inkml:trace contextRef="#ctx0" brushRef="#br0" timeOffset="4043.2313">21119 4674 88,'-3'-16'39,"4"5"1,4 1 0,-4-3-28,14 8-4,0-4-2,8 4-2,2 3-1,3 1-1,-1 3-1,0 7-1,-3 3 2,-3 0-2,-9 3 0,-4 2-1,-7 0 1,-9 1-1,-6 1 2,-7-4-2,-5-3 0,-4 3 0,1-5 1,1-4 0,2 1-2,2-4-1,9 1-3,2-3-4,13-1-26,0 0-4,13-5-1,2-1 0</inkml:trace>
  <inkml:trace contextRef="#ctx0" brushRef="#br0" timeOffset="4432.2536">21468 4571 78,'12'-7'38,"-12"7"1,0 0 1,15 16-18,-15-16-16,12 23-2,-5-3-1,2 2-2,2 2 0,-1 1 0,0-1-1,0 2 0,-3 0 1,-1-10-1,-1-1-1,-2-3 0,-3-12 1,0 0-1,0 0 1,0 0-1,-6-19 1,5 2-1,0-6 1,2-4 1,3 2-1,2 0 0,2 2 0,1 3 1,1 6-1,2 1 0,3 8-2,-1 2-5,5 10-18,-1-2-15,-4-3 1,2 0-1,-2-1 1</inkml:trace>
  <inkml:trace contextRef="#ctx0" brushRef="#br0" timeOffset="4850.2775">21838 4686 72,'12'2'38,"3"2"0,6-4 1,-10-7-22,13 6-6,-4-4-5,4 1-1,-3-6-3,3 2-1,-4-4 1,-2-3-1,-3 0-1,-2-2 0,-6 0 0,-5-2 1,-6 3-1,-5 3 0,-4 1-1,-5 8 1,-3 2 1,-1 7 0,-1 3-1,1 6 1,4 6 1,3 4-1,2 3 2,4 0-2,6 0 1,4 3 0,3-2 0,6-1-1,0-6 0,5 0-1,-1-8 0,3-1 0,0-1-1,2-10-3,3 1-4,-7-9-20,6 0-15,-3-4 1,3 0 0,1-5 1</inkml:trace>
  <inkml:trace contextRef="#ctx0" brushRef="#br0" timeOffset="5280.3021">22457 4515 76,'0'0'39,"0"0"-1,-4-12 1,-7 9-17,11 3-17,-12-5-2,1 8-2,-2 1 1,-2 2-1,0 5 0,-3 0 0,1 3 0,0 7-1,2 0 2,4-2-1,5 0-1,4 2 1,3-3 0,6-1 0,7-3 0,1-2 0,3-4-1,-1 1 1,1 2 0,-1-6-1,-3 1 0,-5 2 0,-9-8 0,3 14 1,-3-14-1,-16 13-1,1-8 1,-2 4 0,-3-1 0,1-4-1,2-1-3,-1 0-2,9 2-4,0-8-16,9 3-16,6-12 3,8-2-2,5 2 3</inkml:trace>
  <inkml:trace contextRef="#ctx0" brushRef="#br0" timeOffset="5641.3227">22701 4522 92,'0'0'38,"-10"-5"2,-8 10-8,-13-1-22,11 4-4,-3 0-2,5 5-3,2-1 0,9 0 0,4-2-1,7 0 1,7 1-1,2 1 0,3 0 1,2-1 0,-2-2 0,0 3-1,-4 0 1,0-1 0,-4 2 0,-3-2-1,-4-1 0,-1 4 0,-2-2 1,-2-3 0,-1 1-1,-4-1-1,-1-3 1,1-4-2,9-2-3,-18-3-5,18 3-27,-6-11-3,2-4 0,7-1 0</inkml:trace>
  <inkml:trace contextRef="#ctx0" brushRef="#br0" timeOffset="5887.3368">22868 4494 93,'7'20'39,"-5"-5"2,-3 4-1,4 1-31,-5-2-2,5 3-2,0 1-2,1-1-2,-1-5 1,0 1-2,2-4-1,-5-13-3,12 11-4,-12-11-18,0 0-16,4-19 1,-3 4 0,2-6 1</inkml:trace>
  <inkml:trace contextRef="#ctx0" brushRef="#br0" timeOffset="6028.3448">22869 4360 92,'0'0'37,"-11"0"1,11 0-1,-4 13-37,5-4-24,-1-9-13,16 21-1,-6-10-1</inkml:trace>
  <inkml:trace contextRef="#ctx0" brushRef="#br0" timeOffset="6429.3678">23118 4518 92,'-3'17'37,"-3"0"2,2-1-6,-1 10-24,-5-1-2,7 2-3,1-4-1,1 4-2,3-4 1,9-5 0,4-6-1,1-5 0,7-7 0,2-3-1,1-4 0,2-8 1,-3-3-2,-7-1 1,-5-2-1,0-2 1,-10 1-1,-10 0 1,-7 5-1,-5 3 2,-7 7-1,1 2 1,-3 3-1,-2 6 0,2 4 0,11 2 0,2 1-1,15-11-3,-3 22-3,3-22-14,17 12-19,2-6 0,1-5 1,1-2-1</inkml:trace>
  <inkml:trace contextRef="#ctx0" brushRef="#br0" timeOffset="6862.3925">23407 4490 98,'10'-1'38,"-10"1"2,-2 17-11,5 3-18,-7-4-6,0 10-2,2 0-1,5 2-1,4-2 1,4-3-1,5-6-1,-4 0 1,1-7 0,8-5 0,-2-4 0,-2-4-1,0-5 1,-4 0-1,-1-6 1,1-2-1,0-1-1,-5 3 1,-3-1 1,1 4 0,-1 0-1,-5 11 1,6-13 1,-6 13-1,0 0 0,8 14 1,-2-3-1,-6 3-1,1 1 1,2 0-1,0 3 0,1-4-1,-2 0-2,-5-5-2,4 1-3,-1-10-11,0 0-24,12-2 2,-3-6-2,1 2 4</inkml:trace>
  <inkml:trace contextRef="#ctx0" brushRef="#br0" timeOffset="7332.4194">24045 4508 68,'10'-11'40,"-5"2"-2,-5 9 2,-4-24-17,-6 22-15,-7 0-1,3 1-3,-4 2-2,-4 5 1,-5 1-1,5 3-1,-2 1 0,3-1 0,5 1-1,2 3 1,-1 1-1,8-2 1,6-2 0,-2 2-1,7-1 1,8 4 0,2-4 0,3 0-1,7-4 1,2 4 0,-5-1 0,8-1-1,-6-1 0,-10-1-1,-2-1 2,-6 3-1,-8 2 1,3-12-1,-18 17 0,-4-7 0,-5 1 2,4-2 0,-1-1-2,-4 1 1,4-3 1,4 1-2,4-2 0,4-4-3,12-1-7,0 0-33,0 0 0,13-14 0,-2 0-1</inkml:trace>
  <inkml:trace contextRef="#ctx0" brushRef="#br1" timeOffset="-215636.3337">15052 6194 38,'0'0'28,"15"-11"-4,-15 11-1,0 0-4,11-10-4,-11 10-4,0 0-2,-6-9 0,6 9-4,0 0-1,-11 2-2,11-2-1,-18 5 0,7 3-1,-3-1 1,0 2-2,0 3 1,2 2 0,-2-3 0,6 0 0,2 1 0,5-3 0,1-9 0,9 19 1,1-12-1,3-3 0,4 5 1,0 3-1,1-3 1,-1 4 0,-2 1-1,-5 1 1,-2 3 0,-7 3-1,-3-5 1,-5 0 0,-2 1-1,-8-2 1,1-5 0,-3-3-1,0-2 1,3-4 0,1 3-1,4-1-2,1-7-3,10 4-11,0 0-20,10-14 0,2 8-1,1-7 2</inkml:trace>
  <inkml:trace contextRef="#ctx0" brushRef="#br1" timeOffset="-215085.3021">15169 6353 21,'0'0'30,"19"-9"-1,-10 3 3,3-2-14,3 2-5,-2-5-3,4 6-4,-4-6-2,4 3-1,-2-1 1,1-1-3,-5-1 1,0 1-1,-3-1 1,-2-1-1,-3-1 0,-4 2 0,-6-2 0,-2 1 0,-6 4 0,2 2 0,-6 2-1,0 7 1,1 3 1,1 3 0,4 7-1,4 5 2,1 1-1,3 6 1,4-1 0,4 2-1,0-2 0,5 1 0,-2-5 0,3-4 0,-1-4-1,5-3 0,-1-4-1,3-4 0,1-3-2,-1-7-3,6 1-9,-2-3-24,1-9 1,0 0-1,-2-5 1</inkml:trace>
  <inkml:trace contextRef="#ctx0" brushRef="#br1" timeOffset="-214532.2705">15505 6143 51,'0'0'34,"11"-7"0,-1 10-1,-1 5-18,-9-8-5,10 20-3,-7-1-4,3 2 1,-4 2-2,2 7 0,-3-2 0,2-4 0,0-4-1,0 0 0,2-5 0,-5-15-1,16 8 1,-6-16-1,1-7 1,1-1-1,-1-5 1,0-5 0,-2-2-1,-2 3 0,-1 3 1,-2 6-1,-3 7 0,-1 9 0,0 0 0,-6 13 0,2 7 1,0-1-1,1 5 0,1 1-1,3-2 1,2 0 0,1-8 1,-4-15-1,16 6 0,-4-8 0,0-7 1,3-8 0,0-3-1,1-5 0,-2 0 0,2 3 0,-3 5 0,-2-1 0,-1 7 0,-10 11 0,11 0 0,-11 0 1,7 19-1,-4-3 1,-2-1-1,3 7 0,-1-1 0,1-4 0,0 0-4,-2-7-5,8-5-28,-10-5-1,11 7 2,-11-7-2</inkml:trace>
  <inkml:trace contextRef="#ctx0" brushRef="#br0" timeOffset="-10515.6014">15986 5532 43,'-8'-16'31,"8"16"4,-9-7-2,9 7-18,-7 13-4,1 3-1,4 4-3,-3 2-3,5 7-1,-2-1-1,3 6 0,1-2 0,2-4-1,-1-4-1,0-1 1,-1-4 0,3-3 0,-5-16 0,12 11 0,-12-11 0,19-2 0,-6-2 0,1-8-3,5 5-8,-3 0-27,2-6 2,-2 6-2,-5-6 0</inkml:trace>
  <inkml:trace contextRef="#ctx0" brushRef="#br1" timeOffset="-213237.1964">16182 6127 27,'0'0'30,"-13"-14"0,13 14-6,-13 1-6,2-2-3,0 8-3,-4-4-3,5 4-1,-8 0-3,6 5-1,-3 1 1,5 0-2,-3 2 0,8 3 0,0-3-1,5 6 0,1-5 0,4-1 0,1-5-2,4 0 1,3-5 0,1-3 0,1-2-1,0-4 0,0-7 1,1 2-1,-3-3 1,-1-6 0,-2-1-1,-1 0 0,-3 2 0,-1-1 1,-3 8 0,1 0 0,-3 10-1,0 0 0,0 0 0,-11 17 1,9-1-1,-1 3 1,3 1-2,1 4 1,2-1 0,2-9-1,4 1-3,-4-4-6,8-5-21,-1-6-6,-12 0 0,17-14-1</inkml:trace>
  <inkml:trace contextRef="#ctx0" brushRef="#br1" timeOffset="-212683.1647">16328 6121 72,'-4'13'36,"5"-3"0,0 1 1,-4 0-28,6 5-3,-3-3-2,4 8-1,0-6-1,2 0 0,1-5-2,3 0 1,1-6-1,2-3 1,0-4-1,1-5 1,0-3-1,-1-1 0,0-2 0,-2-7 1,-3 3-1,0 0-1,-2 1 2,-2 4-1,-1 4 0,-3 9 1,2-11-2,-2 11 1,-1 15 0,0-3 1,0 5-1,2 2 0,0 1 0,1 0-1,2 1-1,-1-7-3,7 3-9,-3-7-24,-7-10 1,13-1-1,-7-11 1</inkml:trace>
  <inkml:trace contextRef="#ctx0" brushRef="#br1" timeOffset="-212131.1332">16651 5850 76,'0'0'37,"13"18"-2,-10-1-1,-5 8-27,5 4-2,-1 1-1,4 9-1,-2 0 0,0-2-1,0 1-2,1-3-1,1-5-1,-2-5 0,1-4-2,-3-10-1,1-1-2,-3-10-1,0 0-1,0 0 2,-9-19 1,1 3 2,0 0 1,-1 3 2,1-2 3,1 1 2,0 0 0,7 14 1,0-16 1,0 16 0,17-11-2,-3 7 0,0-2-1,2 7 1,-1-3-1,1 1 0,-3 0 0,-1 5-1,-1-4 0,-2 3 1,-9-3-2,15 11 1,-15-11-1,14 17-1,-9-5 2,0-1-1,-1 2-1,-2 3 0,0-2 1,0 2-1,0-3 0,-3-3-2,4 0-6,-3-10-21,0 0-9,0 0 1,0 0-1</inkml:trace>
  <inkml:trace contextRef="#ctx0" brushRef="#br1" timeOffset="-212077.1301">16886 5960 77,'0'0'35,"0"0"-2,9 6-6,-9-6-24,5 10-14,-5-10-21,16 18-1,-16-18-1,17 21 1</inkml:trace>
  <inkml:trace contextRef="#ctx0" brushRef="#br1" timeOffset="-211509.0976">17133 6089 70,'0'0'37,"6"-11"0,-6 11 1,-23-4-23,10 10-5,-6 1-5,2 6-1,-3 0-2,2 6-1,4 3 1,2-2-1,5 2-1,6 1 0,4-2 0,4-3 1,2 1-2,5-4 0,2-2-2,-2-6-3,7 4-10,-4-10-23,-1-4 1,2-4-1,-5-8 1</inkml:trace>
  <inkml:trace contextRef="#ctx0" brushRef="#br1" timeOffset="-210946.0654">17403 6102 73,'0'0'37,"0"0"0,0 0 1,0 0-27,0 0-4,0 0-2,-19-5-2,10 11-1,-1 2 0,10-8 0,-15 16-2,10-7 1,5-9-1,-5 20 0,9-11 0,-4-9 1,11 14-2,-2-2 1,2-4 0,0 0 1,0 2-1,1-1 0,-3-3 0,-1 5 0,-4-1 1,-4-10-1,-8 15 0,-2-4 1,-6-1 0,-2 1 0,-3 1 1,0-5-1,4 0-3,1-3-5,16-4-31,-13-5-1,13 5 0,4-23-1</inkml:trace>
  <inkml:trace contextRef="#ctx0" brushRef="#br1" timeOffset="-126780.2514">17963 6216 18,'0'0'13,"0"0"-1,-8 9 2,8-9-2,-9 12 0,9-12 0,-15 16-3,3-7 0,2 7 0,-6-4-2,5 7 0,-3 0-1,1 3 0,1 1 0,5 4-1,-2-3-1,7 3 0,-1-3-1,3 3 1,3-3-2,2 2 0,1-4 1,3-1-2,1-2 1,2-1-1,-2-3 1,2-2-1,-1-4 0,-2 0-1,-9-9 0,13 6-2,-13-6-1,0 0-3,10 3-9,-10-3-19,0 0 1,0 0-2,-5-16 3</inkml:trace>
  <inkml:trace contextRef="#ctx0" brushRef="#br1" timeOffset="-125478.1769">18340 6233 27,'0'0'30,"20"4"2,-9 2 0,2 5-9,9 6-13,-3 3 1,8 6-1,-10-1-4,4 9-2,-5-2-1,-1-1-1,-6-3-2,-4-1-1,-2-4-1,-7-4-4,2 0-8,-3-6-20,-6-10 0,11-3-1,-19 3 2</inkml:trace>
  <inkml:trace contextRef="#ctx0" brushRef="#br1" timeOffset="-113200.4747">18075 6298 17,'0'0'16,"10"-11"0,-10 11 2,7-10 0,-7 10-1,0 0-2,0 0 1,0 0-2,0 0-2,0 0-1,5 14-4,-11-5-1,7 8-1,-5 0-1,3 2-1,-2 2 0,1 3-1,-2-2-1,2 6 1,-2-1 0,0-2-1,1-3 0,1 1 0,-1 0 0,6-6 0,-4-2 0,4-2-1,-3-13 0,6 16 1,-6-16 0,0 0 0,11-3-1,-11 3 0,5-16 1,-3 1 0,1-4 0,-2-5-1,0-5 0,-1 4 0,1-2 1,-1-5-1,-1 0 0,-1 4 0,0 2 0,1 5 0,0 2 1,2-1-1,0 3 0,1 5 0,-2 12 1,6-16-1,-6 16 0,7-11 0,-7 11 1,0 0-1,10 17 1,-9-4-1,0 6 1,0 9-1,0 3 1,-1 1 0,0 1 0,-1 1-1,0-2 1,0-1-1,1-5 0,-1-7 1,1-5-1,1-2 0,0-2 0,-1-10 1,0 0-1,0 0 1,0 0-1,0 0 0,-1-16 1,1 1 0,-1-6-1,2 0 0,0-2 1,1-2-1,1-2 0,-1-2 0,0 1 0,-1 4 0,0 5 1,-2 1-1,0 3-1,-1 3 1,2 12 0,-2-10 0,2 10 0,0 0 0,-4 10 0,3 5-1,0 2 2,-2 3 0,2 5-1,-5 3 0,4 2 0,0 2 0,1 0 1,-2-5 0,0-2-2,2 5 1,1-5 1,0-3-1,1-3 1,-1-3-2,1-5 2,1 1-1,-2-12 1,10 8 0,-10-8-1,13-2 0,-13 2 1,16-10 0,-5 6-1,0 0 1,1 0-1,1 4 0,0 1 0,1-2 1,-1 3-2,2 3 1,-2-4 0,3 3 0,-3 0 1,-1-1-1,2-2 0,-3 3 0,1-1 1,-3-2-1,-9-1 0,13 6 0,-13-6 0,11 0 1,-11 0 0,0 0-1,0 0 0,0 0 0,-10 1 1,0-3 0,-1 2-2,-8 2 1,-1-3-1,1 2 1,-2 2 0,0-4 0,4 1 0,2 1 0,3-1 0,12 0 1,-12-3-1,12 3 0,0 0 0,0 0 0,0 0 1,0 0-2,17-3 1,-4 3 0,5 0 0,5-2 0,1 1 0,1-1 0,-3-3-1,-1 3 0,-5 0 1,0 0-1,-16 2-2,0 0-2,0 0-5,0 0-31,-22 1 0,7-2 1,-5-1-2</inkml:trace>
  <inkml:trace contextRef="#ctx0" brushRef="#br1" timeOffset="-268420.3527">14925 7296 48,'11'7'30,"-11"-7"1,12-5-8,-12 5-14,15-3-6,-3-1-4,0 0-9,1 4-14,0-9-6,8 7 0,-7-10 1</inkml:trace>
  <inkml:trace contextRef="#ctx0" brushRef="#br1" timeOffset="-267910.3236">15232 7186 51,'0'0'31,"12"4"1,-12-4-1,10-3-25,-1 3-4,5 1-7,-1-1-13,3-4-13,7 2 0,-1-9 0,7 5 0</inkml:trace>
  <inkml:trace contextRef="#ctx0" brushRef="#br1" timeOffset="-267866.321">15589 7091 52,'22'-3'30,"-22"3"0,24-4-5,-10 2-21,3 1-7,1 2-14,-2-6-11,10 4-3,-7-10 2</inkml:trace>
  <inkml:trace contextRef="#ctx0" brushRef="#br1" timeOffset="-267823.3186">15989 7010 25,'13'-4'23,"8"10"1,-11-9-8,7 2-12,-3 3-7,-4-9-19,12 11 0,-11-13-1</inkml:trace>
  <inkml:trace contextRef="#ctx0" brushRef="#br1" timeOffset="-267316.2896">16351 6961 65,'17'7'33,"-17"-7"0,17-2-3,-4 2-24,1 1-5,2-3-8,3 3-14,6 2-11,-6-6-1,7 2 0,-8-5 1</inkml:trace>
  <inkml:trace contextRef="#ctx0" brushRef="#br1" timeOffset="-267272.2871">16743 6921 29,'16'-4'28,"6"6"2,-5 0-8,1-1-6,4 1-4,-3 0-4,5 1-8,-5 1-10,4 2-19,-5-6-1,2 1 0,-5-8 0</inkml:trace>
  <inkml:trace contextRef="#ctx0" brushRef="#br1" timeOffset="-267228.2845">17234 6867 63,'12'5'35,"-12"-5"-1,17-1-2,-17 1-23,14 3-2,-2 0-4,-2 2-3,1-4-4,5 3-11,3 4-19,-3-9 1,5-1-2,0-5 2</inkml:trace>
  <inkml:trace contextRef="#ctx0" brushRef="#br1" timeOffset="-210336.0305">15077 6780 37,'-10'11'30,"-8"-1"2,7 9 1,1 2-19,-8-4-3,10 8-1,-1 0-2,8 1-2,1-4-1,9 1-2,2-8 0,7-3-1,2-1-1,2-7 1,0-7-2,-2-3 1,-1 0 0,-4-7 0,-2 0 0,-7 1-1,-5-4 0,-4-1 0,-4 1 0,-6-2 0,-2 1 0,-3 6 0,1 1 0,-2 1-1,4 9 0,0 1-2,8 10-6,2-2-13,5-9-13,16 17 0,0-15-1,6-1 1</inkml:trace>
  <inkml:trace contextRef="#ctx0" brushRef="#br1" timeOffset="-209772.9983">15423 6634 60,'0'0'33,"-14"-17"0,14 17 0,-16-8-24,5 2 0,11 6-3,-18 4-1,9 5-1,-1 1 0,2 9-1,-3 1 1,2 6-1,0 2 0,2 2-1,1-1 0,6 3 0,1-2-1,2-4-1,4-4-2,0-1-3,5-1-4,-7-9-12,0-1-17,-5-10 0,0 0 0,0 0 1</inkml:trace>
  <inkml:trace contextRef="#ctx0" brushRef="#br1" timeOffset="-209722.9954">15194 6932 56,'8'-9'34,"9"7"1,-1-6-1,6-2-22,7 4-5,2 4-9,-1-1-29,0-9-2,4 7-2,-7-7 1</inkml:trace>
  <inkml:trace contextRef="#ctx0" brushRef="#br1" timeOffset="-209153.9629">15793 6539 72,'0'0'36,"0"0"0,2 19-3,-1-2-21,-6 1-3,5 11-4,-2 0 1,2 4-3,-1 0 0,3 0-1,-1-1 0,3 0-3,3-4-1,-3-12-5,8 4-14,1-12-17,-3-11-1,3-1 0,0-9 2</inkml:trace>
  <inkml:trace contextRef="#ctx0" brushRef="#br1" timeOffset="-209101.9599">15973 6703 80,'-14'22'36,"-2"-4"-1,7 1 1,8 3-31,1-4-2,9-5-1,7-3-1,7-4-2,6-7 1,2-7-1,2-1 1,-3-5-1,-3-3 0,-6 2 0,-7-2 1,-7-1 1,-9 3-1,-6 4 1,-6 0 0,-4 5 1,-3 5-2,-2 2 1,0 4-1,3 7-2,9 2-2,1-4-9,10 4-23,10-1 1,5-8-2,10 4 2</inkml:trace>
  <inkml:trace contextRef="#ctx0" brushRef="#br1" timeOffset="-208537.9276">16451 6590 85,'-19'8'35,"-6"1"1,5 4 1,0 6-33,3 1 0,6 0-3,7 0 0,5 1-1,8 0 1,5-7-1,2-4-1,3-3 1,0-6 0,1-2-1,0-6 1,-1-5 0,-5-2 0,-2-2 0,-2-4-1,-3 4 2,-3 0-1,-2 3 0,-2 13 0,-4-10 0,4 10 1,0 0-1,-8 18 0,7-1 0,-1 1 0,4 6 0,0 1 0,0 1 1,-3 4-2,0 1 2,-5 0-1,-3-1 1,-6-2-1,-4-1 0,-4-7 1,1-1-1,-1-6 0,-1-9-3,6-1-7,2-6-28,9-10 2,9-3-1,6-8 0</inkml:trace>
  <inkml:trace contextRef="#ctx0" brushRef="#br1" timeOffset="-208487.9248">16625 6604 61,'6'21'39,"-5"-9"-2,2 1 1,0 4-11,1 0-21,4 1-1,-1-3-2,1 1-2,-1 1-4,-3-8-3,4 9-11,-8-18-21,0 0-1,0 0 1,0 0 0</inkml:trace>
  <inkml:trace contextRef="#ctx0" brushRef="#br1" timeOffset="-207920.8924">16711 6521 77,'-11'5'37,"11"-5"-3,-9 10 2,9-10-32,-1 11-11,13-4-27,0 3-1,3-4 0,4 3-1</inkml:trace>
  <inkml:trace contextRef="#ctx0" brushRef="#br1" timeOffset="-207871.8896">17045 6603 67,'0'0'37,"0"0"0,2-10 1,-14 5-23,12 5-5,-20 3-4,7 7-1,-7 2-1,2 0-1,-1 0 0,3 7-1,3 2 1,3-1-1,8 2 0,8-5 0,6-4-1,7 2 0,2-2 0,4-8-2,3 1-6,-4-4-33,0-11-2,-3-1 2,-6-9-1</inkml:trace>
  <inkml:trace contextRef="#ctx0" brushRef="#br1" timeOffset="-267184.282">17608 6849 43,'17'5'31,"-8"-6"2,5 1-9,-1 4-9,0-1-5,6 1-3,-4-1-5,5 1-7,3 3-8,0 2-18,-4-9-2,8 4 1,-7-10 0</inkml:trace>
  <inkml:trace contextRef="#ctx0" brushRef="#br1" timeOffset="-266660.2521">18036 6860 42,'16'-7'29,"4"10"2,-4-4-6,-1-1-13,8 3-4,-3-2-1,2 5-3,0 1-5,2-3-6,1 2-10,1 1-14,-6-9-1,10 8 1,-6-8 0</inkml:trace>
  <inkml:trace contextRef="#ctx0" brushRef="#br1" timeOffset="-266614.2494">18519 6852 25,'23'3'31,"-12"-5"2,4 4-2,-1 0-9,-5-4-6,5 8-4,-2-6-5,3 3-3,0 0-4,-2-2-3,9 2-7,-6-2-11,-1-3-12,8 2-1,-5-6 0,6 3 1</inkml:trace>
  <inkml:trace contextRef="#ctx0" brushRef="#br1" timeOffset="-266570.2469">18906 6842 51,'0'0'32,"10"5"2,-10-5-1,0 0-19,0 0-3,0 0-5,12 9-3,-12-9-1,20 10-1,-10-6 0,-1-3-3,3 5-5,-12-6-8,19-5-18,-8 6-1,-11-1-1,15-7 1</inkml:trace>
  <inkml:trace contextRef="#ctx0" brushRef="#br1" timeOffset="-266039.2165">18882 6724 28,'0'0'31,"0"0"1,0 0-4,8 10-7,-8-10-4,11 4-2,-11-4-5,16 4-2,-16-4-2,20 7-2,-10-3 1,4 2-2,0 3-1,0-2 1,2 0-2,0 3 0,2 1 0,-2-3 0,0 0-1,-1 2 1,0-2-1,-3 1 0,-1-1 0,0-1 1,-11-7-1,12 11 0,-12-11 1,4 10-1,-4-10 1,0 0-1,-7 11 1,7-11-1,-18 15 1,5-9-1,-2 2 0,-2 3 1,-4 0-1,2 0 1,0 0-1,2-2 1,2 0-1,5-1-1,10-8 0,-16 8-1,16-8-5,0 0-14,1-10-18,-1 10 0,9-19 0,-5 8 1</inkml:trace>
  <inkml:trace contextRef="#ctx0" brushRef="#br2" timeOffset="-810567.3618">19568 6619 59,'0'0'34,"18"3"-1,-7 3-2,-11-6-20,12 24-2,-6-7-1,4 8-4,-4 1 0,1 2-1,0-4-2,0-1 1,-2-1-1,-1-7 0,-1-3-1,-1-3 1,-2-9 0,0 0-1,2-16 1,-2-2-1,2-6 0,-1 2 0,3-6 1,2-3 0,3 3-1,2 5 0,0 2 1,4 8-1,0 5 0,1 1-1,2 11-2,-2 0-4,4 8-8,-6-2-15,2 0-6,-1 0 0,-3-2 0</inkml:trace>
  <inkml:trace contextRef="#ctx0" brushRef="#br2" timeOffset="-810154.3381">19892 6757 31,'9'10'33,"-9"-10"1,21 2 1,-2-2-16,-3-8-1,11 4-3,-5-5-6,6 2-3,-4-7-2,2 5-1,-4-5 0,-2-2-1,-4-4-1,-4 4-1,-6-5 1,-4 1 0,-6 1-1,-7-3 0,-6 3-1,-4 7 0,-2 7 1,-4 3-1,-1 7 0,0 9 0,3 6 1,5 8-1,6 7 2,3-1-1,8 2 1,6 4-1,5-4 2,6-4 0,6-2-1,4-7 1,2-7-1,2-1-1,0-5-1,-1-11-3,2 1-4,-6-11-19,0-6-12,-1 2 2,-5-6-2,-1-4 3</inkml:trace>
  <inkml:trace contextRef="#ctx0" brushRef="#br2" timeOffset="-809899.3236">20242 6323 63,'0'0'35,"1"-12"1,-1 12 0,11 26-21,-6-7-8,7 9-1,-3 2-2,2 9-1,-2 6 0,-1 0-1,-2 1-1,-2-5-1,0-1-2,-2-3-1,5-1-2,-5-11-8,11-5-18,2-4-6,0-9 0,7-1 1</inkml:trace>
  <inkml:trace contextRef="#ctx0" brushRef="#br2" timeOffset="-809477.2994">20733 6610 49,'-6'-16'32,"-7"23"4,-13 2-2,-1 5-12,-2 9-13,-5-4-3,8 10-2,3-2 0,6 0-2,8-6-1,9 0 0,6-4 0,7-4 1,4-2-1,5-7 1,-1-8-1,2-2 0,-1-4 0,1-6 1,-6-2-1,-1-1 1,-6-6-2,-4 2 2,-3 2-1,-4 3 0,-5 1-1,6 17 0,-14-10 0,4 12 1,3 11-1,3 4 0,-1 3 0,5 3 0,4 2 1,2-5-1,5-1-2,3-3-1,4-3-4,-3-12-11,7-1-20,-1-5 1,-1-6-2,0-2 2</inkml:trace>
  <inkml:trace contextRef="#ctx0" brushRef="#br2" timeOffset="-808985.2713">20848 6287 53,'-5'-16'35,"5"16"1,-5 11 0,5 21-9,2 0-20,8 10 0,-2 4-3,2 10 0,0-1-1,2-3-1,-2-5-1,0-6-1,-2-8-1,-3-4-1,1-6 1,-2-13-2,-4-10 0,0 0 0,0 0 1,3-20 0,-5 8 0,-2-6 1,1 0 0,2 1 1,1 1 0,3-1 1,2 4 0,6 3 0,2 0 2,3 3-1,2-1 1,2 3-1,-3 1 0,0 8 1,-3 1 0,0 2-1,-4 1 0,-1 4-1,-4 4 2,0 2-2,-2 0 1,0 0-1,-2-2-1,1 1 0,0-2 1,-1-3-2,1-3-1,-2-9-2,0 0-4,0 0-11,8-13-21,-4 0 2,0-7-1,-1-4 1</inkml:trace>
  <inkml:trace contextRef="#ctx0" brushRef="#br2" timeOffset="-808843.2631">21076 6464 59,'0'0'33,"-18"-3"-1,18 3-2,-2 9-26,2-9-27,20 8-6,-10-5-3,11 7 0</inkml:trace>
  <inkml:trace contextRef="#ctx0" brushRef="#br2" timeOffset="-808469.2418">21327 6605 44,'-12'16'32,"7"3"2,-4-3-1,1-3-17,8 7-4,-2-8-4,8 6-3,-1-8-2,6 3-1,3-5 1,4-4-1,2-4-1,2-2 0,0-6 1,-1-3 0,0-3-1,-4-4 0,-5-4 0,-5 1 1,-8-2-1,-4 2 1,-11 3-2,-3 7 1,-9 4 0,-4 12-1,-2 5 0,1 4 0,5 6-2,3 2-2,12 5-3,3-9-9,17-1-20,11-3 1,6-7-3,9 2 2</inkml:trace>
  <inkml:trace contextRef="#ctx0" brushRef="#br2" timeOffset="-808109.2212">21605 6605 51,'0'0'36,"-2"20"-2,-6-4 2,1-1-13,3 9-14,-4-6-3,7 10-3,-1-6 0,6-5-1,3-3-1,6-5-1,2-8 1,7-2-1,2-5 1,1-6 0,-1-4 0,0 1-1,-3-2 1,-2 1 1,-2 2 0,-7 6 0,-10 8 1,13-3 0,-12 12 0,1 2 0,-3 5 0,2 7-1,-1-2 0,3 1-1,1 0-3,0-7-3,8 0-25,-4-2-11,-8-13 2,17 6-1</inkml:trace>
  <inkml:trace contextRef="#ctx0" brushRef="#br2" timeOffset="-473032.0558">22500 6354 4,'-4'-14'27,"4"14"1,-4-20 3,3 8-10,1 12-5,-9-14-2,9 14-3,-11-9-3,11 9-2,-19 10 0,11 0-2,-5 2-1,3 5 0,0 3 0,3 5 1,-1 2-1,4 1 0,2-1-1,3 6 0,1-5 0,3 4-1,0-1 1,1-1-1,1-4 0,0 1-1,1-1-1,-1-7-1,1 0-3,-5-7-5,5-1-13,-8-11-13,1 9 0,-1-9 0,-15-6 1</inkml:trace>
  <inkml:trace contextRef="#ctx0" brushRef="#br2" timeOffset="-472597.031">22310 6706 51,'0'0'31,"10"-6"2,-10 6-2,16-15-22,1 9-3,2-1-2,2-2-6,6 6-7,-3-4-9,0-7-13,9 9-2,-8-7 2,5 9-1</inkml:trace>
  <inkml:trace contextRef="#ctx0" brushRef="#br2" timeOffset="-472164.0062">22690 6572 58,'0'0'34,"-11"3"0,11-3-3,-18 11-17,1-2-4,6 1-3,-3 2-1,4 5-2,4-2-1,6 2-1,4 0 0,6-2-1,2-5-1,5 2 1,0-5 0,6-5-1,0-4 1,-3-1-1,-2-5 1,0-5 0,-5-2-1,-5-4 1,-4-1-1,-8 0 0,-7 1 0,-4 0 0,-2 2-2,-3 5 1,3 5-1,-1 1 0,5 6-3,0 0-1,13 0-3,-1 11-3,10 3-6,-9-14-3,19 21-2,-7-14-1,6-1 0,-1 1 3,-3-4 6,2-3 7,-2-7 10,-3 2 9,0-3 7,-3-1 3,-8 9 2,15-18 0,-8 9-3,-7 9-4,8-10-4,-8 10-3,11 0-5,-11 0-1,8 14-2,-4-3 0,-2 5 0,1 0-1,1 0-1,-3-1 0,1 0 0,-2-15 0,6 16 0,-6-16 0,0 0 0,0 0 1,6-15 0,-2 1 1,0-1-1,0-1 2,0-1-1,5 2 1,1-2 0,0 6-1,-2-1-1,-8 12-2,19-9-4,-19 9-17,13-5-11,-13 5 0,0 0-2,9 10 2</inkml:trace>
  <inkml:trace contextRef="#ctx0" brushRef="#br2" timeOffset="-457440.164">23528 6506 18,'0'0'22,"0"0"1,-4-9-3,4 9-5,0 0-2,-3-11-5,3 11-1,-12-2-3,2 1-2,0 0 0,-10 4-2,2 2 1,-2-1 0,3 1-1,-3 0 1,3 1 0,3 2 0,-1 0 0,15-8 0,-12 12 0,9-3 1,3-9 1,2 16 0,-2-16-1,17 10 1,-5-6 0,4 4 0,-2-2-1,2-1-1,2 0 1,-6 1-2,0 5 1,1 0 0,-2 1-1,-4 2 0,-3 0 2,-5 5-2,-4 0 1,2-1-1,-6-1 1,-6-1-1,-2-2 1,0-3 0,0-3 0,2-4 1,-1-5 0,0 1 0,-2-5 0,8-1 0,-3 0 0,1 1-1,1-2 0,11 7-2,-13-5 0,13 5-2,0 0-3,0 0-5,12 13-11,3-4-11,-15-9-2,28 14 2,-15-11 0</inkml:trace>
  <inkml:trace contextRef="#ctx0" brushRef="#br2" timeOffset="-456739.1239">23581 6651 33,'10'-7'32,"-7"-5"0,-3 12-10,0 0-2,0 0-4,0 0-6,8 13-3,-4 0-3,-5 0 0,2 8-2,-2 1 2,5 3-2,-1-2-1,0 4 0,-2 0 0,4 1 0,-1 0-1,2-5-1,1-2 0,-4-1-1,0-1-1,0-10-2,3 0-2,-6-9-3,0 0-3,0 0-4,-11-14-2,6-4-1,-1-2-1,-5-4 2,-1-5 5,-1 1 6,3-1 7,1 0 8,1 1 7,-2 3 4,2 3 4,8 2-1,0-2-1,5 8-2,-2-5-4,10 7-2,-5-4-5,8 6-2,-2-2-2,0 7-1,0 3 0,9 1 0,-4 4-2,0 3 1,-1 5 0,1 1-1,-1 2 1,-2-1 0,-2 0 0,-11 1-1,-8-3 2,-4 0-2,-7-6-1,-7 1 2,-3-3-1,-2 0 0,0-1 0,4-1 0,7 0-2,0 0-2,17-1-3,-12 4-17,12-4-13,17 2 1,-4-4-2,2 5 1</inkml:trace>
  <inkml:trace contextRef="#ctx0" brushRef="#br2" timeOffset="-456158.0907">23891 6742 22,'0'0'30,"15"6"4,-6-7-1,2-2-13,3 4-4,-2-7-4,13 4-2,-7-4-5,3 2-2,3-3-1,-1 4-1,-3-1 0,3-1-1,-2-1 1,-6 3-1,-1-4 0,1 1 1,-5-1 0,2-5 0,-6-1-1,-3 1 0,-6 0 0,2-1 1,-3-1-2,-10 3 1,1 1-1,-4 4 1,-1 4 0,-6 2 0,1 4 0,-5 7 1,0 4 1,4 2 0,0 2 0,-1 5 0,7 0 1,8 3-1,4-1 0,11-2 0,6-1-1,5 1 0,5-4 0,8-4-1,3-2 0,-6-4 0,4-3-3,-10-6-2,6 2-12,-3-7-21,-4-5 0,-8 2-1,-6-7 1</inkml:trace>
  <inkml:trace contextRef="#ctx0" brushRef="#br2" timeOffset="-455705.0648">24646 6679 29,'0'0'32,"0"0"3,0 0-1,0 0-13,-7-51-6,7 51-2,0 0-5,-55 1-2,55-1 0,0 0-2,-66 27-1,66-27 0,0 0 0,-59 55-1,59-55 0,0 0 0,-21 64-1,21-64 1,0 0-1,34 59 0,-34-59 1,0 0-2,64 30-2,-64-30-3,58-2-30,-58 2-4,0 0 0,64-30-1</inkml:trace>
  <inkml:trace contextRef="#ctx0" brushRef="#br3" timeOffset="-584380.4246">19226 7366 14,'9'-3'19,"-9"3"-5,10-8-1,-10 8 1,0 0 0,13-10-3,-13 10-1,9-6 0,-9 6-2,0 0 0,0 0-2,-3-13 0,3 13-1,-12-8 0,-1 5-1,3 5 0,-5-1-1,-1 4 1,-3-2-2,0 5 0,-1-3 0,-1 4 0,4-1-1,-1-1 1,2-3-1,2 4 0,4-3 1,10-5-1,-16 15 0,14-6 1,2-9-1,5 17 1,2-6-1,3-3 1,1 1 0,6 2-1,-2-2 0,2 1 1,-2-1-1,-1 1-1,-2-1 1,-4 6 0,-4 1-1,-3-1 2,-6-1-2,-2 5 0,-2-1 1,-6-1 0,-1 0-1,-2-7 1,1 0-1,0 0 0,3-1 1,0-7-1,3-1 0,11-1-1,0 0 1,0 0 0,0 0 0,20 5 0,-6-4-1,5 6 1,-2 1 0,2 0 0,-3 3 0,-4 3 0,-4 2 0,-2 4 0,-4-1 0,-1-1 0,0 2 0,-3 0 0,2-2 0,0-2 0,2-3 0,1-3 0,3 1 0,2-2 1,1-5-1,4-1 1,0-4 0,0 2-2,4 4-3,-8-7-18,3 1-14,-3 4-1,-9-3 0,0 0-1</inkml:trace>
  <inkml:trace contextRef="#ctx0" brushRef="#br3" timeOffset="-572419.7405">19675 7825 37,'0'0'32,"14"6"0,-14-6 1,0 0-18,0 0-5,0 0-2,0 0-2,0 0-4,0 0-1,0 0-1,0 0 0,0 0 0,0 0-3,9 10-10,-9-10-19,10 1 0,0 3-1,-10-4 1</inkml:trace>
  <inkml:trace contextRef="#ctx0" brushRef="#br3" timeOffset="-572103.7224">19863 7788 34,'0'0'27,"13"9"1,-13-9 0,0 0-21,-2 9-2,2-9 0,3 10-1,-3-10-1,0 0-2,11 7-3,-11-7-7,0 0-19,15-1-1,-15 1 1,0 0-1</inkml:trace>
  <inkml:trace contextRef="#ctx0" brushRef="#br3" timeOffset="-571787.7043">20004 7801 56,'0'0'32,"0"0"1,11 10-2,-11-10-23,13 6-3,-13-6-4,19 9-9,-9-4-23,-10-5-1,19-1-1,-19 1 1</inkml:trace>
  <inkml:trace contextRef="#ctx0" brushRef="#br3" timeOffset="-571763.703">20191 7794 50,'0'0'32,"11"2"3,-11-2-1,12 7-18,-12-7-6,0 0-3,11 9-6,-11-9-11,0 0-23,11 8-1,-11-8-1,0 0 1</inkml:trace>
  <inkml:trace contextRef="#ctx0" brushRef="#br3" timeOffset="-567435.4554">20819 7374 15,'0'0'12,"0"0"2,0 0-2,0 0-4,0 0 0,0 0 0,0 0 0,-11 3-1,11-3 0,-9 3 0,9-3 0,-13 10 0,13-10-1,-18 14-1,7-1 0,0-2 0,0 3 1,-3 2-1,6 4-1,-5-2 1,6 7 0,-2-1 2,6 3-2,-4 0-1,4 5-1,1-2 0,0 3 0,4-2 0,2-2-1,-3-4-1,3 1 0,3-3 0,1-5 0,1-5 0,-1-1-1,0-2 1,-2-1 0,-6-9-1,15 10 0,-15-10-1,0 0-2,10 8-2,-10-8-8,0 0-21,2-10-2,-2 10 0,0 0 0</inkml:trace>
  <inkml:trace contextRef="#ctx0" brushRef="#br3" timeOffset="-566761.4169">21037 7424 41,'0'0'24,"0"0"0,0 0-4,-9 7-3,9-7-3,-13 18-2,0-6-2,5 7-1,-5 0-3,1 8-1,-3 0-1,3 3 1,0 1-2,4 0 0,0-3 0,4 1-1,2-4-1,4-3 1,4-5-1,1-2 0,1-2-1,2-4-1,1 0-2,-11-9-5,22 5-15,-12-4-15,-10-1 2,13-7-1,-13 7 2</inkml:trace>
  <inkml:trace contextRef="#ctx0" brushRef="#br3" timeOffset="-566237.3869">21169 7527 29,'2'12'28,"-2"-12"4,-13 19-1,7-5-15,-3 0-4,5 10 0,-6-3-1,7 5-4,-1-2-2,5 1-1,-1-4-1,6 3 0,0-5 0,4-4 0,1-7-2,3 0 1,1-4 0,3-3 0,0-4 0,3-5-1,-2-6 0,-1 3 0,0-5 0,-3-5 0,-4-3 0,-2 1 0,-7-1 0,-6 0-1,-4 0 1,-7 1-1,-4 3 1,-5 6-2,-2 6 2,-2 1-1,2 6-1,3 3 0,7 6-1,3-1-2,8 10-7,2-4-26,9-1 0,7 1 0,-1-6-1</inkml:trace>
  <inkml:trace contextRef="#ctx0" brushRef="#br3" timeOffset="-565769.3601">21490 7781 46,'0'0'31,"0"0"3,12 7-9,-12-7-8,10 7 0,-10-7-6,6 16-1,-7-5-3,2 3-1,-6 0-2,1 5 0,-6 0-1,0-3-1,0-1-1,-2-2-2,5 0-2,-3-10-5,10-3-16,0 0-16,0 0 3,14-18-2,-6 0 3</inkml:trace>
  <inkml:trace contextRef="#ctx0" brushRef="#br3" timeOffset="-560276.0459">21739 7494 12,'0'0'26,"0"0"3,0 0-3,0 0-6,0 0-3,0 0-2,0 0-3,0 0-3,0 0-2,0 0-2,7 14-1,-7-14-2,-2 16 1,0-7-1,1 6 0,-1-4 0,0 0-1,2-11 0,-2 18 0,2-18 0,0 14 0,0-14 0,2 10-1,-2-10 0,0 0 0,15 12 1,-15-12-1,17 4 0,-6 1 0,0-1 1,2-1-1,1 2 1,-2 0-1,1 0 0,-3 6 0,-1 0 1,-1 0-1,-1 2 0,-4 2 1,-2 0-1,-1 1 1,-3 0-1,-1-3 1,-3-2-1,-2 0 0,0-2 1,-3 0-1,0-4 1,0-2-1,-1-2 0,2 0 1,-2-4-1,4-1 0,9 4 0,-14-10 0,14 10 0,-9-9 0,9 9-1,-3-11-3,3 11-3,1-10-10,-1 10-20,7-12 1,-3 2-1,2 0 1</inkml:trace>
  <inkml:trace contextRef="#ctx0" brushRef="#br3" timeOffset="-559960.0278">21705 7541 58,'0'0'35,"0"0"1,10-12 0,5 9-20,-5-6-5,10 8-3,-6-3-1,5 1-3,-2-2-2,0 4-1,0 1-2,-2-3-1,2 4-1,-4-5-3,6 4-4,-10-3-10,4-1-17,2 4 1,-15 0-1,19-3 2</inkml:trace>
  <inkml:trace contextRef="#ctx0" brushRef="#br3" timeOffset="-559608.0077">21965 7362 45,'0'0'33,"0"0"2,0 0-1,0 0-16,10 1-3,-10-1-5,17 15-2,-5-6-2,6 6-2,1 3-1,4 4 0,-3 3-2,1 5 0,-4 4 0,-3-1 0,-5 5-1,-4 1 0,-5-1 1,-3-4-1,-2-2 0,-1-5 0,0-4 0,0-5 0,0-3 1,6-15-1,-12 13-1,12-13-1,-10 6-2,10-6-4,0 0-8,-14 4-19,14-4-2,0 0-2,12-7 3</inkml:trace>
  <inkml:trace contextRef="#ctx0" brushRef="#br3" timeOffset="-559292.9897">22353 7828 67,'0'0'37,"10"18"-1,-12-6 1,-10 2-24,10 6-3,-7-2-5,2 5-2,-3-4-1,5 0-2,0-2-1,1-7-4,5 2-9,-4-2-24,3-10 1,3-10 0,0-4 0</inkml:trace>
  <inkml:trace contextRef="#ctx0" brushRef="#br3" timeOffset="-558975.9716">22720 7415 43,'0'0'32,"0"0"-1,-16 10-5,8 3-4,-8 1-4,4 13-4,-8-3-4,7 14-1,-6 0-3,7 4-1,1 0-1,5 2-2,2-4 0,8-5 0,2-4-1,4-4-1,3-5-1,-1-5-1,4-4-3,-7-11-8,5-1-27,-2 0 1,-12-1 1,16-12-2</inkml:trace>
  <inkml:trace contextRef="#ctx0" brushRef="#br3" timeOffset="-558639.9523">22731 7737 68,'0'0'36,"0"0"0,0 0 2,12-3-27,6 3-2,-4-5-2,4 5-2,-2-3-2,3 3 0,-1-2-2,1-1 0,-4 0-1,-1 3 0,-3 1-2,-2-3-1,3 4-4,-12-2-8,9-10-23,-9 10 0,0 0 0,0 0 0</inkml:trace>
  <inkml:trace contextRef="#ctx0" brushRef="#br3" timeOffset="-558297.9328">22968 7562 72,'8'-11'38,"-2"0"-1,1 1 2,6 4-27,-5-5-4,6 8-1,-5-4-2,7 5-2,-5 1-1,3 1 0,0 0-2,-1 7 1,-2 1 0,2 0-1,-1 3 0,-6 2 0,-3 2 0,-4 3-1,-6 3 1,-4-2-1,-1 3 0,-10 2 0,-2-2 0,2 1 0,1-2 0,0-3 0,7 0 1,2-1-1,5-4 1,13-1 1,5-2 0,0 0 0,5-1 1,5-1 0,0-2-1,1-2 0,-1 0-2,-6-2-3,0 6-12,-1-6-24,-14-2 2,14 2-2,-14-2 1</inkml:trace>
  <inkml:trace contextRef="#ctx0" brushRef="#br3" timeOffset="-557970.9141">23254 7887 77,'12'9'38,"-12"-9"-1,11 18 2,-11-18-25,10 22-8,-10-8 0,5 5-4,-10-1 0,4-1-2,1-1-2,-8-4-3,7 0-4,1-12-12,-10 5-18,10-5 1,2-11-1,1 0 3</inkml:trace>
  <inkml:trace contextRef="#ctx0" brushRef="#br3" timeOffset="-557576.8915">23417 7641 78,'0'-20'36,"6"5"1,-6 15-6,-3-18-20,3 18-3,9-13-3,-9 13-1,0 0-1,0 0-1,1 15-1,-5-5 0,0 1 0,-1 5-1,-3 0 1,8-2 0,-3 1-1,3 3 1,2-4-1,6-1 1,1-1-1,-1-3 0,7-3 0,-2 0 0,-2 1 0,5-4 1,-3 1-1,-1 1-1,-12-5 1,20 8 1,-10-1-2,-10-7 1,13 12 0,-11-3 0,-1 3 0,3-1 0,-2 0 0,-8 2 1,-3 1-1,2-1 1,-4-1-1,1-3 1,-1-1-1,-5-2 0,1-1 0,15-5 0,-15 2-1,3-4-4,12 2-7,-13-2-28,13 2 2,-7-17-1,9 2-1</inkml:trace>
  <inkml:trace contextRef="#ctx0" brushRef="#br3" timeOffset="-557236.8721">23389 7639 67,'0'0'38,"14"-11"0,-4 7 2,2-8-21,9 12-8,-4-5-4,2 5-3,-4-3-1,7 1 0,-2 0-3,-4-1 0,3-1-2,-10 1-4,2 6-6,-11-3-23,11-5-6,-11 5 2,5-16-2</inkml:trace>
  <inkml:trace contextRef="#ctx0" brushRef="#br3" timeOffset="-556903.853">23665 7410 75,'0'0'37,"0"0"0,12 7 2,-12-7-29,19 22-2,-10-4-1,8 7-2,-1 2-1,1 6-1,-3 2 0,2 1-1,-7 2-1,-5-3 0,3-3-1,-6 1 0,-7-4 0,4-5 1,-2-5-1,-3-3-1,3-3-1,1-4 0,-2 0-4,5-9-12,-10-4-23,10 4 2,-5-10 0,4 1-1</inkml:trace>
  <inkml:trace contextRef="#ctx0" brushRef="#br3" timeOffset="-556420.8254">23810 7326 57,'0'0'36,"16"2"-1,-3 4 1,1 5-20,-2-1-5,10 9-2,-5 3-2,4 6-2,3 2-1,-4 8-1,-6 2-1,2 2 1,-4-2-2,-10 0 0,-6-2 0,1-4 0,-11-4 0,3-8-1,0-5 1,-4-2-1,-3-3 0,18-12 1,-12 9-3,2-8-1,10-1-5,0 0-25,0 0-7,0 0 1,0 0-2</inkml:trace>
  <inkml:trace contextRef="#ctx0" brushRef="#br3" timeOffset="-555644.781">24251 7891 48,'0'0'35,"0"0"2,0 0-8,0 0-8,0 0-5,0 0-5,0 0-2,-16 13-3,22 1-2,3-1-1,-7 6-1,-6 0 0,1 2-1,-2 2 1,4-4-3,-6-1-1,-10-6-6,1-5-31,1 1-1,-5-5 1,4-4-1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0:25.75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8230 8170 59,'0'0'34,"7"12"0,-4-2-1,-3-10-20,8 24-4,-5-13-4,5 3-5,2 6-6,0-9-5,5 6-14,3-2-9,-4-2-1,7 1 1,-4-3 1</inkml:trace>
  <inkml:trace contextRef="#ctx0" brushRef="#br0" timeOffset="532.0304">8477 8415 26,'11'9'32,"3"5"2,-5-4 1,-2-1-12,6 6-3,-13-15-8,18 18-4,-6-7-7,2-6-7,8 3-15,3-3-13,-3-5-1,6 3-2,-1-5 2</inkml:trace>
  <inkml:trace contextRef="#ctx0" brushRef="#br0" timeOffset="579.0331">8907 8538 49,'15'7'31,"-4"-3"3,4 3-3,1-3-19,-2-1-5,5 0-8,1 0-17,3 1-13,-3-7-1,6 5-1,-6-6 2</inkml:trace>
  <inkml:trace contextRef="#ctx0" brushRef="#br0" timeOffset="625.0357">9314 8567 24,'26'4'26,"-6"-9"1,10 7 0,-4-2-18,3 0-4,1-1-6,0 1-9,3 4-16,-7-9 0,6 8-1,-9-8 1</inkml:trace>
  <inkml:trace contextRef="#ctx0" brushRef="#br0" timeOffset="671.0384">9896 8517 40,'20'2'29,"-6"-6"2,7 5-3,-3-5-21,3-1-14,6 6-19,-8-7-2,7 5-1,-6-7 0</inkml:trace>
  <inkml:trace contextRef="#ctx0" brushRef="#br0" timeOffset="1216.0695">10302 8451 37,'19'2'29,"-6"-7"1,6 3-6,-3-1-13,2-2-4,1 2-8,0-2-12,6 7-14,-7-11-3,6 7 1,-6-7-1</inkml:trace>
  <inkml:trace contextRef="#ctx0" brushRef="#br0" timeOffset="1264.0723">10740 8354 24,'18'2'27,"-9"-7"0,9 6 1,-5-4-16,1 0-7,1 1-6,-1-1-12,5 5-14,-19-2 0,25-7 0,-20-2 0</inkml:trace>
  <inkml:trace contextRef="#ctx0" brushRef="#br0" timeOffset="1311.075">10975 8284 30,'0'0'33,"9"1"1,-9-1-1,0 0-10,12 4-10,-12-4-2,12-1-7,-12 1-5,16 2-8,-16-2-13,0 0-11,14-5-1,-14 5 0,0 0 0</inkml:trace>
  <inkml:trace contextRef="#ctx0" brushRef="#br0" timeOffset="1852.1059">10977 8171 62,'-11'-6'36,"11"6"0,0 0 1,0 0-21,0 0-5,13 3-4,-2 1-2,-1-4-2,4 6-1,2-2 0,0-1 0,1 1-2,1 2 0,2-1 1,-2 1-2,-2 2 1,-1-2 0,-4 1 0,-2 2-1,-1 3 1,-8-12 0,1 19 0,-4-6 0,-3-1-1,-3 2 2,-1 2-1,-2-3 0,0-1 0,3 0 0,-1 0-1,1-8-4,9-4-31,0 0-3,0 0 2,0 0-2</inkml:trace>
  <inkml:trace contextRef="#ctx0" brushRef="#br0" timeOffset="13903.7952">9033 8934 43,'0'0'33,"0"0"2,0 0-8,0 0-7,0 0-1,0 0-6,0 0-5,0 0-2,6 16-1,-2-3-2,-2 4-2,4 5 0,-2 5-1,2 3 1,-1-2-1,0-3 0,1-5 0,1-2 0,-1-5 0,-6-13 0,11 7 0,-11-7 0,16-10 1,-16 10-1,17-22 0,-5 7 0,-1-3 0,1 2 0,3 0 1,-2 1-1,-1 1-1,-1 2 0,0 9-6,-11 3-14,12-6-17,-12 6 2,9 3-3,-9-3 2</inkml:trace>
  <inkml:trace contextRef="#ctx0" brushRef="#br0" timeOffset="14451.8266">9204 8937 59,'0'0'35,"0"0"-1,9 15 1,-4-3-18,2 7-8,-3-1-3,7 6-2,-2-3-1,3 2 0,1-5 0,0-4-1,0-4-1,-2 0 0,-1-5 0,-10-5 0,14-1 0,-14 1-1,8-9 1,-8 9-1,5-18 1,-2 2-1,3-3 0,1-1 0,2 0 1,1-3-1,1 4 0,-2 3-1,3 5-4,-12 11-20,13-5-13,-13 5 1,7 15-1,-4-4 0</inkml:trace>
  <inkml:trace contextRef="#ctx0" brushRef="#br0" timeOffset="15000.858">9595 8960 54,'0'0'36,"12"8"1,-12-8 0,-1 11-17,7 6-5,-8-3-5,6 10-3,-3-2-3,2 6-1,0 1-1,-2 0 0,2-3-2,-2 2 1,2-3 0,-2-2-1,1-3-1,-2-7-1,2-3-1,-2-10-3,2 12-5,-3-22-13,0 1-15,4-3 1,-3-7-1,4 3 2</inkml:trace>
  <inkml:trace contextRef="#ctx0" brushRef="#br0" timeOffset="15049.8608">9599 8997 81,'-5'-16'37,"0"1"0,4-1-8,1 16-14,6-21-5,5 13-3,-2-1-3,6 4-1,2-3-1,3-1 0,0 5-1,1 5 0,2 2 0,-1 3-1,-2 3 1,0 5-1,-5 3 0,-1 4 0,-3-1-1,-3 0 2,-5 1-2,-1 0 1,-4-3 0,-6-4 0,-2-2-1,-4-4 1,-1-4 0,-3 1 0,1-3 1,-2-2-1,4-2-2,1-1-3,14 3-33,0 0-2,-2-9 1,2 9-1</inkml:trace>
  <inkml:trace contextRef="#ctx0" brushRef="#br1" timeOffset="-454544.9985">11782 8791 48,'10'3'33,"-10"-3"1,0 0-3,0 0-14,0 0-1,0 0-5,-3 10-3,3-10-3,-13 17 0,4 1-3,-5-2 1,-1 7-1,-4 4 0,-1 1-1,-4 2 0,0 4 0,-2-2 0,-1-4 0,1 1 0,4-3-1,0-7 1,4-2-1,5-7 1,2-4-1,11-6-1,-13 5-2,13-5-1,0 0-5,0 0-11,14-13-19,-10 0 2,2-3-2,-2-6 3</inkml:trace>
  <inkml:trace contextRef="#ctx0" brushRef="#br1" timeOffset="-454236.9809">11432 8827 78,'0'0'36,"5"14"0,5-8-2,5 6-23,1-3-2,9 4 0,2-3-3,7 6-1,0-1 0,2 5-2,-1 1-1,-2-1 0,-5 0-1,-3 4 0,-3 1 0,-5-5 0,-5-1-1,-2-4 0,-2-3-1,-5-3-1,-3-9-4,0 0-8,0 0-25,7-13-3,-6 0 3,2 0-2</inkml:trace>
  <inkml:trace contextRef="#ctx0" brushRef="#br1" timeOffset="-453475.9374">11990 8631 40,'0'0'33,"5"-13"2,-5 13 1,0 0-15,2-16-2,-2 16-6,0 0-3,10 16-3,-8-7-1,3 4-2,-1 1 0,2 4-1,-1 2 0,-2-2-1,-2-3-1,-1 4 0,-1-4-1,-4 0-1,1-1 0,4-14-2,-14 16-1,14-16-3,-9 13-5,9-13-16,0 0-12,-2-10 2,9-1-1,8 6 2</inkml:trace>
  <inkml:trace contextRef="#ctx0" brushRef="#br1" timeOffset="-452999.9101">12341 8890 68,'0'0'36,"0"0"0,11-1 2,-11 1-23,0 0-4,14-6-3,-2 6-2,1-2-2,7 4 0,-2-3-2,3 3 1,0-2-2,-1-1 0,0 0-1,-3 1-1,-2 1-1,-6-6-3,2 8-7,-11-3-21,0 0-7,0 0 1,-17-9 0</inkml:trace>
  <inkml:trace contextRef="#ctx0" brushRef="#br1" timeOffset="-452754.8961">12330 8994 77,'4'10'37,"-4"-10"0,14 10-3,-4-1-21,-1-8-3,12 7-2,-3-3-2,3-1-2,-1-1-2,1 3 0,0-2-1,-2-2 0,-1 0-2,-4-4-2,0 3-4,-14-1-14,16-6-19,-16 6 2,6-15-2,-6 15 1</inkml:trace>
  <inkml:trace contextRef="#ctx0" brushRef="#br1" timeOffset="-450783.7834">13213 8851 43,'13'-11'32,"3"5"2,-7-3 1,-6-1-17,6 10-3,-9 0-2,0 0-3,0 0-3,-6 14 0,-6-1-2,0 9-1,-4 1-1,-7 4 0,-2 1-2,0 5 0,0-1 1,0 0-2,1-3 1,1-4-1,4-3 0,5-4 0,3-4 0,3-4 0,8-10-1,-12 8-2,12-8 0,0 0-3,0 0-5,4-10-13,0 0-15,3-4 0,-4-6 1,2-2 1</inkml:trace>
  <inkml:trace contextRef="#ctx0" brushRef="#br1" timeOffset="-450462.765">13000 8874 48,'0'0'34,"-10"-10"2,10 10 0,-12 0-10,12 0-14,0 0-1,-10 12-3,17 0-1,1 2-3,9 5 0,4 2-1,7 2-1,4-3 0,4 2 0,0-1-1,-1-1 0,-3-2 0,-2 0-1,-7-5 1,-5 1-1,-4-3 1,-14-11-1,12 14 0,-12-14 0,0 10 0,0-10-2,0 0-1,-14-5-5,14 5-12,0 0-21,0 0 2,-4-14-1,4 14 1</inkml:trace>
  <inkml:trace contextRef="#ctx0" brushRef="#br1" timeOffset="-449914.7337">13559 8959 57,'9'7'36,"-9"-7"0,0 0 1,15 9-15,-15-9-10,13 0-1,-13 0-4,23 2-2,-8-2 0,5 3-2,3-3-1,0 2 0,1-1 0,0-1-1,-2-1 0,-2 1 0,-1-1 0,-4-1 0,-4-2-1,-11 4 1,13-5-1,-13 5-1,0 0-1,-3-12-2,3 12-5,-13-8-14,13 8-18,-15-5 1,15 5 0,-10-5 0</inkml:trace>
  <inkml:trace contextRef="#ctx0" brushRef="#br1" timeOffset="-448791.6694">14149 8859 53,'0'0'33,"0"0"2,0 0-8,-14-11-8,14 11-2,-10-6-6,10 6-3,0 0-2,0 0-1,-6-14-1,6 14-1,4-9-1,-4 9 0,14-14 0,-5 7-1,3 0 0,2 0 0,-1 0 0,4 3 0,-1-1 0,0 3 0,-3 2-1,0 3 1,-2 2-1,-2 3 0,-4 5 1,0 1-1,-5 3 1,0 4-1,-5 3 0,0 1 0,-4 2 0,-1-1-1,-3-1 1,-1 2-1,-1-4 1,0-5 0,-1-2-1,4-3 1,-1-4 0,4-1 0,9-8 0,-10 6 1,10-6-1,0 0 0,12 2 0,-2-3 1,4 1-1,4 1 0,0-1 1,4 3-1,1 0 1,-2-1-1,-1-1 0,-1 6 0,-3-2 1,-1-2 0,-4 1-1,-11-4 0,14 4 1,-14-4-1,11 5 1,-11-5-1,0 0-1,0 0-3,0 0-3,1-10-23,-1 10-10,-6-10 0,-2 0-1</inkml:trace>
  <inkml:trace contextRef="#ctx0" brushRef="#br1" timeOffset="-388279.2083">15104 8798 15,'0'0'28,"-3"18"3,3-18 1,-13 11-11,10 5-5,-6-4-1,5 6-2,-6-1-5,4 9-2,-4-1-2,2 4-1,-1-2-2,0-1 0,0-3 0,1 0-1,0-4 1,3-9 0,5-10 0,0 0-1,0 0 1,-6-10-1,8-8 1,3-7-1,2-3 1,0-2-1,1-1 2,0-2-1,0 4 0,-1 5 1,-2 5 0,0 6 0,-5 13-1,7-12 1,-7 12-1,13 8 0,-4 0 1,2 3-1,3 4 0,2 3 0,2 1 0,1 4 1,-1-2-1,-1-1 0,-3-1-1,1-2 1,-3-3-1,-2-5 0,1-2-2,-11-7-3,17 1-6,-17-1-27,0 0-1,11-9 1,-11 9-1</inkml:trace>
  <inkml:trace contextRef="#ctx0" brushRef="#br1" timeOffset="-387529.1654">15680 8771 44,'0'0'31,"0"0"3,0 0-2,0 0-15,6 10-7,-4-1 2,6 6-3,-1-1-3,6 8-2,-2-4 0,3 2-1,-1-2-1,2-2 0,-2-4-1,1-2 0,-1-4 1,-2-6-1,2-3-1,0-1 1,-1-7 0,2-4-1,-2-1 1,1-2-1,-1-2 1,-1 4-1,-1-1 1,-4 4 0,0 2 0,-6 11-1,0 0 2,0 0-1,5 22 0,-7-4 0,-1 4 0,1 10 0,-1 3 0,-1 1 0,-1 2-1,2 0 1,-2-1-1,2 0 1,1-5-1,1-9 0,0-2 0,1-3 0,0-6-1,0-3 1,0-9-2,0 14 0,0-14-2,-2 10-5,2-10-11,0 0-20,0 0 2,0 0-2,4-22 3</inkml:trace>
  <inkml:trace contextRef="#ctx0" brushRef="#br1" timeOffset="-387223.1479">16046 8524 70,'0'0'33,"11"5"1,-11-5-7,16 18-18,-6-4-1,3 5 0,-4-1 0,5 4-2,-4-3-2,3 4-1,-6-4 0,0-2-2,-4-4-1,-2-2-3,1 0-3,-2-11-12,-10 12-20,10-12 2,-13 10-2,13-10 2</inkml:trace>
  <inkml:trace contextRef="#ctx0" brushRef="#br1" timeOffset="-386829.1254">16357 8866 60,'-10'13'35,"10"-13"0,-4 12 1,4-12-21,0 0-5,23 5-2,-10-12-1,8 3-1,2-4-3,3 3 0,-1-2-1,2 1-1,-3 2 0,-5 0-2,-4 2-1,-4 2-4,-2 6-4,-9-6-11,0 0-18,0 0 2,-18 6-1,6 2 1</inkml:trace>
  <inkml:trace contextRef="#ctx0" brushRef="#br1" timeOffset="-386561.1101">16340 9049 55,'0'0'36,"11"12"0,4-13 1,0-5-16,10 7-10,-4-7-1,7 2-4,-5-3-2,2 5-1,-2 0-3,-4-1 0,-3 2-3,-4-1-3,2 6-7,-14-4-25,11 4 1,-11-4 0,0 0-1</inkml:trace>
  <inkml:trace contextRef="#ctx0" brushRef="#br1" timeOffset="-386019.0791">16889 8733 85,'0'0'36,"5"10"2,-3 0 0,-2-10-28,2 22-5,1-8 0,5 4-1,-2-1-1,3 0-2,2-1-1,2 0 1,-1-2 0,1-2-1,-2-4 0,0 0 0,0-2 0,-1-2 0,0-3 0,3-5 0,-1-3 0,2-2 0,0-6 1,1-4-1,-1-3 0,0 1-1,-1 3 2,-5 0-1,-2 7 1,-6 11-1,0 0 1,0 0-1,-10 17 1,1 5 1,-5 5-2,2 9 1,-3 6-1,2 4 1,-2 3 0,4 3 1,-2 1 0,2-1-1,1-7 1,2-4 0,1-8 0,2-7-1,-1-6-1,2-10-2,4-10-3,0 0-11,0 0-24,-8-12-1,3-3 1,-1-2-1</inkml:trace>
  <inkml:trace contextRef="#ctx0" brushRef="#br1" timeOffset="-301594.2502">19771 8414 61,'11'8'31,"-11"-8"1,0 0-4,11 11-23,-11-11-4,0 0-8,17 0-12,-6 3-12,-11-3-1,20-7 1,-20 7 0</inkml:trace>
  <inkml:trace contextRef="#ctx0" brushRef="#br1" timeOffset="-301256.2309">19886 8437 30,'0'0'31,"17"11"1,-17-11-1,10-3-16,-1 3-5,2-1-13,0 5-25,-11-4-1,22-6-3,-12-1 1</inkml:trace>
  <inkml:trace contextRef="#ctx0" brushRef="#br1" timeOffset="-301230.2294">20064 8435 53,'-3'9'36,"3"-9"-1,0 0 0,0 0-20,10-2-5,-10 2-8,14-7-12,-5-2-24,4 5-1,-1-5-1,2 5 1</inkml:trace>
  <inkml:trace contextRef="#ctx0" brushRef="#br1" timeOffset="-300646.196">20754 8200 18,'-18'6'30,"1"11"1,-7-1 3,1 7-11,3 9-5,-4-1-4,13 11-2,-3-3-5,13 4-1,3-1-2,9 0-2,2-7 0,5-2-2,6-6-2,-2-9-2,6 1-7,-9-9-16,-2-6-9,2-2 1,-8-9-2</inkml:trace>
  <inkml:trace contextRef="#ctx0" brushRef="#br1" timeOffset="-300238.1727">21027 8173 18,'0'0'29,"-11"-7"1,1 12 4,0 9-15,-8 1-2,6 14 0,-7 1-4,6 11-2,-1 1-3,5 6-2,3-2-1,7-5-1,2-1-2,6-2-1,3-7-3,2-11-9,5-2-27,4-6 1,-4-7 1,2 0-3</inkml:trace>
  <inkml:trace contextRef="#ctx0" brushRef="#br1" timeOffset="-295916.9255">21277 8273 26,'0'0'17,"10"-9"1,-10 9 4,0 0 3,11-16-7,-11 16-3,3-13-1,-3 13-2,0 0-1,0 0-3,0 0-1,0 0-2,4 15-1,-3 3 0,-3 2-1,2 6 0,-2 2-1,1 7 1,-2-2-1,1-2-1,0-4 0,1-1 0,0-7-1,2-3 1,-1-5 0,0-11-1,4 9 0,-4-9 0,0 0 0,0 0 0,0 0-1,9-2-2,-9 2-2,0 0-5,0 0-9,11 4-21,-11-4 3,0 0-2,12 6 3</inkml:trace>
  <inkml:trace contextRef="#ctx0" brushRef="#br1" timeOffset="-295570.9057">21440 8588 33,'0'0'33,"13"10"3,-13-10 0,0 0-13,10 21-5,-10-21-4,-3 16-6,-3-6-2,1 4-3,-2-2-2,-1 1-3,2-1-2,-3-5-4,9 6-9,-6-3-18,6-10-1,0 0-1,11-2 1</inkml:trace>
  <inkml:trace contextRef="#ctx0" brushRef="#br1" timeOffset="-295102.8789">21648 8308 11,'0'0'27,"-4"-15"2,4 15 2,0 0-14,0 0-3,2-9 1,-2 9-2,0 0-2,3-15-2,-3 15-3,0 0 0,0 0-2,0 0 0,0 0 0,0 0-2,0 0 1,5 15-2,-7-2 0,0 4 0,-1 0 0,0 3-1,2-3 1,0 0-1,1 1 0,2-5 0,-2-13 1,12 14-1,0-8 1,0-2-1,4 0 0,-2 0 1,3-3 0,-2 1-1,0 3 0,-2 2 1,-2-2-1,-11-5 0,14 14 0,-14-14 1,8 21-1,-6-9 0,-1-1 0,-3-1 0,-1 2 0,-2 0 0,-2-2 1,7-10-1,-19 14 0,8-8 1,-3-2-2,2-1 1,-1-3 1,0-2-2,2 0-1,0 1-1,1-5-4,10 6-14,-6-10-17,2-1 1,4 1-2,0-6 2</inkml:trace>
  <inkml:trace contextRef="#ctx0" brushRef="#br1" timeOffset="-294752.8589">21640 8332 71,'0'0'37,"0"0"0,19-10 1,-3 11-25,-4-5-4,8 1-2,-2-2-3,5 2-1,-1-5-2,1 4 0,-1 0-3,-4-2-1,2 5-5,-10-4-8,3-2-23,-13 7 1,0 0 0,0 0 0</inkml:trace>
  <inkml:trace contextRef="#ctx0" brushRef="#br1" timeOffset="-294400.8388">21889 8165 63,'4'-16'36,"-4"16"1,4-12 1,-4 12-22,0 0-6,2-9-1,-2 9-3,15 15-2,-4-2-1,1 2-1,1 5-1,3 1 0,-1 6 0,-1 5 0,-2-2 0,-4 4-2,-3 2 1,-6-2 0,0-1 0,-1-4 0,-2-6 0,1-4 0,-1-2 0,1-5 0,3-12 0,0 0-1,0 0-1,-2 9-1,2-9-2,0 0-7,0 0-15,0 0-12,-5-9 0,5 9 1,10-3 0</inkml:trace>
  <inkml:trace contextRef="#ctx0" brushRef="#br1" timeOffset="-294051.8188">22188 8532 54,'10'8'36,"-10"-8"1,8 13 0,-6 2-15,-2-15-10,8 25-2,-8-12-3,4 5-3,-4-5 0,1 4-2,-3-3 0,0-2-2,-2-1-1,4-11-3,-11 14-5,1-13-17,10-1-13,-9-3 0,9 3 0,0-14 1</inkml:trace>
  <inkml:trace contextRef="#ctx0" brushRef="#br1" timeOffset="-293691.7982">22638 8267 27,'0'0'33,"0"0"2,-11-5 1,2 6-10,9-1-6,-24 13-5,13 4-5,-10 0-2,7 4-2,-2 2-2,4 6-1,2 1-1,4 5 0,1-2-1,4 0 1,3-2-1,1 0-1,2-2 2,2-4-2,1-1 1,1-6-1,2-4 1,2-2-1,-3-5 1,1-2-2,2-3-1,-13-2-2,15 0-9,-15 0-26,-2-10-2,2 10 2,-13-18-2</inkml:trace>
  <inkml:trace contextRef="#ctx0" brushRef="#br1" timeOffset="-292459.7278">22707 8555 31,'0'0'29,"0"0"0,0 0-4,0 0-2,0 0-5,10 3-1,-10-3-4,16-3-2,-5-2-3,7 7-3,-2-3 0,6 2-2,-5-1-2,2 1 0,-3-1 0,0 3-1,-4-1 0,-2-2 0,-10 0-1,0 0 0,10 1-1,-10-1-2,0 0-2,0 0-5,-9-8-10,9 8-18,0 0 2,0 0-1,-7-13 3</inkml:trace>
  <inkml:trace contextRef="#ctx0" brushRef="#br1" timeOffset="-292111.7079">23025 8382 53,'2'-11'37,"-2"11"-1,8-11 0,-8 11-18,0 0-5,0 0-3,10 19-4,-11-4-1,6 6-1,-5 1-2,2 2 1,1 1-2,0 4 1,-4-1-1,3-3-1,1-3 1,-3-4-2,3-4 1,0-5-1,-3-9-1,0 0-5,12 7-10,-12-7-23,0 0 2,9-11-2,-9 11 2</inkml:trace>
  <inkml:trace contextRef="#ctx0" brushRef="#br1" timeOffset="-291763.688">23197 8655 59,'3'12'36,"3"3"1,-6-2-2,-4 1-20,2 8-4,-5-7-5,6 2-1,-8 0-4,3-7-1,4-1-4,2-9-5,0 0-18,0 0-9,0 0 0,8-12-1</inkml:trace>
  <inkml:trace contextRef="#ctx0" brushRef="#br1" timeOffset="-291397.667">23437 8419 56,'-5'-15'36,"5"15"-1,-7-20 1,2 10-22,5 10-5,-10-2-1,10 2-2,0 0-2,0 16-2,-2-6 0,3 5 0,-1 1-1,-1 1 0,7 1 0,-5 1 0,-3-1-1,8-3 1,-1-2-1,-3-3 0,4 0 1,3 0-1,-9-10 0,13 14 1,-1-10-1,-12-4 0,17 9 0,0-7 1,1-1-1,-6-1-1,3 1 1,-3 1 0,-2 1 0,-1 3 0,-9-6 1,6 19-2,-11-8 2,3 1-1,-2 2 0,-5-1 0,1 0 0,0-2 0,-5-1 1,13-10-1,-17 14 0,2-7 1,1-3-1,14-4 1,-17 2-1,8-2 0,9 0-1,-13-5-1,13 5-3,-11-12-7,11 12-23,8-18-3,-8 2-1,-3 0 0</inkml:trace>
  <inkml:trace contextRef="#ctx0" brushRef="#br1" timeOffset="-291043.6468">23347 8429 64,'0'0'36,"0"0"2,18-9 0,-8 10-21,2-8-7,8 8-2,-4-4-2,10 2-2,-1-1-1,-3 2-1,-2-2-1,5 1-2,-3 1 0,-6-4-1,1 1-3,-17 3-7,16-10-28,-16 10 1,10-6 0,-10 6 0</inkml:trace>
  <inkml:trace contextRef="#ctx0" brushRef="#br1" timeOffset="-290689.6265">23700 8302 66,'19'-9'38,"-19"9"0,15 2-3,-4 12-19,-10-3-6,8 11-1,-2-2-4,1 11-2,-3-1 0,7 0-1,-2 1-1,-5 2 0,-2-1 0,0-2-1,-7-1 1,-2-5-1,1-2 0,-5-4-1,-5-2 0,9-7 0,6-9-2,-13 12-4,13-12-10,0 0-22,0 0 0,13 0-1,-4-9 3</inkml:trace>
  <inkml:trace contextRef="#ctx0" brushRef="#br1" timeOffset="-290326.6058">23935 8304 72,'0'0'37,"0"0"1,0 0 1,5 10-27,-5-10-3,0 27-2,4-8-3,6 8 0,-3 1-2,4 1 0,3 0 0,-4 0-1,1 2 0,3-2 0,-6-2 0,-8-2-1,-2-2 0,-3-1 0,-6-3 1,0-4-1,-1-4-1,-4-1 0,0-3 0,16-7-1,-14 13-2,14-13-6,0 0-29,0 0-2,0 0 2,-7 11 0</inkml:trace>
  <inkml:trace contextRef="#ctx0" brushRef="#br1" timeOffset="-289974.5856">24241 8687 47,'0'0'36,"13"1"1,-13-1 2,2 11-17,-2-11-8,-1 14-3,5-4-3,-7 5-3,-5 1-1,11 3-1,2-1-1,-3 0-1,-3-3-2,-14 0-1,7 0-6,4-5-26,4-10-7,-25 4 2,8-11-2</inkml:trace>
  <inkml:trace contextRef="#ctx0" brushRef="#br2" timeOffset="-529297.2741">13451 11203 27,'18'-10'24,"6"6"2,-6-5-5,2 0-13,0-1-1,-5-2 1,2 2-1,-6-2-1,0 2-1,-6-5 1,-1 4-1,-7-4 0,-3 5-1,-7 0 0,-4 1 0,-6 1 1,-1 8-2,-5 4 0,3 6 0,-1 5-1,6 5 1,2 2 0,9 8 0,2 2 0,10 0 1,6-2-1,4 2 0,4-5 1,3-1-2,2-3 1,3-3-2,-2-6 1,3-2-2,-2-3 0,-2-6 0,-2-4-3,0-4-2,0 0-5,-6-7-14,1-3-15,1-2 2,-5-5-1,6 1 1</inkml:trace>
  <inkml:trace contextRef="#ctx0" brushRef="#br2" timeOffset="-528876.25">13834 11078 48,'0'0'33,"0"0"2,1 12 0,-5 1-12,-1 1-14,6 5-2,-4 0-2,8 4-1,0-3-1,2 2-1,0-3 0,3-4-1,-1-4 0,2-3-1,0-3 0,-11-5 0,15-10 0,-6-3-1,1-7 0,-2-1 1,2-3 0,1-3-1,0 0 1,1 5 0,-1 1 0,-2 5 1,-1 7-1,3 6 1,-11 3 0,17 16 0,-12 2 0,2 5 1,-1 6-2,1 4 1,-3 0 0,0-1-1,-3-2-1,0-6-1,6-4-3,-6-9-11,-1-11-21,12-4 0,-4-13-2,4-6 2</inkml:trace>
  <inkml:trace contextRef="#ctx0" brushRef="#br2" timeOffset="-528634.2362">14214 10784 77,'0'0'38,"0"0"-2,2 25 1,2-3-29,-2 6-1,5 12-1,-5 1-3,3 7 0,-1 1-2,1-1 0,0-2-3,-1-4 0,4-3-3,-6-14-7,7-5-24,-2-4-1,-7-16 0,0 0-1</inkml:trace>
  <inkml:trace contextRef="#ctx0" brushRef="#br2" timeOffset="-528448.2255">14163 11112 60,'-7'-9'36,"0"0"0,7 9-1,9-5-16,2-3-9,10 7-3,2-2-2,7 0-3,7 0-3,3-3-6,5 7-13,-3-2-18,-2-3 1,-3 2-2,-4-1 3</inkml:trace>
  <inkml:trace contextRef="#ctx0" brushRef="#br2" timeOffset="-527995.1996">14680 11040 52,'0'0'35,"-1"-14"0,1 14 1,-10-7-18,-7 3-6,3 11-4,-8 0-2,3 8-1,-5 3-2,3 7 0,0 2 0,4 3 0,2-3-2,8 2 2,4-4-1,8-1-1,7-8 1,5-6-1,6-8-1,3-4 0,4-7 1,-3-6-1,-2-6-1,-1-2 2,-5-3-2,-6 2 1,-2 0 0,-7 0 0,-6 3 1,1 4-1,-4 5 1,5 12-1,-11-12 0,11 12 1,0 0-1,-8 22 1,10-4-1,2 1 1,1 3-1,2 1 0,3-1 0,0 0 0,0-2-2,0-6-1,1 3-5,-11-17-12,17 6-20,-5-9 1,-1-6-1,3-4 0</inkml:trace>
  <inkml:trace contextRef="#ctx0" brushRef="#br2" timeOffset="-527766.1865">14961 11055 79,'0'0'39,"0"0"-1,0 0 2,0 0-27,-6 22-5,2-7-2,4 4-3,-1 0-1,1 2-1,2-3-2,0-4-3,6-2-4,-8-12-17,12-1-14,-12 1-1,16-22 1,-7 3 0</inkml:trace>
  <inkml:trace contextRef="#ctx0" brushRef="#br2" timeOffset="-527592.1766">14950 10850 92,'-9'-3'39,"9"3"0,-15 2-2,15-2-30,-8 9-2,8-9-5,6 12-5,7-3-7,-13-9-26,21 10 0,-6-10 0,-2-5-2</inkml:trace>
  <inkml:trace contextRef="#ctx0" brushRef="#br2" timeOffset="-527319.161">15101 10725 64,'0'0'37,"6"-17"0,-6 17 1,16 9-22,-16-9-5,10 27-2,-7-5-3,4 11-1,-1 6-2,1 9 0,-5 4-1,0 3 0,-2-1-2,0 3 0,0-5 1,-2-6-1,0-5-1,2-12-1,3-9-3,-3-20-3,14 12-11,-2-23-22,0-6 2,5-9-1,0-6 1</inkml:trace>
  <inkml:trace contextRef="#ctx0" brushRef="#br2" timeOffset="-526959.1404">15520 10959 72,'0'0'38,"0"0"-1,0 0 2,-16 0-24,1 9-7,-5-2-2,-1 2-2,-1 1-1,6 1-1,2-1-1,6 0 0,8-10 0,3 16-1,8-9 0,3 4 1,6 0-1,-1-1 0,1 3 1,1 1-1,-4 2 0,-3-2 1,-6 2-1,-5-1 0,-4 1 0,-5 1 0,-8 0 1,-2-3-1,-4-1 0,1-1-1,-1 0 0,-2-6-4,8 5-13,0-10-23,-1-6 2,0 1 0,2-3-1</inkml:trace>
  <inkml:trace contextRef="#ctx0" brushRef="#br2" timeOffset="-178613.2161">15738 11190 58,'15'6'29,"-15"-6"1,16 10-7,-11-1-19,-6 2-1,1 2-2,-2 0-2,-4 0-8,5-1-8,1 0-12,0-12-1,0 0 0,-17-3 1</inkml:trace>
  <inkml:trace contextRef="#ctx0" brushRef="#br2" timeOffset="-178153.1898">16022 10947 28,'0'0'33,"11"-13"2,-11 13-1,10-10-11,-12 0-6,2 10-3,0 0-4,0 0-2,0 0-3,10 18-1,-9-2-2,1 7 0,-1 2 0,0 4-1,0 1-1,0-2 0,1-3-2,-2-6-2,5-1-5,-5-18-8,0 0-21,18-9 0,-11-11-1,3-7 2</inkml:trace>
  <inkml:trace contextRef="#ctx0" brushRef="#br2" timeOffset="-177686.1631">16103 10725 53,'0'0'36,"-7"-10"-1,7 10 0,0 0-11,0 0-20,-6 15-5,13-3-13,1 2-20,-2-3-1,2 6-1,-1-5 1</inkml:trace>
  <inkml:trace contextRef="#ctx0" brushRef="#br2" timeOffset="-177219.1364">16276 10952 81,'8'11'36,"-8"-11"-1,0 0-6,6 15-23,-6-15-2,0 24 0,-1-10-1,2 4 0,-1-4-2,5 6 1,-2-4 1,2-4-1,-5-12-1,13 10 0,-1-13 1,1-4-1,4-5 0,0-8 0,3-5 0,-2 1 0,-1 1 0,-4-1 0,-1 5-1,-4 4 1,-8 15-1,0 0 1,0 0-1,-3 18 1,0 2-1,2 3 0,1 3 0,0 0 1,3-2-1,1-3 0,2-6 0,3-2 0,0-9 0,1-5-1,3-6 1,1-7-1,1-4 1,0-5-1,1-1 0,-1-3 1,1 3-1,-4 5 1,-2 2 1,-2 7 0,-8 10 0,9-3 0,-9 3 0,0 24 1,-3-6-1,1 3 0,-1 2 0,3 0-1,0 1-2,-3-5-2,9-1-7,-6-7-23,0-11-6,14 1 1,-14-1-1</inkml:trace>
  <inkml:trace contextRef="#ctx0" brushRef="#br2" timeOffset="-176733.1086">16799 10979 78,'10'12'36,"-8"-2"0,3 1-4,0 4-23,-6-1-3,6 9-2,-2-1-1,3 2-2,-1-1-1,0 0 0,1-3 0,-2-1 0,-2-3-1,-1-7 0,-1-9-1,0 0 0,0 0 0,-3-9 0,1-9 0,-1-7 0,-1-6 1,2-4 1,0-2 1,1-2 1,2 0 1,2 4 0,2 2 1,4 8 0,0 4 1,5 6-1,0 4-1,5 7 0,-4 4-1,2 5-1,-3 2 0,1 7 0,-5 3 0,-4 4-1,-6-1 0,-3 2 0,-5 0 0,-4 0 0,-3-3 0,-3-3 0,0-5 0,2-2 0,3 0-1,0-7-1,13-2-2,-11-9-7,18-3-27,3-1-2,2-9 1,2-2-1</inkml:trace>
  <inkml:trace contextRef="#ctx0" brushRef="#br2" timeOffset="-176692.1062">17181 10590 82,'0'0'38,"6"10"1,-7 4 0,-8 4-28,8 12-4,-5 2-1,4 9-2,-3 3-1,2 2 0,0 1-2,2 0 0,1-1-1,1-6 0,5-4-1,0-9-3,7-4-4,-2-14-19,5-7-14,3-9 1,-2-12 0,3-4 1</inkml:trace>
  <inkml:trace contextRef="#ctx0" brushRef="#br2" timeOffset="-176217.0791">17377 10889 81,'-1'19'38,"2"-1"0,-2 4 0,1 3-28,-3-2-3,4-2-3,0 0-3,1-3-3,4-3-3,-6-15-10,0 0-24,15 0 1,-10-13 0,1-4 0</inkml:trace>
  <inkml:trace contextRef="#ctx0" brushRef="#br2" timeOffset="-176178.0768">17388 10708 85,'0'0'36,"0"0"1,-9-9-4,9 9-27,0 0-14,0 0-27,11 8 0,-11-8-2,24 12 1</inkml:trace>
  <inkml:trace contextRef="#ctx0" brushRef="#br2" timeOffset="-175713.0502">17528 10960 67,'14'0'36,"6"1"-1,-2-9 1,-1 2-26,6 4-3,-4-3-3,4 1-1,-3-1-1,1 1-1,-4 0 1,-1-2-1,-3-3 1,-2 1-1,-5-5 1,-3 1-1,-5-2 1,-4 0-1,-3-1 0,-4 7 0,-2 3 0,-5 5 1,0 6 0,-1 8 0,-2 5 0,5 7 0,-1 3 0,5 4 0,1 0 0,8 0 0,3-3-1,4 1 0,6-7-1,4-4 0,4-6-3,3-7-3,10 1-15,-1-10-20,-3-8 1,5-3 0,1-6-1</inkml:trace>
  <inkml:trace contextRef="#ctx0" brushRef="#br2" timeOffset="-175247.0236">18148 10837 97,'-20'1'37,"4"0"2,-2-1-9,2 6-21,-6-1-5,5 5 0,2 1-1,5 0-1,6 0-1,6 3-1,5-1 1,4 0-1,4 0 0,4 2 0,0-1 0,-3 3 0,-1 0 0,-4-2 0,-4 1 0,-4 2-1,-7-1 1,-4 0 0,-6-3 0,-1 0 1,-5-4 0,0 1 0,-2-1 1,2-6-1,2-3 0,3 0 0,6-1-4,9 0-10,-10-12-26,10 12-2,10-20 1,-1 9-1</inkml:trace>
  <inkml:trace contextRef="#ctx0" brushRef="#br2" timeOffset="-542902.0522">20492 11542 3,'0'0'21,"0"0"1,-10-3-2,10 3-6,-10-11 0,10 11 0,-10-14 0,10 14-1,-13-21 0,9 11-3,-4-11-1,3 3-1,-3-6-3,2 0-1,0-9 0,3 0-1,1-6 0,2-2 0,0-6 0,3 1-1,1-5 0,2 3 0,1 0 0,0 1-1,0 1 0,3 6 0,2 3 0,1 5 0,2 3 1,4 5-1,1 5 0,4 8 1,1 6-1,0 5 1,1 8-1,2 9 0,2 9 0,-1 5 0,0 7 0,0 7 0,-1 5 0,0 2 0,-2 2-1,-4 1 1,-3-3-1,-3 1 1,-4-2-1,-4-7 1,-3-1-1,-1-5 0,-3-3 1,0-6-1,-1-5 0,0-4 0,2-6 0,-1-2 1,-1-2-1,0-10 0,0 0 0,0 0-2,0 0 0,0 0-2,0 0-4,5-21-6,2 8-23,0-2-3,0-2 1,3-1 0</inkml:trace>
  <inkml:trace contextRef="#ctx0" brushRef="#br2" timeOffset="-541324.962">20261 10827 23,'0'-16'29,"0"16"4,-2-11-1,2 11-13,0 0-3,-15-11-4,15 11 0,-6 13-4,6 7-1,-3 3-2,7 13 0,-3 6 0,3 12-1,-1 8-1,0 8 0,-1 1 0,0 2-1,-2-2-1,-1-2 0,0-7 0,2-5 0,-1-9 0,3-10-1,1-9 1,1-8 0,2-9-1,-7-12 0,13 6-1,-7-16-4,5 3-15,-4-7-20,-3-6 2,-1 2-3,-3-5 2</inkml:trace>
  <inkml:trace contextRef="#ctx0" brushRef="#br2" timeOffset="-539168.8387">22632 11341 70,'-6'12'35,"3"6"0,0-3 1,-3 2-28,8 6-1,-3-5-1,10 3-2,0-5-1,7 0 0,2-8-2,6-1 1,1-5-1,2-8 0,0-4-1,-4-2 1,-1-6 0,0-4-1,-6 0 1,-3-3-1,-6 2 1,-3 4-1,-3 3 1,-1 4-1,0 12 0,0 0 1,-15 6 0,11 11-1,0 4 1,3 6 0,0 2-1,2 2 0,4-1-3,3-8-1,6 3-5,-6-15-8,6 0-11,0-8-11,-2-11 0,2-6 2,-4-10 1</inkml:trace>
  <inkml:trace contextRef="#ctx0" brushRef="#br2" timeOffset="-538696.8117">22946 11033 67,'0'-29'37,"6"17"-2,-6 12 3,0 0-24,16 27-6,-10 3-2,7 14-1,-7 2-1,5 7-1,-2-1 0,-6 0-2,0-5 0,1-3 0,-2-7-1,-3-12 0,6-6 0,-2-7 0,-3-12-1,9 5 2,-9-5-1,15-19-1,-9 6 1,6-3 0,-4 2 0,1-3 0,5 3 0,-3 4 0,-1 3 0,4 4 0,-2 3 0,-12 0 0,15 14 0,-10 1 0,-5 2 1,-3 2-1,-3 2 1,-4 1-1,-4-1 1,-1-2 1,0-3-1,-7-4-1,4-3 1,2-3-1,2-4 0,3-5-2,11 3 0,-3-14-2,3 14-5,18-23-11,-5 9-20,8-1 1,0-4 0,5 4 2</inkml:trace>
  <inkml:trace contextRef="#ctx0" brushRef="#br2" timeOffset="-538026.7734">23380 11346 64,'0'0'36,"0"0"0,0 0 0,-12-12-22,12 12-4,-19 7-3,10 0-2,-5 0-1,2 6-1,-1-3-1,10 3-1,5-1 0,0 1-1,8 2 0,5-1 0,2 3 0,1-3 0,5 3 0,-10-1 0,-4-1 0,2-2-1,-8 0 1,-11-4 0,8-9 0,-24 12 0,1-10-1,5-2 1,2 0-1,-8-2 0,8-1-1,5-2 0,11 5 0,-9-8 0,9 8-1,15-9 2,-2 2 0,10 1 0,3 0 1,1-1 1,0-4-1,5 4 1,-4-4 1,4 0-1,-5-3 2,-2 2-2,-8-4 2,5 1-2,-4-3 1,-6-2 0,-3 0-1,-2-2 0,-6 0 0,1 2-1,-3 2 0,-8 5 0,-4 7 0,2 6 1,-5 9-1,-2 6 0,-1 7 0,-6 7 0,4 4 0,4 2 1,4-1-1,-2-3 0,10-1 0,8-1 0,5-4 0,9-8 0,1-3 0,4-6-1,1-4-2,3-4-4,7 0-8,-13-7-24,2-8 0,-6-4 0,-1-8 1</inkml:trace>
  <inkml:trace contextRef="#ctx0" brushRef="#br2" timeOffset="-537634.751">23832 10934 87,'0'0'36,"14"11"2,-13 15-2,0 8-29,2 5-2,1 15-1,-6 2-1,5 8 0,-4-1-1,-4-2-2,1-5 0,3-8-2,0-4-2,-1-15-3,10-6-5,-8-23-8,0 0-10,9-6-1,-9-10 2,-7-11 2,0-4 7,-12-7 9,-1 1 13,-3 4 13,-3 1 10,1 5 3,4 5-1,13 8 0,3 5-3,18 11-6,5-3-10,15 8-4,3 0-1,12 2-5,2 2-6,-7 2-30,-7-9 1,-6 0-1,-18-7 0</inkml:trace>
  <inkml:trace contextRef="#ctx0" brushRef="#br2" timeOffset="-489889.0201">22369 11339 3,'0'0'21,"10"-1"3,-10 1-2,0 0-5,0 0-3,9-6 0,-9 6-2,0 0 0,0 0-1,0 0-2,0 0-2,0 0 1,0 0-2,-17-8-2,17 8 0,-19-5-1,19 5 1,-18-9-2,8 7 1,-4-1-2,2 3 1,0 0-1,1 2 1,-2 1-2,1 3 1,-1 1-1,4 1 1,1 1-2,2 0 2,-1 0-1,3 2 0,2-2 0,4 0 0,-2-9 0,6 19 1,-6-19-1,12 17 1,-3-9 0,3 0 0,0 0 0,2 3 0,2-2 0,0 0 0,4 3 0,-2 0-1,-2 2 1,-1-1 0,-5 0-1,-6 2 1,-4-1-1,-5 1 1,-7-2-1,-2 0 0,-4-2 0,-4-1 1,-1-2-1,3-2 2,2-4-1,0-4 1,4-2-1,1-1 0,4-1 1,9 6-1,-11-12 0,11 12-1,-4-10-1,4 10-2,0 0-3,0 0-13,16 2-21,-2 2 1,0-5-1,5 4 0</inkml:trace>
  <inkml:trace contextRef="#ctx0" brushRef="#br2" timeOffset="-488709.9526">22574 11340 28,'0'0'22,"7"-14"-2,-7 14 1,2-15-4,-2 15 0,1-16-3,-1 16-3,-5-14-2,5 14-2,-3-10 0,3 10-2,0 0-1,0 0 0,-1 10-1,2 2 0,8 6-1,-5 3 0,6 3-1,-1 5-4,0-3-10,-3 0-23,7 2 2,-7-9-3,3-1 2</inkml:trace>
  <inkml:trace contextRef="#ctx0" brushRef="#br2" timeOffset="-174485.9801">13458 11740 11,'15'-15'28,"3"5"1,-8-2-3,-5 1-4,-5 11-3,-5-17-2,-4 14-4,-10-3-3,3 12-2,-8 0-3,1 6 0,-3 3-1,6 8 0,0 3-1,6 5 1,5 2-1,6 4-1,5-2 0,7 2-1,4-2 1,0-4-2,0-3-1,-1-4-1,-2-3-2,-5-6-3,-1 1-4,-14-11-3,4 4-6,-12-12 0,3 3-1,-10-10 1,5 2 1,-5-5 6,3-1 8,5 1 7,1-2 7,9 3 6,2-1 2,5 13 0,9-17 1,4 12-3,2-1-4,6 5-4,2-2-3,3 3-5,6 2-6,-3-4-8,3-3-18,4 5 1,-6-8-1,2 3 1</inkml:trace>
  <inkml:trace contextRef="#ctx0" brushRef="#br2" timeOffset="-174010.9529">13710 11864 65,'-6'15'36,"-6"2"0,-1 6 2,2 2-27,-5-5-2,9 7-2,-1-6-1,10 0-2,5-7-1,7-4-2,8-7 0,4-4 0,3-6 0,2-6 0,-1-5-2,-1-4 1,-8-3 0,-3 2 0,-11 0 0,-6 0 0,-9 5 0,-9 4-1,-5 5 1,-6 6-1,-1 7-1,-2 0-3,5 12-3,-1-3-9,14 2-22,7 2 2,6-6-1,10 2 1</inkml:trace>
  <inkml:trace contextRef="#ctx0" brushRef="#br2" timeOffset="-173523.925">13926 11848 81,'0'0'39,"9"-13"-1,-9 13 1,0 0-29,0 0-4,10 5-2,-5 10-2,1 2-2,1 3-1,1 3-1,-2-2 0,2 1 0,-4-5 0,0-1 1,-4-16-1,5 12 1,-5-12 2,3-11-1,1-4 2,0-6 0,5-1 0,-1-3 1,5 2 0,2-2-2,2 5 1,3 4-2,-2 3-4,4 11-13,-3-1-23,-6 2 2,-1 5-2,-12-4 2</inkml:trace>
  <inkml:trace contextRef="#ctx0" brushRef="#br2" timeOffset="-172728.8796">14748 11865 48,'0'0'33,"0"0"1,0 0 0,0 0-18,0 0-4,-9-1-4,9 1-2,-13 3-1,2 0-1,-3 0-1,-1 3 0,-4-1 0,-2 3-1,-2 2 1,5 4-2,-1-1 1,7 2 0,1-1 0,7 1-1,5 1 1,6-4-1,4-3 0,4-3 0,5-5 0,2-2-1,-3-4 1,2-5-1,-2-3 0,-3-3 0,-5 1 0,-3-1 1,-5 1-1,-3 2 0,-1 4 0,1 9 0,-13-6 0,13 6 0,-8 12 1,6 0-1,3 2 0,0 3 0,3 0 1,4 0-1,0-1 1,4-2-1,-2-3 0,-1-5-1,1 0-2,-10-6-3,20-6-5,-16-6-11,4-2-19,-1-6 2,1-6 0,-2-1 0</inkml:trace>
  <inkml:trace contextRef="#ctx0" brushRef="#br2" timeOffset="-172221.8506">14895 11657 73,'8'-13'38,"-8"13"0,12 1 1,-12-1-26,3 23-4,-2-5-1,4 8-3,-5 3-2,2 5-1,-3 3 0,-1 0-1,0-4-1,-1-4-1,3-5-1,-1-5-2,4-6-1,-3-13-6,13-1-10,-5-10-20,0-9 3,3-3-1,-2-7 2</inkml:trace>
  <inkml:trace contextRef="#ctx0" brushRef="#br2" timeOffset="-172181.8483">15023 11657 59,'0'0'37,"0"0"1,0 0 1,-11 13-18,14 14-8,-7-1-4,6 9-1,-4 3-3,6 4-1,0-1-2,2 1 0,1-5-1,0-6-2,2-4-1,2-11-6,7-7-33,-5-8 0,-13-1 1,18-27-2</inkml:trace>
  <inkml:trace contextRef="#ctx0" brushRef="#br2" timeOffset="-522847.9052">15610 11790 50,'7'-12'35,"-8"1"1,1 11-1,4 10-14,-6-1-11,8 15-2,-3 2-4,4 4-1,-1 2-1,6 1-2,0-4 2,4-2-2,2-6 1,0-8-1,0-8 1,0-5-1,1-7 0,-2-9 1,-1-5-1,-3-4 0,-3-4 1,0-1-1,-3 0 0,-1 2 0,-3 4-1,-3 6-2,2 8-1,-3 1-3,1 9-5,12-1-10,2 5-9,5 4-3,2-1 0,5 0 4</inkml:trace>
  <inkml:trace contextRef="#ctx0" brushRef="#br2" timeOffset="-522439.8819">16088 11814 35,'15'-2'29,"-15"2"1,9-12-3,-9 12-2,-12-11-6,12 11-3,-27 1-7,11 9-1,-10-2-2,4 8-2,-1 0-1,5 7 0,7 0-1,3-1-1,10-2 1,9-2-1,7-6 0,7-4-1,6-3 1,2-10-1,-1-4 0,-1-4 1,-4-3-1,-6-3 0,-6-1 0,-4-1 1,-8-1-2,-6 5 2,-3 1-1,-3 3 0,-2 5 1,1 5-1,-2 7 1,2 5 0,4 4-1,4 6 1,1 5 1,4 3-2,4-1 1,2-3-1,3-2-1,-1-6-2,5-2-2,-4-13-5,5-6-22,-4-6-9,-4-7 2,4-4-1</inkml:trace>
  <inkml:trace contextRef="#ctx0" brushRef="#br2" timeOffset="-522185.8673">16290 11464 62,'-1'-9'38,"1"9"0,0 0 0,-7 19-13,6-2-16,7 9-2,0 4-3,2 9-1,-2 3-1,1 4-1,0-1-1,0-1-1,-3-3 0,-1-3-2,2-3-1,-1-14-2,8-1-5,-12-20-13,15 7-15,0-10 1,-3-9 0,2-5 3</inkml:trace>
  <inkml:trace contextRef="#ctx0" brushRef="#br2" timeOffset="-521779.8441">16465 11639 80,'-3'-11'39,"3"21"-2,-3 10 0,-2-1-25,7 12-5,-1-1-2,2 6-1,2-2-2,3-3-1,1-3 0,4-3 0,4-10-1,-1-3 1,1-10-1,3-4 0,-2-7 1,1-4-1,0-6 0,-5-5 1,-3 0-1,-1-3 0,-1 2 0,-8 2 0,0 5 1,-4 2-1,3 16 1,-15-8-1,15 8 1,-16 19 0,9-3-1,4 5 1,2 0 0,2 4-1,3 3 0,6-4-1,-2 1-1,1-5-3,3 2-3,-7-12-8,8 1-25,-3-6 2,-10-5-2,16-11 2</inkml:trace>
  <inkml:trace contextRef="#ctx0" brushRef="#br2" timeOffset="-521411.8231">16764 11844 69,'17'-4'37,"-5"1"2,0 0 0,9 2-24,-9-9-4,9 5-3,-4-4-2,4 0-2,-2-5-1,1 2-1,-2 0 0,-2-4-1,-4 0 0,-3-2-1,-5-1 0,-4 2 0,-4 0 0,-6 1 0,-6 2 0,-1 8 0,-4 6 0,-2 4 0,0 7 0,2 7 0,2 5 1,4 6-1,5 1 1,3 1 0,7-2-1,7 3 0,4-3 0,2-6-2,8 1-2,0-10-4,7 0-9,-5-8-24,9-9 1,-2-8-1,1-8 1</inkml:trace>
  <inkml:trace contextRef="#ctx0" brushRef="#br2" timeOffset="-521090.8047">17253 11662 80,'-7'-12'38,"7"12"0,-18 3 0,0-3-27,10 11-5,-2 0-2,4 3 0,0 1-3,5 1 1,3 0-1,6 0 0,2 0 0,1-2 0,1 2 0,1-2-1,-3 2 1,-1-1-1,-6 3 0,-4-2 0,-4 1 1,-5-1-1,-3 0 0,-3-3 0,-1-1 0,-3-3-2,4-3-4,-6-7-16,2-2-18,2-4 1,-1-7-1,5 1 1</inkml:trace>
  <inkml:trace contextRef="#ctx0" brushRef="#br2" timeOffset="-520307.7599">13511 12495 37,'-9'10'29,"2"7"2,-10 0 0,-2 2-18,8 9-3,-2-3-1,7 5-2,4-5 0,11 0-2,5-10-1,8 0-1,5-8 0,2-7-1,1-7 0,2-3-1,-5-6 0,-3-2 0,-7-1 0,-6-5 0,-7 0-2,-8 4 2,-9 3-1,-7 0 1,-5 6-1,-5 4 0,-5 3 0,3 6 0,3 5 0,4 3 0,7 3-1,9 2-2,13 3-2,6-7-10,13-1-21,9 1 1,2-9-1,13-1 1</inkml:trace>
  <inkml:trace contextRef="#ctx0" brushRef="#br2" timeOffset="-520020.7435">14066 12370 71,'1'-22'36,"-5"6"-1,-7 3-2,-12 1-20,6 11-6,-7 3-1,3 10-2,-2 3-1,4 7 0,3 3-1,6 6-1,4 2 1,4 6-1,3 0 0,5 2-1,3-4 0,1-2-1,3-3-2,-1-8-2,1 1-6,-8-15-11,-5-10-17,9 9 2,-9-9-2,-11-9 3</inkml:trace>
  <inkml:trace contextRef="#ctx0" brushRef="#br2" timeOffset="-519847.7336">13820 12650 52,'-12'-14'35,"12"14"1,12-9-1,1 0-16,7 4-8,1-1-3,7 2-3,3 2-5,0 0-5,9 4-15,-4-3-16,-3-3 0,2 4-2,-6-7 2</inkml:trace>
  <inkml:trace contextRef="#ctx0" brushRef="#br2" timeOffset="-519453.7111">14462 12454 69,'4'-12'37,"-4"12"0,0 0 1,0 0-19,0 0-14,1 17 0,2-3-3,5 6-1,0 2 0,1 2-1,1 0 1,1-2-1,0 0 0,0-3 0,-2-3 1,-1-7-1,1-3 0,1-6 0,0-6 0,-2-6 1,4-6-1,0-2 0,1-5 0,-3 0 0,1 0 1,0 0-1,-3 3-1,0 5-1,0 6-1,-3 0-3,4 11-5,-9 0-11,13 0-16,1 8 0,-1 0 0,6 3 2</inkml:trace>
  <inkml:trace contextRef="#ctx0" brushRef="#br2" timeOffset="-518938.6816">14977 12497 70,'0'0'37,"9"-21"0,-14 1-9,5 20-11,-17-20-6,6 15-2,-8 2-3,1 7-2,-3 4-1,2 6-1,-1 7 0,2 3 0,4 4-1,5 5 0,4-2 0,6 0 0,7-3 0,6-2 0,3-8 0,4-4-1,2-5 1,0-7-1,0-7 0,-1-2 0,-2-5 1,-3-4-1,-4-1 0,-2-5 0,-3-2-1,-2 3 1,-3-3 0,-3-1 1,0 1-2,0 3 2,-1 2-1,0 4 0,-1 4 1,2 11-1,-1-10 0,1 10 0,3 15 0,-1-2 1,1 3-1,1 7 0,2 2 1,0 2-1,0-1 1,-1-1-1,2-2 0,-1-2-2,1-4 0,-2-7-3,4-2-4,-9-8-8,14-6-25,-4-1 2,-5-3-1,1-3 3</inkml:trace>
  <inkml:trace contextRef="#ctx0" brushRef="#br2" timeOffset="-518576.6609">15191 12516 67,'11'-14'39,"-11"14"-2,9-8 3,-9 8-24,10 0-5,-10 0-4,14 15-1,-7 0-2,3 3-2,-1 2-1,1 1-1,0 2 1,-2 0-1,-3-2 1,1-4-1,-3-6-1,-3-11 1,0 0 0,0 0 0,0 0 0,10-23-1,-9-1 0,2-2 1,1-2 0,1 1 0,1 0 0,2 5 0,0 3-1,-1 7 0,3 5-2,-10 7-2,23-4-5,-23 4-12,20 2-17,-5 2 0,-1-3-1,1 1 3</inkml:trace>
  <inkml:trace contextRef="#ctx0" brushRef="#br2" timeOffset="-518390.6503">15535 12463 55,'0'0'36,"0"0"1,0 0 0,3 13-16,1-1-9,-6-3-4,5 11-3,-2-1-1,0 0-2,1 1-3,-1-2-4,5 0-4,-10-5-20,4-13-9,0 0 0,7-10-1</inkml:trace>
  <inkml:trace contextRef="#ctx0" brushRef="#br2" timeOffset="-518223.6407">15477 12318 79,'0'0'35,"-15"4"0,15-4-3,2 9-27,-2-9-10,15 14-25,-1-9-4,5 3-1,-2-4 0</inkml:trace>
  <inkml:trace contextRef="#ctx0" brushRef="#br2" timeOffset="-517728.6124">15781 12512 73,'15'-8'37,"-15"8"-2,0-14 0,0 14-22,-15-9-4,3 9-3,-7 0-1,-2 7-2,-2 2 0,-3 8-1,1 2 0,6 2-1,5 1 0,7 2-1,6-3 2,8-2-2,5-3 1,11-5-1,3-5 0,0-4 0,0-2 0,-2-5 0,-1-4 0,-4-4 0,-4-2 0,-7-5 0,-1 1 0,-5-5 0,-3-1-1,-3 1 2,0 4-1,-1 2 0,1 3 0,4 15 0,-7-9 0,7 9 0,1 16 1,3-1-1,1 3 0,2 7 0,4 1-1,-2-1-2,4 1-2,-1-9-5,5 2-16,-1-6-14,-3-9 1,0-8 0,-3-12 1</inkml:trace>
  <inkml:trace contextRef="#ctx0" brushRef="#br2" timeOffset="-517200.5822">15953 12153 99,'0'0'38,"0"0"1,0 0-10,6 30-20,-4-3-4,5 8-1,-2 6-2,4 4-1,0 1 0,-1 0 0,-1 3-1,0-4 0,0-6 1,-1-2-1,0-9 0,-1-6 0,-1-7 1,-4-15-1,11 3 0,-6-16 0,3-6 0,-1-6 0,2-5 0,1-1 0,2 0-1,0 1 1,-2 5 0,1 8-1,1 4 2,-1 9-1,1 6 0,-2 6 0,0 6 0,1 5 0,0 6 0,-3 4 0,-1 2 1,-1 0-2,-4 0 2,-2-2-2,-3-2 2,-4-6-1,-2-6 0,-2-6 1,-4-5-1,0-4 1,-3-2 0,2-5-1,-1-1 0,4-1-2,13 9-1,-16-19-5,16 19-14,14-12-18,-4 1 0,4 1-1,3-4 3</inkml:trace>
  <inkml:trace contextRef="#ctx0" brushRef="#br2" timeOffset="-516932.5669">16320 12209 102,'-5'-15'39,"5"15"2,0 0-8,-3 9-24,4 12-2,4 7-3,1 7-1,2 7 0,-1 2-2,0 2 0,1 2-1,-3-4-1,2-4 0,-2-5-3,1-4-2,-4-12-4,13 1-14,-4-13-18,1-9 2,0-6-1,0-5 2</inkml:trace>
  <inkml:trace contextRef="#ctx0" brushRef="#br2" timeOffset="-516518.5432">16517 12554 83,'13'3'38,"-13"-3"0,18-2-9,0 5-17,-5-8-2,9 6-2,-6-5-3,5 1-1,0-4-1,2 1-1,0-5-1,0-1 0,-3-2-1,0-1 1,-2-4-1,-4 1 0,-6-3 0,-4-2 0,-5 3 0,-5 2 0,-4 4 0,-6 3 0,-2 8 0,-2 6 1,-4 9-1,2 6 2,-1 8-1,4 2 1,1 3-1,5 3 1,2 1 0,4-3-1,5-2 1,5-2-2,2-5 0,2-2 0,7-4 0,-2-8-2,8-1-2,0-7-2,6 1-4,-6-12-7,7 3-26,-2-3 3,-1-4-1,3 1 0</inkml:trace>
  <inkml:trace contextRef="#ctx0" brushRef="#br2" timeOffset="-516037.5157">17203 12408 61,'17'-11'35,"-17"11"1,0-14-9,0 14-5,-11-12-8,11 12-4,-19-4-1,6 8-2,-5-1-1,2 6-2,-2-1-1,1 4 0,1 4-2,6-2 0,4 2-1,4-1 0,4 1 1,5-1-1,5 1 0,2-4 0,3-1 0,-2-1 0,1-2 0,-1 0 0,-3 1 0,-1-2-1,-11-7 0,9 14 0,-9-14 1,-8 15-1,-2-8 1,-5-1 0,-5-2 0,-1 1 1,-1-1-1,2-1 1,2-2-1,3 1 0,5-1 0,10-1-2,0 0-4,0 0-5,12-3-30,1 2 0,2-2 1,4-1-1</inkml:trace>
  <inkml:trace contextRef="#ctx0" brushRef="#br2" timeOffset="-213124.19">19366 13846 26,'0'0'29,"10"-6"5,-10 6-2,12 1-9,-12-1-7,15 10-2,-9 1-5,8 7-3,-6 0-1,5 5-2,-5 1 0,1 2-2,-2-1 0,-4-1-1,0-8 0,-3-2-1,0-14 1,-3 9 0,3-9 0,-6-12 0,3-4 0,2-2 1,1-5 0,1-1 0,5 1 0,1 4 0,3 1 0,0 6-1,5 7-2,-3 1-3,6 13-6,-6-1-18,4 1-7,1 4-1,-2-4 0</inkml:trace>
  <inkml:trace contextRef="#ctx0" brushRef="#br2" timeOffset="-212644.1626">19778 13919 40,'0'0'33,"13"9"2,-3-9 0,5-3-12,3 4-11,-2-8-4,7 4-3,-3-6-1,3 3-1,-4-5-2,-2 0 1,-3-4-2,-1 2 1,-6-2 1,0-1-2,-8-1 1,-6 1 0,-1 1-1,-4 1 0,-5 5 1,-4 2-1,0 7 0,-2 5-1,0 6 1,3 6 0,0 3 0,6 2 1,3 6 0,7 3 0,6-2 1,5-2 0,4-3 1,8 0-2,4-5 2,4 0-1,-1-8-1,3-2-2,0-1 0,-5-4-4,3 3-4,-11-4-24,1-5-7,0 1 2,-6-7-2</inkml:trace>
  <inkml:trace contextRef="#ctx0" brushRef="#br2" timeOffset="-212201.1372">20211 13523 70,'2'-12'35,"-6"0"0,4 12 2,0 0-26,0 0-6,4 17 0,0 3-1,2 11 0,-2 2-1,2 6 0,0 4-1,-2 0 0,-2 1-1,1-2 0,-1-3-1,2-6-1,2-2-2,-2-8-4,8 0-17,-1-9-15,1-8 1,5-8 0,0-9 0</inkml:trace>
  <inkml:trace contextRef="#ctx0" brushRef="#br2" timeOffset="-211753.1116">20680 13746 70,'-19'-6'37,"1"11"0,-10 1 1,-10-2-25,8 10-5,-1-4-2,6 8-1,2-2-2,7 3 0,6-3-1,7 3-1,5-2 0,4 1 0,7-4 0,3-4-1,2-6 1,4-2-1,-1-5 0,1-6 1,-2-5-1,-3-3 1,-4-6-2,-3-2 2,-6 1-1,-4-1 0,-3 3 0,-3 4 0,-3 6 0,9 12 1,-18-4-1,11 13 0,1 6 0,4 6 0,3 5 1,5 1-1,1 1-1,3-2-2,6 0-4,-5-10-9,5-2-24,1-4 1,1-11 0,3-6-2</inkml:trace>
  <inkml:trace contextRef="#ctx0" brushRef="#br2" timeOffset="-211298.0856">20856 13432 79,'0'0'38,"-10"-2"0,5 12 1,1 11-26,0 1-8,8 11-1,-2 5 0,3 7-1,1 1-2,5 1 0,-3-1 0,0-3-2,1-4 1,-4-11-2,2-4 1,-3-11-2,-1-3 0,-3-10 0,0 0 0,-5-15 0,2 0 1,-2-1 0,1-1 1,-2-2 1,3 1 1,1 2 0,2 2 0,6 3 2,2 2-1,3 2 1,4 0-1,1 5 0,2 1 0,0 2 0,2 1 0,-1 3-1,-3 0 0,0 3 0,-4 0 0,-2 1 0,-10-9 0,14 18 0,-11-9-1,-2 2 1,-1-1 0,-2-1-1,-1 2 1,0-2-1,-1 1-1,4-10-1,-4 14-3,4-14-5,0 0-27,0 0-4,13-15 2,-5 3-2</inkml:trace>
  <inkml:trace contextRef="#ctx0" brushRef="#br2" timeOffset="-210834.059">21161 13520 62,'-13'-12'38,"13"12"-1,-12-4 1,12 4-19,0 0-16,3 11-8,-3-11-24,9 13-8,3-4 1,-1-4-2</inkml:trace>
  <inkml:trace contextRef="#ctx0" brushRef="#br2" timeOffset="-210792.0566">21314 13630 71,'-7'15'37,"1"4"-1,-2 5-3,-2-6-21,8 6-4,-5-2-1,9 2-1,1-3-2,8-2-1,-2-5-1,4-2 0,3-6-1,1-4 0,2-6 0,-1-3 0,-4-6 0,-1-5 0,-4-5-1,-4-3 1,-6-2-1,-4 4 0,-7 2 0,-2 5 0,-5 7 0,-3 7-1,-1 10-1,-1 6-3,9 10-3,-6-5-13,9 6-19,7-3 1,6-3 0,9-2 1</inkml:trace>
  <inkml:trace contextRef="#ctx0" brushRef="#br2" timeOffset="-210333.0304">21570 13639 81,'0'0'37,"0"0"0,-10 2-1,0 17-24,1-1-7,6 7-2,0-2-1,5 2 0,2-2-1,4-2 1,2-5-1,4-5 0,0-6 0,2-5 0,1-7 0,1-2-1,0-5 1,-2-4 0,2-2-1,-3 4 0,-1 0 1,-2 4 0,-3 5-1,-9 7 1,14 0 0,-7 11 0,-2 4 1,1 2-1,-1 2 0,2 3-1,-2 1-1,-2-5-6,6-2-32,-5-4-2,-4-12 1,0 0-2</inkml:trace>
  <inkml:trace contextRef="#ctx0" brushRef="#br2" timeOffset="-209741.9966">22784 13518 39,'17'-6'32,"-10"-7"3,-7 13 0,6-19-13,-14 4-9,7 6-3,-11-7-3,2 8-2,-6-5 1,2 7-2,-3 0 0,3 5-2,-2 3 1,0 7-1,0 6 0,3 3 0,2 7-1,4 5 0,1 4 0,6 5 0,3 2 0,6-1 0,2-1-1,-1 3 1,2-5-1,0 0 0,-1-5 0,-6-4-1,-1-3-2,-7-7-2,2-1-3,-10-15-6,11-2-10,-18-2-13,2-12-2,2-2 0,-4-8 2</inkml:trace>
  <inkml:trace contextRef="#ctx0" brushRef="#br2" timeOffset="-209280.9702">22554 13756 30,'-10'-15'35,"10"15"1,2-17 1,-2 17-11,26-8-7,-9 4-10,7 4-6,5 2-6,-2-2-17,4 0-17,7 3 1,-5-4-2,3 2 0</inkml:trace>
  <inkml:trace contextRef="#ctx0" brushRef="#br2" timeOffset="-209238.9678">22995 13644 80,'-20'11'36,"-2"1"0,3 5 1,9 3-29,0-2-3,10 6-2,4-2 0,9 0 0,10-2 0,4-1-1,1-5 1,7-3-2,-4-5 1,1-6-1,-4-9 0,-4-2 0,-14-6 0,-3-5 0,-7-4 0,-10-3-1,-6 0 1,-4 4-1,-10 6 0,0 1-1,5 10-3,-5 4-2,8 13-8,2 6-27,9 1 2,7-1-2,12 1 3</inkml:trace>
  <inkml:trace contextRef="#ctx0" brushRef="#br2" timeOffset="-208777.9414">23222 13665 42,'13'-7'34,"3"7"2,-1-2 0,1 2-12,3 12-12,-12 1-3,9 9-3,-7-1-2,-3 6-1,-1 0-1,2 3-1,-5-2 0,-2-3-1,3-6 1,-4-5-1,1-14 1,0 0 0,0 0 0,-4-15 1,4-5 0,3-2 1,-3-4 0,8 2 1,2-1 0,6 5 0,-2 0-1,7 6-1,0 4 0,-5 3-3,4 6-3,-9-1-5,4 9-20,-15-7-14,12 10 1,-12-10-1,0 0 3</inkml:trace>
  <inkml:trace contextRef="#ctx0" brushRef="#br2" timeOffset="-201403.5196">24066 13600 37,'0'0'27,"0"0"0,0 0-1,-22 8-14,0-10-5,0 6 1,-6-6-2,7 5-1,-1-6 1,1 6-2,1-3 1,10 3-1,10-3-2,-14 7 0,14-7-1,4 14 1,1-4-1,9 2 0,2 0 0,-1 4 0,0 0 0,5 2-1,-2 0 0,-5-2 1,-2 1-1,-7-1 1,-10 0 0,3-3-1,-10-2 2,-6-1-1,-2-5 1,0 1 1,-3-5-1,1 0 0,6-2 0,-3 0 0,6-1-1,14 2-1,-14-2-2,14 2-3,0 0-8,0 0-23,14 4-1,4-2-1,5-4 1</inkml:trace>
  <inkml:trace contextRef="#ctx0" brushRef="#br2" timeOffset="-200942.4933">24234 13687 62,'11'-8'33,"-11"8"-1,5 15-4,-5-15-22,-10 25 0,11-7 0,-1 5 0,-4 2-1,-4 9-1,4-1 0,3 3-1,-1-1-1,-6 0 0,1-3-1,4 0 0,1-5-2,6-8 0,-2-4-2,-2-15-3,-1 11-10,1-11-17,10-16-4,-7-1 0,-3-13 1</inkml:trace>
  <inkml:trace contextRef="#ctx0" brushRef="#br2" timeOffset="-200478.4667">24198 13759 41,'-2'-15'35,"7"3"2,6-1 0,-3-5-21,3 11-1,3-7-4,-14 14-2,0 0-3,68-17-1,-68 17-3,51 2 0,-51-2 0,0 0-1,62 26-1,-62-26 0,0 0 1,0 0-1,4 62 0,-26-46 0,2-1-1,-4 0 1,-2-3-1,4-3 0,0 0-2,0-6-3,4 4-5,18-7-15,-9-1-13,9 1 0,0 0 1,0 0 0</inkml:trace>
  <inkml:trace contextRef="#ctx0" brushRef="#br2" timeOffset="-200026.4409">24565 13827 19,'0'0'32,"0"0"0,0 0 4,51-12-16,-51 12-3,0 0-3,0 0-4,61-1-2,-61 1-2,0 0-2,54-6 0,-54 6-1,0 0-1,53-23 1,-53 23-1,0 0 0,0 0-1,39-55 0,-39 55 0,0 0 0,0 0-1,-1-57 0,1 57 0,0 0 0,0 0 0,-82 9 0,82-9 0,-58 37 0,58-37 0,-41 52 0,41-52 0,-13 56 1,13-56-1,13 50 0,-13-50 0,0 0 0,61 62-3,-61-62-2,57 24-7,-57-24-28,65 6 2,-65-6-2,0 0 2</inkml:trace>
  <inkml:trace contextRef="#ctx0" brushRef="#br2" timeOffset="-199559.4142">25259 13773 41,'0'0'35,"0"0"1,0 0 1,0 0-16,0 0-4,-70-28-5,70 28-3,-67 3-1,67-3-2,-68 15-1,68-15-1,-55 26-2,55-26-1,0 0 1,-30 69-1,30-69-1,0 0 0,65 72-2,-65-72-4,66 34-26,-66-34-9,56 9 1,-56-9-2</inkml:trace>
  <inkml:trace contextRef="#ctx0" brushRef="#br0" timeOffset="111093.3542">9155 15682 18,'0'0'16,"0"0"0,0 0-1,-1-11-1,1 11-2,0 0-4,-4-10-1,4 10-2,0 0 0,-8-11-1,8 11 0,-12-5-1,12 5 1,-16-6-1,16 6 0,-22-2 0,11 4 1,-6 1-1,5 2 0,-2 0-1,3 7 1,1-2-1,1 5 0,2-1-1,4 4 0,2 1 0,3 2 1,2 2-1,2-2 1,3 0-1,1 3 1,0-1-1,1-3-1,-1-1-3,-3-4-3,4-1-5,-5-2-8,-6-12-13,4 15-2,-4-15 1,-10 7 2</inkml:trace>
  <inkml:trace contextRef="#ctx0" brushRef="#br0" timeOffset="111671.3872">8931 15927 9,'0'0'28,"6"-13"0,5 12 1,0-5-13,0 0-5,4 0 0,1 0-5,4 5-3,1-1-1,1 0-3,2 2-4,1-1-9,-6-5-15,8 12-1,-10-11 1,5 10 0</inkml:trace>
  <inkml:trace contextRef="#ctx0" brushRef="#br0" timeOffset="111724.3902">9284 15813 34,'0'-10'30,"0"10"0,0 0 0,0 0-18,0 0-5,0 0-1,16 12-2,-9-1-3,1 4 1,0-1-1,2 3 0,-1-3-1,-2 0 0,0-3 0,-2 0-1,-5-11 0,6 9 1,-6-9 0,0 0 0,0 0 0,-3-18 2,2 7-1,2-2 2,0-1-1,4 1 0,1-2 2,3 3-2,1 1-3,2 3-5,4 3-9,-1 2-11,0-2-6,6 6-2,-5-4 1</inkml:trace>
  <inkml:trace contextRef="#ctx0" brushRef="#br0" timeOffset="112304.4234">9693 15791 21,'0'0'29,"0"0"0,-8-11 3,8 11-15,-14-4-5,3 2-3,2 6-2,-5 0-2,2 3 0,-1 1-1,1 7-2,2 0 1,2 4-1,3 1 0,5-1-1,4-1 1,5-2-1,4-3 0,5-5-1,2-4 0,2-5 1,0-4-2,-2-5 2,-2-5-1,-3 0 0,-3-3 0,-5 2 1,-6-1-1,-2 2 1,-5 0 1,6 15-1,-13-11 1,13 11 0,-16 4-1,13 6 0,1 5 0,3 3-1,3 4 1,2 0-2,3 3 0,2-3-2,4 1-3,-8-11-9,7-1-16,1-3-4,-4-11-2,4 1 2</inkml:trace>
  <inkml:trace contextRef="#ctx0" brushRef="#br0" timeOffset="112905.4578">9903 15795 47,'0'0'32,"0"0"2,9 14-1,-9-14-20,4 15-6,1-2 1,-3-1-3,3 3-2,-1-2-1,2 1-1,1-3 0,-2-1 1,-5-10-2,12 12 1,-12-12-1,12-8 0,-12 8 1,12-19 0,-6 6-2,1 0 1,1-2-1,-1 2 1,-1 2 0,-6 11 0,9-14 1,-9 14-1,0 0 1,0 0-1,10 19 1,-7-5 0,0 2-1,1 2 1,2 0-1,0-2 0,1-2 0,1-3 0,1-6 0,-9-5 1,19-3-2,-8-6 2,1-5-2,0-3 2,2-2-1,0 1 0,-1-1 0,1 3 0,-3 2 0,-11 14 0,16-10 0,-16 10 0,9 8 0,-7 2 0,0 7 1,-1 1-1,1 0 0,1 1-1,1-2-1,-1-2-4,6 1-16,1-4-13,-10-12 0,13 7-1,-13-7 1</inkml:trace>
  <inkml:trace contextRef="#ctx0" brushRef="#br0" timeOffset="113504.4921">10393 15861 49,'10'2'33,"3"-1"0,-13-1 1,19-11-21,-4 10-4,-1-5-4,4 5-1,-3-2-2,1-1 0,-4-1-1,1-1-1,-2 1 1,-11 5 0,14-14 0,-14 14-1,5-17 0,-5 17 1,-8-15-1,-2 8 1,-4 0-1,-3 5 1,-1 3 0,-3 4 0,0 4 1,3 4 0,1 5 1,6 4 0,1 1 1,8 2-1,3-2 1,9 1-1,2-7 0,8 1 0,0-7-1,4-2 0,0-3-2,0-4-4,5 0-27,-9-4-9,-4-3 1,-2-3-1</inkml:trace>
  <inkml:trace contextRef="#ctx0" brushRef="#br2" timeOffset="-571954.714">11414 15333 19,'4'-16'28,"-4"16"2,-7-23 2,-1 8-12,-2 0-7,-7-2-2,5 5-1,-6-1-1,4 6-2,-7-1-3,3 14 1,-1 1 0,1 11-1,0 4 0,3 6 0,1 2-1,6 8 0,4 1 0,5-1-1,4 0-1,6 2 0,1-3 0,2 3 0,0-3 0,0-5-1,-4-3-1,-3-1-2,-2-4-1,-9-10-4,2 0-8,-10-8-16,-4-8-5,0-4-2,-6-8 2</inkml:trace>
  <inkml:trace contextRef="#ctx0" brushRef="#br2" timeOffset="-571773.7036">11099 15579 55,'11'-6'37,"2"0"-1,4 4 0,4 2-17,-4-6-9,8 6-2,-1 0-4,3 3-3,3 1-3,-1-3-3,4 3-9,-6-3-19,2-5-4,1 2 0,-5-6 1</inkml:trace>
  <inkml:trace contextRef="#ctx0" brushRef="#br2" timeOffset="-571405.6826">11635 15487 67,'0'0'35,"0"0"0,5 14-7,-15-10-13,7 15-4,-7-4-3,3 10-3,-2-1 0,6 0-2,2-3 0,6 1-2,6-6 1,3-5-2,7-9 1,7-6-1,0-9 1,1-4-1,-1-7 1,-5-5-1,-4-1 0,-7 0 1,-7 3-1,-12 3 0,-8 8 1,-7 7-1,-5 6 0,-3 12 0,-3 4 0,0 5 0,3 3-1,6 4-1,11 2-2,4-8-3,14 5-7,1-14-13,11-3-11,13-1 0,4-8 0,3-4 2</inkml:trace>
  <inkml:trace contextRef="#ctx0" brushRef="#br2" timeOffset="-571097.6649">11892 15525 61,'6'-15'38,"-1"4"-2,-4 1 2,-4 0-19,3 10-8,0 0-6,6 14-1,-3-2-2,3 2-1,-2 4-1,2 4 0,1-2 1,-2 0-1,-1-3 0,1-4 0,-3-2 0,-2-11 0,0 0 0,0 0 1,0 0-1,7-20 1,-1 1 0,2-3-1,4-1 1,1-3-1,4 2 0,-2 1-3,5 8-3,-7-2-5,7 13-14,-5 3-14,-4 3 1,-3 7 0,-4 2 1</inkml:trace>
  <inkml:trace contextRef="#ctx0" brushRef="#br2" timeOffset="-570502.6309">12259 15484 72,'9'-10'39,"-9"10"-1,11-8 2,-11 8-23,0 0-7,-5 15-4,3 3-2,0 3-1,2 1-2,1 3 0,4 1 0,2-2-1,3-5 0,2-1 1,3-9-1,1-6 0,2-5 0,1-10 0,2-8 0,-1-7 0,-3-3 0,-1-3 0,-4 1 0,-3 3 0,-1 3 1,-6 11-1,-2 6 0,0 9 0,-4 10 1,2 5-1,2 8 0,0 4 0,2 4 0,2 1 0,3-3 0,1-3 0,4-2 0,1-8 0,1-8 0,1-10 1,3-9-1,0-10 0,1-3 1,-1-9-1,1-2 1,-1 0 0,-2 5-1,-2 2 1,-3 10 0,-5 6 0,-6 12 0,8 10-1,-7 8 1,-1 7 0,0 6 0,0 4-1,3 2 1,1 1-1,-2-5-1,3-5-2,1-9-2,6-1-7,-12-18-17,25-5-14,-6-10 2,2-9-1,2-8 2</inkml:trace>
  <inkml:trace contextRef="#ctx0" brushRef="#br2" timeOffset="-570141.6103">12949 15445 85,'-10'11'39,"5"4"0,-2 2 1,-3 0-28,10 8-5,-1-5-2,7 4-2,2-3-1,5-1-1,1-4 0,3-6 0,0-6-1,2-6 1,-1-7 0,1-6-1,0-6 1,-2-5-1,-2-4 1,-3 1 0,-2 2 0,-2 3 0,-2 6 0,-6 7 1,0 11-1,-9 5 0,3 10 0,2 7 0,-2 9 0,3 4-1,1 4 1,3-1-1,3-4-1,4-4-1,1-1-3,-5-16-5,14-4-22,-8-11-11,1-13 1,1-8 0</inkml:trace>
  <inkml:trace contextRef="#ctx0" brushRef="#br2" timeOffset="-569915.5973">13267 15128 78,'0'0'41,"0"0"-1,0 0 1,-6 29-16,1-7-16,6 13-4,-1 1 0,4 9-3,0 3 0,2 1-2,2-1-1,1-3-1,1-1-5,-3-13-5,7-5-29,-3-8-2,2-12 2,3-9-1</inkml:trace>
  <inkml:trace contextRef="#ctx0" brushRef="#br2" timeOffset="-569527.5751">13601 15401 109,'-21'12'40,"-6"5"2,-3 8-6,-4 0-29,7 3-4,5-1 0,9 1-2,9-4 0,12-5 0,8-4-1,9-8 0,3-6 1,2-7-1,0-5 0,-1-5 0,-5-4 0,-5-4 1,-6-3-1,-4 2 0,-5 1 1,-3 4 0,-4 3 1,3 17-1,-12-12 1,12 12 1,-14 19-3,10-1 0,2 3 0,1 8 0,3 1 0,2 1 0,2-1 0,3 0 0,-1-2 0,-2-7-8,4-4-35,-5-7-1,-5-10 1,9-3-1</inkml:trace>
  <inkml:trace contextRef="#ctx0" brushRef="#br2" timeOffset="-568825.535">14493 15130 66,'14'-23'36,"-10"-1"0,-5 4-3,-4 8-16,-13-2-6,-1 13-3,-9 0-1,1 9-2,-4 3-1,3 10 0,0 0 0,8 8-2,5 1 1,9 5-2,6 0 1,8 4-1,4 1 0,5 3 0,2-1-1,-2-2 0,-1-1-2,-5-5 0,-3-1-2,-8-7-1,-5-2-1,-10-11-1,-1-2 0,-10-11 0,1-2 1,-4-6 1,2-2 2,2-6 1,6-1 2,6-2 2,6-2 1,10 5 1,7-3 1,7 2 0,4-1-1,6 7 0,1-1-1,4 4-1,2 3-1,-1 2-1,-1 2-2,-1 0-3,1 7-5,-8-3-25,-1-1-3,1 0 0,-3-5-1</inkml:trace>
  <inkml:trace contextRef="#ctx0" brushRef="#br2" timeOffset="-568158.4968">14741 15352 76,'-11'6'40,"-3"4"-1,-1 3 2,-2 9-22,-7-6-11,6 6-2,0 1-2,10 2-1,8 0-1,8-1-1,8-3 0,8-5 0,8-4-1,3-3 0,2-5 1,-4-8-1,-3-4 0,-5-6 1,-5-4-1,-8-4 0,-11-2 0,-6-2 0,-10-1 1,-3 6-1,-6-1 0,-2 8 0,-3 6 0,0 5-2,6 7 0,2 5-2,15 7-2,4-4-3,14 9-5,0-12-8,20 4-9,-1-7-2,6 1 2,-2-10 7,1 3 10,-9-6 11,-4-5 10,-3 6 10,-13-9 11,3 5 5,-7-6-1,-3 15-3,0-14-10,0 14-7,0 0-4,11-1-4,-11 1-1,13 21-2,-5-4-1,-1 1-1,3 4 0,-3 4 0,-3 2 0,-2-4 0,-1-5 0,-2-3 0,-2-7 1,3-9 0,0 0 0,-9-10 1,12-8 0,2-2 0,6-4 0,4-2 0,3-1 1,3 4-2,2 2 1,-1 2-2,1 7-2,-4-1-6,-1 7-30,-8 7-3,-10-1 1,1 15-1</inkml:trace>
  <inkml:trace contextRef="#ctx0" brushRef="#br2" timeOffset="-499726.5828">15784 15262 46,'-1'-20'32,"2"4"5,-3 3-2,-3-3-14,5 16-5,0 0-3,-4 9-4,-4 9-3,4 8-3,-1 4 0,0 7-2,0 6 0,1 4 0,-4-2-1,5 0 0,2-3 1,2-2-1,0-3 1,6-7 0,1-8-1,3-4 1,5-8-2,-1-5 0,5-3-2,-2-8-3,6 0-4,-11-9-8,4-1-19,-6 1-2,-9-4 0,-5 1 2</inkml:trace>
  <inkml:trace contextRef="#ctx0" brushRef="#br2" timeOffset="-499559.5732">15665 15509 67,'-37'-11'36,"9"1"1,9 3-7,10-8-10,18 7-8,6-4-4,14 3-2,3-1-3,6 5-2,5 5-4,-4-3-7,5 3-29,-6 5 1,-4-2-1,-8 3 0</inkml:trace>
  <inkml:trace contextRef="#ctx0" brushRef="#br2" timeOffset="-499131.5487">16026 15166 85,'7'-19'38,"-1"2"0,1 8 1,-7 9-28,11 1-5,-5 14-2,-2 8 0,-1 10-2,0 9 0,0 8-1,-2 3 0,1 3 0,-1 0-1,1-4 1,1-5-1,2-7 0,-1-10 0,3-9 0,3-11 0,0-10 0,0-12 0,2-6 0,-2-8 0,0-4 0,2-2 1,-3 0-1,1 3 0,-3 4 0,-2 9 1,0 6-1,-5 10 1,0 0-1,10 22 0,-8 1 1,0 6-2,1 3-1,2 3-2,-1-3-2,5 5-11,-1-10-24,3-10 1,1-3 0,1-10 0</inkml:trace>
  <inkml:trace contextRef="#ctx0" brushRef="#br2" timeOffset="-498725.5255">16440 15542 80,'13'-6'38,"-3"1"1,1 2 0,11 6-25,-8-3-7,5 0-2,0-2-1,4 3-2,-1-4 0,2 1 0,-2-4-1,-2-2 0,-3-1-1,-3-1 0,-3-4 1,-5-2 0,-5-1-1,-7-1 0,-7 2 1,-5 1-1,-7 5 0,-2 3 1,-4 6-1,-3 9 1,2 7 0,1 5 1,6 5-1,11 7 1,5 0 0,10 3 1,10-2-1,9-4 1,8-2-3,11-2 0,0-4 0,0-7 0,0-1 0,-4-6 0,0 2-13,-13-7-30,-7-3-1,-15 1 1,2-18-1</inkml:trace>
  <inkml:trace contextRef="#ctx0" brushRef="#br1" timeOffset="-283819.2336">18971 14784 47,'0'0'20,"0"0"3,0 0-1,0 0-9,-10-6 0,10 6-3,0 0-1,-14-2-1,14 2-1,-13 0-1,13 0-2,-17 6-1,17-6-1,-19 13-1,9-3 0,4 3 0,-1 1 0,3 2 0,5 1 1,-1 2-1,2-1 0,4 2 0,3 3 0,-4-4 0,3 5 0,-4 1 0,3 0 0,-5-1-1,-1-1 1,-5-3-1,-5-1 1,0-4-1,-5-2 1,1-4-1,-5-3 0,2-3 1,-1-3-1,4 0 0,3-1 1,10 1-1,-13-3 0,13 3 0,0 0 0,13 2 0,-1 4 0,-1 5 0,4 1 0,-2 4 0,1 3 0,-5 4 0,-1 1 0,-4 0 1,-4 2-2,0-3 2,-4 1-1,-2 0 0,0-5 1,1-1 0,0-2-1,1-1 1,4-4 0,2-1 0,-2-10 0,13 13 0,-3-7-1,3 0-1,-1-3-4,6 6-18,-2-3-15,-3-3 0,-2 3-1,-11-6 1</inkml:trace>
  <inkml:trace contextRef="#ctx0" brushRef="#br1" timeOffset="-282856.1785">19216 15303 82,'0'0'35,"17"-4"0,-17 4-10,11 0-20,-1 1-5,1 3-11,-11-4-22,11 12-1,-11-12-1,14 8 0</inkml:trace>
  <inkml:trace contextRef="#ctx0" brushRef="#br1" timeOffset="-282492.1577">19365 15299 66,'11'1'31,"1"3"-3,-12-4-10,11 4-25,2-5-6,0-2-13,7 8-6,-6-8 1,7 5 1</inkml:trace>
  <inkml:trace contextRef="#ctx0" brushRef="#br1" timeOffset="-282463.156">19644 15295 27,'0'0'30,"11"-9"1,-11 9-4,0 0-4,0 0-5,0 0-4,-10 7-8,10-7-9,-10 14-24,10-14-5,0 0-3,0 0 0</inkml:trace>
  <inkml:trace contextRef="#ctx0" brushRef="#br1" timeOffset="-281805.1184">20140 14803 27,'0'0'20,"0"-9"1,0 9 1,0 0-2,-10-14-2,10 14-2,-15-4-2,15 4-1,-17 11-4,7 2-2,-7 2-2,4 9 0,-5 5-2,4 9 1,-1 2-2,4 5 1,-1 2-1,7 5 0,3 1 0,4-3-1,2-5 0,6-1 0,-1-7-1,4-4 0,2-6 0,-1-11-3,4-1-6,-8-5-29,4-10 0,-3-3 0,-4-6-1</inkml:trace>
  <inkml:trace contextRef="#ctx0" brushRef="#br1" timeOffset="-281052.0753">20465 14819 16,'0'0'24,"-9"-9"-7,9 9 2,-19 18 2,8-3-4,-3 9 0,-3 1-2,3 13-3,-4-1 0,5 7-3,-2-4-2,8 9 0,0-7-1,7 0-2,3-8-1,8-5-1,2-6-2,3-5-3,6-2-10,-3-7-24,1-9-1,1 0 1,-2-11-1</inkml:trace>
  <inkml:trace contextRef="#ctx0" brushRef="#br1" timeOffset="-280556.0469">20687 14940 63,'0'0'32,"0"0"1,-14 9 0,3 11-23,-8 2-5,2 9 1,1-1-1,6 8 0,2-3 0,13 2 0,4-7-2,11-3-1,5-8 0,6-5-1,2-11 0,-1-5 0,0-11 0,-5-3 0,-2-5-1,-7-4 1,-6-3-1,-7-1 1,-8 0 0,-6-2-2,-7 4 2,-6 2-1,-5 6 0,2 8-1,-1 6 0,-1 5-4,8 14-7,1 6-26,8 1 0,9 3 1,7-2-1</inkml:trace>
  <inkml:trace contextRef="#ctx0" brushRef="#br1" timeOffset="-280186.0257">20979 15257 78,'4'12'37,"0"4"-1,-7-3 0,-5 4-28,4 7-5,-4-1-1,0 2-2,0 3-1,-1-8-4,6 1-9,-2-4-22,5-17 0,0 0-1,0 0 2</inkml:trace>
  <inkml:trace contextRef="#ctx0" brushRef="#br1" timeOffset="-279818.0047">21149 14984 16,'0'-11'31,"0"11"2,0 0 3,-4-14-13,4 14-3,0 0-3,0 0-6,0 0-3,-10 12-3,10-12-2,-12 18-1,6-5-1,1 2-1,1 1 1,2-3-1,3-2 0,3 0 1,-4-11-1,19 14 0,-5-9 0,0 1 1,1-4-1,-1 2 1,1 1-1,-4 1 1,-2 0-1,-9-6 0,12 17 1,-10-6-1,-3 1 0,-2-1 1,-3 5-1,-2-2-1,-2-1 2,-2 0-1,0-4 0,0-2 0,0 0-1,0-7-2,12 0-6,-21-7-16,21 7-13,-13-17 1,8 1-1,3 3 1</inkml:trace>
  <inkml:trace contextRef="#ctx0" brushRef="#br1" timeOffset="-279449.9836">21079 14994 70,'2'-12'38,"-2"12"0,13-9 1,-1-7-21,4 14-11,-1-3-2,4 4-2,1 1-1,0 2-3,2 2-3,-3-5-5,6 8-16,-5-3-15,-3-6 2,-1 1-1,-4-7 2</inkml:trace>
  <inkml:trace contextRef="#ctx0" brushRef="#br1" timeOffset="-279082.9627">21312 14724 81,'1'-14'37,"-1"14"0,18 1 2,-7 3-29,10 10-5,-1 1 0,4 10-2,-3 6-1,3 6 0,-5 5-1,-4 1-1,-5 3 0,-4-1 0,-4 1-1,-4-3 1,-3-5-1,-3-5 1,1-6-1,-1-3 0,1-6-2,-1-5-3,8 1-10,0-14-22,0 0 0,0 0-1,0 0 1</inkml:trace>
  <inkml:trace contextRef="#ctx0" brushRef="#br1" timeOffset="-279052.9609">21635 15234 74,'13'5'38,"3"9"1,-9-2 1,-4 0-25,5 12-6,-10-5-4,1 5 0,-5-1-3,-1-1-1,-3-1-4,-1-7-4,7 0-25,-2-5-9,6-9 2,-9 1-1</inkml:trace>
  <inkml:trace contextRef="#ctx0" brushRef="#br1" timeOffset="-278518.9304">22109 14713 65,'0'0'36,"-9"17"1,9-17 1,-22 13-25,16 7-3,-11 0-1,5 11-2,-8 4-2,4 8-1,-1 2-1,7 3 0,4 1-1,5 0-1,5-4 0,7-5-1,7-4-1,2-9-2,4-3-3,-5-13-11,0-2-24,1-7 2,-3-8-1,-3-4 0</inkml:trace>
  <inkml:trace contextRef="#ctx0" brushRef="#br1" timeOffset="-278143.9089">22186 15042 76,'0'0'39,"11"-6"0,-11 6 2,19-15-25,-3 17-8,-1-3-2,3 3-2,-1-2-1,2 5-1,0-1-2,1-1-1,-2 1-3,-5-7-7,5-3-29,-4 4-1,-4-5 2,-1-1-2</inkml:trace>
  <inkml:trace contextRef="#ctx0" brushRef="#br1" timeOffset="-277763.8872">22513 14841 85,'13'-10'37,"-3"-3"1,2-1 2,6 2-31,-5-3-3,6 9 0,-3-1-2,3 6-1,-3 2-1,0 3 0,-1 5-1,-5 7-1,-6 0-1,-5 6 0,-3 4 0,-10 2-1,-4 4 0,-6 1 1,-2 0-1,-3-2 1,5-1 0,-1-4 1,4-1 0,9-5 1,5-3 0,6-4 1,7-2-1,7-1 1,4-3-1,4-2 1,2 0-2,0-3-1,-2 1-1,-3-5-3,3 8-7,-11-8-22,4-1-7,-2 1 1,-3-4 0</inkml:trace>
  <inkml:trace contextRef="#ctx0" brushRef="#br1" timeOffset="-277396.8662">22852 15184 93,'3'13'38,"1"3"1,-5 6-7,-4-4-22,7 6-5,-5-1-2,-2 2-3,1-3-3,0-7-3,5 6-11,-2-10-23,1-11 1,0 0 0,0 0 0</inkml:trace>
  <inkml:trace contextRef="#ctx0" brushRef="#br1" timeOffset="-277012.8443">23045 14886 78,'0'-12'38,"-6"0"-1,6 12 1,0 0-28,-16-3-5,11 13-2,-3 3-2,7 4 1,2 3-1,2-2-1,4 1 1,1 1-1,3-5 1,4 1 0,1-4-1,-2 0 1,-2-2-1,1 0 0,-1 1 0,-3-1 0,0 1 0,-5 0 0,-2 1 1,3-1-1,-4 2 0,-5-1 0,0 0 0,-2 3 0,-5-1 1,1-2-2,-3-1 1,-3-1-2,3-2-2,-3-10-9,7-2-25,9 4 0,-19-19 0,15 5-1</inkml:trace>
  <inkml:trace contextRef="#ctx0" brushRef="#br1" timeOffset="-276641.823">23013 14854 90,'0'0'38,"10"-8"2,2 8 0,-1-2-31,9 6-4,0-2-3,6 2-2,-2 1-3,-9-6-4,11 7-14,-8-4-19,-4-5 0,3 0 0,-17 3 2</inkml:trace>
  <inkml:trace contextRef="#ctx0" brushRef="#br1" timeOffset="-276611.8213">23277 14686 90,'18'-4'38,"-5"8"1,1 4 1,-7 4-33,16 11-2,-6 5-1,-7 7-1,-2 3 0,0 4-2,-10 2 0,-3-3-1,3-4 0,-9-3-1,-1-6 0,6-8-1,2-3-3,-8-13-4,12-4-22,0 0-10,0 0 2,0 0-1</inkml:trace>
  <inkml:trace contextRef="#ctx0" brushRef="#br1" timeOffset="-276226.7993">23405 14665 64,'0'0'38,"0"0"1,0 0 1,0 0-23,10 26-6,-7-8-2,12 11-3,1 3-1,-3 6-1,-3 4-2,5 2 0,-8 1-2,-6-1 1,-4-2-1,-1-3 0,-12-4-1,5-8-1,3-4-2,-7-9-3,11 3-11,4-17-24,0 0 1,0 0-1,5-9 3</inkml:trace>
  <inkml:trace contextRef="#ctx0" brushRef="#br1" timeOffset="-275617.7645">23649 15202 22,'0'0'31,"0"0"2,2 9-2,-2-9-16,0 0-27,0 0-12,0 0-4,0 0-3</inkml:trace>
  <inkml:trace contextRef="#ctx0" brushRef="#br1" timeOffset="-275237.7427">23747 15194 70,'0'0'30,"8"14"-4,-8-14-9,0 0-36,0 0-12,0 0-1,14 1 0</inkml:trace>
  <inkml:trace contextRef="#ctx0" brushRef="#br1" timeOffset="-275207.741">23851 15195 48,'14'9'35,"-14"-9"1,12 11 0,-12-11-19,13 8-8,-13-8-16,0 0-25,11 2-1,-11-2-3,-1-11 1</inkml:trace>
  <inkml:trace contextRef="#ctx0" brushRef="#br0" timeOffset="91635.2412">9277 16330 60,'0'0'22,"0"0"1,0 0 1,0 0-13,0 0-1,0 0-3,0 0 0,0 0-3,-4 11 0,4-11-1,-14 20-1,5-7 0,0 2 0,-5 2-1,1 2 0,-2 3 0,-1-3 0,-1 1-1,2-4 0,0 0 1,3-1-1,1-1 0,2-5 0,9-9 0,-11 7-1,11-7-3,0 0-7,0 0-23,0 0 0,-3-10-1,3 10 1</inkml:trace>
  <inkml:trace contextRef="#ctx0" brushRef="#br0" timeOffset="92208.274">9114 16283 55,'-12'7'34,"12"-7"-1,-7 13 2,7-13-25,8 20-1,3-11-2,7 8-1,1-3-1,7 2-2,0-1 0,5 3-1,-3-1 0,0 0-1,-2-3 0,1 5 0,-5-4-1,-5 0 0,-2-2-2,-15-13-2,18 15-6,-18-15-21,0 0-5,0 0-1,5-13-1</inkml:trace>
  <inkml:trace contextRef="#ctx0" brushRef="#br0" timeOffset="92950.3164">9648 16408 2,'0'0'27,"0"0"4,0 0 2,13 3-12,0-2-2,-2-4-2,11 6-2,-3-5-3,7 4-5,-3-2-1,5 3-3,-1-5-1,1 4 0,-2-1-1,-3-1 1,-2 0-1,-3 2 0,-3-2-1,-2 1-1,-4 2-2,-9-3-4,11 2-10,-11-2-20,0 0 1,0 0-1,0 0 1</inkml:trace>
  <inkml:trace contextRef="#ctx0" brushRef="#br0" timeOffset="93686.3585">10015 16306 27,'0'0'21,"0"0"0,-9-3 2,9 3-4,0 0-1,-15-2-4,15 2-2,0 0-1,0 0-2,-11 7-3,11-7 0,0 0-2,8 13 0,-8-13-1,16 9 0,-6-5-1,4 3 0,-1 0-1,1 1 1,1-2-2,-1 1 0,0 1 1,-4 2-1,-2-1 1,-8-9-1,11 16 0,-10-5 0,-4-2 0,3-9 1,-13 16-2,4-9 1,-4-2 0,0 0 0,1 0-1,-2-3 0,4 4-6,-4-5-23,14-1-8,0 0 1,0 0-1</inkml:trace>
  <inkml:trace contextRef="#ctx0" brushRef="#br0" timeOffset="98028.6069">10726 16280 60,'0'0'23,"11"-2"3,-11 2-2,0 0-11,0 0-2,0 0-1,2 19-1,-2-19-4,-7 20-1,-3-7-1,-1 5-2,-3 1 1,-5 2-2,-2-3 1,1 2-1,-1-4 1,4 1-1,1-4 0,3-2 1,3-3-3,10-8-2,-11 15-5,11-15-6,0 0-8,0 0-12,0 0-1,0 0 1,-4-15 2</inkml:trace>
  <inkml:trace contextRef="#ctx0" brushRef="#br0" timeOffset="98608.6401">10517 16336 27,'0'0'32,"0"0"3,0 0-1,0 0-11,0 0-9,4 11 0,-4-11-5,22 15-3,-5-7-2,3 5-2,3-2 0,3 1-1,1 1 0,-3-2-1,1 1-1,-3-1-1,0 0-3,-7-6-3,6 6-7,-10-7-19,0-4-1,2-2-2,-4-11 2</inkml:trace>
  <inkml:trace contextRef="#ctx0" brushRef="#br0" timeOffset="98659.643">10891 16111 68,'0'0'37,"0"0"-1,13 9 2,-3 3-26,-4 0-6,7 7-1,-5-1-1,0 4-3,0 2-3,-3-4-9,-2-1-27,0 0 1,-7-6-1,0-2 1</inkml:trace>
  <inkml:trace contextRef="#ctx0" brushRef="#br2" timeOffset="-566426.3978">12100 16234 45,'-3'-15'27,"6"3"-1,-5 0-3,-4-1-4,6 13-4,-15-19-3,4 16-2,-8-2-4,2 7-2,-4 0-1,0 5-1,-1 1 0,5 1-1,0 1 1,7 3-2,4 0 1,5 1 0,5-2-1,5 1 1,3 3-1,4 3 1,1-1-1,1 2 1,-2 0-1,-4 4 1,-5-1-1,-5 2 0,-6-2 1,-4-3-1,-6-2 0,-2-3 1,-2-3-1,-1-5 1,1-3-2,2-6-1,5 0-2,1-7-5,10-2-19,3 1-9,1-6 2,8 2-3</inkml:trace>
  <inkml:trace contextRef="#ctx0" brushRef="#br2" timeOffset="-565863.3656">12258 16263 53,'0'0'35,"0"0"0,-8 17 0,0-4-9,0-4-20,7 9-1,-1 2-2,4 5-1,1 1-1,4 1 1,-3 2-2,4 4 1,-2-1 0,-3-4-2,-2-3 0,-2-4-1,1-1-3,-7-10-3,6-1-3,1-9-6,-14-14-2,8-5-2,5 0 0,-4-9 0,5-3 5,-1-4 6,2-2 8,0 3 9,2-2 5,-1 6 7,-1 1 1,6 5 1,-3-1-1,9 10-1,-5-5-4,11 13-4,-6-4-4,8 10-1,-4-3-2,3 8-1,-2 1-1,-2 5-1,-1 2-1,-5 2 1,-3 1-1,-3 1 1,-5 2-1,-3-2 0,-6 1 0,-4-5 1,-2 1-1,-2-5-1,1-1 0,-1-6-1,5 1-4,-1-10-5,14 8-24,-1-17-3,5 6 0,8 3 0</inkml:trace>
  <inkml:trace contextRef="#ctx0" brushRef="#br2" timeOffset="-565475.3434">12527 16300 64,'12'3'36,"-12"-3"0,11-5 1,1 2-23,-3-11-5,9 3-2,0-5-3,6 3-1,0-4-1,3 0 0,-2 0-1,0 5-1,-4 0 1,-8 3 0,-13 9-1,8-14 1,-8 14-1,-20-5 1,0 3-1,-6 2 1,-2 3-1,-2 2 1,2 3-1,2 3 2,2 5-1,5 3 0,6 2 0,8 3 1,5 2-1,6-2 1,5-2-1,7 2-1,3-3-1,4-8-1,6 2-4,-3-11-6,11-3-25,0-1-4,-1-8 2,0-5-2</inkml:trace>
  <inkml:trace contextRef="#ctx0" brushRef="#br2" timeOffset="-565222.3289">13070 16167 77,'0'0'38,"-23"-10"0,7 9 2,1 6-29,-10 0-3,5 12-2,-5 0-1,5 6-1,2 2-1,7 4-1,6-2 0,7 1 0,9-3-1,6-7 0,7-1 0,8-7-1,3-2-2,-3-6-4,6-4-32,-8-1-3,-9-6 0,-4-1-1</inkml:trace>
  <inkml:trace contextRef="#ctx0" brushRef="#br0" timeOffset="88289.0498">11105 17231 3,'0'0'24,"-1"9"3,1-9-5,0 0-3,0 0-2,0 0-3,-1 15-2,1-15-2,12 10-1,-12-10-2,15 10 0,-6-4-2,5 0-1,-4 0 0,7 4 0,-2-2-1,2 0-1,0 1 0,3 0 2,0 1-1,0 1-2,2-2 1,-1-1 1,-3 0-1,2 1 0,-2-1 1,0-1-3,-4-2 0,-2-1 2,-12-4-2,13 5 0,-13-5 0,0 0 1,0 0-1,-11 3 0,0-2 1,-4 1-1,0 4 0,-2-2 1,-1 1-1,0 5 0,-2 3 0,0-1 0,-2 2 0,0 0 0,-1 2 1,-2 2-1,-1 0 0,2-5 0,0-4 0,4 2 0,3-4-1,1 1-1,16-8-5,-15 5-19,15-5-11,7-15 0,0-3-1,5 0 2</inkml:trace>
  <inkml:trace contextRef="#ctx0" brushRef="#br0" timeOffset="99533.693">8980 16965 27,'-11'2'29,"5"10"2,-11-5-7,3 0-9,1 11-2,-2-6-1,3 9-3,-1-6-1,7 8-1,1-3-2,7 3-1,2-6 0,8 1 0,3-6-2,5 0 0,2-3 0,4-5-1,-2-6 0,2-4-1,-3-4 1,-2-3-1,-2-4 2,-7-4-2,-4-2 0,-5 1 0,-5-1 0,-5 0 1,-5 3-1,-4 2-1,-3 7 1,-1 5 0,1 6 0,0 2-1,3 5-2,3 5 0,7 5-4,-1-7-5,12 6-10,5-5-14,1-7-1,9 1 2,-1-12 2</inkml:trace>
  <inkml:trace contextRef="#ctx0" brushRef="#br0" timeOffset="100107.7258">9251 16833 28,'-1'-15'29,"1"15"3,3-18 0,-3 18-16,0 0-3,0 0-3,7 20-2,-7-3-2,4 8-2,-4 1 0,2 7-1,-2 0-1,1 1 0,-1-4-1,2 1 0,0-7 0,2 0 0,1-7-1,3-4-1,3-3-2,-11-10-6,23 7-13,-7-9-12,-7-6-1,5-1-1,-7-9 1</inkml:trace>
  <inkml:trace contextRef="#ctx0" brushRef="#br0" timeOffset="100693.7593">9551 16835 58,'10'-5'34,"-7"-5"0,-3 10 0,0 0-24,0 0-3,6 12-2,-11 3 0,3 4-2,-1 4-1,3 5 0,-1-1 0,2 1 0,1-3-1,3-1 0,1-5-1,1-1 0,0-4 1,-7-14-1,13 13-1,-13-13 1,13 0-1,-13 0 1,3-12-1,-5 2 0,-4-2 0,-4 4 0,-3-1 0,-5-2 1,-3 6-1,0 5 1,-3 3 0,-1 5 1,1 3 0,3 0 0,1 5 1,8 3 0,4 0 1,6-3 0,4-5-1,9-1 0,6-3 0,4-1 0,5-4 0,2-4-2,1-4-1,-2 2-1,3 1-3,-10-6-5,5 6-10,-4-3-20,-7-4 3,2 5-2,-6-3 3</inkml:trace>
  <inkml:trace contextRef="#ctx0" brushRef="#br0" timeOffset="100744.7622">9938 16817 33,'0'0'30,"-10"-11"1,10 11 1,-10 15-17,-1-10-5,6 14-1,-5 2-1,5 9 0,-3-1-3,5 9-1,-1-3 0,3 3-2,1-3 0,4-1-1,3-3-1,1-5-3,4 0-4,-3-12-10,3-9-18,3 2 0,-2-9-1,4-2 1</inkml:trace>
  <inkml:trace contextRef="#ctx0" brushRef="#br0" timeOffset="101327.7956">10185 17004 42,'0'0'29,"0"0"3,0 0-1,0 0-23,-8 17-1,-2-5-1,2 4 0,-7-2-2,4 5-1,-4-2-1,4-2-2,0-3-4,1-6-5,10-6-6,-8 9-16,8-9-1,-4-13 0,-2-3 0</inkml:trace>
  <inkml:trace contextRef="#ctx0" brushRef="#br0" timeOffset="101379.7986">10018 17001 53,'0'0'33,"0"0"2,0 0-7,18 12-14,-18-12-1,22 16-3,-9-7-3,6 3-2,-1 2-2,3-4-2,-2 2-1,0 2-1,4-2-3,-6-4-1,3 3-6,-8-10-10,0-3-15,2 2 0,-6-11 0,1 0 2</inkml:trace>
  <inkml:trace contextRef="#ctx0" brushRef="#br0" timeOffset="101430.8015">10267 16836 76,'0'0'37,"15"0"0,-5 1-9,4 13-16,-4-2-4,6 14-1,-4-1-3,0 6-1,-4 0-3,-1 4 0,-1-1-2,-6-3-5,4-1-20,-4-7-12,-5-9 2,0-5-2</inkml:trace>
  <inkml:trace contextRef="#ctx0" brushRef="#br0" timeOffset="102513.8634">10615 17030 48,'0'0'34,"0"0"2,12 8-4,-12-8-17,18-4-1,-18 4-3,23-6-4,-12 3-3,2 3-2,-1-1-1,2 2-1,-1 0 0,0 2-1,1 1-2,-1-3-1,3 2-4,-7-5-6,6 4-14,-2 0-8,-13-2-1,16-5 3</inkml:trace>
  <inkml:trace contextRef="#ctx0" brushRef="#br0" timeOffset="103097.8968">10805 16913 52,'0'0'35,"-11"-2"0,11 2 0,11 8-18,-11-8-7,13 5-1,-13-5-4,23 9-1,-9-2-1,3-1-1,-1 1-1,2 2-1,-2 2 0,-1-2 0,-3 1 0,-2 0-1,-4 0 1,-3 1-1,-4 0 1,1-11-1,-11 16 1,4-7-1,7-9 1,-14 13-2,14-13-1,-14 7-3,14-7-8,0 0-17,0 0-5,0 0-2,0 0 3</inkml:trace>
  <inkml:trace contextRef="#ctx0" brushRef="#br0" timeOffset="103681.9302">11332 16897 10,'0'0'28,"18"2"2,-18-2 1,6 10-11,-1 0-3,-5-10-2,-3 18-4,-3-7-2,3 3-3,-5 0-1,2 2-1,-6-3-2,2 5 0,-2-1-1,-1 0 1,-2-1-2,1 1 1,2-2-1,0-1 0,3 0-3,0-10-5,9-4-10,-5 12-17,5-12 0,2-9-1,-2-4 1</inkml:trace>
  <inkml:trace contextRef="#ctx0" brushRef="#br0" timeOffset="103733.9332">11181 16909 67,'-12'5'38,"12"-5"0,0 16 1,0-16-22,22 27-8,-6-11-2,9 9-2,1-4-2,5 5-2,1 0-4,-5-9-11,-5 0-26,3-3 1,-8-11 0,-1-3-1</inkml:trace>
  <inkml:trace contextRef="#ctx0" brushRef="#br1" timeOffset="-400926.9317">12248 17143 16,'0'0'29,"15"-7"1,-15 7 4,3-11-14,-3 11-2,0 0-2,9-8-3,-9 8-5,0 0-1,0 0-1,0 0-2,-10 2 0,10-2-1,-10 12-1,2-2 0,-3 4 0,-1 4 0,-7 1 0,-2 0-1,-3 3 0,0 2-1,-3 1 1,0-3 0,1 0 0,3-3 1,5-4-1,3-3 3,3-2-3,12-10 2,-14 12-3,14-12 0,0 0 2,0 0-2,0 0 1,0 0-2,0 0 1,0 0-2,-4 12 0,4-12-3,0 0-7,0 0-14,0 0-15,0 0 0,-9-2 2,9 2-1</inkml:trace>
  <inkml:trace contextRef="#ctx0" brushRef="#br1" timeOffset="-400493.907">11932 17075 39,'0'0'31,"0"0"1,0 0 1,0-10-17,0 10-3,0 0 1,0 0-4,0 0-2,11-8-1,-1 14-1,-10-6-1,20 14-1,-5-5 0,5 6-1,1 1-1,5 4 1,3 2-1,4 3-1,0 0 0,2 1-1,-1 1 2,-2-2-2,-4 0 0,-1-3 3,-6-3-2,-5-5 2,-2 1-1,-14-15 0,14 13-1,-14-13-2,0 0-4,0 0-10,-2-10-26,2 10-3,-12-18 3,12 18-3</inkml:trace>
  <inkml:trace contextRef="#ctx0" brushRef="#br1" timeOffset="-398675.803">12535 16898 44,'0'0'32,"0"0"3,10 2-8,-10-2-8,11 0-2,-11 0-4,17 7-4,-17-7-2,20 21-2,-11-8-1,1 5 0,-4 1-2,0 4 0,-5-1 0,-4-1-1,-2-2-1,0-4 1,-2-1-1,-1-1 0,8-13-2,-15 13 0,15-13-3,0 0-4,0 0-16,0 0-14,0 0 1,11-2-1,-11 2 2</inkml:trace>
  <inkml:trace contextRef="#ctx0" brushRef="#br1" timeOffset="-398000.7644">13193 17066 29,'0'0'31,"15"-1"3,-15 1 0,0 0-12,10-2-7,-10 2-1,0 0-5,0 0-2,0 0-2,0 0-1,-12 12 0,12-12-1,-12 12-2,2-4 1,-3 2-1,-3 0 0,-4 0 0,-2 0-1,-1 4 0,-3 3 1,-1-4-1,1 2 1,2-1-2,6-2 2,4-2-1,3 0 2,11-10-2,0 0 1,9 14 1,6-12-1,3-1 1,6 4 0,4 0-1,0 1 0,0 4 0,-2 0 0,-3-1-1,-2 4 1,-2 0 1,-5-3-2,-4 3 0,-10-13 0,14 16 2,-14-16-2,0 0-2,9 12-1,-9-12-7,0 0-16,0 0-16,0 0 3,7-14-5,-3 3 5</inkml:trace>
  <inkml:trace contextRef="#ctx0" brushRef="#br1" timeOffset="-397279.7231">13999 17066 37,'15'-3'33,"-15"3"4,18-11-1,-8 10-13,-10-8-8,10 8-2,-9-8-4,-1 9-2,0 0-2,9-2-1,-9 2-1,-5 11 0,-1-2-1,-3 5-1,-5 2 1,-2 2-1,-3 2 0,-3 6 0,-3 2 0,0-3-1,-2 0 0,2-1 0,-1-3 0,6 0-1,1-5 2,2-4-2,6-5 1,11-7-1,-10 12 0,10-12 0,0 0-1,0 0-1,0 0-1,0 0-4,1 13-6,-1-13-23,-12-5-1,12 5-1,-8-15 0</inkml:trace>
  <inkml:trace contextRef="#ctx0" brushRef="#br1" timeOffset="-396945.704">13717 17110 64,'1'-11'37,"-1"11"0,0 0 3,6-17-23,5 21-7,-11-4-1,19 4-2,-7 3-1,5 3-2,2 2 0,3 5-1,4 3 0,5 3-2,1 0 1,0 6-1,-1 0 0,4-1 2,-7 0-1,0-2-1,-6-6 2,-4-4-3,-6-1 0,-2-5 0,-10-10 0,0 0-9,10 2-33,-10-2-3,-16-19 2,6 1-2</inkml:trace>
  <inkml:trace contextRef="#ctx0" brushRef="#br1" timeOffset="-384748.0064">14783 17052 22,'0'0'29,"0"0"2,0 0 2,0 0-14,0 0-5,12 12 0,-12-12-1,-1 15-5,-3-5-2,1 9-2,-7 4 0,3 5-3,-4 2 0,0 0-1,1-3 1,0 1-1,0-5 0,4-3 0,3-11 1,3-9-1,0 0 0,0 0 0,8-25 1,4 0 0,1-3-1,2-6 1,1-2-1,1-2 2,-1 4-1,0 2 1,-6 10 0,-1 6-1,-3 5 1,-6 11 0,0 0 1,11 8-1,-9 6 0,3 6 0,1-1-1,4 8 0,-1 2 1,3-1-2,1-2 1,0-4-1,1-3 0,-3-2-1,0-1-1,-11-16-3,20 19-6,-20-19-29,10 9 1,-10-9-1,0 0 1</inkml:trace>
  <inkml:trace contextRef="#ctx0" brushRef="#br1" timeOffset="-383999.9636">15454 16987 76,'1'15'37,"-1"-15"0,6 14 0,3 0-28,-3 1-2,6 9 0,-2-5-2,3 7-1,0-4-2,1 6 0,0-5 0,0-4-1,0-4 0,1-3-1,-1-2 1,0-3-2,-1-3 1,0-10 0,-1-4 0,0-2 1,1-4 0,0-2 0,1-4 0,0-2-1,0-1 1,-2 6 0,-2 3-1,1 2 1,-4 5-1,-7 9 1,0 0-1,0 0 1,0 20 0,-6 2 0,-3 5 0,-1 5-1,-1 4 0,-1 3 2,1 4 0,2-1-1,-2-2 1,3-5-1,2-1 1,2-10 0,0 0-2,2-7-1,0-7-1,2-10-1,0 0-4,0 0-6,0 0-28,10-19 0,-6-1 0,2-4-1</inkml:trace>
  <inkml:trace contextRef="#ctx0" brushRef="#br1" timeOffset="-383705.9467">15822 16841 71,'6'-16'35,"-6"16"0,10-14-4,-10 14-19,18-8-4,-8 8 0,6 10 0,-4-1-3,3 8-1,-4 2-1,0 4 0,-5-2-3,-2 4 0,-2 0-2,-6-3-4,4 5-10,-4-10-23,-4-2 1,8-15-1,-12 10 1</inkml:trace>
  <inkml:trace contextRef="#ctx0" brushRef="#br1" timeOffset="-383277.9223">16180 17064 77,'0'0'38,"0"0"0,12 6 2,-12-6-29,23-10-3,-6 2 0,4 8-2,0-3-3,0 0-2,-2 4-2,-3 1-2,-3 6-4,-13-8-5,13 11-24,-13-11-4,-6 14 2,-2-2-2</inkml:trace>
  <inkml:trace contextRef="#ctx0" brushRef="#br1" timeOffset="-382997.9063">16227 17241 71,'0'0'38,"5"17"-1,-5-17 1,0 0-24,17-4-6,-17 4-2,22-4-3,-9 2-2,2 2-2,3 1-1,-3-2-3,5 5-6,-3-3-28,0-3 2,0 0-2,-3-6 2</inkml:trace>
  <inkml:trace contextRef="#ctx0" brushRef="#br1" timeOffset="-382534.8798">16640 16954 81,'12'11'37,"-12"-11"1,1 22 1,9-5-30,-7-5-3,6 9-1,-3-1 0,7 4-2,-1-3-1,4-2 0,0-1-1,3-5 0,-3-4 0,3-2 0,0-7 0,0-5-1,-1-6 1,-2-3-1,2-3 0,-4-2 0,0 1 0,-3-1 0,-2 1 1,-2 6-1,-7 12 1,5-10 0,-5 10 0,-10 14 1,2 3-1,-2 11 1,-4 8 0,2 4-1,-4 4 1,1 10 1,-2 4 0,2 0-1,0-2-2,3-8 0,1-6 0,0 0 0,5-9 0,1-15 0,8-4-13,-3-14-29,5-18-2,-1-4 1,1-25 0</inkml:trace>
  <inkml:trace contextRef="#ctx0" brushRef="#br0" timeOffset="129129.3858">18076 16843 17,'-7'18'26,"-5"-16"1,0 6-9,1 5-4,-4-1 0,3 5-1,-3-6-3,4 9-2,0-5-1,3 9-1,-1-4-1,6 7 1,-1-4-2,5 8 0,-2-2 0,7 4-2,0-5 0,5 2-1,-2-5 0,5 0-1,-1-5 0,2-1 0,0-8-1,0 0 2,-1-4-2,-5-5 1,2 3-2,-11-5-2,12 5-3,-12-5-9,0 0-17,0 0-3,0 0 1,-2-10 1</inkml:trace>
  <inkml:trace contextRef="#ctx0" brushRef="#br0" timeOffset="130439.4607">18625 16807 46,'10'3'33,"-10"-3"1,18-1-1,-12 13-15,4-7-10,8 8-1,-4-1 1,4 11-2,-3-2-1,1 9 0,-3 0-1,-1 4-1,-8-3-1,-3 3 0,-3-1 0,-1-1 0,-3-4-1,-1-2-1,-1-4 0,-2-5-4,6-1-2,4-16-21,-13 4-11,13-4-1,-6-23 0,9 3 1</inkml:trace>
  <inkml:trace contextRef="#ctx0" brushRef="#br0" timeOffset="146040.353">18246 16903 29,'4'-10'20,"-4"10"1,1-11 2,-1 11-4,0 0-3,0 0-3,-2-13-2,2 13-3,0 0-1,0 0 0,0 0-3,-3 17 0,1-7 0,3 5-1,-4 2 0,2 4 0,-2 2-1,4 2 0,-1 0-1,1 0 1,0-2-1,2-3-1,1-3 0,-1 0 1,2-8-1,-5-9 1,6 12-1,-6-12 0,0 0 0,0 0 1,4-13-1,-5 1 0,1 0 0,1-4-1,1-2 1,-1-3 0,1 0 0,3-3 0,-1-1 0,-1 0 0,-2 1 1,0 1 0,-2 0 0,0 4 0,-1 0 1,-1 4-1,-1 5 1,4 10 0,0 0 0,0 0 0,-3 11-1,4 6 0,0 8 0,1 3-1,0 4 0,0 1 0,-1-1 1,-2 1-1,1-4 0,0-4 1,-2-4-1,2-4 0,-1-6 0,1-11 1,1 14-1,-1-14 0,0 0 0,7-14 0,-4 2 0,-1-5 0,-2-2 0,1-4 0,-1-6 0,0 0-1,-3-1 1,1-2 0,1 3 0,0 4 0,0 1 0,-1 7 0,2 3 0,-2 4 1,2 10 0,0 0 0,0 0 0,0 0 0,2 20 0,-1-2 0,0 6 0,-2 5 1,2 3-2,-1 1 1,0-4 0,-2 4-1,2-3 1,-2-2-1,1-6 1,-1-1-1,2-6 0,-1 0 1,1-5-1,0-10 1,0 0-1,0 0-1,0 0 2,-5-14-1,5 14 0,-4-14 0,4 14 0,-5-11-1,5 11 1,0 0 1,0 0-2,0 0 1,2 12 0,-2-3 0,0-9 0,7 19 0,-4-8 0,0-1-1,1 1 1,-1-2 0,0 1 0,-3-10-1,7 11 1,-7-11 0,10 4 0,-10-4 0,14 2 0,-2-2 1,1-1-1,3 0 0,-2 4 1,3-1-1,-1-2 0,1 1 0,-1 3 0,-1-3 0,-2 1 0,-1 2 1,1-2-1,-2-3 1,0 5-1,-1-1 0,-10-3 0,15 0 0,-15 0 1,13-1-2,-13 1 1,0 0 0,10-3-1,-10 3 2,0 0-1,0 0-1,0 0 1,0 0 1,0 0-1,0 0 0,0 0 1,-10 1-1,10-1-1,0 0 2,0 0-2,0 0 1,0 0-1,0 0 1,0 0 0,3-10 0,-3 10 0,0 0 0,0 0 0,-13-1 0,13 1 0,-14 0-1,4-2 1,-4 5 0,2-2 0,-2-3 0,0 2 0,0-2 0,-3 0 0,0 0 1,1 2-1,0-4 0,1 2 0,1 0 0,1 0 0,0 1 1,3 2-1,10-1 0,-13-2-1,13 2 2,0 0-1,0 0 0,0 0 0,0 0 0,0 0 0,0 0 0,0 0 1,0 0-1,10-3-1,-10 3 1,0 0 0,0 0 0,0 0 0,0 0 0,0 0 0,-12-6 1,12 6 0,0 0-1,-10-1 0,10 1 0,0 0 0,0 0 0,0 0 0,0 0-1,0 0 0,0 0 1,0 0 0,0-11 0,0 11 0,4-16 0,-2 7 0,0-4 1,-2 0-1,3-1 1,-2-2-1,0 2 1,0-1 0,0 0-1,-1-4 0,1 5 0,0-6 0,1-1 0,-1 0 0,-1-2-1,1 0 1,-1 5 0,1 2 0,-3-4 0,2 7 0,-1 3 0,1 10 0,-3-13 0,3 13 0,0 0 0,0 0 0,0 0 0,0 0 0,0 0 0,0 0 0,9 11-1,-9-11 2,4 10-1,-4-10 0,0 0-1,1 11 0,-1-11 0,-1 12-4,1-12-6,0 0-30,-12 0-1,2-5 0,0-4 0</inkml:trace>
  <inkml:trace contextRef="#ctx0" brushRef="#br2" timeOffset="-61114.4956">5691 6909 41,'0'0'29,"0"0"-1,-1-16 1,-5 5-15,6 11-2,-7-12-3,7 12-1,-12-16-3,12 16-1,-18-5-1,6 5-1,-5 3-1,0 8 0,-3 0 0,-1 6-1,1 4 1,2-1-1,2 1 0,6 2 0,6-1 1,6-4 0,8-3-1,5-3 0,5-4 1,2-1-1,3-5 1,-1-4 0,-2-3-1,-3 0 1,-3-3 0,-5-3 0,-4-1 0,-2-4 0,-3 1 0,-2 0-1,-1 4 1,-1-4 0,-1 3-2,3 12 1,0 0 0,0 0-1,0 0 1,11 25 0,-5-4-1,2 11 1,2 5 0,-1 0 1,-1 3-1,0 1 0,-1 0 0,-3-3 0,-3-4 1,-3-7-1,-2-6 1,-2-2-1,-3-5 2,-3-7-1,-2-7-1,0-3-1,0-5-1,2-4-1,4 2-5,-4-11-6,11 0-22,4 3 0,3-5 0,5 4 1</inkml:trace>
  <inkml:trace contextRef="#ctx0" brushRef="#br2" timeOffset="-60634.4681">5906 6854 50,'-2'-11'31,"2"11"2,0 0-1,-12-1-23,9 14-1,-2 5 1,3 8-4,-2 4-1,5 7-1,-1 0 1,4-2-1,1-5-1,4 0 0,3-9 0,3-6-1,2-8 0,2-11 0,0-8 0,2-3 0,-2-8 0,-1-5 0,-5-5-1,0 1 1,-7 0 0,-1 5 0,-4 5 0,-2 3 1,-3 7-1,4 12 0,-10 3 0,4 7 0,1 5 0,2 8-1,2 2 0,2 7 0,3-1 0,0-3 0,6-2-3,1-3 0,6-2-4,-5-15-5,11-1-15,1-11-10,-4-10 0,6-1-1,-3-9 3</inkml:trace>
  <inkml:trace contextRef="#ctx0" brushRef="#br2" timeOffset="-60167.4414">6354 6870 52,'0'0'34,"0"0"0,-21 4-2,6 0-17,4 14-3,-6 0-4,4 4-2,-2-1-2,8 7-1,2-3-1,5 0 0,3-2-1,7-5 0,2-7 0,5-2-1,2-6 1,0-10-1,-1-7 0,2-3 0,-5-5 1,-3-1 0,-3-4-1,-6-1 1,-2-1-1,-3 6 0,-3 7 2,-2 0-2,7 16 0,-13-5 0,13 5 1,-5 23-1,6-4 0,2 3 0,2 3 0,3 4 0,2 0 0,-1-10-1,1 3-3,-1-9-4,5 1-11,-2-6-19,-12-8 1,18-9-1,-10-5 1</inkml:trace>
  <inkml:trace contextRef="#ctx0" brushRef="#br2" timeOffset="-59682.4137">6525 6938 46,'0'0'33,"10"-8"3,-10 8-1,0 0-18,16 6-4,-16-6-4,16 18-2,-7-4-4,2 4-1,-2-2-2,-1 5-1,1-4 1,-4-2-1,1-3 1,-6-12-1,0 0 1,0 0 0,7-14 2,-5-4-1,-1-3 1,3 0 0,-2-5 0,4 3 0,0 4 1,1 3-2,-1 4 0,-6 12-3,18-10-5,-18 10-15,9-4-16,0 6 0,-9-2 0,18-3 0</inkml:trace>
  <inkml:trace contextRef="#ctx0" brushRef="#br2" timeOffset="-59196.3859">6907 6572 75,'-1'-13'38,"1"13"0,0 0 1,0 0-25,-7 24-7,12 0-2,1 7-2,2 3-2,3 5 0,2 3-1,3-1 1,-2-1-1,3-7-1,-4-6 0,0-8 0,-2-2 1,-3-7-1,-8-10 1,0 0-1,4-16 0,-10 1 1,-5-1-1,-4 0 1,-4 0-1,-3 3 0,-3 10 1,-2 5 0,0 4 1,3 8-1,4 4 0,5 3 1,7 5 0,8 0 1,5-6-1,8-1 0,7 2-1,2-4 1,2-3 0,0-4-3,-1-9-3,3 2-12,-2-6-22,-5-9 1,-2-4-1,-3-1 0</inkml:trace>
  <inkml:trace contextRef="#ctx0" brushRef="#br2" timeOffset="-58713.3582">7127 6937 76,'0'0'38,"21"0"0,-8-1-1,-1-11-26,10 6-2,-2-5-2,5-2-3,-5-2-2,1 2-1,-2-5 0,-4 3 0,-2-1 0,-5-3 0,-6-3-1,-3 5 0,-5 1 1,-7-1 0,-1 8-1,-5 6-1,-2 3 1,-1 9 0,3 9 0,1 2 0,3 7-1,6 5 1,5-2 0,6 0 0,6 0 0,6-5 0,3-3-2,3-7-2,8 1-6,-6-15-24,6-7-6,2-7 1,-1-10 0</inkml:trace>
  <inkml:trace contextRef="#ctx0" brushRef="#br2" timeOffset="-58670.3558">7617 6476 82,'0'0'38,"0"0"0,-5 17 0,8 3-27,-6 4-5,5 9-2,-2 4-1,3 9-1,-1 0 0,2-1-1,0-4 0,3 0-1,0-10 1,-1-8 0,1-6-1,-7-17 0,15 4 0,-15-4 0,11-19 1,-9 0-1,-2-1 0,-2 2-1,-5 1 1,-4 4 0,-6 8-1,-6 5 1,-5 8-1,0 9 1,1 6 0,-1 0 1,6 4-1,6 4 0,8-2 1,10-1 0,11-2 1,4-7-1,6-3 0,4 0-2,0-4-1,-2-13-6,-1-1-31,-6-3-2,-11-6 1,-5 0-1</inkml:trace>
  <inkml:trace contextRef="#ctx0" brushRef="#br0" timeOffset="-36495.0874">5367 6125 23,'0'0'29,"0"0"0,0 0-4,0 0-3,3 10-4,-3-10-2,0 0-3,0 0-3,0 0-1,0 0-2,0 0-1,0 0-1,0 0-2,0 0 0,10 10 0,-10-10-2,9 16 0,-9-16 0,15 23-1,-4-7 1,-1 0 0,2-2-1,3 6 0,1 0 0,0 1 1,0-1-1,-1-2 0,-1 0 0,1 1 0,-3-3 0,-1-4 1,-4-1-1,-7-11-1,12 15 2,-12-15 0,6 10-1,-6-10 1,0 0-1,0 0 1,0 0-1,-15 8 1,3-4 0,-3 1-1,-3 2 0,0 5 0,-4-3-1,-1-1 2,1 1-2,2 2 1,0-2 0,2 0 1,0-2-1,2-3 1,2 1 0,4 1-1,10-6 1,-16 4-2,16-4-2,0 0-4,3-10-32,-3 10-2,19-12 1,-3-4-1</inkml:trace>
  <inkml:trace contextRef="#ctx0" brushRef="#br0" timeOffset="-23445.341">8305 7286 10,'0'0'28,"11"-2"1,-11 2 2,9-8-13,-9 8 1,15-13-11,-6 6-3,1 0-4,2 1-5,1 3-6,-1-1-12,-1-4-8,6 7 0,-5-6 1</inkml:trace>
  <inkml:trace contextRef="#ctx0" brushRef="#br0" timeOffset="-22940.3121">8581 7169 21,'9'-12'22,"7"7"-2,-3-2-11,4 0-12,6 3-13,-8-6-4,8 6-2</inkml:trace>
  <inkml:trace contextRef="#ctx0" brushRef="#br0" timeOffset="-22896.3096">8944 7017 27,'0'0'27,"15"-3"0,-15 3 2,0 0-19,12-9-4,-12 9-6,17 0-12,-17 0-15,24 0-1,-12-6 1,7 7-1</inkml:trace>
  <inkml:trace contextRef="#ctx0" brushRef="#br0" timeOffset="-22853.3072">9202 6966 25,'0'0'25,"11"1"1,-11-1 0,9-11-19,3 9-5,1-2-5,4 6-16,-4-8-7,9 7 1,-8-9 0</inkml:trace>
  <inkml:trace contextRef="#ctx0" brushRef="#br0" timeOffset="-22340.2778">9569 6917 23,'14'-3'28,"3"10"0,-7-5-6,2 1-5,2 1-6,-3 1-7,0-1-11,1-6-18,4 12-4,-5-7 1,6 5 0</inkml:trace>
  <inkml:trace contextRef="#ctx0" brushRef="#br0" timeOffset="-22295.2752">9933 6979 11,'0'0'25,"22"5"3,-22-5-2,16 9-11,-5-3-3,-1-2-5,2 5-4,1 0-6,1-1-7,1-3-12,5 6-6,-6-9 0,9 7 0</inkml:trace>
  <inkml:trace contextRef="#ctx0" brushRef="#br0" timeOffset="-22252.2728">10279 7069 12,'17'9'22,"-17"-9"-1,17 7-8,-17-7-12,0 0-16,13 15-4,-13-15-2</inkml:trace>
  <inkml:trace contextRef="#ctx0" brushRef="#br0" timeOffset="-20731.1858">10438 7150 36,'0'0'29,"0"0"3,14 0-11,-4 2-6,-10-2-3,24 8-4,-10-2-3,2 1-2,1 0-6,-1-1-5,0 0-14,0 5-9,-5-7 0,2 3 0</inkml:trace>
  <inkml:trace contextRef="#ctx0" brushRef="#br0" timeOffset="-20220.1566">10679 7244 25,'14'6'29,"-14"-6"0,17 5 1,-4-3-18,-4 1-4,4 0-10,-4-3-20,6 8-7,-15-8 1,23 4-2</inkml:trace>
  <inkml:trace contextRef="#ctx0" brushRef="#br0" timeOffset="-20176.154">10892 7300 14,'0'0'25,"14"4"1,-14-4 1,10-3-16,-1 5-2,1-1-2,-1 0-5,0 2-5,-9-3-8,15 0-10,-3 8-6,-12-8 1,18 7 0</inkml:trace>
  <inkml:trace contextRef="#ctx0" brushRef="#br0" timeOffset="-20133.1516">11038 7339 23,'0'0'26,"9"5"1,-9-5-6,0 0-7,11 5-10,-11-5-25,13 4-4,-13-4-1,0 0-1</inkml:trace>
  <inkml:trace contextRef="#ctx0" brushRef="#br0" timeOffset="-18288.046">10959 7134 42,'0'0'31,"0"0"2,1-9-10,-1 9-6,0 0-3,0 0-3,0 0-5,0 10-1,0-10-2,12 15 0,-4-5 0,4 2 0,0 0-2,3 5 1,0-1-1,-1 1 1,1-3-2,-3 2 1,3-1 0,-1 2-1,0-2 2,-2-3-2,0-1 1,1-1 0,-3 1 0,1-3 0,-11-8-1,12 7 1,-12-7 0,0 0 0,0 0-1,0 0 1,0 0 0,-12 10-1,1-8 1,-1 1 0,-2 1-1,-3-3 0,-1 0 0,-1 1 0,-3-1 0,1-2 1,-2 2-1,0 2 0,-1-3 1,-1 4-1,1 2 1,1-1-1,1 1 0,4 2-1,5-2 0,3-3-4,12 7-18,-2-10-16,15-2 1,3 0 0,3-9 0</inkml:trace>
  <inkml:trace contextRef="#ctx0" brushRef="#br0" timeOffset="10600.6063">9475 6461 4,'0'0'17,"5"9"-1,-5-9 2,0 0-2,0 0 2,0 0 0,0 0 2,0 0-1,0 0-6,0 0-1,0 0-3,-18 4-3,18-4-2,-16 8-1,16-8-1,-15 17 0,9-6-1,1-2 0,0 1 0,2 1-1,0 3 1,2 0-1,0-3 1,2 3 1,3 0-2,-1 0 2,5-1-1,2-1 1,2-4-1,4-5 1,5 3-2,1-6 1,2-6 1,2-2-2,-1-3 0,-1-2 0,-2 2 1,-4-4-1,-4 0 1,-5-1-2,-4 6 2,-4-1 0,-6 0 0,-6-1-1,-3 1 0,-6 1 1,-2 4-1,-2 0 1,-1 0-1,-1 3 0,4 4 0,4 1 0,3-2-2,15 0-3,-11 10-30,11-10-4,18 5 1,0-6-1</inkml:trace>
  <inkml:trace contextRef="#ctx0" brushRef="#br2" timeOffset="-598109.2099">1173 7613 67,'9'1'34,"-9"-1"-4,0 0-4,2 10-12,-3 7-4,1 3-4,6 7-1,-2 6-2,1 6-1,2 3-1,0 6 1,1-5-1,-2-4 0,-1-2-1,-5-8-2,1-2-1,-2-11-5,2-2-9,-1-14-18,0 0-1,2-20-1,-3-8 2</inkml:trace>
  <inkml:trace contextRef="#ctx0" brushRef="#br2" timeOffset="-597794.1919">1163 7712 35,'-27'-61'34,"27"61"2,-10-38-2,15 21-11,4 9-7,11-6-5,4 10-4,6-1-3,0 2-1,6 2-2,-2 6 1,-3 2-1,0 5 1,-9 6-2,-6 1 1,-8 5 0,-6 4-1,-7 1 0,-7-4 1,-4-2-1,-5-2 0,-2-6 0,1-5 0,0-7 0,2-6 0,2-4-1,5-2-1,13 9-2,-13-20-4,13 20-10,11-14-20,2 3 2,7 3-2,1-4 3</inkml:trace>
  <inkml:trace contextRef="#ctx0" brushRef="#br2" timeOffset="-597454.1724">1488 7619 51,'12'-15'36,"-12"15"-1,5-12 0,-5 12-15,0 0-7,9 1-5,-9-1-3,11 17-3,-3-1-1,0 4 0,1-2-1,0 2 0,-2 0 0,0-1 0,-1-1 0,0-4 1,-6-14-1,0 0 0,0 0 0,12-9 0,-8-10 1,3-5-1,1-3 0,3-4 1,1 2-1,4 2 1,-1 2-2,1 7 0,-3 4-4,3 13-6,-7-2-12,2 8-14,1 4 2,-1 0-2,1 3 2</inkml:trace>
  <inkml:trace contextRef="#ctx0" brushRef="#br2" timeOffset="-597073.1507">1868 7640 56,'0'0'33,"0"0"0,0 0-2,0 9-16,0-9-2,-12 17-5,5-5-3,4 3-3,-1 0 1,6 6-2,4-3 0,4 1-1,5-5 0,3-3 0,4-5 0,3-2 0,3-5 1,1-9-1,0-8 1,-1-4 0,-2-5 0,-2-3 1,-6-4 0,-7 1-1,-8 0 0,-9 5 0,-10 6 1,-7 3-1,-6 10 0,-4 8-1,-4 8 1,1 5-1,5 6 0,7 3-1,10 4-2,7 0-3,14 4-7,3-10-17,15-7-8,12-4 1,5-8-1</inkml:trace>
  <inkml:trace contextRef="#ctx0" brushRef="#br2" timeOffset="-596585.1227">2508 7494 63,'5'-13'36,"-17"18"-1,-11 5 1,-8 4-21,2 9-5,-4 4-4,10 3-2,2-2-3,9 2 1,8-4-1,12-7 1,6-7-2,11-3 1,6-11-1,3-5 1,-1-5-1,-2-7 0,-3-5 0,-5 2 1,-8 0-1,-4-2 1,-10 5 1,-3 4-2,-4 2 2,6 13-1,-14-8-1,14 8 1,-9 12-1,9 5 0,4 5-1,3 6 1,1 7 0,4 3-1,-2 2 1,-1 3 0,-1-3 0,-4-4 0,-5-1 0,-4-4 1,-3-6 1,-6-4 0,-6-5 1,-1-2-1,-2-6 1,0-1-1,-1-4 1,3-1-2,4 1-4,2-9-10,15 6-27,0 0-1,0 0 1,0-15-1</inkml:trace>
  <inkml:trace contextRef="#ctx0" brushRef="#br2" timeOffset="-506739.9839">2684 7523 52,'0'0'35,"10"-9"-1,-10 9 0,11 3-17,-11-3-5,0 0-3,6 11-3,3 2-1,-2-2-1,5 10-1,1 1 0,4 2-1,-2 3-1,3 1-1,0-4-1,-1-2 0,-2-1 0,-5-7 0,-3-5 0,-7-9-1,0 0 1,-9 2 1,-3-11 0,0-6 1,0-6-1,1 1 1,4-6 1,7-3-1,5 0 1,8 4 0,3 3 0,5 5-1,1 7 1,1 2-2,1 5 0,-2 7-1,-3 6-2,-6-5-4,2 8-11,-2-3-21,-13-10 2,13 17-2,-13-17 2</inkml:trace>
  <inkml:trace contextRef="#ctx0" brushRef="#br2" timeOffset="-506225.9545">3258 7543 72,'0'-11'36,"0"11"0,-14-6 2,5 2-25,-7-5-5,5 9-2,-5-4-1,1 4-2,-1 3-1,-1 3 0,0 4-1,4 8 0,0 3-1,1 1 1,4 2-1,4 4 0,4-1 0,4-1 1,4-4-1,6-5 1,5-5-1,4-2 1,0-6 0,-2-9 0,0-7-1,-1 0 1,-5-6 0,-2-2 0,-9-1 0,-2-2 0,-4 0 0,-2 7 0,-1 3 0,-3 1 0,8 12-1,-11-8 0,11 8 1,-4 11-1,9 2 0,2 0 0,4 1 0,1 5 0,4 0-1,0-4 0,2 0-2,-2-9-4,4 4-10,-3-9-23,-1-6 0,-2-6 0,0-4-1</inkml:trace>
  <inkml:trace contextRef="#ctx0" brushRef="#br2" timeOffset="-505657.922">3506 7462 80,'0'0'39,"2"9"-1,-3 3 1,-9 1-24,11 9-7,-5 2-3,7 6-1,0-3-2,1 2 0,2-1-1,2-8 1,0-9-1,5 0-1,2-11 2,-2-10-1,0-3 1,4-8-1,-2-8 0,0 1-1,0 2 1,-3-2 0,-2 4-1,-2 8 1,-1 7-1,-7 9 1,0 0-1,7 22 0,-5-5 0,0 6 0,3 4 1,0-4-1,2-5-1,3 0 1,0-3 0,1-6 0,2-5 0,-1-9 0,2-8 0,2 1 0,1-7 1,-2-6-1,2 0 0,-2 1 0,1 2-1,-3 6 1,-1 3 0,-12 13 0,14-8-1,-7 17 1,-1 5 0,-2 0 1,2 4-1,-1 0 1,1 1-1,0 3 0,-1-5-1,0-6-2,2 3-18,-7-14-20,11 7-1,-11-7 1,0 0-1</inkml:trace>
  <inkml:trace contextRef="#ctx0" brushRef="#br2" timeOffset="-57956.3149">5599 7657 44,'-2'-9'34,"2"9"3,0 0-1,0 0-13,10 25-10,-9-3-3,4 9-3,-2-2-4,3 8 0,0 0-1,0-6-1,0-2-1,0-5-1,0-7-3,-6-17-1,12 21-7,-12-21-15,0-16-10,1 6 0,-5-12 0,1 2 1</inkml:trace>
  <inkml:trace contextRef="#ctx0" brushRef="#br2" timeOffset="-57475.2874">5589 7657 39,'-3'-17'34,"1"-4"2,5 6 1,1 2-12,4-9-10,10 12-4,0-4-2,7 3-4,-1 5-1,5 9-2,1 1-1,0 8-1,-4 3 0,-3 3 0,-6 4-1,-5 1 0,-8 0 0,-6-2 2,-11 0-2,-4-3 1,-4-1 0,-4-3 0,0-4 0,-1-4 1,3-3-2,4-3 0,6 1-2,3-5-4,10 4-9,0 0-22,10-16 0,8 8 0,1-4 1</inkml:trace>
  <inkml:trace contextRef="#ctx0" brushRef="#br2" timeOffset="-56991.2597">5926 7581 73,'13'-8'37,"-13"8"0,9-2 1,0 9-27,-9-7-4,19 17-2,-8-3-3,4 5-1,1 2-1,-1-1-1,-3-2 0,-1-3 0,-3-4 0,-8-11 0,5 12 1,-5-12-1,-9-16 1,2 4 0,2-7 0,2-2 1,3-2-1,6-3 1,4-1 0,5 5-2,6 5 0,-2-3-3,8 11-10,-3 3-23,-3 0 0,-1 9 0,-1 1 0</inkml:trace>
  <inkml:trace contextRef="#ctx0" brushRef="#br2" timeOffset="-56948.2573">6325 7548 86,'0'0'36,"-15"19"0,2-1-7,-1-4-19,6 8-2,-3-2-4,7 5-1,5-5-1,5-2 0,8-6-2,6 0 1,6-7 0,3-9-1,3-7 1,2-5-1,-3-5 1,-3-4-1,-6 1 1,-8-7-1,-6 2 0,-11 3 0,-11 5 1,-7 5-1,-6 8 0,-7 6-1,-2 7-1,0 9-1,5 6-3,4-2-4,16 8-14,9-4-15,10-8 2,14-1-2,12-9 3</inkml:trace>
  <inkml:trace contextRef="#ctx0" brushRef="#br2" timeOffset="-56457.2292">6784 7464 71,'-19'10'36,"-6"3"-1,-2 8 2,-2 3-26,3-4-7,8 5-1,7 0-1,8-7-1,9 0-1,10-5 0,4-7 1,5-6-1,4-5 0,2-6 1,-3-9-1,-3 1 1,-6-5 0,-5-3 1,-7 1 0,-2 4 0,-6 3 0,-2 4 1,3 15-1,-10-11 0,10 11-1,-5 12 0,7 5 0,2 1-1,3 9 0,1 6 0,2 4-1,-1 1 2,-1 4-1,-3-3 0,-5-3 0,-2-1 0,-5-6 0,-6-8 1,-3-7 0,0-4-1,-2-7-1,-3-5-1,6 0-4,-4-13-12,6-1-21,8 0 0,4-5 0,6 0 0</inkml:trace>
  <inkml:trace contextRef="#ctx0" brushRef="#br2" timeOffset="-55958.2007">6972 7448 88,'0'0'37,"9"12"-1,-2 2 2,0 6-34,-1 1-1,4 5 0,1 4-2,-1-4-1,0 0-1,0 0 1,-2-6 0,-2-9 0,-6-11-1,0 0 1,0 0 0,-2-24 0,-1 4 1,1-7 0,-1-1 0,5 3 0,1 0 1,2 2 0,2 4-2,3 6-3,5 7-7,0 6-28,1-2 0,3 3 1,-1 0-2</inkml:trace>
  <inkml:trace contextRef="#ctx0" brushRef="#br2" timeOffset="-55472.1729">7306 7481 86,'-13'9'37,"-5"-1"0,0 5 0,7 5-28,-5 1-4,4 2-2,4 2-2,6 1 0,2-2 0,6 2 0,4-7-1,4-2 0,2-9 0,4-3 0,1-6 1,-2-8-1,0-4 1,-3-6-1,-1-2 1,-5-2-1,-3 4 1,-3-1 0,-8 4 0,0 8-1,4 10 2,-18-2-1,6 12 0,3 4 0,0 4-1,3 7 1,2 1-1,4-3 0,5 0-2,3-5-1,6 3-4,-3-14-16,5-4-17,-1-7 1,0-10-1,4 0 1</inkml:trace>
  <inkml:trace contextRef="#ctx0" brushRef="#br2" timeOffset="-54988.1452">7583 7447 80,'-4'11'38,"2"5"-1,-3 0 1,3-2-25,2 11-9,2-3 0,3-1-1,2-2-2,4-3 0,2-7 0,1-4-1,2-5 2,-2-8-1,1-5-1,-2-2 1,-1-5 0,-2 1 0,-3 0-1,-2 3 0,-2 1 1,-3 15-1,0 0 0,0 0 1,-6 17-1,1 2 0,1 5 0,0 1 1,2 1-1,2-5 0,3-4 0,3-3 1,3-7-1,2-9 1,1-6-1,5-2 0,-1-6 1,2-4 0,-1 1-1,1-2 0,-3 1 0,1 9 0,-3 0 0,-13 11 1,16-4-1,-10 14 0,-3 3 1,-1 4 0,-1 6 0,1-3-1,-1 1-2,0-1-4,4-4-34,-1-3 0,-4-13 0,0 0-1</inkml:trace>
  <inkml:trace contextRef="#ctx0" brushRef="#br0" timeOffset="-3047.1743">8260 7771 58,'1'13'32,"-1"-13"-8,6 14 0,-6-14-9,11 10-3,1-1 0,-12-9-3,21 10-2,-12-7-1,4 1-2,-1-3-2,-1 2-2,1 1-4,-12-4-10,17-4-23,-5 4 1,-1-5-1,3 3 0</inkml:trace>
  <inkml:trace contextRef="#ctx0" brushRef="#br0" timeOffset="-2525.1445">8522 7820 49,'4'16'32,"-4"-16"1,5 18-1,-4-8-19,-1-10-6,14 9-1,-3-4-8,0-5-9,7-1-14,1-1-6,-2-5-2,5 6 1</inkml:trace>
  <inkml:trace contextRef="#ctx0" brushRef="#br0" timeOffset="-2478.1418">8797 7867 46,'0'0'32,"17"12"1,-17-12-10,15 5-6,0 1-4,-4-5-5,5 0-8,0 2-12,2 1-20,-3-6 0,5 4-2,-4-6 1</inkml:trace>
  <inkml:trace contextRef="#ctx0" brushRef="#br0" timeOffset="-2434.1392">9091 7892 30,'0'0'30,"19"3"2,-19-3-1,17-3-15,-2 5-4,-2-4-3,6 1-4,-2-1-6,3 0-5,-1 4-8,0-2-15,-6-4-3,6 6 0,-7-4 1</inkml:trace>
  <inkml:trace contextRef="#ctx0" brushRef="#br0" timeOffset="-1908.1092">9436 7887 19,'14'-6'24,"7"7"-2,-6-5-1,4 3-7,-4-1-8,-4-1-25,10 8-2,-21-5-2,26-3-3</inkml:trace>
  <inkml:trace contextRef="#ctx0" brushRef="#br0" timeOffset="-1862.1065">9747 7868 33,'0'0'30,"15"4"0,-15-4 0,20-4-14,-5 6-9,-1-2-2,4 0-6,-2 1-7,3 0-11,-6-3-10,6 4-1,-6-7 0,6 7-1</inkml:trace>
  <inkml:trace contextRef="#ctx0" brushRef="#br0" timeOffset="-1817.104">10116 7858 47,'12'-5'31,"6"5"-1,-2 0-10,1-1-9,1-1-8,-1 0-17,6 4-14,-10-8-2,7 9 0,-8-8 1</inkml:trace>
  <inkml:trace contextRef="#ctx0" brushRef="#br0" timeOffset="-1772.1014">10384 7838 21,'19'1'25,"-19"-1"1,25-4-4,-9 4-7,1-2-4,2-1-3,0 0-5,-1 1-5,0 1-10,2 3-14,-10-9-2,4 6 1,-14 1-1</inkml:trace>
  <inkml:trace contextRef="#ctx0" brushRef="#br0" timeOffset="-1238.0708">10724 7793 27,'0'0'30,"22"0"1,-22 0 0,19-1-13,-2 3-5,-3-3-4,4 3-3,-1-1-1,3 0-2,0 1-3,-3-4-2,2 2-5,-6-2-3,3 3-6,-4 2-16,-12-3-1,16-5 1,-16 5 1</inkml:trace>
  <inkml:trace contextRef="#ctx0" brushRef="#br0" timeOffset="-704.0403">10815 7650 61,'0'0'34,"0"0"0,0 0 0,2 13-22,-2-13-4,14 6-2,-14-6-1,21 10-2,-9-4 0,3 3 0,-2-1-1,1-1 0,-2 0-1,4 3 0,-2 0-1,1-2 1,-1 0-1,0-1 0,0 1 0,-1 1 1,0 0-1,-4-3 0,-9-6 0,16 12-1,-16-12 1,10 14 0,-10-14 0,3 13 0,-3-13 0,-4 13 0,4-13 0,-10 13 0,10-13 0,-16 9 0,16-9 0,-15 7-2,15-7-6,-12 8-27,12-8-1,0 0-1,0 0 0</inkml:trace>
  <inkml:trace contextRef="#ctx0" brushRef="#br0" timeOffset="11919.6817">9329 7479 19,'0'0'18,"10"-2"2,-10 2-1,0 0 1,0 0-3,0 0 1,0 0-3,0 0-2,0 0-2,-12-7-3,12 7-2,-14 2-2,5-1 0,-5-1-2,3 8-1,-3-2 1,0 0-1,1 1-1,1 3 1,2-1-1,10-9 0,-12 20 0,12-20 0,0 13 0,0-13 0,17 18 1,-3-14-1,3 0 0,2 1 0,1-3 0,0 3 1,-1 2-1,-5 0 0,-4 0 0,-3 6 0,-6 2 1,-5-3 0,-5 5-1,-3-3 0,-4-2 0,-1 1 1,-1-4-1,2-4 0,0 0 0,3 0 0,2-2 0,11-3-1,-10 5-2,10-5-5,0 0-27,17-8 0,-8 1-1,6-1 0</inkml:trace>
  <inkml:trace contextRef="#ctx0" brushRef="#br0" timeOffset="12461.7127">9509 7499 63,'7'-11'35,"-7"11"-1,0 0 0,9 0-21,-6 11-7,-1-1-1,3 7-1,-1 5-2,2 3 0,-3-1-1,2 4 0,-2-2 0,1 0-1,-3-5 0,0-3-1,0-5-1,-1-13-2,2 16-3,-2-16-6,0 0-10,1-11-12,-3-2-1,3 3 2,-5-7 1</inkml:trace>
  <inkml:trace contextRef="#ctx0" brushRef="#br0" timeOffset="13014.7444">9524 7540 31,'-7'-22'32,"9"6"3,-3-3-3,3-5-10,10 12-3,-3-7-5,9 10-4,-4-3-3,5 9-2,-2-1-2,0 7-1,0 4-1,-4 3 0,0 1-1,-3 6 0,-2-3 1,-2 2-1,-1-2 0,-4-2 0,-2-1 0,-4 0 0,-3-1 0,-5-5 1,-4-1-1,-1 2 0,-4-1 0,1-1 0,4 0 0,1-3-3,16-1-6,-10 12-29,10-12 1,19 0 0,1-4-1</inkml:trace>
  <inkml:trace contextRef="#ctx0" brushRef="#br2" timeOffset="-594592.0087">11758 7370 60,'0'-9'27,"0"9"2,-1-21-5,-8 8-10,5 1 0,-9-1-4,3 5-3,-6-2-3,2 8 0,-3 2-1,0 5-1,2 0 0,-1 8-1,1 2 1,1 3-1,1 4 1,1 3-1,5-2 1,2 7 0,3 2 0,4 1 0,3 2-1,4 1 0,3 1 0,0-1 1,-1 0-2,-1-1 1,-2-4-2,-3-1 0,-4-1-2,-4-9 0,0-1-6,-9-11-8,12-8-19,-22 7-1,6-11-1,0-5 2</inkml:trace>
  <inkml:trace contextRef="#ctx0" brushRef="#br2" timeOffset="-594422.9991">11440 7700 58,'6'-14'34,"7"10"-2,-2 2-2,4-4-20,7 2-2,3 1-10,4 1-11,4-1-12,2 3-8,-2-7 0,6 4 0</inkml:trace>
  <inkml:trace contextRef="#ctx0" brushRef="#br2" timeOffset="-594048.9777">11979 7535 54,'-17'13'34,"4"3"1,-7 6-8,-4-1-11,7 9 0,-6-4-7,9 6-2,2-7-2,9 4-1,5-6-2,9-5 0,6-8 0,8-2-2,7-7 2,0-7-1,4-7-1,-1-4 0,-1-5 0,-4 1 0,-6-4 0,-10-1 0,-9 2 0,-9 6-1,-10 1 1,-10 2 1,-6 7-2,-6 3 1,-1 7 0,0 7 0,4 5-1,3 1-1,9 6-3,8-3-6,14-2-27,7 5 2,8-9-1,11-5 0</inkml:trace>
  <inkml:trace contextRef="#ctx0" brushRef="#br2" timeOffset="-593693.9574">12227 7554 76,'0'0'37,"12"2"-1,-3 3 0,6 10-27,-4-2-3,5 6-2,-3 1-3,2 6-1,-2 2-2,-4-3 1,1 2-1,-5-9 0,-2-1 0,-2-4 0,-1-13 2,0 0-1,0 0 2,-11-17-1,6-2 2,3 1 0,1-7 0,4 1 1,4-1-1,4 8 1,3 0-1,4 2 0,0 6-2,-1 4-2,4 9-7,-9 4-26,2-1-2,-2 3 1,-7 0-2</inkml:trace>
  <inkml:trace contextRef="#ctx0" brushRef="#br2" timeOffset="-593112.9241">12615 7566 95,'-10'10'36,"7"3"0,-2 10-5,1-4-27,6 3 0,2 0-2,4 1-1,3-3-1,6 2 0,1-5 1,2-6-1,0-6 0,-1-2 1,0-6-1,-2-4 1,-3-3 0,-2-8 0,-1-3-1,-3 3 0,-1-2 1,-3 3 0,-2 2 0,-2 15-1,0-12 1,0 12 0,-7 20 0,2-4-1,2 3 0,3 4 0,1 1 0,2-3 1,4-3-1,5-3 0,2-9 0,4-3 0,0-7 1,3-8 0,-1-8-1,1-2 1,-1-4-1,-1 2 1,-2 0-1,0 2 1,-4 6 0,2 7 0,-5 8 0,-1 5 1,-2 8-1,1 3 0,-2 6 0,0 2 0,0-2-1,2-2-1,0 0-5,-7-8-17,2-1-17,-3-10 1,0 0 0,0 0-2</inkml:trace>
  <inkml:trace contextRef="#ctx0" brushRef="#br2" timeOffset="-510858.2194">13288 7575 41,'0'0'29,"0"0"3,0 0-5,9-1-6,-9 1-1,0 0-6,0 0-5,-2 11-2,0 0-2,2 7-1,-2 2-2,2 5-1,0 1 0,3 4 0,3 0 0,5-6 0,1-6-1,4-3 1,5-8 0,5-9 0,-1-7 0,2-8 0,-2-3-1,-3-3 1,-2-2 0,-4-2-1,-7 2 1,-6 6-1,-3 5 2,0 14-1,-13-7-1,3 12 1,0 8-1,4 7 0,1 6 1,4 1 0,5 1-1,5 1 0,2-2 1,3-4 0,3-5 0,0-5-1,-2-6-1,0-4-1,-2-3-1,-13 0-3,18-14-4,-16-1-14,1 1-17,1 0 2,0-2 0,3-3 2</inkml:trace>
  <inkml:trace contextRef="#ctx0" brushRef="#br2" timeOffset="-510575.2033">13797 7260 85,'1'-11'37,"-1"11"1,0 0 1,0 17-30,-1 0 0,7 10-4,-1 3-1,3 8-1,-2 6 0,3 2-1,-3 2-1,0-4 0,-2 1-1,-1-1-1,0-4-1,-4-8-1,4-3-3,-3-9-3,9-5-19,-9-15-12,17 3 1,-1-15-1,2-9 2</inkml:trace>
  <inkml:trace contextRef="#ctx0" brushRef="#br2" timeOffset="-510121.1773">14243 7474 78,'0'0'37,"-9"15"0,-8-4 2,2 9-29,-14-4-2,4 5-1,-4 0-3,5 7 0,-2-2-1,6 0 0,5 1-2,9-5 1,8-1-1,8-2 0,7-7-1,7-6 1,6-8-1,3-3 0,1-9 0,-1-2 1,-3-6-1,-4-4 0,-4-1 0,-8 0 0,-7 3 1,-8-2-1,-6 5 0,-3 6 0,-3 1 0,-1 12 1,0 7 0,4 2-1,2 7 1,7 10 0,7 3 0,3-1 1,6 4-1,3-1 1,1-4-2,1 1 1,2-5-1,-4-9-4,1 3-11,-1-11-26,-9-9-1,0-5 0,-1-9-1</inkml:trace>
  <inkml:trace contextRef="#ctx0" brushRef="#br1" timeOffset="-288953.5272">20872 9221 79,'-12'5'37,"12"-5"-2,0 0 3,0 0-31,0 0-4,0 0-3,13 4-4,2-1-10,-2-6-15,5-1-6,7 4-2,-1-4 2</inkml:trace>
  <inkml:trace contextRef="#ctx0" brushRef="#br1" timeOffset="-288588.5063">21133 9231 62,'0'0'37,"5"10"-2,-5-10 2,0 0-24,7 10-6,-7-10-10,13 4-22,-2-9-9,3 4-2,2-4 0</inkml:trace>
  <inkml:trace contextRef="#ctx0" brushRef="#br1" timeOffset="-288560.5047">21380 9247 59,'0'0'37,"15"6"0,-15-6 1,20-5-17,-5 6-13,-4-6-3,3 1-9,2-1-32,-1 4 0,-4-5-1,2 2-1</inkml:trace>
  <inkml:trace contextRef="#ctx0" brushRef="#br1" timeOffset="-286626.3941">21740 8908 4,'0'0'26,"0"0"2,-11-10 2,11 10-10,0 0-2,0 0-2,3-10-3,-3 10-3,0 0-1,10-11-2,1 12-1,-11-1-2,15-5 0,-6 3-1,5 3 0,-2-1 0,5 1-1,-1-1-1,2 3 0,-2 2 0,-1 2 0,-3 2 0,-3 1-1,-6 2 1,-5 6-1,-6 2 1,-1 0 0,-5 1 0,-1 2 0,0 0 0,2 1 0,4-2 0,3-2 0,5-1 1,3 0-1,5-5 0,4-1 0,4-6 0,0-2 0,3-2 0,0-2-1,-2-3 1,0-2-1,-3-2 0,-4 3 1,-9 3-1,0 0 1,0 0-1,0 0 0,0 0 0,-15 11 0,4-1 0,1 1 0,2 1-1,1 4 1,1 1 1,4 2-1,2 1 0,1 2 0,3 1 1,-1 2-2,0 1 2,1-5-1,-1 0 0,0-1 0,-1-5 0,-2-3 0,-1-1 1,1-11-1,-11 12 0,1-6 0,-2-1 0,-1-3 0,-1 2-1,0-1-1,3 3-9,2-2-27,9-4-2,0 0 0,-1-15 0</inkml:trace>
  <inkml:trace contextRef="#ctx0" brushRef="#br2" timeOffset="-581753.2744">1822 16105 44,'16'-3'31,"-16"3"3,7-10-6,-7 10-10,0 0 0,0 0-6,-6-10-2,6 10-3,-16-3-1,6 5-2,-4-3-2,0 3 0,-5 0-1,0 5-1,-3-1 0,1 5 1,2-1-1,-1 0 0,3 2 0,6 0 0,6 1 1,5-1-1,6-2 1,8 1 0,4 0 0,7 1 0,3 0 0,0-1 0,-1 1 0,2 2-1,-6 1 0,-3 0 0,-9-1 0,-4 2 1,-7-1-1,-7 1 1,-3-5-1,-8 0 2,-2-4-1,-3 0 0,0-3-1,2-2 0,2-1-1,1-2-1,7 1-2,11 0-2,0 0-6,0 0-12,12-5-16,9 4 1,0-4 0,9 0 1</inkml:trace>
  <inkml:trace contextRef="#ctx0" brushRef="#br2" timeOffset="-581497.2598">2102 16184 55,'16'-13'36,"-8"0"0,-8 13-1,0 0-18,0 0-6,-4 27-5,-2-5-2,3 7-1,-1 1-1,4 6 0,0 2-1,5-1 0,-1 3-2,1-4 0,1-4-1,-2-5-2,3-3-2,-7-24-7,11 16-13,-11-16-11,2-18 0,-3-3 1,-7-11 2</inkml:trace>
  <inkml:trace contextRef="#ctx0" brushRef="#br2" timeOffset="-581190.2422">2066 16216 34,'-14'-42'34,"7"7"3,3 5-6,2-2-6,14 13-4,-4-5-7,11 12-5,1-3-1,9 8-3,-1 4-1,3 7-2,-2 4-1,-3 4 0,-4 4 0,-2 4 0,-6 0-1,-8 2 0,-5 0 1,-6-2 0,-8-3-1,-3-1 0,-6-4 0,-2-3 1,1-1-1,2-5 0,0-4 0,5 1-2,6-1 0,10 1-3,0 0-4,-3-17-10,19 11-22,2 2 2,4-1-1,5-1 2</inkml:trace>
  <inkml:trace contextRef="#ctx0" brushRef="#br2" timeOffset="-580741.2165">2499 16157 54,'19'-1'36,"-19"1"0,0 0 2,13-3-16,-11-8-11,11 7-2,-6-7-3,7 4-2,0-4 0,3 0-2,3-2 0,1 1 0,-1 0-1,3-1-1,-2-1 1,-4 3-1,-1-3 1,-5 2 0,-6 0 0,-3 0-1,-7 0 1,-5 2 0,-7 1-1,-1 3 0,-7 3 1,-2 5-1,-1 5 0,-5 7 1,1 5 0,3 5 0,4 3 1,5 5-1,6 1 1,12-2-1,5-2-1,13 0 0,5-5 0,5-6-1,5 0-1,3-11-2,7-1-3,-6-6-1,8 3-6,-8-16-7,11 1-21,-3-3 2,0-5 0,-1 0 3</inkml:trace>
  <inkml:trace contextRef="#ctx0" brushRef="#br2" timeOffset="-580462.2006">3179 15993 44,'14'-11'37,"-10"1"1,-4 10 0,-15-8-9,-5 2-13,2 10-4,-9-1-5,1 6-1,-4 3-1,8 6-1,-2 2-2,5 7 0,6 2 0,7 1-1,8-2 0,8 0 0,8-4-1,4-3 1,5-5 0,5-2 0,0-5-1,-4-3 1,-2 0-2,-6-5-2,-1 5-9,-6-5-30,-13-1-2,0 0 2,-6-13-1</inkml:trace>
  <inkml:trace contextRef="#ctx0" brushRef="#br2" timeOffset="-502226.7258">2086 16047 7,'0'0'11,"-12"-5"-2,12 5-1,0 0 0,0 0 0,0 0 0,0 0-1,0 0-1,4-12 0,-4 12 2,8-11 1,-8 11 1,4-10 0,-4 10 0,0 0 0,0 0 0,0 0 0,12 9-2,-12 4-1,8 7-2,-3 3-3,1 6-2,1 9-10,2 2-23,-8-6 0,5 4-1,-6-11 0</inkml:trace>
  <inkml:trace contextRef="#ctx0" brushRef="#br1" timeOffset="-430454.6206">1456 17023 37,'0'0'25,"0"0"0,0 0-3,0 0-3,2-9-2,-2 9-4,0 0-4,4-9 0,-4 9-4,0 0-1,0 0-1,0 0-1,0 0-1,9 15 0,-7-6 1,2 4-2,2 4 1,3 1 0,-3 0 0,1-1-1,1 1 0,1-4 0,-1-2 1,-8-12-1,11 12 0,-11-12 1,0 0-1,12-5 0,-9-6 1,1-2 0,-2-1-1,3-1 1,0-4-1,1 1 0,-1 0 1,2 1 0,0 5-1,-7 12 1,13-13 0,-13 13 0,12 3 0,-12-3 0,14 17 0,-6-3-1,0 0 1,-1 1-1,1 4-1,-1-2 1,0 1 1,-1-3-2,-1-2 1,-2-3 0,2-1-1,-5-9 2,0 0-1,12 3 0,-12-3 0,9-12 0,-4 0 1,2-4-1,0-3 0,1 0 1,1-1 0,1 2 0,-1 0-1,-1 5 1,-8 13-1,16-13 1,-16 13 0,14 5 0,-14-5-2,15 15 0,-6-2 1,-1 0-1,0 0 1,-1-1-1,1 2 0,0-1 0,-5-1 1,2-1-2,-5-11-2,8 14-5,-8-14-10,0 0-19,0 0 0,10-5 0,-10 5 2</inkml:trace>
  <inkml:trace contextRef="#ctx0" brushRef="#br1" timeOffset="-429987.5939">2128 16961 45,'-15'7'31,"4"9"3,0-7-1,-10 3-22,12 9-3,-4-5 1,12 2-4,-1-3-1,8 2 0,2-4-1,6-3-1,4-4 1,2-1-2,1-3 1,1-1 0,-2-2 0,-1-5-1,-3-2 0,-3 1 0,-3-4 0,-2-4 0,-5-1 0,-1-4 0,-4-1-1,-2 4 1,-3 0-1,-2 2 1,-3 6-2,-2 7 1,0 8-1,-2 1-1,4 5-1,-2 0-2,8 4-3,-3-4-9,12-1-20,6-1 1,-9-10-1,26 5 2</inkml:trace>
  <inkml:trace contextRef="#ctx0" brushRef="#br1" timeOffset="-429386.5595">2552 16695 41,'0'0'31,"11"-5"2,-11 5 1,0 0-19,10 12-3,-8 2-2,4 9-3,-3 3-3,4 6-1,-2 0-1,2 6-1,0-2 1,0-3-1,0-5 0,-1-4-1,1-5 0,-2-7 1,-5-12 0,0 0-1,0 0 0,0 0-1,-1-11 1,-5-3-1,-1 0 0,-2 0 0,0 3 0,-4 1 0,0 6 1,-4 0 1,-1 5 0,-1 11 0,0 0 1,2 4 1,-2-1-1,4 5 1,0-3 0,8 4-1,3-4 0,5-2 0,3-3 0,4 1-1,5-1 0,3-3 0,2-3-1,3-3-1,-1-1-2,1-5-1,3 4-4,-6-11-10,2-3-22,1 0 2,-6-5 0,3 2 0</inkml:trace>
  <inkml:trace contextRef="#ctx0" brushRef="#br1" timeOffset="-429151.5461">2819 16910 55,'0'0'37,"0"0"0,10-3-2,-10 3-9,9 10-18,-9-10-2,6 19-2,-3-5-2,6 3-1,-2 1 0,0 0-2,1-1-2,-3-5-3,6 4-13,-11-16-19,9 6 0,-9-6 0,1-13 1</inkml:trace>
  <inkml:trace contextRef="#ctx0" brushRef="#br1" timeOffset="-428933.5336">2868 16746 86,'-14'4'35,"14"-4"0,-10 9-7,10-9-26,0 0-11,0 0-26,18 12 0,-18-12-2,27 5 2</inkml:trace>
  <inkml:trace contextRef="#ctx0" brushRef="#br1" timeOffset="-428203.4919">3310 16738 44,'0'0'32,"0"0"1,11-16-2,-11 16-17,-6-13-2,6 13-1,-11-13-3,11 13-1,-20-10-1,9 9-1,-6-1-1,-1 5-1,-2 0 1,3 6-2,-2 1 1,6 3-1,0 3 0,6 6 0,2 1-1,10 4 1,2 3-2,5 3 0,2-1 0,1 1 0,1 2 0,0-8-1,-1 1 0,-5-5 0,0-5-2,-6-7 1,-4-11-2,-1 10 0,1-10-1,-17-5-1,8 1-1,-9-8 1,4 4 0,-6-4 1,7 5 2,-4-2 0,7 1 2,1 3 2,9 5 2,0 0 1,-2-10 1,12 10-1,0-3 1,8 1 0,-2-6 0,5 6-1,-2-3 0,5 0-1,-6-2 0,2 3-1,-3-3 0,0 3 0,-3-1 0,1 1-1,-3-1 0,-2 3 0,-10 2 1,17 0-1,-17 0 1,12 4-1,-12-4 1,9 15-1,-6-5 0,3-1 0,-2 1 0,-1 2-1,-1 1 0,2-3-1,-1 0-2,-3-10-4,6 16-10,-6-16-24,0 0-1,0 0 1,7-22 0</inkml:trace>
  <inkml:trace contextRef="#ctx0" brushRef="#br1" timeOffset="-427977.4789">3422 16733 90,'-12'-2'37,"12"2"0,0 0-1,-11 0-36,11 0-9,10-4-28,2 7 0,-2-3-2,6 4 3</inkml:trace>
  <inkml:trace contextRef="#ctx0" brushRef="#br1" timeOffset="-427542.4541">3632 16857 85,'8'9'38,"-8"-9"1,10 1 0,1-2-31,-11 1-2,18-5-2,-5 2-1,2 2-1,2-2-1,-1-1 0,2 1 0,2-1-1,-3-3 0,-3 1 0,-2-2 0,-3-2 0,-6 1 1,-1-1-1,-6-4 0,-6 2 1,-3 2-1,-4-2 0,-2 3 1,-3 5-1,2 4 1,0 4 0,2 5 0,1 6 0,4 2 0,6 5 1,3 5 0,7-1-1,3 0 0,2 2 1,4-1-1,4-3 1,-1-2-1,2-3-1,-1-3 1,-1-4-1,-1-2 0,4-8-2,0-2-2,-6-3-3,9 5-9,-11-10-26,8-3-1,-2-3 2,0-3-2</inkml:trace>
  <inkml:trace contextRef="#ctx0" brushRef="#br1" timeOffset="-427106.4291">4215 16759 47,'0'0'36,"7"-15"1,-7 15 1,-19-5-11,1-4-15,4 10-2,-6-4-3,5 6-2,-3-1-1,3 6-1,3-1-1,1 6 0,4-1-1,5 2 0,4-2 0,4 5-1,4-4 1,4-3 0,3 2-1,2-2 0,2-2 0,-1 2 0,-1-1 0,1-2 0,-3 2-1,-4 4 0,-3-1 1,-7 1 0,-6 1 0,-3 0 0,-7 1 0,-4-2 1,0-1 0,0-4 0,1-2 0,3-2-1,4-3 0,9-1-3,0 0-9,0 0-28,-7-18-2,12 5 1,0-4 0</inkml:trace>
  <inkml:trace contextRef="#ctx0" brushRef="#br1" timeOffset="-426137.3737">4915 16787 22,'16'-2'29,"-16"2"2,6-10-8,-6 10-5,0 0 1,0 0-2,0 0-1,0 0-5,0 0-3,0 0 0,-7 14-3,2-2 0,-7 0-2,2 5 0,-3-2-1,-4 7 0,1 1 0,0 0-1,0-6 0,0 3 0,3-5 0,2 0-1,2-4-1,9-11 0,-10 11-2,10-11-1,0 0-5,0 0-7,-4-11-15,4 11-8,3-16 1,-4 4-1</inkml:trace>
  <inkml:trace contextRef="#ctx0" brushRef="#br1" timeOffset="-425830.3561">4648 16813 35,'-10'-9'34,"10"9"3,0 0-1,-3-9-10,16 16-9,-13-7-4,29 8-2,-10-1-4,11 5 0,1-3-2,7 9-1,-1-2-1,-1 1-1,-4-1-1,-1 0-1,-4-3 1,-6 0 0,-5-1-1,-5-6 0,-1 1-1,-10-7-1,0 0-2,0 0-5,0 0-18,0 0-15,-3-14 1,3 14 0,-17-21 1</inkml:trace>
  <inkml:trace contextRef="#ctx0" brushRef="#br1" timeOffset="-422335.1562">1613 17770 28,'4'14'28,"-4"-14"5,9 13-2,-9-13-14,12-9-3,1 9-1,-3 1-1,4-8-4,-1-1-3,3 2-1,-1 2 0,1-3 0,-2-2-1,1 0-1,-2-6 1,0 2-1,1-6 0,-6-2 0,0-1-1,-4 3 0,-1-1 0,-3 0 0,-2 1 0,-3 6 0,-6 2 1,0 8-2,-8 1 2,3 2-1,-4 3-1,-1 4 0,1 8 0,1-2 0,3 13 0,4-1 1,7 3 0,2 2 0,7 3 0,4-4 1,-8-29-1,0 0 0,41 60 2,-41-60-2,0 0 0,51 34 1,-51-34-1,0 0-1,0 0 0,56 26-4,-56-26-7,0 0-10,35 6-20,-21-14 1,0-14 0,0 2 0</inkml:trace>
  <inkml:trace contextRef="#ctx0" brushRef="#br1" timeOffset="-421914.1321">2012 17541 86,'0'0'35,"-2"9"0,-1 3 2,3 1-31,-1 6-1,4 1-1,-2 4-2,3 8 1,2-1-1,1-3 0,0 2-1,0-6 0,1-6 0,-1 2-1,-7-20 1,15 6-1,-15-6 0,17-19 0,-6-4 0,1-5 0,2-1 1,-1-3-1,1 11 0,-3-2-1,0 8 2,-1 7-1,-10 8 1,13 8 0,-9 5 0,2 0-1,-1 8 1,1-1 0,1-4-1,-7-16 0,16 48 2,-16-48-3,0 0-1,22 55-8,-9-44-20,-2-7-9,-11-4 2,19-22-1</inkml:trace>
  <inkml:trace contextRef="#ctx0" brushRef="#br1" timeOffset="-421472.1069">2586 17541 64,'0'0'36,"0"0"1,-14 5 0,14-5-12,-18-1-18,0-1 0,6 1-1,-3-2-2,3 5-1,-1 5 0,3 2-1,10-9-1,-12 21-1,11-2 1,2-1-1,6 1 0,4-2-1,4-2 0,3 4 1,-1-3 0,4-5 0,-2-5-1,1 2 0,-6 4 2,-2-2-1,-5 7 0,-7-17 0,1 15 0,-7-4 0,-4-1 0,-4 1 0,14-11 1,0 0 0,-57 28 2,57-28-2,0 0 0,-46 17-5,46-17-5,0 0-11,0 0-17,6-10-3,6-2-1,6-8 0</inkml:trace>
  <inkml:trace contextRef="#ctx0" brushRef="#br1" timeOffset="-421044.0824">2788 17541 75,'0'0'37,"-2"13"-1,1 0 2,-2 4-26,-7 0-2,12 9-3,-3-7-2,7 5-2,3-1 0,7 0 0,3-7-1,4-2-1,2-6 0,0-10 1,-1 0-1,1-9 0,-4-2 1,-2-8-2,-6-1 2,-2-5-1,-5-4 0,-1 2 0,-3 6 0,-2-1 0,-2 6 0,0 4 1,2 14-1,0 0-1,-4 11 1,4 6 0,2 7-1,2 6 1,2-2-2,0 9 1,3-5-1,0-3-1,2-1-2,0-5-3,6-5-8,-17-18-26,20 21 0,-7-35 0,0 0 0</inkml:trace>
  <inkml:trace contextRef="#ctx0" brushRef="#br1" timeOffset="-420677.0614">3222 17495 87,'0'0'39,"0"0"-1,0 0 0,7 11-23,-7-11-8,6 21-2,-2-7-4,2 12 0,4-2-1,-2 0 1,1 1-1,1-1 1,0-3-2,-4-1 1,1-3-1,-2-7 1,-5-10 0,0 0 0,0 0-1,6-17 1,-9 2 0,3-6 0,-1 1 1,1-5 0,1 2 1,2 3-1,0 5 0,2 0 0,2 3-2,-7 12 0,17-9-4,-17 9-7,25 1-25,-11 1-3,-3 1-1,1 7 2</inkml:trace>
  <inkml:trace contextRef="#ctx0" brushRef="#br1" timeOffset="-420142.0308">3600 17609 74,'0'0'39,"9"3"-1,-9-3 2,16-8-13,-16 8-20,14-12-3,-2 5-1,1 2-1,1 0 0,1 1-1,0-2 0,1 0 0,-1 4-1,-1 1 1,-2-3-1,-2-4 0,0 3 1,-3-4-1,-2-1 0,-5 10 1,3-24 0,-4 5-2,-1 2-1,-2-1 1,-2 0-2,-2 5 2,-1-3-1,-1 3 0,-2 10 0,-2 3 1,-1 3 4,-3 10-1,2 7 1,-2 2 0,1 7 1,2 3-2,5-2 3,3 4-3,6-2-1,4-1 1,4-3-2,4-4 0,6-3 0,1-5 0,2-3 0,-2 2 0,3-7 0,1-1 0,2-10 0,0 0-6,-4 3-3,7 2-17,-2-7-16,-5-10-1,0 4 1,1-3 1</inkml:trace>
  <inkml:trace contextRef="#ctx0" brushRef="#br1" timeOffset="-412188.5759">4207 17446 48,'8'11'31,"-8"-11"0,0 0-6,0 0-8,0-10-3,0 10-3,0 0-3,0 0-3,-8-11 2,8 11-1,-14-6-1,14 6-2,-21 7 1,8-8-1,-5 2-2,2 4 2,-3 0-2,1 2 0,0 4-1,3-7 0,1 2-1,5 6 1,2-1 1,7-11 0,-1 16-2,1-16 2,14 15-1,-3-6 1,5-2 0,0 0 0,3-1-1,2 0 0,-1 4 1,1-6-1,-3 8 1,-1-5-1,-4 2 1,-4 4-1,-5-1 1,-4 0 0,-5-2-2,-6 4 2,-1-5 0,-5 5 0,-2-6 0,1-7 0,2-1 0,-1 1 0,4-3 1,4-2-1,-1 2 0,10 2-1,-4-11-1,4 11 0,0 0-3,0 0-5,20 7-28,-10-1-4,1-5 1,4 7-1</inkml:trace>
  <inkml:trace contextRef="#ctx0" brushRef="#br1" timeOffset="-411399.5307">5308 17471 37,'12'-6'32,"-12"6"2,0 0 0,0 0-13,10-6-3,-10 6-5,0 0-4,0 0-2,-11 18-1,2-8-1,3 5-1,-5-1-1,-3 9 0,0 1-1,-2 0 0,-5 3-1,2-1 1,-2 1-1,2-1 1,0 0-1,5-14 0,0 1 0,3 1-1,11-14-1,-13 10 0,13-10-4,0 0-5,0 0-19,0 0-11,-4-11 1,3-3 0,-1-6 0</inkml:trace>
  <inkml:trace contextRef="#ctx0" brushRef="#br1" timeOffset="-411071.512">5067 17439 76,'0'0'38,"0"0"-1,0 0 1,0 0-19,0 0-12,10 14-1,2 1-3,9 5 0,2 0 0,4 10 0,1-1-1,4-4 1,-1 1-1,0 0-1,-5-1 1,-3 0 0,-2-2-1,-3-4-1,-2-10 1,-6 2 0,-3 2-1,-7-13 0,0 0-2,0 0-1,10-7-2,-16-2-3,6 9-13,0 0-20,6-18 0,-6 18 1,4-12 1</inkml:trace>
  <inkml:trace contextRef="#ctx0" brushRef="#br1" timeOffset="-410437.4757">5978 17397 38,'0'0'33,"8"11"2,-8-11 0,0 0-18,0 0 0,0 0-5,0 0-4,-11 2-1,11-2 0,-20 10-2,7 4 0,-6 0-1,-2-4-1,-2 3-2,-1 0 1,1 2-1,3-6 1,1 2-2,4-1 1,4-3 0,5 4-1,6-11 2,2 14-1,8-11 0,6 6 0,1 5 0,3-5 1,2-1-1,1-2 0,1 5 0,-2 2 0,-4 4 1,-3-9-2,-4-6 0,-1 7 0,-3 1 1,-7-10-1,5 11-2,-5-11-1,0 0-6,0 0-31,-12 5-1,12-5 1,-13-9-1</inkml:trace>
  <inkml:trace contextRef="#ctx0" brushRef="#br1" timeOffset="-409709.4341">6404 17473 67,'3'10'35,"-3"-10"-1,-14 6-3,14-6-16,-20 8-4,11 7-2,-5-2-2,6 6-1,-1-1-2,7 8 0,3-4 0,5 6-1,3-8 0,5-2 0,5 0-2,2-6 0,2 2 0,1-12 0,0-8 0,1-4-1,-3 2 1,-2-8 0,-4-4-1,-3-3 1,-6-6-1,-4 6 0,-5 3 1,-5-3 0,-7-1-2,-3 9 1,-4 4 0,-2 1 0,-2 9-1,1 3 1,0 5-1,4 4 0,6 5-1,2 0-1,8 0-5,0 2-8,9-5-23,6 2-2,3-9 2,4-5 0</inkml:trace>
  <inkml:trace contextRef="#ctx0" brushRef="#br1" timeOffset="-409368.4146">6697 17215 58,'0'0'35,"-1"-10"2,6 19-1,2 5-21,-7-14-6,6 30-1,-2-4-1,6 6-1,0 1-1,1 8-1,-2-4 0,0 0 1,-2 3-1,3-9 0,-1-3-4,1 0 1,0-6 0,2-7 0,0-1 0,4-2-2,1-7-1,-5-1-3,6 0-13,-1-7-21,-3-13-2,0 2 2,0-10-2</inkml:trace>
  <inkml:trace contextRef="#ctx0" brushRef="#br1" timeOffset="-408806.3824">7127 17195 78,'0'-18'39,"0"18"-2,0 0 1,0 0-27,-6 18-7,4-2 2,7 6-2,-3 1-1,6 8 1,1 7 1,1 0-1,-2-1-1,5 6 1,-3-1-1,1-7 1,0 2-1,1-9-3,0-6 0,-3-2 0,0-10 0,-9-10-1,14-6-1,-14 6 1,4-17 0,-8 4-1,-3-6 1,-2-2-1,-3 1 1,-4 6 0,-2 6 0,-5 1 1,0 6 0,0 3 0,2 4 0,-1 10 2,1 3-1,6-2 1,2 1-1,7 2 1,5-3 0,4 1 1,5-2-1,8 0-1,3-8 1,1 2-2,3-5 0,2-5 0,-1 0 0,-1-7 0,1 3 0,-4-14 0,-2 12 0,-3-7-5,0 5-5,-15 8-16,13-17-15,-13 17-1,6-13 1,-6 13 0</inkml:trace>
  <inkml:trace contextRef="#ctx0" brushRef="#br1" timeOffset="-408407.3596">7725 17166 64,'0'0'37,"0"0"0,-13 7 1,8 9-19,-6-3-9,5 8-4,-4-4 0,3 10-1,-3 5 1,1 4 0,0 1-2,3 7 2,-1 0-2,1 4 0,2 3-1,5-2-3,1-6 0,5 3 0,2-13 0,1-5 0,3-3 0,0-12 0,3-8-2,-7 2-6,7-2-20,-5-11-13,-6-6-2,0-3 2,-1-10 0</inkml:trace>
  <inkml:trace contextRef="#ctx0" brushRef="#br1" timeOffset="-408038.3385">8075 17430 54,'0'0'35,"0"0"0,8 17 2,-8-17-15,0 0-9,-6 17-1,-3-10-2,4 7-3,-9-3 0,2 5-2,-5 0-1,2 2-1,-4-1 0,2 4-1,0 0-1,1 2 1,1-5-1,4-1 1,1 0-4,2-5 1,4 0-2,4-12-3,0 0-5,0 0-15,0 0-16,4-16 0,-2-3 1,0-4 2</inkml:trace>
  <inkml:trace contextRef="#ctx0" brushRef="#br1" timeOffset="-407758.3225">7846 17479 88,'0'0'39,"1"11"0,-1-11 3,10 14-24,-10-14-9,15 9-2,-3 5-2,5-7-2,0 1-1,4 7 1,0 0-3,1-6 0,1 7 0,0-5 0,-2-1 0,-2 1 0,-2 1 0,-1-10 0,-3 4 0,-2-2-5,0-1-3,-11-3-12,0 0-20,0 0-2,0 0 1,0 0 0</inkml:trace>
  <inkml:trace contextRef="#ctx0" brushRef="#br1" timeOffset="-407318.2973">8200 17277 82,'0'0'40,"12"0"-1,-12 0 2,12 0-29,3 7-5,0-4 0,5 8-2,0 1-2,1 4 3,-4 5-3,3 8 1,-6 1-1,-2 4 0,-5 4-3,-3-1 0,-4 6 0,-3-5 0,-3 4 0,-4-11 0,-1-5 0,1 0 0,0-8 0,0-8 0,10-10 0,-15 5-8,15-5-35,-9-16 0,9 16 1,-6-24-1</inkml:trace>
  <inkml:trace contextRef="#ctx0" brushRef="#br1" timeOffset="-252730.4554">20259 16674 34,'0'0'31,"0"0"2,0 0-9,0 0-7,-1-14-3,1 14-3,0 0-2,0 0-3,-13 8-2,13-8 0,-14 14-1,6-1-1,-2 1 1,0 5-1,0 0 0,2 9 0,0 1 0,3 1 0,2-1-1,4 3 0,1-4 0,5-1 0,0-3-1,2-6 1,0-3-1,-1-2-1,1 1 0,-9-14-2,14 15-5,-14-15-8,0 0-22,11-1 1,-11 1-1,0 0 2</inkml:trace>
  <inkml:trace contextRef="#ctx0" brushRef="#br1" timeOffset="-252309.4313">20495 16694 47,'0'0'35,"12"-12"2,-12 12 0,0 0-10,5-12-18,-5 12-1,0 0-2,1 15-2,-4-2-1,1 3 0,-1 3-2,0 7 0,-2 2 0,3-2 0,-1 2-1,0-1 0,1-2-2,-1-6-2,5 1-5,-2-20-16,0 0-15,0 0 2,9-4-1,-9 4 1</inkml:trace>
  <inkml:trace contextRef="#ctx0" brushRef="#br1" timeOffset="-251901.408">20658 16929 68,'11'21'38,"-5"-5"-2,0 3 2,-6 3-22,-3-10-11,5 5-2,-4-3-3,-2-4-5,5 5-5,-1-15-15,0 0-12,0 0 1,0 0-2,-6-16 2</inkml:trace>
  <inkml:trace contextRef="#ctx0" brushRef="#br1" timeOffset="-251499.385">20895 16706 55,'0'0'37,"0"0"-2,0 0 1,0 0-12,-14 1-20,7 10 1,-2 0-2,1 2-1,0 2 0,4-1-1,1-2 0,3 4 0,5-3 0,3-3 0,3-3 0,3 0-1,2-4 1,2 5 0,0-3-1,-1-1 0,-2 1 0,-1 2 0,-4 0-1,-10-7 0,12 17 1,-12-17-1,-3 14 0,3-14 1,-16 16-1,3-12 1,0 2-2,-4-3-2,6 4-7,-6-1-26,3-7 1,3-2-2,-3-9 1</inkml:trace>
  <inkml:trace contextRef="#ctx0" brushRef="#br1" timeOffset="-251466.3831">20887 16664 100,'0'0'37,"17"-4"2,-7 8-11,0-8-23,3 2-4,5 3 0,0-4-4,3 7-6,-5-2-19,0-2-11,3 1 3,-7-2-3</inkml:trace>
  <inkml:trace contextRef="#ctx0" brushRef="#br1" timeOffset="-251061.3599">21183 16566 61,'0'0'39,"0"0"-2,13 1 2,-13-1-14,18 11-19,-7-3 0,2 9-2,-3-2-1,1 10 0,-4 1-2,-3 2 0,-4 4 0,-3 2-1,-5 0 0,-2-2 0,-1-1 0,1-5 0,0-2-1,2-5 0,3-5-2,5-14-2,-1 12-3,1-12-13,-1-10-19,1 10 1,11-17 0,-4 7 2</inkml:trace>
  <inkml:trace contextRef="#ctx0" brushRef="#br1" timeOffset="-250645.3361">21465 16922 85,'8'10'39,"-4"3"0,-3 2 0,5 4-27,-11-5-5,3 7-2,-3-2-2,-1 4-2,-1-1-1,1-4-1,1-2-1,-2-2-3,6-2-6,1-12-25,-13 4-4,13-4 1,-3-18-1</inkml:trace>
  <inkml:trace contextRef="#ctx0" brushRef="#br1" timeOffset="-247952.1821">20159 16572 33,'-9'16'31,"-12"-2"3,1 7-5,1 13-9,-6-2-5,9 15-2,-2-2-5,10 10-2,5-1-3,9 2-3,11 3-12,6-11-25,1-6 1,10-2 0,2-15 0</inkml:trace>
  <inkml:trace contextRef="#ctx0" brushRef="#br1" timeOffset="-242910.8937">20017 16362 59,'0'0'33,"11"14"-1,-11-14-2,2 11-19,-2-11-6,9 13-8,-9-13-7,15 2-22,0 4 0,-6-12-1,10 4 0</inkml:trace>
  <inkml:trace contextRef="#ctx0" brushRef="#br1" timeOffset="-242875.8917">20245 16364 62,'0'0'36,"7"16"-1,-7-16-3,0 0-16,11 11-13,-11-11-14,20 9-23,-20-9 0,19-3-3,-12-6 3</inkml:trace>
  <inkml:trace contextRef="#ctx0" brushRef="#br1" timeOffset="-243323.9174">19838 16328 49,'9'5'30,"-9"-5"3,-1 14-1,1-2-21,0-12-6,-5 16 0,5-16-3,-2 16-3,2-16-10,7 14-17,-7-14-4,14-3-2,-14 3 1</inkml:trace>
  <inkml:trace contextRef="#ctx0" brushRef="#br1" timeOffset="-250231.3124">21945 16581 62,'0'0'38,"0"0"-3,0 0 4,-29 6-24,18 11-6,-12-6-1,5 9-1,-3 3-2,2 8 0,0 1-1,8 6-2,3-3 1,5 0-2,5 1 0,3-1-1,3-5-1,2-6-1,4-1-4,-14-23-8,17 17-27,-5-10 1,-12-7 0,14-14-1</inkml:trace>
  <inkml:trace contextRef="#ctx0" brushRef="#br1" timeOffset="-250198.3105">21946 16833 88,'0'0'37,"9"8"1,-9-8 1,10 7-25,-10-7-12,19 4-1,-3-1-1,0-1-2,2-5-3,6 8-6,-9-9-20,3-6-9,1 4 2,-5-7-2</inkml:trace>
  <inkml:trace contextRef="#ctx0" brushRef="#br1" timeOffset="-249795.2875">22276 16691 74,'13'-3'37,"-4"0"-1,2 4 2,-2 4-26,-9-5-5,6 14-1,-8-3-2,0 9-1,-4 2 0,-1 2-1,-2 1-2,1 4 1,1 1 0,1-4-2,2-1-1,-1-7-2,6 2-6,-5-10-21,4-10-9,0 0 2,0 0-3</inkml:trace>
  <inkml:trace contextRef="#ctx0" brushRef="#br1" timeOffset="-249378.2636">22430 16960 100,'3'19'38,"-4"-1"1,0-6-8,-1 8-24,-5-2-3,2 1-2,0-2-3,-1-4-4,6 2-10,0-15-25,0 0 2,0 0-2,0-16 2</inkml:trace>
  <inkml:trace contextRef="#ctx0" brushRef="#br1" timeOffset="-248960.2397">22760 16700 63,'16'3'37,"-16"-3"0,0 0-1,2 10-18,-11-8-10,8 11-1,-8-4-2,4 3 0,-3 0-3,3 3 0,1 0-1,3-2 0,3 0 0,0-2 0,-2-11-1,11 16 0,-1-7 1,2-6 0,0 0-1,1 3 0,-1-1 0,3-1 0,0 4 0,-4 1 0,-1-2-1,-2 6 1,-1 1 0,-4-3 1,-3 4-2,-5 1 1,-2 0 0,-1-4 1,-4 2-1,-3-5-1,-3 0 0,1-3-2,3 1-5,-4-11-13,2 0-19,6-3 1,0-5-1,5-3 1</inkml:trace>
  <inkml:trace contextRef="#ctx0" brushRef="#br1" timeOffset="-248543.2159">22707 16745 106,'18'4'40,"-6"-5"0,5-7-7,4 7-29,0 0-2,1-1-3,3 5-3,-8-6-6,4 2-28,-1 4-2,-4-4 0,1-1 0</inkml:trace>
  <inkml:trace contextRef="#ctx0" brushRef="#br1" timeOffset="-248508.2139">23031 16614 65,'13'-4'39,"-4"7"0,1 2 1,3 10-12,-13-15-20,23 27-3,-13-4-1,0 7-2,-1 2 1,-7 5-2,-1 2 0,0 0 0,-4-2 0,-3-6-1,1-5-1,-4-5-2,-1-4-4,-2-11-21,0-2-13,-2-5 1,-2-10-3,-4 1 3</inkml:trace>
  <inkml:trace contextRef="#ctx0" brushRef="#br1" timeOffset="-247336.1468">23276 16629 75,'0'0'40,"18"3"-2,-8 1 3,-10-4-28,19 18-6,-8-1 0,0 9-4,-7 4 0,8 8 0,-7 6-1,-6 5-1,-3-4 0,-1 1 0,-8-3-1,0-3 0,3-5 0,-10-11-2,3-2-1,4-10-3,7 2-8,-6-7-28,12-7 2,0 0 0,-8-20-1</inkml:trace>
  <inkml:trace contextRef="#ctx0" brushRef="#br1" timeOffset="-246883.1209">23549 17054 88,'11'12'40,"-3"-2"-1,-6 3 2,-2 7-31,-6-8-9,-6 4-1,0 7-8,-5-4-33,3-6 1,-1-7 0,2-7 0</inkml:trace>
  <inkml:trace contextRef="#ctx0" brushRef="#br1" timeOffset="-246275.0862">23664 17086 89,'9'4'30,"8"8"-5,-17-12-8,0 0-51,12-6-4,-12 6-1,0 0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2:31.0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51F3A7BB-8080-4E68-B9D0-5EA9DF61C8CA}" emma:medium="tactile" emma:mode="ink">
          <msink:context xmlns:msink="http://schemas.microsoft.com/ink/2010/main" type="writingRegion" rotatedBoundingBox="1549,8555 4174,8587 4159,9793 1534,9762"/>
        </emma:interpretation>
      </emma:emma>
    </inkml:annotationXML>
    <inkml:traceGroup>
      <inkml:annotationXML>
        <emma:emma xmlns:emma="http://www.w3.org/2003/04/emma" version="1.0">
          <emma:interpretation id="{CF500A69-7523-47B7-A5F7-8F8300B087B6}" emma:medium="tactile" emma:mode="ink">
            <msink:context xmlns:msink="http://schemas.microsoft.com/ink/2010/main" type="paragraph" rotatedBoundingBox="1549,8555 4174,8587 4167,9165 1542,9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E943F-4705-4F9C-BFA3-CD186D26FD45}" emma:medium="tactile" emma:mode="ink">
              <msink:context xmlns:msink="http://schemas.microsoft.com/ink/2010/main" type="line" rotatedBoundingBox="1549,8555 4174,8587 4167,9165 1542,9134"/>
            </emma:interpretation>
          </emma:emma>
        </inkml:annotationXML>
        <inkml:traceGroup>
          <inkml:annotationXML>
            <emma:emma xmlns:emma="http://www.w3.org/2003/04/emma" version="1.0">
              <emma:interpretation id="{F5B3E460-921C-47F2-851F-A59C10A144BA}" emma:medium="tactile" emma:mode="ink">
                <msink:context xmlns:msink="http://schemas.microsoft.com/ink/2010/main" type="inkWord" rotatedBoundingBox="1549,8555 4174,8587 4167,9165 1542,9134"/>
              </emma:interpretation>
              <emma:one-of disjunction-type="recognition" id="oneOf0">
                <emma:interpretation id="interp0" emma:lang="en-US" emma:confidence="0">
                  <emma:literal>text;</emma:literal>
                </emma:interpretation>
                <emma:interpretation id="interp1" emma:lang="en-US" emma:confidence="0">
                  <emma:literal>4=1×+1;</emma:literal>
                </emma:interpretation>
                <emma:interpretation id="interp2" emma:lang="en-US" emma:confidence="0">
                  <emma:literal>*Ext;</emma:literal>
                </emma:interpretation>
                <emma:interpretation id="interp3" emma:lang="en-US" emma:confidence="0">
                  <emma:literal>2=1×+1;</emma:literal>
                </emma:interpretation>
                <emma:interpretation id="interp4" emma:lang="en-US" emma:confidence="0">
                  <emma:literal>1=1×+1;</emma:literal>
                </emma:interpretation>
              </emma:one-of>
            </emma:emma>
          </inkml:annotationXML>
          <inkml:trace contextRef="#ctx0" brushRef="#br0">1904 8670 66,'0'0'36,"0"0"0,0 0-9,0 0-10,10-6-5,-10 6-3,0 0-3,0 0-1,0 0-1,-12 14 0,3-3 0,-3 2-2,-2 5 1,-4 2-1,-1 4 0,-2 3-1,-2 1 1,3 1-2,0-1 0,1-2 0,1-2 0,4-6 0,1-2 0,2-4-1,4-3 0,7-9-1,-9 11-2,9-11-4,0 0-5,0 0-24,-4-10-3,4 10 1,-5-19 0</inkml:trace>
          <inkml:trace contextRef="#ctx0" brushRef="#br0" timeOffset="302.0173">1554 8759 76,'-7'-10'37,"7"10"1,0 0 1,9-6-26,3 14-3,0-3-2,8 4-2,1 3-1,4 3-1,1 1 0,3 5-2,2 1 1,0-3-2,-2-2-1,0 6 0,-4-3 0,-2-5 0,-4 0-1,-2-6-1,-5-2 0,-12-7-2,15 14-2,-15-14-7,8-14-28,-8 14-1,4-12 2,-1 2-1</inkml:trace>
          <inkml:trace contextRef="#ctx0" brushRef="#br0" timeOffset="622.0356">2123 8750 83,'0'0'39,"0"0"-1,0 0 2,7-13-30,4 12-1,0-3-2,7 2-2,2-4-2,4 5 0,1-2-1,3-1 0,-2 1-2,-4 1 0,0-2-3,-7 1-2,0 6-4,-15-3-11,0 0-21,0 0 1,0 0-2,-18 0 4</inkml:trace>
          <inkml:trace contextRef="#ctx0" brushRef="#br0" timeOffset="864.0495">2094 8834 80,'0'0'38,"-6"12"1,6-12 1,0 0-28,19 4-2,-6-6-2,8 6-2,0-3-1,5 2-2,0 0-1,2-1 0,-2 0 0,-2 1-2,0 1-1,-6-5-1,-2 4-5,-16-3-14,14-5-20,-14 5-1,0 0 1,-16-4-1</inkml:trace>
          <inkml:trace contextRef="#ctx0" brushRef="#br0" timeOffset="1644.0941">2933 8666 67,'0'0'35,"17"-8"0,-17 8-5,0 0-17,0 0-2,0 0-2,0 0-1,-1 11-3,-3 4-1,-7-1 0,-1 4 0,-7 2-1,2 4-1,-5 0-1,-2 4 0,-2-1 0,3-6 0,0 0-1,5 0 0,5-5-1,-1-4 1,5-3-2,9-9-1,0 0-4,-11 6-4,11-6-18,0 0-11,9-10 0,-8-2 1</inkml:trace>
          <inkml:trace contextRef="#ctx0" brushRef="#br0" timeOffset="1960.1121">2647 8711 78,'0'0'38,"3"-11"-1,-3 11-2,15 1-22,-15-1-4,21 9-2,-6-2-2,5 5 0,3 2-2,7 3 0,-1 2-1,3 2-1,-1 0 1,-2-1-1,-4-2 0,0 0-1,-5-4 1,-4 0-1,-3-4 1,-13-10 0,13 10-1,-13-10-1,0 0-3,0 0-5,9-9-31,-9 9-1,-3-17 0,3 17-1</inkml:trace>
          <inkml:trace contextRef="#ctx0" brushRef="#br0" timeOffset="2828.1618">3293 8671 46,'0'0'35,"3"-12"1,-3 12 1,0 0-18,0-13-5,0 13-1,0 0-4,0 0-3,2 13-2,0 1-1,0 3-1,0 3 0,-2 3 0,3 4-1,-1 1 0,-1 0 0,0 0-1,3-2 0,-3-7 0,1-1-1,2-2-1,-4-16-2,3 17-5,-3-17-9,0 0-22,-2-13 1,-3 2-1,-4-2 2</inkml:trace>
          <inkml:trace contextRef="#ctx0" brushRef="#br0" timeOffset="3068.1755">3146 8808 68,'0'0'37,"10"0"-1,0 1 0,-10-1-20,25-7-6,-9 1-2,9 5-1,-3-3-2,8 4-2,-4-1-1,1 0-1,-1 4-1,-3-4-3,-2 4-3,-6-4-6,6 1-25,-11 2-3,-10-2 0,11-4 1</inkml:trace>
          <inkml:trace contextRef="#ctx0" brushRef="#br0" timeOffset="3529.2019">3617 8776 80,'0'0'39,"14"2"-1,-14-2 2,19-12-29,-11-5-3,5 1 0,-3-4-3,4-3-1,-4-1-1,1 3-1,-4 1 0,-2 3 0,-3 2-1,-1 4 0,-1 11 0,0 0 0,0 0-1,0 0 1,-3 11-1,6 4-1,0 5 2,-1 4-1,1 5 0,1 1 0,1 1 1,0 4-2,0-2 2,-2-5-1,0-1-1,1-4 0,1-3-1,-4-6-3,4 2-3,-5-16-4,5 11-17,-5-11-13,0 0 2,0 0-1,-17 0 2</inkml:trace>
          <inkml:trace contextRef="#ctx0" brushRef="#br0" timeOffset="3804.2176">3607 8981 90,'0'0'38,"0"0"0,19-8-4,-4 5-23,-1-4-2,8 5-2,-1-3-2,3 2-2,-2 1-1,5 3-1,-2-1 0,-2 2 0,-2 2-1,-4-3 0,-2 1 0,-1 0-1,-2 0 0,-12-2-1,11 1-1,-11-1-3,9-2-6,-9 2-21,2-11-8,-2 11 1,5-15 0</inkml:trace>
          <inkml:trace contextRef="#ctx0" brushRef="#br0" timeOffset="4266.2441">4022 8649 50,'0'0'36,"0"0"-1,0 0 1,7-15-14,-7 15-10,0 0-3,2 11-3,-2-11-2,3 10-1,-3-10 0,9 12 0,-9-12 0,12 9-1,-12-9-1,13 2 1,-13-2-1,13-7 0,-8-3 0,-5 10 0,4-17 0,-5 7 1,-2 1-2,3 9 0,-14-7 1,4 7-1,0 4 0,10-4 0,-16 8 0,9 1 0,3 2 0,4-11-2,-6 14-1,6-14-4,8 15-16,-8-15-18,8 9 2,-8-9-2,0 0 2</inkml:trace>
          <inkml:trace contextRef="#ctx0" brushRef="#br0" timeOffset="5053.2891">4097 8897 61,'0'-10'34,"0"10"1,2-9-9,-2 9-10,0 0-4,0 0-3,0 0-4,0 0 0,0 0-2,0 0 0,0 0 0,7 11-1,-7-11 1,0 0-1,4 12 0,-4-12 0,0 0-1,6 10 0,-6-10 0,0 0 0,0 0-1,11 7 0,-11-7 1,0 0 0,0 0-1,9-5 1,-9 5-1,0 0 1,-1-9 0,1 9-1,-7-9 0,7 9 0,-10 4 0,10-4 0,-17 8 0,17-8 0,-12 8 0,12-8 0,-8 15 0,8-15 0,0 0 0,5 12 0,-5-12 0,0 0 1,12 12-1,-12-12 0,0 0 0,10 2 0,-10-2 1,0 0-1,5-13 0,-5 13 0,0 0 1,6-12-1,-6 12 0,0 0 0,0 0 1,0 0-1,0 0 1,0 0 0,0 0 0,12 12 0,-12-12 0,8 18 0,-3-7 0,1-1 1,-6-10-1,11 21 0,-7-10 0,-4-11 0,4 16 0,-4-16-1,-3 16 0,-1-4 0,-5-1 0,-5 0-1,-2 1 0,-2 2-1,1 3-3,-4-7-2,9 5-25,-4-6-11,3-2 2,13-7-1</inkml:trace>
        </inkml:traceGroup>
      </inkml:traceGroup>
    </inkml:traceGroup>
    <inkml:traceGroup>
      <inkml:annotationXML>
        <emma:emma xmlns:emma="http://www.w3.org/2003/04/emma" version="1.0">
          <emma:interpretation id="{810B4B80-2046-4D78-88D9-4E4B5C38FECD}" emma:medium="tactile" emma:mode="ink">
            <msink:context xmlns:msink="http://schemas.microsoft.com/ink/2010/main" type="paragraph" rotatedBoundingBox="1700,9386 3942,9300 3958,9712 1716,9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A269B1-13EA-4335-8413-A6AB3D3665AD}" emma:medium="tactile" emma:mode="ink">
              <msink:context xmlns:msink="http://schemas.microsoft.com/ink/2010/main" type="line" rotatedBoundingBox="1700,9386 3942,9300 3958,9712 1716,9798"/>
            </emma:interpretation>
          </emma:emma>
        </inkml:annotationXML>
        <inkml:traceGroup>
          <inkml:annotationXML>
            <emma:emma xmlns:emma="http://www.w3.org/2003/04/emma" version="1.0">
              <emma:interpretation id="{63A62AB9-1F7C-4ED5-A2AB-76494918CD25}" emma:medium="tactile" emma:mode="ink">
                <msink:context xmlns:msink="http://schemas.microsoft.com/ink/2010/main" type="inkWord" rotatedBoundingBox="1700,9386 3942,9300 3958,9712 1716,9798"/>
              </emma:interpretation>
              <emma:one-of disjunction-type="recognition" id="oneOf1">
                <emma:interpretation id="interp5" emma:lang="en-US" emma:confidence="0">
                  <emma:literal>X=X-3</emma:literal>
                </emma:interpretation>
                <emma:interpretation id="interp6" emma:lang="en-US" emma:confidence="0">
                  <emma:literal>x=x-3</emma:literal>
                </emma:interpretation>
                <emma:interpretation id="interp7" emma:lang="en-US" emma:confidence="0">
                  <emma:literal>X=x-3</emma:literal>
                </emma:interpretation>
                <emma:interpretation id="interp8" emma:lang="en-US" emma:confidence="0">
                  <emma:literal>X=x_3</emma:literal>
                </emma:interpretation>
                <emma:interpretation id="interp9" emma:lang="en-US" emma:confidence="0">
                  <emma:literal>X~-X-3</emma:literal>
                </emma:interpretation>
              </emma:one-of>
            </emma:emma>
          </inkml:annotationXML>
          <inkml:trace contextRef="#ctx0" brushRef="#br0" timeOffset="12281.7025">1948 9449 17,'11'-9'27,"-11"9"2,5-12-2,-5 12-11,0-12 0,0 12 0,0 0-3,0 0-2,0 0-3,0 0-1,0 0-1,-5 17 0,-3-7-1,1 6 0,-8 0-1,-1 8 0,-4 0 0,-1 2-1,-1 0-1,1-1 0,1-3 0,2 1-1,6-6 0,0-4-1,12-13-1,-12 15-1,12-15-2,0 0-3,-6 12-9,6-12-23,0 0 0,-4-18 1,2 6-1</inkml:trace>
          <inkml:trace contextRef="#ctx0" brushRef="#br0" timeOffset="12596.7205">1719 9493 54,'0'0'35,"0"0"0,-10-5 0,10 5-15,0 0-9,-4 11-1,4-11-3,12 18-2,-2-7-1,3 4-1,2-1 1,5 4-1,3 0-2,3 2 1,0-1-2,0 2 1,-1-1 0,-3-1-1,0-2 0,-4-2 0,-6-2 0,-3-4 0,-9-9-3,11 11-2,-11-11-7,4 11-27,-4-11-2,0 0 2,0 0-1</inkml:trace>
          <inkml:trace contextRef="#ctx0" brushRef="#br0" timeOffset="12869.7361">2211 9488 83,'0'0'38,"-3"-10"1,3 10 0,0 0-27,0 0-7,0 0 0,18-6-1,-1 6-1,2-1-2,5-2 0,0 2 0,2 0 0,-3-4-3,-1 2-2,-7-5-6,2 2-28,-17 6-2,0 0 1,0 0-1</inkml:trace>
          <inkml:trace contextRef="#ctx0" brushRef="#br0" timeOffset="13092.7489">2170 9598 88,'0'0'37,"17"7"2,5-8 1,-9-4-32,12 5-1,-2-5-1,4 2-2,-4 2-1,3 0-3,0 3-2,-8-2-4,3 7-9,-8-1-24,-1-5-1,-3 1 1,-9-2-1</inkml:trace>
          <inkml:trace contextRef="#ctx0" brushRef="#br0" timeOffset="13499.7722">2957 9385 64,'12'0'36,"-12"0"1,11-7-9,-11 7-10,0 0-3,4 10-4,-4-10-3,-15 17-2,3-4-3,-2 7-1,-3 3 0,-4 3-1,-3 1-1,3 2 0,-2 0 0,0-2 0,4 0 0,0-7-1,5-4-2,-1-3-2,9-1-2,-5-13-3,11 1-7,-12-8-9,9-7-10,0 0-2,-3-6 1,1-3 9,-1 1 10</inkml:trace>
          <inkml:trace contextRef="#ctx0" brushRef="#br0" timeOffset="13753.7867">2681 9533 0,'-6'-19'16,"1"3"14,-3-1 4,6 3 3,2 14-7,-8-20-6,8 20-6,0-12-6,0 12-3,11 4-2,1 4-2,-1 3-1,8 3-1,-1 3-1,6 5 0,3 1-1,1 0 0,1 0 0,3 2-1,-2-4 1,-3-2-1,-4-3 1,-1-3-1,-4-5-1,-5-2 0,-3-3-1,-10-3-3,0 0-6,0 0-29,-3-13 0,3 13 0,-18-17 0</inkml:trace>
          <inkml:trace contextRef="#ctx0" brushRef="#br0" timeOffset="14528.831">3257 9520 55,'0'0'37,"0"0"0,0 0 0,0 0-17,0 0-7,-1-9-3,10 9-2,-9 0-3,23-3-1,-7 1 0,5 2-2,2 1 0,3 1 0,1 0-1,-1 0 1,-1 2-1,-3-2 0,-7 1-1,2 0 0,-7-4-1,-10 1-1,0 0-2,3-9-7,-3 9-29,-4-13-2,-4 4 2,-2 2-2</inkml:trace>
          <inkml:trace contextRef="#ctx0" brushRef="#br0" timeOffset="15390.8803">3728 9347 54,'0'0'36,"0"0"1,-12-4 0,12 4-15,0 0-9,-12-16-3,12 16-2,0 0-3,0 0 0,4-14-3,-4 14 0,17-3 0,-5 2 0,3 0-2,3 1 2,4 0-2,1 3 1,-1 3 0,0-2-1,-2 4 1,-5 0-1,-1 3 0,-8 1 0,-5 2-1,-6-1 1,-7 0 0,-3 2-1,-4 0 1,0-2-1,-3-1 1,2-3 0,4-1 0,1 0 0,15-8 0,-11 6 0,11-6 1,10 1-1,4-2 0,0 1 0,4-1 1,4 2-1,-1 2 0,0 2 1,0 4-1,-6 2 0,-3 2 0,0 3-1,-3 1 1,-6 2 0,-2-1-1,-1 2 0,-5-1 1,-1-1 0,-3-2 0,-3-3 0,-4-2 1,-3-1 0,-2-3 0,0-3 1,-1-1 0,1-4-1,3-1 1,2 1-1,5-1 0,11 2-1,-11-5-1,11 5-4,0 0-10,12 2-27,-12-2 0,19-4 0,-8-2-1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2:31.0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1904 8670 66,'0'0'36,"0"0"0,0 0-9,0 0-10,10-6-5,-10 6-3,0 0-3,0 0-1,0 0-1,-12 14 0,3-3 0,-3 2-2,-2 5 1,-4 2-1,-1 4 0,-2 3-1,-2 1 1,3 1-2,0-1 0,1-2 0,1-2 0,4-6 0,1-2 0,2-4-1,4-3 0,7-9-1,-9 11-2,9-11-4,0 0-5,0 0-24,-4-10-3,4 10 1,-5-19 0</inkml:trace>
  <inkml:trace contextRef="#ctx0" brushRef="#br0" timeOffset="302.0173">1554 8759 76,'-7'-10'37,"7"10"1,0 0 1,9-6-26,3 14-3,0-3-2,8 4-2,1 3-1,4 3-1,1 1 0,3 5-2,2 1 1,0-3-2,-2-2-1,0 6 0,-4-3 0,-2-5 0,-4 0-1,-2-6-1,-5-2 0,-12-7-2,15 14-2,-15-14-7,8-14-28,-8 14-1,4-12 2,-1 2-1</inkml:trace>
  <inkml:trace contextRef="#ctx0" brushRef="#br0" timeOffset="622.0356">2123 8750 83,'0'0'39,"0"0"-1,0 0 2,7-13-30,4 12-1,0-3-2,7 2-2,2-4-2,4 5 0,1-2-1,3-1 0,-2 1-2,-4 1 0,0-2-3,-7 1-2,0 6-4,-15-3-11,0 0-21,0 0 1,0 0-2,-18 0 4</inkml:trace>
  <inkml:trace contextRef="#ctx0" brushRef="#br0" timeOffset="864.0495">2094 8834 80,'0'0'38,"-6"12"1,6-12 1,0 0-28,19 4-2,-6-6-2,8 6-2,0-3-1,5 2-2,0 0-1,2-1 0,-2 0 0,-2 1-2,0 1-1,-6-5-1,-2 4-5,-16-3-14,14-5-20,-14 5-1,0 0 1,-16-4-1</inkml:trace>
  <inkml:trace contextRef="#ctx0" brushRef="#br0" timeOffset="1644.0941">2933 8666 67,'0'0'35,"17"-8"0,-17 8-5,0 0-17,0 0-2,0 0-2,0 0-1,-1 11-3,-3 4-1,-7-1 0,-1 4 0,-7 2-1,2 4-1,-5 0-1,-2 4 0,-2-1 0,3-6 0,0 0-1,5 0 0,5-5-1,-1-4 1,5-3-2,9-9-1,0 0-4,-11 6-4,11-6-18,0 0-11,9-10 0,-8-2 1</inkml:trace>
  <inkml:trace contextRef="#ctx0" brushRef="#br0" timeOffset="1960.1121">2647 8711 78,'0'0'38,"3"-11"-1,-3 11-2,15 1-22,-15-1-4,21 9-2,-6-2-2,5 5 0,3 2-2,7 3 0,-1 2-1,3 2-1,-1 0 1,-2-1-1,-4-2 0,0 0-1,-5-4 1,-4 0-1,-3-4 1,-13-10 0,13 10-1,-13-10-1,0 0-3,0 0-5,9-9-31,-9 9-1,-3-17 0,3 17-1</inkml:trace>
  <inkml:trace contextRef="#ctx0" brushRef="#br0" timeOffset="2828.1618">3293 8671 46,'0'0'35,"3"-12"1,-3 12 1,0 0-18,0-13-5,0 13-1,0 0-4,0 0-3,2 13-2,0 1-1,0 3-1,0 3 0,-2 3 0,3 4-1,-1 1 0,-1 0 0,0 0-1,3-2 0,-3-7 0,1-1-1,2-2-1,-4-16-2,3 17-5,-3-17-9,0 0-22,-2-13 1,-3 2-1,-4-2 2</inkml:trace>
  <inkml:trace contextRef="#ctx0" brushRef="#br0" timeOffset="3068.1755">3146 8808 68,'0'0'37,"10"0"-1,0 1 0,-10-1-20,25-7-6,-9 1-2,9 5-1,-3-3-2,8 4-2,-4-1-1,1 0-1,-1 4-1,-3-4-3,-2 4-3,-6-4-6,6 1-25,-11 2-3,-10-2 0,11-4 1</inkml:trace>
  <inkml:trace contextRef="#ctx0" brushRef="#br0" timeOffset="3529.2019">3617 8776 80,'0'0'39,"14"2"-1,-14-2 2,19-12-29,-11-5-3,5 1 0,-3-4-3,4-3-1,-4-1-1,1 3-1,-4 1 0,-2 3 0,-3 2-1,-1 4 0,-1 11 0,0 0 0,0 0-1,0 0 1,-3 11-1,6 4-1,0 5 2,-1 4-1,1 5 0,1 1 0,1 1 1,0 4-2,0-2 2,-2-5-1,0-1-1,1-4 0,1-3-1,-4-6-3,4 2-3,-5-16-4,5 11-17,-5-11-13,0 0 2,0 0-1,-17 0 2</inkml:trace>
  <inkml:trace contextRef="#ctx0" brushRef="#br0" timeOffset="3804.2176">3607 8981 90,'0'0'38,"0"0"0,19-8-4,-4 5-23,-1-4-2,8 5-2,-1-3-2,3 2-2,-2 1-1,5 3-1,-2-1 0,-2 2 0,-2 2-1,-4-3 0,-2 1 0,-1 0-1,-2 0 0,-12-2-1,11 1-1,-11-1-3,9-2-6,-9 2-21,2-11-8,-2 11 1,5-15 0</inkml:trace>
  <inkml:trace contextRef="#ctx0" brushRef="#br0" timeOffset="4266.2441">4022 8649 50,'0'0'36,"0"0"-1,0 0 1,7-15-14,-7 15-10,0 0-3,2 11-3,-2-11-2,3 10-1,-3-10 0,9 12 0,-9-12 0,12 9-1,-12-9-1,13 2 1,-13-2-1,13-7 0,-8-3 0,-5 10 0,4-17 0,-5 7 1,-2 1-2,3 9 0,-14-7 1,4 7-1,0 4 0,10-4 0,-16 8 0,9 1 0,3 2 0,4-11-2,-6 14-1,6-14-4,8 15-16,-8-15-18,8 9 2,-8-9-2,0 0 2</inkml:trace>
  <inkml:trace contextRef="#ctx0" brushRef="#br0" timeOffset="5053.2891">4097 8897 61,'0'-10'34,"0"10"1,2-9-9,-2 9-10,0 0-4,0 0-3,0 0-4,0 0 0,0 0-2,0 0 0,0 0 0,7 11-1,-7-11 1,0 0-1,4 12 0,-4-12 0,0 0-1,6 10 0,-6-10 0,0 0 0,0 0-1,11 7 0,-11-7 1,0 0 0,0 0-1,9-5 1,-9 5-1,0 0 1,-1-9 0,1 9-1,-7-9 0,7 9 0,-10 4 0,10-4 0,-17 8 0,17-8 0,-12 8 0,12-8 0,-8 15 0,8-15 0,0 0 0,5 12 0,-5-12 0,0 0 1,12 12-1,-12-12 0,0 0 0,10 2 0,-10-2 1,0 0-1,5-13 0,-5 13 0,0 0 1,6-12-1,-6 12 0,0 0 0,0 0 1,0 0-1,0 0 1,0 0 0,0 0 0,12 12 0,-12-12 0,8 18 0,-3-7 0,1-1 1,-6-10-1,11 21 0,-7-10 0,-4-11 0,4 16 0,-4-16-1,-3 16 0,-1-4 0,-5-1 0,-5 0-1,-2 1 0,-2 2-1,1 3-3,-4-7-2,9 5-25,-4-6-11,3-2 2,13-7-1</inkml:trace>
  <inkml:trace contextRef="#ctx0" brushRef="#br0" timeOffset="12281.7025">1948 9449 17,'11'-9'27,"-11"9"2,5-12-2,-5 12-11,0-12 0,0 12 0,0 0-3,0 0-2,0 0-3,0 0-1,0 0-1,-5 17 0,-3-7-1,1 6 0,-8 0-1,-1 8 0,-4 0 0,-1 2-1,-1 0-1,1-1 0,1-3 0,2 1-1,6-6 0,0-4-1,12-13-1,-12 15-1,12-15-2,0 0-3,-6 12-9,6-12-23,0 0 0,-4-18 1,2 6-1</inkml:trace>
  <inkml:trace contextRef="#ctx0" brushRef="#br0" timeOffset="12596.7205">1719 9493 54,'0'0'35,"0"0"0,-10-5 0,10 5-15,0 0-9,-4 11-1,4-11-3,12 18-2,-2-7-1,3 4-1,2-1 1,5 4-1,3 0-2,3 2 1,0-1-2,0 2 1,-1-1 0,-3-1-1,0-2 0,-4-2 0,-6-2 0,-3-4 0,-9-9-3,11 11-2,-11-11-7,4 11-27,-4-11-2,0 0 2,0 0-1</inkml:trace>
  <inkml:trace contextRef="#ctx0" brushRef="#br0" timeOffset="12869.7361">2211 9488 83,'0'0'38,"-3"-10"1,3 10 0,0 0-27,0 0-7,0 0 0,18-6-1,-1 6-1,2-1-2,5-2 0,0 2 0,2 0 0,-3-4-3,-1 2-2,-7-5-6,2 2-28,-17 6-2,0 0 1,0 0-1</inkml:trace>
  <inkml:trace contextRef="#ctx0" brushRef="#br0" timeOffset="13092.7489">2170 9598 88,'0'0'37,"17"7"2,5-8 1,-9-4-32,12 5-1,-2-5-1,4 2-2,-4 2-1,3 0-3,0 3-2,-8-2-4,3 7-9,-8-1-24,-1-5-1,-3 1 1,-9-2-1</inkml:trace>
  <inkml:trace contextRef="#ctx0" brushRef="#br0" timeOffset="13499.7722">2957 9385 64,'12'0'36,"-12"0"1,11-7-9,-11 7-10,0 0-3,4 10-4,-4-10-3,-15 17-2,3-4-3,-2 7-1,-3 3 0,-4 3-1,-3 1-1,3 2 0,-2 0 0,0-2 0,4 0 0,0-7-1,5-4-2,-1-3-2,9-1-2,-5-13-3,11 1-7,-12-8-9,9-7-10,0 0-2,-3-6 1,1-3 9,-1 1 10</inkml:trace>
  <inkml:trace contextRef="#ctx0" brushRef="#br0" timeOffset="13753.7867">2681 9533 0,'-6'-19'16,"1"3"14,-3-1 4,6 3 3,2 14-7,-8-20-6,8 20-6,0-12-6,0 12-3,11 4-2,1 4-2,-1 3-1,8 3-1,-1 3-1,6 5 0,3 1-1,1 0 0,1 0 0,3 2-1,-2-4 1,-3-2-1,-4-3 1,-1-3-1,-4-5-1,-5-2 0,-3-3-1,-10-3-3,0 0-6,0 0-29,-3-13 0,3 13 0,-18-17 0</inkml:trace>
  <inkml:trace contextRef="#ctx0" brushRef="#br0" timeOffset="14528.831">3257 9520 55,'0'0'37,"0"0"0,0 0 0,0 0-17,0 0-7,-1-9-3,10 9-2,-9 0-3,23-3-1,-7 1 0,5 2-2,2 1 0,3 1 0,1 0-1,-1 0 1,-1 2-1,-3-2 0,-7 1-1,2 0 0,-7-4-1,-10 1-1,0 0-2,3-9-7,-3 9-29,-4-13-2,-4 4 2,-2 2-2</inkml:trace>
  <inkml:trace contextRef="#ctx0" brushRef="#br0" timeOffset="15390.8803">3728 9347 54,'0'0'36,"0"0"1,-12-4 0,12 4-15,0 0-9,-12-16-3,12 16-2,0 0-3,0 0 0,4-14-3,-4 14 0,17-3 0,-5 2 0,3 0-2,3 1 2,4 0-2,1 3 1,-1 3 0,0-2-1,-2 4 1,-5 0-1,-1 3 0,-8 1 0,-5 2-1,-6-1 1,-7 0 0,-3 2-1,-4 0 1,0-2-1,-3-1 1,2-3 0,4-1 0,1 0 0,15-8 0,-11 6 0,11-6 1,10 1-1,4-2 0,0 1 0,4-1 1,4 2-1,-1 2 0,0 2 1,0 4-1,-6 2 0,-3 2 0,0 3-1,-3 1 1,-6 2 0,-2-1-1,-1 2 0,-5-1 1,-1-1 0,-3-2 0,-3-3 0,-4-2 1,-3-1 0,-2-3 0,0-3 1,-1-1 0,1-4-1,3-1 1,2 1-1,5-1 0,11 2-1,-11-5-1,11 5-4,0 0-10,12 2-27,-12-2 0,19-4 0,-8-2-1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3:58.79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6315 11183 58,'10'1'24,"-10"-1"2,0 0 1,0 0-12,0 0-2,0 0-1,0 0-3,0 0-3,0 0-1,11-1-1,-11 1-1,12-12 0,1 1 0,3-8-1,10-1 1,5-11 1,6-9-1,5-7 0,10-5-1,7-8 1,7-5-1,5-4 0,2-5 0,3-3-1,3 1 1,-1-2-2,1 3 2,-8 2-2,-2 9 0,-4 5 2,-4 7-2,-9 8 1,-5 7-1,-7 6 0,-7 6 0,-4 3-1,-7 1 2,-5 2-2,0 3 1,-2-1 0,0 3 1,-3 1-1,1 0 1,0 0-1,-1 4 0,0 2 0,-3-4 0,0 1 1,3 0-1,-1-1 0,2 1 0,-2-1 0,1-3 1,1 1-1,-1 2 0,0 1 0,-4 1 1,-8 9-1,12-14 0,-12 14 0,0 0 0,0 0-1,0 0 0,-11 3-2,-3 0-7,5 2-29,-10 1-2,-1 1 1,-3-4-1</inkml:trace>
  <inkml:trace contextRef="#ctx0" brushRef="#br0" timeOffset="968.0554">7529 9755 26,'0'0'20,"0"0"1,0 0 0,0 0-2,0 0-1,0 0-2,0 0-2,0 0-1,10 7-1,-10-7-3,10 0-2,0 3-2,-10-3 0,19 1-1,-8-3-1,4 1 0,0-3-1,4 0 0,1-1 0,2-2 0,1-3 0,4 0-1,0 0 0,0-1 1,-3 1-1,0 0-1,-2 2 1,-4 4-1,0 1 1,-7-1-1,-1 3 0,-10 1 0,13 5 1,-13-5 0,5 9-1,-5-9 1,1 11-1,-2-1 0,0 2 1,-2-1-1,-1 4 0,0 1 1,-3 5-1,-2 1 0,1 1 0,-1 1 1,-5 2-1,4 0 0,-1-2 0,-1-6 1,3-2 0,2-3-1,7-13 1,-11 14-1,11-14 0,0 0-1,0 0-3,-6-10-4,6 10-31,0 0-1,0 0-1,-12-8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01.914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3764 11690 28,'-8'10'32,"8"-10"3,0 0-1,0 0-11,3 15-3,-3-15-5,9 16-5,-5-6-3,6 8-2,-3 1-3,2 3 0,1 1-1,1 2 0,-2 0 0,0-2-1,-1-3 0,0-3 0,-2-4 0,0-3 0,-6-10 0,0 0 1,11 6-1,-11-6 1,10-18 0,-4 4 0,2-5 0,2-1 1,0-5-1,3 0 0,-1-1 0,0 3 0,-1 1 0,0 2 0,-3 6 0,-1 2-1,-7 12 0,9-12-1,-9 12-2,0 0-8,0 0-27,10 3-2,-10-3 1,0 0 0</inkml:trace>
  <inkml:trace contextRef="#ctx0" brushRef="#br0" timeOffset="1301.0744">4239 11861 40,'10'-10'33,"-1"7"1,-9 3 0,13-15-13,-3 12-7,-10 3-4,20-12-3,-10 8-2,4-1-1,1-1-1,2 1-1,0-3 0,0 0-1,-1-2 1,-1 0-1,-2-4 0,-4 3 0,-3-3 0,-5 0 0,-5-3 0,-3 4-1,-5-1 1,-8 3-1,-4 5 0,-2 4 0,-3 5 0,-1 7 0,1 8-1,0 5 2,5 4-2,6 4 2,6 0-1,7 4 1,4-4 0,7-4 0,5-4 1,6-2-1,2-6 1,1-1 0,1-5-1,0-3 0,-1-4 1,1 0-1,-4-1-1,-1-3 0,-1 0-2,0-3-1,1 0-4,-5-9-9,6 0-24,0-2 1,-1-5 0,3 1-1</inkml:trace>
  <inkml:trace contextRef="#ctx0" brushRef="#br0" timeOffset="1669.0955">4612 11645 88,'5'-14'36,"-5"14"0,9-3-4,-9 3-22,14 11-4,-5-1-2,3 9-1,0 2-1,-1 5-1,-1 2 0,0-2-1,-3 0 0,-3-2 0,-2-3-1,-2-5 1,-1-6-1,1-10 1,0 0 0,0 0 0,-7-12 1,7-4 0,1-3 0,2 1 0,3-4 2,3 1-2,1 0 1,2 4-1,3 4-1,-1 1-2,5 8-4,-4-5-6,8 10-11,-2-1-16,-1 0 0,1 1 0,-4-3 2</inkml:trace>
  <inkml:trace contextRef="#ctx0" brushRef="#br0" timeOffset="1883.1077">4988 11671 54,'10'-6'37,"-10"6"0,0 0 0,13-2-12,-13 2-10,0 0-4,5 16-3,-1-2-3,-4 3-1,2 6-2,-1 0 0,0 0-1,-1-1-2,1-4 0,2-1-2,-3-8-3,6 3-6,-6-12-20,0 0-8,9-21 1,-6-1-1</inkml:trace>
  <inkml:trace contextRef="#ctx0" brushRef="#br0" timeOffset="2040.1167">5056 11471 85,'-4'-15'37,"2"4"0,-2 1 0,-5 0-26,9 10-8,0 0-6,8-12-15,-8 12-19,20 1 0,-2 0-1,5 3 1</inkml:trace>
  <inkml:trace contextRef="#ctx0" brushRef="#br0" timeOffset="2370.1356">5475 11437 66,'16'-9'37,"-9"-4"0,-5-2-1,-8 3-14,-10-8-10,4 5-3,-10 0-4,0 4 0,-5 4-2,1 6-1,0 5 0,1 9-1,2 4 0,2 7 0,5 7 0,6 2 0,6 5-1,6 4 0,4 1 0,5 1 0,2-1 0,3-3-1,-1-1 0,-2-5-1,-2-2-2,-4-12-2,1 2-4,-10-13-8,2-9-22,-6 11 1,-5-14 0,-1-5 1</inkml:trace>
  <inkml:trace contextRef="#ctx0" brushRef="#br0" timeOffset="2550.1459">5223 11719 77,'0'0'38,"13"-13"-1,-3 10 2,5 0-25,-5-5-5,10 8-4,0-1-4,4 0-3,5 3-6,-3-11-10,4 4-20,2 1 0,-2-7 0,-2 2 1</inkml:trace>
  <inkml:trace contextRef="#ctx0" brushRef="#br0" timeOffset="2752.1574">5640 11632 75,'0'0'38,"9"20"0,-6-4 1,-3-7-23,9 10-4,-8-3-5,6 4-2,-4-2-2,1 4-2,0-2-1,-3-4-1,0 0-3,-1-7-3,4 3-9,-4-12-24,0 0 1,0 0 1,3-28-2</inkml:trace>
  <inkml:trace contextRef="#ctx0" brushRef="#br0" timeOffset="2924.1673">5730 11430 75,'0'0'39,"-7"-12"-2,7 12 2,-10-1-18,10 1-19,0 0-6,7 10-20,-7-10-14,13 16 1,-2-6-2,2-1 2</inkml:trace>
  <inkml:trace contextRef="#ctx0" brushRef="#br0" timeOffset="3238.1852">6047 11626 71,'13'4'38,"-13"-4"-1,11-2 2,-11 2-21,-6-12-7,6 12-2,-16-14-4,3 12-1,-4 0-1,0 6 0,-6 2-1,0 6 0,-2 3 0,2 5-1,-2 2 1,7 1-1,2 0 0,7 1 0,7 0-1,7-3 1,4-4-1,7 0-2,8-3-2,-1-7-3,12 4-10,-6-8-24,3-6-1,-1-4 1,2-2 0</inkml:trace>
  <inkml:trace contextRef="#ctx0" brushRef="#br0" timeOffset="3679.2105">6363 11646 98,'0'0'38,"-14"-8"1,2 5-2,-3 11-29,-8 1-2,3 11-3,-5 0 1,2 5-2,4 1 0,4 2-1,7-2 1,7 0-1,8-6 0,7-4 0,9-6-1,4-5 0,4-5 1,-1-7-1,-2-6 0,-1-5-1,-4-4 1,-6-3 0,-6 0 1,-4-5-1,-5 2 0,-3 5-1,-4 5 2,-3 5 0,-1 8-1,0 7 0,1 8 1,4 10-1,1 4 1,2 0 0,4 3-1,4 2 0,1-2 0,0-3-1,3-5-2,0-6-1,5-3-4,-5-12-11,3-2-21,0-7-2,0-10 2,1-6-1</inkml:trace>
  <inkml:trace contextRef="#ctx0" brushRef="#br0" timeOffset="4195.24">6637 11298 105,'-12'3'39,"4"9"2,1 9-7,-2 2-25,7 13-4,0 3 0,5 6-1,-2 5-3,1 2 0,1-2 0,0-3-1,-2-5-1,0-8 1,-2-5-1,-2-9 0,1-9 0,2-11 0,0 0 0,-12-7 0,8-6 0,0-4 1,2-3-1,2-1 1,2-2 0,1 1 0,3 1 1,5-1-1,3 4 1,4 4 0,2 1 0,3 5-1,-1 2 1,3 4 0,-1 5-1,-1 5 1,-4 3 0,-2 0 0,-5 1 0,-3 4 0,-2 0 0,-4-1 0,-3 0 0,-1 0-1,-2-2 1,-1 3-1,0-1 1,-1-3-1,2-1-1,1-2 0,2-9-3,0 0-2,8 13-11,-8-13-24,14-20-1,-4 2 0,3-10 1</inkml:trace>
  <inkml:trace contextRef="#ctx0" brushRef="#br0" timeOffset="4367.2498">6893 11408 98,'0'0'39,"-14"5"0,14-5 0,-6 12-30,6-12-6,0 0-6,12 16-12,1-11-23,0-2-2,1-1 1,1 2-1</inkml:trace>
  <inkml:trace contextRef="#ctx0" brushRef="#br0" timeOffset="4741.2712">7063 11583 88,'-4'19'38,"-2"4"1,-2 0 0,-7-3-24,9 6-7,-2-2-2,3 1-3,3-3-1,7-3-1,2-1 0,3-4 0,4-4 0,1-5-1,2-6 0,3-2 1,1-5-1,-4-4 0,1-6 0,-1-3 0,-4-5-1,-2-2 1,-4-1 0,-7-1 0,-5 3 0,-4 7-1,-6 3 1,-5 9 0,-4 8 0,0 7 0,0 6 0,-1 7-1,5 5-2,5-3-1,10 5-7,-2-6-24,14-3-5,4-5 0,9-8 0</inkml:trace>
  <inkml:trace contextRef="#ctx0" brushRef="#br0" timeOffset="5136.2938">7291 11597 106,'6'-12'38,"-6"12"1,0 0-6,-4 13-24,-2 1-4,4 5-2,1 3-2,2-1 0,2 1-1,3 0 0,2-3 0,-1-3 1,2-4-1,2-8 1,-1-3-1,2-4 0,3-6 1,-1-5 0,2-5-1,2-2 0,0-1 1,1 1-1,-4 1 1,1 5-1,-4 5 2,-3 8-1,-9 2 1,14 13-1,-11 2 1,1 3-1,1 3 0,-1 1 1,1-2-2,1-1-1,1-3-3,-7-16-13,10 14-24,-10-14-2,16-16 2,-3-7-1</inkml:trace>
  <inkml:trace contextRef="#ctx0" brushRef="#br0" timeOffset="6626.379">8164 11563 41,'0'-9'32,"-2"0"2,2 9-6,7-13-7,-10 4-3,3 9-3,-3-12-3,3 12-3,-15-1-2,3 8-2,-8-1-1,-2 5-1,-6 2-1,1 8 0,-2 4 0,2 3 0,1 1-1,9 2 1,4 2-1,7-1 0,7-2 0,7-4 0,5-5-1,5-4-1,5-3-2,0-10-2,6-1-6,-7-11-15,6-2-15,1-2 1,-2-7 0,1 0 2</inkml:trace>
  <inkml:trace contextRef="#ctx0" brushRef="#br0" timeOffset="6992.4">8385 11584 91,'-4'13'37,"-9"3"1,-1 3 1,-10 4-31,8 7-2,-4-1 0,8 3-1,3-6-2,10 0-1,9-6-1,5-3 1,7-9-1,4-6 0,3-7-1,2-4 1,-1-7-1,-3-5 1,-7-4-1,-4-2 0,-10-2 0,-6 0 0,-9 1 0,-9 3 0,-5 6 0,-4 8-1,-1 8 1,-2 6-1,5 9-1,3 4-1,12 10-5,1-5-6,17 0-24,5-2-2,6-7 1,11-4-1</inkml:trace>
  <inkml:trace contextRef="#ctx0" brushRef="#br0" timeOffset="7379.4221">8700 11591 89,'7'-11'38,"-7"11"-1,-13 10-1,0 8-19,-4 1-11,5 6-1,-2 3-2,6 3-1,4 0 0,5-2-1,5-5 0,9-7 0,3-5-1,4-8 1,4-6-1,2-8 1,-1-6-1,2-6 1,-1-4-1,-5 0 1,-3 2-1,-4 0 1,-5 4-1,-4 9 0,-7 11 1,0 0 0,-8 14-1,1 6 1,0 6-1,2 2 1,1 5-2,3-3 0,5-3-3,2-6-2,11 2-8,-6-11-26,7-11-1,1-8 1,3-11-1</inkml:trace>
  <inkml:trace contextRef="#ctx0" brushRef="#br0" timeOffset="7822.4474">9227 11247 78,'0'0'40,"9"10"0,-10 9 1,-3 9-12,-4 1-22,7 10-3,0 2 0,3 9-2,1 1 0,0-3-1,3 0-1,-1-3 0,-1-3 0,-1-6 0,-1-6-1,-1-11 0,-1-7 0,0-12-1,0 0 1,0 0 0,-15-19 0,5-1 0,-3-1 1,-6-1-1,0 1 1,-3 5 0,-2 4 1,1 10-1,1 9 1,0 5 1,3 7-1,8 4 0,4 4 1,6 1 0,5 0-1,6-2 1,5-7-2,6 0 1,5-7-2,0-6 0,3-5-4,-2-12-4,7 2-11,-4-12-21,-1-5-1,-4-6 2,0-4-1</inkml:trace>
  <inkml:trace contextRef="#ctx0" brushRef="#br0" timeOffset="8022.4589">9515 11558 95,'4'21'39,"-6"-4"2,-2 5-6,-4 7-19,-2-3-9,5 6-1,-3 0-2,1 0-2,3-2-2,2-8-2,4-1-3,-2-21-5,16 11-27,-6-17-4,1-10 1,3-7-2</inkml:trace>
  <inkml:trace contextRef="#ctx0" brushRef="#br0" timeOffset="8190.4685">9538 11387 107,'-16'8'38,"-3"0"1,6-3-6,13 6-29,-1 2-7,1-13-10,14 11-25,4-7 0,2-5 0,4-1-1</inkml:trace>
  <inkml:trace contextRef="#ctx0" brushRef="#br0" timeOffset="8682.4966">9755 11264 80,'0'0'38,"0"0"0,-8 25 2,6-8-21,2 17-11,-4 5-3,3 12-1,-2 6-1,1-2-1,0 2-2,1-1 0,-1-4-1,-1-9 0,2-8-1,-3-11 0,3-8-1,1-16 1,0 0 0,-9-6 1,7-7 0,0-1-1,2-2 2,2-2 0,3 1 1,3-1-1,7 1 1,4 3-1,2 1 2,4-1-1,0 3 1,2 5-1,-3 1 1,-1 4 0,-6 2 0,-3 4 0,-3 3 0,-3 5 0,-3 1 0,-3 2 0,-2 1-1,0 3 1,-3 1-1,1 0 0,-2-1 0,1-2-1,-1-3-1,1-4-3,6 0-6,-3-11-29,0 0-2,8-18 0,0-5-1</inkml:trace>
  <inkml:trace contextRef="#ctx0" brushRef="#br0" timeOffset="8852.5063">10055 11380 102,'-11'8'37,"2"3"1,9-11-3,-17 17-35,17-17-15,0 0-22,13 12 1,-2-12-2,6 3 0</inkml:trace>
  <inkml:trace contextRef="#ctx0" brushRef="#br0" timeOffset="9224.5276">10217 11641 77,'-5'31'39,"-1"2"-1,-2 1-1,-4-12-15,6 9-12,-2-7-4,5 4-1,3-9-2,7-4 0,4-6-2,6-3 0,4-7 0,1-7 0,2-5 0,1-7-1,-2-1 0,-4-5 0,-2-1-1,-6-3 1,-6 2-1,-5 5 0,-6 5 1,-8 5-1,-7 9 0,-3 8 1,-4 9 0,0 4 0,2 6-1,3 0 0,7 3-3,7-5-2,14 4-9,1-8-24,10-9-1,6-5 0,5-7 0</inkml:trace>
  <inkml:trace contextRef="#ctx0" brushRef="#br0" timeOffset="9585.5483">10529 11649 76,'10'-2'40,"-10"2"0,-6 17 1,3-5-11,-4 7-23,0 2-2,3 3-2,0 0-2,6-2 0,3-1 0,4-5 0,3-6-1,1-3 0,4-4 0,0-6 1,2-3-1,1-4 0,-2-4 0,2 0 0,-1-1 0,0 1 1,-1 0-1,-5 6 0,-3 5 1,-10 3 0,10 8 0,-10 5 1,-3 3 0,-1 4-2,0 1 0,1 0 0,2-1-5,-3-11-15,6 3-21,-2-12-2,0 0 1,16-7-1</inkml:trace>
  <inkml:trace contextRef="#ctx0" brushRef="#br0" timeOffset="13280.7596">4435 12381 44,'0'0'31,"0"0"-2,0 0 1,-7-14-11,7 14-5,-17 1-3,8 4-3,-6 1-3,2 5-1,-6 1-1,4 5-1,-4 1 0,3 4-1,0 4 1,3 1-1,3-2 0,8 1 0,5-5 1,8-2-1,3-5 0,8-5 0,5-11 0,3-6 0,2-6 0,-1-7 0,-3-4 0,-2-4-1,-7-4 1,-4 2 0,-7 1 0,-3 2-1,-9 4 1,-1 5 0,-1 6 0,6 13 0,-11 1-1,11 13 1,3 10-1,2 10 0,5 9 1,2 5-1,1 3 1,0 1-1,-3-1 0,-2-2 1,-4-8-1,-1-6 0,-5-8 1,-4-3-1,-5-10 0,-3-8 1,-3-5-2,-1-7-1,0-1-2,-2-9-5,10 5-14,2-9-17,1-1 1,10 0 0,4-2 0</inkml:trace>
  <inkml:trace contextRef="#ctx0" brushRef="#br0" timeOffset="13683.7827">4790 12513 74,'21'-6'35,"-4"-4"2,2 3 0,3 1-27,-3-5-3,6 4-1,-1-2-1,2 2-2,-2-2 0,1 1-1,-3-2-1,-3 1 0,-4-2 1,-4 0-1,-6-3-1,-4 0 1,-6 0 0,-6-1-1,-5 3 1,-5 2-1,-4 5 0,-3 8 0,-2 9 0,-3 3 1,6 8-1,3 7 0,5 3 1,8 1 1,7-1-1,8 1 1,7-5 0,9-3-2,3-5 1,1-8-2,6-6-2,0-10-4,3-1-4,-6-15-12,3-2-18,0-3 2,-2-4-1,-2 0 2</inkml:trace>
  <inkml:trace contextRef="#ctx0" brushRef="#br0" timeOffset="14048.8036">5220 12330 66,'0'0'37,"0"0"1,0 0 1,13 17-22,-14-5-6,6 13-2,-6-1-3,4 8-2,-2-1-2,2 1-1,-1-3 0,2-5-1,1-7 0,1-6 0,-6-11 0,17-2 0,-6-11 0,1-8 0,1-6 0,1-5 1,-1 2-1,3 0 0,-2 3 0,-2 7 1,-3 6-1,-9 14 1,12-1 0,-8 15-1,0 6 1,-4 4-1,0 4 0,2 1 0,2 2-1,-1-4-2,4-1-3,-2-15-17,6-4-17,6-5 1,4-8 0,2-5-1</inkml:trace>
  <inkml:trace contextRef="#ctx0" brushRef="#br0" timeOffset="14446.8263">5681 12461 81,'0'0'40,"16"5"-2,-7-3 2,-9-2-28,25-3-2,-12-3-3,6 1-3,-3-2-1,2-4-1,-2 0-1,-3-3 0,-2-4 0,-3 4 0,-4-3-1,-7-2 1,-6 0-1,-2 2 0,-7 2 0,-3 4 0,-5 6 0,-2 4 0,-3 8-1,3 10 1,2 7 0,3 4 1,6 6-1,9 3 0,6-1 1,6 1 0,6-4 0,6-4-1,3-6 1,4-4-1,2-6 0,-1-7-2,3-3-2,-1-10-3,6-1-8,-7-8-20,5-2-7,-1-4 2,-1-3-1</inkml:trace>
  <inkml:trace contextRef="#ctx0" brushRef="#br0" timeOffset="14765.8446">6053 12339 50,'0'-14'38,"0"3"-1,0 11 2,-1-14-11,1 14-12,2 11-5,5 5-4,-4 1-3,4 8-2,-1 3 0,1 4-1,2-1-1,-1 2 0,0-1 0,-2-5 0,2-3 0,-1-7 0,-2-7 0,-5-10 0,11-3 0,-4-11 0,-1-5 0,3-4 0,1-4 0,2 0 1,2 0-1,3 3-2,1 2-1,2 1-3,6 10-5,-9-4-11,5 9-18,2 3 1,-1 3-1,0 5 3</inkml:trace>
  <inkml:trace contextRef="#ctx0" brushRef="#br0" timeOffset="15167.8676">6502 12412 69,'0'0'37,"0"0"1,-8-13 1,8 13-21,-22-1-6,13 8-4,-9 2-3,1 8-1,-1 3-2,2 3 0,4 2 0,4 4-1,4-2 1,5-3-2,6-5 1,7-6-1,8-9 1,2-5-1,3-11 0,1-7-1,-2-5 1,-1-3-1,-2-7 1,-6-1-1,-7 3 1,-3 2 0,-5 7 0,-4 6 0,-4 7 0,6 10 1,-16 4-1,8 12 1,1 8 0,1 4 0,0 3-1,3 2 1,3 1-1,4-2-1,2-2-1,2-9-4,7 0-10,0-13-24,2-9-1,1-9 1,2-7-1</inkml:trace>
  <inkml:trace contextRef="#ctx0" brushRef="#br0" timeOffset="15662.8959">6756 12046 99,'0'0'39,"-14"0"2,5 12-2,9 13-29,-4 3-5,6 11-1,1 7-2,4 4 0,0 3-2,-1 1 0,2-2 0,-3-3 0,-2-6 0,0-5-1,-2-11 0,-3-7 0,1-8 0,1-12 0,0 0 0,-8-10 0,8-2 0,-1-6 1,3 1-1,4-3 1,0 2 0,5 2 1,5 0 0,2 2-1,4 1 1,3 2 0,0 5 0,-1 1 0,-1 6-1,-1 2 1,-5 4-1,-1 5 1,-5 2 0,-3 2 0,-4 1-1,0 3 1,-3 0 0,-1 1 0,-2-1 0,1-2 0,0-1 0,1-3-2,2-2 1,-2-12-4,0 0-3,10-1-26,-1-14-9,2-4 1,-1-8-1</inkml:trace>
  <inkml:trace contextRef="#ctx0" brushRef="#br0" timeOffset="15836.9058">7050 12197 88,'-12'2'39,"3"1"-1,0 0 2,9-3-28,0 0-8,0 0-7,9 1-14,2 4-22,9-1 1,0 1 0,2 1-2</inkml:trace>
  <inkml:trace contextRef="#ctx0" brushRef="#br0" timeOffset="16227.9282">7257 12374 93,'-9'18'38,"-2"1"2,-2 2-1,-2 0-29,6 8-3,-1-1-2,7 1-2,2-3-1,7-3-1,5-3 0,5-8 0,3-5 0,6-8-1,-1-9 0,2-8 1,0-6-1,-2-3 1,-5-6-1,-4 0 0,-7-1 0,-9-2 0,-7 4 0,-6 7 0,-4 6 0,-6 7 0,-2 8 0,0 8-1,3 8 1,2 8-1,8 6-2,2-2 0,10 5-3,3-7-5,17 4-14,3-9-16,4-5 2,5-6-1,1-8 3</inkml:trace>
  <inkml:trace contextRef="#ctx0" brushRef="#br0" timeOffset="16562.9474">7564 12384 65,'9'-17'40,"-5"7"-1,-4 10 1,-2-14-15,2 25-12,-9-2-6,5 11-3,-1 2-2,0 5-1,1 2 0,2 1 0,1-2 0,4-2-1,2-4 1,1-8 0,5-8 0,3-7-1,3-6 0,1-8 1,4-5-1,-1-3 1,0-2-1,1 5 1,-3 2-1,-5 7 1,-3 5 0,-1 6-1,-10 0 1,8 16-2,-7-1 0,-4-2-2,1 6-4,-7-11-18,1 4-15,-2 0-3,-7-5 3,-4-2-1</inkml:trace>
  <inkml:trace contextRef="#ctx0" brushRef="#br0" timeOffset="16952.9697">6361 12347 45,'0'0'33,"-13"3"3,13-3-8,-12-2-4,1-6-3,11 8-6,0 0-4,-9 1-3,9-1-3,0 0-2,-10 3-4,10-3-19,0 0-20,0 11 1,0-11 0,21-10-1</inkml:trace>
  <inkml:trace contextRef="#ctx0" brushRef="#br0" timeOffset="17746.015">7777 12405 34,'0'0'34,"0"0"3,-3 14 0,3-14-11,3 25-6,-8-12-7,5 11-3,-6 0-3,2 6-4,-1 1-3,-2-6-4,5 4-18,1-7-16,1-9 0,0-13-1,14-8 1</inkml:trace>
  <inkml:trace contextRef="#ctx0" brushRef="#br0" timeOffset="19505.1156">8268 12360 87,'0'0'28,"0"0"-1,12 17 2,-16-6-13,7 11-6,-7-2-3,7 12-2,-3 0-2,1 2-1,1-3-1,3-3 0,0-5 0,2-5-1,1-7 1,3-9-1,-1-9 0,2-6 0,-1-4 0,-1-6 1,2-4-2,-1-2 2,0-1-1,1 5 2,-2 2-1,-1 4-1,1 6 1,1 9 0,-11 4 0,14 12 0,-10 5 0,-2 3-1,-1 7 1,0 3-1,-1 1 0,0-3 0,-1-2 0,5-4 0,1-7 0,2-6 1,4-9-2,1-8 1,3-8 0,0-6 1,6-4-1,-3-3 0,1-1 0,-1 4 1,-1 5-1,-4 5 1,0 8 0,-4 8-1,-9 0 0,9 20 1,-7 2-1,-1 3 0,-1 2 0,3 1-1,-1-1 0,0-5-4,7 3-9,1-11-25,2-10-1,3-6 2,2-12-2</inkml:trace>
  <inkml:trace contextRef="#ctx0" brushRef="#br0" timeOffset="19914.139">8892 12456 93,'0'0'38,"11"4"-1,-2-6 3,1-3-33,10 1-3,2-3 0,3 0 0,0-4-2,5 0-1,-3-4 0,-1 2 0,-4-3-1,-7 1 1,-6-2-1,-7 2 0,-8 0 1,-7 2-1,-7 4 0,-3 3 0,-6 6 0,-3 7 0,1 6 0,-2 5 0,3 7 0,4 5 0,6 4 1,7 2 0,7 1 1,8-1-1,7-3 0,7-1 0,6-5 0,2-4-2,3-5 0,-1-6-2,2-5-4,-6-11-10,2-2-23,2-9-1,-1-6 1,0-4 0</inkml:trace>
  <inkml:trace contextRef="#ctx0" brushRef="#br0" timeOffset="20167.1535">9295 12084 104,'0'0'39,"-4"10"1,1 5-1,2 12-34,-2 6-1,4 9-1,-1 6-1,0 3-1,1 3 0,2-1-1,1-4-1,1 0-1,1-6-3,-4-11-3,6-2-8,-7-9-23,2-12 0,-3-9-1,0 0 1</inkml:trace>
  <inkml:trace contextRef="#ctx0" brushRef="#br0" timeOffset="20321.1623">9214 12468 81,'-8'-13'39,"7"4"0,1 9 0,6-18-25,13 15-6,4-1-4,5 0-3,5 1-6,-1-8-12,3 2-22,4 0 0,-4-7 0,-3-2 0</inkml:trace>
  <inkml:trace contextRef="#ctx0" brushRef="#br0" timeOffset="20728.1856">9532 12061 83,'0'0'39,"0"0"-1,-8 12 2,16 11-26,-7 1-6,7 13-1,-6 5-2,1 6-2,-3 4-2,2 1 1,-3-2-1,0-2-1,0-3 1,-1-10-1,3-10 0,3-7-1,-4-19 1,18 4-1,-3-15 1,1-11-1,4-4 0,2-2 1,-2-3-1,0 1 1,-5 5 0,0 5 1,-5 7-1,-10 13 1,0 0-1,0 0 1,8 18-1,-11 4 1,1 5-1,-1 3 0,3 2-1,2-2-2,5 0-3,-3-12-14,3-2-19,9-11-3,2-11 3,4-8-2</inkml:trace>
  <inkml:trace contextRef="#ctx0" brushRef="#br0" timeOffset="21063.2048">9964 12364 76,'-15'25'40,"-6"3"-1,1 3 0,2 10-14,2-8-19,12-2-2,5-5-1,10-3-2,7-9 0,9-6 0,5-10-1,2-8 1,0-7-1,-2-4 0,-4-5 1,-7-3 0,-9-3-1,-8 1 0,-9 2 0,-6 3 1,-9 7-1,-6 5 0,-4 8 0,-3 8-1,4 9-1,1 4-2,7 7-2,4-3-4,17 2-28,8 0-3,8-7 2,12-6-1</inkml:trace>
  <inkml:trace contextRef="#ctx0" brushRef="#br0" timeOffset="21490.2292">10381 12106 101,'0'-11'39,"0"11"2,-1 13-2,-3 6-32,6 11-3,-1 8-1,3 7-1,1 4-1,0-1 0,1 1-1,2-5 0,-3-6-1,0-4 1,1-10 0,-2-8-1,-4-16 0,10 7-1,-10-7 0,2-18 1,-4 2-1,-5-4 0,-1 4 1,-5 0 0,-6 6 1,-6 5 0,-3 5 2,0 9 0,-2 7 0,4 6 1,3 2 0,9 2-1,8-3 1,12 0-2,9-3 1,6-5-2,8-5-1,4-7-2,5-2-4,-6-12-12,2 1-21,-2-4-2,-1-5 2,-1 1-1</inkml:trace>
  <inkml:trace contextRef="#ctx0" brushRef="#br0" timeOffset="21892.2522">10856 12303 99,'0'0'39,"-3"-10"1,-7 11-1,-4 3-31,-7 3-4,0 8 0,-5-1-1,2 5 0,3-1-2,5 1 1,4-3-2,7 3 1,7-3 0,4-3 0,4-1-1,7 1 1,1-2-1,1 0 0,-2-2 1,1-1-1,-5 1 0,-2 4 0,-5-1 0,-8 2 0,-3-1 0,-5 3-1,-4 0 2,-5 1-1,0-2 0,-3-5 1,3-1-1,4-3 0,0-2-1,2-7-2,13 3-8,-10-6-30,10-6 0,5 0-1,1-6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1:29.39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12059 11966 60,'-3'15'37,"3"5"0,0 3 1,6 1-18,1 5-11,-2-1-2,10 2-2,0-6-2,3 2-1,4-3-1,2-4 0,0-5 0,3-1 0,-1-7 0,-2-4 0,-2-4 0,-2-7 0,-2-5 0,-3-5 0,-1-3 0,-3-5-1,-1 0-3,-2-1-4,5 3-31,-5 5-1,-5-1 0,2 5-1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1:29.09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12245 11075 34,'3'-17'31,"4"7"3,-7 1-3,0 9-14,0 0-3,-11 13 1,11 12-4,-6 7-2,5 16-4,-3 6 0,3 13-1,-4 6-2,3 11 1,-2 4-2,2 5 0,-1-2 0,-1-4 0,1-7 0,0-10-1,2-12 1,1-12-1,1-11-1,0-15-2,4-10-4,-5-10-10,11-15-21,-4-3 0,-4-6 0,0-5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5:51.14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20098 15656 45,'-14'14'34,"-5"1"2,1 8 0,0 6-17,-1-4-8,13 14-1,-2-5-2,11 5-2,5-3-3,5-2-3,8-4-2,1-7-5,7 1-13,-2-11-17,-5-7-1,0-3 0,-7-8 2</inkml:trace>
  <inkml:trace contextRef="#ctx0" brushRef="#br0" timeOffset="380.0217">20450 15621 49,'-15'21'36,"-5"2"0,0 8 2,-4 8-14,-3-1-12,8 8-3,1-6-1,7 4-3,4-7-3,10-5-3,10-2-7,-1-7-31,7-12-1,3-3 2,-1-9-2</inkml:trace>
  <inkml:trace contextRef="#ctx0" brushRef="#br0" timeOffset="2415.1381">20698 15752 56,'0'0'21,"0"0"6,0 12-2,-4-2-6,-9-4-6,4 7-1,-7 0-3,5 7-2,-4-1-1,7 4-1,-1-2 0,6 2-3,4-3 2,6-2-3,2-4 1,7-5 0,1-2-1,3-5 0,2-4-1,-1-4 1,1-4-1,-4-4 1,-3-4-1,-4-4 1,-4-4-2,-6-3 2,-5 0-1,-7-1 0,-2 4 0,-5 2 0,0 9 0,-2 5-1,1 7 1,3 8-1,1 7 0,6 4-1,7 10-6,-3-9-12,6 5-19,8 4 1,1-4-1,7-4 2</inkml:trace>
  <inkml:trace contextRef="#ctx0" brushRef="#br0" timeOffset="2802.1602">20939 15934 69,'0'0'36,"6"21"1,-9-8 0,-6-1-23,5 12-8,-4-1-1,0 4-1,-2-1-2,2 1-2,1-3-2,-1-6-3,8 3-12,-1-8-21,1-13 1,0 0-1,16-18 0</inkml:trace>
  <inkml:trace contextRef="#ctx0" brushRef="#br0" timeOffset="3186.1822">21148 15744 74,'0'0'36,"-6"-12"0,6 12 1,-9 2-28,9-2-4,-13 11-1,13-11-1,-10 18 0,7-7-2,3 2 1,2 0-2,3-1 1,2-1 0,4 0-1,0-1 1,3 1-1,3-1 1,0 1-1,0-3 1,0 4-1,-4-2 1,-2 2-1,-1 2 0,-5-3 0,-5 0 0,-3-1 0,-5 1 0,-1 0 0,-4-3 0,-2 0 0,-1-2 0,0-2 0,1 1-2,-1-5-1,7 2-7,-5-6-16,5-2-13,9 6 2,-9-18-2,9 3 2</inkml:trace>
  <inkml:trace contextRef="#ctx0" brushRef="#br0" timeOffset="3570.2042">21090 15749 78,'3'-11'39,"-3"11"-1,16-12 2,-16 12-27,21-9-6,-8 6-2,2 4-2,2 1-4,-3 0-3,5 7-6,-8-7-19,6 2-11,-2 1 1,0-6-1</inkml:trace>
  <inkml:trace contextRef="#ctx0" brushRef="#br0" timeOffset="3602.206">21354 15548 79,'-2'-12'39,"2"12"-1,7-9 2,-7 9-27,9 9-6,4 4-3,3 8 0,0 4-2,-1 4-1,1 3 0,-5 3-1,-3 2 0,-3 1 0,-2 0 0,-6-2-1,0-2 1,-4-4 0,0-2 0,-1-4-2,0-4 0,-1-7-3,6 1-17,3-14-17,-5 12 0,5-12-1,9-6 1</inkml:trace>
  <inkml:trace contextRef="#ctx0" brushRef="#br0" timeOffset="3989.2281">21616 15947 88,'9'21'39,"-8"-10"-1,-1 4 3,4 4-33,-6-1-1,3 2-3,-2-1-2,0 1-1,0-2-3,-2-7-1,3 4-5,0-15-18,0 0-15,-9 0 2,7-11-1,2-3 2</inkml:trace>
  <inkml:trace contextRef="#ctx0" brushRef="#br0" timeOffset="4371.25">22022 15569 71,'0'0'36,"0"0"1,-12 15 1,6 5-27,-13 4-4,6 7-1,-8 3 0,4 8-2,-2 1 0,4 2-1,3-1-1,4-1-1,4-3 0,3 1-2,5-6 1,5-9-2,6-2-2,-5-13-7,8-4-28,-2-3-1,-2-8 1,3-4-1</inkml:trace>
  <inkml:trace contextRef="#ctx0" brushRef="#br0" timeOffset="4772.2729">22091 15882 73,'0'0'40,"0"0"-2,12 1 3,-5-10-22,9 10-10,-6-5-2,7 6-2,-4-4-2,4 4-1,0 0 0,-1-2-2,-3 0-1,0 2 0,-1 1-2,-12-3 0,18 0-5,-18 0-16,2-12-17,-2 12 0,0 0 1,-1-14 0</inkml:trace>
  <inkml:trace contextRef="#ctx0" brushRef="#br0" timeOffset="17139.9803">22615 15701 13,'0'0'29,"0"0"1,0 0-2,0 0-6,-11-7-3,11 7-3,0 0-6,0 0-2,-16-2-2,16 2-2,-12 3-1,12-3-1,-16 2 0,16-2 0,-18 7-1,18-7 0,-14 9 0,14-9 0,-16 10 0,16-10 0,-12 17 0,12-17 0,-9 17-1,6-5 1,-1-2 1,5 2-1,2 0 0,1 1 1,3 1-1,3 0 0,3-2 0,1-1 0,4-3 0,-2-4 0,0-3-1,1-2 1,-1-6-1,-3-1 0,-1-4 1,-3 1-1,-4-4 0,-1 3 0,-1-1 1,-3-2-1,-5 3 0,0-1 0,-2 2 0,-4 2 0,2 1 0,-1 3 1,-3 3-2,3 1 1,10 1-2,-19 4-2,19-4-5,-16 10-12,6-4-17,10-6-1,-12 9 1,12-9 0</inkml:trace>
  <inkml:trace contextRef="#ctx0" brushRef="#br0" timeOffset="17695.0121">22531 15878 62,'0'0'34,"-9"7"1,9-7 0,-10 11-24,1-10-3,4 10-2,-4-4-1,5 9-2,-2-5 1,1 5-2,2-1 1,4 3-1,0-2 0,6-1-1,3-2 1,1 0-1,3-5 0,5-2 0,1-2-1,1-4 1,0-4-1,1-1 0,-3-3 1,-1-5-1,-2 0 0,-3-1 1,-6-1-1,-2-1 0,-5 3 0,-5 1 0,-4 0 0,-4 5 0,-4 2 0,-4 1 0,1 3 0,-3 3 0,2 2-1,2 0-2,7 4-3,-2-6-8,14-2-25,0 10 0,0-10 0,12 4 1</inkml:trace>
  <inkml:trace contextRef="#ctx0" brushRef="#br0" timeOffset="18091.0347">22856 16023 49,'10'7'37,"-1"5"0,-4 2 0,-4-4-15,-2 12-11,-10-5-3,0 7-4,-7-1-3,2-3-5,4 2-9,-6-3-24,5-11-1,13-8 0,-12-2 1</inkml:trace>
  <inkml:trace contextRef="#ctx0" brushRef="#br0" timeOffset="18563.0617">23040 15761 21,'19'-3'31,"-19"3"2,0 0 0,0 0-14,0 0-3,-11 7-3,11-7-2,-14 15-4,14-15-2,-14 20-1,6-11-1,6 4-1,-1 2 1,10-4-1,-4 2-1,5-2 1,-2-1 0,8 1-1,1-3 1,0-1-2,0-4 1,-3 4-1,0-3 0,3-1 0,0 1 0,-6 1 0,0-1 0,2 3 0,-11-7 0,8 14 1,-8-14-1,-2 18 0,-4-7 0,0-2 0,-4 0 0,-5 0 0,-1-2 1,2 0-1,-3-1 0,1-3 0,0 0 0,-2-3-3,6 3-4,-1-8-11,0 1-22,13 4 3,-8-14-2,7 4 2</inkml:trace>
  <inkml:trace contextRef="#ctx0" brushRef="#br0" timeOffset="18975.0853">23000 15789 66,'0'0'38,"12"-6"0,-12 6 1,21-17-22,-11 17-11,-10 0-1,23 2-2,-11 1-1,-2 0-1,3 0-2,1-2-3,4 4-5,-6-6-18,2-1-12,-1 1 1,-2-5-1</inkml:trace>
  <inkml:trace contextRef="#ctx0" brushRef="#br0" timeOffset="19375.1081">23223 15627 57,'15'-6'35,"-15"6"-1,18 0 1,-9 14-18,-9-14-11,22 18 1,-5-7-2,0 10-1,-7 0 0,8 4 0,-5 1-2,-6 4 0,-2 0-1,0 1 0,-9-3 0,3-1-1,0-3 1,-8-2-1,1-2 1,6-7-2,-4-1 0,6-12-1,-6 13-4,6-13-8,0 0-26,0 0 2,-5-11-2,5 11 2</inkml:trace>
  <inkml:trace contextRef="#ctx0" brushRef="#br0" timeOffset="19777.1311">23404 15616 73,'10'-2'36,"-10"2"1,20 12 0,-18 0-31,9 10 0,-6 0 0,10 7-1,-3 0-1,-2 5-1,-2-2 0,6 3-2,-5-1 0,-4-2-1,-2-2 1,-6 0-2,1-3 1,-4-8-1,0 1 0,-8-7-1,3-2-2,0-6-2,11-5-5,-21 8-18,12-10-9,9 2 0,-17-5-1</inkml:trace>
  <inkml:trace contextRef="#ctx0" brushRef="#br0" timeOffset="20178.1541">23687 16002 96,'16'5'37,"-4"0"2,-12-5-9,0 0-31,11 7-6,-1-4-24,-10-3-6,17 4 1,-17-4-3</inkml:trace>
  <inkml:trace contextRef="#ctx0" brushRef="#br0" timeOffset="20210.1559">23854 16018 68,'0'0'24,"16"0"-24,-16 0-5,0 0-23,0 0-5</inkml:trace>
  <inkml:trace contextRef="#ctx0" brushRef="#br0" timeOffset="20242.1577">23989 16006 76,'13'9'37,"-2"-7"-2,1 4-4,-12-6-25,16 3-36,-16-3-4,0 0-2,0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59.07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8049 6257 0,'0'0'7,"11"-10"0,-11 10 0,6-11-2,-6 11 0,9-16-1,-9 16 0,13-16-1,-4 4 0,2-2-1,1 2 0,4-3 0,0-1 0,2 2 0,0-2-1,-1 0 1,1 2-1,-2 1 0,1-5 0,-2 4 0,2-3 0,-2-1 0,3 0 0,0 0 0,0-2 1,4-1-1,0 3 0,2-1 1,3-1-1,2-2 0,2-1 1,4-3-2,4-1 1,2 0 0,2-6 1,5-1-2,1 2 1,4-1 0,0 0 0,2 2 1,1 2-1,1-2 1,1 1 0,3 2-1,0-1 0,4-1 1,1 4-2,-2-2 1,1 2 0,-3 3-1,-2 3 0,-2 0 1,-1 3-1,-3 1 1,-1 0-1,0-2 0,3 1 0,6 1 1,1-1-1,-1 2 1,0-3-1,1 2 0,-1 3 0,-3 0 0,-3 1 1,-4-1-1,-2 3-1,0-4 2,0 3-1,0 0 1,1-2 0,2 1 0,1 2 0,0-2 0,1 0 1,2 2-2,2-3 1,-1 3 0,1-2-1,1 2 0,1 0 0,3-3 0,1 5 0,-3 0 1,-1-1-1,1 0 0,1 2 0,-2-2 0,2 1 1,1-1-1,1-3 1,3 0 0,2 1-1,-2 2 1,-3-4-1,1 4 0,-4-1 0,-3 4 0,-1 0 0,-2 2 0,-1 0 0,4 0-1,0 2 1,1 1 1,-1 0-1,1 2-1,-3 1 1,-1 2 0,-1 3 0,-4 1 1,1 2-1,-1-2 0,4 6 0,2-4 0,3 1 1,1-1-1,2 0 1,4-3-1,1 0 1,1 1 0,0-2 0,0 1-1,3 1 0,1 0 1,-1 0-1,-1 3 1,-1-2-1,2 2 0,-1 0 0,0 3 1,-1-4-1,0 2 0,0 1 0,2-3 0,0 5 0,-4 0 0,-2-3 1,3 2-2,-3 3 1,-3 1 1,0-1 0,2-1-1,1 1 1,2-2-1,5 4 1,-3-4-1,0 1 1,2-4 0,1 4-1,-1-1 2,0 1-1,1-4 0,0 0 0,3 0 0,-1 2 0,5 1 0,-1-3 0,2 3 0,0-2-1,-3 3 1,2 0 0,-2 3-1,2-3 1,-5 0-1,3 2 0,-4-2 1,0 0 0,1 1-1,4-1 1,-3 0 0,4 2-1,-3 0 1,1 0 0,-3 0-1,0 3 1,-2 1-1,-6-3 1,4 4-1,-1-1 0,0 1 0,-1 0 1,3 0-1,-2-3 1,-2-2 0,1 4-1,-5-2 1,-2-1 0,-3-1-1,-3-1 1,-4 2 0,-2 1-1,-3-2 0,-4-1 1,-2 0-1,-3 2 0,0-3 1,-1 2-1,-3-2 0,1-2 0,-4-1 1,0 2-2,-4-3 2,1-1-1,-4 0 0,0-1 0,-2-1 0,-3-1 0,0 1 1,-3-4-1,-3-2 1,-2 3 0,-11-6 0,11 2 0,-11-2-2,0 0-2,0 0-10,0 0-17,-17-6-2,17 6 0,-16-14 0</inkml:trace>
  <inkml:trace contextRef="#ctx0" brushRef="#br0" timeOffset="849.0485">19123 5845 16,'0'0'26,"-16"-2"-1,16 2-3,-14-3-3,14 3-4,0 0-3,-10 0-4,10 0-2,0 0-2,0 0-1,12 11-1,-1-4 0,-2 0 0,6 3 0,0-2 0,7 5 0,-5 3 1,4-3-1,0 3-1,1 2 0,-1 1 0,0 0-1,-4 0 2,-1-2-2,-1-3 1,-4 6 0,0-4 0,-5-2 0,-2-1-1,-3 0 1,0-3 0,-1 1 0,-3 2 0,-2-3 0,-5-1-1,0 3 1,-6 0 0,2-2-1,-3 2 1,-1-1-1,1-3 0,-1 2 0,3-1 1,0-4-1,1-2 0,0 4 1,-1-2-1,-2 0 1,-1 0-1,0 1 1,1-2-1,0 5 0,3-2 0,1-3 0,4-2 0,0 3 0,9-5 0,0 0 0,0 0-1,-10 4-1,10-4-4,0 0-9,0 0-20,14-7 1,-13-2-2,5-3 2</inkml:trace>
  <inkml:trace contextRef="#ctx0" brushRef="#br0" timeOffset="113931.5165">8829 17467 18,'0'0'24,"0"0"2,0 0-4,9 9-4,-9-9-3,17-7-3,-1 9-3,-1-5 0,7 2-2,-1-1-2,6 3 2,-1-1-3,7 7 0,1-2-1,5-1 1,-1-2-3,6 9 1,3-5 1,2 1-1,2-2 0,3-1-1,1-4 1,2 2-1,-1 0 1,0-7-1,1-1-1,2 1 1,-1-2-1,1-2 1,-2 2-1,4-1 0,1-2 1,0 5-1,-2 2 1,0-1 0,-2 1-1,1 2 1,-2-2 0,-3 2 1,-1 1-1,1-1 0,1-4-1,1 2 1,-2-2 0,0 0-1,-2 2 0,-1-1 1,-4-2-1,-5 0 0,-6 3 0,-6-2-2,-5 2 2,-5 3 0,-2-3 0,-5 1-2,-1 1 2,-1 3-3,-1-2 3,1 1 3,0 0-3,0-1 1,-2 3-2,2 3 3,-11-6-3,14 6 0,-14-6-6,6 9-15,-6-9-16,0 0 2,0 0-2,1-20-1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2:27.32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17554 16667 38,'19'-1'30,"15"1"-4,7-6 0,10-3-9,17 1-5,10-7-2,11 2-3,7-4-1,7 2-2,-1-3-1,4 3-2,-3-1 0,-3 3 0,-11 0 0,-6 3 1,-14 0-1,-10 7-1,-14 0 0,-15 3-1,-15 2-3,-15-2-1,-5 14-8,-12-1-20,-7-9-1,2 6-2,-6-9 3</inkml:trace>
  <inkml:trace contextRef="#ctx0" brushRef="#br0" timeOffset="608.0348">18823 16356 44,'0'0'34,"-12"7"1,12-7 1,0 0-15,13 7-14,3-2 0,4-2-2,5 5 0,0-3-2,3 4-1,2 1-1,-4 1 0,-2 0-1,-2 1 1,-8 2-1,-6-1 1,-8 5 0,-5-1-1,-9 1 0,-5 1 0,-4 1 0,-3-2-3,1 3-3,-1-7-9,6-3-23,9 3 1,11-14-1,0 0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6:24.9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20267 17344 27,'0'0'29,"0"0"1,0 0-6,-15 8-8,15-8-3,-23 12-1,11 3 0,-6-2-3,4 7 0,-3 7-2,5 5 0,1 1-3,4 6 2,4 0-4,5 3 0,3 1 1,4-7-2,-9-36 0,22 63 2,-7-36-4,-4-9-2,5-2-4,-16-16-8,17 6-21,-6-11-1,-10-13 0,4 0-1</inkml:trace>
  <inkml:trace contextRef="#ctx0" brushRef="#br0" timeOffset="419.024">20519 17341 45,'0'0'30,"0"0"4,-2 16 0,-13 2-15,-2-9-10,2 11 1,-5 2-2,2 7 1,-6 3-2,6 4 1,1-3-3,5-1-1,2 4-1,6-6-1,5-1 0,8-1 0,3-9-2,3-1 1,4 2-2,-2-8-2,5-4-6,-6-4-14,-3-11-16,0-3 1,-6-4-1,-7 14 1</inkml:trace>
  <inkml:trace contextRef="#ctx0" brushRef="#br0" timeOffset="2533.1449">20750 17414 53,'13'9'34,"-13"-9"0,0 0-5,0 0-9,0 0-6,0 0-2,2 10-6,-3 3 2,-4 3-5,3 5 0,-4 5-1,2 2-1,-1 1 0,-1-4 0,1-4 0,1 4-1,0-7 0,1-6 0,3-2 0,0-10-1,0 0-3,0 0-5,12 5-14,-4-17-15,-8 12 1,9-18-1,-6 5 2</inkml:trace>
  <inkml:trace contextRef="#ctx0" brushRef="#br0" timeOffset="2958.1692">20875 17688 80,'11'15'35,"-8"1"-1,-3-16-6,10 18-21,-12-6-2,2 2-2,-1 4-3,-2-2-1,3-16-4,0 0-7,-7 49-18,7-49-4,0 0 0,4-11 0</inkml:trace>
  <inkml:trace contextRef="#ctx0" brushRef="#br0" timeOffset="3372.1929">21140 17423 67,'0'0'35,"3"-13"-3,-3 13-1,-11 5-14,1 1-10,7 8 2,-3 1-4,2 3 1,-1-3-3,2 5 1,1-5-2,4 1 0,0-5-2,2 2 1,4-3-1,1-5 1,4 2-1,1 0 0,1-1 0,0 3 1,-1 4-1,-2-6 1,-12-7-1,13 19 0,-12-6 0,-5 2 0,-3-3 1,-4 2-1,-4-9 0,-1 2-1,0-2 1,-1-3-1,2 0-2,-1-4-5,6 0-21,1-10-9,-1 1 0,5-2 0</inkml:trace>
  <inkml:trace contextRef="#ctx0" brushRef="#br0" timeOffset="3410.1951">21126 17389 98,'0'0'38,"0"0"1,15 11-10,-15-11-24,22-6-1,-6 1-1,6 7-2,-2-1-1,1-1-2,2 3-5,-7-1-9,2 1-22,-2-4-2,-6-2 2,1-4-2</inkml:trace>
  <inkml:trace contextRef="#ctx0" brushRef="#br0" timeOffset="3825.2188">21400 17249 85,'0'0'37,"11"-4"2,-11 4-6,10 15-23,-7-5-4,6 7-1,-2 0-1,0 9 1,-2 4-2,0 6 1,-4 1-2,-2 2 0,-2-2-2,-3 0 2,0-4-4,-4-6 0,3-1-2,-5-10-1,8 3-4,-7-12-8,11-7-22,0 0 1,0-9 0,0 9 1</inkml:trace>
  <inkml:trace contextRef="#ctx0" brushRef="#br0" timeOffset="4240.2426">21588 17638 82,'12'14'38,"-3"0"0,-4 6-3,-4-9-17,0 11-10,-7-6-2,3 7-1,-5-3-3,8-20-1,0 0-1,-21 59-3,21-59-10,0 0-24,-6 29-2,7-40 0,1-7-1</inkml:trace>
  <inkml:trace contextRef="#ctx0" brushRef="#br0" timeOffset="4277.2447">22008 17462 52,'11'-15'26,"4"5"6,-11 0-2,-4-4-22,0 14-2,2-18 2,-2 18 2,-9-1-1,5 11 2,-11 6-4,2 5 2,-7 4-2,1 8 0,-3 4-2,3-2 2,-1 2-4,6 3 1,2-4-2,6 3-1,5-6 0,4-7 0,-3-26-2,0 0 2,29 60 0,-18-50-7,-11-10-7,0 0-27,29 13 2,-29-13-3,3-17 1</inkml:trace>
  <inkml:trace contextRef="#ctx0" brushRef="#br0" timeOffset="5333.3051">22162 17662 82,'0'0'38,"0"0"-2,9 4 3,-9-4-28,12 0-1,-12 0-3,21 2-1,-8-4-2,3 3-1,0 0-1,0-4 0,-1-1-2,-1 1 1,-2-1-1,-3 5-1,-9-1 0,9 1-3,-9-1-2,0 0-5,0 11-17,0-11-13,0 0 2,-9 5-2,9-5 3</inkml:trace>
  <inkml:trace contextRef="#ctx0" brushRef="#br0" timeOffset="7354.4207">22627 17481 72,'0'0'35,"0"0"0,0 0-2,10 3-21,-10-3-3,-1 15-1,-2-5-2,1 9-2,-4-2-1,2 5-1,-4 7 0,-1 0 0,0-3-1,2 5-1,0-5 1,3-1-1,4-1-2,-1-11-2,9 0-5,-6-3-12,-2-10-17,12 0 0,-12 0-1,18-20 2</inkml:trace>
  <inkml:trace contextRef="#ctx0" brushRef="#br0" timeOffset="7788.4455">22790 17572 80,'0'0'34,"0"0"0,1 17-2,-6-4-23,-7 1-6,0 7 1,0 3-1,6 5 0,2 0-1,5-6 1,4-4-1,8 3 0,4-7-1,7-4 1,1-4-2,0-8 1,0-9 0,0 2-1,0-1 2,-6-15-2,-2 4 1,-6-2-1,-5-7 1,-1 1-1,-7 3 0,-9 5 0,-4-3 0,-3 10 0,-1 1 1,0 7-1,-1 4 0,1 6 0,2 0-1,7 4 0,6 3-3,-2-1-5,13 5-14,2-7-15,0-1 1,10 0-2,-2-6 2</inkml:trace>
  <inkml:trace contextRef="#ctx0" brushRef="#br0" timeOffset="8222.4703">23183 17557 94,'0'0'36,"-13"9"1,0 3-3,-1 3-26,-4 4-5,0 7 1,2 3-1,9 4 0,0 3-1,9-10 0,8 0 0,8-5-1,0-6-1,10-6 0,1-12 0,-2-1 0,1-13 0,3 5 0,-8-11 0,-6 0 0,1-7 0,-13-1 0,-8 2 1,-1-4-1,-11 9 1,-9 2-1,-1 6 0,-1 6-2,-2 11-2,2 4-7,13 6-19,-1 5-9,6-2 0,11 2-1</inkml:trace>
  <inkml:trace contextRef="#ctx0" brushRef="#br0" timeOffset="8653.495">23429 17788 89,'13'9'36,"-6"7"0,-7-16-4,0 0-27,0 0 0,6 56-4,-6-56-1,0 0-4,-13 65-6,13-65-16,0 0-10,0 0 0,0 0-1,0 0 2</inkml:trace>
  <inkml:trace contextRef="#ctx0" brushRef="#br0" timeOffset="9091.52">23745 17558 100,'7'-11'35,"-7"11"2,0 0-7,0 0-25,-10-8-2,10 8 0,0 0 0,-1 15 0,2-3 0,-2-2 1,3 4-2,8 1 0,-7 2 0,2-3-1,5 2-1,-2-4 1,0-3-1,2 5 1,1-3-1,-4-2 0,1 5 0,-1 4 0,-5-7 0,1 2 0,1 2 0,-6-4 0,-2-1 0,0 2 0,4-12 0,-20 7 1,10-4-1,-3 3-1,-3-4-1,1-7-3,5 5-6,-7-5-17,5-4-12,6-1 0,-4-7 0,9-3 1</inkml:trace>
  <inkml:trace contextRef="#ctx0" brushRef="#br0" timeOffset="9128.5222">23730 17544 85,'0'0'38,"0"0"1,13-7-3,-13 7-17,11-5-12,2 1-2,-1-2 0,6-2-2,2 2-1,-1-2-2,-1 5-2,5 0-6,0 5-2,-7-4-22,-4-2-9,-12 4-3,6-9 3</inkml:trace>
  <inkml:trace contextRef="#ctx0" brushRef="#br0" timeOffset="11207.6411">24030 17501 24,'-8'-23'19,"6"14"3,2 9 4,-2-10-5,2 10-4,0 0-3,11-2-1,-11 2-3,21 12 4,-6-1-5,-2 6 2,0-4-6,4 11 3,-2 5-4,-4 1 1,-5 3-3,-6 5-1,-4 0-1,4-38 0,-6 84 1,6-84-2,-21 65 1,21-65 0,-12 52 1,12-52-1,0 0 1,0 0-2,0 0-2,0 0-2,0 0-5,0 0-12,0 0-18,0 0 1,0 0 0,0 0 0</inkml:trace>
  <inkml:trace contextRef="#ctx0" brushRef="#br0" timeOffset="11843.6775">24299 17465 43,'0'0'36,"-10"-7"1,10 7 0,-6-17-26,-4 14-1,10 3-2,0 0 2,0 0-3,0 0 2,57 71-5,-57-71 4,32 62-4,-32-62 3,35 82-4,-35-82-2,6 79 0,-6-79-3,-10 69 2,10-69-2,-19 64 2,19-64 1,0 0-2,-31 45 1,31-45 0,0 0 1,0 0-4,0 0-4,0 0-16,0 0-18,0 0 1,0 0-3,0 0 3</inkml:trace>
  <inkml:trace contextRef="#ctx0" brushRef="#br0" timeOffset="12732.7283">24517 17952 62,'0'0'34,"42"48"-4,-42-48-8,0 0-32,0 0-20,41 16-4,-41-16 4,0 0-2</inkml:trace>
  <inkml:trace contextRef="#ctx0" brushRef="#br0" timeOffset="13165.7531">24665 17960 71,'4'58'33,"-4"-58"-4,0 0-9,0 0-41,0 0-11,0 0 0,0 0-2</inkml:trace>
  <inkml:trace contextRef="#ctx0" brushRef="#br0" timeOffset="13202.7552">24815 17975 48,'0'0'37,"0"0"-1,42 6 1,-42-6-11,0 0-18,0 0-6,0 0-7,0 0-14,0 0-17,0 0 0,0 0-2,0 0 1</inkml:trace>
  <inkml:trace contextRef="#ctx0" brushRef="#br0" timeOffset="13934.7971">24947 17434 25,'0'0'33,"0"0"1,0 0-10,0 0-6,65-4-2,-65 4-5,0 0-1,0 0-3,0 0-2,0 0-1,52 23-2,-52-23-1,0 0 5,-45 65-4,45-65 4,0 0-5,-30 76 4,30-76-3,0 0 3,-21 64-4,21-64-1,0 0 0,0 0 1,0 0 0,49 49-1,-49-49 0,0 0 0,0 0 1,51-4 0,-51 4-1,0 0 0,0 0 1,0 0 0,0 0-1,0 0 1,0 0-1,29 62 1,-29-62-2,0 0 2,-29 56-1,29-56 0,-7 49 0,7-49-1,11 50 2,-11-50-4,23 47 3,-23-47-2,0 0 3,27 46-4,-27-46 2,0 0-4,0 0 1,-10 46-3,10-46-18,-51 10-12,51-10-1,0 0 2,-62-3-2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9:58:40.30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2589 5012 20,'10'0'28,"-10"0"2,2-12-9,-2 12-3,0 0-3,0 0-3,0 0-4,0 0-2,0 0 0,10 1 1,-10-1-3,0 0 1,0 0-2,-11 0 0,11 0 0,-14 1 0,3-3-2,-4 6 0,-1-2 0,-2 2 0,-2 0 0,2-2 0,-1 0-1,3 6 0,0-1 1,5-3-1,11-4 0,-16 15-1,16-15 1,-7 20 0,6-5 0,0-3 1,2 5-2,0 5 1,1 0 0,0 2 1,0 5-1,0 1 0,0-1 0,-1 5 0,-1 1 0,-1-1 0,-1 4 0,-2 4-2,-2-1 2,-2 1-1,-2 3 0,-1-1 0,1-3 0,-2 1 0,3-2 0,-1-9 1,1 0-1,4-8 0,3-2 1,1-3 0,2-7 1,-1-11 0,9 11 0,1-5 0,0-6 1,3 2 1,1-7-2,1 1 1,2 1 0,1 2-2,-2-1 1,1-2 0,-1 1-2,1-1-1,-2 5-2,-15-1-2,20 2-8,-20-2-24,8-14 2,-8 14-2,-5-24 3</inkml:trace>
  <inkml:trace contextRef="#ctx0" brushRef="#br0" timeOffset="707.0404">2557 5126 26,'1'-10'30,"-1"10"0,0 0-10,0 0-4,0 0-1,0 0-6,0 0-2,4 18-1,-3-3-2,-3 6-1,0 6 1,-1 6-1,-2 11 0,0 5-1,-3 1 0,1 3 0,0 4-1,1 0 1,-1-1-1,1-7 0,4-5 0,-2-9 0,2-2 0,2-8 0,0-9 0,0-16 1,0 14-1,0-14 0,0 0 1,0 0-1,1-13 0,-1 13-1,0-11-2,0 11-3,1-10-3,-1 10-17,9 0-11,-9 0 0,0 0-1,-9 0 2</inkml:trace>
  <inkml:trace contextRef="#ctx0" brushRef="#br0" timeOffset="2231.1275">3171 5213 37,'0'0'35,"0"0"3,0 0-2,0 0-10,0 0-12,-2 10-4,2-10-3,-5 17-3,4-6-3,-1 10 1,0 6-1,2 7 0,-3 3 1,1 4-1,1 1 0,2 2-1,-2 0 1,1-9 0,0-3-2,1-8 0,1-6-1,-2-4 0,6-3-5,-6-11-6,1-14-27,0 3 2,-3-11 0,2-1 0</inkml:trace>
  <inkml:trace contextRef="#ctx0" brushRef="#br0" timeOffset="2511.1436">3108 5213 72,'5'-12'38,"-5"12"-1,18-16-2,-18 16-25,26-14-2,-10 4-3,7 8-2,0 0-1,2 1-1,1 2-1,3 0 0,-3-2-1,-1 5 0,1 4-2,-8-9-3,1 9-10,-7 0-23,-12-8 2,3 14-2,-3-14 3</inkml:trace>
  <inkml:trace contextRef="#ctx0" brushRef="#br0" timeOffset="2753.1575">3175 5424 79,'11'0'39,"6"1"0,-1-3-1,-3-2-28,9 1-2,-7 1-3,6 4-3,-3-3-1,1 0-1,0 4-3,-2-3-2,5 6-17,-2-3-18,-6-6 1,-1-1-1,-3-3 1</inkml:trace>
  <inkml:trace contextRef="#ctx0" brushRef="#br0" timeOffset="3734.2136">4016 5080 20,'14'3'30,"-14"-3"2,10 1 2,-10-1-14,0 0-5,0 0-4,-12-2-2,12 2-3,-13 2-2,4-3 0,-3 1-2,-1 0-1,-1-1 0,-1 5 0,1-1 1,0-2-1,0-1 0,2 4 0,3-1 1,9-3-1,-12 8 0,12-8 1,-4 9-2,5 3 1,1 3-1,0-1 1,0 6-1,1 3 1,-1 3-1,0 4 0,0 2 1,-2-2-1,0 0 0,-1 5-1,0-1 0,-1-3 0,-1 0 0,-1-3 0,0-2 0,0 0 0,0-2 0,1-7 1,0-3-1,1-2 1,2-2 0,0-10 1,0 0 1,10 10-1,-10-10 1,15 2 0,-5 0-1,3-2 1,-2 1-1,4 1 0,-2 2 0,0-2-1,0 4 0,-2-6-2,0 3-2,-11-3-5,16-4-29,-16 4 0,4-10 0,-4 10 0</inkml:trace>
  <inkml:trace contextRef="#ctx0" brushRef="#br0" timeOffset="4263.2437">4395 5292 64,'12'-6'35,"-12"6"1,0 0-12,0 0-6,0 0-8,-3 11-4,-4 1-1,-2 2-1,-3 2-2,1 6 0,-5 0 1,1 6-2,-4 0 1,0-2 0,0-3-2,1 4 0,2-6 1,1-5 0,3-2-2,1-5 1,11-9-2,-11 11-1,11-11-3,0 0-4,1-12-26,1 3-1,-5-4-2,4 1 2</inkml:trace>
  <inkml:trace contextRef="#ctx0" brushRef="#br0" timeOffset="4549.2602">4182 5332 72,'10'-2'39,"-1"6"-2,1-1 2,-10-3-29,19 18-3,-6-7-1,3 3-2,1 1-1,3 5-1,-1-1 0,0 0 0,-3 1-1,-1-5-1,-3 0 1,-1 0-1,0-3 0,-11-12 0,12 10-4,-12-10-4,13-12-30,-13 12-2,6-20 1,-4 6-1</inkml:trace>
  <inkml:trace contextRef="#ctx0" brushRef="#br0" timeOffset="4889.2796">4613 5289 76,'0'0'38,"0"0"-1,9 3 2,-9-3-31,0 0-3,0 0-2,0 0-5,11 10-5,-11-10-23,0 0-7,0 0-1,0 0 0</inkml:trace>
  <inkml:trace contextRef="#ctx0" brushRef="#br0" timeOffset="5090.2911">4645 5465 56,'-1'11'37,"3"-2"-1,-2-9 0,0 0-15,2 11-14,-2-11-3,0 0-4,2 12-4,-2-12-5,0 0-22,14-2-5,-14 2-2,10-10 3</inkml:trace>
  <inkml:trace contextRef="#ctx0" brushRef="#br0" timeOffset="5377.3075">4868 5309 98,'0'0'40,"0"0"2,9 7-5,-9-7-31,10-7-2,-10 7 0,20-4-2,-6 2-2,1-4 0,4 4-1,-1 3 0,3 0-2,-2-4-2,1 5-4,-6-6-9,3 6-23,-3 0 1,-5-2 0,-9 0 2</inkml:trace>
  <inkml:trace contextRef="#ctx0" brushRef="#br0" timeOffset="5632.3221">4925 5452 68,'0'0'40,"3"14"-1,-3-14 2,11 12-20,-11-12-14,21 3-1,-8 0-2,4-2-1,-1-1-3,3 0 0,0-1-1,0 3 0,1 2-4,-6-11-5,5 2-30,-5 1-1,-4-6 1,2 1-1</inkml:trace>
  <inkml:trace contextRef="#ctx0" brushRef="#br0" timeOffset="6248.3574">5452 5097 69,'7'21'37,"-5"-9"-1,-3 0 0,2 4-28,-6 0-1,3 7-2,-2 3-1,1 0-1,0 1-2,-1 2 0,2-3 0,1 3-1,1 0 1,0-2 0,2-6-2,2 5 1,-1-6 0,2-3 1,1 2-1,4-2 0,1-8 1,2 1-1,3-3 2,0-7-1,3 0-2,0-3 0,1 0-4,-5-8-7,0 1-26,-3 0 0,-7-5-1,-2 3 1</inkml:trace>
  <inkml:trace contextRef="#ctx0" brushRef="#br0" timeOffset="6466.3698">5332 5360 96,'0'0'38,"9"-2"1,5 10-13,-3-10-19,8 2-4,1 1-2,4-5-3,6 5-6,-2-2-24,2-8-5,3 2-1,-5-6-1</inkml:trace>
  <inkml:trace contextRef="#ctx0" brushRef="#br0" timeOffset="7317.4185">5838 5029 30,'0'0'33,"12"-8"2,-12 8 1,13-4-15,-13-6-3,0 10-5,4-12-5,-4 12-3,10 1 0,-10-1-1,12-3-2,-3 3 0,1 0 0,2 3-1,0 1 0,2-4 0,-2-1 0,2 7-1,-4-3 0,-1 0 1,-9-3-1,15 4 0,-15-4 0,0 0 1,9 10-1,-9-10 1,0 0-1,-2 9 0,2-9 0,-4 13 0,2-4 0,2-9 0,-10 21 0,5-6-1,0 5 1,-1-3 1,1 5-2,2 1 1,-1 3 0,4 5-1,0 0 1,1-1 0,2 1 0,1 2-1,0 0 2,0 0-2,1 0 1,-2-5-1,1-1 0,-2-1 0,0-2-1,-5-4 1,-1-2 0,-2-3-1,-1-4 2,-4 1-1,-3-3 1,-2-4 0,-2-4 0,2 5 1,-1-4 0,-2-2 0,2-2 0,3-1 0,2-1 0,12 4-1,-11-1-3,11 1-10,-12-10-26,12 10 1,11-11-2,-1 7 2</inkml:trace>
  <inkml:trace contextRef="#ctx0" brushRef="#br0" timeOffset="8413.4812">6630 4862 35,'0'0'35,"0"0"1,12 4 1,-12-4-9,16-8-15,4 8-3,-7-8-2,8 7-2,-3-1-3,1 0-1,-4 3-1,2 3-1,-4 0 1,-1 1 0,-12-5-1,15 10 0,-15-10 0,12 13 0,-8-1 1,-4-2-1,-3 1 0,-1 6 0,-2 2 1,-1 2-1,0 3 0,0 1 0,-1 0-1,5 6 1,2 3 0,0-3 0,2 7-1,2 2 1,2 3 1,-2 2-1,1 5 0,-2-5 0,1 3 0,1 4 0,1-2 1,-1-3-1,1-1-1,-1-4 1,1-6 0,0 1-1,-2-9 1,-3-8-1,-3-6 0,-2-4 0,5-10 1,-23 5-1,6-7 1,-6-7-1,-2 0 1,-1 0 0,0 1 0,1-3 0,2 0 0,4 2 0,5 2-2,3 1-1,11 6-4,-8-12-16,8 12-15,6-12 0,-1 1-1,6 3 2</inkml:trace>
  <inkml:trace contextRef="#ctx0" brushRef="#br0" timeOffset="8866.507">6666 4972 49,'0'17'32,"4"6"3,-3-5 0,-4 1-23,7 14-1,-6 0-3,2 10-2,-3 2-1,2 7-1,-4 1 0,3 7-1,-1-1 0,2-3-1,1-1 0,5-2-1,0-4 0,2-8-1,2-5-1,0-11-1,1-3-2,-3-11-11,-7-11-23,10-4 1,-9-13-2,2-4 2</inkml:trace>
  <inkml:trace contextRef="#ctx0" brushRef="#br0" timeOffset="9367.5358">7187 5352 56,'19'-2'38,"-7"-3"0,5-1 0,-2 3-15,0-8-11,6 4-3,-2-3-3,4 9-3,-2 1-1,1-5-2,-3 5-1,-2-2-5,2 8-5,-10 0-28,1-7 0,-10 1-1,0 0 0</inkml:trace>
  <inkml:trace contextRef="#ctx0" brushRef="#br0" timeOffset="9616.55">7250 5484 92,'12'4'39,"-1"-2"1,3-10-7,5 12-23,-6-7-3,6 4-2,-1 1-3,-1-1-2,1-3 1,1 3-2,1 1-1,-5-7-6,5 1-32,-7-1 0,-6-7 0,1 3-1</inkml:trace>
  <inkml:trace contextRef="#ctx0" brushRef="#br0" timeOffset="15931.9112">8485 4895 13,'0'0'21,"0"0"1,0 0-4,0 0-3,-14-8-3,14 8-2,-13 2-2,13-2 0,-15-2-2,15 2 0,-16 2-1,16-2-1,-16 7-1,16-7-1,-19 5 0,10 3-2,-1 1 1,0-2 1,0 3-2,1 1 0,1 2 0,2 0 1,1 2 0,2-3 0,2 2 0,1 3-1,2 1 1,2-2 1,-1 1-1,3 2 0,0-1 0,0 6 1,0-5-1,-1 1 0,0-2-1,-1 1 1,1 1 0,-3-3 0,-2-2 0,-1-3 1,-3 1-1,-1 0 0,-1-1 1,6-12-2,-18 12 1,7-5-2,1 0 2,-1-2-1,1-1 0,0-4 0,10 0-1,-15 3 0,15-3 1,0 0 1,0 0-2,0 0 0,0 0 1,0 0 1,16 7-1,-7-2 1,-9-5-2,16 19 0,-10-4 0,-2 3 0,-2 8-2,-4-4 0,0 5-2,-3 2 2,1 1 1,-1-5-1,0 2 1,1-4 1,2-4-1,2 2 3,2-4 0,3-3 0,1-2 1,4 6 1,0-5-1,4 0 1,-2-2 1,4-1-2,-2 0 0,1 0-1,-3-1-2,-3-5-11,-9-4-20,12 9-1,-12-9-1,0 0 0</inkml:trace>
  <inkml:trace contextRef="#ctx0" brushRef="#br0" timeOffset="25529.4602">9054 5107 9,'9'-1'16,"-9"1"2,0 0 2,0 0-3,0 0 1,0 0-2,0 0-1,6-11-4,-6 11-1,0 0-3,-11-4-2,2 4-1,-2 0 0,-4 2-3,-2 5-1,-1 1 1,-2 2 0,0 0-1,2 0 0,0-1 0,4 1 1,4 2-1,10-12 1,-9 12-1,9-12 1,6 9 1,4-3 0,2-4 0,3 1 1,1-5-2,3 5 2,0-1-1,2 0 0,-1 0-2,-1 3 0,-2 2 0,-1 5-1,-3 4 1,-4 0-1,-3 2-1,-3 4 0,-3 1 2,-3-3-1,-3 2 1,-2-3 0,-4-7 0,2 1 1,-2-4 1,-1-5 1,0-2-1,1 0 1,0-6 1,3 2-1,-2-1 0,11 3-1,-14-10-2,14 10-1,0 0-2,-11-8-3,11 8-14,10 5-18,-10-5 0,12 4 0,-3-3 1</inkml:trace>
  <inkml:trace contextRef="#ctx0" brushRef="#br0" timeOffset="26163.4964">9683 4780 63,'0'0'34,"-4"14"1,1-4-5,3-10-17,-1 26-2,-1-5-4,3 11-2,-2 4-1,2 10 0,-1 6-1,0 3-1,-2 6 0,1 6-1,-1 1 1,0-2-1,-2-1 0,1-2 0,-1-6 0,1-2 1,1-9-1,-1-9 1,1-12-1,2-2 0,-1-11 0,1-2-1,0-10 0,0 0-2,0 0-5,0 0-22,2-12-12,-2 12 2,4-17-2</inkml:trace>
  <inkml:trace contextRef="#ctx0" brushRef="#br0" timeOffset="48440.7705">10757 5121 23,'13'1'20,"-13"-1"-2,0 0 0,0 0 0,0 0-3,0 0-1,-13-8-2,13 8-3,0 0-1,-12-1-1,12 1-1,-15-5-1,5 2-2,10 3 0,-19 2-1,8-4 0,-3-2-1,2 7-1,-3-1 1,3 3 0,-1-1-1,-1-2 1,1 2-1,1 3 0,2 2 0,0-5 1,10-4-1,-15 10 0,15-10 0,-9 14 0,9-14 0,-2 12 0,2-12-1,4 12 1,-4-12 1,11 17 0,-11-17-1,19 11 1,-8-5-1,3 2 1,0-1 0,2-3 0,0 1 0,2 1-1,-3 2 1,2-2 0,-2 1-1,-1-2 1,-1 5-1,1 2 0,-3 1 1,-2 0 0,0 0 0,-3 3-1,-2-3 1,-1 4 0,-3-3 0,-3-3 0,3-11-1,-11 19 0,1-11 1,0-1-1,-3-2 0,-2-2 1,-2-3-1,0 3 0,-1-1 1,-1-5-1,1 2 0,3 0 0,1 0 1,3-1-1,11 2-1,-15-3 2,15 3-2,0 0-1,0 0 0,0 0-1,0 0-5,10 8-5,1-6-18,2 2-5,-3-4-1,3 0 2</inkml:trace>
  <inkml:trace contextRef="#ctx0" brushRef="#br0" timeOffset="49213.8148">11269 4959 21,'0'0'20,"0"0"0,0 0-2,0 0-1,0 0-1,-11 7-4,6 2-1,-5-2-2,0 7-1,-3 2-1,-1 0-2,-1 2-1,0 6-1,-2 2-1,4 1 0,0 1-1,4 3-1,4 2 1,4 4 0,2 0 0,5-2 0,1-1-1,3 2 1,2-2 0,0-4 0,0-3-1,1-2 0,-2-5 0,1 1 1,-2-4 0,0-4-1,-1-3 1,-1 2-1,-8-12 1,11 12 0,-11-12-1,0 0 2,0 0-2,10 6 0,-10-6 0,0 0-4,0 0-9,0 0-22,0 0 0,0 0-1,-15-6 1</inkml:trace>
  <inkml:trace contextRef="#ctx0" brushRef="#br0" timeOffset="50538.8906">11648 5176 6,'0'0'30,"0"0"0,0 0 3,0 0-11,0 0-3,0 0-5,0 0-4,-6 12-2,0 3-3,-2-1-2,-2 3-1,-4 1 0,3 6-2,-2-1 2,-1-2-1,2-4 0,0 1 0,3-6 0,1 2-1,4-5 0,4-9-1,-10 10-1,10-10-2,-4 11-3,4-11-4,0 0-7,0 0-11,-12 3-6,12-3 1,0 0 2</inkml:trace>
  <inkml:trace contextRef="#ctx0" brushRef="#br0" timeOffset="50870.9096">11432 5200 27,'0'0'29,"-2"-11"3,2 11-9,0 0-6,0 0-2,0 0-4,13 14-4,-3-3-1,1-3 0,3 10-2,3-4 0,3 4 0,-4-2-1,5 3-2,-5-2 2,3 0-2,-4 1 1,1-5-1,-4-1 0,1-1 0,-3-3-1,-1-4 0,-9-4-1,11 6-1,-11-6-3,0 0-6,0 0-24,0 0 0,3-12-2,-3 12 2</inkml:trace>
  <inkml:trace contextRef="#ctx0" brushRef="#br0" timeOffset="56678.2418">12048 5129 32,'0'0'31,"9"6"1,-9-6-4,6 10-9,-2 4-9,-6 1 0,7 6-4,-6 0 0,4 5-2,-2-1 0,1 3-2,0-2 1,0-3-2,2-2 1,-1 1-2,1-7 2,-2-1-2,1-2 0,-2-3 0,-1-9-2,1 13 0,-1-13-1,0 0-3,3 9-7,-3-9-5,-5-10-17,5 10 0,1-13 1,4 4 2</inkml:trace>
  <inkml:trace contextRef="#ctx0" brushRef="#br0" timeOffset="57006.2606">12094 5312 17,'0'0'30,"-1"-14"4,1 14 0,0 0-11,11-10-5,0 13-3,-2-9-4,7 5-3,-2-5-2,7 8-2,-2-2-1,2 1 0,0-2-1,0-1-1,-2 1-1,2 1 0,-4 1 1,0-2 0,-4-3-2,0 3 0,-3 0 0,0 0 0,-10 1-2,9-6 0,-9 6-2,0 0-5,9-6-6,-9 6-21,0 0 1,0 0-1,-5-11 2</inkml:trace>
  <inkml:trace contextRef="#ctx0" brushRef="#br0" timeOffset="57450.2859">12383 5203 28,'0'0'32,"0"0"1,0 0-6,0 0-6,0 0-3,0 0-5,9 1-5,-9-1-2,0 0-1,17 1-3,-6 3 0,-1-1 1,4 1-2,0-2 0,2 0-1,-2 0 1,1 4-1,-3-3 0,-2-1 1,-10-2-1,16 6 0,-16-6 0,4 12 1,-4-12 0,-7 14 0,7-14-1,-17 21 0,7-9 0,0-1 1,0 0-1,1-3 0,9-8 0,-11 14-2,11-14-2,0 0-12,0 0-21,8-9 0,-3-1-1,5 1 1</inkml:trace>
  <inkml:trace contextRef="#ctx0" brushRef="#br0" timeOffset="59157.3836">13226 4940 11,'0'0'27,"0"0"2,0 0 2,0 0-12,0 0-6,0 0 1,0 0-4,0 0-1,-10 12 0,10-12-4,-13 4 0,3-4-2,10 0 0,-21 4-1,7-5 0,-3 1-1,1 1 1,-1 2-1,0-3 1,-1 1-1,4-1 0,-2 2 0,6 0 0,0 2 0,10-4 0,-13 0-1,13 0 0,-7 12 1,7-12 0,-3 11-1,3 0 0,0 3 0,1 4 0,0 5 1,0-2-1,1 2 0,0 6-1,-1-1 2,0 2-1,-2 1 0,0 0 0,0-2-1,-2 3 0,2-2 1,-2-2 0,0-3-1,-2 0 0,3-4 1,0-6-1,0 2 1,0-7 0,1-1 0,1-9 0,2 16 0,-2-16 0,0 0 0,13 9 1,-13-9-1,16 2 1,-4-1 0,-1-4 0,0 0 0,5 3-1,-2-3 1,0 2-2,-1 2 0,-2-4-1,1 0-4,-12 3-3,18-7-10,-18 7-18,8-17 0,-5 5 0,-4-8 1</inkml:trace>
  <inkml:trace contextRef="#ctx0" brushRef="#br0" timeOffset="59494.4029">13107 5037 16,'0'0'28,"0"0"3,12 12 0,-11 0-14,-2 2-2,2 9-3,-3 2-3,2 5-1,-8 0-2,8 9-2,-3-2 0,1-2-1,-3-5 0,3 1-2,-2-9 1,3 2-2,3-6 0,-4-8-1,3-1-5,-1-9-5,0 0-24,11 10 1,-11-10-2,13-4 2</inkml:trace>
  <inkml:trace contextRef="#ctx0" brushRef="#br0" timeOffset="60028.4334">13412 5008 34,'0'0'33,"0"0"1,13 0 0,-13 11-15,0-11-8,2 20 1,-4-6-6,2 12-2,-2 1-1,0 0 0,-3-1-2,3 5-1,-3 2 2,2-5-1,0-1-1,2-3 0,-4-3 1,7-1-2,0 0 2,0-7 0,2-3-1,2 1 0,3-6 1,2 0 0,5 0-1,-1-5 1,1-3-1,3 3-1,-2 0-2,-2-7-3,4 7-13,-6-5-17,-5-4-1,2 6 0,-8-10 0</inkml:trace>
  <inkml:trace contextRef="#ctx0" brushRef="#br0" timeOffset="60262.4468">13296 5272 36,'10'-6'34,"3"3"1,2-1 0,-1-3-17,10 6-3,-6-5-4,7 3-5,-3-1-3,1 3-3,-2 2-4,-6-7-8,2 0-25,1 4 1,-8-4-1,4 5 2</inkml:trace>
  <inkml:trace contextRef="#ctx0" brushRef="#br0" timeOffset="61216.5013">13772 4944 56,'10'5'36,"-10"-5"0,0 0-1,0 0-22,0 0-2,16 3-4,-16-3-4,15 0 0,-15 0-1,21 0-1,-9 2 1,1-2 0,-1 0-1,1 0-1,-1-1 1,-2 2 0,0 1 0,0-2 0,-10 0-2,14 2 1,-14-2 1,10 6-1,-10-6 0,0 0 0,10 8 0,-10-8 0,6 17 0,-6-17 1,2 13-1,-2 1 0,-1-1 0,-2 3 1,0 2-1,-1-1 1,-1 2-2,-2 6 1,2 0 0,-1-2 1,2 1-2,1 3 1,-1 0 0,1 2 0,0-1 0,0-3-1,1-1 1,1 2-1,-1-3 2,-1-2-1,0 0-1,0-4 1,-1-3 0,0 3 0,0-3 0,-3-5 1,7-9-1,-14 14 0,5-8 0,-1-1 1,0-3-1,0-3 0,-1-1 0,2 2 0,9 0 0,-18-3-1,18 3-2,-12-11-2,12 11-8,1-9-26,-1-4 1,5-2 0,-2-4 0</inkml:trace>
  <inkml:trace contextRef="#ctx0" brushRef="#br0" timeOffset="61551.5205">13802 4987 58,'0'0'34,"0"12"1,-5-1 0,-2 0-26,7 15 0,-4-3-2,4 8-1,-3 1-1,2 3-1,-4 3-1,2 4-1,-2-1 0,1-4-1,-2-3 0,1 1-2,1-6 1,-1-5-2,8-4-5,-3-20-14,-3 15-17,3-15 0,10-1-1,-10 1 3</inkml:trace>
  <inkml:trace contextRef="#ctx0" brushRef="#br0" timeOffset="62467.5729">14065 4849 54,'0'0'34,"0"0"2,13 8-1,-13-8-22,19 19-3,-5-4-2,5 4-2,-1 5-2,3 8-1,-3 3-1,1 3 0,-5 5-1,-4-2 0,-4 6-1,-5 3 0,-5-2 0,-7-4 0,-2-1 0,-4-2-1,1-4 2,-3-1-2,2-9 1,1-6 0,4-4 0,2-1 0,4-6 0,6-10 1,-6 11-2,6-11-1,0 0-4,0 0-23,0 0-8,15 0 0,-15 0-1</inkml:trace>
  <inkml:trace contextRef="#ctx0" brushRef="#br0" timeOffset="64042.6629">15374 4980 37,'-3'10'28,"-12"-4"-2,2 4-1,-4-3-13,-6-1-4,2 6 0,-7 0-2,4 3 0,-4-1-1,2 4 0,-1-1 0,5 6-1,0 0 0,7 1 0,0-3-1,8 3 0,2 2 1,9 0 0,3-4-1,6-2 0,3-4-1,3 3 0,0-4 1,3-1-1,1-7-1,1 0-1,-1-3-1,1-2 0,1 1-1,-4-8-3,4 3-5,-7-6-8,-3-2-21,2 2 2,-9-2-1,-2 0 2</inkml:trace>
  <inkml:trace contextRef="#ctx0" brushRef="#br0" timeOffset="64303.6779">15133 5213 66,'0'0'37,"0"0"0,14 4-4,-14-4-22,27-1-1,-12 0-2,3 4-3,0-4-1,3 0-2,-2 1-2,0 2-1,-1 1-1,-3-7-4,2 6-11,-3-2-23,-4-3 2,0 4-1,-10-1 2</inkml:trace>
  <inkml:trace contextRef="#ctx0" brushRef="#br0" timeOffset="65246.7318">16234 4893 32,'0'0'34,"0"0"2,0 0 0,0 0-16,0 0-2,-11-3-6,11 3-3,0 0-4,-12 1-1,12-1-1,-16 1-1,6 2 0,-2-3-1,-3 1 0,-1 3 0,-3 2 0,0-3 0,-1 3-1,0 1 0,0-2 1,4 1-1,1-1 1,4-1-1,2-3 1,9-1-1,-11 5 1,11-5 0,0 0 0,0 0-1,0 0 1,0 0-1,-6 11 0,6-11 1,-5 16-1,3 1-1,-1 5 2,1 5-1,0 1 0,1 2 0,0 4 0,0 2-1,3 4 2,-2-5 0,0 1-1,-1 0-1,-1-1 1,-1-1 0,-1-2-1,0-3 1,0-6-1,0 1 0,1-5 1,0-3 0,3-1-1,0-6 0,0-9 1,5 17 0,-5-17 0,13 10 0,-3-8 0,1 0 0,3-2 1,-2 0-1,1 2 1,1-3 0,-2-2-1,1 4-1,-1-1 0,-12 0-2,18-6-5,-13-4-12,0-2-21,2 2 3,-4-4-2,0-3 2</inkml:trace>
  <inkml:trace contextRef="#ctx0" brushRef="#br0" timeOffset="65626.7536">16076 5017 9,'0'0'29,"-12"1"1,12-1 4,-2 17-12,2-17-3,-2 25-4,-3-9-2,7 12-4,-5-1-1,3 7-1,-3 2-2,4 5-2,-4-1 1,2 1-2,-3-2 0,2-5-1,-1-4 0,1 0-3,2-5-1,-4-12-3,4 5-8,0-18-20,0 0-4,-4 9 0,4-9 1</inkml:trace>
  <inkml:trace contextRef="#ctx0" brushRef="#br0" timeOffset="66121.7819">16381 5070 52,'10'6'37,"-10"-6"0,4 13-1,2 3-21,-11-4-2,8 10-3,-7-5-4,5 9-1,-4 3-1,3 1-2,-1 1 0,1-2-1,0-4 0,0 2-1,1-5 2,0-4-2,-1-4-1,0-4 0,0-10-2,0 9-3,0-9-10,10-1-24,-10 1 1,5-20 0,-3-2 1</inkml:trace>
  <inkml:trace contextRef="#ctx0" brushRef="#br0" timeOffset="66382.7968">16360 5051 77,'13'-4'39,"1"-5"-1,3-3 0,4 10-29,-3-4-1,7-1-2,-2-1-4,2 7 0,-5-2-1,1 2-1,-1 1-3,-5-3-3,3 6-10,-18-3-24,15 10 2,-15-10-1,0 10 0</inkml:trace>
  <inkml:trace contextRef="#ctx0" brushRef="#br0" timeOffset="66602.8094">16419 5248 50,'0'0'37,"11"13"0,0-12 2,4-3-18,8 6-6,-9-9-4,8 4-5,-5-5-2,3 5-2,-2-1-2,-2-3-4,4 4-11,-4-2-25,-3-3 1,0 2-2,-4-4 3</inkml:trace>
  <inkml:trace contextRef="#ctx0" brushRef="#br0" timeOffset="67270.8477">16816 4911 67,'0'0'36,"9"8"1,-9-8 1,17-10-29,2 12 0,-1-6-3,4 0 0,0-3-2,2 5-1,-3-3-1,2-2 0,-3 3 0,-1-1-1,-2 1 0,-3 3-1,-3 1 1,-2-3 0,-9 3-1,10 6 0,-10-6 1,-2 14 0,-2-3-1,-1 0 0,0 4 0,0 6 0,0 4 0,-2 0 0,3 3-1,-2 5 1,2 2 0,0 3 0,1 3-1,-1-6 1,0 1 0,2 3-1,2-4 2,-1-5-1,1 0 1,-1-5-1,1-3 0,-1 0 0,0-7 0,-2-5 0,-2 0 0,-2-1 0,-3-4 0,-1 0 0,-3 2 0,-2-5 0,0 0 0,0 3-1,2-1 0,-1-3-1,6 1-2,0-5-6,9 3-28,0 0-1,-2-11 0,7-1 0</inkml:trace>
  <inkml:trace contextRef="#ctx0" brushRef="#br0" timeOffset="67631.8683">16898 4959 55,'2'10'36,"5"10"-1,-3 6 1,-3 1-23,6 14 0,-7-1-5,2 9-1,-5-3-1,2 5-2,-4-4 0,0-4-1,0-5 0,1-5-2,1-6-3,1-9-6,5-8-31,-3-10-1,0 0 1,16 3-1</inkml:trace>
  <inkml:trace contextRef="#ctx0" brushRef="#br0" timeOffset="69622.9821">17659 4703 42,'0'0'32,"0"0"4,3-12-1,-3 12-17,10-8-4,-10 8-4,16-7-3,-6 5-2,5 1-1,-3 1-2,2 7-1,1-3 1,0 3-1,-2 4-1,-1-1 1,-5 2-1,-1 6 0,-5-2 1,-1 1 1,-5 4-2,-2 0 0,-2 0 1,-2 2-1,-2-2 0,1-3 1,0 2-1,2 1 0,2 0 0,2 1 1,-1-2-2,5 1 2,2 1-1,2 3 0,4-3 1,1-2 0,2-4-1,2 1 0,1-4 1,3 0 1,1-3-2,3-6 1,-3 0 0,3 1-1,-2-3 1,1-4 0,-3 1 0,-1-3-1,-4 3 0,-10 1 0,14 0 0,-14 0 0,0 0 0,0 0-1,-12 6 1,12-6 0,-16 12-1,4-5 1,1 4 0,0 6 0,0 5 1,2-1-1,0 2 0,1 5 0,3 3 1,0 3-1,1 4 1,2-1-1,0 0 0,1 6 0,0 4 0,0-5 1,1 1-1,0-3 0,-1-3 0,0-2 1,0-5-1,-1-10 1,0-6-1,-1 1 0,-1-5 1,4-10 0,-15 9-1,4-9 0,-1 1 0,0 3 0,-1 0 0,0-5-1,2 2-3,0-5-6,11 4-27,0 0-4,0 0 1,-3-13-1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3:58.79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Group>
    <inkml:annotationXML>
      <emma:emma xmlns:emma="http://www.w3.org/2003/04/emma" version="1.0">
        <emma:interpretation id="{35B5CE39-48EB-4EC8-915A-A3321A84A8A8}" emma:medium="tactile" emma:mode="ink">
          <msink:context xmlns:msink="http://schemas.microsoft.com/ink/2010/main" type="inkDrawing" rotatedBoundingBox="6178,11038 7780,9515 8025,9773 6422,11296" semanticType="callout" shapeName="None"/>
        </emma:interpretation>
      </emma:emma>
    </inkml:annotationXML>
    <inkml:trace contextRef="#ctx0" brushRef="#br0">6315 11183 58,'10'1'24,"-10"-1"2,0 0 1,0 0-12,0 0-2,0 0-1,0 0-3,0 0-3,0 0-1,11-1-1,-11 1-1,12-12 0,1 1 0,3-8-1,10-1 1,5-11 1,6-9-1,5-7 0,10-5-1,7-8 1,7-5-1,5-4 0,2-5 0,3-3-1,3 1 1,-1-2-2,1 3 2,-8 2-2,-2 9 0,-4 5 2,-4 7-2,-9 8 1,-5 7-1,-7 6 0,-7 6 0,-4 3-1,-7 1 2,-5 2-2,0 3 1,-2-1 0,0 3 1,-3 1-1,1 0 1,0 0-1,-1 4 0,0 2 0,-3-4 0,0 1 1,3 0-1,-1-1 0,2 1 0,-2-1 0,1-3 1,1 1-1,-1 2 0,0 1 0,-4 1 1,-8 9-1,12-14 0,-12 14 0,0 0 0,0 0-1,0 0 0,-11 3-2,-3 0-7,5 2-29,-10 1-2,-1 1 1,-3-4-1</inkml:trace>
    <inkml:trace contextRef="#ctx0" brushRef="#br0" timeOffset="968.0554">7529 9755 26,'0'0'20,"0"0"1,0 0 0,0 0-2,0 0-1,0 0-2,0 0-2,0 0-1,10 7-1,-10-7-3,10 0-2,0 3-2,-10-3 0,19 1-1,-8-3-1,4 1 0,0-3-1,4 0 0,1-1 0,2-2 0,1-3 0,4 0-1,0 0 0,0-1 1,-3 1-1,0 0-1,-2 2 1,-4 4-1,0 1 1,-7-1-1,-1 3 0,-10 1 0,13 5 1,-13-5 0,5 9-1,-5-9 1,1 11-1,-2-1 0,0 2 1,-2-1-1,-1 4 0,0 1 1,-3 5-1,-2 1 0,1 1 0,-1 1 1,-5 2-1,4 0 0,-1-2 0,-1-6 1,3-2 0,2-3-1,7-13 1,-11 14-1,11-14 0,0 0-1,0 0-3,-6-10-4,6 10-31,0 0-1,0 0-1,-12-8 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0:11:47.40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1090 7036 13,'0'0'23,"0"0"0,0 0 0,0 0-10,0 0-5,0 0-1,0 0-2,0 0-1,27 58 0,-27-58-2,14 53 0,-14-53 0,15 40-1,-4-27 1,-3-4 1,5-6 1,-13-3-1,22-15 1,-14 5-1,6-5 1,-4-4 0,2 0-2,-2 1-1,-2 3-4,-2 2-7,-6 13-7,15-7-14,-15 7 0,0 0 0,0 0 1</inkml:trace>
  <inkml:trace contextRef="#ctx0" brushRef="#br0" timeOffset="348.0199">1245 6993 22,'0'0'27,"0"0"1,0 0 1,6 11-14,-2 4-3,2 2-4,1 2-5,0 7 0,3-3-1,4 2 0,-1-6 0,-2-3 0,0-5 1,3-2 0,-3-8 0,0-6 0,0-9 1,-5 0-2,1-6 1,-1-1-2,-1-2 1,-5 0-2,0 5-3,-4 1-6,4 17-9,0 0-14,0 0 0,-11 8-2,11-8 1</inkml:trace>
  <inkml:trace contextRef="#ctx0" brushRef="#br0" timeOffset="1224.07">1540 6752 22,'0'0'29,"0"0"0,0 0 1,0 0-11,6 18-5,-4-5-4,0 8-4,0 1-3,1 9-1,1 5 0,-1 0 0,0 3-2,0 2 2,-1-2-2,1-3 1,1-4-2,-3-8 1,2-6-2,0-3 1,-3-15 0,7 9 0,-7-9 0,6-11 1,-3 0-1,1 0 1,-1-1 1,0-5 0,1 0 0,2 3-1,-2 0 2,3-1 1,0 1-1,0 4-1,2 0 2,0 6-1,0 2 0,1 4 0,-1 3-1,-1 8 0,0 3 0,1 4 0,-1 1 0,-2 3-1,-1 0 1,0 0-1,1-4-1,-2-5-1,1-2-3,-5-13-11,0 0-17,0 0 0,0 0-1,8-9 1</inkml:trace>
  <inkml:trace contextRef="#ctx0" brushRef="#br0" timeOffset="1872.1071">1860 7109 6,'25'-3'21,"-25"3"2,25-5 1,-15 1-9,0-3-2,2 1-2,-3-3-1,2 1-1,-4-3-1,1 1-1,-3-4-1,0 3-1,-3-2 0,0 0-2,-4-1 1,-1 3-2,-3 0-1,-1 1 1,-3 5-1,-2 1 0,0 3-1,-4 5 2,3 7-2,-2-1 2,2 5-1,2 4 1,1 1-1,4 3 1,4 2-1,3-2 0,1-3-1,5 0 1,2-3-1,3-2 1,2-5 0,0-4 0,-1-5 0,4 0-3,0-1 0,-5-8-12,0-1-21,4 3 1,-16 6-2,15-8 1</inkml:trace>
  <inkml:trace contextRef="#ctx0" brushRef="#br0" timeOffset="2493.1425">2151 7026 65,'0'0'33,"9"-1"-1,-9 1-6,0 0-16,0 0-2,10 13-3,-2-1-2,-3 0-1,2 5 0,0 0-1,2 3 0,-2-2-1,-1-2 1,0-3-2,-3 0 0,-3-13 1,6 10 0,-6-10-1,0 0 0,0-16 1,-2 3 0,0-2 0,-1-6 1,1 0-1,0 4 0,0-1 1,3 2 0,-1 1 0,4 5-1,1 0 2,-5 10-2,18-11 1,-6 6 0,2 1 0,1 2-2,0 2 0,-3-3-4,3 5-19,-3-2-10,-12 0 0,0 0-1,0 0 1</inkml:trace>
  <inkml:trace contextRef="#ctx0" brushRef="#br0" timeOffset="3001.1716">2474 7080 50,'21'-8'31,"-21"8"2,22-17-10,-11 12-7,-5-7-3,8 4-3,-7-6-4,5 4-2,-6-2 0,3-2-1,-5 1 0,0 1-1,-4 0 0,-3 1 0,3 11-1,-17-19 1,3 12-1,-2 7 0,-2 2 0,-1 4 0,0 6-1,1 5 1,1 2 0,7 5 0,3 1 1,6-2 0,4-1 0,6 3 0,7-5 0,4-2 1,3-5-2,3-2 1,-1-5-1,-1 0-1,-1-2-3,-4-9-6,-3 1-30,-4 0-1,-12 4 1,0 0-1</inkml:trace>
  <inkml:trace contextRef="#ctx0" brushRef="#br0" timeOffset="4618.2641">3551 7572 1,'17'-3'19,"-17"3"-2,0 0-2,9-5 0,-9 5 0,0 0-1,0 0-1,0 0-1,0 0-3,0 0-1,-18 1-3,7 3-2,-6 1-1,-3 2-1,-1 0 0,1 6-1,-2-1 0,2 0 0,4 2 0,2-2-1,6 0 1,4-2 0,5 0 1,-1-10 0,15 15 1,2-7 0,3-3 0,1 2 1,4 1-1,2 0 0,-1-1 0,-1 6-1,-2-1 0,-5 1 1,-6 2-2,-1 3 0,-8 0 1,-6 0 0,-6-1 0,-5-1-1,-5-3 0,-1-1 1,-3-1-1,-3-5 0,0-2 0,3-1 0,3-2-2,2-2-2,6 3-5,3-6-8,9 4-15,0 0-1,4-12 2,12 11-1</inkml:trace>
  <inkml:trace contextRef="#ctx0" brushRef="#br0" timeOffset="5011.2866">4074 7486 20,'-9'-7'27,"9"7"1,-23 8 3,5 2-15,1 11-2,-4 3-3,4 8-3,-2 3-1,8 6-1,-2-1-1,9 8-1,3-4 0,6-1-1,3-2-1,4 1-2,2-6-1,1-5-2,5-2-5,-6-11-10,2-4-16,4 1 1,-5-12-2,1-3 2</inkml:trace>
  <inkml:trace contextRef="#ctx0" brushRef="#br0" timeOffset="5587.3196">4473 7729 51,'0'0'31,"0"0"2,0 0-7,0 0-11,-16 5-5,8 7-3,-4 2-4,1 4-1,-4 3-1,1 4 0,-3 1-1,0-4 1,-1 2-2,2-3-1,4-2-2,-1-9-7,13-10-9,0 0-13,-15-2 0,15 2 0,1-28 1</inkml:trace>
  <inkml:trace contextRef="#ctx0" brushRef="#br0" timeOffset="5807.3322">4254 7733 38,'0'0'31,"0"0"3,0 0-1,0 0-15,22 18-5,-11-6-3,8 5-4,-3-1-2,6 6-1,-1-3-2,-1 3 0,0-3-2,-1-5-3,2 5-4,-6-8-11,0-3-15,2 2 0,-6-8-1,4 1 1</inkml:trace>
  <inkml:trace contextRef="#ctx0" brushRef="#br0" timeOffset="6161.3524">4744 7630 59,'0'0'34,"1"9"-1,-1-9 1,-6 10-20,11 9-6,-4-1-4,4 5 0,-1 2-3,3 4 1,-3 1-1,1 1 0,-1-2-2,-2-4-2,2 1-2,-5-7-7,4 2-12,-1-6-11,-2-15 1,-2 12-1,2-12 2</inkml:trace>
  <inkml:trace contextRef="#ctx0" brushRef="#br0" timeOffset="6455.3692">4756 7852 47,'0'0'34,"-4"-11"3,4 11-1,10-1-12,-10 1-9,24-7-5,-7 3-4,8 4-1,0-1-1,4 0-2,-1 0 0,5 0-1,-2 0-1,-1 2 1,-2-1-1,-4-1-1,-2 0 0,-5 0-1,-2 2 0,-15-1-2,15 1-4,-15-1-12,0 0-18,-10-6 1,0 6 0,0 4 0</inkml:trace>
  <inkml:trace contextRef="#ctx0" brushRef="#br0" timeOffset="7710.441">5065 7698 20,'0'0'29,"-9"-4"1,9 4-3,0 0-7,0 0-4,0 0-2,0 0-5,14-2-1,-14 2-4,13 3 0,-13-3-1,18 6 0,-5-2-1,2 2-1,0 0 0,1 3 0,-1 0 0,-1-3 0,-2 0-1,-1 3 0,-4 0 0,-7-9 1,7 16-1,-7-16 0,-4 13 0,0-4 1,-2 0-1,-5-1 1,-3-2-1,1 3 0,-1-1 0,-1 3 0,1-2 0,2-2 0,1 0 0,3 2-1,8-9 2,-6 11-2,6-11-1,0 0-2,11 3-7,-11-3-25,11-2 2,1 0-1,-12 2 0</inkml:trace>
  <inkml:trace contextRef="#ctx0" brushRef="#br0" timeOffset="12421.7105">5509 7696 43,'0'0'28,"15"3"2,-15-3-6,0 0-12,12 20-2,-8-7-3,5 3-1,-4 1-2,7 4-1,-3 0 1,3 4-3,0-2 0,-2-3 0,1 0-1,2-3 1,-2-2 0,-1-8 1,0-7-1,1-5 1,-3-7 1,4-2 0,-3-7 1,0-2-1,-1-8-1,1 6 1,-3-2-1,0 2 0,-2 3-2,0 0-1,-2 7-3,-3 0-6,1 15-16,0 0-10,0 0 1,0 0-2,0 0 2</inkml:trace>
  <inkml:trace contextRef="#ctx0" brushRef="#br0" timeOffset="12802.7323">5821 7386 77,'11'-9'35,"-11"9"0,15-1 0,-4 7-27,-11-6-3,21 33-1,-10-5-2,1 9 1,2 6-2,-1 8 0,0 3 0,-2 3-1,-2 1 1,-2-2-1,-4-5 0,-1 0-1,-3-7 2,-3-9-1,-2-7-1,1-9 0,-1-4-1,6-15-5,0 0-23,-9 3-5,2-13-1,6 0-1</inkml:trace>
  <inkml:trace contextRef="#ctx0" brushRef="#br0" timeOffset="16298.9322">3121 7410 9,'-11'2'19,"6"11"-5,-8-6-3,5 8-1,-4 5-2,1 10 0,-1 7 0,2 13-3,1 8-1,2 12-1,4 9 0,4 8-1,6 0-1,9 1-3,3-2-7,4-13-15,15 3 0,-6-24 0</inkml:trace>
  <inkml:trace contextRef="#ctx0" brushRef="#br0" timeOffset="17085.9773">6219 7350 40,'14'5'30,"-14"-5"1,14 3-7,-6 7-9,-2 0-3,5 7-2,-1 3-2,3 10-4,-2 2-1,1 9 0,-4 5-1,0 2-1,-3 3-1,-1 3-1,-3 2 0,-4-3 0,-1-1-2,-5-8-2,4-1-4,-7-7-6,3-6-12,1-3-5,-6-11-1,4-2 2</inkml:trace>
  <inkml:trace contextRef="#ctx0" brushRef="#br0" timeOffset="17580.0055">6838 7547 27,'0'0'30,"-9"5"0,-1 1 0,10-6-11,-19 24-7,1-6-3,7 10-2,-7 2-1,6 9-2,-3-2-1,5 4 0,2 2 0,6-1-1,4-3-1,4-6-1,5-4-4,3-7-12,3-7-17,7 2 0,-5-14-1,5-1 0</inkml:trace>
  <inkml:trace contextRef="#ctx0" brushRef="#br0" timeOffset="18169.0391">7024 7758 66,'0'0'32,"0"0"0,7 11-8,-6 0-16,-3 0 0,4 6-2,-2 1-3,4 3-1,1-1 1,4 1-1,-1-5 0,3-2 0,2-8 0,1-2-1,3-8 0,-1-3 1,0-8-1,-1-2 0,-2-5 0,0 1 0,-3 0 0,-1-1-1,-5 4 1,-2 6-1,-2 12 1,0 0-1,0 0 0,-8 12 0,2 8 0,1 10 0,0 4 1,-2 2-1,1 3 1,-2 2-2,1-1 1,-1-2-1,1 0 0,-2-9-2,3-1-4,-1-8-6,3-1-15,4-6-7,0-13-1,0 0 2</inkml:trace>
  <inkml:trace contextRef="#ctx0" brushRef="#br0" timeOffset="18497.058">7272 7609 74,'10'-4'35,"7"9"-1,-4 1-7,-6 4-21,13 11 0,0 1 0,1 8-2,-3 3-1,-1 1-2,-6 0 0,1 5-1,-5-3 1,-7-2-1,-5-3-1,-3-5-1,2-3-2,-3-5-4,4-4-18,5-14-8,-18 5-1,18-5 0,-8-18 1</inkml:trace>
  <inkml:trace contextRef="#ctx0" brushRef="#br0" timeOffset="18818.0763">7685 7759 66,'11'1'35,"-1"-1"-1,-1-5-1,-9 5-22,19-10-4,-7 5-4,1 4-3,2 2-2,-2-3-3,2 7-6,-15-5-13,15 0-10,-15 0-1,0 0 3,-1 15-1</inkml:trace>
  <inkml:trace contextRef="#ctx0" brushRef="#br0" timeOffset="19005.087">7687 7836 58,'10'14'36,"-1"-10"0,3 3 0,3-2-18,-6-7-6,9 6-5,-3-1-4,0-2-5,3 5-10,-3-3-25,-2-9 0,1 3 0,-4-4 1</inkml:trace>
  <inkml:trace contextRef="#ctx0" brushRef="#br0" timeOffset="20201.1554">8876 6911 31,'0'0'27,"0"0"-4,-11-6-2,11 6-3,-12-4-3,1-1-3,11 5-3,-24-5-2,12 6-3,-5-2 1,2 4-2,-4 1-1,2-1-1,-1 1 0,0 6 0,2 2 1,0 1-1,2 5-1,2 2 1,3 2-1,5 7 1,2 2 0,4 0-1,2-1 0,5 4 1,2 1 0,-1-2-1,3-1 1,-2-1 0,-1-1 0,-2 2-1,-2 0 1,-5-4 0,-6-3-1,-3 2-1,-4-2 1,-5-2 0,-4-1 0,-3-3 0,-3-6-1,-2 3 1,2-3 0,0-4 0,3-3 0,4-1 0,4-3-1,5 0 1,11-2 0,0 0 1,0 0-1,6 13-1,8-1 2,1-1-1,4 5 0,1 3 1,2 4-1,1 6 0,-2 3 0,-3 1 1,-1 7 0,-4 4-2,-4 2 2,-3 0 0,-4 3-1,-4-1 0,-5 0 0,0 0 0,-2-4 0,0-5 1,-1-2-1,4-2 1,1-5 0,3-3 1,2-4 0,5-4 0,0-5-1,6 1 1,2-2 0,2-3 0,2-3-1,2 2-2,-1-1-2,0-4-5,2 0-29,-2-1 1,-7-7-1,2-1-1</inkml:trace>
  <inkml:trace contextRef="#ctx0" brushRef="#br0" timeOffset="23032.3174">9558 7068 22,'0'0'26,"0"0"1,0 0-7,0 0-4,0 0-2,-3-9-3,3 9-2,-14-3-3,4 6-1,-1-2-1,-3 0-1,-2 2-1,0 2-1,0 2 0,0 1 0,1-1-1,1 0 0,1-2 0,13-5-1,-11 15 1,11-15 0,0 0 0,4 12 0,-4-12 0,19 8 0,-2-2 1,-1-2 1,3 2-2,0 4 1,0 2 0,-2-1 0,-3 4 0,-1 1-1,-5 3 1,-4 0 0,-4 1 0,-4-1 0,-4-5 0,-5 2-1,-3-5 2,-2-2-1,-3-6 1,0 0-1,-1-4 0,1 0 1,2-2 0,2-2 0,4 2-2,2 0 0,11 3-2,-11-10-2,11 10-7,0 0-16,16-8-7,-3 8-1,-3-9 1</inkml:trace>
  <inkml:trace contextRef="#ctx0" brushRef="#br0" timeOffset="23420.3395">9887 6990 39,'0'0'30,"0"0"1,-4 9-8,-3 3-6,-5 0-2,0 7-5,-7 0-3,3 9-1,-2 0-1,2 3 0,1 0-2,5 4-1,1-6 1,9 2-2,4-3 1,5-5-1,2-5-2,4-1-2,2-4-2,-3-10-10,3 0-21,1-2 2,-9-6-3,2 2 2</inkml:trace>
  <inkml:trace contextRef="#ctx0" brushRef="#br0" timeOffset="23928.3686">9986 7128 29,'12'6'30,"-12"-6"2,2 15-1,-3-2-12,0-1-8,5 3 0,0-4-3,4 4-2,0 1-2,7-4-1,-3-1-1,6-2 0,-2-7-1,3 1 0,-2-4 0,2-4 0,-2-7-1,-2 4 0,0-4 1,-2 1-1,-3 1 1,-4 0-1,0-1 1,-6 11-1,0 0 0,3-10 1,-3 10-2,0 0 1,-10 11 0,5 2 0,-1 6 0,-3 2 1,0 3-1,0 4 0,0 1 1,-1-3-1,2 1 0,0-4-1,4-5 0,0-5-3,5 0-3,-1-13-12,0 0-16,0 0 1,-2-16-2,8 5 3</inkml:trace>
  <inkml:trace contextRef="#ctx0" brushRef="#br0" timeOffset="24281.3888">10283 6980 64,'14'-2'35,"-4"0"-1,5 3-3,-6 10-16,-2-2-8,7 10-2,-5 0-2,1 7-1,-1 2 0,-1 2 0,-4-1-2,-1 5 1,-2-1 1,-3-4-1,-2-1 0,-2-2-1,-2-5 1,-1 0-1,1-3 1,1-8-1,7-10 0,-13 12-1,13-12-1,0 0-3,0 0-15,0 0-16,0 0 0,0 0-1,11-19 1</inkml:trace>
  <inkml:trace contextRef="#ctx0" brushRef="#br0" timeOffset="25163.4392">11395 7288 3,'22'11'24,"-22"-11"3,20 14 0,-12-3-9,3-1-4,-3 5-1,0-2-2,-1 9-4,-1-6-1,-2 3-3,-6 0-3,-4 0-3,-2-2-8,-4 0-7,-9-7-12,8 3-1,-10-11 1,6 3 1</inkml:trace>
  <inkml:trace contextRef="#ctx0" brushRef="#br0" timeOffset="25740.4723">12002 7140 26,'0'0'30,"0"0"1,0 0-1,2 12-13,2-3-5,-4-9-1,1 21-4,-3-9-4,3 5 1,-2 2-2,2-3-2,-2 2-2,1-7-6,1 3-10,3 0-13,-4-14-1,0 0 0,0 0 0</inkml:trace>
  <inkml:trace contextRef="#ctx0" brushRef="#br0" timeOffset="25906.4818">11984 6964 35,'0'0'20,"11"1"-4,-11-1-2,14-3-36,-1 6-3,-13-3 2</inkml:trace>
  <inkml:trace contextRef="#ctx0" brushRef="#br0" timeOffset="26326.5058">12395 6965 20,'0'0'29,"5"-9"0,-5 9 3,-2-10-14,-7 2-4,9 8-3,-17-15-2,17 15-3,-19-11-1,7 6-1,-3 1-1,0 4-1,0 0 0,-2 4 0,1-1 0,2 6-1,1 2 0,3 4 1,1 4-1,4 2 0,2 0 0,4 6 0,3 3 0,2 1 0,2-2 0,2 0-1,0-1 1,1 2-1,-1-4 0,-2-4-2,0 0-1,-5-5-3,1 1-7,-6-2-20,2-16-2,-9 10 0,-1-12 1</inkml:trace>
  <inkml:trace contextRef="#ctx0" brushRef="#br0" timeOffset="26546.5184">12137 7216 43,'5'-10'33,"9"8"2,1-1-2,6-3-9,1 5-12,-4-4-4,6 6-3,-4 1-3,2-1-3,-1 2-4,-6-5-12,-1 0-18,2 3 0,-6-5-1,2 2 2</inkml:trace>
  <inkml:trace contextRef="#ctx0" brushRef="#br0" timeOffset="31508.8022">13093 7063 52,'11'-4'29,"-11"4"2,0 0-1,4 14-22,-4-14-3,2 25 0,-1-9-1,5 5 0,-5-2 1,7 2-1,-3-4-1,4 1-1,0-5 0,4-5 0,-1-8-1,4-3 0,0-6 0,6-4-1,2-6 1,2-5 0,-2-2-1,0 1 0,-3 1 1,-1 3 1,-8 4-1,-3 8-1,-9 9 1,-3 12 0,-5 10 0,-8 7 0,0 11 0,-4 9 0,0 6 0,-2 2 0,2 1 0,4-1-1,2-8 0,5-4-2,4-7-3,-1-14-4,8-6-17,1-7-10,-3-11 1,3-14-1,-2-6 0</inkml:trace>
  <inkml:trace contextRef="#ctx0" brushRef="#br0" timeOffset="31896.8244">13731 7049 59,'10'5'34,"0"-8"0,8-1 0,4 0-22,-3-5-4,9 3-2,-3-2-4,2 3-3,-1 2-2,-5-4-4,3 7-14,-5 1-13,-19-1 0,13 2-1,-13-2 2</inkml:trace>
  <inkml:trace contextRef="#ctx0" brushRef="#br0" timeOffset="32095.8358">13732 7166 33,'0'0'30,"20"15"1,-5-15 0,7-4-13,3 7-9,1-3-3,2-1-6,1 2-6,-4-2-9,-4-4-16,5 7 0,-12-7 1,1 2-1</inkml:trace>
  <inkml:trace contextRef="#ctx0" brushRef="#br0" timeOffset="32356.8507">13904 6864 52,'-1'13'34,"3"13"0,-4 4 2,-4 5-21,6 15-2,-6 0-4,4 8-3,-3-3-1,3 2-4,2-6-5,-3-12-15,2-9-18,4-10 1,-3-20-2,10 9 2</inkml:trace>
  <inkml:trace contextRef="#ctx0" brushRef="#br0" timeOffset="33594.9214">14562 7020 32,'10'5'28,"-10"-5"3,0 15 0,-3-3-18,-10-1-3,3 11 1,-7-3-5,0 5 0,-4-1-1,-1 5-1,-1 0-1,2-4-1,-1-3-2,3-1-2,4-4-3,3-7-5,3 1-10,9-10-13,0 0-1,0 0 1,-7-22 1</inkml:trace>
  <inkml:trace contextRef="#ctx0" brushRef="#br0" timeOffset="33815.9342">14300 7075 61,'0'0'36,"12"5"1,1 1 1,1-1-21,11 14-5,-2-2-4,9 11-2,1 4-2,4 2-4,2 1-4,-4-4-15,0-3-20,-4-4 1,-9-9-1,-1-8 1</inkml:trace>
  <inkml:trace contextRef="#ctx0" brushRef="#br0" timeOffset="128097.3267">9495 7982 20,'-4'-15'19,"4"15"0,0 0-2,-1-10 0,1 10-1,0 0-2,2-9-2,-4 0-2,2 9-1,0 0-3,0 0 0,3-13-1,-3 13-1,0 0-1,9 14-1,-3-1 0,2 1-1,-1 4 0,3 4 0,0 0 0,0 3 0,0-3-1,0-2 0,-2-3 0,1 2 0,-2-5 0,2-1 0,-2-3 0,-7-10 0,11 11 1,-11-11 0,13-1-1,-13 1 1,11-16 0,-4 1 0,0-1-1,2-3 1,-2-3 0,2 3-1,-2-3 1,2 5-1,-2 0 1,-1 4-1,-2 1 0,-4 12 0,9-14-1,-9 14 1,0 0 0,5-13 0,-5 13-1,0 0 0,0 0 0,0 0-5,11 14-15,-6-4-13,-5-10-1,4 16 0,-4-16 0</inkml:trace>
  <inkml:trace contextRef="#ctx0" brushRef="#br0" timeOffset="128953.3757">11422 8239 13,'10'2'24,"-10"-2"-2,0 0-1,9 6-1,-9-6-2,18 7-3,-9-3-2,2 5-4,-1-2-2,2 7-3,-5-1-3,-1 0-2,-5 3-3,-5-1-2,0 2-2,-7-2-5,3-1-5,-4-2-9,-3-10-4,9 7 1,-8-11 3</inkml:trace>
  <inkml:trace contextRef="#ctx0" brushRef="#br0" timeOffset="130056.4388">12096 8006 7,'0'0'25,"11"2"2,-11-2 1,0 10-11,0-10-3,1 21-3,2-6-4,-2 2-2,2 0-1,-2 2-2,0-3 0,-3-2-1,2 0-1,-1 2-1,-1-7-3,1 2-3,1-11-5,0 0-8,-2 13-11,2-13 2,2-13 1</inkml:trace>
  <inkml:trace contextRef="#ctx0" brushRef="#br0" timeOffset="130237.4491">12151 7862 3,'-5'-19'21,"5"19"0,0 0 0,-11-5-13,11 5-3,0 0-2,0 0-4,0 0-6,12 12-12,-12-12-2,24-4 0</inkml:trace>
  <inkml:trace contextRef="#ctx0" brushRef="#br0" timeOffset="130683.4747">12535 7843 23,'9'-3'20,"-9"3"-1,0 0-1,0 0-1,-1-12-5,1 12-2,-10-9-1,10 9-3,-17-3-1,5 2-1,-3-1-1,1 6-1,-4-1 1,2 4 0,-1-1-1,3 4 1,0 1-1,7 5 0,-1 2 1,4 3-1,2 0 1,2 3-2,3 1 1,1 1-2,1 0 2,-1-3-2,0-1 0,0 0 0,0-1-2,-3-3 0,3 3-5,-7-9-4,4 3-7,-3-2-10,2-13-5,-6 12 2,6-12 0</inkml:trace>
  <inkml:trace contextRef="#ctx0" brushRef="#br0" timeOffset="130885.4861">12309 8141 33,'10'0'28,"-10"0"3,12-13-11,-1 11-5,2-4-2,3 5-3,2-2-4,3 3-3,-2-1-3,2 1-6,0-1-17,1 2-8,-7-7-1,5 3 1</inkml:trace>
  <inkml:trace contextRef="#ctx0" brushRef="#br0" timeOffset="132041.5523">13165 7967 14,'15'0'29,"-15"0"1,0 0 1,0 0-12,10 2-4,-10-2-2,7 12-5,-2-1-3,0-1-1,2 8 1,1-1-2,-2 2 0,3 0-1,1-1 0,-2-4-1,2 0 0,1-6 0,0-8 0,1-3 0,3-5-1,-2-5 1,3-2 0,-1-3 0,1-4-1,-4 4 0,2 1 0,-5 5 1,-3 0 0,-6 12-1,0 0 0,0 0 1,-1 23-1,-4 0 1,-3 6-1,-1 6 0,-1 6 0,2 0 0,-1 1 1,0 0-1,4-5 0,1-4 0,2-4 0,2-7-1,1-7-1,4-5-5,-5-10-9,0 0-19,14-14 0,-10-1-1,5-5 2</inkml:trace>
  <inkml:trace contextRef="#ctx0" brushRef="#br0" timeOffset="132469.5768">13741 7944 47,'0'0'32,"0"0"1,0 0-2,4-14-17,-4 14 0,13-7-5,0 5-4,-1-2-1,6 3-1,0-1-1,3-2-1,-2 0 0,0 1-2,1 2 1,-5-1-3,1 3-2,-7-6-4,4 7-13,-13-2-14,0 0 2,0 0-2,-7 11 3</inkml:trace>
  <inkml:trace contextRef="#ctx0" brushRef="#br0" timeOffset="132668.5882">13736 8081 41,'0'0'32,"19"8"4,-3-10-3,-3-3-16,12 4-4,-4-7-3,7 5-6,-5 1-3,-1-2-5,2 6-8,-7 2-22,0-6 0,-1 2-2,-5-3 2</inkml:trace>
  <inkml:trace contextRef="#ctx0" brushRef="#br0" timeOffset="133251.6214">14567 7849 37,'0'0'31,"2"9"3,-2-9-3,-2 17-15,-9-7-4,3 5-2,-8 2-4,3 3-2,-5 1 0,0 4-1,-4-1 0,4-2-1,-2-2 0,4 1-2,2-8 1,2-1-3,3-1-1,9-11-4,0 0-9,-11 12-16,11-12-3,-1-9-1,-2 0 2</inkml:trace>
  <inkml:trace contextRef="#ctx0" brushRef="#br0" timeOffset="133478.6344">14278 7878 66,'14'4'36,"-14"-4"1,20 16 0,0-2-24,-4-3-3,11 8-3,-1-3-1,5 8-4,0-2 1,2-2-4,1 3-5,-6-3-31,-3-10-2,-3-1 1,-9-8-2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48.39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3997 6855 40,'0'0'30,"6"11"-2,-6-11-1,0 0-8,0 0-7,2-10-3,-2 10-1,0 0-3,11-15 0,-8 5-1,5-1 0,-3-6 0,3 4-1,0-1 1,2-4-1,-2 1 0,4 1-1,1-5-1,0 1 1,4-1-1,2-4 0,3-2 0,4 4 0,3-4 0,0-2 0,2 0 0,3 4 0,-1 0 0,0 4 0,-2-1-1,2 0 1,0 0-2,0 5 1,0 2 1,0 0-1,0 2 1,3 3-1,-1 0 0,-3 4 1,1 3 0,0-3 0,1 2-1,1 4 0,0 0 1,-2-3 0,0 3-1,3 1 0,-3 1 0,-2 0 1,0 1-1,-1-4 0,0 2 0,1 5 0,-1 0 0,0-3 1,0 2-2,2 0 1,-3 0 0,0 5 1,-2-1-1,-2-4 1,-1 3-1,-1 4 0,-3-3 0,-3 2 1,-4-2-1,-1-1 0,-2-2 0,-1 5 0,-9-11 0,10 8 1,-10-8 0,0 0-2,0 0 0,0 0-2,-10 7-9,-1-13-27,0-2-2,0 1 1,2-2-1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27.82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17201 4464 30,'13'-12'23,"-9"0"2,-4 12 1,-7-10-4,-4 6-5,2 7-3,-9 2-4,3 10-1,-10 2-3,2 11-1,-9 9-2,-5 6 0,-10 11-2,-7 11 0,-10 7 1,-3 8-1,-5 3 0,-5 1 0,1-3-1,3 0 1,4-6 0,8-8 0,6-7 0,4-8-1,4-6 1,8-1-1,4-4 0,3-7 1,1-4-2,6 1 1,3-5 0,7-6 1,5-4-1,3-6 0,7-10-1,-8 13 1,8-13 0,0 0 1,0 0-2,0 0 0,0 0 0,0 0-2,0 0-3,8-12-4,-8 12-16,12-12-10,-9 1 1,2-1 0,-3-4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4:20.7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2842 3822 15,'16'-7'28,"-16"7"3,5-10-5,-5 10-3,0 0-3,0 0-3,-14-14-4,14 14-4,-15-8-2,6 5-1,-7-3-2,2 2-1,-6 0-1,0 3-1,-1 1 0,-5 2-1,-2 3 1,1 3-2,-3 1 2,1 4 0,3 3-1,3-1 0,3 3 0,5 1 0,6 0 1,6 0-1,11-2-1,6 3 0,5-1 2,7-1-2,3 1 2,3-1-1,3 1 0,3 2 0,-4 0 1,-3 0-1,-3 4 0,-5 1 1,-3 2-1,-7 1 0,-6 2 0,-7-3 1,-8 1-1,-1-1 0,-7-2 0,-6-3 0,-3-3 0,-2-5 1,-3-6 0,0 0 0,-2-6 1,-3-7 1,2-5 0,4 1-1,2-6 0,4 0 0,5 2-1,3-4-1,8 4-3,7 12-3,13-11-8,-1 7-25,8 2 0,4-2 0,4-2-1</inkml:trace>
  <inkml:trace contextRef="#ctx0" brushRef="#br0" timeOffset="439.0251">3148 4031 76,'15'-6'36,"-4"3"-1,-2 0-6,-1-7-17,8 11-2,1-7-4,2 5-1,-2 0-1,4 1-2,0 1 0,1 1-1,0 2 0,-4-2-1,-2 3 0,-1-4-2,-1 1 0,-14-2-2,12 3-3,-12-3-7,0 0-20,0 0-3,-22 2-1,6 4 2</inkml:trace>
  <inkml:trace contextRef="#ctx0" brushRef="#br0" timeOffset="723.0413">3171 4159 63,'0'0'36,"0"12"-1,0-12-1,0 0-18,21 15-4,-21-15-5,27 6-1,-10-4-2,4 3-1,-2 0-1,2 1-1,0-1 0,-2 0 0,1 0-1,-4-4-1,1 1-1,-3-3-3,5 4-11,-7-4-22,-12 1 0,13-16-1,-14 4 1</inkml:trace>
  <inkml:trace contextRef="#ctx0" brushRef="#br0" timeOffset="2594.1484">3983 3786 19,'0'0'28,"0"0"2,0 0 2,-5-9-13,5 9-3,-19-3-4,10 6-2,-4-7-1,1 6-3,-2-5 0,4 4-1,-6-4-1,5 4 0,-3 0-1,4 4-1,0 1 0,3 3-1,3 3 0,4 3 0,5 1-1,6 4 0,1 0 0,4 0 1,1 0-1,1-1 0,-3 1 1,-1 2-1,-4-1 1,-5-3 0,-5 1 0,-3 0-1,-6 0 1,-6-2 0,-3-3 0,-4-3-1,-2-2 1,2 0-1,0-2 1,3-3 0,2-2-1,5 2 0,12-4 0,0 0 0,0 0 0,0 0 0,14 3-1,-1 1 0,5 0 1,-2 1 1,1 3-2,-2 5 1,-1-1-1,-3 7 1,-6 0 0,-3 0 0,-3 4 0,-1 2 0,-2-2 0,-2-2 0,1 1 0,1-6 0,0 0 0,6-2-1,2-1 0,-4-13-2,17 17-4,-5-16-21,4-5-10,6 0 0,0-9 0</inkml:trace>
  <inkml:trace contextRef="#ctx0" brushRef="#br0" timeOffset="3001.1717">4436 3855 32,'4'-11'33,"-4"11"2,0 0 0,-9-1-14,4 11-1,-10-3-7,6 12-4,-8 4-1,3 7-3,-6 2 0,4 6-2,2 2 0,5 5-1,5 0 0,4-2 0,5-4-1,8 0-1,4-6 1,3-3 0,1-4-1,0-9 0,0-6-3,-3-3-3,7-1-6,-10-12-26,1-3-2,-4-8 1,-2-3-1</inkml:trace>
  <inkml:trace contextRef="#ctx0" brushRef="#br0" timeOffset="3309.1893">4755 4081 69,'0'0'36,"0"0"0,4 11 1,-4-11-27,-14 13 0,0-6-4,4 7-1,-4-1-1,0 2-1,-2-1-1,-1 1 0,-1 1-1,3 2 0,0-1-1,0-4-1,4 0-1,-1-5-4,7 2-4,5-10-12,0 0-17,0 0 2,-4-20-2,7 8 2</inkml:trace>
  <inkml:trace contextRef="#ctx0" brushRef="#br0" timeOffset="3595.2056">4561 4077 65,'0'0'36,"0"0"1,13 3 0,-13-3-21,17 18-5,-8-8-3,7 6-1,-2-1-2,7 4-2,-3-2 0,3 2-1,-1-1-2,-3-4-2,1 0-2,-3-6-7,7 0-19,-6-7-10,-3-4 1,1-3-1</inkml:trace>
  <inkml:trace contextRef="#ctx0" brushRef="#br0" timeOffset="3877.2218">4963 4197 62,'10'12'37,"-2"-1"0,-2 5 0,-3 7-21,-8-3-5,4 6-3,-8-2-5,2 0 0,-1-5-4,2-2-1,4 0-4,2-17-17,0 0-15,2-12 0,4-9 0,5 0 1</inkml:trace>
  <inkml:trace contextRef="#ctx0" brushRef="#br0" timeOffset="4162.2381">5097 4038 97,'0'0'36,"0"0"3,2 12-8,-2-12-24,-2 18-1,3-6-2,6 4-3,0-1 1,4 0-1,3-3 0,1 0 0,4-7-1,-1-2 1,3-4 0,-1-5 0,-1-4-1,-1 0 0,-3-2 1,-2-3 0,-3 3-1,-2-1 0,-8 13 1,8-15-1,-8 15 0,0 0 1,0 0-1,-8 21 0,4-3 0,-2 4 0,1 6-1,-1 2 1,-2 1 0,2 1 0,2 0-1,0-5-2,3-3-2,-1-7-7,8-8-24,-6-9-4,10 3 1,-3-13-1</inkml:trace>
  <inkml:trace contextRef="#ctx0" brushRef="#br0" timeOffset="4477.2561">5332 3945 73,'4'-11'39,"-4"11"-2,17-14 2,-6 9-25,1 9-5,0 0-3,5 13-3,0 2 0,0 6-2,-1 3 0,-2 5-1,-3 2 1,-4 5-1,-5-2 1,-5-4-1,-3-4 0,-1 0 0,-4-6 0,0-7 0,2-4 0,-2-9-1,11-4-2,-15 1-4,15-1-6,0 0-26,0-12 0,0 12 0,11-17 0</inkml:trace>
  <inkml:trace contextRef="#ctx0" brushRef="#br0" timeOffset="4825.276">5902 3672 79,'-9'-6'37,"9"6"-1,-7 21-6,5-6-18,7 15-3,-4 3-2,6 14-2,-2 1-1,2 9 0,-2 3-1,1 1-2,-3-2 1,0 2-1,-1-5 0,-1-7 0,0-2-1,0-9-1,1-8-1,-3-12-4,8-8-30,-7-10-4,1-18 1,0-2-1</inkml:trace>
  <inkml:trace contextRef="#ctx0" brushRef="#br0" timeOffset="5545.3172">6638 3956 19,'14'6'30,"-14"-6"2,0 0-6,0 12-1,0-12-2,-11 22-4,-3-13-5,4 13-4,-11-5-1,-1 10-4,-4-1 0,1 2-2,-2-1-1,2 2-1,2-5 0,3-1 0,4-1-3,4-10-1,6 2-4,6-14-8,0 0-23,0 0 0,1-10-2,3-4 3</inkml:trace>
  <inkml:trace contextRef="#ctx0" brushRef="#br0" timeOffset="5833.3336">6359 4083 66,'0'0'37,"0"0"1,9-10 0,1 5-19,3 14-9,3-4-2,7 6-2,0 0-2,6 5-2,0-2 0,2 3 0,-1-1-1,-1 0 0,-4-2-1,-1 3-1,-4-3 0,-4-6-2,0 5-4,-16-13-11,16 3-22,-7-3 1,-9 0 0,10-11-1</inkml:trace>
  <inkml:trace contextRef="#ctx0" brushRef="#br0" timeOffset="6483.3708">7175 3905 63,'16'-9'36,"-16"9"0,13-15 1,-13 15-24,-3-13-1,3 13-3,-22-5-4,6 6-2,-5 5 0,-3 6 0,-3 6-1,-1 3-1,0 6 1,7 5-1,3 2 1,7 2-1,5 0 0,10-4 0,5-5 0,8-1-1,5-4 1,3-9-1,2-2-3,-2-7-1,0 0-6,-9-11-15,-1 1-15,-4-7 1,-10-1-1,-7 1 2</inkml:trace>
  <inkml:trace contextRef="#ctx0" brushRef="#br0" timeOffset="6788.3883">7011 4103 75,'0'0'37,"16"-6"1,-1 0 0,2-3-25,9 7-4,1-3-4,5-2-6,7 6-12,3-3-25,-2-8 1,1 4 0,-4-6-2</inkml:trace>
  <inkml:trace contextRef="#ctx0" brushRef="#br0" timeOffset="7230.4135">7688 3679 73,'-11'1'39,"1"-2"0,10 1 1,0 0-15,-10-8-18,10 8 0,19-11-3,0 5-2,4-1 0,5 2 0,4 1-1,1 2 0,3 3-1,-1 0 1,-1 1-1,-3 3 1,-5 1-1,-4 1 0,-4 0 0,-6 4 0,-5 2-1,-10 1 1,-6 5 0,-5 0-1,-7 5 0,-5 4 1,-5 1-1,-2 1 1,-1 2-1,3 2 0,2 1 1,3-2 0,5-1-1,4-2 0,6-2 1,4-1 0,4-4 0,2-7 0,3-2-1,2-2 2,6-1-1,0-5 1,4-1 0,3-2-1,5-1 1,2-1 0,1 0 0,1-3 0,0-2-2,0 2 0,-2 0-1,-8-5-1,1 3-3,-10-7-7,2 2-27,-9 9-1,-4-18 1,-8 7 1</inkml:trace>
  <inkml:trace contextRef="#ctx0" brushRef="#br0" timeOffset="7519.4301">7661 4006 83,'3'-9'39,"-3"9"-1,14-16 2,3 12-29,-6-5-3,11 7-3,-1 0-2,7 2-1,3 0-3,-1 0-1,2 5-5,-7-7-9,-1 2-23,-3-2 0,-9-3 0,-12 5 0</inkml:trace>
  <inkml:trace contextRef="#ctx0" brushRef="#br0" timeOffset="7886.4511">8050 3748 73,'0'0'35,"-6"18"-1,-5 1 0,-8-2-25,3 12-1,-5 2-1,-1 8-1,-3-2-2,1 5-1,-1-5 0,2-1-1,2-3-1,4-8 0,1-5-1,5-4-1,4-6-1,7-10-1,0 0-8,0 0-27,0 0 0,12-18 1,-5 1-2</inkml:trace>
  <inkml:trace contextRef="#ctx0" brushRef="#br0" timeOffset="8493.4858">8228 4189 47,'10'2'35,"1"5"2,-11-7 0,7 12-14,-2 5-6,-10-7-4,2 9-5,-7-3-4,0 2-3,-2 2-2,-5-9-7,9 1-29,-7-6-2,1-5 1,5-5-2</inkml:trace>
  <inkml:trace contextRef="#ctx0" brushRef="#br0" timeOffset="9990.5714">8511 3846 32,'0'0'32,"10"-15"1,-10 15 1,0 0-12,0 0-4,7 21-5,-13-7-5,5 8-3,-3 4-1,4 3 0,-1-2-2,5 1 0,2-4 0,3-3 0,2-5-1,4-6 1,2-7-1,2-3 0,2-5 0,0-7 0,-1-5 0,-1 1-1,-4 0 1,-1 3 0,-4 1 0,-10 12 0,0 0-1,0 0 1,1 19 0,-8 5 0,-2 5 0,-1 8-1,-1 5 1,0 4-1,3-3 1,0-3-1,3-4-2,1-3-1,7-6-2,0-13-4,12-5-12,2-14-18,2-13 0,7-6 0,1-11 2</inkml:trace>
  <inkml:trace contextRef="#ctx0" brushRef="#br0" timeOffset="10291.5886">9230 3881 40,'8'-9'33,"-12"-2"3,-8 7-1,-3 5-16,-13-3-1,5 9-4,-8 1-5,4 7-3,-1 1-1,4 6-1,3 3-1,8 5-1,5 1 0,6 0-1,6-1 1,8 0-2,8-6 1,6-4-1,5-3 0,2-10-2,3-4-3,-1-9-4,6 0-11,-7-9-19,-10-1 0,-9-4 0,-10-2 2</inkml:trace>
  <inkml:trace contextRef="#ctx0" brushRef="#br0" timeOffset="10600.6063">9051 4000 71,'-22'6'36,"12"-4"0,10-2 2,13 7-26,3-12-4,12 6-3,4-4-3,10-3-4,5 6-9,3-4-26,0-7 0,1 4-1,-4-6 2</inkml:trace>
  <inkml:trace contextRef="#ctx0" brushRef="#br0" timeOffset="10999.6291">9769 3663 96,'-9'3'39,"9"-3"1,0 0-3,0 0-29,0 0-1,13-2-1,3 3-3,2-2-1,5 0 0,2-2-1,4 3 1,-1 1-2,-4 1 0,-2 0 0,-1 2 0,-6 5 0,-4 4 0,-8 1 0,-6 4 0,-8 1 0,-5 3 0,-7 4-1,-7 1 0,-3 1 0,-2 3 0,0 1 1,2-1 0,2 2 0,4-2-1,5-3 1,9-1 0,4-4 0,6-4 0,6-5 0,4 0 0,6-7 1,6-2 0,1-2 0,4-3 0,0 0 0,1-1 0,0-1-1,-2-3 0,-1 2-1,-6 0-2,0 1-1,-7-4-3,5 6-11,-14 0-21,6-15-3,-6 15 3,-10-20-2</inkml:trace>
  <inkml:trace contextRef="#ctx0" brushRef="#br0" timeOffset="11309.6469">10112 3782 53,'17'-14'36,"-7"2"1,-2-1-1,-8 13-13,0 0-11,0 0-1,-17 4-3,6 9-4,-7 6 0,-3 6-2,-6 4 0,-2 3 1,-3 3-2,2 1 1,-1-3-1,2-2 0,5-5 0,6-6-2,4-2 0,5-6-4,9-12-3,0 0-12,0 0-21,-3-9 2,3-8-1,1 0 1</inkml:trace>
  <inkml:trace contextRef="#ctx0" brushRef="#br0" timeOffset="11619.6646">9726 3915 83,'-2'11'39,"2"-11"-1,23 8 2,-6-9-30,10 6 0,-1-5-3,8 2-2,0 1-3,2-1-2,1 0-3,-6-4-6,6 5-14,-4-5-18,-5-3 2,-3-2-2,-1-5 3</inkml:trace>
  <inkml:trace contextRef="#ctx0" brushRef="#br0" timeOffset="12244.7003">10295 3553 52,'10'-12'37,"-3"-2"0,2 1-3,-9 13-9,7-17-12,2 15-1,-9 2-4,11-6-3,-11 6-1,16 2-1,-6 4-1,1 2 0,0 0-1,3 2 0,-2 2-1,-3 4 1,-2 2 0,-6 0-1,-3 2 0,-4 5 1,-2 1-1,-5 1 1,-2 0 0,3-1-1,-1 1 1,4 0 0,1-3 0,3-3 0,3-2-1,3 0 1,3-4-1,3-2 1,2-5-1,4-1 0,0-2 1,4-4-1,-2-2 0,-1-1 0,-2-3 0,-2 1 0,-10 4 1,12-8-1,-12 8 0,0 0-1,-11-2 1,11 2 0,-15 10 0,6-3 0,-1 5-1,3 4 0,3 4 2,1 1-1,0 4 0,1 2-1,2 1 1,1 3 0,1 0 1,-2-5-1,1-1-1,-1-2 0,0-1 1,-1-5 1,-1-1-2,-3-2 1,5-14 0,-16 19 0,5-9 0,-3-5 0,-1 1 1,-2 2-2,2-1 2,0-1-1,4-1-2,-1-6-3,12 1-16,0 0-20,0 0-1,0 0 2,10-19-2</inkml:trace>
  <inkml:trace contextRef="#ctx0" brushRef="#br0" timeOffset="13979.7996">12386 3769 21,'0'0'31,"0"0"0,0 0 4,10-11-15,-10 11-2,9 2-1,-9-2-7,11 17-3,-6-2-1,-2 3-3,0 4 0,-3 3-1,2 6-1,-1 0 0,-1-1 0,-2-1 0,1-3-1,-1-3 0,-1-6 0,0-3 1,3-14-2,-10 7 0,10-7 1,-8-16-1,5-1 1,2-5-1,2-3 1,2-4-1,5 2 1,2 1-1,0 0 1,3 8 0,-1 4 0,0 3-1,0 6 1,-2 4 0,-10 1 0,16 1 0,-16-1 0,15 7 0,-6-3 0,-9-4 0,19 6 0,-8-5 0,-11-1 0,18 0 0,-18 0 0,11-7 1,-11 7-1,2-13 1,-2 13-1,-8-13 0,8 13 1,-12-12-1,12 12 0,-12-7 0,12 7 0,0 0-2,0 0-3,0 0-8,1 10-24,-1-10 1,13 4-1,-13-4 2</inkml:trace>
  <inkml:trace contextRef="#ctx0" brushRef="#br0" timeOffset="14962.8558">13506 3725 43,'0'0'31,"0"0"3,-1-13-7,1 13-9,-13-7 0,13 7-6,-25-6-5,11 5-1,-6-4-2,-2 4 0,-4 0-1,-1 2-1,-4 1 0,2 4-1,-3 3 0,0 3 0,3 2-1,4 4 1,2 0-1,7 3 0,7 2 0,6-1 1,8-1-1,6 1 1,8-2 0,6-3 0,4-1 0,4-4 1,-2-2-1,3-1 1,-2-3-1,-3-3 0,-4-1 0,-2 0-2,-5 0 0,-7-4-3,4 3-3,-15-1-9,0 0-23,6-9 0,-6 9 0,-18-2 0</inkml:trace>
  <inkml:trace contextRef="#ctx0" brushRef="#br0" timeOffset="15276.8738">13189 4069 81,'0'0'35,"0"0"0,0 0-9,0 0-17,14 12-1,-14-12-2,20 8-3,-3-5 1,5 2-1,3-1 0,7 0-1,0-3-1,3 3 1,-1-2-1,-1-1 0,-4 2-1,-4-2-1,-3 0 1,-9 0-2,-1 1 0,-12-2-3,0 0-7,0 0-27,-12 0 2,3-2 1,-8-3-2</inkml:trace>
  <inkml:trace contextRef="#ctx0" brushRef="#br0" timeOffset="16398.938">14321 3646 24,'10'-7'30,"0"5"2,-10 2 0,-4-16-13,4 16-2,-17-11-4,5 12-3,-10-2-2,2 5-2,-7-4-2,-2 4 0,-6 4 0,0 4-1,-3-1-1,3 3 0,1-3 0,5 4 0,6 1-1,6 1 0,8-3 0,9 1 0,9-2 0,8 1-1,9 0 1,9-1-1,5 0 0,4 1 1,2 1-1,-3 1 0,-3 2 1,-6 3-2,-10 2 2,-8 1-1,-10 2 0,-8-1 0,-9 0 1,-8-2-2,-8 0 2,-7-6-1,-3-4 0,-3 0 0,-3-4 1,2-6 0,4-1-1,5-3 1,6-2 0,7 0-1,9-1 0,10 4 0,2-14-3,8 8-3,12 5-10,2-2-23,1-3 0,8-2 1,-1 0-2</inkml:trace>
  <inkml:trace contextRef="#ctx0" brushRef="#br0" timeOffset="16759.9586">14974 3731 78,'0'0'35,"0"0"0,4 10-7,-10 4-18,-10-3 0,2 9-4,-7-2-1,-2 6-1,-5 0-1,2 1-1,-4-1 0,5 1-1,0-2 0,0-1-1,4-3 0,2-3-3,4-1 0,-1-5-4,8 2-7,-6-8-22,5-5-2,9 1-1,-13-17 3</inkml:trace>
  <inkml:trace contextRef="#ctx0" brushRef="#br0" timeOffset="17080.977">14610 3734 74,'0'0'36,"10"-12"1,-10 12 2,24 16-28,-10-4-2,8 8-2,5 0-3,5 5 0,4 0-1,4-3-1,-2 0-1,0 0 0,-1-4 0,-5 0 0,-5-3-1,-3 0 0,-6-2-1,-6-5-1,0 1-3,-12-9-4,16 6-17,-16-6-14,0 0 2,5-9-2,-7-3 2</inkml:trace>
  <inkml:trace contextRef="#ctx0" brushRef="#br0" timeOffset="17648.0094">15640 3710 47,'10'-10'33,"1"5"2,-11 5-5,9-18-12,-9 18-5,2-12-1,-2 12-3,-13-4-3,2 6-1,-9-3-1,0 5-1,-4-3 0,-3 6-1,-2 1 0,3 2-1,0 1 0,4 2 0,4 0 0,3 1-1,5 4 0,5-2 0,4 0 0,4 2 0,5-3 0,5 1 0,3-2 0,5 0 1,2-2-1,3-1 0,0 1 0,-1-2 0,-2 1 0,-4 5 1,-4-1-1,-5 3-1,-6-2 1,-5 3-1,-3-1 2,-6-1-2,-6 1 1,-3-4 0,-4-1 1,-4-2 0,-4-2 0,3 0 1,-1-5 0,3 0 1,3-4-1,4-1 1,3-2-1,16 3-1,-10-9-1,10 9-4,0 0-7,12-12-30,-12 12-1,17-13 1,-5 5-2</inkml:trace>
  <inkml:trace contextRef="#ctx0" brushRef="#br1" timeOffset="611150.9558">17739 3974 24,'3'-10'28,"-3"10"-1,-1-12 6,-10 7-15,11 5-1,-20-2-5,9 5-1,-7-2-2,5 4-1,-4-4-2,3 6-1,0-4-1,4 4-1,10-7 0,-12 13-1,12-13 0,1 16-1,-1-16 1,20 16-2,-5-6 2,2-2-1,2 2-1,2 4 1,-4 1-1,-3 5 1,-6 3-1,-6 0 0,-5 4 1,-3 1-1,-7-1 1,-5-4 0,-3-4-1,0 0 0,-1-8 1,2-1 0,2-5-1,1-4 0,5-2-2,2-1-2,10 2-3,-5-15-12,10 6-21,9-2 2,2-6-2,6 4 2</inkml:trace>
  <inkml:trace contextRef="#ctx0" brushRef="#br1" timeOffset="611560.9793">17837 4103 79,'13'4'38,"-13"-4"-2,14-5 2,0 3-31,0-6 0,9 3-4,0-3 0,3-2-2,0 0 0,-1 1-1,-4-3 1,-2 0 0,-8-2-1,-6 1 1,-6-2-1,-5 4 1,-7-2-1,-5 3 1,-4 4-1,0 4 0,-4 5 2,2 7-2,0 5 2,5 3-1,3 5 0,5 6 1,4 1 0,7 1 0,5-3-1,4 2 1,3-3-1,5-2 1,0-5-2,2-5 1,2-3-4,-1-5-3,8 5-8,-3-16-25,0-6-3,0-2 2,-2-6-1</inkml:trace>
  <inkml:trace contextRef="#ctx0" brushRef="#br1" timeOffset="612116.011">18234 3951 77,'0'0'37,"-2"14"0,0 1 1,-1 5-27,5 11-5,-3 0-1,3 6-2,2-2-1,1 0 0,1-9-2,3-1 1,3-10 0,3-8 1,2-8-2,1-8 1,5-8 0,0-5-1,-3-5 2,1-6-2,-3-1 0,-3 4 0,-1 1 0,-5 7 1,-4 10-1,-5 12 0,0 0 0,-2 11 1,-2 10 0,1 4-1,0 3 0,2-1 0,1-3 0,3-3 1,4-4-1,1-7 0,5-9 0,1-3 0,3-7 1,1-7 0,3-3-1,2-3 0,-3-6 0,2 2 0,-2 4 0,-3 2 0,-3 6 0,-3 9-1,-2 5 1,-9 0 0,10 23 1,-9-5-1,0 4 0,2 2-1,2 1-2,-1-9-1,5 4-7,-6-5-26,-3-15-3,21 11 0,-8-15 0</inkml:trace>
  <inkml:trace contextRef="#ctx0" brushRef="#br1" timeOffset="612555.0361">19020 3966 72,'0'0'39,"-15"-1"-2,-1 6 2,-4-1-21,0 12-10,-8 1-2,1 5-3,1 0 0,4 5-1,5-1 0,4-3-1,8-3 0,8-3-1,8-5 1,6-3-1,4-5 1,4-8 0,1-7-1,0 1 1,0-6 0,-2-4 0,-4-2-1,-5 1 1,-3-3-1,-6 4 0,-4 3 0,-3 0 1,-5 7-1,6 10 0,-18 0 0,8 8 0,-1 7 1,3 4-2,0 4 2,5 3-2,3 0 1,2-5-1,7-1-2,3-6-3,9 3-13,1-12-21,0-4 0,0-9 0,-3-6-1</inkml:trace>
  <inkml:trace contextRef="#ctx0" brushRef="#br1" timeOffset="613398.0844">19198 3928 58,'12'-2'37,"-12"2"0,13-5 2,-13 5-16,0 0-12,13 22-3,-14-5-2,1 10-2,-3 2-1,0 5-1,0 2 0,1-3-2,0-1 1,3-11 0,3-4 0,4-7-1,2-10 1,5-8 0,0-7 0,2-5-1,0-8 1,2 0-1,-1-3 0,-2 3 1,-3 3-1,-4 9 1,-3 3-1,-6 13 1,0 0 0,9 15 0,-10 2 0,2 5-1,2 3 1,1-2-1,2 1-1,-2-2-1,5-2-3,-3-9-6,10-4-29,-5-6-2,1-8 1,-1-4 0</inkml:trace>
  <inkml:trace contextRef="#ctx0" brushRef="#br1" timeOffset="613943.1155">19611 3597 94,'0'0'38,"7"13"2,-7 10-1,1 4-31,2 9-2,-3 5-3,2 7 1,0 4-2,0 1-1,0-4 1,1-3-2,-1-5 0,0-10-2,1-5 0,-1-6-2,1-7-2,-3-13 0,0 0-1,0 0 0,-6-15 0,-2 1 1,2-1 2,-5-6 2,1 4 2,2 0 3,-2 1 1,5 4 2,1-1-1,9 4 1,3-3-1,7 6 0,6-1-1,5 1-1,0-2-1,3 3 1,-2 1-1,-1 3-1,-5 1 1,-3 3-1,-5 1 0,-4 4 0,-9-8 0,9 21 0,-8-5 0,-1 1 0,0 3 0,-1 2-1,-1 0 1,0 0-1,0-2 0,1-4-1,1-1-2,0-15-5,0 0-29,9 4-4,-3-16 0,1-4-1</inkml:trace>
  <inkml:trace contextRef="#ctx0" brushRef="#br1" timeOffset="614114.1253">19910 3696 76,'0'0'38,"-9"6"-1,8 5-1,7-1-21,0 5-21,-1 3-30,6-4 0,5 4-1,1-6 0</inkml:trace>
  <inkml:trace contextRef="#ctx0" brushRef="#br1" timeOffset="614380.1405">20234 3839 81,'0'0'40,"0"0"-2,0 0 3,-19 3-26,6 7-6,-7 0-2,-1 6-3,-3 0-1,3 8-1,0 1 1,4 4-2,5 0 0,6-2 0,7-2-1,5 0 0,6-2-1,3-10-2,8 1-4,-4-15-17,6-2-17,1-5-1,1-6 1,0-7-1</inkml:trace>
  <inkml:trace contextRef="#ctx0" brushRef="#br1" timeOffset="614774.1631">20600 3870 83,'6'-17'39,"-6"17"-2,-18-6 2,-9 4-29,6 9-3,-6 0-3,6 4-2,-1 0 0,6 3-1,3-1 0,7-2-1,6 2 1,6-4-1,2 1 1,5 4-1,0-4 1,3 2-1,0 0 2,2-1-2,-3 1 1,0 1-1,-2-1 0,-3 0 1,-4-1-1,-4 0 1,-7 3-1,-4-2 0,-5 0 0,-4 0 1,0-2-1,-2-3 1,3-1-3,-1-4-4,18-2-31,-17-6-4,13-6 2,6-5-2</inkml:trace>
  <inkml:trace contextRef="#ctx0" brushRef="#br1" timeOffset="615730.2177">21221 3889 35,'-9'11'32,"9"-11"3,-14 6 0,14-6-15,-21 11-2,13 3-4,-7-3-5,6 9-2,-2-3-1,6 6-1,3-3-1,5 4-2,6-3 1,5-2-1,6-8-1,6-2-1,3-7 1,4-5 0,1-5 0,1-7-1,-4-4 0,-2-2 0,-7-3 1,-9-1-1,-7-1 0,-12 1 0,-8 2-1,-11 6 1,-7 6 0,-5 5-1,-2 6 0,0 6 1,5 6-1,7 3 0,9 5-3,9-4-4,18 6-13,9-7-19,7-7 2,10-2-2,3-6 2</inkml:trace>
  <inkml:trace contextRef="#ctx0" brushRef="#br1" timeOffset="616099.2389">21953 3628 58,'13'-24'34,"-3"8"0,-10 5-5,-14-2-13,14 13-3,-23-15-3,7 15-4,-5 0 0,0 8-1,-6 1 0,3 3-2,-2 4 1,5 5-2,2 3 0,5 5 0,3 1-1,7 2 0,4 3 0,4 2 0,3 0-1,4 1 1,-2-3 0,0-2-2,0-2 1,-2-4-1,-2-3-1,-2-7-3,0 0-1,-3-17-5,-4 12-11,4-12-18,-17-1 1,0-5 1,-6-4 1</inkml:trace>
  <inkml:trace contextRef="#ctx0" brushRef="#br1" timeOffset="616252.2476">21572 3962 53,'-7'-12'38,"7"12"0,21-6 0,2-4-13,10 11-11,-4-5-4,8 6-4,1-3-5,2-3-6,2 1-32,-5-1-3,-6-4 1,0-3-1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38.642"/>
    </inkml:context>
    <inkml:brush xml:id="br0">
      <inkml:brushProperty name="width" value="0.05292" units="cm"/>
      <inkml:brushProperty name="height" value="0.05292" units="cm"/>
      <inkml:brushProperty name="color" value="#F59D56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1F497D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17688 4520 57,'9'-8'36,"-9"8"-1,0 0 0,9 1-17,-9-1-7,-2 17-2,0-1-4,2 11-1,-3 3 0,3 5 0,-2 3-1,2 5-2,-2-5 1,4 1-1,1-4 0,3-9 0,4-6-3,1-5-1,5-8-1,0-13-5,8 1-17,0-8-13,-2-6 0,-1 0 0,-2-2 2</inkml:trace>
  <inkml:trace contextRef="#ctx0" brushRef="#br0" timeOffset="361.0207">17957 4714 87,'-7'13'36,"-5"5"0,1 4-3,4 5-26,-5-2 0,7 5-3,4-5-1,7-3 0,7-7-1,11-3-1,7-15 0,7-7 1,5-8-1,0-6 0,0-4-1,-5-1 0,-6-2 2,-8-2-1,-13 4-1,-9 5 0,-11 4 1,-10 5-1,-9 8 0,-6 4 1,-5 6-1,-4 11 0,2 4 0,1 1-1,10 5-2,5-3-2,18 3-7,3-5-28,14-6 2,13-8 0,9-5-3</inkml:trace>
  <inkml:trace contextRef="#ctx0" brushRef="#br0" timeOffset="894.0512">18535 4621 86,'0'0'37,"-21"9"0,-1 3 2,-10-5-29,6 12-5,-3 1-1,4 3-1,4 5-1,5-3 0,5-5-1,9 4 0,7-3 1,9-9-1,8-4-1,4-4 0,3-7 1,3-5-1,2-2 1,-3-7-1,-4-4-1,-7 2 1,-5-1 0,-6-2 1,-7 1-1,-4 4 0,-4 3 0,-3 7 1,-3 6 0,12 1 0,-16 4-1,11 11 0,5 3 1,2 1-1,3 6 0,4-1 0,2 1 0,0 5 0,-2-1 1,-1 0-1,-2-5-1,-4 4 1,-4-4 1,-6-4 0,-2-4-1,-3-4 0,-3-4 0,-1-4 1,0 4 0,1-9-2,3 1-4,0-5-5,13 5-26,-5-12-6,8-1 2,5-3-1</inkml:trace>
  <inkml:trace contextRef="#ctx0" brushRef="#br0" timeOffset="1130.0647">18777 4683 106,'0'0'38,"12"11"2,-8 5-11,-4-4-23,5 2 0,-5 1-3,4 7-1,-2-3 0,0-2-1,1 3-2,-3-8-2,3 0-3,-3-12-13,0 0-21,0 0 1,5-12-1,-1-2 0</inkml:trace>
  <inkml:trace contextRef="#ctx0" brushRef="#br0" timeOffset="1279.0732">18806 4569 93,'-12'-8'38,"12"8"-1,0 0-1,0 0-36,0 0-14,0 0-22,22-7-1,-5 7-2,3 2 2</inkml:trace>
  <inkml:trace contextRef="#ctx0" brushRef="#br0" timeOffset="1604.0918">19225 4647 82,'0'0'38,"9"-9"0,-9 9 1,-10-10-28,10 10-3,-20 1-2,6 5-1,-5 4 0,-3-1-1,-3 2-1,0 8 0,-1-1 0,2 1-1,3 0 0,5-1-1,4 0 0,8 3-1,8-2 1,9-6-1,3-2-2,7 1-1,6-3-2,-3-8-5,10 4-17,-4-9-15,-3-5 0,-4 0 0,0-4 1</inkml:trace>
  <inkml:trace contextRef="#ctx0" brushRef="#br0" timeOffset="2018.1155">19412 4676 93,'0'0'38,"-10"5"2,-1 5-1,-10 1-30,6 5-2,-6 3-3,3 6-2,2 0 0,7-2 0,3-2-1,8-2-1,5-4 1,6-3-1,6-6 0,5-8 0,3-6 0,-2-1-1,0-7 2,-2-3-1,-3 0 0,-4-3 0,-3 2-1,-6 3 2,-5 5-1,-1 0 1,-1 12-1,-11-3 0,11 3 1,-15 14 0,7 1-1,2 2 0,2 0 1,3 5-1,5-1 0,2-4 0,2 0-1,2-4-1,5-2-2,-3-11-4,8 2-26,-4-13-6,-1-4-1,-2-3-1</inkml:trace>
  <inkml:trace contextRef="#ctx0" brushRef="#br0" timeOffset="2260.1293">19633 4419 92,'0'0'39,"0"0"2,7 25-1,-7-4-29,7 8-4,-2 4-2,4 10-1,-4 2-1,1 1 0,-3 1-2,-1-2 0,0-1 0,-1-3-2,0-7-4,-2-13-7,5-7-29,-4-14-2,15-4 1,-5-14 0</inkml:trace>
  <inkml:trace contextRef="#ctx0" brushRef="#br0" timeOffset="12514.7158">19407 4704 25,'0'0'19,"0"0"-2,11-7 0,-11 7 3,15 6 2,-4-1-8,-11-5-2,19 15-3,-9-7-1,4 7-3,-2-1-1,-1 0-4,1-1-8,-4-2-7,-8-11-17,16 9 0,-16-9-1,0 0 1</inkml:trace>
  <inkml:trace contextRef="#ctx0" brushRef="#br0" timeOffset="12920.7391">19524 4628 13,'0'0'10,"0"0"0,0 0 3,0 0 2,0 0 1,0 0 1,0 0-1,0 0-2,9 17-1,-9-17 0,-6 20-2,0-9-4,2 9-1,-3-3-1,1 6-3,1-1-3,-3-1-31,1-12-2,10 3 0,-3-12 0</inkml:trace>
  <inkml:trace contextRef="#ctx0" brushRef="#br0" timeOffset="3068.1755">20126 4767 65,'13'5'37,"2"-5"-1,7 0 1,-3 5-20,5-14-9,8 1-2,-1-2-2,2 2-1,-4-9 0,-1 5 0,-6-4-1,-3 0 0,-7-2-1,-5 4 0,-11-3 0,-4 1 1,-6 5-2,-3 2 0,-3 5 0,-4 6 1,-4 7 0,3 5-1,4 4 1,4 8-1,5 3 1,5 1 0,8 1 0,8-1 0,5-3 0,6 1 0,4-3 0,1-7 0,2-3-1,-2 0 0,1-5-1,-2-7-3,3 1-3,-5-15-8,8-2-26,-3 0 0,2-8 1,3-5 0</inkml:trace>
  <inkml:trace contextRef="#ctx0" brushRef="#br0" timeOffset="3309.1893">20920 4581 82,'2'9'38,"-4"7"0,-5 2 1,-8 1-31,2 10-1,-8-1-1,-1 5-2,-2-2-1,2 1-1,-2-8 0,2 2-2,5-2-1,0-13-3,10 2-5,-4-12-12,11-1-19,-7-11 1,5-1-1,0-9 2</inkml:trace>
  <inkml:trace contextRef="#ctx0" brushRef="#br0" timeOffset="3502.2004">20646 4649 86,'-4'-11'38,"4"11"2,10 21 0,-6-6-28,13 4-3,0 0-4,6 8-1,1-4-1,3-1-3,2 1-1,1-9-3,4 2-5,-8-10-11,3-3-22,3-6 3,-3-4-2,0-4 2</inkml:trace>
  <inkml:trace contextRef="#ctx0" brushRef="#br0" timeOffset="3737.2138">21175 4663 101,'0'0'39,"3"13"2,-3-2-9,3 12-24,-2-3-2,4 5-2,1 5-3,1 4 0,0 0-1,0 3 0,0-3-1,-2-6-1,0-3-4,-5-7-3,6 1-15,-6-19-16,0 0 1,-10-2-1,1-18 2</inkml:trace>
  <inkml:trace contextRef="#ctx0" brushRef="#br0" timeOffset="4043.2313">21119 4674 88,'-3'-16'39,"4"5"1,4 1 0,-4-3-28,14 8-4,0-4-2,8 4-2,2 3-1,3 1-1,-1 3-1,0 7-1,-3 3 2,-3 0-2,-9 3 0,-4 2-1,-7 0 1,-9 1-1,-6 1 2,-7-4-2,-5-3 0,-4 3 0,1-5 1,1-4 0,2 1-2,2-4-1,9 1-3,2-3-4,13-1-26,0 0-4,13-5-1,2-1 0</inkml:trace>
  <inkml:trace contextRef="#ctx0" brushRef="#br0" timeOffset="4432.2536">21468 4571 78,'12'-7'38,"-12"7"1,0 0 1,15 16-18,-15-16-16,12 23-2,-5-3-1,2 2-2,2 2 0,-1 1 0,0-1-1,0 2 0,-3 0 1,-1-10-1,-1-1-1,-2-3 0,-3-12 1,0 0-1,0 0 1,0 0-1,-6-19 1,5 2-1,0-6 1,2-4 1,3 2-1,2 0 0,2 2 0,1 3 1,1 6-1,2 1 0,3 8-2,-1 2-5,5 10-18,-1-2-15,-4-3 1,2 0-1,-2-1 1</inkml:trace>
  <inkml:trace contextRef="#ctx0" brushRef="#br0" timeOffset="4850.2775">21838 4686 72,'12'2'38,"3"2"0,6-4 1,-10-7-22,13 6-6,-4-4-5,4 1-1,-3-6-3,3 2-1,-4-4 1,-2-3-1,-3 0-1,-2-2 0,-6 0 0,-5-2 1,-6 3-1,-5 3 0,-4 1-1,-5 8 1,-3 2 1,-1 7 0,-1 3-1,1 6 1,4 6 1,3 4-1,2 3 2,4 0-2,6 0 1,4 3 0,3-2 0,6-1-1,0-6 0,5 0-1,-1-8 0,3-1 0,0-1-1,2-10-3,3 1-4,-7-9-20,6 0-15,-3-4 1,3 0 0,1-5 1</inkml:trace>
  <inkml:trace contextRef="#ctx0" brushRef="#br0" timeOffset="5280.3021">22457 4515 76,'0'0'39,"0"0"-1,-4-12 1,-7 9-17,11 3-17,-12-5-2,1 8-2,-2 1 1,-2 2-1,0 5 0,-3 0 0,1 3 0,0 7-1,2 0 2,4-2-1,5 0-1,4 2 1,3-3 0,6-1 0,7-3 0,1-2 0,3-4-1,-1 1 1,1 2 0,-1-6-1,-3 1 0,-5 2 0,-9-8 0,3 14 1,-3-14-1,-16 13-1,1-8 1,-2 4 0,-3-1 0,1-4-1,2-1-3,-1 0-2,9 2-4,0-8-16,9 3-16,6-12 3,8-2-2,5 2 3</inkml:trace>
  <inkml:trace contextRef="#ctx0" brushRef="#br0" timeOffset="5641.3227">22701 4522 92,'0'0'38,"-10"-5"2,-8 10-8,-13-1-22,11 4-4,-3 0-2,5 5-3,2-1 0,9 0 0,4-2-1,7 0 1,7 1-1,2 1 0,3 0 1,2-1 0,-2-2 0,0 3-1,-4 0 1,0-1 0,-4 2 0,-3-2-1,-4-1 0,-1 4 0,-2-2 1,-2-3 0,-1 1-1,-4-1-1,-1-3 1,1-4-2,9-2-3,-18-3-5,18 3-27,-6-11-3,2-4 0,7-1 0</inkml:trace>
  <inkml:trace contextRef="#ctx0" brushRef="#br0" timeOffset="5887.3368">22868 4494 93,'7'20'39,"-5"-5"2,-3 4-1,4 1-31,-5-2-2,5 3-2,0 1-2,1-1-2,-1-5 1,0 1-2,2-4-1,-5-13-3,12 11-4,-12-11-18,0 0-16,4-19 1,-3 4 0,2-6 1</inkml:trace>
  <inkml:trace contextRef="#ctx0" brushRef="#br0" timeOffset="6028.3448">22869 4360 92,'0'0'37,"-11"0"1,11 0-1,-4 13-37,5-4-24,-1-9-13,16 21-1,-6-10-1</inkml:trace>
  <inkml:trace contextRef="#ctx0" brushRef="#br0" timeOffset="6429.3678">23118 4518 92,'-3'17'37,"-3"0"2,2-1-6,-1 10-24,-5-1-2,7 2-3,1-4-1,1 4-2,3-4 1,9-5 0,4-6-1,1-5 0,7-7 0,2-3-1,1-4 0,2-8 1,-3-3-2,-7-1 1,-5-2-1,0-2 1,-10 1-1,-10 0 1,-7 5-1,-5 3 2,-7 7-1,1 2 1,-3 3-1,-2 6 0,2 4 0,11 2 0,2 1-1,15-11-3,-3 22-3,3-22-14,17 12-19,2-6 0,1-5 1,1-2-1</inkml:trace>
  <inkml:trace contextRef="#ctx0" brushRef="#br0" timeOffset="6862.3925">23407 4490 98,'10'-1'38,"-10"1"2,-2 17-11,5 3-18,-7-4-6,0 10-2,2 0-1,5 2-1,4-2 1,4-3-1,5-6-1,-4 0 1,1-7 0,8-5 0,-2-4 0,-2-4-1,0-5 1,-4 0-1,-1-6 1,1-2-1,0-1-1,-5 3 1,-3-1 1,1 4 0,-1 0-1,-5 11 1,6-13 1,-6 13-1,0 0 0,8 14 1,-2-3-1,-6 3-1,1 1 1,2 0-1,0 3 0,1-4-1,-2 0-2,-5-5-2,4 1-3,-1-10-11,0 0-24,12-2 2,-3-6-2,1 2 4</inkml:trace>
  <inkml:trace contextRef="#ctx0" brushRef="#br0" timeOffset="7332.4194">24045 4508 68,'10'-11'40,"-5"2"-2,-5 9 2,-4-24-17,-6 22-15,-7 0-1,3 1-3,-4 2-2,-4 5 1,-5 1-1,5 3-1,-2 1 0,3-1 0,5 1-1,2 3 1,-1 1-1,8-2 1,6-2 0,-2 2-1,7-1 1,8 4 0,2-4 0,3 0-1,7-4 1,2 4 0,-5-1 0,8-1-1,-6-1 0,-10-1-1,-2-1 2,-6 3-1,-8 2 1,3-12-1,-18 17 0,-4-7 0,-5 1 2,4-2 0,-1-1-2,-4 1 1,4-3 1,4 1-2,4-2 0,4-4-3,12-1-7,0 0-33,0 0 0,13-14 0,-2 0-1</inkml:trace>
  <inkml:trace contextRef="#ctx0" brushRef="#br1" timeOffset="-215636.3337">15052 6194 38,'0'0'28,"15"-11"-4,-15 11-1,0 0-4,11-10-4,-11 10-4,0 0-2,-6-9 0,6 9-4,0 0-1,-11 2-2,11-2-1,-18 5 0,7 3-1,-3-1 1,0 2-2,0 3 1,2 2 0,-2-3 0,6 0 0,2 1 0,5-3 0,1-9 0,9 19 1,1-12-1,3-3 0,4 5 1,0 3-1,1-3 1,-1 4 0,-2 1-1,-5 1 1,-2 3 0,-7 3-1,-3-5 1,-5 0 0,-2 1-1,-8-2 1,1-5 0,-3-3-1,0-2 1,3-4 0,1 3-1,4-1-2,1-7-3,10 4-11,0 0-20,10-14 0,2 8-1,1-7 2</inkml:trace>
  <inkml:trace contextRef="#ctx0" brushRef="#br1" timeOffset="-215085.3021">15169 6353 21,'0'0'30,"19"-9"-1,-10 3 3,3-2-14,3 2-5,-2-5-3,4 6-4,-4-6-2,4 3-1,-2-1 1,1-1-3,-5-1 1,0 1-1,-3-1 1,-2-1-1,-3-1 0,-4 2 0,-6-2 0,-2 1 0,-6 4 0,2 2 0,-6 2-1,0 7 1,1 3 1,1 3 0,4 7-1,4 5 2,1 1-1,3 6 1,4-1 0,4 2-1,0-2 0,5 1 0,-2-5 0,3-4 0,-1-4-1,5-3 0,-1-4-1,3-4 0,1-3-2,-1-7-3,6 1-9,-2-3-24,1-9 1,0 0-1,-2-5 1</inkml:trace>
  <inkml:trace contextRef="#ctx0" brushRef="#br1" timeOffset="-214532.2705">15505 6143 51,'0'0'34,"11"-7"0,-1 10-1,-1 5-18,-9-8-5,10 20-3,-7-1-4,3 2 1,-4 2-2,2 7 0,-3-2 0,2-4 0,0-4-1,0 0 0,2-5 0,-5-15-1,16 8 1,-6-16-1,1-7 1,1-1-1,-1-5 1,0-5 0,-2-2-1,-2 3 0,-1 3 1,-2 6-1,-3 7 0,-1 9 0,0 0 0,-6 13 0,2 7 1,0-1-1,1 5 0,1 1-1,3-2 1,2 0 0,1-8 1,-4-15-1,16 6 0,-4-8 0,0-7 1,3-8 0,0-3-1,1-5 0,-2 0 0,2 3 0,-3 5 0,-2-1 0,-1 7 0,-10 11 0,11 0 0,-11 0 1,7 19-1,-4-3 1,-2-1-1,3 7 0,-1-1 0,1-4 0,0 0-4,-2-7-5,8-5-28,-10-5-1,11 7 2,-11-7-2</inkml:trace>
  <inkml:trace contextRef="#ctx0" brushRef="#br0" timeOffset="-10515.6014">15986 5532 43,'-8'-16'31,"8"16"4,-9-7-2,9 7-18,-7 13-4,1 3-1,4 4-3,-3 2-3,5 7-1,-2-1-1,3 6 0,1-2 0,2-4-1,-1-4-1,0-1 1,-1-4 0,3-3 0,-5-16 0,12 11 0,-12-11 0,19-2 0,-6-2 0,1-8-3,5 5-8,-3 0-27,2-6 2,-2 6-2,-5-6 0</inkml:trace>
  <inkml:trace contextRef="#ctx0" brushRef="#br1" timeOffset="-213237.1964">16182 6127 27,'0'0'30,"-13"-14"0,13 14-6,-13 1-6,2-2-3,0 8-3,-4-4-3,5 4-1,-8 0-3,6 5-1,-3 1 1,5 0-2,-3 2 0,8 3 0,0-3-1,5 6 0,1-5 0,4-1 0,1-5-2,4 0 1,3-5 0,1-3 0,1-2-1,0-4 0,0-7 1,1 2-1,-3-3 1,-1-6 0,-2-1-1,-1 0 0,-3 2 0,-1-1 1,-3 8 0,1 0 0,-3 10-1,0 0 0,0 0 0,-11 17 1,9-1-1,-1 3 1,3 1-2,1 4 1,2-1 0,2-9-1,4 1-3,-4-4-6,8-5-21,-1-6-6,-12 0 0,17-14-1</inkml:trace>
  <inkml:trace contextRef="#ctx0" brushRef="#br1" timeOffset="-212683.1647">16328 6121 72,'-4'13'36,"5"-3"0,0 1 1,-4 0-28,6 5-3,-3-3-2,4 8-1,0-6-1,2 0 0,1-5-2,3 0 1,1-6-1,2-3 1,0-4-1,1-5 1,0-3-1,-1-1 0,0-2 0,-2-7 1,-3 3-1,0 0-1,-2 1 2,-2 4-1,-1 4 0,-3 9 1,2-11-2,-2 11 1,-1 15 0,0-3 1,0 5-1,2 2 0,0 1 0,1 0-1,2 1-1,-1-7-3,7 3-9,-3-7-24,-7-10 1,13-1-1,-7-11 1</inkml:trace>
  <inkml:trace contextRef="#ctx0" brushRef="#br1" timeOffset="-212131.1332">16651 5850 76,'0'0'37,"13"18"-2,-10-1-1,-5 8-27,5 4-2,-1 1-1,4 9-1,-2 0 0,0-2-1,0 1-2,1-3-1,1-5-1,-2-5 0,1-4-2,-3-10-1,1-1-2,-3-10-1,0 0-1,0 0 2,-9-19 1,1 3 2,0 0 1,-1 3 2,1-2 3,1 1 2,0 0 0,7 14 1,0-16 1,0 16 0,17-11-2,-3 7 0,0-2-1,2 7 1,-1-3-1,1 1 0,-3 0 0,-1 5-1,-1-4 0,-2 3 1,-9-3-2,15 11 1,-15-11-1,14 17-1,-9-5 2,0-1-1,-1 2-1,-2 3 0,0-2 1,0 2-1,0-3 0,-3-3-2,4 0-6,-3-10-21,0 0-9,0 0 1,0 0-1</inkml:trace>
  <inkml:trace contextRef="#ctx0" brushRef="#br1" timeOffset="-212077.1301">16886 5960 77,'0'0'35,"0"0"-2,9 6-6,-9-6-24,5 10-14,-5-10-21,16 18-1,-16-18-1,17 21 1</inkml:trace>
  <inkml:trace contextRef="#ctx0" brushRef="#br1" timeOffset="-211509.0976">17133 6089 70,'0'0'37,"6"-11"0,-6 11 1,-23-4-23,10 10-5,-6 1-5,2 6-1,-3 0-2,2 6-1,4 3 1,2-2-1,5 2-1,6 1 0,4-2 0,4-3 1,2 1-2,5-4 0,2-2-2,-2-6-3,7 4-10,-4-10-23,-1-4 1,2-4-1,-5-8 1</inkml:trace>
  <inkml:trace contextRef="#ctx0" brushRef="#br1" timeOffset="-210946.0654">17403 6102 73,'0'0'37,"0"0"0,0 0 1,0 0-27,0 0-4,0 0-2,-19-5-2,10 11-1,-1 2 0,10-8 0,-15 16-2,10-7 1,5-9-1,-5 20 0,9-11 0,-4-9 1,11 14-2,-2-2 1,2-4 0,0 0 1,0 2-1,1-1 0,-3-3 0,-1 5 0,-4-1 1,-4-10-1,-8 15 0,-2-4 1,-6-1 0,-2 1 0,-3 1 1,0-5-1,4 0-3,1-3-5,16-4-31,-13-5-1,13 5 0,4-23-1</inkml:trace>
  <inkml:trace contextRef="#ctx0" brushRef="#br1" timeOffset="-126780.2514">17963 6216 18,'0'0'13,"0"0"-1,-8 9 2,8-9-2,-9 12 0,9-12 0,-15 16-3,3-7 0,2 7 0,-6-4-2,5 7 0,-3 0-1,1 3 0,1 1 0,5 4-1,-2-3-1,7 3 0,-1-3-1,3 3 1,3-3-2,2 2 0,1-4 1,3-1-2,1-2 1,2-1-1,-2-3 1,2-2-1,-1-4 0,-2 0-1,-9-9 0,13 6-2,-13-6-1,0 0-3,10 3-9,-10-3-19,0 0 1,0 0-2,-5-16 3</inkml:trace>
  <inkml:trace contextRef="#ctx0" brushRef="#br1" timeOffset="-125478.1769">18340 6233 27,'0'0'30,"20"4"2,-9 2 0,2 5-9,9 6-13,-3 3 1,8 6-1,-10-1-4,4 9-2,-5-2-1,-1-1-1,-6-3-2,-4-1-1,-2-4-1,-7-4-4,2 0-8,-3-6-20,-6-10 0,11-3-1,-19 3 2</inkml:trace>
  <inkml:trace contextRef="#ctx0" brushRef="#br1" timeOffset="-113200.4747">18075 6298 17,'0'0'16,"10"-11"0,-10 11 2,7-10 0,-7 10-1,0 0-2,0 0 1,0 0-2,0 0-2,0 0-1,5 14-4,-11-5-1,7 8-1,-5 0-1,3 2-1,-2 2 0,1 3-1,-2-2-1,2 6 1,-2-1 0,0-2-1,1-3 0,1 1 0,-1 0 0,6-6 0,-4-2 0,4-2-1,-3-13 0,6 16 1,-6-16 0,0 0 0,11-3-1,-11 3 0,5-16 1,-3 1 0,1-4 0,-2-5-1,0-5 0,-1 4 0,1-2 1,-1-5-1,-1 0 0,-1 4 0,0 2 0,1 5 0,0 2 1,2-1-1,0 3 0,1 5 0,-2 12 1,6-16-1,-6 16 0,7-11 0,-7 11 1,0 0-1,10 17 1,-9-4-1,0 6 1,0 9-1,0 3 1,-1 1 0,0 1 0,-1 1-1,0-2 1,0-1-1,1-5 0,-1-7 1,1-5-1,1-2 0,0-2 0,-1-10 1,0 0-1,0 0 1,0 0-1,0 0 0,-1-16 1,1 1 0,-1-6-1,2 0 0,0-2 1,1-2-1,1-2 0,-1-2 0,0 1 0,-1 4 0,0 5 1,-2 1-1,0 3-1,-1 3 1,2 12 0,-2-10 0,2 10 0,0 0 0,-4 10 0,3 5-1,0 2 2,-2 3 0,2 5-1,-5 3 0,4 2 0,0 2 0,1 0 1,-2-5 0,0-2-2,2 5 1,1-5 1,0-3-1,1-3 1,-1-3-2,1-5 2,1 1-1,-2-12 1,10 8 0,-10-8-1,13-2 0,-13 2 1,16-10 0,-5 6-1,0 0 1,1 0-1,1 4 0,0 1 0,1-2 1,-1 3-2,2 3 1,-2-4 0,3 3 0,-3 0 1,-1-1-1,2-2 0,-3 3 0,1-1 1,-3-2-1,-9-1 0,13 6 0,-13-6 0,11 0 1,-11 0 0,0 0-1,0 0 0,0 0 0,-10 1 1,0-3 0,-1 2-2,-8 2 1,-1-3-1,1 2 1,-2 2 0,0-4 0,4 1 0,2 1 0,3-1 0,12 0 1,-12-3-1,12 3 0,0 0 0,0 0 0,0 0 1,0 0-2,17-3 1,-4 3 0,5 0 0,5-2 0,1 1 0,1-1 0,-3-3-1,-1 3 0,-5 0 1,0 0-1,-16 2-2,0 0-2,0 0-5,0 0-31,-22 1 0,7-2 1,-5-1-2</inkml:trace>
  <inkml:trace contextRef="#ctx0" brushRef="#br1" timeOffset="-268420.3527">14925 7296 48,'11'7'30,"-11"-7"1,12-5-8,-12 5-14,15-3-6,-3-1-4,0 0-9,1 4-14,0-9-6,8 7 0,-7-10 1</inkml:trace>
  <inkml:trace contextRef="#ctx0" brushRef="#br1" timeOffset="-267910.3236">15232 7186 51,'0'0'31,"12"4"1,-12-4-1,10-3-25,-1 3-4,5 1-7,-1-1-13,3-4-13,7 2 0,-1-9 0,7 5 0</inkml:trace>
  <inkml:trace contextRef="#ctx0" brushRef="#br1" timeOffset="-267866.321">15589 7091 52,'22'-3'30,"-22"3"0,24-4-5,-10 2-21,3 1-7,1 2-14,-2-6-11,10 4-3,-7-10 2</inkml:trace>
  <inkml:trace contextRef="#ctx0" brushRef="#br1" timeOffset="-267823.3186">15989 7010 25,'13'-4'23,"8"10"1,-11-9-8,7 2-12,-3 3-7,-4-9-19,12 11 0,-11-13-1</inkml:trace>
  <inkml:trace contextRef="#ctx0" brushRef="#br1" timeOffset="-267316.2896">16351 6961 65,'17'7'33,"-17"-7"0,17-2-3,-4 2-24,1 1-5,2-3-8,3 3-14,6 2-11,-6-6-1,7 2 0,-8-5 1</inkml:trace>
  <inkml:trace contextRef="#ctx0" brushRef="#br1" timeOffset="-267272.2871">16743 6921 29,'16'-4'28,"6"6"2,-5 0-8,1-1-6,4 1-4,-3 0-4,5 1-8,-5 1-10,4 2-19,-5-6-1,2 1 0,-5-8 0</inkml:trace>
  <inkml:trace contextRef="#ctx0" brushRef="#br1" timeOffset="-267228.2845">17234 6867 63,'12'5'35,"-12"-5"-1,17-1-2,-17 1-23,14 3-2,-2 0-4,-2 2-3,1-4-4,5 3-11,3 4-19,-3-9 1,5-1-2,0-5 2</inkml:trace>
  <inkml:trace contextRef="#ctx0" brushRef="#br1" timeOffset="-210336.0305">15077 6780 37,'-10'11'30,"-8"-1"2,7 9 1,1 2-19,-8-4-3,10 8-1,-1 0-2,8 1-2,1-4-1,9 1-2,2-8 0,7-3-1,2-1-1,2-7 1,0-7-2,-2-3 1,-1 0 0,-4-7 0,-2 0 0,-7 1-1,-5-4 0,-4-1 0,-4 1 0,-6-2 0,-2 1 0,-3 6 0,1 1 0,-2 1-1,4 9 0,0 1-2,8 10-6,2-2-13,5-9-13,16 17 0,0-15-1,6-1 1</inkml:trace>
  <inkml:trace contextRef="#ctx0" brushRef="#br1" timeOffset="-209772.9983">15423 6634 60,'0'0'33,"-14"-17"0,14 17 0,-16-8-24,5 2 0,11 6-3,-18 4-1,9 5-1,-1 1 0,2 9-1,-3 1 1,2 6-1,0 2 0,2 2-1,1-1 0,6 3 0,1-2-1,2-4-1,4-4-2,0-1-3,5-1-4,-7-9-12,0-1-17,-5-10 0,0 0 0,0 0 1</inkml:trace>
  <inkml:trace contextRef="#ctx0" brushRef="#br1" timeOffset="-209722.9954">15194 6932 56,'8'-9'34,"9"7"1,-1-6-1,6-2-22,7 4-5,2 4-9,-1-1-29,0-9-2,4 7-2,-7-7 1</inkml:trace>
  <inkml:trace contextRef="#ctx0" brushRef="#br1" timeOffset="-209153.9629">15793 6539 72,'0'0'36,"0"0"0,2 19-3,-1-2-21,-6 1-3,5 11-4,-2 0 1,2 4-3,-1 0 0,3 0-1,-1-1 0,3 0-3,3-4-1,-3-12-5,8 4-14,1-12-17,-3-11-1,3-1 0,0-9 2</inkml:trace>
  <inkml:trace contextRef="#ctx0" brushRef="#br1" timeOffset="-209101.9599">15973 6703 80,'-14'22'36,"-2"-4"-1,7 1 1,8 3-31,1-4-2,9-5-1,7-3-1,7-4-2,6-7 1,2-7-1,2-1 1,-3-5-1,-3-3 0,-6 2 0,-7-2 1,-7-1 1,-9 3-1,-6 4 1,-6 0 0,-4 5 1,-3 5-2,-2 2 1,0 4-1,3 7-2,9 2-2,1-4-9,10 4-23,10-1 1,5-8-2,10 4 2</inkml:trace>
  <inkml:trace contextRef="#ctx0" brushRef="#br1" timeOffset="-208537.9276">16451 6590 85,'-19'8'35,"-6"1"1,5 4 1,0 6-33,3 1 0,6 0-3,7 0 0,5 1-1,8 0 1,5-7-1,2-4-1,3-3 1,0-6 0,1-2-1,0-6 1,-1-5 0,-5-2 0,-2-2 0,-2-4-1,-3 4 2,-3 0-1,-2 3 0,-2 13 0,-4-10 0,4 10 1,0 0-1,-8 18 0,7-1 0,-1 1 0,4 6 0,0 1 0,0 1 1,-3 4-2,0 1 2,-5 0-1,-3-1 1,-6-2-1,-4-1 0,-4-7 1,1-1-1,-1-6 0,-1-9-3,6-1-7,2-6-28,9-10 2,9-3-1,6-8 0</inkml:trace>
  <inkml:trace contextRef="#ctx0" brushRef="#br1" timeOffset="-208487.9248">16625 6604 61,'6'21'39,"-5"-9"-2,2 1 1,0 4-11,1 0-21,4 1-1,-1-3-2,1 1-2,-1 1-4,-3-8-3,4 9-11,-8-18-21,0 0-1,0 0 1,0 0 0</inkml:trace>
  <inkml:trace contextRef="#ctx0" brushRef="#br1" timeOffset="-207920.8924">16711 6521 77,'-11'5'37,"11"-5"-3,-9 10 2,9-10-32,-1 11-11,13-4-27,0 3-1,3-4 0,4 3-1</inkml:trace>
  <inkml:trace contextRef="#ctx0" brushRef="#br1" timeOffset="-207871.8896">17045 6603 67,'0'0'37,"0"0"0,2-10 1,-14 5-23,12 5-5,-20 3-4,7 7-1,-7 2-1,2 0-1,-1 0 0,3 7-1,3 2 1,3-1-1,8 2 0,8-5 0,6-4-1,7 2 0,2-2 0,4-8-2,3 1-6,-4-4-33,0-11-2,-3-1 2,-6-9-1</inkml:trace>
  <inkml:trace contextRef="#ctx0" brushRef="#br1" timeOffset="-267184.282">17608 6849 43,'17'5'31,"-8"-6"2,5 1-9,-1 4-9,0-1-5,6 1-3,-4-1-5,5 1-7,3 3-8,0 2-18,-4-9-2,8 4 1,-7-10 0</inkml:trace>
  <inkml:trace contextRef="#ctx0" brushRef="#br1" timeOffset="-266660.2521">18036 6860 42,'16'-7'29,"4"10"2,-4-4-6,-1-1-13,8 3-4,-3-2-1,2 5-3,0 1-5,2-3-6,1 2-10,1 1-14,-6-9-1,10 8 1,-6-8 0</inkml:trace>
  <inkml:trace contextRef="#ctx0" brushRef="#br1" timeOffset="-266614.2494">18519 6852 25,'23'3'31,"-12"-5"2,4 4-2,-1 0-9,-5-4-6,5 8-4,-2-6-5,3 3-3,0 0-4,-2-2-3,9 2-7,-6-2-11,-1-3-12,8 2-1,-5-6 0,6 3 1</inkml:trace>
  <inkml:trace contextRef="#ctx0" brushRef="#br1" timeOffset="-266570.2469">18906 6842 51,'0'0'32,"10"5"2,-10-5-1,0 0-19,0 0-3,0 0-5,12 9-3,-12-9-1,20 10-1,-10-6 0,-1-3-3,3 5-5,-12-6-8,19-5-18,-8 6-1,-11-1-1,15-7 1</inkml:trace>
  <inkml:trace contextRef="#ctx0" brushRef="#br1" timeOffset="-266039.2165">18882 6724 28,'0'0'31,"0"0"1,0 0-4,8 10-7,-8-10-4,11 4-2,-11-4-5,16 4-2,-16-4-2,20 7-2,-10-3 1,4 2-2,0 3-1,0-2 1,2 0-2,0 3 0,2 1 0,-2-3 0,0 0-1,-1 2 1,0-2-1,-3 1 0,-1-1 0,0-1 1,-11-7-1,12 11 0,-12-11 1,4 10-1,-4-10 1,0 0-1,-7 11 1,7-11-1,-18 15 1,5-9-1,-2 2 0,-2 3 1,-4 0-1,2 0 1,0 0-1,2-2 1,2 0-1,5-1-1,10-8 0,-16 8-1,16-8-5,0 0-14,1-10-18,-1 10 0,9-19 0,-5 8 1</inkml:trace>
  <inkml:trace contextRef="#ctx0" brushRef="#br2" timeOffset="-810567.3618">19568 6619 59,'0'0'34,"18"3"-1,-7 3-2,-11-6-20,12 24-2,-6-7-1,4 8-4,-4 1 0,1 2-1,0-4-2,0-1 1,-2-1-1,-1-7 0,-1-3-1,-1-3 1,-2-9 0,0 0-1,2-16 1,-2-2-1,2-6 0,-1 2 0,3-6 1,2-3 0,3 3-1,2 5 0,0 2 1,4 8-1,0 5 0,1 1-1,2 11-2,-2 0-4,4 8-8,-6-2-15,2 0-6,-1 0 0,-3-2 0</inkml:trace>
  <inkml:trace contextRef="#ctx0" brushRef="#br2" timeOffset="-810154.3381">19892 6757 31,'9'10'33,"-9"-10"1,21 2 1,-2-2-16,-3-8-1,11 4-3,-5-5-6,6 2-3,-4-7-2,2 5-1,-4-5 0,-2-2-1,-4-4-1,-4 4-1,-6-5 1,-4 1 0,-6 1-1,-7-3 0,-6 3-1,-4 7 0,-2 7 1,-4 3-1,-1 7 0,0 9 0,3 6 1,5 8-1,6 7 2,3-1-1,8 2 1,6 4-1,5-4 2,6-4 0,6-2-1,4-7 1,2-7-1,2-1-1,0-5-1,-1-11-3,2 1-4,-6-11-19,0-6-12,-1 2 2,-5-6-2,-1-4 3</inkml:trace>
  <inkml:trace contextRef="#ctx0" brushRef="#br2" timeOffset="-809899.3236">20242 6323 63,'0'0'35,"1"-12"1,-1 12 0,11 26-21,-6-7-8,7 9-1,-3 2-2,2 9-1,-2 6 0,-1 0-1,-2 1-1,-2-5-1,0-1-2,-2-3-1,5-1-2,-5-11-8,11-5-18,2-4-6,0-9 0,7-1 1</inkml:trace>
  <inkml:trace contextRef="#ctx0" brushRef="#br2" timeOffset="-809477.2994">20733 6610 49,'-6'-16'32,"-7"23"4,-13 2-2,-1 5-12,-2 9-13,-5-4-3,8 10-2,3-2 0,6 0-2,8-6-1,9 0 0,6-4 0,7-4 1,4-2-1,5-7 1,-1-8-1,2-2 0,-1-4 0,1-6 1,-6-2-1,-1-1 1,-6-6-2,-4 2 2,-3 2-1,-4 3 0,-5 1-1,6 17 0,-14-10 0,4 12 1,3 11-1,3 4 0,-1 3 0,5 3 0,4 2 1,2-5-1,5-1-2,3-3-1,4-3-4,-3-12-11,7-1-20,-1-5 1,-1-6-2,0-2 2</inkml:trace>
  <inkml:trace contextRef="#ctx0" brushRef="#br2" timeOffset="-808985.2713">20848 6287 53,'-5'-16'35,"5"16"1,-5 11 0,5 21-9,2 0-20,8 10 0,-2 4-3,2 10 0,0-1-1,2-3-1,-2-5-1,0-6-1,-2-8-1,-3-4-1,1-6 1,-2-13-2,-4-10 0,0 0 0,0 0 1,3-20 0,-5 8 0,-2-6 1,1 0 0,2 1 1,1 1 0,3-1 1,2 4 0,6 3 0,2 0 2,3 3-1,2-1 1,2 3-1,-3 1 0,0 8 1,-3 1 0,0 2-1,-4 1 0,-1 4-1,-4 4 2,0 2-2,-2 0 1,0 0-1,-2-2-1,1 1 0,0-2 1,-1-3-2,1-3-1,-2-9-2,0 0-4,0 0-11,8-13-21,-4 0 2,0-7-1,-1-4 1</inkml:trace>
  <inkml:trace contextRef="#ctx0" brushRef="#br2" timeOffset="-808843.2631">21076 6464 59,'0'0'33,"-18"-3"-1,18 3-2,-2 9-26,2-9-27,20 8-6,-10-5-3,11 7 0</inkml:trace>
  <inkml:trace contextRef="#ctx0" brushRef="#br2" timeOffset="-808469.2418">21327 6605 44,'-12'16'32,"7"3"2,-4-3-1,1-3-17,8 7-4,-2-8-4,8 6-3,-1-8-2,6 3-1,3-5 1,4-4-1,2-4-1,2-2 0,0-6 1,-1-3 0,0-3-1,-4-4 0,-5-4 0,-5 1 1,-8-2-1,-4 2 1,-11 3-2,-3 7 1,-9 4 0,-4 12-1,-2 5 0,1 4 0,5 6-2,3 2-2,12 5-3,3-9-9,17-1-20,11-3 1,6-7-3,9 2 2</inkml:trace>
  <inkml:trace contextRef="#ctx0" brushRef="#br2" timeOffset="-808109.2212">21605 6605 51,'0'0'36,"-2"20"-2,-6-4 2,1-1-13,3 9-14,-4-6-3,7 10-3,-1-6 0,6-5-1,3-3-1,6-5-1,2-8 1,7-2-1,2-5 1,1-6 0,-1-4 0,0 1-1,-3-2 1,-2 1 1,-2 2 0,-7 6 0,-10 8 1,13-3 0,-12 12 0,1 2 0,-3 5 0,2 7-1,-1-2 0,3 1-1,1 0-3,0-7-3,8 0-25,-4-2-11,-8-13 2,17 6-1</inkml:trace>
  <inkml:trace contextRef="#ctx0" brushRef="#br2" timeOffset="-473032.0558">22500 6354 4,'-4'-14'27,"4"14"1,-4-20 3,3 8-10,1 12-5,-9-14-2,9 14-3,-11-9-3,11 9-2,-19 10 0,11 0-2,-5 2-1,3 5 0,0 3 0,3 5 1,-1 2-1,4 1 0,2-1-1,3 6 0,1-5 0,3 4-1,0-1 1,1-1-1,1-4 0,0 1-1,1-1-1,-1-7-1,1 0-3,-5-7-5,5-1-13,-8-11-13,1 9 0,-1-9 0,-15-6 1</inkml:trace>
  <inkml:trace contextRef="#ctx0" brushRef="#br2" timeOffset="-472597.031">22310 6706 51,'0'0'31,"10"-6"2,-10 6-2,16-15-22,1 9-3,2-1-2,2-2-6,6 6-7,-3-4-9,0-7-13,9 9-2,-8-7 2,5 9-1</inkml:trace>
  <inkml:trace contextRef="#ctx0" brushRef="#br2" timeOffset="-472164.0062">22690 6572 58,'0'0'34,"-11"3"0,11-3-3,-18 11-17,1-2-4,6 1-3,-3 2-1,4 5-2,4-2-1,6 2-1,4 0 0,6-2-1,2-5-1,5 2 1,0-5 0,6-5-1,0-4 1,-3-1-1,-2-5 1,0-5 0,-5-2-1,-5-4 1,-4-1-1,-8 0 0,-7 1 0,-4 0 0,-2 2-2,-3 5 1,3 5-1,-1 1 0,5 6-3,0 0-1,13 0-3,-1 11-3,10 3-6,-9-14-3,19 21-2,-7-14-1,6-1 0,-1 1 3,-3-4 6,2-3 7,-2-7 10,-3 2 9,0-3 7,-3-1 3,-8 9 2,15-18 0,-8 9-3,-7 9-4,8-10-4,-8 10-3,11 0-5,-11 0-1,8 14-2,-4-3 0,-2 5 0,1 0-1,1 0-1,-3-1 0,1 0 0,-2-15 0,6 16 0,-6-16 0,0 0 0,0 0 1,6-15 0,-2 1 1,0-1-1,0-1 2,0-1-1,5 2 1,1-2 0,0 6-1,-2-1-1,-8 12-2,19-9-4,-19 9-17,13-5-11,-13 5 0,0 0-2,9 10 2</inkml:trace>
  <inkml:trace contextRef="#ctx0" brushRef="#br2" timeOffset="-457440.164">23528 6506 18,'0'0'22,"0"0"1,-4-9-3,4 9-5,0 0-2,-3-11-5,3 11-1,-12-2-3,2 1-2,0 0 0,-10 4-2,2 2 1,-2-1 0,3 1-1,-3 0 1,3 1 0,3 2 0,-1 0 0,15-8 0,-12 12 0,9-3 1,3-9 1,2 16 0,-2-16-1,17 10 1,-5-6 0,4 4 0,-2-2-1,2-1-1,2 0 1,-6 1-2,0 5 1,1 0 0,-2 1-1,-4 2 0,-3 0 2,-5 5-2,-4 0 1,2-1-1,-6-1 1,-6-1-1,-2-2 1,0-3 0,0-3 0,2-4 1,-1-5 0,0 1 0,-2-5 0,8-1 0,-3 0 0,1 1-1,1-2 0,11 7-2,-13-5 0,13 5-2,0 0-3,0 0-5,12 13-11,3-4-11,-15-9-2,28 14 2,-15-11 0</inkml:trace>
  <inkml:trace contextRef="#ctx0" brushRef="#br2" timeOffset="-456739.1239">23581 6651 33,'10'-7'32,"-7"-5"0,-3 12-10,0 0-2,0 0-4,0 0-6,8 13-3,-4 0-3,-5 0 0,2 8-2,-2 1 2,5 3-2,-1-2-1,0 4 0,-2 0 0,4 1 0,-1 0-1,2-5-1,1-2 0,-4-1-1,0-1-1,0-10-2,3 0-2,-6-9-3,0 0-3,0 0-4,-11-14-2,6-4-1,-1-2-1,-5-4 2,-1-5 5,-1 1 6,3-1 7,1 0 8,1 1 7,-2 3 4,2 3 4,8 2-1,0-2-1,5 8-2,-2-5-4,10 7-2,-5-4-5,8 6-2,-2-2-2,0 7-1,0 3 0,9 1 0,-4 4-2,0 3 1,-1 5 0,1 1-1,-1 2 1,-2-1 0,-2 0 0,-11 1-1,-8-3 2,-4 0-2,-7-6-1,-7 1 2,-3-3-1,-2 0 0,0-1 0,4-1 0,7 0-2,0 0-2,17-1-3,-12 4-17,12-4-13,17 2 1,-4-4-2,2 5 1</inkml:trace>
  <inkml:trace contextRef="#ctx0" brushRef="#br2" timeOffset="-456158.0907">23891 6742 22,'0'0'30,"15"6"4,-6-7-1,2-2-13,3 4-4,-2-7-4,13 4-2,-7-4-5,3 2-2,3-3-1,-1 4-1,-3-1 0,3-1-1,-2-1 1,-6 3-1,-1-4 0,1 1 1,-5-1 0,2-5 0,-6-1-1,-3 1 0,-6 0 0,2-1 1,-3-1-2,-10 3 1,1 1-1,-4 4 1,-1 4 0,-6 2 0,1 4 0,-5 7 1,0 4 1,4 2 0,0 2 0,-1 5 0,7 0 1,8 3-1,4-1 0,11-2 0,6-1-1,5 1 0,5-4 0,8-4-1,3-2 0,-6-4 0,4-3-3,-10-6-2,6 2-12,-3-7-21,-4-5 0,-8 2-1,-6-7 1</inkml:trace>
  <inkml:trace contextRef="#ctx0" brushRef="#br2" timeOffset="-455705.0648">24646 6679 29,'0'0'32,"0"0"3,0 0-1,0 0-13,-7-51-6,7 51-2,0 0-5,-55 1-2,55-1 0,0 0-2,-66 27-1,66-27 0,0 0 0,-59 55-1,59-55 0,0 0 0,-21 64-1,21-64 1,0 0-1,34 59 0,-34-59 1,0 0-2,64 30-2,-64-30-3,58-2-30,-58 2-4,0 0 0,64-30-1</inkml:trace>
  <inkml:trace contextRef="#ctx0" brushRef="#br3" timeOffset="-584380.4246">19226 7366 14,'9'-3'19,"-9"3"-5,10-8-1,-10 8 1,0 0 0,13-10-3,-13 10-1,9-6 0,-9 6-2,0 0 0,0 0-2,-3-13 0,3 13-1,-12-8 0,-1 5-1,3 5 0,-5-1-1,-1 4 1,-3-2-2,0 5 0,-1-3 0,-1 4 0,4-1-1,-1-1 1,2-3-1,2 4 0,4-3 1,10-5-1,-16 15 0,14-6 1,2-9-1,5 17 1,2-6-1,3-3 1,1 1 0,6 2-1,-2-2 0,2 1 1,-2-1-1,-1 1-1,-2-1 1,-4 6 0,-4 1-1,-3-1 2,-6-1-2,-2 5 0,-2-1 1,-6-1 0,-1 0-1,-2-7 1,1 0-1,0 0 0,3-1 1,0-7-1,3-1 0,11-1-1,0 0 1,0 0 0,0 0 0,20 5 0,-6-4-1,5 6 1,-2 1 0,2 0 0,-3 3 0,-4 3 0,-4 2 0,-2 4 0,-4-1 0,-1-1 0,0 2 0,-3 0 0,2-2 0,0-2 0,2-3 0,1-3 0,3 1 0,2-2 1,1-5-1,4-1 1,0-4 0,0 2-2,4 4-3,-8-7-18,3 1-14,-3 4-1,-9-3 0,0 0-1</inkml:trace>
  <inkml:trace contextRef="#ctx0" brushRef="#br3" timeOffset="-572419.7405">19675 7825 37,'0'0'32,"14"6"0,-14-6 1,0 0-18,0 0-5,0 0-2,0 0-2,0 0-4,0 0-1,0 0-1,0 0 0,0 0 0,0 0-3,9 10-10,-9-10-19,10 1 0,0 3-1,-10-4 1</inkml:trace>
  <inkml:trace contextRef="#ctx0" brushRef="#br3" timeOffset="-572103.7224">19863 7788 34,'0'0'27,"13"9"1,-13-9 0,0 0-21,-2 9-2,2-9 0,3 10-1,-3-10-1,0 0-2,11 7-3,-11-7-7,0 0-19,15-1-1,-15 1 1,0 0-1</inkml:trace>
  <inkml:trace contextRef="#ctx0" brushRef="#br3" timeOffset="-571787.7043">20004 7801 56,'0'0'32,"0"0"1,11 10-2,-11-10-23,13 6-3,-13-6-4,19 9-9,-9-4-23,-10-5-1,19-1-1,-19 1 1</inkml:trace>
  <inkml:trace contextRef="#ctx0" brushRef="#br3" timeOffset="-571763.703">20191 7794 50,'0'0'32,"11"2"3,-11-2-1,12 7-18,-12-7-6,0 0-3,11 9-6,-11-9-11,0 0-23,11 8-1,-11-8-1,0 0 1</inkml:trace>
  <inkml:trace contextRef="#ctx0" brushRef="#br3" timeOffset="-567435.4554">20819 7374 15,'0'0'12,"0"0"2,0 0-2,0 0-4,0 0 0,0 0 0,0 0 0,-11 3-1,11-3 0,-9 3 0,9-3 0,-13 10 0,13-10-1,-18 14-1,7-1 0,0-2 0,0 3 1,-3 2-1,6 4-1,-5-2 1,6 7 0,-2-1 2,6 3-2,-4 0-1,4 5-1,1-2 0,0 3 0,4-2 0,2-2-1,-3-4-1,3 1 0,3-3 0,1-5 0,1-5 0,-1-1-1,0-2 1,-2-1 0,-6-9-1,15 10 0,-15-10-1,0 0-2,10 8-2,-10-8-8,0 0-21,2-10-2,-2 10 0,0 0 0</inkml:trace>
  <inkml:trace contextRef="#ctx0" brushRef="#br3" timeOffset="-566761.4169">21037 7424 41,'0'0'24,"0"0"0,0 0-4,-9 7-3,9-7-3,-13 18-2,0-6-2,5 7-1,-5 0-3,1 8-1,-3 0-1,3 3 1,0 1-2,4 0 0,0-3 0,4 1-1,2-4-1,4-3 1,4-5-1,1-2 0,1-2-1,2-4-1,1 0-2,-11-9-5,22 5-15,-12-4-15,-10-1 2,13-7-1,-13 7 2</inkml:trace>
  <inkml:trace contextRef="#ctx0" brushRef="#br3" timeOffset="-566237.3869">21169 7527 29,'2'12'28,"-2"-12"4,-13 19-1,7-5-15,-3 0-4,5 10 0,-6-3-1,7 5-4,-1-2-2,5 1-1,-1-4-1,6 3 0,0-5 0,4-4 0,1-7-2,3 0 1,1-4 0,3-3 0,0-4 0,3-5-1,-2-6 0,-1 3 0,0-5 0,-3-5 0,-4-3 0,-2 1 0,-7-1 0,-6 0-1,-4 0 1,-7 1-1,-4 3 1,-5 6-2,-2 6 2,-2 1-1,2 6-1,3 3 0,7 6-1,3-1-2,8 10-7,2-4-26,9-1 0,7 1 0,-1-6-1</inkml:trace>
  <inkml:trace contextRef="#ctx0" brushRef="#br3" timeOffset="-565769.3601">21490 7781 46,'0'0'31,"0"0"3,12 7-9,-12-7-8,10 7 0,-10-7-6,6 16-1,-7-5-3,2 3-1,-6 0-2,1 5 0,-6 0-1,0-3-1,0-1-1,-2-2-2,5 0-2,-3-10-5,10-3-16,0 0-16,0 0 3,14-18-2,-6 0 3</inkml:trace>
  <inkml:trace contextRef="#ctx0" brushRef="#br3" timeOffset="-560276.0459">21739 7494 12,'0'0'26,"0"0"3,0 0-3,0 0-6,0 0-3,0 0-2,0 0-3,0 0-3,0 0-2,0 0-2,7 14-1,-7-14-2,-2 16 1,0-7-1,1 6 0,-1-4 0,0 0-1,2-11 0,-2 18 0,2-18 0,0 14 0,0-14 0,2 10-1,-2-10 0,0 0 0,15 12 1,-15-12-1,17 4 0,-6 1 0,0-1 1,2-1-1,1 2 1,-2 0-1,1 0 0,-3 6 0,-1 0 1,-1 0-1,-1 2 0,-4 2 1,-2 0-1,-1 1 1,-3 0-1,-1-3 1,-3-2-1,-2 0 0,0-2 1,-3 0-1,0-4 1,0-2-1,-1-2 0,2 0 1,-2-4-1,4-1 0,9 4 0,-14-10 0,14 10 0,-9-9 0,9 9-1,-3-11-3,3 11-3,1-10-10,-1 10-20,7-12 1,-3 2-1,2 0 1</inkml:trace>
  <inkml:trace contextRef="#ctx0" brushRef="#br3" timeOffset="-559960.0278">21705 7541 58,'0'0'35,"0"0"1,10-12 0,5 9-20,-5-6-5,10 8-3,-6-3-1,5 1-3,-2-2-2,0 4-1,0 1-2,-2-3-1,2 4-1,-4-5-3,6 4-4,-10-3-10,4-1-17,2 4 1,-15 0-1,19-3 2</inkml:trace>
  <inkml:trace contextRef="#ctx0" brushRef="#br3" timeOffset="-559608.0077">21965 7362 45,'0'0'33,"0"0"2,0 0-1,0 0-16,10 1-3,-10-1-5,17 15-2,-5-6-2,6 6-2,1 3-1,4 4 0,-3 3-2,1 5 0,-4 4 0,-3-1 0,-5 5-1,-4 1 0,-5-1 1,-3-4-1,-2-2 0,-1-5 0,0-4 0,0-5 0,0-3 1,6-15-1,-12 13-1,12-13-1,-10 6-2,10-6-4,0 0-8,-14 4-19,14-4-2,0 0-2,12-7 3</inkml:trace>
  <inkml:trace contextRef="#ctx0" brushRef="#br3" timeOffset="-559292.9897">22353 7828 67,'0'0'37,"10"18"-1,-12-6 1,-10 2-24,10 6-3,-7-2-5,2 5-2,-3-4-1,5 0-2,0-2-1,1-7-4,5 2-9,-4-2-24,3-10 1,3-10 0,0-4 0</inkml:trace>
  <inkml:trace contextRef="#ctx0" brushRef="#br3" timeOffset="-558975.9716">22720 7415 43,'0'0'32,"0"0"-1,-16 10-5,8 3-4,-8 1-4,4 13-4,-8-3-4,7 14-1,-6 0-3,7 4-1,1 0-1,5 2-2,2-4 0,8-5 0,2-4-1,4-4-1,3-5-1,-1-5-1,4-4-3,-7-11-8,5-1-27,-2 0 1,-12-1 1,16-12-2</inkml:trace>
  <inkml:trace contextRef="#ctx0" brushRef="#br3" timeOffset="-558639.9523">22731 7737 68,'0'0'36,"0"0"0,0 0 2,12-3-27,6 3-2,-4-5-2,4 5-2,-2-3-2,3 3 0,-1-2-2,1-1 0,-4 0-1,-1 3 0,-3 1-2,-2-3-1,3 4-4,-12-2-8,9-10-23,-9 10 0,0 0 0,0 0 0</inkml:trace>
  <inkml:trace contextRef="#ctx0" brushRef="#br3" timeOffset="-558297.9328">22968 7562 72,'8'-11'38,"-2"0"-1,1 1 2,6 4-27,-5-5-4,6 8-1,-5-4-2,7 5-2,-5 1-1,3 1 0,0 0-2,-1 7 1,-2 1 0,2 0-1,-1 3 0,-6 2 0,-3 2 0,-4 3-1,-6 3 1,-4-2-1,-1 3 0,-10 2 0,-2-2 0,2 1 0,1-2 0,0-3 0,7 0 1,2-1-1,5-4 1,13-1 1,5-2 0,0 0 0,5-1 1,5-1 0,0-2-1,1-2 0,-1 0-2,-6-2-3,0 6-12,-1-6-24,-14-2 2,14 2-2,-14-2 1</inkml:trace>
  <inkml:trace contextRef="#ctx0" brushRef="#br3" timeOffset="-557970.9141">23254 7887 77,'12'9'38,"-12"-9"-1,11 18 2,-11-18-25,10 22-8,-10-8 0,5 5-4,-10-1 0,4-1-2,1-1-2,-8-4-3,7 0-4,1-12-12,-10 5-18,10-5 1,2-11-1,1 0 3</inkml:trace>
  <inkml:trace contextRef="#ctx0" brushRef="#br3" timeOffset="-557576.8915">23417 7641 78,'0'-20'36,"6"5"1,-6 15-6,-3-18-20,3 18-3,9-13-3,-9 13-1,0 0-1,0 0-1,1 15-1,-5-5 0,0 1 0,-1 5-1,-3 0 1,8-2 0,-3 1-1,3 3 1,2-4-1,6-1 1,1-1-1,-1-3 0,7-3 0,-2 0 0,-2 1 0,5-4 1,-3 1-1,-1 1-1,-12-5 1,20 8 1,-10-1-2,-10-7 1,13 12 0,-11-3 0,-1 3 0,3-1 0,-2 0 0,-8 2 1,-3 1-1,2-1 1,-4-1-1,1-3 1,-1-1-1,-5-2 0,1-1 0,15-5 0,-15 2-1,3-4-4,12 2-7,-13-2-28,13 2 2,-7-17-1,9 2-1</inkml:trace>
  <inkml:trace contextRef="#ctx0" brushRef="#br3" timeOffset="-557236.8721">23389 7639 67,'0'0'38,"14"-11"0,-4 7 2,2-8-21,9 12-8,-4-5-4,2 5-3,-4-3-1,7 1 0,-2 0-3,-4-1 0,3-1-2,-10 1-4,2 6-6,-11-3-23,11-5-6,-11 5 2,5-16-2</inkml:trace>
  <inkml:trace contextRef="#ctx0" brushRef="#br3" timeOffset="-556903.853">23665 7410 75,'0'0'37,"0"0"0,12 7 2,-12-7-29,19 22-2,-10-4-1,8 7-2,-1 2-1,1 6-1,-3 2 0,2 1-1,-7 2-1,-5-3 0,3-3-1,-6 1 0,-7-4 0,4-5 1,-2-5-1,-3-3-1,3-3-1,1-4 0,-2 0-4,5-9-12,-10-4-23,10 4 2,-5-10 0,4 1-1</inkml:trace>
  <inkml:trace contextRef="#ctx0" brushRef="#br3" timeOffset="-556420.8254">23810 7326 57,'0'0'36,"16"2"-1,-3 4 1,1 5-20,-2-1-5,10 9-2,-5 3-2,4 6-2,3 2-1,-4 8-1,-6 2-1,2 2 1,-4-2-2,-10 0 0,-6-2 0,1-4 0,-11-4 0,3-8-1,0-5 1,-4-2-1,-3-3 0,18-12 1,-12 9-3,2-8-1,10-1-5,0 0-25,0 0-7,0 0 1,0 0-2</inkml:trace>
  <inkml:trace contextRef="#ctx0" brushRef="#br3" timeOffset="-555644.781">24251 7891 48,'0'0'35,"0"0"2,0 0-8,0 0-8,0 0-5,0 0-5,0 0-2,-16 13-3,22 1-2,3-1-1,-7 6-1,-6 0 0,1 2-1,-2 2 1,4-4-3,-6-1-1,-10-6-6,1-5-31,1 1-1,-5-5 1,4-4-1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0:25.75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8230 8170 59,'0'0'34,"7"12"0,-4-2-1,-3-10-20,8 24-4,-5-13-4,5 3-5,2 6-6,0-9-5,5 6-14,3-2-9,-4-2-1,7 1 1,-4-3 1</inkml:trace>
  <inkml:trace contextRef="#ctx0" brushRef="#br0" timeOffset="532.0304">8477 8415 26,'11'9'32,"3"5"2,-5-4 1,-2-1-12,6 6-3,-13-15-8,18 18-4,-6-7-7,2-6-7,8 3-15,3-3-13,-3-5-1,6 3-2,-1-5 2</inkml:trace>
  <inkml:trace contextRef="#ctx0" brushRef="#br0" timeOffset="579.0331">8907 8538 49,'15'7'31,"-4"-3"3,4 3-3,1-3-19,-2-1-5,5 0-8,1 0-17,3 1-13,-3-7-1,6 5-1,-6-6 2</inkml:trace>
  <inkml:trace contextRef="#ctx0" brushRef="#br0" timeOffset="625.0357">9314 8567 24,'26'4'26,"-6"-9"1,10 7 0,-4-2-18,3 0-4,1-1-6,0 1-9,3 4-16,-7-9 0,6 8-1,-9-8 1</inkml:trace>
  <inkml:trace contextRef="#ctx0" brushRef="#br0" timeOffset="671.0384">9896 8517 40,'20'2'29,"-6"-6"2,7 5-3,-3-5-21,3-1-14,6 6-19,-8-7-2,7 5-1,-6-7 0</inkml:trace>
  <inkml:trace contextRef="#ctx0" brushRef="#br0" timeOffset="1216.0695">10302 8451 37,'19'2'29,"-6"-7"1,6 3-6,-3-1-13,2-2-4,1 2-8,0-2-12,6 7-14,-7-11-3,6 7 1,-6-7-1</inkml:trace>
  <inkml:trace contextRef="#ctx0" brushRef="#br0" timeOffset="1264.0723">10740 8354 24,'18'2'27,"-9"-7"0,9 6 1,-5-4-16,1 0-7,1 1-6,-1-1-12,5 5-14,-19-2 0,25-7 0,-20-2 0</inkml:trace>
  <inkml:trace contextRef="#ctx0" brushRef="#br0" timeOffset="1311.075">10975 8284 30,'0'0'33,"9"1"1,-9-1-1,0 0-10,12 4-10,-12-4-2,12-1-7,-12 1-5,16 2-8,-16-2-13,0 0-11,14-5-1,-14 5 0,0 0 0</inkml:trace>
  <inkml:trace contextRef="#ctx0" brushRef="#br0" timeOffset="1852.1059">10977 8171 62,'-11'-6'36,"11"6"0,0 0 1,0 0-21,0 0-5,13 3-4,-2 1-2,-1-4-2,4 6-1,2-2 0,0-1 0,1 1-2,1 2 0,2-1 1,-2 1-2,-2 2 1,-1-2 0,-4 1 0,-2 2-1,-1 3 1,-8-12 0,1 19 0,-4-6 0,-3-1-1,-3 2 2,-1 2-1,-2-3 0,0-1 0,3 0 0,-1 0-1,1-8-4,9-4-31,0 0-3,0 0 2,0 0-2</inkml:trace>
  <inkml:trace contextRef="#ctx0" brushRef="#br0" timeOffset="13903.7952">9033 8934 43,'0'0'33,"0"0"2,0 0-8,0 0-7,0 0-1,0 0-6,0 0-5,0 0-2,6 16-1,-2-3-2,-2 4-2,4 5 0,-2 5-1,2 3 1,-1-2-1,0-3 0,1-5 0,1-2 0,-1-5 0,-6-13 0,11 7 0,-11-7 0,16-10 1,-16 10-1,17-22 0,-5 7 0,-1-3 0,1 2 0,3 0 1,-2 1-1,-1 1-1,-1 2 0,0 9-6,-11 3-14,12-6-17,-12 6 2,9 3-3,-9-3 2</inkml:trace>
  <inkml:trace contextRef="#ctx0" brushRef="#br0" timeOffset="14451.8266">9204 8937 59,'0'0'35,"0"0"-1,9 15 1,-4-3-18,2 7-8,-3-1-3,7 6-2,-2-3-1,3 2 0,1-5 0,0-4-1,0-4-1,-2 0 0,-1-5 0,-10-5 0,14-1 0,-14 1-1,8-9 1,-8 9-1,5-18 1,-2 2-1,3-3 0,1-1 0,2 0 1,1-3-1,1 4 0,-2 3-1,3 5-4,-12 11-20,13-5-13,-13 5 1,7 15-1,-4-4 0</inkml:trace>
  <inkml:trace contextRef="#ctx0" brushRef="#br0" timeOffset="15000.858">9595 8960 54,'0'0'36,"12"8"1,-12-8 0,-1 11-17,7 6-5,-8-3-5,6 10-3,-3-2-3,2 6-1,0 1-1,-2 0 0,2-3-2,-2 2 1,2-3 0,-2-2-1,1-3-1,-2-7-1,2-3-1,-2-10-3,2 12-5,-3-22-13,0 1-15,4-3 1,-3-7-1,4 3 2</inkml:trace>
  <inkml:trace contextRef="#ctx0" brushRef="#br0" timeOffset="15049.8608">9599 8997 81,'-5'-16'37,"0"1"0,4-1-8,1 16-14,6-21-5,5 13-3,-2-1-3,6 4-1,2-3-1,3-1 0,0 5-1,1 5 0,2 2 0,-1 3-1,-2 3 1,0 5-1,-5 3 0,-1 4 0,-3-1-1,-3 0 2,-5 1-2,-1 0 1,-4-3 0,-6-4 0,-2-2-1,-4-4 1,-1-4 0,-3 1 0,1-3 1,-2-2-1,4-2-2,1-1-3,14 3-33,0 0-2,-2-9 1,2 9-1</inkml:trace>
  <inkml:trace contextRef="#ctx0" brushRef="#br1" timeOffset="-454544.9985">11782 8791 48,'10'3'33,"-10"-3"1,0 0-3,0 0-14,0 0-1,0 0-5,-3 10-3,3-10-3,-13 17 0,4 1-3,-5-2 1,-1 7-1,-4 4 0,-1 1-1,-4 2 0,0 4 0,-2-2 0,-1-4 0,1 1 0,4-3-1,0-7 1,4-2-1,5-7 1,2-4-1,11-6-1,-13 5-2,13-5-1,0 0-5,0 0-11,14-13-19,-10 0 2,2-3-2,-2-6 3</inkml:trace>
  <inkml:trace contextRef="#ctx0" brushRef="#br1" timeOffset="-454236.9809">11432 8827 78,'0'0'36,"5"14"0,5-8-2,5 6-23,1-3-2,9 4 0,2-3-3,7 6-1,0-1 0,2 5-2,-1 1-1,-2-1 0,-5 0-1,-3 4 0,-3 1 0,-5-5 0,-5-1-1,-2-4 0,-2-3-1,-5-3-1,-3-9-4,0 0-8,0 0-25,7-13-3,-6 0 3,2 0-2</inkml:trace>
  <inkml:trace contextRef="#ctx0" brushRef="#br1" timeOffset="-453475.9374">11990 8631 40,'0'0'33,"5"-13"2,-5 13 1,0 0-15,2-16-2,-2 16-6,0 0-3,10 16-3,-8-7-1,3 4-2,-1 1 0,2 4-1,-1 2 0,-2-2-1,-2-3-1,-1 4 0,-1-4-1,-4 0-1,1-1 0,4-14-2,-14 16-1,14-16-3,-9 13-5,9-13-16,0 0-12,-2-10 2,9-1-1,8 6 2</inkml:trace>
  <inkml:trace contextRef="#ctx0" brushRef="#br1" timeOffset="-452999.9101">12341 8890 68,'0'0'36,"0"0"0,11-1 2,-11 1-23,0 0-4,14-6-3,-2 6-2,1-2-2,7 4 0,-2-3-2,3 3 1,0-2-2,-1-1 0,0 0-1,-3 1-1,-2 1-1,-6-6-3,2 8-7,-11-3-21,0 0-7,0 0 1,-17-9 0</inkml:trace>
  <inkml:trace contextRef="#ctx0" brushRef="#br1" timeOffset="-452754.8961">12330 8994 77,'4'10'37,"-4"-10"0,14 10-3,-4-1-21,-1-8-3,12 7-2,-3-3-2,3-1-2,-1-1-2,1 3 0,0-2-1,-2-2 0,-1 0-2,-4-4-2,0 3-4,-14-1-14,16-6-19,-16 6 2,6-15-2,-6 15 1</inkml:trace>
  <inkml:trace contextRef="#ctx0" brushRef="#br1" timeOffset="-450783.7834">13213 8851 43,'13'-11'32,"3"5"2,-7-3 1,-6-1-17,6 10-3,-9 0-2,0 0-3,0 0-3,-6 14 0,-6-1-2,0 9-1,-4 1-1,-7 4 0,-2 1-2,0 5 0,0-1 1,0 0-2,1-3 1,1-4-1,4-3 0,5-4 0,3-4 0,3-4 0,8-10-1,-12 8-2,12-8 0,0 0-3,0 0-5,4-10-13,0 0-15,3-4 0,-4-6 1,2-2 1</inkml:trace>
  <inkml:trace contextRef="#ctx0" brushRef="#br1" timeOffset="-450462.765">13000 8874 48,'0'0'34,"-10"-10"2,10 10 0,-12 0-10,12 0-14,0 0-1,-10 12-3,17 0-1,1 2-3,9 5 0,4 2-1,7 2-1,4-3 0,4 2 0,0-1-1,-1-1 0,-3-2 0,-2 0-1,-7-5 1,-5 1-1,-4-3 1,-14-11-1,12 14 0,-12-14 0,0 10 0,0-10-2,0 0-1,-14-5-5,14 5-12,0 0-21,0 0 2,-4-14-1,4 14 1</inkml:trace>
  <inkml:trace contextRef="#ctx0" brushRef="#br1" timeOffset="-449914.7337">13559 8959 57,'9'7'36,"-9"-7"0,0 0 1,15 9-15,-15-9-10,13 0-1,-13 0-4,23 2-2,-8-2 0,5 3-2,3-3-1,0 2 0,1-1 0,0-1-1,-2-1 0,-2 1 0,-1-1 0,-4-1 0,-4-2-1,-11 4 1,13-5-1,-13 5-1,0 0-1,-3-12-2,3 12-5,-13-8-14,13 8-18,-15-5 1,15 5 0,-10-5 0</inkml:trace>
  <inkml:trace contextRef="#ctx0" brushRef="#br1" timeOffset="-448791.6694">14149 8859 53,'0'0'33,"0"0"2,0 0-8,-14-11-8,14 11-2,-10-6-6,10 6-3,0 0-2,0 0-1,-6-14-1,6 14-1,4-9-1,-4 9 0,14-14 0,-5 7-1,3 0 0,2 0 0,-1 0 0,4 3 0,-1-1 0,0 3 0,-3 2-1,0 3 1,-2 2-1,-2 3 0,-4 5 1,0 1-1,-5 3 1,0 4-1,-5 3 0,0 1 0,-4 2 0,-1-1-1,-3-1 1,-1 2-1,-1-4 1,0-5 0,-1-2-1,4-3 1,-1-4 0,4-1 0,9-8 0,-10 6 1,10-6-1,0 0 0,12 2 0,-2-3 1,4 1-1,4 1 0,0-1 1,4 3-1,1 0 1,-2-1-1,-1-1 0,-1 6 0,-3-2 1,-1-2 0,-4 1-1,-11-4 0,14 4 1,-14-4-1,11 5 1,-11-5-1,0 0-1,0 0-3,0 0-3,1-10-23,-1 10-10,-6-10 0,-2 0-1</inkml:trace>
  <inkml:trace contextRef="#ctx0" brushRef="#br1" timeOffset="-388279.2083">15104 8798 15,'0'0'28,"-3"18"3,3-18 1,-13 11-11,10 5-5,-6-4-1,5 6-2,-6-1-5,4 9-2,-4-1-2,2 4-1,-1-2-2,0-1 0,0-3 0,1 0-1,0-4 1,3-9 0,5-10 0,0 0-1,0 0 1,-6-10-1,8-8 1,3-7-1,2-3 1,0-2-1,1-1 2,0-2-1,0 4 0,-1 5 1,-2 5 0,0 6 0,-5 13-1,7-12 1,-7 12-1,13 8 0,-4 0 1,2 3-1,3 4 0,2 3 0,2 1 0,1 4 1,-1-2-1,-1-1 0,-3-1-1,1-2 1,-3-3-1,-2-5 0,1-2-2,-11-7-3,17 1-6,-17-1-27,0 0-1,11-9 1,-11 9-1</inkml:trace>
  <inkml:trace contextRef="#ctx0" brushRef="#br1" timeOffset="-387529.1654">15680 8771 44,'0'0'31,"0"0"3,0 0-2,0 0-15,6 10-7,-4-1 2,6 6-3,-1-1-3,6 8-2,-2-4 0,3 2-1,-1-2-1,2-2 0,-2-4-1,1-2 0,-1-4 1,-2-6-1,2-3-1,0-1 1,-1-7 0,2-4-1,-2-1 1,1-2-1,-1-2 1,-1 4-1,-1-1 1,-4 4 0,0 2 0,-6 11-1,0 0 2,0 0-1,5 22 0,-7-4 0,-1 4 0,1 10 0,-1 3 0,-1 1 0,-1 2-1,2 0 1,-2-1-1,2 0 1,1-5-1,1-9 0,0-2 0,1-3 0,0-6-1,0-3 1,0-9-2,0 14 0,0-14-2,-2 10-5,2-10-11,0 0-20,0 0 2,0 0-2,4-22 3</inkml:trace>
  <inkml:trace contextRef="#ctx0" brushRef="#br1" timeOffset="-387223.1479">16046 8524 70,'0'0'33,"11"5"1,-11-5-7,16 18-18,-6-4-1,3 5 0,-4-1 0,5 4-2,-4-3-2,3 4-1,-6-4 0,0-2-2,-4-4-1,-2-2-3,1 0-3,-2-11-12,-10 12-20,10-12 2,-13 10-2,13-10 2</inkml:trace>
  <inkml:trace contextRef="#ctx0" brushRef="#br1" timeOffset="-386829.1254">16357 8866 60,'-10'13'35,"10"-13"0,-4 12 1,4-12-21,0 0-5,23 5-2,-10-12-1,8 3-1,2-4-3,3 3 0,-1-2-1,2 1-1,-3 2 0,-5 0-2,-4 2-1,-4 2-4,-2 6-4,-9-6-11,0 0-18,0 0 2,-18 6-1,6 2 1</inkml:trace>
  <inkml:trace contextRef="#ctx0" brushRef="#br1" timeOffset="-386561.1101">16340 9049 55,'0'0'36,"11"12"0,4-13 1,0-5-16,10 7-10,-4-7-1,7 2-4,-5-3-2,2 5-1,-2 0-3,-4-1 0,-3 2-3,-4-1-3,2 6-7,-14-4-25,11 4 1,-11-4 0,0 0-1</inkml:trace>
  <inkml:trace contextRef="#ctx0" brushRef="#br1" timeOffset="-386019.0791">16889 8733 85,'0'0'36,"5"10"2,-3 0 0,-2-10-28,2 22-5,1-8 0,5 4-1,-2-1-1,3 0-2,2-1-1,2 0 1,-1-2 0,1-2-1,-2-4 0,0 0 0,0-2 0,-1-2 0,0-3 0,3-5 0,-1-3 0,2-2 0,0-6 1,1-4-1,-1-3 0,0 1-1,-1 3 2,-5 0-1,-2 7 1,-6 11-1,0 0 1,0 0-1,-10 17 1,1 5 1,-5 5-2,2 9 1,-3 6-1,2 4 1,-2 3 0,4 3 1,-2 1 0,2-1-1,1-7 1,2-4 0,1-8 0,2-7-1,-1-6-1,2-10-2,4-10-3,0 0-11,0 0-24,-8-12-1,3-3 1,-1-2-1</inkml:trace>
  <inkml:trace contextRef="#ctx0" brushRef="#br1" timeOffset="-301594.2502">19771 8414 61,'11'8'31,"-11"-8"1,0 0-4,11 11-23,-11-11-4,0 0-8,17 0-12,-6 3-12,-11-3-1,20-7 1,-20 7 0</inkml:trace>
  <inkml:trace contextRef="#ctx0" brushRef="#br1" timeOffset="-301256.2309">19886 8437 30,'0'0'31,"17"11"1,-17-11-1,10-3-16,-1 3-5,2-1-13,0 5-25,-11-4-1,22-6-3,-12-1 1</inkml:trace>
  <inkml:trace contextRef="#ctx0" brushRef="#br1" timeOffset="-301230.2294">20064 8435 53,'-3'9'36,"3"-9"-1,0 0 0,0 0-20,10-2-5,-10 2-8,14-7-12,-5-2-24,4 5-1,-1-5-1,2 5 1</inkml:trace>
  <inkml:trace contextRef="#ctx0" brushRef="#br1" timeOffset="-300646.196">20754 8200 18,'-18'6'30,"1"11"1,-7-1 3,1 7-11,3 9-5,-4-1-4,13 11-2,-3-3-5,13 4-1,3-1-2,9 0-2,2-7 0,5-2-2,6-6-2,-2-9-2,6 1-7,-9-9-16,-2-6-9,2-2 1,-8-9-2</inkml:trace>
  <inkml:trace contextRef="#ctx0" brushRef="#br1" timeOffset="-300238.1727">21027 8173 18,'0'0'29,"-11"-7"1,1 12 4,0 9-15,-8 1-2,6 14 0,-7 1-4,6 11-2,-1 1-3,5 6-2,3-2-1,7-5-1,2-1-2,6-2-1,3-7-3,2-11-9,5-2-27,4-6 1,-4-7 1,2 0-3</inkml:trace>
  <inkml:trace contextRef="#ctx0" brushRef="#br1" timeOffset="-295916.9255">21277 8273 26,'0'0'17,"10"-9"1,-10 9 4,0 0 3,11-16-7,-11 16-3,3-13-1,-3 13-2,0 0-1,0 0-3,0 0-1,0 0-2,4 15-1,-3 3 0,-3 2-1,2 6 0,-2 2-1,1 7 1,-2-2-1,1-2-1,0-4 0,1-1 0,0-7-1,2-3 1,-1-5 0,0-11-1,4 9 0,-4-9 0,0 0 0,0 0 0,0 0-1,9-2-2,-9 2-2,0 0-5,0 0-9,11 4-21,-11-4 3,0 0-2,12 6 3</inkml:trace>
  <inkml:trace contextRef="#ctx0" brushRef="#br1" timeOffset="-295570.9057">21440 8588 33,'0'0'33,"13"10"3,-13-10 0,0 0-13,10 21-5,-10-21-4,-3 16-6,-3-6-2,1 4-3,-2-2-2,-1 1-3,2-1-2,-3-5-4,9 6-9,-6-3-18,6-10-1,0 0-1,11-2 1</inkml:trace>
  <inkml:trace contextRef="#ctx0" brushRef="#br1" timeOffset="-295102.8789">21648 8308 11,'0'0'27,"-4"-15"2,4 15 2,0 0-14,0 0-3,2-9 1,-2 9-2,0 0-2,3-15-2,-3 15-3,0 0 0,0 0-2,0 0 0,0 0 0,0 0-2,0 0 1,5 15-2,-7-2 0,0 4 0,-1 0 0,0 3-1,2-3 1,0 0-1,1 1 0,2-5 0,-2-13 1,12 14-1,0-8 1,0-2-1,4 0 0,-2 0 1,3-3 0,-2 1-1,0 3 0,-2 2 1,-2-2-1,-11-5 0,14 14 0,-14-14 1,8 21-1,-6-9 0,-1-1 0,-3-1 0,-1 2 0,-2 0 0,-2-2 1,7-10-1,-19 14 0,8-8 1,-3-2-2,2-1 1,-1-3 1,0-2-2,2 0-1,0 1-1,1-5-4,10 6-14,-6-10-17,2-1 1,4 1-2,0-6 2</inkml:trace>
  <inkml:trace contextRef="#ctx0" brushRef="#br1" timeOffset="-294752.8589">21640 8332 71,'0'0'37,"0"0"0,19-10 1,-3 11-25,-4-5-4,8 1-2,-2-2-3,5 2-1,-1-5-2,1 4 0,-1 0-3,-4-2-1,2 5-5,-10-4-8,3-2-23,-13 7 1,0 0 0,0 0 0</inkml:trace>
  <inkml:trace contextRef="#ctx0" brushRef="#br1" timeOffset="-294400.8388">21889 8165 63,'4'-16'36,"-4"16"1,4-12 1,-4 12-22,0 0-6,2-9-1,-2 9-3,15 15-2,-4-2-1,1 2-1,1 5-1,3 1 0,-1 6 0,-1 5 0,-2-2 0,-4 4-2,-3 2 1,-6-2 0,0-1 0,-1-4 0,-2-6 0,1-4 0,-1-2 0,1-5 0,3-12 0,0 0-1,0 0-1,-2 9-1,2-9-2,0 0-7,0 0-15,0 0-12,-5-9 0,5 9 1,10-3 0</inkml:trace>
  <inkml:trace contextRef="#ctx0" brushRef="#br1" timeOffset="-294051.8188">22188 8532 54,'10'8'36,"-10"-8"1,8 13 0,-6 2-15,-2-15-10,8 25-2,-8-12-3,4 5-3,-4-5 0,1 4-2,-3-3 0,0-2-2,-2-1-1,4-11-3,-11 14-5,1-13-17,10-1-13,-9-3 0,9 3 0,0-14 1</inkml:trace>
  <inkml:trace contextRef="#ctx0" brushRef="#br1" timeOffset="-293691.7982">22638 8267 27,'0'0'33,"0"0"2,-11-5 1,2 6-10,9-1-6,-24 13-5,13 4-5,-10 0-2,7 4-2,-2 2-2,4 6-1,2 1-1,4 5 0,1-2-1,4 0 1,3-2-1,1 0-1,2-2 2,2-4-2,1-1 1,1-6-1,2-4 1,2-2-1,-3-5 1,1-2-2,2-3-1,-13-2-2,15 0-9,-15 0-26,-2-10-2,2 10 2,-13-18-2</inkml:trace>
  <inkml:trace contextRef="#ctx0" brushRef="#br1" timeOffset="-292459.7278">22707 8555 31,'0'0'29,"0"0"0,0 0-4,0 0-2,0 0-5,10 3-1,-10-3-4,16-3-2,-5-2-3,7 7-3,-2-3 0,6 2-2,-5-1-2,2 1 0,-3-1 0,0 3-1,-4-1 0,-2-2 0,-10 0-1,0 0 0,10 1-1,-10-1-2,0 0-2,0 0-5,-9-8-10,9 8-18,0 0 2,0 0-1,-7-13 3</inkml:trace>
  <inkml:trace contextRef="#ctx0" brushRef="#br1" timeOffset="-292111.7079">23025 8382 53,'2'-11'37,"-2"11"-1,8-11 0,-8 11-18,0 0-5,0 0-3,10 19-4,-11-4-1,6 6-1,-5 1-2,2 2 1,1 1-2,0 4 1,-4-1-1,3-3-1,1-3 1,-3-4-2,3-4 1,0-5-1,-3-9-1,0 0-5,12 7-10,-12-7-23,0 0 2,9-11-2,-9 11 2</inkml:trace>
  <inkml:trace contextRef="#ctx0" brushRef="#br1" timeOffset="-291763.688">23197 8655 59,'3'12'36,"3"3"1,-6-2-2,-4 1-20,2 8-4,-5-7-5,6 2-1,-8 0-4,3-7-1,4-1-4,2-9-5,0 0-18,0 0-9,0 0 0,8-12-1</inkml:trace>
  <inkml:trace contextRef="#ctx0" brushRef="#br1" timeOffset="-291397.667">23437 8419 56,'-5'-15'36,"5"15"-1,-7-20 1,2 10-22,5 10-5,-10-2-1,10 2-2,0 0-2,0 16-2,-2-6 0,3 5 0,-1 1-1,-1 1 0,7 1 0,-5 1 0,-3-1-1,8-3 1,-1-2-1,-3-3 0,4 0 1,3 0-1,-9-10 0,13 14 1,-1-10-1,-12-4 0,17 9 0,0-7 1,1-1-1,-6-1-1,3 1 1,-3 1 0,-2 1 0,-1 3 0,-9-6 1,6 19-2,-11-8 2,3 1-1,-2 2 0,-5-1 0,1 0 0,0-2 0,-5-1 1,13-10-1,-17 14 0,2-7 1,1-3-1,14-4 1,-17 2-1,8-2 0,9 0-1,-13-5-1,13 5-3,-11-12-7,11 12-23,8-18-3,-8 2-1,-3 0 0</inkml:trace>
  <inkml:trace contextRef="#ctx0" brushRef="#br1" timeOffset="-291043.6468">23347 8429 64,'0'0'36,"0"0"2,18-9 0,-8 10-21,2-8-7,8 8-2,-4-4-2,10 2-2,-1-1-1,-3 2-1,-2-2-1,5 1-2,-3 1 0,-6-4-1,1 1-3,-17 3-7,16-10-28,-16 10 1,10-6 0,-10 6 0</inkml:trace>
  <inkml:trace contextRef="#ctx0" brushRef="#br1" timeOffset="-290689.6265">23700 8302 66,'19'-9'38,"-19"9"0,15 2-3,-4 12-19,-10-3-6,8 11-1,-2-2-4,1 11-2,-3-1 0,7 0-1,-2 1-1,-5 2 0,-2-1 0,0-2-1,-7-1 1,-2-5-1,1-2 0,-5-4-1,-5-2 0,9-7 0,6-9-2,-13 12-4,13-12-10,0 0-22,0 0 0,13 0-1,-4-9 3</inkml:trace>
  <inkml:trace contextRef="#ctx0" brushRef="#br1" timeOffset="-290326.6058">23935 8304 72,'0'0'37,"0"0"1,0 0 1,5 10-27,-5-10-3,0 27-2,4-8-3,6 8 0,-3 1-2,4 1 0,3 0 0,-4 0-1,1 2 0,3-2 0,-6-2 0,-8-2-1,-2-2 0,-3-1 0,-6-3 1,0-4-1,-1-4-1,-4-1 0,0-3 0,16-7-1,-14 13-2,14-13-6,0 0-29,0 0-2,0 0 2,-7 11 0</inkml:trace>
  <inkml:trace contextRef="#ctx0" brushRef="#br1" timeOffset="-289974.5856">24241 8687 47,'0'0'36,"13"1"1,-13-1 2,2 11-17,-2-11-8,-1 14-3,5-4-3,-7 5-3,-5 1-1,11 3-1,2-1-1,-3 0-1,-3-3-2,-14 0-1,7 0-6,4-5-26,4-10-7,-25 4 2,8-11-2</inkml:trace>
  <inkml:trace contextRef="#ctx0" brushRef="#br2" timeOffset="-529297.2741">13451 11203 27,'18'-10'24,"6"6"2,-6-5-5,2 0-13,0-1-1,-5-2 1,2 2-1,-6-2-1,0 2-1,-6-5 1,-1 4-1,-7-4 0,-3 5-1,-7 0 0,-4 1 0,-6 1 1,-1 8-2,-5 4 0,3 6 0,-1 5-1,6 5 1,2 2 0,9 8 0,2 2 0,10 0 1,6-2-1,4 2 0,4-5 1,3-1-2,2-3 1,3-3-2,-2-6 1,3-2-2,-2-3 0,-2-6 0,-2-4-3,0-4-2,0 0-5,-6-7-14,1-3-15,1-2 2,-5-5-1,6 1 1</inkml:trace>
  <inkml:trace contextRef="#ctx0" brushRef="#br2" timeOffset="-528876.25">13834 11078 48,'0'0'33,"0"0"2,1 12 0,-5 1-12,-1 1-14,6 5-2,-4 0-2,8 4-1,0-3-1,2 2-1,0-3 0,3-4-1,-1-4 0,2-3-1,0-3 0,-11-5 0,15-10 0,-6-3-1,1-7 0,-2-1 1,2-3 0,1-3-1,0 0 1,1 5 0,-1 1 0,-2 5 1,-1 7-1,3 6 1,-11 3 0,17 16 0,-12 2 0,2 5 1,-1 6-2,1 4 1,-3 0 0,0-1-1,-3-2-1,0-6-1,6-4-3,-6-9-11,-1-11-21,12-4 0,-4-13-2,4-6 2</inkml:trace>
  <inkml:trace contextRef="#ctx0" brushRef="#br2" timeOffset="-528634.2362">14214 10784 77,'0'0'38,"0"0"-2,2 25 1,2-3-29,-2 6-1,5 12-1,-5 1-3,3 7 0,-1 1-2,1-1 0,0-2-3,-1-4 0,4-3-3,-6-14-7,7-5-24,-2-4-1,-7-16 0,0 0-1</inkml:trace>
  <inkml:trace contextRef="#ctx0" brushRef="#br2" timeOffset="-528448.2255">14163 11112 60,'-7'-9'36,"0"0"0,7 9-1,9-5-16,2-3-9,10 7-3,2-2-2,7 0-3,7 0-3,3-3-6,5 7-13,-3-2-18,-2-3 1,-3 2-2,-4-1 3</inkml:trace>
  <inkml:trace contextRef="#ctx0" brushRef="#br2" timeOffset="-527995.1996">14680 11040 52,'0'0'35,"-1"-14"0,1 14 1,-10-7-18,-7 3-6,3 11-4,-8 0-2,3 8-1,-5 3-2,3 7 0,0 2 0,4 3 0,2-3-2,8 2 2,4-4-1,8-1-1,7-8 1,5-6-1,6-8-1,3-4 0,4-7 1,-3-6-1,-2-6-1,-1-2 2,-5-3-2,-6 2 1,-2 0 0,-7 0 0,-6 3 1,1 4-1,-4 5 1,5 12-1,-11-12 0,11 12 1,0 0-1,-8 22 1,10-4-1,2 1 1,1 3-1,2 1 0,3-1 0,0 0 0,0-2-2,0-6-1,1 3-5,-11-17-12,17 6-20,-5-9 1,-1-6-1,3-4 0</inkml:trace>
  <inkml:trace contextRef="#ctx0" brushRef="#br2" timeOffset="-527766.1865">14961 11055 79,'0'0'39,"0"0"-1,0 0 2,0 0-27,-6 22-5,2-7-2,4 4-3,-1 0-1,1 2-1,2-3-2,0-4-3,6-2-4,-8-12-17,12-1-14,-12 1-1,16-22 1,-7 3 0</inkml:trace>
  <inkml:trace contextRef="#ctx0" brushRef="#br2" timeOffset="-527592.1766">14950 10850 92,'-9'-3'39,"9"3"0,-15 2-2,15-2-30,-8 9-2,8-9-5,6 12-5,7-3-7,-13-9-26,21 10 0,-6-10 0,-2-5-2</inkml:trace>
  <inkml:trace contextRef="#ctx0" brushRef="#br2" timeOffset="-527319.161">15101 10725 64,'0'0'37,"6"-17"0,-6 17 1,16 9-22,-16-9-5,10 27-2,-7-5-3,4 11-1,-1 6-2,1 9 0,-5 4-1,0 3 0,-2-1-2,0 3 0,0-5 1,-2-6-1,0-5-1,2-12-1,3-9-3,-3-20-3,14 12-11,-2-23-22,0-6 2,5-9-1,0-6 1</inkml:trace>
  <inkml:trace contextRef="#ctx0" brushRef="#br2" timeOffset="-526959.1404">15520 10959 72,'0'0'38,"0"0"-1,0 0 2,-16 0-24,1 9-7,-5-2-2,-1 2-2,-1 1-1,6 1-1,2-1-1,6 0 0,8-10 0,3 16-1,8-9 0,3 4 1,6 0-1,-1-1 0,1 3 1,1 1-1,-4 2 0,-3-2 1,-6 2-1,-5-1 0,-4 1 0,-5 1 0,-8 0 1,-2-3-1,-4-1 0,1-1-1,-1 0 0,-2-6-4,8 5-13,0-10-23,-1-6 2,0 1 0,2-3-1</inkml:trace>
  <inkml:trace contextRef="#ctx0" brushRef="#br2" timeOffset="-178613.2161">15738 11190 58,'15'6'29,"-15"-6"1,16 10-7,-11-1-19,-6 2-1,1 2-2,-2 0-2,-4 0-8,5-1-8,1 0-12,0-12-1,0 0 0,-17-3 1</inkml:trace>
  <inkml:trace contextRef="#ctx0" brushRef="#br2" timeOffset="-178153.1898">16022 10947 28,'0'0'33,"11"-13"2,-11 13-1,10-10-11,-12 0-6,2 10-3,0 0-4,0 0-2,0 0-3,10 18-1,-9-2-2,1 7 0,-1 2 0,0 4-1,0 1-1,0-2 0,1-3-2,-2-6-2,5-1-5,-5-18-8,0 0-21,18-9 0,-11-11-1,3-7 2</inkml:trace>
  <inkml:trace contextRef="#ctx0" brushRef="#br2" timeOffset="-177686.1631">16103 10725 53,'0'0'36,"-7"-10"-1,7 10 0,0 0-11,0 0-20,-6 15-5,13-3-13,1 2-20,-2-3-1,2 6-1,-1-5 1</inkml:trace>
  <inkml:trace contextRef="#ctx0" brushRef="#br2" timeOffset="-177219.1364">16276 10952 81,'8'11'36,"-8"-11"-1,0 0-6,6 15-23,-6-15-2,0 24 0,-1-10-1,2 4 0,-1-4-2,5 6 1,-2-4 1,2-4-1,-5-12-1,13 10 0,-1-13 1,1-4-1,4-5 0,0-8 0,3-5 0,-2 1 0,-1 1 0,-4-1 0,-1 5-1,-4 4 1,-8 15-1,0 0 1,0 0-1,-3 18 1,0 2-1,2 3 0,1 3 0,0 0 1,3-2-1,1-3 0,2-6 0,3-2 0,0-9 0,1-5-1,3-6 1,1-7-1,1-4 1,0-5-1,1-1 0,-1-3 1,1 3-1,-4 5 1,-2 2 1,-2 7 0,-8 10 0,9-3 0,-9 3 0,0 24 1,-3-6-1,1 3 0,-1 2 0,3 0-1,0 1-2,-3-5-2,9-1-7,-6-7-23,0-11-6,14 1 1,-14-1-1</inkml:trace>
  <inkml:trace contextRef="#ctx0" brushRef="#br2" timeOffset="-176733.1086">16799 10979 78,'10'12'36,"-8"-2"0,3 1-4,0 4-23,-6-1-3,6 9-2,-2-1-1,3 2-2,-1-1-1,0 0 0,1-3 0,-2-1 0,-2-3-1,-1-7 0,-1-9-1,0 0 0,0 0 0,-3-9 0,1-9 0,-1-7 0,-1-6 1,2-4 1,0-2 1,1-2 1,2 0 1,2 4 0,2 2 1,4 8 0,0 4 1,5 6-1,0 4-1,5 7 0,-4 4-1,2 5-1,-3 2 0,1 7 0,-5 3 0,-4 4-1,-6-1 0,-3 2 0,-5 0 0,-4 0 0,-3-3 0,-3-3 0,0-5 0,2-2 0,3 0-1,0-7-1,13-2-2,-11-9-7,18-3-27,3-1-2,2-9 1,2-2-1</inkml:trace>
  <inkml:trace contextRef="#ctx0" brushRef="#br2" timeOffset="-176692.1062">17181 10590 82,'0'0'38,"6"10"1,-7 4 0,-8 4-28,8 12-4,-5 2-1,4 9-2,-3 3-1,2 2 0,0 1-2,2 0 0,1-1-1,1-6 0,5-4-1,0-9-3,7-4-4,-2-14-19,5-7-14,3-9 1,-2-12 0,3-4 1</inkml:trace>
  <inkml:trace contextRef="#ctx0" brushRef="#br2" timeOffset="-176217.0791">17377 10889 81,'-1'19'38,"2"-1"0,-2 4 0,1 3-28,-3-2-3,4-2-3,0 0-3,1-3-3,4-3-3,-6-15-10,0 0-24,15 0 1,-10-13 0,1-4 0</inkml:trace>
  <inkml:trace contextRef="#ctx0" brushRef="#br2" timeOffset="-176178.0768">17388 10708 85,'0'0'36,"0"0"1,-9-9-4,9 9-27,0 0-14,0 0-27,11 8 0,-11-8-2,24 12 1</inkml:trace>
  <inkml:trace contextRef="#ctx0" brushRef="#br2" timeOffset="-175713.0502">17528 10960 67,'14'0'36,"6"1"-1,-2-9 1,-1 2-26,6 4-3,-4-3-3,4 1-1,-3-1-1,1 1-1,-4 0 1,-1-2-1,-3-3 1,-2 1-1,-5-5 1,-3 1-1,-5-2 1,-4 0-1,-3-1 0,-4 7 0,-2 3 0,-5 5 1,0 6 0,-1 8 0,-2 5 0,5 7 0,-1 3 0,5 4 0,1 0 0,8 0 0,3-3-1,4 1 0,6-7-1,4-4 0,4-6-3,3-7-3,10 1-15,-1-10-20,-3-8 1,5-3 0,1-6-1</inkml:trace>
  <inkml:trace contextRef="#ctx0" brushRef="#br2" timeOffset="-175247.0236">18148 10837 97,'-20'1'37,"4"0"2,-2-1-9,2 6-21,-6-1-5,5 5 0,2 1-1,5 0-1,6 0-1,6 3-1,5-1 1,4 0-1,4 0 0,4 2 0,0-1 0,-3 3 0,-1 0 0,-4-2 0,-4 1 0,-4 2-1,-7-1 1,-4 0 0,-6-3 0,-1 0 1,-5-4 0,0 1 0,-2-1 1,2-6-1,2-3 0,3 0 0,6-1-4,9 0-10,-10-12-26,10 12-2,10-20 1,-1 9-1</inkml:trace>
  <inkml:trace contextRef="#ctx0" brushRef="#br2" timeOffset="-542902.0522">20492 11542 3,'0'0'21,"0"0"1,-10-3-2,10 3-6,-10-11 0,10 11 0,-10-14 0,10 14-1,-13-21 0,9 11-3,-4-11-1,3 3-1,-3-6-3,2 0-1,0-9 0,3 0-1,1-6 0,2-2 0,0-6 0,3 1-1,1-5 0,2 3 0,1 0 0,0 1-1,0 1 0,3 6 0,2 3 0,1 5 0,2 3 1,4 5-1,1 5 0,4 8 1,1 6-1,0 5 1,1 8-1,2 9 0,2 9 0,-1 5 0,0 7 0,0 7 0,-1 5 0,0 2 0,-2 2-1,-4 1 1,-3-3-1,-3 1 1,-4-2-1,-4-7 1,-3-1-1,-1-5 0,-3-3 1,0-6-1,-1-5 0,0-4 0,2-6 0,-1-2 1,-1-2-1,0-10 0,0 0 0,0 0-2,0 0 0,0 0-2,0 0-4,5-21-6,2 8-23,0-2-3,0-2 1,3-1 0</inkml:trace>
  <inkml:trace contextRef="#ctx0" brushRef="#br2" timeOffset="-541324.962">20261 10827 23,'0'-16'29,"0"16"4,-2-11-1,2 11-13,0 0-3,-15-11-4,15 11 0,-6 13-4,6 7-1,-3 3-2,7 13 0,-3 6 0,3 12-1,-1 8-1,0 8 0,-1 1 0,0 2-1,-2-2-1,-1-2 0,0-7 0,2-5 0,-1-9 0,3-10-1,1-9 1,1-8 0,2-9-1,-7-12 0,13 6-1,-7-16-4,5 3-15,-4-7-20,-3-6 2,-1 2-3,-3-5 2</inkml:trace>
  <inkml:trace contextRef="#ctx0" brushRef="#br2" timeOffset="-539168.8387">22632 11341 70,'-6'12'35,"3"6"0,0-3 1,-3 2-28,8 6-1,-3-5-1,10 3-2,0-5-1,7 0 0,2-8-2,6-1 1,1-5-1,2-8 0,0-4-1,-4-2 1,-1-6 0,0-4-1,-6 0 1,-3-3-1,-6 2 1,-3 4-1,-3 3 1,-1 4-1,0 12 0,0 0 1,-15 6 0,11 11-1,0 4 1,3 6 0,0 2-1,2 2 0,4-1-3,3-8-1,6 3-5,-6-15-8,6 0-11,0-8-11,-2-11 0,2-6 2,-4-10 1</inkml:trace>
  <inkml:trace contextRef="#ctx0" brushRef="#br2" timeOffset="-538696.8117">22946 11033 67,'0'-29'37,"6"17"-2,-6 12 3,0 0-24,16 27-6,-10 3-2,7 14-1,-7 2-1,5 7-1,-2-1 0,-6 0-2,0-5 0,1-3 0,-2-7-1,-3-12 0,6-6 0,-2-7 0,-3-12-1,9 5 2,-9-5-1,15-19-1,-9 6 1,6-3 0,-4 2 0,1-3 0,5 3 0,-3 4 0,-1 3 0,4 4 0,-2 3 0,-12 0 0,15 14 0,-10 1 0,-5 2 1,-3 2-1,-3 2 1,-4 1-1,-4-1 1,-1-2 1,0-3-1,-7-4-1,4-3 1,2-3-1,2-4 0,3-5-2,11 3 0,-3-14-2,3 14-5,18-23-11,-5 9-20,8-1 1,0-4 0,5 4 2</inkml:trace>
  <inkml:trace contextRef="#ctx0" brushRef="#br2" timeOffset="-538026.7734">23380 11346 64,'0'0'36,"0"0"0,0 0 0,-12-12-22,12 12-4,-19 7-3,10 0-2,-5 0-1,2 6-1,-1-3-1,10 3-1,5-1 0,0 1-1,8 2 0,5-1 0,2 3 0,1-3 0,5 3 0,-10-1 0,-4-1 0,2-2-1,-8 0 1,-11-4 0,8-9 0,-24 12 0,1-10-1,5-2 1,2 0-1,-8-2 0,8-1-1,5-2 0,11 5 0,-9-8 0,9 8-1,15-9 2,-2 2 0,10 1 0,3 0 1,1-1 1,0-4-1,5 4 1,-4-4 1,4 0-1,-5-3 2,-2 2-2,-8-4 2,5 1-2,-4-3 1,-6-2 0,-3 0-1,-2-2 0,-6 0 0,1 2-1,-3 2 0,-8 5 0,-4 7 0,2 6 1,-5 9-1,-2 6 0,-1 7 0,-6 7 0,4 4 0,4 2 1,4-1-1,-2-3 0,10-1 0,8-1 0,5-4 0,9-8 0,1-3 0,4-6-1,1-4-2,3-4-4,7 0-8,-13-7-24,2-8 0,-6-4 0,-1-8 1</inkml:trace>
  <inkml:trace contextRef="#ctx0" brushRef="#br2" timeOffset="-537634.751">23832 10934 87,'0'0'36,"14"11"2,-13 15-2,0 8-29,2 5-2,1 15-1,-6 2-1,5 8 0,-4-1-1,-4-2-2,1-5 0,3-8-2,0-4-2,-1-15-3,10-6-5,-8-23-8,0 0-10,9-6-1,-9-10 2,-7-11 2,0-4 7,-12-7 9,-1 1 13,-3 4 13,-3 1 10,1 5 3,4 5-1,13 8 0,3 5-3,18 11-6,5-3-10,15 8-4,3 0-1,12 2-5,2 2-6,-7 2-30,-7-9 1,-6 0-1,-18-7 0</inkml:trace>
  <inkml:trace contextRef="#ctx0" brushRef="#br2" timeOffset="-489889.0201">22369 11339 3,'0'0'21,"10"-1"3,-10 1-2,0 0-5,0 0-3,9-6 0,-9 6-2,0 0 0,0 0-1,0 0-2,0 0-2,0 0 1,0 0-2,-17-8-2,17 8 0,-19-5-1,19 5 1,-18-9-2,8 7 1,-4-1-2,2 3 1,0 0-1,1 2 1,-2 1-2,1 3 1,-1 1-1,4 1 1,1 1-2,2 0 2,-1 0-1,3 2 0,2-2 0,4 0 0,-2-9 0,6 19 1,-6-19-1,12 17 1,-3-9 0,3 0 0,0 0 0,2 3 0,2-2 0,0 0 0,4 3 0,-2 0-1,-2 2 1,-1-1 0,-5 0-1,-6 2 1,-4-1-1,-5 1 1,-7-2-1,-2 0 0,-4-2 0,-4-1 1,-1-2-1,3-2 2,2-4-1,0-4 1,4-2-1,1-1 0,4-1 1,9 6-1,-11-12 0,11 12-1,-4-10-1,4 10-2,0 0-3,0 0-13,16 2-21,-2 2 1,0-5-1,5 4 0</inkml:trace>
  <inkml:trace contextRef="#ctx0" brushRef="#br2" timeOffset="-488709.9526">22574 11340 28,'0'0'22,"7"-14"-2,-7 14 1,2-15-4,-2 15 0,1-16-3,-1 16-3,-5-14-2,5 14-2,-3-10 0,3 10-2,0 0-1,0 0 0,-1 10-1,2 2 0,8 6-1,-5 3 0,6 3-1,-1 5-4,0-3-10,-3 0-23,7 2 2,-7-9-3,3-1 2</inkml:trace>
  <inkml:trace contextRef="#ctx0" brushRef="#br2" timeOffset="-174485.9801">13458 11740 11,'15'-15'28,"3"5"1,-8-2-3,-5 1-4,-5 11-3,-5-17-2,-4 14-4,-10-3-3,3 12-2,-8 0-3,1 6 0,-3 3-1,6 8 0,0 3-1,6 5 1,5 2-1,6 4-1,5-2 0,7 2-1,4-2 1,0-4-2,0-3-1,-1-4-1,-2-3-2,-5-6-3,-1 1-4,-14-11-3,4 4-6,-12-12 0,3 3-1,-10-10 1,5 2 1,-5-5 6,3-1 8,5 1 7,1-2 7,9 3 6,2-1 2,5 13 0,9-17 1,4 12-3,2-1-4,6 5-4,2-2-3,3 3-5,6 2-6,-3-4-8,3-3-18,4 5 1,-6-8-1,2 3 1</inkml:trace>
  <inkml:trace contextRef="#ctx0" brushRef="#br2" timeOffset="-174010.9529">13710 11864 65,'-6'15'36,"-6"2"0,-1 6 2,2 2-27,-5-5-2,9 7-2,-1-6-1,10 0-2,5-7-1,7-4-2,8-7 0,4-4 0,3-6 0,2-6 0,-1-5-2,-1-4 1,-8-3 0,-3 2 0,-11 0 0,-6 0 0,-9 5 0,-9 4-1,-5 5 1,-6 6-1,-1 7-1,-2 0-3,5 12-3,-1-3-9,14 2-22,7 2 2,6-6-1,10 2 1</inkml:trace>
  <inkml:trace contextRef="#ctx0" brushRef="#br2" timeOffset="-173523.925">13926 11848 81,'0'0'39,"9"-13"-1,-9 13 1,0 0-29,0 0-4,10 5-2,-5 10-2,1 2-2,1 3-1,1 3-1,-2-2 0,2 1 0,-4-5 0,0-1 1,-4-16-1,5 12 1,-5-12 2,3-11-1,1-4 2,0-6 0,5-1 0,-1-3 1,5 2 0,2-2-2,2 5 1,3 4-2,-2 3-4,4 11-13,-3-1-23,-6 2 2,-1 5-2,-12-4 2</inkml:trace>
  <inkml:trace contextRef="#ctx0" brushRef="#br2" timeOffset="-172728.8796">14748 11865 48,'0'0'33,"0"0"1,0 0 0,0 0-18,0 0-4,-9-1-4,9 1-2,-13 3-1,2 0-1,-3 0-1,-1 3 0,-4-1 0,-2 3-1,-2 2 1,5 4-2,-1-1 1,7 2 0,1-1 0,7 1-1,5 1 1,6-4-1,4-3 0,4-3 0,5-5 0,2-2-1,-3-4 1,2-5-1,-2-3 0,-3-3 0,-5 1 0,-3-1 1,-5 1-1,-3 2 0,-1 4 0,1 9 0,-13-6 0,13 6 0,-8 12 1,6 0-1,3 2 0,0 3 0,3 0 1,4 0-1,0-1 1,4-2-1,-2-3 0,-1-5-1,1 0-2,-10-6-3,20-6-5,-16-6-11,4-2-19,-1-6 2,1-6 0,-2-1 0</inkml:trace>
  <inkml:trace contextRef="#ctx0" brushRef="#br2" timeOffset="-172221.8506">14895 11657 73,'8'-13'38,"-8"13"0,12 1 1,-12-1-26,3 23-4,-2-5-1,4 8-3,-5 3-2,2 5-1,-3 3 0,-1 0-1,0-4-1,-1-4-1,3-5-1,-1-5-2,4-6-1,-3-13-6,13-1-10,-5-10-20,0-9 3,3-3-1,-2-7 2</inkml:trace>
  <inkml:trace contextRef="#ctx0" brushRef="#br2" timeOffset="-172181.8483">15023 11657 59,'0'0'37,"0"0"1,0 0 1,-11 13-18,14 14-8,-7-1-4,6 9-1,-4 3-3,6 4-1,0-1-2,2 1 0,1-5-1,0-6-2,2-4-1,2-11-6,7-7-33,-5-8 0,-13-1 1,18-27-2</inkml:trace>
  <inkml:trace contextRef="#ctx0" brushRef="#br2" timeOffset="-522847.9052">15610 11790 50,'7'-12'35,"-8"1"1,1 11-1,4 10-14,-6-1-11,8 15-2,-3 2-4,4 4-1,-1 2-1,6 1-2,0-4 2,4-2-2,2-6 1,0-8-1,0-8 1,0-5-1,1-7 0,-2-9 1,-1-5-1,-3-4 0,-3-4 1,0-1-1,-3 0 0,-1 2 0,-3 4-1,-3 6-2,2 8-1,-3 1-3,1 9-5,12-1-10,2 5-9,5 4-3,2-1 0,5 0 4</inkml:trace>
  <inkml:trace contextRef="#ctx0" brushRef="#br2" timeOffset="-522439.8819">16088 11814 35,'15'-2'29,"-15"2"1,9-12-3,-9 12-2,-12-11-6,12 11-3,-27 1-7,11 9-1,-10-2-2,4 8-2,-1 0-1,5 7 0,7 0-1,3-1-1,10-2 1,9-2-1,7-6 0,7-4-1,6-3 1,2-10-1,-1-4 0,-1-4 1,-4-3-1,-6-3 0,-6-1 0,-4-1 1,-8-1-2,-6 5 2,-3 1-1,-3 3 0,-2 5 1,1 5-1,-2 7 1,2 5 0,4 4-1,4 6 1,1 5 1,4 3-2,4-1 1,2-3-1,3-2-1,-1-6-2,5-2-2,-4-13-5,5-6-22,-4-6-9,-4-7 2,4-4-1</inkml:trace>
  <inkml:trace contextRef="#ctx0" brushRef="#br2" timeOffset="-522185.8673">16290 11464 62,'-1'-9'38,"1"9"0,0 0 0,-7 19-13,6-2-16,7 9-2,0 4-3,2 9-1,-2 3-1,1 4-1,0-1-1,0-1-1,-3-3 0,-1-3-2,2-3-1,-1-14-2,8-1-5,-12-20-13,15 7-15,0-10 1,-3-9 0,2-5 3</inkml:trace>
  <inkml:trace contextRef="#ctx0" brushRef="#br2" timeOffset="-521779.8441">16465 11639 80,'-3'-11'39,"3"21"-2,-3 10 0,-2-1-25,7 12-5,-1-1-2,2 6-1,2-2-2,3-3-1,1-3 0,4-3 0,4-10-1,-1-3 1,1-10-1,3-4 0,-2-7 1,1-4-1,0-6 0,-5-5 1,-3 0-1,-1-3 0,-1 2 0,-8 2 0,0 5 1,-4 2-1,3 16 1,-15-8-1,15 8 1,-16 19 0,9-3-1,4 5 1,2 0 0,2 4-1,3 3 0,6-4-1,-2 1-1,1-5-3,3 2-3,-7-12-8,8 1-25,-3-6 2,-10-5-2,16-11 2</inkml:trace>
  <inkml:trace contextRef="#ctx0" brushRef="#br2" timeOffset="-521411.8231">16764 11844 69,'17'-4'37,"-5"1"2,0 0 0,9 2-24,-9-9-4,9 5-3,-4-4-2,4 0-2,-2-5-1,1 2-1,-2 0 0,-2-4-1,-4 0 0,-3-2-1,-5-1 0,-4 2 0,-4 0 0,-6 1 0,-6 2 0,-1 8 0,-4 6 0,-2 4 0,0 7 0,2 7 0,2 5 1,4 6-1,5 1 1,3 1 0,7-2-1,7 3 0,4-3 0,2-6-2,8 1-2,0-10-4,7 0-9,-5-8-24,9-9 1,-2-8-1,1-8 1</inkml:trace>
  <inkml:trace contextRef="#ctx0" brushRef="#br2" timeOffset="-521090.8047">17253 11662 80,'-7'-12'38,"7"12"0,-18 3 0,0-3-27,10 11-5,-2 0-2,4 3 0,0 1-3,5 1 1,3 0-1,6 0 0,2 0 0,1-2 0,1 2 0,1-2-1,-3 2 1,-1-1-1,-6 3 0,-4-2 0,-4 1 1,-5-1-1,-3 0 0,-3-3 0,-1-1 0,-3-3-2,4-3-4,-6-7-16,2-2-18,2-4 1,-1-7-1,5 1 1</inkml:trace>
  <inkml:trace contextRef="#ctx0" brushRef="#br2" timeOffset="-520307.7599">13511 12495 37,'-9'10'29,"2"7"2,-10 0 0,-2 2-18,8 9-3,-2-3-1,7 5-2,4-5 0,11 0-2,5-10-1,8 0-1,5-8 0,2-7-1,1-7 0,2-3-1,-5-6 0,-3-2 0,-7-1 0,-6-5 0,-7 0-2,-8 4 2,-9 3-1,-7 0 1,-5 6-1,-5 4 0,-5 3 0,3 6 0,3 5 0,4 3 0,7 3-1,9 2-2,13 3-2,6-7-10,13-1-21,9 1 1,2-9-1,13-1 1</inkml:trace>
  <inkml:trace contextRef="#ctx0" brushRef="#br2" timeOffset="-520020.7435">14066 12370 71,'1'-22'36,"-5"6"-1,-7 3-2,-12 1-20,6 11-6,-7 3-1,3 10-2,-2 3-1,4 7 0,3 3-1,6 6-1,4 2 1,4 6-1,3 0 0,5 2-1,3-4 0,1-2-1,3-3-2,-1-8-2,1 1-6,-8-15-11,-5-10-17,9 9 2,-9-9-2,-11-9 3</inkml:trace>
  <inkml:trace contextRef="#ctx0" brushRef="#br2" timeOffset="-519847.7336">13820 12650 52,'-12'-14'35,"12"14"1,12-9-1,1 0-16,7 4-8,1-1-3,7 2-3,3 2-5,0 0-5,9 4-15,-4-3-16,-3-3 0,2 4-2,-6-7 2</inkml:trace>
  <inkml:trace contextRef="#ctx0" brushRef="#br2" timeOffset="-519453.7111">14462 12454 69,'4'-12'37,"-4"12"0,0 0 1,0 0-19,0 0-14,1 17 0,2-3-3,5 6-1,0 2 0,1 2-1,1 0 1,1-2-1,0 0 0,0-3 0,-2-3 1,-1-7-1,1-3 0,1-6 0,0-6 0,-2-6 1,4-6-1,0-2 0,1-5 0,-3 0 0,1 0 1,0 0-1,-3 3-1,0 5-1,0 6-1,-3 0-3,4 11-5,-9 0-11,13 0-16,1 8 0,-1 0 0,6 3 2</inkml:trace>
  <inkml:trace contextRef="#ctx0" brushRef="#br2" timeOffset="-518938.6816">14977 12497 70,'0'0'37,"9"-21"0,-14 1-9,5 20-11,-17-20-6,6 15-2,-8 2-3,1 7-2,-3 4-1,2 6-1,-1 7 0,2 3 0,4 4-1,5 5 0,4-2 0,6 0 0,7-3 0,6-2 0,3-8 0,4-4-1,2-5 1,0-7-1,0-7 0,-1-2 0,-2-5 1,-3-4-1,-4-1 0,-2-5 0,-3-2-1,-2 3 1,-3-3 0,-3-1 1,0 1-2,0 3 2,-1 2-1,0 4 0,-1 4 1,2 11-1,-1-10 0,1 10 0,3 15 0,-1-2 1,1 3-1,1 7 0,2 2 1,0 2-1,0-1 1,-1-1-1,2-2 0,-1-2-2,1-4 0,-2-7-3,4-2-4,-9-8-8,14-6-25,-4-1 2,-5-3-1,1-3 3</inkml:trace>
  <inkml:trace contextRef="#ctx0" brushRef="#br2" timeOffset="-518576.6609">15191 12516 67,'11'-14'39,"-11"14"-2,9-8 3,-9 8-24,10 0-5,-10 0-4,14 15-1,-7 0-2,3 3-2,-1 2-1,1 1-1,0 2 1,-2 0-1,-3-2 1,1-4-1,-3-6-1,-3-11 1,0 0 0,0 0 0,0 0 0,10-23-1,-9-1 0,2-2 1,1-2 0,1 1 0,1 0 0,2 5 0,0 3-1,-1 7 0,3 5-2,-10 7-2,23-4-5,-23 4-12,20 2-17,-5 2 0,-1-3-1,1 1 3</inkml:trace>
  <inkml:trace contextRef="#ctx0" brushRef="#br2" timeOffset="-518390.6503">15535 12463 55,'0'0'36,"0"0"1,0 0 0,3 13-16,1-1-9,-6-3-4,5 11-3,-2-1-1,0 0-2,1 1-3,-1-2-4,5 0-4,-10-5-20,4-13-9,0 0 0,7-10-1</inkml:trace>
  <inkml:trace contextRef="#ctx0" brushRef="#br2" timeOffset="-518223.6407">15477 12318 79,'0'0'35,"-15"4"0,15-4-3,2 9-27,-2-9-10,15 14-25,-1-9-4,5 3-1,-2-4 0</inkml:trace>
  <inkml:trace contextRef="#ctx0" brushRef="#br2" timeOffset="-517728.6124">15781 12512 73,'15'-8'37,"-15"8"-2,0-14 0,0 14-22,-15-9-4,3 9-3,-7 0-1,-2 7-2,-2 2 0,-3 8-1,1 2 0,6 2-1,5 1 0,7 2-1,6-3 2,8-2-2,5-3 1,11-5-1,3-5 0,0-4 0,0-2 0,-2-5 0,-1-4 0,-4-4 0,-4-2 0,-7-5 0,-1 1 0,-5-5 0,-3-1-1,-3 1 2,0 4-1,-1 2 0,1 3 0,4 15 0,-7-9 0,7 9 0,1 16 1,3-1-1,1 3 0,2 7 0,4 1-1,-2-1-2,4 1-2,-1-9-5,5 2-16,-1-6-14,-3-9 1,0-8 0,-3-12 1</inkml:trace>
  <inkml:trace contextRef="#ctx0" brushRef="#br2" timeOffset="-517200.5822">15953 12153 99,'0'0'38,"0"0"1,0 0-10,6 30-20,-4-3-4,5 8-1,-2 6-2,4 4-1,0 1 0,-1 0 0,-1 3-1,0-4 0,0-6 1,-1-2-1,0-9 0,-1-6 0,-1-7 1,-4-15-1,11 3 0,-6-16 0,3-6 0,-1-6 0,2-5 0,1-1 0,2 0-1,0 1 1,-2 5 0,1 8-1,1 4 2,-1 9-1,1 6 0,-2 6 0,0 6 0,1 5 0,0 6 0,-3 4 0,-1 2 1,-1 0-2,-4 0 2,-2-2-2,-3-2 2,-4-6-1,-2-6 0,-2-6 1,-4-5-1,0-4 1,-3-2 0,2-5-1,-1-1 0,4-1-2,13 9-1,-16-19-5,16 19-14,14-12-18,-4 1 0,4 1-1,3-4 3</inkml:trace>
  <inkml:trace contextRef="#ctx0" brushRef="#br2" timeOffset="-516932.5669">16320 12209 102,'-5'-15'39,"5"15"2,0 0-8,-3 9-24,4 12-2,4 7-3,1 7-1,2 7 0,-1 2-2,0 2 0,1 2-1,-3-4-1,2-4 0,-2-5-3,1-4-2,-4-12-4,13 1-14,-4-13-18,1-9 2,0-6-1,0-5 2</inkml:trace>
  <inkml:trace contextRef="#ctx0" brushRef="#br2" timeOffset="-516518.5432">16517 12554 83,'13'3'38,"-13"-3"0,18-2-9,0 5-17,-5-8-2,9 6-2,-6-5-3,5 1-1,0-4-1,2 1-1,0-5-1,0-1 0,-3-2-1,0-1 1,-2-4-1,-4 1 0,-6-3 0,-4-2 0,-5 3 0,-5 2 0,-4 4 0,-6 3 0,-2 8 0,-2 6 1,-4 9-1,2 6 2,-1 8-1,4 2 1,1 3-1,5 3 1,2 1 0,4-3-1,5-2 1,5-2-2,2-5 0,2-2 0,7-4 0,-2-8-2,8-1-2,0-7-2,6 1-4,-6-12-7,7 3-26,-2-3 3,-1-4-1,3 1 0</inkml:trace>
  <inkml:trace contextRef="#ctx0" brushRef="#br2" timeOffset="-516037.5157">17203 12408 61,'17'-11'35,"-17"11"1,0-14-9,0 14-5,-11-12-8,11 12-4,-19-4-1,6 8-2,-5-1-1,2 6-2,-2-1-1,1 4 0,1 4-2,6-2 0,4 2-1,4-1 0,4 1 1,5-1-1,5 1 0,2-4 0,3-1 0,-2-1 0,1-2 0,-1 0 0,-3 1 0,-1-2-1,-11-7 0,9 14 0,-9-14 1,-8 15-1,-2-8 1,-5-1 0,-5-2 0,-1 1 1,-1-1-1,2-1 1,2-2-1,3 1 0,5-1 0,10-1-2,0 0-4,0 0-5,12-3-30,1 2 0,2-2 1,4-1-1</inkml:trace>
  <inkml:trace contextRef="#ctx0" brushRef="#br2" timeOffset="-213124.19">19366 13846 26,'0'0'29,"10"-6"5,-10 6-2,12 1-9,-12-1-7,15 10-2,-9 1-5,8 7-3,-6 0-1,5 5-2,-5 1 0,1 2-2,-2-1 0,-4-1-1,0-8 0,-3-2-1,0-14 1,-3 9 0,3-9 0,-6-12 0,3-4 0,2-2 1,1-5 0,1-1 0,5 1 0,1 4 0,3 1 0,0 6-1,5 7-2,-3 1-3,6 13-6,-6-1-18,4 1-7,1 4-1,-2-4 0</inkml:trace>
  <inkml:trace contextRef="#ctx0" brushRef="#br2" timeOffset="-212644.1626">19778 13919 40,'0'0'33,"13"9"2,-3-9 0,5-3-12,3 4-11,-2-8-4,7 4-3,-3-6-1,3 3-1,-4-5-2,-2 0 1,-3-4-2,-1 2 1,-6-2 1,0-1-2,-8-1 1,-6 1 0,-1 1-1,-4 1 0,-5 5 1,-4 2-1,0 7 0,-2 5-1,0 6 1,3 6 0,0 3 0,6 2 1,3 6 0,7 3 0,6-2 1,5-2 0,4-3 1,8 0-2,4-5 2,4 0-1,-1-8-1,3-2-2,0-1 0,-5-4-4,3 3-4,-11-4-24,1-5-7,0 1 2,-6-7-2</inkml:trace>
  <inkml:trace contextRef="#ctx0" brushRef="#br2" timeOffset="-212201.1372">20211 13523 70,'2'-12'35,"-6"0"0,4 12 2,0 0-26,0 0-6,4 17 0,0 3-1,2 11 0,-2 2-1,2 6 0,0 4-1,-2 0 0,-2 1-1,1-2 0,-1-3-1,2-6-1,2-2-2,-2-8-4,8 0-17,-1-9-15,1-8 1,5-8 0,0-9 0</inkml:trace>
  <inkml:trace contextRef="#ctx0" brushRef="#br2" timeOffset="-211753.1116">20680 13746 70,'-19'-6'37,"1"11"0,-10 1 1,-10-2-25,8 10-5,-1-4-2,6 8-1,2-2-2,7 3 0,6-3-1,7 3-1,5-2 0,4 1 0,7-4 0,3-4-1,2-6 1,4-2-1,-1-5 0,1-6 1,-2-5-1,-3-3 1,-4-6-2,-3-2 2,-6 1-1,-4-1 0,-3 3 0,-3 4 0,-3 6 0,9 12 1,-18-4-1,11 13 0,1 6 0,4 6 0,3 5 1,5 1-1,1 1-1,3-2-2,6 0-4,-5-10-9,5-2-24,1-4 1,1-11 0,3-6-2</inkml:trace>
  <inkml:trace contextRef="#ctx0" brushRef="#br2" timeOffset="-211298.0856">20856 13432 79,'0'0'38,"-10"-2"0,5 12 1,1 11-26,0 1-8,8 11-1,-2 5 0,3 7-1,1 1-2,5 1 0,-3-1 0,0-3-2,1-4 1,-4-11-2,2-4 1,-3-11-2,-1-3 0,-3-10 0,0 0 0,-5-15 0,2 0 1,-2-1 0,1-1 1,-2-2 1,3 1 1,1 2 0,2 2 0,6 3 2,2 2-1,3 2 1,4 0-1,1 5 0,2 1 0,0 2 0,2 1 0,-1 3-1,-3 0 0,0 3 0,-4 0 0,-2 1 0,-10-9 0,14 18 0,-11-9-1,-2 2 1,-1-1 0,-2-1-1,-1 2 1,0-2-1,-1 1-1,4-10-1,-4 14-3,4-14-5,0 0-27,0 0-4,13-15 2,-5 3-2</inkml:trace>
  <inkml:trace contextRef="#ctx0" brushRef="#br2" timeOffset="-210834.059">21161 13520 62,'-13'-12'38,"13"12"-1,-12-4 1,12 4-19,0 0-16,3 11-8,-3-11-24,9 13-8,3-4 1,-1-4-2</inkml:trace>
  <inkml:trace contextRef="#ctx0" brushRef="#br2" timeOffset="-210792.0566">21314 13630 71,'-7'15'37,"1"4"-1,-2 5-3,-2-6-21,8 6-4,-5-2-1,9 2-1,1-3-2,8-2-1,-2-5-1,4-2 0,3-6-1,1-4 0,2-6 0,-1-3 0,-4-6 0,-1-5 0,-4-5-1,-4-3 1,-6-2-1,-4 4 0,-7 2 0,-2 5 0,-5 7 0,-3 7-1,-1 10-1,-1 6-3,9 10-3,-6-5-13,9 6-19,7-3 1,6-3 0,9-2 1</inkml:trace>
  <inkml:trace contextRef="#ctx0" brushRef="#br2" timeOffset="-210333.0304">21570 13639 81,'0'0'37,"0"0"0,-10 2-1,0 17-24,1-1-7,6 7-2,0-2-1,5 2 0,2-2-1,4-2 1,2-5-1,4-5 0,0-6 0,2-5 0,1-7 0,1-2-1,0-5 1,-2-4 0,2-2-1,-3 4 0,-1 0 1,-2 4 0,-3 5-1,-9 7 1,14 0 0,-7 11 0,-2 4 1,1 2-1,-1 2 0,2 3-1,-2 1-1,-2-5-6,6-2-32,-5-4-2,-4-12 1,0 0-2</inkml:trace>
  <inkml:trace contextRef="#ctx0" brushRef="#br2" timeOffset="-209741.9966">22784 13518 39,'17'-6'32,"-10"-7"3,-7 13 0,6-19-13,-14 4-9,7 6-3,-11-7-3,2 8-2,-6-5 1,2 7-2,-3 0 0,3 5-2,-2 3 1,0 7-1,0 6 0,3 3 0,2 7-1,4 5 0,1 4 0,6 5 0,3 2 0,6-1 0,2-1-1,-1 3 1,2-5-1,0 0 0,-1-5 0,-6-4-1,-1-3-2,-7-7-2,2-1-3,-10-15-6,11-2-10,-18-2-13,2-12-2,2-2 0,-4-8 2</inkml:trace>
  <inkml:trace contextRef="#ctx0" brushRef="#br2" timeOffset="-209280.9702">22554 13756 30,'-10'-15'35,"10"15"1,2-17 1,-2 17-11,26-8-7,-9 4-10,7 4-6,5 2-6,-2-2-17,4 0-17,7 3 1,-5-4-2,3 2 0</inkml:trace>
  <inkml:trace contextRef="#ctx0" brushRef="#br2" timeOffset="-209238.9678">22995 13644 80,'-20'11'36,"-2"1"0,3 5 1,9 3-29,0-2-3,10 6-2,4-2 0,9 0 0,10-2 0,4-1-1,1-5 1,7-3-2,-4-5 1,1-6-1,-4-9 0,-4-2 0,-14-6 0,-3-5 0,-7-4 0,-10-3-1,-6 0 1,-4 4-1,-10 6 0,0 1-1,5 10-3,-5 4-2,8 13-8,2 6-27,9 1 2,7-1-2,12 1 3</inkml:trace>
  <inkml:trace contextRef="#ctx0" brushRef="#br2" timeOffset="-208777.9414">23222 13665 42,'13'-7'34,"3"7"2,-1-2 0,1 2-12,3 12-12,-12 1-3,9 9-3,-7-1-2,-3 6-1,-1 0-1,2 3-1,-5-2 0,-2-3-1,3-6 1,-4-5-1,1-14 1,0 0 0,0 0 0,-4-15 1,4-5 0,3-2 1,-3-4 0,8 2 1,2-1 0,6 5 0,-2 0-1,7 6-1,0 4 0,-5 3-3,4 6-3,-9-1-5,4 9-20,-15-7-14,12 10 1,-12-10-1,0 0 3</inkml:trace>
  <inkml:trace contextRef="#ctx0" brushRef="#br2" timeOffset="-201403.5196">24066 13600 37,'0'0'27,"0"0"0,0 0-1,-22 8-14,0-10-5,0 6 1,-6-6-2,7 5-1,-1-6 1,1 6-2,1-3 1,10 3-1,10-3-2,-14 7 0,14-7-1,4 14 1,1-4-1,9 2 0,2 0 0,-1 4 0,0 0 0,5 2-1,-2 0 0,-5-2 1,-2 1-1,-7-1 1,-10 0 0,3-3-1,-10-2 2,-6-1-1,-2-5 1,0 1 1,-3-5-1,1 0 0,6-2 0,-3 0 0,6-1-1,14 2-1,-14-2-2,14 2-3,0 0-8,0 0-23,14 4-1,4-2-1,5-4 1</inkml:trace>
  <inkml:trace contextRef="#ctx0" brushRef="#br2" timeOffset="-200942.4933">24234 13687 62,'11'-8'33,"-11"8"-1,5 15-4,-5-15-22,-10 25 0,11-7 0,-1 5 0,-4 2-1,-4 9-1,4-1 0,3 3-1,-1-1-1,-6 0 0,1-3-1,4 0 0,1-5-2,6-8 0,-2-4-2,-2-15-3,-1 11-10,1-11-17,10-16-4,-7-1 0,-3-13 1</inkml:trace>
  <inkml:trace contextRef="#ctx0" brushRef="#br2" timeOffset="-200478.4667">24198 13759 41,'-2'-15'35,"7"3"2,6-1 0,-3-5-21,3 11-1,3-7-4,-14 14-2,0 0-3,68-17-1,-68 17-3,51 2 0,-51-2 0,0 0-1,62 26-1,-62-26 0,0 0 1,0 0-1,4 62 0,-26-46 0,2-1-1,-4 0 1,-2-3-1,4-3 0,0 0-2,0-6-3,4 4-5,18-7-15,-9-1-13,9 1 0,0 0 1,0 0 0</inkml:trace>
  <inkml:trace contextRef="#ctx0" brushRef="#br2" timeOffset="-200026.4409">24565 13827 19,'0'0'32,"0"0"0,0 0 4,51-12-16,-51 12-3,0 0-3,0 0-4,61-1-2,-61 1-2,0 0-2,54-6 0,-54 6-1,0 0-1,53-23 1,-53 23-1,0 0 0,0 0-1,39-55 0,-39 55 0,0 0 0,0 0-1,-1-57 0,1 57 0,0 0 0,0 0 0,-82 9 0,82-9 0,-58 37 0,58-37 0,-41 52 0,41-52 0,-13 56 1,13-56-1,13 50 0,-13-50 0,0 0 0,61 62-3,-61-62-2,57 24-7,-57-24-28,65 6 2,-65-6-2,0 0 2</inkml:trace>
  <inkml:trace contextRef="#ctx0" brushRef="#br2" timeOffset="-199559.4142">25259 13773 41,'0'0'35,"0"0"1,0 0 1,0 0-16,0 0-4,-70-28-5,70 28-3,-67 3-1,67-3-2,-68 15-1,68-15-1,-55 26-2,55-26-1,0 0 1,-30 69-1,30-69-1,0 0 0,65 72-2,-65-72-4,66 34-26,-66-34-9,56 9 1,-56-9-2</inkml:trace>
  <inkml:trace contextRef="#ctx0" brushRef="#br0" timeOffset="111093.3542">9155 15682 18,'0'0'16,"0"0"0,0 0-1,-1-11-1,1 11-2,0 0-4,-4-10-1,4 10-2,0 0 0,-8-11-1,8 11 0,-12-5-1,12 5 1,-16-6-1,16 6 0,-22-2 0,11 4 1,-6 1-1,5 2 0,-2 0-1,3 7 1,1-2-1,1 5 0,2-1-1,4 4 0,2 1 0,3 2 1,2 2-1,2-2 1,3 0-1,1 3 1,0-1-1,1-3-1,-1-1-3,-3-4-3,4-1-5,-5-2-8,-6-12-13,4 15-2,-4-15 1,-10 7 2</inkml:trace>
  <inkml:trace contextRef="#ctx0" brushRef="#br0" timeOffset="111671.3872">8931 15927 9,'0'0'28,"6"-13"0,5 12 1,0-5-13,0 0-5,4 0 0,1 0-5,4 5-3,1-1-1,1 0-3,2 2-4,1-1-9,-6-5-15,8 12-1,-10-11 1,5 10 0</inkml:trace>
  <inkml:trace contextRef="#ctx0" brushRef="#br0" timeOffset="111724.3902">9284 15813 34,'0'-10'30,"0"10"0,0 0 0,0 0-18,0 0-5,0 0-1,16 12-2,-9-1-3,1 4 1,0-1-1,2 3 0,-1-3-1,-2 0 0,0-3 0,-2 0-1,-5-11 0,6 9 1,-6-9 0,0 0 0,0 0 0,-3-18 2,2 7-1,2-2 2,0-1-1,4 1 0,1-2 2,3 3-2,1 1-3,2 3-5,4 3-9,-1 2-11,0-2-6,6 6-2,-5-4 1</inkml:trace>
  <inkml:trace contextRef="#ctx0" brushRef="#br0" timeOffset="112304.4234">9693 15791 21,'0'0'29,"0"0"0,-8-11 3,8 11-15,-14-4-5,3 2-3,2 6-2,-5 0-2,2 3 0,-1 1-1,1 7-2,2 0 1,2 4-1,3 1 0,5-1-1,4-1 1,5-2-1,4-3 0,5-5-1,2-4 0,2-5 1,0-4-2,-2-5 2,-2-5-1,-3 0 0,-3-3 0,-5 2 1,-6-1-1,-2 2 1,-5 0 1,6 15-1,-13-11 1,13 11 0,-16 4-1,13 6 0,1 5 0,3 3-1,3 4 1,2 0-2,3 3 0,2-3-2,4 1-3,-8-11-9,7-1-16,1-3-4,-4-11-2,4 1 2</inkml:trace>
  <inkml:trace contextRef="#ctx0" brushRef="#br0" timeOffset="112905.4578">9903 15795 47,'0'0'32,"0"0"2,9 14-1,-9-14-20,4 15-6,1-2 1,-3-1-3,3 3-2,-1-2-1,2 1-1,1-3 0,-2-1 1,-5-10-2,12 12 1,-12-12-1,12-8 0,-12 8 1,12-19 0,-6 6-2,1 0 1,1-2-1,-1 2 1,-1 2 0,-6 11 0,9-14 1,-9 14-1,0 0 1,0 0-1,10 19 1,-7-5 0,0 2-1,1 2 1,2 0-1,0-2 0,1-2 0,1-3 0,1-6 0,-9-5 1,19-3-2,-8-6 2,1-5-2,0-3 2,2-2-1,0 1 0,-1-1 0,1 3 0,-3 2 0,-11 14 0,16-10 0,-16 10 0,9 8 0,-7 2 0,0 7 1,-1 1-1,1 0 0,1 1-1,1-2-1,-1-2-4,6 1-16,1-4-13,-10-12 0,13 7-1,-13-7 1</inkml:trace>
  <inkml:trace contextRef="#ctx0" brushRef="#br0" timeOffset="113504.4921">10393 15861 49,'10'2'33,"3"-1"0,-13-1 1,19-11-21,-4 10-4,-1-5-4,4 5-1,-3-2-2,1-1 0,-4-1-1,1-1-1,-2 1 1,-11 5 0,14-14 0,-14 14-1,5-17 0,-5 17 1,-8-15-1,-2 8 1,-4 0-1,-3 5 1,-1 3 0,-3 4 0,0 4 1,3 4 0,1 5 1,6 4 0,1 1 1,8 2-1,3-2 1,9 1-1,2-7 0,8 1 0,0-7-1,4-2 0,0-3-2,0-4-4,5 0-27,-9-4-9,-4-3 1,-2-3-1</inkml:trace>
  <inkml:trace contextRef="#ctx0" brushRef="#br2" timeOffset="-571954.714">11414 15333 19,'4'-16'28,"-4"16"2,-7-23 2,-1 8-12,-2 0-7,-7-2-2,5 5-1,-6-1-1,4 6-2,-7-1-3,3 14 1,-1 1 0,1 11-1,0 4 0,3 6 0,1 2-1,6 8 0,4 1 0,5-1-1,4 0-1,6 2 0,1-3 0,2 3 0,0-3 0,0-5-1,-4-3-1,-3-1-2,-2-4-1,-9-10-4,2 0-8,-10-8-16,-4-8-5,0-4-2,-6-8 2</inkml:trace>
  <inkml:trace contextRef="#ctx0" brushRef="#br2" timeOffset="-571773.7036">11099 15579 55,'11'-6'37,"2"0"-1,4 4 0,4 2-17,-4-6-9,8 6-2,-1 0-4,3 3-3,3 1-3,-1-3-3,4 3-9,-6-3-19,2-5-4,1 2 0,-5-6 1</inkml:trace>
  <inkml:trace contextRef="#ctx0" brushRef="#br2" timeOffset="-571405.6826">11635 15487 67,'0'0'35,"0"0"0,5 14-7,-15-10-13,7 15-4,-7-4-3,3 10-3,-2-1 0,6 0-2,2-3 0,6 1-2,6-6 1,3-5-2,7-9 1,7-6-1,0-9 1,1-4-1,-1-7 1,-5-5-1,-4-1 0,-7 0 1,-7 3-1,-12 3 0,-8 8 1,-7 7-1,-5 6 0,-3 12 0,-3 4 0,0 5 0,3 3-1,6 4-1,11 2-2,4-8-3,14 5-7,1-14-13,11-3-11,13-1 0,4-8 0,3-4 2</inkml:trace>
  <inkml:trace contextRef="#ctx0" brushRef="#br2" timeOffset="-571097.6649">11892 15525 61,'6'-15'38,"-1"4"-2,-4 1 2,-4 0-19,3 10-8,0 0-6,6 14-1,-3-2-2,3 2-1,-2 4-1,2 4 0,1-2 1,-2 0-1,-1-3 0,1-4 0,-3-2 0,-2-11 0,0 0 0,0 0 1,0 0-1,7-20 1,-1 1 0,2-3-1,4-1 1,1-3-1,4 2 0,-2 1-3,5 8-3,-7-2-5,7 13-14,-5 3-14,-4 3 1,-3 7 0,-4 2 1</inkml:trace>
  <inkml:trace contextRef="#ctx0" brushRef="#br2" timeOffset="-570502.6309">12259 15484 72,'9'-10'39,"-9"10"-1,11-8 2,-11 8-23,0 0-7,-5 15-4,3 3-2,0 3-1,2 1-2,1 3 0,4 1 0,2-2-1,3-5 0,2-1 1,3-9-1,1-6 0,2-5 0,1-10 0,2-8 0,-1-7 0,-3-3 0,-1-3 0,-4 1 0,-3 3 0,-1 3 1,-6 11-1,-2 6 0,0 9 0,-4 10 1,2 5-1,2 8 0,0 4 0,2 4 0,2 1 0,3-3 0,1-3 0,4-2 0,1-8 0,1-8 0,1-10 1,3-9-1,0-10 0,1-3 1,-1-9-1,1-2 1,-1 0 0,-2 5-1,-2 2 1,-3 10 0,-5 6 0,-6 12 0,8 10-1,-7 8 1,-1 7 0,0 6 0,0 4-1,3 2 1,1 1-1,-2-5-1,3-5-2,1-9-2,6-1-7,-12-18-17,25-5-14,-6-10 2,2-9-1,2-8 2</inkml:trace>
  <inkml:trace contextRef="#ctx0" brushRef="#br2" timeOffset="-570141.6103">12949 15445 85,'-10'11'39,"5"4"0,-2 2 1,-3 0-28,10 8-5,-1-5-2,7 4-2,2-3-1,5-1-1,1-4 0,3-6 0,0-6-1,2-6 1,-1-7 0,1-6-1,0-6 1,-2-5-1,-2-4 1,-3 1 0,-2 2 0,-2 3 0,-2 6 0,-6 7 1,0 11-1,-9 5 0,3 10 0,2 7 0,-2 9 0,3 4-1,1 4 1,3-1-1,3-4-1,4-4-1,1-1-3,-5-16-5,14-4-22,-8-11-11,1-13 1,1-8 0</inkml:trace>
  <inkml:trace contextRef="#ctx0" brushRef="#br2" timeOffset="-569915.5973">13267 15128 78,'0'0'41,"0"0"-1,0 0 1,-6 29-16,1-7-16,6 13-4,-1 1 0,4 9-3,0 3 0,2 1-2,2-1-1,1-3-1,1-1-5,-3-13-5,7-5-29,-3-8-2,2-12 2,3-9-1</inkml:trace>
  <inkml:trace contextRef="#ctx0" brushRef="#br2" timeOffset="-569527.5751">13601 15401 109,'-21'12'40,"-6"5"2,-3 8-6,-4 0-29,7 3-4,5-1 0,9 1-2,9-4 0,12-5 0,8-4-1,9-8 0,3-6 1,2-7-1,0-5 0,-1-5 0,-5-4 0,-5-4 1,-6-3-1,-4 2 0,-5 1 1,-3 4 0,-4 3 1,3 17-1,-12-12 1,12 12 1,-14 19-3,10-1 0,2 3 0,1 8 0,3 1 0,2 1 0,2-1 0,3 0 0,-1-2 0,-2-7-8,4-4-35,-5-7-1,-5-10 1,9-3-1</inkml:trace>
  <inkml:trace contextRef="#ctx0" brushRef="#br2" timeOffset="-568825.535">14493 15130 66,'14'-23'36,"-10"-1"0,-5 4-3,-4 8-16,-13-2-6,-1 13-3,-9 0-1,1 9-2,-4 3-1,3 10 0,0 0 0,8 8-2,5 1 1,9 5-2,6 0 1,8 4-1,4 1 0,5 3 0,2-1-1,-2-2 0,-1-1-2,-5-5 0,-3-1-2,-8-7-1,-5-2-1,-10-11-1,-1-2 0,-10-11 0,1-2 1,-4-6 1,2-2 2,2-6 1,6-1 2,6-2 2,6-2 1,10 5 1,7-3 1,7 2 0,4-1-1,6 7 0,1-1-1,4 4-1,2 3-1,-1 2-1,-1 2-2,-1 0-3,1 7-5,-8-3-25,-1-1-3,1 0 0,-3-5-1</inkml:trace>
  <inkml:trace contextRef="#ctx0" brushRef="#br2" timeOffset="-568158.4968">14741 15352 76,'-11'6'40,"-3"4"-1,-1 3 2,-2 9-22,-7-6-11,6 6-2,0 1-2,10 2-1,8 0-1,8-1-1,8-3 0,8-5 0,8-4-1,3-3 0,2-5 1,-4-8-1,-3-4 0,-5-6 1,-5-4-1,-8-4 0,-11-2 0,-6-2 0,-10-1 1,-3 6-1,-6-1 0,-2 8 0,-3 6 0,0 5-2,6 7 0,2 5-2,15 7-2,4-4-3,14 9-5,0-12-8,20 4-9,-1-7-2,6 1 2,-2-10 7,1 3 10,-9-6 11,-4-5 10,-3 6 10,-13-9 11,3 5 5,-7-6-1,-3 15-3,0-14-10,0 14-7,0 0-4,11-1-4,-11 1-1,13 21-2,-5-4-1,-1 1-1,3 4 0,-3 4 0,-3 2 0,-2-4 0,-1-5 0,-2-3 0,-2-7 1,3-9 0,0 0 0,-9-10 1,12-8 0,2-2 0,6-4 0,4-2 0,3-1 1,3 4-2,2 2 1,-1 2-2,1 7-2,-4-1-6,-1 7-30,-8 7-3,-10-1 1,1 15-1</inkml:trace>
  <inkml:trace contextRef="#ctx0" brushRef="#br2" timeOffset="-499726.5828">15784 15262 46,'-1'-20'32,"2"4"5,-3 3-2,-3-3-14,5 16-5,0 0-3,-4 9-4,-4 9-3,4 8-3,-1 4 0,0 7-2,0 6 0,1 4 0,-4-2-1,5 0 0,2-3 1,2-2-1,0-3 1,6-7 0,1-8-1,3-4 1,5-8-2,-1-5 0,5-3-2,-2-8-3,6 0-4,-11-9-8,4-1-19,-6 1-2,-9-4 0,-5 1 2</inkml:trace>
  <inkml:trace contextRef="#ctx0" brushRef="#br2" timeOffset="-499559.5732">15665 15509 67,'-37'-11'36,"9"1"1,9 3-7,10-8-10,18 7-8,6-4-4,14 3-2,3-1-3,6 5-2,5 5-4,-4-3-7,5 3-29,-6 5 1,-4-2-1,-8 3 0</inkml:trace>
  <inkml:trace contextRef="#ctx0" brushRef="#br2" timeOffset="-499131.5487">16026 15166 85,'7'-19'38,"-1"2"0,1 8 1,-7 9-28,11 1-5,-5 14-2,-2 8 0,-1 10-2,0 9 0,0 8-1,-2 3 0,1 3 0,-1 0-1,1-4 1,1-5-1,2-7 0,-1-10 0,3-9 0,3-11 0,0-10 0,0-12 0,2-6 0,-2-8 0,0-4 0,2-2 1,-3 0-1,1 3 0,-3 4 0,-2 9 1,0 6-1,-5 10 1,0 0-1,10 22 0,-8 1 1,0 6-2,1 3-1,2 3-2,-1-3-2,5 5-11,-1-10-24,3-10 1,1-3 0,1-10 0</inkml:trace>
  <inkml:trace contextRef="#ctx0" brushRef="#br2" timeOffset="-498725.5255">16440 15542 80,'13'-6'38,"-3"1"1,1 2 0,11 6-25,-8-3-7,5 0-2,0-2-1,4 3-2,-1-4 0,2 1 0,-2-4-1,-2-2 0,-3-1-1,-3-1 0,-3-4 1,-5-2 0,-5-1-1,-7-1 0,-7 2 1,-5 1-1,-7 5 0,-2 3 1,-4 6-1,-3 9 1,2 7 0,1 5 1,6 5-1,11 7 1,5 0 0,10 3 1,10-2-1,9-4 1,8-2-3,11-2 0,0-4 0,0-7 0,0-1 0,-4-6 0,0 2-13,-13-7-30,-7-3-1,-15 1 1,2-18-1</inkml:trace>
  <inkml:trace contextRef="#ctx0" brushRef="#br1" timeOffset="-283819.2336">18971 14784 47,'0'0'20,"0"0"3,0 0-1,0 0-9,-10-6 0,10 6-3,0 0-1,-14-2-1,14 2-1,-13 0-1,13 0-2,-17 6-1,17-6-1,-19 13-1,9-3 0,4 3 0,-1 1 0,3 2 0,5 1 1,-1 2-1,2-1 0,4 2 0,3 3 0,-4-4 0,3 5 0,-4 1 0,3 0 0,-5-1-1,-1-1 1,-5-3-1,-5-1 1,0-4-1,-5-2 1,1-4-1,-5-3 0,2-3 1,-1-3-1,4 0 0,3-1 1,10 1-1,-13-3 0,13 3 0,0 0 0,13 2 0,-1 4 0,-1 5 0,4 1 0,-2 4 0,1 3 0,-5 4 0,-1 1 0,-4 0 1,-4 2-2,0-3 2,-4 1-1,-2 0 0,0-5 1,1-1 0,0-2-1,1-1 1,4-4 0,2-1 0,-2-10 0,13 13 0,-3-7-1,3 0-1,-1-3-4,6 6-18,-2-3-15,-3-3 0,-2 3-1,-11-6 1</inkml:trace>
  <inkml:trace contextRef="#ctx0" brushRef="#br1" timeOffset="-282856.1785">19216 15303 82,'0'0'35,"17"-4"0,-17 4-10,11 0-20,-1 1-5,1 3-11,-11-4-22,11 12-1,-11-12-1,14 8 0</inkml:trace>
  <inkml:trace contextRef="#ctx0" brushRef="#br1" timeOffset="-282492.1577">19365 15299 66,'11'1'31,"1"3"-3,-12-4-10,11 4-25,2-5-6,0-2-13,7 8-6,-6-8 1,7 5 1</inkml:trace>
  <inkml:trace contextRef="#ctx0" brushRef="#br1" timeOffset="-282463.156">19644 15295 27,'0'0'30,"11"-9"1,-11 9-4,0 0-4,0 0-5,0 0-4,-10 7-8,10-7-9,-10 14-24,10-14-5,0 0-3,0 0 0</inkml:trace>
  <inkml:trace contextRef="#ctx0" brushRef="#br1" timeOffset="-281805.1184">20140 14803 27,'0'0'20,"0"-9"1,0 9 1,0 0-2,-10-14-2,10 14-2,-15-4-2,15 4-1,-17 11-4,7 2-2,-7 2-2,4 9 0,-5 5-2,4 9 1,-1 2-2,4 5 1,-1 2-1,7 5 0,3 1 0,4-3-1,2-5 0,6-1 0,-1-7-1,4-4 0,2-6 0,-1-11-3,4-1-6,-8-5-29,4-10 0,-3-3 0,-4-6-1</inkml:trace>
  <inkml:trace contextRef="#ctx0" brushRef="#br1" timeOffset="-281052.0753">20465 14819 16,'0'0'24,"-9"-9"-7,9 9 2,-19 18 2,8-3-4,-3 9 0,-3 1-2,3 13-3,-4-1 0,5 7-3,-2-4-2,8 9 0,0-7-1,7 0-2,3-8-1,8-5-1,2-6-2,3-5-3,6-2-10,-3-7-24,1-9-1,1 0 1,-2-11-1</inkml:trace>
  <inkml:trace contextRef="#ctx0" brushRef="#br1" timeOffset="-280556.0469">20687 14940 63,'0'0'32,"0"0"1,-14 9 0,3 11-23,-8 2-5,2 9 1,1-1-1,6 8 0,2-3 0,13 2 0,4-7-2,11-3-1,5-8 0,6-5-1,2-11 0,-1-5 0,0-11 0,-5-3 0,-2-5-1,-7-4 1,-6-3-1,-7-1 1,-8 0 0,-6-2-2,-7 4 2,-6 2-1,-5 6 0,2 8-1,-1 6 0,-1 5-4,8 14-7,1 6-26,8 1 0,9 3 1,7-2-1</inkml:trace>
  <inkml:trace contextRef="#ctx0" brushRef="#br1" timeOffset="-280186.0257">20979 15257 78,'4'12'37,"0"4"-1,-7-3 0,-5 4-28,4 7-5,-4-1-1,0 2-2,0 3-1,-1-8-4,6 1-9,-2-4-22,5-17 0,0 0-1,0 0 2</inkml:trace>
  <inkml:trace contextRef="#ctx0" brushRef="#br1" timeOffset="-279818.0047">21149 14984 16,'0'-11'31,"0"11"2,0 0 3,-4-14-13,4 14-3,0 0-3,0 0-6,0 0-3,-10 12-3,10-12-2,-12 18-1,6-5-1,1 2-1,1 1 1,2-3-1,3-2 0,3 0 1,-4-11-1,19 14 0,-5-9 0,0 1 1,1-4-1,-1 2 1,1 1-1,-4 1 1,-2 0-1,-9-6 0,12 17 1,-10-6-1,-3 1 0,-2-1 1,-3 5-1,-2-2-1,-2-1 2,-2 0-1,0-4 0,0-2 0,0 0-1,0-7-2,12 0-6,-21-7-16,21 7-13,-13-17 1,8 1-1,3 3 1</inkml:trace>
  <inkml:trace contextRef="#ctx0" brushRef="#br1" timeOffset="-279449.9836">21079 14994 70,'2'-12'38,"-2"12"0,13-9 1,-1-7-21,4 14-11,-1-3-2,4 4-2,1 1-1,0 2-3,2 2-3,-3-5-5,6 8-16,-5-3-15,-3-6 2,-1 1-1,-4-7 2</inkml:trace>
  <inkml:trace contextRef="#ctx0" brushRef="#br1" timeOffset="-279082.9627">21312 14724 81,'1'-14'37,"-1"14"0,18 1 2,-7 3-29,10 10-5,-1 1 0,4 10-2,-3 6-1,3 6 0,-5 5-1,-4 1-1,-5 3 0,-4-1 0,-4 1-1,-4-3 1,-3-5-1,-3-5 1,1-6-1,-1-3 0,1-6-2,-1-5-3,8 1-10,0-14-22,0 0 0,0 0-1,0 0 1</inkml:trace>
  <inkml:trace contextRef="#ctx0" brushRef="#br1" timeOffset="-279052.9609">21635 15234 74,'13'5'38,"3"9"1,-9-2 1,-4 0-25,5 12-6,-10-5-4,1 5 0,-5-1-3,-1-1-1,-3-1-4,-1-7-4,7 0-25,-2-5-9,6-9 2,-9 1-1</inkml:trace>
  <inkml:trace contextRef="#ctx0" brushRef="#br1" timeOffset="-278518.9304">22109 14713 65,'0'0'36,"-9"17"1,9-17 1,-22 13-25,16 7-3,-11 0-1,5 11-2,-8 4-2,4 8-1,-1 2-1,7 3 0,4 1-1,5 0-1,5-4 0,7-5-1,7-4-1,2-9-2,4-3-3,-5-13-11,0-2-24,1-7 2,-3-8-1,-3-4 0</inkml:trace>
  <inkml:trace contextRef="#ctx0" brushRef="#br1" timeOffset="-278143.9089">22186 15042 76,'0'0'39,"11"-6"0,-11 6 2,19-15-25,-3 17-8,-1-3-2,3 3-2,-1-2-1,2 5-1,0-1-2,1-1-1,-2 1-3,-5-7-7,5-3-29,-4 4-1,-4-5 2,-1-1-2</inkml:trace>
  <inkml:trace contextRef="#ctx0" brushRef="#br1" timeOffset="-277763.8872">22513 14841 85,'13'-10'37,"-3"-3"1,2-1 2,6 2-31,-5-3-3,6 9 0,-3-1-2,3 6-1,-3 2-1,0 3 0,-1 5-1,-5 7-1,-6 0-1,-5 6 0,-3 4 0,-10 2-1,-4 4 0,-6 1 1,-2 0-1,-3-2 1,5-1 0,-1-4 1,4-1 0,9-5 1,5-3 0,6-4 1,7-2-1,7-1 1,4-3-1,4-2 1,2 0-2,0-3-1,-2 1-1,-3-5-3,3 8-7,-11-8-22,4-1-7,-2 1 1,-3-4 0</inkml:trace>
  <inkml:trace contextRef="#ctx0" brushRef="#br1" timeOffset="-277396.8662">22852 15184 93,'3'13'38,"1"3"1,-5 6-7,-4-4-22,7 6-5,-5-1-2,-2 2-3,1-3-3,0-7-3,5 6-11,-2-10-23,1-11 1,0 0 0,0 0 0</inkml:trace>
  <inkml:trace contextRef="#ctx0" brushRef="#br1" timeOffset="-277012.8443">23045 14886 78,'0'-12'38,"-6"0"-1,6 12 1,0 0-28,-16-3-5,11 13-2,-3 3-2,7 4 1,2 3-1,2-2-1,4 1 1,1 1-1,3-5 1,4 1 0,1-4-1,-2 0 1,-2-2-1,1 0 0,-1 1 0,-3-1 0,0 1 0,-5 0 0,-2 1 1,3-1-1,-4 2 0,-5-1 0,0 0 0,-2 3 0,-5-1 1,1-2-2,-3-1 1,-3-1-2,3-2-2,-3-10-9,7-2-25,9 4 0,-19-19 0,15 5-1</inkml:trace>
  <inkml:trace contextRef="#ctx0" brushRef="#br1" timeOffset="-276641.823">23013 14854 90,'0'0'38,"10"-8"2,2 8 0,-1-2-31,9 6-4,0-2-3,6 2-2,-2 1-3,-9-6-4,11 7-14,-8-4-19,-4-5 0,3 0 0,-17 3 2</inkml:trace>
  <inkml:trace contextRef="#ctx0" brushRef="#br1" timeOffset="-276611.8213">23277 14686 90,'18'-4'38,"-5"8"1,1 4 1,-7 4-33,16 11-2,-6 5-1,-7 7-1,-2 3 0,0 4-2,-10 2 0,-3-3-1,3-4 0,-9-3-1,-1-6 0,6-8-1,2-3-3,-8-13-4,12-4-22,0 0-10,0 0 2,0 0-1</inkml:trace>
  <inkml:trace contextRef="#ctx0" brushRef="#br1" timeOffset="-276226.7993">23405 14665 64,'0'0'38,"0"0"1,0 0 1,0 0-23,10 26-6,-7-8-2,12 11-3,1 3-1,-3 6-1,-3 4-2,5 2 0,-8 1-2,-6-1 1,-4-2-1,-1-3 0,-12-4-1,5-8-1,3-4-2,-7-9-3,11 3-11,4-17-24,0 0 1,0 0-1,5-9 3</inkml:trace>
  <inkml:trace contextRef="#ctx0" brushRef="#br1" timeOffset="-275617.7645">23649 15202 22,'0'0'31,"0"0"2,2 9-2,-2-9-16,0 0-27,0 0-12,0 0-4,0 0-3</inkml:trace>
  <inkml:trace contextRef="#ctx0" brushRef="#br1" timeOffset="-275237.7427">23747 15194 70,'0'0'30,"8"14"-4,-8-14-9,0 0-36,0 0-12,0 0-1,14 1 0</inkml:trace>
  <inkml:trace contextRef="#ctx0" brushRef="#br1" timeOffset="-275207.741">23851 15195 48,'14'9'35,"-14"-9"1,12 11 0,-12-11-19,13 8-8,-13-8-16,0 0-25,11 2-1,-11-2-3,-1-11 1</inkml:trace>
  <inkml:trace contextRef="#ctx0" brushRef="#br0" timeOffset="91635.2412">9277 16330 60,'0'0'22,"0"0"1,0 0 1,0 0-13,0 0-1,0 0-3,0 0 0,0 0-3,-4 11 0,4-11-1,-14 20-1,5-7 0,0 2 0,-5 2-1,1 2 0,-2 3 0,-1-3 0,-1 1-1,2-4 0,0 0 1,3-1-1,1-1 0,2-5 0,9-9 0,-11 7-1,11-7-3,0 0-7,0 0-23,0 0 0,-3-10-1,3 10 1</inkml:trace>
  <inkml:trace contextRef="#ctx0" brushRef="#br0" timeOffset="92208.274">9114 16283 55,'-12'7'34,"12"-7"-1,-7 13 2,7-13-25,8 20-1,3-11-2,7 8-1,1-3-1,7 2-2,0-1 0,5 3-1,-3-1 0,0 0-1,-2-3 0,1 5 0,-5-4-1,-5 0 0,-2-2-2,-15-13-2,18 15-6,-18-15-21,0 0-5,0 0-1,5-13-1</inkml:trace>
  <inkml:trace contextRef="#ctx0" brushRef="#br0" timeOffset="92950.3164">9648 16408 2,'0'0'27,"0"0"4,0 0 2,13 3-12,0-2-2,-2-4-2,11 6-2,-3-5-3,7 4-5,-3-2-1,5 3-3,-1-5-1,1 4 0,-2-1-1,-3-1 1,-2 0-1,-3 2 0,-3-2-1,-2 1-1,-4 2-2,-9-3-4,11 2-10,-11-2-20,0 0 1,0 0-1,0 0 1</inkml:trace>
  <inkml:trace contextRef="#ctx0" brushRef="#br0" timeOffset="93686.3585">10015 16306 27,'0'0'21,"0"0"0,-9-3 2,9 3-4,0 0-1,-15-2-4,15 2-2,0 0-1,0 0-2,-11 7-3,11-7 0,0 0-2,8 13 0,-8-13-1,16 9 0,-6-5-1,4 3 0,-1 0-1,1 1 1,1-2-2,-1 1 0,0 1 1,-4 2-1,-2-1 1,-8-9-1,11 16 0,-10-5 0,-4-2 0,3-9 1,-13 16-2,4-9 1,-4-2 0,0 0 0,1 0-1,-2-3 0,4 4-6,-4-5-23,14-1-8,0 0 1,0 0-1</inkml:trace>
  <inkml:trace contextRef="#ctx0" brushRef="#br0" timeOffset="98028.6069">10726 16280 60,'0'0'23,"11"-2"3,-11 2-2,0 0-11,0 0-2,0 0-1,2 19-1,-2-19-4,-7 20-1,-3-7-1,-1 5-2,-3 1 1,-5 2-2,-2-3 1,1 2-1,-1-4 1,4 1-1,1-4 0,3-2 1,3-3-3,10-8-2,-11 15-5,11-15-6,0 0-8,0 0-12,0 0-1,0 0 1,-4-15 2</inkml:trace>
  <inkml:trace contextRef="#ctx0" brushRef="#br0" timeOffset="98608.6401">10517 16336 27,'0'0'32,"0"0"3,0 0-1,0 0-11,0 0-9,4 11 0,-4-11-5,22 15-3,-5-7-2,3 5-2,3-2 0,3 1-1,1 1 0,-3-2-1,1 1-1,-3-1-1,0 0-3,-7-6-3,6 6-7,-10-7-19,0-4-1,2-2-2,-4-11 2</inkml:trace>
  <inkml:trace contextRef="#ctx0" brushRef="#br0" timeOffset="98659.643">10891 16111 68,'0'0'37,"0"0"-1,13 9 2,-3 3-26,-4 0-6,7 7-1,-5-1-1,0 4-3,0 2-3,-3-4-9,-2-1-27,0 0 1,-7-6-1,0-2 1</inkml:trace>
  <inkml:trace contextRef="#ctx0" brushRef="#br2" timeOffset="-566426.3978">12100 16234 45,'-3'-15'27,"6"3"-1,-5 0-3,-4-1-4,6 13-4,-15-19-3,4 16-2,-8-2-4,2 7-2,-4 0-1,0 5-1,-1 1 0,5 1-1,0 1 1,7 3-2,4 0 1,5 1 0,5-2-1,5 1 1,3 3-1,4 3 1,1-1-1,1 2 1,-2 0-1,-4 4 1,-5-1-1,-5 2 0,-6-2 1,-4-3-1,-6-2 0,-2-3 1,-2-3-1,-1-5 1,1-3-2,2-6-1,5 0-2,1-7-5,10-2-19,3 1-9,1-6 2,8 2-3</inkml:trace>
  <inkml:trace contextRef="#ctx0" brushRef="#br2" timeOffset="-565863.3656">12258 16263 53,'0'0'35,"0"0"0,-8 17 0,0-4-9,0-4-20,7 9-1,-1 2-2,4 5-1,1 1-1,4 1 1,-3 2-2,4 4 1,-2-1 0,-3-4-2,-2-3 0,-2-4-1,1-1-3,-7-10-3,6-1-3,1-9-6,-14-14-2,8-5-2,5 0 0,-4-9 0,5-3 5,-1-4 6,2-2 8,0 3 9,2-2 5,-1 6 7,-1 1 1,6 5 1,-3-1-1,9 10-1,-5-5-4,11 13-4,-6-4-4,8 10-1,-4-3-2,3 8-1,-2 1-1,-2 5-1,-1 2-1,-5 2 1,-3 1-1,-3 1 1,-5 2-1,-3-2 0,-6 1 0,-4-5 1,-2 1-1,-2-5-1,1-1 0,-1-6-1,5 1-4,-1-10-5,14 8-24,-1-17-3,5 6 0,8 3 0</inkml:trace>
  <inkml:trace contextRef="#ctx0" brushRef="#br2" timeOffset="-565475.3434">12527 16300 64,'12'3'36,"-12"-3"0,11-5 1,1 2-23,-3-11-5,9 3-2,0-5-3,6 3-1,0-4-1,3 0 0,-2 0-1,0 5-1,-4 0 1,-8 3 0,-13 9-1,8-14 1,-8 14-1,-20-5 1,0 3-1,-6 2 1,-2 3-1,-2 2 1,2 3-1,2 3 2,2 5-1,5 3 0,6 2 0,8 3 1,5 2-1,6-2 1,5-2-1,7 2-1,3-3-1,4-8-1,6 2-4,-3-11-6,11-3-25,0-1-4,-1-8 2,0-5-2</inkml:trace>
  <inkml:trace contextRef="#ctx0" brushRef="#br2" timeOffset="-565222.3289">13070 16167 77,'0'0'38,"-23"-10"0,7 9 2,1 6-29,-10 0-3,5 12-2,-5 0-1,5 6-1,2 2-1,7 4-1,6-2 0,7 1 0,9-3-1,6-7 0,7-1 0,8-7-1,3-2-2,-3-6-4,6-4-32,-8-1-3,-9-6 0,-4-1-1</inkml:trace>
  <inkml:trace contextRef="#ctx0" brushRef="#br0" timeOffset="88289.0498">11105 17231 3,'0'0'24,"-1"9"3,1-9-5,0 0-3,0 0-2,0 0-3,-1 15-2,1-15-2,12 10-1,-12-10-2,15 10 0,-6-4-2,5 0-1,-4 0 0,7 4 0,-2-2-1,2 0-1,0 1 0,3 0 2,0 1-1,0 1-2,2-2 1,-1-1 1,-3 0-1,2 1 0,-2-1 1,0-1-3,-4-2 0,-2-1 2,-12-4-2,13 5 0,-13-5 0,0 0 1,0 0-1,-11 3 0,0-2 1,-4 1-1,0 4 0,-2-2 1,-1 1-1,0 5 0,-2 3 0,0-1 0,-2 2 0,0 0 0,-1 2 1,-2 2-1,-1 0 0,2-5 0,0-4 0,4 2 0,3-4-1,1 1-1,16-8-5,-15 5-19,15-5-11,7-15 0,0-3-1,5 0 2</inkml:trace>
  <inkml:trace contextRef="#ctx0" brushRef="#br0" timeOffset="99533.693">8980 16965 27,'-11'2'29,"5"10"2,-11-5-7,3 0-9,1 11-2,-2-6-1,3 9-3,-1-6-1,7 8-1,1-3-2,7 3-1,2-6 0,8 1 0,3-6-2,5 0 0,2-3 0,4-5-1,-2-6 0,2-4-1,-3-4 1,-2-3-1,-2-4 2,-7-4-2,-4-2 0,-5 1 0,-5-1 0,-5 0 1,-5 3-1,-4 2-1,-3 7 1,-1 5 0,1 6 0,0 2-1,3 5-2,3 5 0,7 5-4,-1-7-5,12 6-10,5-5-14,1-7-1,9 1 2,-1-12 2</inkml:trace>
  <inkml:trace contextRef="#ctx0" brushRef="#br0" timeOffset="100107.7258">9251 16833 28,'-1'-15'29,"1"15"3,3-18 0,-3 18-16,0 0-3,0 0-3,7 20-2,-7-3-2,4 8-2,-4 1 0,2 7-1,-2 0-1,1 1 0,-1-4-1,2 1 0,0-7 0,2 0 0,1-7-1,3-4-1,3-3-2,-11-10-6,23 7-13,-7-9-12,-7-6-1,5-1-1,-7-9 1</inkml:trace>
  <inkml:trace contextRef="#ctx0" brushRef="#br0" timeOffset="100693.7593">9551 16835 58,'10'-5'34,"-7"-5"0,-3 10 0,0 0-24,0 0-3,6 12-2,-11 3 0,3 4-2,-1 4-1,3 5 0,-1-1 0,2 1 0,1-3-1,3-1 0,1-5-1,1-1 0,0-4 1,-7-14-1,13 13-1,-13-13 1,13 0-1,-13 0 1,3-12-1,-5 2 0,-4-2 0,-4 4 0,-3-1 0,-5-2 1,-3 6-1,0 5 1,-3 3 0,-1 5 1,1 3 0,3 0 0,1 5 1,8 3 0,4 0 1,6-3 0,4-5-1,9-1 0,6-3 0,4-1 0,5-4 0,2-4-2,1-4-1,-2 2-1,3 1-3,-10-6-5,5 6-10,-4-3-20,-7-4 3,2 5-2,-6-3 3</inkml:trace>
  <inkml:trace contextRef="#ctx0" brushRef="#br0" timeOffset="100744.7622">9938 16817 33,'0'0'30,"-10"-11"1,10 11 1,-10 15-17,-1-10-5,6 14-1,-5 2-1,5 9 0,-3-1-3,5 9-1,-1-3 0,3 3-2,1-3 0,4-1-1,3-3-1,1-5-3,4 0-4,-3-12-10,3-9-18,3 2 0,-2-9-1,4-2 1</inkml:trace>
  <inkml:trace contextRef="#ctx0" brushRef="#br0" timeOffset="101327.7956">10185 17004 42,'0'0'29,"0"0"3,0 0-1,0 0-23,-8 17-1,-2-5-1,2 4 0,-7-2-2,4 5-1,-4-2-1,4-2-2,0-3-4,1-6-5,10-6-6,-8 9-16,8-9-1,-4-13 0,-2-3 0</inkml:trace>
  <inkml:trace contextRef="#ctx0" brushRef="#br0" timeOffset="101379.7986">10018 17001 53,'0'0'33,"0"0"2,0 0-7,18 12-14,-18-12-1,22 16-3,-9-7-3,6 3-2,-1 2-2,3-4-2,-2 2-1,0 2-1,4-2-3,-6-4-1,3 3-6,-8-10-10,0-3-15,2 2 0,-6-11 0,1 0 2</inkml:trace>
  <inkml:trace contextRef="#ctx0" brushRef="#br0" timeOffset="101430.8015">10267 16836 76,'0'0'37,"15"0"0,-5 1-9,4 13-16,-4-2-4,6 14-1,-4-1-3,0 6-1,-4 0-3,-1 4 0,-1-1-2,-6-3-5,4-1-20,-4-7-12,-5-9 2,0-5-2</inkml:trace>
  <inkml:trace contextRef="#ctx0" brushRef="#br0" timeOffset="102513.8634">10615 17030 48,'0'0'34,"0"0"2,12 8-4,-12-8-17,18-4-1,-18 4-3,23-6-4,-12 3-3,2 3-2,-1-1-1,2 2-1,-1 0 0,0 2-1,1 1-2,-1-3-1,3 2-4,-7-5-6,6 4-14,-2 0-8,-13-2-1,16-5 3</inkml:trace>
  <inkml:trace contextRef="#ctx0" brushRef="#br0" timeOffset="103097.8968">10805 16913 52,'0'0'35,"-11"-2"0,11 2 0,11 8-18,-11-8-7,13 5-1,-13-5-4,23 9-1,-9-2-1,3-1-1,-1 1-1,2 2-1,-2 2 0,-1-2 0,-3 1 0,-2 0-1,-4 0 1,-3 1-1,-4 0 1,1-11-1,-11 16 1,4-7-1,7-9 1,-14 13-2,14-13-1,-14 7-3,14-7-8,0 0-17,0 0-5,0 0-2,0 0 3</inkml:trace>
  <inkml:trace contextRef="#ctx0" brushRef="#br0" timeOffset="103681.9302">11332 16897 10,'0'0'28,"18"2"2,-18-2 1,6 10-11,-1 0-3,-5-10-2,-3 18-4,-3-7-2,3 3-3,-5 0-1,2 2-1,-6-3-2,2 5 0,-2-1-1,-1 0 1,-2-1-2,1 1 1,2-2-1,0-1 0,3 0-3,0-10-5,9-4-10,-5 12-17,5-12 0,2-9-1,-2-4 1</inkml:trace>
  <inkml:trace contextRef="#ctx0" brushRef="#br0" timeOffset="103733.9332">11181 16909 67,'-12'5'38,"12"-5"0,0 16 1,0-16-22,22 27-8,-6-11-2,9 9-2,1-4-2,5 5-2,1 0-4,-5-9-11,-5 0-26,3-3 1,-8-11 0,-1-3-1</inkml:trace>
  <inkml:trace contextRef="#ctx0" brushRef="#br1" timeOffset="-400926.9317">12248 17143 16,'0'0'29,"15"-7"1,-15 7 4,3-11-14,-3 11-2,0 0-2,9-8-3,-9 8-5,0 0-1,0 0-1,0 0-2,-10 2 0,10-2-1,-10 12-1,2-2 0,-3 4 0,-1 4 0,-7 1 0,-2 0-1,-3 3 0,0 2-1,-3 1 1,0-3 0,1 0 0,3-3 1,5-4-1,3-3 3,3-2-3,12-10 2,-14 12-3,14-12 0,0 0 2,0 0-2,0 0 1,0 0-2,0 0 1,0 0-2,-4 12 0,4-12-3,0 0-7,0 0-14,0 0-15,0 0 0,-9-2 2,9 2-1</inkml:trace>
  <inkml:trace contextRef="#ctx0" brushRef="#br1" timeOffset="-400493.907">11932 17075 39,'0'0'31,"0"0"1,0 0 1,0-10-17,0 10-3,0 0 1,0 0-4,0 0-2,11-8-1,-1 14-1,-10-6-1,20 14-1,-5-5 0,5 6-1,1 1-1,5 4 1,3 2-1,4 3-1,0 0 0,2 1-1,-1 1 2,-2-2-2,-4 0 0,-1-3 3,-6-3-2,-5-5 2,-2 1-1,-14-15 0,14 13-1,-14-13-2,0 0-4,0 0-10,-2-10-26,2 10-3,-12-18 3,12 18-3</inkml:trace>
  <inkml:trace contextRef="#ctx0" brushRef="#br1" timeOffset="-398675.803">12535 16898 44,'0'0'32,"0"0"3,10 2-8,-10-2-8,11 0-2,-11 0-4,17 7-4,-17-7-2,20 21-2,-11-8-1,1 5 0,-4 1-2,0 4 0,-5-1 0,-4-1-1,-2-2-1,0-4 1,-2-1-1,-1-1 0,8-13-2,-15 13 0,15-13-3,0 0-4,0 0-16,0 0-14,0 0 1,11-2-1,-11 2 2</inkml:trace>
  <inkml:trace contextRef="#ctx0" brushRef="#br1" timeOffset="-398000.7644">13193 17066 29,'0'0'31,"15"-1"3,-15 1 0,0 0-12,10-2-7,-10 2-1,0 0-5,0 0-2,0 0-2,0 0-1,-12 12 0,12-12-1,-12 12-2,2-4 1,-3 2-1,-3 0 0,-4 0 0,-2 0-1,-1 4 0,-3 3 1,-1-4-1,1 2 1,2-1-2,6-2 2,4-2-1,3 0 2,11-10-2,0 0 1,9 14 1,6-12-1,3-1 1,6 4 0,4 0-1,0 1 0,0 4 0,-2 0 0,-3-1-1,-2 4 1,-2 0 1,-5-3-2,-4 3 0,-10-13 0,14 16 2,-14-16-2,0 0-2,9 12-1,-9-12-7,0 0-16,0 0-16,0 0 3,7-14-5,-3 3 5</inkml:trace>
  <inkml:trace contextRef="#ctx0" brushRef="#br1" timeOffset="-397279.7231">13999 17066 37,'15'-3'33,"-15"3"4,18-11-1,-8 10-13,-10-8-8,10 8-2,-9-8-4,-1 9-2,0 0-2,9-2-1,-9 2-1,-5 11 0,-1-2-1,-3 5-1,-5 2 1,-2 2-1,-3 2 0,-3 6 0,-3 2 0,0-3-1,-2 0 0,2-1 0,-1-3 0,6 0-1,1-5 2,2-4-2,6-5 1,11-7-1,-10 12 0,10-12 0,0 0-1,0 0-1,0 0-1,0 0-4,1 13-6,-1-13-23,-12-5-1,12 5-1,-8-15 0</inkml:trace>
  <inkml:trace contextRef="#ctx0" brushRef="#br1" timeOffset="-396945.704">13717 17110 64,'1'-11'37,"-1"11"0,0 0 3,6-17-23,5 21-7,-11-4-1,19 4-2,-7 3-1,5 3-2,2 2 0,3 5-1,4 3 0,5 3-2,1 0 1,0 6-1,-1 0 0,4-1 2,-7 0-1,0-2-1,-6-6 2,-4-4-3,-6-1 0,-2-5 0,-10-10 0,0 0-9,10 2-33,-10-2-3,-16-19 2,6 1-2</inkml:trace>
  <inkml:trace contextRef="#ctx0" brushRef="#br1" timeOffset="-384748.0064">14783 17052 22,'0'0'29,"0"0"2,0 0 2,0 0-14,0 0-5,12 12 0,-12-12-1,-1 15-5,-3-5-2,1 9-2,-7 4 0,3 5-3,-4 2 0,0 0-1,1-3 1,0 1-1,0-5 0,4-3 0,3-11 1,3-9-1,0 0 0,0 0 0,8-25 1,4 0 0,1-3-1,2-6 1,1-2-1,1-2 2,-1 4-1,0 2 1,-6 10 0,-1 6-1,-3 5 1,-6 11 0,0 0 1,11 8-1,-9 6 0,3 6 0,1-1-1,4 8 0,-1 2 1,3-1-2,1-2 1,0-4-1,1-3 0,-3-2-1,0-1-1,-11-16-3,20 19-6,-20-19-29,10 9 1,-10-9-1,0 0 1</inkml:trace>
  <inkml:trace contextRef="#ctx0" brushRef="#br1" timeOffset="-383999.9636">15454 16987 76,'1'15'37,"-1"-15"0,6 14 0,3 0-28,-3 1-2,6 9 0,-2-5-2,3 7-1,0-4-2,1 6 0,0-5 0,0-4-1,0-4 0,1-3-1,-1-2 1,0-3-2,-1-3 1,0-10 0,-1-4 0,0-2 1,1-4 0,0-2 0,1-4 0,0-2-1,0-1 1,-2 6 0,-2 3-1,1 2 1,-4 5-1,-7 9 1,0 0-1,0 0 1,0 20 0,-6 2 0,-3 5 0,-1 5-1,-1 4 0,-1 3 2,1 4 0,2-1-1,-2-2 1,3-5-1,2-1 1,2-10 0,0 0-2,2-7-1,0-7-1,2-10-1,0 0-4,0 0-6,0 0-28,10-19 0,-6-1 0,2-4-1</inkml:trace>
  <inkml:trace contextRef="#ctx0" brushRef="#br1" timeOffset="-383705.9467">15822 16841 71,'6'-16'35,"-6"16"0,10-14-4,-10 14-19,18-8-4,-8 8 0,6 10 0,-4-1-3,3 8-1,-4 2-1,0 4 0,-5-2-3,-2 4 0,-2 0-2,-6-3-4,4 5-10,-4-10-23,-4-2 1,8-15-1,-12 10 1</inkml:trace>
  <inkml:trace contextRef="#ctx0" brushRef="#br1" timeOffset="-383277.9223">16180 17064 77,'0'0'38,"0"0"0,12 6 2,-12-6-29,23-10-3,-6 2 0,4 8-2,0-3-3,0 0-2,-2 4-2,-3 1-2,-3 6-4,-13-8-5,13 11-24,-13-11-4,-6 14 2,-2-2-2</inkml:trace>
  <inkml:trace contextRef="#ctx0" brushRef="#br1" timeOffset="-382997.9063">16227 17241 71,'0'0'38,"5"17"-1,-5-17 1,0 0-24,17-4-6,-17 4-2,22-4-3,-9 2-2,2 2-2,3 1-1,-3-2-3,5 5-6,-3-3-28,0-3 2,0 0-2,-3-6 2</inkml:trace>
  <inkml:trace contextRef="#ctx0" brushRef="#br1" timeOffset="-382534.8798">16640 16954 81,'12'11'37,"-12"-11"1,1 22 1,9-5-30,-7-5-3,6 9-1,-3-1 0,7 4-2,-1-3-1,4-2 0,0-1-1,3-5 0,-3-4 0,3-2 0,0-7 0,0-5-1,-1-6 1,-2-3-1,2-3 0,-4-2 0,0 1 0,-3-1 0,-2 1 1,-2 6-1,-7 12 1,5-10 0,-5 10 0,-10 14 1,2 3-1,-2 11 1,-4 8 0,2 4-1,-4 4 1,1 10 1,-2 4 0,2 0-1,0-2-2,3-8 0,1-6 0,0 0 0,5-9 0,1-15 0,8-4-13,-3-14-29,5-18-2,-1-4 1,1-25 0</inkml:trace>
  <inkml:trace contextRef="#ctx0" brushRef="#br0" timeOffset="129129.3858">18076 16843 17,'-7'18'26,"-5"-16"1,0 6-9,1 5-4,-4-1 0,3 5-1,-3-6-3,4 9-2,0-5-1,3 9-1,-1-4-1,6 7 1,-1-4-2,5 8 0,-2-2 0,7 4-2,0-5 0,5 2-1,-2-5 0,5 0-1,-1-5 0,2-1 0,0-8-1,0 0 2,-1-4-2,-5-5 1,2 3-2,-11-5-2,12 5-3,-12-5-9,0 0-17,0 0-3,0 0 1,-2-10 1</inkml:trace>
  <inkml:trace contextRef="#ctx0" brushRef="#br0" timeOffset="130439.4607">18625 16807 46,'10'3'33,"-10"-3"1,18-1-1,-12 13-15,4-7-10,8 8-1,-4-1 1,4 11-2,-3-2-1,1 9 0,-3 0-1,-1 4-1,-8-3-1,-3 3 0,-3-1 0,-1-1 0,-3-4-1,-1-2-1,-1-4 0,-2-5-4,6-1-2,4-16-21,-13 4-11,13-4-1,-6-23 0,9 3 1</inkml:trace>
  <inkml:trace contextRef="#ctx0" brushRef="#br0" timeOffset="146040.353">18246 16903 29,'4'-10'20,"-4"10"1,1-11 2,-1 11-4,0 0-3,0 0-3,-2-13-2,2 13-3,0 0-1,0 0 0,0 0-3,-3 17 0,1-7 0,3 5-1,-4 2 0,2 4 0,-2 2-1,4 2 0,-1 0-1,1 0 1,0-2-1,2-3-1,1-3 0,-1 0 1,2-8-1,-5-9 1,6 12-1,-6-12 0,0 0 0,0 0 1,4-13-1,-5 1 0,1 0 0,1-4-1,1-2 1,-1-3 0,1 0 0,3-3 0,-1-1 0,-1 0 0,-2 1 1,0 1 0,-2 0 0,0 4 0,-1 0 1,-1 4-1,-1 5 1,4 10 0,0 0 0,0 0 0,-3 11-1,4 6 0,0 8 0,1 3-1,0 4 0,0 1 0,-1-1 1,-2 1-1,1-4 0,0-4 1,-2-4-1,2-4 0,-1-6 0,1-11 1,1 14-1,-1-14 0,0 0 0,7-14 0,-4 2 0,-1-5 0,-2-2 0,1-4 0,-1-6 0,0 0-1,-3-1 1,1-2 0,1 3 0,0 4 0,0 1 0,-1 7 0,2 3 0,-2 4 1,2 10 0,0 0 0,0 0 0,0 0 0,2 20 0,-1-2 0,0 6 0,-2 5 1,2 3-2,-1 1 1,0-4 0,-2 4-1,2-3 1,-2-2-1,1-6 1,-1-1-1,2-6 0,-1 0 1,1-5-1,0-10 1,0 0-1,0 0-1,0 0 2,-5-14-1,5 14 0,-4-14 0,4 14 0,-5-11-1,5 11 1,0 0 1,0 0-2,0 0 1,2 12 0,-2-3 0,0-9 0,7 19 0,-4-8 0,0-1-1,1 1 1,-1-2 0,0 1 0,-3-10-1,7 11 1,-7-11 0,10 4 0,-10-4 0,14 2 0,-2-2 1,1-1-1,3 0 0,-2 4 1,3-1-1,-1-2 0,1 1 0,-1 3 0,-1-3 0,-2 1 0,-1 2 1,1-2-1,-2-3 1,0 5-1,-1-1 0,-10-3 0,15 0 0,-15 0 1,13-1-2,-13 1 1,0 0 0,10-3-1,-10 3 2,0 0-1,0 0-1,0 0 1,0 0 1,0 0-1,0 0 0,0 0 1,-10 1-1,10-1-1,0 0 2,0 0-2,0 0 1,0 0-1,0 0 1,0 0 0,3-10 0,-3 10 0,0 0 0,0 0 0,-13-1 0,13 1 0,-14 0-1,4-2 1,-4 5 0,2-2 0,-2-3 0,0 2 0,0-2 0,-3 0 0,0 0 1,1 2-1,0-4 0,1 2 0,1 0 0,1 0 0,0 1 1,3 2-1,10-1 0,-13-2-1,13 2 2,0 0-1,0 0 0,0 0 0,0 0 0,0 0 0,0 0 0,0 0 1,0 0-1,10-3-1,-10 3 1,0 0 0,0 0 0,0 0 0,0 0 0,0 0 0,-12-6 1,12 6 0,0 0-1,-10-1 0,10 1 0,0 0 0,0 0 0,0 0 0,0 0-1,0 0 0,0 0 1,0 0 0,0-11 0,0 11 0,4-16 0,-2 7 0,0-4 1,-2 0-1,3-1 1,-2-2-1,0 2 1,0-1 0,0 0-1,-1-4 0,1 5 0,0-6 0,1-1 0,-1 0 0,-1-2-1,1 0 1,-1 5 0,1 2 0,-3-4 0,2 7 0,-1 3 0,1 10 0,-3-13 0,3 13 0,0 0 0,0 0 0,0 0 0,0 0 0,0 0 0,0 0 0,9 11-1,-9-11 2,4 10-1,-4-10 0,0 0-1,1 11 0,-1-11 0,-1 12-4,1-12-6,0 0-30,-12 0-1,2-5 0,0-4 0</inkml:trace>
  <inkml:trace contextRef="#ctx0" brushRef="#br2" timeOffset="-61114.4956">5691 6909 41,'0'0'29,"0"0"-1,-1-16 1,-5 5-15,6 11-2,-7-12-3,7 12-1,-12-16-3,12 16-1,-18-5-1,6 5-1,-5 3-1,0 8 0,-3 0 0,-1 6-1,1 4 1,2-1-1,2 1 0,6 2 0,6-1 1,6-4 0,8-3-1,5-3 0,5-4 1,2-1-1,3-5 1,-1-4 0,-2-3-1,-3 0 1,-3-3 0,-5-3 0,-4-1 0,-2-4 0,-3 1 0,-2 0-1,-1 4 1,-1-4 0,-1 3-2,3 12 1,0 0 0,0 0-1,0 0 1,11 25 0,-5-4-1,2 11 1,2 5 0,-1 0 1,-1 3-1,0 1 0,-1 0 0,-3-3 0,-3-4 1,-3-7-1,-2-6 1,-2-2-1,-3-5 2,-3-7-1,-2-7-1,0-3-1,0-5-1,2-4-1,4 2-5,-4-11-6,11 0-22,4 3 0,3-5 0,5 4 1</inkml:trace>
  <inkml:trace contextRef="#ctx0" brushRef="#br2" timeOffset="-60634.4681">5906 6854 50,'-2'-11'31,"2"11"2,0 0-1,-12-1-23,9 14-1,-2 5 1,3 8-4,-2 4-1,5 7-1,-1 0 1,4-2-1,1-5-1,4 0 0,3-9 0,3-6-1,2-8 0,2-11 0,0-8 0,2-3 0,-2-8 0,-1-5 0,-5-5-1,0 1 1,-7 0 0,-1 5 0,-4 5 0,-2 3 1,-3 7-1,4 12 0,-10 3 0,4 7 0,1 5 0,2 8-1,2 2 0,2 7 0,3-1 0,0-3 0,6-2-3,1-3 0,6-2-4,-5-15-5,11-1-15,1-11-10,-4-10 0,6-1-1,-3-9 3</inkml:trace>
  <inkml:trace contextRef="#ctx0" brushRef="#br2" timeOffset="-60167.4414">6354 6870 52,'0'0'34,"0"0"0,-21 4-2,6 0-17,4 14-3,-6 0-4,4 4-2,-2-1-2,8 7-1,2-3-1,5 0 0,3-2-1,7-5 0,2-7 0,5-2-1,2-6 1,0-10-1,-1-7 0,2-3 0,-5-5 1,-3-1 0,-3-4-1,-6-1 1,-2-1-1,-3 6 0,-3 7 2,-2 0-2,7 16 0,-13-5 0,13 5 1,-5 23-1,6-4 0,2 3 0,2 3 0,3 4 0,2 0 0,-1-10-1,1 3-3,-1-9-4,5 1-11,-2-6-19,-12-8 1,18-9-1,-10-5 1</inkml:trace>
  <inkml:trace contextRef="#ctx0" brushRef="#br2" timeOffset="-59682.4137">6525 6938 46,'0'0'33,"10"-8"3,-10 8-1,0 0-18,16 6-4,-16-6-4,16 18-2,-7-4-4,2 4-1,-2-2-2,-1 5-1,1-4 1,-4-2-1,1-3 1,-6-12-1,0 0 1,0 0 0,7-14 2,-5-4-1,-1-3 1,3 0 0,-2-5 0,4 3 0,0 4 1,1 3-2,-1 4 0,-6 12-3,18-10-5,-18 10-15,9-4-16,0 6 0,-9-2 0,18-3 0</inkml:trace>
  <inkml:trace contextRef="#ctx0" brushRef="#br2" timeOffset="-59196.3859">6907 6572 75,'-1'-13'38,"1"13"0,0 0 1,0 0-25,-7 24-7,12 0-2,1 7-2,2 3-2,3 5 0,2 3-1,3-1 1,-2-1-1,3-7-1,-4-6 0,0-8 0,-2-2 1,-3-7-1,-8-10 1,0 0-1,4-16 0,-10 1 1,-5-1-1,-4 0 1,-4 0-1,-3 3 0,-3 10 1,-2 5 0,0 4 1,3 8-1,4 4 0,5 3 1,7 5 0,8 0 1,5-6-1,8-1 0,7 2-1,2-4 1,2-3 0,0-4-3,-1-9-3,3 2-12,-2-6-22,-5-9 1,-2-4-1,-3-1 0</inkml:trace>
  <inkml:trace contextRef="#ctx0" brushRef="#br2" timeOffset="-58713.3582">7127 6937 76,'0'0'38,"21"0"0,-8-1-1,-1-11-26,10 6-2,-2-5-2,5-2-3,-5-2-2,1 2-1,-2-5 0,-4 3 0,-2-1 0,-5-3 0,-6-3-1,-3 5 0,-5 1 1,-7-1 0,-1 8-1,-5 6-1,-2 3 1,-1 9 0,3 9 0,1 2 0,3 7-1,6 5 1,5-2 0,6 0 0,6 0 0,6-5 0,3-3-2,3-7-2,8 1-6,-6-15-24,6-7-6,2-7 1,-1-10 0</inkml:trace>
  <inkml:trace contextRef="#ctx0" brushRef="#br2" timeOffset="-58670.3558">7617 6476 82,'0'0'38,"0"0"0,-5 17 0,8 3-27,-6 4-5,5 9-2,-2 4-1,3 9-1,-1 0 0,2-1-1,0-4 0,3 0-1,0-10 1,-1-8 0,1-6-1,-7-17 0,15 4 0,-15-4 0,11-19 1,-9 0-1,-2-1 0,-2 2-1,-5 1 1,-4 4 0,-6 8-1,-6 5 1,-5 8-1,0 9 1,1 6 0,-1 0 1,6 4-1,6 4 0,8-2 1,10-1 0,11-2 1,4-7-1,6-3 0,4 0-2,0-4-1,-2-13-6,-1-1-31,-6-3-2,-11-6 1,-5 0-1</inkml:trace>
  <inkml:trace contextRef="#ctx0" brushRef="#br0" timeOffset="-36495.0874">5367 6125 23,'0'0'29,"0"0"0,0 0-4,0 0-3,3 10-4,-3-10-2,0 0-3,0 0-3,0 0-1,0 0-2,0 0-1,0 0-1,0 0-2,0 0 0,10 10 0,-10-10-2,9 16 0,-9-16 0,15 23-1,-4-7 1,-1 0 0,2-2-1,3 6 0,1 0 0,0 1 1,0-1-1,-1-2 0,-1 0 0,1 1 0,-3-3 0,-1-4 1,-4-1-1,-7-11-1,12 15 2,-12-15 0,6 10-1,-6-10 1,0 0-1,0 0 1,0 0-1,-15 8 1,3-4 0,-3 1-1,-3 2 0,0 5 0,-4-3-1,-1-1 2,1 1-2,2 2 1,0-2 0,2 0 1,0-2-1,2-3 1,2 1 0,4 1-1,10-6 1,-16 4-2,16-4-2,0 0-4,3-10-32,-3 10-2,19-12 1,-3-4-1</inkml:trace>
  <inkml:trace contextRef="#ctx0" brushRef="#br0" timeOffset="-23445.341">8305 7286 10,'0'0'28,"11"-2"1,-11 2 2,9-8-13,-9 8 1,15-13-11,-6 6-3,1 0-4,2 1-5,1 3-6,-1-1-12,-1-4-8,6 7 0,-5-6 1</inkml:trace>
  <inkml:trace contextRef="#ctx0" brushRef="#br0" timeOffset="-22940.3121">8581 7169 21,'9'-12'22,"7"7"-2,-3-2-11,4 0-12,6 3-13,-8-6-4,8 6-2</inkml:trace>
  <inkml:trace contextRef="#ctx0" brushRef="#br0" timeOffset="-22896.3096">8944 7017 27,'0'0'27,"15"-3"0,-15 3 2,0 0-19,12-9-4,-12 9-6,17 0-12,-17 0-15,24 0-1,-12-6 1,7 7-1</inkml:trace>
  <inkml:trace contextRef="#ctx0" brushRef="#br0" timeOffset="-22853.3072">9202 6966 25,'0'0'25,"11"1"1,-11-1 0,9-11-19,3 9-5,1-2-5,4 6-16,-4-8-7,9 7 1,-8-9 0</inkml:trace>
  <inkml:trace contextRef="#ctx0" brushRef="#br0" timeOffset="-22340.2778">9569 6917 23,'14'-3'28,"3"10"0,-7-5-6,2 1-5,2 1-6,-3 1-7,0-1-11,1-6-18,4 12-4,-5-7 1,6 5 0</inkml:trace>
  <inkml:trace contextRef="#ctx0" brushRef="#br0" timeOffset="-22295.2752">9933 6979 11,'0'0'25,"22"5"3,-22-5-2,16 9-11,-5-3-3,-1-2-5,2 5-4,1 0-6,1-1-7,1-3-12,5 6-6,-6-9 0,9 7 0</inkml:trace>
  <inkml:trace contextRef="#ctx0" brushRef="#br0" timeOffset="-22252.2728">10279 7069 12,'17'9'22,"-17"-9"-1,17 7-8,-17-7-12,0 0-16,13 15-4,-13-15-2</inkml:trace>
  <inkml:trace contextRef="#ctx0" brushRef="#br0" timeOffset="-20731.1858">10438 7150 36,'0'0'29,"0"0"3,14 0-11,-4 2-6,-10-2-3,24 8-4,-10-2-3,2 1-2,1 0-6,-1-1-5,0 0-14,0 5-9,-5-7 0,2 3 0</inkml:trace>
  <inkml:trace contextRef="#ctx0" brushRef="#br0" timeOffset="-20220.1566">10679 7244 25,'14'6'29,"-14"-6"0,17 5 1,-4-3-18,-4 1-4,4 0-10,-4-3-20,6 8-7,-15-8 1,23 4-2</inkml:trace>
  <inkml:trace contextRef="#ctx0" brushRef="#br0" timeOffset="-20176.154">10892 7300 14,'0'0'25,"14"4"1,-14-4 1,10-3-16,-1 5-2,1-1-2,-1 0-5,0 2-5,-9-3-8,15 0-10,-3 8-6,-12-8 1,18 7 0</inkml:trace>
  <inkml:trace contextRef="#ctx0" brushRef="#br0" timeOffset="-20133.1516">11038 7339 23,'0'0'26,"9"5"1,-9-5-6,0 0-7,11 5-10,-11-5-25,13 4-4,-13-4-1,0 0-1</inkml:trace>
  <inkml:trace contextRef="#ctx0" brushRef="#br0" timeOffset="-18288.046">10959 7134 42,'0'0'31,"0"0"2,1-9-10,-1 9-6,0 0-3,0 0-3,0 0-5,0 10-1,0-10-2,12 15 0,-4-5 0,4 2 0,0 0-2,3 5 1,0-1-1,-1 1 1,1-3-2,-3 2 1,3-1 0,-1 2-1,0-2 2,-2-3-2,0-1 1,1-1 0,-3 1 0,1-3 0,-11-8-1,12 7 1,-12-7 0,0 0 0,0 0-1,0 0 1,0 0 0,-12 10-1,1-8 1,-1 1 0,-2 1-1,-3-3 0,-1 0 0,-1 1 0,-3-1 0,1-2 1,-2 2-1,0 2 0,-1-3 1,-1 4-1,1 2 1,1-1-1,1 1 0,4 2-1,5-2 0,3-3-4,12 7-18,-2-10-16,15-2 1,3 0 0,3-9 0</inkml:trace>
  <inkml:trace contextRef="#ctx0" brushRef="#br0" timeOffset="10600.6063">9475 6461 4,'0'0'17,"5"9"-1,-5-9 2,0 0-2,0 0 2,0 0 0,0 0 2,0 0-1,0 0-6,0 0-1,0 0-3,-18 4-3,18-4-2,-16 8-1,16-8-1,-15 17 0,9-6-1,1-2 0,0 1 0,2 1-1,0 3 1,2 0-1,0-3 1,2 3 1,3 0-2,-1 0 2,5-1-1,2-1 1,2-4-1,4-5 1,5 3-2,1-6 1,2-6 1,2-2-2,-1-3 0,-1-2 0,-2 2 1,-4-4-1,-4 0 1,-5-1-2,-4 6 2,-4-1 0,-6 0 0,-6-1-1,-3 1 0,-6 1 1,-2 4-1,-2 0 1,-1 0-1,-1 3 0,4 4 0,4 1 0,3-2-2,15 0-3,-11 10-30,11-10-4,18 5 1,0-6-1</inkml:trace>
  <inkml:trace contextRef="#ctx0" brushRef="#br2" timeOffset="-598109.2099">1173 7613 67,'9'1'34,"-9"-1"-4,0 0-4,2 10-12,-3 7-4,1 3-4,6 7-1,-2 6-2,1 6-1,2 3-1,0 6 1,1-5-1,-2-4 0,-1-2-1,-5-8-2,1-2-1,-2-11-5,2-2-9,-1-14-18,0 0-1,2-20-1,-3-8 2</inkml:trace>
  <inkml:trace contextRef="#ctx0" brushRef="#br2" timeOffset="-597794.1919">1163 7712 35,'-27'-61'34,"27"61"2,-10-38-2,15 21-11,4 9-7,11-6-5,4 10-4,6-1-3,0 2-1,6 2-2,-2 6 1,-3 2-1,0 5 1,-9 6-2,-6 1 1,-8 5 0,-6 4-1,-7 1 0,-7-4 1,-4-2-1,-5-2 0,-2-6 0,1-5 0,0-7 0,2-6 0,2-4-1,5-2-1,13 9-2,-13-20-4,13 20-10,11-14-20,2 3 2,7 3-2,1-4 3</inkml:trace>
  <inkml:trace contextRef="#ctx0" brushRef="#br2" timeOffset="-597454.1724">1488 7619 51,'12'-15'36,"-12"15"-1,5-12 0,-5 12-15,0 0-7,9 1-5,-9-1-3,11 17-3,-3-1-1,0 4 0,1-2-1,0 2 0,-2 0 0,0-1 0,-1-1 0,0-4 1,-6-14-1,0 0 0,0 0 0,12-9 0,-8-10 1,3-5-1,1-3 0,3-4 1,1 2-1,4 2 1,-1 2-2,1 7 0,-3 4-4,3 13-6,-7-2-12,2 8-14,1 4 2,-1 0-2,1 3 2</inkml:trace>
  <inkml:trace contextRef="#ctx0" brushRef="#br2" timeOffset="-597073.1507">1868 7640 56,'0'0'33,"0"0"0,0 0-2,0 9-16,0-9-2,-12 17-5,5-5-3,4 3-3,-1 0 1,6 6-2,4-3 0,4 1-1,5-5 0,3-3 0,4-5 0,3-2 0,3-5 1,1-9-1,0-8 1,-1-4 0,-2-5 0,-2-3 1,-6-4 0,-7 1-1,-8 0 0,-9 5 0,-10 6 1,-7 3-1,-6 10 0,-4 8-1,-4 8 1,1 5-1,5 6 0,7 3-1,10 4-2,7 0-3,14 4-7,3-10-17,15-7-8,12-4 1,5-8-1</inkml:trace>
  <inkml:trace contextRef="#ctx0" brushRef="#br2" timeOffset="-596585.1227">2508 7494 63,'5'-13'36,"-17"18"-1,-11 5 1,-8 4-21,2 9-5,-4 4-4,10 3-2,2-2-3,9 2 1,8-4-1,12-7 1,6-7-2,11-3 1,6-11-1,3-5 1,-1-5-1,-2-7 0,-3-5 0,-5 2 1,-8 0-1,-4-2 1,-10 5 1,-3 4-2,-4 2 2,6 13-1,-14-8-1,14 8 1,-9 12-1,9 5 0,4 5-1,3 6 1,1 7 0,4 3-1,-2 2 1,-1 3 0,-1-3 0,-4-4 0,-5-1 0,-4-4 1,-3-6 1,-6-4 0,-6-5 1,-1-2-1,-2-6 1,0-1-1,-1-4 1,3-1-2,4 1-4,2-9-10,15 6-27,0 0-1,0 0 1,0-15-1</inkml:trace>
  <inkml:trace contextRef="#ctx0" brushRef="#br2" timeOffset="-506739.9839">2684 7523 52,'0'0'35,"10"-9"-1,-10 9 0,11 3-17,-11-3-5,0 0-3,6 11-3,3 2-1,-2-2-1,5 10-1,1 1 0,4 2-1,-2 3-1,3 1-1,0-4-1,-1-2 0,-2-1 0,-5-7 0,-3-5 0,-7-9-1,0 0 1,-9 2 1,-3-11 0,0-6 1,0-6-1,1 1 1,4-6 1,7-3-1,5 0 1,8 4 0,3 3 0,5 5-1,1 7 1,1 2-2,1 5 0,-2 7-1,-3 6-2,-6-5-4,2 8-11,-2-3-21,-13-10 2,13 17-2,-13-17 2</inkml:trace>
  <inkml:trace contextRef="#ctx0" brushRef="#br2" timeOffset="-506225.9545">3258 7543 72,'0'-11'36,"0"11"0,-14-6 2,5 2-25,-7-5-5,5 9-2,-5-4-1,1 4-2,-1 3-1,-1 3 0,0 4-1,4 8 0,0 3-1,1 1 1,4 2-1,4 4 0,4-1 0,4-1 1,4-4-1,6-5 1,5-5-1,4-2 1,0-6 0,-2-9 0,0-7-1,-1 0 1,-5-6 0,-2-2 0,-9-1 0,-2-2 0,-4 0 0,-2 7 0,-1 3 0,-3 1 0,8 12-1,-11-8 0,11 8 1,-4 11-1,9 2 0,2 0 0,4 1 0,1 5 0,4 0-1,0-4 0,2 0-2,-2-9-4,4 4-10,-3-9-23,-1-6 0,-2-6 0,0-4-1</inkml:trace>
  <inkml:trace contextRef="#ctx0" brushRef="#br2" timeOffset="-505657.922">3506 7462 80,'0'0'39,"2"9"-1,-3 3 1,-9 1-24,11 9-7,-5 2-3,7 6-1,0-3-2,1 2 0,2-1-1,2-8 1,0-9-1,5 0-1,2-11 2,-2-10-1,0-3 1,4-8-1,-2-8 0,0 1-1,0 2 1,-3-2 0,-2 4-1,-2 8 1,-1 7-1,-7 9 1,0 0-1,7 22 0,-5-5 0,0 6 0,3 4 1,0-4-1,2-5-1,3 0 1,0-3 0,1-6 0,2-5 0,-1-9 0,2-8 0,2 1 0,1-7 1,-2-6-1,2 0 0,-2 1 0,1 2-1,-3 6 1,-1 3 0,-12 13 0,14-8-1,-7 17 1,-1 5 0,-2 0 1,2 4-1,-1 0 1,1 1-1,0 3 0,-1-5-1,0-6-2,2 3-18,-7-14-20,11 7-1,-11-7 1,0 0-1</inkml:trace>
  <inkml:trace contextRef="#ctx0" brushRef="#br2" timeOffset="-57956.3149">5599 7657 44,'-2'-9'34,"2"9"3,0 0-1,0 0-13,10 25-10,-9-3-3,4 9-3,-2-2-4,3 8 0,0 0-1,0-6-1,0-2-1,0-5-1,0-7-3,-6-17-1,12 21-7,-12-21-15,0-16-10,1 6 0,-5-12 0,1 2 1</inkml:trace>
  <inkml:trace contextRef="#ctx0" brushRef="#br2" timeOffset="-57475.2874">5589 7657 39,'-3'-17'34,"1"-4"2,5 6 1,1 2-12,4-9-10,10 12-4,0-4-2,7 3-4,-1 5-1,5 9-2,1 1-1,0 8-1,-4 3 0,-3 3 0,-6 4-1,-5 1 0,-8 0 0,-6-2 2,-11 0-2,-4-3 1,-4-1 0,-4-3 0,0-4 0,-1-4 1,3-3-2,4-3 0,6 1-2,3-5-4,10 4-9,0 0-22,10-16 0,8 8 0,1-4 1</inkml:trace>
  <inkml:trace contextRef="#ctx0" brushRef="#br2" timeOffset="-56991.2597">5926 7581 73,'13'-8'37,"-13"8"0,9-2 1,0 9-27,-9-7-4,19 17-2,-8-3-3,4 5-1,1 2-1,-1-1-1,-3-2 0,-1-3 0,-3-4 0,-8-11 0,5 12 1,-5-12-1,-9-16 1,2 4 0,2-7 0,2-2 1,3-2-1,6-3 1,4-1 0,5 5-2,6 5 0,-2-3-3,8 11-10,-3 3-23,-3 0 0,-1 9 0,-1 1 0</inkml:trace>
  <inkml:trace contextRef="#ctx0" brushRef="#br2" timeOffset="-56948.2573">6325 7548 86,'0'0'36,"-15"19"0,2-1-7,-1-4-19,6 8-2,-3-2-4,7 5-1,5-5-1,5-2 0,8-6-2,6 0 1,6-7 0,3-9-1,3-7 1,2-5-1,-3-5 1,-3-4-1,-6 1 1,-8-7-1,-6 2 0,-11 3 0,-11 5 1,-7 5-1,-6 8 0,-7 6-1,-2 7-1,0 9-1,5 6-3,4-2-4,16 8-14,9-4-15,10-8 2,14-1-2,12-9 3</inkml:trace>
  <inkml:trace contextRef="#ctx0" brushRef="#br2" timeOffset="-56457.2292">6784 7464 71,'-19'10'36,"-6"3"-1,-2 8 2,-2 3-26,3-4-7,8 5-1,7 0-1,8-7-1,9 0-1,10-5 0,4-7 1,5-6-1,4-5 0,2-6 1,-3-9-1,-3 1 1,-6-5 0,-5-3 1,-7 1 0,-2 4 0,-6 3 0,-2 4 1,3 15-1,-10-11 0,10 11-1,-5 12 0,7 5 0,2 1-1,3 9 0,1 6 0,2 4-1,-1 1 2,-1 4-1,-3-3 0,-5-3 0,-2-1 0,-5-6 0,-6-8 1,-3-7 0,0-4-1,-2-7-1,-3-5-1,6 0-4,-4-13-12,6-1-21,8 0 0,4-5 0,6 0 0</inkml:trace>
  <inkml:trace contextRef="#ctx0" brushRef="#br2" timeOffset="-55958.2007">6972 7448 88,'0'0'37,"9"12"-1,-2 2 2,0 6-34,-1 1-1,4 5 0,1 4-2,-1-4-1,0 0-1,0 0 1,-2-6 0,-2-9 0,-6-11-1,0 0 1,0 0 0,-2-24 0,-1 4 1,1-7 0,-1-1 0,5 3 0,1 0 1,2 2 0,2 4-2,3 6-3,5 7-7,0 6-28,1-2 0,3 3 1,-1 0-2</inkml:trace>
  <inkml:trace contextRef="#ctx0" brushRef="#br2" timeOffset="-55472.1729">7306 7481 86,'-13'9'37,"-5"-1"0,0 5 0,7 5-28,-5 1-4,4 2-2,4 2-2,6 1 0,2-2 0,6 2 0,4-7-1,4-2 0,2-9 0,4-3 0,1-6 1,-2-8-1,0-4 1,-3-6-1,-1-2 1,-5-2-1,-3 4 1,-3-1 0,-8 4 0,0 8-1,4 10 2,-18-2-1,6 12 0,3 4 0,0 4-1,3 7 1,2 1-1,4-3 0,5 0-2,3-5-1,6 3-4,-3-14-16,5-4-17,-1-7 1,0-10-1,4 0 1</inkml:trace>
  <inkml:trace contextRef="#ctx0" brushRef="#br2" timeOffset="-54988.1452">7583 7447 80,'-4'11'38,"2"5"-1,-3 0 1,3-2-25,2 11-9,2-3 0,3-1-1,2-2-2,4-3 0,2-7 0,1-4-1,2-5 2,-2-8-1,1-5-1,-2-2 1,-1-5 0,-2 1 0,-3 0-1,-2 3 0,-2 1 1,-3 15-1,0 0 0,0 0 1,-6 17-1,1 2 0,1 5 0,0 1 1,2 1-1,2-5 0,3-4 0,3-3 1,3-7-1,2-9 1,1-6-1,5-2 0,-1-6 1,2-4 0,-1 1-1,1-2 0,-3 1 0,1 9 0,-3 0 0,-13 11 1,16-4-1,-10 14 0,-3 3 1,-1 4 0,-1 6 0,1-3-1,-1 1-2,0-1-4,4-4-34,-1-3 0,-4-13 0,0 0-1</inkml:trace>
  <inkml:trace contextRef="#ctx0" brushRef="#br0" timeOffset="-3047.1743">8260 7771 58,'1'13'32,"-1"-13"-8,6 14 0,-6-14-9,11 10-3,1-1 0,-12-9-3,21 10-2,-12-7-1,4 1-2,-1-3-2,-1 2-2,1 1-4,-12-4-10,17-4-23,-5 4 1,-1-5-1,3 3 0</inkml:trace>
  <inkml:trace contextRef="#ctx0" brushRef="#br0" timeOffset="-2525.1445">8522 7820 49,'4'16'32,"-4"-16"1,5 18-1,-4-8-19,-1-10-6,14 9-1,-3-4-8,0-5-9,7-1-14,1-1-6,-2-5-2,5 6 1</inkml:trace>
  <inkml:trace contextRef="#ctx0" brushRef="#br0" timeOffset="-2478.1418">8797 7867 46,'0'0'32,"17"12"1,-17-12-10,15 5-6,0 1-4,-4-5-5,5 0-8,0 2-12,2 1-20,-3-6 0,5 4-2,-4-6 1</inkml:trace>
  <inkml:trace contextRef="#ctx0" brushRef="#br0" timeOffset="-2434.1392">9091 7892 30,'0'0'30,"19"3"2,-19-3-1,17-3-15,-2 5-4,-2-4-3,6 1-4,-2-1-6,3 0-5,-1 4-8,0-2-15,-6-4-3,6 6 0,-7-4 1</inkml:trace>
  <inkml:trace contextRef="#ctx0" brushRef="#br0" timeOffset="-1908.1092">9436 7887 19,'14'-6'24,"7"7"-2,-6-5-1,4 3-7,-4-1-8,-4-1-25,10 8-2,-21-5-2,26-3-3</inkml:trace>
  <inkml:trace contextRef="#ctx0" brushRef="#br0" timeOffset="-1862.1065">9747 7868 33,'0'0'30,"15"4"0,-15-4 0,20-4-14,-5 6-9,-1-2-2,4 0-6,-2 1-7,3 0-11,-6-3-10,6 4-1,-6-7 0,6 7-1</inkml:trace>
  <inkml:trace contextRef="#ctx0" brushRef="#br0" timeOffset="-1817.104">10116 7858 47,'12'-5'31,"6"5"-1,-2 0-10,1-1-9,1-1-8,-1 0-17,6 4-14,-10-8-2,7 9 0,-8-8 1</inkml:trace>
  <inkml:trace contextRef="#ctx0" brushRef="#br0" timeOffset="-1772.1014">10384 7838 21,'19'1'25,"-19"-1"1,25-4-4,-9 4-7,1-2-4,2-1-3,0 0-5,-1 1-5,0 1-10,2 3-14,-10-9-2,4 6 1,-14 1-1</inkml:trace>
  <inkml:trace contextRef="#ctx0" brushRef="#br0" timeOffset="-1238.0708">10724 7793 27,'0'0'30,"22"0"1,-22 0 0,19-1-13,-2 3-5,-3-3-4,4 3-3,-1-1-1,3 0-2,0 1-3,-3-4-2,2 2-5,-6-2-3,3 3-6,-4 2-16,-12-3-1,16-5 1,-16 5 1</inkml:trace>
  <inkml:trace contextRef="#ctx0" brushRef="#br0" timeOffset="-704.0403">10815 7650 61,'0'0'34,"0"0"0,0 0 0,2 13-22,-2-13-4,14 6-2,-14-6-1,21 10-2,-9-4 0,3 3 0,-2-1-1,1-1 0,-2 0-1,4 3 0,-2 0-1,1-2 1,-1 0-1,0-1 0,0 1 0,-1 1 1,0 0-1,-4-3 0,-9-6 0,16 12-1,-16-12 1,10 14 0,-10-14 0,3 13 0,-3-13 0,-4 13 0,4-13 0,-10 13 0,10-13 0,-16 9 0,16-9 0,-15 7-2,15-7-6,-12 8-27,12-8-1,0 0-1,0 0 0</inkml:trace>
  <inkml:trace contextRef="#ctx0" brushRef="#br0" timeOffset="11919.6817">9329 7479 19,'0'0'18,"10"-2"2,-10 2-1,0 0 1,0 0-3,0 0 1,0 0-3,0 0-2,0 0-2,-12-7-3,12 7-2,-14 2-2,5-1 0,-5-1-2,3 8-1,-3-2 1,0 0-1,1 1-1,1 3 1,2-1-1,10-9 0,-12 20 0,12-20 0,0 13 0,0-13 0,17 18 1,-3-14-1,3 0 0,2 1 0,1-3 0,0 3 1,-1 2-1,-5 0 0,-4 0 0,-3 6 0,-6 2 1,-5-3 0,-5 5-1,-3-3 0,-4-2 0,-1 1 1,-1-4-1,2-4 0,0 0 0,3 0 0,2-2 0,11-3-1,-10 5-2,10-5-5,0 0-27,17-8 0,-8 1-1,6-1 0</inkml:trace>
  <inkml:trace contextRef="#ctx0" brushRef="#br0" timeOffset="12461.7127">9509 7499 63,'7'-11'35,"-7"11"-1,0 0 0,9 0-21,-6 11-7,-1-1-1,3 7-1,-1 5-2,2 3 0,-3-1-1,2 4 0,-2-2 0,1 0-1,-3-5 0,0-3-1,0-5-1,-1-13-2,2 16-3,-2-16-6,0 0-10,1-11-12,-3-2-1,3 3 2,-5-7 1</inkml:trace>
  <inkml:trace contextRef="#ctx0" brushRef="#br0" timeOffset="13014.7444">9524 7540 31,'-7'-22'32,"9"6"3,-3-3-3,3-5-10,10 12-3,-3-7-5,9 10-4,-4-3-3,5 9-2,-2-1-2,0 7-1,0 4-1,-4 3 0,0 1-1,-3 6 0,-2-3 1,-2 2-1,-1-2 0,-4-2 0,-2-1 0,-4 0 0,-3-1 0,-5-5 1,-4-1-1,-1 2 0,-4-1 0,1-1 0,4 0 0,1-3-3,16-1-6,-10 12-29,10-12 1,19 0 0,1-4-1</inkml:trace>
  <inkml:trace contextRef="#ctx0" brushRef="#br2" timeOffset="-594592.0087">11758 7370 60,'0'-9'27,"0"9"2,-1-21-5,-8 8-10,5 1 0,-9-1-4,3 5-3,-6-2-3,2 8 0,-3 2-1,0 5-1,2 0 0,-1 8-1,1 2 1,1 3-1,1 4 1,1 3-1,5-2 1,2 7 0,3 2 0,4 1 0,3 2-1,4 1 0,3 1 0,0-1 1,-1 0-2,-1-1 1,-2-4-2,-3-1 0,-4-1-2,-4-9 0,0-1-6,-9-11-8,12-8-19,-22 7-1,6-11-1,0-5 2</inkml:trace>
  <inkml:trace contextRef="#ctx0" brushRef="#br2" timeOffset="-594422.9991">11440 7700 58,'6'-14'34,"7"10"-2,-2 2-2,4-4-20,7 2-2,3 1-10,4 1-11,4-1-12,2 3-8,-2-7 0,6 4 0</inkml:trace>
  <inkml:trace contextRef="#ctx0" brushRef="#br2" timeOffset="-594048.9777">11979 7535 54,'-17'13'34,"4"3"1,-7 6-8,-4-1-11,7 9 0,-6-4-7,9 6-2,2-7-2,9 4-1,5-6-2,9-5 0,6-8 0,8-2-2,7-7 2,0-7-1,4-7-1,-1-4 0,-1-5 0,-4 1 0,-6-4 0,-10-1 0,-9 2 0,-9 6-1,-10 1 1,-10 2 1,-6 7-2,-6 3 1,-1 7 0,0 7 0,4 5-1,3 1-1,9 6-3,8-3-6,14-2-27,7 5 2,8-9-1,11-5 0</inkml:trace>
  <inkml:trace contextRef="#ctx0" brushRef="#br2" timeOffset="-593693.9574">12227 7554 76,'0'0'37,"12"2"-1,-3 3 0,6 10-27,-4-2-3,5 6-2,-3 1-3,2 6-1,-2 2-2,-4-3 1,1 2-1,-5-9 0,-2-1 0,-2-4 0,-1-13 2,0 0-1,0 0 2,-11-17-1,6-2 2,3 1 0,1-7 0,4 1 1,4-1-1,4 8 1,3 0-1,4 2 0,0 6-2,-1 4-2,4 9-7,-9 4-26,2-1-2,-2 3 1,-7 0-2</inkml:trace>
  <inkml:trace contextRef="#ctx0" brushRef="#br2" timeOffset="-593112.9241">12615 7566 95,'-10'10'36,"7"3"0,-2 10-5,1-4-27,6 3 0,2 0-2,4 1-1,3-3-1,6 2 0,1-5 1,2-6-1,0-6 0,-1-2 1,0-6-1,-2-4 1,-3-3 0,-2-8 0,-1-3-1,-3 3 0,-1-2 1,-3 3 0,-2 2 0,-2 15-1,0-12 1,0 12 0,-7 20 0,2-4-1,2 3 0,3 4 0,1 1 0,2-3 1,4-3-1,5-3 0,2-9 0,4-3 0,0-7 1,3-8 0,-1-8-1,1-2 1,-1-4-1,-1 2 1,-2 0-1,0 2 1,-4 6 0,2 7 0,-5 8 0,-1 5 1,-2 8-1,1 3 0,-2 6 0,0 2 0,0-2-1,2-2-1,0 0-5,-7-8-17,2-1-17,-3-10 1,0 0 0,0 0-2</inkml:trace>
  <inkml:trace contextRef="#ctx0" brushRef="#br2" timeOffset="-510858.2194">13288 7575 41,'0'0'29,"0"0"3,0 0-5,9-1-6,-9 1-1,0 0-6,0 0-5,-2 11-2,0 0-2,2 7-1,-2 2-2,2 5-1,0 1 0,3 4 0,3 0 0,5-6 0,1-6-1,4-3 1,5-8 0,5-9 0,-1-7 0,2-8 0,-2-3-1,-3-3 1,-2-2 0,-4-2-1,-7 2 1,-6 6-1,-3 5 2,0 14-1,-13-7-1,3 12 1,0 8-1,4 7 0,1 6 1,4 1 0,5 1-1,5 1 0,2-2 1,3-4 0,3-5 0,0-5-1,-2-6-1,0-4-1,-2-3-1,-13 0-3,18-14-4,-16-1-14,1 1-17,1 0 2,0-2 0,3-3 2</inkml:trace>
  <inkml:trace contextRef="#ctx0" brushRef="#br2" timeOffset="-510575.2033">13797 7260 85,'1'-11'37,"-1"11"1,0 0 1,0 17-30,-1 0 0,7 10-4,-1 3-1,3 8-1,-2 6 0,3 2-1,-3 2-1,0-4 0,-2 1-1,-1-1-1,0-4-1,-4-8-1,4-3-3,-3-9-3,9-5-19,-9-15-12,17 3 1,-1-15-1,2-9 2</inkml:trace>
  <inkml:trace contextRef="#ctx0" brushRef="#br2" timeOffset="-510121.1773">14243 7474 78,'0'0'37,"-9"15"0,-8-4 2,2 9-29,-14-4-2,4 5-1,-4 0-3,5 7 0,-2-2-1,6 0 0,5 1-2,9-5 1,8-1-1,8-2 0,7-7-1,7-6 1,6-8-1,3-3 0,1-9 0,-1-2 1,-3-6-1,-4-4 0,-4-1 0,-8 0 0,-7 3 1,-8-2-1,-6 5 0,-3 6 0,-3 1 0,-1 12 1,0 7 0,4 2-1,2 7 1,7 10 0,7 3 0,3-1 1,6 4-1,3-1 1,1-4-2,1 1 1,2-5-1,-4-9-4,1 3-11,-1-11-26,-9-9-1,0-5 0,-1-9-1</inkml:trace>
  <inkml:trace contextRef="#ctx0" brushRef="#br1" timeOffset="-288953.5272">20872 9221 79,'-12'5'37,"12"-5"-2,0 0 3,0 0-31,0 0-4,0 0-3,13 4-4,2-1-10,-2-6-15,5-1-6,7 4-2,-1-4 2</inkml:trace>
  <inkml:trace contextRef="#ctx0" brushRef="#br1" timeOffset="-288588.5063">21133 9231 62,'0'0'37,"5"10"-2,-5-10 2,0 0-24,7 10-6,-7-10-10,13 4-22,-2-9-9,3 4-2,2-4 0</inkml:trace>
  <inkml:trace contextRef="#ctx0" brushRef="#br1" timeOffset="-288560.5047">21380 9247 59,'0'0'37,"15"6"0,-15-6 1,20-5-17,-5 6-13,-4-6-3,3 1-9,2-1-32,-1 4 0,-4-5-1,2 2-1</inkml:trace>
  <inkml:trace contextRef="#ctx0" brushRef="#br1" timeOffset="-286626.3941">21740 8908 4,'0'0'26,"0"0"2,-11-10 2,11 10-10,0 0-2,0 0-2,3-10-3,-3 10-3,0 0-1,10-11-2,1 12-1,-11-1-2,15-5 0,-6 3-1,5 3 0,-2-1 0,5 1-1,-1-1-1,2 3 0,-2 2 0,-1 2 0,-3 2 0,-3 1-1,-6 2 1,-5 6-1,-6 2 1,-1 0 0,-5 1 0,-1 2 0,0 0 0,2 1 0,4-2 0,3-2 0,5-1 1,3 0-1,5-5 0,4-1 0,4-6 0,0-2 0,3-2 0,0-2-1,-2-3 1,0-2-1,-3-2 0,-4 3 1,-9 3-1,0 0 1,0 0-1,0 0 0,0 0 0,-15 11 0,4-1 0,1 1 0,2 1-1,1 4 1,1 1 1,4 2-1,2 1 0,1 2 0,3 1 1,-1 2-2,0 1 2,1-5-1,-1 0 0,0-1 0,-1-5 0,-2-3 0,-1-1 1,1-11-1,-11 12 0,1-6 0,-2-1 0,-1-3 0,-1 2-1,0-1-1,3 3-9,2-2-27,9-4-2,0 0 0,-1-15 0</inkml:trace>
  <inkml:trace contextRef="#ctx0" brushRef="#br2" timeOffset="-581753.2744">1822 16105 44,'16'-3'31,"-16"3"3,7-10-6,-7 10-10,0 0 0,0 0-6,-6-10-2,6 10-3,-16-3-1,6 5-2,-4-3-2,0 3 0,-5 0-1,0 5-1,-3-1 0,1 5 1,2-1-1,-1 0 0,3 2 0,6 0 0,6 1 1,5-1-1,6-2 1,8 1 0,4 0 0,7 1 0,3 0 0,0-1 0,-1 1 0,2 2-1,-6 1 0,-3 0 0,-9-1 0,-4 2 1,-7-1-1,-7 1 1,-3-5-1,-8 0 2,-2-4-1,-3 0 0,0-3-1,2-2 0,2-1-1,1-2-1,7 1-2,11 0-2,0 0-6,0 0-12,12-5-16,9 4 1,0-4 0,9 0 1</inkml:trace>
  <inkml:trace contextRef="#ctx0" brushRef="#br2" timeOffset="-581497.2598">2102 16184 55,'16'-13'36,"-8"0"0,-8 13-1,0 0-18,0 0-6,-4 27-5,-2-5-2,3 7-1,-1 1-1,4 6 0,0 2-1,5-1 0,-1 3-2,1-4 0,1-4-1,-2-5-2,3-3-2,-7-24-7,11 16-13,-11-16-11,2-18 0,-3-3 1,-7-11 2</inkml:trace>
  <inkml:trace contextRef="#ctx0" brushRef="#br2" timeOffset="-581190.2422">2066 16216 34,'-14'-42'34,"7"7"3,3 5-6,2-2-6,14 13-4,-4-5-7,11 12-5,1-3-1,9 8-3,-1 4-1,3 7-2,-2 4-1,-3 4 0,-4 4 0,-2 4 0,-6 0-1,-8 2 0,-5 0 1,-6-2 0,-8-3-1,-3-1 0,-6-4 0,-2-3 1,1-1-1,2-5 0,0-4 0,5 1-2,6-1 0,10 1-3,0 0-4,-3-17-10,19 11-22,2 2 2,4-1-1,5-1 2</inkml:trace>
  <inkml:trace contextRef="#ctx0" brushRef="#br2" timeOffset="-580741.2165">2499 16157 54,'19'-1'36,"-19"1"0,0 0 2,13-3-16,-11-8-11,11 7-2,-6-7-3,7 4-2,0-4 0,3 0-2,3-2 0,1 1 0,-1 0-1,3-1-1,-2-1 1,-4 3-1,-1-3 1,-5 2 0,-6 0 0,-3 0-1,-7 0 1,-5 2 0,-7 1-1,-1 3 0,-7 3 1,-2 5-1,-1 5 0,-5 7 1,1 5 0,3 5 0,4 3 1,5 5-1,6 1 1,12-2-1,5-2-1,13 0 0,5-5 0,5-6-1,5 0-1,3-11-2,7-1-3,-6-6-1,8 3-6,-8-16-7,11 1-21,-3-3 2,0-5 0,-1 0 3</inkml:trace>
  <inkml:trace contextRef="#ctx0" brushRef="#br2" timeOffset="-580462.2006">3179 15993 44,'14'-11'37,"-10"1"1,-4 10 0,-15-8-9,-5 2-13,2 10-4,-9-1-5,1 6-1,-4 3-1,8 6-1,-2 2-2,5 7 0,6 2 0,7 1-1,8-2 0,8 0 0,8-4-1,4-3 1,5-5 0,5-2 0,0-5-1,-4-3 1,-2 0-2,-6-5-2,-1 5-9,-6-5-30,-13-1-2,0 0 2,-6-13-1</inkml:trace>
  <inkml:trace contextRef="#ctx0" brushRef="#br2" timeOffset="-502226.7258">2086 16047 7,'0'0'11,"-12"-5"-2,12 5-1,0 0 0,0 0 0,0 0 0,0 0-1,0 0-1,4-12 0,-4 12 2,8-11 1,-8 11 1,4-10 0,-4 10 0,0 0 0,0 0 0,0 0 0,12 9-2,-12 4-1,8 7-2,-3 3-3,1 6-2,1 9-10,2 2-23,-8-6 0,5 4-1,-6-11 0</inkml:trace>
  <inkml:trace contextRef="#ctx0" brushRef="#br1" timeOffset="-430454.6206">1456 17023 37,'0'0'25,"0"0"0,0 0-3,0 0-3,2-9-2,-2 9-4,0 0-4,4-9 0,-4 9-4,0 0-1,0 0-1,0 0-1,0 0-1,9 15 0,-7-6 1,2 4-2,2 4 1,3 1 0,-3 0 0,1-1-1,1 1 0,1-4 0,-1-2 1,-8-12-1,11 12 0,-11-12 1,0 0-1,12-5 0,-9-6 1,1-2 0,-2-1-1,3-1 1,0-4-1,1 1 0,-1 0 1,2 1 0,0 5-1,-7 12 1,13-13 0,-13 13 0,12 3 0,-12-3 0,14 17 0,-6-3-1,0 0 1,-1 1-1,1 4-1,-1-2 1,0 1 1,-1-3-2,-1-2 1,-2-3 0,2-1-1,-5-9 2,0 0-1,12 3 0,-12-3 0,9-12 0,-4 0 1,2-4-1,0-3 0,1 0 1,1-1 0,1 2 0,-1 0-1,-1 5 1,-8 13-1,16-13 1,-16 13 0,14 5 0,-14-5-2,15 15 0,-6-2 1,-1 0-1,0 0 1,-1-1-1,1 2 0,0-1 0,-5-1 1,2-1-2,-5-11-2,8 14-5,-8-14-10,0 0-19,0 0 0,10-5 0,-10 5 2</inkml:trace>
  <inkml:trace contextRef="#ctx0" brushRef="#br1" timeOffset="-429987.5939">2128 16961 45,'-15'7'31,"4"9"3,0-7-1,-10 3-22,12 9-3,-4-5 1,12 2-4,-1-3-1,8 2 0,2-4-1,6-3-1,4-4 1,2-1-2,1-3 1,1-1 0,-2-2 0,-1-5-1,-3-2 0,-3 1 0,-3-4 0,-2-4 0,-5-1 0,-1-4 0,-4-1-1,-2 4 1,-3 0-1,-2 2 1,-3 6-2,-2 7 1,0 8-1,-2 1-1,4 5-1,-2 0-2,8 4-3,-3-4-9,12-1-20,6-1 1,-9-10-1,26 5 2</inkml:trace>
  <inkml:trace contextRef="#ctx0" brushRef="#br1" timeOffset="-429386.5595">2552 16695 41,'0'0'31,"11"-5"2,-11 5 1,0 0-19,10 12-3,-8 2-2,4 9-3,-3 3-3,4 6-1,-2 0-1,2 6-1,0-2 1,0-3-1,0-5 0,-1-4-1,1-5 0,-2-7 1,-5-12 0,0 0-1,0 0 0,0 0-1,-1-11 1,-5-3-1,-1 0 0,-2 0 0,0 3 0,-4 1 0,0 6 1,-4 0 1,-1 5 0,-1 11 0,0 0 1,2 4 1,-2-1-1,4 5 1,0-3 0,8 4-1,3-4 0,5-2 0,3-3 0,4 1-1,5-1 0,3-3 0,2-3-1,3-3-1,-1-1-2,1-5-1,3 4-4,-6-11-10,2-3-22,1 0 2,-6-5 0,3 2 0</inkml:trace>
  <inkml:trace contextRef="#ctx0" brushRef="#br1" timeOffset="-429151.5461">2819 16910 55,'0'0'37,"0"0"0,10-3-2,-10 3-9,9 10-18,-9-10-2,6 19-2,-3-5-2,6 3-1,-2 1 0,0 0-2,1-1-2,-3-5-3,6 4-13,-11-16-19,9 6 0,-9-6 0,1-13 1</inkml:trace>
  <inkml:trace contextRef="#ctx0" brushRef="#br1" timeOffset="-428933.5336">2868 16746 86,'-14'4'35,"14"-4"0,-10 9-7,10-9-26,0 0-11,0 0-26,18 12 0,-18-12-2,27 5 2</inkml:trace>
  <inkml:trace contextRef="#ctx0" brushRef="#br1" timeOffset="-428203.4919">3310 16738 44,'0'0'32,"0"0"1,11-16-2,-11 16-17,-6-13-2,6 13-1,-11-13-3,11 13-1,-20-10-1,9 9-1,-6-1-1,-1 5-1,-2 0 1,3 6-2,-2 1 1,6 3-1,0 3 0,6 6 0,2 1-1,10 4 1,2 3-2,5 3 0,2-1 0,1 1 0,1 2 0,0-8-1,-1 1 0,-5-5 0,0-5-2,-6-7 1,-4-11-2,-1 10 0,1-10-1,-17-5-1,8 1-1,-9-8 1,4 4 0,-6-4 1,7 5 2,-4-2 0,7 1 2,1 3 2,9 5 2,0 0 1,-2-10 1,12 10-1,0-3 1,8 1 0,-2-6 0,5 6-1,-2-3 0,5 0-1,-6-2 0,2 3-1,-3-3 0,0 3 0,-3-1 0,1 1-1,-3-1 0,-2 3 0,-10 2 1,17 0-1,-17 0 1,12 4-1,-12-4 1,9 15-1,-6-5 0,3-1 0,-2 1 0,-1 2-1,-1 1 0,2-3-1,-1 0-2,-3-10-4,6 16-10,-6-16-24,0 0-1,0 0 1,7-22 0</inkml:trace>
  <inkml:trace contextRef="#ctx0" brushRef="#br1" timeOffset="-427977.4789">3422 16733 90,'-12'-2'37,"12"2"0,0 0-1,-11 0-36,11 0-9,10-4-28,2 7 0,-2-3-2,6 4 3</inkml:trace>
  <inkml:trace contextRef="#ctx0" brushRef="#br1" timeOffset="-427542.4541">3632 16857 85,'8'9'38,"-8"-9"1,10 1 0,1-2-31,-11 1-2,18-5-2,-5 2-1,2 2-1,2-2-1,-1-1 0,2 1 0,2-1-1,-3-3 0,-3 1 0,-2-2 0,-3-2 0,-6 1 1,-1-1-1,-6-4 0,-6 2 1,-3 2-1,-4-2 0,-2 3 1,-3 5-1,2 4 1,0 4 0,2 5 0,1 6 0,4 2 0,6 5 1,3 5 0,7-1-1,3 0 0,2 2 1,4-1-1,4-3 1,-1-2-1,2-3-1,-1-3 1,-1-4-1,-1-2 0,4-8-2,0-2-2,-6-3-3,9 5-9,-11-10-26,8-3-1,-2-3 2,0-3-2</inkml:trace>
  <inkml:trace contextRef="#ctx0" brushRef="#br1" timeOffset="-427106.4291">4215 16759 47,'0'0'36,"7"-15"1,-7 15 1,-19-5-11,1-4-15,4 10-2,-6-4-3,5 6-2,-3-1-1,3 6-1,3-1-1,1 6 0,4-1-1,5 2 0,4-2 0,4 5-1,4-4 1,4-3 0,3 2-1,2-2 0,2-2 0,-1 2 0,-1-1 0,1-2 0,-3 2-1,-4 4 0,-3-1 1,-7 1 0,-6 1 0,-3 0 0,-7 1 0,-4-2 1,0-1 0,0-4 0,1-2 0,3-2-1,4-3 0,9-1-3,0 0-9,0 0-28,-7-18-2,12 5 1,0-4 0</inkml:trace>
  <inkml:trace contextRef="#ctx0" brushRef="#br1" timeOffset="-426137.3737">4915 16787 22,'16'-2'29,"-16"2"2,6-10-8,-6 10-5,0 0 1,0 0-2,0 0-1,0 0-5,0 0-3,0 0 0,-7 14-3,2-2 0,-7 0-2,2 5 0,-3-2-1,-4 7 0,1 1 0,0 0-1,0-6 0,0 3 0,3-5 0,2 0-1,2-4-1,9-11 0,-10 11-2,10-11-1,0 0-5,0 0-7,-4-11-15,4 11-8,3-16 1,-4 4-1</inkml:trace>
  <inkml:trace contextRef="#ctx0" brushRef="#br1" timeOffset="-425830.3561">4648 16813 35,'-10'-9'34,"10"9"3,0 0-1,-3-9-10,16 16-9,-13-7-4,29 8-2,-10-1-4,11 5 0,1-3-2,7 9-1,-1-2-1,-1 1-1,-4-1-1,-1 0-1,-4-3 1,-6 0 0,-5-1-1,-5-6 0,-1 1-1,-10-7-1,0 0-2,0 0-5,0 0-18,0 0-15,-3-14 1,3 14 0,-17-21 1</inkml:trace>
  <inkml:trace contextRef="#ctx0" brushRef="#br1" timeOffset="-422335.1562">1613 17770 28,'4'14'28,"-4"-14"5,9 13-2,-9-13-14,12-9-3,1 9-1,-3 1-1,4-8-4,-1-1-3,3 2-1,-1 2 0,1-3 0,-2-2-1,1 0-1,-2-6 1,0 2-1,1-6 0,-6-2 0,0-1-1,-4 3 0,-1-1 0,-3 0 0,-2 1 0,-3 6 0,-6 2 1,0 8-2,-8 1 2,3 2-1,-4 3-1,-1 4 0,1 8 0,1-2 0,3 13 0,4-1 1,7 3 0,2 2 0,7 3 0,4-4 1,-8-29-1,0 0 0,41 60 2,-41-60-2,0 0 0,51 34 1,-51-34-1,0 0-1,0 0 0,56 26-4,-56-26-7,0 0-10,35 6-20,-21-14 1,0-14 0,0 2 0</inkml:trace>
  <inkml:trace contextRef="#ctx0" brushRef="#br1" timeOffset="-421914.1321">2012 17541 86,'0'0'35,"-2"9"0,-1 3 2,3 1-31,-1 6-1,4 1-1,-2 4-2,3 8 1,2-1-1,1-3 0,0 2-1,0-6 0,1-6 0,-1 2-1,-7-20 1,15 6-1,-15-6 0,17-19 0,-6-4 0,1-5 0,2-1 1,-1-3-1,1 11 0,-3-2-1,0 8 2,-1 7-1,-10 8 1,13 8 0,-9 5 0,2 0-1,-1 8 1,1-1 0,1-4-1,-7-16 0,16 48 2,-16-48-3,0 0-1,22 55-8,-9-44-20,-2-7-9,-11-4 2,19-22-1</inkml:trace>
  <inkml:trace contextRef="#ctx0" brushRef="#br1" timeOffset="-421472.1069">2586 17541 64,'0'0'36,"0"0"1,-14 5 0,14-5-12,-18-1-18,0-1 0,6 1-1,-3-2-2,3 5-1,-1 5 0,3 2-1,10-9-1,-12 21-1,11-2 1,2-1-1,6 1 0,4-2-1,4-2 0,3 4 1,-1-3 0,4-5 0,-2-5-1,1 2 0,-6 4 2,-2-2-1,-5 7 0,-7-17 0,1 15 0,-7-4 0,-4-1 0,-4 1 0,14-11 1,0 0 0,-57 28 2,57-28-2,0 0 0,-46 17-5,46-17-5,0 0-11,0 0-17,6-10-3,6-2-1,6-8 0</inkml:trace>
  <inkml:trace contextRef="#ctx0" brushRef="#br1" timeOffset="-421044.0824">2788 17541 75,'0'0'37,"-2"13"-1,1 0 2,-2 4-26,-7 0-2,12 9-3,-3-7-2,7 5-2,3-1 0,7 0 0,3-7-1,4-2-1,2-6 0,0-10 1,-1 0-1,1-9 0,-4-2 1,-2-8-2,-6-1 2,-2-5-1,-5-4 0,-1 2 0,-3 6 0,-2-1 0,-2 6 0,0 4 1,2 14-1,0 0-1,-4 11 1,4 6 0,2 7-1,2 6 1,2-2-2,0 9 1,3-5-1,0-3-1,2-1-2,0-5-3,6-5-8,-17-18-26,20 21 0,-7-35 0,0 0 0</inkml:trace>
  <inkml:trace contextRef="#ctx0" brushRef="#br1" timeOffset="-420677.0614">3222 17495 87,'0'0'39,"0"0"-1,0 0 0,7 11-23,-7-11-8,6 21-2,-2-7-4,2 12 0,4-2-1,-2 0 1,1 1-1,1-1 1,0-3-2,-4-1 1,1-3-1,-2-7 1,-5-10 0,0 0 0,0 0-1,6-17 1,-9 2 0,3-6 0,-1 1 1,1-5 0,1 2 1,2 3-1,0 5 0,2 0 0,2 3-2,-7 12 0,17-9-4,-17 9-7,25 1-25,-11 1-3,-3 1-1,1 7 2</inkml:trace>
  <inkml:trace contextRef="#ctx0" brushRef="#br1" timeOffset="-420142.0308">3600 17609 74,'0'0'39,"9"3"-1,-9-3 2,16-8-13,-16 8-20,14-12-3,-2 5-1,1 2-1,1 0 0,1 1-1,0-2 0,1 0 0,-1 4-1,-1 1 1,-2-3-1,-2-4 0,0 3 1,-3-4-1,-2-1 0,-5 10 1,3-24 0,-4 5-2,-1 2-1,-2-1 1,-2 0-2,-2 5 2,-1-3-1,-1 3 0,-2 10 0,-2 3 1,-1 3 4,-3 10-1,2 7 1,-2 2 0,1 7 1,2 3-2,5-2 3,3 4-3,6-2-1,4-1 1,4-3-2,4-4 0,6-3 0,1-5 0,2-3 0,-2 2 0,3-7 0,1-1 0,2-10 0,0 0-6,-4 3-3,7 2-17,-2-7-16,-5-10-1,0 4 1,1-3 1</inkml:trace>
  <inkml:trace contextRef="#ctx0" brushRef="#br1" timeOffset="-412188.5759">4207 17446 48,'8'11'31,"-8"-11"0,0 0-6,0 0-8,0-10-3,0 10-3,0 0-3,0 0-3,-8-11 2,8 11-1,-14-6-1,14 6-2,-21 7 1,8-8-1,-5 2-2,2 4 2,-3 0-2,1 2 0,0 4-1,3-7 0,1 2-1,5 6 1,2-1 1,7-11 0,-1 16-2,1-16 2,14 15-1,-3-6 1,5-2 0,0 0 0,3-1-1,2 0 0,-1 4 1,1-6-1,-3 8 1,-1-5-1,-4 2 1,-4 4-1,-5-1 1,-4 0 0,-5-2-2,-6 4 2,-1-5 0,-5 5 0,-2-6 0,1-7 0,2-1 0,-1 1 0,4-3 1,4-2-1,-1 2 0,10 2-1,-4-11-1,4 11 0,0 0-3,0 0-5,20 7-28,-10-1-4,1-5 1,4 7-1</inkml:trace>
  <inkml:trace contextRef="#ctx0" brushRef="#br1" timeOffset="-411399.5307">5308 17471 37,'12'-6'32,"-12"6"2,0 0 0,0 0-13,10-6-3,-10 6-5,0 0-4,0 0-2,-11 18-1,2-8-1,3 5-1,-5-1-1,-3 9 0,0 1-1,-2 0 0,-5 3-1,2-1 1,-2 1-1,2-1 1,0 0-1,5-14 0,0 1 0,3 1-1,11-14-1,-13 10 0,13-10-4,0 0-5,0 0-19,0 0-11,-4-11 1,3-3 0,-1-6 0</inkml:trace>
  <inkml:trace contextRef="#ctx0" brushRef="#br1" timeOffset="-411071.512">5067 17439 76,'0'0'38,"0"0"-1,0 0 1,0 0-19,0 0-12,10 14-1,2 1-3,9 5 0,2 0 0,4 10 0,1-1-1,4-4 1,-1 1-1,0 0-1,-5-1 1,-3 0 0,-2-2-1,-3-4-1,-2-10 1,-6 2 0,-3 2-1,-7-13 0,0 0-2,0 0-1,10-7-2,-16-2-3,6 9-13,0 0-20,6-18 0,-6 18 1,4-12 1</inkml:trace>
  <inkml:trace contextRef="#ctx0" brushRef="#br1" timeOffset="-410437.4757">5978 17397 38,'0'0'33,"8"11"2,-8-11 0,0 0-18,0 0 0,0 0-5,0 0-4,-11 2-1,11-2 0,-20 10-2,7 4 0,-6 0-1,-2-4-1,-2 3-2,-1 0 1,1 2-1,3-6 1,1 2-2,4-1 1,4-3 0,5 4-1,6-11 2,2 14-1,8-11 0,6 6 0,1 5 0,3-5 1,2-1-1,1-2 0,1 5 0,-2 2 0,-4 4 1,-3-9-2,-4-6 0,-1 7 0,-3 1 1,-7-10-1,5 11-2,-5-11-1,0 0-6,0 0-31,-12 5-1,12-5 1,-13-9-1</inkml:trace>
  <inkml:trace contextRef="#ctx0" brushRef="#br1" timeOffset="-409709.4341">6404 17473 67,'3'10'35,"-3"-10"-1,-14 6-3,14-6-16,-20 8-4,11 7-2,-5-2-2,6 6-1,-1-1-2,7 8 0,3-4 0,5 6-1,3-8 0,5-2 0,5 0-2,2-6 0,2 2 0,1-12 0,0-8 0,1-4-1,-3 2 1,-2-8 0,-4-4-1,-3-3 1,-6-6-1,-4 6 0,-5 3 1,-5-3 0,-7-1-2,-3 9 1,-4 4 0,-2 1 0,-2 9-1,1 3 1,0 5-1,4 4 0,6 5-1,2 0-1,8 0-5,0 2-8,9-5-23,6 2-2,3-9 2,4-5 0</inkml:trace>
  <inkml:trace contextRef="#ctx0" brushRef="#br1" timeOffset="-409368.4146">6697 17215 58,'0'0'35,"-1"-10"2,6 19-1,2 5-21,-7-14-6,6 30-1,-2-4-1,6 6-1,0 1-1,1 8-1,-2-4 0,0 0 1,-2 3-1,3-9 0,-1-3-4,1 0 1,0-6 0,2-7 0,0-1 0,4-2-2,1-7-1,-5-1-3,6 0-13,-1-7-21,-3-13-2,0 2 2,0-10-2</inkml:trace>
  <inkml:trace contextRef="#ctx0" brushRef="#br1" timeOffset="-408806.3824">7127 17195 78,'0'-18'39,"0"18"-2,0 0 1,0 0-27,-6 18-7,4-2 2,7 6-2,-3 1-1,6 8 1,1 7 1,1 0-1,-2-1-1,5 6 1,-3-1-1,1-7 1,0 2-1,1-9-3,0-6 0,-3-2 0,0-10 0,-9-10-1,14-6-1,-14 6 1,4-17 0,-8 4-1,-3-6 1,-2-2-1,-3 1 1,-4 6 0,-2 6 0,-5 1 1,0 6 0,0 3 0,2 4 0,-1 10 2,1 3-1,6-2 1,2 1-1,7 2 1,5-3 0,4 1 1,5-2-1,8 0-1,3-8 1,1 2-2,3-5 0,2-5 0,-1 0 0,-1-7 0,1 3 0,-4-14 0,-2 12 0,-3-7-5,0 5-5,-15 8-16,13-17-15,-13 17-1,6-13 1,-6 13 0</inkml:trace>
  <inkml:trace contextRef="#ctx0" brushRef="#br1" timeOffset="-408407.3596">7725 17166 64,'0'0'37,"0"0"0,-13 7 1,8 9-19,-6-3-9,5 8-4,-4-4 0,3 10-1,-3 5 1,1 4 0,0 1-2,3 7 2,-1 0-2,1 4 0,2 3-1,5-2-3,1-6 0,5 3 0,2-13 0,1-5 0,3-3 0,0-12 0,3-8-2,-7 2-6,7-2-20,-5-11-13,-6-6-2,0-3 2,-1-10 0</inkml:trace>
  <inkml:trace contextRef="#ctx0" brushRef="#br1" timeOffset="-408038.3385">8075 17430 54,'0'0'35,"0"0"0,8 17 2,-8-17-15,0 0-9,-6 17-1,-3-10-2,4 7-3,-9-3 0,2 5-2,-5 0-1,2 2-1,-4-1 0,2 4-1,0 0-1,1 2 1,1-5-1,4-1 1,1 0-4,2-5 1,4 0-2,4-12-3,0 0-5,0 0-15,0 0-16,4-16 0,-2-3 1,0-4 2</inkml:trace>
  <inkml:trace contextRef="#ctx0" brushRef="#br1" timeOffset="-407758.3225">7846 17479 88,'0'0'39,"1"11"0,-1-11 3,10 14-24,-10-14-9,15 9-2,-3 5-2,5-7-2,0 1-1,4 7 1,0 0-3,1-6 0,1 7 0,0-5 0,-2-1 0,-2 1 0,-2 1 0,-1-10 0,-3 4 0,-2-2-5,0-1-3,-11-3-12,0 0-20,0 0-2,0 0 1,0 0 0</inkml:trace>
  <inkml:trace contextRef="#ctx0" brushRef="#br1" timeOffset="-407318.2973">8200 17277 82,'0'0'40,"12"0"-1,-12 0 2,12 0-29,3 7-5,0-4 0,5 8-2,0 1-2,1 4 3,-4 5-3,3 8 1,-6 1-1,-2 4 0,-5 4-3,-3-1 0,-4 6 0,-3-5 0,-3 4 0,-4-11 0,-1-5 0,1 0 0,0-8 0,0-8 0,10-10 0,-15 5-8,15-5-35,-9-16 0,9 16 1,-6-24-1</inkml:trace>
  <inkml:trace contextRef="#ctx0" brushRef="#br1" timeOffset="-252730.4554">20259 16674 34,'0'0'31,"0"0"2,0 0-9,0 0-7,-1-14-3,1 14-3,0 0-2,0 0-3,-13 8-2,13-8 0,-14 14-1,6-1-1,-2 1 1,0 5-1,0 0 0,2 9 0,0 1 0,3 1 0,2-1-1,4 3 0,1-4 0,5-1 0,0-3-1,2-6 1,0-3-1,-1-2-1,1 1 0,-9-14-2,14 15-5,-14-15-8,0 0-22,11-1 1,-11 1-1,0 0 2</inkml:trace>
  <inkml:trace contextRef="#ctx0" brushRef="#br1" timeOffset="-252309.4313">20495 16694 47,'0'0'35,"12"-12"2,-12 12 0,0 0-10,5-12-18,-5 12-1,0 0-2,1 15-2,-4-2-1,1 3 0,-1 3-2,0 7 0,-2 2 0,3-2 0,-1 2-1,0-1 0,1-2-2,-1-6-2,5 1-5,-2-20-16,0 0-15,0 0 2,9-4-1,-9 4 1</inkml:trace>
  <inkml:trace contextRef="#ctx0" brushRef="#br1" timeOffset="-251901.408">20658 16929 68,'11'21'38,"-5"-5"-2,0 3 2,-6 3-22,-3-10-11,5 5-2,-4-3-3,-2-4-5,5 5-5,-1-15-15,0 0-12,0 0 1,0 0-2,-6-16 2</inkml:trace>
  <inkml:trace contextRef="#ctx0" brushRef="#br1" timeOffset="-251499.385">20895 16706 55,'0'0'37,"0"0"-2,0 0 1,0 0-12,-14 1-20,7 10 1,-2 0-2,1 2-1,0 2 0,4-1-1,1-2 0,3 4 0,5-3 0,3-3 0,3-3 0,3 0-1,2-4 1,2 5 0,0-3-1,-1-1 0,-2 1 0,-1 2 0,-4 0-1,-10-7 0,12 17 1,-12-17-1,-3 14 0,3-14 1,-16 16-1,3-12 1,0 2-2,-4-3-2,6 4-7,-6-1-26,3-7 1,3-2-2,-3-9 1</inkml:trace>
  <inkml:trace contextRef="#ctx0" brushRef="#br1" timeOffset="-251466.3831">20887 16664 100,'0'0'37,"17"-4"2,-7 8-11,0-8-23,3 2-4,5 3 0,0-4-4,3 7-6,-5-2-19,0-2-11,3 1 3,-7-2-3</inkml:trace>
  <inkml:trace contextRef="#ctx0" brushRef="#br1" timeOffset="-251061.3599">21183 16566 61,'0'0'39,"0"0"-2,13 1 2,-13-1-14,18 11-19,-7-3 0,2 9-2,-3-2-1,1 10 0,-4 1-2,-3 2 0,-4 4 0,-3 2-1,-5 0 0,-2-2 0,-1-1 0,1-5 0,0-2-1,2-5 0,3-5-2,5-14-2,-1 12-3,1-12-13,-1-10-19,1 10 1,11-17 0,-4 7 2</inkml:trace>
  <inkml:trace contextRef="#ctx0" brushRef="#br1" timeOffset="-250645.3361">21465 16922 85,'8'10'39,"-4"3"0,-3 2 0,5 4-27,-11-5-5,3 7-2,-3-2-2,-1 4-2,-1-1-1,1-4-1,1-2-1,-2-2-3,6-2-6,1-12-25,-13 4-4,13-4 1,-3-18-1</inkml:trace>
  <inkml:trace contextRef="#ctx0" brushRef="#br1" timeOffset="-247952.1821">20159 16572 33,'-9'16'31,"-12"-2"3,1 7-5,1 13-9,-6-2-5,9 15-2,-2-2-5,10 10-2,5-1-3,9 2-3,11 3-12,6-11-25,1-6 1,10-2 0,2-15 0</inkml:trace>
  <inkml:trace contextRef="#ctx0" brushRef="#br1" timeOffset="-242910.8937">20017 16362 59,'0'0'33,"11"14"-1,-11-14-2,2 11-19,-2-11-6,9 13-8,-9-13-7,15 2-22,0 4 0,-6-12-1,10 4 0</inkml:trace>
  <inkml:trace contextRef="#ctx0" brushRef="#br1" timeOffset="-242875.8917">20245 16364 62,'0'0'36,"7"16"-1,-7-16-3,0 0-16,11 11-13,-11-11-14,20 9-23,-20-9 0,19-3-3,-12-6 3</inkml:trace>
  <inkml:trace contextRef="#ctx0" brushRef="#br1" timeOffset="-243323.9174">19838 16328 49,'9'5'30,"-9"-5"3,-1 14-1,1-2-21,0-12-6,-5 16 0,5-16-3,-2 16-3,2-16-10,7 14-17,-7-14-4,14-3-2,-14 3 1</inkml:trace>
  <inkml:trace contextRef="#ctx0" brushRef="#br1" timeOffset="-250231.3124">21945 16581 62,'0'0'38,"0"0"-3,0 0 4,-29 6-24,18 11-6,-12-6-1,5 9-1,-3 3-2,2 8 0,0 1-1,8 6-2,3-3 1,5 0-2,5 1 0,3-1-1,3-5-1,2-6-1,4-1-4,-14-23-8,17 17-27,-5-10 1,-12-7 0,14-14-1</inkml:trace>
  <inkml:trace contextRef="#ctx0" brushRef="#br1" timeOffset="-250198.3105">21946 16833 88,'0'0'37,"9"8"1,-9-8 1,10 7-25,-10-7-12,19 4-1,-3-1-1,0-1-2,2-5-3,6 8-6,-9-9-20,3-6-9,1 4 2,-5-7-2</inkml:trace>
  <inkml:trace contextRef="#ctx0" brushRef="#br1" timeOffset="-249795.2875">22276 16691 74,'13'-3'37,"-4"0"-1,2 4 2,-2 4-26,-9-5-5,6 14-1,-8-3-2,0 9-1,-4 2 0,-1 2-1,-2 1-2,1 4 1,1 1 0,1-4-2,2-1-1,-1-7-2,6 2-6,-5-10-21,4-10-9,0 0 2,0 0-3</inkml:trace>
  <inkml:trace contextRef="#ctx0" brushRef="#br1" timeOffset="-249378.2636">22430 16960 100,'3'19'38,"-4"-1"1,0-6-8,-1 8-24,-5-2-3,2 1-2,0-2-3,-1-4-4,6 2-10,0-15-25,0 0 2,0 0-2,0-16 2</inkml:trace>
  <inkml:trace contextRef="#ctx0" brushRef="#br1" timeOffset="-248960.2397">22760 16700 63,'16'3'37,"-16"-3"0,0 0-1,2 10-18,-11-8-10,8 11-1,-8-4-2,4 3 0,-3 0-3,3 3 0,1 0-1,3-2 0,3 0 0,0-2 0,-2-11-1,11 16 0,-1-7 1,2-6 0,0 0-1,1 3 0,-1-1 0,3-1 0,0 4 0,-4 1 0,-1-2-1,-2 6 1,-1 1 0,-4-3 1,-3 4-2,-5 1 1,-2 0 0,-1-4 1,-4 2-1,-3-5-1,-3 0 0,1-3-2,3 1-5,-4-11-13,2 0-19,6-3 1,0-5-1,5-3 1</inkml:trace>
  <inkml:trace contextRef="#ctx0" brushRef="#br1" timeOffset="-248543.2159">22707 16745 106,'18'4'40,"-6"-5"0,5-7-7,4 7-29,0 0-2,1-1-3,3 5-3,-8-6-6,4 2-28,-1 4-2,-4-4 0,1-1 0</inkml:trace>
  <inkml:trace contextRef="#ctx0" brushRef="#br1" timeOffset="-248508.2139">23031 16614 65,'13'-4'39,"-4"7"0,1 2 1,3 10-12,-13-15-20,23 27-3,-13-4-1,0 7-2,-1 2 1,-7 5-2,-1 2 0,0 0 0,-4-2 0,-3-6-1,1-5-1,-4-5-2,-1-4-4,-2-11-21,0-2-13,-2-5 1,-2-10-3,-4 1 3</inkml:trace>
  <inkml:trace contextRef="#ctx0" brushRef="#br1" timeOffset="-247336.1468">23276 16629 75,'0'0'40,"18"3"-2,-8 1 3,-10-4-28,19 18-6,-8-1 0,0 9-4,-7 4 0,8 8 0,-7 6-1,-6 5-1,-3-4 0,-1 1 0,-8-3-1,0-3 0,3-5 0,-10-11-2,3-2-1,4-10-3,7 2-8,-6-7-28,12-7 2,0 0 0,-8-20-1</inkml:trace>
  <inkml:trace contextRef="#ctx0" brushRef="#br1" timeOffset="-246883.1209">23549 17054 88,'11'12'40,"-3"-2"-1,-6 3 2,-2 7-31,-6-8-9,-6 4-1,0 7-8,-5-4-33,3-6 1,-1-7 0,2-7 0</inkml:trace>
  <inkml:trace contextRef="#ctx0" brushRef="#br1" timeOffset="-246275.0862">23664 17086 89,'9'4'30,"8"8"-5,-17-12-8,0 0-51,12-6-4,-12 6-1,0 0 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2:31.0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1904 8670 66,'0'0'36,"0"0"0,0 0-9,0 0-10,10-6-5,-10 6-3,0 0-3,0 0-1,0 0-1,-12 14 0,3-3 0,-3 2-2,-2 5 1,-4 2-1,-1 4 0,-2 3-1,-2 1 1,3 1-2,0-1 0,1-2 0,1-2 0,4-6 0,1-2 0,2-4-1,4-3 0,7-9-1,-9 11-2,9-11-4,0 0-5,0 0-24,-4-10-3,4 10 1,-5-19 0</inkml:trace>
  <inkml:trace contextRef="#ctx0" brushRef="#br0" timeOffset="302.0173">1554 8759 76,'-7'-10'37,"7"10"1,0 0 1,9-6-26,3 14-3,0-3-2,8 4-2,1 3-1,4 3-1,1 1 0,3 5-2,2 1 1,0-3-2,-2-2-1,0 6 0,-4-3 0,-2-5 0,-4 0-1,-2-6-1,-5-2 0,-12-7-2,15 14-2,-15-14-7,8-14-28,-8 14-1,4-12 2,-1 2-1</inkml:trace>
  <inkml:trace contextRef="#ctx0" brushRef="#br0" timeOffset="622.0356">2123 8750 83,'0'0'39,"0"0"-1,0 0 2,7-13-30,4 12-1,0-3-2,7 2-2,2-4-2,4 5 0,1-2-1,3-1 0,-2 1-2,-4 1 0,0-2-3,-7 1-2,0 6-4,-15-3-11,0 0-21,0 0 1,0 0-2,-18 0 4</inkml:trace>
  <inkml:trace contextRef="#ctx0" brushRef="#br0" timeOffset="864.0495">2094 8834 80,'0'0'38,"-6"12"1,6-12 1,0 0-28,19 4-2,-6-6-2,8 6-2,0-3-1,5 2-2,0 0-1,2-1 0,-2 0 0,-2 1-2,0 1-1,-6-5-1,-2 4-5,-16-3-14,14-5-20,-14 5-1,0 0 1,-16-4-1</inkml:trace>
  <inkml:trace contextRef="#ctx0" brushRef="#br0" timeOffset="1644.0941">2933 8666 67,'0'0'35,"17"-8"0,-17 8-5,0 0-17,0 0-2,0 0-2,0 0-1,-1 11-3,-3 4-1,-7-1 0,-1 4 0,-7 2-1,2 4-1,-5 0-1,-2 4 0,-2-1 0,3-6 0,0 0-1,5 0 0,5-5-1,-1-4 1,5-3-2,9-9-1,0 0-4,-11 6-4,11-6-18,0 0-11,9-10 0,-8-2 1</inkml:trace>
  <inkml:trace contextRef="#ctx0" brushRef="#br0" timeOffset="1960.1121">2647 8711 78,'0'0'38,"3"-11"-1,-3 11-2,15 1-22,-15-1-4,21 9-2,-6-2-2,5 5 0,3 2-2,7 3 0,-1 2-1,3 2-1,-1 0 1,-2-1-1,-4-2 0,0 0-1,-5-4 1,-4 0-1,-3-4 1,-13-10 0,13 10-1,-13-10-1,0 0-3,0 0-5,9-9-31,-9 9-1,-3-17 0,3 17-1</inkml:trace>
  <inkml:trace contextRef="#ctx0" brushRef="#br0" timeOffset="2828.1618">3293 8671 46,'0'0'35,"3"-12"1,-3 12 1,0 0-18,0-13-5,0 13-1,0 0-4,0 0-3,2 13-2,0 1-1,0 3-1,0 3 0,-2 3 0,3 4-1,-1 1 0,-1 0 0,0 0-1,3-2 0,-3-7 0,1-1-1,2-2-1,-4-16-2,3 17-5,-3-17-9,0 0-22,-2-13 1,-3 2-1,-4-2 2</inkml:trace>
  <inkml:trace contextRef="#ctx0" brushRef="#br0" timeOffset="3068.1755">3146 8808 68,'0'0'37,"10"0"-1,0 1 0,-10-1-20,25-7-6,-9 1-2,9 5-1,-3-3-2,8 4-2,-4-1-1,1 0-1,-1 4-1,-3-4-3,-2 4-3,-6-4-6,6 1-25,-11 2-3,-10-2 0,11-4 1</inkml:trace>
  <inkml:trace contextRef="#ctx0" brushRef="#br0" timeOffset="3529.2019">3617 8776 80,'0'0'39,"14"2"-1,-14-2 2,19-12-29,-11-5-3,5 1 0,-3-4-3,4-3-1,-4-1-1,1 3-1,-4 1 0,-2 3 0,-3 2-1,-1 4 0,-1 11 0,0 0 0,0 0-1,0 0 1,-3 11-1,6 4-1,0 5 2,-1 4-1,1 5 0,1 1 0,1 1 1,0 4-2,0-2 2,-2-5-1,0-1-1,1-4 0,1-3-1,-4-6-3,4 2-3,-5-16-4,5 11-17,-5-11-13,0 0 2,0 0-1,-17 0 2</inkml:trace>
  <inkml:trace contextRef="#ctx0" brushRef="#br0" timeOffset="3804.2176">3607 8981 90,'0'0'38,"0"0"0,19-8-4,-4 5-23,-1-4-2,8 5-2,-1-3-2,3 2-2,-2 1-1,5 3-1,-2-1 0,-2 2 0,-2 2-1,-4-3 0,-2 1 0,-1 0-1,-2 0 0,-12-2-1,11 1-1,-11-1-3,9-2-6,-9 2-21,2-11-8,-2 11 1,5-15 0</inkml:trace>
  <inkml:trace contextRef="#ctx0" brushRef="#br0" timeOffset="4266.2441">4022 8649 50,'0'0'36,"0"0"-1,0 0 1,7-15-14,-7 15-10,0 0-3,2 11-3,-2-11-2,3 10-1,-3-10 0,9 12 0,-9-12 0,12 9-1,-12-9-1,13 2 1,-13-2-1,13-7 0,-8-3 0,-5 10 0,4-17 0,-5 7 1,-2 1-2,3 9 0,-14-7 1,4 7-1,0 4 0,10-4 0,-16 8 0,9 1 0,3 2 0,4-11-2,-6 14-1,6-14-4,8 15-16,-8-15-18,8 9 2,-8-9-2,0 0 2</inkml:trace>
  <inkml:trace contextRef="#ctx0" brushRef="#br0" timeOffset="5053.2891">4097 8897 61,'0'-10'34,"0"10"1,2-9-9,-2 9-10,0 0-4,0 0-3,0 0-4,0 0 0,0 0-2,0 0 0,0 0 0,7 11-1,-7-11 1,0 0-1,4 12 0,-4-12 0,0 0-1,6 10 0,-6-10 0,0 0 0,0 0-1,11 7 0,-11-7 1,0 0 0,0 0-1,9-5 1,-9 5-1,0 0 1,-1-9 0,1 9-1,-7-9 0,7 9 0,-10 4 0,10-4 0,-17 8 0,17-8 0,-12 8 0,12-8 0,-8 15 0,8-15 0,0 0 0,5 12 0,-5-12 0,0 0 1,12 12-1,-12-12 0,0 0 0,10 2 0,-10-2 1,0 0-1,5-13 0,-5 13 0,0 0 1,6-12-1,-6 12 0,0 0 0,0 0 1,0 0-1,0 0 1,0 0 0,0 0 0,12 12 0,-12-12 0,8 18 0,-3-7 0,1-1 1,-6-10-1,11 21 0,-7-10 0,-4-11 0,4 16 0,-4-16-1,-3 16 0,-1-4 0,-5-1 0,-5 0-1,-2 1 0,-2 2-1,1 3-3,-4-7-2,9 5-25,-4-6-11,3-2 2,13-7-1</inkml:trace>
  <inkml:trace contextRef="#ctx0" brushRef="#br0" timeOffset="12281.7025">1948 9449 17,'11'-9'27,"-11"9"2,5-12-2,-5 12-11,0-12 0,0 12 0,0 0-3,0 0-2,0 0-3,0 0-1,0 0-1,-5 17 0,-3-7-1,1 6 0,-8 0-1,-1 8 0,-4 0 0,-1 2-1,-1 0-1,1-1 0,1-3 0,2 1-1,6-6 0,0-4-1,12-13-1,-12 15-1,12-15-2,0 0-3,-6 12-9,6-12-23,0 0 0,-4-18 1,2 6-1</inkml:trace>
  <inkml:trace contextRef="#ctx0" brushRef="#br0" timeOffset="12596.7205">1719 9493 54,'0'0'35,"0"0"0,-10-5 0,10 5-15,0 0-9,-4 11-1,4-11-3,12 18-2,-2-7-1,3 4-1,2-1 1,5 4-1,3 0-2,3 2 1,0-1-2,0 2 1,-1-1 0,-3-1-1,0-2 0,-4-2 0,-6-2 0,-3-4 0,-9-9-3,11 11-2,-11-11-7,4 11-27,-4-11-2,0 0 2,0 0-1</inkml:trace>
  <inkml:trace contextRef="#ctx0" brushRef="#br0" timeOffset="12869.7361">2211 9488 83,'0'0'38,"-3"-10"1,3 10 0,0 0-27,0 0-7,0 0 0,18-6-1,-1 6-1,2-1-2,5-2 0,0 2 0,2 0 0,-3-4-3,-1 2-2,-7-5-6,2 2-28,-17 6-2,0 0 1,0 0-1</inkml:trace>
  <inkml:trace contextRef="#ctx0" brushRef="#br0" timeOffset="13092.7489">2170 9598 88,'0'0'37,"17"7"2,5-8 1,-9-4-32,12 5-1,-2-5-1,4 2-2,-4 2-1,3 0-3,0 3-2,-8-2-4,3 7-9,-8-1-24,-1-5-1,-3 1 1,-9-2-1</inkml:trace>
  <inkml:trace contextRef="#ctx0" brushRef="#br0" timeOffset="13499.7722">2957 9385 64,'12'0'36,"-12"0"1,11-7-9,-11 7-10,0 0-3,4 10-4,-4-10-3,-15 17-2,3-4-3,-2 7-1,-3 3 0,-4 3-1,-3 1-1,3 2 0,-2 0 0,0-2 0,4 0 0,0-7-1,5-4-2,-1-3-2,9-1-2,-5-13-3,11 1-7,-12-8-9,9-7-10,0 0-2,-3-6 1,1-3 9,-1 1 10</inkml:trace>
  <inkml:trace contextRef="#ctx0" brushRef="#br0" timeOffset="13753.7867">2681 9533 0,'-6'-19'16,"1"3"14,-3-1 4,6 3 3,2 14-7,-8-20-6,8 20-6,0-12-6,0 12-3,11 4-2,1 4-2,-1 3-1,8 3-1,-1 3-1,6 5 0,3 1-1,1 0 0,1 0 0,3 2-1,-2-4 1,-3-2-1,-4-3 1,-1-3-1,-4-5-1,-5-2 0,-3-3-1,-10-3-3,0 0-6,0 0-29,-3-13 0,3 13 0,-18-17 0</inkml:trace>
  <inkml:trace contextRef="#ctx0" brushRef="#br0" timeOffset="14528.831">3257 9520 55,'0'0'37,"0"0"0,0 0 0,0 0-17,0 0-7,-1-9-3,10 9-2,-9 0-3,23-3-1,-7 1 0,5 2-2,2 1 0,3 1 0,1 0-1,-1 0 1,-1 2-1,-3-2 0,-7 1-1,2 0 0,-7-4-1,-10 1-1,0 0-2,3-9-7,-3 9-29,-4-13-2,-4 4 2,-2 2-2</inkml:trace>
  <inkml:trace contextRef="#ctx0" brushRef="#br0" timeOffset="15390.8803">3728 9347 54,'0'0'36,"0"0"1,-12-4 0,12 4-15,0 0-9,-12-16-3,12 16-2,0 0-3,0 0 0,4-14-3,-4 14 0,17-3 0,-5 2 0,3 0-2,3 1 2,4 0-2,1 3 1,-1 3 0,0-2-1,-2 4 1,-5 0-1,-1 3 0,-8 1 0,-5 2-1,-6-1 1,-7 0 0,-3 2-1,-4 0 1,0-2-1,-3-1 1,2-3 0,4-1 0,1 0 0,15-8 0,-11 6 0,11-6 1,10 1-1,4-2 0,0 1 0,4-1 1,4 2-1,-1 2 0,0 2 1,0 4-1,-6 2 0,-3 2 0,0 3-1,-3 1 1,-6 2 0,-2-1-1,-1 2 0,-5-1 1,-1-1 0,-3-2 0,-3-3 0,-4-2 1,-3-1 0,-2-3 0,0-3 1,-1-1 0,1-4-1,3-1 1,2 1-1,5-1 0,11 2-1,-11-5-1,11 5-4,0 0-10,12 2-27,-12-2 0,19-4 0,-8-2-1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3:58.79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6315 11183 58,'10'1'24,"-10"-1"2,0 0 1,0 0-12,0 0-2,0 0-1,0 0-3,0 0-3,0 0-1,11-1-1,-11 1-1,12-12 0,1 1 0,3-8-1,10-1 1,5-11 1,6-9-1,5-7 0,10-5-1,7-8 1,7-5-1,5-4 0,2-5 0,3-3-1,3 1 1,-1-2-2,1 3 2,-8 2-2,-2 9 0,-4 5 2,-4 7-2,-9 8 1,-5 7-1,-7 6 0,-7 6 0,-4 3-1,-7 1 2,-5 2-2,0 3 1,-2-1 0,0 3 1,-3 1-1,1 0 1,0 0-1,-1 4 0,0 2 0,-3-4 0,0 1 1,3 0-1,-1-1 0,2 1 0,-2-1 0,1-3 1,1 1-1,-1 2 0,0 1 0,-4 1 1,-8 9-1,12-14 0,-12 14 0,0 0 0,0 0-1,0 0 0,-11 3-2,-3 0-7,5 2-29,-10 1-2,-1 1 1,-3-4-1</inkml:trace>
  <inkml:trace contextRef="#ctx0" brushRef="#br0" timeOffset="968.0554">7529 9755 26,'0'0'20,"0"0"1,0 0 0,0 0-2,0 0-1,0 0-2,0 0-2,0 0-1,10 7-1,-10-7-3,10 0-2,0 3-2,-10-3 0,19 1-1,-8-3-1,4 1 0,0-3-1,4 0 0,1-1 0,2-2 0,1-3 0,4 0-1,0 0 0,0-1 1,-3 1-1,0 0-1,-2 2 1,-4 4-1,0 1 1,-7-1-1,-1 3 0,-10 1 0,13 5 1,-13-5 0,5 9-1,-5-9 1,1 11-1,-2-1 0,0 2 1,-2-1-1,-1 4 0,0 1 1,-3 5-1,-2 1 0,1 1 0,-1 1 1,-5 2-1,4 0 0,-1-2 0,-1-6 1,3-2 0,2-3-1,7-13 1,-11 14-1,11-14 0,0 0-1,0 0-3,-6-10-4,6 10-31,0 0-1,0 0-1,-12-8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01.914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3764 11690 28,'-8'10'32,"8"-10"3,0 0-1,0 0-11,3 15-3,-3-15-5,9 16-5,-5-6-3,6 8-2,-3 1-3,2 3 0,1 1-1,1 2 0,-2 0 0,0-2-1,-1-3 0,0-3 0,-2-4 0,0-3 0,-6-10 0,0 0 1,11 6-1,-11-6 1,10-18 0,-4 4 0,2-5 0,2-1 1,0-5-1,3 0 0,-1-1 0,0 3 0,-1 1 0,0 2 0,-3 6 0,-1 2-1,-7 12 0,9-12-1,-9 12-2,0 0-8,0 0-27,10 3-2,-10-3 1,0 0 0</inkml:trace>
  <inkml:trace contextRef="#ctx0" brushRef="#br0" timeOffset="1301.0744">4239 11861 40,'10'-10'33,"-1"7"1,-9 3 0,13-15-13,-3 12-7,-10 3-4,20-12-3,-10 8-2,4-1-1,1-1-1,2 1-1,0-3 0,0 0-1,-1-2 1,-1 0-1,-2-4 0,-4 3 0,-3-3 0,-5 0 0,-5-3 0,-3 4-1,-5-1 1,-8 3-1,-4 5 0,-2 4 0,-3 5 0,-1 7 0,1 8-1,0 5 2,5 4-2,6 4 2,6 0-1,7 4 1,4-4 0,7-4 0,5-4 1,6-2-1,2-6 1,1-1 0,1-5-1,0-3 0,-1-4 1,1 0-1,-4-1-1,-1-3 0,-1 0-2,0-3-1,1 0-4,-5-9-9,6 0-24,0-2 1,-1-5 0,3 1-1</inkml:trace>
  <inkml:trace contextRef="#ctx0" brushRef="#br0" timeOffset="1669.0955">4612 11645 88,'5'-14'36,"-5"14"0,9-3-4,-9 3-22,14 11-4,-5-1-2,3 9-1,0 2-1,-1 5-1,-1 2 0,0-2-1,-3 0 0,-3-2 0,-2-3-1,-2-5 1,-1-6-1,1-10 1,0 0 0,0 0 0,-7-12 1,7-4 0,1-3 0,2 1 0,3-4 2,3 1-2,1 0 1,2 4-1,3 4-1,-1 1-2,5 8-4,-4-5-6,8 10-11,-2-1-16,-1 0 0,1 1 0,-4-3 2</inkml:trace>
  <inkml:trace contextRef="#ctx0" brushRef="#br0" timeOffset="1883.1077">4988 11671 54,'10'-6'37,"-10"6"0,0 0 0,13-2-12,-13 2-10,0 0-4,5 16-3,-1-2-3,-4 3-1,2 6-2,-1 0 0,0 0-1,-1-1-2,1-4 0,2-1-2,-3-8-3,6 3-6,-6-12-20,0 0-8,9-21 1,-6-1-1</inkml:trace>
  <inkml:trace contextRef="#ctx0" brushRef="#br0" timeOffset="2040.1167">5056 11471 85,'-4'-15'37,"2"4"0,-2 1 0,-5 0-26,9 10-8,0 0-6,8-12-15,-8 12-19,20 1 0,-2 0-1,5 3 1</inkml:trace>
  <inkml:trace contextRef="#ctx0" brushRef="#br0" timeOffset="2370.1356">5475 11437 66,'16'-9'37,"-9"-4"0,-5-2-1,-8 3-14,-10-8-10,4 5-3,-10 0-4,0 4 0,-5 4-2,1 6-1,0 5 0,1 9-1,2 4 0,2 7 0,5 7 0,6 2 0,6 5-1,6 4 0,4 1 0,5 1 0,2-1 0,3-3-1,-1-1 0,-2-5-1,-2-2-2,-4-12-2,1 2-4,-10-13-8,2-9-22,-6 11 1,-5-14 0,-1-5 1</inkml:trace>
  <inkml:trace contextRef="#ctx0" brushRef="#br0" timeOffset="2550.1459">5223 11719 77,'0'0'38,"13"-13"-1,-3 10 2,5 0-25,-5-5-5,10 8-4,0-1-4,4 0-3,5 3-6,-3-11-10,4 4-20,2 1 0,-2-7 0,-2 2 1</inkml:trace>
  <inkml:trace contextRef="#ctx0" brushRef="#br0" timeOffset="2752.1574">5640 11632 75,'0'0'38,"9"20"0,-6-4 1,-3-7-23,9 10-4,-8-3-5,6 4-2,-4-2-2,1 4-2,0-2-1,-3-4-1,0 0-3,-1-7-3,4 3-9,-4-12-24,0 0 1,0 0 1,3-28-2</inkml:trace>
  <inkml:trace contextRef="#ctx0" brushRef="#br0" timeOffset="2924.1673">5730 11430 75,'0'0'39,"-7"-12"-2,7 12 2,-10-1-18,10 1-19,0 0-6,7 10-20,-7-10-14,13 16 1,-2-6-2,2-1 2</inkml:trace>
  <inkml:trace contextRef="#ctx0" brushRef="#br0" timeOffset="3238.1852">6047 11626 71,'13'4'38,"-13"-4"-1,11-2 2,-11 2-21,-6-12-7,6 12-2,-16-14-4,3 12-1,-4 0-1,0 6 0,-6 2-1,0 6 0,-2 3 0,2 5-1,-2 2 1,7 1-1,2 0 0,7 1 0,7 0-1,7-3 1,4-4-1,7 0-2,8-3-2,-1-7-3,12 4-10,-6-8-24,3-6-1,-1-4 1,2-2 0</inkml:trace>
  <inkml:trace contextRef="#ctx0" brushRef="#br0" timeOffset="3679.2105">6363 11646 98,'0'0'38,"-14"-8"1,2 5-2,-3 11-29,-8 1-2,3 11-3,-5 0 1,2 5-2,4 1 0,4 2-1,7-2 1,7 0-1,8-6 0,7-4 0,9-6-1,4-5 0,4-5 1,-1-7-1,-2-6 0,-1-5-1,-4-4 1,-6-3 0,-6 0 1,-4-5-1,-5 2 0,-3 5-1,-4 5 2,-3 5 0,-1 8-1,0 7 0,1 8 1,4 10-1,1 4 1,2 0 0,4 3-1,4 2 0,1-2 0,0-3-1,3-5-2,0-6-1,5-3-4,-5-12-11,3-2-21,0-7-2,0-10 2,1-6-1</inkml:trace>
  <inkml:trace contextRef="#ctx0" brushRef="#br0" timeOffset="4195.24">6637 11298 105,'-12'3'39,"4"9"2,1 9-7,-2 2-25,7 13-4,0 3 0,5 6-1,-2 5-3,1 2 0,1-2 0,0-3-1,-2-5-1,0-8 1,-2-5-1,-2-9 0,1-9 0,2-11 0,0 0 0,-12-7 0,8-6 0,0-4 1,2-3-1,2-1 1,2-2 0,1 1 0,3 1 1,5-1-1,3 4 1,4 4 0,2 1 0,3 5-1,-1 2 1,3 4 0,-1 5-1,-1 5 1,-4 3 0,-2 0 0,-5 1 0,-3 4 0,-2 0 0,-4-1 0,-3 0 0,-1 0-1,-2-2 1,-1 3-1,0-1 1,-1-3-1,2-1-1,1-2 0,2-9-3,0 0-2,8 13-11,-8-13-24,14-20-1,-4 2 0,3-10 1</inkml:trace>
  <inkml:trace contextRef="#ctx0" brushRef="#br0" timeOffset="4367.2498">6893 11408 98,'0'0'39,"-14"5"0,14-5 0,-6 12-30,6-12-6,0 0-6,12 16-12,1-11-23,0-2-2,1-1 1,1 2-1</inkml:trace>
  <inkml:trace contextRef="#ctx0" brushRef="#br0" timeOffset="4741.2712">7063 11583 88,'-4'19'38,"-2"4"1,-2 0 0,-7-3-24,9 6-7,-2-2-2,3 1-3,3-3-1,7-3-1,2-1 0,3-4 0,4-4 0,1-5-1,2-6 0,3-2 1,1-5-1,-4-4 0,1-6 0,-1-3 0,-4-5-1,-2-2 1,-4-1 0,-7-1 0,-5 3 0,-4 7-1,-6 3 1,-5 9 0,-4 8 0,0 7 0,0 6 0,-1 7-1,5 5-2,5-3-1,10 5-7,-2-6-24,14-3-5,4-5 0,9-8 0</inkml:trace>
  <inkml:trace contextRef="#ctx0" brushRef="#br0" timeOffset="5136.2938">7291 11597 106,'6'-12'38,"-6"12"1,0 0-6,-4 13-24,-2 1-4,4 5-2,1 3-2,2-1 0,2 1-1,3 0 0,2-3 0,-1-3 1,2-4-1,2-8 1,-1-3-1,2-4 0,3-6 1,-1-5 0,2-5-1,2-2 0,0-1 1,1 1-1,-4 1 1,1 5-1,-4 5 2,-3 8-1,-9 2 1,14 13-1,-11 2 1,1 3-1,1 3 0,-1 1 1,1-2-2,1-1-1,1-3-3,-7-16-13,10 14-24,-10-14-2,16-16 2,-3-7-1</inkml:trace>
  <inkml:trace contextRef="#ctx0" brushRef="#br0" timeOffset="6626.379">8164 11563 41,'0'-9'32,"-2"0"2,2 9-6,7-13-7,-10 4-3,3 9-3,-3-12-3,3 12-3,-15-1-2,3 8-2,-8-1-1,-2 5-1,-6 2-1,1 8 0,-2 4 0,2 3 0,1 1-1,9 2 1,4 2-1,7-1 0,7-2 0,7-4 0,5-5-1,5-4-1,5-3-2,0-10-2,6-1-6,-7-11-15,6-2-15,1-2 1,-2-7 0,1 0 2</inkml:trace>
  <inkml:trace contextRef="#ctx0" brushRef="#br0" timeOffset="6992.4">8385 11584 91,'-4'13'37,"-9"3"1,-1 3 1,-10 4-31,8 7-2,-4-1 0,8 3-1,3-6-2,10 0-1,9-6-1,5-3 1,7-9-1,4-6 0,3-7-1,2-4 1,-1-7-1,-3-5 1,-7-4-1,-4-2 0,-10-2 0,-6 0 0,-9 1 0,-9 3 0,-5 6 0,-4 8-1,-1 8 1,-2 6-1,5 9-1,3 4-1,12 10-5,1-5-6,17 0-24,5-2-2,6-7 1,11-4-1</inkml:trace>
  <inkml:trace contextRef="#ctx0" brushRef="#br0" timeOffset="7379.4221">8700 11591 89,'7'-11'38,"-7"11"-1,-13 10-1,0 8-19,-4 1-11,5 6-1,-2 3-2,6 3-1,4 0 0,5-2-1,5-5 0,9-7 0,3-5-1,4-8 1,4-6-1,2-8 1,-1-6-1,2-6 1,-1-4-1,-5 0 1,-3 2-1,-4 0 1,-5 4-1,-4 9 0,-7 11 1,0 0 0,-8 14-1,1 6 1,0 6-1,2 2 1,1 5-2,3-3 0,5-3-3,2-6-2,11 2-8,-6-11-26,7-11-1,1-8 1,3-11-1</inkml:trace>
  <inkml:trace contextRef="#ctx0" brushRef="#br0" timeOffset="7822.4474">9227 11247 78,'0'0'40,"9"10"0,-10 9 1,-3 9-12,-4 1-22,7 10-3,0 2 0,3 9-2,1 1 0,0-3-1,3 0-1,-1-3 0,-1-3 0,-1-6 0,-1-6-1,-1-11 0,-1-7 0,0-12-1,0 0 1,0 0 0,-15-19 0,5-1 0,-3-1 1,-6-1-1,0 1 1,-3 5 0,-2 4 1,1 10-1,1 9 1,0 5 1,3 7-1,8 4 0,4 4 1,6 1 0,5 0-1,6-2 1,5-7-2,6 0 1,5-7-2,0-6 0,3-5-4,-2-12-4,7 2-11,-4-12-21,-1-5-1,-4-6 2,0-4-1</inkml:trace>
  <inkml:trace contextRef="#ctx0" brushRef="#br0" timeOffset="8022.4589">9515 11558 95,'4'21'39,"-6"-4"2,-2 5-6,-4 7-19,-2-3-9,5 6-1,-3 0-2,1 0-2,3-2-2,2-8-2,4-1-3,-2-21-5,16 11-27,-6-17-4,1-10 1,3-7-2</inkml:trace>
  <inkml:trace contextRef="#ctx0" brushRef="#br0" timeOffset="8190.4685">9538 11387 107,'-16'8'38,"-3"0"1,6-3-6,13 6-29,-1 2-7,1-13-10,14 11-25,4-7 0,2-5 0,4-1-1</inkml:trace>
  <inkml:trace contextRef="#ctx0" brushRef="#br0" timeOffset="8682.4966">9755 11264 80,'0'0'38,"0"0"0,-8 25 2,6-8-21,2 17-11,-4 5-3,3 12-1,-2 6-1,1-2-1,0 2-2,1-1 0,-1-4-1,-1-9 0,2-8-1,-3-11 0,3-8-1,1-16 1,0 0 0,-9-6 1,7-7 0,0-1-1,2-2 2,2-2 0,3 1 1,3-1-1,7 1 1,4 3-1,2 1 2,4-1-1,0 3 1,2 5-1,-3 1 1,-1 4 0,-6 2 0,-3 4 0,-3 3 0,-3 5 0,-3 1 0,-3 2 0,-2 1-1,0 3 1,-3 1-1,1 0 0,-2-1 0,1-2-1,-1-3-1,1-4-3,6 0-6,-3-11-29,0 0-2,8-18 0,0-5-1</inkml:trace>
  <inkml:trace contextRef="#ctx0" brushRef="#br0" timeOffset="8852.5063">10055 11380 102,'-11'8'37,"2"3"1,9-11-3,-17 17-35,17-17-15,0 0-22,13 12 1,-2-12-2,6 3 0</inkml:trace>
  <inkml:trace contextRef="#ctx0" brushRef="#br0" timeOffset="9224.5276">10217 11641 77,'-5'31'39,"-1"2"-1,-2 1-1,-4-12-15,6 9-12,-2-7-4,5 4-1,3-9-2,7-4 0,4-6-2,6-3 0,4-7 0,1-7 0,2-5 0,1-7-1,-2-1 0,-4-5 0,-2-1-1,-6-3 1,-6 2-1,-5 5 0,-6 5 1,-8 5-1,-7 9 0,-3 8 1,-4 9 0,0 4 0,2 6-1,3 0 0,7 3-3,7-5-2,14 4-9,1-8-24,10-9-1,6-5 0,5-7 0</inkml:trace>
  <inkml:trace contextRef="#ctx0" brushRef="#br0" timeOffset="9585.5483">10529 11649 76,'10'-2'40,"-10"2"0,-6 17 1,3-5-11,-4 7-23,0 2-2,3 3-2,0 0-2,6-2 0,3-1 0,4-5 0,3-6-1,1-3 0,4-4 0,0-6 1,2-3-1,1-4 0,-2-4 0,2 0 0,-1-1 0,0 1 1,-1 0-1,-5 6 0,-3 5 1,-10 3 0,10 8 0,-10 5 1,-3 3 0,-1 4-2,0 1 0,1 0 0,2-1-5,-3-11-15,6 3-21,-2-12-2,0 0 1,16-7-1</inkml:trace>
  <inkml:trace contextRef="#ctx0" brushRef="#br0" timeOffset="13280.7596">4435 12381 44,'0'0'31,"0"0"-2,0 0 1,-7-14-11,7 14-5,-17 1-3,8 4-3,-6 1-3,2 5-1,-6 1-1,4 5-1,-4 1 0,3 4-1,0 4 1,3 1-1,3-2 0,8 1 0,5-5 1,8-2-1,3-5 0,8-5 0,5-11 0,3-6 0,2-6 0,-1-7 0,-3-4 0,-2-4-1,-7-4 1,-4 2 0,-7 1 0,-3 2-1,-9 4 1,-1 5 0,-1 6 0,6 13 0,-11 1-1,11 13 1,3 10-1,2 10 0,5 9 1,2 5-1,1 3 1,0 1-1,-3-1 0,-2-2 1,-4-8-1,-1-6 0,-5-8 1,-4-3-1,-5-10 0,-3-8 1,-3-5-2,-1-7-1,0-1-2,-2-9-5,10 5-14,2-9-17,1-1 1,10 0 0,4-2 0</inkml:trace>
  <inkml:trace contextRef="#ctx0" brushRef="#br0" timeOffset="13683.7827">4790 12513 74,'21'-6'35,"-4"-4"2,2 3 0,3 1-27,-3-5-3,6 4-1,-1-2-1,2 2-2,-2-2 0,1 1-1,-3-2-1,-3 1 0,-4-2 1,-4 0-1,-6-3-1,-4 0 1,-6 0 0,-6-1-1,-5 3 1,-5 2-1,-4 5 0,-3 8 0,-2 9 0,-3 3 1,6 8-1,3 7 0,5 3 1,8 1 1,7-1-1,8 1 1,7-5 0,9-3-2,3-5 1,1-8-2,6-6-2,0-10-4,3-1-4,-6-15-12,3-2-18,0-3 2,-2-4-1,-2 0 2</inkml:trace>
  <inkml:trace contextRef="#ctx0" brushRef="#br0" timeOffset="14048.8036">5220 12330 66,'0'0'37,"0"0"1,0 0 1,13 17-22,-14-5-6,6 13-2,-6-1-3,4 8-2,-2-1-2,2 1-1,-1-3 0,2-5-1,1-7 0,1-6 0,-6-11 0,17-2 0,-6-11 0,1-8 0,1-6 0,1-5 1,-1 2-1,3 0 0,-2 3 0,-2 7 1,-3 6-1,-9 14 1,12-1 0,-8 15-1,0 6 1,-4 4-1,0 4 0,2 1 0,2 2-1,-1-4-2,4-1-3,-2-15-17,6-4-17,6-5 1,4-8 0,2-5-1</inkml:trace>
  <inkml:trace contextRef="#ctx0" brushRef="#br0" timeOffset="14446.8263">5681 12461 81,'0'0'40,"16"5"-2,-7-3 2,-9-2-28,25-3-2,-12-3-3,6 1-3,-3-2-1,2-4-1,-2 0-1,-3-3 0,-2-4 0,-3 4 0,-4-3-1,-7-2 1,-6 0-1,-2 2 0,-7 2 0,-3 4 0,-5 6 0,-2 4 0,-3 8-1,3 10 1,2 7 0,3 4 1,6 6-1,9 3 0,6-1 1,6 1 0,6-4 0,6-4-1,3-6 1,4-4-1,2-6 0,-1-7-2,3-3-2,-1-10-3,6-1-8,-7-8-20,5-2-7,-1-4 2,-1-3-1</inkml:trace>
  <inkml:trace contextRef="#ctx0" brushRef="#br0" timeOffset="14765.8446">6053 12339 50,'0'-14'38,"0"3"-1,0 11 2,-1-14-11,1 14-12,2 11-5,5 5-4,-4 1-3,4 8-2,-1 3 0,1 4-1,2-1-1,-1 2 0,0-1 0,-2-5 0,2-3 0,-1-7 0,-2-7 0,-5-10 0,11-3 0,-4-11 0,-1-5 0,3-4 0,1-4 0,2 0 1,2 0-1,3 3-2,1 2-1,2 1-3,6 10-5,-9-4-11,5 9-18,2 3 1,-1 3-1,0 5 3</inkml:trace>
  <inkml:trace contextRef="#ctx0" brushRef="#br0" timeOffset="15167.8676">6502 12412 69,'0'0'37,"0"0"1,-8-13 1,8 13-21,-22-1-6,13 8-4,-9 2-3,1 8-1,-1 3-2,2 3 0,4 2 0,4 4-1,4-2 1,5-3-2,6-5 1,7-6-1,8-9 1,2-5-1,3-11 0,1-7-1,-2-5 1,-1-3-1,-2-7 1,-6-1-1,-7 3 1,-3 2 0,-5 7 0,-4 6 0,-4 7 0,6 10 1,-16 4-1,8 12 1,1 8 0,1 4 0,0 3-1,3 2 1,3 1-1,4-2-1,2-2-1,2-9-4,7 0-10,0-13-24,2-9-1,1-9 1,2-7-1</inkml:trace>
  <inkml:trace contextRef="#ctx0" brushRef="#br0" timeOffset="15662.8959">6756 12046 99,'0'0'39,"-14"0"2,5 12-2,9 13-29,-4 3-5,6 11-1,1 7-2,4 4 0,0 3-2,-1 1 0,2-2 0,-3-3 0,-2-6 0,0-5-1,-2-11 0,-3-7 0,1-8 0,1-12 0,0 0 0,-8-10 0,8-2 0,-1-6 1,3 1-1,4-3 1,0 2 0,5 2 1,5 0 0,2 2-1,4 1 1,3 2 0,0 5 0,-1 1 0,-1 6-1,-1 2 1,-5 4-1,-1 5 1,-5 2 0,-3 2 0,-4 1-1,0 3 1,-3 0 0,-1 1 0,-2-1 0,1-2 0,0-1 0,1-3-2,2-2 1,-2-12-4,0 0-3,10-1-26,-1-14-9,2-4 1,-1-8-1</inkml:trace>
  <inkml:trace contextRef="#ctx0" brushRef="#br0" timeOffset="15836.9058">7050 12197 88,'-12'2'39,"3"1"-1,0 0 2,9-3-28,0 0-8,0 0-7,9 1-14,2 4-22,9-1 1,0 1 0,2 1-2</inkml:trace>
  <inkml:trace contextRef="#ctx0" brushRef="#br0" timeOffset="16227.9282">7257 12374 93,'-9'18'38,"-2"1"2,-2 2-1,-2 0-29,6 8-3,-1-1-2,7 1-2,2-3-1,7-3-1,5-3 0,5-8 0,3-5 0,6-8-1,-1-9 0,2-8 1,0-6-1,-2-3 1,-5-6-1,-4 0 0,-7-1 0,-9-2 0,-7 4 0,-6 7 0,-4 6 0,-6 7 0,-2 8 0,0 8-1,3 8 1,2 8-1,8 6-2,2-2 0,10 5-3,3-7-5,17 4-14,3-9-16,4-5 2,5-6-1,1-8 3</inkml:trace>
  <inkml:trace contextRef="#ctx0" brushRef="#br0" timeOffset="16562.9474">7564 12384 65,'9'-17'40,"-5"7"-1,-4 10 1,-2-14-15,2 25-12,-9-2-6,5 11-3,-1 2-2,0 5-1,1 2 0,2 1 0,1-2 0,4-2-1,2-4 1,1-8 0,5-8 0,3-7-1,3-6 0,1-8 1,4-5-1,-1-3 1,0-2-1,1 5 1,-3 2-1,-5 7 1,-3 5 0,-1 6-1,-10 0 1,8 16-2,-7-1 0,-4-2-2,1 6-4,-7-11-18,1 4-15,-2 0-3,-7-5 3,-4-2-1</inkml:trace>
  <inkml:trace contextRef="#ctx0" brushRef="#br0" timeOffset="16952.9697">6361 12347 45,'0'0'33,"-13"3"3,13-3-8,-12-2-4,1-6-3,11 8-6,0 0-4,-9 1-3,9-1-3,0 0-2,-10 3-4,10-3-19,0 0-20,0 11 1,0-11 0,21-10-1</inkml:trace>
  <inkml:trace contextRef="#ctx0" brushRef="#br0" timeOffset="17746.015">7777 12405 34,'0'0'34,"0"0"3,-3 14 0,3-14-11,3 25-6,-8-12-7,5 11-3,-6 0-3,2 6-4,-1 1-3,-2-6-4,5 4-18,1-7-16,1-9 0,0-13-1,14-8 1</inkml:trace>
  <inkml:trace contextRef="#ctx0" brushRef="#br0" timeOffset="19505.1156">8268 12360 87,'0'0'28,"0"0"-1,12 17 2,-16-6-13,7 11-6,-7-2-3,7 12-2,-3 0-2,1 2-1,1-3-1,3-3 0,0-5 0,2-5-1,1-7 1,3-9-1,-1-9 0,2-6 0,-1-4 0,-1-6 1,2-4-2,-1-2 2,0-1-1,1 5 2,-2 2-1,-1 4-1,1 6 1,1 9 0,-11 4 0,14 12 0,-10 5 0,-2 3-1,-1 7 1,0 3-1,-1 1 0,0-3 0,-1-2 0,5-4 0,1-7 0,2-6 1,4-9-2,1-8 1,3-8 0,0-6 1,6-4-1,-3-3 0,1-1 0,-1 4 1,-1 5-1,-4 5 1,0 8 0,-4 8-1,-9 0 0,9 20 1,-7 2-1,-1 3 0,-1 2 0,3 1-1,-1-1 0,0-5-4,7 3-9,1-11-25,2-10-1,3-6 2,2-12-2</inkml:trace>
  <inkml:trace contextRef="#ctx0" brushRef="#br0" timeOffset="19914.139">8892 12456 93,'0'0'38,"11"4"-1,-2-6 3,1-3-33,10 1-3,2-3 0,3 0 0,0-4-2,5 0-1,-3-4 0,-1 2 0,-4-3-1,-7 1 1,-6-2-1,-7 2 0,-8 0 1,-7 2-1,-7 4 0,-3 3 0,-6 6 0,-3 7 0,1 6 0,-2 5 0,3 7 0,4 5 0,6 4 1,7 2 0,7 1 1,8-1-1,7-3 0,7-1 0,6-5 0,2-4-2,3-5 0,-1-6-2,2-5-4,-6-11-10,2-2-23,2-9-1,-1-6 1,0-4 0</inkml:trace>
  <inkml:trace contextRef="#ctx0" brushRef="#br0" timeOffset="20167.1535">9295 12084 104,'0'0'39,"-4"10"1,1 5-1,2 12-34,-2 6-1,4 9-1,-1 6-1,0 3-1,1 3 0,2-1-1,1-4-1,1 0-1,1-6-3,-4-11-3,6-2-8,-7-9-23,2-12 0,-3-9-1,0 0 1</inkml:trace>
  <inkml:trace contextRef="#ctx0" brushRef="#br0" timeOffset="20321.1623">9214 12468 81,'-8'-13'39,"7"4"0,1 9 0,6-18-25,13 15-6,4-1-4,5 0-3,5 1-6,-1-8-12,3 2-22,4 0 0,-4-7 0,-3-2 0</inkml:trace>
  <inkml:trace contextRef="#ctx0" brushRef="#br0" timeOffset="20728.1856">9532 12061 83,'0'0'39,"0"0"-1,-8 12 2,16 11-26,-7 1-6,7 13-1,-6 5-2,1 6-2,-3 4-2,2 1 1,-3-2-1,0-2-1,0-3 1,-1-10-1,3-10 0,3-7-1,-4-19 1,18 4-1,-3-15 1,1-11-1,4-4 0,2-2 1,-2-3-1,0 1 1,-5 5 0,0 5 1,-5 7-1,-10 13 1,0 0-1,0 0 1,8 18-1,-11 4 1,1 5-1,-1 3 0,3 2-1,2-2-2,5 0-3,-3-12-14,3-2-19,9-11-3,2-11 3,4-8-2</inkml:trace>
  <inkml:trace contextRef="#ctx0" brushRef="#br0" timeOffset="21063.2048">9964 12364 76,'-15'25'40,"-6"3"-1,1 3 0,2 10-14,2-8-19,12-2-2,5-5-1,10-3-2,7-9 0,9-6 0,5-10-1,2-8 1,0-7-1,-2-4 0,-4-5 1,-7-3 0,-9-3-1,-8 1 0,-9 2 0,-6 3 1,-9 7-1,-6 5 0,-4 8 0,-3 8-1,4 9-1,1 4-2,7 7-2,4-3-4,17 2-28,8 0-3,8-7 2,12-6-1</inkml:trace>
  <inkml:trace contextRef="#ctx0" brushRef="#br0" timeOffset="21490.2292">10381 12106 101,'0'-11'39,"0"11"2,-1 13-2,-3 6-32,6 11-3,-1 8-1,3 7-1,1 4-1,0-1 0,1 1-1,2-5 0,-3-6-1,0-4 1,1-10 0,-2-8-1,-4-16 0,10 7-1,-10-7 0,2-18 1,-4 2-1,-5-4 0,-1 4 1,-5 0 0,-6 6 1,-6 5 0,-3 5 2,0 9 0,-2 7 0,4 6 1,3 2 0,9 2-1,8-3 1,12 0-2,9-3 1,6-5-2,8-5-1,4-7-2,5-2-4,-6-12-12,2 1-21,-2-4-2,-1-5 2,-1 1-1</inkml:trace>
  <inkml:trace contextRef="#ctx0" brushRef="#br0" timeOffset="21892.2522">10856 12303 99,'0'0'39,"-3"-10"1,-7 11-1,-4 3-31,-7 3-4,0 8 0,-5-1-1,2 5 0,3-1-2,5 1 1,4-3-2,7 3 1,7-3 0,4-3 0,4-1-1,7 1 1,1-2-1,1 0 0,-2-2 1,1-1-1,-5 1 0,-2 4 0,-5-1 0,-8 2 0,-3-1 0,-5 3-1,-4 0 2,-5 1-1,0-2 0,-3-5 1,3-1-1,4-3 0,0-2-1,2-7-2,13 3-8,-10-6-30,10-6 0,5 0-1,1-6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1:29.39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12059 11966 60,'-3'15'37,"3"5"0,0 3 1,6 1-18,1 5-11,-2-1-2,10 2-2,0-6-2,3 2-1,4-3-1,2-4 0,0-5 0,3-1 0,-1-7 0,-2-4 0,-2-4 0,-2-7 0,-2-5 0,-3-5 0,-1-3 0,-3-5-1,-1 0-3,-2-1-4,5 3-31,-5 5-1,-5-1 0,2 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4:01.914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Group>
    <inkml:annotationXML>
      <emma:emma xmlns:emma="http://www.w3.org/2003/04/emma" version="1.0">
        <emma:interpretation id="{9ED07292-7894-4742-9E52-99919C279A38}" emma:medium="tactile" emma:mode="ink">
          <msink:context xmlns:msink="http://schemas.microsoft.com/ink/2010/main" type="writingRegion" rotatedBoundingBox="3753,11276 10850,11238 10858,12830 3762,12868"/>
        </emma:interpretation>
      </emma:emma>
    </inkml:annotationXML>
    <inkml:traceGroup>
      <inkml:annotationXML>
        <emma:emma xmlns:emma="http://www.w3.org/2003/04/emma" version="1.0">
          <emma:interpretation id="{65B0D155-ECDF-46E4-BF00-1235EC88DA04}" emma:medium="tactile" emma:mode="ink">
            <msink:context xmlns:msink="http://schemas.microsoft.com/ink/2010/main" type="paragraph" rotatedBoundingBox="3753,11276 10850,11238 10858,12830 3762,12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B4B033-BDC6-4CA3-BC01-B2D48881B11C}" emma:medium="tactile" emma:mode="ink">
              <msink:context xmlns:msink="http://schemas.microsoft.com/ink/2010/main" type="line" rotatedBoundingBox="3753,11276 10746,11238 10750,11940 3757,11978"/>
            </emma:interpretation>
          </emma:emma>
        </inkml:annotationXML>
        <inkml:traceGroup>
          <inkml:annotationXML>
            <emma:emma xmlns:emma="http://www.w3.org/2003/04/emma" version="1.0">
              <emma:interpretation id="{DB8FE244-D8A8-4E98-8419-F1206A40D5A7}" emma:medium="tactile" emma:mode="ink">
                <msink:context xmlns:msink="http://schemas.microsoft.com/ink/2010/main" type="inkWord" rotatedBoundingBox="3744,11376 7572,11241 7594,11860 3766,11995"/>
              </emma:interpretation>
              <emma:one-of disjunction-type="recognition" id="oneOf0">
                <emma:interpretation id="interp0" emma:lang="en-US" emma:confidence="1">
                  <emma:literal>verification</emma:literal>
                </emma:interpretation>
                <emma:interpretation id="interp1" emma:lang="en-US" emma:confidence="0">
                  <emma:literal>Verification</emma:literal>
                </emma:interpretation>
                <emma:interpretation id="interp2" emma:lang="en-US" emma:confidence="0">
                  <emma:literal>verifications</emma:literal>
                </emma:interpretation>
                <emma:interpretation id="interp3" emma:lang="en-US" emma:confidence="0">
                  <emma:literal>Verifications</emma:literal>
                </emma:interpretation>
                <emma:interpretation id="interp4" emma:lang="en-US" emma:confidence="0">
                  <emma:literal>versification</emma:literal>
                </emma:interpretation>
              </emma:one-of>
            </emma:emma>
          </inkml:annotationXML>
          <inkml:trace contextRef="#ctx0" brushRef="#br0">3764 11690 28,'-8'10'32,"8"-10"3,0 0-1,0 0-11,3 15-3,-3-15-5,9 16-5,-5-6-3,6 8-2,-3 1-3,2 3 0,1 1-1,1 2 0,-2 0 0,0-2-1,-1-3 0,0-3 0,-2-4 0,0-3 0,-6-10 0,0 0 1,11 6-1,-11-6 1,10-18 0,-4 4 0,2-5 0,2-1 1,0-5-1,3 0 0,-1-1 0,0 3 0,-1 1 0,0 2 0,-3 6 0,-1 2-1,-7 12 0,9-12-1,-9 12-2,0 0-8,0 0-27,10 3-2,-10-3 1,0 0 0</inkml:trace>
          <inkml:trace contextRef="#ctx0" brushRef="#br0" timeOffset="1301.0744">4239 11861 40,'10'-10'33,"-1"7"1,-9 3 0,13-15-13,-3 12-7,-10 3-4,20-12-3,-10 8-2,4-1-1,1-1-1,2 1-1,0-3 0,0 0-1,-1-2 1,-1 0-1,-2-4 0,-4 3 0,-3-3 0,-5 0 0,-5-3 0,-3 4-1,-5-1 1,-8 3-1,-4 5 0,-2 4 0,-3 5 0,-1 7 0,1 8-1,0 5 2,5 4-2,6 4 2,6 0-1,7 4 1,4-4 0,7-4 0,5-4 1,6-2-1,2-6 1,1-1 0,1-5-1,0-3 0,-1-4 1,1 0-1,-4-1-1,-1-3 0,-1 0-2,0-3-1,1 0-4,-5-9-9,6 0-24,0-2 1,-1-5 0,3 1-1</inkml:trace>
          <inkml:trace contextRef="#ctx0" brushRef="#br0" timeOffset="1669.0955">4612 11645 88,'5'-14'36,"-5"14"0,9-3-4,-9 3-22,14 11-4,-5-1-2,3 9-1,0 2-1,-1 5-1,-1 2 0,0-2-1,-3 0 0,-3-2 0,-2-3-1,-2-5 1,-1-6-1,1-10 1,0 0 0,0 0 0,-7-12 1,7-4 0,1-3 0,2 1 0,3-4 2,3 1-2,1 0 1,2 4-1,3 4-1,-1 1-2,5 8-4,-4-5-6,8 10-11,-2-1-16,-1 0 0,1 1 0,-4-3 2</inkml:trace>
          <inkml:trace contextRef="#ctx0" brushRef="#br0" timeOffset="1883.1077">4988 11671 54,'10'-6'37,"-10"6"0,0 0 0,13-2-12,-13 2-10,0 0-4,5 16-3,-1-2-3,-4 3-1,2 6-2,-1 0 0,0 0-1,-1-1-2,1-4 0,2-1-2,-3-8-3,6 3-6,-6-12-20,0 0-8,9-21 1,-6-1-1</inkml:trace>
          <inkml:trace contextRef="#ctx0" brushRef="#br0" timeOffset="2040.1167">5056 11471 85,'-4'-15'37,"2"4"0,-2 1 0,-5 0-26,9 10-8,0 0-6,8-12-15,-8 12-19,20 1 0,-2 0-1,5 3 1</inkml:trace>
          <inkml:trace contextRef="#ctx0" brushRef="#br0" timeOffset="2370.1356">5475 11437 66,'16'-9'37,"-9"-4"0,-5-2-1,-8 3-14,-10-8-10,4 5-3,-10 0-4,0 4 0,-5 4-2,1 6-1,0 5 0,1 9-1,2 4 0,2 7 0,5 7 0,6 2 0,6 5-1,6 4 0,4 1 0,5 1 0,2-1 0,3-3-1,-1-1 0,-2-5-1,-2-2-2,-4-12-2,1 2-4,-10-13-8,2-9-22,-6 11 1,-5-14 0,-1-5 1</inkml:trace>
          <inkml:trace contextRef="#ctx0" brushRef="#br0" timeOffset="2550.1459">5223 11719 77,'0'0'38,"13"-13"-1,-3 10 2,5 0-25,-5-5-5,10 8-4,0-1-4,4 0-3,5 3-6,-3-11-10,4 4-20,2 1 0,-2-7 0,-2 2 1</inkml:trace>
          <inkml:trace contextRef="#ctx0" brushRef="#br0" timeOffset="2752.1574">5640 11632 75,'0'0'38,"9"20"0,-6-4 1,-3-7-23,9 10-4,-8-3-5,6 4-2,-4-2-2,1 4-2,0-2-1,-3-4-1,0 0-3,-1-7-3,4 3-9,-4-12-24,0 0 1,0 0 1,3-28-2</inkml:trace>
          <inkml:trace contextRef="#ctx0" brushRef="#br0" timeOffset="2924.1673">5730 11430 75,'0'0'39,"-7"-12"-2,7 12 2,-10-1-18,10 1-19,0 0-6,7 10-20,-7-10-14,13 16 1,-2-6-2,2-1 2</inkml:trace>
          <inkml:trace contextRef="#ctx0" brushRef="#br0" timeOffset="3238.1852">6047 11626 71,'13'4'38,"-13"-4"-1,11-2 2,-11 2-21,-6-12-7,6 12-2,-16-14-4,3 12-1,-4 0-1,0 6 0,-6 2-1,0 6 0,-2 3 0,2 5-1,-2 2 1,7 1-1,2 0 0,7 1 0,7 0-1,7-3 1,4-4-1,7 0-2,8-3-2,-1-7-3,12 4-10,-6-8-24,3-6-1,-1-4 1,2-2 0</inkml:trace>
          <inkml:trace contextRef="#ctx0" brushRef="#br0" timeOffset="3679.2105">6363 11646 98,'0'0'38,"-14"-8"1,2 5-2,-3 11-29,-8 1-2,3 11-3,-5 0 1,2 5-2,4 1 0,4 2-1,7-2 1,7 0-1,8-6 0,7-4 0,9-6-1,4-5 0,4-5 1,-1-7-1,-2-6 0,-1-5-1,-4-4 1,-6-3 0,-6 0 1,-4-5-1,-5 2 0,-3 5-1,-4 5 2,-3 5 0,-1 8-1,0 7 0,1 8 1,4 10-1,1 4 1,2 0 0,4 3-1,4 2 0,1-2 0,0-3-1,3-5-2,0-6-1,5-3-4,-5-12-11,3-2-21,0-7-2,0-10 2,1-6-1</inkml:trace>
          <inkml:trace contextRef="#ctx0" brushRef="#br0" timeOffset="4195.24">6637 11298 105,'-12'3'39,"4"9"2,1 9-7,-2 2-25,7 13-4,0 3 0,5 6-1,-2 5-3,1 2 0,1-2 0,0-3-1,-2-5-1,0-8 1,-2-5-1,-2-9 0,1-9 0,2-11 0,0 0 0,-12-7 0,8-6 0,0-4 1,2-3-1,2-1 1,2-2 0,1 1 0,3 1 1,5-1-1,3 4 1,4 4 0,2 1 0,3 5-1,-1 2 1,3 4 0,-1 5-1,-1 5 1,-4 3 0,-2 0 0,-5 1 0,-3 4 0,-2 0 0,-4-1 0,-3 0 0,-1 0-1,-2-2 1,-1 3-1,0-1 1,-1-3-1,2-1-1,1-2 0,2-9-3,0 0-2,8 13-11,-8-13-24,14-20-1,-4 2 0,3-10 1</inkml:trace>
          <inkml:trace contextRef="#ctx0" brushRef="#br0" timeOffset="4367.2498">6893 11408 98,'0'0'39,"-14"5"0,14-5 0,-6 12-30,6-12-6,0 0-6,12 16-12,1-11-23,0-2-2,1-1 1,1 2-1</inkml:trace>
          <inkml:trace contextRef="#ctx0" brushRef="#br0" timeOffset="4741.2712">7063 11583 88,'-4'19'38,"-2"4"1,-2 0 0,-7-3-24,9 6-7,-2-2-2,3 1-3,3-3-1,7-3-1,2-1 0,3-4 0,4-4 0,1-5-1,2-6 0,3-2 1,1-5-1,-4-4 0,1-6 0,-1-3 0,-4-5-1,-2-2 1,-4-1 0,-7-1 0,-5 3 0,-4 7-1,-6 3 1,-5 9 0,-4 8 0,0 7 0,0 6 0,-1 7-1,5 5-2,5-3-1,10 5-7,-2-6-24,14-3-5,4-5 0,9-8 0</inkml:trace>
          <inkml:trace contextRef="#ctx0" brushRef="#br0" timeOffset="5136.2938">7291 11597 106,'6'-12'38,"-6"12"1,0 0-6,-4 13-24,-2 1-4,4 5-2,1 3-2,2-1 0,2 1-1,3 0 0,2-3 0,-1-3 1,2-4-1,2-8 1,-1-3-1,2-4 0,3-6 1,-1-5 0,2-5-1,2-2 0,0-1 1,1 1-1,-4 1 1,1 5-1,-4 5 2,-3 8-1,-9 2 1,14 13-1,-11 2 1,1 3-1,1 3 0,-1 1 1,1-2-2,1-1-1,1-3-3,-7-16-13,10 14-24,-10-14-2,16-16 2,-3-7-1</inkml:trace>
        </inkml:traceGroup>
        <inkml:traceGroup>
          <inkml:annotationXML>
            <emma:emma xmlns:emma="http://www.w3.org/2003/04/emma" version="1.0">
              <emma:interpretation id="{904E351F-28FB-493E-A44E-C8C8E00A5BEA}" emma:medium="tactile" emma:mode="ink">
                <msink:context xmlns:msink="http://schemas.microsoft.com/ink/2010/main" type="inkWord" rotatedBoundingBox="7930,11223 10758,11274 10747,11916 7918,11865"/>
              </emma:interpretation>
              <emma:one-of disjunction-type="recognition" id="oneOf1">
                <emma:interpretation id="interp5" emma:lang="en-US" emma:confidence="1">
                  <emma:literal>condition</emma:literal>
                </emma:interpretation>
                <emma:interpretation id="interp6" emma:lang="en-US" emma:confidence="0">
                  <emma:literal>Condition</emma:literal>
                </emma:interpretation>
                <emma:interpretation id="interp7" emma:lang="en-US" emma:confidence="0">
                  <emma:literal>conditions</emma:literal>
                </emma:interpretation>
                <emma:interpretation id="interp8" emma:lang="en-US" emma:confidence="0">
                  <emma:literal>coedition</emma:literal>
                </emma:interpretation>
                <emma:interpretation id="interp9" emma:lang="en-US" emma:confidence="0">
                  <emma:literal>Conditions</emma:literal>
                </emma:interpretation>
              </emma:one-of>
            </emma:emma>
          </inkml:annotationXML>
          <inkml:trace contextRef="#ctx0" brushRef="#br0" timeOffset="6626.379">8164 11563 41,'0'-9'32,"-2"0"2,2 9-6,7-13-7,-10 4-3,3 9-3,-3-12-3,3 12-3,-15-1-2,3 8-2,-8-1-1,-2 5-1,-6 2-1,1 8 0,-2 4 0,2 3 0,1 1-1,9 2 1,4 2-1,7-1 0,7-2 0,7-4 0,5-5-1,5-4-1,5-3-2,0-10-2,6-1-6,-7-11-15,6-2-15,1-2 1,-2-7 0,1 0 2</inkml:trace>
          <inkml:trace contextRef="#ctx0" brushRef="#br0" timeOffset="6992.4">8385 11584 91,'-4'13'37,"-9"3"1,-1 3 1,-10 4-31,8 7-2,-4-1 0,8 3-1,3-6-2,10 0-1,9-6-1,5-3 1,7-9-1,4-6 0,3-7-1,2-4 1,-1-7-1,-3-5 1,-7-4-1,-4-2 0,-10-2 0,-6 0 0,-9 1 0,-9 3 0,-5 6 0,-4 8-1,-1 8 1,-2 6-1,5 9-1,3 4-1,12 10-5,1-5-6,17 0-24,5-2-2,6-7 1,11-4-1</inkml:trace>
          <inkml:trace contextRef="#ctx0" brushRef="#br0" timeOffset="7379.4221">8700 11591 89,'7'-11'38,"-7"11"-1,-13 10-1,0 8-19,-4 1-11,5 6-1,-2 3-2,6 3-1,4 0 0,5-2-1,5-5 0,9-7 0,3-5-1,4-8 1,4-6-1,2-8 1,-1-6-1,2-6 1,-1-4-1,-5 0 1,-3 2-1,-4 0 1,-5 4-1,-4 9 0,-7 11 1,0 0 0,-8 14-1,1 6 1,0 6-1,2 2 1,1 5-2,3-3 0,5-3-3,2-6-2,11 2-8,-6-11-26,7-11-1,1-8 1,3-11-1</inkml:trace>
          <inkml:trace contextRef="#ctx0" brushRef="#br0" timeOffset="7822.4474">9227 11247 78,'0'0'40,"9"10"0,-10 9 1,-3 9-12,-4 1-22,7 10-3,0 2 0,3 9-2,1 1 0,0-3-1,3 0-1,-1-3 0,-1-3 0,-1-6 0,-1-6-1,-1-11 0,-1-7 0,0-12-1,0 0 1,0 0 0,-15-19 0,5-1 0,-3-1 1,-6-1-1,0 1 1,-3 5 0,-2 4 1,1 10-1,1 9 1,0 5 1,3 7-1,8 4 0,4 4 1,6 1 0,5 0-1,6-2 1,5-7-2,6 0 1,5-7-2,0-6 0,3-5-4,-2-12-4,7 2-11,-4-12-21,-1-5-1,-4-6 2,0-4-1</inkml:trace>
          <inkml:trace contextRef="#ctx0" brushRef="#br0" timeOffset="8022.4589">9515 11558 95,'4'21'39,"-6"-4"2,-2 5-6,-4 7-19,-2-3-9,5 6-1,-3 0-2,1 0-2,3-2-2,2-8-2,4-1-3,-2-21-5,16 11-27,-6-17-4,1-10 1,3-7-2</inkml:trace>
          <inkml:trace contextRef="#ctx0" brushRef="#br0" timeOffset="8190.4685">9538 11387 107,'-16'8'38,"-3"0"1,6-3-6,13 6-29,-1 2-7,1-13-10,14 11-25,4-7 0,2-5 0,4-1-1</inkml:trace>
          <inkml:trace contextRef="#ctx0" brushRef="#br0" timeOffset="8682.4966">9755 11264 80,'0'0'38,"0"0"0,-8 25 2,6-8-21,2 17-11,-4 5-3,3 12-1,-2 6-1,1-2-1,0 2-2,1-1 0,-1-4-1,-1-9 0,2-8-1,-3-11 0,3-8-1,1-16 1,0 0 0,-9-6 1,7-7 0,0-1-1,2-2 2,2-2 0,3 1 1,3-1-1,7 1 1,4 3-1,2 1 2,4-1-1,0 3 1,2 5-1,-3 1 1,-1 4 0,-6 2 0,-3 4 0,-3 3 0,-3 5 0,-3 1 0,-3 2 0,-2 1-1,0 3 1,-3 1-1,1 0 0,-2-1 0,1-2-1,-1-3-1,1-4-3,6 0-6,-3-11-29,0 0-2,8-18 0,0-5-1</inkml:trace>
          <inkml:trace contextRef="#ctx0" brushRef="#br0" timeOffset="8852.5063">10055 11380 102,'-11'8'37,"2"3"1,9-11-3,-17 17-35,17-17-15,0 0-22,13 12 1,-2-12-2,6 3 0</inkml:trace>
          <inkml:trace contextRef="#ctx0" brushRef="#br0" timeOffset="9224.5276">10217 11641 77,'-5'31'39,"-1"2"-1,-2 1-1,-4-12-15,6 9-12,-2-7-4,5 4-1,3-9-2,7-4 0,4-6-2,6-3 0,4-7 0,1-7 0,2-5 0,1-7-1,-2-1 0,-4-5 0,-2-1-1,-6-3 1,-6 2-1,-5 5 0,-6 5 1,-8 5-1,-7 9 0,-3 8 1,-4 9 0,0 4 0,2 6-1,3 0 0,7 3-3,7-5-2,14 4-9,1-8-24,10-9-1,6-5 0,5-7 0</inkml:trace>
          <inkml:trace contextRef="#ctx0" brushRef="#br0" timeOffset="9585.5483">10529 11649 76,'10'-2'40,"-10"2"0,-6 17 1,3-5-11,-4 7-23,0 2-2,3 3-2,0 0-2,6-2 0,3-1 0,4-5 0,3-6-1,1-3 0,4-4 0,0-6 1,2-3-1,1-4 0,-2-4 0,2 0 0,-1-1 0,0 1 1,-1 0-1,-5 6 0,-3 5 1,-10 3 0,10 8 0,-10 5 1,-3 3 0,-1 4-2,0 1 0,1 0 0,2-1-5,-3-11-15,6 3-21,-2-12-2,0 0 1,16-7-1</inkml:trace>
        </inkml:traceGroup>
      </inkml:traceGroup>
      <inkml:traceGroup>
        <inkml:annotationXML>
          <emma:emma xmlns:emma="http://www.w3.org/2003/04/emma" version="1.0">
            <emma:interpretation id="{5A0E0023-5D74-4AAA-895E-ADB4B880955D}" emma:medium="tactile" emma:mode="ink">
              <msink:context xmlns:msink="http://schemas.microsoft.com/ink/2010/main" type="line" rotatedBoundingBox="4261,12059 10854,12024 10858,12830 4265,12865"/>
            </emma:interpretation>
          </emma:emma>
        </inkml:annotationXML>
        <inkml:traceGroup>
          <inkml:annotationXML>
            <emma:emma xmlns:emma="http://www.w3.org/2003/04/emma" version="1.0">
              <emma:interpretation id="{15654C25-B1E9-4491-A7B8-26C59FAAF291}" emma:medium="tactile" emma:mode="ink">
                <msink:context xmlns:msink="http://schemas.microsoft.com/ink/2010/main" type="inkWord" rotatedBoundingBox="4254,12098 7768,12024 7785,12795 4270,12869"/>
              </emma:interpretation>
              <emma:one-of disjunction-type="recognition" id="oneOf2">
                <emma:interpretation id="interp10" emma:lang="en-US" emma:confidence="0">
                  <emma:literal>generations,</emma:literal>
                </emma:interpretation>
                <emma:interpretation id="interp11" emma:lang="en-US" emma:confidence="0">
                  <emma:literal>generation,</emma:literal>
                </emma:interpretation>
                <emma:interpretation id="interp12" emma:lang="en-US" emma:confidence="0">
                  <emma:literal>generations</emma:literal>
                </emma:interpretation>
                <emma:interpretation id="interp13" emma:lang="en-US" emma:confidence="0">
                  <emma:literal>generation</emma:literal>
                </emma:interpretation>
                <emma:interpretation id="interp14" emma:lang="en-US" emma:confidence="0">
                  <emma:literal>generational</emma:literal>
                </emma:interpretation>
              </emma:one-of>
            </emma:emma>
          </inkml:annotationXML>
          <inkml:trace contextRef="#ctx0" brushRef="#br0" timeOffset="13280.7596">4435 12381 44,'0'0'31,"0"0"-2,0 0 1,-7-14-11,7 14-5,-17 1-3,8 4-3,-6 1-3,2 5-1,-6 1-1,4 5-1,-4 1 0,3 4-1,0 4 1,3 1-1,3-2 0,8 1 0,5-5 1,8-2-1,3-5 0,8-5 0,5-11 0,3-6 0,2-6 0,-1-7 0,-3-4 0,-2-4-1,-7-4 1,-4 2 0,-7 1 0,-3 2-1,-9 4 1,-1 5 0,-1 6 0,6 13 0,-11 1-1,11 13 1,3 10-1,2 10 0,5 9 1,2 5-1,1 3 1,0 1-1,-3-1 0,-2-2 1,-4-8-1,-1-6 0,-5-8 1,-4-3-1,-5-10 0,-3-8 1,-3-5-2,-1-7-1,0-1-2,-2-9-5,10 5-14,2-9-17,1-1 1,10 0 0,4-2 0</inkml:trace>
          <inkml:trace contextRef="#ctx0" brushRef="#br0" timeOffset="13683.7827">4790 12513 74,'21'-6'35,"-4"-4"2,2 3 0,3 1-27,-3-5-3,6 4-1,-1-2-1,2 2-2,-2-2 0,1 1-1,-3-2-1,-3 1 0,-4-2 1,-4 0-1,-6-3-1,-4 0 1,-6 0 0,-6-1-1,-5 3 1,-5 2-1,-4 5 0,-3 8 0,-2 9 0,-3 3 1,6 8-1,3 7 0,5 3 1,8 1 1,7-1-1,8 1 1,7-5 0,9-3-2,3-5 1,1-8-2,6-6-2,0-10-4,3-1-4,-6-15-12,3-2-18,0-3 2,-2-4-1,-2 0 2</inkml:trace>
          <inkml:trace contextRef="#ctx0" brushRef="#br0" timeOffset="14048.8036">5220 12330 66,'0'0'37,"0"0"1,0 0 1,13 17-22,-14-5-6,6 13-2,-6-1-3,4 8-2,-2-1-2,2 1-1,-1-3 0,2-5-1,1-7 0,1-6 0,-6-11 0,17-2 0,-6-11 0,1-8 0,1-6 0,1-5 1,-1 2-1,3 0 0,-2 3 0,-2 7 1,-3 6-1,-9 14 1,12-1 0,-8 15-1,0 6 1,-4 4-1,0 4 0,2 1 0,2 2-1,-1-4-2,4-1-3,-2-15-17,6-4-17,6-5 1,4-8 0,2-5-1</inkml:trace>
          <inkml:trace contextRef="#ctx0" brushRef="#br0" timeOffset="14446.8263">5681 12461 81,'0'0'40,"16"5"-2,-7-3 2,-9-2-28,25-3-2,-12-3-3,6 1-3,-3-2-1,2-4-1,-2 0-1,-3-3 0,-2-4 0,-3 4 0,-4-3-1,-7-2 1,-6 0-1,-2 2 0,-7 2 0,-3 4 0,-5 6 0,-2 4 0,-3 8-1,3 10 1,2 7 0,3 4 1,6 6-1,9 3 0,6-1 1,6 1 0,6-4 0,6-4-1,3-6 1,4-4-1,2-6 0,-1-7-2,3-3-2,-1-10-3,6-1-8,-7-8-20,5-2-7,-1-4 2,-1-3-1</inkml:trace>
          <inkml:trace contextRef="#ctx0" brushRef="#br0" timeOffset="14765.8446">6053 12339 50,'0'-14'38,"0"3"-1,0 11 2,-1-14-11,1 14-12,2 11-5,5 5-4,-4 1-3,4 8-2,-1 3 0,1 4-1,2-1-1,-1 2 0,0-1 0,-2-5 0,2-3 0,-1-7 0,-2-7 0,-5-10 0,11-3 0,-4-11 0,-1-5 0,3-4 0,1-4 0,2 0 1,2 0-1,3 3-2,1 2-1,2 1-3,6 10-5,-9-4-11,5 9-18,2 3 1,-1 3-1,0 5 3</inkml:trace>
          <inkml:trace contextRef="#ctx0" brushRef="#br0" timeOffset="15167.8676">6502 12412 69,'0'0'37,"0"0"1,-8-13 1,8 13-21,-22-1-6,13 8-4,-9 2-3,1 8-1,-1 3-2,2 3 0,4 2 0,4 4-1,4-2 1,5-3-2,6-5 1,7-6-1,8-9 1,2-5-1,3-11 0,1-7-1,-2-5 1,-1-3-1,-2-7 1,-6-1-1,-7 3 1,-3 2 0,-5 7 0,-4 6 0,-4 7 0,6 10 1,-16 4-1,8 12 1,1 8 0,1 4 0,0 3-1,3 2 1,3 1-1,4-2-1,2-2-1,2-9-4,7 0-10,0-13-24,2-9-1,1-9 1,2-7-1</inkml:trace>
          <inkml:trace contextRef="#ctx0" brushRef="#br0" timeOffset="15662.8959">6756 12046 99,'0'0'39,"-14"0"2,5 12-2,9 13-29,-4 3-5,6 11-1,1 7-2,4 4 0,0 3-2,-1 1 0,2-2 0,-3-3 0,-2-6 0,0-5-1,-2-11 0,-3-7 0,1-8 0,1-12 0,0 0 0,-8-10 0,8-2 0,-1-6 1,3 1-1,4-3 1,0 2 0,5 2 1,5 0 0,2 2-1,4 1 1,3 2 0,0 5 0,-1 1 0,-1 6-1,-1 2 1,-5 4-1,-1 5 1,-5 2 0,-3 2 0,-4 1-1,0 3 1,-3 0 0,-1 1 0,-2-1 0,1-2 0,0-1 0,1-3-2,2-2 1,-2-12-4,0 0-3,10-1-26,-1-14-9,2-4 1,-1-8-1</inkml:trace>
          <inkml:trace contextRef="#ctx0" brushRef="#br0" timeOffset="15836.9058">7050 12197 88,'-12'2'39,"3"1"-1,0 0 2,9-3-28,0 0-8,0 0-7,9 1-14,2 4-22,9-1 1,0 1 0,2 1-2</inkml:trace>
          <inkml:trace contextRef="#ctx0" brushRef="#br0" timeOffset="16227.9282">7257 12374 93,'-9'18'38,"-2"1"2,-2 2-1,-2 0-29,6 8-3,-1-1-2,7 1-2,2-3-1,7-3-1,5-3 0,5-8 0,3-5 0,6-8-1,-1-9 0,2-8 1,0-6-1,-2-3 1,-5-6-1,-4 0 0,-7-1 0,-9-2 0,-7 4 0,-6 7 0,-4 6 0,-6 7 0,-2 8 0,0 8-1,3 8 1,2 8-1,8 6-2,2-2 0,10 5-3,3-7-5,17 4-14,3-9-16,4-5 2,5-6-1,1-8 3</inkml:trace>
          <inkml:trace contextRef="#ctx0" brushRef="#br0" timeOffset="16562.9474">7564 12384 65,'9'-17'40,"-5"7"-1,-4 10 1,-2-14-15,2 25-12,-9-2-6,5 11-3,-1 2-2,0 5-1,1 2 0,2 1 0,1-2 0,4-2-1,2-4 1,1-8 0,5-8 0,3-7-1,3-6 0,1-8 1,4-5-1,-1-3 1,0-2-1,1 5 1,-3 2-1,-5 7 1,-3 5 0,-1 6-1,-10 0 1,8 16-2,-7-1 0,-4-2-2,1 6-4,-7-11-18,1 4-15,-2 0-3,-7-5 3,-4-2-1</inkml:trace>
          <inkml:trace contextRef="#ctx0" brushRef="#br0" timeOffset="16952.9697">6361 12347 45,'0'0'33,"-13"3"3,13-3-8,-12-2-4,1-6-3,11 8-6,0 0-4,-9 1-3,9-1-3,0 0-2,-10 3-4,10-3-19,0 0-20,0 11 1,0-11 0,21-10-1</inkml:trace>
          <inkml:trace contextRef="#ctx0" brushRef="#br0" timeOffset="17746.015">7777 12405 34,'0'0'34,"0"0"3,-3 14 0,3-14-11,3 25-6,-8-12-7,5 11-3,-6 0-3,2 6-4,-1 1-3,-2-6-4,5 4-18,1-7-16,1-9 0,0-13-1,14-8 1</inkml:trace>
        </inkml:traceGroup>
        <inkml:traceGroup>
          <inkml:annotationXML>
            <emma:emma xmlns:emma="http://www.w3.org/2003/04/emma" version="1.0">
              <emma:interpretation id="{F1A0E47D-C4FC-4895-BEC4-F7C771B3A9FA}" emma:medium="tactile" emma:mode="ink">
                <msink:context xmlns:msink="http://schemas.microsoft.com/ink/2010/main" type="inkWord" rotatedBoundingBox="8264,12078 10852,12043 10860,12669 8272,12704"/>
              </emma:interpretation>
              <emma:one-of disjunction-type="recognition" id="oneOf3">
                <emma:interpretation id="interp15" emma:lang="en-US" emma:confidence="1">
                  <emma:literal>methods</emma:literal>
                </emma:interpretation>
                <emma:interpretation id="interp16" emma:lang="en-US" emma:confidence="0.5">
                  <emma:literal>met hods</emma:literal>
                </emma:interpretation>
                <emma:interpretation id="interp17" emma:lang="en-US" emma:confidence="0">
                  <emma:literal>method S</emma:literal>
                </emma:interpretation>
                <emma:interpretation id="interp18" emma:lang="en-US" emma:confidence="0">
                  <emma:literal>method s</emma:literal>
                </emma:interpretation>
                <emma:interpretation id="interp19" emma:lang="en-US" emma:confidence="0">
                  <emma:literal>method 5</emma:literal>
                </emma:interpretation>
              </emma:one-of>
            </emma:emma>
          </inkml:annotationXML>
          <inkml:trace contextRef="#ctx0" brushRef="#br0" timeOffset="19505.1156">8268 12360 87,'0'0'28,"0"0"-1,12 17 2,-16-6-13,7 11-6,-7-2-3,7 12-2,-3 0-2,1 2-1,1-3-1,3-3 0,0-5 0,2-5-1,1-7 1,3-9-1,-1-9 0,2-6 0,-1-4 0,-1-6 1,2-4-2,-1-2 2,0-1-1,1 5 2,-2 2-1,-1 4-1,1 6 1,1 9 0,-11 4 0,14 12 0,-10 5 0,-2 3-1,-1 7 1,0 3-1,-1 1 0,0-3 0,-1-2 0,5-4 0,1-7 0,2-6 1,4-9-2,1-8 1,3-8 0,0-6 1,6-4-1,-3-3 0,1-1 0,-1 4 1,-1 5-1,-4 5 1,0 8 0,-4 8-1,-9 0 0,9 20 1,-7 2-1,-1 3 0,-1 2 0,3 1-1,-1-1 0,0-5-4,7 3-9,1-11-25,2-10-1,3-6 2,2-12-2</inkml:trace>
          <inkml:trace contextRef="#ctx0" brushRef="#br0" timeOffset="19914.139">8892 12456 93,'0'0'38,"11"4"-1,-2-6 3,1-3-33,10 1-3,2-3 0,3 0 0,0-4-2,5 0-1,-3-4 0,-1 2 0,-4-3-1,-7 1 1,-6-2-1,-7 2 0,-8 0 1,-7 2-1,-7 4 0,-3 3 0,-6 6 0,-3 7 0,1 6 0,-2 5 0,3 7 0,4 5 0,6 4 1,7 2 0,7 1 1,8-1-1,7-3 0,7-1 0,6-5 0,2-4-2,3-5 0,-1-6-2,2-5-4,-6-11-10,2-2-23,2-9-1,-1-6 1,0-4 0</inkml:trace>
          <inkml:trace contextRef="#ctx0" brushRef="#br0" timeOffset="20321.1623">9214 12468 81,'-8'-13'39,"7"4"0,1 9 0,6-18-25,13 15-6,4-1-4,5 0-3,5 1-6,-1-8-12,3 2-22,4 0 0,-4-7 0,-3-2 0</inkml:trace>
          <inkml:trace contextRef="#ctx0" brushRef="#br0" timeOffset="20167.1535">9295 12084 104,'0'0'39,"-4"10"1,1 5-1,2 12-34,-2 6-1,4 9-1,-1 6-1,0 3-1,1 3 0,2-1-1,1-4-1,1 0-1,1-6-3,-4-11-3,6-2-8,-7-9-23,2-12 0,-3-9-1,0 0 1</inkml:trace>
          <inkml:trace contextRef="#ctx0" brushRef="#br0" timeOffset="20728.1856">9532 12061 83,'0'0'39,"0"0"-1,-8 12 2,16 11-26,-7 1-6,7 13-1,-6 5-2,1 6-2,-3 4-2,2 1 1,-3-2-1,0-2-1,0-3 1,-1-10-1,3-10 0,3-7-1,-4-19 1,18 4-1,-3-15 1,1-11-1,4-4 0,2-2 1,-2-3-1,0 1 1,-5 5 0,0 5 1,-5 7-1,-10 13 1,0 0-1,0 0 1,8 18-1,-11 4 1,1 5-1,-1 3 0,3 2-1,2-2-2,5 0-3,-3-12-14,3-2-19,9-11-3,2-11 3,4-8-2</inkml:trace>
          <inkml:trace contextRef="#ctx0" brushRef="#br0" timeOffset="21063.2048">9964 12364 76,'-15'25'40,"-6"3"-1,1 3 0,2 10-14,2-8-19,12-2-2,5-5-1,10-3-2,7-9 0,9-6 0,5-10-1,2-8 1,0-7-1,-2-4 0,-4-5 1,-7-3 0,-9-3-1,-8 1 0,-9 2 0,-6 3 1,-9 7-1,-6 5 0,-4 8 0,-3 8-1,4 9-1,1 4-2,7 7-2,4-3-4,17 2-28,8 0-3,8-7 2,12-6-1</inkml:trace>
          <inkml:trace contextRef="#ctx0" brushRef="#br0" timeOffset="21490.2292">10381 12106 101,'0'-11'39,"0"11"2,-1 13-2,-3 6-32,6 11-3,-1 8-1,3 7-1,1 4-1,0-1 0,1 1-1,2-5 0,-3-6-1,0-4 1,1-10 0,-2-8-1,-4-16 0,10 7-1,-10-7 0,2-18 1,-4 2-1,-5-4 0,-1 4 1,-5 0 0,-6 6 1,-6 5 0,-3 5 2,0 9 0,-2 7 0,4 6 1,3 2 0,9 2-1,8-3 1,12 0-2,9-3 1,6-5-2,8-5-1,4-7-2,5-2-4,-6-12-12,2 1-21,-2-4-2,-1-5 2,-1 1-1</inkml:trace>
          <inkml:trace contextRef="#ctx0" brushRef="#br0" timeOffset="21892.2522">10856 12303 99,'0'0'39,"-3"-10"1,-7 11-1,-4 3-31,-7 3-4,0 8 0,-5-1-1,2 5 0,3-1-2,5 1 1,4-3-2,7 3 1,7-3 0,4-3 0,4-1-1,7 1 1,1-2-1,1 0 0,-2-2 1,1-1-1,-5 1 0,-2 4 0,-5-1 0,-8 2 0,-3-1 0,-5 3-1,-4 0 2,-5 1-1,0-2 0,-3-5 1,3-1-1,4-3 0,0-2-1,2-7-2,13 3-8,-10-6-30,10-6 0,5 0-1,1-6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1:29.09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12245 11075 34,'3'-17'31,"4"7"3,-7 1-3,0 9-14,0 0-3,-11 13 1,11 12-4,-6 7-2,5 16-4,-3 6 0,3 13-1,-4 6-2,3 11 1,-2 4-2,2 5 0,-1-2 0,-1-4 0,1-7 0,0-10-1,2-12 1,1-12-1,1-11-1,0-15-2,4-10-4,-5-10-10,11-15-21,-4-3 0,-4-6 0,0-5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5:51.14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20098 15656 45,'-14'14'34,"-5"1"2,1 8 0,0 6-17,-1-4-8,13 14-1,-2-5-2,11 5-2,5-3-3,5-2-3,8-4-2,1-7-5,7 1-13,-2-11-17,-5-7-1,0-3 0,-7-8 2</inkml:trace>
  <inkml:trace contextRef="#ctx0" brushRef="#br0" timeOffset="380.0217">20450 15621 49,'-15'21'36,"-5"2"0,0 8 2,-4 8-14,-3-1-12,8 8-3,1-6-1,7 4-3,4-7-3,10-5-3,10-2-7,-1-7-31,7-12-1,3-3 2,-1-9-2</inkml:trace>
  <inkml:trace contextRef="#ctx0" brushRef="#br0" timeOffset="2415.1381">20698 15752 56,'0'0'21,"0"0"6,0 12-2,-4-2-6,-9-4-6,4 7-1,-7 0-3,5 7-2,-4-1-1,7 4-1,-1-2 0,6 2-3,4-3 2,6-2-3,2-4 1,7-5 0,1-2-1,3-5 0,2-4-1,-1-4 1,1-4-1,-4-4 1,-3-4-1,-4-4 1,-4-4-2,-6-3 2,-5 0-1,-7-1 0,-2 4 0,-5 2 0,0 9 0,-2 5-1,1 7 1,3 8-1,1 7 0,6 4-1,7 10-6,-3-9-12,6 5-19,8 4 1,1-4-1,7-4 2</inkml:trace>
  <inkml:trace contextRef="#ctx0" brushRef="#br0" timeOffset="2802.1602">20939 15934 69,'0'0'36,"6"21"1,-9-8 0,-6-1-23,5 12-8,-4-1-1,0 4-1,-2-1-2,2 1-2,1-3-2,-1-6-3,8 3-12,-1-8-21,1-13 1,0 0-1,16-18 0</inkml:trace>
  <inkml:trace contextRef="#ctx0" brushRef="#br0" timeOffset="3186.1822">21148 15744 74,'0'0'36,"-6"-12"0,6 12 1,-9 2-28,9-2-4,-13 11-1,13-11-1,-10 18 0,7-7-2,3 2 1,2 0-2,3-1 1,2-1 0,4 0-1,0-1 1,3 1-1,3-1 1,0 1-1,0-3 1,0 4-1,-4-2 1,-2 2-1,-1 2 0,-5-3 0,-5 0 0,-3-1 0,-5 1 0,-1 0 0,-4-3 0,-2 0 0,-1-2 0,0-2 0,1 1-2,-1-5-1,7 2-7,-5-6-16,5-2-13,9 6 2,-9-18-2,9 3 2</inkml:trace>
  <inkml:trace contextRef="#ctx0" brushRef="#br0" timeOffset="3570.2042">21090 15749 78,'3'-11'39,"-3"11"-1,16-12 2,-16 12-27,21-9-6,-8 6-2,2 4-2,2 1-4,-3 0-3,5 7-6,-8-7-19,6 2-11,-2 1 1,0-6-1</inkml:trace>
  <inkml:trace contextRef="#ctx0" brushRef="#br0" timeOffset="3602.206">21354 15548 79,'-2'-12'39,"2"12"-1,7-9 2,-7 9-27,9 9-6,4 4-3,3 8 0,0 4-2,-1 4-1,1 3 0,-5 3-1,-3 2 0,-3 1 0,-2 0 0,-6-2-1,0-2 1,-4-4 0,0-2 0,-1-4-2,0-4 0,-1-7-3,6 1-17,3-14-17,-5 12 0,5-12-1,9-6 1</inkml:trace>
  <inkml:trace contextRef="#ctx0" brushRef="#br0" timeOffset="3989.2281">21616 15947 88,'9'21'39,"-8"-10"-1,-1 4 3,4 4-33,-6-1-1,3 2-3,-2-1-2,0 1-1,0-2-3,-2-7-1,3 4-5,0-15-18,0 0-15,-9 0 2,7-11-1,2-3 2</inkml:trace>
  <inkml:trace contextRef="#ctx0" brushRef="#br0" timeOffset="4371.25">22022 15569 71,'0'0'36,"0"0"1,-12 15 1,6 5-27,-13 4-4,6 7-1,-8 3 0,4 8-2,-2 1 0,4 2-1,3-1-1,4-1-1,4-3 0,3 1-2,5-6 1,5-9-2,6-2-2,-5-13-7,8-4-28,-2-3-1,-2-8 1,3-4-1</inkml:trace>
  <inkml:trace contextRef="#ctx0" brushRef="#br0" timeOffset="4772.2729">22091 15882 73,'0'0'40,"0"0"-2,12 1 3,-5-10-22,9 10-10,-6-5-2,7 6-2,-4-4-2,4 4-1,0 0 0,-1-2-2,-3 0-1,0 2 0,-1 1-2,-12-3 0,18 0-5,-18 0-16,2-12-17,-2 12 0,0 0 1,-1-14 0</inkml:trace>
  <inkml:trace contextRef="#ctx0" brushRef="#br0" timeOffset="17139.9803">22615 15701 13,'0'0'29,"0"0"1,0 0-2,0 0-6,-11-7-3,11 7-3,0 0-6,0 0-2,-16-2-2,16 2-2,-12 3-1,12-3-1,-16 2 0,16-2 0,-18 7-1,18-7 0,-14 9 0,14-9 0,-16 10 0,16-10 0,-12 17 0,12-17 0,-9 17-1,6-5 1,-1-2 1,5 2-1,2 0 0,1 1 1,3 1-1,3 0 0,3-2 0,1-1 0,4-3 0,-2-4 0,0-3-1,1-2 1,-1-6-1,-3-1 0,-1-4 1,-3 1-1,-4-4 0,-1 3 0,-1-1 1,-3-2-1,-5 3 0,0-1 0,-2 2 0,-4 2 0,2 1 0,-1 3 1,-3 3-2,3 1 1,10 1-2,-19 4-2,19-4-5,-16 10-12,6-4-17,10-6-1,-12 9 1,12-9 0</inkml:trace>
  <inkml:trace contextRef="#ctx0" brushRef="#br0" timeOffset="17695.0121">22531 15878 62,'0'0'34,"-9"7"1,9-7 0,-10 11-24,1-10-3,4 10-2,-4-4-1,5 9-2,-2-5 1,1 5-2,2-1 1,4 3-1,0-2 0,6-1-1,3-2 1,1 0-1,3-5 0,5-2 0,1-2-1,1-4 1,0-4-1,1-1 0,-3-3 1,-1-5-1,-2 0 0,-3-1 1,-6-1-1,-2-1 0,-5 3 0,-5 1 0,-4 0 0,-4 5 0,-4 2 0,-4 1 0,1 3 0,-3 3 0,2 2-1,2 0-2,7 4-3,-2-6-8,14-2-25,0 10 0,0-10 0,12 4 1</inkml:trace>
  <inkml:trace contextRef="#ctx0" brushRef="#br0" timeOffset="18091.0347">22856 16023 49,'10'7'37,"-1"5"0,-4 2 0,-4-4-15,-2 12-11,-10-5-3,0 7-4,-7-1-3,2-3-5,4 2-9,-6-3-24,5-11-1,13-8 0,-12-2 1</inkml:trace>
  <inkml:trace contextRef="#ctx0" brushRef="#br0" timeOffset="18563.0617">23040 15761 21,'19'-3'31,"-19"3"2,0 0 0,0 0-14,0 0-3,-11 7-3,11-7-2,-14 15-4,14-15-2,-14 20-1,6-11-1,6 4-1,-1 2 1,10-4-1,-4 2-1,5-2 1,-2-1 0,8 1-1,1-3 1,0-1-2,0-4 1,-3 4-1,0-3 0,3-1 0,0 1 0,-6 1 0,0-1 0,2 3 0,-11-7 0,8 14 1,-8-14-1,-2 18 0,-4-7 0,0-2 0,-4 0 0,-5 0 0,-1-2 1,2 0-1,-3-1 0,1-3 0,0 0 0,-2-3-3,6 3-4,-1-8-11,0 1-22,13 4 3,-8-14-2,7 4 2</inkml:trace>
  <inkml:trace contextRef="#ctx0" brushRef="#br0" timeOffset="18975.0853">23000 15789 66,'0'0'38,"12"-6"0,-12 6 1,21-17-22,-11 17-11,-10 0-1,23 2-2,-11 1-1,-2 0-1,3 0-2,1-2-3,4 4-5,-6-6-18,2-1-12,-1 1 1,-2-5-1</inkml:trace>
  <inkml:trace contextRef="#ctx0" brushRef="#br0" timeOffset="19375.1081">23223 15627 57,'15'-6'35,"-15"6"-1,18 0 1,-9 14-18,-9-14-11,22 18 1,-5-7-2,0 10-1,-7 0 0,8 4 0,-5 1-2,-6 4 0,-2 0-1,0 1 0,-9-3 0,3-1-1,0-3 1,-8-2-1,1-2 1,6-7-2,-4-1 0,6-12-1,-6 13-4,6-13-8,0 0-26,0 0 2,-5-11-2,5 11 2</inkml:trace>
  <inkml:trace contextRef="#ctx0" brushRef="#br0" timeOffset="19777.1311">23404 15616 73,'10'-2'36,"-10"2"1,20 12 0,-18 0-31,9 10 0,-6 0 0,10 7-1,-3 0-1,-2 5-1,-2-2 0,6 3-2,-5-1 0,-4-2-1,-2-2 1,-6 0-2,1-3 1,-4-8-1,0 1 0,-8-7-1,3-2-2,0-6-2,11-5-5,-21 8-18,12-10-9,9 2 0,-17-5-1</inkml:trace>
  <inkml:trace contextRef="#ctx0" brushRef="#br0" timeOffset="20178.1541">23687 16002 96,'16'5'37,"-4"0"2,-12-5-9,0 0-31,11 7-6,-1-4-24,-10-3-6,17 4 1,-17-4-3</inkml:trace>
  <inkml:trace contextRef="#ctx0" brushRef="#br0" timeOffset="20210.1559">23854 16018 68,'0'0'24,"16"0"-24,-16 0-5,0 0-23,0 0-5</inkml:trace>
  <inkml:trace contextRef="#ctx0" brushRef="#br0" timeOffset="20242.1577">23989 16006 76,'13'9'37,"-2"-7"-2,1 4-4,-12-6-25,16 3-36,-16-3-4,0 0-2,0 0-1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9:59.07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8049 6257 0,'0'0'7,"11"-10"0,-11 10 0,6-11-2,-6 11 0,9-16-1,-9 16 0,13-16-1,-4 4 0,2-2-1,1 2 0,4-3 0,0-1 0,2 2 0,0-2-1,-1 0 1,1 2-1,-2 1 0,1-5 0,-2 4 0,2-3 0,-2-1 0,3 0 0,0 0 0,0-2 1,4-1-1,0 3 0,2-1 1,3-1-1,2-2 0,2-1 1,4-3-2,4-1 1,2 0 0,2-6 1,5-1-2,1 2 1,4-1 0,0 0 0,2 2 1,1 2-1,1-2 1,1 1 0,3 2-1,0-1 0,4-1 1,1 4-2,-2-2 1,1 2 0,-3 3-1,-2 3 0,-2 0 1,-1 3-1,-3 1 1,-1 0-1,0-2 0,3 1 0,6 1 1,1-1-1,-1 2 1,0-3-1,1 2 0,-1 3 0,-3 0 0,-3 1 1,-4-1-1,-2 3-1,0-4 2,0 3-1,0 0 1,1-2 0,2 1 0,1 2 0,0-2 0,1 0 1,2 2-2,2-3 1,-1 3 0,1-2-1,1 2 0,1 0 0,3-3 0,1 5 0,-3 0 1,-1-1-1,1 0 0,1 2 0,-2-2 0,2 1 1,1-1-1,1-3 1,3 0 0,2 1-1,-2 2 1,-3-4-1,1 4 0,-4-1 0,-3 4 0,-1 0 0,-2 2 0,-1 0 0,4 0-1,0 2 1,1 1 1,-1 0-1,1 2-1,-3 1 1,-1 2 0,-1 3 0,-4 1 1,1 2-1,-1-2 0,4 6 0,2-4 0,3 1 1,1-1-1,2 0 1,4-3-1,1 0 1,1 1 0,0-2 0,0 1-1,3 1 0,1 0 1,-1 0-1,-1 3 1,-1-2-1,2 2 0,-1 0 0,0 3 1,-1-4-1,0 2 0,0 1 0,2-3 0,0 5 0,-4 0 0,-2-3 1,3 2-2,-3 3 1,-3 1 1,0-1 0,2-1-1,1 1 1,2-2-1,5 4 1,-3-4-1,0 1 1,2-4 0,1 4-1,-1-1 2,0 1-1,1-4 0,0 0 0,3 0 0,-1 2 0,5 1 0,-1-3 0,2 3 0,0-2-1,-3 3 1,2 0 0,-2 3-1,2-3 1,-5 0-1,3 2 0,-4-2 1,0 0 0,1 1-1,4-1 1,-3 0 0,4 2-1,-3 0 1,1 0 0,-3 0-1,0 3 1,-2 1-1,-6-3 1,4 4-1,-1-1 0,0 1 0,-1 0 1,3 0-1,-2-3 1,-2-2 0,1 4-1,-5-2 1,-2-1 0,-3-1-1,-3-1 1,-4 2 0,-2 1-1,-3-2 0,-4-1 1,-2 0-1,-3 2 0,0-3 1,-1 2-1,-3-2 0,1-2 0,-4-1 1,0 2-2,-4-3 2,1-1-1,-4 0 0,0-1 0,-2-1 0,-3-1 0,0 1 1,-3-4-1,-3-2 1,-2 3 0,-11-6 0,11 2 0,-11-2-2,0 0-2,0 0-10,0 0-17,-17-6-2,17 6 0,-16-14 0</inkml:trace>
  <inkml:trace contextRef="#ctx0" brushRef="#br0" timeOffset="849.0485">19123 5845 16,'0'0'26,"-16"-2"-1,16 2-3,-14-3-3,14 3-4,0 0-3,-10 0-4,10 0-2,0 0-2,0 0-1,12 11-1,-1-4 0,-2 0 0,6 3 0,0-2 0,7 5 0,-5 3 1,4-3-1,0 3-1,1 2 0,-1 1 0,0 0-1,-4 0 2,-1-2-2,-1-3 1,-4 6 0,0-4 0,-5-2 0,-2-1-1,-3 0 1,0-3 0,-1 1 0,-3 2 0,-2-3 0,-5-1-1,0 3 1,-6 0 0,2-2-1,-3 2 1,-1-1-1,1-3 0,-1 2 0,3-1 1,0-4-1,1-2 0,0 4 1,-1-2-1,-2 0 1,-1 0-1,0 1 1,1-2-1,0 5 0,3-2 0,1-3 0,4-2 0,0 3 0,9-5 0,0 0 0,0 0-1,-10 4-1,10-4-4,0 0-9,0 0-20,14-7 1,-13-2-2,5-3 2</inkml:trace>
  <inkml:trace contextRef="#ctx0" brushRef="#br0" timeOffset="113931.5165">8829 17467 18,'0'0'24,"0"0"2,0 0-4,9 9-4,-9-9-3,17-7-3,-1 9-3,-1-5 0,7 2-2,-1-1-2,6 3 2,-1-1-3,7 7 0,1-2-1,5-1 1,-1-2-3,6 9 1,3-5 1,2 1-1,2-2 0,3-1-1,1-4 1,2 2-1,-1 0 1,0-7-1,1-1-1,2 1 1,-1-2-1,1-2 1,-2 2-1,4-1 0,1-2 1,0 5-1,-2 2 1,0-1 0,-2 1-1,1 2 1,-2-2 0,-3 2 1,-1 1-1,1-1 0,1-4-1,1 2 1,-2-2 0,0 0-1,-2 2 0,-1-1 1,-4-2-1,-5 0 0,-6 3 0,-6-2-2,-5 2 2,-5 3 0,-2-3 0,-5 1-2,-1 1 2,-1 3-3,-1-2 3,1 1 3,0 0-3,0-1 1,-2 3-2,2 3 3,-11-6-3,14 6 0,-14-6-6,6 9-15,-6-9-16,0 0 2,0 0-2,1-20-1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22:27.32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17554 16667 38,'19'-1'30,"15"1"-4,7-6 0,10-3-9,17 1-5,10-7-2,11 2-3,7-4-1,7 2-2,-1-3-1,4 3-2,-3-1 0,-3 3 0,-11 0 0,-6 3 1,-14 0-1,-10 7-1,-14 0 0,-15 3-1,-15 2-3,-15-2-1,-5 14-8,-12-1-20,-7-9-1,2 6-2,-6-9 3</inkml:trace>
  <inkml:trace contextRef="#ctx0" brushRef="#br0" timeOffset="608.0348">18823 16356 44,'0'0'34,"-12"7"1,12-7 1,0 0-15,13 7-14,3-2 0,4-2-2,5 5 0,0-3-2,3 4-1,2 1-1,-4 1 0,-2 0-1,-2 1 1,-8 2-1,-6-1 1,-8 5 0,-5-1-1,-9 1 0,-5 1 0,-4 1 0,-3-2-3,1 3-3,-1-7-9,6-3-23,9 3 1,11-14-1,0 0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6:24.9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20267 17344 27,'0'0'29,"0"0"1,0 0-6,-15 8-8,15-8-3,-23 12-1,11 3 0,-6-2-3,4 7 0,-3 7-2,5 5 0,1 1-3,4 6 2,4 0-4,5 3 0,3 1 1,4-7-2,-9-36 0,22 63 2,-7-36-4,-4-9-2,5-2-4,-16-16-8,17 6-21,-6-11-1,-10-13 0,4 0-1</inkml:trace>
  <inkml:trace contextRef="#ctx0" brushRef="#br0" timeOffset="419.024">20519 17341 45,'0'0'30,"0"0"4,-2 16 0,-13 2-15,-2-9-10,2 11 1,-5 2-2,2 7 1,-6 3-2,6 4 1,1-3-3,5-1-1,2 4-1,6-6-1,5-1 0,8-1 0,3-9-2,3-1 1,4 2-2,-2-8-2,5-4-6,-6-4-14,-3-11-16,0-3 1,-6-4-1,-7 14 1</inkml:trace>
  <inkml:trace contextRef="#ctx0" brushRef="#br0" timeOffset="2533.1449">20750 17414 53,'13'9'34,"-13"-9"0,0 0-5,0 0-9,0 0-6,0 0-2,2 10-6,-3 3 2,-4 3-5,3 5 0,-4 5-1,2 2-1,-1 1 0,-1-4 0,1-4 0,1 4-1,0-7 0,1-6 0,3-2 0,0-10-1,0 0-3,0 0-5,12 5-14,-4-17-15,-8 12 1,9-18-1,-6 5 2</inkml:trace>
  <inkml:trace contextRef="#ctx0" brushRef="#br0" timeOffset="2958.1692">20875 17688 80,'11'15'35,"-8"1"-1,-3-16-6,10 18-21,-12-6-2,2 2-2,-1 4-3,-2-2-1,3-16-4,0 0-7,-7 49-18,7-49-4,0 0 0,4-11 0</inkml:trace>
  <inkml:trace contextRef="#ctx0" brushRef="#br0" timeOffset="3372.1929">21140 17423 67,'0'0'35,"3"-13"-3,-3 13-1,-11 5-14,1 1-10,7 8 2,-3 1-4,2 3 1,-1-3-3,2 5 1,1-5-2,4 1 0,0-5-2,2 2 1,4-3-1,1-5 1,4 2-1,1 0 0,1-1 0,0 3 1,-1 4-1,-2-6 1,-12-7-1,13 19 0,-12-6 0,-5 2 0,-3-3 1,-4 2-1,-4-9 0,-1 2-1,0-2 1,-1-3-1,2 0-2,-1-4-5,6 0-21,1-10-9,-1 1 0,5-2 0</inkml:trace>
  <inkml:trace contextRef="#ctx0" brushRef="#br0" timeOffset="3410.1951">21126 17389 98,'0'0'38,"0"0"1,15 11-10,-15-11-24,22-6-1,-6 1-1,6 7-2,-2-1-1,1-1-2,2 3-5,-7-1-9,2 1-22,-2-4-2,-6-2 2,1-4-2</inkml:trace>
  <inkml:trace contextRef="#ctx0" brushRef="#br0" timeOffset="3825.2188">21400 17249 85,'0'0'37,"11"-4"2,-11 4-6,10 15-23,-7-5-4,6 7-1,-2 0-1,0 9 1,-2 4-2,0 6 1,-4 1-2,-2 2 0,-2-2-2,-3 0 2,0-4-4,-4-6 0,3-1-2,-5-10-1,8 3-4,-7-12-8,11-7-22,0 0 1,0-9 0,0 9 1</inkml:trace>
  <inkml:trace contextRef="#ctx0" brushRef="#br0" timeOffset="4240.2426">21588 17638 82,'12'14'38,"-3"0"0,-4 6-3,-4-9-17,0 11-10,-7-6-2,3 7-1,-5-3-3,8-20-1,0 0-1,-21 59-3,21-59-10,0 0-24,-6 29-2,7-40 0,1-7-1</inkml:trace>
  <inkml:trace contextRef="#ctx0" brushRef="#br0" timeOffset="4277.2447">22008 17462 52,'11'-15'26,"4"5"6,-11 0-2,-4-4-22,0 14-2,2-18 2,-2 18 2,-9-1-1,5 11 2,-11 6-4,2 5 2,-7 4-2,1 8 0,-3 4-2,3-2 2,-1 2-4,6 3 1,2-4-2,6 3-1,5-6 0,4-7 0,-3-26-2,0 0 2,29 60 0,-18-50-7,-11-10-7,0 0-27,29 13 2,-29-13-3,3-17 1</inkml:trace>
  <inkml:trace contextRef="#ctx0" brushRef="#br0" timeOffset="5333.3051">22162 17662 82,'0'0'38,"0"0"-2,9 4 3,-9-4-28,12 0-1,-12 0-3,21 2-1,-8-4-2,3 3-1,0 0-1,0-4 0,-1-1-2,-1 1 1,-2-1-1,-3 5-1,-9-1 0,9 1-3,-9-1-2,0 0-5,0 11-17,0-11-13,0 0 2,-9 5-2,9-5 3</inkml:trace>
  <inkml:trace contextRef="#ctx0" brushRef="#br0" timeOffset="7354.4207">22627 17481 72,'0'0'35,"0"0"0,0 0-2,10 3-21,-10-3-3,-1 15-1,-2-5-2,1 9-2,-4-2-1,2 5-1,-4 7 0,-1 0 0,0-3-1,2 5-1,0-5 1,3-1-1,4-1-2,-1-11-2,9 0-5,-6-3-12,-2-10-17,12 0 0,-12 0-1,18-20 2</inkml:trace>
  <inkml:trace contextRef="#ctx0" brushRef="#br0" timeOffset="7788.4455">22790 17572 80,'0'0'34,"0"0"0,1 17-2,-6-4-23,-7 1-6,0 7 1,0 3-1,6 5 0,2 0-1,5-6 1,4-4-1,8 3 0,4-7-1,7-4 1,1-4-2,0-8 1,0-9 0,0 2-1,0-1 2,-6-15-2,-2 4 1,-6-2-1,-5-7 1,-1 1-1,-7 3 0,-9 5 0,-4-3 0,-3 10 0,-1 1 1,0 7-1,-1 4 0,1 6 0,2 0-1,7 4 0,6 3-3,-2-1-5,13 5-14,2-7-15,0-1 1,10 0-2,-2-6 2</inkml:trace>
  <inkml:trace contextRef="#ctx0" brushRef="#br0" timeOffset="8222.4703">23183 17557 94,'0'0'36,"-13"9"1,0 3-3,-1 3-26,-4 4-5,0 7 1,2 3-1,9 4 0,0 3-1,9-10 0,8 0 0,8-5-1,0-6-1,10-6 0,1-12 0,-2-1 0,1-13 0,3 5 0,-8-11 0,-6 0 0,1-7 0,-13-1 0,-8 2 1,-1-4-1,-11 9 1,-9 2-1,-1 6 0,-1 6-2,-2 11-2,2 4-7,13 6-19,-1 5-9,6-2 0,11 2-1</inkml:trace>
  <inkml:trace contextRef="#ctx0" brushRef="#br0" timeOffset="8653.495">23429 17788 89,'13'9'36,"-6"7"0,-7-16-4,0 0-27,0 0 0,6 56-4,-6-56-1,0 0-4,-13 65-6,13-65-16,0 0-10,0 0 0,0 0-1,0 0 2</inkml:trace>
  <inkml:trace contextRef="#ctx0" brushRef="#br0" timeOffset="9091.52">23745 17558 100,'7'-11'35,"-7"11"2,0 0-7,0 0-25,-10-8-2,10 8 0,0 0 0,-1 15 0,2-3 0,-2-2 1,3 4-2,8 1 0,-7 2 0,2-3-1,5 2-1,-2-4 1,0-3-1,2 5 1,1-3-1,-4-2 0,1 5 0,-1 4 0,-5-7 0,1 2 0,1 2 0,-6-4 0,-2-1 0,0 2 0,4-12 0,-20 7 1,10-4-1,-3 3-1,-3-4-1,1-7-3,5 5-6,-7-5-17,5-4-12,6-1 0,-4-7 0,9-3 1</inkml:trace>
  <inkml:trace contextRef="#ctx0" brushRef="#br0" timeOffset="9128.5222">23730 17544 85,'0'0'38,"0"0"1,13-7-3,-13 7-17,11-5-12,2 1-2,-1-2 0,6-2-2,2 2-1,-1-2-2,-1 5-2,5 0-6,0 5-2,-7-4-22,-4-2-9,-12 4-3,6-9 3</inkml:trace>
  <inkml:trace contextRef="#ctx0" brushRef="#br0" timeOffset="11207.6411">24030 17501 24,'-8'-23'19,"6"14"3,2 9 4,-2-10-5,2 10-4,0 0-3,11-2-1,-11 2-3,21 12 4,-6-1-5,-2 6 2,0-4-6,4 11 3,-2 5-4,-4 1 1,-5 3-3,-6 5-1,-4 0-1,4-38 0,-6 84 1,6-84-2,-21 65 1,21-65 0,-12 52 1,12-52-1,0 0 1,0 0-2,0 0-2,0 0-2,0 0-5,0 0-12,0 0-18,0 0 1,0 0 0,0 0 0</inkml:trace>
  <inkml:trace contextRef="#ctx0" brushRef="#br0" timeOffset="11843.6775">24299 17465 43,'0'0'36,"-10"-7"1,10 7 0,-6-17-26,-4 14-1,10 3-2,0 0 2,0 0-3,0 0 2,57 71-5,-57-71 4,32 62-4,-32-62 3,35 82-4,-35-82-2,6 79 0,-6-79-3,-10 69 2,10-69-2,-19 64 2,19-64 1,0 0-2,-31 45 1,31-45 0,0 0 1,0 0-4,0 0-4,0 0-16,0 0-18,0 0 1,0 0-3,0 0 3</inkml:trace>
  <inkml:trace contextRef="#ctx0" brushRef="#br0" timeOffset="12732.7283">24517 17952 62,'0'0'34,"42"48"-4,-42-48-8,0 0-32,0 0-20,41 16-4,-41-16 4,0 0-2</inkml:trace>
  <inkml:trace contextRef="#ctx0" brushRef="#br0" timeOffset="13165.7531">24665 17960 71,'4'58'33,"-4"-58"-4,0 0-9,0 0-41,0 0-11,0 0 0,0 0-2</inkml:trace>
  <inkml:trace contextRef="#ctx0" brushRef="#br0" timeOffset="13202.7552">24815 17975 48,'0'0'37,"0"0"-1,42 6 1,-42-6-11,0 0-18,0 0-6,0 0-7,0 0-14,0 0-17,0 0 0,0 0-2,0 0 1</inkml:trace>
  <inkml:trace contextRef="#ctx0" brushRef="#br0" timeOffset="13934.7971">24947 17434 25,'0'0'33,"0"0"1,0 0-10,0 0-6,65-4-2,-65 4-5,0 0-1,0 0-3,0 0-2,0 0-1,52 23-2,-52-23-1,0 0 5,-45 65-4,45-65 4,0 0-5,-30 76 4,30-76-3,0 0 3,-21 64-4,21-64-1,0 0 0,0 0 1,0 0 0,49 49-1,-49-49 0,0 0 0,0 0 1,51-4 0,-51 4-1,0 0 0,0 0 1,0 0 0,0 0-1,0 0 1,0 0-1,29 62 1,-29-62-2,0 0 2,-29 56-1,29-56 0,-7 49 0,7-49-1,11 50 2,-11-50-4,23 47 3,-23-47-2,0 0 3,27 46-4,-27-46 2,0 0-4,0 0 1,-10 46-3,10-46-18,-51 10-12,51-10-1,0 0 2,-62-3-2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8T12:11:29.39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Group>
    <inkml:annotationXML>
      <emma:emma xmlns:emma="http://www.w3.org/2003/04/emma" version="1.0">
        <emma:interpretation id="{21FF55C8-5FD2-403F-B1DD-89AEDE70B3F4}" emma:medium="tactile" emma:mode="ink">
          <msink:context xmlns:msink="http://schemas.microsoft.com/ink/2010/main" type="inkDrawing" rotatedBoundingBox="12076,11915 12420,12033 12331,12292 11987,12174" shapeName="None"/>
        </emma:interpretation>
      </emma:emma>
    </inkml:annotationXML>
    <inkml:trace contextRef="#ctx0" brushRef="#br0">12059 11966 60,'-3'15'37,"3"5"0,0 3 1,6 1-18,1 5-11,-2-1-2,10 2-2,0-6-2,3 2-1,4-3-1,2-4 0,0-5 0,3-1 0,-1-7 0,-2-4 0,-2-4 0,-2-7 0,-2-5 0,-3-5 0,-1-3 0,-3-5-1,-1 0-3,-2-1-4,5 3-31,-5 5-1,-5-1 0,2 5-1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29.emf"/><Relationship Id="rId4" Type="http://schemas.openxmlformats.org/officeDocument/2006/relationships/customXml" Target="../ink/ink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7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60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6.emf"/><Relationship Id="rId24" Type="http://schemas.openxmlformats.org/officeDocument/2006/relationships/customXml" Target="../ink/ink66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68.xml"/><Relationship Id="rId10" Type="http://schemas.openxmlformats.org/officeDocument/2006/relationships/customXml" Target="../ink/ink59.xml"/><Relationship Id="rId19" Type="http://schemas.openxmlformats.org/officeDocument/2006/relationships/image" Target="../media/image10.emf"/><Relationship Id="rId4" Type="http://schemas.openxmlformats.org/officeDocument/2006/relationships/customXml" Target="../ink/ink56.xml"/><Relationship Id="rId9" Type="http://schemas.openxmlformats.org/officeDocument/2006/relationships/image" Target="../media/image5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customXml" Target="../ink/ink7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7.emf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7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.xml"/><Relationship Id="rId11" Type="http://schemas.openxmlformats.org/officeDocument/2006/relationships/image" Target="../media/image6.emf"/><Relationship Id="rId24" Type="http://schemas.openxmlformats.org/officeDocument/2006/relationships/customXml" Target="../ink/ink82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84.xml"/><Relationship Id="rId10" Type="http://schemas.openxmlformats.org/officeDocument/2006/relationships/customXml" Target="../ink/ink75.xml"/><Relationship Id="rId19" Type="http://schemas.openxmlformats.org/officeDocument/2006/relationships/image" Target="../media/image10.emf"/><Relationship Id="rId4" Type="http://schemas.openxmlformats.org/officeDocument/2006/relationships/customXml" Target="../ink/ink72.xml"/><Relationship Id="rId9" Type="http://schemas.openxmlformats.org/officeDocument/2006/relationships/image" Target="../media/image5.emf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afs/cs.cmu.edu/project/fox/mosaic/papers/acid-thesis.p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7.emf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31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6.emf"/><Relationship Id="rId24" Type="http://schemas.openxmlformats.org/officeDocument/2006/relationships/customXml" Target="../ink/ink37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39.xml"/><Relationship Id="rId10" Type="http://schemas.openxmlformats.org/officeDocument/2006/relationships/customXml" Target="../ink/ink30.xml"/><Relationship Id="rId19" Type="http://schemas.openxmlformats.org/officeDocument/2006/relationships/image" Target="../media/image10.emf"/><Relationship Id="rId4" Type="http://schemas.openxmlformats.org/officeDocument/2006/relationships/customXml" Target="../ink/ink27.xml"/><Relationship Id="rId9" Type="http://schemas.openxmlformats.org/officeDocument/2006/relationships/image" Target="../media/image5.emf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03b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514600"/>
            <a:ext cx="86106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More Hoare Logic. Building Formulas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Substitutions</a:t>
            </a:r>
            <a:endParaRPr lang="en-US" sz="3200" dirty="0" smtClean="0"/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Programs to Formulas</a:t>
            </a:r>
            <a:br>
              <a:rPr lang="en-US" dirty="0" smtClean="0"/>
            </a:br>
            <a:r>
              <a:rPr lang="en-US" dirty="0" smtClean="0"/>
              <a:t>(compositional way)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</a:t>
            </a:r>
          </a:p>
          <a:p>
            <a:pPr lvl="1"/>
            <a:r>
              <a:rPr lang="en-US" dirty="0" smtClean="0"/>
              <a:t>guarded program p with set of variables V,</a:t>
            </a:r>
          </a:p>
          <a:p>
            <a:pPr marL="0" indent="0">
              <a:buNone/>
            </a:pPr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formula F </a:t>
            </a:r>
          </a:p>
          <a:p>
            <a:pPr lvl="1"/>
            <a:r>
              <a:rPr lang="en-US" dirty="0" smtClean="0"/>
              <a:t>whose free variables can be x and x’ , for all x in V</a:t>
            </a:r>
          </a:p>
          <a:p>
            <a:pPr marL="0" indent="0">
              <a:buNone/>
            </a:pPr>
            <a:r>
              <a:rPr lang="en-US" dirty="0" smtClean="0"/>
              <a:t>such that F holds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program starting in state given by unprimed variables </a:t>
            </a:r>
            <a:br>
              <a:rPr lang="en-US" dirty="0" smtClean="0"/>
            </a:br>
            <a:r>
              <a:rPr lang="en-US" dirty="0" smtClean="0"/>
              <a:t>can end up in state given by primed variables</a:t>
            </a:r>
          </a:p>
          <a:p>
            <a:pPr marL="0" indent="0">
              <a:buNone/>
            </a:pPr>
            <a:r>
              <a:rPr lang="en-US" i="1" dirty="0" smtClean="0"/>
              <a:t>we should already know the answer</a:t>
            </a:r>
          </a:p>
        </p:txBody>
      </p:sp>
    </p:spTree>
    <p:extLst>
      <p:ext uri="{BB962C8B-B14F-4D97-AF65-F5344CB8AC3E}">
        <p14:creationId xmlns:p14="http://schemas.microsoft.com/office/powerpoint/2010/main" val="2147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formulas recursively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Guarded program given by tree</a:t>
            </a:r>
          </a:p>
          <a:p>
            <a:pPr marL="0" indent="0">
              <a:buNone/>
            </a:pPr>
            <a:r>
              <a:rPr lang="en-US" dirty="0" smtClean="0"/>
              <a:t>Leaves:  x=E,  assume(P)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assume(P)	</a:t>
            </a:r>
            <a:r>
              <a:rPr lang="en-US" dirty="0" smtClean="0">
                <a:sym typeface="Wingdings" pitchFamily="2" charset="2"/>
              </a:rPr>
              <a:t>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x=E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	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98440" y="1340280"/>
              <a:ext cx="5694840" cy="4587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6560" y="1327320"/>
                <a:ext cx="5721840" cy="46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5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nodes (recursion)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Non-deterministic choice   </a:t>
            </a:r>
            <a:r>
              <a:rPr lang="en-US" b="1" dirty="0"/>
              <a:t>[]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Sequential composition  </a:t>
            </a:r>
            <a:r>
              <a:rPr lang="en-US" b="1" dirty="0"/>
              <a:t>;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0480" y="2244600"/>
              <a:ext cx="7824960" cy="4259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000" y="2233080"/>
                <a:ext cx="7856280" cy="42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53680" y="5334120"/>
              <a:ext cx="123120" cy="201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1800" y="5324400"/>
                <a:ext cx="139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035880" y="4026600"/>
              <a:ext cx="5718960" cy="555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000" y="4014720"/>
                <a:ext cx="5745960" cy="5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12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assume(P);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c; assume(P)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4280" y="1661400"/>
              <a:ext cx="8700120" cy="4462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400" y="1649160"/>
                <a:ext cx="8720280" cy="44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83200" y="1471320"/>
              <a:ext cx="6417720" cy="4806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8160" y="1456560"/>
                <a:ext cx="6437880" cy="48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3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One-Point </a:t>
            </a: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Which formula simplifications are correct?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each either</a:t>
            </a:r>
          </a:p>
          <a:p>
            <a:pPr lvl="1"/>
            <a:r>
              <a:rPr lang="en-US" dirty="0"/>
              <a:t>find </a:t>
            </a:r>
            <a:r>
              <a:rPr lang="en-US" dirty="0" smtClean="0"/>
              <a:t>counterexample, or</a:t>
            </a:r>
          </a:p>
          <a:p>
            <a:pPr lvl="1"/>
            <a:r>
              <a:rPr lang="en-US" dirty="0" smtClean="0"/>
              <a:t>prove equivalence (how?)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992880" y="2368080"/>
              <a:ext cx="5601600" cy="1804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920" y="2352960"/>
                <a:ext cx="5630760" cy="18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009920" y="2830680"/>
              <a:ext cx="111240" cy="826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5240" y="2818800"/>
                <a:ext cx="128160" cy="8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4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8040" y="520200"/>
              <a:ext cx="5833080" cy="3515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520" y="510480"/>
                <a:ext cx="5859360" cy="35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133360" y="112680"/>
              <a:ext cx="5747040" cy="2189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7600" y="104400"/>
                <a:ext cx="5767920" cy="22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6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89120" y="407520"/>
              <a:ext cx="7486200" cy="3400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880" y="393840"/>
                <a:ext cx="7511760" cy="34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2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Formulas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02960" y="1683000"/>
              <a:ext cx="7238520" cy="140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880" y="1676520"/>
                <a:ext cx="7254000" cy="14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Substitution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34480" y="1633680"/>
              <a:ext cx="6112800" cy="38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520" y="1617840"/>
                <a:ext cx="6140520" cy="4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6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Semantics: Formula </a:t>
            </a:r>
            <a:r>
              <a:rPr lang="en-US" dirty="0" smtClean="0">
                <a:sym typeface="Wingdings" pitchFamily="2" charset="2"/>
              </a:rPr>
              <a:t> Set of states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8720" y="1602000"/>
              <a:ext cx="7464240" cy="207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040" y="1589400"/>
                <a:ext cx="7492680" cy="20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3960" y="2682720"/>
              <a:ext cx="7176600" cy="1017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200" y="2672640"/>
                <a:ext cx="7207560" cy="10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1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Programs, Relations, Formulas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8920" y="2255040"/>
              <a:ext cx="554760" cy="217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560" y="2239920"/>
                <a:ext cx="579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61440" y="1593360"/>
              <a:ext cx="437400" cy="47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7400" y="1582920"/>
                <a:ext cx="4597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88840" y="1256040"/>
              <a:ext cx="7022880" cy="34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720" y="1240920"/>
                <a:ext cx="70491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73000" y="1569600"/>
              <a:ext cx="3504240" cy="1339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6160" y="1555920"/>
                <a:ext cx="351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05360" y="2205000"/>
              <a:ext cx="8688240" cy="4231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280" y="2193840"/>
                <a:ext cx="8711280" cy="42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56920" y="3089520"/>
              <a:ext cx="944280" cy="427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960" y="3073320"/>
                <a:ext cx="9738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2273400" y="3478320"/>
              <a:ext cx="581760" cy="5482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3680" y="3462840"/>
                <a:ext cx="6069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1352160" y="4048920"/>
              <a:ext cx="2556360" cy="582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0280" y="4039920"/>
                <a:ext cx="25794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4340160" y="4307760"/>
              <a:ext cx="129960" cy="1069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28280" y="4302000"/>
                <a:ext cx="149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4393800" y="3974040"/>
              <a:ext cx="18360" cy="387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79040" y="3962520"/>
                <a:ext cx="446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7198560" y="5589720"/>
              <a:ext cx="1456560" cy="2502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84880" y="5575680"/>
                <a:ext cx="148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2897640" y="1673640"/>
              <a:ext cx="4076640" cy="4634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94760" y="1664640"/>
                <a:ext cx="4092480" cy="46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/>
              <p14:cNvContentPartPr/>
              <p14:nvPr/>
            </p14:nvContentPartPr>
            <p14:xfrm>
              <a:off x="6319440" y="5888160"/>
              <a:ext cx="543240" cy="1123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4760" y="5878800"/>
                <a:ext cx="561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7248600" y="6208200"/>
              <a:ext cx="1795680" cy="297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34560" y="6194880"/>
                <a:ext cx="1824480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5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formula semantics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Formula(‘)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Set of Pairs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Formulas with primed and unprimed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of Disjoint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dirty="0" smtClean="0"/>
              <a:t>f</a:t>
            </a:r>
            <a:r>
              <a:rPr lang="en-US" baseline="-25000" dirty="0" smtClean="0"/>
              <a:t>2 </a:t>
            </a:r>
            <a:r>
              <a:rPr lang="en-US" dirty="0" smtClean="0"/>
              <a:t> - partial functions with disjoint domain</a:t>
            </a:r>
          </a:p>
          <a:p>
            <a:pPr marL="0" indent="0">
              <a:buNone/>
            </a:pPr>
            <a:r>
              <a:rPr lang="en-US" dirty="0" smtClean="0"/>
              <a:t>Then (f</a:t>
            </a:r>
            <a:r>
              <a:rPr lang="en-US" baseline="-25000" dirty="0" smtClean="0"/>
              <a:t>1</a:t>
            </a:r>
            <a:r>
              <a:rPr lang="en-US" dirty="0" smtClean="0"/>
              <a:t> , f</a:t>
            </a:r>
            <a:r>
              <a:rPr lang="en-US" baseline="-25000" dirty="0" smtClean="0"/>
              <a:t>2</a:t>
            </a:r>
            <a:r>
              <a:rPr lang="en-US" dirty="0" smtClean="0"/>
              <a:t>)  </a:t>
            </a:r>
            <a:r>
              <a:rPr lang="en-US" dirty="0" smtClean="0">
                <a:sym typeface="Wingdings" pitchFamily="2" charset="2"/>
              </a:rPr>
              <a:t>can be represented with (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U f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Given semantics for sets of partial functions, we also know how to give semantics for relations on such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Programs, Relations, Formulas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8920" y="2255040"/>
              <a:ext cx="554760" cy="217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560" y="2239920"/>
                <a:ext cx="579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61440" y="1593360"/>
              <a:ext cx="437400" cy="47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7400" y="1582920"/>
                <a:ext cx="4597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88840" y="1256040"/>
              <a:ext cx="7022880" cy="34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720" y="1240920"/>
                <a:ext cx="70491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73000" y="1569600"/>
              <a:ext cx="3504240" cy="1339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6160" y="1555920"/>
                <a:ext cx="351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05360" y="2205000"/>
              <a:ext cx="8688240" cy="4231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280" y="2193840"/>
                <a:ext cx="8711280" cy="42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56920" y="3089520"/>
              <a:ext cx="944280" cy="427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960" y="3073320"/>
                <a:ext cx="9738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2273400" y="3478320"/>
              <a:ext cx="581760" cy="5482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3680" y="3462840"/>
                <a:ext cx="6069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1352160" y="4048920"/>
              <a:ext cx="2556360" cy="582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0280" y="4039920"/>
                <a:ext cx="25794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4340160" y="4307760"/>
              <a:ext cx="129960" cy="1069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28280" y="4302000"/>
                <a:ext cx="149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4393800" y="3974040"/>
              <a:ext cx="18360" cy="387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79040" y="3962520"/>
                <a:ext cx="446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7198560" y="5589720"/>
              <a:ext cx="1456560" cy="2502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84880" y="5575680"/>
                <a:ext cx="148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2897640" y="1673640"/>
              <a:ext cx="4076640" cy="4634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94760" y="1664640"/>
                <a:ext cx="4092480" cy="46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/>
              <p14:cNvContentPartPr/>
              <p14:nvPr/>
            </p14:nvContentPartPr>
            <p14:xfrm>
              <a:off x="6319440" y="5888160"/>
              <a:ext cx="543240" cy="1123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4760" y="5878800"/>
                <a:ext cx="561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7248600" y="6208200"/>
              <a:ext cx="1795680" cy="297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34560" y="6194880"/>
                <a:ext cx="1824480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6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for One-Point Rule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33040" y="1682280"/>
              <a:ext cx="5620680" cy="444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080" y="1668240"/>
                <a:ext cx="56487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92400" y="2430720"/>
              <a:ext cx="4889880" cy="634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400" y="2421000"/>
                <a:ext cx="4903560" cy="6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06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Point Rule 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to Formulas (VCG)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8920" y="2255040"/>
              <a:ext cx="554760" cy="217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560" y="2239920"/>
                <a:ext cx="579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61440" y="1593360"/>
              <a:ext cx="437400" cy="47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7400" y="1582920"/>
                <a:ext cx="4597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88840" y="1256040"/>
              <a:ext cx="7022880" cy="34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720" y="1240920"/>
                <a:ext cx="70491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73000" y="1569600"/>
              <a:ext cx="3504240" cy="1339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6160" y="1555920"/>
                <a:ext cx="351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05360" y="2205000"/>
              <a:ext cx="8688240" cy="4231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280" y="2193840"/>
                <a:ext cx="8711280" cy="42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56920" y="3089520"/>
              <a:ext cx="944280" cy="427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960" y="3073320"/>
                <a:ext cx="9738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2273400" y="3478320"/>
              <a:ext cx="581760" cy="5482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3680" y="3462840"/>
                <a:ext cx="6069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1352160" y="4048920"/>
              <a:ext cx="2556360" cy="582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0280" y="4039920"/>
                <a:ext cx="25794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4340160" y="4307760"/>
              <a:ext cx="129960" cy="1069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28280" y="4302000"/>
                <a:ext cx="149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4393800" y="3974040"/>
              <a:ext cx="18360" cy="387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79040" y="3962520"/>
                <a:ext cx="446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7198560" y="5589720"/>
              <a:ext cx="1456560" cy="2502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84880" y="5575680"/>
                <a:ext cx="148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2897640" y="1673640"/>
              <a:ext cx="4076640" cy="4634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94760" y="1664640"/>
                <a:ext cx="4092480" cy="46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/>
              <p14:cNvContentPartPr/>
              <p14:nvPr/>
            </p14:nvContentPartPr>
            <p14:xfrm>
              <a:off x="6319440" y="5888160"/>
              <a:ext cx="543240" cy="1123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4760" y="5878800"/>
                <a:ext cx="561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7248600" y="6208200"/>
              <a:ext cx="1795680" cy="297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34560" y="6194880"/>
                <a:ext cx="1824480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0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</a:t>
            </a:r>
            <a:r>
              <a:rPr lang="en-US" dirty="0"/>
              <a:t>A R Hoare and He </a:t>
            </a:r>
            <a:r>
              <a:rPr lang="en-US" dirty="0" err="1"/>
              <a:t>Jifeng</a:t>
            </a:r>
            <a:r>
              <a:rPr lang="en-US" dirty="0"/>
              <a:t>. Unifying Theories of Programming. Prentice Hall, </a:t>
            </a:r>
            <a:r>
              <a:rPr lang="en-US" dirty="0" smtClean="0"/>
              <a:t>1998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Semantics-based Program Analysis via Symbolic Composition of Transfer Relations, </a:t>
            </a:r>
            <a:r>
              <a:rPr lang="en-US" dirty="0">
                <a:hlinkClick r:id="rId2" tooltip="http://www.cs.cmu.edu/afs/cs.cmu.edu/project/fox/mosaic/papers/acid-thesis.ps"/>
              </a:rPr>
              <a:t>PhD dissertation by Christopher Colby</a:t>
            </a:r>
            <a:r>
              <a:rPr lang="en-US" dirty="0"/>
              <a:t>, </a:t>
            </a:r>
            <a:r>
              <a:rPr lang="en-US" dirty="0" smtClean="0"/>
              <a:t>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Forms of Hoare Triple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171071" y="1120910"/>
              <a:ext cx="4773960" cy="62041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831" y="1114429"/>
                <a:ext cx="4788000" cy="643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5713200" y="5725080"/>
              <a:ext cx="2130480" cy="3452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0240" y="5714280"/>
                <a:ext cx="21600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685800" y="5850720"/>
              <a:ext cx="1954800" cy="3808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040" y="5835600"/>
                <a:ext cx="1986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" name="Ink 43"/>
              <p14:cNvContentPartPr/>
              <p14:nvPr/>
            </p14:nvContentPartPr>
            <p14:xfrm>
              <a:off x="0" y="1919520"/>
              <a:ext cx="6816240" cy="390924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1880" y="1904760"/>
                <a:ext cx="6843960" cy="39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5" name="Ink 44"/>
              <p14:cNvContentPartPr/>
              <p14:nvPr/>
            </p14:nvContentPartPr>
            <p14:xfrm>
              <a:off x="2081160" y="2172600"/>
              <a:ext cx="6535800" cy="35758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8560" y="2157480"/>
                <a:ext cx="6564240" cy="360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Transitivity Rule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7280" y="1427040"/>
              <a:ext cx="5686920" cy="510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320" y="1413000"/>
                <a:ext cx="5714640" cy="51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2920" y="1549440"/>
              <a:ext cx="8794440" cy="4533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20" y="1540440"/>
                <a:ext cx="8811000" cy="45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18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Paths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95120" y="1321560"/>
              <a:ext cx="6618600" cy="5095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2520" y="1308240"/>
                <a:ext cx="6643800" cy="51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75120" y="2344680"/>
              <a:ext cx="6874200" cy="2223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8640" y="2333160"/>
                <a:ext cx="6886080" cy="22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7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6200" y="1247400"/>
              <a:ext cx="8397360" cy="5046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240" y="1235160"/>
                <a:ext cx="8419320" cy="50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171400" y="1451520"/>
              <a:ext cx="1301760" cy="95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2040" y="1445400"/>
                <a:ext cx="1314360" cy="9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15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Hoare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wiki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Programs, Relations, Formulas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8920" y="2255040"/>
              <a:ext cx="554760" cy="217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560" y="2239920"/>
                <a:ext cx="579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61440" y="1593360"/>
              <a:ext cx="437400" cy="47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7400" y="1582920"/>
                <a:ext cx="4597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88840" y="1256040"/>
              <a:ext cx="7022880" cy="34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720" y="1240920"/>
                <a:ext cx="70491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73000" y="1569600"/>
              <a:ext cx="3504240" cy="1339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6160" y="1555920"/>
                <a:ext cx="35175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05360" y="2205000"/>
              <a:ext cx="8688240" cy="4231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280" y="2193840"/>
                <a:ext cx="8711280" cy="42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556920" y="3089520"/>
              <a:ext cx="944280" cy="427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960" y="3073320"/>
                <a:ext cx="9738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2273400" y="3478320"/>
              <a:ext cx="581760" cy="5482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3680" y="3462840"/>
                <a:ext cx="6069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1352160" y="4048920"/>
              <a:ext cx="2556360" cy="582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0280" y="4039920"/>
                <a:ext cx="25794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4340160" y="4307760"/>
              <a:ext cx="129960" cy="1069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28280" y="4302000"/>
                <a:ext cx="149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4393800" y="3974040"/>
              <a:ext cx="18360" cy="387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79040" y="3962520"/>
                <a:ext cx="4464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7198560" y="5589720"/>
              <a:ext cx="1456560" cy="2502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84880" y="5575680"/>
                <a:ext cx="148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2897640" y="1673640"/>
              <a:ext cx="4076640" cy="4634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94760" y="1664640"/>
                <a:ext cx="4092480" cy="46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/>
              <p14:cNvContentPartPr/>
              <p14:nvPr/>
            </p14:nvContentPartPr>
            <p14:xfrm>
              <a:off x="6319440" y="5888160"/>
              <a:ext cx="543240" cy="1123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14760" y="5878800"/>
                <a:ext cx="561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7248600" y="6208200"/>
              <a:ext cx="1795680" cy="297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34560" y="6194880"/>
                <a:ext cx="1824480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1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to Formulas (VCG)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 methods</a:t>
            </a:r>
          </a:p>
          <a:p>
            <a:r>
              <a:rPr lang="en-US" dirty="0" smtClean="0"/>
              <a:t>compositionally compute formulas for relations</a:t>
            </a:r>
          </a:p>
          <a:p>
            <a:pPr lvl="1"/>
            <a:r>
              <a:rPr lang="en-US" dirty="0" smtClean="0"/>
              <a:t>then </a:t>
            </a:r>
            <a:r>
              <a:rPr lang="en-US" dirty="0" smtClean="0"/>
              <a:t>compare them to spec</a:t>
            </a:r>
          </a:p>
          <a:p>
            <a:r>
              <a:rPr lang="en-US" dirty="0" smtClean="0"/>
              <a:t>forward propagation – compute </a:t>
            </a:r>
            <a:r>
              <a:rPr lang="en-US" dirty="0" err="1" smtClean="0"/>
              <a:t>sp</a:t>
            </a:r>
            <a:r>
              <a:rPr lang="en-US" dirty="0" smtClean="0"/>
              <a:t> of pre</a:t>
            </a:r>
          </a:p>
          <a:p>
            <a:r>
              <a:rPr lang="en-US" dirty="0" smtClean="0"/>
              <a:t>backward propagation – compute </a:t>
            </a:r>
            <a:r>
              <a:rPr lang="en-US" dirty="0" err="1" smtClean="0"/>
              <a:t>wp</a:t>
            </a:r>
            <a:r>
              <a:rPr lang="en-US" dirty="0" smtClean="0"/>
              <a:t> of post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79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12091</TotalTime>
  <Words>311</Words>
  <Application>Microsoft Office PowerPoint</Application>
  <PresentationFormat>On-screen Show (4:3)</PresentationFormat>
  <Paragraphs>80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Synthesis, Analysis, and Verification Lecture 03b</vt:lpstr>
      <vt:lpstr>Programs, Relations, Formulas</vt:lpstr>
      <vt:lpstr>Forms of Hoare Triple</vt:lpstr>
      <vt:lpstr>Transitivity Rule</vt:lpstr>
      <vt:lpstr>Expanding Paths</vt:lpstr>
      <vt:lpstr>Transitive Closure</vt:lpstr>
      <vt:lpstr>More on Hoare Logic</vt:lpstr>
      <vt:lpstr>Programs, Relations, Formulas</vt:lpstr>
      <vt:lpstr>Programs to Formulas (VCG)</vt:lpstr>
      <vt:lpstr>From Programs to Formulas (compositional way)</vt:lpstr>
      <vt:lpstr>Construct formulas recursively</vt:lpstr>
      <vt:lpstr>Tree nodes (recursion)</vt:lpstr>
      <vt:lpstr>Consequences</vt:lpstr>
      <vt:lpstr>About One-Point Rules</vt:lpstr>
      <vt:lpstr>PowerPoint Presentation</vt:lpstr>
      <vt:lpstr>PowerPoint Presentation</vt:lpstr>
      <vt:lpstr>Definition of Formulas</vt:lpstr>
      <vt:lpstr>Definition of Substitution</vt:lpstr>
      <vt:lpstr>Semantics: Formula  Set of states</vt:lpstr>
      <vt:lpstr>formula semantics</vt:lpstr>
      <vt:lpstr>Formula(‘)  Set of Pairs of States</vt:lpstr>
      <vt:lpstr>Pairs of Disjoint Functions</vt:lpstr>
      <vt:lpstr>Programs, Relations, Formulas</vt:lpstr>
      <vt:lpstr>Lemma for One-Point Rule</vt:lpstr>
      <vt:lpstr>One Point Rule Proved</vt:lpstr>
      <vt:lpstr>Programs to Formulas (VCG)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1019</cp:revision>
  <dcterms:created xsi:type="dcterms:W3CDTF">2009-12-16T09:41:49Z</dcterms:created>
  <dcterms:modified xsi:type="dcterms:W3CDTF">2011-03-09T14:00:54Z</dcterms:modified>
</cp:coreProperties>
</file>