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3"/>
  </p:notesMasterIdLst>
  <p:sldIdLst>
    <p:sldId id="536" r:id="rId2"/>
    <p:sldId id="256" r:id="rId3"/>
    <p:sldId id="596" r:id="rId4"/>
    <p:sldId id="552" r:id="rId5"/>
    <p:sldId id="553" r:id="rId6"/>
    <p:sldId id="555" r:id="rId7"/>
    <p:sldId id="582" r:id="rId8"/>
    <p:sldId id="556" r:id="rId9"/>
    <p:sldId id="574" r:id="rId10"/>
    <p:sldId id="576" r:id="rId11"/>
    <p:sldId id="575" r:id="rId12"/>
    <p:sldId id="599" r:id="rId13"/>
    <p:sldId id="600" r:id="rId14"/>
    <p:sldId id="601" r:id="rId15"/>
    <p:sldId id="583" r:id="rId16"/>
    <p:sldId id="581" r:id="rId17"/>
    <p:sldId id="586" r:id="rId18"/>
    <p:sldId id="597" r:id="rId19"/>
    <p:sldId id="598" r:id="rId20"/>
    <p:sldId id="584" r:id="rId21"/>
    <p:sldId id="5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536"/>
            <p14:sldId id="256"/>
            <p14:sldId id="596"/>
            <p14:sldId id="552"/>
            <p14:sldId id="553"/>
            <p14:sldId id="555"/>
            <p14:sldId id="582"/>
            <p14:sldId id="556"/>
            <p14:sldId id="574"/>
            <p14:sldId id="576"/>
            <p14:sldId id="575"/>
            <p14:sldId id="599"/>
            <p14:sldId id="600"/>
            <p14:sldId id="601"/>
            <p14:sldId id="583"/>
            <p14:sldId id="581"/>
            <p14:sldId id="586"/>
            <p14:sldId id="597"/>
            <p14:sldId id="598"/>
            <p14:sldId id="584"/>
            <p14:sldId id="5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72" d="100"/>
          <a:sy n="72" d="100"/>
        </p:scale>
        <p:origin x="-852" y="-84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1:23:42.04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13413 7040 16,'14'-2'22,"-14"2"1,0 0-10,0 0-2,0 0-1,0 0-1,8 12-3,-4 1-1,0 2 0,1 1-1,0 1-1,2 5-2,-2 0 1,1 1-1,-2 0-1,0-4 1,0 0-1,0-3 0,0-1 1,0-6-1,-4-9 0,7 10 0,-7-10 0,9-5 1,-4-6-1,3-1 0,0-7 1,1 2-1,2-4 2,0-4-2,0-2 1,2 6-1,-1 1 0,0 1 0,0 7-2,-3-4-4,0 7-8,-9 9-8,10-8-7,-10 8 1,0 0 0</inkml:trace>
  <inkml:trace contextRef="#ctx0" brushRef="#br0" timeOffset="375.0209">13597 7043 12,'0'0'24,"0"0"2,7 13 2,-7-13-14,4 9-4,2 6 0,-2 0-4,3 5 0,-2-1-1,4 7-2,-1-2 0,1 0-1,-1-2-1,1-5 0,-1-4 0,-8-13 0,16 9 0,-16-9-1,18-18 1,-9 2 0,2-9-1,-1-4 1,0-5-1,1-1 0,-2-2 0,0 4 0,-2 7-2,1-2-3,-1 10-7,-3 6-11,-3-1-7,-1 13-2,0 0 2</inkml:trace>
  <inkml:trace contextRef="#ctx0" brushRef="#br0" timeOffset="902.0515">13896 6728 44,'0'0'29,"0"0"1,11-1-9,-8 13-13,-2 2 0,3 7-2,-2 5-3,4 6 0,-2 4-1,1 7-1,-1 3 1,0-6-1,-1 0-1,1-2 1,1-6-1,-2-5 0,1-7 0,0-6 0,-4-14-1,9 15 1,-9-15 1,12-3-1,-6-6 0,2-5 0,0-3 0,4-5 0,-1-2 1,3-5-2,-1 1 1,1 7-1,1 2 2,-3 2-1,0 7 0,-3 5 0,0 5 0,-9 0 1,16 22-1,-9-8 1,-1 5-1,0 4 1,0 3-1,-1 0 1,1-2-1,-2-3-1,1-4-2,-2-3-5,4-3-8,-7-11-15,9 1-1,-9-1 0,6-23 2</inkml:trace>
  <inkml:trace contextRef="#ctx0" brushRef="#br0" timeOffset="1131.0646">14359 6932 46,'0'0'29,"6"27"2,-8-8-8,1 0-14,3 5-1,-3-2-3,4 0-3,-3-4-1,3 0-1,-1-3-3,-2-15-6,1 14-12,-1-14-9,0 0-2,3-9 2</inkml:trace>
  <inkml:trace contextRef="#ctx0" brushRef="#br0" timeOffset="1324.0757">14339 6767 68,'0'0'32,"0"0"0,0 0-11,0 0-16,0 0-4,0 0-10,-4 14-21,4-14-2,-1 11-1,1-11 1</inkml:trace>
  <inkml:trace contextRef="#ctx0" brushRef="#br0" timeOffset="1892.1082">14529 6653 24,'0'0'27,"0"0"1,12 10 1,-12-10-16,1 10-4,2 6-3,-2-1-2,0 4-1,-1 8-1,1 3 1,-2 2-2,0 6 0,0 3 0,0-4 1,0-3-2,2 1 0,0-5 0,2-5 0,1-5 0,1-5-1,1-5-1,-6-10-3,17 15-10,-7-9-15,-10-6 0,17-7 0,-13-3 0</inkml:trace>
  <inkml:trace contextRef="#ctx0" brushRef="#br0" timeOffset="2486.1421">14743 7035 14,'0'0'26,"18"-1"1,-18 1 0,18-3-13,-5-1-1,-1-2-3,6 3-4,-5-5 0,4 1 0,-3-2-3,2 1 0,-3-4 0,2 7-2,-4-3 1,-2-1 0,-1-1-1,-8 10 0,9-14 1,-9 4-1,0 10 1,-6-19-1,-1 7 0,7 12 0,-15-15 0,4 9-1,-2 3 0,0 5 0,-1 4 0,-1 2-1,0 5 1,0-1 0,1 2-1,1 4 1,3 0 0,1-3 0,3 1 0,3 1 1,2-1 0,4 2 1,1-2-1,5-2 1,-1-1 0,4 1 0,1-1 1,1-4-1,1-3 0,2 2 0,-1-6-1,2 2 1,-1-1 0,-1-6-1,1-1 0,0 3-1,0 0-2,-5-4-1,3 4-6,-15 1-16,16-13-10,-16 13-2,11-7 1,-11 7 1</inkml:trace>
  <inkml:trace contextRef="#ctx0" brushRef="#br0" timeOffset="7177.4105">13557 7603 16,'0'0'15,"0"0"-1,0 0 0,0 0-2,0 0-1,0 0 0,0 0-3,0 0 0,-10 9-3,10-9-1,-9 11 0,9-11-2,-18 23 0,3-11 0,-2 6-1,-3 4 0,-5 4 0,-4 1 0,-4 2 0,0 2-1,-6 1 1,4 2 0,-5-1 0,0-1 0,1-2 0,3 1-1,-1-1 1,1-3 0,4-1-1,-1-1 1,4-3-1,2-4 0,4 1 0,2-7 1,3-2-1,4-1 0,3-3 0,11-6 0,-13 11 1,13-11-1,0 0 1,-9 6 0,9-6 0,0 0 0,0 0 0,0 0 0,0 0 0,0 0 0,0 0 0,0 0-1,0 0 0,0 0-1,0 0 0,0 0-3,0 0-5,0 0-6,3-12-15,-3 12-1,0 0 2,12-8 0</inkml:trace>
  <inkml:trace contextRef="#ctx0" brushRef="#br0" timeOffset="8621.4931">12384 8501 16,'-11'0'27,"11"0"1,0 0-7,0 0-6,-9 4 0,9-4-3,0 0-4,0 0-2,0 0-2,0 0-1,0 0-1,0 0-1,5 10 1,-5-10-2,10 9 1,-10-9 0,17 15 1,-5-6-2,1 1 1,0-1 0,3 2-1,-1 4 1,0-5 0,0 0-1,1 3 0,-3-4 0,-1 0 0,0 0 2,-1-2-2,-1-4 0,-10-3-2,15 8 4,-15-8-2,10 2 0,-10-2 1,0 0 1,0 0-1,0 0 0,0 0 1,0 0-1,0 0 0,0 0 0,-14 6 0,5-4-1,0 3 0,-4 0 0,0 2 0,-2 2 0,-2 0 1,-3 1-2,1 2 1,2 1 0,-2-3 1,2 1-1,0-1 0,3-2 0,3 1-1,2-1 2,9-8-1,-12 7-1,12-7 1,0 0-1,0 0 1,0 0-1,0 0-1,0 0-1,0 0-4,11-4-3,-11 4-9,0 0-14,12-8-1,-12 8 2,0 0 1</inkml:trace>
  <inkml:trace contextRef="#ctx0" brushRef="#br0" timeOffset="9937.5682">12122 8984 4,'0'0'18,"0"0"-7,0 0-2,0 0-2,0 0-2,0 0-2,0 0-1,0 0 1,0 0 0,0 0 1,-11 11 1,11-11 0,-6 10 1,6-10 0,-11 9 0,11-9 0,-13 16-1,5-5 1,-4 1-1,0 2 0,-5 0 0,2 7-1,-6 1 1,-1 3 0,-3 3-1,0 3 0,-4-2 0,-1 2-1,0-1 1,2-2-2,2-5 1,4 0-2,4-7 2,1-5-2,4-2-1,13-9 1,-12 11-1,12-11 0,0 0 0,0 0 0,0 0 0,0 0 0,0 0 0,0 0 0,0 0-1,0 0 1,6-10-2,-6 10-2,0 0-1,0 0-5,0 0-8,0 0-14,0 0-1,0 0 1,0 0 1</inkml:trace>
  <inkml:trace contextRef="#ctx0" brushRef="#br0" timeOffset="10466.5986">11369 9723 14,'-4'15'24,"-10"-7"2,1 6-11,-3 2 0,-2 3-2,0 1 0,-3-2-4,6 1-1,-3-3-3,6 0-2,1-3-1,2-4-2,4 1-1,5-10-3,-5 11-2,5-11-3,0 0-5,0 0-13,0 0-3,0 0 2,-9-19 1</inkml:trace>
  <inkml:trace contextRef="#ctx0" brushRef="#br0" timeOffset="10779.6165">11186 9665 28,'0'0'28,"9"9"1,-9-9 0,7 13-18,6 2-4,-1-1 1,7 4 0,-1-3-3,6 4-2,-2-4 1,3 0-2,-4-2 0,0 1-1,-2-2 1,-3 2-1,-2-3-1,-4-1 2,2 3-4,-12-13 1,16 20-1,-16-20-5,11 12-9,-11-12-16,0 0-1,15 0 1,-16-13 1</inkml:trace>
  <inkml:trace contextRef="#ctx0" brushRef="#br0" timeOffset="12029.688">11563 9640 29,'0'0'19,"0"0"-1,0 0-3,0 0-1,-11 9-3,11-9-2,-18 17-2,5-8-3,-2 6 0,-3 0-1,1 3-1,-1 0-1,-3 0 0,1-3-2,1 0-3,1-1-3,4-5-12,-4-8-10,18-1 1,-19-8 0</inkml:trace>
  <inkml:trace contextRef="#ctx0" brushRef="#br0" timeOffset="13192.7545">12544 9004 14,'0'0'20,"0"0"-6,0 0 0,0 0-1,0 0-1,0 0-3,0 0-2,0 0-2,3 13 0,-1-3-1,1-1 0,1 6 1,2 0-2,1 7 1,0 0-1,2 3 1,1 4-2,0 4 1,1-1-1,3 6 0,-2-1 0,1 0-1,0 0 1,1 0-1,0-2 0,0-3 0,-2-3 0,-1-4 0,-1-4-1,1-2 1,-4-7 0,-7-12 0,11 13 0,-11-13-1,0 0 0,0 0-1,11 5-5,-11-5-9,-4-12-16,4 12-1,0-9 0,0 9 0</inkml:trace>
  <inkml:trace contextRef="#ctx0" brushRef="#br0" timeOffset="13960.7985">13026 9616 16,'0'0'24,"-4"19"-5,3-5-3,1 3 0,-1 1-3,0 2-3,1 6-2,-1-4-1,1 2-1,-3-5-2,3 1 0,-3-4-2,3-1 0,-2-3 0,2-12 0,-2 13 0,2-13-1,0 12 0,0-12 0,0 0-2,0 0 1,0 0-3,0 0-1,0 0-3,0 0-6,5-10-15,-5 10-3,0-11 1,0 11 1</inkml:trace>
  <inkml:trace contextRef="#ctx0" brushRef="#br0" timeOffset="16014.916">14920 7521 7,'0'0'12,"0"0"-1,0 0 1,12 6-2,-12-6 1,16 11-2,-7-4 0,4 3 0,1 6-1,5-1-1,-1 5-1,4-2-1,3 7 0,0 0-1,3 3-1,-1 0 0,3-1-1,0 1 1,2 4-1,0-1 0,-2-2 0,2-1 1,2 3-2,-3-2 1,0 1 0,-3-2-1,1-3 1,-4-4-2,3 4 1,-4-4 0,-2-4 0,-3 0 0,0 0-1,-4-4 1,0 1 0,-4-3-1,-11-11 1,16 13-1,-16-13 0,10 11 0,-10-11-1,0 0-2,0 0-2,10 1-7,-10-1-16,0 0-4,0 0 2,0 0-1</inkml:trace>
  <inkml:trace contextRef="#ctx0" brushRef="#br0" timeOffset="21979.2571">15839 8601 21,'10'-4'25,"-10"4"-7,0 0-1,0 0 0,0 0-5,0 0 0,0 0-3,0 0-1,-1 16-3,2-2-1,-1-1 1,2 7-2,-2 0 1,1 1-2,-1-3 0,-1 4-1,1-5 0,-1-1 0,-1 0 0,0-4-1,0-3 0,2-9-1,-2 13-2,2-13-4,0 0-9,0 0-16,0 0-1,0-12 1,-4-3 0</inkml:trace>
  <inkml:trace contextRef="#ctx0" brushRef="#br0" timeOffset="22207.2701">15830 8470 23,'0'0'26,"9"-3"0,-9 3 1,0 0-18,0 0-3,0 0-3,0 0-6,11 1-6,-11-1-12,11-3-6,0 7 0,-11-4 1</inkml:trace>
  <inkml:trace contextRef="#ctx0" brushRef="#br0" timeOffset="22875.3083">16289 8425 1,'0'0'26,"0"0"2,0 0-5,-13 2-3,13-2-2,-14-2-3,3 0-4,11 2-2,-17-2-4,17 2-1,-16 2-1,16-2-2,-15 1 0,15-1-1,-14 6 0,14-6 0,-11 13 0,11-13 1,-11 15-1,7-2-1,0-2 2,0 2-1,1 0 0,2 3 0,1-3 0,0 3 0,1 4 1,3-1-1,-1 1 1,2 1-1,1-1 0,-1 1 2,-2 0-2,2 1 0,-1-5 0,-1 2 0,1 0 0,-2-2 0,0 2 0,1-3 0,-2 0-2,-1-3 1,1 0-2,-1-13-1,-1 14-5,1-14-6,0 0-11,0 0-6,-14-8 0,14 8 2</inkml:trace>
  <inkml:trace contextRef="#ctx0" brushRef="#br0" timeOffset="23168.3251">16041 8692 5,'0'0'26,"-10"5"0,10-5 2,0 0-11,11 0-5,0 0-1,0-3-4,5 1 0,1-2-2,3 2-1,-1-3-1,2 3 0,-2-1-1,0 2-1,-2-2 0,0-1-1,-3 4-1,-2-3-2,1 5-10,-3 0-17,-10-2-2,14-6 2,-14 6-2</inkml:trace>
  <inkml:trace contextRef="#ctx0" brushRef="#br0" timeOffset="26270.5025">15754 9149 1,'0'0'15,"0"0"-2,0 0 0,0 0-3,-9 11 0,9-11-3,-7 13 1,-2-4 0,3 0-1,-4 2-1,-1 2 0,-3 2 0,0 4-1,-4 1 0,-1 2 0,-2 1 0,-3 5-1,-3 1 0,-3 1 0,-1-2-1,1 0 0,0-3-1,3-1 0,2-2-1,4-4 0,3-5 0,6 2-1,2-6 0,10-9 1,-12 10-1,12-10 0,0 0 0,0 0 0,0 0 0,0 0 0,0 0 0,0 0 0,0 0-1,0 0 0,0 0 0,9-12-1,-9 12-1,0 0-1,10-4-2,-10 4-4,0 0-7,0 0-12,0 0 0,10-2 1</inkml:trace>
  <inkml:trace contextRef="#ctx0" brushRef="#br0" timeOffset="28120.6084">14767 10021 13,'0'0'21,"0"0"-4,0 0-5,9 5 0,1-5 0,0-1-3,3 3-1,0-4 0,3 2-2,-1-2 0,4 3-2,-2-2-1,1 2 0,-4 0-2,3 0 0,-3 2 0,1-1-1,-2 2 1,-2-3 0,1 1-2,-2 0 1,-1-1-2,-9-1-2,17-1-2,-17 1-5,0 0-6,11-2-13,-11 2 2,0 0 1</inkml:trace>
  <inkml:trace contextRef="#ctx0" brushRef="#br0" timeOffset="28468.6283">14790 10137 13,'0'0'26,"0"0"0,0 0 3,0 0-16,5 9-3,-5-9-1,14 4-2,-4-5-2,3 5-1,1-3-1,3 1-1,-1-2 0,2 2-1,0-1 0,-1 0 0,0-2-1,-1 1 0,0 0-2,-5-4-3,4 7-4,-15-3-7,16-8-14,-4 11-2,-12-3 3,9-2 0</inkml:trace>
  <inkml:trace contextRef="#ctx0" brushRef="#br0" timeOffset="28983.6577">15201 9985 22,'0'0'25,"0"0"-3,0 0-6,13 5-3,-13-5 0,13 2-3,-13-2-3,20 1 0,-9-1-3,4 4-1,1-3-1,2-1 0,-1 0-1,1 1 0,-2-1 0,0 0-1,-2 1 0,-2-1-1,-1 1-2,-11-1-4,15 3-5,-15-3-5,0 0-15,0 0 3,0 0 0</inkml:trace>
  <inkml:trace contextRef="#ctx0" brushRef="#br0" timeOffset="29349.6787">15194 10117 18,'0'0'23,"0"0"-5,0 0-4,10 5 2,-10-5-3,14-1-3,-3 1 0,0-3-2,6 4-2,-1-2 0,5 0-2,-2 1-1,2 2-1,-1-1 0,1 0 0,-3 2-1,-2 0 0,-2-2-1,-2 2 0,-2 0-1,-10-3-3,16 4-5,-16-4-6,0 0-16,0 0-1,0 0 2,0 0 0</inkml:trace>
  <inkml:trace contextRef="#ctx0" brushRef="#br0" timeOffset="31729.8148">14880 10469 10,'0'0'22,"0"0"-5,0 0-1,0 0-2,0 0 0,0 0-4,0 0-2,-10 4-1,10-4-2,0 0-1,-12 16-1,3-5-1,-2 1 0,-2 4 0,-1 0-1,-5 5 1,-2 4-1,-3 0 2,-1 2-2,-3 1 1,0 3 0,-2 0-1,0 1 0,0-1 0,3-1 0,-2 2-1,1 0 1,0-2 0,2-5-1,5-3 1,1-2-1,2-3 1,4-4-1,3-3 1,11-10-1,-14 9 0,14-9 0,0 0 0,0 0 1,0 0-2,0 0 1,0 0-2,4-11-1,-4 11-3,9-13-5,-9 13-11,13-8-9,-12-1 0,-1 9 1</inkml:trace>
  <inkml:trace contextRef="#ctx0" brushRef="#br0" timeOffset="32571.863">15251 10481 10,'0'0'12,"0"0"1,0 0-1,0 0 0,-5 14-1,5-14-1,4 17 0,0-5-2,2 4-1,3 1-2,3 3-1,2 2-1,4 1 0,1 2 0,4 2-1,2 0-1,1 0 0,2 2 0,-1 0 0,-1-1 0,0-1-1,-1-4 1,-4 2-1,0 1 1,-4-2-1,0-2 1,-4-4-1,0 1 0,-2-4 0,-2-1-1,-1-4-4,-8-10-5,10 0-18,-10 0-1,0 0 2,10-7-1</inkml:trace>
  <inkml:trace contextRef="#ctx0" brushRef="#br0" timeOffset="33459.9138">15672 11305 8,'-9'4'20,"8"11"2,-10-5-6,5 2-7,-1 3 1,2 1 0,3 2-2,-1 0-1,2 5 1,1-2-1,2 1-1,1-1-2,4 2 0,0-6 0,2 2-1,1-5 0,4-4-1,0-5 0,4-1-1,-1-6 1,2-4-1,-1-6 0,2-1-1,-1-6 0,-2 0 0,-3-3 0,-3-4 0,-4 0 0,-3 1-1,-4-2 1,-6-1 1,-4 3-1,-5 1 0,-1 2 1,-6 6-1,-2 6 1,0 1 1,-2 6-2,3 7 1,1 0-1,4 3-1,2 3-5,4-2-13,1-3-13,9 7 0,2-12 0,-1 15 0</inkml:trace>
  <inkml:trace contextRef="#ctx0" brushRef="#br0" timeOffset="35197.013">14099 11340 9,'7'-9'16,"-7"9"-1,0 0 2,0 0-2,0 0 0,0 0-2,0 0-1,0 0-2,-11 4-1,3 6-2,-5-2-1,0 8-1,-5-1 0,1 4 0,-6 1-2,2 0 1,-3 2-2,1 0 2,0-3-2,5-1-1,1-7 0,5 2 0,2-6-1,10-7-1,0 0-1,0 0-4,0 0-6,3-10-11,-1 0-10,4 0-1,-5-7 1</inkml:trace>
  <inkml:trace contextRef="#ctx0" brushRef="#br0" timeOffset="35600.0362">13767 11226 0,'0'0'22,"0"0"1,-14 3 2,14-3-14,-2 11-1,2-11-1,4 19-1,0-6-2,0 1-1,1-2 0,6 2-1,-11-14-1,19 18-1,-19-18 0,20 6 0,-8-8 0,1-2-1,-1-6 1,-2-2-1,-1-4 0,0 1 0,-2-2 0,-5 2 0,-3 0-1,-5 4 0,-3 3 0,-1 6-2,-1 8-1,-8-1-4,6 8-7,0 7-15,-4-7-2,14 9 2,-3-7 0</inkml:trace>
  <inkml:trace contextRef="#ctx0" brushRef="#br0" timeOffset="36107.0652">14251 11582 14,'-10'2'26,"7"10"1,-7-5 2,10-7-16,-9 21-2,5-11-1,6 2-3,-2-12-1,8 19-1,-8-19-1,19 12-1,-8-11 0,4-1-1,-2-3 0,1-3 0,-1-2-1,1-3 0,-4-3 0,-2 3 0,-4-4 1,0-1-1,-7 1 0,-1 0-1,-5 4-1,-4 1 0,-3 5-5,-4-1-4,2 6-20,-1 10-3,-9-2-1,6 11 2</inkml:trace>
  <inkml:trace contextRef="#ctx0" brushRef="#br0" timeOffset="36708.099">13693 11847 4,'10'-2'26,"-10"2"2,0 0 1,0 0-11,0 0-5,0 0 1,-17 6-3,10 10-3,-7-3 0,2 10-3,-6-1 2,2 6-2,-6 0-1,-1 5 0,-2-4-1,0 3-1,0-2 0,2-3 0,1-4-1,6-2 0,0-7 0,7-1-1,9-13 0,-10 9-1,10-9 0,0 0-2,5-10-4,-3-3-6,8 4-19,0 2-3,-6-4-1,-4 11 1</inkml:trace>
  <inkml:trace contextRef="#ctx0" brushRef="#br0" timeOffset="37263.1308">13211 12518 15,'0'0'27,"2"10"2,-10 1-2,-2 2-11,-2 9-1,-7 0-3,1 6-2,-5-4-2,1 6-3,-3-6 1,5 1-3,-2-3 0,6-5-2,5-3 0,1-3-2,3-2-1,7-9-3,0 0-4,-9 4-4,9-4-8,0 0-12,5-18-1,-2 7 2</inkml:trace>
  <inkml:trace contextRef="#ctx0" brushRef="#br0" timeOffset="37551.1478">12947 12539 36,'0'0'31,"6"-10"4,-6 10-2,15 4-17,-15-4-5,21 4 0,-7 3-5,4 5-2,3 1 0,5 3-3,0 0 1,1 0-1,-2-1 0,1 1 0,-1-4-1,-2-1 1,-5-2-1,-3 0-1,-2-1-1,-3-2-1,0 2-4,-10-8-13,0 0-15,9 11 0,-9-11-2,0 0 3</inkml:trace>
  <inkml:trace contextRef="#ctx0" brushRef="#br0" timeOffset="38405.1965">14262 11895 3,'0'0'25,"3"-14"3,-3 14-8,0 0 0,-1-10-2,1 10-2,0 0-4,0 0-3,0 0-2,0 0-1,3 9 0,2 4-2,0 2-1,4 6-1,2 2 0,1 5-1,2 3 1,0 2-2,4 0 1,-1 1-1,1-2 0,-2-4 1,-2-1-1,-1-5 0,-2-2-1,-3-5-1,-2-4-2,-6-11-10,0 0-20,0 0-1,1-15 0,-1 15 1</inkml:trace>
  <inkml:trace contextRef="#ctx0" brushRef="#br0" timeOffset="39314.2486">14395 12594 39,'7'-12'31,"-7"12"1,7-10 0,-7 10-20,5-9-5,-5 9-1,0 0-2,10-14-2,-10 14 0,14-8-1,-2 7 1,-3-2-1,5 3 0,-3 3 0,-1 0-1,2 3 1,-3 2-1,-1 4 0,-1-1 0,-2 4 0,-2 1 0,-3 2 0,-1 1-1,-5 3 1,-1-1 0,-2 1-1,-4 2 1,2 1 0,-5-3 0,0-2 0,1-1 1,2-4-1,2-2 1,3-3-1,8-10 2,-11 7-1,11-7 0,0 0 1,16-3 0,-6-1 1,2 2-1,2-1 0,2 2 0,2 0 0,1 2 0,-5 1-1,3 4 0,-3-2 0,1 2-1,-2-1 0,-3-2-2,1 3-2,-11-6-4,14 4-16,-14-4-12,0 0 0,0 0-1,-8-16 2</inkml:trace>
  <inkml:trace contextRef="#ctx0" brushRef="#br0" timeOffset="40391.3102">13312 12499 3,'0'0'6,"0"0"1,0 0 0,0 0-1,0 0 0,-14 4 1,14-4-2,-12 15 0,4-2 0,-3-1-2,0 4-2,0 3-6,-7-7-14,9 12 1</inkml:trace>
  <inkml:trace contextRef="#ctx0" brushRef="#br0" timeOffset="43895.5106">16554 9136 10,'0'0'9,"0"0"0,0 0-1,0 0-1,0 0 0,0 0 0,0 0-1,0 0 0,0 0 0,16 9 0,-7-2 1,1 2-1,6 2-2,1 5 1,3 4-2,2 2 0,3 5 0,2 3-2,4 1 1,1 4-1,0 2 0,1-1 0,2 0 0,1 1 1,0 1 0,0-1 1,-2-2-1,1-1 1,-3-3 0,1-1 0,-3-3-1,0-5 1,-6-4-2,1 0 1,-4-6 0,-4-3-1,-3-3 1,-4 0-1,-10-6 0,11 4 0,-11-4-1,0 0-4,0 0-6,0 0-19,0 0-2,12 11 1,-12-11-1</inkml:trace>
  <inkml:trace contextRef="#ctx0" brushRef="#br0" timeOffset="45471.6008">17581 10048 0,'0'0'21,"0"0"3,0 0-7,0 0-2,0 0 1,14-6-4,-4 6-3,0-4 0,6 5-2,3-2-2,3 2-1,0-3-1,3 2-1,0 1 0,0-2 0,-1-1-1,1 0 0,-5-1 0,-4 0-2,0 2-1,-6-3-4,-1 3-8,-9 1-10,0 0-7,0 0 2,-18 3-1</inkml:trace>
  <inkml:trace contextRef="#ctx0" brushRef="#br0" timeOffset="45746.6165">17624 10160 18,'0'0'26,"0"0"2,14 4-8,-3-5-4,3 2-1,3-1-3,5 2-3,-3-2-3,4 3-2,-4-1-1,1-1-1,-3 1-1,0 1 0,-5-1-1,-2-1 0,-10-1-4,13 2-5,-13-2-9,13 7-13,-13-7-1,0 0 0,0 0 1</inkml:trace>
  <inkml:trace contextRef="#ctx0" brushRef="#br0" timeOffset="47376.7095">17645 10551 19,'0'0'15,"0"0"-2,0 0 0,0 0-2,0 0-2,-2 12 0,2-12-2,-6 16-2,2 0-1,-3 1 0,-1 5-1,-5 5 0,-1 4-1,-5 3 1,-3 5-1,-2 4 1,-1 0 0,-5 0 0,2 4 0,0-6 0,2-1 0,2-8 0,6-5-1,1-8 1,5-2-1,5-8 0,7-9-1,0 0-2,0 0-2,0 0-5,7-17-8,-3 7-14,6 8-2,-10-8 1,0 10 1</inkml:trace>
  <inkml:trace contextRef="#ctx0" brushRef="#br0" timeOffset="47859.7369">17228 11442 23,'0'0'29,"-6"12"0,-2-3-7,-3 2-5,1 7-3,-6-1-3,0 5-4,-3 0-2,2 5-2,-3-4-2,1 0 1,2-4-2,1-3 0,4-2 0,5-3-2,7-11-1,-13 10-4,13-10-5,0 0-6,-4-9-10,4 9-5,1-17 2,0 5 2</inkml:trace>
  <inkml:trace contextRef="#ctx0" brushRef="#br0" timeOffset="48112.7518">16995 11489 15,'3'-18'28,"-3"18"1,0 0-3,7-9-8,-7 9-4,18 5-2,-2 4-4,-1 2-3,7 4-1,-1-1-1,3 4-1,0 2 0,1-2-1,-4 1 0,-2-2 1,-1-4-4,-4-3 0,2 2-3,-6-11-9,3-6-18,-1 4-1,-6-12 0,7 3 1</inkml:trace>
  <inkml:trace contextRef="#ctx0" brushRef="#br0" timeOffset="49014.8034">18039 10472 8,'0'0'24,"0"0"-4,0 0-4,0 0-1,0 0 0,0 0-3,10 4-2,-10-4-3,10 14-1,-3-3-1,3 2-1,2 6 0,1 3-2,4 3 0,2 5 0,1-1 0,2 5-1,-1 2 0,4 5 0,0-3 0,2 0 0,1 1 0,1 0 0,-1-2 1,1-2 0,-3-4 0,1-4 1,-2-2-1,-1-1 0,-4-6-1,-2 0 1,-1-4-1,-1 0 0,-2-4 0,-3 0 0,-2-2-1,-9-8 0,13 8-4,-13-8-11,0 0-17,0 0-2,-16-10-1,16 10 1</inkml:trace>
  <inkml:trace contextRef="#ctx0" brushRef="#br0" timeOffset="49740.845">18883 11438 5,'0'0'21,"0"0"-3,0 0-5,0 0 1,0 0-2,0 0 0,0 0-2,4-9-1,-4 9-2,0 0 0,-13 13-2,4-6-1,-2 7 0,-5-1 0,-2 9 0,-4-1 0,0 2 0,-1-2 0,2 3 0,0-4-1,2-2 1,5-4-2,5-4-1,9-10 0,-11 10 0,11-10-1,0 0-1,0 0-3,0 0-5,15-9-11,-15 9-13,9-4-2,-9 4 2,0 0 0</inkml:trace>
  <inkml:trace contextRef="#ctx0" brushRef="#br0" timeOffset="53558.0629">18549 11977 25,'0'0'15,"0"0"-1,-7 12 1,7-12-3,-11 16 0,5-2-3,-4 2-1,-2 6-1,-3 4-1,-3 3-1,-7 2 0,2 3 1,-5 0-1,2 1 1,-2-5-1,4-1-1,2-7-1,6-5 0,4-4-1,12-13-1,-10 10-1,10-10-2,0 0-2,12-14-8,-1 3-13,2 6-8,-5-7 0,2 7 0</inkml:trace>
  <inkml:trace contextRef="#ctx0" brushRef="#br0" timeOffset="54206.1004">18152 12619 2,'0'0'27,"10"-3"1,-10 3 2,-9 0-10,3 10-5,-8-1-1,1 7-3,-8-1-3,4 7-1,-6-2-2,2 3 0,-2-2-3,4-1 0,-1-2 0,6-3-1,2-2-1,2-6-1,10-7-1,-9 6-2,9-6-5,0 0-4,4-12-11,-4 12-9,4-20-1,-1 11 2</inkml:trace>
  <inkml:trace contextRef="#ctx0" brushRef="#br0" timeOffset="54461.115">17907 12615 35,'10'1'29,"0"4"3,-10-5-7,15 10-11,1 0-3,-2 0-1,8 7-5,0-3-1,4 2-1,-1-1 1,2 0-3,-3-4 0,-2 0 0,-2-2-2,-3-4-1,-3 0-4,-5-6-5,2 2-13,1 1-8,-12-2-3,9-7 3</inkml:trace>
  <inkml:trace contextRef="#ctx0" brushRef="#br0" timeOffset="55196.157">18963 11819 4,'0'0'25,"11"17"1,-11-17-4,1 11-7,3-1-1,2 3 0,3 5-4,4-2-1,4 8-3,1 0 0,4 4-1,-1-4-1,4 8-1,-2-2 0,1 0-1,-3-1 1,0-3-1,-5-3-1,1-2 0,-4-5 1,0-2-1,-4-6-1,-9-8-2,13 11-4,-13-11-15,0 0-12,0 0-2,0 0 1,0 0 1</inkml:trace>
  <inkml:trace contextRef="#ctx0" brushRef="#br0" timeOffset="56171.2128">19279 12664 34,'0'0'30,"0"0"1,0 0-1,0 0-19,-1-13-2,1 13-1,8-12-2,-8 12-2,13-14 0,-1 6 0,-12 8-1,20-13-1,-20 13 0,21-4-1,-10 4 0,1 3 0,-2 3-1,-3 4 0,3 1 0,-3 4 0,0 1-1,-6 0 1,-3 3 0,-2 1-1,-5-2 0,-2 2 1,-2 0-1,-5-1 1,-1-1 0,3 0 0,-2-3 0,3-3 0,1-3 1,5 1-1,9-10 1,0 0 0,-4 9 1,4-9-1,18-1 1,-4 2 0,2 0 1,3-1-1,1 1 0,3 0 0,-6-2 0,2 3-1,-6-1 1,1 0-1,-5 0-1,-9-1-1,11 4 0,-11-4-2,0 0-3,0 0-7,0 0-25,0 0 2,-13-10-1,13 10 1</inkml:trace>
  <inkml:trace contextRef="#ctx0" brushRef="#br0" timeOffset="59543.4056">16748 8685 7,'20'-2'12,"-9"-1"-1,7 4 0,-1-1-1,4 4 0,0-3-1,2 3-1,2 1 1,2-2-2,3 2 0,5 2-2,5-2 0,4-1 0,7 1-1,5-1-1,5 0-1,5-1 0,5 0 0,2 1-1,5 0 0,-2 1-1,1 1 1,-4-1-1,-1 4 0,0 0 1,-3 0-1,-4 2 2,0 2-1,3-1 0,-1 2 1,2 1 0,5-2 0,3 1-1,6 2 1,3-2-1,3-3 0,4 2-1,2-4 0,2 1 1,0 1-1,-3 0 0,-3-3 1,-6 3 0,-2 2-1,-5 0 1,-4-1 0,-3 0 0,-1 2-1,-5-4 1,1 4 0,1-3-1,0-1 2,-2 0-2,0 0 1,1-1 0,-3 1 0,-1-3 0,-1 1 1,-5-2-1,1 3 0,-1-1 1,0-1 1,-3-2-2,-1 5 0,-1-2 0,-1 0 1,0 3-1,-1-1 0,-1 0 1,0 2-1,-3 1 1,3-2-1,-3-1 0,0 1 0,-3-4 1,0 1-2,-2-1 1,-3-2-1,-3 1-3,-6-3-12,-8 1-21,1-1 2,-8-4-2,2 2 2</inkml:trace>
  <inkml:trace contextRef="#ctx0" brushRef="#br0" timeOffset="62339.5656">21604 9621 11,'0'0'14,"0"0"1,0 0-2,-10 2-1,10-2-1,0 0 1,0 0-3,0 0-1,0 0 0,0 0-1,0 0-1,10 3 0,-10-3-1,16 1 0,-4-2 0,1 1-2,3-2 0,2 0-1,2 1 0,1 0-1,1-1 0,0 2 0,-1-3-1,-1 3 0,-2 0 0,-3-1-1,-1 2-1,-14-1-2,15 4-1,-15-4-4,0 0-4,1 12-8,-1-12-10,-11 11 1,-1-13 1</inkml:trace>
  <inkml:trace contextRef="#ctx0" brushRef="#br0" timeOffset="62687.5855">21592 9763 18,'0'0'15,"-7"11"-4,7-11 3,0 0-1,0 0 1,0 0-3,12 7 1,-12-7-2,16 3 0,-4-4-1,3 3-2,2-3-1,4 3-1,0-3-1,4 0 0,-1-1-2,0 2 0,-2-1-1,1 1 1,-5-1-1,-3 1-4,-3 1 1,-12-1-3,14 4-8,-14-4-15,0 0-4,0 0-1,-20 6 2</inkml:trace>
  <inkml:trace contextRef="#ctx0" brushRef="#br0" timeOffset="63824.6505">21336 10009 3,'12'5'24,"-12"-5"1,0 0-7,0 0-2,-12-3-2,12 3-4,0 0-1,-12 7-3,12-7-1,-11 13-1,3-1-1,-1 2-1,-5 3 0,-1 1 1,-4 4-1,0 0 1,-5-2 0,3 2 0,0-7-1,3 1 1,1-4 0,6-3-1,2-7-1,9-2 0,0 0-1,0 0-2,0 0-3,5-16-9,0 5-18,5 9-1,-8-7 1,-2 9 1</inkml:trace>
  <inkml:trace contextRef="#ctx0" brushRef="#br0" timeOffset="64425.6849">20613 10449 5,'13'-4'24,"-13"4"2,0 0-8,0 0 1,0 0-3,0 0-2,0 0-2,-2 12-2,-10-3-2,1 6 0,-6-1-2,-2 5-1,-6 4-1,2 2-1,-5-3-1,0 1 0,0-3 0,4-2-2,2-2 1,5-4-1,4-5-1,3-2-1,10-5-1,-9 1-2,9-1-4,0 0-5,0 0-11,11-8-9,-12-2 0,1 10 2</inkml:trace>
  <inkml:trace contextRef="#ctx0" brushRef="#br0" timeOffset="64712.7012">20356 10455 24,'5'-10'29,"-5"10"0,0 0 3,0 0-16,16 3-5,-16-3-3,18 19-2,-7-8-2,7 3 0,-2 1-2,7 2 1,-2 0 1,0-2-2,1 2-1,-1-1 0,-1-3 1,0 1-3,-4-1 1,0-3-3,0-2-6,-4-1-9,-12-7-15,23 6-1,-14-11 0,7 1 2</inkml:trace>
  <inkml:trace contextRef="#ctx0" brushRef="#br0" timeOffset="65586.7513">21819 10039 23,'0'0'23,"0"0"-5,0 0-3,0 0 0,-1 15-5,1-3-2,2 3-1,-2 5-2,3 4-1,-2 5 0,2 4-2,-1 4 0,0 1-1,0 0 0,-1 1 0,0-2 0,0-5 0,0-4-1,-1-4 1,0-5 0,2-6-1,0-3 0,-2-10-3,0 0-5,0 0-13,0 0-9,11-9 1,-12-4 1</inkml:trace>
  <inkml:trace contextRef="#ctx0" brushRef="#br0" timeOffset="67673.8707">21865 10905 10,'9'-10'23,"-9"10"-2,0-9-2,0 9-1,0 0-3,0 0-2,0 0-2,0 0-3,0 0-2,0 0-1,-4 15-2,7 0 0,-2 2-1,1 7 0,-1 3 0,2 5 0,-2 0-1,0 0 1,0-1-2,-1-1 1,-1-4-1,1-2 1,-1-4-1,0-5-1,0-1 1,1-14-3,-2 18-2,2-18-8,0 0-14,0 0-5,-5-10-1,5 10 2</inkml:trace>
  <inkml:trace contextRef="#ctx0" brushRef="#br0" timeOffset="67987.8886">21715 11142 10,'0'0'26,"0"0"1,10-6 3,1 0-14,5 1-4,-4-1-1,9 4-1,-4-4-2,7 4-2,1-3-2,3 5 0,0-2-2,3 1 0,0-1 1,-2 1-3,-1 0 1,-4 1-1,-3 1-1,-4-2-2,-3 2-2,-14-1-9,11-4-18,-11 4-2,0 0 2,0 0 0</inkml:trace>
  <inkml:trace contextRef="#ctx0" brushRef="#br0" timeOffset="69770.9904">21662 11537 12,'0'0'17,"9"-13"-2,-9 13 0,0 0-2,0 0 0,0 0-3,0 0-1,-1 13-1,-6-3-2,-2 4-1,-3 4-1,-1 3 0,-7 3-2,0 3 1,-4 1 0,-1 1 0,-3-2 0,1 1 0,1-10 0,2 2-1,5-8 0,4-1 0,5-6-1,10-5-1,0 0-1,0 0-5,13-6-10,3 4-15,-16 2-1,21-7 1,-21 7 0</inkml:trace>
  <inkml:trace contextRef="#ctx0" brushRef="#br0" timeOffset="70340.0232">21226 12042 2,'13'-9'26,"-13"9"2,2-9-7,-2 9-1,0 0-3,0 0-3,-10 5-2,4 5-4,-6 0-2,2 4-3,-5 2-1,1 3-1,-4 3 0,3 0 0,-2-1 0,-1-1-1,4-2 0,-1-3-1,5 0-1,0-8-1,10-7-3,-11 10-3,11-10-8,0 0-10,0 0-5,11-10 1,-11-9 1</inkml:trace>
  <inkml:trace contextRef="#ctx0" brushRef="#br0" timeOffset="70606.0384">21086 12001 21,'0'0'27,"15"-1"2,-15 1 0,0 0-15,6 20-5,-3-8-2,4 6-1,-1 1-2,3 3-1,-1 2 0,1-1-1,-1-2-1,2 1-1,-3 1-2,-1-6-2,1 2-1,-5-8-3,3 1-2,-5-12-3,-1 13-3,1-13-5,0 0-7,0 0 2</inkml:trace>
  <inkml:trace contextRef="#ctx0" brushRef="#br0" timeOffset="70841.0518">21047 12157 4,'-12'3'26,"12"-3"3,0 0 2,0 0-13,14 9-2,-4-11-3,9 4-3,-2-4-3,10 2-2,-1-1-1,5-1-3,-1 0-2,-2-1-3,0 6-8,-4-1-14,-6-3-6,1 5-1,-19-4 1</inkml:trace>
  <inkml:trace contextRef="#ctx0" brushRef="#br0" timeOffset="71530.0912">20953 12576 23,'0'0'29,"0"0"-1,0 0-4,0 0-9,0 0-2,0 13-3,0-13-5,-14 24-1,4-8-1,0 2-1,-2 1 0,-1 4-1,-2-4 0,1 2 0,-2-1 0,1-3 0,1-2 1,2-2-1,2-2 0,10-11 0,-15 13 1,15-13-1,0 0-1,0 0 0,0 0 0,0 0-3,0 0 0,0 0-6,0 0-10,0 0-13,0 0-2,16 5 2,-16-5 0</inkml:trace>
  <inkml:trace contextRef="#ctx0" brushRef="#br0" timeOffset="72806.1642">20555 13179 23,'0'0'26,"2"-11"2,-2 11-9,16-10-6,-5 3 0,4 1-1,-2-3-3,6 6-2,0-3-1,3 4-2,-2 1-1,2 3-1,-3 0-1,-2 4-1,-1 0 1,-4 3 0,-12-9 1,8 19-2,-12-8 2,-6 1-1,-6 3 0,-1 1-1,-6-1 1,-1 2-1,1-3 1,2-2-1,4-2 0,6-2-1,11-8 1,0 0 1,0 0-1,11 6 0,5-7 0,2 3 1,3 0-1,0 1 1,-2 3-1,0 2 0,-2 3-1,-5 0 1,-6 3-1,-4-1 1,-4 0 0,-5 0-1,-3-1 1,-4-3 1,-3 0-1,-2-3 1,-1-3 0,3 0 0,-1-2 0,4-1-1,1-2 0,4 0-2,9 2-2,0 0-4,0 0-11,7-9-15,-7 9-1,18-13 2,-10 2 0</inkml:trace>
  <inkml:trace contextRef="#ctx0" brushRef="#br0" timeOffset="73560.2074">21296 12583 24,'0'0'26,"0"0"-6,0 0 0,-5 11-3,6 1-3,2-3-3,4 9-2,3-4-2,7 8-1,3-2-2,6 0 0,1 2-1,4 4 0,1 0 0,1 0-1,-3-3-1,-1 0 0,-4-2-1,-2-2 1,-3-2-1,-5-6 0,-1-1-2,-14-10-6,20 10-11,-9-4-14,-11-6-2,0 0 2,-3-12 0</inkml:trace>
  <inkml:trace contextRef="#ctx0" brushRef="#br0" timeOffset="74176.2421">21897 13152 13,'0'0'23,"0"0"-4,0 0-6,0 0 1,-4 13 0,-5-3-3,2 2-1,-7 2-2,1 4-2,-6-1 0,2 4-2,-4-2 1,0 1-1,2-4 0,-1 2 0,5-5-1,1-3 0,4-2-2,0-2-2,10-6-2,0 0-3,0 0-8,0 0-15,0 0-4,0 0 2,-3-21-1</inkml:trace>
  <inkml:trace contextRef="#ctx0" brushRef="#br0" timeOffset="74430.2571">21644 13226 24,'0'0'29,"0"0"0,0 0 3,12 3-14,1 2-9,0-3-1,6 10-1,-1-5-1,4 6-1,1-2 1,0 5-2,-3-2-2,-1 1 0,1 0-3,-5-6-3,3 3-12,-4-1-18,-14-11 0,13 0 0,-15-10-1</inkml:trace>
  <inkml:trace contextRef="#ctx0" brushRef="#br0" timeOffset="75297.3067">22258 11473 17,'0'0'21,"0"0"-2,-1 11 1,1-11-2,6 11-2,1 0-3,1 1-1,6 4-2,5 1-2,7 6-1,2 0-1,8 6 0,2-2-2,6 4-1,2 0-1,1 4 0,-3-4 0,-3 2-1,-4-2 0,-5-1 0,-6-3 0,-3-2 0,-9-4 0,-2-5 0,-7-2 0,-5-14-3,4 15-2,-4-15-9,0 0-23,0 0 1,-12-10-2,12 10 2</inkml:trace>
  <inkml:trace contextRef="#ctx0" brushRef="#br0" timeOffset="76167.3565">23117 12228 43,'0'0'30,"0"0"3,11 12-8,-9-1-12,-3 0-2,4 7-1,-6 1-1,4 6-2,-2-1-1,0 6-1,-3-5-1,5 4 0,-6-4-1,1-1-1,-1-4 0,1-2-1,-6-2 0,7-5-1,0-1 0,3-10-2,-6 12-3,6-12-12,0 0-21,0 0 1,-4-10-1,4 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7:51:53.20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8775 6790 16,'12'2'27,"12"5"3,-5-7-2,10-3-10,10 3-1,4-8-3,13 6-4,1-6-2,9 1-1,4-5-3,10 4-1,1-1 0,4 0-2,1 2 0,1 1-1,0 0 1,-1 3-1,-2 3 1,-3-1 0,-5 0 0,0 4-1,-6-1 1,-3 1 0,-2 0-1,-4-1 1,-4-2-1,-3 2 0,-3 0 0,-3-4 1,-5 1-2,-2 1 1,-5 0-1,-7-2-1,-4 3-1,-9-5-2,0 4-7,-16 0-21,0 0-2,0 0 0,-3-15 1</inkml:trace>
  <inkml:trace contextRef="#ctx0" brushRef="#br0" timeOffset="815.0467">10594 6559 59,'0'0'34,"0"0"1,0 0-9,0 0-10,0 0-4,10 6-4,-10-6-2,22 7-1,-6-3-1,6 4-1,0 0 0,5 1-1,1 4 1,2-1-2,1 0 0,4 3-1,-4-2 1,0 0 0,0-1-1,-2-1 1,-5-3-1,-1 0 0,-5-1 0,-6-4 1,-12-3-1,13 9 0,-13-9 1,0 0-1,-8 13 0,-3-8 1,-4 1-1,-1 6 0,-7 0 0,-3 3 1,-4 2-2,-4 3 1,-1-1 0,1 3 0,-1 1 0,1-3 1,3-2-2,4 1 1,6-2-2,4-6-3,8 2-18,9-13-17,-14 3 2,14-3-2,-4-13 1</inkml:trace>
  <inkml:trace contextRef="#ctx0" brushRef="#br0" timeOffset="3882.2221">1369 9950 39,'9'10'31,"-9"-10"3,0 0-8,0 0-8,-16 2-3,16-2-3,-16 3-4,6 3-3,-3-6 0,2 6-1,-5-5-1,-4 2-1,0-1 0,1 2-1,19-4 2,0 0-1,-66 9-1,66-9 1,0 0 0,-61 17-1,61-17 1,0 0 0,0 0-1,-56 28-1,56-28 1,0 0 0,0 0 0,0 0 0,-32 61-1,32-61 0,0 0 1,-6 71-1,6-71 0,1 71 1,-1-71-1,2 90 0,2-37 0,-3 3 1,2 4-1,2 3 0,-3 4 1,0 1-1,3 5 1,-5-1-1,-3 2-1,2 5 1,-4-1 0,-2 0 0,1-1-1,-2 2 1,-4-2-1,3 2 1,2-1 0,-4-5 0,1 0-1,3 1 1,-1-3-1,2-4 1,0-2-1,1-2 0,-1-1 1,3-3-1,1-4 1,0-3 0,2-52 0,-2 92-1,2-92 1,1 76 1,-1-76-1,7 55 0,-7-55 0,0 0 0,0 0 1,27 56 0,-27-56-1,0 0 1,0 0 0,64 0 1,-64 0-1,53-14 1,-28 6-2,6 2 0,0-2 0,0-1 0,0 2 0,-2 1-1,-6 2 1,0 1-1,-3 1 2,-8-1-1,-3 2 0,-9 1 0,0 0-2,0 0-2,0 0-8,-10-1-27,1-11-2,-5-5 2,1-10-2</inkml:trace>
  <inkml:trace contextRef="#ctx0" brushRef="#br0" timeOffset="5612.321">1227 10093 11,'0'0'22,"-5"10"-4,5-10 0,0 0 0,4 14-4,-4-14-1,-1 15-2,5-2-3,-3 1-1,-1 3-1,0 0-1,-1 6 0,0 3-2,1 4 1,0 1-1,-3 4-1,0 1 1,4 3-1,-3 1 0,1 1 0,-4-1 0,2 1 0,0-1 0,2 0-1,-1-2 1,-2-1-1,-2-1 1,4 0-1,1-2-1,-2-3 2,-1 0-2,1 0 1,-1 0 0,3-1-1,1-2 0,0-28 2,-6 60-2,6-60 1,-5 63 0,3-31-1,0 1 1,2-33 0,-6 64 0,4-31-2,1-1 2,1-32-1,-2 64 0,2-64 1,-4 63 0,4-63-1,-1 63 0,1-63 2,-4 62-2,4-62 1,-2 62-2,2-62 2,0 58-1,0-58 0,-4 55 0,4-55 0,3 54 0,-3-54 0,2 52 0,-2-52-1,1 50 2,-1-50-2,0 0 2,6 71-1,-6-71 0,0 0-1,0 61 1,0-61 0,0 0 0,-7 58 0,7-58-1,0 0 1,-9 54 0,9-54 1,0 0-2,0 0 2,-11 61-2,11-61 1,0 0 0,0 0 0,-5 58 0,5-58-1,0 0 1,0 0 0,-6 57-1,6-57 1,0 0 0,0 0 0,0 0 0,0 0 0,-6 53 0,6-53 0,0 0 0,0 0 0,0 0 0,0 0 0,0 0 0,0 0 0,0 0 1,0 0-1,0 0 0,0 0 0,0 0 0,0 0 0,0 0-5,0 0-25,0 0-6,0 0 1,0 0-2</inkml:trace>
  <inkml:trace contextRef="#ctx0" brushRef="#br0" timeOffset="7397.4231">6121 9785 14,'0'0'28,"0"0"1,0 0-3,10 6-8,-10-6-2,15 3-3,-1 0-2,-2-4-3,10 7-1,-2-3-3,3 2 0,1-1-2,3 3 1,-3-3-1,2 4 0,-4-2-1,0 0 1,-3-1-2,-1 1 1,-3 0 0,-4-1 0,-2 0 0,-9-5 0,12 7 0,-12-7 0,3 13 1,-3-13-1,-6 15 1,2-2-1,-2-1 1,1 5-1,-1 1 0,0 1-1,1 5 1,2 3-1,-1 2 0,0 2 1,0 5-2,1 3 2,2 5-2,-1 3 2,0 3-2,1-2 2,-1 5-2,1 2 2,1-2-1,-2 0 0,0 1 1,0 0-1,1-1 0,-2 3 0,1-2 1,-1-1-1,-1 0 0,2 1 0,0-2 0,0 0-1,-2 1 2,0-2-1,1-3 0,-1 2 0,1 0 0,-1-1 0,0 2 1,0-4-1,1 1 0,1 0 0,0 0 0,-1-2 1,2-2-2,2 0 1,0-1 0,-1-1 0,0-1 1,-1-2-2,2 0 2,-1 0-2,0 1 1,-2-4 0,1-1 0,2-1 0,-1-3 0,0-1-1,0-2 1,0-5 1,-1-4-2,2 1 1,-2-5 0,-2-1 1,0-4-1,3-10 0,-5 15 0,5-15 0,-7 9 0,7-9 1,-17 0-1,7 0 0,-2-2 0,-6 1 0,-1 0 1,-3 0-1,-2-1 1,1 1-1,1 2 1,-2-2 0,2 1 0,6 1-1,0-2 1,6 1-1,10 0 1,-14 1-1,14-1 0,0 0-2,0 0-1,0 0-3,20 8-10,-10-7-23,-10-1 1,18-9-1,-11-5 1</inkml:trace>
  <inkml:trace contextRef="#ctx0" brushRef="#br0" timeOffset="8919.5102">6285 9890 8,'7'9'22,"-7"-9"-3,0 13-1,-1-3-2,1 3 0,0 5-3,-1-1-2,3 8-2,-3-3 0,2 6-2,-3 0-1,3 6-1,-2-1-1,1 5 0,-2 1 0,0 3-1,-2-1-1,2 2 1,-1-1-1,-2 0 0,0 0 0,1 1 0,-1-4 0,2 2-1,-1-2 1,1-1-1,-1-1 0,3 1 0,-1-4-1,1 0 0,0 0 1,1-1-1,0-1 0,2 2 0,0-1 0,-2-2 0,0 1 0,1 1 1,0-3-2,-1 1 1,2 2 1,-2-2-1,0-1 0,2 1 0,-1 0 0,-1-1 1,0 1-1,0-1 0,-1-2 0,1 2 0,0 1 0,-2-2 0,1 1 0,0 1 0,0 1 0,0 0 0,-2 0 0,1-2 0,1 0 0,0 0-1,0-1 1,-2-2 1,1 1-1,1-2-1,0-1 2,-1-1-2,0 0 2,-1-3-1,1-1 0,2 1 0,0-2 0,-2-3 0,1 2 0,1-1 0,-1-1 0,0 0 0,1 1 1,-4-3-1,1 3 0,1-2 0,0 0 0,-1-2 0,0 3 0,1-3 0,-1 0 0,3 1 0,-1-4 0,0 2 0,1-1 0,0-2 0,1 1 0,0-1 0,-1 0 0,0-9 0,-1 14 0,1-14 0,1 13 0,-1-13 0,-1 14 0,1-14 0,0 0 0,1 14 0,-1-14 1,0 0-1,0 12 0,0-12 1,0 0-1,0 0 0,-1 9 0,1-9 0,0 0-1,0 0 0,0 0-3,0 0-10,-14-5-22,14 5 0,-5-11 0,5 11 0</inkml:trace>
  <inkml:trace contextRef="#ctx0" brushRef="#br0" timeOffset="13987.8001">7034 11152 11,'0'0'27,"0"0"1,0 0 2,0 0-10,0 0-6,12-6-1,-12 6-5,16-5-1,-16 5 0,21-5-1,-8 2-2,5 4 0,-2-2-1,4 2 0,-2 0-1,1 0 0,0-1-1,0 2 0,-2 0 0,-1-2-1,0 0 0,-2 0 0,1 0-1,-5-2-2,2 3-2,-12-1-3,13-5-11,-13 5-10,0 0-5,0 0-2,-15-5 4</inkml:trace>
  <inkml:trace contextRef="#ctx0" brushRef="#br0" timeOffset="14635.8372">7063 11315 16,'0'0'26,"0"0"-3,0 0-1,-6 9-3,6-9-1,0 0-3,12 9-2,-12-9-1,16 1-2,-5-2-1,8 5-2,-3-5-1,5 3 0,0-2-2,1 1-1,0-1-1,2 1 0,-5-1-1,-3 0 0,-1-1 0,-2 1-2,-3 0 0,-10 0-4,15 1-8,-15-1-25,0 0 0,0 0 0,-9-10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7:55:38.42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3048 13050 29,'0'0'30,"0"0"2,0 0-10,0 0-4,0 0-2,-10 6-4,10-6-5,-15 1 0,15-1-3,-20-3-2,9 3 1,-3-1-1,-2 1-1,-3-1 1,2 2-1,-4-1 0,2 3 0,-1-1 1,1 0 0,0-1-1,4 1 1,2 0 0,0 0-1,3 0 0,10-2 1,-13 6-2,13-6 1,-8 14 0,6-5-1,0 3 0,3 4 1,1 2-1,1 7 0,2 3 0,1 3 0,0 1 1,1 5-1,0 4 0,1 1 1,-3 4-1,-1-3 0,0 1 0,-1 2-1,-1-1 1,-2-2-1,3-4 1,-3-2-1,2-4 0,0-3 1,-1-4 0,2-5-1,1-4 1,-1 0 0,3-2 0,-2-5 1,5-1 0,0-1-1,0-5 1,2 0 0,1-2 0,2 0 0,1-6 0,3 5-1,-1-3 0,2-2 2,0 4-2,1-1 0,-2 1 0,0 0 0,-1 2-2,-6-4-1,2 4-3,-13-1-8,17-12-16,-17 12-8,6-16 0,-7 3 0</inkml:trace>
  <inkml:trace contextRef="#ctx0" brushRef="#br0" timeOffset="360.0204">2946 13070 22,'8'21'27,"-10"-6"0,5 11-8,1 8-1,-3 3-3,6 10-2,-6 1-2,5 10-4,-2-1-1,1 4-1,-1-4-3,3 1 0,-2-4-1,-1-5 0,2-4-2,-1-9-2,2-4-5,-4-10-9,-1-6-15,6 1-3,-8-17 2,0 0 0</inkml:trace>
  <inkml:trace contextRef="#ctx0" brushRef="#br0" timeOffset="1577.09">4172 13053 4,'14'-8'21,"10"6"1,-6-5-10,7 4-1,0-2-3,0 2 0,1 1-2,-2 0-2,0 1-1,-2 0 0,-1 2 0,-2 1 0,-5 3-1,0-3 1,-3 2 0,-11-4 1,16 8 0,-16-8 0,5 9 0,-5-9-1,0 0 1,-2 12-2,2-12 1,-6 18-1,3-5-1,-1 1-1,2 7 1,1 4 0,0 5 0,1 3-1,2 2 1,2 4-1,1 2 0,2 5 1,1-1-1,0 2 0,4 0 0,-3 2 0,1 0 0,0-2-1,0-2 2,-4-4-2,-1-2 1,-1-4 1,-4-7-1,-1-3 1,-3-6-1,-3-5 1,-3-6 0,-2-1 0,-2-6-1,-3-4 1,1-3-1,-2-3-1,0 1 1,1-1-2,2-2-2,0 3-3,3-1-7,0-5-17,12 14 0,-15-15 1,15 15-1</inkml:trace>
  <inkml:trace contextRef="#ctx0" brushRef="#br0" timeOffset="1917.1096">4325 13197 26,'13'40'29,"-7"0"3,4 8-13,3 10-1,-2 2-4,3 5-3,-2-5-5,2 0-2,-2-3-2,-3-6-3,2-2-8,-3-7-12,-4-11-10,3 1-2,-9-15 1</inkml:trace>
  <inkml:trace contextRef="#ctx0" brushRef="#br0" timeOffset="3776.2159">7995 10410 20,'-7'11'26,"-2"-14"0,9 3-7,-16 3-3,6-3-3,10 0-2,-22 0-2,13 2-1,-4-4-1,3 4-2,-2-4 0,3 3 0,-2-2-1,11 1 0,-15 0 0,15 0 0,-12-2-1,12 2-1,-10 1 0,10-1 0,0 0-1,-9 8 0,9-8-1,-3 20 1,4-5-1,3 4 0,-1 7 0,2 6 1,0 2-1,1 6 0,1 4 1,0 3-1,-2 3-1,-1 3 0,1 2-1,-4-2 0,1 1-1,-2-3 1,1-5-1,-2-5 1,2-1 0,-2-11 1,2-5 0,3-5 0,1-4 1,2-5 1,-7-10 0,19 10 0,-7-12 0,2 3 0,2-3 1,0 0 0,0-2 0,2 4-1,-3-2 0,1 1 0,-3 1-1,-1-3-2,0 2-4,-12 1-11,14-13-18,-14 13 0,7-18 0,-2 6-1</inkml:trace>
  <inkml:trace contextRef="#ctx0" brushRef="#br0" timeOffset="4189.2396">8041 10553 37,'14'2'28,"-14"-2"1,0 0-10,0 0-6,0 0-1,-4 19-1,1-4-2,5 7-2,-4 4 0,6 13-1,-3 3 0,3 8-2,-3 1-1,5 7 0,-4-3-1,1-2 0,1-2 0,0-6-1,0-5-2,0-8 0,2-2-3,-2-13-3,4 3-7,-5-10-15,-3-10-7,0 0-1,0 0 2</inkml:trace>
  <inkml:trace contextRef="#ctx0" brushRef="#br0" timeOffset="4558.2607">8359 10696 66,'0'0'34,"9"-1"1,-9 1-5,5 12-17,0 4-5,-4 0-3,5 10 0,-1-1-3,1 4 1,0 2-2,1 3 0,-1-2-1,0-1-1,-1-1-2,-3-9-4,8 3-6,-10-10-13,0-14-10,2 9-1,-2-9 2,-8-20 0</inkml:trace>
  <inkml:trace contextRef="#ctx0" brushRef="#br0" timeOffset="5151.2946">8318 10643 58,'0'-21'36,"6"3"1,1-2 0,2-1-20,9 10-5,0-3-5,7 7-2,0 1-1,4 6-2,-1 6 0,-2 0-1,-4 7-2,-2 4 1,-3 2 0,-6 3-1,-3 4 0,-7-1 0,-3 0 0,-5 1 0,-2-3 0,-3-3 1,-2-2-1,-2-1 1,-1-6 1,2-1-1,1-4 1,2-3 0,12-3 0,-12-1 0,12 1 0,0 0 0,19-10 0,-5 5 0,4 1 0,5 3-1,4 0 0,0 2 0,0 3 0,2 4-1,-1-2 0,-2 7 0,-3 3 0,-6 2 0,-4 3 0,-9 3 0,-5 1 0,-8-1 1,-6 3 0,-3-5 1,-6 0 0,-2-3 0,0-3 1,1-4 0,2-5 0,4-2-1,1-4 1,7-2-1,2-1 0,9 2-2,-7-15-2,7 6-3,0 9-6,12-10-28,-3 0 1,0-2 0,2-4 0</inkml:trace>
  <inkml:trace contextRef="#ctx0" brushRef="#br0" timeOffset="5852.3346">8799 10395 71,'0'0'37,"18"-6"0,-3 3 1,-3 7-26,2-10-6,8 3-1,-1-3-1,5 2-3,0 2 1,3 0-1,-2 2-1,0 1 0,-2 0 0,-2 1 1,-3 5-1,-2-3 1,-5 1-1,-1 2 0,-12-7 1,13 9 0,-13-9-1,4 10 1,-4-10-1,-9 8 0,9-8 1,-12 16-1,6-6 0,1 4 0,1 5 0,1 6 0,3 4 0,3 2 0,2 3 1,1 5-1,3 5 0,-1-1 0,1 4 0,1 0 0,0 3 0,-2-2 0,1 3 0,-3-5 0,-1 0 0,0-5 0,-3-4 0,-3-5 0,-1-6 0,-3-5 0,-4-7 0,-4-1 0,-2-7 0,-4-2 1,-1-4-1,1-2 1,-2-1-1,1-2 0,2-1-1,3-3 0,4 2-2,1-2-3,10 9-7,-11-7-27,8-3 2,4 1-2,-2-3 3</inkml:trace>
  <inkml:trace contextRef="#ctx0" brushRef="#br0" timeOffset="6180.3534">8993 10500 51,'0'0'32,"0"0"2,0 0-1,-10 28-18,5-7-6,6 14 0,-3 4-2,6 14-2,-2 3 1,6 10-1,-2 1 0,2 1-2,0-4-1,2-2-2,-1-3-2,-1-16-6,5-8-27,-6-3-4,-3-16 1,1-5-2</inkml:trace>
  <inkml:trace contextRef="#ctx0" brushRef="#br0" timeOffset="6923.3959">9544 10762 59,'9'6'36,"1"-6"-1,1 0-2,-2-5-17,11 5-4,-6-6-3,7 6-4,-3-2-1,1 0-3,-3 1-3,-1 0-2,-1 2-3,-14-1-5,19 2-13,-19-2-12,0 0 1,3 12-1,-12-10 2</inkml:trace>
  <inkml:trace contextRef="#ctx0" brushRef="#br0" timeOffset="7150.4089">9573 10904 37,'-3'12'35,"3"-12"3,13 3-1,-3 2-10,0-10-13,11 6-1,-4-7-5,8 2-2,-3 0-3,3-3-2,0 3-3,-3-3-4,3 8-9,-7 1-24,-4-3 1,0 3-1,-14-2 1</inkml:trace>
  <inkml:trace contextRef="#ctx0" brushRef="#br0" timeOffset="12894.7375">4373 13073 6,'0'0'23,"1"13"-4,-1-13-3,-4 17-2,4-3-1,-1 0-2,3 4-2,1 2-1,0 5-2,1-2-3,0 1-7,1-3-12,6 6-13,-11-10 2,6 7-2</inkml:trace>
  <inkml:trace contextRef="#ctx0" brushRef="#br0" timeOffset="14411.8243">5197 13307 22,'0'0'25,"0"0"-2,0 0-1,0 0-3,0 0-2,0 0-3,0 0-2,0 0-2,0 0-2,17 0-1,-17 0-1,21-4 0,-9-1-2,4 2-1,-2 0-1,4 0 0,0-1-2,1-1 1,-1 2-2,-1 0 0,2 3-3,-6-1-2,4 6-4,-17-5-8,14 4-18,-9 5 0,-5-9-1,-3 15 2</inkml:trace>
  <inkml:trace contextRef="#ctx0" brushRef="#br0" timeOffset="15079.8625">5257 13487 35,'0'0'32,"0"0"2,0 0-10,0 0-4,8-11-4,-8 11-2,12-3-5,0 3-3,-1-3 0,4 2-3,2-1 0,3 1 0,0-1-2,3 2 0,0-1-1,-2-1-4,4 6-13,0-3-20,-10-6-1,2 1 0,-7-10 0</inkml:trace>
  <inkml:trace contextRef="#ctx0" brushRef="#br0" timeOffset="21294.2179">1086 14718 20,'0'0'19,"0"0"-2,0 0-2,0 0 2,0 0-3,0 0 0,0 0-2,0 0-2,0 0-1,0 0 0,0 0-2,0 0 1,0 0-3,0 0-1,-58 10 0,58-10-1,0 0 0,-63 14-1,63-14 0,0 0-1,-72 13 1,72-13-1,-52 7 1,52-7 0,0 0-1,-68 9 0,68-9 1,0 0-1,-54 12 0,54-12 0,0 0 0,0 0-1,0 0 1,0 0-1,-47 49 1,47-49-1,0 0 1,-3 70-1,3-70 0,9 78 1,-9-78-1,10 95 1,-3-37-2,-1 3 2,4 6-1,-2 4 0,-2 4 0,0 3 0,0 5 0,0 2 0,-3 1 0,1 2 0,-5 2-1,0 2 1,1-3 0,0-1 0,1-3 0,-1-1 0,0-4 0,-1 0 0,4-6 0,-2-1 0,-1-2 0,1-2 1,0-2-1,2-5 0,2-3 0,0 0 0,-5-3-2,0-56 1,4 88 0,-4-88 0,2 84 0,-2-84 0,-2 79 0,2-79 2,2 68 3,-2-68-3,6 67 3,-6-67-2,0 0 1,5 63-2,-5-63 3,0 0-4,0 0 0,0 0 1,0 0-1,0 0 1,62 10 0,-62-10 0,0 0 0,64-19 0,-64 19 0,0 0 0,72-14-1,-72 14-1,0 0 1,64-5 1,-64 5 0,0 0-1,51 9 0,-51-9 1,0 0 0,0 0 0,0 0-2,0 0-1,0 0-10,0 0-14,0 0-19,0 0 5,0 0-5,-29-79 5</inkml:trace>
  <inkml:trace contextRef="#ctx0" brushRef="#br0" timeOffset="22470.2852">875 14894 17,'0'0'26,"0"0"0,0 0-5,0 0-5,0 0-4,-36 55-1,36-55-1,0 0-1,4 72-1,-4-72 0,2 72 0,-2-72-2,5 90-1,-4-38-1,-1 3-1,1 5-1,0 3 0,-1 3-1,4-1 1,-3 0-1,1 2 0,-1-2-1,1-2 1,1-1 0,2 0-1,-2 0 1,-1 0-1,3 0 0,-1-2 1,0-1 0,0-2-1,1-1 0,-3 0 0,-2-2 0,1 0 1,-3-4-1,0 2 0,3 0 0,-1-2 1,0-50-1,-1 94 1,1-94-1,7 84-1,-7-84 2,13 75-2,-13-75 2,7 65-2,-7-65 1,10 64 0,-10-64-1,0 61 0,0-61-1,-2 56 2,2-56-2,4 61 1,-4-61 0,-1 52 0,1-52 0,11 53 0,-11-53 1,8 50 1,-8-50 2,0 0-2,6 65 3,-6-65-3,0 0 3,0 0-3,-9 52 3,9-52-4,0 0 0,0 0 0,0 0 0,0 0-1,0 0-2,0 0-6,0 0-27,0 0-1,0 0 0,0 0 0</inkml:trace>
  <inkml:trace contextRef="#ctx0" brushRef="#br0" timeOffset="24590.4064">6102 14365 27,'-15'-1'27,"15"1"-5,0 0-1,0 0-3,0 0-2,0 0-2,0 0-2,0 0-1,12 1-2,-12-1-2,19 2-1,-6-2-1,5 5-1,0-1 0,5 3-2,-1-4 0,2 4 0,2-2-1,0 0 0,-1 0-1,1 1 1,-3-1-1,-2 1 1,-2 0-1,-4-2 1,-1 0-1,-2 2 0,-2-2 1,-10-4 0,12 6-1,-12-6 1,0 0-1,9 5 1,-9-5 0,0 0-1,1 9 0,-1-9 1,0 16-1,-2-6 1,0 5-1,-1 2 0,-1 4 1,-1 5-1,-1 3 1,0 4-1,-1 4 0,2 6 0,0 4 1,0 3-1,1 2 0,2 3 1,-1 3-2,1 3 1,2 3 0,-2-1 0,0 3 0,1 2 0,1 2 0,-1 2 0,1 1 0,0-1 1,0 0-1,2-1 0,-2 0 0,1-2 0,-2 0 0,1-2 0,-1 1 0,0 0 0,0-3 0,-1-1 1,-1-1-2,1-1 1,1-2 0,-1 0 0,-1-1 0,1-1 0,-1-1 0,2 3 0,0 0 0,-1 2 1,0-1-1,0-1 0,1 1 0,-1 1-1,0 0 1,-1 0 2,-1-3-1,3 3 1,0-6-1,0-2 0,-2-5 1,1-4 1,1-4-2,0-6-1,-1-4 1,0-14 0,-1 6-1,1-4 0,-1-9 0,0 5-2,3-15 3,-12 7-1,12-7-1,-16 4 0,5-7 2,-5 2-2,-2 4 1,-1-14 0,-4 3 0,0 6 0,0 1 0,-3-6 1,1 5-2,1-5 1,2 3 0,3 9 0,2-6 0,2-1 1,2-2-2,13 4-1,-11-1-1,11 1-4,0 0-13,10-5-20,-10 5 0,13-10 0,-7-5 0</inkml:trace>
  <inkml:trace contextRef="#ctx0" brushRef="#br0" timeOffset="25700.4699">6220 14406 28,'9'4'19,"-9"-4"1,1 12 0,-1-12-3,-2 14-3,4 0-2,-4-4-2,3 7-2,-4 0-1,6 4-1,-5 1-2,4 7-1,-2 3 1,1 3-3,-2 5 1,3 5-1,-1 5 0,-2 8 1,-1 3-2,1 2 2,-1 3-1,1 3 0,1 0 0,-1-2 0,0-1-1,2-1 1,1-1-1,1 1 1,-1-2-1,0-2 1,-1-1-1,1 2 0,0-1 1,-1-2-1,0-2 0,0 0 0,1 0 0,0 1 0,0 0 1,0-2-1,0-1 0,0 0 1,0 1-1,-2-2 1,0 0-1,-1-2 1,-1 0 0,0 1-1,-1 2 1,-1 0 0,-1-5 0,2 4 0,0-2-1,1-1 1,0-2-1,0-2 1,2-3-1,0 2 0,1-8 0,0 1-1,0-5 2,0 0-2,0-5 1,-1 1 1,0-3 1,-1-5 0,-1 1-1,2-1 1,-1-1-1,0 1 1,0 2 0,-1-4-1,1-1-1,0 2 1,0-2-1,0-2 1,0-3-2,0-2-1,5-1-12,-4-11-24,0 0 1,1-14 0,-10-4-2</inkml:trace>
  <inkml:trace contextRef="#ctx0" brushRef="#br0" timeOffset="27369.5654">6757 15924 18,'0'0'30,"-11"0"3,11 0-4,0 0-6,0 0-5,0 0-3,-9 1-3,9-1-3,0 0-2,0 0-3,12-3 0,-12 3-2,18-4 1,-5 2-1,1-1-1,5 1 1,3-5-1,-2 1 1,2 2-1,2-3 0,-2 4-1,-2 0 1,-3-1-2,-3 1 1,-3 7-1,-11-4-2,15 8-2,-15-8-6,0 0-14,6 16-15,-6-16 3,-12 14-3,3-10 3</inkml:trace>
  <inkml:trace contextRef="#ctx0" brushRef="#br0" timeOffset="28258.6163">6794 16152 15,'0'0'31,"0"10"2,0-10 1,0 0-11,0 0-4,0 0-4,0 0-3,13-1-3,-1 4-1,1-6-1,4 4-1,1-4-2,6 4-1,-3-4 0,1 3-1,-2 1-1,-1 2 0,-3-2 0,-2 3-1,-3-1 0,-2-1 1,-9-2-2,10 5-2,-10-5-6,0 0-25,0 0-7,0 0 1,0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3:37:26.0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15369 9305 26,'0'0'18,"5"-12"-1,-5 12-1,5-9 0,-5 9-4,0 0 0,0 0-3,0 0 0,0 0-2,0 0-2,-15 12-1,15-12-2,-18 21 1,6-6-1,-1 2 0,-1-1-1,-2 4 0,0 0 0,0-1 0,-1 0 0,3-1-1,0-4 0,0 1 1,2-3-1,1-2 0,2-2-1,0-2-1,9-6-2,-16 8-3,16-8-9,-6 13-16,6-13-1,0 0 2,-10-12 0</inkml:trace>
  <inkml:trace contextRef="#ctx0" brushRef="#br0" timeOffset="695.0397">15144 9286 11,'0'0'29,"0"0"0,0 0 2,0 0-12,0 0-4,0 0-2,4 11-4,-4-11-3,8 15-2,-3-6 2,3 8-2,2-3-1,3 7 0,1-3-1,4 4 0,0 1 0,3-2-1,-1-1 0,0 2-1,-1-3 1,-1-3-1,-2-1 0,-1-6 0,-2-1-1,-3-4-2,4 2-4,-14-6-9,17-9-18,-5 7-1,-6-7-1,3 3 2</inkml:trace>
  <inkml:trace contextRef="#ctx0" brushRef="#br0" timeOffset="1175.0672">15548 9104 25,'10'-2'29,"-10"2"4,0 0-1,9 10-15,-9-10-3,7 10-2,-7-10-4,9 19-2,-6-7-2,1 2-1,-2 0-2,0 2-1,-2 5-2,-3-6-3,2 4-7,-5-3-11,-1-4-12,7 4 0,0-16 2,1 19 0</inkml:trace>
  <inkml:trace contextRef="#ctx0" brushRef="#br0" timeOffset="2186.125">15859 9369 47,'0'0'29,"-9"7"-4,9-7-3,0 0-5,0 0-4,0 0-3,0 0-2,0 0-2,12-7-2,-12 7-2,17 0 1,-4 1-1,1 0 0,3-1-1,1-1 0,3 1 0,-1-1 0,0-1-1,1 0 0,-4 0-1,0-1-2,-6 0-2,2 4-4,-13-1-12,0 0-14,0 0 0,1-10-1,-1 10 2</inkml:trace>
  <inkml:trace contextRef="#ctx0" brushRef="#br0" timeOffset="2700.1544">15838 9503 18,'0'0'28,"0"0"-5,0 0 2,0 0-3,0 0-5,0 0-2,0 0-3,0 0 0,11-3-4,-2 3-2,-9 0-1,20-4-2,-6 3 1,2 0-2,3-1 0,3 3-1,1-1 1,2 1-1,0 1 0,0-3 0,-3 1-1,-1 1 0,-4 1 1,-6-3-1,-11 1 0,13-3-2,-13 3 0,0 0-3,0 0-3,0 0-9,-6-12-21,6 12 1,0 0 0,0 0 2</inkml:trace>
  <inkml:trace contextRef="#ctx0" brushRef="#br0" timeOffset="15085.8628">16797 9272 22,'11'3'26,"-11"-3"3,0 0-10,-3 9-3,3-9-2,-8 20-4,1-7-2,-1 8-1,-4-3-2,0 10 0,-6 1-2,-2 4 1,-3 1-1,0 2 0,-4-1-1,2 1 0,0-3 0,3-4-1,1-6 1,6-2-1,1-5-1,5-6 0,9-10-2,-12 7-2,12-7-6,0 0-7,1-24-16,4 9-2,-4-4 1,3-1 1</inkml:trace>
  <inkml:trace contextRef="#ctx0" brushRef="#br0" timeOffset="15411.8815">16503 9340 22,'0'0'31,"0"0"3,11-3 0,-11 3-14,9 9-4,1 3-2,-3-3-4,5 6-3,-2 2-2,6 6-1,-1-1-2,2 3 0,-1 0-2,3 2 1,1-2-1,-2 1 0,1-3-1,-3-5 0,1-2-2,-5-3-2,3 0-1,-6-9-5,6 6-8,-15-10-11,18-2-5,-4 0-1,-4-12 3</inkml:trace>
  <inkml:trace contextRef="#ctx0" brushRef="#br0" timeOffset="15746.9007">16989 9446 26,'4'14'32,"-4"-14"2,0 0-1,0 0-13,0 0-6,19 5-2,-19-5-3,22 1-4,-7 0-1,6 2-2,-1-1 0,4-1-1,1-1 0,2 1-1,1 0 0,-2-4 0,-1 1-2,-2-3-2,0 2-2,-5-5-9,1-1-15,-2 3-5,-8-5-2,3 2 3</inkml:trace>
  <inkml:trace contextRef="#ctx0" brushRef="#br0" timeOffset="16073.9194">17594 9213 27,'0'0'30,"9"-1"1,-9 1 1,0 0-19,5 15-1,-5 2-3,3 9-2,-4 1-2,4 6 1,-3 0-2,2 6-1,-1-1 1,2-2-2,-2-7-1,2-2 0,-1-4-2,-1-6-3,4 0-11,-5-17-20,0 0 1,0 0-2,0 0 2</inkml:trace>
  <inkml:trace contextRef="#ctx0" brushRef="#br0" timeOffset="18205.0413">18730 9299 25,'0'0'31,"0"0"1,-11 15 0,5-6-12,-4-1-6,2 8-5,-6 0-4,3 6-1,-5 1-1,2 0-1,0 1-1,2 1-1,0-3 1,4-4 0,2-3-1,3-3 0,3-12 0,1 12 0,-1-12 1,9-5-1,0-4 1,0-2-1,2-5 1,0-3 0,0-6 0,1 2 0,-1-4 1,1 3 0,-5-2 0,2 2 1,-4 1-1,2 4 0,-1 2-1,-1 4 2,-2 2-3,-3 11 2,8-16-2,-8 16 1,11 7 1,-4 4-1,0 4 1,3 6-2,0 4 1,3 6 0,1 2 0,1 0 0,0-1-1,-1 0 0,2-6 0,-2-4 0,1-1 0,-4-7-1,0-3-1,-11-11-4,17 13-10,-17-13-23,0 0 1,9-5-1,-14-4 2</inkml:trace>
  <inkml:trace contextRef="#ctx0" brushRef="#br0" timeOffset="19536.1174">15191 10083 15,'0'10'24,"5"12"-2,-5 0-8,2 7 0,-1 0-4,0 5-2,2 2-2,-1-1-2,2 1-1,0-5-2,0-1 1,-1-5-1,-1-1-1,0-9 1,0-3 0,-2-12-1,0 0 1,0 0-1,-2-10 1,1-6-1,1-6 1,0-2 0,2-1 0,1-3 0,2-2 1,2 1 0,3 2 0,1 2 0,3 5 0,0 1-1,3 1 0,-2 5 0,4 2 0,-3 3-1,-1 3 1,-1 2-1,-3 1 1,0 2-1,-11 0 0,12 4 2,-12-4-1,0 0 0,0 0 0,0 0 0,0 0 1,-12-10-1,12 10-1,-17-12 1,7 9-1,0 0 0,10 3 1,-18-6-2,18 6 1,0 0 0,-10 7 1,10-7-1,7 14 0,-7-14-1,18 17 1,-6-7 0,-1-2 1,0-1-1,-2 0 0,-9-7 0,13 7 0,-13-7 0,0 0-1,0 0-1,-1-13-2,1 13-3,-4-16-9,-3 4-15,7 12-1,-3-19 2,3 19 0</inkml:trace>
  <inkml:trace contextRef="#ctx0" brushRef="#br0" timeOffset="19863.1361">15554 9968 24,'0'-16'28,"0"16"2,7-14 0,-7 14-16,10 7-4,-10-7-3,13 21-2,-8-3-1,2 4-1,-1-2-2,0 6 0,0 1-1,-1-3-2,0 5-8,-3 0-16,-2-11-5,5 7-1,-7-13 1</inkml:trace>
  <inkml:trace contextRef="#ctx0" brushRef="#br0" timeOffset="20357.1644">15847 10269 31,'0'0'31,"17"-1"2,-17 1-1,11-8-16,0 7-4,-11 1-4,20-3-3,-8 4-1,1-1-3,0 3 0,1-2-2,1 2-4,-3-2-1,1 4-6,-13-5-11,13-3-9,-3 5-2,-10-2 2</inkml:trace>
  <inkml:trace contextRef="#ctx0" brushRef="#br0" timeOffset="20672.1824">15846 10381 34,'0'0'31,"11"10"3,-11-10 0,0 0-18,19 1-2,-19-1-3,22 4-4,-10-3-2,3 2-2,-1-1-1,3 3-1,-2 0-2,-1-3-1,3 3-7,-6-2-23,0-6-2,2 2-3,-13 1 2</inkml:trace>
  <inkml:trace contextRef="#ctx0" brushRef="#br0" timeOffset="22903.3099">16381 10205 48,'0'0'22,"0"0"1,0 0-3,0 0-3,1 17-3,-2-8-5,6 5-2,-4 3-3,4 6-1,2 0 0,3 1-2,0 2 0,0 0-1,0-1-1,0-2 1,-4-4-3,0-3 1,-2-5 1,-4-11-1,2 12 0,-2-12 0,-3-11 1,0-1 0,1-4 0,0-5 1,1 1 1,1-6-1,2 0 1,4 1 0,2 0 0,4 3 0,2 1 1,3 3-1,1 1 0,1 4 0,-1 2 0,-2 2-1,-1 3 1,-3 0-1,-3 1 2,-9 5-1,10-6 0,-10 6-1,0 0 1,0 0 0,-14-8 0,14 8-1,-18-2 1,7 2-1,0-1 0,-1 2 0,2-1 0,10 0 0,-13 1 0,13-1 0,0 0-1,0 0-1,-2 15-7,2-15-10,4 11-14,6 1 0,-10-12 0,22 14 0</inkml:trace>
  <inkml:trace contextRef="#ctx0" brushRef="#br0" timeOffset="23378.3371">16993 10117 58,'0'0'32,"0"0"0,-7 11-8,7-11-13,-4 16-2,0-2-3,4 7-4,-2 5 0,2 5 0,-1 3-1,2 1 0,-1 1-1,2 1 0,0-4-1,0-5 0,2-4-2,0-6-5,3-2-9,1-4-17,-8-12 0,0 0 1,0 0 0</inkml:trace>
  <inkml:trace contextRef="#ctx0" brushRef="#br0" timeOffset="23632.3517">16830 10377 50,'0'0'36,"12"-9"-1,1 1 0,-6-4-19,13 10-6,-5-7-2,6 4-3,-2-1-2,4 3-3,2 2-2,-5-3-4,4 6-11,-2-3-19,-2-5 0,-1 2-1,-4-5 1</inkml:trace>
  <inkml:trace contextRef="#ctx0" brushRef="#br0" timeOffset="24393.3952">17423 10108 43,'0'0'33,"-13"5"2,13-5-5,0 0-13,0 0-4,18-8-2,-6 1-3,7 5-1,-1-3-3,4 4-1,-3-1 0,3 3-1,-2 2-1,-3 2 0,-1 1-1,-4 3 0,-4 2-1,0 2 0,-7 2 0,-4 0 0,-5 0 0,-3 2 0,-4-3 0,-2-1 1,-2-1 0,0-3 0,1-3 0,4 0 0,3-3 1,11-3 0,0 0 0,0 0 0,0 0 0,22 3 1,-8 0 0,4-2-1,-1 4 0,0 3-1,0 1 0,-3 0 0,-1 4-1,-3 0 0,-1 2-1,-4 4 0,0 1 0,-7-1 1,0 1-1,-4 1 1,-2 0 0,-2-3 1,-6-2 0,1 0 2,-4-5 0,1 1 1,-1-6 0,2-2 0,0-5 0,3 2 0,2-4 0,12 3-2,-16-7 0,16 7-2,0 0-4,-13-15-9,13 15-26,0 0 0,4-11 1,-4 11-1</inkml:trace>
  <inkml:trace contextRef="#ctx0" brushRef="#br0" timeOffset="25501.4586">18585 10184 15,'0'0'29,"10"14"1,-10-14 2,-7 14-14,4 3-5,-6-3-2,2 9-3,-4-3-3,4 2-1,-5-1-1,6 3 0,-1-3-2,2-2 0,1-3 0,2-3-1,0-4 0,2-9 0,0 15 1,0-15-1,0 0 0,0 0 0,11-19 1,-7 5-1,2-5 0,-1-5 0,2-2 1,-1-1-1,1-2 1,-1 0 0,-1 0 1,3 5-1,-3 1 2,2 6 0,-4 0 0,4 6 1,-3 1-1,-4 10-1,10-10 0,-10 10 1,13 3-2,-2 6 0,-2 3 0,3 6 1,4 4-1,0 3 0,3 5 0,2 4 0,-2-1-1,2-2 1,1-2-1,-4-2 0,1-4 0,-3-7-1,-1-2-4,-15-14-9,11 3-24,-11-3 0,2-12-1,-3 0 1</inkml:trace>
  <inkml:trace contextRef="#ctx0" brushRef="#br0" timeOffset="27276.5601">15555 10930 49,'0'0'31,"0"0"2,-11 5-12,2-5-8,9 0-3,-22 16-3,12-2 0,-6 2-4,3 6 0,-4 2-1,3 4 0,-5-2-1,4 2 0,-2-2 0,1 0-1,0-4 0,3-5 1,1 0-2,1-5 1,5 0-3,-3-8-4,9-4-12,0 0-15,0 0 0,0 0-1,-12-24 1</inkml:trace>
  <inkml:trace contextRef="#ctx0" brushRef="#br0" timeOffset="27563.5765">15229 10951 26,'10'15'32,"-10"-15"2,22 20 0,-6-5-13,0-7-7,9 11 1,-3-8-6,8 9-2,-4-5-2,7 4-2,-2-5-1,0 4-1,-3-2-1,1-1-1,-3-2-2,-3-3-3,1 2-6,-9-6-18,2-3-6,-1 0-2,-3-6 3</inkml:trace>
  <inkml:trace contextRef="#ctx0" brushRef="#br0" timeOffset="28112.6079">15858 10918 60,'0'0'35,"0"0"0,0 0-3,7 13-19,-7-13-6,12 12 0,-2-4-2,7 3-2,2-1-1,3 3 0,3 0-1,0 0-1,1 1 0,1-2 0,-3-1 0,-1 2-1,-3 0 1,-4-1 0,-1-2-1,-4-1 1,-11-9 0,13 16 0,-13-16 0,-3 11 0,3-11 0,-14 10 0,1-3 0,-5 0 0,-2 2 0,-2 1 0,-4 2 0,0 1 0,0 5 1,2-3-1,3 1 1,4-1-1,4-2 0,3-2 0,6 0 0,4-11-2,3 12-2,-3-12-5,13-1-22,-4 0-5,-2-8-1,5 0 1</inkml:trace>
  <inkml:trace contextRef="#ctx0" brushRef="#br0" timeOffset="28727.6431">16551 11019 71,'-15'9'36,"15"-9"0,-18 15-9,4-12-15,7 7-3,-4-3-3,4 5-3,-1 2-2,4 3 1,1 2-1,3 2 0,0 1-1,1 5 0,2 1 1,1-2-1,4 0 1,1-3-1,2-4 0,4-1-1,1-5 2,5-7-1,1-5 0,1-3 0,1-6 0,0-6 0,0-5 0,-3-5 0,-1-3 0,-2-3 0,-4-3-1,-5-3 2,-2-3-2,-6 3 1,-3 2 1,-8 0-1,-3 7 0,-6 3-1,-3 7 1,-4 9 0,-1 7 0,1 5-1,2 10-4,1 0-7,6 6-25,7 5 0,1-1-1,9 2 1</inkml:trace>
  <inkml:trace contextRef="#ctx0" brushRef="#br0" timeOffset="54326.1073">10368 9845 23,'0'0'25,"-19"-11"-4,5 9-2,-3 2-3,-3 3-3,1 5-3,-1 0-2,4 7 0,1 3-1,4 1-3,3 1 1,7 5-2,4-2 1,4 4-2,4 1 1,1 0-2,1-2-1,1 4 1,-3-2 0,-2-1 0,-4 2-1,-2-2 0,-6-3 1,-4 0-1,-5-3 1,-2-7 0,-6 0-1,-2-3 0,0-4 0,-3-4 1,2-3-1,3-1 1,1-2 0,6 1 0,13 2 0,-11-5 0,11 5 0,13 0 0,1 3 0,4 2 0,1 4-1,2 3 0,1 2 0,-3 4 0,-2 4 0,-5 0 1,-4 3-2,-3 1 1,-5 4-1,-2-1 1,-3-1 0,0-3-1,0-3 1,1-1-1,4-3 1,1-4 0,3-5 0,-4-9 0,16 13 0,-5-8 0,1-1-1,1-3-3,2 3-10,2-4-19,-3-6-1,7 1 0,-5-9 0</inkml:trace>
  <inkml:trace contextRef="#ctx0" brushRef="#br0" timeOffset="54545.1198">10635 10402 70,'0'0'35,"0"0"-1,0 0 1,0 0-29,0 0-4,0 0-3,12-3-12,-12 3-21,25 2 1,-10-4-2,6 4 0</inkml:trace>
  <inkml:trace contextRef="#ctx0" brushRef="#br0" timeOffset="54712.1292">10906 10435 63,'3'11'36,"-3"-11"-2,0 0 0,0 0-23,0 0-14,9-16-18,-1 3-13,8 4 0,-2-7-1,6 7 0</inkml:trace>
  <inkml:trace contextRef="#ctx0" brushRef="#br0" timeOffset="54893.1396">11129 10396 64,'0'0'36,"12"2"0,-12-2-9,0 0-11,12 3-3,-12-3-5,0 0-6,0 0-5,7-10-12,-7 10-22,0 0 0,13-15 0,-1 9 0</inkml:trace>
  <inkml:trace contextRef="#ctx0" brushRef="#br0" timeOffset="55246.1599">11571 9793 43,'3'9'34,"6"15"1,-4 4 0,-5 8-17,7 14-4,-5 4-4,5 12-5,-2 6-1,1 1-1,-3-3-2,2 0 1,-1-4-2,0-6-3,3-6-12,-1-9-22,-5-16 1,1-7-1,-2-22 1</inkml:trace>
  <inkml:trace contextRef="#ctx0" brushRef="#br0" timeOffset="56836.2508">19950 9495 40,'-13'-14'33,"13"14"1,-3-14 0,0 5-16,3 9-6,0 0-5,17-6-2,-17 6-2,21 5-1,-7 3-1,4 1 1,-1 3-1,3 2 0,-3 3-1,-2 1 1,-4 5 0,-2 1-1,-11 2 1,-4 5-1,-6 0 0,-5 2 1,-6 1-1,1 3 0,-1 0 1,5 0 0,3-1 0,8-2 0,4-2 0,10-1 0,2-2 0,8-4 1,3-8-2,3 1 1,2-5 0,-1-3-1,-1-1 1,-4-5 0,-1-2-1,-5 1 1,-13-3-1,14 2 1,-14-2 0,0 0-1,-11 7 0,2 2 0,-3 1 0,-2 2 0,0 6 0,-1 7-1,3 6 1,1 1 0,3 3-1,4 4 1,4 1-1,4 2 1,5-1 0,0-2 0,1-1 0,2-3 0,-5-3 1,-3-4-1,-5-3 1,-5-3-2,-6-2 2,-4-4-1,-5-2 0,-3-4 0,1 1-2,-3-4-4,8 0-24,1 0-8,-2-5 1,8-1-2</inkml:trace>
  <inkml:trace contextRef="#ctx0" brushRef="#br0" timeOffset="115401.6006">6111 12486 5,'0'0'19,"0"0"-1,0 0-1,0 0-1,-10 2 1,10-2-3,0 0-1,-16-2-3,16 2 0,-15 0-2,15 0-1,-19-1-2,19 1-1,-20-2-1,10 1 1,-1 0-2,2 0-1,-2-1 0,11 2 0,-16-1 0,16 1 0,-15 2 0,15-2 0,-11 3-1,11-3 1,-8 9 0,8-9 1,-9 12-1,9-12 0,-6 16 0,3-4-1,1 1 2,-1 2-2,1 2 1,0 2-1,1 1 1,0 3-1,0 3 0,1 2 0,-1-1 0,0 2 1,2 2-1,-1 0 0,-1 1 0,1 0 0,-2-1 0,0-1 0,-1-2 0,1-5 0,-1 0-1,1-2 1,0-4 0,1-2 0,0-2 0,1-1 0,1-3-1,0 1 1,-1-10 0,7 16 0,-7-16 0,13 12 0,-13-12 1,17 11-1,-5-6 1,2-2-1,1 0 0,0 1 1,2-2-1,-2-1 0,1 0 0,-2-2 0,1 1-1,-5-3-1,2 1-2,-5-10-4,2 4-11,-1-4-15,-5-11 0,3-1-3,-3-9 3</inkml:trace>
  <inkml:trace contextRef="#ctx0" brushRef="#br0" timeOffset="115728.6193">6103 12527 5,'2'-15'26,"-2"15"-1,0 0-4,0 0-2,0 9-2,-2 5-2,2 9-3,-4 4-4,3 8-1,-4 4-1,1 6-2,-2 5-1,1 1 0,-3-1-2,3 0 1,-1-5-2,0-3 1,3-4-2,2-9 0,1-6-4,0-7-4,7-3-8,1-3-16,-8-10-1,16-9 1,-7-8 1</inkml:trace>
  <inkml:trace contextRef="#ctx0" brushRef="#br0" timeOffset="116002.635">6415 12632 52,'0'0'34,"0"0"-1,-11 23 0,6-4-25,-3 1-2,5 8 1,0 2-3,4 5-2,1 2 0,1 2-1,1-1-1,0-3-1,3-2-2,-3-7-3,4-2-10,-3-5-18,-5-19 0,13 7-1,-10-18 1</inkml:trace>
  <inkml:trace contextRef="#ctx0" brushRef="#br0" timeOffset="116570.6674">6378 12565 59,'-4'-13'36,"1"0"-1,7-5-5,-4 18-15,14-24-5,3 17-3,2 1-2,5 3-1,1 2-2,4 4 0,-2 5-1,-2 4-1,-2 2 0,-4 4 0,-6 1-1,-5 2 0,-4 2 1,-7-1-1,-6 1 1,-2-2-1,-4-1 1,-3-3-1,0 0 1,-1-6 1,2-2-2,3-3 2,14-6-1,-13 8 0,13-8 1,12-1 0,1-2-1,8 3 0,3 1 1,4-1 0,-2 1-1,2 4-1,-2 2 1,-5 4 0,-5 4-1,-4 1 1,-8 3-1,-6 3 0,-6 1 1,-8 0 0,-5 2 0,-1-2 0,-3-2 0,-1-1 0,0-3 1,2-5 0,3-3 0,4 0-1,4-5 1,2-2-1,11-2 0,0 0-3,0 0-5,0 0-23,12-16-6,2 8 0,2-6-1</inkml:trace>
  <inkml:trace contextRef="#ctx0" brushRef="#br0" timeOffset="117252.7064">6890 12349 57,'10'3'36,"0"-4"-1,7 5 1,2-1-23,-4-6-3,9 5-3,-4-3-3,4 5-2,-3-1 0,-2 0-1,-2 0-1,0 3 1,-2-1 0,-6 0-1,-9-5 1,12 12 0,-12-12 0,4 15-1,-4-15 1,-3 15 0,3-15-1,-5 19 0,4-8 0,0 3 0,1 1 0,-1 2 0,4 4 1,2 4-2,0 3 2,-2 3-2,1 3 1,0 3 0,-1 3 0,0 2-1,-3 0 1,-4 0-1,2 0 1,-3 0-1,-1-2 1,-2-4-1,-3-5 1,1-4 0,-4-4 0,2-5 0,-6-5 0,2-5 1,-1-6-1,0-1 0,0-2 0,0-2 0,2-2 0,2-1 0,2 1 0,11 5-2,-11-6-3,11 6-5,-4-12-23,4 12-5,7-19 1,1 6-1</inkml:trace>
  <inkml:trace contextRef="#ctx0" brushRef="#br0" timeOffset="117580.7252">7001 12439 40,'-14'-13'33,"14"13"0,-10 16-2,9-5-15,0 16-5,0 3-2,6 12-4,0 6 0,1 8-3,-1 2 0,3 8 0,-4-2-1,3-2 0,-5-4-1,1-7 1,-2-7-1,1-8 1,0-9-2,-1-11 0,2-5-6,-3-11-22,3-11-6,2-2-2,-3-13 2</inkml:trace>
  <inkml:trace contextRef="#ctx0" brushRef="#br0" timeOffset="119552.838">7675 12292 48,'0'0'35,"0"0"1,0 0 0,-9-3-17,8 14-7,-8-2-4,3 7-3,-5-1-2,0 8-1,-2 1 0,-1 2 0,-2 1-2,-2-3 1,2 0-1,-1 1 0,2-3 0,-3-4 0,5-2 0,1-5-2,12-11-1,-16 9-3,16-9-4,-4-9-11,6-6-16,6-1 0,-3-10-1,4 1 2</inkml:trace>
  <inkml:trace contextRef="#ctx0" brushRef="#br0" timeOffset="119800.8522">7482 12269 43,'-6'-13'33,"6"13"1,-3-10-8,3 10-7,0 0-4,0 0-6,14 20-2,-7-3-3,8 5-1,-2 4 0,4 4-1,-1 2-1,2 0 0,-2-1 0,1-2-1,-3 0 0,-1-5-2,-2-3-2,-2-9-3,2 1-9,-6-2-22,-5-11 2,0 0-1,4-17 2</inkml:trace>
  <inkml:trace contextRef="#ctx0" brushRef="#br0" timeOffset="120040.8659">7425 12427 47,'0'0'34,"0"14"2,0-14 0,11 4-19,11 3-6,-1-4-3,10 5-1,0-4-3,5 1-2,1-3-3,-1-3-3,4 5-15,-4-2-18,-12-5 0,-3 2-1,-7-6 2</inkml:trace>
  <inkml:trace contextRef="#ctx0" brushRef="#br0" timeOffset="120767.9074">7991 12747 58,'0'0'35,"10"5"1,-10-5-5,17-9-16,4 8-4,-5-5-3,9 5-3,1-1-3,1 1 0,-2 0-3,-1 2 0,-1 1-3,-6-3-2,0 5-3,-17-4-9,14-7-19,-14 7 1,0 0-1,0 0 3</inkml:trace>
  <inkml:trace contextRef="#ctx0" brushRef="#br0" timeOffset="121048.9236">7976 12887 62,'0'0'36,"0"0"-1,0 0-10,8 10-9,-8-10-6,24 1-3,-9-2-2,9 3-1,0-2-1,5 3-1,0-4-1,1-1 0,0 1-2,-3-4-2,0 6-8,-9-1-27,-4-5 1,-14 5-1,9-9 1</inkml:trace>
  <inkml:trace contextRef="#ctx0" brushRef="#br0" timeOffset="123491.0633">8936 12304 50,'0'0'35,"0"0"0,0 0-8,0 0-9,0 0-4,-9-8-4,9 8-3,0 0-2,-6 9-2,6-9 0,-3 22-1,1-6-1,2 5 0,-1 3 0,1 6 0,0 3 0,-1 4 0,-1 1-1,1 5 0,0-1 0,-1 3 0,0 0 0,0-2 0,1-2 0,1-3 0,3-1 0,2-6 0,2-3 0,4-3 0,3-4 0,3-3 0,0 1 0,3-6 1,1-2-1,0-1 0,4-3 0,0-2 0,0-1 0,0-4 1,1-2-1,1-1 0,0-4 0,0-2 0,-2-4 0,0-1 0,-1-5 0,-1 0 0,0-4 1,-6-3-1,-2-3 0,-2-3 0,-2-2 1,-3-4-1,-1-1 1,0-3-1,1-2 0,1-1 1,0 1-1,-1-1 1,2 2 0,0 4 0,-2-1 0,0 7 0,-3 3 0,-1 2 0,-1 7 0,0 4-1,-3 3 1,0 3 0,0 11-1,-2-12 0,2 12 0,0 0 0,0 0 0,0 0-1,0 10-2,0 0-4,7 6-26,-4 2-7,-4-2 0,3 2-1</inkml:trace>
  <inkml:trace contextRef="#ctx0" brushRef="#br0" timeOffset="125287.166">10303 12322 24,'0'0'30,"0"0"2,0 0-9,0 0-3,0 0-3,0 0-5,0 0-3,-11 6-2,11-6-2,-17 0-2,4 1 0,1 1-2,-4-1 0,-1 2 1,0 1-1,-2-1 0,0 2 0,4 0-1,1 0 1,0 0 1,3 1-2,11-6 1,-16 13 0,16-13 1,-6 17-1,3-6 0,0-1 0,3 4 0,0 3 0,1 4 0,0-1-1,-2 5 1,0 3-1,-1 4 0,-1 1 1,-4 2-2,-2 2 1,-2 3 0,-1-2-1,-1 0 1,0 0 0,-1-4 0,2 0-1,2-3 1,2-5 0,2-4 0,4-1 0,2-5 1,2-2-1,4-2 0,4-4 1,1 0 1,2-4-2,6 1 1,-1-2 0,2 1 0,3-1 0,0-1-1,-2-1 0,0 3 0,-1-2-1,-6-1 0,2 0-3,-6-4-3,5 3-12,-5-7-19,-2-4 1,0-5-2,-2-8 2</inkml:trace>
  <inkml:trace contextRef="#ctx0" brushRef="#br0" timeOffset="125677.1883">10260 12409 26,'0'0'29,"-6"15"-2,6 0-4,1 4-4,-4 5-2,5 10-3,-9 1-4,3 11-1,-7 0-2,1 8-1,-6 1-2,2 2 0,-3-6-2,3-2 1,1-6-2,4-5 0,4-7 0,2-7-1,4-8-2,2-7-1,-3-9-7,13 10-24,-13-10-2,20-19-1,-10-3 0</inkml:trace>
  <inkml:trace contextRef="#ctx0" brushRef="#br0" timeOffset="126063.2104">10603 12542 52,'13'16'33,"-12"-1"1,-1 6-11,-1 9-6,-6 1-5,4 10-5,-6 0-3,2 6-1,-2-4-2,4 1 1,0-6-2,2-3 1,3-7-3,-1-11-1,5-1-4,-4-16-10,5-9-17,2-3-1,-3-14 0,2-5 1</inkml:trace>
  <inkml:trace contextRef="#ctx0" brushRef="#br0" timeOffset="126625.2424">10539 12493 58,'-5'-12'37,"5"12"-2,1-13 0,0 4-17,12 8-6,-1-3-4,9 5-2,2-1-2,5 3-1,1 2-1,1 3-2,0 2 0,-4 1 0,-3 2-1,-4 0 0,-8 6 0,-7-1-1,-6 5 0,-8-1 0,-6 0 0,-6 1 1,-4-1 0,-2-1 0,3-4 0,4-4 1,2-4 0,9-2 1,10-7 0,0 0 0,16 0 0,4-4 1,4 0-1,3 3 0,4 0 0,-1 3 0,-4 3-1,0 4 0,-4 4 0,-5 2 0,-4 4-1,-5 0 1,-5 0 0,-5 2-1,-4-1 1,-5 0 0,-6-1 0,-3 0 0,-4 0 0,-4-1 1,-3 2 0,-2-3 0,1-2 0,2 0 1,3-3-1,3-3 1,5-1-1,8-4-1,11-4-2,0 0-3,0 0-20,18-5-15,-2-9 1,7-2-1,2-8 1</inkml:trace>
  <inkml:trace contextRef="#ctx0" brushRef="#br0" timeOffset="127326.2826">11092 12288 63,'0'0'37,"14"11"0,-14-11-2,11 2-21,2 6-5,-1-7-1,10 2-4,0 0-1,7 1-1,-3 0-1,1 0 0,-2 0 0,0 0 0,-3-1-1,-5 3 1,-2 0-1,-5-1 1,-10-5-1,13 8 1,-13-8-1,0 0 0,2 13 1,-2-13-1,-3 9 0,3 0 0,-1 4 1,-1 1-2,0 4 1,2 4 0,-1 6 1,0 4-2,1 4 2,0 1-2,-1 2 1,0 4-1,0 5 1,-2-2-1,-1 1 0,-2 0 0,-1 1 0,-3-2 0,1-1 0,-3-5 1,-3-6 0,0-1 0,-2-7 0,-3-5 1,0-5-1,-2-4 0,-3-5 1,4-3-1,-1-4 0,3-3 1,3-3-1,3-2-1,13 8-2,-15-22-7,19 8-25,0 0-3,-1-6 0,5 2-1</inkml:trace>
  <inkml:trace contextRef="#ctx0" brushRef="#br0" timeOffset="127680.3029">11265 12345 55,'0'13'35,"4"11"-1,-4 5-1,-3 3-23,5 14 0,-4 1-2,6 12-3,-4 2-1,0 5-2,-4 1-1,0 3 0,-3-1-1,-2-1 1,-3-4 0,2-6-1,-1-9 0,1-11-5,8-6-11,3-16-21,-1-16 2,8-9-3,-1-18 2</inkml:trace>
  <inkml:trace contextRef="#ctx0" brushRef="#br0" timeOffset="128382.343">11660 11990 64,'0'0'37,"0"0"-1,14 15 1,-10 4-23,-5 2-7,5 11 0,-2 3-3,1 8-2,-1 6-1,0 1 1,-2-1-2,1-1 0,0-5-1,-2-7 0,1-4-1,-1-10-2,4-4-4,-3-18-4,6 10-10,-6-10-15,6-19 0,3 2 0,-2-10 2</inkml:trace>
  <inkml:trace contextRef="#ctx0" brushRef="#br0" timeOffset="128655.3587">11858 12261 18,'12'3'30,"-12"-3"1,11 9 3,-13 1-12,2-10-6,-13 26-3,-5-11-2,3 6-3,-8-4-1,2 4 0,-1-5-2,3 4 0,2-5 0,5-1-1,6-3-1,7 2-1,-1-13 0,17 17 0,-3-10 0,2 0-2,0-1-1,0-1-4,3 4-13,-3-4-23,-5-2 2,-11-3-2,10 1 2</inkml:trace>
  <inkml:trace contextRef="#ctx0" brushRef="#br0" timeOffset="129371.3996">8543 13243 53,'2'9'36,"3"6"-1,-4 3 0,-1 3-18,5 12-7,-5 0-4,4 7-2,-1 0-2,1 2-1,0-4 0,1-2 0,-1-6-3,-1-7-1,6-1-7,-8-13-15,-1-9-11,0 0 0,11-14-1,-5-2 1</inkml:trace>
  <inkml:trace contextRef="#ctx0" brushRef="#br0" timeOffset="129651.4156">8748 13380 67,'0'0'35,"0"0"-2,-2 18-5,-11-3-17,-7 1-5,2 5-1,-6-1-1,5 3 0,-2-3-1,4 0-1,2-3 1,7 0-1,3-3 0,3-2-1,7-2 1,3 1-1,3-4 0,4 1-1,2 1 0,3-4-2,3 0-4,-3-7-7,8-3-25,-1 2 0,-3-7 0,0 1 0</inkml:trace>
  <inkml:trace contextRef="#ctx0" brushRef="#br0" timeOffset="130086.4404">8938 13309 89,'0'0'39,"-9"4"-2,9-4-2,14 6-26,-5-5-5,12 3-1,1-2-2,7 3 0,3 1-1,-1-1 0,-2 1 0,-2 2 0,-6 2 0,-4 0 1,-6 2-1,-6 0 0,-5-1 0,-4 3 0,-3-2 0,-6-1 0,-2 1 0,-1-3 0,-2 1 0,0 1-1,0-1 1,-1-2 1,2 2-2,2-2 1,4-1 0,0-2-1,11-5-2,-13 9-2,13-9-11,0 0-23,15 0 1,-1-8-1,4-5 1</inkml:trace>
  <inkml:trace contextRef="#ctx0" brushRef="#br0" timeOffset="130308.4532">9273 13482 52,'-12'18'36,"0"5"0,-8-4 0,3-9-13,-2 9-14,-1-8-3,3 1-2,0-4-1,5 0-2,3-4 0,9-4-2,-12 9-2,12-9-4,0 0-16,0 0-16,0 0 2,15-11-1,-8 0 1</inkml:trace>
  <inkml:trace contextRef="#ctx0" brushRef="#br0" timeOffset="130754.4787">9515 13373 73,'0'0'38,"-18"14"-1,4-3-2,-3 7-21,-8-2-6,8 8-3,-3-3-1,7 4 0,2 0-2,8 0-1,4-3 0,8 0 0,6-3 0,5-7-1,4-3 0,5-3 1,2-7-1,-1-7 0,1-3 0,-2-6 1,-4-5-1,-4 0 0,-6-4 0,-5-1 1,-8 0-1,-6 4 0,-8-1 0,-4 5 0,-6 5 0,-5 1-2,1 10-2,-3-1-10,3 9-27,5 6 2,2 1 0,6 4-2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3:47:48.3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11984 12788 21,'0'0'26,"0"0"0,12 3-1,-12-3-3,13-2-2,-1 5-3,-12-3-3,25-1-6,-11-3-3,8 4-1,1-3-2,3 1 0,-2-1-1,3-2-1,1 2-3,-4-1-5,0 4-11,-7-1-16,-5-3-1,-3 3 0,-9 1 0</inkml:trace>
  <inkml:trace contextRef="#ctx0" brushRef="#br0" timeOffset="464.0266">12012 12987 71,'14'-3'38,"7"5"-1,-1-1 1,0-5-28,7 7-4,-2-4-2,3 2-3,-2-1-1,1-1-4,2 5-9,-7-2-25,-6-5 1,-3 2-1,-13 1 1</inkml:trace>
  <inkml:trace contextRef="#ctx0" brushRef="#br0" timeOffset="1952.1117">12822 12406 13,'-10'-7'27,"10"7"-1,0 0-2,-7-11-5,7 11-1,-11-13-5,11 13-3,-16-7-2,16 7-1,-20-6-1,10 7-2,-5-1 0,3 5-1,-3 0-1,5 4 1,-2 0-1,3 4 0,2 3-1,3 0 0,3 3 0,4 3-1,2 3 1,1 0-1,1 3 0,1 0 0,-2-1 0,-1 2 0,-1-1 0,-4-2-1,-4-2 1,-1-3 0,-3 0-1,-3-1 1,-2-2 0,-2-2 0,-1-3-1,-1 1 1,1-4 0,0-2 0,2-1 0,2-1 0,3-2 0,9-4 0,0 0 1,-5 9-1,5-9 0,16 5 1,-2 0-1,1 3 1,3 1-1,1 2 1,-1 5-2,-3 0 2,-1 8-2,-5 0 1,-2 2-1,-6 4 1,-3 1-1,-4 1 1,-1 3 1,0-2-1,-2-1 1,3 0-1,1-2 1,3-4 0,3-5 0,3 0-1,5-4 0,0-5-4,6 3-12,-1-8-20,-5-7-1,6 0 0,-5-11 0</inkml:trace>
  <inkml:trace contextRef="#ctx0" brushRef="#br0" timeOffset="2513.1438">12913 13014 67,'1'14'34,"-1"-14"-2,4 18-3,-4-18-37,12 1-24,4 2-1,-4-9 0,10 4 0</inkml:trace>
  <inkml:trace contextRef="#ctx0" brushRef="#br0" timeOffset="2690.1539">13170 13067 59,'10'12'37,"-10"-12"-2,0 0-3,0 0-15,9-9-15,-3-2-9,7 1-15,2-2-13,-2-7-1,9 5 1,-3-4 0</inkml:trace>
  <inkml:trace contextRef="#ctx0" brushRef="#br0" timeOffset="2843.1625">13373 13012 63,'-3'16'36,"2"3"-1,-3-2-9,4-17-10,2 16-9,-2-16-5,10-3-5,6-2-20,4-4-12,-3-10 0,5 1-2,-3-7 2</inkml:trace>
  <inkml:trace contextRef="#ctx0" brushRef="#br0" timeOffset="3229.1846">13768 12420 71,'13'3'37,"-13"13"0,3 11-3,3 20-25,-10 11-3,3 16-1,-2 10-1,2 7-2,0 7-1,-2 3-3,5 1-5,-7-4-31,1-13 1,4-10 0,-3-17-2</inkml:trace>
  <inkml:trace contextRef="#ctx0" brushRef="#br0" timeOffset="4152.2374">14310 12523 68,'12'22'36,"-2"1"0,4 7-5,1 4-20,1-1-5,6 7-2,-3-1-2,-2 1-1,-1-10-1,-2-3 1,-1-10-1,-5-6 0,-8-11 0,0 0 0,2-29 1,-5 1-1,-1-9 1,3-5 0,2-4 0,4 1 1,0 2-1,4 8 1,2 6-1,1 7 0,3 7-4,-2 7-3,7 10-15,-1 2-18,-3-1 2,1 3-2,1-6 2</inkml:trace>
  <inkml:trace contextRef="#ctx0" brushRef="#br0" timeOffset="4371.25">14726 12199 83,'0'0'39,"9"0"-1,-2 12 1,0 1-33,5 9-4,2 8-5,-2-3-9,1 5-27,4 0 1,-4-4-1,3-3 1</inkml:trace>
  <inkml:trace contextRef="#ctx0" brushRef="#br0" timeOffset="4618.2642">15078 12480 60,'0'10'39,"0"-10"-2,18 5 2,-2-7-22,6 7-9,-3-4-5,4 2-5,4 2-10,-4 1-27,-3-5 2,-3 2-2,-5-4 2</inkml:trace>
  <inkml:trace contextRef="#ctx0" brushRef="#br0" timeOffset="4805.2748">15125 12671 63,'0'0'38,"20"12"-1,-6-7-2,-2-5-18,11 6-9,-4-1-7,-2-2-9,0 0-30,1 3 2,-4-6-3,2 0 2</inkml:trace>
  <inkml:trace contextRef="#ctx0" brushRef="#br0" timeOffset="5896.3372">15628 12386 45,'0'0'36,"0"0"1,0 18-2,0 4-10,2-3-15,7 10-3,-2-1-3,3 5-2,-1-1-1,0-2-1,1-2 0,-3-5-1,-3-3 0,-1-8 0,-2-2 0,-1-10 1,0 0-1,-9-7 0,4-5 1,1-10 0,2-3-1,3-4 1,2-2 1,2-1 0,2 1-1,4 3 1,4 3-1,1 8-1,3 7 0,-1 1-5,8 9-12,0 2-20,-1-1 2,4 5-1,-2-2 1</inkml:trace>
  <inkml:trace contextRef="#ctx0" brushRef="#br0" timeOffset="6129.3506">16186 12373 59,'0'0'36,"0"0"-1,0 0-2,14 4-16,-14-4-11,10 24-3,-4-4-1,2 6-1,2 6-1,-2 2-2,2 3-2,-6-5-6,5-2-23,-3 3-2,-5-9-2,2-2 2</inkml:trace>
  <inkml:trace contextRef="#ctx0" brushRef="#br0" timeOffset="6317.3614">16143 12591 78,'0'0'37,"19"-20"-2,1 8-9,5 7-17,-1-3-7,2 3-7,9 5-13,0 0-18,-6-4 1,3 3-2,-3-6 2</inkml:trace>
  <inkml:trace contextRef="#ctx0" brushRef="#br0" timeOffset="6802.3891">16646 12331 52,'-15'-15'38,"15"15"0,15-16 0,7 1-14,10 10-13,0-3-4,9 6-3,-2 0-1,0 5-2,-6 5-1,-4 1 0,-8 3-1,-5 4 0,-9 1 0,-8 2 0,-7 3 0,-4-1 0,-2 1 0,-3 0 0,1-3 1,0-2 0,5-4-1,5 0 1,6-4 0,0-9 0,15 14 0,0-10 0,2 1 0,3 1 0,1 3 1,-4 1-2,-3 3 2,-3 1-2,-6 3 2,-5 1-1,-5 2 0,-5-1 0,-6-3 0,-1 0 0,-3-5 0,0-3 1,4-1-2,0-6-1,7 0-5,-1-9-11,7-1-21,8-1 2,3-5-1,6 0 1</inkml:trace>
  <inkml:trace contextRef="#ctx0" brushRef="#br0" timeOffset="7077.4048">17681 12140 44,'-24'-4'37,"-1"10"2,-1 9-1,-5 13-14,-2 1-10,11 14-3,-1 0-5,9 10-1,3 3-2,8 1-2,3 1 0,5-4-2,4-3-4,-2-11-13,0-4-22,0-6 0,-2-13-1,2-8 2</inkml:trace>
  <inkml:trace contextRef="#ctx0" brushRef="#br0" timeOffset="7740.4428">17961 12365 42,'10'-6'37,"-10"6"1,14-10-1,-14 10-9,0 0-14,-11 16-6,-1-1-4,-3 7-2,-2 4 0,-4 1-1,-1 4 0,1-1 0,0 0-1,1-4-1,5-2-1,-2-10-4,10 1-3,-3-14-13,10-1-17,-4-15 0,4 0 1,4-6 1</inkml:trace>
  <inkml:trace contextRef="#ctx0" brushRef="#br0" timeOffset="7939.4541">17781 12337 56,'0'0'37,"0"0"0,5 14 0,1 5-19,-5-1-8,7 9-3,1 1-3,5 5-2,3-1 0,6-1-3,2 0-1,2-4-4,7 0-6,-7-9-16,2-3-10,2-5 0,-5-6-1</inkml:trace>
  <inkml:trace contextRef="#ctx0" brushRef="#br0" timeOffset="8180.4679">18238 12493 62,'0'0'37,"13"12"1,4-9-3,2 3-17,7-8-11,8 2-2,1-3-4,0-2-6,5 3-9,-8-2-24,0-6 1,-4 1-2,-3-4 2</inkml:trace>
  <inkml:trace contextRef="#ctx0" brushRef="#br0" timeOffset="8475.4848">19070 12338 57,'-12'21'36,"-7"-1"-1,-1 0-7,-1 10-10,-8-3-8,7 6-3,-7-5-2,4 3-2,0-3-1,3-4-2,6-2-3,-2-8-7,12-5-21,6-9-6,-9 6-1,9-6 2</inkml:trace>
  <inkml:trace contextRef="#ctx0" brushRef="#br0" timeOffset="8846.506">18775 12339 58,'0'0'37,"0"0"0,0 0-8,0 0-9,-2 16-6,2-16-5,14 25-2,-1-10-2,9 8-1,0 0-1,6 1-1,-1 2-1,2 0-2,3 0-3,-11-10-7,6 1-24,-8-4-6,-4-9 2,-3-1-2</inkml:trace>
  <inkml:trace contextRef="#ctx0" brushRef="#br0" timeOffset="9228.5278">19226 12155 81,'14'7'40,"-9"2"-1,1 2-2,2 7-27,-6 2-9,0 0-17,-3 2-22,2 1 0,-3-5-2,1-2 1</inkml:trace>
  <inkml:trace contextRef="#ctx0" brushRef="#br0" timeOffset="14184.8114">19486 12111 29,'0'0'34,"0"0"3,0 0-1,0 0-11,17 0-6,-17 0-7,28 6-3,-13 2-4,7 8-1,-3 2-1,2 11-1,-5 6-1,-5 4 0,-3 5-1,-5 4 0,-5 0 0,-4 2 0,-3-1 0,-4-6-1,1-6 0,1-5-1,0-4-2,0-11-5,7-6-31,4-11 2,-10 7-1,10-7 1</inkml:trace>
  <inkml:trace contextRef="#ctx0" brushRef="#br0" timeOffset="16698.9552">20250 12334 33,'-9'6'23,"4"11"-5,-4-1-2,0 3-5,0 4-2,-3-2-4,2 1-1,0 0-1,0-1-1,1-4 2,3-3-2,1-4 0,5-10 0,-7 12 0,7-12 0,0 0-1,0 0-1,8-16 0,-4 5 0,1-2 0,2-4 0,0-4 0,2-3 0,0-1 0,1-1 0,1 0 2,0 0 1,-2 1 0,3 4 1,-5 4 1,2 5 0,-3 3 1,4 9 1,-10 0-2,12 15 0,-6 1-1,4 7 0,-1-1-2,4 7 1,2 0-1,1 1 0,2-2-3,1-3-2,3 4-12,1-3-23,-6-10 2,0 0-1,-8-8 0</inkml:trace>
  <inkml:trace contextRef="#ctx0" brushRef="#br0" timeOffset="17657.0099">14796 13310 45,'10'3'32,"-10"-3"1,-3 13 0,-4-1-21,-7-1-6,3 5 0,-5-2-1,0 7-1,-3-2-2,2 2 1,-3 1-2,3-1 0,-1 1 0,0-1 0,-2 0-1,3-3-1,4-1-2,-1-7-2,6 1-9,-2-6-15,10-5-5,-9-11-2,3-9 2</inkml:trace>
  <inkml:trace contextRef="#ctx0" brushRef="#br0" timeOffset="17902.024">14532 13266 44,'0'0'34,"12"9"1,-12-9-1,6 16-17,1 3-6,0-3-4,4 10-2,1-1-2,3 1 0,0 0-2,4-1-1,1-3 0,1-1-3,5 0-2,-5-11-6,7 2-16,-1-3-9,-7-9-1,2 0 2</inkml:trace>
  <inkml:trace contextRef="#ctx0" brushRef="#br0" timeOffset="18137.0374">14923 13112 57,'0'0'32,"0"0"0,0 0-8,9 20-18,-5-4-1,4 2-4,-2 5-5,0 1-16,-3-4-11,7 4-1,-8-10 0</inkml:trace>
  <inkml:trace contextRef="#ctx0" brushRef="#br0" timeOffset="18699.0696">15201 13274 71,'0'0'36,"0"0"-1,0 0-11,5 12-12,-5-12-5,25 6-2,-7-3-2,4 5-1,3-2 0,1 2-1,2 1-1,0 2 0,-2-2 0,-4 3 1,-2-1-1,-4 0 0,-4 1 0,-4 0 0,-4-2 0,-3-1-1,-4 1 1,3-10 0,-16 13 0,3-7 0,-3 0 0,-4 0 0,-4 2-1,-1 0 1,-2 2 0,0 1 0,1 0 0,1 1 1,4-2-1,4 1-1,5-1 1,1-2-2,7 1-1,4-9-5,0 0-13,9 11-14,-9-11-1,18-6-1,-6-2 2</inkml:trace>
  <inkml:trace contextRef="#ctx0" brushRef="#br0" timeOffset="19000.0868">15691 13457 2,'0'0'24,"0"0"1,0 0-7,-3 10-2,3-10 0,-16 13 0,6 3-3,-9-3-1,1 7-2,-10 0-2,0 6-1,-7-3-2,2 5-1,-2-4-1,4-4-1,3-1-2,5-4 0,11-6-3,1-7-5,11-2-15,15-2-11,-6-12-1,12 2 1,-4-10 0</inkml:trace>
  <inkml:trace contextRef="#ctx0" brushRef="#br0" timeOffset="19421.1108">16011 13334 48,'-19'18'33,"-9"1"2,-1 12-1,6 0-21,-3-1-4,11 6-3,0-1-2,13 0-1,6-3-1,10-5-1,6-7 0,6-4-1,5-5 1,1-9-1,3-7 1,-3-7-1,-3-6 0,-5-3 1,-5-4-1,-6-6 1,-5-4 0,-7 0-1,-10-1 1,-2-1-1,-7 6 1,-3 4-1,-4 5-1,-4 6-1,4 13-5,-4 7-28,7 4-1,4 6-1,3-1 2</inkml:trace>
  <inkml:trace contextRef="#ctx0" brushRef="#br0" timeOffset="21526.2313">16928 13298 4,'5'14'21,"-5"-14"0,-5 24-8,3-10-2,0 5-1,-2-2 0,0 2-3,0-1 0,-3 1-1,2-3-1,-2-2-1,0-2-1,2-1-1,5-11-1,-9 13 0,9-13 0,0 0-1,-5 11 1,5-11-1,0 0 1,0 10-1,0-10 0,0 14 0,-2-3 0,1-1 0,-1 1 1,-1 3-1,-1 1 0,0 1 0,-3-2 0,3 0 0,1-2-1,0-2 2,1 0 0,2-10 0,0 0 3,0 0 0,11-15 0,-4 1 2,2-4 0,-2-7-1,7 0 0,-5-6 0,5 1-1,-4-3-1,1 2-2,-2-2 1,1 5-1,-4 0 2,0 5-1,-3 2 0,1 7 0,-3 0 0,-1 14 0,3-14-1,-3 14 1,0 0 0,0 0-2,8 19 1,-3-6 0,0 5 0,2 4 0,1 3 0,5 5 0,0 3 0,4 2 1,-1 1-1,2 2 0,1-2 0,-1-2 0,1-3-1,-2-5-2,0-2-10,-3-9-27,-14-15 2,18 2-3,-13-16 2</inkml:trace>
  <inkml:trace contextRef="#ctx0" brushRef="#br0" timeOffset="23186.3262">18124 13309 9,'11'1'29,"-11"-1"1,0 0-6,0 0-3,-9 2-1,9-2-4,-11 12-4,5 0-3,-5-1-3,3 7-1,-9 1-3,4 6 0,-4 3-1,0 0 0,-3 4-1,-1 0 0,0-1 1,-1-2-1,4-2 0,2-7 0,3-3-2,1-6 0,8-1-4,4-10-12,-7-11-17,13 0 0,-7-11 0,8 0 0</inkml:trace>
  <inkml:trace contextRef="#ctx0" brushRef="#br0" timeOffset="23466.3422">17864 13292 59,'0'0'36,"0"14"-1,3-5-7,3 7-13,-4-3-6,9 5-2,2 0-2,4 6-2,2 0-1,4 2 0,3 1-1,2 1 0,1-2-1,2 1-1,-2-1-1,-3-7-3,2 4-7,-7-7-24,-5-11-1,1-1 0,-17-4 0</inkml:trace>
  <inkml:trace contextRef="#ctx0" brushRef="#br0" timeOffset="23927.3686">18368 13442 45,'-11'11'34,"11"3"3,0-14-1,16 5-13,5 0-13,-3-8-3,15 4-2,0-5-3,5-1-3,1 3-7,-5-5-19,1-2-10,0 4 1,-6-3-2</inkml:trace>
  <inkml:trace contextRef="#ctx0" brushRef="#br0" timeOffset="24269.3882">19274 13292 40,'0'0'35,"0"0"1,0 0 0,-10 16-16,-9-6-6,7 11-5,-12 0-3,5 8-2,-7 2-1,0 5-1,-2-1-1,2 2 0,2-3 0,3-4-1,4-4-3,3-10-1,6 3-5,-1-16-10,9-3-19,0 0 0,-3-12 0,2-1 1</inkml:trace>
  <inkml:trace contextRef="#ctx0" brushRef="#br0" timeOffset="24516.4023">18949 13331 51,'0'0'37,"0"0"-2,9 18 1,-3-5-18,-4 0-8,9 7-3,-1 0-3,6 5 0,2-2-3,4-1 0,2 2-2,0 0-1,4-1-3,-4-9-5,4 3-15,-1-5-12,-9-8 1,1-2-2,-6-10 3</inkml:trace>
  <inkml:trace contextRef="#ctx0" brushRef="#br0" timeOffset="24738.415">19329 13095 67,'0'0'37,"9"4"-1,-7 7-1,-6 0-25,13 6-5,-1 5-2,1 3-8,5 2-23,-3 3-8,-9-7 0,3 2-1</inkml:trace>
  <inkml:trace contextRef="#ctx0" brushRef="#br0" timeOffset="25467.4567">19752 13171 42,'-7'11'35,"7"-11"1,0 0 0,0 0-19,18 16-4,-8-14-4,11 11-2,0-4-1,6 4-2,1 2-1,4 0-2,-1 2 1,-1 0-2,0 3 1,-4-4-1,-2-1 0,-5 2 0,-5-2 0,-5 0-1,-7 1 1,-8-2-1,-4-1 0,-7 1 0,-5 2 0,-6-2 0,-3 1 0,-2-2 0,1-1 0,3-3-1,3 0-1,2-6-3,13 4-12,11-7-19,-12-5 0,12 5 0,13-19 1</inkml:trace>
  <inkml:trace contextRef="#ctx0" brushRef="#br0" timeOffset="25705.4703">20271 13521 53,'-8'20'32,"-12"-6"0,1 1-7,-8 3-14,-8-6-3,2 7-1,-5-7 0,6 2-2,0-5-2,5-2-4,8 0-11,7 1-23,12-8 1,1-16-3,10-2 2</inkml:trace>
  <inkml:trace contextRef="#ctx0" brushRef="#br0" timeOffset="26166.4967">20705 13171 27,'-19'19'31,"7"9"3,-8-1-3,7 2-12,2 9-6,2-6-2,12 4-2,2-9-5,11-2-1,5-7-1,8-5 0,0-7-1,3-6 1,-3-6-1,-1-6 1,-5-4-1,-4-3 0,-8-6 0,-3-2 0,-6-4-1,-4-2 1,-2 0-1,-3 4 0,-2 3 0,-5 2-1,0 7-2,-8 5-5,4 5-27,-3 11-1,-4-1-1,5 7 1</inkml:trace>
  <inkml:trace contextRef="#ctx0" brushRef="#br0" timeOffset="28344.6212">21309 12908 32,'-3'-12'34,"3"12"2,0 0 0,-6-15-14,6 15-5,2-12-7,-2 12-2,12-10-3,1 6-1,0-1-2,5 4 0,2 2-1,1 1 0,1 2-1,-2 5 0,-1 3 0,-2 5 0,-5 5 0,-4 1-1,-3 2 1,-5 2-1,-4 3 1,-1 0 0,-2-2 0,-1-1 0,1-1 0,0-1 0,3-1 0,4-6 0,2-1 1,4-3-2,3-1 2,2-5-1,1-2 1,3-5-2,-2-2 1,1-3 1,-4 1-2,1-4 2,-11 7-2,11-15 1,-11 15 0,2-12 0,-2 12-1,0 0 1,0 0 0,-13 0 0,13 0 0,-12 15 0,7-4 0,0 3-1,2 3 2,1 3-2,2 1 1,0 2 0,1 0 0,0 4 0,1 1 0,-1-1 0,0-1 0,-1-1 0,0-4 0,-1 0 0,-2 0 0,-1-5 1,-3 0-2,-1-2 1,-2 1 0,-4-1 0,1 0-1,-3-5-3,16-9-31,-13 13-2,13-13 0,4-12-1</inkml:trace>
  <inkml:trace contextRef="#ctx0" brushRef="#br0" timeOffset="222404.7208">7579 14971 11,'0'0'25,"0"0"-2,0 0-3,0 0-2,-10-13-5,10 13-1,0 0-2,-11-9-1,11 9-1,-13-3 0,0 1 0,3 5 0,-7-1-4,6 5 1,-4-2-2,0 7-1,-1-4 0,4 5 0,0 0-1,4 1 1,2 2-1,2 0-1,1 1 1,6-1-1,1 1 0,1 1 1,0 2-1,3 1 0,-3 0 0,2 0 0,0 1 0,-4-1 0,0-2 1,0 0-1,-1-6 0,-4 0 0,1-2 1,1-11 0,-15 15-1,15-15 0,-19 10 1,6-7-1,2 0 0,1-1 1,-1-1-1,11-1 0,-13 3 0,13-3 1,0 0-1,0 0 0,0 0 0,13 4 0,-1 1 0,-1-2 0,2 2 0,2 4 0,0 4 0,0 0 0,-4 5 0,0 3 0,-5 2 0,-4 5 0,-3 3 1,-3 1-1,-6 2 0,0 1 0,-1 0 1,-3-3-1,2-1 0,4-3 1,2-4-1,4-2 1,4-3 0,7-4 0,2-4-1,8 2 1,1-5 0,3 0 0,1-2-2,-1-2-3,3 2-26,-4 3-9,-10-5 1,-2 1-1</inkml:trace>
  <inkml:trace contextRef="#ctx0" brushRef="#br0" timeOffset="223297.7719">7830 15519 70,'-6'10'40,"6"-10"-1,-6 14 1,6-14-19,0 0-15,0 0-4,0 0-3,20 7-5,-7-11-12,2 5-22,6 0 2,-3-4-3,3 1 3</inkml:trace>
  <inkml:trace contextRef="#ctx0" brushRef="#br0" timeOffset="223466.7816">8068 15589 72,'10'12'37,"-10"-12"-2,0 0-3,10-4-24,-10 4-14,11-23-15,-5 7-14,12 2-1,-4-3-1,7 4 2</inkml:trace>
  <inkml:trace contextRef="#ctx0" brushRef="#br0" timeOffset="223640.7915">8343 15543 63,'11'14'37,"-11"-14"0,8 12-9,-3-2-10,-5-10-8,0 0-5,0 0-4,0 0-6,13-5-16,1 0-16,-5-7 0,5-2-1,1-5 2</inkml:trace>
  <inkml:trace contextRef="#ctx0" brushRef="#br0" timeOffset="224014.8129">8830 14679 83,'0'0'38,"6"22"0,-7 3-5,-11 8-23,14 19-3,-3 14-1,5 17-1,0 16-1,3 16-1,-1 11-1,3 9 0,1 0 0,-1 1-2,3 0-8,0-10-32,-1-15-2,0-18 1,-1-26 0</inkml:trace>
  <inkml:trace contextRef="#ctx0" brushRef="#br0" timeOffset="226660.9643">9473 14806 53,'12'3'34,"-12"-3"-1,0 0-8,11 2-11,-11-2-1,12 16-5,-6-5-1,4 9-2,-3 3-1,5 5-1,-4 2-1,1 3-1,-2 0 0,0-2-1,-2-2 0,-1-1 0,-1-5-1,-2-4 1,-1-2-1,0-7 0,0-10 0,0 0 1,0 0-1,-10-9 1,6-7 0,1-6-1,1-2 2,0-4-1,2-2 0,2-3 1,2 2 0,3 2-1,1 3 0,2 1 1,3 4-1,1 5 0,2 2 0,0 6 0,1 4 0,0 2 0,0 3 0,-1 3 0,0 1 0,-3 1 1,0 2-1,-4-4 0,-9-4 0,12 4 0,-12-4 1,0 0-1,-4-13 1,4 13-1,-15-19 1,6 9-1,-2 0 0,2 2-1,9 8-2,-14-9-13,14 9-22,0 0 2,0 0-2,9 11 1</inkml:trace>
  <inkml:trace contextRef="#ctx0" brushRef="#br0" timeOffset="237699.5957">10090 14623 57,'0'0'36,"0"0"0,0 0-9,-7 11-7,6 5-7,-7-1-5,6 7-2,-1 3-3,0 2 0,-1 2-2,5-1-1,4-2-2,-4-7-4,8 3-15,0-8-17,-9-14 0,10 0 0,-7-13 0</inkml:trace>
  <inkml:trace contextRef="#ctx0" brushRef="#br0" timeOffset="238181.6232">10324 14930 44,'-2'12'35,"2"-12"2,10 4 0,1-1-15,-11-3-10,21-5-3,-6 3-4,4 1-2,0 0-2,3 2 0,-1-1-2,0 0-1,1 5-3,-4-6-4,2 6-14,-4-1-14,-5-4 0,-11 0-1,10 1 2</inkml:trace>
  <inkml:trace contextRef="#ctx0" brushRef="#br0" timeOffset="238615.6481">10339 15121 39,'0'0'32,"0"0"2,-8 10-7,8-10-8,0 0-3,0 0-4,0 0-2,0 0-2,-2 10-2,2-10 0,9 1-2,-9-1 0,22 1-1,-8-2-1,5 0 0,1-3-1,3 2 0,-1 0 0,1 0-1,-2 0 1,-1 0-1,-2 1 0,-5 1 0,0 0-1,-13 0 0,13-1-2,-13 1-4,0 0-15,0 0-19,4-11 2,-4 11-2,-13-12 2</inkml:trace>
  <inkml:trace contextRef="#ctx0" brushRef="#br0" timeOffset="251280.3724">11018 14787 58,'0'0'35,"-9"1"0,9-1-10,-9-11-8,9 11-6,0 0-3,-3-10-2,3 10-1,7-13-2,-7 13 0,17-15-1,-5 9 0,8 0-1,0 1 1,3 3-2,2 2 1,0 0-1,-1 3 0,-1 3 0,-2 2 0,-7 1 0,-2 4 0,-6 0-1,-5 2 1,-4 2-1,-6 1 1,-2-2 0,-4-2 0,0-1-1,-1 0 1,-2-5 0,3 0 0,2-4 0,13-4 0,-12 5 0,12-5 0,0 0 0,10 8 0,4-4 0,3 2 0,2 2 0,0 2 0,2 0 1,-1 2-2,-2 5 1,-2 1 0,-5-1 0,-5 1-1,-3-1 1,-5 2 0,-5-3 0,-2 0 0,-5-4 0,-2 0 0,0-3 0,1-2 0,-1-2 1,3-2-1,0-1 0,4 1 0,9-3-1,-10 2-2,10-2-3,0 0-12,0 0-21,10 1 2,-1-3-3,4-7 3</inkml:trace>
  <inkml:trace contextRef="#ctx0" brushRef="#br0" timeOffset="251593.3903">11787 14668 65,'-14'0'37,"2"12"0,-7 8-2,-4 1-23,8 12-3,-9 3-2,7 12-2,1 2-1,4 6-1,3-1-2,6 1 0,5-2-1,5-4-1,6-5-2,0-12-3,10 0-7,-5-8-26,4-11 1,1-7-1,-3-11 1</inkml:trace>
  <inkml:trace contextRef="#ctx0" brushRef="#br0" timeOffset="252067.4175">12212 14886 22,'0'0'33,"-6"10"1,6-10 0,-10 21-12,-7-9-3,5 10-3,-10-2-6,2 11-2,-8-3-2,3 5-1,-6-3-2,5 0 0,0-4-2,6-2-2,4-4 0,3-12-3,13-8-5,-10 2-10,10-2-20,2-16 0,0-4 0,2-1 2</inkml:trace>
  <inkml:trace contextRef="#ctx0" brushRef="#br0" timeOffset="252301.4308">11902 14902 45,'0'0'36,"0"0"1,5 11 1,-5-11-15,14 14-10,-5-2-2,9 8-4,-2 1-2,7 8 0,-3-1-3,1 2 0,1 1-2,-1-2-2,1 2-5,-6-9-22,1-3-11,-2-10 0,-1-8 0</inkml:trace>
  <inkml:trace contextRef="#ctx0" brushRef="#br0" timeOffset="257526.7297">12439 15025 34,'2'17'31,"-2"-17"1,0 0-7,17 4-3,-8-10-5,11 5-2,-4-8-4,8 4-4,-4-1-2,5 2-2,-1 1-3,-2 2-2,5 2-4,-5-5-18,2 1-13,4 0 0,-5-7 0,3 2 0</inkml:trace>
  <inkml:trace contextRef="#ctx0" brushRef="#br0" timeOffset="257861.7489">13298 14756 56,'0'17'36,"-7"-3"0,-1-2-2,-3 12-17,-10-3-7,4 9-2,-4-2-2,-1 6-2,-4-2-1,3 1 0,0 0-1,1-2-1,1-3-2,3-8-2,3 0-2,2-11-6,13-9-20,0 0-8,-11-1 1,11-13 0</inkml:trace>
  <inkml:trace contextRef="#ctx0" brushRef="#br0" timeOffset="258109.7631">13022 14748 57,'0'0'37,"0"0"0,0 0 0,-9 14-16,12 8-13,-3-2-2,7 9-1,2-1-2,7 6-1,3-1-1,5 0 0,0-2-1,3-2-2,3 0-1,-2-7-4,6 3-7,-8-8-26,-2-5 2,-1-5-1,-4-8 2</inkml:trace>
  <inkml:trace contextRef="#ctx0" brushRef="#br0" timeOffset="258370.778">13423 14634 74,'0'0'37,"3"-11"-1,-3 11-3,17 1-24,-7 3-3,5 6-3,-1 4-3,4 4-1,0 5-5,-7-4-8,0 7-23,2 3 1,-8-4-2,0 0 2</inkml:trace>
  <inkml:trace contextRef="#ctx0" brushRef="#br0" timeOffset="258723.7982">13667 14579 59,'13'23'37,"-9"-5"-1,3 10 3,-2 7-17,-2-2-16,8 12-1,-6 0-2,2 4 0,-3 1-1,0 0-1,-3 1 0,-4 0-1,-3-1 0,-4-3-1,-3-2-1,-5-5-2,3 2-5,-8-6-27,4-10-2,6-8 0,0-8 0</inkml:trace>
  <inkml:trace contextRef="#ctx0" brushRef="#br0" timeOffset="259787.8589">14298 14887 28,'-12'18'30,"6"9"3,-8-6-2,2 3-12,0 6-8,-3-4-5,1 3-1,0-7-2,3 0 2,1-6-2,4-2 1,6-14-1,-7 11 1,7-11-1,0 0-1,10-19 1,-1 4 0,0-6 0,5-6-1,-1-9 1,4 0 0,-3-3 1,4 0-1,-4-1 0,2 5 0,-4 3-1,0 9 1,-5 6-1,0 6 0,-7 11-1,0 0 0,9 10 0,-5 6 1,-1 6-1,3 8 0,2 4 0,3 6 0,3 0-1,1-1 1,4-3-2,0 0 0,2-2-4,-4-15-13,1 0-23,-1-7-2,-4-9 2,-2-5-1</inkml:trace>
  <inkml:trace contextRef="#ctx0" brushRef="#br0" timeOffset="262445.011">15864 14960 35,'0'0'31,"5"-9"-2,-5 9-5,0 0-3,0 0-4,-10 0-2,-1 5-5,3 11-3,-9 0-2,-2 10-2,-5 4-2,-4 2 0,-3 5 0,-2 2-1,0-1 0,-1-3-1,4-2-1,2-7-1,8-2-2,0-11-5,10-5-13,10-8-13,-9-9 1,11-8-2,-1-11 3</inkml:trace>
  <inkml:trace contextRef="#ctx0" brushRef="#br0" timeOffset="262691.0251">15513 14933 34,'0'0'34,"0"0"2,0 0 0,0 0-13,10 9-8,9 4-4,0-3-4,10 7-1,-1 0-2,7 4-1,0 1-2,0 4 0,-1-2-2,-2-2 0,-1 6-3,-6-4-3,1 5-4,-11-9-12,-2-2-15,1 0 0,-3-9 0,-1 0 2</inkml:trace>
  <inkml:trace contextRef="#ctx0" brushRef="#br0" timeOffset="262919.0381">16062 14675 64,'0'0'34,"9"-5"0,-9 5 0,0 0-24,2 21-7,5-3-4,0 5-2,4 7-8,-4-1-11,0 2-11,6 4-2,-7-6 1,8 4 0</inkml:trace>
  <inkml:trace contextRef="#ctx0" brushRef="#br0" timeOffset="263379.0644">16404 14929 63,'-16'8'39,"16"-8"-2,-10 7 1,10-7-22,0 0-8,5 15-3,10-4-2,0-1-2,7 4 0,2 0-1,2-1 0,3 2 0,0-3-1,-4 0 0,-2 0 0,-3-1 0,-9 0 1,-7 1-1,-7 3 0,-9 1 1,-10 3 0,-8 1 0,-5 2 0,-4-1 1,3 1-1,-1-3 1,5-4-1,9-5-1,6-5-2,17-5-5,3-10-11,13-4-19,8 0 0,8-8 0,8 1 1</inkml:trace>
  <inkml:trace contextRef="#ctx0" brushRef="#br0" timeOffset="263587.0763">16840 15200 57,'-2'21'36,"-2"4"-2,-8-3-4,-10-4-16,5 6-4,-5-10-3,-1 3-1,-4-5-3,4 0-1,2-1-2,2-7-3,19-4-7,-17 8-22,17-8-5,14-13 0,6-4 0</inkml:trace>
  <inkml:trace contextRef="#ctx0" brushRef="#br0" timeOffset="263919.0953">17091 15128 58,'-8'15'35,"-10"1"1,1 7 0,-1 4-23,-2-2-6,7 5-2,2-2 0,9 2-3,8-4 0,10-6-1,3-5-1,5-3 1,4-3-1,0-7 1,1-4-1,-1-6 0,-7-6 1,-2-1-1,-2-6 1,-4-8 0,-7-6 0,-4-3 0,-8-5 0,-3 0 0,-7 1-1,-2 4 0,-4 6-3,-7 7-4,8 10-25,0 10-6,1 4 1,9 6-1</inkml:trace>
  <inkml:trace contextRef="#ctx0" brushRef="#br0" timeOffset="264569.1325">17992 15086 46,'0'0'34,"0"0"1,0 0 0,0 0-11,-7 21-16,-4-7-3,3 9-2,-6 2 1,3 6 0,-4-1-1,1 4-1,1-3 0,0-1-1,4-5 0,4-8 0,2-7 0,3-10 0,11-3-1,2-13 1,4-8-1,2-7 1,3-7 0,-1-5 0,1-4-1,-3 1 2,-2-1-1,-2 7 0,-3 5 1,-3 6 0,-4 8-1,4 10 0,-9 11 0,16 5 0,-5 12 1,3 4-1,1 7 0,6 6-1,2 2 0,-2 2-1,7 0-4,-5-9-12,2-1-24,5-3 0,0-11-1,0-6 2</inkml:trace>
  <inkml:trace contextRef="#ctx0" brushRef="#br0" timeOffset="264990.1566">19515 14979 69,'-5'22'36,"-14"0"0,-2 9 1,-4 3-25,-13 0-7,1 3-4,0-3-1,3-2-2,6-2-3,1-12-6,9 0-22,2-3-3,3-13-1,13-2 2</inkml:trace>
  <inkml:trace contextRef="#ctx0" brushRef="#br0" timeOffset="265203.1687">19170 15018 70,'0'0'37,"0"0"-1,-4 29-1,10-12-23,14 10-5,1 3-3,11 6-2,7-1-1,4 0-2,8 1-5,-5-9-12,2-1-20,1 0 0,-5-14-1,-2-2 3</inkml:trace>
  <inkml:trace contextRef="#ctx0" brushRef="#br0" timeOffset="265451.183">19864 15204 74,'18'0'38,"-8"-2"0,8 2 0,-1 3-24,5-5-11,7 0-2,5 1-2,1-3-1,3 2-1,-3-3-4,4 6-13,-5 0-18,-8-4 1,-1 3-1,-9-5 2</inkml:trace>
  <inkml:trace contextRef="#ctx0" brushRef="#br0" timeOffset="265719.1983">20781 15037 64,'15'3'38,"-15"-3"0,-1 11 2,-4 5-24,-16-5-7,3 11-2,-10-3-3,0 10 0,-3 1-1,2 2-2,-1 2-1,4-2-1,4-1-2,-2-8-3,11 4-6,-3-10-28,7-11 1,9-6-1,-7-9 1</inkml:trace>
  <inkml:trace contextRef="#ctx0" brushRef="#br0" timeOffset="265926.2101">20449 15028 67,'-6'-11'39,"6"11"1,0 0 0,-6 16-19,10-3-11,11 11-5,0 3-2,6 3-2,4 2-1,1 1-3,4-1-2,-4-10-6,6-4-28,-5-4-1,-4-9 0,1-10 0</inkml:trace>
  <inkml:trace contextRef="#ctx0" brushRef="#br0" timeOffset="266120.2212">20891 14796 65,'10'-10'40,"-10"10"-1,18-3 1,-9 15-14,-6-1-20,6 8-5,1 9-6,-5-2-16,4 5-19,2 1 1,-3-4 0,4 0-1</inkml:trace>
  <inkml:trace contextRef="#ctx0" brushRef="#br0" timeOffset="266626.2502">21459 14838 71,'-15'2'39,"-1"-3"-2,16 1-2,-12 12-17,12-12-10,16 8-2,5 0-2,9 7-2,4 0 1,8 5-1,2 4-1,-1 3-1,-4 1 0,-4 1 1,-7-1-2,-8-1 1,-7 0-1,-13-2 1,-7-1-1,-10-3-1,-7-1 2,-5-1-2,-3-3 2,-1-3-1,0-1 0,2-5-1,4-3 0,6-3-3,11 1-2,-2-13-11,11 2-21,9-2 0,4-6 0,9 0 2</inkml:trace>
  <inkml:trace contextRef="#ctx0" brushRef="#br0" timeOffset="266841.2625">21885 15205 64,'-17'20'37,"-2"2"-1,-11-3 2,-7-3-23,9 4-7,-3-9-4,5 0-2,5-3-2,6-3-1,15-5-4,-15 1-7,15-1-27,17-9 2,-6 2-1,6 0 1</inkml:trace>
  <inkml:trace contextRef="#ctx0" brushRef="#br0" timeOffset="267249.2858">22285 14972 67,'-12'4'38,"0"9"-1,-1 4 2,-6 2-26,11 15-5,-1 2-4,8 5-2,4 0-2,7 3 0,9-3-1,5-4 0,8-5 0,3-9-1,5-9 1,-2-8 0,2-7 2,-1-8 0,-7-7 0,-7-8 0,-9-9 1,-7-4 1,-12-8-1,-6 0 0,-11-3-1,-7 3 0,-5 3-5,-8 1-13,-1 11-23,2 12 2,0 3-2,3 15 1</inkml:trace>
  <inkml:trace contextRef="#ctx0" brushRef="#br0" timeOffset="269026.3875">10306 15941 52,'-10'25'34,"-9"-4"0,1-1-7,-5 6-11,-7-4-5,3 6-4,-4-3-3,3-2 0,-1-3-3,5 1 0,2-4-2,2-4-3,8 2-8,-2-5-21,3-9-3,11-1 0,-10-2 1</inkml:trace>
  <inkml:trace contextRef="#ctx0" brushRef="#br0" timeOffset="269300.4031">9981 15842 61,'-7'-10'37,"7"10"0,0 0 1,26 11-24,-10-2-5,13 11-3,1 2-2,7 6-1,1 0-1,2 6-1,-1-3 0,-4 0-1,-2 0-2,-6-4 0,-2 3-5,-8-9-5,6 0-23,-4-3-2,-7-6-2,3-4 2</inkml:trace>
  <inkml:trace contextRef="#ctx0" brushRef="#br0" timeOffset="269941.4398">10490 15763 11,'0'0'25,"0"0"2,0 0-5,0 0-6,0 0-2,0 0-1,0 0-3,-4 17 0,4-17-1,-14 22-1,1-8-1,2 6-1,-7-4-2,2 8-1,-4-1 0,3 2-2,-4-2-2,2-2-4,7 0-6,-5-5-19,4-5-5,13-11-1,-16 3 0</inkml:trace>
  <inkml:trace contextRef="#ctx0" brushRef="#br0" timeOffset="270355.4635">10838 15572 41,'14'2'32,"-14"-2"1,11 4-2,-11-4-13,-5 11-12,4-1-2,1-10 1,-10 22-2,2-10-1,-3 4-1,-3 0 1,-1 3-1,0-2-1,-1 0 0,1-2 0,1-2-2,3-1 0,1-5-3,8 3-4,2-10-9,-12-2-15,12 2-1,0 0 1,13 2 1</inkml:trace>
  <inkml:trace contextRef="#ctx0" brushRef="#br0" timeOffset="271145.5086">11413 15840 42,'0'0'34,"1"11"0,-1-11 1,-17 3-19,17-3-4,-24 13-4,9-1-3,-6 0 0,-2 4-2,-5 3 0,1 0-2,-3 0 1,1 6-1,2-5-1,4 0 2,6-1-2,9-4 1,5-1-1,9-2 1,7-3-1,11 0 1,5-2-1,5 3 0,1 2-1,1 0 0,-1 0-3,-4-1-2,2 5-7,-11-2-22,-2-6-1,-3 0-2,-17-8 2</inkml:trace>
  <inkml:trace contextRef="#ctx0" brushRef="#br0" timeOffset="271347.5202">11243 16252 65,'0'10'35,"8"1"0,1-4-4,7-4-19,3 4-8,6 1-5,1-4-10,5 0-24,5 1 1,-3-8-2,7-1 1</inkml:trace>
  <inkml:trace contextRef="#ctx0" brushRef="#br0" timeOffset="271732.5421">12114 15915 77,'-30'24'37,"2"9"0,-2 3-7,-1-4-21,15 8-4,3-2 0,12 1-3,8-2 0,10-5 0,9-6-1,7-4 0,6-8-1,1-9 1,1-9 0,-2-5-1,-4-7 0,-6-7 1,-7-6 0,-8-6 0,-9-4 0,-7-4-1,-10-5 1,-7-2 0,-4 2-2,-4 3-1,-1 9-4,-7 3-23,4 7-10,2 10 1,3 8-1</inkml:trace>
  <inkml:trace contextRef="#ctx0" brushRef="#br0" timeOffset="280227.0281">12882 15714 38,'0'0'30,"16"-8"-1,-16 8-1,14-9-15,-3 10-4,0-2-4,2 4-1,-1-1-2,3 7 1,-3 1-1,-1 2 0,-5 1 0,-1 4 1,-4 0 0,-2 4-1,-3 0 1,0 2-1,-2-3 0,1 2-1,1-3 1,2-2-1,2-3 0,3-2-1,-3-12 1,12 14-1,-12-14 1,16 3-1,-5-3 1,0-1-1,0-2 1,0-1-1,1-1 0,-1-1 1,0 1 0,-11 5 0,15-5 0,-15 5 1,0 0-1,12 8 1,-12-8-1,-6 21 1,3-6-1,2 3-1,1 3 0,0 1 1,0 3-1,3-1 0,2 2 0,3-1 0,-2-3-1,0 1 1,1-2 0,0-5 0,-2-1-1,0-3 1,-1-2 0,-4-10 0,5 11 1,-5-11-1,0 0 0,0 0 0,-10 3 1,10-3-1,-17-2 0,6 1 0,0 2-2,-3-5-6,14 4-30,-9-3 1,9 3 0,0 0 0</inkml:trace>
  <inkml:trace contextRef="#ctx0" brushRef="#br0" timeOffset="280903.0667">6844 16791 49,'0'0'33,"22"12"3,-11-13-3,3-3-18,8 6-6,-1-4-5,1 1-5,1 5-7,-3-4-21,-1-5-5,1 5-1,-7-8 1</inkml:trace>
  <inkml:trace contextRef="#ctx0" brushRef="#br0" timeOffset="281083.0771">6890 16892 66,'0'0'35,"11"2"-1,4-6-1,6-2-28,2-2-13,2 4-24,4-7-2,8 2 0,-2-8 0</inkml:trace>
  <inkml:trace contextRef="#ctx0" brushRef="#br0" timeOffset="281697.1121">7652 16567 58,'-28'-1'35,"4"9"-2,-7 6-8,1-6-11,9 11-4,0-6-3,10 5-3,4-4 0,10 1-2,5-4 0,7 3-1,4-1 0,1 1-1,-1 0 0,1 2 0,-4 2 0,-5 3 0,-5-1 0,-5-3 0,-4 2-1,-4-2 1,-5 1 0,-3-3-1,-3-1 1,0-3 0,-1-2-1,3 4 1,-1-5 1,5-3-1,1-1 1,11-4-1,0 0 1,-6 14 0,6-14-1,13 11 0,-4-1 1,1 2-1,2 1 0,-2 3 0,-1 0 1,-1 2-1,-1 0 1,-4 1 0,-1 3-1,-1-6 0,-1-3 0,1-2 0,0 4 0,-1-15-1,7 18-2,-7-18-4,21 2-17,-7-3-13,0-5 1,4 1-2,-1-13 2</inkml:trace>
  <inkml:trace contextRef="#ctx0" brushRef="#br0" timeOffset="281894.1234">7915 17099 43,'-10'3'31,"10"-3"0,0 0-2,0 0-27,0 0-27,3-18-5,9 12 0,-3-7-1</inkml:trace>
  <inkml:trace contextRef="#ctx0" brushRef="#br0" timeOffset="282067.1333">8148 17126 43,'8'12'33,"-8"-12"2,6 11-2,-6-11-10,0 0-19,11-14-15,-2-3-21,9 5-1,-5-7-2,9 6 1</inkml:trace>
  <inkml:trace contextRef="#ctx0" brushRef="#br0" timeOffset="282233.1427">8371 17059 49,'2'10'37,"3"1"0,-5-11 1,-2 9-15,2-9-10,0 0-6,14 10-3,-14-10-3,11-9-9,0 2-30,2 4 0,-1-7 1,2 4-3</inkml:trace>
  <inkml:trace contextRef="#ctx0" brushRef="#br0" timeOffset="282559.1615">8889 16615 77,'0'0'39,"0"0"-1,0 0 3,-3 16-28,-1 0-7,5 13-2,-2 5-1,3 14-1,-1 6-1,0 8 1,-2 5-2,0 2 0,2 1-4,-5-3-23,3-7-12,3-6 0,-1-15 0,3-16-3</inkml:trace>
  <inkml:trace contextRef="#ctx0" brushRef="#br0" timeOffset="283429.2113">9380 16791 64,'0'0'37,"0"0"-2,0 0 2,1 10-23,10 7-8,-1 2-4,3 5-1,2 4-1,0 5 1,0 0-1,-4 1 0,-2-3 1,-5-4-1,-1-4 0,-4-7 0,-4-5 0,5-11 0,-14-3 0,7-7-1,0-7 1,0-2 0,1-7 1,4-4-1,4 0 1,5 1 0,5 2 0,3 0 0,3 3 0,4 3 0,2 7 0,0 6 0,-1 3 0,-2 2-2,-3 7 0,-4 0-5,1 11-12,-5-4-19,-10-11 0,11 20-1,-11-20 0</inkml:trace>
  <inkml:trace contextRef="#ctx0" brushRef="#br0" timeOffset="283682.2257">9777 16606 101,'0'0'39,"0"0"2,0 0-8,-10 12-28,12 3-3,1 5-2,-1 1-5,8 11-12,3-3-23,-5-4 1,4 0-1,0-8 1</inkml:trace>
  <inkml:trace contextRef="#ctx0" brushRef="#br0" timeOffset="284378.2655">10136 16880 48,'0'0'37,"-14"8"0,14-8 2,0 0-16,0 0-8,18 4-6,-6-6-4,8 2-1,3-3-1,5 4-2,2-2-2,-1 1-1,1 5-3,-7-8-7,6 3-28,-9 5 1,-8-1 0,-12-4 0</inkml:trace>
  <inkml:trace contextRef="#ctx0" brushRef="#br0" timeOffset="284570.2765">10183 17078 74,'0'0'37,"0"0"0,15-4-2,3 0-24,-1-3-5,6 3-4,0 4-2,1-1-4,7 8-10,1-4-23,-1-2 0,4 2-1,-1-4 1</inkml:trace>
  <inkml:trace contextRef="#ctx0" brushRef="#br0" timeOffset="285259.3159">10946 16809 63,'-4'-10'39,"4"10"0,0 0 1,-5-12-13,5 12-18,0 0-5,0 0-2,13-7-1,-1 10 0,2 0 1,5 0-1,1-1 0,6 5-1,-1 1 1,-2 0 0,-3 5-1,-2-3 0,-6 3 0,-4 2-1,-7 3 1,-8-3-1,-2 1 1,-3-1-1,-3-2 1,0 1 0,0-4 0,3-4 1,12-6-1,-15 10 1,15-10 0,0 0-1,0 0 1,10 9-1,1-4 0,1 4 1,3 0-1,1 0 0,0 6 0,0 1 0,-3 4 0,-3 0 0,-4 0 0,-1 1 0,-7 0 0,-4 2 0,-4-2 0,-3-3 0,-5-5 1,0-1-1,-1-4 1,-2-4-1,2-2 1,2-5-1,3-6-1,2 1 0,12 8-7,-14-12-33,14 12-1,5-19 2,3 3-2</inkml:trace>
  <inkml:trace contextRef="#ctx0" brushRef="#br0" timeOffset="287201.427">11769 16845 30,'0'0'33,"13"5"1,-13-5 0,0 0-11,2 14-6,-2-14-6,-8 22-3,-1-10-2,1 7-1,-3-2-1,0 5-1,-3 1-1,1 1 0,-3-2-1,1-3-1,-2 0-1,0-1 0,-1 2-1,0-5 0,0 1-1,-1-4-2,8 3-4,-7-8-8,18-7-20,-11 5 0,11-5 1,0-15 0</inkml:trace>
  <inkml:trace contextRef="#ctx0" brushRef="#br0" timeOffset="287476.4426">11569 16817 67,'-14'12'39,"14"-12"-1,-7 12 1,7-12-17,12 10-14,-1-1-3,8 5-2,4 3-1,6 8-1,3 1 1,2 0-1,0 3-1,0 2-1,1 1-3,-5-7-9,-2 0-26,0-4-1,-5-8 0,-1-5 0</inkml:trace>
  <inkml:trace contextRef="#ctx0" brushRef="#br0" timeOffset="290076.5915">12774 16957 52,'4'-10'28,"-4"10"1,6-16 1,-11 7-13,5 9-2,0 0-4,-12 14-4,3-1-2,1 10-2,-4 2-1,2 5 0,-1 1-2,0 2 1,4 2-1,0-4 0,2-5 0,1-5-1,4-21 0,5 13 2,-5-13-1,16-13 0,-4-9 0,1-4 2,3-8-2,2-4 2,-1 2 0,0-4-2,-2 0 2,-2 9-1,-3 5 1,-1 3-1,-5 8 0,-4 15 1,0 0-1,7 17 0,-5 4 0,1 2 0,1 5-1,5 7 0,0-2 1,2 1-1,4-2-2,0-6-2,8 4-11,-1-9-25,6-8 1,4-5 0,1-8 0</inkml:trace>
  <inkml:trace contextRef="#ctx0" brushRef="#br0" timeOffset="290363.6078">13653 16903 61,'0'0'35,"0"0"1,0 0-1,0 0-22,0 0-4,-15 12-3,9 4-1,-7 3-1,-2 8-1,-6 2-1,-4 6 1,-5 0-2,1 2 0,-1-4-2,0-2-2,7-2-3,-1-10-8,13-6-22,11-13-3,-13 3 1,12-13 0</inkml:trace>
  <inkml:trace contextRef="#ctx0" brushRef="#br0" timeOffset="290617.6224">13313 16948 67,'-7'-14'35,"7"14"0,0 0-6,0 0-17,18 13-4,-7-8-1,7 11-2,0 1 0,7 3-1,-2 0-2,3 5 0,0 1-1,0 1-1,0 2-1,-5-3-3,1 0-5,-8-3-25,-1-7-4,-1-3 0,-12-13 0</inkml:trace>
  <inkml:trace contextRef="#ctx0" brushRef="#br0" timeOffset="290857.6361">13646 16673 85,'0'0'37,"-13"-9"0,13 9 1,0 0-32,-2 15-2,9 1-2,2 3-1,2 5 0,3 5-3,-1-3-3,7 7-20,-3-1-14,-2-5 1,-1-2-1,0-11 2</inkml:trace>
  <inkml:trace contextRef="#ctx0" brushRef="#br0" timeOffset="291185.6548">14083 16910 66,'0'0'38,"-8"11"0,8-11 0,0 0-20,12 1-10,-2 0-3,8 0-3,2 0 0,3 2-2,3 0-2,-2 0-1,3 9-10,-9-4-26,-1-3 1,-3 3-2,-14-8 3</inkml:trace>
  <inkml:trace contextRef="#ctx0" brushRef="#br0" timeOffset="291407.6676">14097 17115 74,'-12'9'38,"12"-9"0,-11 13 0,11-13-25,0 0-8,13 2-2,1 1-2,3 1-1,4-1-2,3 1-4,-3-6-9,2 2-23,3 1 0,-3-4 0,2-2 1</inkml:trace>
  <inkml:trace contextRef="#ctx0" brushRef="#br0" timeOffset="291853.6931">14720 16844 91,'-17'9'36,"1"8"1,-2 10-5,0-5-27,7 4-3,2 2 0,6 3-1,6-1 1,6-1-1,5-8 0,8-2 0,4-6 0,4-1 0,2-6-1,1-5 1,-2-8-1,1-4 0,-2-1 0,-4-6 0,-5-3 0,-4-7 0,-6-3 1,-4-1-1,-6-2 0,-6-2 1,-7 2-1,-3 2 0,-7 4 1,-4 5-2,-3 10-2,-7-2-17,2 12-20,3 9 2,-2-2-1,7 7 1</inkml:trace>
  <inkml:trace contextRef="#ctx0" brushRef="#br0" timeOffset="308896.6678">15726 16820 27,'0'0'28,"0"0"-6,0 0-3,-1 9-3,1-9-4,-3 16-4,-1-6-3,2 6-2,-3 3-1,1 6-1,-5 2 0,2 4 0,-3-2 1,0-2 0,0-3-1,1 1 1,-1-7-1,4-3 1,6-15-1,-10 10 0,10-10 0,1-14 0,4-2-1,2-7 1,4-8 0,2-5-1,5-5 1,3-1-1,1-1 1,2 2 0,-3 4 0,-1 9-1,-2 6 2,-3 9-1,-5 9 2,-10 4-2,11 21 1,-8 1 0,-2 6 0,1 5 0,0 1-1,1 2 1,2-4-1,3-2 0,1-3-2,0-4-3,9-2-11,2-7-19,-5-7-1,6 0 0,-6-11 0</inkml:trace>
  <inkml:trace contextRef="#ctx0" brushRef="#br0" timeOffset="309350.6939">16733 16786 30,'-9'19'30,"9"-19"2,-11 17-3,3-2-15,-4 0-4,0 7-1,-6 1-4,0 7-1,-5-3 0,2 3 0,-5-1-3,3-1 0,2-5-2,3-6-4,5-1-9,4-7-19,-1-11 0,10 2-2,-10-18 3</inkml:trace>
  <inkml:trace contextRef="#ctx0" brushRef="#br0" timeOffset="309605.7085">16447 16733 45,'-15'10'33,"16"2"3,-1-12-2,1 12-22,14 3-1,-3-3-2,14 6-2,-1-1-3,6 8 0,1-1-1,4 2-1,0 1-2,0-1-2,1 4-5,-9 0-30,-2-5 0,-1-4 0,-7-10 1</inkml:trace>
  <inkml:trace contextRef="#ctx0" brushRef="#br0" timeOffset="310312.7488">17106 16681 24,'0'0'29,"8"10"3,-8-10-9,0 0-4,18 18-3,-18-18-4,23 12-3,-11-8-1,7 5-2,0-3-2,4 2-1,0 2-1,1-2-1,-1 2 0,-1 4-1,0 1 1,-5-1-1,-2 0 0,-4 3-1,-4-1 1,-4 2 0,-4 0 0,-4 0 0,-6-3-1,-4 4 0,-4 0 1,-4-3 0,-2 1 0,-1-4 0,0 0-1,2-2 1,4 0-3,1-8 0,9 3-2,10-6-5,0 0-8,0 0-17,0 0 0,12-10 1,-2 0 1</inkml:trace>
  <inkml:trace contextRef="#ctx0" brushRef="#br0" timeOffset="310635.7674">17656 17043 8,'0'0'28,"-10"11"0,0-6-3,10-5-7,-17 12-4,5-8-5,1 4-3,-4-2-3,0 3-1,-5-1-1,1 2 1,-3 2-2,-1 2 1,-1 6-1,2-5-1,0 3 1,4 1-1,6-1-1,4-2-5,7-5-13,9 0-12,-8-11 3,26-9 0</inkml:trace>
  <inkml:trace contextRef="#ctx0" brushRef="#br0" timeOffset="311140.7963">18043 16706 30,'-6'19'30,"-11"-9"1,5 15 0,-8 2-15,2 2-9,7 7 0,1 1-3,10 3 0,5-4-1,10 4-1,4-6-1,7-4 0,5-8-1,4-4 0,1-8-1,-3-7 0,-1-8 1,-3-6 1,-5-9 0,-4-1 3,-7-9 0,-4-4-1,-9-10 1,-4 1-1,-10-6 1,-4 2-2,-6 2-1,-3 4-1,-3 6 0,1 10-1,0 12-2,-3 5-4,9 10-28,5 13 0,-2-4-1,12 9 1</inkml:trace>
  <inkml:trace contextRef="#ctx0" brushRef="#br0" timeOffset="312297.8624">18545 16546 25,'1'-14'33,"-2"3"4,1 11-2,14-11-10,-9-2-8,9 7-6,-4-6-4,9 10-3,-2-3-1,4 5-1,2 1-1,1 5-1,-1 4 1,1 4-1,-3 3 1,-5 0-1,-2 4 0,-7 3-1,-4 2 1,-7 0 0,-2-4 0,-7 2-1,-1 0 1,-1 0-1,0-2 1,1-3 0,4-2 0,3-1 0,4-1 0,6-4 0,4 0 0,-7-11 0,22 18 0,-7-7 0,4-1 0,-1 1 0,1 1 0,-3 1 0,0-2 0,-1 1 0,-2-3 0,-2-3 0,-1-1 0,-10-5 0,11-1 0,-11 1 0,0 0 0,0 0 0,-5-12-1,5 12 1,-16 0 0,6 3 0,0 3 0,-1 0 0,3 3-1,1 5 0,1 1 0,0 2 0,5 1-1,0 1 1,4 3-1,1 0 1,1 4 0,-1-1-1,3 0 1,-1 2 0,1-2 0,0-3-1,-2-1 1,-2 1 0,0-8 0,-3-2 0,-4-3 1,4-9 0,-16 8 0,4-5 0,-3-4 0,-2-4 0,-1 2 0,1 0-2,2 0-7,4 0-25,-3-4 0,14 7-1,-17-16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3:54:57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19232 16674 5,'14'0'19,"-14"0"1,0 0-3,2-11-6,-2 11 0,0 0-1,6-10-3,-6 10 0,0 0 0,0 0-1,0 0 1,0 0-2,0 0 0,0 0-2,0 0 0,4 15-1,-4-15 0,-3 16 0,1-5 0,1 1 0,-3-1 1,3 4 0,-4-1-1,3 6 1,-3-1-1,3 1 0,-3-1 0,3 1-1,-1-1 0,1 2 0,2-2 0,1 0 0,1-4-1,0 3 0,2-1 1,1-2-1,0-1 1,1-1-1,1 0 0,-1 0 1,2-2-1,-1 2 0,-7-13 0,15 17 0,-8-8 0,-7-9 0,15 14 1,-15-14-1,15 10 0,-6-6 0,-9-4 0,13 8 0,-13-8 0,14 3 1,-14-3-1,14 2 1,-14-2 0,15-1-1,-6-1 1,1 0-1,0-1 1,0-1 0,1-1 0,1-1-1,-1-2 1,1-1-1,-2 1 1,0-2 0,0-1-1,-1 1 1,-2-2-1,2 1 1,-4-1 0,0-2 0,-1 1 0,0 1 0,-1-5 0,0 0 0,-1-3 1,2-1-2,-3 0 2,2 1-2,-2-3 1,1 1 0,-2-2 0,2 5-1,-2 1 1,1 1 0,-1 1-1,0 2 1,0-1-1,0 2 1,0 4-1,0-2 1,0 1-1,0 10 0,1-10 0,-1 10-1,0 0-2,0 0-3,0 0-8,-1 14-25,1-14 1,0 0 0,1 10 1</inkml:trace>
  <inkml:trace contextRef="#ctx0" brushRef="#br0" timeOffset="858.0491">19996 16425 9,'2'-12'26,"-2"12"-4,0 0-2,0 0-1,0 0-3,3-11-3,-3 11-2,0 0-1,0 0-2,-2-9-1,2 9 0,0 0 0,-11-6-2,11 6-1,-15-2 0,4-2-1,0 9 0,-1-2-1,1 2 0,-1 0-1,2 4 1,1 2-1,3 0 1,1 1-2,3 1 1,1 1 0,3 3-1,0 1 1,3 0-1,-1-1 0,2 1 0,-1-1 1,-2-1-1,-1 2 0,-2-3 0,-2-1 0,-4 0-1,-3 1 2,-2-4-2,-3 2 1,-1 0-1,0-4 1,0-1-1,4 1 1,1-4 0,10-5-1,0 0 1,-6 11 0,6-11 1,17-2-1,-5 4 0,2-1 1,1 4-1,-1 3 0,-1 2 1,-3 3-1,-2 6 0,-3 4 0,-4 1 0,-2 3 0,-2 1 0,-1 0 0,-1 1 0,1-1 0,1 0 0,2-6 0,2-2 0,3-3 0,2-2 1,3-2 0,2-2 0,3-5-1,0 1 1,3 0-2,-2-2 1,0 0-4,-5-8-3,6 8-14,0-6-18,-16 1 2,17-7-2,-9-5 2</inkml:trace>
  <inkml:trace contextRef="#ctx0" brushRef="#br0" timeOffset="1224.07">20358 16718 36,'12'-3'28,"-10"-8"2,9 3-10,-11 8-9,12-9-2,-12 9-1,0 0 2,9 12-2,-9-12 0,-11 20 0,-3-4-1,3 7-1,-8-3-1,3 6-1,-6-1-1,4 3 0,1 0-1,0-2-1,3-6-1,0-3-2,8-3-3,6-14-7,0 0-21,0 0-5,1-22 0,6 3 1</inkml:trace>
  <inkml:trace contextRef="#ctx0" brushRef="#br0" timeOffset="1483.0847">20220 16666 69,'0'0'38,"0"0"0,-8 10-7,14 1-15,-6-11-4,13 23-4,-3-9-3,3 6-1,0 2-2,1 0 1,-1 1-2,1 0 0,-1-2-2,2 4 0,0-3-2,0-8-1,3 2-4,-4-11-10,2 0-23,4-2 2,-3-8-2,1-8 3</inkml:trace>
  <inkml:trace contextRef="#ctx0" brushRef="#br0" timeOffset="1959.1121">20868 16626 32,'0'0'29,"0"0"3,0 0-1,0 0-14,0 0-7,0 0-2,0 0-1,0 0 1,-5 18-2,-8-8-1,0 6-1,-6-2 0,0 5-1,-3-1 0,1 1 0,2-1-1,3-5-1,4-4 0,7 4 1,5-13-1,1 14 1,-1-14 0,18 10 0,-4-6 0,2 4-1,2 2 2,-1-1-2,1 2 0,-1 3-1,-2 2 0,-2-5-2,1 5-2,-4-8-3,5 6-10,-6-5-24,0-10 2,3-3-1,-12 4 2</inkml:trace>
  <inkml:trace contextRef="#ctx0" brushRef="#br0" timeOffset="2406.1376">21207 16680 57,'-14'11'35,"1"9"2,-2-2 0,-3 1-22,13 11-4,-5-5-3,7 9-1,-1-5-2,7 4-1,3-7-2,3 0 0,2-6-1,3-5 0,2-3 0,4-5 0,1-8-1,2-5 0,0-5 1,2-2-1,0-6 1,-2-3-1,-1-6 0,-3-2-1,-7 0 1,-5-4-1,-6 6 1,-8 1-1,-7 1 1,-8 7-1,-5 6 0,-3 5 1,0 5 0,1 7 0,4 4-1,3 1-1,8 8-5,1-5-24,8-2-9,8 2 2,-3-12-3</inkml:trace>
  <inkml:trace contextRef="#ctx0" brushRef="#br0" timeOffset="4168.2383">21843 16572 28,'0'0'32,"0"0"2,-4 14-2,2 3-13,-6-4-5,4 12-3,-9-1-3,3 7-2,-5-2-1,1 5-1,-1-4-1,-1-1-1,1-7 0,2 1-1,1-8 0,4-4 0,8-11 0,-13 10-1,13-10 0,0 0 1,3-11 0,5-4-1,0-3 1,1-5-1,3-6 0,1-2 0,-1-3 0,1-3 0,-1 3 0,1 1 0,-2 3 1,-1 4 0,0 4 1,-2 7 0,-1 2 0,-7 13 0,14-5 1,-14 5-1,15 16 1,-5 0-1,0 4 0,3 5-1,0 2 1,0 5-1,0-2 0,2 2-1,-2 2-1,-2-8-2,2 2-3,-10-13-17,7-4-19,-1-4 2,-9-7-2,14-13 2</inkml:trace>
  <inkml:trace contextRef="#ctx0" brushRef="#br0" timeOffset="4805.2748">22679 16492 55,'0'0'35,"0"0"2,0 0-12,5 10-7,-19 2-6,4 11-3,-12-1-2,2 8-2,-6 1-2,-1 3-1,-3 0 0,4-2-2,0-3 0,3-7-2,5-1-3,0-12-6,18-9-16,-12 9-11,8-19 0,4-3 0</inkml:trace>
  <inkml:trace contextRef="#ctx0" brushRef="#br0" timeOffset="5032.2878">22400 16454 71,'-10'8'39,"11"1"-1,-1-9 2,3 15-26,10 4-6,-1-1-4,7 6 0,1 0-2,2 2-2,1 2-1,0-3-2,6 3-3,-10-15-6,9 3-23,-6-5-4,-7-7-2,4-4 3</inkml:trace>
  <inkml:trace contextRef="#ctx0" brushRef="#br0" timeOffset="5252.3004">22752 16205 85,'17'0'37,"-6"9"1,-11-9 0,5 21-33,1-2-5,1 9-4,-7-4-9,1 6-25,0 2 0,-5-8 0,5 0 0</inkml:trace>
  <inkml:trace contextRef="#ctx0" brushRef="#br0" timeOffset="8285.4738">22237 17118 46,'-8'12'31,"4"9"2,-8-1-1,-3-2-19,3 11-7,-6-3-1,3 7 0,-6-6 1,3 3-3,1-7 1,2-4-2,3-4 0,3-7-1,9-8-1,0 0 0,-4-9 0,11-7 0,3-5-1,4-7 1,0-3-1,4 0 2,-1 0-1,2-1 2,-4 3-1,1 5 2,-5 4-1,0 7 2,-1 6-2,-10 7 0,12-4 1,-12 4-1,12 16 1,-6 1-1,1 2-1,1 5-1,1 0 1,2 3-1,0 0 0,0 0-3,2 1 1,-3-7-6,4 4-5,-6-6-27,1-6 3,1-3-3,-10-10 3</inkml:trace>
  <inkml:trace contextRef="#ctx0" brushRef="#br0" timeOffset="8734.4995">22626 17168 87,'12'-1'37,"1"4"1,-13-3 1,9 10-33,1 7-4,-1 3 0,-2 4-2,-1 1 1,-3 4-2,0 2 1,3-2-2,-3-5 2,-4-7-1,0-3 0,0-2-1,1-12 1,0 0 0,0 0-1,-10-4 0,7-11 0,2-3 1,2-1 1,0-4 0,2-2 0,2 4 0,3 1 2,2 0-1,1 2 1,1 6 0,-3 5-1,6 0-1,-2 2-2,-1-2 1,5 9-10,-8 1-28,2-7 1,3 1-1,-3-9 2</inkml:trace>
  <inkml:trace contextRef="#ctx0" brushRef="#br0" timeOffset="8968.513">22954 17011 89,'0'0'38,"10"-1"1,-10 1-2,15 4-31,-15-4-2,6 25-2,-7-6-2,-1 5-2,1 7-4,-10-8-10,4-3-24,3 2 0,-1-10 1,5-12 0</inkml:trace>
  <inkml:trace contextRef="#ctx0" brushRef="#br0" timeOffset="9324.5334">23255 17116 82,'0'0'39,"13"3"0,-3-4 1,0-3-32,3 5-5,-2 0 0,9 3-2,-5 1-1,-4-3-3,6 5-9,-17-7-29,13 5 2,-3-4-1,-10-1 2</inkml:trace>
  <inkml:trace contextRef="#ctx0" brushRef="#br0" timeOffset="9550.5463">23193 17258 75,'18'9'39,"2"-8"-2,2 3 2,7 0-28,-5 0-6,3 1-2,-3 1-2,-4 2-2,-5-1 0,-3-1-4,7 2-9,-19-8-26,11-2 1,-11 2-2,5-17 2</inkml:trace>
  <inkml:trace contextRef="#ctx0" brushRef="#br0" timeOffset="17310.9902">23092 16557 39,'0'0'31,"0"0"3,0 0-11,0 0-8,10-2-4,-10 2-4,11 1-1,-11-1-1,19 2-4,-9-1 0,3 0-1,4-2 1,0 1-2,0-3-1,3 1-3,-4-3-3,1 6-5,-5-3-12,-12 2-8,9-7-1,-12-3 1</inkml:trace>
  <inkml:trace contextRef="#ctx0" brushRef="#br0" timeOffset="17566.0047">23067 16689 40,'23'6'32,"-6"-12"1,9 7 0,-1-5-17,0-3-8,0 4-3,-2-2-4,-1 3-3,-2 3-4,-8-3-3,6 5-7,-6 2-13,-12-5-6,14 3 3,-14-3 0</inkml:trace>
  <inkml:trace contextRef="#ctx0" brushRef="#br0" timeOffset="18335.0487">23855 16513 4,'0'0'26,"10"4"1,-10-4 3,0 0-13,0 0-5,0 0-2,0 0-1,-12 14-2,4 1 0,-4-4-1,-1 9-2,-8-5 0,0 7-2,-1-3 0,-5 5-1,0-4 1,-1 2-1,0-2 0,4-1-1,6-2 0,-2-4 0,6-1-2,2-5-4,12-7-6,-5 9-10,5-9-12,0 0-1,0-22 1</inkml:trace>
  <inkml:trace contextRef="#ctx0" brushRef="#br0" timeOffset="18642.0663">23534 16530 37,'0'0'33,"12"-6"3,-2 14-1,2-1-16,-12-7-8,19 18-2,-7-4-3,3 6-2,4 1 0,-1 3-1,1-3 0,6 5-2,-2-4 0,1-2-1,2 0-2,-3-4 0,-5 0-3,2-8-6,0-3-27,-8 1 1,-12-6-1,12-3 2</inkml:trace>
  <inkml:trace contextRef="#ctx0" brushRef="#br0" timeOffset="23241.3292">23903 17218 20,'14'5'23,"-14"-5"-7,0 0-2,0 0-1,0 0-2,0 0-1,0 0 1,0 0-2,0 0-1,-9 0 1,-1 2-3,-5 8 0,4-4-1,-3 6-1,-5-1 1,1 5-1,3 0-1,5 5 0,-1-1-1,9 1 1,5-4-1,4 1 0,8-1-1,10-3 0,4-3 0,3-5 0,3-3 0,-1-4-2,-2-4 1,2-4 0,-3-4 1,-8-4-1,-9-1 0,-3-5 1,-7-1 0,-6-6 0,-9 0 0,-9 1 1,-10 4-1,1 5 2,-1 8-3,-3 6 0,3 7 0,1 10-1,9 12-2,5-1-7,14 7-6,-3-5-25,5-5 4,2-5-2,-3-14 1</inkml:trace>
  <inkml:trace contextRef="#ctx0" brushRef="#br0" timeOffset="24059.3761">24368 16886 32,'0'0'33,"0"0"4,0 0-2,0 0-15,0 0-4,0 0-6,0 0-2,0 0-4,50 26 0,-50-26-1,0 0-1,0 0-1,70 33 0,-70-33-1,0 0 1,0 0 0,36 52-1,-36-52 1,0 0 0,-34 63 0,34-63 0,-44 58-1,44-58-1,-40 60 2,40-60-3,-32 59 3,32-59-3,0 0 2,13 55-2,-13-55 2,0 0 0,0 0 0,77 10 0,-77-10 0,49-9 0,-49 9 0,0 0 0,56-20 0,-56 20 0,0 0 0,0 0 0,0 0 1,0 0-1,0 0 0,0 0 0,-33 53 0,33-53 0,0 0 0,-24 76 1,24-76-1,-12 58 4,12-58-3,2 54 3,-2-54-3,0 0 2,4 65-1,-4-65 2,0 0-4,0 0 0,-41 55 0,41-55 0,0 0-2,-52 32-3,52-32-29,0 0-6,0 0 0,0 0 0</inkml:trace>
  <inkml:trace contextRef="#ctx0" brushRef="#br0" timeOffset="26928.5402">13835 15759 15,'0'0'28,"0"0"1,4 11 1,-7 0-12,-3 7-6,2 8-3,-3 3-2,4 10-2,1 0 1,4 3-2,2 0-1,6 1 1,3-6-2,4-4 1,2-8-2,5-4 1,3-9 0,0-8 0,0-8 0,2-7 1,-6-10-1,2-1 1,-6-6 0,-4-1-1,-6-6 1,-3 4-1,-5-2 0,-3 4-1,-5 4 0,-1 3 0,0 6-3,0 6-1,8 10-8,-9 10-28,7 1 3,8 4-2,0 0 0</inkml:trace>
  <inkml:trace contextRef="#ctx0" brushRef="#br0" timeOffset="27443.5697">14462 16175 78,'0'0'36,"-2"9"-1,2-9-1,0 0-29,-8 9-3,8-9-1,0 0-2,0 0-1,12 2-4,0 3-14,0-4-15,-12-1 0,18-8-1,-18 8 0</inkml:trace>
  <inkml:trace contextRef="#ctx0" brushRef="#br0" timeOffset="27614.5794">14593 16181 65,'4'11'35,"-4"-11"-2,0 0-3,0 0-19,0 0-10,0 0-12,13-17-22,-2 15-1,-4-11-2,5 6 2</inkml:trace>
  <inkml:trace contextRef="#ctx0" brushRef="#br0" timeOffset="27771.5885">14810 16237 75,'9'19'36,"-9"-19"-2,14 22-7,-2-18-57,-6-13-3,8 0-3,-3-13 1</inkml:trace>
  <inkml:trace contextRef="#ctx0" brushRef="#br0" timeOffset="29354.6789">22036 13280 38,'-6'9'33,"6"-9"0,-2 10 1,0 0-18,-3 1-6,4 6-4,-5 2-3,3 7 0,-3 2-2,4 4 0,-1 3-1,4 3 1,2 4-1,3 0 1,4 1 0,4-3-1,4-2 1,2-4-1,4-6 0,4-6 0,0-8 0,2-8 1,-3-6-1,2-6 0,-5-7 1,0-6 0,-5-7 0,-5-4 0,-5-7 0,0-2 0,-6-3 1,-1 0 0,-4 3 0,-2 5 0,-2 4-1,1 6 0,0 8 0,0 6-2,5 10-5,0 0-13,-10 3-19,14 7 2,-4-10-2,14 18 2</inkml:trace>
  <inkml:trace contextRef="#ctx0" brushRef="#br0" timeOffset="29662.6966">22601 13676 70,'20'14'33,"-20"-14"-1,14 8-7,-14-8-26,10 12-9,-10-12-12,0 0-9,15 12-2,-15-12 1</inkml:trace>
  <inkml:trace contextRef="#ctx0" brushRef="#br0" timeOffset="30017.7169">22841 13714 47,'0'0'33,"4"10"1,-4-10-1,0 0-19,0 0-11,0 0-7,7-16-8,-7 16-6,16-14-3,-7 6 1,0-1-2,3 1 2,-1 0 3,2 4 6,-2 1 9,-2 4 9,-9-1 4,19 9 4,-19-9 4,16 16 2,-8-4-1,-8-12-2,13 21-2,-13-21-3,16 16-3,-16-16-4,0 0-15,0 0-24,18 8 1,-16-18-3,-2 10 2</inkml:trace>
  <inkml:trace contextRef="#ctx0" brushRef="#br0" timeOffset="62091.5515">20207 16468 42,'0'0'31,"2"11"1,-2-11-12,0 0-7,-2 10-3,2-10-4,2 9-4,-2-9-6,0 0-8,12 4-17,1 0-4,-13-4 2,19-10-2</inkml:trace>
  <inkml:trace contextRef="#ctx0" brushRef="#br0" timeOffset="62272.5618">20373 16415 12,'0'0'24,"15"13"0,-15-13 2,0 0-17,0 0-8,12 6-9,0 2-15,-12-8-1,16 4 0</inkml:trace>
  <inkml:trace contextRef="#ctx0" brushRef="#br0" timeOffset="62458.5724">20512 16428 1,'-5'11'23,"5"-11"1,0 0 0,0 0-13,0 0-7,18 7-16,-18-7-9,24-7-2,-16-5-1</inkml:trace>
  <inkml:trace contextRef="#ctx0" brushRef="#br0" timeOffset="62852.5949">20835 16088 63,'11'6'37,"-5"10"-1,-4 5-4,-5 6-16,7 13-9,-8 3-1,4 6-5,1 8-10,2-2-28,-7-14 1,5 0-2,-2-21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2:21:04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1758 8064 37,'0'0'25,"0"0"-2,7 18-2,-7 0-10,1 7-3,0 1 0,3 10-2,-1 3 0,1 2-2,-1 3 0,1 1-2,0-3-1,0-1 1,1-5-2,-2-4 0,1-5 0,-1-5 1,0-5-1,0-8 1,-3-9-1,0 0 1,0 0 0,11-12 1,-6-6-1,1 1-1,2-5 0,2 2 0,3-1 0,0-2 0,1 3 1,3 7-1,-2 4 1,3 4 0,-2 4 2,-1 5-2,0 5 0,-1 6-1,0 6 1,-1 0 0,-2 3-1,-1 1 0,-4 3 0,-1-4-1,-1 1-1,-3-9-4,4 2-6,-5-5-15,0-13-5,11 4-2,-6-15 1</inkml:trace>
  <inkml:trace contextRef="#ctx0" brushRef="#br0" timeOffset="619.0354">2412 8434 23,'-10'-13'30,"10"13"2,-8-13 0,2 0-15,6 13-4,-15-21-1,15 21-1,-18-20-5,8 16-1,-2-1-2,0 3 0,-2 3-1,0 8-1,-3 5 0,0 5 0,0 3-1,2 4 0,1 1 1,2 5-1,6-4 1,4-2 0,8-2-1,5-3 1,5-5 0,4-6 1,3-7-1,2-5 0,1-5 0,-1-3 0,-4-6 0,-1-3 0,-4-6 0,-3 3-1,-3 0 1,-4-1-1,-4 1 0,-1 5 0,-2 2 0,1 15 1,-5-11-1,5 11 0,0 0 0,-10 16 0,9-1 0,1 0 1,1 4-2,3 0 1,1-1 0,2 1-1,0-1-1,0-4 0,7 1-5,-14-15-5,23 13-13,-9-8-13,-4-9 2,3 0-2,-4-8 3</inkml:trace>
  <inkml:trace contextRef="#ctx0" brushRef="#br0" timeOffset="962.055">2570 8381 54,'0'0'34,"0"0"0,0 0 0,6 21-22,-6-8-4,4 6-4,0-1-1,1 6-2,2 0 0,-1 0 0,2-4-1,1-4 1,-1-5-1,2-1 1,-1-7-1,1-6 2,-2-8-2,2-3 1,-1-9 1,-1-4 0,-1-4 0,0-3 0,-1 0-1,-1 5 1,0 3-1,-2 1 0,0 8-2,0 5-2,-3 12-5,0 0-20,0 0-8,14 14-1,-14-14-1</inkml:trace>
  <inkml:trace contextRef="#ctx0" brushRef="#br0" timeOffset="1415.0809">3054 8300 63,'-10'-3'34,"-4"6"0,2 9 0,2 3-26,-9 2-3,4 6 0,-1 2-2,4 5-1,3 0 0,5-2-1,3-4 0,8 1 0,6-7 1,2-3-1,6-7 0,3-5 0,-1-7 0,1-2 0,-2-6 1,-2-6-1,-5-5 0,0-1-1,-7-1 2,-4-4-2,-5-2 1,-4 0-1,-7 3 1,-1 4-1,-6 4 0,-1 4 0,-3 3-1,1 11 1,2 6 0,0 5-1,6 5-3,3 0-3,12 6-10,1 1-20,9-5 0,4 2 0,4-8 1</inkml:trace>
  <inkml:trace contextRef="#ctx0" brushRef="#br0" timeOffset="1942.111">3489 8324 36,'2'-11'34,"-2"11"2,-7-12-1,-4 0-14,11 12-6,-22-5-5,9 6-4,-7 0-1,4 7-1,-4 1-1,0 8 0,1 4-1,4-1 1,2 2-2,4 5 1,7-3 0,4-2-1,4-3 0,8-3 0,4-2 0,2-1 0,2-3-1,2-5 1,-3-4-1,2 1-1,0 0-1,-6-6-2,2 4-4,-9-5-25,2-3-7,0 4 0,-3 1 1</inkml:trace>
  <inkml:trace contextRef="#ctx0" brushRef="#br0" timeOffset="2518.1439">4049 8093 52,'-14'-2'34,"14"2"0,-17 11-8,4-9-11,5 7-1,-7-2-5,4 10-2,-6-2-2,4 8-1,-3 2 0,3 4-1,-4 2 0,8 4-1,1 2-1,3-2 1,3 1-2,5-1 1,2-2-1,3-2 1,6-2-1,-5-3 0,2-3 0,1-1-1,0-3-1,-3-4-2,3 1-3,-12-16-14,10 11-18,0-8 0,-10-3 0,11-9 2</inkml:trace>
  <inkml:trace contextRef="#ctx0" brushRef="#br0" timeOffset="2925.1673">4346 8311 42,'0'0'32,"0"0"2,0 0-1,-11 8-19,4 5-3,-7-2-1,3 10-4,-5-2-2,-1 5 0,-3-1-1,0 0-1,-1-3 0,4 3 0,1-4-1,2-4 0,1-4-2,3-3-1,10-8-4,-13 10-9,13-10-18,0 0-4,-6-15 0,6 15 1</inkml:trace>
  <inkml:trace contextRef="#ctx0" brushRef="#br0" timeOffset="3213.1837">4065 8323 49,'3'-10'37,"-3"10"-1,10-4 2,-10 4-20,20 1-4,-10-1-4,11 11-2,-3-1-3,4 2-1,1-1-2,4 3 0,-1-1-1,1 1-1,-1 0 1,-1-4-1,0 0-1,-3 3-1,-3-4 0,-5-3-2,0 4-3,-14-10-8,17-1-24,-17 1-1,11-3 1,-11 3 2</inkml:trace>
  <inkml:trace contextRef="#ctx0" brushRef="#br0" timeOffset="3594.2055">4425 8062 79,'0'0'39,"11"-18"-1,-2 12 1,6 6-31,-2 2-1,5 6-2,-3 4-2,5 10 0,-1 4-2,-1 3 0,-2 4 0,-4 7-1,-2 3 1,-4 1 0,-1 1-1,-5-4 0,-3-3 0,-2 0 0,-2-3 0,-1-7 1,0-5-1,0-4 0,1-7-1,2 0 1,5-12-2,0 0-1,-3 10-7,3-10-29,0 0-2,9-16 2,-4 4-1</inkml:trace>
  <inkml:trace contextRef="#ctx0" brushRef="#br0" timeOffset="5773.3302">10259 8115 36,'0'0'19,"-15"0"3,15 0 1,-18 1-11,4-4-1,3 4-2,-5-3-2,3 4-1,-4-2-1,5 6 0,-3 1-1,1 1-1,1 0 0,3 6-1,2-1 2,4 0-1,1 3-1,5-1 1,3-5 0,6 6-1,2-1 1,3-1-1,0 2 0,3 4-1,-4 0 1,-1 3-1,-3 4-1,-5-1 1,-5-2 0,-3 3-1,-6-1 1,-5-4 0,-2-4-1,-5-1 0,-3-5 0,0 1 1,-2-5 0,0-5-1,2-3 1,5 2-1,1-3 1,6-3 1,11 4-1,-11-7-1,11 7 1,0 0-1,18-5 1,-7 4-1,6 2 0,1 2 0,0 4 0,1 0 0,-2 3 1,0 5-1,-4 0 0,0 4 0,-6 3 1,-1-2-2,-2 2 2,-2 4-2,0-4 1,-1-3 0,0 2 0,-1-3 0,3-4 0,0 2 0,2-4 0,-5-12 0,13 16-1,-2-9-2,2-2-2,-1-7-8,5-1-24,3-4 0,-2-3-1,6-3 1</inkml:trace>
  <inkml:trace contextRef="#ctx0" brushRef="#br0" timeOffset="6280.3592">10811 8189 43,'-29'23'33,"3"9"3,-4-1-1,2 3-20,12 6-1,-2-3-4,12 5-4,4-2-2,9-4 0,5-1-1,8 2-2,2-3 1,2-2-1,1-2-1,-1-3 0,-2-3-2,-4-3-1,1-1-8,-11-7-26,-8-13 0,16 8-1,-16-18 1</inkml:trace>
  <inkml:trace contextRef="#ctx0" brushRef="#br0" timeOffset="7371.4216">11288 8290 28,'3'-9'29,"-3"9"3,0 0-10,-19-3-5,8 5-1,-6-2-5,2 1-3,-6 1-1,1 7-3,-5 0-1,2 4-1,0 0 0,1 4 0,1-2-1,4 5 0,3-2 1,6-4-1,4-2 1,7 1-1,-3-13 0,22 16 1,-4-10-1,6 0 0,1-3 0,3 4 0,-1 0 0,-2 0-1,-1 1 0,-4 2 0,-6 2 1,-5 4-1,-7-2 0,-4 1 1,-8 2 0,-2 2-1,-6 0 1,-4-5 0,-4-2 1,0 0-2,1-4 2,2-2-1,3-3 1,2-3-1,5-3-1,13 3-1,0 0-1,-7-12-2,19 10-6,-3-6-12,7-2-16,7 6 0,3-3 0,4 3 2</inkml:trace>
  <inkml:trace contextRef="#ctx0" brushRef="#br0" timeOffset="7598.4346">11481 8625 71,'13'11'35,"-13"-11"1,10 16-7,-4 0-18,-9-3-3,5 8-3,-5-1-2,1 5 0,-3-5-2,0 4-2,1-2 0,-3-5-2,3 5-5,-6-14-13,1 0-16,9-8 1,0 0-1,-4-11 1</inkml:trace>
  <inkml:trace contextRef="#ctx0" brushRef="#br0" timeOffset="8239.4712">11981 8334 33,'0'0'31,"0"-12"2,0 12-4,0 0-13,-16-13-2,16 13-3,-21-6-3,11 9-2,-5-4-1,0 7-1,-4-3-1,1 5-1,-6 0 0,2 6-1,-1-2 0,0 0 1,2 2-2,6 0 1,2-1 0,6-2-1,8 1 1,9-4 0,5-1 0,5 1-1,3 0 1,3-4 0,0 2-1,0 0 0,-2 1 0,-5 4 1,-2-1-1,-4 0 0,-4 2 0,-2 3 0,-5 3 0,-3 0 0,-4 1 1,-4-3-1,-3 2 0,-3 0 0,-3-4 2,-3-1-2,-1-7 2,-1 0-1,0-4 0,2-2 0,3-2-1,2-2 0,5-2-1,2-4-1,9 10-5,-3-18-14,6 6-18,9 2 0,2-3 0,6 0 2</inkml:trace>
  <inkml:trace contextRef="#ctx0" brushRef="#br0" timeOffset="8660.4952">12089 8112 57,'0'0'37,"-4"-10"0,4 10 0,12-1-21,-12 1-4,19 5-4,-8 0-3,6 7-2,1 4 0,-2 4-2,0 0 0,-3 5 0,-3 1-1,-3-1 1,-5-2-1,-4-1-1,-4-2-1,-3-5-1,2 1-3,-8-13-5,15-3-25,-18 5-2,5-7-1,13 2 2</inkml:trace>
  <inkml:trace contextRef="#ctx0" brushRef="#br0" timeOffset="9362.5355">12394 8113 26,'0'0'33,"-10"-5"2,10 5 0,0 0-14,9 2-3,8 5-2,-5-3-6,10 11-2,-3-2-3,5 9-1,-3 3-1,2 3-1,-4 4-2,-4 7 0,-3 1 0,-6 1 0,-3-2-1,-5 1 1,-5-2 0,-5-1 0,-2-5 0,-2-6 0,-3-6 0,2 0 0,0-7 1,-1-4-1,5-3 1,3-4-1,10-2 0,-13-3-1,13 3-1,0 0-2,12-9-16,-1 7-19,-1-5 1,2 5-1,0-5 1</inkml:trace>
  <inkml:trace contextRef="#ctx0" brushRef="#br0" timeOffset="10283.588">13135 7993 22,'0'0'28,"0"0"2,0 0-8,0 0-4,-2-9-1,2 9-2,0 0-4,-4 17-1,4-17-3,-5 22-1,3-5 0,2 10-1,-2 6-1,3 9-1,0 6 0,4 12-1,0 5 0,4 5 0,2 3-2,1 0 1,1-4-1,2-1 0,0-6 1,0-9-1,-2-10 0,-1-4 0,-3-10 1,-1-9 0,-3-6-1,-5-14 0,0 0-1,0 0 0,0 0-1,0 0-1,-3-10-4,-5-1-14,8 11-19,-10-12 2,10 12 0,-6-15 1</inkml:trace>
  <inkml:trace contextRef="#ctx0" brushRef="#br0" timeOffset="18104.0354">13672 8214 23,'0'0'30,"0"0"2,11 3-3,-11-3-12,0 0-3,0 0-2,0 0-4,12 8-1,-12-8-1,16-1-1,-4-4-1,6 4 0,-2-6 0,7 3-1,0-1 0,2-1-1,-2-1-1,5 5 0,-4-2 0,1 0 0,-3 2-1,-2 2 0,0-3 0,-5 4 0,1 1 1,-6-1-1,-10-1 0,14 10 1,-14-10-1,4 16 1,-6-3-1,-1 0 1,-3 5-1,2 3 1,-2 3-1,2 0 1,-1 3-1,1 4 0,-2 2 0,2 0 0,1-1 0,0 1 0,1 1 1,-1-1-1,3 0 0,1-5 0,-1-2 1,2-1-2,-1-6 2,0-1-1,-1-6 0,1-1 0,-1-11 0,0 12 0,0-12-2,0 0 0,-4 9-4,4-9-3,0 0-10,0 0-20,-11 7 1,11-7 0,-17-4 1</inkml:trace>
  <inkml:trace contextRef="#ctx0" brushRef="#br0" timeOffset="18426.0539">13690 8768 15,'0'0'31,"0"0"0,0 0 4,-3 11-14,3-11-4,14-1-2,0-3-3,10 4-5,-2-7 0,8 4-2,0-1-1,3-1-1,-1 0-1,3 2 0,-6-1-1,-5-1-1,-3 3 0,-3-2-1,-4 0-1,-4 1-2,0 2-3,-10 1-6,0-10-18,0 10-5,-10-7-2,10 7 2</inkml:trace>
  <inkml:trace contextRef="#ctx0" brushRef="#br0" timeOffset="18785.0744">13715 8537 35,'0'0'33,"5"-10"2,-5 10-1,-7-11-17,7 11-3,0 0-2,0 0-4,10-3-2,2 5-2,-1-2 1,8 0-2,-1-3 0,7 4 0,0-3 0,2 1-1,-2-3-1,0 3 0,0 0 0,-4 1-2,-1 2-1,-4-5-2,-1 3-4,-15 0-16,17-8-15,-17 8 0,0 0 0,-1-15 2</inkml:trace>
  <inkml:trace contextRef="#ctx0" brushRef="#br0" timeOffset="22999.3154">15099 8645 42,'0'0'33,"0"0"2,-14 12-1,14-12-12,0 16-15,0-16-1,-2 17-1,2-17-3,-2 13 0,2-13 0,13 7-1,-13-7 1,14-6-1,-14 6 0,11-9 0,-11 9 0,12-14 0,-12 14 0,0-13 0,0 13 0,0 0-1,0 0 1,-13-9 0,13 9-1,0 0 0,-10 2-2,10-2-6,0 0-30,0 0 2,-9-1-2,9 1 2</inkml:trace>
  <inkml:trace contextRef="#ctx0" brushRef="#br0" timeOffset="24603.4072">16102 8315 25,'16'-10'32,"-16"10"2,7-9 0,-7 9-12,-9-8-8,9 8-2,0 0-4,-15-7-2,3 1-3,1 5-1,-4 0 0,-2 1-1,-4 1-1,-2 3 1,-1 2-1,-1 2 0,-1 5 0,-1 1 0,3 0 0,3 2 0,5 0 0,4-2 1,7-4-1,6-1 1,-1-9 0,21 12 0,-1-7 1,2-2 0,3 0 0,4 4-1,-2 1 0,-1 2 1,-3 2-2,-3 3 1,-5 3-1,-4 4 0,-5 5 1,-4-2-1,-4 1 0,-2 1 0,-3-3 1,-3-3-1,-4-3 1,2-4-1,-3-9 0,0 0 0,-2-3 1,0-5 1,0-2-2,2 1 1,-1-1 0,2-1 0,3 3-2,2-4-1,9 7-2,-8-10-3,8 10-18,12-4-15,-2-4 2,5-2-1,1-5 1</inkml:trace>
  <inkml:trace contextRef="#ctx0" brushRef="#br0" timeOffset="24963.4278">16307 8040 64,'10'-3'38,"-10"3"-2,3 10 2,2 3-28,-4 0-2,6 5-1,-5 1-2,3 7-1,-1-2-2,-1-1 0,1 0-2,0-2 0,-2 0-1,-1-3 0,1 0-3,-2-18-3,1 20-17,-1-20-14,0 0 0,0 0-1,0 0 3</inkml:trace>
  <inkml:trace contextRef="#ctx0" brushRef="#br0" timeOffset="25331.4488">16571 8446 62,'-17'10'37,"17"-10"-1,0 0 2,0 0-27,18 2-2,-3-9-3,8 6-1,-5-2-1,6-2-2,-2 2-3,-2 0-1,-3 5-3,-17-2-8,22 0-25,-22 0 1,0 0-2,5 14 2</inkml:trace>
  <inkml:trace contextRef="#ctx0" brushRef="#br0" timeOffset="25539.4607">16563 8604 61,'0'0'38,"-2"14"-2,2-14 2,11 1-27,5 1-1,-1-6-3,7 5-2,-5-2-3,1-5-3,7 4-5,-7-7-13,0 3-19,3 2 0,-5-5-1,1 3 1</inkml:trace>
  <inkml:trace contextRef="#ctx0" brushRef="#br0" timeOffset="26234.5004">17342 8290 47,'0'0'33,"2"-9"3,-2 9-2,-15-10-19,15 10-1,-15-6-6,5 5-2,-4-1-1,-1 3 0,-3-1-2,-1 6-1,-2 0 1,-1 3-1,0 4-1,2 0 0,-2 0-1,6 3 0,2-4 1,7-1-1,2 1 0,8-1 1,-3-11-1,17 17 1,1-9-1,-1-3 1,7-1-1,0 3 1,2 0-1,-2 0 1,4 1-1,-2 1 0,-3 3 0,0 2 0,-5 3 0,-3-2 0,-8 2-1,-2 4 1,-3 1 0,-4-2 0,-4 3 1,-4-4-1,-5 0 0,-1-2 0,-2 0 2,-1-6-1,-3-2 0,-1-3 0,3-5 1,0 0-1,3-2 1,4-2-1,13 3 0,-18-12-1,18 12-1,-4-11-2,4 11-4,3-16-7,7 8-27,0 2 1,0-5-1,3-1 1</inkml:trace>
  <inkml:trace contextRef="#ctx0" brushRef="#br0" timeOffset="27076.5486">17986 8063 31,'0'0'32,"-10"0"1,-3 4 0,-2 4-14,3 7-7,-10-1-1,5 13-3,-6-2-1,6 6 0,-3 3-2,8 6 0,1-1-1,5 3 0,4-1-2,7-2 0,1-3-2,4 1 1,5-6 0,-2-2-1,2-4 1,-1 1-1,2-5 1,-4-3-1,-1 0 1,-2-1-1,-2-3 1,0-2-1,-2-2-1,-5-10 0,3 13-4,-3-13-5,0 0-30,0 0 1,-5-9 0,3-1 0</inkml:trace>
  <inkml:trace contextRef="#ctx0" brushRef="#br0" timeOffset="28052.6045">18251 8168 17,'0'0'31,"0"0"1,0 0-2,0 0-8,6-10-3,-6 10-4,0 0-3,3 9-4,-3-9-2,0 16-1,-1-4-1,3 2-1,-1 5 0,0 2-1,-1-2-1,4 4 0,-3-3-1,0-7 0,0-1-3,-1-12-2,4 16-5,-4-16-18,3-9-9,1-2-1,-3-6-1,7 4 3</inkml:trace>
  <inkml:trace contextRef="#ctx0" brushRef="#br0" timeOffset="28278.6174">18336 8171 46,'11'1'36,"-11"-1"1,4 11 0,3 3-18,-7-14-5,5 23-4,-3-13-4,3 7-1,-2-3-3,0-2 0,0 0-3,-3-12-2,9 18-3,-9-18-11,0 0-22,4 10 1,-4-10-1,0 0 1</inkml:trace>
  <inkml:trace contextRef="#ctx0" brushRef="#br0" timeOffset="31305.7905">14512 8351 41,'0'0'23,"0"0"0,0 0-2,0 0-2,0 0-3,0 0-4,-1 17-2,1-17-1,-2 23-3,2-9-1,2 6 0,0 1-1,3 0-1,-1 0 0,3 5-1,2 2 0,-1 0 0,-1-4-1,3 0 0,0-4 0,-1 0-1,0-5 1,1-3-1,-1-8 0,2 1 1,0-5-1,-2-4 1,1-2 0,3-7-1,-1-3 0,1-4 1,-1-3-1,0-8 1,3-1-1,0 1 1,1-2-1,-2 5 1,-1 4 0,1 1-1,-5 6 0,1 7-1,-10 10 1,10-7-2,-10 7-3,0 0-10,0 0-24,4 10 0,-4-10 1,0 0 0</inkml:trace>
  <inkml:trace contextRef="#ctx0" brushRef="#br0" timeOffset="32837.8782">18891 8321 22,'0'0'29,"0"0"1,-1 11-7,1-11-5,-8 15-2,-2-7-4,3 8-3,-5-1-2,-2 6-1,-2-2-2,-1 9-1,-4-1 0,1 2 0,-3-1-1,3 3 0,-1-5 0,3 0-1,2-4 1,0-4-2,4-5 1,0-1-2,12-12 0,-14 9-1,14-9-3,0 0-5,0 0-11,-9-5-14,7-4 0,5-3-1,-8-8 2</inkml:trace>
  <inkml:trace contextRef="#ctx0" brushRef="#br0" timeOffset="33145.8958">18564 8454 24,'0'0'31,"10"-6"2,-10 6 1,0 0-16,0 0-2,0 0-2,17 12-5,-17-12-2,23 23-2,-10-9-1,6 2 0,1-1-2,4-1 0,1-1 0,5 3-1,-1 1 1,0-5-2,2 0 1,-1 1-1,-2-3 0,-5-3-2,-1 3 0,-7-11-3,1 4-4,-16-3-11,14-15-18,-14 15 1,2-20 0,-2 7 2</inkml:trace>
  <inkml:trace contextRef="#ctx0" brushRef="#br0" timeOffset="33472.9145">19038 8238 42,'0'0'32,"12"-7"2,-12 7 0,0 0-21,11 5-2,-11-5-2,6 19-3,-7-8-1,5 9-2,-4-1 0,2-1 0,-1 0-3,1-4 0,0 2-3,-2-16-4,6 19-11,-6-19-17,0 0-2,14-6 0,-16-10 2</inkml:trace>
  <inkml:trace contextRef="#ctx0" brushRef="#br0" timeOffset="33672.9258">19165 8232 47,'0'0'35,"12"8"1,-12-8-1,4 14-20,1-1-3,-5-2-3,6 4-4,-4-2-2,0 1-3,2 0-3,-4-14-5,9 16-21,-9-16-7,0 0 0,0 0-1</inkml:trace>
  <inkml:trace contextRef="#ctx0" brushRef="#br0" timeOffset="35051.0048">19614 8401 65,'0'0'37,"0"0"-2,0 0-10,11-2-10,-11 2-5,0 0-5,0 0-4,0 0-4,0 0-9,0 0-23,0 0-1,0 0-1,0 0 1</inkml:trace>
  <inkml:trace contextRef="#ctx0" brushRef="#br0" timeOffset="35258.0166">19632 8529 43,'5'14'34,"-3"-2"2,2 1-2,-2 1-17,-3-4-4,6 5-5,-5-3-3,5-2-4,-2 0-3,-3-10-6,7 13-14,-7-13-12,9 0-2,-9 0 0,6-20 0</inkml:trace>
  <inkml:trace contextRef="#ctx0" brushRef="#br0" timeOffset="35666.0398">19846 8460 63,'13'4'36,"-13"-4"0,15-6-5,-3 5-19,-3-6-3,9 5-2,0-2-1,0 0-3,4 0-1,2 2 0,-2 1-1,0-2 0,0 2-1,-3 0-1,-1 0 0,-1 1-2,-3 2-1,-14-2-3,19-1-6,-19 1-16,0 0-8,0 0 0,-12 4 1</inkml:trace>
  <inkml:trace contextRef="#ctx0" brushRef="#br0" timeOffset="35913.0541">19856 8576 47,'5'14'34,"-5"-14"4,24 5-1,-2-2-21,-4-10-3,10 6-3,-3-8-4,4 7-2,-2 1-1,-1-2-3,-2 2-2,-7-2-3,3 6-3,-20-3-13,11-2-17,-11 2 1,0 0-1,0 0 2</inkml:trace>
  <inkml:trace contextRef="#ctx0" brushRef="#br0" timeOffset="41096.3505">20469 8328 28,'0'0'32,"10"-7"1,-10 7 1,-2-12-17,2 12-3,0 0-1,0 0-3,0 0-3,12-4-2,-12 4 0,0 0-1,10 14-1,-4-3 0,0 2-2,4 7 1,-2 3-1,2 2 0,1 0 0,0 2 0,0-2-1,2 0 1,-2-3-1,1-5 1,-1-2-1,-1-2 0,1-2 0,-2-5 0,-9-6 0,15 3 0,-15-3 1,11-7-1,-11 7 0,11-22 1,-5 4-1,2 0 0,0-5 0,1-1 0,3 0 1,0-2-1,-2 2 1,-1 3 0,1 3-1,-3 0 1,-2 4 0,-2 4-1,-3 10 0,2-11 0,-2 11-2,0 0-3,0 0-3,0 0-12,0 0-20,0 0 1,-9 8-1,9-8 2</inkml:trace>
  <inkml:trace contextRef="#ctx0" brushRef="#br0" timeOffset="41631.3811">20890 8127 35,'-7'-12'33,"7"12"1,-2-11 1,2 11-17,2-21-3,-2 21-4,10-13-2,-1 9-2,-9 4-2,19-1 0,-7 2-2,4 9 0,1 2 0,4 5-1,1 3-1,-1 9 0,0 0 1,-4 7-1,-2 2 0,-4 1 0,-6-1-1,-2 2 0,-6-3 0,-1-7 1,-3-4-2,0-5 1,-1-2 0,1-7 1,7-12-1,-12 13 0,12-13 0,0 0 0,0 0-1,0 0 0,0 0-3,0 0-2,0 0-6,0 0-26,0 0-1,12 0 0,-12 0 0</inkml:trace>
  <inkml:trace contextRef="#ctx0" brushRef="#br0" timeOffset="44452.5425">21515 7926 9,'0'0'26,"0"0"3,0 0-10,0 0 1,-5-9-3,5 9-1,0 0-4,0 0-2,-1-9-2,1 9 0,0 0-3,0 0-1,0 0-1,13-5 0,-13 5-1,15-2 0,-6 1 0,3 4 0,1-1 0,1 4-1,1-2 0,-1 2 0,0 3 1,-3 4-1,-3 1 0,-1 1-1,-4 0 1,-4 4-1,-5-1 1,0 3 0,-3-1-1,0-2 0,-2 1 0,2 0 1,1 2-1,0-2 1,4 0-1,1 1 0,4-2 1,2-2 0,4 2-1,2-5 1,3 0-1,6-2 1,1-3 0,5-3 0,0-2-1,2-2 1,0-3 0,-2 1-1,-2-1 1,-3-4 0,-5 1-1,-3 3 0,-11 2 1,9-7-1,-9 7 0,0 0 1,-14-6-2,4 12 1,-1 0 0,-3 1 0,2 3-1,-2 5 1,3 2 0,1 4 0,3 2 0,2 0 0,3 1 0,2 3 0,2 2 0,1-3 0,3-1 0,-2 2 0,1-1 1,1-3-1,-2 0 1,0-2-1,0-5 0,-3 2 0,-1-2 2,-1-5-2,-5-1 1,0-1-1,6-9 1,-18 15 0,4-9-1,2-1 0,-1-3 1,2 1-1,1 1 0,10-4 1,-15-2-2,15 2 0,0 0-1,0 0-2,0 0-3,-7-14-18,7 14-17,10-18 3,-4 6-1,6-2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3:57:50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 8839 18,'0'0'15,"0"0"-1,0 0-3,0 0-2,22-53-1,-22 53-2,0 0 0,0 0-2,0 0 0,0 0-1,0 0 1,0 0-1,0 0 0,0 0 0,0 0-1,-56 12 0,56-12 0,0 0 0,0 0 0,0 0 0,0 0 0,-46 58 1,46-58 0,0 0-1,0 0 1,-11 52 0,11-52 0,0 0 1,0 0-2,0 0 1,0 0 0,30 53-1,-30-53 0,0 0 0,0 0 0,0 0 0,46 52-1,-46-52 0,0 0 0,0 0-1,20 52 1,-20-52 1,0 0-2,0 0 1,-11 56-1,11-56 0,0 0 0,0 0 0,0 0 1,-34 51-1,34-51 0,0 0 0,0 0 0,0 0 0,0 0-1,0 0 1,0 0 0,0 0 0,0 0 0,0 0 0,0 0 0,0 0 0,0 0 0,0 0 0,0 0 0,0 0 0,40 64 1,-40-64-1,0 0 1,12 73-2,-12-73 2,4 52-1,-4-52 0,0 0 0,2 60 0,-2-60 0,0 0 0,0 0 0,0 0 0,15 55 0,-15-55 0,0 0 0,0 0 1,0 0-1,0 0-1,0 0-5,54 46-6,-54-46-21,0 0 1,0 0-2,0 0 1</inkml:trace>
  <inkml:trace contextRef="#ctx0" brushRef="#br0" timeOffset="501.0286">887 8852 10,'-49'56'23,"49"-56"-5,-25 54-1,25-54 1,-21 70-1,21-70-3,-15 75-1,15-75-4,3 72 0,-3-72-3,18 67-1,-18-67-2,31 50 0,-31-50-2,0 0-2,60 50-2,-60-50-9,0 0-19,57 11 0,-57-11-2,0 0 1</inkml:trace>
  <inkml:trace contextRef="#ctx0" brushRef="#br0" timeOffset="1161.0664">1037 8897 16,'0'0'23,"0"0"-5,-42 49-1,42-49-1,-30 50-4,30-50-1,-21 67-2,21-67 0,-12 72-3,12-72 0,5 73-1,-5-73-3,26 65-5,-26-65-7,0 0-16,60 61-5,-60-61 1,51 18 0</inkml:trace>
  <inkml:trace contextRef="#ctx0" brushRef="#br0" timeOffset="1663.0951">1237 8964 25,'0'0'25,"0"0"0,8 13-1,-1 3-20,-1 2 0,2 4-1,1 3 0,2 4-2,-1-4 0,0-1-1,0-4 0,-4 0-1,-1-7 1,0-2-1,-5-11 1,0 0-1,0 0 0,0 0 0,-5-13 1,1-1 0,-1-4 0,-2-2 1,0-1 1,3 2 2,2-2 0,2 4 1,2-2 1,3 6 0,4-1-1,3 6 0,0 0-1,0 2-1,0-1-1,1 4-2,-2 1-1,-2-3-4,-9 5-10,16 3-16,-16-3-1,12-3 1,-12 3 0</inkml:trace>
  <inkml:trace contextRef="#ctx0" brushRef="#br0" timeOffset="1937.1108">1650 9136 29,'3'10'27,"1"7"2,-6-2-5,0-2-13,0 6-2,-3-1-4,1 0 0,-3-3-2,1 4-1,0-4-2,6-15-5,-12 16-11,9-7-12,3-9-2,0 0 0,-10-18 1</inkml:trace>
  <inkml:trace contextRef="#ctx0" brushRef="#br0" timeOffset="2259.1292">1872 8946 15,'0'0'23,"9"-8"-2,-9 8-9,3 9-1,-4 1 1,-3 3-2,0 6-2,-7 0 0,4 6-2,-5 0-1,2 1-1,-5-4-1,5 2-1,-4-3 0,5-4-2,2-2-2,7-15-6,-13 13-10,13-13-11,0 0 0,0 0 1</inkml:trace>
  <inkml:trace contextRef="#ctx0" brushRef="#br0" timeOffset="2526.1445">1704 8969 23,'0'0'29,"9"14"1,-9-14 2,16 13-17,0 1-4,-1-2-2,4 4-3,1 0-3,1-1-2,0 0-1,-2 2-2,2 0-3,-3-5-4,1 2-8,1 1-15,-7-10 1,5 7 0,-7-11 1</inkml:trace>
  <inkml:trace contextRef="#ctx0" brushRef="#br0" timeOffset="2871.1641">1932 8803 32,'0'0'31,"13"-5"1,1 12 0,-1-1-19,0 0-3,5 11-3,-1-1-1,1 8-2,-1 2 0,-2 2-2,-1 3-1,-4 3 1,-1 1-2,-3-2 1,-2-1-1,-2-2-1,-1 0-1,-3-5-2,-2 1-5,0-12-5,3-3-14,0 3-6,1-14 1,-4 9 0</inkml:trace>
  <inkml:trace contextRef="#ctx0" brushRef="#br0" timeOffset="3107.1777">2324 9127 26,'13'27'28,"-14"-14"0,7 7 1,-6-3-17,-2-2-4,4 3-4,-5-2-2,1-1-5,0-2-11,3 3-14,-11-12-1,8 8 1,-7-12-1</inkml:trace>
  <inkml:trace contextRef="#ctx0" brushRef="#br0" timeOffset="3473.1986">2627 8872 52,'-9'-6'33,"9"6"-1,-14 0-6,2-6-15,12 6-4,-15 7-2,15-7-1,-14 19-2,8-1 1,0 6-1,-1 10 0,2 4-1,4 2 1,0 3 0,4 1-1,4 1 1,4-3-2,1-6 1,4-7-4,1-4-1,-3-9-9,7-6-18,-4-2-3,-4-14-2,0-3 1</inkml:trace>
  <inkml:trace contextRef="#ctx0" brushRef="#br0" timeOffset="3854.2204">2746 8990 54,'18'20'31,"-10"-10"-1,3 5-10,0 7-16,1 0 0,0 3-3,1 0-1,-2-3-1,1 0-1,-5-5 1,-1-1-2,-2-6 1,-4-10 0,0 0 1,0 0 0,0 0 1,-14-20 1,10 6 1,-3-7 1,5 4 1,0-4 1,5 2 0,-1-1 0,8 5 0,-2 3-1,4 1-2,2 6-4,-2-3-8,3 1-21,2 10-1,-7-7-2,3 4 2</inkml:trace>
  <inkml:trace contextRef="#ctx0" brushRef="#br0" timeOffset="4096.2342">2911 8785 44,'0'0'34,"0"0"1,0 0 0,0 0-13,0 0-14,15 21-2,-8-7-3,2 4-2,3 4-5,-3-3-9,-1 4-22,5 4 0,-9-6-1,2 1 1</inkml:trace>
  <inkml:trace contextRef="#ctx0" brushRef="#br0" timeOffset="4423.253">3261 9179 58,'7'16'34,"-7"-16"-1,0 24-4,1-3-19,-7-1-3,3 3-4,-3 2-1,2-1-3,2-2-3,-2-6-7,5-6-15,-1-10-7,0 0-2,0 0 1</inkml:trace>
  <inkml:trace contextRef="#ctx0" brushRef="#br0" timeOffset="4704.269">3435 8998 16,'20'5'27,"-20"-5"2,9 15-1,-12 2-13,-2-1-4,1 4-2,-7-1-1,3 7-1,-3-4-2,0 4 0,-2-3-2,4-3 0,0-2-3,0-4-2,5 0-10,4-14-20,-15 4 0,15-4-2,-9-12 2</inkml:trace>
  <inkml:trace contextRef="#ctx0" brushRef="#br0" timeOffset="4966.284">3244 9018 43,'15'3'32,"-15"-3"2,19 12 0,-2 1-21,-3-4-4,8 7-2,-1-2-2,4 2-1,-4-2-2,3 3 0,-1-2-1,-2-2 1,0-1-3,0-4-1,-1 1-5,-4-8-9,4-1-18,-2 1-1,-7-8 0,2 0 0</inkml:trace>
  <inkml:trace contextRef="#ctx0" brushRef="#br0" timeOffset="5217.2984">3477 8843 39,'0'0'33,"14"-3"1,-14 3-1,22 5-15,-9 8-8,-1 1-4,4 5-1,-3 2-4,-1 2-1,-1 3-3,-2-7-9,0-3-21,-1 7-1,-8-9-1,4 2 1</inkml:trace>
  <inkml:trace contextRef="#ctx0" brushRef="#br0" timeOffset="5698.3259">3711 8794 55,'0'0'34,"15"0"-1,-9 11-10,-6-11-9,19 25-5,-10-8-3,4 10-2,0 3-1,-2 4-2,-4 1 0,0 2-1,-1-2-2,-5 2 1,-1-1-2,-5-8 0,0 0-6,-4-10-4,5 0-13,0-2-7,-7-7 0,5 0 0</inkml:trace>
  <inkml:trace contextRef="#ctx0" brushRef="#br0" timeOffset="6501.3718">3905 8787 30,'0'0'31,"0"0"1,12 1 0,-12-1-17,12 16-4,-1-2-3,-1 2-2,5 4 0,-2 5-2,0 5-2,0 1 0,-3 3 0,-3 0-1,-1 2 0,-5 1-1,-3-1 1,-4-4-2,-1-6 0,-2-1-2,0-7-2,2 2-7,-2-11-9,9-9-13,-9 10-2,9-10 3,0 0 0</inkml:trace>
  <inkml:trace contextRef="#ctx0" brushRef="#br0" timeOffset="7344.4201">4369 8755 27,'0'18'28,"-3"-7"-3,5 4-4,0 5-3,-2 1-4,5 6-2,-4 0-3,6 9-2,-5-1-1,3 4 0,-1 0-2,1 3-1,-2-1 0,2 0 0,-1-3-1,0-5 0,0-4 0,2-3-1,-3-3 0,0-3 0,1-7 0,-2-1-1,-2-12 1,4 14 0,-4-14-1,0 0 1,0 0-1,0 0 0,0 0 1,0 0-2,0 0 1,-7-12 0,7 12-1,-3-16-1,3 16 2,-2-14-1,2 14 0,-2-20 0,2 6 0,-1 0 1,0 0-1,0-4 1,-1-1 0,1 1 0,1-2-1,-2 1 1,1 2-1,0-2 0,0 1 0,0 0-2,1 3 0,-3-5-1,2 5-1,-2-4-5,3 6-14,-1 1-10,-5-5 0,0 4 2</inkml:trace>
  <inkml:trace contextRef="#ctx0" brushRef="#br0" timeOffset="19776.1311">4818 8911 33,'15'-6'29,"-15"6"-4,13-1-1,-13 1-7,6 11-6,0 4-2,-5-1-4,3 11-2,-1 1 0,1 3-1,-1-1-1,1 2 0,0-2 0,-1-5-1,1-2 1,-1-7-1,-1-2 0,1-3 0,-3-9 1,0 0 0,0 0-1,0 0 0,9-23 1,-7 5-1,-1-6 2,1-6-2,0-3-2,1 1 2,2 2 0,-2-1 0,1 6-1,0 3 1,1 7-1,-5 15 1,13-9 0,-13 9 0,17 2-1,-6 6 1,3 0 0,0-1 0,2 3 0,-2-5 0,0 0 0,-2-1 1,-3-1-1,-9-3 0,12-3 1,-12 3-1,0 0 1,0 0 1,-7-13-2,-3 9 1,-1-2-2,-1 4 1,0 2-4,0-4-1,12 4-11,-12 6-16,12-6-2,0 0 2,0 0 0</inkml:trace>
  <inkml:trace contextRef="#ctx0" brushRef="#br0" timeOffset="20121.1508">5236 8670 52,'0'0'31,"0"0"3,11 15-13,-7-5-9,4 9-2,-2-2-5,1 4-2,-1 4-1,1 0-1,-1 0-2,-3-1-1,0-1-2,-4-6-6,1-2-14,2 0-8,-2-15-1,-3 15 1</inkml:trace>
  <inkml:trace contextRef="#ctx0" brushRef="#br0" timeOffset="20477.1711">5516 8902 18,'0'0'31,"0"0"1,9 1 2,6-3-14,-3-5-3,10 5-4,-5-4-4,7 2-3,-3-2-3,3 3-1,-3-1-4,0 2-1,0 5-4,-7-7-5,3 9-6,-7-1-10,-10-4-7,11 9 1,-11-9 2</inkml:trace>
  <inkml:trace contextRef="#ctx0" brushRef="#br0" timeOffset="20778.1884">5527 9051 40,'0'0'32,"0"0"1,0 0 0,0 0-20,12 3-3,-12-3-1,26 3-5,-11-2-1,6 5-1,-2-1 0,3-1 0,-2-2-2,0 2 0,1 0-3,-4-6-3,1 4-12,-1-4-16,-5-9 0,7 6-1,-6-6 1</inkml:trace>
  <inkml:trace contextRef="#ctx0" brushRef="#br0" timeOffset="21564.2334">5994 8861 38,'0'0'32,"0"0"2,0 0-2,0 0-17,0 0-3,10 2-3,-10-2-5,11 13-1,-2-1-1,2 1 0,-1 3 0,0 3-1,3 2-1,-2-2 0,1 4 1,-4 2-1,0-6 0,-4 0 0,2-1 0,-3-7 0,-1-1 1,-2-10 0,0 10-1,0-10 1,0 0-1,-2-14 0,-1 2 1,3-3-1,0-1-1,1-2 1,2-1 0,0 0 0,-1 0 0,3 4 0,1 2-1,2 3 1,2 0 0,1 0 0,1 3-1,5 1 1,0 0 0,-1 2 0,0-3-1,-3 1 1,-1 2 0,-2 1 0,-10 3 0,6-10 0,-6 10 0,-4-13 1,4 13 0,-15-10-1,4 2 1,-1 0 0,1 3-1,1 1 1,1 0-1,9 4 0,-11-5 0,11 5 0,0 0-1,0 0 1,0 0-2,13 15-2,-13-15-8,12 6-24,-2 3 1,-10-9 0,18 11 0</inkml:trace>
  <inkml:trace contextRef="#ctx0" brushRef="#br0" timeOffset="22688.2977">6547 8627 28,'1'-12'30,"-1"12"2,6-9-7,-6 9-6,8-12-3,-5 2-5,-3 10-4,11-11-2,-11 11-1,17-3-2,-17 3 0,17-3-2,-4 3 1,-2 2 0,2 2-1,-1 0 0,-1 0 0,-1 2 0,-10-6 0,15 18 1,-12-6-1,-2-1 1,-2 3-2,-2 2 2,-3-1-1,1 3 1,-3 0-1,-1-4 0,4 4 0,-1-4 0,2 0 0,2 2 0,3-3 0,0-1 0,4 1 0,1-1 1,1-3-1,2 0 1,2 1-1,0-3 0,0-1 1,1 0-1,1-3 0,-4-1 0,2 1 0,0-1 0,-11-2 0,13 0 0,-13 0 0,9-2 0,-9 2 0,0 0 0,0 0 0,0 0 0,-9 1 0,9-1 0,-16 9 0,9 0 0,-2-1 0,3 5-1,0 2 1,1 4 0,1-2 0,1 2 0,4 2-1,-1-1 1,2 3 0,0-1 0,1-3 0,1 0 0,-1 0 0,1-1 0,-1-2 1,-1-2-1,0-1 0,0-3 0,-2 0 0,0 0 0,0-10 0,-4 10 0,4-10 0,-8 10 0,8-10 0,-17 6 0,7-4 0,-2 1 0,1 0 0,-1 2 0,1-5-3,2 5-5,0 2-28,9-7 2,-12 3-2,12-3 2</inkml:trace>
  <inkml:trace contextRef="#ctx0" brushRef="#br0" timeOffset="136497.8072">19778 11361 17,'-13'3'18,"13"-3"-1,0 0-1,-9 11 1,9-11-3,-9 4-1,9-4-2,0 0-2,-13 12-2,13-12-1,0 0-2,-10 13 0,10-13-2,-4 15 0,4-15 0,-1 18 0,3-8-1,-2-10 1,9 18 0,-9-18-1,18 15 2,-9-10-1,5 0-1,0-3 1,3-2-1,-1-3 0,0-1 0,1-4 0,0 2 0,-3-4 0,-2-1 0,-1 0 0,-4 1-1,-4-2 1,-2 1 0,-5 0 0,-2 0-1,-5 2 1,0 3-1,-3 2 0,-1 2 0,-1 3 0,0 5 0,0 2-2,-2 2-1,4 8-3,-4-6-8,4 1-19,3 4 1,-3-5-2,4 1 2</inkml:trace>
  <inkml:trace contextRef="#ctx0" brushRef="#br0" timeOffset="138030.8948">19799 11468 6,'11'-5'21,"-11"5"1,0 0-7,-16 2-3,9 7 1,-7 4-3,-1 2-2,-4 6-1,-5 6-1,-5 4-2,-7 3 0,-7 6 0,-8 0 1,-3 5-1,-7 0 1,-2 6 0,-5-7 0,2 4-1,0-6 1,8 0 0,6-5-2,8-3-1,7-7 0,8-5-1,6-5-1,9-2 0,3-5 0,11-10-3,-8 13-1,8-13-8,0 0-17,0 0-3,13-20-1,-1 7 2</inkml:trace>
  <inkml:trace contextRef="#ctx0" brushRef="#br0" timeOffset="145917.346">19819 11522 5,'0'0'6,"5"-14"2,-5 14 1,0 0 1,0 0 1,0 0 0,0 0 0,0 0-2,4 14 0,-8-1-2,-1 6-1,0 6-1,-3 4-1,-2 7 1,-1 1-1,-3 4 0,-2 3 0,-1 2-2,0-4 1,-1-1-1,1-3 0,0-5-1,2-3 0,3-2 0,2-7 0,2-3-1,0-1 1,3-5-1,0-2 1,1-1-1,4-9-1,-6 13 1,6-13-2,-5 10-2,5-10-4,0 0-5,0 0-13,0 0-2,9-16 0,1 5 1</inkml:trace>
  <inkml:trace contextRef="#ctx0" brushRef="#br0" timeOffset="146500.3793">19939 12040 14,'9'12'16,"-9"-12"-2,12-1-17,1 4-11,-13-3-2</inkml:trace>
  <inkml:trace contextRef="#ctx0" brushRef="#br0" timeOffset="146687.3899">20136 12019 19,'0'0'20,"-2"16"-2,2-16-2,0 0-22,0 0-14,12 3-1,4-2 1</inkml:trace>
  <inkml:trace contextRef="#ctx0" brushRef="#br0" timeOffset="146854.3995">20280 12005 24,'-2'13'23,"2"-13"0,0 0-8,0 0-9,-2 9-9,2-9-18,9-3-2,0 3 1</inkml:trace>
  <inkml:trace contextRef="#ctx0" brushRef="#br0" timeOffset="147703.4481">19925 11382 5,'0'0'9,"-3"14"1,3-14-1,0 0 2,5 11-1,-5-11 1,9 12 0,-9-12 1,13 18-2,-5-7 0,7 2 0,0 1-1,9 3-1,0-2-1,9 6 0,-2-1-2,7 2 0,1 0-2,1 5 0,2-3-1,2 3 1,-3-2-2,1 3 0,-1-2 1,0 2-1,1-1 0,1 0 1,-4 1-1,1 2 0,-1-2 1,-1-1-1,-2-2 1,-3-2-1,-5-3 0,-2-3-1,-7-5 1,-2-5 0,-6-1-1,-11-6-4,17 7-9,-17-7-21,0 0 0,0 0 0,3-9 0</inkml:trace>
  <inkml:trace contextRef="#ctx0" brushRef="#br0" timeOffset="149132.5299">18873 12144 5,'0'0'10,"0"0"-2,-14 4-2,14-4 0,0 0-1,-12 8-1,12-8 0,-10 11 0,10-11 1,-10 19-1,6-7 1,2 0 1,1 2 0,3 0 2,3-2-1,2 0 0,5-4-1,2-3-1,4-4 0,0-4 0,3-2 0,-3-7-2,2 1 0,-4-4 0,-1 0-1,-5-1 0,-1 2-1,-6 0 0,-5 2 0,-5 3-2,-4 1 0,-3 3-1,-4 3 0,-1 6-2,-1-1-2,3 5-4,2 1-5,1-4-13,13 10 2,1-15 0</inkml:trace>
  <inkml:trace contextRef="#ctx0" brushRef="#br0" timeOffset="149815.5689">19544 12162 1,'-13'4'19,"8"8"-2,-5-4-3,6 7-1,-2-4-2,4 4 0,2-2-1,3-1-2,5-1-1,1-2-2,6-3-1,1-5 0,3-3-2,1-7-1,0-1 0,1-5 0,-3 0 0,-3-4 0,-5 3-1,-4-3 0,-5 4 0,-6 3-2,-5 3 0,-5 5 0,-4 2-2,-2 4 0,0 3-3,2 6-6,4 7-13,-1-9 1,14 8 1</inkml:trace>
  <inkml:trace contextRef="#ctx0" brushRef="#br0" timeOffset="150531.6099">20834 12104 19,'0'0'21,"-7"18"-6,4-8-2,4 1-1,0 1 1,1-1-2,3 1-1,-5-12-1,11 15 0,-11-15 0,17 5 0,-17-5-2,21-9 0,-11-1 1,4-1-3,-2-4 0,1 1-2,-5-5-1,0 4 0,-7-1-1,-6 1 0,-5 3-1,-7 3 0,-7 4-1,-7 3-3,-2 8-4,-8 3-23,1 0-3,2 3 0,-2-6 0</inkml:trace>
  <inkml:trace contextRef="#ctx0" brushRef="#br0" timeOffset="151345.6564">19093 11888 7,'10'-2'7,"-10"2"0,0 0 1,0 0-1,0 0 1,0 0-1,4-11 1,-4 11-1,0 0 0,0 0-1,0 0 1,-3 16-2,-1-5 0,2 3-1,-3 1-2,0 3 1,-2 1 0,-3-2 0,-1 1 1,0-3-1,4-1 1,-3-2 0,7-3 0,3-9 0,2 14 0,-2-14-2,21 6 0,-5-4-1,1-1 0,3-1-1,0-2-3,3 2-8,3 0-9,-4-5-10,10 3 2,-6-6 0</inkml:trace>
  <inkml:trace contextRef="#ctx0" brushRef="#br0" timeOffset="152012.6945">19637 11948 15,'0'0'18,"0"0"-1,0 0-1,-5 14-1,5-5-1,3 1-3,-1 4-1,-1 1-3,1 0-2,-3 0-3,-1 1 0,0 0-1,0-3 0,0-2 0,1-1 0,1-10 0,0 0 1,10 8 0,-10-8-1,22-12-1,-9-1-1,5-2-3,0-6-4,3-1-11,3 1-10,-9-8 1,6 9-1</inkml:trace>
  <inkml:trace contextRef="#ctx0" brushRef="#br0" timeOffset="152882.7444">20805 11763 11,'0'0'21,"-9"8"0,9-8-6,3 9-4,-3-9-2,2 17 0,-2-17-1,7 19-1,-3-8-1,3 0 0,-1 2-3,1 1 0,-1 1 0,1 3-1,-2-1 0,3 1-1,-3-1 0,0 0 0,-1-3 0,-2-1 0,0-2 0,-3-1 0,1-10 0,-8 13 1,-1-8-1,-5 1 1,-3 0 0,-5 2-1,-1-2 0,0 2 0,0 2-3,-1-3-8,-1-3-19,12 6-2,-7-13 1,20 3 1</inkml:trace>
  <inkml:trace contextRef="#ctx0" brushRef="#br0" timeOffset="165746.48">19607 12473 21,'0'0'21,"0"0"-3,0 0-2,0 0-2,0 0-4,0 0-2,0 0-1,0 0-2,0 0-1,1 14 0,1-4-1,-4 4 1,3 1 0,-3 2 0,2 5-1,-3-1 1,3 5-2,-3 0 1,2 4 0,0-3-1,-2 5 0,1-3-1,1 4 1,-2 1-2,0-2 1,1 1-1,0 0 0,1-1 0,-1-3 1,2 1-1,-2-6 0,1 0 0,0-4 0,-1-2 0,1-4 0,-2-1 0,1-3 0,-1-1-1,3-9-2,-4 13-2,4-13-7,0 0-10,0 0-9,-9-9 0,9 9 0</inkml:trace>
  <inkml:trace contextRef="#ctx0" brushRef="#br0" timeOffset="166125.5018">19451 12973 40,'5'12'29,"-5"-12"1,4 19-7,-2-3-8,-2-1-4,6 8-3,-2-3-3,2 2-2,-1-2 0,3-1 1,0 1-2,0-2 0,0-1 0,0-4-1,2-2 1,-1-4-1,1-5 1,2-4 0,-1-7-1,2-1 0,0-5 0,0 0 0,-1-1-1,-1-1-2,2 6-6,-7-1-18,-2 0-8,-4 12 0,3-9-1</inkml:trace>
  <inkml:trace contextRef="#ctx0" brushRef="#br0" timeOffset="166792.54">19562 13388 18,'-10'1'23,"6"10"-6,4-11 0,-14 17 0,4-4-3,2 0-1,0 4-2,0-1-3,4 3-1,0-4-3,5 4 0,2-5-1,6 0-1,-1-3 0,5-3 0,2-3-1,2-4 2,1-7-1,2 1 2,-3-6-1,2 1-1,-6-7 1,1 3-1,-7-4 0,-2 2 0,-7 2-1,-4 2-2,-7 2 0,-4 1-2,-2 7-3,-8-1-10,3 1-18,2 9 1,-5-3-1,6 5 1</inkml:trace>
  <inkml:trace contextRef="#ctx0" brushRef="#br0" timeOffset="181733.3944">22415 11303 5,'0'0'24,"-1"11"3,-8-12 0,9 1-8,-9 3-3,9-3-2,-10 7-5,10-7-1,-12 15-2,1-6-3,4 4-1,-5 1-1,2 3-1,-6 1 1,2 2-1,-4 1 0,1-2 0,2 2-1,-2-4-2,4 0-1,-3-6-6,6-6-19,4 6-1,-4-12-2,10 1 2</inkml:trace>
  <inkml:trace contextRef="#ctx0" brushRef="#br0" timeOffset="182093.4151">22042 11332 33,'0'0'29,"25"13"3,-9-5-10,1 2-3,8 4-4,-6-2-4,8 6-4,-4-2-1,5 2-2,-2 2-2,2-1-1,1 1 0,-4-2-1,0-1 0,-3-1-3,-2-1-2,-6-5-8,1-7-19,-2 4-1,-13-7-1,13-2 2</inkml:trace>
  <inkml:trace contextRef="#ctx0" brushRef="#br0" timeOffset="182428.4343">22593 11356 44,'0'0'30,"-3"10"2,3-10-1,0 0-21,19 0-1,-4-2-2,7 2-2,0-2-1,4-2-3,1 1-6,-2-4-7,-3-1-20,6 4 0,-9-6-2,3 5 2</inkml:trace>
  <inkml:trace contextRef="#ctx0" brushRef="#br0" timeOffset="182663.4477">22572 11481 27,'0'0'26,"21"11"2,-9-11-4,10 0-13,-1-1-4,2-2-10,3 7-20,-7-12-4,10 8 0,-9-12-1</inkml:trace>
  <inkml:trace contextRef="#ctx0" brushRef="#br0" timeOffset="183415.4907">22996 11260 12,'0'0'27,"-10"2"1,10-2 4,0 0-13,12-11-3,3 8-1,-6-7-5,9 5-1,-5-5-2,12 6-1,-5-3-3,4 4 0,-4 1-1,1 2 0,-4 2-1,0 2-1,-2 2 0,-15-6-1,11 21 0,-10-8 0,-5 3 0,-5-1 0,0 1 1,-6 0-1,-1 0 1,1-1 1,0-5-1,-1 1 0,5-4 0,11-7 1,-12 14-1,12-14 1,0 0 0,13 14-1,-4-8 1,8 0 0,-2 3-1,-2 0 0,1 0 0,2 5-1,-7 0 0,-1 1 1,-1 1 0,-7 2-1,-2-3 1,-1 2 0,-5-2 0,-5-1 1,-1-3 0,-2 2 0,-5-3 1,3-3 1,-1-2-1,-2 1 0,0-3 0,6 0-2,4-2-3,-2-5-19,13 4-15,-7-10 1,7 0-1,10 2 1</inkml:trace>
  <inkml:trace contextRef="#ctx0" brushRef="#br0" timeOffset="186219.6511">17131 11641 8,'0'0'15,"7"10"-8,-5-1-2,2 7-1,-1 3 0,3 4 1,-1 1 0,1 1-1,-2-2 0,-1 2 0,2-4 0,-3 1-2,1-7 0,-3 0-2,5-4-1,-5-2 0,0-9 0,0 0 0,9 4-1,-9-4 2,9-14 0,-2 2 0,0-1 3,4-2-1,-2 2 1,7 0 0,-4 1 0,5 5 1,-1 2-1,0 4-1,0 4-1,-1 4-1,-1 2 0,-3 2 1,0 2-1,-4 2 0,1-1-1,-2 2-2,-2-2-2,0 0-4,2 3-7,-6-17-6,11 23 1</inkml:trace>
  <inkml:trace contextRef="#ctx0" brushRef="#br0" timeOffset="186736.6807">17638 11801 14,'0'0'18,"-19"6"-10,8-3 1,-1-2 0,12-1-1,-19 6-2,19-6 0,-17 11-1,7-4 0,1 2-2,-1 5-1,1-1 0,0 4 1,3 0-1,2 0 0,3-2 0,3-1 0,5-3-1,4-6 1,5-3-1,0-5 0,4-6 0,0-4 0,-1-2 0,-1-2 0,-3-1 0,-3-1-1,-6 3 1,-2-1-1,-5 5 1,-3 2-1,-3 1 0,7 9 0,-16-9 0,16 9 0,-15 4 0,15-4 0,-9 18 0,7-3 1,6 3-1,-1 2 1,1 2 0,3-2-1,0-2-2,3-3-4,0-3-6,0-12-15,8 5 2,-5-15 0</inkml:trace>
  <inkml:trace contextRef="#ctx0" brushRef="#br0" timeOffset="187067.6996">17788 11769 20,'0'0'26,"-11"9"-1,13 3 2,-3-2-15,2 2-4,3 3-3,-1 2-1,4 2-1,-2-1-1,2 0 1,-2-2-1,1-1-1,-2-5 1,-4-10 0,11 8-1,-11-8 0,13-9 0,-13 9-1,14-20 0,-5 4 0,-1 1-2,-2-1 0,2 1-3,-4-1-3,3 5-5,-2-1-6,-2-1-6,8 8-2,-7-7 0</inkml:trace>
  <inkml:trace contextRef="#ctx0" brushRef="#br0" timeOffset="187495.7241">18033 11798 16,'-10'12'17,"10"-12"-2,-9 20 0,4-10-2,3 4-1,0 0-2,2 2-2,2-2 0,2-3-1,4 3-2,-1-4-1,4-3 0,3-4-1,1-2 0,2-3-1,-2-1 0,0-4-1,-1-3 0,-4-2 0,0 1 0,-6-1 0,-1 0-1,-5 0 1,-3-1-1,-5 1 0,-4 2 0,-3 1 0,0 3 0,-1 1 0,-1 3-1,1 2 0,3 4-2,5 4-2,1-2-5,9-6-8,2 17-12,-2-17 2,17 8-1</inkml:trace>
  <inkml:trace contextRef="#ctx0" brushRef="#br0" timeOffset="187805.7418">18404 11744 19,'0'0'23,"-11"-3"-5,-5 3-3,0 3 0,-3 1-4,-1 0-2,4 2-1,-4 1-2,7 3 0,-1-1-2,6 5 0,2-3-1,4 4-1,3-1 0,3-2 0,3 1-2,3-4 0,3 1-3,-1-3-3,6-2-8,1-1-15,-6-11 0,9 5-1,-8-11 2</inkml:trace>
  <inkml:trace contextRef="#ctx0" brushRef="#br0" timeOffset="188062.7565">18592 11620 12,'-27'19'24,"12"14"0,-4-4-7,9 3-2,3-2-4,5-4-4,5 1-2,3-3-3,4-5-5,5-6-10,6 1-13,-8-16 1,7 5-1</inkml:trace>
  <inkml:trace contextRef="#ctx0" brushRef="#br0" timeOffset="188325.7716">18844 11683 18,'-17'6'22,"5"11"0,-9-3-10,1 3-1,-1 0-2,1 1-2,-1 0-2,1-2 0,4-1-2,0-1-2,3-6-5,3-4-10,10-4-12,-10 4 1,10-4-1</inkml:trace>
  <inkml:trace contextRef="#ctx0" brushRef="#br0" timeOffset="188532.7833">18637 11690 38,'0'0'29,"0"22"1,3-13-7,4 2-11,6 4-2,1-3-3,4 4-3,2-5-1,1 1-4,-1-3-3,0-5-6,1-3-13,1 1-7,-9-11-1,4 5 0</inkml:trace>
  <inkml:trace contextRef="#ctx0" brushRef="#br0" timeOffset="188751.796">18870 11528 41,'13'3'32,"-3"4"2,-10-7-2,13 19-17,0 5-3,-7-3-3,3 9-4,-5 2-3,1 1-2,-2 5-11,0-2-23,-8-12 1,2-1-2,-7-10 2</inkml:trace>
  <inkml:trace contextRef="#ctx0" brushRef="#br0" timeOffset="190329.8861">20132 12831 12,'-9'-5'16,"9"5"0,-14-6-2,14 6-2,-18-5-1,7 1-1,0 3-3,-1 0-1,-1 2-2,-1 2-1,1 3 0,1 3-1,2 5 0,-1 2 0,2 1 0,4 2-1,2 3 1,3-2 0,5 0 1,3-3-1,6-3 1,2-4-1,4-1 0,1-7 0,1-3 0,1-6-1,-1-3 1,-5-2-1,0-3 0,-6-3 0,-1-2 0,-4 0 0,-3 0-1,-3 0 1,-2 3-1,-2 1 1,-1 5-1,5 11 1,-11-6 1,11 6-1,-6 14 0,4 2 1,4 5 0,1 3-1,3 2 1,0-1-1,5 0-1,0-3-2,0-5-3,4-1-7,-2-3-16,-1-13-3,5 2-2,-4-12 2</inkml:trace>
  <inkml:trace contextRef="#ctx0" brushRef="#br0" timeOffset="190743.9099">20490 12788 15,'0'-14'21,"0"14"1,-12 2-11,1 2 0,-8 3 1,0 4-3,-3 2 0,1-1-1,2 5-2,1-4 0,4 1-1,3-2-2,8-1-1,3-11-1,12 14 0,1-10 0,5-1-1,1-1 1,1 1-1,-2 2-1,0-1 1,-7 5 0,-1 0-1,-8 2 1,-5 2 0,-4 0 0,-5 1 0,1-3 0,-4 0 0,4-4 1,0 1-1,11-8-1,-16 5-1,16-5-6,0 0-10,5-9-10,11 5-1,-6-9 0,13 3 1</inkml:trace>
  <inkml:trace contextRef="#ctx0" brushRef="#br0" timeOffset="191119.9313">20675 12781 21,'0'0'25,"-3"-17"1,3 17 1,-11-2-13,1 1-7,-1 6 0,-2 1-1,2 6-1,-1 0 1,4 5-1,-1-1-1,7 3 1,1-3-2,5 1-1,3-2 0,2 1-1,3-3 0,1 0 0,-1-2-1,0 0 0,-3 1-1,0-2 0,-6 0 0,-3 0-1,-3-1 0,-6 0 0,0 0 0,-7-2 1,1 0 0,-4-2 0,5 1 0,-2-2-3,5 0-2,2-6-6,9 2-18,0-10-1,2-1 2,14 3 0</inkml:trace>
  <inkml:trace contextRef="#ctx0" brushRef="#br0" timeOffset="191533.9551">20799 12809 15,'-13'3'26,"10"13"2,-11-4 1,10 5-11,-4 3-7,2-1-1,6 5-1,0-6-3,6 4 0,2-5-2,5-4-1,0-5-1,4-4-1,0-5 1,0-5-1,-1-4 0,-1-3-1,-1-5 0,-4 0 0,-2-2 1,-2-2-1,-1 2 0,-3 1 0,-2 4 0,-1 3 1,1 12 0,0 0 0,0 0 0,-9 10 0,7 8 1,2 4-1,1 2 0,2 1-1,3 0-2,0-3-3,4 1-8,-1-6-18,1-13-2,7-1-1,-5-13 1</inkml:trace>
  <inkml:trace contextRef="#ctx0" brushRef="#br0" timeOffset="192066.9855">21077 12783 43,'-4'9'28,"6"10"3,-7-3-2,-1 5-18,6 4-5,-2-2-2,2 2-1,0-5 0,2-4 0,0-4-2,-2-12 0,11 3 0,-11-3-1,15-20 0,-5 6 0,-1-4 0,-1 0 0,0-1 0,1 0 0,-2 4 0,-2 2 0,0 4 0,-5 9 0,0 0 1,10-6-1,-10 6 0,5 16 1,-3-1 0,0 2 0,0 2-1,1 1 2,0-4-1,1 1 0,0-4-1,-4-13 1,12 9-1,-12-9 1,17-11-1,-5 0 0,-1-3 1,1-5-1,1-2 0,-2 2-1,1 2 1,-5 1 0,0 6 0,-7 10 0,0 0-1,0 0 1,0 0 0,2 20-2,-2-4-5,-2-3-5,2-4-17,7 6-3,-7-15-1,9 16 1</inkml:trace>
  <inkml:trace contextRef="#ctx0" brushRef="#br0" timeOffset="192476.009">21421 12895 32,'24'1'31,"-14"-4"1,7 3-1,-4-2-14,-1-3-5,4 1-4,-5-2-5,2-2-1,-2-2 0,-2-1-2,0-1 0,-3-3 0,-2-2-3,-3 1 2,-2-1-1,-3 1 0,-2 4 0,-3 2 0,0 4 0,-3 4 1,0 6 1,0 2 0,0 5 2,3 4 0,1 0 0,3 7 3,-1-2 0,7 3 0,-2-3 0,6 5 0,-1-2-1,5 2-1,-2-6 0,3 1-1,-1-3-3,1-3-1,2 0-4,-12-14-9,17 4-21,-2-4 0,-3-9 0,5 0 1</inkml:trace>
  <inkml:trace contextRef="#ctx0" brushRef="#br0" timeOffset="192814.0283">22003 12612 16,'-3'12'27,"-12"-5"1,7 7-1,-8 8-8,-3 1-3,3 7-3,-1 1-2,4 7-2,-1-2-1,8 3-3,2-2-2,6-3-1,4-3-2,3-6-2,7-1-3,-3-10-7,7-8-18,-1 2-4,-3-10 0,4 1 0</inkml:trace>
  <inkml:trace contextRef="#ctx0" brushRef="#br0" timeOffset="193083.0437">22228 12792 33,'0'0'30,"0"0"1,-10 22 0,-1-8-15,-5 0-3,1 5-5,-3 2-3,-1 4 0,2-4-2,-1 1-2,5-3-4,-4-6-6,9 0-10,4-3-14,4-10-1,0 0 1,-12-13 1</inkml:trace>
  <inkml:trace contextRef="#ctx0" brushRef="#br0" timeOffset="193291.0556">22017 12824 58,'0'0'34,"17"23"-1,-12-8-5,1-1-15,7 8-4,-4-1-4,3 3-2,0-1-1,0 1-1,-2-2-2,1-4-2,2-1-7,-4-6-16,1-6-8,4 0-1,-3-11 1</inkml:trace>
  <inkml:trace contextRef="#ctx0" brushRef="#br0" timeOffset="193536.0695">22346 12823 41,'0'0'30,"17"2"2,-17-2-1,19-3-17,-3 6-6,-3-3-3,6 3-2,-4-2 0,2-2-3,2 0-3,-4-3-8,-1-5-20,5 8 0,-19 1-2,17-11 1</inkml:trace>
  <inkml:trace contextRef="#ctx0" brushRef="#br0" timeOffset="193730.0807">22386 12945 27,'0'0'29,"29"7"2,-13-11-2,3 2-15,3 0-7,-1-1-12,-2 8-20,-6-14-4,8 10 0,-10-10 0</inkml:trace>
  <inkml:trace contextRef="#ctx0" brushRef="#br0" timeOffset="194317.1143">22791 12725 71,'0'0'37,"-12"1"-1,12-1-3,10 5-22,-10-5-4,20 0-2,-8 3-1,5 1-2,-2 1-1,-1 3-1,-2 0 0,1 0 0,-4 3-1,-5-1 0,-3 0 0,-4 2 0,-3 0 1,-2-2-1,-3 2 1,-3-1-1,-2-3 1,4 2 0,0-3 0,3-1 0,9-6-1,-13 8 1,13-8 0,0 0 1,0 0-1,0 0 0,14 11 0,-2-7 0,-1 2 0,2-3 1,0 4-1,0 1 0,0 1 0,-2 0 0,-2 1 0,-5 2 0,-4-2-1,-2 3 2,-3-1-2,-4-1 2,-4 0-1,-3-1 0,-2-2 0,4-2 0,0-1-1,0-3-1,5-1-3,-3-6-6,12 5-26,-6-14 1,3 2 0,5-2 0</inkml:trace>
  <inkml:trace contextRef="#ctx0" brushRef="#br0" timeOffset="194586.1297">22987 12621 78,'17'12'38,"-3"-1"-1,2 9 2,0 5-28,-8 3-6,5 5 0,-4 3-3,-6 4-1,-2 2 0,-1 0-3,-4 0-2,-10-7-5,6-1-18,-9-3-12,-6-7 1,1-4-1,-3-13 2</inkml:trace>
  <inkml:trace contextRef="#ctx0" brushRef="#br0" timeOffset="200005.4395">19788 12296 18,'0'0'19,"0"0"-1,0 0-2,0 0 1,12-3-2,-12 3-3,17-11 0,-7 4-3,3 4-1,-2-3-3,2 2-1,-1 1-2,-1 5-1,-2 2-1,1 2 1,-10-6-1,13 16 0,-8-5 0,-1 2 1,-1 0-1,-3-1 0,-3 0 0,-2 0-1,-2 0 1,-1-1 0,-4-2-1,0 0 1,0-1 0,1-1 0,2-2-1,9-5 2,-10 5-1,10-5 0,0 0 0,0 0 1,14 5-1,-5-4 1,3 0-1,-2 2 0,3 0 1,-3 1-1,1 1 0,-11-5 0,15 12 0,-15-12 0,7 18 0,-7-18 1,-4 17-1,-1-7 1,-6-2 0,0 0 1,-4-1-1,0 1 2,-6-2 0,3 1 0,-4-5-1,-1 2 1,3-3-1,0 0-1,4 0-2,2-5-3,14 4-16,0 0-14,-10-17 1,10 17-2,8-24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8:25:55.42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12895 11336 22,'0'0'27,"0"0"-7,10 1 1,-10-1-4,0 0-2,0 0-3,0 0-2,0 0-3,-14-6-1,14 6-2,-14-6-1,2 4 0,-1 0 0,-4 0-1,-1 0 0,-3 2 0,-2-1-1,1 2 1,-5 0 0,3 2-1,-3-1 1,3 1-1,1 2 0,0 1 0,-1-1 0,3 2-1,1 1 1,-2 0 0,1 1 0,2 2-1,0 1 0,2-1 1,1 4-1,3-1 1,0-1-1,6 3 0,1-1 1,3 1-1,1-2 1,3 0-1,1-1 1,3 2-1,1-1 1,1-1-1,4-2 1,2-1 0,1 1 0,1-1 0,1-2 0,1-2 0,1-1 0,0 0-1,1-1 1,-2-2 0,3-1-1,2 0 1,-2 0-1,2-1 0,1 1 1,-2-1-1,0-1 0,2 3 0,-1-1 0,-1 0 0,0 1 0,0-1 0,0 0 1,0 1-1,-2-2 0,-2 0 0,-1 0 0,-3-1 0,-1 1 1,-12 0-1,14-2 0,-14 2-1,0 0 0,0 0-3,0 0-4,-4-10-16,4 10-14,-15-4 1,4 0-2,1 6 2</inkml:trace>
  <inkml:trace contextRef="#ctx0" brushRef="#br0" timeOffset="974.0557">12430 11902 17,'0'0'26,"4"9"-2,-4-9-4,0 0-4,0 0-1,0 0-4,0 0 0,-2-9-3,2 9 0,0 0-1,0 0 0,0 0-1,15-1 0,-15 1-1,14 0-1,-14 0 0,22 0 0,-12-2-1,8 2-1,-3-2 0,3 1 0,1 0-1,0 0 0,3-2 0,1 3 0,0 0 0,0 1-1,-1 0 1,2 0-1,-3 0 0,2 2 0,-3-1 1,-3 0-1,1 0 1,-1-1-1,-1 1 0,-3 0 0,-1-1 1,-2 0-1,-10-1 0,17 0 0,-17 0 1,12 1-1,-12-1 0,0 0 1,9-4 0,-9 4-1,0 0 1,0 0-1,0 0 0,0 0-1,0 0-1,0 0-5,0 0-29,9-9-4,-9 9 1,0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8:45:45.13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11865 12402 30,'1'-10'29,"-1"10"-7,11-12 0,-11 12-4,11-11-3,-11 11-3,9-8-2,-9 8-2,0 0-1,0 0-2,0 0 0,6 10-1,-6 1-1,-5 0 0,1 5 0,-3 0-2,-2 5 1,-3 1-1,-4 6 1,-1 2-1,-2 2-1,-2 1 1,-2 4-1,-1-1 1,-1-1-1,1 0 1,4-3-2,0-3 1,3-2 0,2-4 1,3-6-1,3-2 0,4-3 1,5-12 0,0 16 0,0-16 0,12 4 0,-2-3 1,4 1-1,4-3 0,3 0 1,5-2-1,4 2 0,2 0-1,3 1 1,3 2-1,1-2 1,2 2-1,-1 2 0,-1 1 0,0 0 1,-1 1-1,-1 1 0,-3-2 0,-2 3 1,-3-1-1,-3-2 1,-5 0-1,-3 0 0,-4-3 1,-3-1-1,-11-1 1,12-1 0,-12 1 0,4-10-1,-4 10 1,-5-18 0,-1 7 0,-1-4-1,-2-2 1,-2-5-1,-2-2 0,-2-5 0,-1-2 0,-1-1 0,1-4 0,-4-1 0,-1-1 0,1 1 0,-3 2-1,0 1 1,1 2 0,1 1 0,1 2 0,4 3 0,1 1 1,4 3-1,2 3 0,2 3 0,3 2 1,1 5-1,3 9 0,-5-10 0,5 10 0,0 0 0,-6 14 0,6-14 0,-1 19 0,1-10-1,1 2-1,-1-11-1,3 18 0,-3-18-3,6 11-6,-6-11-26,0 0-2,0 0 0,0 0 0</inkml:trace>
  <inkml:trace contextRef="#ctx0" brushRef="#br0" timeOffset="8038.4598">12577 12825 43,'0'0'23,"7"-11"1,-7 11 0,0 0-6,0 0-6,0 0-1,-4 13-4,6 0-2,-3-2-1,1 3-2,0 3-1,0 2 0,0-1-2,0-3-1,0-2-3,0-13-3,2 18-6,-2-18-9,0 0-10,0 0-1,4-16 1</inkml:trace>
  <inkml:trace contextRef="#ctx0" brushRef="#br0" timeOffset="8257.4723">12652 12829 20,'9'9'31,"-9"-9"0,-5 13-4,2 0-7,-2-1-4,5 5-5,-5-2-5,5 0-3,-2-2-3,2-2-3,3 1-7,-3-12-10,0 0-13,8 10 0,-8-10 0,14-4 1</inkml:trace>
  <inkml:trace contextRef="#ctx0" brushRef="#br0" timeOffset="8538.4884">12830 12880 27,'10'2'32,"-10"-2"2,0 0-1,5 21-16,-8-12-4,5 6-3,-5 1-4,4 4-3,-3-2-1,0 4-1,0-4-1,0 0 0,1-1 0,-1-2-2,3 1-2,-4-7-3,5 2-3,-2-11-7,0 0-10,4 12-8,-4-12 3,0 0-1</inkml:trace>
  <inkml:trace contextRef="#ctx0" brushRef="#br0" timeOffset="8792.5029">12820 12873 37,'-2'-10'32,"2"10"1,0 0-9,5-11-7,5 8-3,-10 3-5,20-9-3,-8 1-2,4 4-1,-2 1-2,1-2-1,-1 3-3,-2-1-4,1 7-6,-13-4-10,9 0-11,-9 0-2,0 0 2</inkml:trace>
  <inkml:trace contextRef="#ctx0" brushRef="#br0" timeOffset="9019.5157">12862 12964 24,'0'0'31,"0"0"3,7 12 0,3-11-16,-10-1-5,24-2-3,-13-1-3,4 2-4,-2 0-3,0-1-3,0 3-7,-13-1-8,14-5-16,-4 8-1,-10-3 1,13-4 1</inkml:trace>
  <inkml:trace contextRef="#ctx0" brushRef="#br0" timeOffset="9363.5355">13111 12783 30,'0'0'32,"11"-5"1,-11 5-8,0 0-8,-7 16-2,7-16-6,-4 20-4,-3-7-1,6 0-3,-1-1-1,-1-1-4,3 1 0,0-12-6,1 9-8,-1-9-14,9-5-3,2 2 3,-8-10 0</inkml:trace>
  <inkml:trace contextRef="#ctx0" brushRef="#br0" timeOffset="9548.5462">13195 12763 32,'0'0'33,"0"0"2,3 11-9,-2 1-4,-5-3-6,6 7-4,-5-3-6,3 3-4,0 0-5,-2-6-20,0 0-12,4-1 0,-2-9-2,0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4:09:38.33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3687 7637 0,'0'0'26,"0"0"1,0 0 2,-17-4-9,5 4-1,-1 2-4,-4-3-2,2 7-3,-6-7-1,3 6 0,-5-5-3,9 4-1,-4-3-1,3 2-1,-2-2-1,5 1 0,-1 0-1,4 4 0,0-1 0,-1 0 0,10-5-1,-13 17 1,8-2 0,1 0 0,1 6-1,1 0 1,-1 4-1,2 5 0,0 4 1,0 2 0,-1 0-1,1 4 1,-2 1-1,-2 3 0,-2 2 1,-2-4-1,0-1 0,0 4-1,-1-3 1,-3-2 0,2 0-1,1-4 1,1-4-1,1-1 1,2-2-1,-1-6 1,2-3 0,2-1-1,3-3 1,0 0 0,3-5 0,5 1 1,-1-1-1,5 1 1,2-1 0,2-3 0,2-1 0,3-1 0,1 0 0,0 0 0,1-3 0,-3-2-1,1-1-1,-4-2 0,1 1-4,-8-12-9,2-1-24,-4-3 0,-7-8 0,0-4 0</inkml:trace>
  <inkml:trace contextRef="#ctx0" brushRef="#br0" timeOffset="400.0228">3571 7733 24,'1'17'26,"-11"-1"3,1 7-9,-1 9-1,-3 6-3,4 11-5,-4-1-2,5 13-1,-5 0 0,3 4-3,-4-1-2,7 2-1,-3-6 0,0-4-1,2-6 0,2-9 0,0-8-2,3-6 0,2-7-1,-1-9-2,2-11-9,0 0-15,0 0-5,0 0-3,2-26 4</inkml:trace>
  <inkml:trace contextRef="#ctx0" brushRef="#br0" timeOffset="869.0497">4081 7798 64,'0'0'36,"5"13"0,-5-1-4,1 7-15,-8-2-8,6 11-3,-3 3-2,2 9-1,-3 3-1,1 7 0,-2 1-1,0 2 0,0 0-1,1-1 1,0-2-1,0-5 1,0-4-1,1-7-1,1-4 0,0-7-3,3-5-1,0-18-3,2 9-9,-2-9-21,3-25 1,3 1-1,-4-12 2</inkml:trace>
  <inkml:trace contextRef="#ctx0" brushRef="#br0" timeOffset="1295.0739">4067 7855 64,'0'0'36,"16"-19"1,-4 9-2,-2 7-20,2-5-5,8 4-2,0 0-3,8 4-3,2 0 1,5 4-1,1 1-1,3 1 0,0 2-1,-1 5 0,-4 4 1,-7-3-1,-6 4-1,-5 3 1,-11 1 0,-6 2 0,-8 1 0,-9-3 0,-7-2 0,-5 3 0,-5 0 1,-6-7-1,2 0 0,-1-4 0,6-4 1,4-2-1,3-3 1,7-4 0,3-3-1,17 4-1,-13-10-1,13 10-2,-5-9-4,1 0-18,4 9-14,5-15 2,0 6-2,6 0 3</inkml:trace>
  <inkml:trace contextRef="#ctx0" brushRef="#br0" timeOffset="2038.1165">4902 7601 66,'12'2'36,"7"1"0,0 0-6,-3-6-16,10 3-5,-5-5-3,6 5-2,0 0-2,1 0-1,-1 0 0,-2 1 0,-4 2-1,-1 5 0,-2 2 0,-5-1 0,-4 0 0,-2 3 0,-4 2 0,-3 0 0,0 1 1,-3-2-1,-1 1 0,0 2 0,-1 3 0,0-2 0,0 2 0,2 3 0,0 2-1,0 4 1,2 3 0,-1 1 0,1 1-1,1 5 0,0 2 0,-1-1 0,1 4 0,-2-2-1,-4 2 1,-1 3 0,-1 0 0,-3-1 1,-3-1-1,1 2 1,-5-2 0,0-4 1,0-3-1,-1-3 0,0-9 1,-2-1-1,-1-6 1,0-7 0,0-8 0,1-1 0,2-7-1,1-5-1,6-3-2,-2-4-2,10 3-16,3-1-15,-4-7 0,6 3-1,1-6 2</inkml:trace>
  <inkml:trace contextRef="#ctx0" brushRef="#br0" timeOffset="2491.1423">5073 7681 43,'1'19'31,"-6"-1"2,4 4-10,2 8-5,-3-1-5,8 12-2,-5 1-5,3 5-1,-3 3-2,1 8-1,-1-1 1,0 4-2,-2 0 1,-1-3-1,-1-3-1,1-1 1,-3-5 0,1-8 0,-1-5-1,0-5 1,0-5-2,1-9-2,2 2-7,-4-8-26,6-11 1,0 0-2,4-15 2</inkml:trace>
  <inkml:trace contextRef="#ctx0" brushRef="#br0" timeOffset="2899.1657">5758 8077 72,'11'-2'37,"9"2"0,-3-5 0,1-1-26,10 6-3,-4-5-4,2 3-2,-1 2-3,-3-2-3,-1 3-4,-10-2-10,-2 2-20,-9-1 2,0 0-1,4 10 1</inkml:trace>
  <inkml:trace contextRef="#ctx0" brushRef="#br0" timeOffset="3167.1811">5791 8212 67,'2'11'37,"-2"-11"0,12 7 2,3-3-23,-15-4-5,25 1-4,-11 1-3,5 0-1,-2 2-1,4 0-1,-1 1 0,-3-1-2,3 0-2,-6-5-3,4 6-8,-6-2-26,-2-5 1,-1 1 0,-9 1 1</inkml:trace>
  <inkml:trace contextRef="#ctx0" brushRef="#br0" timeOffset="4577.2618">6958 7611 19,'-15'10'27,"15"1"2,-9-5-4,9-6-7,-11 23-3,3-11-3,4 7-3,-2-2-2,2 7-1,-2-1-2,2 6-1,-2-2 0,2 3-1,-2 0 0,3 6-1,-1-2 0,0 1 0,0 1 0,0 0-1,0-1 1,1 5-1,0-3 0,-2-3 0,2 3 0,1-1-1,1-3 1,1-1 0,4-1 0,1-5 0,3-1-1,6-1 1,2-5-1,3-2 2,3-4-1,2-1 0,2-4 0,2-1 0,0-3 0,-1-4 0,2-2 1,0-1-1,0-2 1,-1-2 0,-3-2 0,3-4 1,-1-2-1,1 0 1,-2 0-1,-1-6 1,-1-2-2,0-1 1,-1-2 0,-3-2-1,-1-1 1,-2-6-1,-2-3 0,-1 2 0,-3-1 1,-4-6-1,2-2 0,-2 2 0,-2 0 0,0 4-1,-1 1 1,-2 0 1,1 0-1,0 11 1,-1 1 0,-1 0 0,-1 2 0,1 3 0,-2 2 1,2 6-1,0 3 0,-1 0 0,0 10-1,0 0-1,0 0-3,0 0-22,-1 11-11,1-11 0,-2 10-1</inkml:trace>
  <inkml:trace contextRef="#ctx0" brushRef="#br0" timeOffset="7376.4219">8322 7973 31,'0'0'31,"0"0"2,2 18-2,-9-4-12,1-2-6,4 9-3,-6 0-3,5 13-3,-4-2 0,2 7-1,-1 3-1,-2 4 1,1 1-2,0 2 0,1-4 0,-1-1-1,1-4 0,2-6-1,1-2-2,1-8-1,3 0-3,-4-13-6,6 2-8,-1-2-14,-2-11 1,0 0 1,-2-13 0</inkml:trace>
  <inkml:trace contextRef="#ctx0" brushRef="#br0" timeOffset="7871.4502">8240 8070 40,'12'-15'32,"-5"-4"2,6-4-5,2 5-12,-3-3-2,7 6-4,-5 0-4,7 1-2,-2 2-2,2 7-1,3 1 0,2 3-1,-1 2 0,1 1-1,-2 6 1,1 4 0,-2 4 0,-5-1 0,-4 3-1,-4 4 0,-5-2 1,-5 4-1,-4-1 1,-5-3-1,-5 1-1,-7 1 1,-3-2 0,-5-4 0,0-1-1,-2-3 1,1-5 1,2 0-1,4-3 0,4-3 0,4-3 0,16 2-1,-10 1-1,10-1-3,15 0-7,-3 0-24,7-3 0,6 4-1,0-5 2</inkml:trace>
  <inkml:trace contextRef="#ctx0" brushRef="#br0" timeOffset="8366.4785">8913 8173 31,'0'0'31,"0"0"0,0 0 1,0 0-14,0 0-5,0 0-3,-12 13-3,9-2-3,-5 0 1,2 6-1,-3 0 0,2 6-1,-3-1-1,4 4 0,1-4 0,3 0 0,1-3-2,5 1 1,2-5 0,4-3 0,1-3 0,2-2-1,2-4-2,-2-3-2,6 2-7,-6-9-20,2-6-5,2-3 0,-3-9-1</inkml:trace>
  <inkml:trace contextRef="#ctx0" brushRef="#br0" timeOffset="8546.4887">8984 8020 69,'0'0'36,"0"0"-2,0 0-2,0 0-23,0 0-13,16 6-28,-16-6-2,0 0-1,0 0 1</inkml:trace>
  <inkml:trace contextRef="#ctx0" brushRef="#br0" timeOffset="9597.5489">6808 8800 35,'5'13'34,"-6"-4"1,3 8 0,-8-1-12,-3-1-9,10 9-5,-9-3-4,8 1-2,-3-1-3,3 0 0,2-2 0,-1-2-1,5-1-3,-6-16-2,6 15-12,-6-15-16,0 0-1,11-5 0,-9-11 1</inkml:trace>
  <inkml:trace contextRef="#ctx0" brushRef="#br0" timeOffset="9777.5592">6745 8678 23,'-15'-14'27,"15"14"1,-9-4-2,9 4-13,0 0-9,0 0-9,15-2-18,-15 2-4,20 3 0,-9-7 0</inkml:trace>
  <inkml:trace contextRef="#ctx0" brushRef="#br0" timeOffset="10131.5794">7072 8812 55,'-9'-2'34,"9"2"1,0 0-5,0 0-13,17 7-8,-17-7-2,21 4-3,-6-2-1,1-1-2,2 2-1,1-2-1,-2 4-2,-1-3-2,0 5-5,-16-7-9,15 1-16,-15-1 0,0 0 0,4 15 1</inkml:trace>
  <inkml:trace contextRef="#ctx0" brushRef="#br0" timeOffset="10366.5929">7060 8954 42,'0'0'31,"0"0"2,0 0-2,15 11-17,-4-14-6,5 3-3,1-1-2,4 2-3,0 2-2,0-1-3,2 3-8,-5 0-12,-3-5-7,2 7-1,-5-8 2</inkml:trace>
  <inkml:trace contextRef="#ctx0" brushRef="#br0" timeOffset="10686.6112">7472 8806 43,'10'-6'32,"-10"6"1,0 0 1,7 13-16,-7-13-6,-4 19-4,0-6-3,3 7-1,-5 1-1,4 3 0,-1-1-1,1 4-1,1-2-1,0-3-1,0 1-3,1-8-8,-3-3-24,5-1 0,-2-11 0,0 0 1</inkml:trace>
  <inkml:trace contextRef="#ctx0" brushRef="#br0" timeOffset="11882.6796">7207 7166 52,'0'0'34,"0"0"0,6-10-4,-6 10-13,0 0-4,0 0-6,0 0-2,0 0-2,1 17-1,1-7 0,-1 3-2,2 6 1,0 2 0,-1-1 0,0 0-1,2 2 1,-1-2 0,-1-2-1,1-1 1,0-6 0,-3-11-1,5 14 0,-5-14 1,0 0-1,0 0 0,10-2 0,-10 2 1,4-15-1,0 3-1,-1-3 2,1-3-2,2 4 1,2-2 0,0-1 0,0 0 0,1 5 0,0 2 0,3 3 1,0 3-1,1 1 1,-1 2-1,3 6 0,-1 3 0,-1 3 1,1 2-1,-2 3 0,0-2 0,-2 5 0,-1-1 1,-3-1 0,0-3-1,-3 3 0,-3-4 1,-1-1-1,-3 0 1,4-12-1,-11 14 0,11-14 0,-8 9-1,8-9-1,0 0-6,0 0-30,0 0 1,0 0 0,-3-13-1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2:00:36.0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8702 7620 16,'0'0'16,"0"0"1,0 0-1,0 0 0,0 0 1,0 0-3,0 0-1,0 0-2,0 0-1,-12-2-2,12 2-1,0 0-1,-11-2 0,11 2-2,-13 2-2,13-2 1,-14 7-1,4-4-1,10-3 1,-17 10-1,7-2 0,1 1 0,0-2 0,0 1 0,0 3-1,2 3 1,1-3 0,0 3 0,3 1-1,-1-3 1,4 5 0,2-3 0,2 1 0,0-4-1,3 6 1,0-2 0,3-1 0,-1 1-1,0 1 1,-1 2-1,1 3 0,-2 1 2,-3-3-1,-2 1 0,-1 2-1,-2-2 2,-3 1-1,-2-2 0,-2-3 0,-4-1-1,0 0 0,-2-3 1,1-1-1,-2-3-1,1-1 1,1 0 1,-1-1-1,2-1-1,1-4 1,2 0 0,9-1-1,-10 4 1,10-4-1,0 0 1,0 0-1,12-1 1,-3 1 0,3 3 1,1-1-1,2 0 0,-1 6 0,1 0 1,-3 2-1,-1 5 0,0 3 0,-3 4 1,-1 4-1,-3 3 0,-1 0 0,-2 1-1,-2 1 1,1-1-1,-3-3 1,2 1-1,-1-2 1,1-3-1,2 3 1,0-3 0,3-3-1,2-1 2,2-2-2,2-2 2,3-4 0,2 2 0,2-7 0,-1-2 0,1 0 0,-1-3-1,-1-3-1,-1 2-2,-5-4-3,6 1-17,-6-1-15,-8-8 1,1-1-1,-5-5 1</inkml:trace>
  <inkml:trace contextRef="#ctx0" brushRef="#br0" timeOffset="868.0496">9363 7715 11,'0'0'25,"0"0"2,-10 8-7,10-8-2,-9 8-2,9-8-3,-14 15-2,2-5-2,5 6-1,-7 0-2,3 6 2,-2 0-3,0 6-1,-1 1 0,4 6-1,-3 0 1,5 2-1,0 0 0,5 4-1,-1-1 0,7 0 0,0-2 0,2 0-1,1-2 0,3 0 0,1-3 0,-1-5 0,1-3-1,2-3 1,-3-5 0,0-2-1,-2-4 1,-7-11-1,13 13 0,-13-13 1,8 9-1,-8-9 0,0 0 0,0 0-1,0 0 0,0 0-2,0 0-4,0 0-9,3-12-23,-3 12 2,3-13-1,-3 13 1</inkml:trace>
  <inkml:trace contextRef="#ctx0" brushRef="#br0" timeOffset="1891.1082">9908 7775 22,'0'-12'27,"0"12"-6,0 0-1,0 0-1,-13 9-3,4-5-3,2 7-2,-5-2-1,1 7-3,-6-3 0,4 6-2,-4 1-1,5 6 0,-3 0-1,4 2 0,1 0 0,4 4-2,3 0 2,3 3-1,2 1 0,2-1 0,4-2-1,2 3 0,0-2 0,3-4 1,-2-2-2,2-1 1,-1-8-1,-1 0 1,-3-5-1,-1-4 1,-7-10-1,8 15-1,-8-15 1,0 0-2,0 0-1,0 0-2,9-3-5,-9 3-11,-2-17-16,7 8 0,-3-6 0,4 4 1</inkml:trace>
  <inkml:trace contextRef="#ctx0" brushRef="#br0" timeOffset="2291.131">10206 8046 5,'7'-10'26,"-7"10"2,2-11 2,-2 11-11,0 0-4,-2-9 0,2 9-3,0 0-2,0 0-2,-16 12-1,8 2-2,-7-1-2,0 7 1,-4 2-1,1 7 0,-4-3 0,2 3 0,0-4-2,3 0 1,2-4 0,3-4 0,3-2-1,9-15-1,-12 12 0,12-12-2,0 0 0,0 0-4,0 0-6,0 0-11,0 0-13,-1-13-1,0 1 1,3 1 1</inkml:trace>
  <inkml:trace contextRef="#ctx0" brushRef="#br0" timeOffset="2586.1479">9949 8084 52,'-10'-3'36,"10"3"0,0 0 2,7 13-19,-7-13-5,19 11-3,-5-4-4,7 4-2,2-2-1,5 4 0,1 2-2,-1-3 0,0 2-1,0 1 0,-5 1-1,-2-4 0,-3-1-1,-4 0-2,-1-3-2,-13-8-4,19 15-10,-19-15-21,10 1 1,-10-1-1,11-6 2</inkml:trace>
  <inkml:trace contextRef="#ctx0" brushRef="#br0" timeOffset="2846.1627">10402 8213 52,'22'7'34,"-22"-7"0,18 17-7,-9 0-9,-6-2-3,3 11-6,-9-3-3,3 5 0,-4-2-2,1-1-1,-4-5-1,4 2 0,-1-6-2,-1-5-1,5-11-2,-5 10-4,5-10-12,0 0-19,11-11 1,-3-2-1,-2-9 1</inkml:trace>
  <inkml:trace contextRef="#ctx0" brushRef="#br0" timeOffset="3362.1923">10600 8035 68,'0'0'35,"0"0"1,0 0-1,0 0-26,9 5-2,-9-5-1,4 20-2,-1-4-1,3 2-1,-2-2 0,3 6 0,-1-3-1,1-2 0,2-3 0,0 0-1,-9-14 1,19 10-1,-7-9 1,0-8 0,3-3-1,0-4 0,4-1 0,-1-7 0,1 0 0,1 5-1,-3-3 1,0 4-1,-3 3 1,-1 4 0,-13 9 1,15-3-1,-15 3 1,6 18-1,-8 2 1,-1 6-1,-2 3 0,-2 7 1,-2 3-1,-4 1 1,0-1-1,0 1 0,1-4 0,0-5 1,1-4-2,1-7 0,4-6-1,-1-2-2,9-3-2,-2-9-5,0 0-21,8-11-6,-6-2 1,5 3-1</inkml:trace>
  <inkml:trace contextRef="#ctx0" brushRef="#br0" timeOffset="3789.2167">10940 7811 41,'1'-14'31,"-1"14"1,10-17 0,-10 17-18,14-4-6,-14 4 1,18 14-1,-8-3-1,4 5-1,-2 0-1,4 10-1,-3 0 0,1 5-1,-4 1 0,-2 3-1,-3 2 1,-2 7-2,-4 1 1,-5-4-1,-1 0-1,-1-1 1,-2-4 0,-1-4-1,2-7 1,0-7-1,1-7 0,3-2-1,5-9 0,0 0-3,0 0-11,2-13-24,1-1 1,-3 14-2,9-20 3</inkml:trace>
  <inkml:trace contextRef="#ctx0" brushRef="#br0" timeOffset="5273.3016">11447 8352 30,'10'-6'32,"-10"6"1,12-2-6,-12 2-6,12-1-4,-12 1-4,12 10-4,-9-1-3,3 7-2,-4 1-1,1 4-1,-3 2-1,-1 3 0,-2-2 0,-3-2 0,-2-2-1,-1-1 1,0-2-1,-1-6-1,2 0-1,-2-8-1,10-3-3,0 0-11,-10-4-19,10 4 0,4-20 0,4 9 0</inkml:trace>
  <inkml:trace contextRef="#ctx0" brushRef="#br0" timeOffset="5948.3402">12116 7870 41,'0'0'32,"7"-12"2,-8 3 1,-3-2-20,4 11-2,0 0-3,0 0-3,-13-9-2,13 9 0,-18 9-1,8 5-1,-6 3 1,0 5-1,-4 5 1,4 7-1,-2 2 0,4 9 0,0-1 0,5 5-1,4-2 0,5 3 0,2-3-1,2-2 1,3-6-2,3-4 1,0-5 0,1-7 0,0-5-1,1-6 0,-2-5-1,3-2-1,-3-1 0,-10-4-4,18-1-5,-14-8-19,3-1-11,-7 10 0,14-20 1,-6 5 1</inkml:trace>
  <inkml:trace contextRef="#ctx0" brushRef="#br0" timeOffset="6288.3597">12427 8068 18,'0'0'30,"15"-8"1,-15 8 3,0 0-12,0 0-6,0 0 0,-11 19-3,-3-8-4,5 12-2,-11 0-1,4 2 0,-2 2-3,-1 4 1,0-3-2,2 1 0,0-1 0,4-6-1,2-5-2,1-1-1,5-2-1,5-14-4,-2 9-12,2-9-20,1-17 0,2 6 0,-2-6 2</inkml:trace>
  <inkml:trace contextRef="#ctx0" brushRef="#br0" timeOffset="6556.375">12193 8104 78,'0'0'38,"13"16"1,-2-5 1,0-2-28,10 12-3,-3-3-1,4 0-3,-1-1-2,3 7-1,-2-6 0,-1-1-1,-4-2 0,0-5-2,-1-2 0,-2 1-3,-1-3 0,-3-12-5,4 4-10,-5-8-22,0-4 1,0-2-1,-3-7 2</inkml:trace>
  <inkml:trace contextRef="#ctx0" brushRef="#br0" timeOffset="6803.3891">12522 7853 71,'0'0'39,"0"0"-1,10-3 2,-1 14-27,-5-2-3,6 11-2,-3 0-4,2 6 0,-3 0-1,0 1-1,-2-1-2,-2-4-1,-1-2-3,-4-8-6,3-12-29,0 13-2,0-13 1,0 0-1</inkml:trace>
  <inkml:trace contextRef="#ctx0" brushRef="#br0" timeOffset="7117.4071">12805 8341 51,'-4'13'38,"2"4"-1,-1-1 2,0-4-13,4 9-15,-9-7-2,5 8-4,-5-1-2,2-2-2,-2-1-3,-2-3-4,4 1-20,-4-2-14,-2-6 2,-2-4-1,-2-8 1</inkml:trace>
  <inkml:trace contextRef="#ctx0" brushRef="#br0" timeOffset="7979.4564">13135 7980 56,'0'0'36,"5"-13"-1,-5 13 0,0 0-19,0 0-6,1 17-2,-2-1-3,1 6-1,1 1 0,2 10-1,3-3 0,2 3 0,1-2-1,4-5 1,-2-4-2,2-3 0,0-5 1,1-8-1,-1-4 0,1-7 0,1-7 0,-1-1-1,3-7 0,0-4 0,1-3 0,-1 2 0,0-1 0,-3 4-1,-1 4 1,-4 5 1,-9 13-1,0 0 0,0 0 1,4 24 0,-11 1-1,0 9 0,-3 9 0,0 6 0,0 5 0,-1 2 1,0-4-2,0 3 1,3-6 1,-1-9-1,3-8 0,1-8-2,0-12 0,5-12-1,0 0-2,-3-12-5,11-5-20,-1-4-11,0-9 2,2-4-1</inkml:trace>
  <inkml:trace contextRef="#ctx0" brushRef="#br0" timeOffset="8279.4735">13523 7801 76,'0'0'37,"9"-12"0,-9 12 2,15 3-30,-15-3-1,7 16-2,-7-3-2,4 5-1,-3 3 1,1 5-2,-1-3-1,-2-1-1,-2-1-1,-1-3-3,2 1-3,-8-12-11,3 3-22,7-10 1,-13 6-1,13-6 2</inkml:trace>
  <inkml:trace contextRef="#ctx0" brushRef="#br0" timeOffset="8846.506">13720 7695 43,'0'0'33,"0"0"2,0 0-2,19 16-16,-8-11-1,10 11-4,-5-3-5,8 11-1,-4 3-1,-2 6-2,-4 3 0,-6 4-2,-3 4 0,-6 1-1,-4 2 1,-4-3-1,-5-3 0,0-3 0,0-7 0,-1-5 0,-1-7 0,4-3 1,1-7-1,11-9 0,-15 14 0,15-14 0,0 0-2,0 0-1,0 0-4,-1-10-10,1 10-22,0 0 2,13-16-2,-13 16 2</inkml:trace>
  <inkml:trace contextRef="#ctx0" brushRef="#br0" timeOffset="10049.5748">14021 7501 51,'10'0'35,"-10"0"0,21 8 1,0 7-20,-5-1-6,8 13-1,-3 2-3,0 10-2,1 3-2,1 9 1,-7 4-2,-4 3 0,-7 2 0,-4 2-1,-7-1 1,-5 0-1,-5-3 0,-4-6 0,-4-8 0,4-5 0,-2-7 0,2-10 0,2-7 0,4-5 0,4-6 0,10-4-3,0 0-3,-7-10-11,7 10-21,13-9 1,-1 2-1,4 6 0</inkml:trace>
  <inkml:trace contextRef="#ctx0" brushRef="#br0" timeOffset="10698.6119">14869 7382 60,'0'0'36,"-1"-10"-1,1 10 0,0 0-22,0 0-1,0 0-3,-10 6-3,8 8-1,-1 2-1,3 15-1,-2 9 0,0 8 0,0 10-1,0 9-1,1 8 1,-2 4-1,0 5 0,1 0 0,-3-3 0,2 2-1,-2-7 1,-2-4 1,-2-13-2,2-7 1,-1-11 0,2-8 0,-2-8 0,3-14 1,5-11-3,-5 10 2,5-10-1,0 0 0,0 0-1,0 0-1,0 0-2,4-10-2,-4 10-4,0 0-20,0 0-12,1-13 2,-1 13-1,-2-10 2</inkml:trace>
  <inkml:trace contextRef="#ctx0" brushRef="#br0" timeOffset="13894.7947">15465 7837 53,'0'0'34,"0"0"-5,0 0 1,0 0-13,12 6-3,-12-6-4,7 17-2,-3-7-2,8 13-1,-4 0 0,4 2-2,0-1 0,0 4-1,0-1 1,-1-2-1,0-2-1,0-7 0,1-5 0,1-2 0,2-8 0,2-7 0,0-8-1,4 0 0,2-10 1,0-3 0,1-2-2,-2 0 2,-3 3-1,-2 4 0,-4 4 0,-4 3 1,-9 15 0,7-10-1,-7 10 1,-7 21 0,-2 0 0,1 7-1,-4 6 1,-3 12-1,1 5 1,-3 5 0,2 4-1,-1 2 0,1-1 0,0-4 0,4-3 0,1-9 1,0-6-2,3-5 1,4-9 0,-1-7 1,1-3-2,2-5 1,1-10-1,-1 11-1,1-11 1,0 0-3,0 0-1,0 0-4,7-12-14,0 2-19,-2-1 3,7-11-2,-1-10 2</inkml:trace>
  <inkml:trace contextRef="#ctx0" brushRef="#br0" timeOffset="14983.8564">16029 7552 28,'-2'-17'30,"2"7"-2,0 10-3,1-15-3,-1 15-4,1-12-4,-1 12-1,0 0-5,13 12-1,-13-12-2,13 23-1,-5-8-1,3 8 0,-2 2-1,-1 2 0,0 0-2,-3 5 1,-2-3-1,-3-2 1,-6-1-1,-2-6-1,2-5-1,-2-2-1,3-1-3,5-12-7,0 0-22,0 0-3,0 0 0,13-7 1</inkml:trace>
  <inkml:trace contextRef="#ctx0" brushRef="#br0" timeOffset="15391.8804">16378 7962 49,'-9'-6'36,"9"6"-1,0 0 1,-4-12-18,16 11-3,-2-8-7,8 8-2,0-6-2,5 6 0,1-1-2,2 1 0,-1-1-2,-3 3-1,0 2-1,-4-3-1,1 4-3,-9-6-3,3 9-7,-13-7-12,0 0-9,-3 12 0,-9-5 2,-3 4 0</inkml:trace>
  <inkml:trace contextRef="#ctx0" brushRef="#br0" timeOffset="15624.8937">16355 8106 34,'-17'8'32,"14"3"4,3-11-1,0 0-11,17 6-7,-3-11-4,10 7-4,-3-7-1,8 2-2,-4-1-1,4 4-2,-4-3-1,-1 1-2,-4 2-2,-1-2-1,-4 4-2,-4-3-3,4 5-6,-15-4-15,14-3-10,-5 2 2,-9 1-1</inkml:trace>
  <inkml:trace contextRef="#ctx0" brushRef="#br0" timeOffset="16827.9625">17299 7806 7,'0'0'26,"0"0"-1,2-9 3,-2 9-15,0 0-1,0 0-4,0 0-1,0 0-1,0 0 1,0 0 0,0 0 0,0 0 1,1 10-1,-1-10 1,-4 10-2,4-10-1,-11 20-1,0-4 0,0 6-2,-4 4 0,-2 5 0,-3 3 0,0 2 0,-2-2-1,-1 3 1,1-2 0,0-2 0,1-4-1,3-2 0,1-7 0,5-3 0,-1-2 0,5-5-2,8-10-1,-11 9-1,11-9-2,0 0-3,0 0-11,0 0-19,7-14 0,-2 3 0,-3-6 2</inkml:trace>
  <inkml:trace contextRef="#ctx0" brushRef="#br0" timeOffset="17142.9805">16997 7869 65,'0'0'38,"0"0"-1,11 0 2,1 11-25,-3-7-3,10 8-2,-3 1-3,5 5-2,2 1 0,4 1-2,0 3 0,1-2 0,-5 0-1,1 2-1,-2-3 1,-1-4-1,-3 1 0,-3-3-1,-3-2-1,-2-4-1,1 1-1,-11-9-2,17 5-6,-17-5-18,12-13-11,-12 13 2,17-21 0</inkml:trace>
  <inkml:trace contextRef="#ctx0" brushRef="#br0" timeOffset="17435.9973">17594 7803 74,'7'-10'38,"-7"10"-2,0 0 2,1 15-28,3 3-3,-4 0-2,3 9-2,-2 3 1,3 3-2,-3 0 0,2 5-1,-2-2 0,1 0 0,1-1-1,-3-8-1,2 0-2,-2-6-1,3-1-3,-3-20-6,1 15-16,-1-15-9,0 0 0,-8-14 0</inkml:trace>
  <inkml:trace contextRef="#ctx0" brushRef="#br0" timeOffset="17662.0101">17394 8057 62,'0'0'37,"4"-10"-1,10 5 3,10 1-27,-2-3-1,12 2-3,0-3-3,5 6-1,1-2-2,1 0 0,-1 2-3,-6-1-2,0 1-3,-10-6-8,3 5-25,-7 0 1,-7-2-1,-1 1 2</inkml:trace>
  <inkml:trace contextRef="#ctx0" brushRef="#br0" timeOffset="18030.0311">17947 7808 57,'12'-17'37,"-12"17"0,7-12 2,-7 3-24,9 12-2,-9-3-5,6 12-2,-5-1-1,3 6-1,-2 4-1,3 10-1,-4 2 1,1 0-1,-2 0-1,1 4 0,1-2 1,0-1-1,1-5 0,-2-5-1,2-7 1,0 2-1,1-7 1,-4-12-1,0 0 0,10 7-1,-10-7 0,0 0-2,7-10-1,-6 0-3,-1 10-19,0 0-15,7-15 1,-7 15-1,-5-10 2</inkml:trace>
  <inkml:trace contextRef="#ctx0" brushRef="#br0" timeOffset="19073.0909">18896 7882 22,'12'-5'32,"-12"5"3,0 0 0,14-2-13,-14 2-3,5 11-3,-5-11-5,0 25-3,-5-9-2,2 10-1,-6 3-1,-1 1-1,-3 2-2,-2 2 0,-1-1 0,-1-2-1,2-3 0,0-5 0,3-9 0,1 1 0,5-6 1,6-9-1,0 0 0,1-11 0,5-4 1,3-1-1,2-3 1,2-6-1,1-3 0,0 0 0,1-5-1,-2 0 2,1 1-2,-3 4 2,-2 1-1,-1 5 0,-2 3 1,-3 3 0,-1 4 0,-2 12 0,0 0 1,0 0-1,0 0 0,12 10 0,-6 4 1,3 8-1,0 4 2,4-1-2,0 4 1,4 4-1,-2-1 1,2 0 0,-1-3-1,-1-1-1,-2-4 1,0 1-1,-4-4 1,-2-7-1,-1-3 0,-3-1 0,-3-10 0,6 9-2,-6-9 0,0 0-2,0 0-2,3-13-13,-3 13-23,0 0-1,-9-14 1,9 14 0</inkml:trace>
  <inkml:trace contextRef="#ctx0" brushRef="#br0" timeOffset="21349.2211">20104 7844 22,'0'0'31,"0"0"1,0 0-2,11-11-8,-11 11-6,0 0-3,0 0-1,0 0-4,0 0-2,0 0-1,-9 17-1,0-7-1,-1 3-1,-5 6 0,-2 7-2,-6 4 2,-2 4-1,-2 2 0,-3 1 0,1 1 0,1 1-1,3-6 1,2-5 0,3-5-1,7-1 0,0-6 0,5-6-1,3 0 0,5-10-1,0 0-2,0 0-2,-2 11-5,2-11-13,1-13-13,-1 13-1,8-20 1,-2 8 1</inkml:trace>
  <inkml:trace contextRef="#ctx0" brushRef="#br0" timeOffset="21677.2398">19715 7893 59,'0'0'37,"10"-3"-1,0 6 3,1 1-25,12 9-2,0-2-2,10 8-4,-2-1 0,5 2-1,-3-2-2,4 3-1,-4-2 0,1 1-1,-7-2-1,-4-5 1,-5 0-1,-4 0 0,-1-2-1,-13-11-1,12 14-2,-12-14-3,0 0-6,0 0-19,0 0-9,2-12 2,0-2-1</inkml:trace>
  <inkml:trace contextRef="#ctx0" brushRef="#br0" timeOffset="22180.2686">20229 7515 54,'0'0'37,"0"0"0,0 0 2,0 0-19,4 28-5,-5-11-5,8 8-2,-4 0-3,3 8 0,0-3-2,-1-3 0,0-3-2,0-4 0,-2-3-1,-1-5-1,0-3-1,-2-9-2,0 0-4,0 0-14,0 0-19,-4-11 0,4-1 0,0-2 1</inkml:trace>
  <inkml:trace contextRef="#ctx0" brushRef="#br0" timeOffset="24069.3767">20720 7873 47,'0'0'35,"0"0"3,0 0-2,0 0-15,12 5-9,6-1-2,-4-7-4,8 2-1,3-6-1,3 6-1,0-2-1,1 0-1,-2-1 0,-3-2-2,-3 3-1,-3 0-1,-3 4-2,-15-1-1,14-1-3,-14 1-6,0 0-8,-17 16-14,1-8 2,-2 4-2,-10-3 3</inkml:trace>
  <inkml:trace contextRef="#ctx0" brushRef="#br0" timeOffset="24316.3908">20710 8023 52,'0'0'35,"-12"13"-1,12-13-7,0 0-8,14 7-3,0 0-5,-1-8-2,10 5-2,-4-1-1,9 0-2,-2-3-1,3 0-1,-2 0-1,1-2-1,-4 2 0,1-1-2,-3-2 0,-4-1-3,-2 4-1,-16 0-9,20-10-25,-20 10 2,10-7-2,-10 7 3</inkml:trace>
  <inkml:trace contextRef="#ctx0" brushRef="#br0" timeOffset="24897.424">21823 7772 56,'9'-4'37,"-9"4"0,10 0 0,-10 0-17,-7 10-9,6 5-2,-8-1-4,0 7 0,-6 1-2,0 8 0,-7 1-1,-3 5 0,-3 1 0,-2-1-1,0-1-1,-1 1 0,2 0 2,3-8-2,5-4 0,4-5 0,5-6-1,4-1-1,6-3-1,2-9-2,0 0-4,4-12-11,1 1-21,0 2 1,-3-4 0,0-5 3</inkml:trace>
  <inkml:trace contextRef="#ctx0" brushRef="#br0" timeOffset="25225.4428">21402 7923 55,'-2'-12'37,"2"12"-1,0 0 1,16-10-16,-2 15-12,-1-2 0,8 4-4,-1 2 0,5 7-1,0 0 0,2 4-1,2 0-1,4 3 0,0 0 0,0 1-1,-3-3 0,1-1 0,-4-1-1,-1-2 1,-4-3-1,-5-4 1,-5-2-1,-3-3-2,-9-5-1,10 1-3,-10-1-15,11 1-20,-11-1 0,-2-12 0,-1 2 1</inkml:trace>
  <inkml:trace contextRef="#ctx0" brushRef="#br0" timeOffset="26602.5216">22275 7398 33,'0'0'28,"0"0"-7,0 0 0,0 0-2,4-9-5,-4 9-1,0 0 0,16-3-2,-16 3-2,15-6-2,-15 6-1,16-6-1,-5 4-1,3 1 0,0-2-2,2 4 1,1-2-1,1 2 0,0 2-1,1 1 0,-4 0 0,-2 5 0,-1 2 0,-4 3 0,-4 3 0,-4 8 0,-3 3-1,-1 3 1,-4 7 0,-3 3 0,1 2-1,0 3 1,-2 1 0,6-4 1,1-1-2,2 1 1,4-5 0,5-4 0,4-5 0,3-2 0,4-5 0,3-2-1,0-3 1,3-7 0,2-3 0,-2-1-1,-1-4 0,0-3 0,-3-1 0,-4-3 0,1-4 0,-16 9-1,9-10 0,-9 10 1,-2-12-1,-8 9 1,1 1-1,-4 5 1,-1 6-1,1-1 1,2 5 0,1 6-1,2 5 1,6 3 1,2 3-2,3 4 1,4 4 0,2 5 0,1 3 0,2-3 0,0 0 0,-4 0 0,-3-2 0,-3-2 0,-2-8 1,-5-3-1,-2-9 0,-6 0 0,-4-4 1,0-7 0,-1-2-1,-1-3 0,1-2 0,2-1-1,3 0 0,2-2-1,11 2-4,-13-8-14,13 8-21,-7-10 1,7 10 0,1-16-1</inkml:trace>
  <inkml:trace contextRef="#ctx0" brushRef="#br1" timeOffset="42387.4243">10400 7643 20,'-10'-8'24,"10"8"-7,-2-10 1,2 10-1,-1-13-3,1 13-3,-2-18 0,-1 7-2,3 2-2,-4-4-1,1 2 0,-3-4-2,2 3 0,-3-6 1,3 5-2,-4-3 0,-1 0 1,-2-3-1,1 6-1,-4-4 1,-1 3-1,-2-1 0,-1 3-1,-1-7 0,0 3 0,0-1 0,-1-1 0,-1-2-1,3 3 1,-1-2-1,1-2 1,-4 6 1,2-1-2,-4 1 1,2-2 0,-3 3 0,-3-2-1,-1-1 0,-3 2 1,-2 1-1,-1-3 0,-1 3 0,-2 1 0,-1-4 1,-1 3-1,-1 2 1,-1-1 0,1-1-1,-1 5 1,0-4-1,0 2 1,0 3-1,0-3 1,-3-1-1,-1 4-1,-4 0 2,-3-4-1,-5 3 0,-5 2 0,-5-2 0,-5 4 0,1 1 0,-4-2 0,1-1 0,1 3 0,-1 0 0,4-2 0,1 2 0,2-2 0,2 0 0,3 0 0,2 1 0,2-2 1,0 0-1,4 4-1,1-1 1,-2-1 0,-1 5 0,-2-1 0,-2 2 0,-2 3 0,3 2 0,-2-1 0,0 0-1,1 3 1,1 0 0,4-1 0,2 3 0,2-2 0,0 0 0,3 1 0,-1 0 0,4-4 1,0 3-1,2 1-1,0-3 1,3 1 1,1 2-1,1-3 0,0 2 0,1 2-1,1 2 1,0-3 0,-1 1 0,2 4 0,0-1 0,-2 2 0,1-1 0,-3 0 0,0 0 0,0 3-1,-2-1 1,0-3 1,-1 0-2,1 3 1,1-2 0,0 1 0,-1-1 0,2-1 0,1 2 0,0-1 0,-1-1 0,0 0 0,-3-3 0,2 0 0,-1 1 0,-2 1 0,1-2 0,-1-1 0,3 4 1,2-1-1,3 1 0,2 0 1,1 0-1,2 1 0,-1-2 0,5 2 0,-1-1 0,0-3 0,2 1 0,2 0 0,2-4 0,4 1 0,2 0 0,2-4 0,0-1 0,2 1 0,2 0 0,-1-2 1,2 0-1,9-2 0,-14 3 0,14-3 0,-10 2 0,10-2 0,0 0 1,0 0-2,0 0 2,0 0-1,0 0 0,0 0 0,0 0 0,0 0-1,0 0 0,-6-12-2,6 12-1,0 0-3,0 0-2,8-14-4,3 12-8,-11 2-6,15-21-10,0 13 1,-4-7 3</inkml:trace>
  <inkml:trace contextRef="#ctx0" brushRef="#br1" timeOffset="43095.4649">5093 7220 15,'0'0'14,"2"-13"2,-2 13 0,4-10 1,-4 10 0,4-9 0,-4 9-3,0 0-1,3-9-3,-3 9-1,0 0-3,0 0 0,0 0-2,0 0-2,-13 8 1,13-8-2,-20 16 0,6-3-1,-6 4 1,-3 2 0,-5 4-1,-2 2 0,-2-1 1,1 1 0,2-1 0,2-3 0,4-6 0,5 0 0,4-4 1,5-5-1,9-6 0,-10 10 0,10-10 0,0 0-1,0 0 1,0 0 0,0 0-1,0 11 0,0-11 0,7 10 1,-7-10-1,19 15 1,-3-7-1,4 4 1,2 0 0,2 0-1,3 1 1,2 1-1,-1-2 1,0-1-1,-3 0 1,-3-3-1,-1-2 0,-2 1 1,-4-3-1,-4-2 1,-11-2-1,15 5 1,-15-5-1,0 0 1,0 0 0,0 0-1,0 0 0,0 0-1,0 0-1,4 10-2,-4-10-2,1 9-7,-1-9-12,15 19-12,-15-19 1,13 12-1,-13-12 3</inkml:trace>
  <inkml:trace contextRef="#ctx0" brushRef="#br1" timeOffset="46192.6421">12729 8793 24,'0'0'26,"0"0"-5,0 0-2,-1-10-3,1 10-3,0 0-2,0 0-1,0 0-2,0 0-2,0 0-2,-4 15 0,4-15 0,-3 14 1,3-14-3,-4 18 1,-2-8-1,3 1-1,-4 4 1,1-2 0,-2-1-1,-1 2 0,0 2 0,-1 1 0,-4-1 0,2 3 0,-3-1 0,0 1 0,-2 1 0,2 1 0,-3-4-1,2 1 1,0-1-1,-2-2 1,0-2-2,3 1 2,-1-2-1,2 1 0,-2-1 0,1-1 1,-3 1-1,0 2 0,-3 4 1,-5-1 0,-4 3 0,-4-1 0,-3 3 0,-3 2 0,-3 0 0,-2-2 0,1-1-1,2 1 1,1-1-1,3-3 1,1 0-1,1-3 1,3-2-1,3-1 1,3-2 0,2-4-1,2-2 0,3 0 1,-1-3-1,4 1 0,1-2 1,-2-1-1,1-1 0,-1 4 0,-5 2 0,-6-2 0,-3 2 0,-3 1 0,-5 2 0,-4 1 0,-5 2 1,-7 0-1,-2 1 0,1 3-1,-5 1 2,-4-2-1,-3 3 0,-2-3 0,-3 1 0,3-2 0,-2-2 0,-2-1 0,2-3 0,3 0 0,-3 0 1,1-3-1,1-2 0,-1 0 0,3-2 0,2 1 0,-1-1 0,2-4 0,2 0 0,4 1 0,1-1 1,-2-4-1,1 2 0,0 0 0,1-1 0,0-1 1,1 1-1,-1-2 0,0-2 0,2 4 0,1-1 0,-1 0 0,-2-2 0,-1 2 0,-3 0 0,1 2 0,-1 2 0,-5-3 1,2 0-2,1 1 1,0-1 1,-2-1-1,-1 1 0,1-3 0,-4 1 0,4 2 0,-1-2 0,-3 0 0,1 2 0,3 0 0,3 0 1,0-1-1,0 1 0,2-3 0,-1 1 0,3 0 1,2-1-1,-1 1 0,0 0 0,2 0 0,4 1 0,0 1 0,1 2 0,1-2 0,-2 1 0,1 1 0,4 0 0,-1-4 1,1 3-2,2-2 1,3 1 0,0-2 1,4 2-2,0-2 2,0-2-2,2 5 1,1-1 0,0 0 0,-1-1 0,0 0 0,1 1 0,2 2 0,-2-2 1,1-1-1,-1 1 0,1 1 0,0-2 0,1 2 0,0 0 1,0-3-1,2 1 0,1 2 0,1 0 0,-1-2 0,1 1 0,3 2 0,0-2 0,0 3 0,2 0 0,-2-2 1,1 1-1,2 2 0,-1 1 0,0-3 0,-2 0 0,1 0 0,-1 1 0,1 2 0,-1 0 0,1-1 1,0-3-1,2 5 0,0 0 0,1-1 1,2-1-1,1 0 0,-1-1 0,2 3 0,1-1 1,-2-3-1,3 0 1,1 2-1,1 0 1,0-3 0,0 0 0,1 0-1,2 1 1,3 3-1,9 3 1,-18-9-1,18 9 0,-12-4 0,12 4 1,0 0-1,0 0 0,0 0 0,0 0-1,0 0 1,0 0 0,0 0-1,0 0-1,0 0-2,0 0 0,12 0-3,-2 1-8,-10-1-16,17-9-8,-3 6 1,0-5-1</inkml:trace>
  <inkml:trace contextRef="#ctx0" brushRef="#br1" timeOffset="46871.6809">5481 8820 5,'0'0'29,"0"0"2,0 0 2,0 0-11,0 0-3,0 0-2,0 0-2,-11-5-5,11 5-2,0 0-1,-11 0-2,2-1-1,9 1-1,-22 1 0,8 1-2,-3 1 1,-4 0-1,-1-1 0,-2 2-1,-1 1 1,-1-2 0,-3 1-1,0 0 0,1-2 1,2 1-1,0 1 0,3-2 1,1 0-1,5 3 0,3-2 1,4 1-1,0 1 0,10-5 0,-14 10 0,9 0 0,2 0 1,1-1-1,2 2 0,3 4 0,3 3 0,1-1 1,5 4-1,1-2 1,2 2-1,2 3 1,2-2-1,-1-5 1,1 0-1,0-1 0,-2-1 0,-2-2 1,-1-1-1,-2-5 1,-12-7-1,13 15 1,-13-15-1,8 14 0,-8-14-2,3 11-1,0-2-5,-3-9-23,-2 12-9,2-12 0,0 0 0</inkml:trace>
  <inkml:trace contextRef="#ctx0" brushRef="#br1" timeOffset="50250.8742">4535 7463 40,'0'0'32,"-9"-1"3,9 1-1,0 0-18,-16 5-2,16-5-4,-14 12-4,9-2-1,5-10-1,-9 20-1,8-8-1,6-2 1,-5-10-1,13 19-1,-3-13 1,3-4-1,0-3 0,2-2 0,-3-4 0,-1 0 0,0-3 0,-4-3-1,-4-1 1,-1 5-1,-5-1 1,-3-1 0,6 11 0,-18-8-1,7 8 0,-3 7 0,1 3 0,1 0 1,2 6-2,6 2 1,4 0 0,3-1 0,4-2 1,7-5-1,1-4 0,4 1 0,0-7 1,-3-8 0,-1-1 0,-1 0 0,-5-5-1,-3 1 1,-4 0 0,-5 0 0,-4 2 0,-2 5-2,-2 4 2,-5 0-1,2 6 0,-1 4-1,3-1 1,0 3 0,5 2-1,3-2 0,4-10-2,2 12-4,11-7-22,-3-2-11,0-7 1,4 0-1</inkml:trace>
  <inkml:trace contextRef="#ctx0" brushRef="#br1" timeOffset="51580.9503">4708 8943 33,'-2'11'28,"-8"-5"3,8 4-9,-1 3-6,-3-3-3,8 4-2,-2-14-3,6 21 0,-6-21-2,20 14-1,-9-13-2,6 2 0,-3-5-1,2-2 0,-2-5 0,3 0-1,-5-6 0,-3 0 0,-3-2 1,-4-1-1,-5-3 0,0 5 0,-7 2 0,-4 2 1,-3 4-1,0 5-1,-1 5 1,0 4-1,3 6 1,1-1 0,2 3-1,7 3 0,4-1 1,5-1 0,3-4-1,6-2 1,2-3 0,2-1 0,1-6 0,0-6 1,-4-2-2,1-4 1,-4-1 0,-5-3 0,-7 1 0,0-2-1,-7 1 0,-3 7 1,-4 4-1,-3 2 0,-4 5 0,3 6 0,2 0 0,-1 8 0,6 2 1,4-3 0,2-2-1,7 3 0,6-5 1,-7-10 0,19 12-1,-5-8 1,-1-4-1,0 0 0,-3-1 1,-10 1 0,13-12-1,-13 12 0,0 0-1,0-10-3,0 10-10,0 0-25,0 0-2,-10 7 1,10-7 0</inkml:trace>
  <inkml:trace contextRef="#ctx0" brushRef="#br1" timeOffset="65220.7303">20300 8902 17,'-8'-10'25,"8"10"-1,0 0-5,-1-10-1,1 10-3,0 0-2,0 0-3,0 0-1,0 0-3,-12 15-1,8 6-1,-4 7-1,1 8 0,-3 6-1,-4 9 0,0 6 0,0 6-1,-2 0 0,0-1 0,0-2 0,1-3 0,1-6 0,3-8-1,-2-8 0,4-7 0,1-7-1,2-7-1,2-2-3,4-12-8,0 0-19,-1-13-2,1-4 0,6-1 0</inkml:trace>
  <inkml:trace contextRef="#ctx0" brushRef="#br1" timeOffset="65787.7621">20223 8896 10,'-10'0'23,"10"0"-4,-12 12-2,5-2 1,-3 2-3,-3 1-2,2 3-1,-6-6-1,6 8-2,-4-6-1,5 0-2,-1-4-1,7 1 1,4-9-2,0 0-1,0 0 1,17-6-2,-2-8 1,3 1-1,4-2 1,2-4-1,-2-2 0,0 3 0,-3 1 1,-1 4-1,-5 5 0,-2 2 0,-11 6-1,15 1 1,-10 9 0,1 6 0,-2 4-1,1 6 0,1 2 1,0 3-1,-1 0 1,2-2-1,3-3-3,0-4-2,3 3-10,1-10-26,-4-7 2,0 1-2,-10-9 1</inkml:trace>
  <inkml:trace contextRef="#ctx0" brushRef="#br1" timeOffset="66490.803">19406 10086 22,'13'-6'31,"-9"-5"1,-4 11 1,10-17-14,-15 2-2,5 15-4,-13-17-3,13 17-3,-25-7-1,8 9-2,-3 1 0,1 4-1,-5 3 0,4 5-2,-2 1 1,1 3 0,3 6-1,2 2 0,4 0 0,5 5 0,0 2 1,7 0-1,3 2 0,2-1 0,2-2-1,2-1 1,1 1-1,0-4 0,-1-2 0,-2-1-2,0 0 0,-6-6-5,2 1-7,-10-4-25,-2-8 2,-3-5-3,-5-7 3</inkml:trace>
  <inkml:trace contextRef="#ctx0" brushRef="#br1" timeOffset="66689.8144">19072 10450 65,'7'-11'38,"11"1"-2,-3-1 2,-2-2-25,11 6-4,-4-1-3,5 6-3,-1 3-3,0-2-5,5 7-10,-5-1-23,-1-5 1,1 2-1,-3-3 1</inkml:trace>
  <inkml:trace contextRef="#ctx0" brushRef="#br1" timeOffset="67071.8363">19504 10302 67,'0'0'37,"0"0"1,9-1-2,-9 1-20,1 9-6,-1-9-3,8 25-4,-3-5-1,2 3 0,0 0-2,-1 5 0,0-1 0,-2-2 0,1-2-1,-2-5 0,-3-2-1,0-6 1,0-10-1,0 0 2,0 0-1,-10-7-1,7-4 2,1-5-1,2-4 1,1-1 0,3-3 1,4 1 0,2-1 0,2 3 0,2 1 0,0 4 0,2 2-1,0 4-1,3 10-5,-7-6-12,1 9-20,2 3 0,-2-1 0,2 5 0</inkml:trace>
  <inkml:trace contextRef="#ctx0" brushRef="#br1" timeOffset="67558.8641">19920 10348 65,'0'0'36,"-2"-13"0,2 13 2,-12 1-27,-4-3-2,5 7-4,-6 1-1,3 6-2,-3 0 0,1 7 0,-2 2-1,4 0 0,0 2 0,6 1 1,6-2-1,5-3 1,5-2 0,9-6-1,4-4 1,5-3-1,2-6 0,4-4 0,-3-4 0,-1-5 0,-3-2-1,-4-2 0,-6-2 1,-5-4-1,-5-3 0,-7 2-1,-4 3 1,-1 2 0,-3 3 0,-1 7 0,-1 6-1,2 10 1,2 8 0,0 4 1,7 4-2,3 6 2,4 3-1,2-2 0,5 0-1,3-5-1,3 1-2,0-8-4,4 3-9,-7-11-23,-1-11 1,-1-3-2,-6-9 4</inkml:trace>
  <inkml:trace contextRef="#ctx0" brushRef="#br1" timeOffset="68139.8974">20195 10237 67,'0'0'38,"10"24"-1,-7-3 2,0-6-22,0 15-10,-3-2-1,5 4-3,0-2-1,2-2 0,2-6-1,0-7-1,1-7 0,2-4 0,-2-5 0,0-9 0,1-6 0,-3-6-1,-2-6 1,-1-5-1,-1 3 1,-1-2-1,-1 5 1,-2 5-1,0 7 1,0 15 0,0 0 0,-2 9 1,1 10-1,2 3 1,2 4-1,1 0 1,1 2-1,3-3 0,1-3 1,1-7 0,0-5-1,1-6 0,0-5 1,1-5-1,-2-6 0,1-7 0,0-6 0,0-4-1,2 0 0,0-1 0,2 4 1,-2 1 0,-2 8 0,0 7 1,-1 9 0,-10 1 0,15 20 0,-11-1 0,-1 3 0,1 5 0,0 0-1,0 3 0,1-3 0,-1-4-2,2 1-3,-5-10-7,6-5-28,-7-9 1,0 0 0,0 0-1</inkml:trace>
  <inkml:trace contextRef="#ctx0" brushRef="#br1" timeOffset="68595.9234">20783 10351 60,'12'0'37,"1"3"0,-3-5 0,6-6-18,-2 11-12,-3-6-1,3-1-3,0-3-2,1 2 0,1-4 0,-2-1 0,-2 0 0,1-1-1,-3-5 1,-2 4-1,-4-2 0,-4-1 1,-6 2-2,-2 3 1,-4 3 0,-6 3 0,-3 6 0,-2 4 0,-2 5 1,0 9 0,1 5 1,6 3 1,0 0-1,9 4 1,4-2 0,9 0 0,4-3 0,8-3-1,1-5 1,4-1-1,2-5 0,-2-6 0,1-4-1,-2-2-1,-1 0-2,-3-6-3,3 6-12,-3-6-25,-16 5 0,12-12 0,-12 12-1</inkml:trace>
  <inkml:trace contextRef="#ctx0" brushRef="#br1" timeOffset="69436.9716">19340 11028 21,'10'-2'30,"-8"-8"1,-2 10-4,5-11-5,-5 11-4,0 0-4,-10-13-3,10 13-2,-19-6-3,8 8 0,-5 0-1,-1 2-1,-7 0 0,2 7-1,-5 3 1,2 3-1,-4 3 0,4 3 0,1 0-1,8 5 1,5 2-1,8-1 0,7-3 0,7 0-1,9-3 1,7-5-1,3-2-1,1-6-2,3-5-1,-4-6-5,5 4-12,-6-9-21,-6-6 0,-5-3-1,-5-2 2</inkml:trace>
  <inkml:trace contextRef="#ctx0" brushRef="#br1" timeOffset="69877.9961">19507 11093 64,'10'13'35,"-10"-2"0,1 4-2,2 4-22,-8-2-3,6 7 0,-3-3-3,4 4-1,1-4 0,4 1 0,3-2-1,4-4-1,2-9 1,3 0-2,2-8 1,5-3-1,-2-7 0,2-3 0,-5-6-1,0 0 1,-6-2-1,-4-2 0,-6-2 0,-9 0-1,-7 2 1,-6 5-1,-6 3 1,-5 4-1,-4 7 1,-2 6-1,-1 6 1,3 6 0,3 4 0,4 0 0,8 4-1,5-1-1,13 4-3,3-9-4,15 6-14,4-6-16,0-3 1,4-3-2,0-9 3</inkml:trace>
  <inkml:trace contextRef="#ctx0" brushRef="#br1" timeOffset="70298.0208">19863 11054 82,'0'0'38,"10"12"-1,-14 6 0,-9-2-30,9 9-2,-1-3-1,5 1-2,1 0 0,7 2-1,2-4 1,3-4-2,1-9 1,4-4 0,-1-8 0,1 0-1,-1-6 0,-3-8 1,1-4-1,-4-3 0,0-1 0,-1 2 0,-1 1 0,-3 3 0,-1 3 0,-2 8 0,-3 9 1,0 0-1,0 0 0,1 24 1,-2-5 0,2 4-1,1 2 1,3-2-1,2 3-1,2-2 0,4 0-2,-4-8-5,7 1-15,-1-8-17,-5-10 1,1-2-1,-4-10 2</inkml:trace>
  <inkml:trace contextRef="#ctx0" brushRef="#br1" timeOffset="70807.0499">20410 10788 98,'0'0'38,"0"0"1,9 10-11,-12 4-22,5 10-1,1 3-3,2 11 0,1 3-1,1 3 0,0 0 0,1-2-1,0 0 1,-2-6-1,-1-3 0,0-8 1,-2-4-1,0-5-1,-1-6 1,-2-10-1,0 0 0,0 0-1,-1-12-1,-4-4 0,1-1-2,-5-6 0,-1 3 1,-9 0-1,0 5 1,-5 4 1,-2 6 2,-3 4 1,1 6 3,3 7 0,1 0 2,8 5 0,2-2 0,10 1 0,6-2-1,10 0 0,2-4-1,11 2-1,1-3 0,5-1-1,-1-3-1,-1-1-1,-2-1-1,-5-8-4,4 5-6,-12-6-29,-1-6 2,-2-3 0,-1-4-1</inkml:trace>
  <inkml:trace contextRef="#ctx0" brushRef="#br1" timeOffset="71041.0633">20687 11014 79,'8'12'40,"-8"-12"-2,-1 21-3,-3 1-20,-4-3-8,7 3-3,-3 1-2,1 0-1,2-2 0,2 0-2,1-3 0,0-9-4,6 0-3,-8-9-14,0 0-17,12-15 1,-8-1-1,-1-7 1</inkml:trace>
  <inkml:trace contextRef="#ctx0" brushRef="#br1" timeOffset="71207.0728">20675 10815 67,'0'0'38,"-15"-10"-1,15 10 1,-9 1-20,9-1-20,0 0-16,2 10-19,-2-10 0,11 8-1,-1-2 1</inkml:trace>
  <inkml:trace contextRef="#ctx0" brushRef="#br1" timeOffset="71830.1084">20907 10676 48,'16'-9'35,"-16"9"0,0 0 0,2 23-12,-5-6-17,6 10-1,-3 3-1,2 12-2,-1 4-1,1 7 1,-1 1-1,0-2 1,-1-2-2,0-4 1,0-2-1,-2-13-2,3-5-1,-4-13-3,6 0-5,-3-13-7,0 0-3,0 0-4,-11-21-3,4 6 0,-2-3 6,-2-3 9,-1 0 13,1 3 9,-1-2 7,3 5 7,2 0 5,4 2 1,5 0-3,8 5-5,-1-6-9,10 8-2,-2-5-4,6 5-2,0 0-1,3 3 0,-1-2-2,0 4 0,-2-1 0,-3 1 0,-1 1 0,-1 4 0,-4-1 1,-3 4-1,-1 0 1,-4 5 0,-2 4 0,-3 3 0,-3 2 0,-1 2-1,-2 0 0,-1 2 0,0 0 0,3 0-1,-2-5 0,3-1-1,0-5-1,2-14-3,6 16-8,-6-16-28,4-10 0,0-7 0,2-3 0</inkml:trace>
  <inkml:trace contextRef="#ctx0" brushRef="#br1" timeOffset="72003.1183">21173 10794 96,'0'0'38,"0"0"-1,0 0-7,0 0-34,0 0-25,15 11-7,-15-11-1,9 13-2</inkml:trace>
  <inkml:trace contextRef="#ctx0" brushRef="#br1" timeOffset="72445.1436">21419 10960 48,'-12'13'35,"1"9"2,-9-2-1,3 0-10,-1 6-18,-1-4-1,7 5-2,4-2-2,8-1 0,4-6-1,9-3 1,3-5-2,6-2 1,2-6 0,1-5-1,1-7 0,0-2-1,-2-4 1,-3-5-2,-4-3 1,-4-5-1,-6-2 0,-7 1 0,-5 2 1,-6 3-1,-5 7 1,-8 7 0,-4 8 0,-1 8 0,2 8 0,2 4 0,5 4-1,3 1-1,9 2-3,4-9-2,16 6-13,4-9-19,0-6 2,5 1-2,0-9 2</inkml:trace>
  <inkml:trace contextRef="#ctx0" brushRef="#br1" timeOffset="72919.1707">21691 10988 78,'0'0'41,"14"-1"0,-14 1 1,3 17-18,-3-17-17,-5 21-3,3-5-1,1 2-3,-2 3 0,2 3 1,1-1-1,1 1 0,0-4 0,0-3 0,1-5-1,1-2 1,-3-10-1,10 5 1,-10-5-1,17-16 0,-7 3 0,2-5-1,1-3 1,1-6 0,2 0 0,1 1 0,-2 3 1,0 3 1,-2 2-1,-1 8 1,0 6 1,-2 9-1,-4 7 1,1 4 0,-3 4-1,-1 6-1,-1 4 1,1-1 0,0 0-1,0 1 1,-1-8-1,0 0 0,-1-4 1,1-7-3,-2-11-2,0 0-18,0 0-19,-6-9-2,2-2 2,0-5-1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4:22:54.2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13970 13967 2,'0'0'21,"15"-4"3,-15 4 0,0 0-6,0 0-4,-13 8 0,13-8-2,-14 14-3,8-4-3,-5-2-1,3 5-1,-2-2-1,-1 5 0,-1 1-1,-3 2-1,0 2 1,-2 3 0,-1-1-1,-2 2 2,0 1-1,-1-2-1,1-1 1,3 1-1,0-3 0,2-3 0,2 0 0,5-4-1,3-4 0,2 0 0,3-10 1,1 13-1,-1-13 1,10 8 0,-10-8 0,18 6 0,-5-1 1,4-2 0,1 0-1,5 2 0,2 0 0,2 2 0,2-1 0,3 0-1,0 1 1,1 3-1,-3-1 0,1-1 1,-3 1-1,-1 0 0,-2-3 1,-4 0 0,-6-3 0,0-1 0,-2-4-1,-1 1 1,-12 1 0,16-9 0,-16 9-1,13-15 0,-8 6 1,0-1-1,-2-2 1,-1 0-1,0-2 1,-3-1-1,-1 0 0,-2-4 1,-2-1-1,-2-2 0,-3-1 0,-2-1 0,-4-1 1,-1-1-1,-2 1 0,-2 1 0,0 2 1,-1 1-1,0 2 0,3 0 1,2 1-1,2 3 1,3 1 0,3 0 0,2 4-1,4 1 0,4 9 0,0-14-1,0 14-3,12-6-9,0 4-25,7 5 0,0-5 0,9 3 1</inkml:trace>
  <inkml:trace contextRef="#ctx0" brushRef="#br0" timeOffset="1556.089">14502 14441 27,'5'-12'27,"-5"12"-4,0 0-1,0 0-4,0 0-3,5-10-3,-5 10-2,0 0-2,0 0-2,0 0-1,0 0-2,-16-2 0,16 2-2,-16 9 1,4-3-1,-2 1 0,0 5 0,0-2 0,1 0 0,1 1 0,4-1-1,8-10 0,-7 17 1,7-17-2,13 9 2,-3-5-2,5 0 1,0 2 1,2 0-1,1 1 0,-1 2 0,-2 1 0,-4 2-1,-1 0 1,-2 2-1,-5-2 0,-2 2 1,-3-2-1,-5-2 1,-2 1 0,-1-2 1,-5-4-1,-2 0 1,-1-3 0,2-3 0,-1 0 0,4-2-2,2-2-1,2-1-2,9 6-13,0 0-17,14-17-1,1 10-1,-1-11 1</inkml:trace>
  <inkml:trace contextRef="#ctx0" brushRef="#br0" timeOffset="2126.1216">14987 14129 31,'-7'12'30,"-3"-10"3,10-2-4,-16 19-12,3-10-4,3 8-4,-4-1 0,5 4-3,-2-1-2,6 5-1,2-5 0,6 2 0,2-2-1,7-5-1,1-3 0,6-3-1,1-6 1,2-3-1,3-5 1,-1-5-1,-3-3 0,0-3 1,-4 0-1,-5-2 1,-5-1-1,-6 2 0,-8 1 1,-4 1 0,-5 2-1,-1 3 0,-3 3 0,-1 3 1,1 5-1,2-1-1,5 6-2,0-1-2,9 5-21,1 3-10,3-12 0,-1 11-1,1-11 2</inkml:trace>
  <inkml:trace contextRef="#ctx0" brushRef="#br0" timeOffset="3675.2102">15519 13909 28,'-9'10'29,"9"-10"-3,-12 6 0,12-6-9,-19 0-4,19 0-3,-17-1-3,17 1-1,-19-5-2,19 5 0,-18-5-1,18 5-1,-14 0 0,14 0-1,-9 3 0,9-3-1,-1 17 1,3-5-1,2 4 0,0 3 0,2 0 0,-2 7 0,0 1 0,-2 2 0,-2 1-1,-1 0 1,-3 2-1,0 0 1,0 0-1,-1-4 1,2-2 0,0-2-1,3-1 1,1-3 0,2-5 0,2-1 0,1-4 0,2 0 1,2-2 0,1-2 0,-1-3 0,4 2 1,-2-2-1,2 1 1,-3-3-1,3 1 0,-2-1-1,-1-1-1,1 3-3,-12-3-4,19-8-14,-6 3-12,-7-7-2,2 1 2,-5-8 0</inkml:trace>
  <inkml:trace contextRef="#ctx0" brushRef="#br0" timeOffset="3950.2259">15586 13915 19,'-10'-13'27,"10"13"3,0 0 1,-6 12-13,6 9-6,-2 4-1,6 10-1,-6 3-4,5 10 1,-2-2-2,1 5-1,-3-1-1,3-3 0,-1-6-2,1-3-2,3-9-1,-2-10-2,4-2-11,-1-8-19,-6-9 0,17-8-2,-11-8 2</inkml:trace>
  <inkml:trace contextRef="#ctx0" brushRef="#br0" timeOffset="4397.2515">16088 14014 28,'-10'12'31,"-1"-4"2,4 9 0,-5 1-13,-6 2-7,5 8-3,-8 1-2,2 7-1,-3-1-3,2 3 0,-3-3-1,5 0-1,0-6-1,4-5-1,3-5-3,2-8-3,7 0-7,2-11-23,0 0 0,0-10 0,2-8 1</inkml:trace>
  <inkml:trace contextRef="#ctx0" brushRef="#br0" timeOffset="4657.2664">15810 14047 52,'0'0'35,"-5"13"1,5-13-1,-1 10-18,11 8-8,-1-2-2,7 6-2,0 3-2,5 5-1,1 1-2,0 2 0,3 0-2,-2-4-2,4 1-4,-9-7-8,7-4-21,-1 1 1,-3-9-1,1-1 2</inkml:trace>
  <inkml:trace contextRef="#ctx0" brushRef="#br0" timeOffset="4945.2829">16306 14138 67,'0'0'35,"10"2"0,0 0-4,2-7-22,8 3-4,-2-3-2,2 4-6,2 4-6,-6-1-12,-1 1-13,1 6-2,-16-9 1,14 17 1</inkml:trace>
  <inkml:trace contextRef="#ctx0" brushRef="#br0" timeOffset="5158.295">16331 14255 54,'0'0'35,"-4"16"-1,4-16 1,0 0-22,13 16-4,-1-12-2,6 3-4,2-3-3,0-2-5,7 1-21,-1 1-9,-3-5 0,2 3-1</inkml:trace>
  <inkml:trace contextRef="#ctx0" brushRef="#br0" timeOffset="5535.3166">16964 14150 55,'-5'22'34,"-8"-3"-1,0 9 1,-2 0-24,-5-4-4,4 5-1,-3-5-2,4-1-1,1-2-4,2-7-1,6-2-8,6-12-11,-16 2-11,16-2-2,-1-14 2,5 1-1</inkml:trace>
  <inkml:trace contextRef="#ctx0" brushRef="#br0" timeOffset="5761.3295">16774 14089 52,'0'0'37,"0"0"-2,12 20 2,0-1-21,-5-3-5,9 12-2,-4 1-4,7 6-2,-2 2-1,2 1-1,0-1-2,-1-7-1,1 1-5,-5-12-7,4-6-23,-1-1-1,-4-12 0,1-3 2</inkml:trace>
  <inkml:trace contextRef="#ctx0" brushRef="#br0" timeOffset="5994.3429">17161 14090 65,'0'0'36,"0"0"-1,9-5 1,-1 16-26,-6 2-4,4 6-2,-2 5-2,2 6-1,-1 5-1,-2 0 0,1 3-3,-3-5-2,2 0-12,0-4-20,-6-10 2,4-2-2,-1-17 2</inkml:trace>
  <inkml:trace contextRef="#ctx0" brushRef="#br0" timeOffset="6188.354">17135 14294 50,'0'0'38,"11"-2"-1,-11 2 0,22-13-11,-3 11-17,-1-7-2,7 2-5,3-1-4,-2-5-6,7 8-11,-5 0-19,-2-6 1,1 4-2,-6-4 3</inkml:trace>
  <inkml:trace contextRef="#ctx0" brushRef="#br0" timeOffset="6375.3647">17516 14125 69,'3'-9'36,"-3"9"-1,0 15-10,0-15-11,-2 25-6,0-6-3,4 7-3,-1 3-1,1 1-2,3 4-2,-4-7-6,4-6-27,1 4 0,-3-13-1,-3-12 2</inkml:trace>
  <inkml:trace contextRef="#ctx0" brushRef="#br0" timeOffset="6969.3986">17692 13831 68,'0'0'36,"11"-3"1,1-1 1,2 3-28,2-7-4,6 5 0,1-2-2,3 4-2,0-1 0,-1 1-2,-3 2 1,1 2 0,-4 3-1,-2 0 1,-3 1-1,-2 0 0,-3 0 0,-9-7 1,14 17-1,-10-8 0,-3 2 1,0 4-1,0-1 0,-1 4 0,-1 1 0,1 5 0,-2 3 1,1 5-2,1 2 1,0 2 1,-1 6-2,0 1 2,1 4-2,-1 0 1,1 1 0,-2-3 0,-1-4 0,-1 2 0,-3-5 0,0-5 0,-2-4 0,-2-5 0,-1-7 0,0-2 0,-3-4 1,1-9-1,-2-3 0,3-2-1,-1-3 0,1-2-2,3 0-1,-3-6-5,13 14-12,-10-17-18,5 3 1,3 2 0,-2-5 2</inkml:trace>
  <inkml:trace contextRef="#ctx0" brushRef="#br0" timeOffset="7237.414">17821 13983 78,'0'0'38,"0"0"-1,-9 10 1,10 8-31,-2 2-2,6 14-2,-1 7-1,3 5 0,0 7-2,0 4 1,-2 2-1,0 1-2,0-3-1,-4-8-3,5-1-21,-4-9-11,-3-11 0,4-8 0,-3-20 1</inkml:trace>
  <inkml:trace contextRef="#ctx0" brushRef="#br0" timeOffset="7871.4502">18380 14200 18,'-5'36'30,"-8"-8"1,12 6 2,0-3-16,2-7-3,11 0-2,-3-9-3,12-2-2,-2-11-3,5-3 0,-3-6-1,1-3-1,-6-7-1,-4-1 0,-6-3 0,-6 1 0,-5 3-1,-8 0 0,-2 3 0,-7 3-1,0 5 0,-1 1-1,4 6-2,-1-4-5,20 3-15,-9 9-10,9-9-1,15 6 1,3-10 1</inkml:trace>
  <inkml:trace contextRef="#ctx0" brushRef="#br0" timeOffset="8521.4874">19120 14012 61,'0'0'36,"0"0"1,0 0 0,-11-8-20,11 8-12,-14 18 0,6-3-1,-5 7-2,-1 6-1,-1 5 0,-5 3 0,-2 5-1,-2 0 1,-3 1-1,0 0 0,1-3 1,1-5 0,4-5-1,4-3 1,6-5 0,6-4 0,8-5 0,7-3 0,6-4-1,8-2 1,3-1 0,6 0-1,0-2 0,2 0 0,0 1 0,-2 0 0,-1 0 0,-1-1 0,-2 0-1,-4-1 1,0 1 0,-3-1 0,-2-1-1,-3-2 1,-3-1 0,-4 0 0,-10 5 0,11-16 0,-9 4 0,-3-3 0,-2-2 0,-3-5 0,-3-5 0,-4-6 0,-1-4 0,-3-1-1,-1-1 2,-1 0 0,0 1-1,4 2 0,1 4 1,3 7-1,4 3 1,3 1-1,3 4 0,1 2 0,5 5-1,-1-1-3,6 9-10,0 0-25,-10 2 0,14 0 1,-14 0-1</inkml:trace>
  <inkml:trace contextRef="#ctx0" brushRef="#br0" timeOffset="9435.5397">19587 14441 40,'-9'-7'33,"9"7"2,0 0 0,0 0-18,4 12-4,-4-12-5,16 22-2,-10-5-2,3 5-2,-1 0 0,-2 5-1,-2-1 1,-1 0-2,-3-1 1,-1-3-1,0-3-1,-1-6-2,1 0-2,1-13-5,0 0-14,0 0-12,0 0-1,0 0 1,-6-24 1</inkml:trace>
  <inkml:trace contextRef="#ctx0" brushRef="#br0" timeOffset="9689.5542">19531 14463 52,'12'0'38,"1"-3"0,7 0 1,8 3-18,-5-8-7,11 7-3,-6-4-4,4 3-2,-5-2-2,0 1-1,-5-1-2,-3 0 0,-5 2-2,-4-3-2,0 4-6,-10 1-28,0 0-3,0-13 1,0 13 0</inkml:trace>
  <inkml:trace contextRef="#ctx0" brushRef="#br0" timeOffset="10571.6047">19479 14454 40,'0'0'32,"0"0"2,8-9-8,-8 9-10,12-6-4,-3 6-5,-9 0-3,21-1-4,-7 3-6,1-2-8,3 0-19,11 5 0,-3-10 0,8 3 0</inkml:trace>
  <inkml:trace contextRef="#ctx0" brushRef="#br0" timeOffset="11080.6338">20191 14238 59,'-18'8'34,"5"6"0,-5-3-10,2-2-12,8 8-2,-1-4-4,10 4-2,4-3-2,6 1 0,5-3-1,7 2 1,3-5-2,3-3 1,0-4 0,0-1-1,-1-4 1,-3-3 0,-5-4 1,-3-2 0,-7-4 0,-5 0 0,-7-2 0,-3-2 0,-8-2 0,-4 4-1,-3 1 0,-2 2 0,-1 4-1,0 4-1,4 5-2,-3 0-4,9 5-31,3 7 0,1-3 1,8 6-2</inkml:trace>
  <inkml:trace contextRef="#ctx0" brushRef="#br0" timeOffset="14255.8154">21032 13999 41,'0'0'31,"1"-16"1,-10 7-9,-1 4-7,-9-2-4,0 5-4,-7-2-1,1 5-3,-6-2-1,3 3 0,-2-1-1,3 2 0,3 0 0,4 2-1,4-1 0,5 3 0,11-7-1,-10 15 0,11-4 0,4 4 1,0 6-1,1 2 0,-1 6-1,-1 6 1,-3 6 0,-2 1-1,-2 6 0,-4-1 0,0 0 0,-2-2 0,0 0 0,1-7 0,0-3 0,2-6 0,3-7 1,2-4 1,5-4 0,2-5-1,4-5 1,2-4 0,5-2 1,1-3-2,2 0 0,1-4-2,1 3-4,-5-6-7,3 0-13,0 2-8,-5-10-2,2 6 2</inkml:trace>
  <inkml:trace contextRef="#ctx0" brushRef="#br0" timeOffset="14500.8294">20957 13996 47,'1'-14'32,"-6"3"2,5 11 0,2 15-18,-7 1-6,4 14-4,-5 7-1,4 12-2,-3 5 0,2 4-1,0-1-1,0 0-1,3 0-3,-2-12-2,6-2-10,-2-6-21,0-15 0,7-4 0,-9-18 2</inkml:trace>
  <inkml:trace contextRef="#ctx0" brushRef="#br0" timeOffset="15409.8814">21764 13969 44,'23'5'31,"-14"-5"1,8-1-5,-1 3-11,-1-5-3,4 5-4,-3-6-3,3 5-1,-3-2-1,0 2-1,-1-2 0,-3 3-1,-2-1-1,-10-1 0,13 4 0,-13-4 0,0 0 0,5 10 0,-5-10-1,-3 15 1,0-2-1,-1 2 0,0 4 0,1 6 0,-1 2 0,1 6 1,3 3-2,-1 5 2,1 1-1,2 2 0,1 1-1,-3-1 0,0 1 1,-3-1-1,0-3 1,-3-5-2,-1-2 2,-2-3-1,-2-4 1,0-3 0,-1-7 0,-1-4 0,2-6-1,-1-2 1,3-3-2,0-8-1,9 6-5,-15-22-9,12 1-16,1 1-3,-3-9 1,4-1 0</inkml:trace>
  <inkml:trace contextRef="#ctx0" brushRef="#br0" timeOffset="15684.897">21820 14037 29,'-7'-17'32,"7"17"3,-12-16-1,12 16-11,-9 8-8,-1 2-4,3 12-6,-1 3-1,3 8-2,0 9-1,3 3 1,3 4-2,1 4 0,2 0-1,2-4-2,3 4-5,-3-10-9,1-5-18,3-1 0,-5-13-1,3-3 2</inkml:trace>
  <inkml:trace contextRef="#ctx0" brushRef="#br0" timeOffset="16124.9223">21246 14187 38,'0'0'28,"-8"18"2,-8 0-6,-1 5-14,2 6-3,-5 0 0,2 4-2,-4-3-1,4-1-2,2-5-2,0-7-5,8-3-8,0-5-10,8-9-8,0 0 0,-3-20 0</inkml:trace>
  <inkml:trace contextRef="#ctx0" brushRef="#br0" timeOffset="16344.9349">21066 14216 18,'0'0'31,"0"0"1,0 0 2,-3 13-12,5-3-7,8 13-4,-5-1-2,7 9-3,-1-1-3,2 4-2,1 1-2,1-5-3,5 2-6,-6-12-9,4-6-15,3 1-1,-4-11 1,6 2 1</inkml:trace>
  <inkml:trace contextRef="#ctx0" brushRef="#br0" timeOffset="16559.9472">21356 14360 32,'5'-10'32,"-5"10"2,11-9 0,-11 9-14,20-7-9,-20 7-2,21-5-5,-11 4-5,1-1-6,3 5-6,-14-3-12,11-4-8,-11 4-2,0 0 2</inkml:trace>
  <inkml:trace contextRef="#ctx0" brushRef="#br0" timeOffset="16745.9578">21369 14375 22,'1'13'30,"-1"-13"3,5 12-1,5-7-12,0-3-7,7 5-3,-3-5-6,4 1-4,0 0-6,-2-1-9,-3-4-17,5 7-1,-18-5 0,21-2 1</inkml:trace>
  <inkml:trace contextRef="#ctx0" brushRef="#br0" timeOffset="17668.0105">22225 14269 32,'-1'16'28,"1"-16"3,-11 15-2,5 1-16,-4-2-4,5 8 0,-4-6 0,6 7-2,-1-7 0,8 4-2,1-6-3,4 1 1,1-6-1,5-1-1,-2-6 0,2-3-1,-2-7 1,-1-1-1,-3-5 1,-2-5-1,-4-3 1,-3-2-1,-3 0 0,-3-2 0,-2 3-1,-5 2 0,1 6-1,-4 1-1,5 11-3,-4-2-6,15 5-17,-9 15-6,9-15 0,5 20 1</inkml:trace>
  <inkml:trace contextRef="#ctx0" brushRef="#br0" timeOffset="18177.0396">22771 14038 50,'19'-8'32,"-13"-2"1,-6 10 0,0 0-22,-10-4-4,-4 10 0,-9-2-2,1 4-1,-5 0 0,-2 1-2,1-2 0,0 2-1,1 0 0,4-1 0,1-1 0,6 2 0,2 1 0,8 1 0,0 4 1,5 1-1,3 3 0,1 6 0,1 2-1,3 6 1,0 6-1,-4 1-1,1 6 0,-3 1-1,-2 3 0,-1-5 0,0 0 0,-3-7 0,1-2 0,3-7 1,2-5 0,1-7 2,4-4-1,2-3 1,2-4 0,4-2 0,2-3 0,0-1 0,0-4-2,1-3-2,0 2-5,-5-8-14,-2-4-14,6 0 1,-9-10-1,9 2 1</inkml:trace>
  <inkml:trace contextRef="#ctx0" brushRef="#br0" timeOffset="18426.0539">22688 14064 62,'0'0'37,"-18"10"0,12 5 1,-4 13-22,1 2-8,9 14-3,-6 5-1,4 9-1,1 3-1,1 4-2,3-2 0,3-5-3,5-3-1,-5-12-3,10-2-6,-8-9-19,2-14-5,5-4-1,-15-14 1</inkml:trace>
  <inkml:trace contextRef="#ctx0" brushRef="#br0" timeOffset="18879.0798">22773 14283 79,'0'0'37,"-4"14"0,3 8-4,2-9-25,9 9-2,-1-3-2,3 5-1,-1-4-1,8-1-1,-1-4 0,1-6 0,-1-4-1,1-4 0,-3-4 1,1-5-1,-2-3 0,-5-3 0,-4-2 1,1 0-1,-1 0 0,-4-1 1,-2 4-1,0 13 0,-7-11 0,7 11 0,-7 15 0,-1 3 0,-1 9 1,0 8-2,3 6 2,1 1-1,1 1-2,-1-2 0,5 0-3,1-13-4,8 2-15,1-14-14,-10-16-1,17 4 0,-9-19 2</inkml:trace>
  <inkml:trace contextRef="#ctx0" brushRef="#br0" timeOffset="19091.092">23074 14339 72,'9'-2'37,"1"-3"1,4 4 0,1 2-28,-5-5-3,10 7-2,-5-1-3,-3 0-4,4 3-4,-5-7-8,4 5-15,2-1-9,-17-2 0,12-4 0</inkml:trace>
  <inkml:trace contextRef="#ctx0" brushRef="#br0" timeOffset="19266.102">23085 14461 40,'-3'18'31,"3"-18"2,12 13-10,1-6-11,4-4-5,6 0-7,2-3-13,6 5-17,-11-13-2,4 10 0,-11-12 1</inkml:trace>
  <inkml:trace contextRef="#ctx0" brushRef="#br0" timeOffset="19493.1148">23424 14451 50,'0'0'32,"0"0"1,15 13-2,-15-13-23,0 0-15,2 17-21,-2-17-3,0 0-3,0 0 2</inkml:trace>
  <inkml:trace contextRef="#ctx0" brushRef="#br0" timeOffset="19809.1329">23539 14469 42,'4'11'32,"-4"-11"1,0 0-2,0 0-18,0 0-17,0 0-19,0 0-9,14 8-2,-14-8 2</inkml:trace>
  <inkml:trace contextRef="#ctx0" brushRef="#br0" timeOffset="19975.1424">23600 14487 17,'0'0'29,"0"0"-1,0 0-2,0 0-13,2 9-5,-2-9-5,11 1-4,-1-1-9,-10 0-13,0 0-6,16-1 1,-20-9 1</inkml:trace>
  <inkml:trace contextRef="#ctx0" brushRef="#br0" timeOffset="20730.1857">23684 14024 58,'0'0'38,"10"-5"-1,-10 5 3,11 4-23,-11-4-10,16-1 0,-16 1-3,26 2-1,-7-2-1,-2 2-1,4-2-1,4 0 1,0 1-1,-4-3 0,4 2-1,-8 0 1,-4 0 0,3-1-1,-5 2 1,-11-1-1,11 5 1,-11-5-1,4 13 1,-4-13-1,6 17 1,-9-3 0,1 3 0,7 4 0,-5 3 0,-1 5 0,4 3 0,-1 3 0,-1 2-1,6 1 1,-1 0-1,-6-1 0,4 0-1,0-6 0,-1 3 0,-3-5 0,3-2-1,-8-4 1,-5-2 1,2-3-1,-1-3 2,-5-2 0,-1-5 1,-3-3-1,-2 0 1,4-3-1,3-1 0,-2 0 0,1-3 0,5-2-1,9 4-2,-18-12-4,18 12-12,0-13-16,-5-2 0,7 1-1,0-5 1</inkml:trace>
  <inkml:trace contextRef="#ctx0" brushRef="#br0" timeOffset="20996.2009">23799 14088 67,'0'0'38,"0"0"-1,0 0 1,-10 7-27,8 14-2,-4 0-2,6 13-2,2 4-2,-2 8-1,5 5-1,5 3-3,1 6-1,0-10-5,7 7-12,-6-7-20,-2-10 1,0-3 0,-5-10 0</inkml:trace>
  <inkml:trace contextRef="#ctx0" brushRef="#br0" timeOffset="48805.7914">9327 13746 24,'-12'5'23,"12"-5"-7,-9 9-3,9-9-1,-7 15-3,7-15-3,-6 21-1,5-10-1,1 3 0,1 0-2,3-1 1,0 3-2,1-4 1,2 2-1,-7-14 0,19 17 1,-8-11 0,2-2 1,0-1-1,1-10 0,2 2 0,-1-5-1,2 0 0,-3-5 0,0 0 0,-2-4 0,-2 2-1,-3 2 2,-4-3-1,-5 3 0,-1 0 0,-7 2 0,-1 5-1,-3 2 1,-4 4-1,-2 3-1,1 5-2,0 3-5,2 3-13,-2-2-8,10 4-3,-7-10 3</inkml:trace>
  <inkml:trace contextRef="#ctx0" brushRef="#br0" timeOffset="49686.8419">9404 13903 20,'-5'9'22,"-5"-5"-5,1 8-5,-3 2-2,-3 6 0,-2 2-2,-4 1-2,-1 8-1,-3 1-1,-3 9 0,-3 2-1,0 4-1,-2 3-1,-1 4 1,-2 1 0,-1 2-1,0 2 0,-2-4 0,0 0 0,1-1-1,2-2 1,-3-2-1,3-4 1,3-5 0,2-3 1,5-3 0,2-5-1,4-4 1,2-5-1,6-5 0,3-4 0,2-3-1,7-9 0,-6 9 0,6-9-2,0 0-2,0 0-4,0 0-4,0 0-10,0 0-9,0 0 2,0 0 0</inkml:trace>
  <inkml:trace contextRef="#ctx0" brushRef="#br0" timeOffset="50242.8736">8577 14772 14,'0'0'25,"0"0"2,-1 13-5,1-13-8,0 20-3,-1-5-1,2 4-2,-3 2-1,2 6-2,-2-2-2,0 5 0,-2-2-1,1 1-1,-1-2 0,0 1-1,0-5 0,1-3 1,2-4-1,2-3 0,-1-13 0,11 15 0,-1-13 0,2-2 1,4-2-1,2 0 0,3-3 0,0 0-4,0 1-3,-3-3-10,-5 1-14,4 8-1,-17-2 2,0 0-1</inkml:trace>
  <inkml:trace contextRef="#ctx0" brushRef="#br0" timeOffset="50776.9043">8442 15245 4,'-18'12'25,"10"10"1,-10-5-1,6 3-8,2 2-4,5-3-2,5 3-3,2-2-1,5-1-1,6-2-2,6-3 0,1-5-1,2-1-1,1-6 0,2-5-1,-2-5 0,-1-3 0,-4-4 0,-5-3 0,-4-2 0,-4 1 0,-7-5 0,-6 2 0,-5 2-1,-5-2 1,-5 5-2,0 1 0,0 4-2,1 0-5,6 8-11,16 4-13,-16-10-1,16 10 1,14-10 1</inkml:trace>
  <inkml:trace contextRef="#ctx0" brushRef="#br0" timeOffset="51617.9524">8617 15586 13,'0'0'12,"0"0"1,0 0 0,8 13 0,0 2 1,4 2 1,6 9 0,1 1-1,8 11-2,0 2-1,8 7-3,0-2-2,6 6-2,-1 0 0,3 1-1,0 2-1,2-2-1,-6-4 0,2 1 0,-4-4-1,0-1 1,-5-5-1,-2-3 1,-5-6-1,-3-2 0,-2-3 0,-8-8 0,-1 0-2,-4-8-5,1 2-6,-8-11-21,0 0 1,0 0-1,-15-23 1</inkml:trace>
  <inkml:trace contextRef="#ctx0" brushRef="#br0" timeOffset="52032.9761">9367 16129 46,'0'0'29,"0"0"2,-3 14-4,3-14-20,-3 22-3,8-3-1,4 8 0,0 1 0,5 5-1,0 0 0,3 3 0,-1 2 0,-2-1-1,-2-1 0,-2-2 0,-3-6 0,-4 0 0,-5-8 3,-2-1-2,-9-10 1,2-1-1,-9-8 0,1-3-2,-2-1-3,-3-11-17,-1-5-13,7-1-2,-2-13 0,9 0 1</inkml:trace>
  <inkml:trace contextRef="#ctx0" brushRef="#br0" timeOffset="52854.023">9581 13894 9,'0'0'28,"-3"-10"-3,3 10-1,0 0-4,0 0-2,0 12-3,9 3-4,-1 3-2,9 9-3,-2 0 0,9 8-2,4 2-2,4 3 0,2 3-1,4 2-1,2 2 1,1 3-1,3 2 0,0 1 1,-4 3-1,0 5 0,-2-2 0,-4 2-1,-2 0 1,-4-2 0,-5 0 1,-3-1-2,0-7 1,-3-4 0,0-3 0,-1-7 0,0-5 0,-1-4 0,-1-7 0,-2-4 0,1-4-2,-4-4 0,-9-9-2,11 9-5,-11-9-10,13 5-15,-13-5 0,2-10 0,-5-3 2</inkml:trace>
  <inkml:trace contextRef="#ctx0" brushRef="#br0" timeOffset="53395.054">10464 14874 23,'-13'5'27,"10"11"-1,-9-3-1,7 2-11,5 4-1,2-2-5,8 4-2,-1-2-2,5 4-2,-2-2-1,1 1-1,-2-3-1,-2 2 0,-4 2-1,-6-4 1,-3 3 0,-7-5 0,-5 0 1,-5 1 1,-4-4 1,-3-2 0,-2-5 0,1 0-1,-1-4-1,5-3-2,6 2-8,3 0-17,1-8-4,15 6 0,-6-14 1</inkml:trace>
  <inkml:trace contextRef="#ctx0" brushRef="#br0" timeOffset="53832.079">10524 15365 18,'-22'18'27,"13"10"1,-1-9 1,10 4-14,8-1-5,7-3-3,9-2-2,3-4-1,9-4-1,-2-7-1,2-2 0,-1-6 1,-1-5-1,-7-6 1,-1 0 0,-12-7 1,-4 3-1,-10-5 1,-7 1-1,-11-1-1,-5 7-2,-6 1-1,-6 3-3,3 8-10,0 5-19,-4-1-1,10 11 0,0-4 1</inkml:trace>
  <inkml:trace contextRef="#ctx0" brushRef="#br0" timeOffset="54280.1046">10596 15700 13,'-2'26'26,"-7"-12"1,7 10 0,-8 0-13,-3 5-5,-5 4-3,-2 4-1,-1 5 0,-7 1-1,-1 7 0,-5 1 0,-2 5 1,-6-3-2,3 2 1,-6-5-1,3 2-1,0-6 0,1-5-1,4-4-1,1-3 0,4-7 0,4-4 0,3-6-1,5-4-3,5-4-6,3-3-15,-1-15-7,13 9 0,-6-29 0</inkml:trace>
  <inkml:trace contextRef="#ctx0" brushRef="#br0" timeOffset="54554.1203">9923 16462 35,'-18'33'29,"11"3"1,-4-6-2,5-4-15,6 0-3,0-10-1,8 4-3,-3-10 0,6 3-1,0-7-1,1 0-1,2-2-3,0-5-3,5 3-9,-7-4-11,0-5-11,2 3-1,-9-7 1</inkml:trace>
  <inkml:trace contextRef="#ctx0" brushRef="#br0" timeOffset="55242.1597">9610 16738 14,'-11'6'28,"8"12"2,-9-8 2,2 5-14,4 4-4,1-5-4,6 7-1,0-4-3,9 0-1,0-5 0,8 1-2,-2-3 0,5-4 0,-2-3-1,4-3 0,-3-7-1,-1 2 1,-1-6-1,-4-3 0,-3-6 0,-4 0 0,-5-1 1,-4-1-1,-7 1 0,-5 0 0,-6 1-1,-3 9 0,-2 2-1,-2 2-2,4 9-10,5 0-23,-2-6 0,9 4 0,0-7 0</inkml:trace>
  <inkml:trace contextRef="#ctx0" brushRef="#br0" timeOffset="56559.2349">8228 14111 27,'0'0'27,"0"0"-1,-17 4-6,5 1-8,-5-2-3,1 4-2,-4-1-2,2-1 0,-4-1-1,3 1-1,0-2 0,0-1 0,3-1-2,2 0 0,1 1 0,3-1 0,10-1-1,-12 8 0,12-8 0,-6 17-1,4 1 1,0 2 0,0 7-1,-1 5 0,-1 2 0,-1 5 0,1 1 0,-3-1 0,2 2-1,-2-2 1,2-3 0,0-2 0,1-3 1,2-2 0,1-4 0,2-2-1,2-6 1,2-3 1,1-3-1,4-3 1,0-2 0,2-1 1,2-2-1,-1-1 0,3-2-1,-1 1 0,1 0-4,-2-3-5,2-2-16,2 6-6,-8-12 1,6 5 0</inkml:trace>
  <inkml:trace contextRef="#ctx0" brushRef="#br0" timeOffset="56851.2516">8280 14331 11,'-8'10'26,"11"11"0,-8-8 3,1 7-17,3 3-2,0-1-2,2 6-2,-2 2-2,0 1-2,-1 0-1,0-3-2,0-1-5,-1-2-11,-4-11-12,9 3 2,-2-17-2</inkml:trace>
  <inkml:trace contextRef="#ctx0" brushRef="#br0" timeOffset="57098.2657">8235 14268 61,'0'0'32,"4"-10"0,-4 10-10,15-9-13,-15 9-2,18-3-4,-5 4 1,3 0-4,2 2-2,-1-2-2,4 5-6,-4-3-10,-4-2-13,4 4 0,-17-5 0,17 8 1</inkml:trace>
  <inkml:trace contextRef="#ctx0" brushRef="#br0" timeOffset="57306.2776">8245 14464 22,'0'0'28,"12"9"1,-12-9 1,22-7-15,-6 7-6,1-3-5,3 2-6,3 1-6,-2-2-8,-4-3-13,9 7-1,-10-11 2</inkml:trace>
  <inkml:trace contextRef="#ctx0" brushRef="#br0" timeOffset="57820.3071">8517 14113 48,'0'0'30,"19"-5"1,-19 5-8,19-7-12,-4 8-3,-1-3-4,2 4-1,1 1-2,-3-1 0,-2 1 0,1 2 0,-4 1 0,-9-6 0,9 20 0,-7-8 0,-3 1 0,-1 2-1,-1 3 1,-1 1-1,0 1-1,0 3 1,0 0-1,1 3 0,0 3 1,0-1-1,1 2 0,0 1 0,1 2 0,-1-1 0,-1 0 0,0-2-1,-1-1 1,-2-2 0,-2-3 1,-2-4 0,-2-3 0,-1-3 0,-1-2 0,-4-4-1,4-2-3,-3-4-12,-1-5-14,18 3-2,-19-11 2,19 11-1</inkml:trace>
  <inkml:trace contextRef="#ctx0" brushRef="#br0" timeOffset="58815.364">10657 14177 37,'0'0'30,"0"0"1,-20-6-1,8 1-18,0 1-6,-2-3-2,0 3-1,-2-1-1,1 2-1,0 1 1,-1 3 0,1-1 0,0 5 0,3 3-1,1 0 1,3 2-1,2 3 1,5 2-2,3 3 1,2 5-1,5 1 0,-2 2 0,3 6 0,-2 2 0,2 0 1,-7 3-2,0 1 0,-3 0 1,-1-2-2,-2-1 1,-1-4 0,-1-1 1,0-3-1,3-5 0,-1-5 1,2-4 0,1-2 0,0-11 0,5 11 1,-5-11 0,12 2 1,-12-2 0,15 0-1,-5-2 1,1 2-1,0 0 0,2-2-3,2 3-6,-2-3-10,-3-3-15,8 2-1,-6-7 1,7 3 1</inkml:trace>
  <inkml:trace contextRef="#ctx0" brushRef="#br0" timeOffset="59276.3904">10760 14300 51,'11'-1'34,"8"2"0,-4 1-7,2-6-11,7 4-4,-5-6-5,7 4-3,-3-2-2,-1 1-1,-4 0 0,0 0 0,-6 0-1,0 3 1,-12 0 0,13 5-1,-13-5 0,5 15 0,-4-3 1,-1 4-1,-2 3 0,0 3 1,-1 3-2,-2 4 2,-1 2-1,1 2 0,-2-1 0,2 0 0,2-1 0,-1-2-1,3-1 0,-2-6-2,6-1-3,-6-8-10,3-13-20,6 16 1,-6-16-1,0 0 1</inkml:trace>
  <inkml:trace contextRef="#ctx0" brushRef="#br0" timeOffset="59564.4069">11188 14284 47,'0'0'32,"0"0"1,-6 11 0,6-11-18,-1 26-9,-2-11-1,5 9-2,-1-2-1,1 4 0,1 1-2,0-2 0,-3 1-1,2-4-3,0 0-5,-2-8-6,1-2-11,-1-12-7,0 0-1,0 0 1</inkml:trace>
  <inkml:trace contextRef="#ctx0" brushRef="#br0" timeOffset="59798.4203">11180 14253 63,'10'-17'36,"1"12"-2,-11 5-9,18-21-11,1 15-4,-3-4-5,4 4-2,-2 3-3,1-1-1,0 5-4,-6-3-4,5 7-14,-6 2-12,-12-7-1,6 13 1,-6-13 1</inkml:trace>
  <inkml:trace contextRef="#ctx0" brushRef="#br0" timeOffset="59978.4306">11244 14383 61,'0'0'35,"2"17"-2,-2-17-9,0 0-12,17 8-3,-5-9-7,3-2-6,7 0-17,4-1-13,-7-9-1,6 1 2,-4-9-1</inkml:trace>
  <inkml:trace contextRef="#ctx0" brushRef="#br0" timeOffset="60499.4604">11489 14059 55,'0'0'35,"0"0"-1,0 0 1,14-4-22,-5-2-5,10 3-1,-3-3-2,4 5-2,-1-1 0,2 5-1,-6 0-1,-2 3 0,-1 1-1,-4 4 1,-2 5-1,-4 1 1,-4 4-1,-1 2 0,-3 4 0,-1 2 0,0 3 0,-2 0 0,2 1 0,2 1 0,3 1 0,1 1 0,2-1-1,1 2 0,1-1 1,0 2-1,1-2 0,-3-1 0,-1-1 1,-1-1-1,-1 1 1,-4-8 0,-2 2-1,-3-3 1,-2-5 0,-3-1 0,1-3 0,-3-4 1,1-1-1,0-2-1,5-3-4,-4-6-10,4 1-21,12-1 0,-18-3-1,18 3 1</inkml:trace>
  <inkml:trace contextRef="#ctx0" brushRef="#br0" timeOffset="61590.5228">9176 16524 17,'0'0'25,"-4"17"1,-6-15 1,10-2-16,-9 11-7,9-11 0,-9 9 0,9-9-1,0 0 2,0 0 1,7 13 0,-7-13 2,17 9 1,-6-8-1,8 7 0,-2-4-2,6 3-1,1-1-2,5-3-6,7 3-14,2 0-17,-7-9 0,5 2-2,-7-8 1</inkml:trace>
  <inkml:trace contextRef="#ctx0" brushRef="#br0" timeOffset="64047.6632">7618 16393 45,'-10'6'31,"4"8"1,-11-1-5,1-1-16,1 8-3,-4-1-2,4 5-1,-5-1 0,4 1-1,-1-4-2,2 3 0,0-3-2,1-3-2,2 0-4,-1-7-10,2-5-18,3 6 0,-5-13-1,13 2 2</inkml:trace>
  <inkml:trace contextRef="#ctx0" brushRef="#br0" timeOffset="64308.6782">7312 16397 51,'0'0'32,"3"11"3,-3-11-8,16 22-14,-16-22-3,23 27-1,-8-7-3,7 3-1,2 0-2,4 2 0,1 0-2,2-1-3,1 3-1,-3-7-4,4 3-11,-6-5-17,-2-7-1,0 1-1,-6-10 1</inkml:trace>
  <inkml:trace contextRef="#ctx0" brushRef="#br0" timeOffset="64556.6923">7744 16490 32,'0'0'32,"0"0"3,10 0-1,-1-1-15,1-7-7,11 6-3,-2-5-4,6 5-2,0 0-3,-1-2-3,1 5-7,-9-4-7,2-1-17,-2 8-1,-16-4 1,12 3 0</inkml:trace>
  <inkml:trace contextRef="#ctx0" brushRef="#br0" timeOffset="64750.7035">7788 16600 28,'0'0'31,"3"9"1,-3-9-1,20-4-14,-2 4-10,0-3-4,2-2-4,6 2-5,0-2-6,4 2-7,4 5-13,-7-8 2,4 4-1</inkml:trace>
  <inkml:trace contextRef="#ctx0" brushRef="#br0" timeOffset="65003.718">8393 16373 45,'0'0'30,"0"0"1,-9 8-9,-1 7-11,-7-1-4,2 8-1,-5 3-1,0 6-1,-2-1-1,2 0-2,1-1-1,2-5-4,5-2-11,2-2-17,1-15-1,9-5 1,0 0-1</inkml:trace>
  <inkml:trace contextRef="#ctx0" brushRef="#br0" timeOffset="65224.7306">8172 16416 55,'-7'11'33,"14"0"-2,-6-1-3,-1-10-18,16 22-3,-6-8-1,7 6-2,-2 0-1,3 0-1,-1 0-3,1-2-6,3 2-14,1-2-13,-7-11-1,2 1 2,-4-10-1</inkml:trace>
  <inkml:trace contextRef="#ctx0" brushRef="#br0" timeOffset="65470.7447">8522 16453 37,'6'-14'32,"-6"14"1,0 0 0,0 0-16,-8 11-8,1-2-3,5 9-2,-3 2-1,3 7-1,-1 3-1,3 0 0,0 0 0,1 0-3,3 2-3,-3-9-9,4-8-20,3 0 1,-8-15-2,0 0 2</inkml:trace>
  <inkml:trace contextRef="#ctx0" brushRef="#br0" timeOffset="65691.7574">8432 16579 43,'11'-1'34,"1"2"1,1-8-1,-3 0-17,9 7-8,-3-3-4,6-3-4,-2 5-5,-3-4-7,7 3-8,-1 2-16,-6-9 1,2 4 0,-4-6 1</inkml:trace>
  <inkml:trace contextRef="#ctx0" brushRef="#br0" timeOffset="65920.7705">8827 16428 58,'0'0'36,"11"2"-2,-11-2-6,-5 10-12,8 3-6,-6-2-4,3 9-2,-3 1-1,6 5-1,-4 0 0,2 3-2,1 1 0,0-3-5,6 5-10,1-6-22,-5-11 0,4 3 0,-8-18 1</inkml:trace>
  <inkml:trace contextRef="#ctx0" brushRef="#br0" timeOffset="66969.8305">9489 17054 46,'15'-7'32,"-15"7"1,0 0 1,-6 9-20,-7-4-6,-1 10-1,-7 0-4,-1 7 1,-7 5-2,1 6-1,-3 1 0,0 0-1,-2-1 2,3 5-1,2-3 0,-1 0 0,5-5 0,2-5 0,3-4-2,0 0-1,6-3-3,-3-10-4,7 2-9,0-4-15,-1-13-1,10 7 0,-16-15 2</inkml:trace>
  <inkml:trace contextRef="#ctx0" brushRef="#br0" timeOffset="67235.8457">9044 17381 21,'-1'19'28,"-13"2"2,5 7 1,-8-2-15,-2 1-6,4 7 1,-3-3-4,7-1 1,0-2-3,7 4 1,1-5-2,8-1-1,2-5 0,5-2 0,4-5-1,3-1-3,7-4-2,0-9-9,4-7-22,8-5 1,-5-6-2,11-5 2</inkml:trace>
  <inkml:trace contextRef="#ctx0" brushRef="#br0" timeOffset="67708.8727">9865 17007 73,'-7'13'35,"7"8"0,0 5-6,6-8-21,11 5-3,5 2 0,11 7-3,6-2-1,6 0 0,4 0 0,2 2 1,1-2 0,-1 2-1,-5-3 0,-5-3 2,-2-1-3,-7 3 0,-5-4-3,-11-6-6,1 0-15,-5-8-11,-12-10-1,0 0-1,-3-16 2</inkml:trace>
  <inkml:trace contextRef="#ctx0" brushRef="#br0" timeOffset="68016.8903">10457 17242 46,'1'14'33,"-6"-4"1,6 7-1,2 2-17,-3-8-10,9 4 1,-3 2-2,7 2 0,-1-1-1,3 6 0,-3-1-1,-1-1 1,-3 0-2,-1 0 1,-4-3-2,-3 0 0,-5 0 0,-2-5 0,-4-2-2,-3 0-1,3 0-4,-9-6-10,3 0-21,5 0 1,-3-14-1,15 8 1</inkml:trace>
  <inkml:trace contextRef="#ctx0" brushRef="#br0" timeOffset="69052.9495">8753 17949 9,'0'0'24,"-29"58"-1,29-58 2,0 0-11,0 0-1,0 0-6,0 0 3,0 0-2,-51 51-1,51-51 1,0 0-2,0 0 0,0 0-1,23 51 4,-23-51-6,0 0-4,57 19 4,-57-19-1,53-4 1,-53 4-2,53-23 1,-53 23-4,0 0 4,60-61 6,-60 61-4,0 0 1,15-56-2,-15 56 1,0 0-1,0 0 1,-53-41-9,53 41-11,0 0-18,-49 12-7,49-12 4,0 0-2</inkml:trace>
  <inkml:trace contextRef="#ctx0" brushRef="#br0" timeOffset="69620.982">10510 17808 29,'0'0'30,"0"0"2,-59 65-1,59-65-17,0 0-5,-40 58 1,40-58-3,0 0-1,-3 70-7,3-70 2,0 0-1,0 0 4,58 57 2,-58-57-5,0 0-3,64 10 4,-64-10 3,0 0-5,53-22 1,-53 22 3,0 0-2,0 0-4,9-54-5,-9 54-27,0 0 4,-56-34-5,56 34 2</inkml:trace>
  <inkml:trace contextRef="#ctx0" brushRef="#br0" timeOffset="70090.0089">9212 18362 59,'0'0'30,"44"69"-1,-44-69-8,0 0-14,43 51-2,-43-51-1,0 0-2,62 45-1,-62-45-3,0 0-6,59 35-9,-59-35-14,0 0 0,0 0 1,0 0 2</inkml:trace>
  <inkml:trace contextRef="#ctx0" brushRef="#br0" timeOffset="70423.028">9465 18389 8,'0'0'24,"0"0"4,0 0-5,0 0-6,0 0-4,2 58-2,-2-58-1,0 0-2,59 54-1,-59-54-1,0 0-3,64 60-1,-64-60 0,0 0-2,35 63 1,-35-63 0,0 0-2,-5 59-1,5-59 1,0 0-2,0 0-1,-53 35-1,53-35-3,0 0-7,0 0-10,-50 3-5,50-3 1,0 0 1</inkml:trace>
  <inkml:trace contextRef="#ctx0" brushRef="#br0" timeOffset="70912.0559">10247 18251 34,'0'0'32,"0"0"1,0 0-1,0 0-13,0 0-6,0 0-2,0 0-4,0 0-2,-13 60-2,13-60-1,0 0 0,0 0 4,-30 78-5,30-78 1,-29 63-1,29-63 0,-34 76 0,34-76-1,-35 71-2,35-71 0,0 0-1,-29 56-5,29-56-7,0 0-13,0 0-7,0 0 0,0 0 1</inkml:trace>
  <inkml:trace contextRef="#ctx0" brushRef="#br0" timeOffset="71146.0693">10039 18525 60,'0'0'34,"0"0"-4,-42 61-4,42-61-16,0 0-4,-31 64 0,31-64-3,0 0 1,-2 59 0,2-59-1,0 0 0,0 0-2,0 0-2,65 39-5,-65-39-11,0 0-17,56-21 0,-56 21-1,0 0 1</inkml:trace>
  <inkml:trace contextRef="#ctx0" brushRef="#br0" timeOffset="71512.0903">9867 18712 26,'0'0'28,"0"0"0,0 0-7,0 0-3,0 0-4,-27 61-3,27-61 0,0 0-3,-3 60-1,3-60-2,0 0-1,0 0 0,50 28-1,-50-28-1,0 0 1,63-21 0,-63 21 0,0 0 1,37-56-2,-37 56-1,0 0 2,-9-56-2,9 56-1,0 0-3,-53-21-8,53 21-26,0 0 1,-57 5 0,57-5-2</inkml:trace>
  <inkml:trace contextRef="#ctx0" brushRef="#br1" timeOffset="147992.4646">13171 15252 32,'28'6'26,"-9"-12"1,7 10 0,-9-2-21,10-3-2,4 2 0,6 0 0,6 3-1,5-3 0,6 4 1,6-3-1,7 5 1,3-4-1,9 3-1,3-2 1,6 2-1,4 0 0,8 1 0,2-2 0,7 0-1,6-1 0,5-1 0,4-2 1,7 0 0,6-2-1,4 1 0,7-2 0,4 1 0,3-1-1,5 2 1,4 0-1,1-1 0,4 1 1,0-1-1,5-2 1,3 2 0,2 0 0,2-2-1,2 0 1,6 0 0,5 0-1,5 1 1,2 0-1,4 0 0,5 1 1,7 2-1,3 0 1,2 0-1,3 1 1,4 2 0,0 1 0,6 0 0,-1 0 0,0 0 0,1 0 0,-1 4 0,0-3 0,-1 1-1,-3 0 1,-4 2 0,-5-2-2,-6 0 2,-10 2-2,-6-3 0,-8 3-4,-19-4-12,-12-2-20,-4 3 2,-22-9-2,-10 0 1</inkml:trace>
  <inkml:trace contextRef="#ctx0" brushRef="#br1" timeOffset="150189.5903">14232 15886 44,'10'6'32,"-10"-6"2,0 0-11,-3 14-4,3-14-5,-5 16-4,5-16-3,-11 18-3,4-8 0,0 3-1,-5-1-1,-2 6 0,-4 0-1,-1 2 1,-5 3-2,-2 3 1,-3-2-1,0 5 1,0 0-1,4-2 0,0 0 0,4-2 0,5-3 1,3-4-1,7-3 0,4-3 1,5-3 0,-3-9 0,22 13 1,-5-8-1,5-3 0,3 2 0,4 1 0,4-1 0,3 2-1,3 0 1,1 0-1,1 1 1,-2 1-1,1 1 1,0-1 0,-2-1 0,-3 1-1,-2-3 1,-4-2 0,-2-2-1,-4-3 1,-4 0-1,-5-7 1,-5 0 0,-3-5-1,-4-5 1,-4-3-1,-2-2 0,-4-5 1,-1-4-1,-3-3 0,0-1 0,-3 1 0,-2 1 0,-2 2 1,0 1-1,0 2 0,0 5 0,0 3 0,2 1 1,0 2-1,4 3 1,3 3-1,2 4 1,8 9-1,-12-14 1,12 14-2,0 0-1,2 17-2,-2-17-5,17 24-27,-6-7-5,3 1 2,5 1-2</inkml:trace>
  <inkml:trace contextRef="#ctx0" brushRef="#br1" timeOffset="151098.6424">14967 16271 23,'0'0'31,"0"0"2,-6-9-6,6 9-4,0 0-5,0 0-3,0 0-3,0 0-4,-10-10-2,10 10-1,0 0-1,-12 3-1,12-3-1,-18 6 0,6-3-1,-1 4 0,-3 0 0,-1 1 0,-1 3 0,-1-1 0,2 0-1,1 3 1,1-2-1,4-1 1,4 1-1,3-2 0,4 0 0,0-9 0,14 14 0,2-8 1,1-1-1,5 2 0,2 0 0,1-1 1,-1 1-1,0 1 0,-1 1 0,-5 1 0,-3 0 0,-3 1-1,-3-1 1,-5 3-1,-3 1 1,-5 0-1,-4 1 1,-2-2 0,-3 0 0,-5 0 0,-3-1 1,-1-2 0,-4-3 0,0 0 1,-2-4 0,3 0 0,-1-1 0,7-3 0,1-2-1,5 1 0,2 0-3,11 2-3,0 0-14,0 0-22,10-6 1,0 6-1,1-5-1</inkml:trace>
  <inkml:trace contextRef="#ctx0" brushRef="#br1" timeOffset="154699.8483">15377 16433 0,'11'-2'24,"-11"2"2,16 2 1,-16-2-9,17 4-5,-3 3-1,-2 1-3,4 3-2,-5 0-2,1 5 0,-4 4-2,-3 2-1,-5 0 0,-3 2-1,-6-2 0,-3 1 0,-5 0 0,1-2-2,0-4 0,-3-4-3,3-1-9,5-1-18,-7-12 0,18 1 0,-17-7 0</inkml:trace>
  <inkml:trace contextRef="#ctx0" brushRef="#br1" timeOffset="157219.9925">16239 15879 10,'0'0'26,"0"0"-2,0 0-3,0 0-2,0 0-5,0 0-2,0 0-3,0 0-2,-12-4-1,2 2-4,-1 3 1,-4 0-1,-2 0-1,-3-3 1,0 3-1,-2 3 0,2-1 0,0-1 0,1 0 0,1 0-1,5 5 0,-1 0 1,3-1-1,11-6 0,-17 15-1,17-15 1,-12 16 0,9-7 0,0 2 0,1 1 0,2 2 0,1 1 0,1 1 0,-1 2 0,1 1 1,-1 2-1,1 2 0,0-2 0,-2 3-1,1 0 1,-2-1 0,1 2-1,-2 0 1,0-2-1,0-2 1,-1 0-1,1-2 1,0-4-1,0-1 1,2-1 0,1-4 0,-1-9 1,6 13-1,-6-13 1,12 7-1,-12-7 1,17 4 0,-8-4 1,1 3-1,1-1 0,-1-2 2,2 0-2,2 1 1,-1-2-1,2 1 0,-2-2-1,2-1 0,-1 1-2,-1 0-3,-1 2-2,-12 0-6,14-11-13,-14 11-7,9-9 0,-9 9 0</inkml:trace>
  <inkml:trace contextRef="#ctx0" brushRef="#br1" timeOffset="157656.0174">16169 15911 29,'0'0'23,"-6"-11"-3,6 11-1,0 0-5,0 0-1,0 0-3,-9 5-2,10 8-2,-3 3-1,2 7-1,-1 1-1,0 10-1,0-2 0,0 4 0,-2 2-1,2-2 0,0 1-1,0-2 1,2-2-1,0-7 0,0-1-1,3-5 1,0-6-3,0-4 0,-4-10-4,9 4-5,-9-4-16,15-11-4,-13-2 1,7 5 0</inkml:trace>
  <inkml:trace contextRef="#ctx0" brushRef="#br1" timeOffset="158055.0402">16527 16056 36,'0'0'30,"0"0"1,0 0-11,-13 2-5,13-2-3,-15 19-4,5-6-2,0 8-2,-4-1-1,0 4-1,-3 1 1,1 0-2,0-3-1,2 0 0,1-4-3,1-8-1,6 1-5,6-11-13,-14 5-11,14-5 0,-1-11 0</inkml:trace>
  <inkml:trace contextRef="#ctx0" brushRef="#br1" timeOffset="158323.0556">16295 16041 21,'0'0'29,"-2"-11"2,2 11 1,0 0-14,11 10-4,-1 2-5,-1-1-1,4 7-2,0 0 0,6 6-2,-4-2-1,5 0 0,-2 0-1,1 1-1,0-3-2,1-3-1,-1 1-2,-3-9-5,5 5-9,0-2-17,-6-7 0,2 3 0,-5-9 1</inkml:trace>
  <inkml:trace contextRef="#ctx0" brushRef="#br1" timeOffset="158624.0728">16702 16087 48,'0'0'34,"12"-8"2,0 5-1,-3 0-16,0-6-10,8 8-3,-3-1-3,3 3-2,-1 1-1,2 1-1,-2 4-3,-2-3-4,1 6-14,-1-1-13,-14-9-1,9 14 1,-9-14 0</inkml:trace>
  <inkml:trace contextRef="#ctx0" brushRef="#br1" timeOffset="158871.0869">16741 16187 34,'0'0'31,"-3"10"2,3-10-1,0 0-16,0 0-5,0 0-4,18 6-1,-18-6-2,18 7-1,-7-3-1,2 1-1,0 0-1,0-4-3,2 7-4,-3-7-8,2-2-19,4 6 0,-8-8-1,4 4 2</inkml:trace>
  <inkml:trace contextRef="#ctx0" brushRef="#br1" timeOffset="159906.1461">17166 15987 21,'0'0'30,"-2"-16"-1,2 16 2,0 0-14,0 0-8,-1 11-3,2 1-4,0 2 0,-1 7-1,1 3 0,-3 4 0,-1 3 0,0 3 0,-3 0 0,1-1 0,1-1 0,1-2-1,2-5 1,2-6 0,3-3 0,1-6 1,4 0 1,0-5-1,3-2 1,0-4 1,2 1-2,0-2 0,0 1-1,1-1 0,-1-1-2,1 0-1,-2-1-3,2 4-5,-5-5-5,1 0-18,4 4-1,-10-8 1,5 6 0</inkml:trace>
  <inkml:trace contextRef="#ctx0" brushRef="#br1" timeOffset="160168.1611">17171 16190 43,'0'0'33,"0"0"1,18-1-3,-2 2-15,-1-6-6,7 6-1,-2-3-5,4 5-2,-4-1-2,1-3-3,0 2-4,-8-5-6,2 1-14,-3 2-8,-12 1 0,6-14 2</inkml:trace>
  <inkml:trace contextRef="#ctx0" brushRef="#br1" timeOffset="160382.1733">17183 15978 29,'0'0'33,"0"0"1,0 0 1,0 0-15,0 0-6,18-6-4,-5 3-4,7 4-3,2-4-2,2 1-3,5 5-9,-5 0-24,0-5 0,2 4-1,-9-6 1</inkml:trace>
  <inkml:trace contextRef="#ctx0" brushRef="#br1" timeOffset="161108.2149">17630 15885 45,'-7'11'34,"7"-11"1,0 0 0,0 0-17,11 3-7,1-2-4,-2-5-3,7 1-2,-1 2-1,2 0 0,0-2-1,1 4 0,-2 1 0,0-1 0,-2 1 0,-4 2 0,0-1 1,-11-3-2,14 12 2,-14-12-2,6 17 2,-6-6-2,-1 1 1,-2-1 0,0 3 0,0 2 0,-1 1 0,1 4-1,0 1 1,0 3 0,1 1-1,-1 2 1,1 3 0,-2 1 0,2 1-1,-2 1 1,1-3-1,-2 0 0,1-2 1,-1-1 0,-1-2-1,-1-4 1,0-3 0,-2-3 0,-1-2 0,0-4 0,-1-2 1,-1-4 0,0-3 0,0-2 1,-1-1-1,2-1 1,-2-3-1,3 2 1,-1-2-1,1-1-1,10 7-1,-15-12-1,15 12-4,-7-14-12,7 14-19,0-14 1,1 2-1,5 1 1</inkml:trace>
  <inkml:trace contextRef="#ctx0" brushRef="#br1" timeOffset="161525.2387">17693 15954 29,'0'0'29,"2"9"4,-2-9-9,-11 12-6,10 2-4,-8-2-3,7 9-2,-5-4-1,4 9-2,-4 1-1,2 5-1,-3 1 0,4 3-2,0-1 0,2 2-1,1-2 0,2-3 0,0-3-1,0-2 0,1-4-3,-3-6-2,5 1-8,-7-5-24,3-13 1,-2 11-2,2-11 2</inkml:trace>
  <inkml:trace contextRef="#ctx0" brushRef="#br1" timeOffset="162186.2765">18071 16523 63,'18'0'35,"-18"0"0,18 11 0,-8 2-22,-7-2-6,3 7-4,-3 0 0,-1 6-2,-3-1 2,0 3-2,-5-5 2,0 3-3,-4-1 0,-1-7-4,1 4-8,-3-8-25,-3-8 0,1-3-1,-4-11 1</inkml:trace>
  <inkml:trace contextRef="#ctx0" brushRef="#br1" timeOffset="163809.3693">18809 16166 16,'0'0'24,"0"0"-1,-9-8-1,9 8-4,-13 0-3,4 0-3,9 0-2,-19 3-3,19-3 0,-19 4-2,19-4-1,-19 12-1,19-12 1,-16 12-2,11-1 0,-3-2 0,4 3 0,0 1 0,2 2-1,1-1 1,4 2-1,2 0 1,3-2-1,1-3 1,5 4-1,2-6 1,2 1-1,2-4 0,2-3 0,-2-3 1,2 0-1,-1-3 0,-2-6 0,-1-3 0,-1 0-1,-3-3 1,-2-1 0,-3-3 0,-3-1-1,-3 0 1,-4 1-1,-3-1 0,-4 1 1,-3 1-1,-2 5 0,-3 4-1,-2 1 0,-2 8-1,-4 2-1,4 9-3,-5-2-3,9 9-13,1 0-15,-2-2 1,8 1-1,9-17 2</inkml:trace>
  <inkml:trace contextRef="#ctx0" brushRef="#br1" timeOffset="164385.4023">19298 16609 34,'0'0'33,"15"16"1,-15-16 1,1 12-18,6 1-4,-7-13-1,2 23-4,-5-11-3,3 6-1,-5-3-1,-1 4-1,-2-1-2,-3-2-2,1 4-7,-7-7-17,-2-5-11,2 5 1,-6-10-2</inkml:trace>
  <inkml:trace contextRef="#ctx0" brushRef="#br1" timeOffset="169401.6892">19951 15943 27,'0'0'31,"0"0"0,0 0-1,0 0-13,-9 6-5,9-6-3,-6 11-1,6-1-1,0-10-3,-6 21-1,2-7 0,3 3-1,-2 0 0,1 4-1,-2 0 0,0 2 0,0 3-1,0-2 1,-1 1-1,0 2 1,1-1-1,0-2 0,1-1 0,0-1 0,2-4 0,0 1 0,3-1 1,0-6-1,1-1 0,2 2 0,1-2 0,1-1 0,0 1 0,1-1 1,1-2-1,2 4 0,0-3 0,1 0 1,0-2-1,1 0 0,3-1 0,-1-1 0,2-1 0,-1-2 0,1 1 0,0 0 0,-2 0 0,1-3 1,-1-1-1,0-1 0,-2-1 0,1 1 0,-1-3 1,0 0-1,1-2 0,-2 1 0,-1-2 0,1 1 1,-3-1-1,0 0 0,1-2 0,-1 0 1,-2-1 0,2-2 0,-2-1 0,1-1-1,-2-1 1,1-2 0,-1 0 0,-1-3-1,-1-1 1,0 3 0,0-3-1,-1-1 1,2-1 0,-1 1-1,1-2 1,1 3-1,-1-1 1,0 2 0,-1-1 0,2 4-1,-4 1 1,2 1 0,-3 2-1,1 1 1,-1 0-1,1 2 0,-1 1 0,0 1 1,0 0-1,-1 9 1,1-14-1,-1 14 1,0 0 0,0-11-1,0 11 0,0 0 0,0 0 0,0 0-1,0 0 0,-9 13-7,9-13-30,0 24-1,-6-11 1,4 3-1</inkml:trace>
  <inkml:trace contextRef="#ctx0" brushRef="#br1" timeOffset="184215.5364">12580 17581 28,'3'14'30,"-6"0"1,4 7 1,-3 0-12,-2-6-5,6 6-3,-4-2-3,5 1-3,0-3-3,3-3 0,0-3-2,1 2 0,0-2 0,-7-11-1,13 11 0,-13-11 0,13 4 1,-13-4-1,11-13 0,-4-4 1,2-4-1,1-4 0,2-2 0,2 0 1,1 2-1,3 2 0,0 9 0,-1 9 1,-1 6 0,-2 4-1,-2 8 1,0 8-1,-3-1 1,-2 0 0,0-2-1,0 0 0,-2-5 0,1 1 0,-6-14 1,14 3-1,-6-12 0,1-2 0,0-6 0,3-4 0,0-2 1,2 0-1,-1 0-1,2 6 1,-2 5 0,0 2 1,-1 8-1,-1 5 0,-2 3 0,0 8 0,-3 3 1,-1-2 0,-1 6-1,0 1 0,-1-1 0,0-1 0,1 1-4,-3-9-5,7-3-19,1 1-7,-9-10 0,17-15-1</inkml:trace>
  <inkml:trace contextRef="#ctx0" brushRef="#br1" timeOffset="184569.5568">13278 17582 51,'-7'32'32,"-4"0"2,9 1 0,3-8-17,1-10-5,13-6-4,1-8-3,8-2-1,3-5-1,2-10-1,0-3 0,-2 1-1,-5-2 0,-5 1 0,-9 2 0,-7-1 0,-8 2-1,-11 5 1,-5 1-1,-5 0 1,-4 4-1,1 3 1,2 1-1,3 3-1,6 4-1,6-2-3,12 9-12,2-12-19,9 15 0,5-9-1,2-2 1</inkml:trace>
  <inkml:trace contextRef="#ctx0" brushRef="#br1" timeOffset="184937.5778">13582 17519 91,'-11'4'35,"11"-4"2,-13 11-1,2-8-29,11-3-2,-5 16-3,7-6 0,4 0-2,4 4 1,1-1 0,3-1 0,0-1-1,3 1 1,-3-5-1,0 2 0,-3-4 1,-2-5-1,-9 0 1,14-10 0,-11 0 1,0-3 0,-1-2-1,2-1 1,-1-5-1,0 3 0,0 2 0,2-3-1,0 6-2,-1 2-2,6 5-3,-10 6-8,16-1-24,-5 4 1,-2 5-1,4 1 0</inkml:trace>
  <inkml:trace contextRef="#ctx0" brushRef="#br1" timeOffset="185365.6023">13899 17637 59,'22'4'37,"-13"-7"-2,4-3 0,0-1-14,-4-5-10,8 2-3,-5 0-4,5 0-2,-4 1 1,0 2-1,0 2-1,0-3 1,-2 0-2,-1 4 1,-10 4 0,11-11 0,-11 11-1,2-12 1,-2 12-1,-11-12 0,0 7 1,-5 0-1,-1 3 0,-3 6-1,1 3 2,1 1-1,1 5 0,2 4 1,4 5-1,4 3 0,6 2 1,5-2 0,4 2-1,7 2 2,2-3-1,3-3 0,3-4 0,2-6-1,0-4-2,0-4-3,6 1-13,-4-9-22,-6-4 1,3-8 0,-4-6-1</inkml:trace>
  <inkml:trace contextRef="#ctx0" brushRef="#br1" timeOffset="185953.6359">14705 17382 74,'0'0'37,"0"0"-3,2 11 3,-1 1-29,-4 0-2,3 8 0,-2 1-4,3 10 2,1 1-1,2 7-1,-1 1 0,4-1 0,2 1-1,3-3 1,3 0 0,2-7 0,0-5-2,1-8 1,3-4 0,0-4 0,-4-7 0,2-8-1,-3-4 1,1-4-1,-2-5 0,1-3 0,-2-7 1,1-3-1,-3 0 0,0 1 0,-3 0 0,-1-3 0,-3 2 0,-1 6 0,-4 2 0,-1 2 0,-4 6 0,1 2 0,4 14-1,-10-8-2,9 19-19,1-11-16,-5 12-1,5-12 0,-3 11-1</inkml:trace>
  <inkml:trace contextRef="#ctx0" brushRef="#br1" timeOffset="186609.6735">15787 17393 47,'7'-10'35,"-5"0"0,2 0 1,-4 10-14,-7-10-9,7 10-2,0 0-4,-4 25-1,1 0-3,3 3 1,0 10-3,1 3 2,1 5-1,1-1-1,1-1 0,3 0-1,0-6 0,-7-38 1,20 65 3,-9-42-5,2-7 1,-13-16 0,0 0 4,52 29-2,-31-30-4,-3-5-2,5 0-9,-9-3-10,1-4-16,-3 0 1,-6-4-4,-2-2 2</inkml:trace>
  <inkml:trace contextRef="#ctx0" brushRef="#br1" timeOffset="186809.6849">15697 17667 95,'0'0'37,"0"-13"2,13-4-7,7 7-24,1-1-1,9-2-4,5 4-4,2 2-5,10 8-9,-6 1-24,0-1 1,2-1 1,-7-1-2</inkml:trace>
  <inkml:trace contextRef="#ctx0" brushRef="#br1" timeOffset="187156.7048">16226 17615 49,'-7'11'32,"-5"6"2,6 2-3,-4 5-10,3-9-9,12 8-2,1-2-3,11-3-1,0 0-2,9-3 0,2-2-1,5-5 0,-2-2 0,1-7 0,-5-8-1,-2 3-1,-6-9 1,-6-2 0,-8-1-1,-5-3 0,-7-4-1,-6 5 0,-6 4 1,-4-3-1,-1 6-1,-1 5-4,4 7-16,1 5-19,-2 3 2,7 0-1,2-2-1</inkml:trace>
  <inkml:trace contextRef="#ctx0" brushRef="#br1" timeOffset="187898.7472">17236 17403 72,'0'0'37,"0"0"0,-7 12 0,6 0-18,2 9-10,-3 5-5,4 6-1,2 6-2,0 5 0,2-1-1,1 5 1,-7-47-1,11 87-1,-11-87 3,9 83-2,-9-83-4,9 60-20,-9-60-13,0 0 0,7 17-1,-5-29 3</inkml:trace>
  <inkml:trace contextRef="#ctx0" brushRef="#br1" timeOffset="188118.7598">17119 17695 83,'-2'11'36,"2"-11"0,22-2-7,-2-2-20,1 0-3,10-2-2,3 3-5,3 1-4,6 5-4,-7-1-7,8 2-9,-6 1-10,-6-2-2,1 5 3,-9-4 6</inkml:trace>
  <inkml:trace contextRef="#ctx0" brushRef="#br1" timeOffset="188451.7788">17577 17732 7,'3'12'30,"-3"-2"3,0-10 3,-15 18-5,6-4-7,-4-3-4,6 3-6,-6-3-5,13-11-3,0 0 2,0 0-2,-7 60-3,7-60 2,0 0-2,0 0 1,58 24-2,-58-24 1,44-6-2,-19-1-2,-2-5 2,-2 0-3,-5 0 2,-3-6-2,-8 3 2,-5 2-2,-5-5-1,-8 1 3,-4 1 0,-4 0 0,-3 3 0,-1 7 0,4-1-1,-1 0 1,5 7-3,1 5-1,10 8-6,-1 5-15,8 1-15,6-8 1,4 1 0,7 2 1</inkml:trace>
  <inkml:trace contextRef="#ctx0" brushRef="#br1" timeOffset="189021.8113">17851 17737 92,'2'-10'37,"-2"10"0,0 0 0,0 0-26,-9 7-7,9 11-1,1-1-2,-1-17 0,6 54 1,-6-54-3,7 68 2,-7-68-1,9 80 0,-9-80-1,8 67-2,-8-67-2,0 0-3,4 62-5,-4-62-7,0 0-11,0 0 1,0 0-1,0 0 1,0 0 9,-19-71 7,19 71 11,-11-66 13,6 29 12,3-2 3,-1 3 6,1 2-1,3 3-3,-1 0-4,7 3-4,-5 4-7,9 3-2,-4 2-2,7 8-3,-2 3-1,4 3-2,0 4-1,2 4 0,-1 5 0,-1 4 0,-1 6-1,-3-4 0,-5 1 0,-3 5 1,-6 2 0,-5-8-1,-4 0 0,-5 1 0,-3-7 0,-2 2-1,1-2 0,1-8-5,7 2-14,12-2-21,-16-5-1,15-7 2,3-4-1</inkml:trace>
  <inkml:trace contextRef="#ctx0" brushRef="#br1" timeOffset="189508.8393">18533 17361 73,'0'0'38,"0"0"3,10 5-5,-10 10-17,-3-2-10,8 11 0,-5 7-4,2 3 0,-2 5-3,1 4 0,-1 0-1,0-2 0,0-2-3,-1-1 0,4-6-4,-3-32-6,8 55-18,-8-55-9,15 30 0,-4-29-2</inkml:trace>
  <inkml:trace contextRef="#ctx0" brushRef="#br1" timeOffset="189896.8614">18744 17745 91,'16'0'35,"-5"-1"-2,4-7-5,3 4-19,-6-2-2,6-2-1,-3-2-3,3 3-1,-3-2 1,0-3-1,-4-3-1,0-1 0,-5-1-1,-2 1-1,-6 3 2,-3-3-1,-5 0 0,-5 6 0,-2 2 0,-2 4 0,-2 6 0,-2 4 0,1 2 0,2 11 1,3 5 1,4 3-1,4 4 1,7-2 0,4 0 0,6 4 1,-8-33-1,31 52 1,-31-52 1,0 0-3,70 44-2,-70-44-8,0 0-21,73 12-8,-56-24-2,0 2-1</inkml:trace>
  <inkml:trace contextRef="#ctx0" brushRef="#br1" timeOffset="190231.8805">19008 17671 79,'0'0'40,"10"-2"0,-10 2-2,0 0-10,12 13-19,-12-13-3,14 24-4,-6-2 0,3 1 0,1 1-2,-12-24 1,0 0-2,41 61 1,-41-61 3,0 0-3,38 29 3,-28-30-3,-10 1 1,14-19-2,-11-1 1,0-2 0,-2-5-3,0 4 1,0 2-4,-3 0 1,5 8-8,-7 3-13,4 10-15,3-11 1,-3 11-1,0 0 3</inkml:trace>
  <inkml:trace contextRef="#ctx0" brushRef="#br1" timeOffset="190650.9045">19317 17772 68,'12'6'39,"-3"-6"0,3-2 1,4-5-19,-7-7-7,7 2-5,-3-5-2,3 1-3,-2-3-2,2 1 0,-3-3-1,0 6-1,-3 2 1,-2-1-1,-1 3 0,-3 2 0,-4-2 0,0 11 0,0 0-1,-18-13 1,5 12-1,-4 2 0,0 3 1,-2 3-1,1 4 1,2 2 0,1 0-1,4 7 2,3-1-1,4-1 1,1 4-1,6-3 2,1 0-1,4 2-1,3 2 2,5-8-1,2 4-2,0-4 1,-18-15-2,0 0 0,68 34-4,-68-34-17,30 8-16,-15-13-3,-3-10 2,1-5-2</inkml:trace>
  <inkml:trace contextRef="#ctx0" brushRef="#br1" timeOffset="190916.9198">19656 17333 97,'4'-12'39,"-4"12"3,5 9-5,2 7-27,-6 0-5,5 13 0,-1 6-2,1 4 1,-1 3-1,1 4 1,-1 5-1,1-1 0,2-3-3,-8-47 0,14 79 0,-14-79 0,19 65 0,-19-65-2,0 0-40,27 51-1,-27-51 2,9 1-1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4:26:51.82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2003 4251 30,'14'-7'32,"-14"7"2,3-13-2,-3 13-10,-12-10-2,12 10-8,-18-6-3,7 6-2,-5-4-3,1 7-1,-7 0 0,3 1 0,-1 2-2,2 3 1,-1 2-1,5 1 0,4 3 0,4-1 0,8 5-1,7 1-1,6 2 0,5-2 0,4 2 0,3 2 1,1-1-1,0 0 0,-1-4 0,-7 0 1,-7-1 0,-6-1 0,-8 0 0,-8-4 1,-7-4-1,-3-2 0,-9-2 1,0-1 0,-1-3 0,4-4 1,3 1-4,3-3-2,10 5-10,9 0-24,4-15 1,8 3-3,7-8 3</inkml:trace>
  <inkml:trace contextRef="#ctx0" brushRef="#br0" timeOffset="326.0186">2384 3910 89,'0'0'34,"0"0"2,-4 19-2,-3 9-31,-3 6 1,-1 14-2,-2 6-1,-1 9 0,1 4-1,0 2 1,3-6-2,5 0 1,7-7 0,5-7 1,7-11-1,5-11 1,8-11-2,3-7-2,6-5-4,-3-15-10,-2-4-19,0-5-1,-11-9 0,-3 2 1</inkml:trace>
  <inkml:trace contextRef="#ctx0" brushRef="#br0" timeOffset="827.0472">2208 4260 68,'-20'-6'37,"20"6"-1,0 0 1,20-10-24,11 15-4,1-4-4,10 1-3,5 0-5,0 0-4,6 4-5,-11-8-7,4 8-4,-11-9 0,-1 7 2,-10-5 7,-6 8 8,-6-3 7,-12-4 9,10 9 5,-10-9 6,0 10 2,0-10 1,4 17-7,-4-17-5,8 22-3,-1-6-2,3 2-2,-2 1-2,4 6-1,-3-1-1,-2-1 0,-1-2-1,-2-1 0,-4-4 0,-1-1 0,-2-3 0,3-12 0,-10 2-1,10-2 1,-6-12 0,6-3 0,4-4 0,4-6 0,5-3 0,3 1 0,6 1 1,-1-2-1,3 4-1,0 4-2,0 5-2,-6 0-5,7 15-12,-7-3-18,-5 3 1,0 4 0,-3 0 1</inkml:trace>
  <inkml:trace contextRef="#ctx0" brushRef="#br0" timeOffset="1254.0717">3052 4382 48,'14'9'37,"-14"-9"-1,11 6 1,-11-6-11,0 0-10,0 0-7,0 0-2,8 12-3,-9-3-2,1 4 0,0 1-1,0 3 0,-1 3 0,2-1 0,1 0-1,4 1-1,2-3 2,2-4-1,3-3 0,6-6 0,1-5 1,1-1-1,2-8 1,-1-7-1,-2-5 1,1-1-2,-4-3 2,-6-2 0,-4 0-1,-2 0 1,-5 3-1,0 9-1,-2 6 2,2 10-1,-9-6-1,7 17 1,2 5-1,0 4 1,4 5 0,1-2-1,2 1-1,4-1-2,6 1-3,-2-14-5,11-1-18,-2-8-11,2-10 3,6-3-2</inkml:trace>
  <inkml:trace contextRef="#ctx0" brushRef="#br0" timeOffset="1496.0856">3791 4264 77,'7'-10'38,"-10"1"-2,-6 0-5,-3 14-15,-12-5-6,0 7-4,-5 5-2,2 4 0,-1 2-2,7 7 1,5 1-1,7-2-1,7 3 0,8 1-1,9-5-2,5-2-1,8-1-4,-4-16-8,9 0-25,-1-5 1,-3-11-1,-1-4 1</inkml:trace>
  <inkml:trace contextRef="#ctx0" brushRef="#br0" timeOffset="1744.0997">3965 3923 89,'4'-16'37,"-4"16"1,10-2 1,-10 2-30,-1 27-4,1-3-1,1 9-3,1 7 0,1 5 0,0 4 0,1 4-2,3 2 1,-2-4-2,3 0-2,-3-8-3,6 1-8,-8-9-24,1-13 0,-1-6 1,-3-16 0</inkml:trace>
  <inkml:trace contextRef="#ctx0" brushRef="#br0" timeOffset="1942.1111">3848 4225 75,'0'0'39,"1"-11"0,10 7 0,7-6-24,12 9-5,0-6-3,10 3-3,0 0-3,5 0-5,1 5-8,-2-2-27,-5-6-1,-5 2 1,-4-3-2</inkml:trace>
  <inkml:trace contextRef="#ctx0" brushRef="#br0" timeOffset="2429.1389">4461 4122 67,'0'0'37,"-10"11"-1,0 0 1,1 3-19,1 12-12,-3 0-1,6 5-2,1 1-1,6 0 0,3-2-2,4 2 1,4-8 1,1-5-1,4-7 0,4-2 0,-1-11 1,2-5-1,1-10 1,0-7-1,0-6 0,3 0 0,-4-4 0,-3-2 0,-3 3-1,-2 4 0,-4 8 1,-3 4-1,-8 16 0,4-9 0,-4 9-1,-5 23 1,3-2 0,0 5 0,1 1 0,2 4 0,3-1 1,3-1-1,3-2-2,-5-12-6,4-2-32,-9-13 1,11 0-1,-6-13 1</inkml:trace>
  <inkml:trace contextRef="#ctx0" brushRef="#br0" timeOffset="3452.1974">4973 4182 42,'0'0'32,"14"3"1,-14-3 0,0 0-15,0 0-4,0 13-7,0 0-3,-1 0 0,3 8-2,0 1 0,2 3 0,1 1-1,3 2-1,1-1 1,-1-3 0,0-3-2,-1-3 1,1-5 0,-2-1 1,-6-12-1,0 0 1,0 0-1,5-13 0,-7-2 1,0-5 0,0-4 0,1 1-1,1-3 1,3 4-1,3 2 2,1 1-1,3 2 0,3 5-1,4 3 1,0-2 0,1 5 0,-2 1-1,0 0 0,-1 5-1,-2 1 0,-4-1-1,-9 0-4,10 10-5,-10-10-23,14 16-2,-14-16-1,11 15 2</inkml:trace>
  <inkml:trace contextRef="#ctx0" brushRef="#br0" timeOffset="3934.225">5630 4270 74,'0'0'36,"0"0"-1,-22-5-2,-5 2-22,3 3-3,-8-2-2,3 7-2,-2 0-1,4 2-1,2 2 0,3 1-1,4 4-1,8 4 1,6 1-1,7 0 1,7-2-1,8 0 0,6-3 0,7-1 1,3-8 0,1-7-1,-2-6 1,-1-2-1,-4-5 1,-4-3 0,-7-4-1,-4-3 1,-7-3 0,-1 2-1,-4 2 1,-2 2 0,-2 4 0,0 5-1,3 13 1,-9-4 0,3 17-1,2 1 1,0 5-2,3 6 1,1 3 0,3-3-1,3-1-1,5-4-1,6-4-4,-1-10-4,12-2-22,-4-11-6,2-8 1,-1-6-1</inkml:trace>
  <inkml:trace contextRef="#ctx0" brushRef="#br0" timeOffset="4148.2372">5894 3866 99,'0'0'38,"0"0"1,10 30-10,-12-2-19,5 11-3,-2 4-2,3 10-2,-2 0-1,2 3 0,2-2-2,-1-8-2,5-1-8,-2-9-29,2-16-2,1-10 1,-1-11 0</inkml:trace>
  <inkml:trace contextRef="#ctx0" brushRef="#br0" timeOffset="4609.2636">6778 4142 67,'10'21'36,"-10"-3"-1,2 7 1,-3 12-20,-2-3-11,4 5 0,-3-1-3,3-1-1,2-3-2,2-8-3,6-4-3,-11-22-9,20-2-20,-4-9 0,-4-13 0,5-5 1</inkml:trace>
  <inkml:trace contextRef="#ctx0" brushRef="#br0" timeOffset="4742.2712">6788 3927 54,'-8'-11'28,"-4"1"1,12 10-7,0 0-33,0 0-15,13 18-4,-4-14 2,14 7-2</inkml:trace>
  <inkml:trace contextRef="#ctx0" brushRef="#br0" timeOffset="5130.2933">7063 4148 48,'0'28'32,"-6"-5"2,4 7-1,-5 1-13,-1-3-11,6 0-4,1-5-1,5 2-1,4-9 0,4-5 0,4-5-1,3-6 1,2-11 0,2 1-1,-2-5 2,1-6-1,-3-5 0,0 3-1,-5-1 1,-3 3-1,-2 4-1,-1 6 0,-8 11 0,0 0-1,11 12 0,-10 5 0,1 6-1,1 4 1,1 2-1,1-2-1,6-2-3,-2-11-3,11 1-9,-3-8-22,5-14 2,3-8-2,0-7 3</inkml:trace>
  <inkml:trace contextRef="#ctx0" brushRef="#br0" timeOffset="5571.3187">7766 3806 67,'15'-7'37,"-5"8"0,-4 13 0,-7 9-14,-5 6-15,4 12-4,-1 5 0,0 8-2,2 3 0,4 0-1,0-2 0,4-6-1,2-7-1,1-6-1,2-12 1,-3-6 0,0-10-1,-9-8 1,8-11 0,-12-3 0,-6-8 0,-3-7 1,-4 1 0,-3-1 0,-3 3 0,-2 6 1,-3 6 0,1 7 0,0 7-1,4 8 1,2 5 1,4 5-1,6 3 1,5 2-1,6 1-1,8 4 1,6 0-1,3-5 0,7-1-3,3-6-1,8 1-7,-3-16-16,5-5-12,1-8 1,-1-10 0,0-1 1</inkml:trace>
  <inkml:trace contextRef="#ctx0" brushRef="#br0" timeOffset="5946.3401">8009 4144 73,'-12'-4'35,"12"4"0,-15 15-3,4-6-18,7 11-5,-1-1-4,6 7-2,3 2 0,5-1-1,5 0-2,5-2 1,3-5 0,3-5 0,3-6-1,2-9 1,-1-7-1,-1-2 1,-2-9 0,-4-6 0,-4-3-1,-2 2 0,-7-2 1,-2 5-1,-5 3 1,-4 2 0,2 17-1,-11-9 0,11 9 0,-17 18 1,11 0-1,-1 3-1,4 5-2,2 0 0,8 5-4,-1-10-3,13 2-7,-2-10-11,6-6-9,8-3-1,1-14 3,6-3 2</inkml:trace>
  <inkml:trace contextRef="#ctx0" brushRef="#br0" timeOffset="6153.3519">8660 4168 62,'10'-13'37,"-12"0"-2,-7 5-2,-7 12-11,-12-2-10,5 11-4,-9 2-4,4 7-1,4 1 0,9 6-2,7 0 0,9-4-1,9 1-2,6-4-4,15 1-9,2-12-23,2-10 0,2-8-1,-1-11 2</inkml:trace>
  <inkml:trace contextRef="#ctx0" brushRef="#br0" timeOffset="6699.3832">8932 3673 88,'0'-12'36,"0"12"0,-1 22-4,-4 0-23,1 13-4,0 9-1,3 9-1,0 6-1,1 3 0,0 5-1,1 0-1,-1-4 0,-1 0 0,-1-5 0,-2-13-1,-3-7-1,0-9 0,-2-12 0,-1-12 1,10-5-1,-19-16 1,10-3 0,2-1 0,1-3 2,2-2 0,1 0 0,4 4 0,5 1 1,3 4-1,3 2 0,6 1 0,2 2 0,4 5-1,2 0 1,1 1 0,1 3-1,-2 1 1,0 0-1,-4 2 1,-2 3 0,-3-1-1,-6 2 1,-1 4-1,-4 0 1,-2 4 1,-7 3-1,-1 2 0,-2 0 0,0 6 1,-1 1-1,-1-4 0,1-1-2,1-3-1,5-2-5,1-15-19,0 0-14,0 0 2,19-29-3,-4 6 2</inkml:trace>
  <inkml:trace contextRef="#ctx0" brushRef="#br0" timeOffset="6860.3924">9207 3879 69,'-20'3'38,"20"-3"-2,-14 8 0,14-8-17,0 0-25,0 0-28,18 10-1,-6-8-1,5 4-1</inkml:trace>
  <inkml:trace contextRef="#ctx0" brushRef="#br0" timeOffset="7208.4123">9312 4188 87,'-13'26'36,"4"2"0,0-4-7,2-5-20,12 5-1,1-7-3,10-3-2,2-6 0,8-3-1,2-9 0,3-2 0,0-7-1,-2-7 0,-4-6 1,-3 0-2,-8-3 1,-8-2 0,-9 1-1,-7 3 0,-8 5 0,-4 5 0,-2 9-1,-5 3 0,2 9-1,1 8-3,8 10-2,1-5-9,8 8-23,7 2 1,4-5-1,9 1 2</inkml:trace>
  <inkml:trace contextRef="#ctx0" brushRef="#br0" timeOffset="7596.4345">9669 4183 96,'0'0'38,"0"0"1,6 14-2,-6-14-31,-8 25-3,6-7-1,2-1-1,3 1-1,1 0 1,4-2-1,2-4 0,3-6 1,1-7 0,1-4-1,3-3 0,1-8 1,1-6 1,1-2-2,1 2 1,-1 0 0,0 5 0,-1 2 0,-6 4 0,0 9 0,-2 9-1,-3 6 1,-2 3 0,-2 7-1,-2 4 0,-1 3-1,-1 1-4,3 3-20,-4-12-16,-4-10 1,4-12 1,0 0-2</inkml:trace>
  <inkml:trace contextRef="#ctx0" brushRef="#br0" timeOffset="8258.4723">10910 4133 58,'-25'24'35,"-2"-2"-1,7-1 1,3 6-14,7-6-12,15 4-3,5-8-1,14 0-1,7-6 0,6-6-1,4-4-1,3-3 0,-3-9 1,-2-8-1,-7-2 0,-8-1-1,-10-6 1,-12 0-1,-12-2 0,-14 0 0,-10 4-1,-8 8 0,-6 3 0,-3 6-1,3 9-1,5 7-1,11 9-1,9 1-4,20 15-12,11-2-20,8-3 2,9 1-1,7-6 2</inkml:trace>
  <inkml:trace contextRef="#ctx0" brushRef="#br0" timeOffset="8713.4984">11356 4112 68,'0'0'35,"0"0"0,0 0 0,0 0-20,-11 23-10,6-6 0,5 7-2,-2 0 0,1 1-1,0 0 0,4 0 0,-1-3 0,3-7 0,1-6-1,4-4 0,-1-6 1,6-4 0,5-8 0,4-6 1,1-4-1,3 5-1,-3-3 2,-1 1-2,-1 5 1,-4 8-1,-4 2-1,-3 10 1,-1 3-1,-2 1 1,-1 7-1,3 0 0,-2 0 0,0-2 0,-1 3 0,-2-4-1,-2 3-4,-5-7-10,1-9-25,-2 16 0,2-16 0,0 0-1</inkml:trace>
  <inkml:trace contextRef="#ctx0" brushRef="#br0" timeOffset="11167.6387">12671 4087 75,'0'0'34,"11"20"0,-12 3-6,-3 2-20,5 11-1,-6 4-2,4 10-2,-4 1-2,0-3-2,1 1-6,-4-7-22,1-7-5,3-5-1,-5-15-1</inkml:trace>
  <inkml:trace contextRef="#ctx0" brushRef="#br0" timeOffset="11502.6578">12550 4032 80,'15'1'36,"-1"0"-2,11 3-2,2 5-26,2 0-1,11 7-1,-2 2-1,2 1-1,-3 4-1,-3 2 0,-9-1-1,-7 1 1,-9-2 0,-14-5 0,-9-4-1,-9 0 1,-9-6 0,-5-2 0,-2-3-1,-1-6 0,3 0-2,4-5-5,13 4-12,8-6-18,4-3 1,11-4-2,7-3 1</inkml:trace>
  <inkml:trace contextRef="#ctx0" brushRef="#br0" timeOffset="11869.6788">13057 4045 88,'13'0'36,"-13"0"1,9 12 1,1-1-31,-4 0-1,4 9-3,-1 2-1,0 4 0,-2 2-2,0 0 1,-2 0-1,-4-1 0,-4-4-1,-3-6 1,-3-4-1,1-4 0,-2-8 1,1-5 0,1-6 0,2-10 0,9-3 1,5 0-1,4-4 1,5-3-1,2 3 1,6 3-1,2 3 0,1 5-1,-1 8-3,-4-2-5,6 9-20,-5 4-10,-3-2 2,2 3-1</inkml:trace>
  <inkml:trace contextRef="#ctx0" brushRef="#br0" timeOffset="12223.6991">13635 4099 55,'0'0'36,"-7"12"0,-4-2 0,-9 1-9,-3-3-18,6 8-2,-4-2-3,7 3-1,2 0 0,8 1-2,6-3 0,9 3 0,7-5-1,7-4 1,6-4-1,4-3 0,3-10 0,2-2 1,-5-4-1,-4-7 1,-7 0-1,-9-3 0,-7-2 1,-10 0 0,-11 3-1,-7 2-1,-3 4 0,-4 3-1,2 7-3,-1 1-3,9 16-11,5 0-20,7 2 1,8 7 0,6-2 1</inkml:trace>
  <inkml:trace contextRef="#ctx0" brushRef="#br0" timeOffset="12716.7273">14148 4052 58,'-7'-12'36,"-14"0"-2,-5 4-1,-5 10-20,-5 3-2,8 8-4,1 3-4,11 9 0,7 1-2,11 0 0,9 2-1,9-3 0,9-5-1,6-2 1,3-6 0,-2-7 0,-2-7-1,-3-5 1,-5-6 0,-6-5 1,-8-3-1,-4-3 1,-6-1 1,-1 4-2,-2 1 2,-2 3-1,0 4 1,3 13-2,0 0 2,-5 9-1,5 10-1,0 7 1,-1 8-1,0 9 0,-3 7 0,-1 2 1,-6 2-2,0-1 2,-7-4-1,-4-3 1,-4-7-1,-4-9 2,-2-9-1,-1-9-1,0-8-1,0-11-1,9-3-9,2-11-27,9-13 1,11-3-1,8-11 0</inkml:trace>
  <inkml:trace contextRef="#ctx0" brushRef="#br0" timeOffset="13064.7473">14415 3988 90,'11'22'36,"-7"-8"1,2 2-6,3 6-25,-6-4-1,4 6-2,0 1-2,1 2-1,-1-1 1,-3 1-1,0-6-1,-3-3 2,-1-4-2,-2-2 1,2-12 0,-11 1 0,5-12 1,3-7-1,0-4 0,6-5 1,6-2 0,4-7 0,7 2-1,4 2 0,7 5 0,1 3-2,8 12-7,-9-1-26,3 2-2,-2 8-1,-2 2 1</inkml:trace>
  <inkml:trace contextRef="#ctx0" brushRef="#br0" timeOffset="13479.771">15016 4011 81,'-21'2'37,"-2"9"0,-6-2 1,-7-2-29,11 11-3,-1-4-2,7 5-1,8 1-2,8 1 1,9-1-2,10 0 0,5-3 1,6-3-1,2-4 0,2-4 0,-1-8 0,0-5 0,-5-5 0,-3-6 1,-6-4-1,-2-2 1,-9-5 0,0 1 1,-3 1-1,-3 5 0,-4 3 1,3 9-1,2 10 0,-13-1 0,9 14-1,-2 7 0,0 6 1,0 4-2,6 4-1,-4-5-1,14 2-6,-4-10-5,10-3-26,1-8 1,2-8 0,1-7 0</inkml:trace>
  <inkml:trace contextRef="#ctx0" brushRef="#br0" timeOffset="14014.8016">15361 3971 90,'-5'13'38,"-3"4"-1,-3 1 2,-3 5-31,7 5-2,1 0-3,7-2-1,4-2-1,6 0 1,5-5-1,3-8 0,5-6-1,2-3 0,-1-10 0,-2-3 1,-3-4-2,-2-4 1,-4 0 0,-1 4-1,-5 0 1,-4 3 0,-4 12-1,0 0 1,0 0 0,-12 7 0,5 8 0,0-1 0,2 5 1,3 0-1,3 1 1,4-6 0,3-3-1,6-5 1,3-6-1,4-3 1,3-7 0,0-6-1,1-4 0,3-1 0,0-2 1,-2 1-1,-2 5 1,-4 0-1,-5 6 1,0 7-1,-6 5 2,-9-1-1,6 19 0,-4 0 0,-2 3 0,0 4 0,2 4-2,-1-5-2,5 6-12,-1-8-26,-3-9 0,-2-14 0,0 0-1</inkml:trace>
  <inkml:trace contextRef="#ctx0" brushRef="#br0" timeOffset="14568.8333">17024 3481 70,'-4'17'33,"0"16"1,-10 4-8,-5 3-18,7 14 0,-5 1 0,7 6-2,-1 0-1,8 2 0,0-8-1,8-2 0,4-7-2,5-6 0,4-8 0,7-3-1,3-10 0,3-7-3,2-7-2,-3-9-4,6-2-12,-9-9-19,-9-8 2,-11-5-2,-13-10 1</inkml:trace>
  <inkml:trace contextRef="#ctx0" brushRef="#br0" timeOffset="14748.8436">16691 3865 77,'-18'5'38,"18"-5"-1,22 13-1,9-12-27,15 4-2,7-2-1,11 1-5,5 3-3,-3-7-7,6 4-16,-7-2-13,-9-5 1,-2 0-2,-8-5 3</inkml:trace>
  <inkml:trace contextRef="#ctx0" brushRef="#br0" timeOffset="15110.8643">17498 3821 72,'0'0'36,"0"0"0,14 7 0,-5 6-24,-4-4-4,4 8-4,-1 2-1,5 5-2,-2 2 0,0 1-1,0-2 0,-3 0 0,-2-4 0,-3-4-1,-1-2 1,-2-15 0,-6 11 0,6-11 0,-10-4 2,6-6-1,-2-7 0,5-2 1,3-4 0,6-1 1,2-1-2,4 2 2,3-1-2,7 5 0,3 5 0,2 2-1,1 6-3,0-2-3,5 11-13,-1-2-21,-4 0 2,-4 3-2,-4 0 1</inkml:trace>
  <inkml:trace contextRef="#ctx0" brushRef="#br0" timeOffset="15538.8888">18041 4049 82,'11'2'38,"5"-2"0,3 0-4,-2-9-22,13 3-3,-2-6-5,4 0-1,0-2-1,0-1-1,-3-1 0,1 0 0,-5 0-1,-5 0 0,-8 0 0,-6-2 0,-6 1 0,-6 2-1,-6 3 0,-10 2 1,-4 7-1,-6 4 0,-2 9 1,-1 5 0,-2 6-1,4 8 1,3 2 1,6 3-1,5 1 2,11 1-1,7-4 0,8 2 0,7-4 1,3-5 0,6-3-3,2-8 0,5-1-5,-3-12-11,4-1-23,6-9 1,0-6 0,4-5-1</inkml:trace>
  <inkml:trace contextRef="#ctx0" brushRef="#br0" timeOffset="15952.9124">18733 4003 76,'7'9'39,"6"-3"1,10-3 0,2 2-21,3-17-12,10 5-1,-3-6-4,-1-1 0,-4-2-2,-1-2 1,-6-2-1,-9 2 0,-6-2 0,-10-1 0,-10 2 0,-6 0-1,-8 6 0,-10 3 1,-7 8-1,-1 7 1,-4 9 0,3 9 0,1 12 1,7 5 1,7 5 0,11 5 0,9 2 1,11 0-1,12-4 1,8-1-1,7-10 0,5-4 0,3-7-1,0-11-3,3-6-7,-7-11-33,1-16 0,-3-6-1,1-10 0</inkml:trace>
  <inkml:trace contextRef="#ctx0" brushRef="#br0" timeOffset="17779.0169">9298 5058 54,'0'0'34,"0"0"0,0 0 0,0 0-18,0 0-6,0 0-2,1 12-4,-1 2 0,-2 1-2,-3 4 1,0 5-2,1 5 0,-2 9 1,0 1 0,0 1-1,0 2-1,1-1 1,3 6-1,3-2 1,1-3 0,3-5-1,4 0 0,3-3 0,4-1 1,3-4-1,3-7 1,4-8-1,4 4 1,2-8-1,2-6 1,1-5 0,1-5-1,-2-4 1,0 0-1,-2-4 1,-3-7 0,-4-2-1,0-2 0,0-2 1,-3-5 0,-4-3-1,0-7 0,-5-4 0,1 0 0,-3-1 1,-2-5 0,-4 3-2,0 5 2,-3 5-1,0 4 1,-1 9 1,-1 4-2,-1 6 0,1 16-1,0-11-2,0 11-4,0 0-24,2 14-9,-6-5 2,-1 9-2</inkml:trace>
  <inkml:trace contextRef="#ctx0" brushRef="#br0" timeOffset="18496.0579">8952 5729 44,'0'9'29,"-12"-1"2,3 3-9,-9 4-7,-5 1-3,3 11-4,-9 1-3,-2 6 0,-8 4-1,-4 4-2,-9 5 0,-2 9-1,-8 4 1,-8 3 0,-5-1 0,0 5 0,-5-2 1,3 2 0,4-4 0,6-6 0,4-8 0,10-5 0,11-10 0,9-7-1,9-8 0,8-7-1,5-6-1,11-6 0,0 0-1,0 0-3,9 5-5,1-4-28,2-11 0,7 1 1,1-9-1</inkml:trace>
  <inkml:trace contextRef="#ctx0" brushRef="#br0" timeOffset="19282.1028">10142 5691 12,'-9'-3'28,"9"3"1,0 0-2,-15-4-9,15 4 1,0 0-2,-5 15-4,5-15-1,10 27-4,4-8-1,11 6 0,4 3-1,10 10-1,8 1 0,11 8-2,3 5 1,7 1-2,3-1 0,4 8-1,0 2 1,-1-3-1,-6-2-2,-6-2 2,-5-5-1,-5 1 0,-8-1 1,-10-11-1,-8-4 1,-6-3-1,-7-5 1,-3-5-1,-6-4 0,-8-7-1,4-11-4,-19 5-16,5-9-19,1-1 2,-3-3-1,1-2-1</inkml:trace>
  <inkml:trace contextRef="#ctx0" brushRef="#br0" timeOffset="21829.2486">7366 7137 16,'-3'14'26,"3"-14"1,-14 14-1,5 1-9,-2 0-2,1 5-2,-2 0-2,8 8-2,-2-5-1,7 4 0,3-6-2,9 1-1,5-9 0,7 0-1,3-11 0,7-6 0,0-8-2,3-3 1,-4-5-1,-3-5 1,-8-3-2,-3-2 0,-11-2 0,-8 0 0,-9 2 0,-10-2-1,-6 2 0,-3 6-1,-5 7 0,-3 5-2,2 13-4,-3 3-15,3 9-16,5 12 1,-1 2-1,7 7 2</inkml:trace>
  <inkml:trace contextRef="#ctx0" brushRef="#br0" timeOffset="23027.3171">7003 7669 42,'7'-14'30,"3"7"3,-8-2-10,-5 0-5,3 9-3,-12 4-4,2 4-4,-7 3-3,0 8 0,-6 5-1,-5 5 0,-6 4-1,-3 5 0,-8 5-1,-1 5 0,-6 1 1,-4 3-2,-3 0 1,0 1-1,-1-3 1,2 1 0,1-7 0,3-2-1,7-8 1,9-3 0,7-8 0,10-3-1,4-7 0,8-6 0,9-7-1,0 0-3,12 11-6,-12-11-26,20-3 0,-7 0 0,2-6-1</inkml:trace>
  <inkml:trace contextRef="#ctx0" brushRef="#br0" timeOffset="25165.4394">5600 8652 52,'0'0'33,"0"0"1,0 0-7,-10 8-8,1-7-4,5 10-5,-8-5-3,1 6-2,-5 3-1,-2 4-2,-4 3-1,-2 5 0,-5 3-1,-4 0 1,-2 5-1,2-1 0,0 0 0,1 1 0,4-4 0,5-2 0,4-5 0,8-3-1,4-4 1,5-4 0,10-3 1,4-6-1,8-3 0,8-1 1,8 0-1,6-2 1,7 1 0,4 1-1,3 2 0,-1 3 1,-3 0-1,-5 1 0,-4 1 0,-6 1 0,-4-2 1,-6-3 0,-6-5 0,-1-1 0,-5-5 0,-3-3 0,-4-5 1,-2-5-1,-7-7 0,-5 0 0,-4-7 0,-4-6-1,-4-1 1,-3-2-1,-3 2 0,-1 2 0,0 6 1,1 2-1,2 9 0,3 6 0,1 4 0,4 3 0,1 7 0,4 2 0,9 1-1,0 0-3,-2 19-7,5-6-27,6 1-1,5 4 1,3 0-2</inkml:trace>
  <inkml:trace contextRef="#ctx0" brushRef="#br0" timeOffset="26027.4887">6263 9154 52,'0'0'33,"3"-13"1,-3 13-6,-10-5-10,-8 0-5,3 6-5,-11-1-3,1 5-2,-4 2 1,0 1-2,1-2 0,7 3 0,3 0-1,7 1 0,8 0 0,7 2-1,4 3 1,11 4-1,4 3 0,3 0 0,1 4 0,0-2-1,-3 2 1,-5-1-2,-2-4 1,-11-4 1,-7-2-1,-5-1 1,-7-4 1,-6-2-1,-5-3 2,-1-4-1,-3-3-1,2 1-1,2 0-1,-1-7-12,4 2-23,6 1 2,0-5-3,15 10 2</inkml:trace>
  <inkml:trace contextRef="#ctx0" brushRef="#br0" timeOffset="27153.5531">7760 7505 39,'0'0'32,"-11"9"2,11 5 1,3 10-14,6 4-5,12 13-4,5 7-5,14 13 0,5 4-2,10 4-2,5 3-1,6 3-1,-2-2 0,0 0 0,-3-5-1,-4-4 1,-5-5-1,-6-2 1,-9-9-1,-7-6 0,-6-9-1,-7-8-1,-5-1-2,-11-12-8,-1-12-26,-8 12 1,-9-15 1,1 1-2</inkml:trace>
  <inkml:trace contextRef="#ctx0" brushRef="#br0" timeOffset="27977.6002">8237 9057 36,'0'0'29,"14"8"-1,-18 2-5,-8 4-2,-4 5-4,-9-1-4,1 11-3,-7-2-4,1 1-1,-1-2-1,5-1-3,2-2-1,7-4-4,3-2-4,1-9-14,4-6-11,9-2-2,-10-13 0,9 2 1</inkml:trace>
  <inkml:trace contextRef="#ctx0" brushRef="#br0" timeOffset="28182.6118">7946 9044 41,'8'-12'32,"2"20"1,0 4 0,2 4-14,7 15-7,-2-4-4,10 9-1,3 2-4,5 5-1,3-6-2,1-5-3,4-2-11,-4-6-20,0-12 1,-1-1-2,-10-18 0</inkml:trace>
  <inkml:trace contextRef="#ctx0" brushRef="#br0" timeOffset="28390.6238">8491 9133 68,'24'-8'36,"-7"2"-1,6 4-6,6 3-14,-3-4-7,7 2-4,2 1-6,-2 1-6,3 5-11,-7 3-16,-9-5 1,-4 3-2,-16-7 2</inkml:trace>
  <inkml:trace contextRef="#ctx0" brushRef="#br0" timeOffset="28565.6339">8520 9264 72,'-20'14'36,"4"-6"-1,16-8-6,5 11-14,9-16-8,16 6-2,4-3-3,7 0-4,5 2-6,-4-7-18,4-2-8,1 1-2,-8-7 0,3 2 1</inkml:trace>
  <inkml:trace contextRef="#ctx0" brushRef="#br0" timeOffset="28980.6576">9101 8997 58,'-2'16'36,"-2"-1"0,4 3-1,-3 3-9,-2-4-19,9 9-2,0-4-2,6 1-1,3-3-1,2-1 0,3-4 0,1-3-1,2-7 1,2-6 0,0-6-1,-2-2 0,0-5 1,-1-4-1,-3-4 0,-1 2 0,-6 2 0,-3 4 0,-7 14 0,3-10 0,-3 10 0,-13 21 0,2 2 0,-5 5 0,2 9 0,-2 2 0,1 2 0,1 4 1,2-4-1,1-5 0,5-2-2,2-8-3,5 0-10,1-13-22,-2-13 0,11-4 0,-2-14 0</inkml:trace>
  <inkml:trace contextRef="#ctx0" brushRef="#br0" timeOffset="29232.672">9731 8922 88,'9'23'35,"-14"3"1,-2 7-6,-1 5-22,-5 2-2,7 3-2,-5 0 0,6 0-3,2-4-2,1-8 0,4-3-3,-4-8-4,6-1-6,-4-19-9,-4 10-8,4-10-4,-10-11-1,3 1 4,-7-5 9</inkml:trace>
  <inkml:trace contextRef="#ctx0" brushRef="#br0" timeOffset="29386.6808">9591 9270 11,'-19'-15'26,"-3"0"7,7 4 2,1 1-1,11 1-7,3 9-7,18-11-8,5 7-3,1-3-4,7 5-3,2 1-3,-1-2-6,6 2-20,-2-1-11,-6-4 1,0-1-2,-3-6 2</inkml:trace>
  <inkml:trace contextRef="#ctx0" brushRef="#br0" timeOffset="29586.6923">10037 8957 66,'0'0'37,"2"24"1,-2-1 1,-1-3-15,1 14-14,-8-1-4,7 7-2,-4-1-2,3 1-1,-1-3-2,-1-7-9,2-5-28,-2-5-1,-3-9 1,7-11-1</inkml:trace>
  <inkml:trace contextRef="#ctx0" brushRef="#br0" timeOffset="32227.8433">12203 6934 40,'-9'-11'32,"9"11"1,-11 5-1,1 1-14,1 10-6,-8 0-3,5 8-3,-4 3-2,3 11-1,-1 5 0,4 6 0,2 0 0,10 4 0,6-2 0,10 0-1,5-3 1,10-8 0,6-9-1,10-4 1,6-11-1,4-9-1,1-9 1,1-8-1,-2-11 0,0-2 0,-7-9 0,-6-6 1,-9-5-2,-6 0 1,-11-7 1,-9-4-1,-9-1 0,-7 0 0,-3 4-1,-2 9 0,-1 6 0,-1 3-2,3 17-3,9 16-5,0 0-29,-2 15-1,3 10 1,5 4-1</inkml:trace>
  <inkml:trace contextRef="#ctx0" brushRef="#br0" timeOffset="32770.8744">12299 8194 79,'0'9'35,"-3"14"0,-10 9-8,-7 4-17,-3 13-1,-10 9-3,-3 13-2,-12 6-1,-3 16-1,-9 8 1,-4 1-1,-9 6 1,0 9-1,-5-4 0,2 1 0,2-7 0,5-7 0,7-11 0,8-8 0,11-15-1,9-14 0,10-13-2,7-11 1,8-12-1,9-16-1,0 0-3,0 0-9,8-15-25,1-1-1,0-7 2,7-4-2</inkml:trace>
  <inkml:trace contextRef="#ctx0" brushRef="#br0" timeOffset="33436.9125">12971 8278 44,'1'-17'33,"-1"17"3,0 0-2,16 18-10,1 13-9,1 6-4,15 18-4,4 6-1,14 14-1,9 7 0,13 3-2,5 2-1,10 2-1,2-2 1,5-1-1,2-4 0,-2-6 0,-4-5-1,-6-8 1,-11-8-1,-12-9 1,-10-6-2,-15-10-2,-10-3-6,-20-6-30,-10-9-1,-13-3 0,-10-6 0</inkml:trace>
  <inkml:trace contextRef="#ctx0" brushRef="#br0" timeOffset="34219.9573">10926 10238 55,'-6'-10'34,"-7"-1"-1,-1 6 0,-5 10-15,-6 5-7,5 16-1,-4 2-3,6 14 0,1 1-2,9 5 0,6-1 0,13 3-2,9-11-1,8-6 1,8-11-2,8-11 0,3-12 0,5-5 0,-2-13-1,-5-5 0,-8-6 0,-9-2 0,-11-2 0,-16 0-2,-11 6-1,-15-1-2,-6 14-6,-15 4-21,-5 9-8,-5 9 2,-5 6-1</inkml:trace>
  <inkml:trace contextRef="#ctx0" brushRef="#br0" timeOffset="34639.9813">10481 10994 62,'0'0'36,"3"15"-1,-13 4-2,-6-1-12,-5 19-9,-14 2-4,-1 14-2,-13 2-1,-6 10-2,-7 6 0,-5 4-1,-8 5 1,-3 1-1,-3 1 0,-1-1-1,3-6 1,6-5-1,6-9 1,12-9-2,13-10-1,11-13-2,21-8-6,10-21-28,18 3-4,12-20 1,12-17-1</inkml:trace>
  <inkml:trace contextRef="#ctx0" brushRef="#br0" timeOffset="35128.0092">11567 10820 85,'22'54'37,"15"6"0,8 3-4,5-2-21,16 5-3,7-3-3,9 0-2,2-5-1,4 1-1,0-4-1,0-2 0,-7-6-1,-2-2 0,-7-2-3,-13-11-4,-5-5-32,-14-9 0,-19-8-1,-7-8 0</inkml:trace>
  <inkml:trace contextRef="#ctx0" brushRef="#br0" timeOffset="35684.041">12954 11835 72,'-16'34'37,"0"8"0,-1 2 1,-3 0-23,12 9-7,3-2-1,11 0-3,6-7-1,14-3 0,10-9-1,10-9 0,4-13-1,7-7 0,0-14 0,0-10 0,-3-7 0,-8-6 0,-13-5-1,-9-1 1,-15-2 0,-15 3-1,-15 1 0,-10 5 0,-11 7-1,-7 4-1,1 10-3,-4-1-5,12 11-30,3 10-1,6 3 2,11 4-1</inkml:trace>
  <inkml:trace contextRef="#ctx0" brushRef="#br0" timeOffset="36467.0858">12667 12712 39,'13'8'35,"-13"-8"2,10 18-3,-13 1-6,-10-3-13,4 13-2,-14 1-5,-1 10-2,-13 3-2,-3 10-1,-11 4-1,-5 1 0,-7 1-1,0 1 0,2-3-1,3-6-1,12-5-3,5-14-4,17-8-25,9-8-7,15-16 1,0 0-1</inkml:trace>
  <inkml:trace contextRef="#ctx0" brushRef="#br0" timeOffset="37594.1503">8444 12440 58,'0'0'36,"9"12"0,-8 3 0,-1 5-16,5 15-8,-4 1-4,8 10-2,-3 0-2,7 3-2,3-4 0,6-3-1,2-11-1,5-11 1,2-10-1,3-11 0,3-12 0,-1-10 0,-1-8 1,-5-10-1,-5-3 0,-7-1 0,-6 2 0,-9 3 0,-8 7 0,-4 8 0,-5 11 0,-5 14 0,0 16 0,-2 11 0,1 12 0,2 12 0,1 9 1,1 5-1,2 3 0,6-1 0,2-4-1,3-6-1,7-5-4,-2-17-5,13-9-25,3-11-3,1-16 1,5-9 0</inkml:trace>
  <inkml:trace contextRef="#ctx0" brushRef="#br0" timeOffset="37829.1636">9134 12505 97,'13'-4'37,"-13"4"2,13 8-6,4 0-26,-2-3-2,11 2-3,1-2-1,5 0-3,5 1-2,-5-7-3,6 8-11,-8-5-22,-8-3 3,-8 3-2,-14-2 3</inkml:trace>
  <inkml:trace contextRef="#ctx0" brushRef="#br0" timeOffset="37969.1716">9144 12714 47,'-36'20'33,"16"2"2,8-11-1,22-7-12,12-2-14,14-7-7,10-5-10,14-8-23,7 4-1,-1-10-2,5 2 1</inkml:trace>
  <inkml:trace contextRef="#ctx0" brushRef="#br0" timeOffset="38357.1938">9698 12483 75,'-14'13'37,"10"-1"-1,-1 7-1,0-2-21,9 8-5,0-3-4,7 6-1,4-3-1,7-1-2,3-5 1,4-7-1,1-7-1,3-4 1,0-6-1,0-7 1,0-6-2,-7-3 2,-2-1-2,-3 0 2,-6 3-1,-4 2 0,-8 5 0,-3 12 0,-11 7 1,-1 9-1,-5 8 0,-1 9 0,-2 6 0,3 8 0,0 2 0,5-1-1,2-1-2,6-7-2,8-2-6,1-13-24,7-18-4,5-10 1,1-16-1</inkml:trace>
  <inkml:trace contextRef="#ctx0" brushRef="#br0" timeOffset="38565.2057">10301 12386 64,'0'0'37,"7"19"0,-7 6 0,-4 10-13,-3 1-19,5 6-1,-1 0-2,4 3-2,1-3-3,-1-5-5,4 2-13,-1-15-17,-6-8 2,1-7-2,1-9 2</inkml:trace>
  <inkml:trace contextRef="#ctx0" brushRef="#br0" timeOffset="38718.2145">10138 12678 40,'-20'-14'35,"3"-2"1,10 5 1,10 1-9,5-5-13,17 9-5,0-1-5,11 2-5,2 6-9,-3 0-28,1-7 1,-1 3-1,-6-4-1</inkml:trace>
  <inkml:trace contextRef="#ctx0" brushRef="#br0" timeOffset="38911.2255">10561 12341 67,'0'0'37,"0"0"1,6 24-1,-7 2-13,-5 0-14,7 12-3,-3 2-4,2 7-2,3 6-7,-4-2-32,3-6-1,1-5 0,0-12-1</inkml:trace>
  <inkml:trace contextRef="#ctx0" brushRef="#br0" timeOffset="40083.2925">11376 13972 45,'-10'5'30,"10"-5"2,0 0 0,0 0-20,-4 11-1,4-11 0,-4 15-1,-7-2-1,1 9-2,-10 3-1,-2 7-2,-7 4-1,-5 3-2,-3-1-1,1-2-2,4-2-3,0-11-5,10-2-12,4-10-16,3-16 1,11-8-1,4-10 2</inkml:trace>
  <inkml:trace contextRef="#ctx0" brushRef="#br0" timeOffset="40289.3044">11072 13993 70,'1'-11'35,"-1"11"1,0 0-9,4 9-8,2 5-9,9 12-3,-1 2-2,7 5-2,2 1-1,7 3-1,5-2-2,1-6-2,6 2-5,-5-15-14,3-6-16,4-2 1,-2-11-1,-1-4 1</inkml:trace>
  <inkml:trace contextRef="#ctx0" brushRef="#br0" timeOffset="40495.3162">11630 14050 62,'0'0'35,"15"-7"0,-4 4 0,9-3-17,5 7-11,4-3-3,5 2-3,4 2-2,0-2-4,6 7-7,-9-4-14,-5 1-9,-6 4-1,-12 0 1,-8 6 1</inkml:trace>
  <inkml:trace contextRef="#ctx0" brushRef="#br0" timeOffset="40643.3247">11780 14219 49,'-33'12'33,"13"0"2,4-10-2,16-2-16,0 0-8,24-10-7,3 0-5,10 3-9,3-1-13,6-5-9,5 5 0,-3-5 1</inkml:trace>
  <inkml:trace contextRef="#ctx0" brushRef="#br0" timeOffset="40883.3384">12422 14061 81,'1'15'37,"-8"-5"-2,-1 4-3,-4 9-22,-10 1-5,4 4-2,-4 2-1,4 2-1,0-2 0,1-2-1,5-3-4,1-11-4,8-3-16,3-11-13,0 0 1,1-21-1,0-6 1</inkml:trace>
  <inkml:trace contextRef="#ctx0" brushRef="#br0" timeOffset="41076.3494">12241 14033 62,'0'0'37,"-13"2"-1,9 10 2,4 8-18,-5 0-10,12 5-5,0 3-2,7 6 0,5 0-2,2-1-2,3-1-2,0-8-6,9 0-14,-1-7-15,-5-11 0,0-7 0,-3-11 1</inkml:trace>
  <inkml:trace contextRef="#ctx0" brushRef="#br0" timeOffset="41311.3629">12672 14082 77,'10'-7'36,"-10"7"0,0 0-9,0 0-12,4 17-7,-4 7-3,-5 3-1,2 8-1,-2 2-1,3 6-1,-1-2-1,2-1 0,2-1-2,-2-5-1,2-5-3,-4-12-8,4-6-24,-1-11 1,0 0-1,-15-1 2</inkml:trace>
  <inkml:trace contextRef="#ctx0" brushRef="#br0" timeOffset="41497.3735">12539 14262 83,'17'8'38,"3"-4"-2,6-5-2,3 10-26,-2-5-5,3-1-7,5 4-16,2-2-17,-7-8 1,1 2-1,-6-9 0</inkml:trace>
  <inkml:trace contextRef="#ctx0" brushRef="#br0" timeOffset="41705.3854">13115 14028 96,'0'0'36,"4"26"0,-9 1-8,-3 1-19,3 11-4,-3 3-1,3 6-1,-3 0-3,3 0-2,4 3-18,0-9-18,-6-12 0,2-7-1,5-23 1</inkml:trace>
  <inkml:trace contextRef="#ctx0" brushRef="#br0" timeOffset="42747.445">13692 12643 69,'-5'14'36,"9"3"1,8 4-2,5 1-22,19 11-3,9 0-2,17 8-1,9 1-3,12 5 0,1-2-2,5 2 0,-4-5 0,-5-1-1,-12-5-1,-14 0 0,-13-3-1,-15-6-5,-6 2-23,-15-10-10,-14-4 0,-5-6-2,-4-10 3</inkml:trace>
  <inkml:trace contextRef="#ctx0" brushRef="#br0" timeOffset="48131.7529">14718 13623 31,'0'0'32,"-10"13"3,-2-2-1,-5 3-10,1 13-5,-12-4-7,4 11-4,-7 0-2,3 3-2,-2-3-2,3-1-1,7-5-3,-1-8-4,13-1-3,-4-12-8,12-7-13,0 0-6,4-18-1,3 3 2</inkml:trace>
  <inkml:trace contextRef="#ctx0" brushRef="#br0" timeOffset="48353.7656">14423 13681 46,'-8'-24'32,"7"10"-1,1 4-6,0 10-4,9-3-4,-9 3-6,17 15-4,-6 1-2,6 10-1,0 4-1,6 3 0,-1 3-1,4 2-2,3 1-1,-2-8-4,8 2-8,-4-8-21,2-11-3,2-3 0,-4-11 0</inkml:trace>
  <inkml:trace contextRef="#ctx0" brushRef="#br0" timeOffset="48592.7792">14907 13729 68,'0'0'36,"0"0"-1,0 0 2,14-14-27,5 12-4,5-2-3,6 1-2,5 4-2,-3-1-4,3 6-2,-9-5-8,0 8-7,-7 2-12,-19-11-2,12 21 2,-12-21 2</inkml:trace>
  <inkml:trace contextRef="#ctx0" brushRef="#br0" timeOffset="48781.7901">15032 13833 31,'-30'7'33,"8"2"2,3 0-3,6-5-8,13-4-5,-7 9-7,7-9-4,16 9-3,0-4-1,1-2-2,7 1-1,2-1-2,0-1-3,4 4-5,-5-8-16,2-2-11,4 0-1,-6-7 1,3 2 0</inkml:trace>
  <inkml:trace contextRef="#ctx0" brushRef="#br0" timeOffset="49126.8099">15534 13667 50,'-6'15'32,"-6"-3"1,4 11-1,-3 2-17,-2-2-7,7 7-2,1-2-2,9 3-1,2-4 0,9-1 0,1-7 0,6-5-1,1-7 1,5-7 0,-4-10-1,2-4 1,-4-9 0,-1-4 0,-7-7-1,-1-1 1,-8-6-1,-6 4 0,-8 2-1,-3 3-1,-6 7-1,-4 10-1,-3 10-2,-5 4-7,6 10-28,-1 10 1,-2 2 0,7 9-1</inkml:trace>
  <inkml:trace contextRef="#ctx0" brushRef="#br0" timeOffset="53673.0698">14881 9826 66,'-13'22'34,"-9"1"1,-1 7 1,-5 6-25,-8-3-2,3 9-3,-7-1-2,4 6-1,-1-4 1,3 1-2,-1-1 0,3-4-1,3-4 1,5-2-1,2-6 0,5-4 0,4-7 0,8-3 0,9-4-1,8-3 1,7-2 0,9-4-1,7-3 1,11-1-1,7-1 1,6 0-1,1-2 1,6-2-1,-3 2 0,0 1 0,-5 0 0,-5 1 1,-8 1-1,-6 1 0,-6 2 0,-5-1 0,-6 1 0,-5-3 0,-3-2 0,-3 0 1,-3-5-1,-2-4 1,-4-7-1,-1-4 0,-6-7 0,-1-3 0,-5-5 1,-6-8-1,-5-3 0,-5 0-1,-4 2 1,-2 4 0,-2 5 0,0 7-1,3 10-1,3 8-1,12 15-4,0-1-15,17 2-17,0 19 0,11-7 0,11 5 0</inkml:trace>
  <inkml:trace contextRef="#ctx0" brushRef="#br0" timeOffset="56976.2588">15753 10564 69,'0'0'37,"4"17"-1,-2-5-1,-3-3-21,6 12-7,-6-4 0,2 9-4,-1 2 0,5 1-1,-3-1-2,0 1 1,2-1-3,-1-6-1,2 3-5,-4-12-8,1-2-22,0-2 1,-2-9-1,0 0 2</inkml:trace>
  <inkml:trace contextRef="#ctx0" brushRef="#br0" timeOffset="57248.2744">15576 10559 91,'16'-4'38,"8"-1"1,5 3-8,4-7-19,12 5-2,1-7-4,8 6-2,0 0-2,1 1-2,-2 6-6,-14-4-23,-4 4-11,-10 3 0,-14 1 0,-11-6 0</inkml:trace>
  <inkml:trace contextRef="#ctx0" brushRef="#br0" timeOffset="68725.9308">20568 4905 9,'0'0'25,"0"0"3,0 0-5,-4-10-2,4 10-2,0 0-4,0 0-2,0 0-2,-1-10-2,1 10-4,0 0-1,0 0-1,0 0 0,-1 16-1,1-16-2,-2 20 1,1-4 1,0 7-1,0 4 0,1 1 0,0 1 0,1 7-1,0 2 1,2 1 0,2 3 1,1 0-2,1-4 1,2 3 0,1-2 0,3-5 0,1-2-1,0 0 1,2-4-1,4-5 1,1-3 0,3-1-1,2-6 1,1 3 0,0-4 0,3-9 0,-3-4 0,1 1 0,-4-6 0,1-4 0,-2-4 0,1-5 0,-2-6-1,0 3 1,-2-3 0,-1-5 0,-1-2-2,1 2 2,-4-2-2,0 1 2,-3 0-2,-1-2 1,0 0 0,-1 3-1,-2 2 1,-1-4 1,0 1-1,-1 3-1,-1 1 2,-1 3 0,-2 2-1,0 0 1,-2 4 0,0 3-1,-2 3 1,0-2 0,0 5-1,2 9 0,-4-14 0,4 14-1,0 0 1,-5-12-2,5 12-1,0 0-2,0 16-4,0-16-25,-7 16-5,7-16 1,-6 16-1</inkml:trace>
  <inkml:trace contextRef="#ctx0" brushRef="#br0" timeOffset="70068.0077">20223 5892 9,'0'0'22,"0"0"0,-1 10-9,1-10 0,-20 20-3,3 1-4,-7 3-1,-5 9-2,-8 9 0,-7 3 0,-6 9-1,-8 7 0,-4 5-1,-2 0 0,-6 8 1,-3-1-2,0-2 1,1-1-1,2-2 1,5-6-1,4-5 0,6-4 0,8-7 0,6-9-2,8-3-2,8-8-7,4-13-14,15 6-1,-4-19 2,10 0-1</inkml:trace>
  <inkml:trace contextRef="#ctx0" brushRef="#br0" timeOffset="70489.0317">20621 6094 1,'0'0'21,"8"23"2,-10-8-7,1 10-1,-5 6 0,-4 8-3,-5 6-1,-8 7-3,-2 6-1,-14 5-2,0 7 0,-7 2-1,-1-2 0,-2-1-2,3 0-1,5-1 0,2-7-1,14-8-4,2-9-5,9-15-20,14 0-2,0-29 2,17 7 0</inkml:trace>
  <inkml:trace contextRef="#ctx0" brushRef="#br0" timeOffset="70937.0574">20988 5943 9,'-7'19'25,"13"16"3,-1-4-8,7 10-1,4 10-2,1 5-3,3 12-4,-2 1-3,-2 6-2,-5 2-2,-1 3-1,-7 1-1,-1-7 0,-3-3-1,0-3-2,0-4-2,0-9-11,-2-12-16,9-5 0,-5-20 1,8-3-1</inkml:trace>
  <inkml:trace contextRef="#ctx0" brushRef="#br0" timeOffset="71357.0814">21252 5959 25,'0'0'28,"12"0"2,5 12 0,-1 8-14,13 0-4,13 16 0,4 2-1,14 12 0,3 1-4,9 10-2,1-2-1,6 2-1,-2 2-1,2-2 0,-3-1-1,-2-2-1,-3-2 1,-2-5 0,-6-4 0,-5-3-2,-8-8-2,-12-8-10,-9-4-24,-2-9 2,-18-13-1,-9-2 0</inkml:trace>
  <inkml:trace contextRef="#ctx0" brushRef="#br0" timeOffset="81990.6896">18649 7344 18,'-4'21'21,"-4"-5"-4,6 3-1,2-4 0,2 0-3,9 0-2,1-6-1,8 1 0,2-5-1,6-3-2,-2-7 0,7 2-2,-4-6 0,-2 0 0,-5-5-2,-2 3 0,-10-6 0,-5 5-1,-8-2-1,-9-1 0,-11 2-1,-5 6-1,-6 3 0,-6 2-2,1 9-8,-4 0-9,2 3-14,11 10 1,3-5 0,10 4 1</inkml:trace>
  <inkml:trace contextRef="#ctx0" brushRef="#br0" timeOffset="82441.7154">18292 7792 19,'-14'10'22,"1"13"2,-13-1-13,-6 5 2,-7 5 0,-7 4 0,-2 4-2,-7 0-1,-4 10-1,-5 1-1,1 2-2,-5-1-2,4 1 0,1-4-3,3-1 2,7-6-2,8-9-2,11-7-5,7-9-4,27-17-9,2 10-13,15-23 0,18-9 0,6-15 0</inkml:trace>
  <inkml:trace contextRef="#ctx0" brushRef="#br0" timeOffset="82746.7327">18602 7773 5,'6'19'26,"-21"-6"2,0 13 2,-8-1-13,-4 4 0,-2 4-3,-5-1-4,2 9-3,-4-1-2,-1 6-1,-6 1 0,-1 2 0,-5-1-2,5 2 0,0-2 0,4-5-1,4-4-2,4-8-1,12-5-6,5-9-8,15-17-16,0 0-1,10-8-1,15-12 2</inkml:trace>
  <inkml:trace contextRef="#ctx0" brushRef="#br0" timeOffset="83028.749">18656 7878 38,'23'-10'28,"-14"-1"3,-9 11-2,0 0-19,0 23 0,-9 0-4,-4 3-2,-2 10-1,0 5 0,-4 6-1,1 5 0,1 5 0,-3 0 0,3-2-1,0 1-1,2-5-1,2-7-3,2-6-2,5-7-11,5-8-14,1-23-2,0 0 1,0 0 1</inkml:trace>
  <inkml:trace contextRef="#ctx0" brushRef="#br0" timeOffset="83308.765">18841 7832 41,'11'-1'32,"-11"1"3,6 19-1,-3 9-10,-4-5-15,5 10-1,-1 2-2,4 7-3,-1 3-1,4 3 0,0-3-1,2 0 0,-1-1-2,2-1-1,1-1-3,-4-9-5,7-1-13,-5-5-12,-4-10 0,3-4-2,-11-13 4</inkml:trace>
  <inkml:trace contextRef="#ctx0" brushRef="#br0" timeOffset="83595.7814">18963 7878 46,'7'12'33,"3"7"2,-3 0-1,11 3-14,2 11-11,0 1-1,8 6-3,0 0-1,4 3-3,-1-3 0,3 0 0,-3-2-2,-2-2-3,0 0-7,-8-2-25,-4-9 1,-2-3-1,-10-13 0</inkml:trace>
  <inkml:trace contextRef="#ctx0" brushRef="#br0" timeOffset="84263.8196">20029 7370 8,'0'14'23,"-11"-8"2,10 10 1,-2-3-12,1 2-2,7 3 0,5-4-1,7 4-1,4-6-2,8-1 0,1-7-3,3 1-1,-3-6 0,0-3-2,-5-5 0,-5-1-1,-4-3-1,-6-1 0,-5 0-1,-5-5-1,-5 1-2,-5 0-1,-3 4-3,-7 2-7,-4 5-16,-3 9-2,-9 0 2,4 16 1</inkml:trace>
  <inkml:trace contextRef="#ctx0" brushRef="#br0" timeOffset="84617.8399">20181 7860 25,'-17'1'25,"3"20"0,-12-2 3,-4 10-19,-2 7 0,-4 5-3,1 9-2,-2 3 0,4 1 0,1 0 0,4 0-2,2-1-2,6-6-2,3-5-6,5-9-12,2-14-8,11-3-3,-1-16 2</inkml:trace>
  <inkml:trace contextRef="#ctx0" brushRef="#br0" timeOffset="84874.8546">20177 7875 54,'9'-6'33,"0"12"-2,-10 4 2,-7 8-22,8 15-3,-5 4-1,6 11-2,-1 4-1,6 6-1,0 2-1,4 2 0,2-4-2,1-7 0,2-2-2,-3-12-3,4-3-8,-4-6-23,-3-19 1,2-6 0,-5-13 0</inkml:trace>
  <inkml:trace contextRef="#ctx0" brushRef="#br0" timeOffset="85112.8682">20344 7955 69,'12'9'36,"-2"9"1,4 7 0,-1 7-24,2 0-5,9 10-1,-4 0-3,5 2-1,-2 0-2,1-2 0,-1-5-2,-2-2-2,2-2-5,-9-10-21,1-8-10,-2-6 2,-13-9-2</inkml:trace>
  <inkml:trace contextRef="#ctx0" brushRef="#br0" timeOffset="85721.9029">21146 7359 17,'1'25'28,"-6"-9"2,6 10 2,-2-2-13,3-1-3,7 2-2,2-5-3,8 3-2,3-10-3,7-1 0,1-8-1,6-5-1,-2-8-1,0 1-1,-4-6 0,-4-5 0,-9-2 0,-7 1-2,-9-3-1,-12 1-1,-7 5-1,-10-2-2,-1 8-4,-11 1-8,2 7-20,0 9 2,0 5-1,11 9 2</inkml:trace>
  <inkml:trace contextRef="#ctx0" brushRef="#br0" timeOffset="86014.9197">21409 7897 65,'-9'12'30,"-12"-3"-1,3 7-6,-7 6-20,-4 4 0,1 7-1,-2 4 1,3 7 0,-1 0-1,4 5-1,0 1-1,3 0-3,5 0-6,-1-7-15,3-11-7,9 0-2,-3-20 2</inkml:trace>
  <inkml:trace contextRef="#ctx0" brushRef="#br0" timeOffset="86260.9337">21424 7871 81,'0'0'35,"16"20"0,-16 10-7,-3 3-22,6 9-2,-1 6 1,5 6-2,1 2-1,6 1-1,0-4-1,3-6-1,3-5-3,-3-8-7,3-11-25,-2-3 0,-5-15 0,3-7 0</inkml:trace>
  <inkml:trace contextRef="#ctx0" brushRef="#br0" timeOffset="86501.9475">21596 7911 76,'10'20'38,"11"9"-1,5 3 2,-2 2-29,11 12-1,-3-3-2,7 2-4,-3-7-2,0-2-1,-4-4-4,-5-9-4,1-7-30,-9-5-1,-6-11 1,-4-3-1</inkml:trace>
  <inkml:trace contextRef="#ctx0" brushRef="#br0" timeOffset="87210.9881">22789 7252 23,'0'0'29,"-15"-3"1,2 14 1,-8 2-15,-1 3-3,8 7-2,-2 0-2,10 8-3,4-2 1,13 2-2,7-7-1,8 2 0,2-7-1,9-2 0,4-5-1,3-6 0,-1-6 0,-1-3-1,-6-5 0,-2-7 0,-7-2-1,-10-4 0,-13-3 0,-10-3-1,-13 3-1,-7-2 0,-6 7-2,-10 2-2,0 12-5,-6 3-13,0 8-11,11 12-1,4-1 2,10 15 1</inkml:trace>
  <inkml:trace contextRef="#ctx0" brushRef="#br0" timeOffset="87508.0052">22805 7880 62,'-20'24'32,"-14"2"0,1 9-3,-3 0-23,-6 0-1,3 6 1,-2-1-2,8 1-2,2-8-2,6-4-5,12-5-8,2-4-17,11-20-3,0 0 0,18-8-1</inkml:trace>
  <inkml:trace contextRef="#ctx0" brushRef="#br0" timeOffset="87747.0187">22956 7856 77,'0'0'37,"0"0"-1,2 15 2,-18 8-28,13 9-4,-3 3-2,3 10-2,1 2 0,6 2-1,4 0 0,6-3-2,3-6-2,0-5-4,4-1-12,2-12-19,-5-13 1,1-6-1,-1-15 2</inkml:trace>
  <inkml:trace contextRef="#ctx0" brushRef="#br0" timeOffset="87966.0314">23080 7888 57,'0'0'36,"0"0"1,16 22 0,-3-2-11,0 2-18,11 8-2,1-2-2,2 6-3,3 1-2,5-4-2,3-1-4,-10-9-6,11-6-18,-8-1-7,-8-12 0,4-4 2</inkml:trace>
  <inkml:trace contextRef="#ctx0" brushRef="#br0" timeOffset="88180.0435">23248 7824 58,'24'16'38,"13"9"-1,12 1 2,1-1-12,8 10-19,-3-4-2,7 1-7,-5 4-14,-6-9-23,-13-9 1,-12-3-2,-10-9 0</inkml:trace>
  <inkml:trace contextRef="#ctx0" brushRef="#br0" timeOffset="93579.3524">18345 9022 24,'0'0'31,"23"-3"2,-23 3 0,0 0-11,12-2-5,-12 2-5,-10 15-4,-5-3-4,2 7 0,-10 2-2,-2 6 0,-6 0-1,-4 1 0,-5 2 0,0 2-1,-1-2 1,3 0-1,5-1 0,5-3 0,10-3 0,9 0 0,11-6 0,8-2 0,10-3 0,9 0 0,7-4 0,6 0 0,1-2 0,3-4 0,4 1 0,0-2 0,-4-1 1,-2-3-1,-6-1 0,-3 0 0,-6-4 1,-5 1-1,-7 0 1,-7-4-1,-5-3 1,-3 2-1,-5-3 1,-3-6 0,-4-2-1,-1-3 1,-3-4-2,-2 1 2,-2-1 0,-3-1 0,-1 1-1,1 6 1,1 2 0,1 3 0,4 5 0,1 1 0,5 6-1,9 7-1,0 0-3,0 0-7,12 11-27,8-1 1,3 0 0,11 3 0</inkml:trace>
  <inkml:trace contextRef="#ctx0" brushRef="#br0" timeOffset="94027.3781">19128 9161 36,'-10'4'29,"-8"0"4,-1 13-1,-4 1-17,-3 2-3,6 10-3,0 0-1,8 4-2,4-3-2,13 1-1,9-5 0,8-4-1,6-11-1,4-4 0,1-7-1,0-6 1,-3-4 0,-4-4 0,-11-5 0,-4 1 0,-9-7-1,-7 1 1,-6-1-1,-3 0 1,-5 0-2,-1 4 1,1 3 0,-3 3 0,6 8-2,-1 3 0,17 3-4,-19 10-7,20 5-17,5 1-5,-1-1-1,8 2 1</inkml:trace>
  <inkml:trace contextRef="#ctx0" brushRef="#br0" timeOffset="94395.3991">19269 9306 46,'9'-11'36,"5"1"1,-5-3 0,-3-1-15,9 13-6,-15 1-7,15 2-3,-7 8-3,0 5-1,-1 3-1,0 3-1,1 3 1,-2-3-1,-1-1 0,1-4 0,-3-4 0,-3-12-1,5 11 1,-5-11 0,7-11 0,-3 1 0,1-3 0,2-5 1,2 1-2,3-2 2,-2 4-2,3 1 2,-1 2-2,0 2 1,1 7 0,-2 3-1,4 3-2,-5 0-5,10 5-13,-5 1-17,1-4 2,1 3-2,2-6 0</inkml:trace>
  <inkml:trace contextRef="#ctx0" brushRef="#br0" timeOffset="94897.4277">20195 9293 54,'0'0'34,"0"0"1,0 0-2,-14-15-14,0 13-9,-5-5-3,-1 6-2,-3 0-2,2 6 0,3 0-1,-1 5-1,3 3 1,4 1-1,3 4 0,6 0 0,7-2-1,4-1 1,4-2-1,5-2 0,2-2 1,2-3-1,0-6 0,1-1 1,-2-8-1,-3-1 1,-2-5 0,-1-4 0,-3-5-1,-3-1 1,-2 0-1,-1-1 1,-2 1 0,-1 6-1,-2 3 1,0 16-1,-2-10 0,2 10 1,-4 16-1,4 1 1,1 6 0,-1 0 0,3 2-1,1 2-1,3-3-1,-1-2-4,9 0-6,-6-8-26,4-9-1,6-3 1,-1-9-2</inkml:trace>
  <inkml:trace contextRef="#ctx0" brushRef="#br0" timeOffset="95285.45">20614 9179 76,'11'-12'36,"-11"12"0,0 0 0,-14-2-27,-1 3-4,1 5-2,-3 0-2,3 1 0,0 2 0,3 4 0,1-1-1,3 4 1,6 0 1,4 2-2,5 0 2,4 1-2,4 1 1,3-3 0,2 0-1,0-2 0,-3-1 0,-5-2 0,-5-1 0,-8 1 0,0-12-1,-21 17 1,0-7 0,-2-4 0,-2-1 0,0 0-1,4-2-3,4-4-3,17 1-15,0 0-15,2-10 0,15 2-1,5-8 2</inkml:trace>
  <inkml:trace contextRef="#ctx0" brushRef="#br0" timeOffset="95644.4705">20984 9138 78,'0'0'35,"-24"-7"0,8 4-5,-2 10-23,-7 2-2,5 2-2,2 2-1,5 3 0,6 0 0,6 6-1,4-2 1,7-2-1,3 1 0,4 1-1,0-2 1,-1-1-1,-2-2 0,-5-2 0,-3-2 0,-6-1 0,-7 1 0,-4-4 0,-6-2-1,-3 1 1,-3-3 0,-2-2-1,5 3-2,-1-8-4,11 6-13,10-2-17,-8-10 1,8 10 0,21-19 0</inkml:trace>
  <inkml:trace contextRef="#ctx0" brushRef="#br0" timeOffset="95865.4831">21108 9180 94,'3'12'38,"-3"-2"1,0-10-8,3 25-24,-5-8-1,4 3-3,-1-3-3,-1 1-2,3 1-4,-3-19-10,0 17-22,0-17 0,0 0-1,4-9 2</inkml:trace>
  <inkml:trace contextRef="#ctx0" brushRef="#br0" timeOffset="96026.4923">21149 9068 80,'-2'-11'37,"2"11"-3,0 0 0,0 0-32,0 0-13,22 2-24,0 4 0,3-3-1,6 4 0</inkml:trace>
  <inkml:trace contextRef="#ctx0" brushRef="#br0" timeOffset="96533.5214">21499 9190 36,'0'0'33,"0"0"1,-17 4 0,8-11-10,-3 5-10,-7-6-6,0 7-5,-4 1 0,1 1-1,-2 4-1,2 4 0,4 6 1,7 3-1,6 2 0,7-2 0,7 1 0,10-1 0,5-4-1,5-3 0,0-5 0,-1-5 0,-2-5 0,-3-6 1,-6-3 0,-6-4 0,-6-3-1,-4-1 1,-4-1 0,-1 3 1,-1 1-2,1 7 0,4 11 0,0 0 0,0 0 1,-3 15-1,5 7 1,0 6-1,-2 5 0,-2 4 0,-4 3 1,-3 3-1,-6-1 1,-5-1-1,-3-5 1,-2-5 0,-2-7 0,-1-5 0,2-11 0,4-5-1,5-7-1,5-10-3,10-1-10,2-5-24,8-11 0,8 0 0,2-7 0</inkml:trace>
  <inkml:trace contextRef="#ctx0" brushRef="#br0" timeOffset="96963.5459">21727 9117 80,'0'0'38,"4"18"-1,-3-2-1,-2-4-24,5 7-4,-3-2-3,3 8-3,0-1 0,2-2-1,0-4 0,1-1 0,0-6 0,2-1-1,-9-10 0,18 3 1,-7-13-1,1 0 0,-1-7 0,4-5 1,-1-3-2,1-2 1,-1 1 0,-1 4 0,-3 5 0,-2 3 1,-8 14-1,0 0 0,9 10 1,-8 6 0,-2 3-1,1 3 1,1 2-1,2 0 0,0-1-1,0-7-2,3 1-2,-6-17-10,8 10-24,-8-10 0,11-7 0,-4-4-1</inkml:trace>
  <inkml:trace contextRef="#ctx0" brushRef="#br0" timeOffset="97564.5804">22121 9104 72,'4'10'38,"-4"-10"0,0 20 1,1-1-23,-4-5-8,8 6-2,-3-2-4,3 2 0,2-1 0,2-4-2,0-1 1,2-9-1,0-3 0,0-2 0,0-4 0,2-6 0,-2-5-1,-1-1 1,2-5-1,-2 3 0,2 0 1,-2 0 0,-2 3-1,-3 4 1,-5 11 0,0 0 0,0 0 0,0 0 0,4 19 0,-7-4 1,2 3-1,2-4 1,1 1-1,1 0 0,7 1 1,0-6 0,3-4-1,1-2 0,1-6 0,2-2 0,-3-4 0,3-6 0,-4-8-1,-1 1 0,-1-2 1,0 0 0,-4 2 0,0 0 0,-1 7 1,-6 14-1,0 0 1,11-1 0,-9 12 0,-1 7 0,-1 3 0,1 2 0,-1 2 0,0 0 0,1-1-1,-2-3-2,1 0-3,0-21-15,-4 17-20,4-17 0,0 0 1,9-16-2</inkml:trace>
  <inkml:trace contextRef="#ctx0" brushRef="#br0" timeOffset="97985.6044">22647 9118 69,'13'4'39,"2"-1"-1,0-2 0,0-5-20,12 8-8,-4-5-2,8 2-4,-1-3-1,-1 0-2,-1-3 0,3 0 1,-3-5-1,-4-1-1,-4-3 1,-5 1-1,-8-3 0,-3-2 0,-7 0 1,-10 1-2,-6 2 0,-4 7 0,-6 5 0,-1 5 1,1 7-1,-2 10 1,2 6 1,7 5 0,4 3-1,8 0 1,6-2 0,7 3 0,4-4 0,7-5-1,3-4 0,1-6-4,2-2-3,-5-14-11,4 0-23,3-7 1,0-9-2,3-1 3</inkml:trace>
  <inkml:trace contextRef="#ctx0" brushRef="#br0" timeOffset="98390.6276">23097 9022 79,'1'20'39,"-5"-5"1,3 4 0,1 5-24,-4-4-7,8 3-2,1-4-4,-1 5-1,0-4 0,7-5-1,0-3-1,0-4 0,1-5 0,0-2-2,3-3 1,-1-7 0,4-4-1,-8-3 0,2-4 0,3-6 1,1-1-1,-4-1 1,-3 3 1,3 3 0,-7 4 0,4 7 1,-9 11 0,0 0 1,1 15-1,-2 3 1,-4 5 0,-2 3-1,4 2-1,-4 4 0,1 1 0,9-7-3,4 4-5,-11-12-18,13-6-14,-9-12-1,13 0 1,3-11 0</inkml:trace>
  <inkml:trace contextRef="#ctx0" brushRef="#br0" timeOffset="98713.6461">23499 8692 83,'17'-7'40,"-7"14"0,2 7-5,-11 0-22,16 13-3,-6 2-2,-1 7-3,-5 3-2,2 7-1,-2-1-1,-5 0 0,2-4-1,-5-1 0,0-3 0,5-3 1,0-5-2,4-2 1,-1-3 0,8-4 0,-2-3-1,6-8 0,6-5-2,-7-7-4,8 2-9,-4-11-24,-5-7-1,-7-6 1,0-6-1</inkml:trace>
  <inkml:trace contextRef="#ctx0" brushRef="#br0" timeOffset="98911.6574">23375 9038 49,'1'12'37,"19"0"1,3-5 0,4-5-17,17 6-4,-7-12-7,10 5-3,-6-3-6,4-9-9,-9 1-29,-7-4-2,-5-6 0,-10 3 0</inkml:trace>
  <inkml:trace contextRef="#ctx0" brushRef="#br0" timeOffset="100031.7215">15148 6883 87,'37'8'37,"6"1"1,7-4 2,7-1-29,12 9-6,13-1 1,11 1-1,6 0-2,7 1-1,-2-3-1,-4 2 0,-10-1-2,-14-6-2,-13-2-2,-17-3-3,-13 6-10,-22-8-22,-11 1 0,-26-16 0,-4 2 2</inkml:trace>
  <inkml:trace contextRef="#ctx0" brushRef="#br0" timeOffset="100323.7381">16195 6785 78,'0'0'38,"-9"21"-1,8-4 2,1-1-29,12 8 0,4-4-3,10 7-2,6 0-1,6 5-1,-1-1 0,-1-1-1,-6 1-1,-8 3-1,-15 1 0,-12-2 0,-19-1-2,-15-6-3,-4 5-27,-13-5-9,-4-10 1,9-6-1</inkml:trace>
  <inkml:trace contextRef="#ctx0" brushRef="#br0" timeOffset="128285.3375">742 15541 28,'19'-57'32,"-19"57"2,0 0-1,0 0-16,0 0-3,0 0-4,0 0-3,0 0-4,0 0-1,-18 77-1,18-77 1,4 82-2,-4-82 1,7 91-1,-7-91 1,13 88 0,-13-88-1,10 65 0,-10-65-1,0 0 2,14 55-1,-14-55 0,0 0 0,0 0-1,0 0 2,0 0-1,7-58 1,-7 58-1,0 0 0,6-73 1,-6 73 0,0 0 1,24-61-1,-24 61 1,0 0-1,0 0 1,62-33-1,-62 33 0,0 0-1,66 11 1,-66-11-1,0 0 1,57 42-1,-57-42-1,0 0 1,10 61-1,-10-61 2,0 0-1,-45 56 0,45-56 1,-51 26 0,51-26 0,-53 10 1,53-10-1,0 0 0,-55-10-2,55 10 2,0 0-3,0 0-4,0 0-7,0 0-25,0 0 2,62-54-2,-62 54 2</inkml:trace>
  <inkml:trace contextRef="#ctx0" brushRef="#br0" timeOffset="128772.3653">1352 15697 64,'-2'-21'34,"-2"-1"-2,-5 3-9,0-2-12,-1 7-2,-5 2-4,2 11-2,-3 5 0,-2 8-1,-2 9 0,1 7 0,2 3-1,6 5 0,6 1 0,2-1 1,8-6-1,14-3 0,4-8 0,5-10 0,5-7 0,0-7-1,-1-10 1,1-3-1,-4-6 1,-7-4-1,-5-2 1,-3 1-1,-6-2 1,-5 2 1,-4 1-1,-2 6 0,-5 4 1,0 7-1,8 11 0,-16 0 0,8 11 0,2 9-1,2 5 1,4 6-1,1 1 0,2 0-1,5 3-1,0-7-1,5 3-5,-2-16-11,6 1-19,5-7 1,1-10-2,5-3 2</inkml:trace>
  <inkml:trace contextRef="#ctx0" brushRef="#br0" timeOffset="129174.3883">1838 15580 56,'0'0'35,"-22"-9"2,10 11-2,-4 2-17,-5-5-7,8 11-3,-3-5-3,4 5 0,1-2-2,3 4-1,3-1-1,4 4 1,3 0-1,3 0-1,4 0 0,3 2 1,3 0-1,1 1 0,1-2-1,-2 1 1,0-1-1,-3 2 1,-3 2-1,-5-3 2,-5 1-1,-4-2-1,-5 0 2,-5-3-1,-2-2 0,-2-5-1,1-4 0,0-6-3,7 1-2,-2-12-4,11 6-11,2-5-18,6-3 2,5 1-1,1-1 2</inkml:trace>
  <inkml:trace contextRef="#ctx0" brushRef="#br0" timeOffset="129570.411">1895 15788 42,'17'-3'33,"5"2"2,-5-3-6,2-6-8,8 4-4,-4-7-6,5 2-4,-4-5-2,2 4-1,-3-5-2,-1 2 0,-5-3 0,-3 3-1,-5-3 0,-6 3-1,-5 0 1,-2 1 0,-8 1-1,-3 6 0,-5 3 0,-2 4 0,-1 6 0,-1 4 1,1 5-1,2 5 0,1 4 1,6 1 0,3-1 0,6 4 1,4-3 0,6 0 0,4-2-1,6 0 1,1-4-1,7 1-1,3-3-1,2-6-1,6 2-4,-2-11-8,9-1-26,-1-1 0,-2-8 1,1 0-1</inkml:trace>
  <inkml:trace contextRef="#ctx0" brushRef="#br0" timeOffset="129982.4346">3152 15684 62,'-3'-10'37,"3"10"-1,-12-14-7,-4 0-11,16 14-5,-26-15-5,15 14-3,-5 0-1,-1 7-1,-2 1 0,0 8-1,-2 1-1,5 4 0,0 4 0,5 3 0,4-1-1,7-2 0,8 1-1,5-3-1,10 0-2,-2-13-6,14 4-13,0-11-17,-2-7 1,1-3-1,-3-10 2</inkml:trace>
  <inkml:trace contextRef="#ctx0" brushRef="#br0" timeOffset="130419.4596">3388 15604 57,'0'0'36,"-12"6"0,4 9-1,-1 1-21,-8-3-5,10 10-4,-2-5-1,6 5-2,3-1-2,5-2 1,4 0-1,5-4 0,3-1 0,2-4 1,2-6-1,-1-4-1,3-4 2,-4-4-1,-1-4 0,-1-5 0,-5-4 0,-3-3 1,-3-2 0,-6-1 1,-6 1 0,1 3 0,-4 0 1,0 6-1,-3 5 1,12 11-1,-15-4 0,15 4 0,-4 20-2,4-2 1,3 4-1,4 1-1,3 3 0,1-3-2,5 4-3,-4-8-5,9 7-12,-1-11-17,-5-6 1,3-2 0,-4-9 2</inkml:trace>
  <inkml:trace contextRef="#ctx0" brushRef="#br0" timeOffset="130764.4793">3861 15572 63,'1'-12'37,"-8"-1"0,7 13 1,-19-7-22,3 6-10,2 8-1,0 3-2,4 0-1,2 2-1,5 5-1,2 3 0,4 0 1,6 1-1,3-3 0,4 1 0,1 0 1,2-2-2,-2-1 1,0-2-1,-4-1 0,-4-1 0,-7-1 0,-4 2 0,-8-3 1,-3 3-1,-4-5 1,0 3-1,-4-8-2,7 7-6,-5-11-18,7-5-9,12 6-1,-5-19 0</inkml:trace>
  <inkml:trace contextRef="#ctx0" brushRef="#br0" timeOffset="131192.5038">3969 15724 65,'11'-1'38,"5"0"-1,0-5 1,1-6-21,6 5-10,-1-6-2,3-1-2,-1-1-2,2-1 0,-4-1 1,-2 1-1,-7 0 0,-1 1 1,-7 0-1,-2 2 0,-7 0 0,-6 5 0,-4 0 0,0 4-1,-5 1 0,-2 6 0,0 6 1,-1 2-1,0 5 0,6 4 1,0 4 0,4 3 0,6 2 0,5 0 0,2-1 0,6 2-1,4-4 1,3-1-1,0-3 0,3-6 0,0-3-2,-3-5-1,6-1-5,-8-14-11,1 2-21,3-4 0,-3-6-1,2 1 2</inkml:trace>
  <inkml:trace contextRef="#ctx0" brushRef="#br0" timeOffset="131533.5233">4570 15574 98,'0'0'39,"0"0"1,0 0-3,-3 10-30,3-10-4,0 0-4,0 0-6,17 18-10,-17-18-24,7 10 2,-7-10-1,0 0 1</inkml:trace>
  <inkml:trace contextRef="#ctx0" brushRef="#br0" timeOffset="131706.5332">4584 15740 72,'0'0'41,"-3"13"-3,3-13 2,0 0-23,-1 11-9,1-11-4,0 0-9,10 7-29,-10-7-6,0 0 1,9 0-1</inkml:trace>
  <inkml:trace contextRef="#ctx0" brushRef="#br0" timeOffset="146998.4078">5219 15315 29,'2'9'33,"-2"-9"1,0 0 0,-7 15-11,7-15-10,-6 20-3,1-5-3,5 10-2,-1-1-2,1 6 0,1 2-2,1 3 1,-1 0-1,2 2-1,0-2 0,0-3 1,0-2-2,1-2 1,3-5 0,0-5 0,4-4 0,4-7 0,2-7 0,4-2 0,5-5 0,0-5-1,2-1-2,-3-7-4,6 6-10,-3-2-19,-11-5 0,-4 5 0,-10-4 0</inkml:trace>
  <inkml:trace contextRef="#ctx0" brushRef="#br0" timeOffset="147211.4199">5157 15589 56,'0'0'35,"20"-11"-1,0 7 0,0 1-23,-3-8-4,9 4-3,0-2-4,0 2-4,7 3-8,-5-3-7,2 1-11,4 4-5,-8-3 1,2 7 0</inkml:trace>
  <inkml:trace contextRef="#ctx0" brushRef="#br0" timeOffset="147523.4378">5562 15533 52,'0'0'35,"14"6"-3,-14-6-7,9-1-6,4 6-4,-13-5-5,20 10-4,-10 0-2,2 2-2,-2 5-1,1 1-1,-2 4 0,-3-1 0,-1 0 0,-3-4 0,0-2-1,-1-4 1,-1-11 0,0 0 0,0 0 0,-5-10 1,5-7-1,3-1 1,3-3-1,-1-4 1,3 3-1,2 1-1,3 3-1,-1-2-4,7 10-5,-9-6-9,6 5-16,2 7 0,-6-2-1,2 8 2</inkml:trace>
  <inkml:trace contextRef="#ctx0" brushRef="#br0" timeOffset="147747.4506">5937 15548 49,'0'0'36,"12"6"-1,-12-6-2,0 0-12,5 21-8,-8-10-5,6 4-4,-3 1-2,1 2-1,0 1 0,1-3-2,0 1-3,-1-8-5,7 3-16,-8-12-11,0 0 0,0 0-2,7-11 3</inkml:trace>
  <inkml:trace contextRef="#ctx0" brushRef="#br0" timeOffset="147911.46">6004 15393 69,'-1'-13'34,"1"13"-1,0 0-9,0-12-28,0 12-25,0 0-3,0 0-1,11-6-1</inkml:trace>
  <inkml:trace contextRef="#ctx0" brushRef="#br0" timeOffset="148279.481">6153 15416 47,'10'4'35,"-10"-4"1,3 11-3,-5-1-9,2-10-14,0 22-3,1-9-3,5 5-1,-1 1-1,5 2-1,0 0-1,0-3 1,1 0-1,0-5 0,-1 1 0,0-4 0,-10-10 1,12 6-1,-12-6 0,7-13 0,-3 1 0,0-2 0,0-5 0,2-2 0,2-5 0,0 1 0,2 1 0,-1 0-3,2 5-4,-3-2-7,3 4-20,-2 8-2,-9 9-1,12-9 1</inkml:trace>
  <inkml:trace contextRef="#ctx0" brushRef="#br0" timeOffset="148521.4949">6478 15511 56,'9'12'37,"3"-2"0,-12-10-1,0 0-15,14 14-7,-14-14-4,0 0-3,3 13-3,-3-13 0,3 13-3,1-1 0,-1 0-2,-1 5 0,2 1-1,-1-1-2,4 2-5,-6-7-11,4-3-20,-5-9 1,10 6 0,-10-6 1</inkml:trace>
  <inkml:trace contextRef="#ctx0" brushRef="#br0" timeOffset="148701.5052">6543 15317 79,'-9'-8'37,"9"8"-2,0 0 1,-9 1-32,9-1-10,0 0-18,11 5-11,2 0-1,-1-3 0,6 4 1</inkml:trace>
  <inkml:trace contextRef="#ctx0" brushRef="#br0" timeOffset="149230.5355">6971 15446 66,'0'0'37,"0"0"0,0 0 1,-11-1-25,-4-5-4,6 6-2,-6-5-3,1 8-1,-1 0-1,-2 3 0,-1 6-2,3 5 1,-1 4-1,4 5 0,1 1 0,4 0 1,7 1-1,8 0 0,5-4 0,5-6 0,4-5 0,5-6 1,2-5-1,0-5 0,-2-6 0,-4-8 1,-5-4-1,-1-2 0,-7-5 1,-4-4 0,-3-2 1,-3 1-2,-5 0 2,1 6-1,-2 3 0,0 4 0,-1 10 0,7 10-1,0 0 1,-7 18-1,8 2 1,3 4-1,1 6 0,1 3 0,1 1-1,-1-1 0,2 0-1,-3-7-3,4 1-3,-6-13-7,-3-14-26,16 11 1,-12-20 0,3-8 1</inkml:trace>
  <inkml:trace contextRef="#ctx0" brushRef="#br0" timeOffset="149469.5492">7223 15207 83,'8'-10'40,"-8"10"-1,0 0 1,11 28-25,-14-4-8,4 11-2,-2 7-2,2 9 0,0 4 0,1 0-1,1 0-1,1-4 1,1-8-1,3-6-2,1-8-2,-3-16-14,4-6-25,0-8 0,-2-13 0,3-7-1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4:30:16.085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3078 3993 6,'0'0'22,"0"0"-4,0 0 1,-2-13-2,2 13-1,0 0-3,-1-10 0,1 10-4,0 0 0,-3-12-3,3 12-2,0 0-1,-3 10 0,3-10-1,-4 16-1,2-5 1,0 3-1,-1 1 0,0 2 0,0 0 0,0 3 0,0 1 1,0 1-2,0 0 0,2 4 1,0 0-1,0 1 1,1 0-1,1-2 1,1 0-1,1 2 0,1-1 1,1-4 0,1-1 0,4-1 0,-1-2 0,2 0 0,2-3 0,0-3 1,4-3-2,1 0 1,1-1 0,1-4 0,1-2-1,1 0 0,0-1 0,0 0 0,-1-1 1,-1-2-1,0 1 0,1 1 0,0 0 1,-2-3-1,1-1 0,-1-2 0,2-1 1,0-1-1,-1-3 1,-2-3 0,-1-6 0,0 1-1,0-3 2,-3-3-1,-2-3 0,-2-1-1,-2-4 1,0 2 0,-2 0 0,-2 0-1,-1 2 1,0 3-1,-2-1 1,0 5 0,-2 3 0,1-2-1,-2 4 0,1 1 1,-2 3-1,0 1 1,-3 3-2,6 9 1,-5-14-2,5 14-3,0 0-8,-12 13-24,12-13 2,-16 20-2,2-7 1</inkml:trace>
  <inkml:trace contextRef="#ctx0" brushRef="#br0" timeOffset="801.0458">2978 4753 13,'7'-11'29,"-7"11"2,0 0 1,0 0-10,0 0-5,0 0-4,-13 1-4,2 8-3,-4 9-3,-7 6-2,-6 4 0,-7 9-1,-4 8 0,-7 8 0,-4 4 0,-5 2 0,-1 3 1,-3 0 0,-2 2-1,0 0 2,0-8-2,2-4 1,2-2-1,5-4 1,3-5 0,6-6 0,6-6 0,6-8-1,7 3 2,3-7 0,5-6 0,4-5-1,12-6 0,-13 12 0,13-12-2,0 0 0,0 0-4,0 0-7,0 0-24,11 0 1,2-10-1,2-7 2</inkml:trace>
  <inkml:trace contextRef="#ctx0" brushRef="#br0" timeOffset="4531.2591">3643 4826 17,'0'0'26,"0"0"2,-10-13-5,10 13-5,0 0-3,-5-13-2,5 13-3,-1-10-2,1 10-2,0 0 0,0 0-2,0 0-1,14 1 0,-14-1 0,23 19-1,-7-3 1,6 4 0,3 4-1,7 7 0,1 4-1,2 5 1,2 5-1,3-1 0,-2 0-1,2 1 0,-4 2 1,-3-7 0,1-3-1,-3-3 1,-4-7-1,0-1 1,-3-4-1,-3-5 1,-2-5-1,0 0 0,-5-4 0,-1-2 1,-4-1-1,-9-5 1,13 2-1,-13-2-1,0 0 0,0 0-1,0 0-9,0 0-26,0 0 0,0 0 0,0 0 0</inkml:trace>
  <inkml:trace contextRef="#ctx0" brushRef="#br0" timeOffset="5668.3242">3266 4889 13,'2'-13'29,"-5"-2"1,3 15 2,0 0-12,0 0-5,-6 12-4,2 6-4,4 16-3,-2 5-1,3 8-1,-2 8-1,4 8 2,-1 0-1,1 0-1,0 0 1,0-9-1,-1-3 0,1-2-1,-1-10 2,-1-8-1,-1-5-1,1-5-1,-1-4 0,-1-6-4,3 2-15,-2-13-13,0 0-1,0 0 0,-14 0 0</inkml:trace>
  <inkml:trace contextRef="#ctx0" brushRef="#br0" timeOffset="6463.3696">1672 5968 15,'-12'0'25,"12"0"2,-13 8-7,13-8-2,-10 16-3,5-5-3,2 5-3,-1 2-1,3 3-2,2-3-2,3 5 0,2-6 0,6-1 1,3-5-1,2-1-1,3-9 0,2 0-1,-2-9 1,0-2 0,-2-3-1,-5-3 0,-4-6 0,-2 2-1,-6-3 0,-5-1 0,-6 3-2,-3 2 0,-5 4 0,-1 2-1,-3 7-3,-1 2-2,4 11-8,0 5-16,8 1-3,7 1 0,7 0 0</inkml:trace>
  <inkml:trace contextRef="#ctx0" brushRef="#br0" timeOffset="7105.4064">3075 5975 25,'-6'12'28,"-9"-5"1,9 12 1,-3-3-16,3-4-5,8 8-1,3-3-1,6-1-2,6-2-1,7 2-2,2-6 1,4-2-1,-1-2-1,1-3 2,-3-6-2,-3 0 0,-7-2 1,-3-4 0,-7-2 0,-5-1-1,-7-5 1,-4 1-1,-7 1 0,-5-1-1,-3 1-2,-2 2 0,2 6-6,-4 0-15,5 4-11,6 3 0,0-5 1,17 5 0</inkml:trace>
  <inkml:trace contextRef="#ctx0" brushRef="#br0" timeOffset="7788.4454">4384 5878 9,'-16'8'28,"6"11"0,-3-6 3,4 5-11,3 2-6,1-3-1,9 3-3,2-4-2,5 0-2,1-6 0,5 0-3,-1-4 0,4-1-1,2-2 0,-4-6 0,2-2 0,0 1-1,-3-5 0,-1-2 1,-5-6-1,-2-1 0,-8 0-1,-4 1 1,-7 2-2,-5-4 0,-4 7-1,-3 0-4,1 9-4,-6 1-20,1 1-4,7 3-2,-1-2 2</inkml:trace>
  <inkml:trace contextRef="#ctx0" brushRef="#br0" timeOffset="8601.4918">1554 6249 32,'0'0'25,"-13"23"4,-3 1-9,-2 3-7,-2 6-2,-11 3-2,-2 9-1,-10-1 0,1 6-2,42-50 0,-89 91 0,89-91-3,-89 78 0,89-78 0,-74 63-1,74-63-1,-51 43 0,51-43-3,0 0-1,0 0-3,-53 39-6,53-39-7,0 0-13,0 0-2,0 0 1,0 0 1</inkml:trace>
  <inkml:trace contextRef="#ctx0" brushRef="#br0" timeOffset="8917.51">1619 6352 60,'0'0'33,"0"0"0,0 0-1,-7 14-22,7-14-3,-14 26-3,6-5-1,-1 5 0,0 2-2,-1 7 0,-2 5 2,3 5-2,2-1 1,-2-2-1,3-3-1,1-2-1,2-2 1,2-6-2,2-2-3,-5-11-3,5 4-8,-1-9-13,0-11-5,0 0 0,12-11 0</inkml:trace>
  <inkml:trace contextRef="#ctx0" brushRef="#br0" timeOffset="9251.5291">1729 6338 7,'19'11'27,"-13"1"1,4 10 2,-6-2-11,4 1-4,-1 10-1,-1-2-4,1 11-3,-3-5-1,1 3-2,-2-4 1,0 4-3,-3-4 2,0-3-3,-1-2 0,0-5-1,0-2-4,1-6-4,6 1-14,3-6-11,-9-11-1,18 7 1,-8-16 0</inkml:trace>
  <inkml:trace contextRef="#ctx0" brushRef="#br0" timeOffset="10005.5722">3101 6385 31,'-5'13'30,"4"8"2,-9-3-1,-2 4-15,-1 11-4,-6 0-2,-2 7-2,-7-4-3,1 4-1,-1-4-1,2-3 0,3-4-2,3-7-3,10-3-3,10-19-8,-1 12-13,15-10-7,-1-10-2,8-3 1</inkml:trace>
  <inkml:trace contextRef="#ctx0" brushRef="#br0" timeOffset="10248.586">3131 6403 49,'3'-17'33,"-3"17"1,7-11-1,-7 11-18,12 14-4,-8 8-5,10 9-2,-1 5-1,8 12-2,1 0 2,1 3-1,1-1 0,4-2-3,0-4-1,-3-9-5,5-4-20,-5-11-8,-8-12 0,3-6-2</inkml:trace>
  <inkml:trace contextRef="#ctx0" brushRef="#br0" timeOffset="10828.6193">4408 6255 32,'3'20'31,"-9"-8"1,2 14-2,-5 1-15,-2-1-5,-1 7-1,-6-1-4,2 1-2,-5-3 0,0 4-1,-1-2 0,-3-4-1,2-3-1,1-3-3,7 0-8,-2-3-15,3-10-6,14-9-1,0 0 0</inkml:trace>
  <inkml:trace contextRef="#ctx0" brushRef="#br0" timeOffset="11088.6342">4461 6308 65,'0'0'33,"16"4"0,-16-4 0,2 21-26,2 2-4,3 5 0,-2 7 0,0 2-2,-2 2 0,1 2 0,-2 0 0,-2-1 0,1-7-2,1-3-3,1-9-9,3-4-14,3-2-7,-9-15 0,20-1 0</inkml:trace>
  <inkml:trace contextRef="#ctx0" brushRef="#br0" timeOffset="11376.6507">4629 6193 74,'9'-6'37,"1"20"0,2 14-3,1 0-25,9 13-2,4 5-1,11 8-1,2 2-2,6 7-2,1-1 1,-3-6 0,-3-3-1,-4-4-3,-5-4-3,-13-11-17,-6-8-17,-6-12 2,-6-14-2,0 0 1</inkml:trace>
  <inkml:trace contextRef="#ctx0" brushRef="#br0" timeOffset="19681.1257">733 3921 16,'0'0'30,"0"0"2,0 0 1,0 0-10,60-60-3,-60 60-3,0 0-6,34-59-3,-34 59-2,0 0-1,32-73-1,-32 73-2,0 0 0,22-55-1,-22 55 0,0 0 0,0 0 0,0 0-1,0 0 0,0 0 1,-5 61-1,5-61 0,-9 66 0,9-66 0,-13 71 0,13-71-1,-7 67 1,7-67-1,4 59 0,-4-59-3,0 0-1,11 58-6,-11-58-9,0 0-17,0 0 1,0 0 0,0 0 1</inkml:trace>
  <inkml:trace contextRef="#ctx0" brushRef="#br0" timeOffset="20107.1499">891 3441 60,'0'0'36,"0"0"-1,0 0 2,0 0-22,60 21-3,-60-21-2,50 41-4,-50-41-1,50 70-2,-50-70-1,40 98-1,-27-41 0,-8 3 0,-4 2-1,-7-3 0,-2-2 1,-8-5-1,16-52 0,-37 85 0,37-85-1,-32 61-3,32-61-17,0 0-18,0 0 1,0 0-1,0 0 1</inkml:trace>
  <inkml:trace contextRef="#ctx0" brushRef="#br0" timeOffset="22840.3064">6587 5264 14,'0'0'29,"5"-11"3,-5 11 1,0 0-9,0 0-5,0 0-2,-3-9-5,3 9-4,0 0-2,0 0-1,0 0-2,0 0-1,3 13-1,-3-13 0,1 16 0,0-4-1,-2 2 1,1 5-1,-2 2 2,-1-1-1,-1 4-1,-1 5 0,-1-3 1,0 1-1,0 3 0,1-2 0,-2-2 0,3 6 0,2-3 0,0-4 0,2-1 0,3-1 0,0-2 0,4 2 0,2-3 0,1-5 0,2-3 0,3 3 0,1-1 1,1-3 0,2-3 0,0-2-1,2-2 0,1 0 1,0 0 0,-2-4-1,1-3 0,1 2 0,-1-2 0,0 0 1,-2-1-1,0 0 0,-1-4 0,0 1 0,0-1 1,-3-4 0,0-4-1,0-1 0,1-2 1,-2-4 0,0-2-1,-2-6 1,-1 0-1,0 1 0,-1 1 1,-3-4-1,0 4 1,-3 0-1,0 0 1,-1 3-1,-2 3 1,0-4 0,-2 2-1,2 5 0,0-2 1,0 2 0,-2 2 0,1 3-1,0 1 1,0 14 0,0-9 0,0 9 0,0 0-1,0 0-1,0 0-1,0 0-2,-5 23-9,4-10-27,-2-1 0,3 4 0,0-16 0</inkml:trace>
  <inkml:trace contextRef="#ctx0" brushRef="#br0" timeOffset="24157.3817">9937 3917 38,'12'-6'33,"-12"6"2,0 0-2,0 0-13,0 0-6,-11 8-5,4 2-3,3 6-3,-2 3 0,-1 4-2,-3 5 1,1 6-2,0 6 2,-2 0-1,2 2-2,2 7 1,1-1 1,3 0-1,4 1 0,4-5 1,5-4-1,6 1 0,5-8 1,5-8 0,4-7 0,6-2-1,2-8 1,5-3 0,-2-7 0,1-5 0,-4-5 0,-2 0 0,-2-5 0,-4-1 0,-5-7 0,-2-1 0,-6-4 0,0-2 0,-5-2 0,-2-4 0,-3-2 0,-2 1 0,-2 1 0,-2 2 0,-3 6 0,0 3-1,-2 3 1,1 9-1,-1 3 0,4 12 0,-5-10-3,5 10-5,0 0-28,10 9-3,-10-9 0,11 18 0</inkml:trace>
  <inkml:trace contextRef="#ctx0" brushRef="#br0" timeOffset="25158.4389">9842 4858 27,'0'0'29,"0"0"2,10 1-7,-10-1-5,0 0-3,0 0-4,0 0-3,-12 16-2,2-6-3,-3 7-1,-4 4-1,-3 8-1,-5 5 1,-6 2-1,-5 3-1,-5 9 0,-7 5 1,-5 3 0,-6 3-1,-4 2 1,-5 1-1,0 3 1,3 1-1,3-5 0,5-6 0,9-2-1,6-8 1,7-7 0,10-7 0,7-9-1,5-6 1,6-2-1,7-14 2,-6 13-1,6-13 0,0 0 0,-3 10 1,3-10-1,0 0 1,-10 6-1,10-6 0,-10 4 0,10-4-1,0 0-2,0 0-6,-9-1-13,9 1-11,0 0-2,0 0 0,10-6 1</inkml:trace>
  <inkml:trace contextRef="#ctx0" brushRef="#br0" timeOffset="26463.5135">10316 4936 31,'-2'17'32,"3"13"1,-8 0 1,2 4-13,1 13-6,-5 3-2,3 10-6,-4 0-1,4 10-3,-1-2 1,0 0-2,-2-1 0,2-3-1,0-4 0,1-9 0,-1-6-1,1-13 0,2-6-2,0-9-3,7-3-6,-3-14-25,0 0 1,17-29-3,-6-3 2</inkml:trace>
  <inkml:trace contextRef="#ctx0" brushRef="#br0" timeOffset="26803.533">10480 5000 79,'0'0'36,"19"24"-1,-2-2 1,1 0-31,10 11 0,3 3 0,10 9-1,5 4-1,7-1 0,2 0-1,5 5-1,1 0 2,-1-4-2,-4 1 1,-3-2-1,-6-5-1,-5 2 1,-5-5-1,-7-7 0,-7-7-3,-7-3-4,-1-6-23,-10-5-9,-5-12 1,-10 0-1</inkml:trace>
  <inkml:trace contextRef="#ctx0" brushRef="#br0" timeOffset="27614.5794">8917 6079 24,'-18'21'30,"7"8"2,-1-6-1,4 2-12,9 4-4,2-7-3,10 1-2,2-7-4,6-1-1,1-11-1,5 2-1,-4-9-1,-1-6 0,-3-5 0,-1 2-1,-6-5 1,-3-1-1,-6-2 0,-5-1 0,-5 1 0,-4 4-2,-4 4 1,-4-2-2,-1 10-4,-5 0-6,8 8-18,-2 9-5,-2-1-2,8 4 2</inkml:trace>
  <inkml:trace contextRef="#ctx0" brushRef="#br0" timeOffset="27940.5981">9010 6309 59,'1'10'32,"-5"4"-2,-9-2 1,-8 9-26,-3 10 1,-11 5-1,-3 7 0,-6 4 0,1 7-1,-1-1 0,2-1 1,4-5-2,7-1-1,7-8-1,6-3 0,6-7-2,5-9-1,4-4-3,3-15-3,4 13-11,-4-13-16,14-9 0,-4-1 0,-2-11 1</inkml:trace>
  <inkml:trace contextRef="#ctx0" brushRef="#br0" timeOffset="28216.6138">9033 6511 59,'0'0'34,"18"-4"0,-18 4 1,13 9-20,-3 8-8,2 5 0,6 6-1,3 0-1,5 10-1,-2-4 0,5 4-2,-4-2 2,0-4-3,-4-6 0,-4-2-3,1-2-3,-10-11-22,2-4-11,-10-7 1,10-17-2,-6-3 1</inkml:trace>
  <inkml:trace contextRef="#ctx0" brushRef="#br0" timeOffset="28856.6504">10148 6040 9,'10'9'26,"-10"-9"3,0 0-4,10 7-6,-10-7 1,-2 14-2,2-14-3,-8 24-1,0-13-5,7 9-3,-1-2-2,4 0 0,2 0-2,8-1 0,1-5 0,8-1 0,1-5-1,1-6 1,0-5-1,2 1 0,-5-6 1,-3-1-1,-6-3-1,-5-2 1,-5 0-1,-8 3-1,-3 2-1,-8-3-2,-1 11-8,-10 4-25,-1 1 0,2 8 0,0 0-1</inkml:trace>
  <inkml:trace contextRef="#ctx0" brushRef="#br0" timeOffset="29504.6875">10252 6417 69,'10'6'35,"-10"-6"0,-10 16 0,2-1-25,-9 3-5,-4 5-1,-3 3-3,-2 6 1,-3 1 0,0 3-1,-2 2 1,1-2-1,1-2 0,3 1 0,0-1 0,4-7-1,5-2 0,3-5-2,6-4-1,1-6-5,9-1-18,-2-9-9,0 0-1,17-15-1,-5-5 1</inkml:trace>
  <inkml:trace contextRef="#ctx0" brushRef="#br0" timeOffset="29991.7154">10376 6530 52,'-2'11'35,"-4"2"1,4 8-1,-5 10-11,0-4-14,8 13-3,-2 3-2,5 1-2,0-1-2,2-1 0,3-4-1,-1-6-2,0-3-1,-4-13-3,3-2-8,-7-14-11,0 0-12,0 0 1,-4-28 0,2 3 1</inkml:trace>
  <inkml:trace contextRef="#ctx0" brushRef="#br0" timeOffset="30259.7307">10467 6485 64,'15'16'36,"-8"2"1,5 7-1,-2 14-17,4-6-11,12 12-1,-1 0-2,5 0-2,1-1-1,1-2 0,-1-6-1,-1-3 0,-4-5-1,-6-9-1,-4-5-4,-16-14-7,14 8-26,-14-8 0,0 0 0,-8-14 0</inkml:trace>
  <inkml:trace contextRef="#ctx0" brushRef="#br0" timeOffset="30899.7673">11491 6174 71,'-12'3'36,"-2"1"-1,2-1-1,12-3-22,-18 16-4,16 2-3,1-3-2,7 6 0,3 3 0,6-2-2,2-2 1,5 2-1,2-4 0,1-7 1,-1-4-1,1-3-1,-3-7 1,0-1 0,-5-8-1,-2-4 1,-5-5-1,-3 0-1,-5-3 1,-7-5-1,-4 3-1,-8-1 0,-1 6-2,-10 3-4,3 12-9,-8 1-21,-3 7 1,4 7-1,-2 1 2</inkml:trace>
  <inkml:trace contextRef="#ctx0" brushRef="#br0" timeOffset="31309.7908">11490 6482 73,'-4'13'37,"3"3"-2,-6 4 0,-4 3-24,7 9-5,-8 1 0,0 3-4,-3-1 0,-1 6-1,-1 1 1,-2-4-1,0-7-1,1 0 1,1-3-1,3-4-1,4 0-1,0-10-4,8 1-12,2-15-20,0 10 1,0-10-1,11-14 2</inkml:trace>
  <inkml:trace contextRef="#ctx0" brushRef="#br0" timeOffset="31607.8078">11651 6568 87,'0'0'38,"0"0"-1,0 0 2,0 0-30,13 15-5,-5 5 0,3 4-1,1 6-2,7 5 0,1 4 1,0 3-2,0 0 2,-2-10-1,-3-3-1,-1-1 0,-2-6-1,-7-9-3,1 1-16,-6-14-19,0 0 0,-6-10 0,-4-5-1</inkml:trace>
  <inkml:trace contextRef="#ctx0" brushRef="#br0" timeOffset="33303.9048">14271 5588 64,'12'8'36,"1"-7"-1,0-2 2,9-6-24,4 5-5,0-3-2,7 4-2,1-2-2,4 0 1,1 1-1,4-3-1,-7-2 0,1 4 0,-3-1 0,-4-3-1,-5 2 0,-8 2-3,-2 1 0,-15 2-4,11 3-7,-11-3-17,-9-2-6,9 2-1,-18 0 2</inkml:trace>
  <inkml:trace contextRef="#ctx0" brushRef="#br0" timeOffset="33872.9373">14343 5839 30,'0'0'32,"-9"8"2,9-8 0,0 0-10,-13 3-10,13-3-1,0 0-7,0 0 0,0 0-1,0 0-1,9 0 0,3 1-1,7-1 0,6 3 1,6-2-1,6-2 1,6-1-2,7 3 0,3 0 0,2-1-1,-2-2 0,-3 2-1,-5-1-1,-7 3 0,-7-1 0,-9-3-2,-6 2-1,-16 0-2,0 0-13,2 10-21,-20-7 2,-1-2-2,-6-1 2</inkml:trace>
  <inkml:trace contextRef="#ctx0" brushRef="#br0" timeOffset="38957.2282">19375 3685 27,'5'-15'28,"-5"15"-1,0-13 0,0 13-5,0 0-3,-13-15-4,13 15-3,0 0-4,-9 7-3,7 3-2,0 6 0,1 7-2,-1 5 1,1 7-1,-1 7 1,3 5 0,0 3-1,-2 0 0,2 3 0,2-4 0,3 1 0,3-4 0,4-5-1,1-6 1,4-1-1,5-3 1,1-6-1,3-5 0,2-2 0,0-4 1,2-4 0,2-3 0,-1-6 0,-1-6 0,0 1 0,-3-5 1,-2-6-1,-2-2 1,-3-1-1,-3-5 0,0-2 0,-3 0 1,1-6-1,-2-2-1,0-4 1,2-1-1,-2-4 0,1-1 0,-1 0 0,-1 1 0,-2 0 1,0 1-1,-3 4 0,-2 1 1,-2 2-1,-1 3 2,-1 7-1,-2 0 0,1 5-1,-4 2 1,3 3 0,-1 5-1,1 9 0,0 0-1,-4-11-1,4 11-2,0 0-2,0 17-10,-1-6-25,-2-1 1,1 1 0,-3 0 0</inkml:trace>
  <inkml:trace contextRef="#ctx0" brushRef="#br0" timeOffset="40473.3149">19123 4607 47,'0'0'30,"0"0"-3,-2-9-6,2 9-3,-15 1-5,6 2-4,-8-1-2,0 6-3,-6 4 0,-4 5-1,-10 1 0,-7 6-2,-11 2 0,-6 9 0,-9 6 0,-8 2 0,-8 2-2,-7 7 1,-4 2 0,-4 1 0,-2 4 0,-2-1 1,-3-2-1,2 6-1,-5-4 2,2-2 0,4-1-1,6-1 1,4-2 0,7-2 0,6-2 0,9-9 0,9-4 0,9-1 0,4-8 0,9-5 1,6-5 0,5-5-1,6-6 0,4 2 0,5-3 0,3-5 0,13 1 0,-15-1-2,15 1 0,0 0-1,0 0-4,0 0-9,13-14-23,9 4 1,6-11-1,10 0 2</inkml:trace>
  <inkml:trace contextRef="#ctx0" brushRef="#br0" timeOffset="41241.3588">19334 4791 31,'0'0'27,"0"0"-7,0 0 2,0 0-6,0 0-3,0 0-1,0 0-2,-11 6-2,1 0-2,-2 9 0,-6 4-3,-3 6 1,-7 5-1,-4 7 0,-6 5-1,-3 9 0,-4 4 0,-6 3 0,-4 3-1,-3 5 0,-5-2 0,-2 1 0,0-2 0,1-2 0,3-5 0,4 0-1,7-7 1,5-6 0,9-6 0,8-6-1,7-3 0,4-9 0,6-1 0,11-18-1,-10 14 1,10-14-2,0 0-2,0 0-6,17-12-26,-5-2 0,0-8 0,5 1 1</inkml:trace>
  <inkml:trace contextRef="#ctx0" brushRef="#br0" timeOffset="41787.39">19550 4791 11,'18'-5'23,"-18"5"1,0 0-7,10-7-1,-10 7-3,0 0-1,4 11-1,-4 1 0,-6 0-1,3 11-1,-7 2 0,0 9-1,-5 4-2,0 13-1,-4 2-1,0 12 0,-5 3 0,3 4-1,-4 5-1,-1 5-1,-2 0 1,0-3-1,-1-3 0,0-6-1,2-7 0,1-4 1,3-11 0,4-15-1,5-6 1,3-6-2,4-7 0,7-14-1,0 0-11,12-2-24,-5-19 0,6 1-1,2-11 1</inkml:trace>
  <inkml:trace contextRef="#ctx0" brushRef="#br0" timeOffset="42684.4413">19934 4769 19,'-10'-1'25,"10"1"-6,-4 13 0,4-2 1,4 3-3,0 1-3,10 13 0,-2-1-2,13 13-1,1 5-4,11 5-1,1 4-1,8 10-2,-2 2 1,4 1-1,-1 3-1,-1 0-1,-5 1 1,-3 2-1,-4-3 0,-3-5 1,-4-3-2,-2 0 0,-5-7 1,-3-5 0,-1-8 0,-4-8-1,-1-8-1,-4-6-1,0-4-2,-7-16-6,0 0-24,7-16-3,-13-10 1,2-3-2</inkml:trace>
  <inkml:trace contextRef="#ctx0" brushRef="#br0" timeOffset="43219.472">20176 4665 20,'5'13'28,"4"3"2,-4-1 1,2 0-15,10 7-2,-3-3-1,11 11-3,1-3-1,9 8-2,4 1-2,10 5 0,6-1-1,12 9 0,5-3-1,8 0 0,3 0 0,2 4-1,-1-6 0,2 0 0,-2-2 0,-2 0-1,-1-4 0,-2 6 0,-5-3 0,0-6 1,-2 2-2,-5 1 1,-5-2 0,-7-5 0,-10-1-2,-6-8 1,-6-2-3,-11-3-1,-3-1-5,-19-16-22,0 0-7,0 0-1,-17-23 1</inkml:trace>
  <inkml:trace contextRef="#ctx0" brushRef="#br0" timeOffset="43758.5028">20494 4572 23,'-4'17'30,"4"-17"2,16 5-2,-1 4-9,8-5-6,20 9 0,7-4-1,23 10-5,10-3 0,20 11-3,14 3 0,15 5-2,11 4-1,7 8 0,8 4-2,0 2 1,2 4-1,-1-2 0,-6-1 0,-6 4-1,-12-5 2,-10-4-1,-14-6 0,-15-2-1,-16-7 1,-15-5-1,-16-4 0,-16-8-1,-9-4-1,-13-6-3,-5 2-13,-6-9-22,-14-7 0,3-4 1,-8-6-1</inkml:trace>
  <inkml:trace contextRef="#ctx0" brushRef="#br0" timeOffset="46657.6686">867 5836 24,'0'0'29,"0"0"3,0 0-2,0 0-11,0 0-6,-33 51-1,33-51-5,0 0-2,7 73-2,-7-73-1,9 73-2,-9-73-1,11 71-3,-11-71-7,6 63-5,-6-63-15,8 51-2,-8-51 2,0 0-1</inkml:trace>
  <inkml:trace contextRef="#ctx0" brushRef="#br0" timeOffset="47022.6895">774 5849 32,'-7'-63'30,"7"63"1,0 0 1,16-62-16,-16 62-4,0 0-3,59-44-3,-59 44-1,66-9-2,-66 9-1,72 10 0,-72-10-1,64 31 0,-64-31-1,0 0 0,45 61 0,-45-61 0,-15 50 0,15-50-1,0 0 1,-75 62 1,75-62 0,-65 33 0,65-33 1,-50 14-1,50-14 0,0 0-2,0 0-1,-51 7-8,51-7-11,0 0-13,0 0 0,50-24 0,-50 24 1</inkml:trace>
  <inkml:trace contextRef="#ctx0" brushRef="#br0" timeOffset="47203.6998">1205 5980 23,'9'15'31,"-3"-3"3,2 4-2,-2-3-12,-6-13-5,11 19-6,-11-19-7,13 16-13,-13-16-21,15 15 1,-15-15-3,15 1 1</inkml:trace>
  <inkml:trace contextRef="#ctx0" brushRef="#br0" timeOffset="47913.7405">2530 5892 1,'-17'-5'24,"9"17"3,-5-1 1,7 6-9,5 7-5,1 2-2,4 6-2,2 2-3,2 0-2,2-4-4,0 1-5,0-1-4,-2-10-5,-1-3-10,3 0-8,-10-17 2,0 0 0</inkml:trace>
  <inkml:trace contextRef="#ctx0" brushRef="#br0" timeOffset="48239.759">2476 5880 36,'1'-16'31,"11"7"0,-2-7 1,1 3-20,10 8-1,-2-1-2,6 4-3,-2-1-2,3 8-3,-4 1 0,-4 3 0,-2 4-1,-5-3 0,-4 1 0,-7 4 0,-6 0 0,-4-1 0,-4 0 0,-3-3 0,-3 2 0,1-3-2,3 0-3,2-8-7,14-2-10,-11 10-11,11-10-1,0 0 2,12-9 0</inkml:trace>
  <inkml:trace contextRef="#ctx0" brushRef="#br0" timeOffset="48583.7788">2744 6043 24,'19'-8'29,"-19"8"0,22-11 2,-12 3-17,-1 0-2,3 7-4,-2 0-4,-10 1-4,14 5-1,-14-5-1,3 14-1,-7 0-1,-2 1 0,-4 0 1,-2 3 0,-1 3 0,-1-1 1,3-1 1,2 2 1,6-4 1,4-2 0,7 1 0,6-4 1,5-3-2,6-1-10,9 0-16,-7-12-1,11 8 0,-7-12-1</inkml:trace>
  <inkml:trace contextRef="#ctx0" brushRef="#br0" timeOffset="48996.8024">4867 5634 54,'3'14'33,"-2"1"0,3 7 0,3 0-24,-2 3 0,5 5-1,-3 2-3,5 7-1,-1-1-1,-2 0-2,0-3-1,-1 1-3,-1-1-2,-5-7-8,4-1-13,-3-5-9,-5-11-1,3 0 1</inkml:trace>
  <inkml:trace contextRef="#ctx0" brushRef="#br0" timeOffset="49336.8218">4834 5817 30,'-11'-28'34,"9"8"0,-2-3 0,6-4-11,6 6-7,-4-3-6,10 12-3,4-3-2,6 8-2,0-1-1,6 4-1,-1 3 0,1 7-1,-1 5-1,-6-5 0,-3 7-1,-7 0 0,-4 6 1,-8-1-1,-7 5 1,-8-5 0,-7-1 0,-5 5 0,-3-2 1,-3-5 0,2-1-2,1-5-3,11 3-12,4 0-17,5-8 1,9-4-2,0 0 2</inkml:trace>
  <inkml:trace contextRef="#ctx0" brushRef="#br0" timeOffset="49865.8521">5150 5896 50,'0'0'33,"12"-16"2,0 10-5,-12 6-10,16-13-10,0 8-3,-6-2-2,6 8-2,-6-1-1,0 3 0,-10-3-2,14 12 0,-13-1 0,-2 3 0,-2 2-1,-3-1 1,-3 2 0,1 1-1,1 0 1,0-4-1,1 2 1,3-4-1,3-1 1,2-2-1,-2-9 1,16 11 0,-5-7-1,3 1 1,0-1 0,-2-2 0,2 4-1,-4 0 0,-10-6 1,13 15-1,-13-4 0,-4 0 1,-5 3-1,-1 0 2,-5-1 0,-1 1 1,-1-2 1,1-2-1,-1-4 1,4 0-1,2-4 0,-1-4-5,12 2-18,0 0-15,-12-17-1,12 17 0,0-21 1</inkml:trace>
  <inkml:trace contextRef="#ctx0" brushRef="#br0" timeOffset="50611.8948">8117 6125 61,'4'32'29,"-6"-3"-1,4 10-9,-6 6-18,3 4-1,1 2 1,-1-4-2,2-3 1,-1-7-4,1-4-3,2-8-4,0-7-7,-3-18-11,2 10 1,-7-22 1</inkml:trace>
  <inkml:trace contextRef="#ctx0" brushRef="#br0" timeOffset="50892.9109">8082 6108 27,'7'-36'31,"14"14"0,-3 0 0,8 8-12,0 4-7,1 5-4,1 8-3,-5 2-3,-1 10-1,-8 2 2,-5 3-2,-8-1-1,-5 8 1,-8-1-1,-8-1 1,-6 0 0,-3-4-1,-1-2 0,2-1-1,4-3-1,1-8-4,11-2-5,12-5-13,-5-9-8,22 4-1,1-7 1</inkml:trace>
  <inkml:trace contextRef="#ctx0" brushRef="#br0" timeOffset="51225.9298">8399 6182 28,'17'23'29,"-16"-11"1,4 2-5,-2 4-8,-3-3-4,3 3-4,-4-4-3,3 5-2,-1-4-1,3-3 0,-3-3 0,-1-9-1,10 11 0,-10-11 0,18 1-1,-5-8 0,0-3 0,3 4-1,-1-1 1,1 0-1,-5 4 0,2 4 0,-13-1 0,12 21-1,-8-2-1,-2-2 0,1 4-2,0 1-4,7 2-9,3-2-16,0-11 0,7-1 1,1-14 1</inkml:trace>
  <inkml:trace contextRef="#ctx0" brushRef="#br0" timeOffset="51593.951">9731 5989 41,'0'0'28,"14"12"2,-11 1-8,1 5-11,1 8 0,-8-1-3,3 12-2,-5-3-2,0-1 0,-2 1-3,0-3-1,1-4-3,1-8-2,4 1-6,1-20-6,0 0-15,0 0 0,0 0 1,8-19 1</inkml:trace>
  <inkml:trace contextRef="#ctx0" brushRef="#br0" timeOffset="51859.9662">9675 6011 19,'-7'-30'29,"11"11"2,-1-1-2,7 5-8,8 9-4,1-1-4,7 6-5,-2 0-2,2 8-2,-5 5-1,-3 4-1,-4 3-1,-6 0-1,-9 0 1,-6 4-1,-6-2 1,-3-2-1,-2-5-1,-1-1 1,2-3-1,0-4-3,7 5-8,0-11-6,10 0-16,0 0 0,0 0 0,0 0 2</inkml:trace>
  <inkml:trace contextRef="#ctx0" brushRef="#br0" timeOffset="52195.9854">9908 6235 33,'-3'15'28,"-8"-10"1,7 5 0,4-10-17,-11 13-4,11-13-1,0 10-3,0-10-1,12 18-1,-12-18 1,16 18-2,-6-6 0,-1 0 0,-1 2-1,-2 1 0,0-1 0,-5 0-1,-2 0 1,-5 0-1,-2-3 1,-1 0-2,-2-3 0,-2-3-2,0-3-6,1-2-10,12 0-10,-15-18-1,13 5 1</inkml:trace>
  <inkml:trace contextRef="#ctx0" brushRef="#br0" timeOffset="52376.9957">9884 6147 68,'11'1'35,"0"3"-2,0 1-6,1-6-15,9 4-4,0 0-7,5-4-17,-1-3-17,9 2-1,-2-8-2,5 0 2</inkml:trace>
  <inkml:trace contextRef="#ctx0" brushRef="#br0" timeOffset="52904.0258">11963 5907 65,'12'17'34,"-9"0"-1,1 10-1,-3 6-24,-4 4-1,3 7-2,-6 2-2,4 2-1,1-1-2,1-8 1,1-2-2,0-5-3,5-3-3,-5-10-9,5-5-15,1-4-4,-7-10 0,0 0 1</inkml:trace>
  <inkml:trace contextRef="#ctx0" brushRef="#br0" timeOffset="53232.0447">11900 5999 63,'-6'-36'36,"8"8"-1,2 4-1,2-1-18,12 13-7,-1-1-2,8 6-2,0 2-3,6 9 0,2 4-1,0 4 0,-3 2-1,-2 6 0,-5 1 0,-6 6-1,-6 1 1,-11-3 0,-10 0-1,-5 2 1,-6-4 0,-5-4 1,-2-3-1,0-4 0,-1-5 0,5-3 0,6-2-2,3-7-2,15 5-6,-10-10-10,15-1-18,9 3 1,6-3 0,9 2 1</inkml:trace>
  <inkml:trace contextRef="#ctx0" brushRef="#br0" timeOffset="53605.066">12496 6138 47,'0'0'32,"-11"13"3,-7-11-3,-1-4-14,-3 9-9,-7-2-2,2 2-1,-2 1-3,8 6-2,2 1 0,6 5 0,4 5-1,6-1 0,6 1 0,8 5 0,4 0 1,4-4-1,6-2 0,1-5 0,2-7 0,1-2 0,-2-6 0,-2-7 0,-4-5 1,-5-2-1,-9-4 0,-7-3 0,-7 0 0,-11 0 0,-9 4-1,-6 7 0,-4 4-2,-3-1-5,8 6-25,5 7-2,7-3 0,15 5 0</inkml:trace>
  <inkml:trace contextRef="#ctx0" brushRef="#br0" timeOffset="54225.1015">16246 6080 55,'4'49'26,"-9"-8"-1,5 9-11,0 0-19,3 2-2,0-5-4,-2-10-16,6 4 1,-11-18 1</inkml:trace>
  <inkml:trace contextRef="#ctx0" brushRef="#br0" timeOffset="54540.1195">16177 6001 70,'14'-29'35,"10"11"-2,-1 10-5,2 0-18,6 9-4,0 6-2,3 5-2,-4 3-1,-2 6-2,-7 5 2,-7-2-1,-8 3 0,-10 2-1,-12-2 1,-6 0-1,-8 1 1,-5-7 0,-1 0-2,1-2-1,6-4-4,3-9-5,14 0-9,12-6-13,1-10-1,17 4 2,3-12 0</inkml:trace>
  <inkml:trace contextRef="#ctx0" brushRef="#br0" timeOffset="54719.1296">16559 6215 52,'8'19'36,"-4"-2"-1,2 3-3,0 4-13,-4-4-7,4 3-4,-1-3-6,3 4-2,2 2-8,-2-4-28,2-11 1,4-5-2,-4-11 1</inkml:trace>
  <inkml:trace contextRef="#ctx0" brushRef="#br0" timeOffset="55208.1577">17789 6176 45,'7'22'33,"-5"0"2,4 10-4,0 7-14,-5-2-5,3 9-3,-2-4-5,1 5-2,0-3-2,0-7-3,2-3-3,-3-11-11,2-7-16,-1 1-1,-3-17-1,0 0 1</inkml:trace>
  <inkml:trace contextRef="#ctx0" brushRef="#br0" timeOffset="55519.1755">17736 6236 71,'13'-19'36,"-2"-3"-1,2 6 0,7 5-27,0-1-2,7 5-3,-1 4-1,1 8-1,0 2-1,-1 4 0,-4 8 1,-6 0 0,-5 1-1,-8 5 1,-9 1-1,-7-3 1,-8 1 0,-4-1-1,-5-5 0,1-3 0,1-1 0,3-7-2,8 0-5,1-8-8,16 1-22,0 0 1,5-11 0,13 2 0</inkml:trace>
  <inkml:trace contextRef="#ctx0" brushRef="#br0" timeOffset="56504.2318">18125 6421 68,'0'0'35,"7"-16"-1,4 3-8,4 5-13,-4-3-5,8 8-3,-3 2-2,-1 0-1,-2 6-3,-2 5 0,-5 5 0,-5 2 0,-5 3 0,-5 1 0,-5 1-1,-3 4 1,-2-1 1,-1-3 0,3-2 0,3 2 0,7-6 1,7-3-1,6-2 1,7-3-3,6 0-3,2-8-14,1-4-14,6 0-1,-7-7-1,6 4 1</inkml:trace>
  <inkml:trace contextRef="#ctx0" brushRef="#br0" timeOffset="56817.2496">19175 6221 92,'-8'18'35,"2"1"0,2-2-8,0 8-23,3 4-2,3 9 0,0 0-1,2 1-1,0-1-1,-1-3-2,2 2-3,-4-8-9,3-4-20,-1-1 0,-4-11-2,1-4 2</inkml:trace>
  <inkml:trace contextRef="#ctx0" brushRef="#br0" timeOffset="57097.2656">19078 6336 70,'-4'-24'37,"2"0"0,6 4-3,3 10-18,3-7-8,14 7-2,0 2-3,8 5-1,0 5-1,2 4-1,-4 6-1,-3 2 0,-5 1-1,-9 5 0,-8 2 1,-9-3 0,-7 3-1,-9 0 1,-2-1-1,-5-3-3,3 5-9,-2-5-23,6-6 1,8-3-1,12-9 2</inkml:trace>
  <inkml:trace contextRef="#ctx0" brushRef="#br0" timeOffset="57538.2909">19478 6435 82,'-14'4'39,"14"-4"-2,0 0 2,-9-15-29,19 12-4,3-1-2,3-1-2,2 1-2,1 4 0,0 3-1,-4-1 0,-4 5-1,-11-7 0,7 20 0,-13-6 1,-3 3 0,-6-2 0,0 0 0,-2 1 1,3 0 0,2-3-1,6-2 1,4-2 0,2-9-1,14 16 1,-1-8 0,5-3 0,-1 0-1,1-1 1,-3 2 0,-3 4-1,-5 0 1,-6-1 0,-6 2-1,-6 1 1,-5 1 0,-3-1 0,0 0-3,-4-7-7,6 0-27,5 3 2,3-8-2,9 0 2</inkml:trace>
  <inkml:trace contextRef="#ctx0" brushRef="#br0" timeOffset="57825.3074">20381 6372 64,'0'0'38,"1"19"-1,-7-6 1,0 3-13,7 7-22,-4 2 0,1 3 0,2 6-3,0 5 0,2 0-1,-3-2-1,3 0-3,-5-7-3,5 0-7,-8-9-12,-2-8-9,5-4-1,3-9 1,-9-7 2</inkml:trace>
  <inkml:trace contextRef="#ctx0" brushRef="#br0" timeOffset="58072.3215">20289 6454 42,'1'-43'34,"1"4"3,9 10-1,6 9-9,2 0-12,12 11-6,-1 0-4,6 10-2,-3 4-1,0 5 0,-6 4-1,-8 5 0,-11 3-1,-9 5 0,-11 0 0,-6-1 0,-7-2-1,-6-2-1,2 0-2,-2-9-3,16 5-12,4-9-19,11-9 1,0 0-1,21-8 2</inkml:trace>
  <inkml:trace contextRef="#ctx0" brushRef="#br0" timeOffset="58388.3396">20764 6389 73,'-10'23'34,"0"-9"0,4 7 0,4-3-27,-6-4-4,4 7 0,2-3-2,4 0 0,2-2-1,5-4 1,1-2-1,3 1 0,3-4 1,2-3 0,-1-2-1,1 0 0,-1 1 1,-1 1-1,-5 5 0,-1 0 0,-3 2 1,-5 5-1,-2 1-1,-3-1-3,2 2-19,-1-1-11,2-17-1,-1 13-1,1-13 1</inkml:trace>
  <inkml:trace contextRef="#ctx0" brushRef="#br0" timeOffset="58801.3632">21907 6144 92,'13'20'35,"-7"10"0,-4 10-4,-5 9-28,-2 6-1,1 8 0,-1 2-1,1-7-1,3-4-3,-1-9-3,7-5-7,-5-12-10,2-8-12,3-5 0,-5-15-1,0 0 1</inkml:trace>
  <inkml:trace contextRef="#ctx0" brushRef="#br0" timeOffset="59057.3779">21794 6413 52,'-12'-43'36,"1"0"1,11 9 0,10 6-14,2 2-8,16 10-7,2-1-2,9 10-2,1 5-1,4 6-2,-3 7 0,-5 6-1,-7 3 0,-9 2-1,-9 5 0,-12-1 0,-8-1 0,-8-1-1,-3 0-1,-6-8-1,5 4-7,-5-10-11,8-4-17,18-6 2,-11 6-1,21-9 2</inkml:trace>
  <inkml:trace contextRef="#ctx0" brushRef="#br0" timeOffset="59409.398">22260 6403 73,'-3'14'34,"3"-14"-1,-1 15-9,3-4-15,-2-11-3,1 24-1,-1-11-1,4 6-2,0-5 0,4 2 0,0-3 0,2 4-2,5-2 2,2-1-1,2 0 0,-2 2-1,1-2 0,-4 2-1,0-1 0,-6-1 0,-5-2 0,-10 0-1,-5-3 1,-4-4-1,-2 1-1,-5-5-2,4 2-12,-1-2-17,-2-9-1,11-1 0,2-10 1</inkml:trace>
  <inkml:trace contextRef="#ctx0" brushRef="#br0" timeOffset="59598.4088">22274 6419 78,'0'0'37,"6"-12"0,6 3-1,6 2-25,1-2-5,10 0-3,5 0-5,3-4-9,7-1-27,2 4 1,-3-5-1,6-3 1</inkml:trace>
  <inkml:trace contextRef="#ctx0" brushRef="#br0" timeOffset="59870.4244">23468 5968 74,'3'17'36,"-4"10"0,-6 0 0,-5 6-31,1 11-2,-3 4 1,5 4 0,-1 1-3,1 5 0,1 0-2,5-5-3,3 1-3,-4-13-15,-1-7-14,1-2 0,-4-17-1,5-4 2</inkml:trace>
  <inkml:trace contextRef="#ctx0" brushRef="#br0" timeOffset="60186.4424">23222 6120 87,'16'-23'37,"1"2"0,5-4-2,11 17-27,1-2-2,15 7-1,-1 4-3,2 6 0,2 1 0,0 6-1,-9 2-1,-3 0 0,-7-1 0,-16 4-1,-14-3 0,-10-2 1,-16 0-1,-13-1 0,-7-5 0,-7 1 1,-5 0-1,6-5-1,14 3-4,0-7-7,22 1-26,13-1 1,13 0 0,19-3 0</inkml:trace>
  <inkml:trace contextRef="#ctx0" brushRef="#br0" timeOffset="60652.4691">24228 6262 45,'0'-13'35,"0"13"1,-5-18-3,-7 6-7,-7 13-15,-16-2-3,5 9-2,-2 2-3,-6 10-1,2 3 1,6 7-1,3 4 0,10 0-1,15 1 0,1 3 0,7-1-1,16-3 1,1-3 0,3-5-1,4-6-1,0-3 2,2-6-2,5-9 1,-3-5-1,-12-3-1,-5-6 1,-5-4-1,-1-2 1,-12-4-1,-15 1 0,-12 3 1,-4 5 0,1-2-2,3 9-5,-5-1-13,1 5-16,7 8 1,10-2-1,14 6 1</inkml:trace>
  <inkml:trace contextRef="#ctx0" brushRef="#br0" timeOffset="68685.9286">728 8576 41,'0'0'34,"0"0"0,0 0 1,0 0-17,0 0-2,0 0-5,0 0-3,51-43-3,-51 43-2,0 0 0,59 25-1,-59-25-2,0 0 0,31 69 1,-31-69-1,-2 69-1,2-69 1,-25 76-1,25-76 0,-37 72 0,37-72 1,-41 59 0,41-59 0,0 0 0,-50 57 1,50-57 0,0 0 1,0 0 0,0 0 0,0 0 1,0 0 0,0 0-1,0 0 0,68 17 0,-68-17-1,53 8 1,-53-8-2,57 8 0,-57-8-1,57 13-1,-57-13-2,58 9-8,-58-9-26,49-3-2,-49 3 2,0 0-1</inkml:trace>
  <inkml:trace contextRef="#ctx0" brushRef="#br0" timeOffset="69065.9503">930 8348 72,'0'0'38,"0"0"-1,69 18 1,-43 2-28,8-1-1,6 13-2,0 2-2,-2 9-3,-3 2 0,-1 4-2,-9 5 1,-4 1-1,-9 2 1,-12 2-1,-8-4 0,-4 0 0,-7-3 1,19-52 0,-53 84-1,53-84-1,-55 64-5,55-64-31,0 0-1,-65 45 1,65-45-2</inkml:trace>
  <inkml:trace contextRef="#ctx0" brushRef="#br0" timeOffset="70793.0491">3561 8792 29,'0'0'26,"-12"6"-4,12-6-2,-9 20-4,5-4-2,-1 0-2,4 8-3,-6 0-2,4 6-1,-4 1-2,2 4-1,-2 2 0,2 4 0,2 5-2,1-1 2,1 1-1,8-1 0,4-2 0,5-2 0,4-5 0,8-3 0,1-9 1,9-4-2,2-10 0,4-5 0,-1-6 0,3-6-1,-2-8 1,1-3-1,-3-5 0,-1-7 1,-6-3-1,-2-2 0,-3-4 0,-4-5 1,-4-1-1,-3-5 0,-7-3 1,-4 2-1,-4 1 1,-4 4 0,-5 4 0,1 9 0,-3 4 0,0 11-1,-1 7 1,8 11-2,0 0-3,-9 7-11,10 8-22,1 3 1,0 0-2,4 5 2</inkml:trace>
  <inkml:trace contextRef="#ctx0" brushRef="#br0" timeOffset="71782.1057">3341 9739 40,'0'0'32,"15"-3"1,-15 3-3,0 0-14,0 0-4,-15 2-1,5 12-3,-10 5-4,-3 8 0,-11 10-1,-6 12 0,-10 6-1,-11 12 0,-11 5 0,-3 6 0,-6 3-1,-1 3 2,0-6-2,4-3 1,7-7 0,11-8 0,10-14 0,10-6-1,10-12 0,12-10-1,5-6-2,13-12-1,0 0-5,0 0-24,19-13-6,-1-2 1,5-10-1</inkml:trace>
  <inkml:trace contextRef="#ctx0" brushRef="#br0" timeOffset="73132.1829">3820 9925 64,'1'34'34,"-5"1"0,3 9-9,-1 8-12,-7 1-4,6 9-1,-4-2-4,4 2 0,1-2-3,1-4-1,2-5-2,0-6-5,8-6-10,-5-7-19,-2-14 2,-2-18-2,0 0 2</inkml:trace>
  <inkml:trace contextRef="#ctx0" brushRef="#br0" timeOffset="73634.2116">4121 9774 54,'0'0'34,"0"0"-1,0 0 1,5 15-22,16 6 0,2 4-3,12 12-2,5 3 0,13 13-2,6 4-1,5 7-2,2 4 0,3 4 0,-1-6-2,2 0 0,-4-2 0,-6-9 1,-6-6-1,-4-8 0,-8-10 1,-10-6 0,-9-8 0,-10-8-2,-13-9-7,0 0-30,0 0 0,-21-9 0,-3-5-1</inkml:trace>
  <inkml:trace contextRef="#ctx0" brushRef="#br0" timeOffset="76045.3495">6672 9183 48,'0'0'31,"-19"11"2,7-5-8,-1 8-9,-5-5-3,7 11-3,-3-2-3,4 6-2,3 0-1,5 2-1,2-2 0,6 1-1,4-2 1,5-4-1,3-6-1,6-2 1,3-9-1,0-4 0,3-4 0,0-6 0,-2-5 0,-2-1 0,-6-8 0,-5-1 0,-9-2-1,-4 0 0,-8-2 0,-7 4 1,-8 3-2,-5 3 0,-3 6-1,-2 7-1,5 10-4,-3 2-14,7 7-17,7 3 1,6 2 0,11 4 1</inkml:trace>
  <inkml:trace contextRef="#ctx0" brushRef="#br0" timeOffset="77349.4241">9768 8611 31,'0'0'29,"3"17"2,-3-17-2,0 0-12,-1 20-6,-3-9-2,4 6-3,-4 0-1,4 8-1,-2-1-1,0 3 0,-1 2-1,1 6 0,0 1-1,0 4 0,0 3 0,1 0-1,1-1 1,2 2-1,3-2 1,2-5-1,5-2 1,4-3 0,3-7 0,5-1-1,4-4 1,2-6-1,5-5 1,2-2-1,3-7 0,2-7 0,2-3 0,1-4 0,-1-6-1,-2-2 1,-3-3-1,-3-4 2,-5-3-2,-3 0 1,-6-2 1,-5-3-1,-3-2 1,-4-5 0,-3 0 1,-1 3-1,-3 0 1,-1 3 1,-4 3-1,1 7-1,-1 5 1,0 9 0,-1 3-2,3 11 0,0 0-3,0 0-7,-4 14-27,6 1 2,-2 2-2,2 4 0</inkml:trace>
  <inkml:trace contextRef="#ctx0" brushRef="#br0" timeOffset="78700.5014">9603 9660 51,'0'0'32,"-4"13"2,-12-2-1,-9 6-19,-5 13-2,-14 2-6,-5 12-2,-13 4 0,-3 10-1,-9 5 0,-5 2-1,-4 4 0,0 5 0,-2 1 0,4-3 0,8-1-1,6-4 0,8-8-1,12-7-1,15-8-1,9-14-4,19-6-7,6-8-23,11-18 0,10-8 0,7-12 0</inkml:trace>
  <inkml:trace contextRef="#ctx0" brushRef="#br0" timeOffset="82425.7144">1611 11002 54,'-5'12'24,"5"-12"3,-8 18 0,2-9-9,5 12-2,-4-3-1,8 12-5,-7 1-2,9 9-3,-1-1-1,1 5-2,2 1 0,2 0 0,3-1-2,-2-5 0,3-5-4,-5-8-2,3-1-11,-4-9-21,-7-16 2,13 4-2,-13-15 2</inkml:trace>
  <inkml:trace contextRef="#ctx0" brushRef="#br0" timeOffset="82779.7347">1506 11032 63,'-1'-18'36,"5"-1"0,8 1 2,7 7-22,6-9-5,8 10-1,3-4-3,6 11-2,2 2-1,0 4-2,-3 3-2,-4 8 0,-6 4-1,-9 2 0,-7 5-1,-13 1 1,-9 2 0,-12 1 1,-8 1 0,-9-2 1,-5-4-1,-1 2 1,2-6 0,6-3 0,7-7-1,9-5 0,18-5-1,0 0-4,0 0-25,30-15-9,-5 5 1,5 1-1</inkml:trace>
  <inkml:trace contextRef="#ctx0" brushRef="#br0" timeOffset="83133.7549">2092 11128 74,'0'0'40,"0"0"-1,0 0 1,6 10-16,-3 9-18,-2 0 1,6 6-1,-2 0-2,2 1-2,-2-2 0,2-1 0,-1-5-2,1-2 0,0-3-2,-7-13-3,10 17-12,-10-17-24,0 0-1,7-12 1,-8-5-1</inkml:trace>
  <inkml:trace contextRef="#ctx0" brushRef="#br0" timeOffset="83642.7841">3443 10971 86,'3'27'35,"2"10"0,-6 2 2,1 10-33,4 7-1,-3-3 0,1 3-1,1-5 0,6-6-2,1-4-2,-3-9-4,8-3-17,-3-11-14,-12-18 1,19 7-2,-16-18 2</inkml:trace>
  <inkml:trace contextRef="#ctx0" brushRef="#br0" timeOffset="83949.8016">3391 10991 86,'12'-23'38,"10"3"1,3 4 1,0 1-31,16 12-3,-1 1 0,4 12-2,-6 4-1,2 3-2,-7 3-1,-5 5 0,-9 1 0,-12-1-1,-10 1 1,-8-2-1,-9-1 1,-9-1 0,-7-3 0,-2-3 0,0-3-1,4-2-2,9-1-3,0-9-16,15 0-17,10-1 0,16-7-1,8 0 1</inkml:trace>
  <inkml:trace contextRef="#ctx0" brushRef="#br0" timeOffset="84324.8231">3935 11198 99,'6'-13'39,"2"-3"1,6-1-1,1 3-35,2 2 0,3 5-2,-1 5-2,-5 4 0,1 7-2,-8 2 1,-6 7-1,-7 2 0,-6 6 1,-5 1 0,-6 1 1,1 1-1,0-2 2,1 0 0,6-3 0,5-4 0,6-5 0,9-3 1,6-5-1,5-1 0,6-3 0,3-3-1,2 1-4,-2-7-16,3 0-19,-1 0 0,-3-4 0,1-3-1</inkml:trace>
  <inkml:trace contextRef="#ctx0" brushRef="#br0" timeOffset="84771.8486">4983 10852 93,'13'21'38,"1"10"2,-2 8-1,-1 6-32,2 12-3,-1 3 0,2 5-1,-3 0 0,-1-2-3,0-4 0,-1-6-2,0-4 0,-4-11-4,4-2-5,-9-11-28,1-10-1,-1-15 1,0 0 0</inkml:trace>
  <inkml:trace contextRef="#ctx0" brushRef="#br0" timeOffset="85124.8688">4988 11025 89,'1'-23'39,"7"2"-1,2 1 2,-2-1-32,15 8-2,4 0 0,6 4-2,-1 2-1,3 5-1,-1 5-1,-2 1 0,-6 5-2,-6 4 1,-9 8-1,-9 4 0,-8 4 0,-8 0 0,-12 2 0,-6 1 0,-5-1 0,-3-5 1,0-5-1,6-3 1,4-7-1,9-2-1,21-9-3,-13 1-14,22-6-20,15-3 0,6-3 1,7-2-2</inkml:trace>
  <inkml:trace contextRef="#ctx0" brushRef="#br0" timeOffset="85673.9001">5491 11139 90,'-7'-11'39,"5"-1"0,5-3 1,9 5-30,0-2-5,7 5 0,2 3-1,1 5-1,-1 3-2,-1 3-1,-4 5 0,-6 2-1,-5 4 0,-7 0-1,-5 2 1,-6-1 0,-3 0 0,-3 1 0,0 0 1,-2-5 0,3-1 0,8-3 0,10-11 0,-3 16 0,12-9 0,8-5 1,3 0-1,5 1 0,1 0 1,-3 1-1,-1 3 0,-5 2 0,-5 1-1,-4 3 0,-6 5 1,-5 1-1,-6 1 1,-1 3 0,-6-1 0,-5-1 2,-4 0-1,0-3 1,-4-7-1,3 0 1,4-3-1,1-7-1,6-2-5,0-6-26,11-3-10,7-1 1,7-5-1</inkml:trace>
  <inkml:trace contextRef="#ctx0" brushRef="#br0" timeOffset="88560.0653">10353 9755 75,'0'0'37,"13"-6"-1,-13 6 3,16 16-29,1 4-1,2 4-2,10 14 0,3 4-2,8 7 0,5 4-2,3 3-1,4 0 0,-1 2-1,-2-4 0,-3-6 0,-4-7-3,-5-6 0,-5-5-3,-10-10-6,-2-6-28,-8-7-2,-12-7 2,10-8-2</inkml:trace>
  <inkml:trace contextRef="#ctx0" brushRef="#br0" timeOffset="89544.1216">8420 11164 57,'-1'9'36,"-1"6"-1,3 8 2,-1 11-18,-2-2-8,8 13-2,-5 2-3,4 8-2,-1-1-2,0-1-1,3-5-1,-1-6-2,4-6-2,0-12-2,3-2-4,-13-22-4,20 6-4,-20-22-1,5 1 2,-10-16 0,-3-4 2,-9-9 2,-2-5 9,-4-4 8,-3-3 8,6 8 3,-3-6 2,10 11 0,2-2 1,14 13 1,1 0-6,19 14-3,1 2-3,12 6-2,2 3-2,6 7-1,2 5-1,0 6 0,-2 3 0,-10 3 0,-6 2-2,-9 6 1,-10 1 1,-13 0-1,-9 0 0,-10 0 0,-8-3 1,-2-2-1,-4-3 0,1-8-1,6-3-1,6-4-1,12 0-3,12-3-13,-3-16-20,18 5 2,7-6-2,11-1 2</inkml:trace>
  <inkml:trace contextRef="#ctx0" brushRef="#br0" timeOffset="89932.1437">8966 11235 70,'0'0'35,"11"0"-1,-11 0 2,0 0-24,0 0-5,-4 18-2,1 0-2,-4 1-1,0 5-1,-2 1 1,2 2-2,0-1 1,2-5 0,4-5-1,7-4 0,6-7 1,6-3-1,6-4 0,2-3 1,5-1-1,1 1 0,-2 2 0,-5 3 0,-5 4 0,-6 4 0,-4 7 1,-6 4-1,-4 2 0,-2 2 0,-1 1 0,2 1-1,2 4-3,0-9-12,2-1-21,6 1 1,-1-8-2,7 1 2</inkml:trace>
  <inkml:trace contextRef="#ctx0" brushRef="#br0" timeOffset="90461.174">10600 11114 57,'-13'-5'36,"13"5"-1,-9 6 2,9-6-16,1 25-10,-3 0-3,7 12-1,-3 6-2,4 6-1,-1 3-1,3 4-2,0-2 0,1-2-2,0-4-1,-2-8-2,3-2-5,-7-11-11,2-7-19,0-7 1,-5-13 0,0 0 1</inkml:trace>
  <inkml:trace contextRef="#ctx0" brushRef="#br0" timeOffset="90801.1934">10532 11137 85,'2'-30'37,"6"3"1,4 0 1,1 1-30,15 10-3,5 3 0,8 8-2,3 4-1,5 9-1,2 5-1,-3 4 0,-4 2-1,-7 4-1,-11 3 1,-12 1-1,-14 1 0,-15-1 1,-16 2-1,-9 0 1,-6-3 0,-6-4 0,2-4 0,3-4 0,6-5 1,11-3-3,13-5 0,10-11-4,17 6-14,10-6-19,7-5 1,8 2-2,4-3 3</inkml:trace>
  <inkml:trace contextRef="#ctx0" brushRef="#br0" timeOffset="91329.2237">11198 11314 76,'-10'2'37,"-3"-3"-2,1 3 2,2 3-29,1-1-2,9-4-2,-10 17-1,10-4-2,1 2 0,2 1 0,4 1 0,3 2 0,0-1 0,3 0-1,1 0 1,2-2-1,0-2 0,2 2 0,-1-4 1,-1 0-1,-3-2-1,-2 0 1,-11-10-1,6 19 1,-11-8 0,-7-4 0,-4 4 0,-4-1 0,-5-2 0,-3 0 0,1-2 0,1-4 0,3-1-1,4-2-1,8 0-4,-2-7-10,9-3-21,12 2 0,1-7 0,5 1 1</inkml:trace>
  <inkml:trace contextRef="#ctx0" brushRef="#br0" timeOffset="91590.2386">11162 11336 89,'2'-13'39,"4"-1"0,6-2 2,-1-2-29,13 5-3,-1-2-3,3 2-1,0 2-1,0 5-2,-1 2-1,-2 2-1,-3 1-1,-1-1-2,-1 4-3,-9-4-12,-9 2-22,15 8-2,-15-8 1,2 9-1</inkml:trace>
  <inkml:trace contextRef="#ctx0" brushRef="#br0" timeOffset="93488.3471">12698 9661 65,'0'0'37,"3"12"1,9-12 2,8-11-23,10 9-5,1-10-1,9 5-3,2-6-2,6 4-2,2-1-1,-3 0-1,-4 2-1,-4 4-1,-6 0 0,-5 0-2,-6 2-1,-11-2-2,-2 5-3,-9-1-9,0 0-24,0 0 1,-15-5-1,4 10 1</inkml:trace>
  <inkml:trace contextRef="#ctx0" brushRef="#br0" timeOffset="93827.3665">12712 9865 48,'-10'3'37,"10"-3"0,0 0 1,0 0-14,17 4-7,-4-8-3,15 7-3,0-6-3,12 5-2,3-3-1,5-1-1,6 1-1,1-1-2,-2 2 1,-3-2-2,-5 1-2,-6-2 0,-5 4-4,-16-4-19,-3 6-17,-15-3-1,0 0 1,-13 5-1</inkml:trace>
  <inkml:trace contextRef="#ctx0" brushRef="#br0" timeOffset="113188.474">18286 8258 14,'0'0'28,"17"-5"2,-17 5 0,0 0-12,0 0-3,0 0-2,0 0-3,-3 12-3,2-3-1,-4 4-2,2 4 0,-2 3-1,2 4 0,-3 3-1,2 1 0,-2 1-1,2 4 0,1 1 0,1-1 1,3 0-1,2 1 0,3-3 0,2 1 0,1-1 0,3-3-1,0-2 1,3 1-1,4-4 1,1-1 0,0 0-1,3-3 1,1-1-1,3 0 1,0-3-1,1-3 1,-2 0-1,1-1 1,0-3-1,-3-2 1,1-2-1,-2-3 1,1-3-1,-1-2 0,-2-2 1,-1-3 0,-1-3-1,2-1 0,-3-3 1,1-4-1,-3 2 1,1-6-1,-1-4 0,-1 1 0,-2-4 0,0-4 0,-3-1 0,-2 1-1,-1-4 1,-3 1 0,-1 0 0,-2 0 0,0 1 0,-1 5 0,-1 4 1,0 1-1,0 4 1,-1 1-1,-1 5 1,1 4 0,-2 3 0,0-1 0,4 11 0,-7-11 0,7 11-1,0 0 1,-11 1-2,11-1-2,-8 12-4,1 0-25,2 2-6,1 4 0,-4-1-1</inkml:trace>
  <inkml:trace contextRef="#ctx0" brushRef="#br0" timeOffset="115686.6169">18002 9052 11,'7'-12'14,"-7"12"0,0 0-1,0 0 0,0 0-1,10-7 0,-10 7-2,0 0-1,0 0-1,-10-2-2,10 2-1,-14 9 0,3-4-1,-3 1-1,-3 4 0,-4-1 0,-1 4 0,-6-1 0,-1 1-1,-5 1 0,-1 3 0,-3 1-1,-3-1 1,-2 0-1,-5 3-1,-4 2 2,-1 0-2,-1 1 1,-2-1-1,0-1 0,-1 3 0,1-2 1,4 0-1,3-2 0,1 2 0,2 0 0,-1 0-1,1 1 1,-2 0 1,-2 2-2,-1 2 1,-2-1 0,-2 1 0,2 0 0,-4 1 0,1 1-1,0 2 1,0-1 0,-2 1 1,-1-2-2,-2 1 1,-1 2 1,0-2-1,1 0 0,2-3 0,-1-2 0,5 0 0,1-1 1,4-1-1,2-2 1,2-2 0,2 1-1,1 1 1,3-3 1,2 1-1,2-2 0,1 1-1,2-2 1,3 1-1,0-3 1,6-1 0,0-1-1,5-2 1,2-1 0,4-3 0,3-2 0,10-4-1,0 0-2,0 0-5,0 0-27,14-4 2,-6-5-3,5 7 2</inkml:trace>
  <inkml:trace contextRef="#ctx0" brushRef="#br0" timeOffset="117331.711">14389 11006 63,'0'0'33,"15"13"0,-9 1-7,-4 1-16,4 11 0,-4 3-4,5 10-2,-5 4-1,4 2-1,-4 1-1,0 0 0,0-1-1,1-3-1,-2-3-1,-3-8-1,5-4-5,-6-10-6,5-4-15,-2-13-5,0 0-1,0 0 2</inkml:trace>
  <inkml:trace contextRef="#ctx0" brushRef="#br0" timeOffset="117771.7361">14336 11021 47,'1'-35'34,"6"6"2,0-5-1,4 0-17,11 7-6,-3-5-2,9 12-3,0 1-1,6 4-2,1 2-2,4 9 0,-3 2 0,0 7 0,-5 4-2,-2 5 1,-7 4-1,-7 5-1,-8 4 1,-9 0 0,-8 2 0,-8 0 0,-4-1-1,-6-2 1,-3-5 0,-1-3 0,0-7-1,2-3 2,0-4-1,4-4 0,4-4 1,5 0-2,4 0 1,13 4-1,0 0-1,0 0-3,17-3-6,-5 6-20,7 2-6,4 6 0,1-2-1</inkml:trace>
  <inkml:trace contextRef="#ctx0" brushRef="#br0" timeOffset="118141.7573">14949 11091 43,'0'0'34,"13"9"1,-13-9 0,1 15-19,5 2-2,-6-2-3,4 8-2,-5 1-3,2 3-2,-1-2 0,1 2-2,-2-2 0,2-4 0,-1-2-1,1-5-2,2-3-1,-3-11-6,0 0-31,9 1 2,-9-1-1,3-24-1</inkml:trace>
  <inkml:trace contextRef="#ctx0" brushRef="#br0" timeOffset="119291.8231">15380 10935 23,'0'0'29,"-19"11"2,11 2 1,-5-2-13,0 1-6,7 5-2,-1-1-5,7 6 0,2-3-2,7 2-1,3-3 0,4-1 0,3-4-2,5-2 1,1-5-1,3-2 0,-2-6 0,-1-4 0,-2-4-1,-3-3 1,-4-4 0,-5-2-1,-5-3 1,-5-3-1,-5 0 1,-5 1-2,-6 4 1,-4 2 0,-4 5-2,-2 3-2,1 12-2,-3 3-8,6 6-21,6 6 1,0 0-1,12 6 1</inkml:trace>
  <inkml:trace contextRef="#ctx0" brushRef="#br0" timeOffset="119593.8403">15807 10882 70,'0'0'35,"10"-5"0,-10 5 1,5 18-27,-2 9-5,-2 3 0,0 8-1,-1 2-2,1 5 0,1 4 0,-1-3-1,1-1-1,1-7-1,2-3-3,-3-8-5,7-4-17,-3-6-8,-6-17-2,0 0 2</inkml:trace>
  <inkml:trace contextRef="#ctx0" brushRef="#br0" timeOffset="119952.8609">15744 10873 57,'-5'-30'37,"7"7"1,2-1 1,6-4-19,9 14-8,-4-4-2,10 8-4,-1 1-1,7 8-2,-2 2-1,1 4 0,-2 4-2,-2 5 0,-2 2 0,-4 2 0,-6 2-1,-6 3 1,-9-1-1,-7 3 0,-5-3 1,-7 2-1,-4-2 1,-2-3 0,-1-2 0,0-4 0,4 0 0,2-5 0,7-3-2,4-3 0,10-2-4,0 0-8,0 0-26,11 0 1,1-2 1,6-1-2</inkml:trace>
  <inkml:trace contextRef="#ctx0" brushRef="#br0" timeOffset="120427.888">16159 10959 44,'0'0'32,"12"1"3,-12-1-1,0 0-19,-4 21-1,-1-9-5,2 6-2,-4-1-3,2 3 0,-3-1-2,1 1 0,1-3-1,2-1-1,3-3 0,3-1 0,2-3 0,-4-9 0,19 6 0,-6-7 0,2-1 1,0-2-1,1-1 1,-2-1-1,1 1 0,-3 1 0,-3 3 0,-9 1 0,16 6-1,-16-6 1,9 16 0,-5-5 0,0 3 0,0 1 1,-1 1-1,0 1 1,0 0-1,1-1-1,0 2-4,-5-6-24,1-12-8,3 17 0,-3-17 0</inkml:trace>
  <inkml:trace contextRef="#ctx0" brushRef="#br0" timeOffset="121466.9474">18484 9238 22,'0'0'29,"0"0"0,0 0-3,0 0-7,0 0-2,0 0-5,0 0-3,0 0 0,-5 18-4,-5-2 0,-4 5-1,-6 6-2,-4 7 0,-6 8-1,-3 8 0,-5 6-1,-4 4 1,-4 4-1,1 2 0,-4 4 2,2-3-1,-2-2 0,2-4 0,0-4 0,0-2 0,1-5 0,4-4-1,0-7 0,5-3 0,3-7 0,5-4 1,6-8-2,7-4 2,5-6-2,11-7 0,0 0-3,0 0-6,0 0-27,19-8 2,-19 8-2,18-5 1</inkml:trace>
  <inkml:trace contextRef="#ctx0" brushRef="#br0" timeOffset="122028.9796">17217 10910 62,'0'0'36,"-10"9"0,3 3 1,-3 0-23,8 14-5,-6 1-2,5 7-2,-1 4-3,2 3 1,0 3-2,1 0 1,1-1-1,2-1 0,0-3-2,2-2 0,0-1 0,-1-7-2,3-3-5,-5-11-5,6-4-21,-7-11-3,0 0-1,0 0 2</inkml:trace>
  <inkml:trace contextRef="#ctx0" brushRef="#br0" timeOffset="122392.0004">17178 11004 69,'6'-25'38,"4"5"-1,-3-1 2,3-2-26,7 14-5,-2-3-2,9 9-2,1 0-1,4 2-1,4 1-1,2 3-1,-1 2 1,-3 2-1,-4 1 0,-6 4-1,-8 4 1,-9 2-1,-9 4 1,-9 0 0,-7 0-1,-5 0 1,-4-1 0,-2-3 0,1-5 0,3-2 0,5-3 0,6-2 0,7-2-1,10-4-2,0 0-7,0 0-12,22-7-17,1 6 1,3-4 0,4 3 0</inkml:trace>
  <inkml:trace contextRef="#ctx0" brushRef="#br0" timeOffset="122626.0137">17619 11105 54,'0'0'38,"10"-3"-1,-10 3 0,0 0-9,10 4-17,-10-4-4,2 17-3,-1-4-1,0 3-2,0 0 0,1 3 0,1 2-1,-2-3-2,0 0-1,-2-6-4,5 4-8,-3-5-24,-1-11 1,0 0-1,0 0 1</inkml:trace>
  <inkml:trace contextRef="#ctx0" brushRef="#br0" timeOffset="123125.0422">17942 10938 1,'0'0'18,"0"0"-1,0 0 0,0 0-16,-9 2-1,9-2 3,0 0 3,-3 11 3,3-11 4,-8 17 1,-1-8 1,4 8 1,-7-5 0,6 9-1,-3-8-3,8 7-3,-1-6-3,8 4-2,2-6-1,8-1-1,5-6-1,1-2 0,2-5 0,2-2 0,-2-6 0,-4-2 0,-2-5 0,-6 1 0,-6-4 0,-5 0 0,-8-1-1,-5 0 1,-4 3-1,-4 3-1,-1 6-1,-2 3 0,4 9-4,-3 0-8,10 3-23,3 12 0,4-3 0,9 4 2</inkml:trace>
  <inkml:trace contextRef="#ctx0" brushRef="#br0" timeOffset="123407.0584">18323 10903 89,'0'0'37,"0"0"1,-4 10 1,0 8-31,-2 4-4,2 9-2,-1 7-1,1 6 0,-2 7-1,2 0 0,1 1 0,1 0 0,2-4-1,-2-4-1,3-6-1,-3-10-6,7-3-10,-6-9-20,1-16 1,0 0 0,-6-22 0</inkml:trace>
  <inkml:trace contextRef="#ctx0" brushRef="#br0" timeOffset="123713.0759">18216 11058 66,'1'-37'39,"2"1"0,4 4 1,10 8-22,-6-4-7,11 9-3,1 1-4,7 10-1,1 3-1,1 5-1,-1 6-1,1 7-1,-3 3 1,-6 4-1,-6 4 0,-8-1 0,-6 3 0,-8 0 0,-7 1 0,-10-4 1,-5-2 0,-2 0 0,-1-7 0,3-1 0,4-4-1,3-5-1,10 0-4,10-4-8,4-9-25,12 5 0,4-2 1,6-1-1</inkml:trace>
  <inkml:trace contextRef="#ctx0" brushRef="#br0" timeOffset="124081.097">18687 11102 71,'0'0'38,"0"0"-1,0 0 1,0 0-25,-13 6-6,13-6-3,-14 17 0,7-7-3,4 4 0,1 1 0,2 1 0,1 0 0,3 2 0,2-4 0,3 3-1,2-2 1,1-1-1,1-2 0,-2 3-1,-3-3 2,0-2-2,-6 1 1,-4-1-1,2-10 1,-22 17 0,5-9-1,-1-3 2,-2-1-2,2-1-1,1-1-1,0-6-6,17 4-17,0 0-12,-11-16 0,12 3 0,2-6 1</inkml:trace>
  <inkml:trace contextRef="#ctx0" brushRef="#br0" timeOffset="124270.1078">18613 11117 86,'12'-8'40,"3"0"-1,3 0 1,1-4-29,8 6-4,-3-3-3,-1 3-3,0 5-4,-7-5-9,-2 8-27,-3 0-2,-11-2 2,0 0-2</inkml:trace>
  <inkml:trace contextRef="#ctx0" brushRef="#br0" timeOffset="125659.1873">19110 9424 32,'0'0'30,"0"0"3,0 0-9,0 0-3,0 0-4,0 0-4,0 0-4,10 4-3,7 8-1,3 4-2,9 8 1,6 4-2,8 12 1,4 4-1,5 7 0,1 5-1,3 6 0,-2 2 0,1 1 0,-2 2 0,-3-2 0,-5-2-1,-1 2 1,-2-3 0,-4-5 0,-2-3 0,-5-6-1,-6-6 1,-2-6 0,-5-7 0,-1-8 1,-5-8-2,-1-2 1,-11-11 0,10 6 0,-10-6-2,0 0-3,0 0-12,8-10-23,-8 10 1,-7-9-1,7 9 0</inkml:trace>
  <inkml:trace contextRef="#ctx0" brushRef="#br0" timeOffset="126309.2244">19598 11002 69,'3'-12'36,"-3"12"0,0 0 1,3 16-25,-4 8-5,5 10-3,-2 8-1,3 9 0,-1 2-1,4 0-1,-2-1 0,1-5-2,0-3 0,0-6-4,0-3-3,-6-15-5,6 0-11,-6-9-12,-1-11-1,-2-10 0,-5-12 3</inkml:trace>
  <inkml:trace contextRef="#ctx0" brushRef="#br0" timeOffset="126595.2407">19567 11157 39,'-3'-46'35,"9"5"3,2 2-1,4 3-10,7 12-11,-4-1-5,9 11-5,-2 2-2,2 12-2,-3 9-1,0 7 0,-2 7-1,-4 1 0,-2 3 0,-8 2 0,-4 2-1,-5-2 1,-8-3 0,-4-3-1,-4-4 1,-1-4-1,-2-4 1,1-3-2,5-2-1,0-8-5,17 2-15,0 0-16,0 0 3,17-14-3,1 4 3</inkml:trace>
  <inkml:trace contextRef="#ctx0" brushRef="#br0" timeOffset="126969.2621">19924 11193 89,'0'0'38,"0"0"1,4-10 1,8 6-30,-2-7-4,5 5-2,-2 1-2,1 3-1,-2 2-1,-3 1 0,-9-1-1,9 15 0,-13-2 0,-3 0 0,-3 7 1,-6 1-1,0 0 0,-2 3 1,4-1 0,1-4 0,5-1 0,7 0 0,5-6 1,7-3 0,4-2 0,3-1 0,0-2-1,4-1 1,-1-1-2,-4-5-2,3 4-8,-10-4-25,1-7-4,4 1 1,-5-6-1</inkml:trace>
  <inkml:trace contextRef="#ctx0" brushRef="#br0" timeOffset="127358.2844">20310 11008 61,'0'0'35,"-14"14"0,5-6-4,1 8-17,-6-2-4,8 7-2,-2-2-2,7 2-2,1-4-2,6 2 1,3-4-1,5-2 0,3-5-1,3-4 0,1-5 0,0-2-1,0-4 1,-2-7-1,-5-1 0,-1-4 0,-8-1 0,-6-3-1,-7 1 0,-5 1 0,-2 3-1,-6 6-1,1 7 0,-5 0-5,9 15-12,1 3-18,3 0 1,8 7 0,3-4 1</inkml:trace>
  <inkml:trace contextRef="#ctx0" brushRef="#br0" timeOffset="127637.3004">20665 11010 92,'0'0'37,"0"0"0,-12 8 1,3 9-35,1 10-1,1 4 0,2 8-1,0 6-1,3 1 1,1 3-1,1-1-1,1 1 0,-1-8-3,4 0-4,-7-15-8,5-8-23,1-5 2,-3-13-1,0 0 2</inkml:trace>
  <inkml:trace contextRef="#ctx0" brushRef="#br0" timeOffset="127930.3172">20577 11038 85,'4'-30'39,"5"5"1,3 4 0,1 1-28,12 9-4,-1-1-3,8 11-2,0 3-2,2 2-1,-3 7 0,-5 2-1,-3 3-1,-7 2 1,-9 3 0,-8-5 0,-9 4 0,-10 0 1,-6 0 0,-3 0 0,-2 0-1,0-4 0,4 3-3,3-6-3,16 4-10,8-17-23,5 10 2,14-10-2,6-6 2</inkml:trace>
  <inkml:trace contextRef="#ctx0" brushRef="#br0" timeOffset="128263.3362">20994 11108 79,'7'12'37,"-7"-12"1,-6 16 0,5-1-27,-9-4-4,4 4-3,-1-1-3,2 4-1,0-1 1,3 0 0,1-2 0,4-2-1,1-4 1,5 0-1,5-3 0,1-7 1,4-2-1,2-1 0,-2-1 0,0 3 0,-5 1 0,-1 0 0,-13 1 0,5 11 0,-9 0 0,-3 1 0,-2 2-1,-5-2-1,6 1-4,-7-6-9,3 0-24,12-7 1,-16 4-1,16-4 1</inkml:trace>
  <inkml:trace contextRef="#ctx0" brushRef="#br0" timeOffset="128952.3756">19694 9274 28,'10'6'31,"12"12"2,2 0 0,10 8-15,16 14-3,15 2-1,13 15-5,10 1-2,12 10 0,7 5-2,13 5-1,0 0 0,8 3-1,-3-2 0,4 2 0,-1-3-1,2 0 1,-6-6-2,-4-3 1,-7-3-1,-8-4-1,-9-8 1,-8-4 0,-14-7 0,-11-4 0,-14-8 0,-11-3 0,-11-8-1,-12-6-3,-6-1-24,-9-13-13,-18 4 0,2-9-1,-5-9 1</inkml:trace>
  <inkml:trace contextRef="#ctx0" brushRef="#br0" timeOffset="129462.4048">21610 11068 75,'8'26'37,"5"11"0,-5 1 0,-4 1-28,7 10-3,-1-3-1,1 2-1,-6-1 0,3-2-2,-5-8-1,-2-2-1,-1-5-2,-3-8-1,-1-1-2,-5-16-5,9-5-13,-9 7-16,0-18 2,2-5-1,-2-11 2</inkml:trace>
  <inkml:trace contextRef="#ctx0" brushRef="#br0" timeOffset="129780.423">21576 11193 55,'1'-29'37,"5"5"1,0 1 0,5-4-16,9 11-8,-2-3-3,9 10-3,-3 2-3,7 7-1,0 4-1,3 3-1,0 4-1,-3 5-1,-3 1 0,-4 0 0,-6 1 0,-7 1 0,-7-1 0,-9 0 0,-6-1 0,-8-2 1,-3-3-1,-4 3-1,0-4 2,0-2-1,5-1-2,1-5-2,10 4-6,-1-3-30,11-4-1,0 0 1,17-15-1</inkml:trace>
  <inkml:trace contextRef="#ctx0" brushRef="#br0" timeOffset="130598.4698">21091 11306 20,'0'0'27,"0"0"1,0 0-6,0 0-5,0 0-1,0 0-2,0 0-3,-2 10 0,2 4-2,-8-4-2,2 5-1,-5 2-2,3 2-1,-2-1-1,1 3-1,1 0-1,1-4-4,6 4-5,-3-9-17,4-12-9,5 17-1,-5-17 0,9-6 1</inkml:trace>
  <inkml:trace contextRef="#ctx0" brushRef="#br0" timeOffset="131320.5111">21971 11386 64,'0'0'37,"1"-13"-1,-1 13 2,12-10-25,-8 0-5,8 7-2,-2-1-2,3 2-2,1 1-1,-1 4 0,-1 0-1,-3 4 1,-3 4-1,-3 0 0,-3 2-1,-5 2 1,-4 3 0,-3-1 0,-1 2-1,-1 0 1,-2-1 0,3 2 0,1-5 0,5-1 0,3-5 0,4 2 1,0-11-1,10 14 1,3-10 0,2-3-1,4 1-1,0-1-1,4 2-5,-5-9-8,2-1-23,2 1 0,-5-5 0,-1 0 1</inkml:trace>
  <inkml:trace contextRef="#ctx0" brushRef="#br0" timeOffset="131688.5321">22304 11224 52,'-13'17'34,"1"-6"1,5 7-1,1 4-22,-2-3-1,7 6-3,-2-9-2,10 5-2,1-8-2,6-2 0,2-6 0,6-4 0,0-5-1,2-6 0,-1-2 0,-1-4-1,-4-4 0,-6-4 0,-7-1-1,-7-1 0,-5 3 0,-9 3 0,-3 5-1,-5 1 0,0 10-2,-2 3-3,8 14-10,0 5-20,3-1 2,11 4-2,3-3 2</inkml:trace>
  <inkml:trace contextRef="#ctx0" brushRef="#br0" timeOffset="131974.5485">22667 11192 89,'0'0'38,"0"0"-2,1 10 2,-4 4-33,4 8-3,-1 4 1,1 5-1,1 7-2,2 4 1,-3 2-1,1-1-1,-1 1 0,-2-5-2,2-1-3,-5-10-3,6 0-10,-6-10-18,4-18 1,0 0-2,-12-4 2</inkml:trace>
  <inkml:trace contextRef="#ctx0" brushRef="#br0" timeOffset="132293.5667">22588 11269 59,'-2'-40'38,"-1"4"0,3 6 1,8 12-17,-8-6-7,14 11-6,-6 0-3,9 5-1,2 2-3,2 5 0,3 2 0,3 5-2,0 1 0,0 2-1,0 3 0,-6-1 0,-3 2-1,-4 0 1,-4 0-1,-10 0 1,-5 1 0,-8 4 0,-6-1 1,-4 0 0,-3 0-1,-1-1-1,2-1 0,4-1-4,9 2-4,-3-11-14,15-5-17,6 13 3,5-12-2,10 2 3</inkml:trace>
  <inkml:trace contextRef="#ctx0" brushRef="#br0" timeOffset="132969.6054">23001 11368 63,'0'0'38,"0"0"-1,0 0 1,-7-13-23,7 13-4,-12 8-5,12-8-2,-14 13-3,6-3 0,1 1 0,2 1-1,5 2 0,0-1 1,0 0-1,3 2-1,1-2 1,3 1 1,2 0-2,-3-1 1,4-3 1,2 1-1,-1 1 0,-1-4 1,0-1-1,-4 3 0,-6-10 0,8 15 1,-8-6-1,-6 1 0,-3-1-1,1 0 1,-4 3 0,1-4 0,-1-2 0,-4 0 0,1-3-1,3-3-1,12 0 0,-18-10-6,18 10-9,-10-17-22,6 0 1,6-2-1,-1-4 2</inkml:trace>
  <inkml:trace contextRef="#ctx0" brushRef="#br0" timeOffset="133150.6157">22951 11380 64,'0'0'38,"15"-7"1,-3 3 1,3-3-23,8 8-5,-6-6-5,7 3-4,-1 4-10,-7-3-30,-1-4-3,-4-1 1,-7-6-1</inkml:trace>
  <inkml:trace contextRef="#ctx0" brushRef="#br0" timeOffset="134275.6801">19561 8703 17,'0'0'23,"0"0"2,11 2 3,-1-3-8,9 6-2,3-5 0,12 7-4,2-3-1,16 6-4,2-5-1,17 8-3,4-4 0,9 1-2,2-1-1,6-1 0,1-2-1,-1 0 0,-3 1 0,-6-4 0,-10-3 0,-7 3-1,-16-1 1,-9 0 0,-15 1-1,-9 0-1,-17-3 1,0 0-2,-4 16-2,-10-15-4,14-1-13,-13 14-17,4-11 0,9-3 0,-10 11 1</inkml:trace>
  <inkml:trace contextRef="#ctx0" brushRef="#br0" timeOffset="134911.7165">21240 9000 46,'1'-17'31,"-1"17"2,4-14 0,-4 14-19,0 14-5,-3 5-2,2 10-2,-4 4-3,3 6 1,-3 5 0,4 1 0,-1 0-1,1 0-1,0-1 1,2-5-2,0-2-2,-1-6-2,4-1-4,-5-11-7,5-5-14,0-1-5,-4-13-2,0 0 3</inkml:trace>
  <inkml:trace contextRef="#ctx0" brushRef="#br0" timeOffset="135290.7382">21188 9058 58,'6'-24'36,"6"3"0,2-1 0,3 0-21,10 10-4,-1-3-3,6 8-2,-2 2-3,3 10-1,-3 2 0,-2 1-2,-6 4 0,-3 2 0,-6 5 0,-6 3 0,-8-1 0,-7-1 0,-4 1 0,-7-1 0,-3 0 0,-1-3 1,-2-4-1,2-2 0,3-4 0,2 0 0,6-3-1,1-5-2,11 1-4,0 0-6,0 0-25,10-9 0,-10 9 0,18-2 1</inkml:trace>
  <inkml:trace contextRef="#ctx0" brushRef="#br0" timeOffset="136232.792">21597 9240 29,'7'-10'33,"5"7"1,-12 3-5,15-7-8,-4 8-3,-11-1-6,16 2-5,-16-2-3,11 10-1,-8 0-2,0 1-1,-2 0 1,-2 3-2,-3-1 2,-2 0-1,-1-1 1,-3 0-2,1-4 2,0-1-1,9-7 0,-16 12 0,16-12 0,0 0 0,1 11 0,-1-11 0,18 5 0,-8-2 0,5 0 0,-1 1 0,-1 3 0,-1-1 0,-2 3 0,-4 1 0,-1 2-1,-5-1 1,-6 3 0,-2-1 0,-2-2-1,-3 2 1,-1-5 0,0-1 0,1-2 0,3-1-1,10-4-2,-18-4-8,18 4-24,-1-12 1,2 0-2,6 0 2</inkml:trace>
  <inkml:trace contextRef="#ctx0" brushRef="#br0" timeOffset="136606.8133">21908 9213 17,'-13'12'28,"10"12"1,-3-5-4,7-2-9,6 3-1,4-6-4,7 2-3,4-7-4,3-2-1,3-6-1,2-3-1,-4-2-1,0-6 1,-5-4-2,-8 0 1,-5-3-2,-10 0 2,-8-1-2,-7 0 1,-5 2-2,-6 6 1,0 6-1,-2 0-3,4 6-6,6 7-18,-2-2 1,16 12 0,-2-8 1</inkml:trace>
  <inkml:trace contextRef="#ctx0" brushRef="#br0" timeOffset="136909.8308">22371 9178 77,'0'-10'37,"0"10"-2,-13 10 2,0 1-29,12 12-3,-5 5-2,4 4-1,-5 6-1,4 4 0,-1 5-1,0-2 0,0 3-2,-3-5 0,1-1-3,-3-9-5,7 1-11,-2-9-15,-2-12 0,3-2-1,3-11 2</inkml:trace>
  <inkml:trace contextRef="#ctx0" brushRef="#br0" timeOffset="137224.8488">22216 9312 59,'2'-31'36,"0"0"0,4 7 0,6 9-19,0-7-7,11 9-2,-3-1-2,7 8-2,-1 1-1,2 7 0,-3 2-2,-2 3 1,-3 3-1,-8 4-1,-3 3 0,-5-1 1,-5 2-1,-5 1 0,-5 0 1,-2 0-1,-7-2 0,2-2 0,0-4 0,0 1-2,3-2-1,3-7-2,12-3-7,0 0-19,0 0-9,12 7 3,1-11-2</inkml:trace>
  <inkml:trace contextRef="#ctx0" brushRef="#br0" timeOffset="137630.872">22591 9347 77,'0'0'38,"0"0"-2,0 0 2,0 0-28,0 0-4,1 10-2,-1-10-2,-11 17-1,6-8 0,2 4 0,-3 1 0,3 1 0,0-2-1,1 1 0,4-3 0,3-2 0,3 1-1,4-5 1,4-3-1,1-1 0,1 0 0,2-2 1,-3 0 0,-3 1-1,-4 2 2,-10-2-1,9 13 0,-10-1 1,-1-1-1,-5 6 1,0 1-1,2 0 1,0 0-3,-5-5-4,10 2-18,-1-3-15,1-12 2,-5 9-2,5-9 2</inkml:trace>
  <inkml:trace contextRef="#ctx0" brushRef="#br0" timeOffset="138364.914">19778 8354 40,'55'4'33,"12"-7"2,18 5-1,17 0-16,13-5-4,24 3-4,9-5-3,8 8-2,0-2-1,2 0-1,-7-2 0,-10 3-1,-14 0 0,-19 4-1,-19 2-1,-15-1 1,-15 0 0,-13 2-1,-13 2 0,-6-4 0,-10 1-3,-4-4-1,1 5-9,-14-9-25,16 6 1,-7-7-1,-2-9 1</inkml:trace>
  <inkml:trace contextRef="#ctx0" brushRef="#br0" timeOffset="138681.9321">22213 8332 71,'10'-2'35,"-10"2"0,12 7 2,-3 10-29,-3 3-2,3 10-2,-3 1-1,6 7 0,-3 1 0,3-1-2,-1-4 0,-2 0-1,-2-3-1,-2-7-3,3 0-2,-8-9-5,5 1-7,-7-4-18,2-12-1,0 0 1,-10-7 1</inkml:trace>
  <inkml:trace contextRef="#ctx0" brushRef="#br0" timeOffset="139026.9517">22160 8383 55,'-3'-26'35,"1"-1"0,9 1-8,8 8-8,-1-7-7,12 11-1,0-3-3,9 5-2,-1 0-2,3 8-2,-1 1 1,0 4-1,-4 4-1,-3 3 0,-8 1 0,-9 5-1,-7 3 0,-9 0 0,-7 3 0,-9 2 0,-7-1 0,-5 0 0,-3 1 0,1-4 0,3-3-1,1-1 1,7-2-1,4-6-1,10-1-2,9-5-5,0 0-11,10 8-19,7-9 2,8-1-2,3-2 2</inkml:trace>
  <inkml:trace contextRef="#ctx0" brushRef="#br0" timeOffset="139615.9854">22618 8505 55,'-11'-1'37,"11"1"-1,0 0 1,6-14-15,6 12-12,-3-4-3,8 3-2,-1-2-2,6 3-1,-1 2-1,1 0 0,-1 2-1,-4 4 0,-4 2 0,-4 3 0,-4 0-1,-10 1 1,-2 2-1,-6 0 1,-3 4 0,3-6-1,-2 2 1,3-4 0,3-1-1,9-9 1,-3 15 0,3-15-1,17 2 1,-8 2-1,7-3 1,1 0 0,0 2 1,-1 1-2,-2 2 1,-3 4 0,-1 1 1,-4 1-1,-5 2 0,-7 2 0,-5 0 0,-1 0 0,-5-2 0,-3 0 0,-3-4 0,-3 1 1,1-4-1,6 0 0,1-4-1,1-4-3,17 1-7,-16-2-20,15-8-6,13-2 0,2-7-2</inkml:trace>
  <inkml:trace contextRef="#ctx0" brushRef="#br0" timeOffset="140017.0085">23103 8418 45,'-16'-7'32,"5"13"3,-8-3-1,3-1-19,5 14-4,-4-4-3,10 7-1,2-5-2,13 5-1,-1-4-2,11 0 1,1-6-1,2-2 0,1-4-1,3-2 0,-7-5 0,1-3 0,-2-5-1,-9-1 1,-6-2-1,-1-4 1,-8-2-1,-7 0 1,-2 1-1,-3 5 0,-6 3-1,2 3 1,2 8-1,-4 5-2,8 8-2,2 1-5,12 9-7,-1-1-21,7-3 2,5 2-2,7-8 2</inkml:trace>
  <inkml:trace contextRef="#ctx0" brushRef="#br0" timeOffset="140322.0259">23517 8390 61,'8'-18'38,"-2"6"-2,-6 12 2,-4-11-24,9 25-3,-9 4-4,5 10-3,-3 6-2,1 9 0,-4 5 0,7 0 0,2 2-1,-5-1-1,0-4 0,5 0-1,-3-5 0,1-7-2,5-3-2,-7-8-4,3-2-2,-3-20-11,2 10-16,-2-10 1,-2-19 0,-3-2 2</inkml:trace>
  <inkml:trace contextRef="#ctx0" brushRef="#br0" timeOffset="140659.0452">23425 8536 27,'-3'-31'32,"-5"1"3,9 11 0,11 5-14,-2-3-5,13 11-2,-4-5-4,16 9-2,-5-1-3,12 5 0,-1 0-2,-1 6 0,-6 1 0,2 3-1,-5 1-1,-9 3 0,-8-1 0,-11 3-1,-12-2 0,-5-1-1,-8-1 1,-10 3-1,-4-1 1,4-3 0,0-1 0,1-1-1,9-1 2,2-3-2,7 1 0,13-8-3,0 0-6,0 0-15,9 5-14,6-4 0,-1-1 0,8 2 1</inkml:trace>
  <inkml:trace contextRef="#ctx0" brushRef="#br0" timeOffset="141360.0853">23946 8700 22,'0'0'30,"10"-3"3,-10 3-3,10-6-9,-10 6-3,0 0-1,0 0-5,0 0-2,0 0-3,0 0-2,-9 3-1,9-3-1,-10 8-2,10-8 0,-10 15 0,0-4-1,5 1 1,-1 1-1,-4 0 0,7 1 0,-2-1 0,0 1-1,7-4 1,3-1 0,-4 1-1,-1-10 0,18 12 1,-6-7-1,3-2 1,2 1-1,-3 1 1,-2 0 0,7-2 0,0 0-1,-9 4 1,-10-7 0,14 15 0,-8-6-1,0 1 1,-4 1 0,-11 1 0,-2 2 0,6-1 0,-5-1 0,-5 0 0,-1-2 0,-2 0 0,-3-1 1,6-3-1,-1-2 0,-7-1 0,4-3 0,5-1 0,-2-1-1,3-6-2,13 8-7,-11-18-19,7 2-8,8 1 0,-3-5-1</inkml:trace>
  <inkml:trace contextRef="#ctx0" brushRef="#br0" timeOffset="141669.103">23870 8723 44,'0'0'35,"0"0"1,13-12-7,-13 12-8,0 0-3,17-8-5,-17 8-3,23-9-3,-4 3-2,-1 3-1,3 0-2,10 0 0,-2 2-4,-4-4-11,1 5-26,-6 1-1,-1-5 0,0 0-1</inkml:trace>
  <inkml:trace contextRef="#ctx0" brushRef="#br0" timeOffset="173325.9136">2214 13167 5,'0'0'24,"0"0"0,-11 7-5,11-7-3,-13 10 0,2-5-3,0 4-1,-5 0-3,3 4-1,-6-2 0,5 5-2,-4-2-1,3 3 0,-2 0-1,4 5-1,-2-1-1,4 3 0,1 2 0,3 5 0,0 0-1,4 6 1,0 1 0,3 2-1,3-1 0,1 3 1,2-2-1,0-1 0,2-1 0,2-1-1,-1-3 1,1-1 0,2-3 0,0-2-1,-1-3 1,3-3 0,-2-2 0,1-1-1,0-5 1,1-2 0,-2-2-1,-1-2 1,1-3 0,-3-1 0,0-2-1,-9-2 0,15 1 0,-15-1-3,0 0-5,0 0-29,0 0 1,5-13-1,-10 4-1</inkml:trace>
  <inkml:trace contextRef="#ctx0" brushRef="#br0" timeOffset="177630.1598">2630 13416 6,'0'0'20,"4"10"1,-4-10-5,6 13 0,-3-4 0,1 5-3,-2 1-1,3 5-1,-2 3-2,4 6-1,-2-2-3,0 7-1,-1-2-1,2 1 0,-1-3-2,-1 1 1,1-7-2,-3-2 1,-1-5-1,1-3 0,-1-4 0,-1-10 0,-2 11 0,2-11 0,0 0-1,-8-13 1,5 2 0,-1-6-1,-1-2 1,2-5 0,2-3 0,2-2 0,2-1 0,4-2 0,4 1 1,1 2-1,2 1 0,5 3 1,1 1-1,0 3 0,4 5 1,-1 2-1,0 2 0,-1 3 0,0 2 0,-4 4 0,-2 0 2,-2 2-2,-5 1 1,-9 0-1,12 1 1,-12-1 0,0 0 0,0 0 0,0 0 1,0 0-1,0 0 0,-12-10 0,12 10 1,-13-11-1,13 11 0,-11-9-1,11 9 1,-9-4-1,9 4 0,0 0 0,-7 9 0,7-9 0,2 17 0,-2-17 0,11 17-1,-1-7 0,1-2 1,-2-3-1,1 0 1,0-3-1,-10-2 1,12-1-1,-12 1 1,0 0 0,-5-11 1,5 11-1,-17-9 0,6 6-2,0 1-1,-3-3-5,14 5-12,0 0-13,-13 3-1,13-3 1,0 0 0</inkml:trace>
  <inkml:trace contextRef="#ctx0" brushRef="#br0" timeOffset="179860.2874">3570 13299 22,'0'0'26,"0"0"0,-9-3-7,9 3-3,0 0-3,0 0-3,-6 11-2,6-11-3,-2 16 0,-1-4-2,3 3 0,-2 2-1,4 4 0,-2 3-1,-1 2 1,1 2-2,2 2 1,-1 1 0,1 2-1,1-1 0,2-2 1,-1-3 0,6 0-1,0-4 1,3-1 2,1-5-2,5-4 1,-1-3 0,4-1 0,-1-4-1,-1-4 1,1-4-1,1-2 1,1-5-1,-2-1 0,-1-5 1,1-2 0,-4-8 0,2 2-1,-5-5 1,0-2 0,-7-2 0,0 0-1,-4-1 1,-3 2-1,-3 3 0,-1 0-1,-2 4 1,0 6-1,-1 3 0,1 4 0,6 12 0,-6-11-2,6 11-2,0 0-5,10 10-23,1 0-4,-1-2-1,7 5 0</inkml:trace>
  <inkml:trace contextRef="#ctx0" brushRef="#br0" timeOffset="180697.3353">4580 13311 23,'0'-11'25,"0"11"2,4-9-7,-4 9-8,0 0 0,0-13-1,0 13-1,0 0-1,0 0-2,-16-3 0,16 3 0,-22 7-1,8 0-2,-7-1 0,4 5-1,-6-2 0,0 2-1,0 1 0,4-1 0,0-1-1,6 2 1,0-3-2,13-9 1,-14 15 0,14-15-1,2 13 1,-2-13 0,16 17-1,-4-9 1,3 0 0,4 3 0,5 0-1,0 0 1,-1 3 0,1-1-1,-1 0 0,-3 5 0,-2 1-1,-3 0 1,-7 3 0,-2 1 0,-4-1 0,-4 2 0,-3-1 0,-3-2 0,-8-4 0,0 2 1,-6-5 1,-1-1 0,-3-5 0,3-1 0,-1-4 0,3-1 0,4-2 0,2-2 0,5-1-2,10 3-2,0 0-1,-9-13-5,19 12-19,0-1-13,3-6 2,5 3-3,3-3 4</inkml:trace>
  <inkml:trace contextRef="#ctx0" brushRef="#br0" timeOffset="181159.3616">4832 13065 61,'0'0'36,"0"0"0,10-6 1,-10 6-26,26 22-3,-10-5 0,7 9-2,-3 3-2,4 8-1,-4 2-1,-1 7-1,-6 3 0,-1 4-1,-5 3 1,-3 5-1,-4-1-1,-6-1 2,-3-2-2,-3-2 1,-3-7 0,-3-3 1,0-6 0,-2-11 1,0-5-1,5-5 0,0-8 0,3-7-2,12-3-8,-13-1-29,10-10-2,7-2 1,1-6-1</inkml:trace>
  <inkml:trace contextRef="#ctx0" brushRef="#br0" timeOffset="182180.4201">5666 13534 27,'0'0'32,"-14"-6"1,14 6 0,-20 6-13,2-4-6,3 6-2,-7 0-5,5 6-2,-1 1-1,4 5-1,4 1 0,6 2 0,4-2-1,9 4 0,6-4 0,4-4-1,5-3 1,4-6-1,2-5 0,1-2 0,-2-6 0,-2-5 0,-5-5 0,-2 0-1,-5-3 1,-7-1 0,-6-1 0,-6-2-1,-7 4 1,-4 2-1,-7 4 0,-4 2 0,-3 4 0,0 5-1,-1 5-1,1 5 0,7 4-2,3-2-2,13 9-12,8-4-20,6-4 1,11-1 0,6-8 0</inkml:trace>
  <inkml:trace contextRef="#ctx0" brushRef="#br0" timeOffset="182809.456">6257 13155 30,'0'0'32,"-2"-15"2,2 15 0,0 0-13,-2-9-7,2 9-1,0 0-3,10 4-4,-10-4 0,7 13-2,-5-3 0,2 6-1,-3 5 0,1 7-2,-1 3 1,0 6-1,-1 5 0,-2 2-1,1 5 1,2 2-1,0 0 0,-1-2 0,3-1 0,1-5 0,1-3 0,2-7 0,3-5 0,-1-8 1,1-4-2,3-5 2,1-5-1,1-2 1,0-4-1,4-5 0,2-2 0,1-2-1,3 0-1,-4-7-3,1 7-4,-7-11-11,-3 5-19,-1 1 0,-11-2 0,-4 1 2</inkml:trace>
  <inkml:trace contextRef="#ctx0" brushRef="#br0" timeOffset="183483.4945">6070 13451 40,'0'0'35,"11"-5"2,6 1 1,6 3-16,-3-8-7,14 9-2,-3-6-4,7 5-3,-2-2-2,1 1-1,-4 0-2,0 2 1,-2-2-1,-5 1 0,-3 0-1,-4-2-1,-2 3-4,-17 0-8,15-4-25,-15 4-2,0 0 0,0 0 0</inkml:trace>
  <inkml:trace contextRef="#ctx0" brushRef="#br0" timeOffset="184191.5351">7202 13428 56,'0'0'38,"-1"-10"-1,1 10 0,24-7-17,-8-3-9,8 7-2,2-3-3,6 3-2,2-1-2,5 1-1,0 1-1,-1-2 0,-1 1-2,-4-1-2,-2 5-3,-12-5-7,0 3-23,-19 1-1,6 9-1,-12 0 1</inkml:trace>
  <inkml:trace contextRef="#ctx0" brushRef="#br0" timeOffset="184458.5503">7180 13651 29,'15'-1'34,"0"-6"2,7 2-1,0 3-10,5-7-7,8 5-7,-1-4-5,5 5-2,0-2-3,0 2 0,-2 0-2,0 2-1,-4 2-2,-8-2-7,-5 4-25,-1 4 0,-10-6 0,1 5 0</inkml:trace>
  <inkml:trace contextRef="#ctx0" brushRef="#br0" timeOffset="186036.6407">8454 13203 59,'6'-12'34,"-6"12"-1,0 0-5,0 0-17,10 16-4,-8 0-1,7 8-3,-3 3 1,6 7-3,-3 4 2,3 2-2,-2-1 1,1 1-1,-3-1 0,0-4-1,-1-2-1,-2-6 1,-1-6-1,-1-6 1,-1-4-1,-2-11 0,0 0 1,-6-20-1,1 0 1,-1-4 0,2-6 0,-1-4 0,4-1 0,1 1 0,7 1 0,1 1 0,4 4 1,6 5-1,1 1 0,4 2 1,3 4-1,-1 2 1,-1 3-1,-2 2 0,-2 2 0,-4 2 1,-6 1 0,-10 4 0,0 0 0,0 0 0,0 0 0,-15-4 0,0 2 0,0 1 0,0-1-1,0 1-1,4 4-2,1-4-8,10 1-25,-2 10 1,2-10-2,24 15 1</inkml:trace>
  <inkml:trace contextRef="#ctx0" brushRef="#br0" timeOffset="186496.667">9158 13320 41,'-10'6'33,"-7"-2"1,3 4-3,-1 6-15,-2 0-4,7 5-2,-1-2-3,9 3-3,4 0-1,5-2-1,6-4 0,6-1-1,4-5-1,2-4 1,0-5 0,1-4-1,-3-4 1,-1 0-1,-7-3 1,-4-3-1,-6-1 1,-6 0-1,-6 0 0,-8 0 0,-3 2 1,-6-1-1,-1 3 0,-1 3-1,3 3-1,2 1-2,7 8-7,3 0-25,11-3 0,0 0 0,22 8 0</inkml:trace>
  <inkml:trace contextRef="#ctx0" brushRef="#br0" timeOffset="186866.6881">9662 13013 69,'5'-22'36,"-5"3"0,0 19 0,0 0-24,0 0-6,-2 22-2,0 3 0,2 8-3,2 8 1,0 7-2,-1 3 1,1 4 0,-1 2-1,1-2 0,1-1 1,1-1-2,2-7 1,1-6 0,3-6 0,2-10 0,6-8 0,-1-9-2,4-6 0,-3-11-4,1-1-3,-5-12-14,-5-3-13,0 1-1,-10-5 0,-5 1 2</inkml:trace>
  <inkml:trace contextRef="#ctx0" brushRef="#br0" timeOffset="187079.7003">9541 13335 39,'0'0'36,"0"0"1,21-13 2,-1 9-13,1-8-9,12 6-5,-7-6-4,11 3-2,-4-1-5,1 5 0,-4 1-4,-7-3-5,3 4-25,-8 3-7,-5 1 2,-13-1-2</inkml:trace>
  <inkml:trace contextRef="#ctx0" brushRef="#br0" timeOffset="188435.7779">10837 12926 35,'0'0'30,"0"-9"1,0 9-9,0 0-4,0 0-3,0 0-4,-12 17-3,10-2-3,-3 3 0,3 6-1,-2 3 0,3 6-1,-1 2-1,5 3 0,0 1 0,4 1-1,1 0 1,3-2-2,0-1 1,2-1-1,2-2 1,0-4-1,1-4 0,0-2 0,2-5 1,0-3-1,0-3 1,1-4 0,-1-6-1,1-1 1,3-5 0,-2-3 0,2-3 0,0-4 0,1-3 0,-1 0-1,2-3 1,0-2-1,-3-1 1,-1-1-1,-1-5-1,-2 0 2,-1-1-1,-4-4 0,-3-2 0,-4-1 0,-3-2 0,-3-2 0,-4 4 0,-2 2 0,-1 1 1,0 6-1,0 2 1,0 6 0,2 3 0,3 7-1,3 9 1,0 0 0,0 0-1,0 0 0,9 11-2,-2 1-1,3 8-6,-4 0-30,2-3 1,4-1 0,-1-6-1</inkml:trace>
  <inkml:trace contextRef="#ctx0" brushRef="#br0" timeOffset="189857.8591">12677 13119 40,'-3'-10'31,"3"10"1,-14-12 0,-4 6-21,2 5-3,-8-1 0,2 6-2,-5-1 0,0 5-2,-2-1 0,4 5-1,0-1 0,5 5-1,4-2 0,7 2 0,5 1-1,12 2 1,7-2-1,6 1 0,5-1 1,5 1-2,4-3 2,-1 2-2,-2-3 1,-4 0-1,-8 0 0,-6 2 1,-10 0-1,-8 1 0,-11 0 0,-6 0 1,-7-1-1,-8-2 0,-2-2 1,2-2-1,1-5 0,6-2 0,6-4-1,6-4-1,17 5-3,-6-20-9,20 5-23,10 1 1,7-3-1,10-1 0</inkml:trace>
  <inkml:trace contextRef="#ctx0" brushRef="#br0" timeOffset="190233.8806">13043 13245 42,'-10'8'32,"-5"-5"2,3 8 0,0 5-18,-1-7-6,8 9-1,3-5-3,6 6-1,4-7-2,7 1 0,4-5-1,5-1 0,1-3 0,1-3-1,-2-2 0,-2-3 0,-3-3 0,-4 1 0,-6-4-1,-6 0 1,-6-2 0,-6 1-1,-6-2-1,-5-1 2,-1 1-2,-3 0 1,1 2-2,1 3 0,5 6-4,2-4-4,15 6-26,0 0 0,0 0-1,29 9 1</inkml:trace>
  <inkml:trace contextRef="#ctx0" brushRef="#br0" timeOffset="190632.9034">13632 12893 81,'-5'-20'38,"3"6"-2,2 14-3,-9-8-24,9 8-2,5 17-2,-1 4-2,-1 6-1,3 6-1,-2 3 0,3 8 1,-4 2-1,-2 4 0,-1 0 0,1 0-1,1-1 1,-1-1-1,2-4 1,1-5-1,2-6 0,5-6 0,2-7 0,4-7 0,1-6 0,3-7 0,1-5 0,-1-4-2,2-3-2,-5-6-2,2 4-11,-7-2-22,-5-3 0,-4 5 0,-5-4 1</inkml:trace>
  <inkml:trace contextRef="#ctx0" brushRef="#br0" timeOffset="190841.9155">13466 13257 71,'0'0'38,"14"-7"0,9-3 2,5-4-25,12 9-5,1-6-3,6 2-3,-2 1-3,-1-1-3,-2 5-7,-8-2-31,-5-3 0,-3 0 1,-6-4-1</inkml:trace>
  <inkml:trace contextRef="#ctx0" brushRef="#br0" timeOffset="195286.1697">2226 14838 51,'0'0'31,"0"0"-1,0 0-1,11 13-16,-2 8-4,-3 2-4,6 9 0,-2 2-2,2 7-1,-3 0 0,2 0-1,-4 1 1,1-3-2,-3-6 1,0-5-1,-2-5 0,-2-8 0,-1-4 1,0-11-1,0 0-1,0 0 2,-14-25-2,8 4 2,1-6-2,3-4 2,1-2-1,4-2 0,4 0 1,2 3 0,5 4 0,5 1-1,1 3 1,3 6 0,1 2-1,-1 3 0,-1 1 0,-1 2 1,-5 0 0,-1 4 0,-15 6 1,12-11 0,-12 11 1,-10-8 0,-1 4-1,-2 3 1,-2 0-2,-1-1-1,3 5-4,0-6-8,13 3-26,0 0 1,0 0-2,26 5 2</inkml:trace>
  <inkml:trace contextRef="#ctx0" brushRef="#br0" timeOffset="195793.1987">3044 15008 55,'-15'5'34,"6"5"-1,-9-2 1,1 0-24,8 6-2,-3-3-3,6 4-1,1-2-1,6-1-1,2-1-1,7 1 0,3-5-1,2 0 1,4-3 0,1-5-1,2-3 1,0-1-1,-3-3 1,0-4-1,-5-1 1,-2-2-1,-5-1 1,-4 1-1,-5 1 1,-3-3-1,-4 2 1,-3 0-1,0 5 0,-3 0 0,3 4-2,0-2-2,12 8-13,0 0-20,-13 12 2,16-3-2,-3-9 2</inkml:trace>
  <inkml:trace contextRef="#ctx0" brushRef="#br0" timeOffset="196427.235">4006 14595 3,'0'0'27,"0"0"2,-16 5 2,6 2-13,-2 9-3,-9 1 1,7 11-1,-7-1-3,7 11-2,-2 1-2,6 11-1,0-1-1,7 5-2,3-3 0,6 1-1,4-7-1,3-1-1,5-5 1,3-8-2,2-7 1,0-3-2,3-4-1,-7-7-6,5-4-31,-3 0 1,-10-6 1,2-1-2</inkml:trace>
  <inkml:trace contextRef="#ctx0" brushRef="#br0" timeOffset="201378.5182">4556 14877 13,'0'0'30,"7"-12"2,-7 12-1,-4-14-8,4 14-4,-2-11-4,2 11-4,0 0-4,-2 13-3,0 0-1,2 8-2,-1 6 0,2 8 0,0 5 0,1 6 0,-2 3 0,2 4 0,-1-3 0,0 0-1,1-3 1,0-7-1,-1-4-1,1-8-1,2-5 0,-4-12-3,4 0-5,-4-11-14,-3-10-12,3-1 0,-6-13 1,1-1 1</inkml:trace>
  <inkml:trace contextRef="#ctx0" brushRef="#br0" timeOffset="202329.5726">4523 14790 32,'-6'-11'30,"6"11"2,0 0-8,1-12-6,-1 12-4,13-8-4,-1 8-3,-1-4 0,8 5-3,0-2-1,3 3-1,4 1 0,2 1-1,3 0 0,3 3 0,0 2 0,-1 1-1,-3 3 1,-2 2-1,-7 1 1,-6 4-1,-6 3 1,-8-2-1,-10 3 0,-4 0 1,-5-1-1,-9-1 1,-3-1 1,-3-2 0,-2-6 0,2 2 1,0-7 0,4-1 0,2-6 0,7 0-1,7-3 0,3 0-2,10 2-1,-1-10-1,11 7-4,1-5-7,10 3-26,5 3 1,2-1-1,6 3 1</inkml:trace>
  <inkml:trace contextRef="#ctx0" brushRef="#br0" timeOffset="203092.6162">5453 14672 29,'-8'9'30,"8"-9"2,-3 10-6,3-10-5,0 0-4,-15 10-6,11 0-1,-6-1-3,3 5-2,-5 0-1,3 10 0,-2 1-1,2 6-1,0 3 0,6 2-1,2 2 0,5 1 0,4-2 0,5-2 0,3-5-1,5-3 0,1-4 1,2-5-1,1-4 0,1-6 1,0-5-1,-1-4 0,0-3 1,-1-6-1,-3-5 0,0-3 0,-1-4 1,-2-6-1,-3-3 1,0-4-1,-3-2 0,-1-2 0,-1 1 0,-4-1 1,-3 2-1,0 5 0,-3 2 1,-1 5 0,-3 3 0,1 5-1,0 3 0,1 5 0,2 9-3,-3-9-2,3 9-22,11 9-11,-11-9 0,18 13-1,-3-7 1</inkml:trace>
  <inkml:trace contextRef="#ctx0" brushRef="#br0" timeOffset="203707.6513">6459 14712 28,'-14'2'31,"-8"-6"2,7 9 0,-4 3-15,-9-2-3,6 9-2,-8 0-5,4 11-1,-3-2-2,1 6-1,3 3-1,8 4 0,5-3-2,9 0 0,7-3 0,10-6 1,6-5-2,9-3 1,3-7 0,1-9-1,0-7 1,2-6-1,-3-7 1,-3-4 0,-4-5 0,-4-4 0,-5-4 1,-3 2-1,-6 2 1,-1 3 0,-6 6 0,0 7 0,-6 4-1,6 12 0,-12 13 0,6 5 1,0 13-2,2 10 1,-1 7-1,0 8 0,1 7 0,0 2 1,-1 1-1,-3 1 0,1-5 0,-3-6 0,2-6 0,0-10-2,5-9 0,-1-11-3,6-2-9,-2-18-27,0 0 1,17-27 1,-7-2-1</inkml:trace>
  <inkml:trace contextRef="#ctx0" brushRef="#br0" timeOffset="204052.6711">6657 14451 88,'0'0'37,"0"0"0,3 11 2,0 3-34,10 12-2,3 8 0,3 8 0,-4 5 0,4 10-1,-4 4 0,-2 6-1,-5 4 0,-6-3 1,-6-3-2,-5 1-1,-3-6 2,-3-7-1,-4-9 0,1-10-1,-2-6-2,1-10-2,8-4-8,2-13-26,9-1 0,-6-22 0,10-2 0</inkml:trace>
  <inkml:trace contextRef="#ctx0" brushRef="#br0" timeOffset="204441.6934">7350 14813 85,'4'-11'41,"5"5"0,5 0 1,5 6-27,3-7-7,8 3-2,-2 2-2,3 3-2,0-1-2,-4 2 0,-1 3-2,-4-4-1,-2 4-3,-9-5-3,2 10-8,-13-10-24,4 12 0,-4-12-1,-12 9 3</inkml:trace>
  <inkml:trace contextRef="#ctx0" brushRef="#br0" timeOffset="204667.7063">7347 15026 71,'-1'13'40,"1"-13"0,18 12 1,3-4-23,-7-11-5,13 6-3,-5-7-4,6 4-1,-3-2-2,-1-1-1,-2 0-3,-2 2-2,3 5-6,-9-1-33,1-3-1,0-2 1,-4-5 0</inkml:trace>
  <inkml:trace contextRef="#ctx0" brushRef="#br0" timeOffset="205622.7609">8856 14724 50,'0'0'35,"-2"-11"-1,2 11 1,11 9-16,-11-9-8,12 24-1,-4-4-4,6 11 0,-1 3-3,4 6 1,-2 2-2,1 2-1,-2 0 0,-3-6 0,-1-4 0,-1-7-1,-3-6 0,-3-8 0,-3-13-1,0 0 1,0 0 0,0-26-1,-3-1 1,0-7 0,0-5 0,4-5 0,2-2 1,4 2-1,2 0 1,4 5 0,5 6 0,2 8 0,1 6 0,1 6-1,-2 5 0,1 5 0,-1 3-1,-3 2-1,-1 6-4,-7-7-6,5 3-28,-5 5 2,-9-9-1,12 13 0</inkml:trace>
  <inkml:trace contextRef="#ctx0" brushRef="#br0" timeOffset="206038.7847">9546 14787 62,'-15'13'35,"-2"-4"-1,5 6-1,8-1-21,-2-3-5,10 4-1,2-4-2,10 3-1,3-5 0,6 0-1,0-6 0,4-1-1,-2-6 0,0-2 0,-5-5-1,-2-3 1,-4-5 0,-4-2-1,-6 0 1,-5-3-1,-7 0 1,-4 1-1,-5 4 0,-3 2-1,-3 6 1,-3 4-2,3 5-2,0 3-3,9 11-14,5 2-17,0-2 2,8 3-1,4-4 0</inkml:trace>
  <inkml:trace contextRef="#ctx0" brushRef="#br0" timeOffset="206338.8019">10072 14593 105,'0'0'39,"0"0"1,-11-5-7,4 18-28,-1 5-3,4 13-1,0 8 1,3 7-2,3 5 0,0 4 1,0 5-2,1 0 1,1 0-2,-2-4 1,3-2-4,-6-12-3,6-1-13,-1-14-19,-7-10 2,1-7-2,2-10 3</inkml:trace>
  <inkml:trace contextRef="#ctx0" brushRef="#br0" timeOffset="206698.8224">9900 14706 87,'-3'-23'40,"3"2"1,5 0 1,8 8-28,-1-4-7,12 9-2,2-4-2,8 9-1,6 3-1,5 2 0,1 6-1,3 0 0,-2 5 0,-4 2 0,-6 5-1,-8 0 0,-10 3 0,-10 4-1,-10 2 1,-13-2 0,-8 0 0,-9 1 0,-8-3 1,-1 0 0,-2-4 1,5-7-1,4-5 0,10-2 0,10-1-6,4-8-28,18-5-7,8-3 1,6-7-1</inkml:trace>
  <inkml:trace contextRef="#ctx0" brushRef="#br0" timeOffset="207834.8873">11417 14571 58,'11'-2'34,"-11"2"0,8-12-10,-8 12-8,0 0-4,0 0-5,0 0 0,-9 19-4,5-7 2,-2 5-2,-1 1 0,0 5-1,1 2 0,0 6 0,0 2-1,2 0 0,1 2 0,3 5 0,2-2 0,1 1-1,2-2 0,2-3 1,0-4-1,4 0 1,4-4-1,1-5 1,3-4-1,6-3 1,2-4 0,4-3 0,3-5 0,2-4 0,3-5 0,2-3 0,0-6 0,-1-5-1,-2-9 1,1-3-1,-4-7 0,-3-1 1,-7-4-1,-6-2 0,-7-2 1,-6 3-1,-8 3 0,-7 3 0,-3 6 0,-2 5 1,-2 6-1,2 7 0,2 7 0,12 9 0,-11-1 0,11 1-2,10 22-3,-1-11-8,8 4-27,8 2 0,0-4 0,7-3-1</inkml:trace>
  <inkml:trace contextRef="#ctx0" brushRef="#br0" timeOffset="208745.9394">12866 14646 50,'0'0'37,"-17"-12"-1,17 12 0,-19-10-15,9 4-11,10 6-2,0 0-2,-3 25-2,6-4-2,2 6-1,2 7 0,3 6 0,-1 3-1,-1 3 0,0-3 0,-1-2 0,-2-6-1,1-5 1,-2-8-1,0-6 0,-4-16 0,10 3 1,-7-14-1,0-7 1,1-7 0,-1-5 0,1-2 0,1-3 0,5 0 0,-2 2 0,4 4 0,2 4 0,1 6 0,3 3 0,-2 5 1,1 2-1,-3 5 0,0 1 1,0 1-1,-3 1 0,-11 1 0,10-4 1,-10 4-1,0 0 1,-3-11-1,3 11 1,-19-10 0,8 7-1,-2-1 0,2 1 0,1 3-2,-1-3-2,11 3-5,0 0-24,0 0-5,0 0 1,24 7-2</inkml:trace>
  <inkml:trace contextRef="#ctx0" brushRef="#br0" timeOffset="209157.9631">13550 14655 54,'-11'0'34,"-5"-2"-1,-1 7 2,3 5-23,-9 0-3,8 9-3,-1 0 0,7 8-2,5-1-1,8 1 0,5 1-1,9-3-1,4-4 0,6-3 0,3-7-1,1-7 1,-2-2-1,-1-4 0,-6-6 0,-5-2 1,-5-5-1,-7-2 1,-5-3-1,-6 2 0,-3-4 1,-5 0-1,0 3-1,-1 0 0,2 4-2,-1 2-5,13 13-19,-10-9-9,10 9-1,0 0-1</inkml:trace>
  <inkml:trace contextRef="#ctx0" brushRef="#br0" timeOffset="209961.009">14287 14698 30,'13'-9'27,"-13"9"-4,8-18 0,-8 18-2,4-22-2,-4 22-3,-4-20-1,4 20-4,-13-19-3,13 19-2,-24-10-1,9 8-2,-4 1 0,0 5-1,0 0-1,-2 5 0,-1 6 0,4 1 0,-1 4 0,6 4 0,2 2 0,7 2 0,5 2 0,9-3 1,7-4-1,7-2 0,4-7 0,5-6-1,1-9 1,1-6 0,-2-8 0,-2-6 0,-6-3 0,-4-3 0,-10-1 0,-3 0-1,-7 3 1,-4 2 0,-3 4-1,-4 8 1,0 5-1,-3 9 0,5 9 0,-1 9 1,2 12-1,2 12 1,1 11-1,0 6 2,1 7-2,3 7 1,-2-1 0,-1 2 0,1-6 0,-2-4 0,0-8 0,0-5 0,-2-9 0,0-10-1,-1-9 0,2-9-3,2-2-8,3-15-31,-9-2-1,9 2 1,-10-25-1</inkml:trace>
  <inkml:trace contextRef="#ctx0" brushRef="#br1" timeOffset="277271.859">3916 12899 24,'0'0'21,"0"0"0,-10-10-1,10 10-2,-10-12-2,5 0-2,5 12-3,-8-22-2,8 9-2,-2-4-1,4 0-1,-1-4-1,3 2-2,0-4 1,4 2 0,0-1-1,2-2 1,1 0-2,4 3 1,-1 3-1,4 3 0,0 7 0,0 4 0,1 6-1,0 7 0,0 6 1,-2 4-1,-3 6 1,-2 3-1,-1-1 0,-1 3 1,-2-2-1,-2-2 0,-2-2 0,0-6 0,1-3-1,-2-5 0,-3-10-2,0 0-4,10-2-7,-9-10-17,1-7-5,5-1 0,-5-8 0</inkml:trace>
  <inkml:trace contextRef="#ctx0" brushRef="#br1" timeOffset="277717.8845">4334 12339 61,'6'-10'34,"-3"-5"0,6-1-9,3 4-12,-2-7-3,4 10-4,0-3-2,1 6-2,0 0 0,1 6-1,1 1 0,-2 3-1,-1 4 0,-4 1 1,-3 3-1,-4 1 0,-6 4 1,-3 1-1,-6 0 0,-2 2 1,-1-2-1,-1 2 0,2-2 0,5-3 1,2 1-1,5-2 0,3-2 0,1-1 0,4-2-2,-6-9-2,15 14-4,-15-14-8,18 5-12,-8-1-7,-10-4-1,12 5 1</inkml:trace>
  <inkml:trace contextRef="#ctx0" brushRef="#br1" timeOffset="278008.9012">4470 12653 25,'-6'20'34,"5"0"2,-3-4-3,1-4-9,6 0-5,-3-12-7,0 0-5,9 8-8,-9-8-27,15-12-7,1-1 0,-1-14-2</inkml:trace>
  <inkml:trace contextRef="#ctx0" brushRef="#br1" timeOffset="279600.9922">11473 12734 10,'-4'11'24,"4"-11"2,0 0-3,0 0-8,0 0 0,0-12 0,-4 1 0,5 1-2,-6-7-3,6 2 0,-5-8-4,3-1-1,-1-4-2,6 2 0,1-2-1,5 1 0,2 0-1,4 3 0,2 4 0,4 7 0,1 2 0,2 6 0,-1 5-1,1 5 0,-3 6 1,-2 5-1,-2 4 1,-4 3-1,-5 3 1,-3 3-1,-4 0 1,-6 0 0,-3-2 0,-1-1 0,-2-4 0,0-4 0,0-2-1,2-5 1,0-2-1,8-9 0,-5 11-1,5-11 0,0 0-3,0 0-4,14 1-15,-3-4-16,-2-8 2,7 1-1,0-7 1</inkml:trace>
  <inkml:trace contextRef="#ctx0" brushRef="#br1" timeOffset="280304.0324">11910 12218 57,'0'0'36,"-1"-13"1,1 13-1,11-16-18,-6-1-8,5 7-3,-1-6-1,6 3-3,-1-4-1,5 4 0,1-1 0,-4 3-1,1 3 0,-2 1 0,-2 5-1,-13 2 1,13 13-1,-13 0 1,-6 5-1,0 4 0,-6 4 1,-1 2-1,-3 1 0,2 1 0,-1-2 0,3 0 0,3-2 0,1-5 0,5-1 0,3-3 0,2-3 0,3-3-1,1 0-1,-6-11-1,17 11-3,-17-11-2,21 10-3,-21-10-6,15 5-6,-15-5-1,11 9-1,-11-9 0,5 16 5,-7-5 4,1 1 9,-2 3 9,-2 2 10,1 2 6,-6-3 6,5 4 1,-5-6-1,7 5-1,-7-9-4,10 5-5,0-15-6,-3 11-8,13-12-31,-10 1-6,9-13 0,-1-2-1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4:37:46.7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13068 10203 18,'0'0'16,"5"-10"0,-5 10-1,3-13-1,-3 13 0,-5-11-2,5 11 1,-10-9-2,-1 3-2,11 6-1,-19 0-1,7 1-1,-1 2-1,1 3-1,-4-1 0,2 5-1,-2 1 0,3 1 0,0 0-1,4 5 1,2 0-1,4 0-1,2-1 1,4 1-1,3-2 0,3 2 0,-1-2 0,3 0-1,-2-3 1,1 1-1,-1-2 0,-3 1 1,-3-2-1,-3-10 1,-1 17-1,-3-8 0,-6-1 1,-1 0-1,-5 0 1,-2-1-1,-3 0 0,0 0 0,-1-2-1,0 0 2,5-2-2,3 0 1,4-1 0,10-2 0,-9 4 0,9-4 0,0 0 0,18 11 1,-6-3-1,0 0 0,2 4 0,3 5 0,-4 0 1,0 4-1,-4 2 1,-3 2-1,-4-2 1,-1 4-1,-4-1 0,-1-1 1,-1-1-2,0-2 2,2-1-2,0-2 2,2-1-1,1-3 1,3-4-1,2-2 1,-5-9 0,17 13 0,-5-9 0,0-3 0,2-1-1,-1 1-2,2 1-4,-15-2-19,17-5-13,-17 5 1,11-13-2,-11 13 2</inkml:trace>
  <inkml:trace contextRef="#ctx0" brushRef="#br0" timeOffset="1254.0717">13391 10417 29,'0'0'32,"14"-2"2,-14 2 0,0 0-15,16-3-4,-16 3-3,10 6-5,-10-6-2,10 18-1,-6-6-2,3 4 0,-1 2-1,0 4 0,-2 4-1,0-2 1,-2 0 0,1 2-1,-2-3 0,0-4-1,-2-1 1,0-5-1,1-13 1,-4 14-2,4-14 1,0 0 1,-13-17-2,6 3 2,2-4-1,1-1 1,1-4 0,4-1 1,3-3 0,7 3 0,2 2 1,6 0 0,0 0 0,5 5 0,1 1-1,0 5 1,-3 2-1,1 2-1,-4 4 1,-3 5-1,-2 0 0,-4 1 0,-10-3-1,12 9-1,-12-9 0,2 12-3,-1-3-2,-1-9-5,-4 10-14,4-10-10,0 0-1,-5 13 2,5-13 1</inkml:trace>
  <inkml:trace contextRef="#ctx0" brushRef="#br0" timeOffset="1629.0931">13964 10453 56,'0'0'36,"6"9"1,5-8-2,3-1-18,-1-7-7,10 2-2,0-4-4,4 3-1,0-3-2,0 1-1,-4 1-2,-2 1-2,-1 3-2,-9-2-5,1 8-13,-12-3-13,0 0 1,-3 15-1,-11-10 2</inkml:trace>
  <inkml:trace contextRef="#ctx0" brushRef="#br0" timeOffset="1842.1054">13983 10591 41,'0'0'34,"-6"10"1,6-10-1,0 0-14,17-2-7,-17 2-6,22-6-4,-8 0-1,3 3-1,3 0-3,-2-2-1,6 2-6,-7-2-10,3 0-15,3 5-1,-8-6 0,5 3 0</inkml:trace>
  <inkml:trace contextRef="#ctx0" brushRef="#br0" timeOffset="2265.1295">14807 10221 14,'15'-1'29,"-15"1"2,0 0 1,0 0-13,-11 15-3,-3 8-2,-12 1-3,2 11-1,-8-1-4,6 9 1,-4 0-3,8 4 0,4-2-1,9-3-1,6-4 0,9-2-2,7-6 1,5-5-3,5-3-2,-3-11-5,9-3-21,-3-4-6,-3-10-1,1-4 0</inkml:trace>
  <inkml:trace contextRef="#ctx0" brushRef="#br0" timeOffset="2713.1552">14975 10391 63,'0'0'37,"-4"11"-2,-3 0 2,2-2-22,1 12-10,-2-4 0,6 7-1,-1-2-1,6 2-2,2-2 1,4-1-1,2-4 0,3-3-1,1-4 1,4-4 0,2-6-1,-1-5 1,2-5-1,-1-2 0,-1-3 0,-3-2 1,-2 0-1,-4 5 0,-5 1 1,-8 11-1,0 0 1,0 0 0,0 0-1,-10 25 0,1 0 2,-3 5-2,0 5 1,1 6-1,0 5 1,1-2-1,3 1 1,1-6-2,3-4-2,2-8-2,8-2-6,-7-25-18,10 7-11,1-16 2,3-13-1</inkml:trace>
  <inkml:trace contextRef="#ctx0" brushRef="#br0" timeOffset="3019.1727">15370 10541 65,'19'6'38,"-3"-5"0,3 2 1,12 0-25,-6-7-3,9 4-4,-3-3-2,4 1-1,-4-2-3,0-1 0,-2-1-1,-3-2-2,-4 3 0,-4-2-2,-4 4-1,-14 3-3,15-8-7,-15 8-13,0 0-10,-12-5 0,12 5 2,-13-3 0</inkml:trace>
  <inkml:trace contextRef="#ctx0" brushRef="#br0" timeOffset="3435.1965">15984 10341 2,'0'0'16,"0"0"-4,7-11-1,-7 11-1,0 0 3,0 0 1,10 10 3,-10-10 0,-1 11 1,1-11-1,-4 15-1,4-15-1,-9 18-3,9-18-4,-9 25 0,3-11-2,4 5-2,-3-2 0,3 3-1,-1 0-1,1-1-1,0 3 0,0-1 0,1-4-1,1 2-1,0-4-1,-3-2-1,4 0-2,-1-13-4,0 17-10,0-17-22,0 0 2,0 0 0,-4-11 1</inkml:trace>
  <inkml:trace contextRef="#ctx0" brushRef="#br0" timeOffset="3826.2188">16086 10149 64,'11'-5'36,"3"7"1,3 2 2,-2 1-27,11 14-2,-7 0-3,6 11-2,-5 2-1,1 3-2,-4 2-1,-2 3 0,-5 0-1,-5-4-1,-3-3 1,-4-4-1,-4-1 0,-5-5-1,0-1 1,-5-7-3,4-2-1,-5-9-9,3-1-24,3-2 0,-1-10 1,5 0 0</inkml:trace>
  <inkml:trace contextRef="#ctx0" brushRef="#br0" timeOffset="5765.3297">16673 10402 30,'7'11'31,"-7"-11"1,-1 11 1,1-11-14,-11 13-7,8-1-3,-7-3-1,4 5-3,-5-4-1,2 6-1,-2-4 0,1 2-1,-3-1-1,3 0 0,-3 0 0,0-1 0,0 3 0,0-4-2,1-1 1,1-5-3,11-5-2,-16 9-6,16-9-12,0 0-12,-4-10-1,8 0 1,-3-9 1</inkml:trace>
  <inkml:trace contextRef="#ctx0" brushRef="#br0" timeOffset="5992.3427">16528 10416 48,'9'-7'34,"-9"7"2,0 0-1,11 13-16,-11-13-8,8 23-2,-4-8-5,6 7-1,-3 2-1,2 0 0,0 2-2,1-1-2,0-1-1,-2-4-4,5 0-5,-9-7-10,2-4-15,0 0 0,-6-9 1,0 0 2</inkml:trace>
  <inkml:trace contextRef="#ctx0" brushRef="#br0" timeOffset="6169.3529">16516 10534 51,'0'0'32,"-17"-8"3,17 8-12,0 0-7,14-1-5,2 7-4,5-1-5,6-1-4,6 4-9,-2-3-12,2-3-10,7 2-2,-7-9 2</inkml:trace>
  <inkml:trace contextRef="#ctx0" brushRef="#br0" timeOffset="6443.3685">17178 10392 46,'0'0'33,"3"14"1,-7-5 1,-9 3-21,5 11-3,-9-1-4,0 6-1,-4 0-2,0 3-2,-2-4 0,3-1-2,2-3-1,1-7-4,5 0-6,2-7-15,10-9-10,0 0 0,-14-12 1</inkml:trace>
  <inkml:trace contextRef="#ctx0" brushRef="#br0" timeOffset="6635.3795">16925 10483 41,'3'-12'35,"6"14"1,-9-2 1,19 4-15,0 8-7,-2-2-5,8 7-3,-3 0-3,5 3-2,-2 1-3,0-3-4,4 2-9,-2-2-25,-4-9 2,2-2-2,-3-4 2</inkml:trace>
  <inkml:trace contextRef="#ctx0" brushRef="#br0" timeOffset="7676.4391">18246 10481 46,'0'0'34,"16"-10"1,-16 10 0,4-17-18,-4 17-6,0 0-4,-14 16-2,0-3-3,-1 5 0,-3 2 0,-1 4-1,0 2 0,1-3-1,1-4 1,4 0-1,2-5 0,4-3 0,7-11 0,0 0 1,0 0-2,13-12 2,-2-2-1,2-8 0,1-6 0,1-3 0,1-2 1,-1-1 0,0 0 1,-2 5-1,0 2 1,0 10-1,0 8 2,1 7-1,-1 7-1,4 10 1,2 3-1,0 7 0,1 3 0,2 1 1,-1-1-1,2 2-2,-2-3 0,-2-5-2,2 0-4,-6-8-14,1-3-19,3-3 1,-1-6-1,2-3 2</inkml:trace>
  <inkml:trace contextRef="#ctx0" brushRef="#br0" timeOffset="8157.4666">19349 10330 49,'0'0'34,"-18"4"1,3 13 0,-4 2-24,-8 0 0,8 10-1,-3-1-3,8 4-2,6 0-2,9 4-1,7-4 1,10-2-3,5-5 2,9-1-2,5-8 1,4-2-1,3-9 0,0-5 0,0-7 0,-4-3 1,-3-7-1,-7-8 0,-8-4 0,-8-4 0,-9-4 0,-7-3 0,-8 1 0,-9-2 0,-6 6 0,-5 5 0,-5 6 0,-1 6-1,2 10-1,0 6-1,7 10-3,0 3-9,12 4-23,9 7 1,5-4 0,15 4 1</inkml:trace>
  <inkml:trace contextRef="#ctx0" brushRef="#br0" timeOffset="8561.4897">20310 10341 87,'10'-7'37,"-10"-2"0,-2 0-7,2 9-22,-18-2-3,8 5-2,-1 2 0,-2 6-1,-1 2-1,-4 2-1,-2 2 1,-5 0-1,-4 2 0,-1 2 0,0-1 0,-1 0 0,4-2 0,5 1 0,6-2 1,9-2-1,7-3 1,7-2 0,7-1-1,8 0 1,3-2 0,3-2 0,1-1-1,0-1-1,0 0-1,-5-4-5,3 2-20,-5-4-13,-4-4 2,3 1-2,-3-3 3</inkml:trace>
  <inkml:trace contextRef="#ctx0" brushRef="#br0" timeOffset="8913.5098">20574 10370 49,'0'0'36,"8"18"-1,-8-7 2,0-11-19,-3 27-3,-5-13-6,7 5-3,-5-1-2,2 0-1,0 0-2,2 0 1,1-3-1,3-2 0,0-2 0,-2-11-1,9 14-1,-9-14-2,14 7-3,-14-7-10,10-15-23,-2 6 0,-2-9 0,4-1 1</inkml:trace>
  <inkml:trace contextRef="#ctx0" brushRef="#br0" timeOffset="9103.5207">20623 10156 60,'-4'-10'38,"-1"-1"0,5 11 1,1-11-21,-1 11-8,2-10-3,-2 10-5,0 0-3,17 5-8,-11 5-30,-6-10 1,20 12 0,-7-7-2</inkml:trace>
  <inkml:trace contextRef="#ctx0" brushRef="#br0" timeOffset="10312.5898">21125 10067 44,'0'0'34,"0"0"1,0 0 1,16-6-15,-2-2-12,10 6-1,0-4-1,4 4-3,-2 1-1,-1 3-1,-5 2 0,-7 5-1,-7 4 0,-8 3 0,-11 5-1,-4 4 1,-6 1 0,-3 5 1,-3 2-1,2 2 0,2-2 1,4 3-1,2-4 0,8-1 0,4-3 0,5-4 0,9-7-1,3-2 1,6-5-1,2-5 0,3-5-1,-1-3 1,-1-1 0,-3-2 0,-5 0-1,-11 6 1,10-16-1,-10 16 1,0 0 0,-9-1 0,9 1-1,-14 17 1,6-3 0,0 7 0,2 3 0,2 1 1,1 2-1,1 3 0,0 1 1,4 0-1,-2-1 1,1-2-1,-5-2 0,0-1 0,-4-1 0,-2-6 0,-4-1-2,-4-5 0,-1 1-3,-8-13-14,-1 2-21,3-7 2,0-5-2,3 0 2</inkml:trace>
  <inkml:trace contextRef="#ctx0" brushRef="#br0" timeOffset="11184.6397">13473 11382 88,'14'4'36,"-5"4"0,2 7-6,1 11-25,-6 4-2,2 8 0,-1 4-3,3 2 1,-2-3-1,1-1 0,-1-6-1,-1-7 0,0-7 0,-3-7-1,-4-13 0,0 0 1,0 0 0,0-24 0,-4-1 1,1-2-1,2-5 1,0-2 0,4 0 0,3 0 1,3 2-1,5 6 1,3 4-1,3 3 1,2 2 0,2 7 0,1 1-1,-2 4 1,-3 2-1,-4 2 1,-4 0-1,-12 1 0,0 0 1,-8 11-1,-5-7 0,-5 2 1,0-2-1,-4 1 1,1 1 0,6-2-1,1 2 0,4-1-1,10-5-3,0 0-13,-2 11-20,15-9 1,5-4-2,8 3 2</inkml:trace>
  <inkml:trace contextRef="#ctx0" brushRef="#br0" timeOffset="11465.6557">14086 11487 76,'0'0'39,"0"0"-1,12-7-2,3-2-26,12 8-2,0-3-2,5 3-3,1 0-2,0 1-2,-4 2-2,-7-4-3,0 7-5,-9-8-9,-2 1-19,-11 2 1,0 0-1,0 0 3</inkml:trace>
  <inkml:trace contextRef="#ctx0" brushRef="#br0" timeOffset="11658.6667">14112 11674 45,'2'16'34,"4"-6"2,12 0-1,2-6-15,1-7-9,8 4-4,-1-3-5,-1-5-7,4 3-16,1-3-15,-11-6 1,5 2-1,-5-5 0</inkml:trace>
  <inkml:trace contextRef="#ctx0" brushRef="#br0" timeOffset="12093.6917">14731 11430 65,'9'-4'37,"-9"4"-1,17 0 2,0 12-16,-4-3-20,1 8 0,0 5-1,-1 4 0,0 7-1,0 2 0,-2 3 0,-5-2-1,1-2 0,-2-4 0,-2-3 0,-1-6 0,-2-7 1,0-14-1,0 0 1,0 0 0,-4-27 1,5 0 0,1-5 1,4-4 0,1-5 0,4 2 1,-1-1 1,5 6-1,-3 4 0,1 9 0,1 1-1,-2 9-2,3 6-1,-2 2-4,8 11-11,0-2-24,-2-2 1,3 2-1,-2-3 0</inkml:trace>
  <inkml:trace contextRef="#ctx0" brushRef="#br0" timeOffset="12353.7066">15395 11373 95,'0'0'40,"0"0"1,10 6-2,-10-6-32,9 25-2,-2-6-2,3 5-1,-3 4-1,2 5 0,-2 1-2,0 2 0,-2 0-1,-2-5-3,2 2-5,-9-10-18,5-4-13,-1-5 1,0-14 0,0 0 1</inkml:trace>
  <inkml:trace contextRef="#ctx0" brushRef="#br0" timeOffset="12545.7176">15270 11621 66,'0'0'38,"18"-9"0,2 7 1,9 1-24,-4-9-6,14 7-4,0-2-3,3 0-4,7 2-6,-8-10-13,7 2-18,0-1 0,-1-5 0,1 3 2</inkml:trace>
  <inkml:trace contextRef="#ctx0" brushRef="#br0" timeOffset="12786.7313">16264 11351 72,'0'0'39,"-11"7"-1,-6 4 1,-9 5-21,-7 1-10,4 9-3,-5 1-1,4 8-1,1 1-2,5 1 1,3-2-3,5-2 0,6-2-2,-2-11-2,8 1-6,-5-19-14,9-2-16,-11-11 1,5-4 1,-1-7 1</inkml:trace>
  <inkml:trace contextRef="#ctx0" brushRef="#br0" timeOffset="12967.7417">15821 11400 67,'0'0'39,"0"0"0,0 0 2,3 18-24,20 7-6,2 0-3,9 7-2,4 1-3,5 2-2,1 0-2,-3-6-4,2-2-30,-10-6-7,-11-11 2,-5-4-2</inkml:trace>
  <inkml:trace contextRef="#ctx0" brushRef="#br0" timeOffset="14167.8103">13010 12237 28,'0'0'32,"0"0"3,0 0-1,-9-3-13,-6 0-6,5 6-3,-8-4-5,3 4-2,-3 2-1,4 1 0,-1 3-2,5 5-1,3 2 1,3 2 0,4 6-1,4 3 0,4 0 0,4 2 0,2-1-1,0-3 1,1-1-1,-2-1-1,-2 0 1,-6-3-1,-5-1 1,-6-3-1,-7-1 0,-4-1 0,-5-2 1,-5-4-1,-1-5 1,1 0 0,2-2 0,6-3 0,3 0 0,7-2 1,9 4-1,0 0 0,16-9 0,1 9 1,5 3-1,-2 4 0,4 2 0,-1 6 0,-2 2 0,-5 3 0,-4 4 0,-4 2 0,-4 3-1,-3-2 1,-2 2 0,-1-2 0,0 0 0,0-2 1,2-3-1,1-6 0,4-3-2,-5-13-4,21 14-15,-5-13-17,-2-12 2,5 0-2,3-10 1</inkml:trace>
  <inkml:trace contextRef="#ctx0" brushRef="#br0" timeOffset="14682.8398">13327 12491 63,'0'0'39,"20"6"-1,-8 3 1,-6 1-24,4 11-4,-7-2-3,4 7-3,-3 1-1,2 3-2,-4 0 0,2-3-2,1-3-1,2-4 0,1-2-1,-1-7 1,-1-1-1,-6-10 0,9 2 1,-9-2-1,2-15 1,-4 1 1,1-3 0,2-1-1,2-3 2,2-3 0,4-2 0,4 2 1,3 1-1,6 3 1,3 1 0,4 3 0,0 0-1,4 7 0,-2 1-1,0 4 1,-4 1-1,-4 1 0,-5 2-2,-7 1-1,-2 4-5,-9-5-18,0 0-14,0 0 0,-14 1 0,14-1 1</inkml:trace>
  <inkml:trace contextRef="#ctx0" brushRef="#br0" timeOffset="14949.855">14069 12519 79,'14'6'40,"-1"-4"-1,4-3 1,4-5-29,5 4-5,-1-4-2,5 4-2,-1-1-2,0-3-1,-1 2-3,-7-1-2,3 8-8,-12-2-26,-12-1 2,12 2-2,-12-2 3</inkml:trace>
  <inkml:trace contextRef="#ctx0" brushRef="#br0" timeOffset="15163.8672">14111 12681 59,'0'0'38,"17"13"-1,0-10 2,6-3-22,-4-7-7,10 4-4,-5-6-3,1 2-4,-3 3-7,-5-4-18,0-2-13,-1 4 2,-5-5-2,4 4 2</inkml:trace>
  <inkml:trace contextRef="#ctx0" brushRef="#br0" timeOffset="15484.8857">14887 12282 60,'-10'0'37,"1"14"-2,-7 9-6,-4-4-11,6 14-6,-9-2-3,7 13-2,-1-2-1,4 5-2,1-1-1,5 3-1,2-4 0,4 3 0,3-4-1,1-6-1,-1-1-3,1-8-3,7-5-29,-6-6-6,-4-18 1,10 6 0</inkml:trace>
  <inkml:trace contextRef="#ctx0" brushRef="#br0" timeOffset="16552.9468">15096 12551 55,'0'0'36,"-8"12"1,6-2 0,4 3-18,-7-3-10,12 8-3,-5 1-1,7 4-3,-2-1 1,8 2-2,0-4 0,4 0 0,2-3 0,0-3 0,2-3-1,2-5 1,-1-5-1,1-3 0,-2-3 1,-2-6-1,-3-2 0,-1-3 0,-4-1 1,-5 0-1,-1 3 0,-4-1 1,-1 3-1,-2 12 0,0 0 1,0 0-1,-15 4 0,9 12 1,-3 4-1,-2 7 0,-2 5 0,1 4 1,-1 4-1,-1 4 1,0 0 0,1-3-1,0-2 0,3-4-1,3-4-2,1-9-2,9-2-15,-3-20-20,15 3 1,0-14-1,3-9 1</inkml:trace>
  <inkml:trace contextRef="#ctx0" brushRef="#br0" timeOffset="16840.9632">15676 12728 70,'16'3'38,"6"-1"-1,1-1 1,4-10-22,2 9-11,-1-4-1,2 3-3,-6 0-1,-2-2-2,0 3-5,-8-4-21,-1-1-10,-2 1 1,-11 4-2</inkml:trace>
  <inkml:trace contextRef="#ctx0" brushRef="#br0" timeOffset="17274.9881">16284 12514 54,'0'0'39,"12"-4"-2,-12 4 3,0 0-20,0 22-7,-4-8-4,2 11-4,-3 0 0,3 4-2,-3 2 0,1 0-2,0-1 1,2 2-1,1-6-1,1-4 0,3-2-3,-1-9-3,9 1-11,-11-12-24,18-11 1,-6-7 0,0-9-1</inkml:trace>
  <inkml:trace contextRef="#ctx0" brushRef="#br0" timeOffset="17444.9978">16318 12239 59,'-14'-20'37,"5"10"-1,-4 1-1,9-1-14,4 10-19,0 0-10,2 13-28,-2-13 1,19 15-2,-7-6 1</inkml:trace>
  <inkml:trace contextRef="#ctx0" brushRef="#br0" timeOffset="17737.0144">16614 12461 73,'0'0'37,"2"13"-2,-2-13 1,-10 15-28,13 1-3,-1 1-2,1 6-1,-2 1 0,0 2-1,-2 0 0,-1 3-2,-1-1 2,-3-1-4,3-1-3,-5-9-8,6-4-22,1 1 0,1-14-1,-4 10 1</inkml:trace>
  <inkml:trace contextRef="#ctx0" brushRef="#br0" timeOffset="17936.0259">16500 12640 55,'15'9'36,"-4"-10"-2,10 2 2,4-1-24,-2-3-5,7-1-5,4 1-11,-2-1-25,1-9 0,1 2-2,-5-7 1</inkml:trace>
  <inkml:trace contextRef="#ctx0" brushRef="#br0" timeOffset="18199.0409">17021 12434 72,'0'0'38,"-1"23"-1,1-10 2,-7-1-30,7 7-3,-1 1-2,2 4-2,-2 1 0,0-4-2,1 1 0,-1-1-1,1 0-3,-3-7-4,6 1-15,-2-5-15,-1-10 1,0 0-1,0 0 1</inkml:trace>
  <inkml:trace contextRef="#ctx0" brushRef="#br0" timeOffset="18538.0603">17183 12131 68,'13'17'39,"-1"-1"0,2 9-2,2-4-19,5 11-8,-5-2-3,7 7-1,-5 1-3,-1-1 0,-3 1-2,-3 2 0,-3 0 0,-2-1 0,-7-1-1,-5 1 0,-3-1 1,-3-1-1,-5-2 0,0-3 0,-5-2-1,1-4 0,3-4-1,-2-4-4,11 3-17,0-11-18,9-10 1,0 0-1,-3-16 1</inkml:trace>
  <inkml:trace contextRef="#ctx0" brushRef="#br0" timeOffset="19598.1208">17895 12505 59,'0'0'36,"-3"13"-1,-5-2-3,-8 1-17,3 7-8,-5-1-1,2 5-3,-2 0 0,-1-2-2,0 2 0,3-2-1,1-4-2,1-2-2,8 0-6,-7-10-12,4 1-14,9-6 1,0 0-2,4-14 2</inkml:trace>
  <inkml:trace contextRef="#ctx0" brushRef="#br0" timeOffset="19813.1331">17734 12492 61,'-3'-10'37,"3"10"-1,-2 17 2,0-1-23,10 11-6,-5 0-3,8 6-2,-2-2-1,3 3-2,2-4 0,-2-2-2,1-4-2,-3-9-5,6 1-16,-2-8-14,-14-8 0,15-2 0,-13-8 1</inkml:trace>
  <inkml:trace contextRef="#ctx0" brushRef="#br0" timeOffset="20000.1439">17696 12621 55,'0'0'37,"-10"-5"0,10 5-2,17 5-14,-1-8-11,9 7-3,3-1-4,5-2-3,8 4-7,-3-5-15,-1-3-17,10 1 2,-1-8-1,3-1 1</inkml:trace>
  <inkml:trace contextRef="#ctx0" brushRef="#br0" timeOffset="20282.1601">18584 12416 71,'0'0'36,"-7"13"0,-6 2-3,-9-4-23,7 10-3,-7 0-1,4 7-2,-8 0 0,3 3-2,-4 0 1,4 1-2,-3-1 1,2 1-1,0-4-1,1-4-1,7 0-2,-1-10-3,9 3-9,-3-8-23,11-9 0,-10-11-1,7-8 1</inkml:trace>
  <inkml:trace contextRef="#ctx0" brushRef="#br0" timeOffset="20480.1714">18211 12453 88,'0'0'39,"0"0"1,14 6-8,4 12-19,-4 1-4,10 12-2,1 2-2,5 5-2,-2 1-1,1 1-3,0 1-2,-7-7-6,6-6-32,-6-4-1,-6-8 1,2-7-1</inkml:trace>
  <inkml:trace contextRef="#ctx0" brushRef="#br0" timeOffset="21543.2322">19277 12595 57,'0'0'35,"-2"13"1,-3-1 0,-5 0-20,4 11-8,-5-2-2,0 8-3,0-1 0,-1 0-1,2-1 0,2-2-1,0-7 0,4-2 0,3-5 0,1-11 0,0 0-1,14-5 0,-5-8 1,2-8-1,3-4 1,1-5-2,4-6 1,-3 0 0,2 2 0,-1 1 1,-2 4 0,-4 7 0,-2 7-1,-9 15 2,10-3 0,-3 14 0,-3 4 0,2 6 0,1 5 0,2 2 0,1 2-1,3 2-1,1-1-2,-2-6-3,4 4-10,-2-6-26,-2-9 1,2-6 0,0-7 0</inkml:trace>
  <inkml:trace contextRef="#ctx0" brushRef="#br0" timeOffset="22469.2852">20375 12445 31,'-26'5'34,"2"10"2,-5 2-1,4 4-13,6 13-5,-3-6-4,14 9-4,3-4-3,11 2-3,5-6 0,9-3-1,8-9-1,4-7 0,2-7 0,1-7-1,-1-6 0,-3-5 1,-4-6-1,-4-6 0,-9-4 0,-4-3 0,-6-1 0,-6-3 0,-5 1-1,-6 1 1,-4 6-1,-7 7 0,-3 8-1,-3 6-2,2 14-4,-5 2-15,7 9-15,6 5 0,5-1 0,13 3 1</inkml:trace>
  <inkml:trace contextRef="#ctx0" brushRef="#br0" timeOffset="22839.3063">21293 12405 73,'0'0'37,"0"0"-1,0 0 2,-28-2-32,13 10-1,-4-4 0,0 7-1,-3 2-1,1 1-1,-7-1 0,0 4 1,-2-1-2,3 4 1,2-1 0,7 0-1,4-1 1,11 2-1,9-3 0,8 1 0,6-2 0,7-3-1,4-2 0,3-2-1,4 0-2,-5-6-4,6 4-15,-3-5-18,-6-6 0,0-1 0,-2-5 1</inkml:trace>
  <inkml:trace contextRef="#ctx0" brushRef="#br0" timeOffset="23078.32">21615 12514 95,'12'5'40,"-12"-5"2,8 15-4,0-1-30,-6 0-2,4 2-3,-3 2 0,1 0-3,-2 1 1,-2-1-3,0 0-1,0-18-4,3 21-16,-3-21-19,0 0 1,0 0 0,5-14 0</inkml:trace>
  <inkml:trace contextRef="#ctx0" brushRef="#br0" timeOffset="23231.3287">21596 12340 82,'0'0'37,"-8"-15"0,8 15-4,16-9-33,-3 0-33,7 10-2,-3-5-1,7 5-2</inkml:trace>
  <inkml:trace contextRef="#ctx0" brushRef="#br0" timeOffset="23987.372">22149 12276 81,'0'0'40,"10"2"-1,7-5 1,-5-1-32,7 6-1,-1-4-2,3 8-2,-3 0-1,1 4-1,-5 1 0,-1 5 0,-5 2-1,-2 2 1,-4 3-1,-4-1 1,-4 2-1,-1 1 0,-3-1 0,0-3 0,-1 2 1,0-1-1,0-2 1,3 0 0,1-1 0,1-3-1,1 1 1,1 0 0,4-2-1,2-2 1,2-1-1,3 0 0,-1-3 0,3 0 1,1-2-1,3-3 0,-2-3 0,-1 1 0,1-3 0,0-2 1,-11 3-1,13-3 0,-13 3 0,0 0-1,0 0 1,-11 5 0,11-5 0,-18 16-1,7-4 1,3 3 0,2 4 0,0 4 0,1 1 0,1 3 0,1 6 0,2-2 1,-1 0-2,-1 0 1,0-3 0,0-1 1,0-2-1,1-6 0,-3-3 0,-1-2 0,-1-4 0,7-10 0,-15 11-1,3-7 0,2 1-3,-5-6-6,5 1-31,0-1-1,-1-1 2,11 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2:18:45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3003 4292 58,'-1'-16'35,"6"6"0,-5 10-9,-6-14-10,6 14-3,8 15-5,-3 8-1,-2 5-3,5 10-1,-1 4-1,5 12 1,-1 4-1,2 4-1,0-1 1,1 3-2,1-3 1,0-3 0,1-3-1,0-10 0,2-8-1,-1-5 1,-1-10 0,2-13 1,-3-11-1,3-9 0,-5-17 1,-1-10 0,-1-11 0,0-17 1,-1-8-2,1 2 1,-1-6 0,-1 1 1,-1 6 0,1 10-1,-3 8 1,-1 12-1,-1 11 1,-2 8-2,-2 5 0,0 17 0,0 0-1,0 0-1,10 10-4,-6 1-10,1 10-25,5 5 0,-2 2 1,2-1-2</inkml:trace>
  <inkml:trace contextRef="#ctx0" brushRef="#br0" timeOffset="753.043">4053 4603 29,'7'11'33,"-7"-11"3,17-5-1,-4 5-14,-1-9-7,10 6-1,-3-6-4,10 7-4,0-2-1,1-1-1,0 0-2,2 2 0,-2 1 0,-3 1-1,-3 1 1,-4-4-1,-4 3-1,-4 1-1,-1 3-1,-11-3-4,0 0-9,0 0-23,0 0 3,-6 10-2,-4-9 2</inkml:trace>
  <inkml:trace contextRef="#ctx0" brushRef="#br0" timeOffset="1269.0725">4725 4534 47,'0'0'33,"15"-8"-1,-15 8 1,0 0-23,5 12-2,-2 0-3,4 3 0,-3 4-3,7 9 0,-1-3 0,0 1 0,2-3-1,0 0-1,0-6 2,0 0-2,1-9 1,-3-7 0,-1-4 0,1-2-1,-1-9 1,-1-5 1,-2-5-1,2-1 1,0-3-1,2 3 1,-1-2-1,1 0 1,-2 4-1,1 5 0,-1 5-1,0 2-1,-8 11-4,12-15-4,-1 16-16,2 4-12,-13-5 1,19 11-2,-8-10 2</inkml:trace>
  <inkml:trace contextRef="#ctx0" brushRef="#br0" timeOffset="1771.1012">5391 4409 62,'0'0'36,"-22"2"-3,9-4-8,-3 9-10,-8-5-5,7 9-4,-4-2-2,4 8-1,-1-2-2,4 3 1,2 3-2,5 4 1,2 1-1,6-2 1,3-3-1,4 0 1,6-3-1,1-4 1,3-4 1,1-9-1,1-8-1,0 2 1,-1-6 0,-2-5 1,-3-2-1,-2-2-1,-4-5 0,-3 4 1,-2 0 0,-3-3 0,-3 0-1,2 8 0,-2 0 1,0 4 0,3 12 0,0 0-1,0 0 0,-7 14 0,9 6 1,0 0-1,1 3 0,4 4-1,0 3 1,3-2-1,1-1 0,-3-7-4,7-2-3,-7-6-10,8-7-21,-5-4 1,0-8 0,-1-4 0</inkml:trace>
  <inkml:trace contextRef="#ctx0" brushRef="#br0" timeOffset="2284.1306">5528 4419 67,'10'-8'35,"-1"12"0,-6 6-4,0-1-22,5 6-3,-1 3-3,1 5-2,0 1 0,1 3-1,0 2-1,-3-9 1,-1-1-2,1-4 0,-3-3 1,-3-12 0,0 0 0,6-10 0,-5-5 1,-2-2 0,2-4 0,-1-3 1,1-1-1,1 4 0,0 1 1,2 5 0,1 2 0,1 1 0,-6 12 0,17-12 0,-8 8 0,1-1 1,0 1-2,-1 0 1,0 1 0,-9 3 0,13-10 0,-13 10 0,5-16 1,-5 16-1,-1-11 0,1 11 1,-8-16-1,8 16 0,-10-8 0,10 8-1,0 0 0,-12-2 0,12 2-2,-4 15-2,6-1-4,-5-5-10,4 7-19,1 0 1,-1-3-2,5 5 2</inkml:trace>
  <inkml:trace contextRef="#ctx0" brushRef="#br0" timeOffset="2539.1452">5817 4434 67,'10'-3'37,"-10"3"0,4 9 0,0 2-23,-4-11-8,0 24-2,0-8-1,4 2-1,-1 0-1,3 4 0,0-2-1,-1-2 0,-1 0-1,2-6-2,1-3-4,-7-9-6,9 2-24,-9-2 0,7-15-1,-3-2 0</inkml:trace>
  <inkml:trace contextRef="#ctx0" brushRef="#br0" timeOffset="2721.1556">5819 4264 62,'0'0'38,"-18"-5"-2,18 5-1,0 0-19,-12 0-9,12 0-4,9 4-6,-9-4-12,16 4-23,-2 8 2,-2-5-1,4 4 0</inkml:trace>
  <inkml:trace contextRef="#ctx0" brushRef="#br0" timeOffset="3275.1873">6248 4419 49,'0'0'34,"0"0"1,-14-1 0,-2-5-20,3 8-2,-7-7-5,2 7-3,-5-2 0,1 2-2,-5 1 0,3 8-1,0-1 0,2 1 0,4 1-2,4 3 1,6 3-1,7-1 1,7 2-1,5-4 0,5 1 0,4 1 0,2-1 0,0-6 1,1-3-1,1-1 0,-4-6 0,0-3 0,-2-5 0,-3-5 0,-2-6 0,-2-1-1,-4-6 2,-4-4-1,-2 1 0,-1 1 0,-2 4 1,-1 4-1,-1 6 0,4 14 1,0 0-1,0 0 0,-6 14 0,9 3 0,2 2 0,2 2-1,3 2 1,2 1 0,1 0 0,0-7-1,-1 0-1,-1-4-2,1 2-3,-12-15-7,20 6-21,-11-7-3,-9 1 0,12-15 0</inkml:trace>
  <inkml:trace contextRef="#ctx0" brushRef="#br0" timeOffset="3575.2043">6420 4076 70,'3'-9'37,"-3"9"-1,0 0-4,0 0-18,-3 11-7,6 10-2,-3 7-2,3 7-1,1 6-1,0 10 1,0 0-1,1-1 1,0 0-2,0-2 0,4-2-1,-1-5 0,0-4-1,-4-14-4,8 1-5,-9-13-12,-3-11-14,16 6 0,-13-18-1,0-5 1</inkml:trace>
  <inkml:trace contextRef="#ctx0" brushRef="#br0" timeOffset="3922.2243">6479 4433 48,'-4'-13'37,"4"13"-1,11-16 2,-4 7-18,9 5-7,-2-3-4,9 10-3,0 1-1,4 4-2,-3 1-1,2 4-1,-4 3-1,0 4 0,-3 0 0,-6 0 0,-5 0-1,-5 1 1,-5 0 0,-7-5 0,-5 0-1,-4-1 1,-5-4 1,2 2 0,-2-6 0,2-3 0,3-5 0,3 3 0,4-1 0,1-7-1,10 6-1,0 0-2,-2-9-4,2 9-7,11-9-26,-11 9 0,16-8 1,-4 1 0</inkml:trace>
  <inkml:trace contextRef="#ctx0" brushRef="#br0" timeOffset="4237.2423">6833 4057 82,'0'0'40,"-6"-10"-2,6 10 1,0 0-31,-10 17-3,11 0-1,-2 6-2,4 8-1,0 5 0,0 6 1,2 4-2,2 3 1,-1-2-1,2 0 1,1-3-1,-2-6-1,1-2-1,0-7-1,4-1-5,-8-16-10,6-2-21,-10-10-1,15-2 1,-15 2 0</inkml:trace>
  <inkml:trace contextRef="#ctx0" brushRef="#br0" timeOffset="4658.2664">7002 4475 62,'9'-3'37,"7"2"-1,-2-2 1,-2-3-24,6 2-4,0-6-5,3 4-1,-3-4-1,1-4 0,-3-3-1,0-1 0,-5 1 0,-1-2-1,-8 2 1,-3-1-1,-6 1 0,-3 6-1,-4 5 2,-5 1-1,-1 4-1,0 4 1,-1 3 0,1 7-1,2 6 1,3-2 1,3 6 0,4 4-1,3 2 2,4-1-1,4 0 0,3 0 0,2-4 0,4-1 1,2-4-2,0-5 0,4-1-1,2-2-1,-1-2-3,-2-10-5,6 1-22,-2-3-6,-1-8 0,1 0-1</inkml:trace>
  <inkml:trace contextRef="#ctx0" brushRef="#br0" timeOffset="5111.2923">7595 4314 55,'0'0'36,"0"-12"0,-9 6 1,-10-2-22,7 12-4,-11-4-3,5 3-3,-5 1-2,3 5-1,2-2 0,2 2-1,4 3 0,3-4-1,3 3 0,7 5 0,4-2 0,3 0 0,3-1 0,4 2 0,1-1 0,4 3 0,-1-3 0,-1-3 0,0 1 0,-3 1-1,-5 1 1,-2-2 0,-6-1-1,-6 0 0,-7-2 1,-4 2 0,-5 0 0,-4-4 1,-2-1 0,0 1 0,1-1 1,2-3 0,5 0-1,4-3-1,4 0-2,10 0-7,0 0-30,2-13 1,-2 13-1,15-13-1</inkml:trace>
  <inkml:trace contextRef="#ctx0" brushRef="#br0" timeOffset="13981.7997">3096 6024 13,'0'0'26,"0"0"3,0 0-6,0 0-5,0 0-1,0 0-3,0 0-3,-6-11-2,6 11-2,-9-10-1,9 10-3,-13-6 0,13 6-1,-20-3 0,6 0-1,0 1 0,-2 6 0,1-2 0,-3 0-1,1 3 1,0-1-2,1 1 1,0 5 0,2 1 0,-1-4 0,2 2-1,3 4 1,2-4-1,8-9 1,-11 19 0,11-19 0,3 12-1,3-3 1,5-1 0,2-3 0,3 3 0,4 0 0,1 0 0,3 3 0,-3 0 0,3 2 1,-3-2-1,-1 5 0,-2 1 1,-5-2-1,-2 3 0,-3 2 1,-3 0-1,-4-1 1,-4 2-1,-2-6 1,-2-2-1,-4 3 1,-2-6 0,-4-5 0,-2-5 0,-3 1 0,-1-7 1,-1 3-1,-1-3 1,2-4 0,2 0-1,4 5-1,3 1 1,3-3-2,11 7-2,0 0-1,0 0-7,0 0-13,12 5-12,5 1 0,-2-5-2,10 8 3</inkml:trace>
  <inkml:trace contextRef="#ctx0" brushRef="#br0" timeOffset="14303.8181">3464 6029 56,'0'0'35,"-10"1"-1,10-1-1,0 0-25,-10 5-3,10-5-5,0 0-10,-5 9-15,5-9-9,5 11-1,-5-11 2</inkml:trace>
  <inkml:trace contextRef="#ctx0" brushRef="#br0" timeOffset="14515.8302">3503 6168 50,'0'0'32,"6"10"1,-6-10 0,0 0-24,-2 10-3,2-10-2,2 13-1,-1-2-6,-1-11-5,7 19-11,0-5-13,-7-5-1,4 0 1,-4-9-1</inkml:trace>
  <inkml:trace contextRef="#ctx0" brushRef="#br0" timeOffset="15404.8811">4109 5797 7,'-6'-21'29,"8"9"1,-7-2 1,1 3-13,4 11-2,-4-13-3,4 13-3,0 0-3,0 21-3,1-2-1,4 7-1,-1 7 0,4 10-1,2 5 1,0 2-1,3 2 0,3 1 0,0-2 0,1-6 0,2-6-2,0-7 2,-2-8-1,1-3 0,-2-10 0,-2-8 1,-3-8 0,0-5-1,-3-12 1,1-4 0,-2-7 1,1-4-1,-1-7 0,5 2 1,-3 0-1,0-1 1,0 5-1,1 7 1,-2 4-1,-1 3 0,-1 6-1,-3 1-2,1 7-1,-4 10-5,0 0-11,10 1-17,-10-1 0,6 14-1,-6-14 2</inkml:trace>
  <inkml:trace contextRef="#ctx0" brushRef="#br0" timeOffset="15778.9025">4741 6065 36,'-10'0'32,"10"0"1,0 0 0,0 0-12,16-4-14,-16 4-1,27-1 1,-7-4-4,8 6 1,2-3 0,5-1-1,-1-1-1,1 4-1,-1-4 1,-3 3-1,-6 0 0,-4 0-1,-3-2-1,-4 3 0,-2 2-1,-12-2-3,14-3-3,-14 3-7,0 0-6,0 0-13,8-14-2,-8 14 1,-7-22 2</inkml:trace>
  <inkml:trace contextRef="#ctx0" brushRef="#br0" timeOffset="16073.9193">5079 5930 32,'-11'-5'30,"11"5"2,0 0-6,0 0-9,0 0-3,10 5-5,1 1-3,1-3 0,6 6-2,-1 0 0,1 1-1,-2-1-1,0 6-2,-2-2 2,-2 0-1,-5 2 1,-3-1-2,-6-1 1,-3 1-1,-3 2 1,-4-4 0,-4 1-1,1 4 1,-2-5-1,2-1-1,2 3-4,1-9-16,12-5-15,0 0 1,0 0-1,0 0 1</inkml:trace>
  <inkml:trace contextRef="#ctx0" brushRef="#br0" timeOffset="16954.9697">5846 5674 58,'0'0'35,"0"0"-1,12 9-5,-3-11-21,11 1 2,-2-3-2,10 4-2,1-3-2,6 4 0,1 1-2,4-3 1,-1 1-3,3 7 1,-2 0 0,-2-1 0,-4 0-1,-1 2 0,-5-1 0,-4 5 0,-5-1 1,-6-5 0,-13-6-1,12 20 0,-14-7 0,-6 1 1,-7 1-1,-6 3-1,-7 3 1,-7 8-1,-5 3 2,-7-1-2,0 3 1,-1 3-1,2 0 1,3-1 0,7-1 0,7-7-1,6-2 0,8 1 1,5-6-1,5-5 1,3-3 0,4 0-1,1-3 1,2 0 0,2-1 0,2-4 0,1-1 1,7 2-1,2-3 1,3-5 1,5-2-2,4 1 1,2-1 0,0 0 0,0-1 0,-4 0-1,-4-1 0,-3 7-1,-5-2 0,-7-3-2,-10 4-3,0 0-6,5-10-19,-5 10-6,-18-3-1,5-2 2</inkml:trace>
  <inkml:trace contextRef="#ctx0" brushRef="#br0" timeOffset="17838.0202">6374 5835 18,'0'0'25,"0"0"1,7-10-12,-7 10-1,0 0-1,0 0-2,0 0-3,0 0-1,0 0 0,-1 11 1,1-11-1,0 0 1,-7 11-2,5-1-1,-6 0 0,0 5 0,-4 2-2,-3 7-1,-5 3 1,-4 4 0,-4 1 0,-3 3 0,-5-1 0,2 8 0,-3-7 1,4-2-1,2-3 0,7 0 0,1-10 0,7-1-1,4-3 1,12-16-1,-12 11 0,12-11 0,0 0 0,0 0 0,0 0-1,0 0 0,0 0-1,0 0-1,-4 9-1,4-9-3,0 0-10,0 0-22,-4-10 1,4 10 0,0 0 1</inkml:trace>
  <inkml:trace contextRef="#ctx0" brushRef="#br0" timeOffset="18240.0432">5909 6062 23,'0'0'32,"0"0"3,9 2 0,2-6-12,10 6-7,0-8 0,11 8-3,0-9-5,8 5-2,0-2-2,3 0-1,-5-1-1,-1 3-2,-5-1 1,-6 1-1,-5 2-2,-8 0 0,-2 1-4,-11-1-5,0 0-28,0 0 1,0 0-1,-10 6 2</inkml:trace>
  <inkml:trace contextRef="#ctx0" brushRef="#br0" timeOffset="19261.1014">6326 5766 23,'0'0'26,"0"0"-4,0 0-4,0 0-4,0 0-4,0 0-3,15-6-2,-15 6 0,14-1-2,-14 1 1,20 2-1,-11-3-1,4 4 1,-3-2 0,1-1-1,-1-1-1,0 4 0,-10-3 0,14 2 0,-14-2 0,10 0 1,-10 0 0,0 0 0,0 0 0,0 0 0,0 0-1,-11 13-1,11-13 0,-19 18-2,7-3-6,-4-1-12,-5 0-13,6 9 0,-7-4 1,3 7 1</inkml:trace>
  <inkml:trace contextRef="#ctx0" brushRef="#br0" timeOffset="21145.2094">9601 5819 20,'0'0'23,"0"0"2,-14-2 2,14 2-8,-21 4-7,4 0 0,-1 2-4,-5-1-2,4 5-2,-4-3-1,6 5-1,0-1 1,4-2-2,13-9 0,-10 16 0,14-6 0,7-3 1,4-1-2,6-1 0,2 3 1,2 2 0,0 1 0,-1 0-1,-5-1 1,-4 4-1,-7 2 2,-3 0-2,-8 0 2,-4-4-1,-7 0 0,-2 2 1,-6-4 0,-1-2-1,-2-2 1,2 0-1,1-5-1,1 1-1,6 2-1,1-7-4,14 3-11,0 0-17,0 0-1,0 0 0,21-16 0</inkml:trace>
  <inkml:trace contextRef="#ctx0" brushRef="#br0" timeOffset="21459.2274">9774 5639 54,'9'-12'34,"-9"0"-2,0 12 1,10-2-24,-10 2-4,6 16 2,-4 3-3,1 4-1,-2 5-1,6 8 0,-5 2 1,6 3-2,-6 2 1,4-1-2,-4-4 1,5 2-2,-4-5 1,0-7-2,2-3-4,-3-8-5,3-4-11,-5-13-13,0 0 0,0 0 0,-3-20 2</inkml:trace>
  <inkml:trace contextRef="#ctx0" brushRef="#br0" timeOffset="21654.2385">9705 5912 46,'-18'-6'34,"18"6"2,0 0-1,14-14-18,3 11-7,5-4-2,7 5-3,1-1-3,3-4-3,2 6-4,-3-2-9,4 6-11,-1 3-11,-10-4 0,2 2 0,-7-3 2</inkml:trace>
  <inkml:trace contextRef="#ctx0" brushRef="#br0" timeOffset="22154.2671">10202 5860 16,'0'0'29,"0"0"1,-6-9 3,-7 8-15,4 9-3,-11-3-1,4 7-3,-11-2-3,5 9-1,-5 0-1,6 3-1,1-1-2,6 2 0,4 0-1,10-2 0,7-2 0,6-1-1,5-8-1,4 2 0,3-6 1,1-5 0,0-3-1,-1-1-1,-4-8 1,-2 0 0,-1-1 1,-2-8-1,-7-3-1,-1 0 1,-5 0 0,-2-2 1,-3 2-2,-2 4 1,0 1 0,-1 8 0,5 10 1,-6-10-1,6 10 1,-2 13-1,3 3 1,1 2 0,1 1 0,2 5-1,0-2 1,4 5-1,-2-2 1,0-7-2,2-2-1,-1-5-4,3-1-5,-11-10-17,12-2-9,-1-8-1,-2-10 0,0-2 1</inkml:trace>
  <inkml:trace contextRef="#ctx0" brushRef="#br0" timeOffset="22455.2843">10428 5580 65,'7'-9'36,"-4"-1"0,-3 10 1,10 6-26,-6 5-3,4 7-3,-5 4-3,4 12 0,-3 6 0,0 1 0,0 2-2,-1 1 0,-3-1 1,3 1-1,1-4 1,2-9-1,0-4 1,2-2-2,2-7 2,3-4-2,1-7-2,-1-8-1,2-2-6,-6-6-13,0-5-14,-2-3 0,-6-4 0,-3 0 0</inkml:trace>
  <inkml:trace contextRef="#ctx0" brushRef="#br0" timeOffset="22664.2963">10335 5807 60,'-14'-3'36,"14"3"0,0 0 2,-2-15-27,21 15-3,3-5 0,7 0-4,1-1-1,4 3-2,1 3-3,-2 0-4,3 5-9,-10-1-23,-3-4 1,0 7-1,-8-5 1</inkml:trace>
  <inkml:trace contextRef="#ctx0" brushRef="#br0" timeOffset="23176.3256">10732 5930 34,'13'-1'34,"7"1"0,0-5 0,0-1-16,6 2-2,-5-6-7,3 3-3,-6-2-2,1 1-1,-6-3 0,-1 1-1,-6-1-1,-1 1 0,-5 0 0,-5-4 0,-2 0-1,-6 3 0,-2 1 0,-5 1 0,-2 5 0,-4 1 0,-2 5 0,1 8 0,-1 4 1,2 1 0,2 3 0,6 5 0,3 1 1,6 5-1,7 0 1,6-2 0,6 0 0,6 0 0,4-3 0,4-4 0,2-3-1,4-5 0,-1-3 0,1-4-2,-1-1-1,-4-9-2,2 2-5,-9-8-14,-1-1-17,0 0 1,-4-7 0,-2 1 1</inkml:trace>
  <inkml:trace contextRef="#ctx0" brushRef="#br0" timeOffset="23765.3589">11337 5827 37,'0'0'34,"0"0"1,0-9 1,0 9-14,-13-6-8,-1 1-3,3 5-3,-7-2-3,2 3-1,-3 2-1,1 1-1,0 4 0,0-3-1,3 1-1,3 6 0,4-1 1,2-2 0,6-9-1,4 18 0,5-11 0,6 2 0,2 1 1,4-6-1,2 0 0,1 3 0,2 1 0,-3 1 1,-1 1-1,-5-2 0,-4 2 1,-3 2-2,-6 1 2,-7-1 0,-5 0-1,-5 2 0,-4-4 1,-3 2 1,-3-1-1,0 0 0,0-5 0,3 4 1,3-4-1,2-4 1,6 0-2,9-2-2,-9 4-2,9-4-16,0 0-21,2-11 2,-2 11-3,11-11 2</inkml:trace>
  <inkml:trace contextRef="#ctx0" brushRef="#br0" timeOffset="31054.7762">1669 8152 24,'0'0'26,"-7"10"1,-7-7-7,0-2-7,-3 3 0,-5-2-2,0 8-2,-4-2-1,6 3-1,-5-3-2,5 6-1,3-7-1,7 6 0,10-13-2,-4 15 1,4-15-1,17 12 1,-1-4-1,5-1 1,2 3 0,-1 1-1,0 5 0,-1 4 1,-4-2-1,-6 3 0,-6 0 1,-6 1 0,-5-2 0,-6-1 0,-3-9 1,-4 0-1,-1-4 0,2-1 0,0-5-1,3-4 0,1 0-3,3-3-3,11 7-7,0 0-23,-5-14-2,11 2-1,3-4 1</inkml:trace>
  <inkml:trace contextRef="#ctx0" brushRef="#br0" timeOffset="31338.7924">1771 8003 67,'-1'-19'33,"1"19"0,0 0-2,5 11-23,-1 7-2,-2 3-2,2 11-2,-2 2 1,4 9 0,-1 1-1,2-2 0,-2 1-2,1 1-1,2-3-4,-4-11-7,7-2-20,-3-4-3,-5-13 0,2 0 0</inkml:trace>
  <inkml:trace contextRef="#ctx0" brushRef="#br0" timeOffset="31518.8027">1734 8282 65,'-9'-14'34,"9"14"-1,4-9 0,5 3-23,6 0-9,7 4-5,1 0-8,10 3-12,6 4-9,-4-6-1,3 3 0</inkml:trace>
  <inkml:trace contextRef="#ctx0" brushRef="#br0" timeOffset="31952.8276">2143 8230 42,'-14'7'33,"-7"-3"2,4 9-1,-4 1-19,-5-4-3,10 9-3,-4-2-3,9 4-2,1 2-1,8 1 0,4-2-2,7-3 0,3-3 0,7-3-1,2-4 1,0-5-1,2-8 0,2-4 1,-3-5-1,-1-4 0,-4-3 1,-4-5 0,-5-3 0,-1-1-1,-5-1 1,-4 2 0,-3 4 0,1 4 1,-1 2-1,-1 8 0,6 10 0,0 0 0,-7 11 0,7 7-1,3 2 0,1 4 1,3 5-2,3 0 1,1-1-3,0-2 0,4-3-4,-5-10-9,4-5-22,2-3 0,-7-14 0,3-3 1</inkml:trace>
  <inkml:trace contextRef="#ctx0" brushRef="#br0" timeOffset="32197.8416">2333 7905 81,'0'0'37,"0"0"-1,4 28 1,1-3-32,-1 6-2,3 12 0,-1 5-1,2 4 0,0 3-1,-1 0 0,-1-2-1,1-3-1,-1-6-2,-2-13-4,4-2-10,-4-8-21,-4-21 1,0 0 0,5-16 0</inkml:trace>
  <inkml:trace contextRef="#ctx0" brushRef="#br0" timeOffset="32392.8527">2264 8223 58,'0'0'38,"-11"1"-1,11-1 2,0 0-13,18-3-19,0 5-2,2-2-1,5-2-4,4 4-3,-4-3-7,11 4-21,-5 3-9,-6-2 2,1 2-2</inkml:trace>
  <inkml:trace contextRef="#ctx0" brushRef="#br0" timeOffset="32794.8756">2631 8336 70,'10'-2'36,"3"1"0,-3-4-7,3-7-17,5 6-3,-1-5-4,1 0-2,-2-2-1,-1 3-1,-2-1 1,-3-3-1,-3 0 0,-3 0 0,-7-3 0,-4 4-1,-4 2 1,-3 1 0,-5 3-1,-1 7 1,-1 5 0,-3 5-1,2 6 1,3 4-1,4 4 1,4 6 0,3 1 0,7-1 1,4-1 0,8 1-1,2-3 1,6-5-1,2-2 0,2-8 0,2-3-3,-1-5-1,6-2-3,-10-12-6,9-3-26,-7-1-1,-4-7 0,-2 0-2</inkml:trace>
  <inkml:trace contextRef="#ctx0" brushRef="#br0" timeOffset="33361.9081">2994 8147 76,'0'0'37,"6"16"-1,-8 4-3,-4-2-24,7 7-4,-3 1-1,4 7-1,-1-4-1,4-2-1,0-5 0,5-5 0,0-8-1,3-7 1,-1-9-1,1-9 1,2-8-1,-2-3 1,-1-5 0,-3-2-1,-1 1 1,-1 5-1,-1 4 1,-3 7 0,-3 17-1,0 0 1,0 0-1,-1 15 0,0 6 0,1 0 0,1 6 0,1 0 0,6 0-1,0-2 0,2-3 1,1-8 0,1-7 0,3-2 0,-1-9 0,2-6 1,-4-7-1,3-6 1,-1-3-1,0-1 1,-1 3-1,-1 0 1,-2 5-1,-1 7 0,-9 12 0,10-5 1,-8 14-1,0 6 1,-2 3-1,0 6 0,3 5 0,-2-1 0,1-1-3,1-1-1,5 3-8,-5-6-28,1-9 1,-4-14 0,12 1 0</inkml:trace>
  <inkml:trace contextRef="#ctx0" brushRef="#br0" timeOffset="33775.9318">3537 8274 64,'9'1'38,"2"0"0,2-4 0,2-6-20,2 5-11,-4-4-3,7 1-1,-3-2-1,0-2-1,-4-1 0,1 2-1,-5-2 0,-4-2 0,-6 3 0,-3-4 0,-4 3 0,-4 3-1,-4 0 1,-5 3 0,-2 6-1,-2 5 1,0 5 1,1 6 0,1 5 1,5 1 0,1 2 0,8 7 1,5-1-1,6 1 1,4-2-2,7-1 1,2-3-1,4 0-1,3-5-1,0-8-2,4-2-5,-4-12-15,1-3-18,0-4 0,-2-8 0,-2-6 2</inkml:trace>
  <inkml:trace contextRef="#ctx0" brushRef="#br0" timeOffset="34177.9548">3864 8174 82,'-3'18'39,"2"-1"-1,0 6 0,8 2-30,-9 0-3,5-2-1,0-1-3,2 1 0,4-7 0,-2-3 0,-7-13 0,20 3 0,-9-13-1,2-5 1,0-6 0,1-7-1,-1-6 0,0 1 0,0-1 0,-4 2 1,-1 5-1,-2 6 1,-3 5-1,-3 16 0,0 0 1,-9 14 0,4 3-1,1 11 0,1 2 0,0 5 0,4 1 0,1-2 0,2-2-2,3-3-1,4-2-3,-5-16-8,5-3-26,3-10 0,-3-14 0,2-2 1</inkml:trace>
  <inkml:trace contextRef="#ctx0" brushRef="#br0" timeOffset="34478.972">4278 7816 95,'0'0'38,"0"0"2,5 19-7,-9 0-25,3 9-4,-1 7-1,-1 7 0,1 6-2,1 5 0,1 2 0,0 0 1,1-7-2,3 0 1,2-8-1,2-4 2,2-7-2,3-11 1,1-5-2,2-9-2,3-5-3,-7-17-14,1 2-21,0-10 1,-6-7-2,-4 0 2</inkml:trace>
  <inkml:trace contextRef="#ctx0" brushRef="#br0" timeOffset="34658.9823">4126 8073 81,'-9'-1'40,"9"1"0,19-4 1,1-6-30,13 8-3,-2-3-1,7 2-3,0-2-4,3 0-5,1 1-29,-13-2-7,-9 0 1,-6-2-2</inkml:trace>
  <inkml:trace contextRef="#ctx0" brushRef="#br0" timeOffset="35634.0381">3544 9331 53,'0'0'35,"20"-5"0,-20 5-6,-10 7-11,6 6-5,-11-2-3,-1 9-3,-8 3-2,1 5-1,-8 2 0,2 5 0,-3 0-2,1 2 1,-2-2-2,6 0 1,-1-9-1,5 1 0,2-7-1,5-6 1,3-3-2,4-6-1,9-5-2,-12 1-2,12-1-7,3-12-14,-3-1-13,7-1 0,-7-9 1,6-1 1</inkml:trace>
  <inkml:trace contextRef="#ctx0" brushRef="#br0" timeOffset="35929.055">3178 9428 66,'-6'-15'39,"4"5"-1,2 10-7,-15-21-13,15 21-6,0 0-3,10 13-4,-1-2-2,5 10-1,4 2 0,3 3 0,3 2-1,6 3 0,1-1 0,-1 1 0,0-3 0,-1-4-1,-3-4 0,-1-2 0,-4-1 0,-7-7-1,-1-2-1,-13-8-2,17 3-1,-17-3-5,10-6-11,-10 6-20,3-18 2,0 3-1,0-2 1</inkml:trace>
  <inkml:trace contextRef="#ctx0" brushRef="#br0" timeOffset="36243.0729">3732 9467 73,'0'0'39,"0"0"-1,0 0 2,18 4-27,-18-4-5,17-10-1,-6 5-3,6 4-1,2-1-1,1 3 0,1 0-2,0 1 0,-2 1-2,0 0-1,1 1-3,-9-6-3,4 8-10,-15-6-22,11 1 1,-11-1 0,0 0 2</inkml:trace>
  <inkml:trace contextRef="#ctx0" brushRef="#br0" timeOffset="36464.0856">3738 9587 48,'-2'10'38,"2"-10"-1,10 6 1,-10-6-10,16-4-18,3 4-2,-3-6-3,5 6-2,1-1-2,0 0-1,1 2-3,0-2 0,2 6-5,-9-6-11,2 5-20,-2-2 1,-4-5-1,0 4 2</inkml:trace>
  <inkml:trace contextRef="#ctx0" brushRef="#br0" timeOffset="37138.1237">4182 9330 94,'0'0'38,"7"-13"2,1 0-9,0 4-23,3-2-4,5 8-1,4 0 0,-1 2-2,1 5 0,1 2 0,-4 5-1,0 4 0,-5 4 1,-3-5-2,-6 3 1,-3 1 0,-5-1 0,-5-1 0,-2 1-1,-2-5 2,-1-2-1,2 0 0,-1-3 1,2-4 0,1-1 0,11-2 0,0 0 0,0 0 1,0 0-1,18 0 0,-4 0 0,3 5 0,3 1-1,-2-1 1,0 3-1,-1 2-1,-1 5 1,-4 3 0,-1 1-1,-4 0 0,-4 2 0,-1 3 0,-4 0 1,-4-4 0,-4-3-1,-2-1 1,-5-4 2,-1 0-1,-5-6 1,-1-3 1,0-4 0,2 2-1,0-4 1,5-1 0,1-3-2,7 2 0,9 5-1,0 0 0,0 0-2,-1-11-1,10 14-5,-9-3-11,18 2-23,-7 2-2,1-1 2,1-2-1</inkml:trace>
  <inkml:trace contextRef="#ctx0" brushRef="#br0" timeOffset="38998.2305">4706 9383 74,'3'-10'41,"-3"10"-2,1-9-2,-1 9-19,0 0-9,0 0-2,0 0-3,0 0-1,-12 5-1,12-5-1,0 0-1,1 11 1,-1-11-1,0 0 0,5 12-2,-5-12-2,0 0-5,3 9-24,-3-9-9,0 0 2,0 0-2</inkml:trace>
  <inkml:trace contextRef="#ctx0" brushRef="#br0" timeOffset="39264.2455">4739 9573 94,'1'10'39,"2"0"2,-1 9-10,-3-9-22,7 8-2,-4 0-1,2 2-1,-4-4-2,2 6-1,-4-2-1,-2-3 0,-3 2-2,-3-5-1,-3 1-3,-4-6-4,4 2-32,-5-1-2,-2-1 2,2-2-1</inkml:trace>
  <inkml:trace contextRef="#ctx0" brushRef="#br0" timeOffset="40718.3289">1379 10622 77,'0'0'37,"5"12"0,-4 5-8,-6-3-17,8 17-5,-1 4-2,-1 6-2,0 6-1,3 6 0,-2 0-1,1-3-1,-1-3 0,-1-7-1,0-7-1,-2-6 0,2-8-1,-1-19-1,-7 13-1,7-13 0,-9-14 0,5-4 0,2-2 1,-1-6 0,1 2 2,4-1 2,-1 1 2,3 2 1,1 0 1,2 9 1,2-1 1,5 6 0,-1 1-1,4 3 0,1 2-1,4 9-1,0 0 0,0 5-1,-6 2 0,-1 6-1,-6 2 0,-6 6-1,-9 0 1,-7 0-1,-6-1 0,-4-2 0,-4-3 0,0-6 0,0-7 1,3-6-1,5-5 1,7-5-1,3-3 0,5-3 0,8 0-3,6-2-5,6 6-19,6 1-13,3 1 1,3 2-1,3 0 1</inkml:trace>
  <inkml:trace contextRef="#ctx0" brushRef="#br0" timeOffset="41132.3526">1744 11089 70,'0'0'37,"11"-5"0,-11 5 1,14-20-22,0 13-10,0-7-1,7 3-3,1-5 0,1 3-2,1-4 1,-1 2-1,-1-1 0,-4 1 0,-3-1 0,-8 2 1,-5 0 0,-5 0 0,-10 2 1,-5 2-1,-4 5 1,-4 2-1,-3 7 0,1 4 1,-1 5-1,2 9 1,7 1-1,6 5 0,6 2 0,7 2 1,9-2 0,5 1 0,7-3-1,5-2 0,4-4-1,3-2-1,2-4 0,0-7-3,1-1-2,-4-8-8,7-4-27,-7 0-1,0-5 2,-1-5-1</inkml:trace>
  <inkml:trace contextRef="#ctx0" brushRef="#br0" timeOffset="41460.3713">2395 10963 42,'0'0'34,"10"-12"3,-10 12-1,-3-15-19,3 15-1,0 0-4,-10-4-2,-4 4-2,1 4-2,-10-1-1,-1 8-1,-6 2 0,0 2-1,-1 4-1,4-2 0,5 1-1,5 3 0,9-1-1,11-3 1,8 0-1,9-2 0,8 0-2,1-3-2,8 0-4,-6-12-19,5 1-15,-1-5 1,1-7-2,-2-2 2</inkml:trace>
  <inkml:trace contextRef="#ctx0" brushRef="#br0" timeOffset="41814.3915">2661 10942 74,'-15'14'39,"0"6"-2,-4 4 2,1-1-29,6 8-4,1-5-2,8 3 0,5-5-2,8-3 0,6-7-1,6-2 1,6-10-1,3-7 0,0-9-1,2-5 1,-1-6 0,-5-5-1,-7-3 1,-5-1-1,-12-2 0,-9 6 1,-8 6-1,-7 5 0,-8 10 0,-3 8 0,0 9-1,-1 8 0,4 9-2,4 3-2,11 8-6,0-3-26,12-5-3,9-2 1,8-9-1</inkml:trace>
  <inkml:trace contextRef="#ctx0" brushRef="#br0" timeOffset="42388.4243">2993 10895 104,'0'0'38,"-16"7"1,5-6-10,3 14-25,0 7-2,5 2 0,3 0-2,4 4 1,4-1-1,2-3 0,4-3 0,1-7 1,3-8-1,-2-6 0,2-8 1,0-9-1,-1-10 1,0-3-1,-2-5 1,1-4-1,-5 5 1,2 3-1,-5 6 0,-2 11 1,-6 14-1,0 0 1,1 16 0,-3 9-1,3 1 0,-1 2 0,4 0 0,1-1 0,3-8-1,2-1 0,1-8 1,2-10 0,-2-7 0,2-6 0,0-6 1,-2-6-1,0-4 0,2 0 0,-3 0 1,-2 7-1,0 5 1,-3 5 0,-5 12 0,0 0-1,1 15 1,-4 6 0,1 4-1,3 3 0,1 4-1,2 0 0,3 0-1,2-5-2,7-1-9,-2-5-27,4-9-2,3-6 2,1-10-1</inkml:trace>
  <inkml:trace contextRef="#ctx0" brushRef="#br0" timeOffset="42823.4493">3686 10946 55,'-5'15'37,"5"-15"-1,0 0 1,7 11-19,-7-11-10,19-10-3,-5 0 0,3 2-2,1-3-2,-3-1 0,0 0 0,-3-2 0,-4 1 0,-2 1-1,-6-1 1,-6 1-1,-3 0 1,-2 4-1,-6 2 0,-2 4 0,-3 4 1,0 3 0,2 2 0,0 7 0,2 0 1,6 4 1,3 1-1,7 4 1,4-2-1,3 5 1,4-2-1,6-1 0,1 0-1,4-1 0,0-2-2,0-5 0,5-3-3,-1-7-2,4 2-5,-9-10-19,6-3-12,-1-3 1,-1-6 0</inkml:trace>
  <inkml:trace contextRef="#ctx0" brushRef="#br0" timeOffset="43276.4752">4162 10824 69,'0'0'39,"8"-18"-1,-8 18 2,5-11-26,-5 11-5,-10-13-3,10 13-2,-12-8-1,12 8-1,-19 0 0,6 4-1,0 2 0,0 0-1,-3 5 0,4 1 1,-2-1 0,4 1-1,7 2 1,4-3-1,4 2 1,5-2-1,5-2 1,2 1-1,3 2 0,3 1 0,-3-3 1,-1 2-2,-2 4 1,-5-1 0,-7 2 0,-5 0 0,-6-2 1,-4-4-1,-4 2 1,-4-4 1,-2-4 0,-2-2-1,4-1 1,0-4 0,2 1-1,2-2-1,3-1-1,11 4-5,-11-11-19,11 11-17,6-10-2,-6 10 2,20-17-2</inkml:trace>
  <inkml:trace contextRef="#ctx0" brushRef="#br0" timeOffset="44950.5709">3474 11733 44,'0'0'32,"-1"-11"3,1 1-11,0 10-7,-15-15-4,15 15-2,-16-15-4,16 15-3,-18-8 0,7 6-1,-6 3 0,5 3-1,-5 1-1,2 5 0,0 2 0,2 0 0,1 0-1,4 3 1,4-3-1,2 2 1,3-2-1,5 0 0,2-1 1,3 3-1,1 0 1,1-1 0,-2 4-1,1 2 1,-1 2 0,-6 1-1,-3 0 1,-2 0-1,-5-1 1,-3 2-1,-3-7 1,-2-1 0,-4-4-1,2-2 0,-1-3 1,-1-3-1,2-2 1,3-3-1,-1-2 0,4 1 0,9 3 0,-9-6-1,9 6 1,0 0 0,10-2-1,-1 2 1,4 4 0,2 0 0,1 3 0,1 3 0,0 2 0,-4 5 0,-2 5 0,-3-1-1,-3 3 1,-6 2 0,-1 2 0,-3-4 0,-1-2 0,0-1 0,3-5 0,-1 1 0,5-5 1,4-2-1,-5-10 0,21 14 1,-5-9-1,-1-2-1,5 1-4,-3-10-8,4 4-26,1 1 0,-4-6-1,1 0 2</inkml:trace>
  <inkml:trace contextRef="#ctx0" brushRef="#br0" timeOffset="45829.6209">4041 11754 17,'12'-8'28,"-12"8"2,-4-10-10,4 10-2,0 0-2,0 0 0,-12 2-3,12-2-3,-11 10-1,4 1-2,-5 1-1,1 6 0,-7 1-2,3 10-1,-3 0 1,0 6 0,2 2-1,7 4 0,-1-1 0,8 4-1,5-2 0,6-5 0,3-4-1,6-1 0,1-4 0,1-5 0,-2-5 0,2-4-2,-2-4 0,-5-3-2,3 2-4,-16-9-5,19-11-29,-7 6 0,-4-6 1,2-1-1</inkml:trace>
  <inkml:trace contextRef="#ctx0" brushRef="#br0" timeOffset="46484.6587">4525 11842 32,'0'0'32,"0"0"3,-13-8-1,3 7-13,-2-5-8,12 6-3,-21-11-3,21 11-2,-22-3 0,11 4-2,-7 2 0,3 5-1,-5 0-1,1 6 1,-3 4 0,1-2-1,3 1 0,4 2 0,5-4 1,5-1 0,6-3-1,7-3 0,5-4 1,4 1-1,4 0 0,0-2 0,0 0 0,0 4-1,-3 0 1,-4 4 0,-5 0-1,-1 2 1,-6 2-1,-4 2 0,-5 2 1,-4-1 0,-5-3-1,-3 3 0,-4-4 1,-1 0 0,-4-3 0,3-3 0,0-4-1,3 2 1,3-3 0,4-3-1,4 0-1,10 0-2,0 0-1,0 0-3,24 5-15,-5-4-19,2 0 0,6 1 0,3-3 2</inkml:trace>
  <inkml:trace contextRef="#ctx0" brushRef="#br0" timeOffset="46731.6729">4677 12096 51,'0'0'38,"13"8"-1,-13-8 1,8 12-10,1 6-19,-6-3-4,3 5 0,-3 1-3,1 3-1,-1 0 1,-1-1-2,-3-2 0,0-5-2,-2-2-2,3-14-5,-3 13-26,3-13-4,0 0 1,0 0-2</inkml:trace>
  <inkml:trace contextRef="#ctx0" brushRef="#br0" timeOffset="47326.7069">5268 11830 62,'0'0'36,"-8"-12"0,8 12-11,-14-8-7,0 2-8,3 8-2,-6-3-2,2 3-1,-3-2-2,0 6-1,0-1 0,-1 2 0,0 1-1,3 1 0,2 3 0,5 2 1,1 0-2,5 0 1,6-2 0,4 2-1,4-2 1,6 0 0,4-1 0,0-3-1,4 2 0,-2 2 0,-1 2 1,-4 1-1,-3 1 0,-5 4 0,-7 1 0,-4-1 0,-6 2 0,-6 1 0,-4-4 1,-4 0 0,-3-6-1,2-2 1,-3-8 0,2 0 0,1-5 0,6-3 0,2-4-1,5 0-1,7 0-2,1-3-2,1 12-5,11-11-29,2 1-3,4 2 2,4-5-1</inkml:trace>
  <inkml:trace contextRef="#ctx0" brushRef="#br0" timeOffset="47687.7271">5426 11641 85,'0'0'39,"9"-6"0,-9 6 1,4 14-32,5 2-2,-3 2-2,1 7-1,-1 3-1,-1 0 0,-5-3-2,0 1 0,-3-1-2,-4-4 0,0 0-3,-6-8-2,4 4-10,-4-5-24,1-8 1,12-4 0,-16 3 2</inkml:trace>
  <inkml:trace contextRef="#ctx0" brushRef="#br0" timeOffset="48255.7599">5684 11618 65,'-2'-11'39,"2"11"-1,4-12 2,-4 12-24,11 3-6,-11-3-3,20 22-2,-6-4-2,5 6-1,-1 4 0,3 5-1,-1 2-1,-3 5 0,-4-1 0,-1 2 0,-6 0 0,-10-1 0,-3-3 0,-6-5 0,-2-5 0,-2-6 1,1-6 0,-1-4-1,2-4 1,3-5-1,12-2 0,-14-4-1,14 4-2,0 0-3,0 0-7,0 0-29,2-10 2,-2 10 0,9-3-1</inkml:trace>
  <inkml:trace contextRef="#ctx0" brushRef="#br0" timeOffset="49003.8028">6525 11348 64,'2'-10'37,"-2"10"0,0 0 1,0 0-23,0 0-7,-6 28-1,4 6-1,-1 8-1,3 16-1,-2 9-1,2 12 0,-2 7 0,2 9 0,-3 2-1,3 0 0,-4-3 0,3-7-1,-2-9 1,4-8-1,-1-12 0,2-15 0,2-11 0,-1-11-1,4-12 1,-7-9-2,13-4 0,-7-8-1,0-1-3,-3-6-7,3 3-30,-3-1-1,-2 1 1,0 0-1</inkml:trace>
  <inkml:trace contextRef="#ctx0" brushRef="#br0" timeOffset="54033.0905">8257 11734 39,'0'0'22,"0"0"3,-1-12-1,1 12-9,-13-6-3,3 2-2,10 4-3,-22-5-1,10 5-2,-5-2-1,2 4 0,-3-1-1,2 1-1,-3-1 0,2 3 0,-1 1 0,3-1 0,0 2 0,3-1 0,0 1-1,3 0 1,9-6-1,-12 12 1,12-12-1,-4 14 0,4-14 1,3 13 0,-3-13 0,14 14 1,-2-8 0,6 2 1,2-3-1,4 2 1,3-2-1,4 3 0,-2 1 0,1 2 0,-5 2-2,-1 5 1,-6 1 0,-3 5-1,-7 2 1,-4 0-1,-4-1 1,-2 1-1,-4-4 1,-4-4-1,-4-4 0,-2-2 1,-4-4-1,-3-3 0,0-4 1,-4-3 0,0-2 0,1 0-1,2-1 2,3-2-1,2 0 0,6 2-1,1 1 0,12 4-1,0 0-1,0 0-3,0 0-3,10-9-12,4 6-19,6 1 2,-2-4-2,6-1 3</inkml:trace>
  <inkml:trace contextRef="#ctx0" brushRef="#br0" timeOffset="54387.1107">8414 11470 51,'0'0'35,"0"0"-1,0 0-2,11 16-18,-10-7-1,6 11-3,-6-4-3,4 6-2,-3-1-1,1 5-1,-2-3-1,-1-1-2,0-3-2,-2-4-3,5 3-10,-3-5-23,0-13 1,0 0-1,0 0 1</inkml:trace>
  <inkml:trace contextRef="#ctx0" brushRef="#br0" timeOffset="54969.144">8799 11850 50,'-13'12'36,"13"-12"-1,0 0 0,-15 9-17,15-9-6,0 0-3,19 7-3,-4-7-1,3 1-2,1-1 0,5 1-1,0-3-1,1 3 0,-1 0-1,-3-1 1,-4 0-2,0-1-1,-3 2-2,-3-3-3,0 5-8,-11-3-23,9-3 0,-9 3-1,0 0 3</inkml:trace>
  <inkml:trace contextRef="#ctx0" brushRef="#br0" timeOffset="55335.1649">8819 12028 50,'0'0'33,"0"0"3,0 0-1,0 0-21,1 11-2,-1-11-3,21 4-2,-9-3-1,8 2-2,-2-1 0,5 1-1,0-3-1,3 1-1,-2-1 0,-1 0 0,-1-2 0,-1 1-1,-3-1-1,-3 0 0,0 3-2,-15-1-1,18-1-4,-18 1-12,0 0-19,0 0 1,0 0 0,-14-3 1</inkml:trace>
  <inkml:trace contextRef="#ctx0" brushRef="#br0" timeOffset="64309.6783">9976 11633 7,'0'0'11,"0"0"0,0 0 1,0 0 2,0 0 0,0 0 2,0 0-2,0 0 1,0 0-3,2-9-1,-2 9-1,0 0-3,0 0-1,0 0-1,0 0 0,-10-8-2,10 8 0,-10-2-1,10 2 0,-15-2-1,5 3 0,-2 1 0,-2 0 0,-2 1-1,-2 3 0,-1 0 0,-1 4 1,0 1-1,2-1 0,0 2 0,3 0 0,1-2 0,4 0 0,10-10 0,-13 13 0,13-13 0,-6 11 0,6-11 1,0 0-1,6 9 1,-6-9 0,13 7 0,-3-2 1,5-1 0,2 3-1,1-1 0,4 4 0,-2 0 1,2 4-1,-2-1-1,-1 5 1,-4 2-1,-3 1 0,-2 1 1,-2 1-1,-6-3 1,-1 3-1,-4-3 1,-2-1-1,-4-3 1,-1-3 0,-4-3 0,0-3 0,-4-2 1,-1-4-1,-3-3 1,1-2 0,0-3-1,1-2 1,0 2-1,4 0 0,2-1 0,4 2-1,10 6 1,-12-3-1,12 3-1,0 0-1,0 0 0,13 6-3,1 0-3,-4-6-10,9 0-21,2 2 1,1-4 0,2 0 1</inkml:trace>
  <inkml:trace contextRef="#ctx0" brushRef="#br0" timeOffset="64956.7153">10479 11486 12,'3'-12'26,"-3"12"3,0 0-8,0 0-2,0 0-1,-14-7-3,14 7-2,-13 2-3,13-2-1,-14 10-2,14-10-1,-19 19-1,10-3-2,-4 1 0,3 9 0,-2 3 0,0 4-1,0 1 0,5 5-1,0 2 1,3 0 0,3 0-1,3 1 1,2-5-1,4 0 0,0-3 1,1-3-1,1-5 0,1-1 0,0-8 0,-1-2-1,0-4 1,-10-11 0,15 10-1,-15-10 0,12 2 1,-12-2 0,5-10-1,-5 10-1,4-15 0,-4 3-2,0 12-2,1-18-5,4 9-28,-5 9-1,1-12 0,-1 12 0</inkml:trace>
  <inkml:trace contextRef="#ctx0" brushRef="#br0" timeOffset="67302.8495">10787 11497 38,'0'0'29,"-9"10"2,9-10-4,3 18-16,-4-8-1,3 7 0,-3-3-4,5 5-1,-3-1-1,2-1-1,-3-4-2,2 1-1,0-2-1,-2-12-5,3 12-5,-3-12-11,0 0-11,5-12-1,-3 0 2,6 0 0</inkml:trace>
  <inkml:trace contextRef="#ctx0" brushRef="#br0" timeOffset="67523.8621">10878 11492 41,'13'-2'32,"-13"2"2,0 0-11,8 9-5,-8-9-3,3 21-3,-3-10-5,2 4-2,-2 0-2,2 3-1,-2-3-1,0-1-2,2-1-3,-2-13-5,3 12-22,2-2-4,-5-10 0,0 0 0</inkml:trace>
  <inkml:trace contextRef="#ctx0" brushRef="#br0" timeOffset="68052.8924">11209 11641 27,'4'12'30,"-4"-12"2,-7 19-9,2-2-2,-3-2-4,2 6-4,-9-3-2,4 6-3,-4-4-2,0 3-1,-2-2-2,2-1 0,1-2-2,0-1 0,1-2 0,3-3-2,3-1-1,7-11-1,-7 14-3,7-14-6,0 0-18,0 0-6,-1-14 0,1 14 0</inkml:trace>
  <inkml:trace contextRef="#ctx0" brushRef="#br0" timeOffset="68359.9099">10986 11727 65,'0'0'36,"0"0"0,6-13-1,3 20-23,-9-7-3,23 10-2,-11-3-2,8 5-2,-1 0 0,3 3 0,-1 1-1,0-2-1,-1 0 0,1 2 0,-3-2-1,-2-1 1,-1-4-2,0 0-1,-1-1-1,-3-5-2,4 4-7,-15-7-26,15-3 0,-15 3-1,11-12 2</inkml:trace>
  <inkml:trace contextRef="#ctx0" brushRef="#br0" timeOffset="68653.9267">11363 11514 52,'0'0'36,"0"0"-1,0 0 1,0 0-16,-7 12-12,11-3-1,-4-9-3,4 23-2,-1-8 0,0 0-2,1 0 0,0-3-3,2 0-4,-6-12-14,0 0-16,8 9 1,-5-18-1,-3 9 1</inkml:trace>
  <inkml:trace contextRef="#ctx0" brushRef="#br0" timeOffset="68865.9387">11467 11461 44,'0'0'35,"-1"12"2,1-12-1,-1 19-11,4-3-14,-5-4-3,7 4-3,-4-1-2,3-1-3,3 3-5,-7-17-18,4 12-15,-4-12 1,0 0 0,11 6 0</inkml:trace>
  <inkml:trace contextRef="#ctx0" brushRef="#br0" timeOffset="69694.9861">11795 11657 61,'0'0'37,"0"0"-1,-14 6 0,4-8-21,10 2-9,0 0-4,0 0-4,1 13-14,-1-13-20,0 0 1,15 12-2,-15-12 1</inkml:trace>
  <inkml:trace contextRef="#ctx0" brushRef="#br0" timeOffset="69901.9981">11797 11800 77,'0'0'37,"-7"15"-1,1-4-8,6-11-19,0 0-3,-2 11-3,2-11-4,7 9-6,-7-9-11,0 0-18,14 5-1,-14-5 1,13 3 0</inkml:trace>
  <inkml:trace contextRef="#ctx0" brushRef="#br0" timeOffset="70270.0192">12011 11702 63,'0'0'36,"0"0"-1,0 0 2,0 0-25,10-7-5,-10 7-2,17-1-1,-7 0-1,5 0-1,3 0 0,5 2-1,-2-1 0,1 0 0,0 1-1,-1-3-2,0 2-1,-5-1-4,1 7-9,-17-6-22,13 3 1,-13-3-1,0 0 1</inkml:trace>
  <inkml:trace contextRef="#ctx0" brushRef="#br0" timeOffset="70532.0342">12022 11789 70,'-5'11'37,"5"-11"0,0 0 2,17 11-29,-17-11-2,24 5-1,-7-5-2,5 7-2,2-4 0,0 0-2,1 0-1,-2-1-2,1 1-2,-5-6-7,-1 2-28,-5-2 0,-3-2 1,-10 5-2</inkml:trace>
  <inkml:trace contextRef="#ctx0" brushRef="#br0" timeOffset="76562.3791">12551 11586 47,'0'0'31,"12"-9"3,-12 9-5,10-15-15,-1 11-4,-9 4 0,22-9-3,-11 6-2,6 2-1,-2-2-1,3 6-1,-3 0 0,2 3-1,-3 2 0,-1 2 0,-5 3-1,-1 4 0,-5 2 0,-2 1 0,-2 0 0,-4 2-1,-4-1 1,-3-2-1,0-3 1,-4-4-1,1-2 1,0-3 0,2-3 0,0-3 1,3-2-1,11 1 1,-12-7 0,12 7 0,0 0 0,11-14 0,-1 9 0,6 2 0,2 0 0,1 1-1,3 1 1,1 2-1,-1 2 0,-1 1 0,0 3 0,-5 0 1,-2 4-2,-3 0 1,-4 4 0,-7-1 0,-3 2-1,-3 0 0,-7 0 1,-1-2 0,-4 0 0,-2-3 0,-2-2 0,0-3 1,2 0 0,1-3 0,3-2 0,1-2 0,3-1 0,2 0-1,10 2 0,0 0-2,0 0-2,-2-12-6,14 7-26,1 5-2,-1-4 1,6 2-1</inkml:trace>
  <inkml:trace contextRef="#ctx0" brushRef="#br0" timeOffset="77029.4057">12935 11426 41,'-1'-15'34,"5"6"2,-3 0 0,-1 9-11,16-4-14,-16 4-1,23 12-1,-11 0-4,5 5 0,3 2-2,1 9 0,-1 3-1,0 3 0,-4 4-1,0 2-1,-4 1 1,-4 2-1,-7-1 1,-2-5-1,-7-2 0,0-3 1,-3-4-1,-1-6 0,-1-4 0,1-4 0,0-4 1,0-1-1,12-9 0,-13 5-1,13-5-1,-10-3-5,10 3-21,0 0-12,0 0 0,12-5 0</inkml:trace>
  <inkml:trace contextRef="#ctx0" brushRef="#br0" timeOffset="79171.5283">13532 11244 4,'0'0'27,"0"0"3,0 0-1,0 0-9,-1-15-2,1 15-2,0 0-5,11-8-2,-11 8-2,13-2-3,-13 2 0,21 1-1,-8 0-1,2 2 0,0 1 0,1 2-1,1 4 1,-3 2-1,-1 1 1,-3 0-1,-4 3 0,-1 0 0,-4 3 0,-4 0 0,-3-1-1,-1 1 0,-3 2 1,-2 0-1,-1 2 0,0-1 0,2-2 0,2 1 0,0-2 1,7 1 0,2-3-1,6 2 1,3-3 0,2 0 1,4 1-1,2-2 0,2-2-1,-1-3 1,4-1 0,1-4-1,-3-2 1,-1 0-1,-2-5 1,-3 2-1,-2-2 1,-2-1-1,-10 3 0,0 0 1,2-13-1,-2 13 1,-14-6-1,3 4 0,-1 2 0,-2 3 0,0 5 0,1 0 0,1 5 0,2 3 0,4 4 0,0 0 0,4 4 0,1 0 0,2 3 0,1 1 0,2 1 0,1-2 0,0-2 1,0 2-2,-1-1 2,0-2-1,-3-2 0,1-1 0,-2-3 0,-3 1 0,-1-3 0,-1-3 0,-3-1 0,-1-1 1,-2-3-1,0-1 1,-3-3 0,2-1 0,0-1 0,2 0-1,1-1 1,9-1-1,-9-1-3,9 1-2,0 0-18,0 0-16,13-6 0,-13 6-1,15-21 1</inkml:trace>
  <inkml:trace contextRef="#ctx0" brushRef="#br0" timeOffset="87555.0077">16383 11388 23,'11'4'28,"-11"-4"1,0 0-9,0 0-6,0 0 1,0 0-2,-14-9-2,14 9-4,-13-5-1,13 5 0,-19-7-3,9 5 0,-2-3-1,-4 2-1,-1 0 0,-3 5 0,-3-1-1,-1 4 0,-1 1 1,-5 3-1,1 3 0,0 2 0,-1 3 1,1-2 0,3 2-1,3 0 1,3-1-1,5 0 1,2 0 0,5-2 0,4-1 0,5 0 0,2-2 1,4 3 0,1-2 0,4 2 0,1-1 0,2 2-1,5-1 1,2 1-1,0-3 0,6-1 0,1-1 0,2-3 0,2-4-1,1-1 0,-3-4 1,1-1-1,-1-2-1,-3-3-1,-1 1-1,-7-2-2,-1 4-2,-11-7-6,4 11-12,-12 1-12,-1-9-1,1 9 3,-25-3 1</inkml:trace>
  <inkml:trace contextRef="#ctx0" brushRef="#br0" timeOffset="87883.0266">16039 11840 39,'0'0'33,"-2"9"1,2-9-8,0 0-8,19 2-2,-9-4-2,11 6-5,0-7-2,5 7-1,2-3-2,3 1-1,0-1-1,-1-1-1,-1-1-1,-1 1 0,-4 0 0,-1-3 0,-3 0-3,-4-1-1,-2 4-6,-14 0-24,0 0-3,8-13 0,-11 4-1</inkml:trace>
  <inkml:trace contextRef="#ctx0" brushRef="#br0" timeOffset="96177.501">2803 6418 33,'0'0'21,"9"-13"1,-9 13 1,7-13-8,-9 3-3,2 10-2,0 0-1,0 0 0,-2-12-2,2 12-2,0 0 1,0 0-2,0 0-1,0 0-1,0 0-1,0 0 0,0 0 1,-5 10-1,5-10-1,-2 20 1,0-7-1,-4 3 0,4 1-2,-5-8-4,4 4-13,3-3-16,0-10 0,0 0-1,0-9 2</inkml:trace>
  <inkml:trace contextRef="#ctx0" brushRef="#br0" timeOffset="96686.5301">3113 5889 30,'0'0'32,"-11"3"3,11-3-10,-10 4-4,10-4-4,0 0-3,-14 12-5,15 0-2,-4-2-3,2 6-1,0 1-1,0 1-1,0 1-2,0-2-8,0-3-28,1 1 1,-4-3-1,4-12 1</inkml:trace>
  <inkml:trace contextRef="#ctx0" brushRef="#br0" timeOffset="102957.8888">17666 11349 51,'7'-13'36,"-7"13"-1,4-17-6,-4 17-6,-4-12-11,4 12-3,0 0-3,0 0-2,0 0 0,0 0-1,9 12-1,-3 8 0,1 4 0,5 6-1,1 5 1,2 7-1,2 2 0,-2 4 0,2 1-1,-2-4 1,2-2-1,-4-4 0,0-4 0,-1-9 0,0-7 0,-1-5 1,-1-9-1,1-3 0,-11-2 1,17-22-1,-9 0 1,3-5-1,-3-8 1,4-6-1,3-2 0,-3-5 0,1 1 1,2 1-1,1 3 0,-4 2 1,2 2-1,-3 7 0,-3 5 0,0 5 1,-1 5-2,-3 5 1,-4 12-2,0 0-1,4 11-2,-8-2-7,7 8-29,-2 5 1,-3-1 0,2 5 0</inkml:trace>
  <inkml:trace contextRef="#ctx0" brushRef="#br0" timeOffset="103551.9227">18285 11642 28,'0'0'33,"0"0"2,0 0 0,0 0-12,18-7-7,-5-3-3,12 8-5,-2-6-1,7 5-2,0-5-1,5 4-1,-1 1-1,1 0-1,-4 2-1,-1 1 0,-3 2 0,-4 0 1,-5 1-1,-4 0-1,-5-1 0,-9-2 0,10 8-2,-10-8-1,0 0-4,0 0-6,0 0-13,0 0-10,0 0-1,0 0 2,-9-10 0</inkml:trace>
  <inkml:trace contextRef="#ctx0" brushRef="#br0" timeOffset="103906.9427">18614 11550 29,'-10'-10'34,"10"10"2,-5-9-1,5 9-11,0 0-7,3-15-4,-3 15-6,16 0-1,-3 1-2,0-1-1,3 4-1,1-1-1,4 3 1,-3 1-2,2 1 1,-5-1-1,1 5 1,-5 1 0,-3-2-1,-2 0 1,-5 2-1,-3 0 0,-4 0 1,-2-1-1,-3-4 1,-3 3-1,1-2 0,1-1 0,1-2 0,11-6 0,-16 9-2,16-9-2,0 0-3,0 0-27,9 0-5,-9 0 0,21-13 0</inkml:trace>
  <inkml:trace contextRef="#ctx0" brushRef="#br0" timeOffset="104701.9886">19177 11335 44,'-11'-1'34,"11"1"3,0 0-1,-12-5-16,12 5-5,11-4-5,4 4-2,2-4-2,8 3-1,-1-3-1,8 2-1,4 0 0,0 1-2,1 1 0,0 2-1,-3 0 1,-2 1-1,-2 0 0,-4 0 0,-4 0 0,-4 2 0,-3 0 1,-5 1-1,-10-6 0,7 18 0,-9-6 0,-4 2 0,-5 3 0,-4 4 0,-5 3-1,-7 4 1,-4 5 0,-5 3-1,-5 2 1,-2 1-1,1 2 1,-1-1 0,5-3 0,5-4 0,6-4-1,8-4 1,7-5 0,8-4 1,5-6-1,-1-10 0,22 12 0,-4-11 1,4-1 0,3-2 0,4-2 0,1 2 0,2-1 0,-1 0-1,-2 0 1,-2 1-1,-2 0 0,-3 1-1,-4 0-1,-6-3 0,-3 3-3,-9 1-7,7-14-27,-7 14-3,-12-14 2,2 3 0</inkml:trace>
  <inkml:trace contextRef="#ctx0" brushRef="#br0" timeOffset="105255.0202">19677 11417 30,'0'0'32,"6"-12"2,-6 12-7,0 0-5,0 0-4,1 18-5,-12-6-5,4 10-2,-7 0-1,-2 9-1,-8 4-1,-3 3 0,-4-1 0,-2 2 0,-2-3-1,3-3 0,1-4 0,4-5-1,4-4-2,6-6-1,7 0-3,-1-9-6,11-5-22,-2 9-6,2-9 1,0 0-2</inkml:trace>
  <inkml:trace contextRef="#ctx0" brushRef="#br0" timeOffset="105737.0477">19277 11650 25,'0'0'35,"6"-14"2,6 7 0,8 2-13,-2-8-4,14 9-4,-5-7-6,11 10-4,-3-2-2,4 1-3,-2 4-5,-7-3-15,-2 2-20,-2 3 0,-9-4 0,-3-1 0</inkml:trace>
  <inkml:trace contextRef="#ctx0" brushRef="#br0" timeOffset="108102.183">17557 11050 20,'-20'11'28,"12"0"2,-8 1-8,-1 2-3,-1 8-1,-7 0-4,7 12-3,-8-2-1,5 12-3,-3-1 0,9 10-1,-1 0-1,11 8 0,4-3-1,6 3 0,8-4-1,7-3 0,8-4-2,4-5 0,1-2-1,4-8-3,0-3-3,-4-10-12,-1 0-22,2 0 1,-5-5 0,-2-3 0</inkml:trace>
  <inkml:trace contextRef="#ctx0" brushRef="#br0" timeOffset="108958.232">19694 11148 56,'9'-3'36,"-9"3"-1,11-1-2,-2 8-20,-9-7-2,17 14-3,-5-3-2,6 4 0,0-2-2,6 7 0,-2 0 0,6 6-1,-1 2 0,1 0-1,-3 4-1,-4 9 0,-2 2 0,-5 2 0,-7 5-1,-6 1 0,-6 0 0,-6 1 0,-3-1 1,-2-5-1,-2-2 1,-2-5-1,4-7 1,2-5 0,3-3 0,3-6-1,2-2-2,1-7-3,9 3-26,-4-12-10,0 0 0,0 0 0</inkml:trace>
  <inkml:trace contextRef="#ctx0" brushRef="#br0" timeOffset="111220.3614">20130 11003 64,'10'-3'34,"-10"3"-6,7-13-1,-7 13-12,7-16-3,-7 16-4,10-21-2,-1 13-1,-3-2-1,4 1 0,-1-1-1,3 3-1,-2-1 0,3 2 0,0 2-1,-1 2 0,-1 2 0,-1 4-1,-3 6 0,-2 1 1,-4 7-1,-2 2 0,-4 4 0,-2 3 0,-3 1 0,-4-2 0,0-1-1,-2-1 1,1-2-1,0-2 1,1-6 0,2-2 0,3-2 0,3-1 0,6-9 1,-2 10 0,2-10 0,16 4 1,-1-4 0,4 2 0,2-2 1,3-2-1,0 1-1,-1 1 1,-2 1-2,-1 1-1,-3 1-2,-5-3-4,3 4-22,-6 0-12,-9-4 1,11 4-2,-11-4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2:56:24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 13947 13,'0'0'13,"-9"-7"-2,9 7 0,-16-5-1,16 5-1,-18-4-1,5 3-1,1 0 0,-1 0-2,-1-1-2,-1 0 0,-1 1-1,-1 0-1,2 1 0,-1 1-1,-1 5 1,3 0 0,0 5-1,5 3 1,-1 3 0,4 2 0,0 3 0,7 0 0,1 1 0,1 1 0,4-2 0,2-3 0,2 0 0,1-5 0,1-2 0,1-5 0,1-6 0,1-4-1,0-5 1,0-5-1,-1-3 1,-2-5 0,0-1-1,-3-3 2,-2 2-1,-3 0 1,2 2 1,-6 3-1,3 2 2,-5 4-1,1 12-1,-1-11 0,1 11 0,-1 10-1,-1 4 0,2 3-1,-1 5 0,2 1 0,1 5 0,2-1 0,-1-2 0,1-1-1,1-6 0,3-1-2,-3-7-2,-5-10-7,14 10-8,-14-10-11,20-11 1,-12-6-1</inkml:trace>
  <inkml:trace contextRef="#ctx0" brushRef="#br0" timeOffset="462.0264">1961 13961 15,'0'0'26,"0"0"0,3 14-8,-2-2-6,-1 0-2,2 4-2,-2-1-1,3 4-1,-1-1-2,1 1-1,1-1-2,0-5 0,2-2-1,-1-1 0,-5-10 1,13 6-1,-13-6 0,16-15 1,-7 2-1,1-3 1,2-3-1,-1-2 1,0-4-1,1 1 1,-3 2 0,0 0-1,-1 7 1,-2 1 0,-6 14 0,10-8 0,-10 8 1,8 17-2,-2-3 2,-2 6-2,2 1 1,-1 2 0,0 0-1,1-1 0,2 1 0,-3-5-2,2 0-2,-2-8-5,5-1-7,-10-9-10,13 0-6,-1-4 1,-9-14 0</inkml:trace>
  <inkml:trace contextRef="#ctx0" brushRef="#br0" timeOffset="1142.0653">2466 13741 11,'0'0'22,"0"0"-5,0 0-4,0-11-1,0 11 0,0 0-2,0 0-1,0 0-2,5 19-1,-2-3-2,1 2-2,2 7 0,2 5 0,-2 4 0,-1-1 0,1 2-1,3-5 0,-4 0 0,0-6-1,-3-3 1,0-7-1,0-5 0,-2-9-1,0 10 1,0-10-1,0 0 0,-8-10 0,8 10 0,-10-17 0,3 4 0,-2-1 2,2-1-2,-2 1 1,0 3 1,-2 0-1,11 11 0,-20-12 1,10 12-2,0 4 1,-3 1 0,0 3-1,0 2 0,1 2 1,0 1-1,2-1 1,3-1 0,3-1 1,4 0 0,1-1 1,-1-9 0,13 11 2,0-6 0,-2-5 0,4 2 1,-2-4-1,5 1 1,-2-3-3,1 4 1,-2-1-2,-2 0 0,1 0-1,0 1-1,-2 1-1,-12-1-1,15 4-1,-15-4-4,12 2-9,-12-2-16,0 0 0,9 10 1,-9-10 0</inkml:trace>
  <inkml:trace contextRef="#ctx0" brushRef="#br0" timeOffset="2787.1594">3507 14398 17,'2'-9'25,"-2"9"-8,0 0-2,-15 4 0,6 3-3,-1 2-2,-5 6-2,-3 1-3,-1 7-1,-2 2-1,0 5-1,-3 1 0,0 0-1,-2-2 0,1-1 1,3-2-1,1-5-1,2-3-1,3-7-1,7-1-4,-4-6-4,13-4-6,0 0-6,-8-14-7,17 7-1</inkml:trace>
  <inkml:trace contextRef="#ctx0" brushRef="#br0" timeOffset="3134.1793">3185 14415 15,'-13'-5'24,"13"5"-6,0 0-1,0 0-2,-4 15-2,4-15-4,15 20-1,-4-7-3,5 4 1,2 1-2,2 5-1,2 0 0,2-1-2,-1 1 0,1 0-1,1-2 1,-1-1-1,-3-3 1,2-4-1,-2-2 0,-5-1 0,0-2 0,-3-4 0,-4-1-2,-9-3-1,16 2-2,-16-2-6,0 0-6,12-5-13,-12 5 0,7-10 1</inkml:trace>
  <inkml:trace contextRef="#ctx0" brushRef="#br0" timeOffset="3891.2225">3910 14445 3,'0'0'21,"0"0"-6,16-8-3,-1 6-2,-1-1 0,6 1 0,1-1-1,0 1-4,0 1-2,1 0-2,-3 1 0,0 0-2,-3 1-1,0 0-2,-6 1-4,-10-2-8,20 5-9,-20-5 0</inkml:trace>
  <inkml:trace contextRef="#ctx0" brushRef="#br0" timeOffset="4178.2386">3906 14572 18,'19'0'25,"-19"0"2,21-12-11,-7 8-3,1 0-2,1 3-4,0-1-2,-2 2-2,0 1-1,-1 1-1,0 1 1,-2 1-2,0 0 1,0 0-3,0 0-3,0-1-7,-11-3-15,21 2-2,-21-2 0</inkml:trace>
  <inkml:trace contextRef="#ctx0" brushRef="#br0" timeOffset="4959.2836">4555 14118 0,'13'12'24,"-13"-12"1,5 15-7,-3-2-3,3 5-1,-3 3-4,-2 4-2,2 5-2,-3 1-2,-1 7-1,-2-2-1,2 0-1,-1-1 0,0 0 0,3-2-1,0-3 1,0-3 0,4-3-1,3-3 0,0-4 1,4 0 0,3-4 0,-1-6 0,4 1-1,1-4 2,1-1-1,0-3-1,0-1-1,-2-2-2,-2-2-3,1-1-6,-6-4-6,-7-7-13,6 8 2,-14-9-1</inkml:trace>
  <inkml:trace contextRef="#ctx0" brushRef="#br0" timeOffset="5214.2982">4506 14429 15,'11'-4'26,"-6"-6"2,14 4-3,0 0-12,1-3-3,6 4 1,-1-2-4,3 6-1,-1-3-2,1 3-3,-3 2-2,-2 0-4,0 3-5,-6-3-6,-4-3-15,6 8 0,-19-6 1</inkml:trace>
  <inkml:trace contextRef="#ctx0" brushRef="#br0" timeOffset="6435.3681">1640 15272 11,'0'0'14,"10"-2"-2,-10 2-1,4 17-2,-2-2-3,0 9-1,-1 5 0,0 5 0,1 3-2,1 4-1,-2-2 0,1-1-1,0-2-1,-1-5 1,1-4-1,-1-7-1,-1-6 1,0-14-1,0 11 1,0-11-2,-1-12 1,1 1 0,-1-6 0,0-2 1,1-3-1,2 0 2,0-1 0,1 1 3,4 1-1,0 1 2,2 4-1,4 3 1,-1 3-1,2 2 1,2 5-1,3 4-2,-3 4 0,4 3-2,-1 4 1,0 1-1,-1 2 1,-2 0-1,-4 1 0,-3-2 0,-2 1 0,-7-2 1,-7 0 0,-3-1 0,-5 2 0,-5-1 0,-2 0 0,-5-1 0,0-3 0,0-2-1,5 0 0,0-1 1,5-4-1,5-2-1,12 0-2,0 0-3,0 0-6,-2-14-13,15 14-4,-5-10 1</inkml:trace>
  <inkml:trace contextRef="#ctx0" brushRef="#br0" timeOffset="6963.3983">2135 15578 3,'18'-11'12,"6"7"0,-6-5-1,3 0-1,-5 0 0,1-1 0,-3-1-1,-4 0 1,-3-1-1,-6-3-1,-2 4-3,-5-1 0,-7 2-1,-2 0-2,-4 5-1,-3 1 0,-2 5 0,-2 5 0,2 2 0,0 3 1,6 8-1,-1 0 1,6 3 0,2 1 0,6 2-1,3-3 1,4 1 0,3-4 0,5-3 0,0-3 0,4-1 0,2-4 1,2-2-1,1-4-1,1-2-1,3 0-5,-3-7-8,3-3-17,4 8-2,-12-11 0,9 8 1</inkml:trace>
  <inkml:trace contextRef="#ctx0" brushRef="#br0" timeOffset="7418.4243">2713 15422 20,'-14'-6'23,"14"6"2,-26 5-13,5 0-1,0 2-3,-3 3-2,0 5 0,-1 1-1,3 5 0,2-1 0,4 2-2,5-1-1,4 1 0,5-1-1,8-3-1,2-3 0,6-2-2,5-2-3,1-4-6,1-4-10,10 5-9,-11-15 1,9 7 0</inkml:trace>
  <inkml:trace contextRef="#ctx0" brushRef="#br0" timeOffset="7819.4472">2888 15527 18,'-22'10'25,"14"12"1,-14-7-9,10 2-8,5-2-2,4-1-2,7-1 0,5-4-1,5 0 0,2-4 0,4-2-1,1-4 0,2-3-1,-4-5 0,3-4 0,-4-3-1,-3-3 0,-3-3 0,-4-1 0,-4-3 0,-4 2-1,-6 0 1,-6 2-1,-3 6 0,-5 5 0,-3 4 0,-1 8-1,0 8 0,-2 2-3,9 10-5,1-1-8,3-4-14,16 9 2,-4-14-1</inkml:trace>
  <inkml:trace contextRef="#ctx0" brushRef="#br0" timeOffset="8667.4957">3272 15429 15,'2'-12'26,"-2"12"-6,0 0-4,0 0-1,0 0-4,-2 18-4,2-4-1,0 2-4,1 3-1,1 2 0,-1 0 0,1-3-1,2-1 1,0-6-1,-1-2 1,-3-9-1,0 0 1,12-3 0,-7-6 0,1-5 0,1-3-1,-1-4 2,1 0-1,0-2 0,0 3 1,0 3 0,-2 4-1,-1 3 1,-4 10-1,10 0 1,-10 0-1,6 23 0,-3-6 0,-1 5-1,0 1 1,1-1 0,0-1 0,1-2-1,1-4 1,4-4 0,-9-11-1,15 2 1,-4-9 0,2-5-1,0-4 1,3-6 0,-2-1-1,1-2 0,1 3 0,0 1 0,-5 4 0,1 5 1,-1 4-1,-2 6 0,-9 2 1,15 12-1,-11 0 1,0 5 0,0 3 0,-1-1 0,-1 3 0,-1-2-1,0-5-1,2 2-5,-3-17-11,-2 10-15,2-10-1,0 0 0,10-15 1</inkml:trace>
  <inkml:trace contextRef="#ctx0" brushRef="#br0" timeOffset="9343.5344">3908 15481 7,'13'0'22,"-13"0"-7,17-3-3,-8-1 0,3-2-2,2-1 0,-1-4-2,1 2-2,-1-3-1,-1-2-1,-3 0 0,-1 0-1,-4-1 0,-3 2 0,-4 0 0,-3 1-1,-5 1 0,-4 5 0,-4 1 0,-1 5 1,-6 3-1,1 6 1,-3 4 0,2 5 0,1 3 0,4 3 0,2-1 0,7 6-1,2-1 0,9-1 1,4-2-2,8 1 0,1-5 2,5 0-1,1-4-1,3-5 0,1-4 0,1-2-2,-1-3 0,-2-8-2,4 3-7,-7-8-7,5-1-16,0 4-2,-8-7 1,3 7 1</inkml:trace>
  <inkml:trace contextRef="#ctx0" brushRef="#br0" timeOffset="9998.5718">4538 15301 18,'15'-4'28,"-17"-9"0,2 13-9,-10-12-4,0 7-1,-3 6-4,-8 0-2,0 8-2,-4-3-3,0 6 0,-3 2 0,4-2-2,-3 1 1,6 2-1,3-4-1,2 0 1,6-2 0,10-9-1,-4 14 1,4-14-1,15 12 1,0-8-1,2 2 1,4 0-1,1 3 0,-2 0 0,3 1 0,-3 3 0,-1-1-1,-6 4 1,-2-1 0,-4-2 0,-4 3 0,-5-2 0,-7-1 1,-2-2 0,-7-1 0,2-2 0,-7-3 0,2 0 1,-3-3-1,5-2 0,0-1-2,4-4-5,15 5-11,-12 2-16,7-11-2,5 9 2,4-14-1</inkml:trace>
  <inkml:trace contextRef="#ctx0" brushRef="#br0" timeOffset="12130.6938">3628 16256 17,'0'0'24,"-3"-13"-9,3 13-3,-10-10-1,10 10 0,-13-10-1,13 10-2,-18-6-2,6 8-1,-3 0-1,2 2-1,-3 4-1,1 3-1,-2 2 0,2 3 0,-1 0-1,6 1 1,2-2 0,0 3 0,3-2 0,7-1 0,1-2 0,5 2 0,1-2 0,2 3 1,0-3-1,4 4 1,-2 3-1,-3-1 0,-3 1 1,0-1 0,-7-1 0,0 2 0,-10-4 0,-2 0 0,-4-7 0,1 0 0,-5-3-1,1 0 0,-1-3 0,2-1-1,5-1 0,2 1 0,11-2-1,-14 1 1,14-1 0,0 0-1,4 9 1,-4-9 0,15 13 0,-5-6 0,1 3 0,1 2 0,0-1 0,-3 4 0,0 3 0,0 2 0,-4 2 0,-2 1 1,-1 3-1,-2-2 0,-2 2 0,-3-2 1,2-3-1,-3-1 0,1-3 0,2 0 1,2-4-1,-1 1 0,5-4 0,4-1 1,-7-9-1,17 16 0,-2-9 0,-2-1 1,2-1-2,2 0 0,2 0-2,-5-3-4,5 5-9,-2-1-14,-6-6-4,9 2 1,-10-7 1</inkml:trace>
  <inkml:trace contextRef="#ctx0" brushRef="#br0" timeOffset="12551.7179">4241 16401 16,'-16'4'26,"9"13"0,-14-5 2,2 8-18,-1 7-1,0 1-1,4 8 0,-5 3 0,8 5-2,-2 2 0,7 5-1,3-6-2,7 1-1,3-2-2,7-5 0,4-4-3,-2-5-2,8-7-7,-2-7-9,-4-12-11,12 3-2,-8-15 2</inkml:trace>
  <inkml:trace contextRef="#ctx0" brushRef="#br0" timeOffset="13145.7519">4700 16520 14,'0'0'27,"0"0"0,0 0 3,-20 6-17,-1-2-4,2 9 0,-9-4-2,1 9-1,-4-2 0,6 3-1,-2-6-1,6 5 0,4-5-2,6-2-1,11-11 0,-2 16-1,13-12 0,3 0 0,5 0 0,3-2 0,0 1 0,2 2 0,-1 1 0,-3 1 0,-5 1 0,-3 4 0,-4 0 1,-6 2-1,-5 1 1,-4-2 0,-3-1-1,-3 1 2,-4-1-1,-2-3 0,-2-2 0,1-3-1,2-1 0,0-1 0,4 0-3,1-4-3,13 2-6,0 0-6,0 0-13,0 0-3,16 0 0,2 2 1</inkml:trace>
  <inkml:trace contextRef="#ctx0" brushRef="#br0" timeOffset="13366.7645">4870 16809 15,'14'17'29,"-14"-17"-2,12 28 4,-15-11-15,-3 2-6,0 7-2,-3-4-3,3 6-1,-6-3-2,3-3-3,3-1-9,0-1-18,6-20-4,-6 13 1,0-25 0</inkml:trace>
  <inkml:trace contextRef="#ctx0" brushRef="#br0" timeOffset="14027.8023">5321 16593 28,'2'-10'20,"-2"10"-3,2-10-1,-2 10-1,-7-10-4,7 10-4,-16-7-2,3 7-2,0 4-2,1-1 0,-4 5 1,2-2-1,0 4 0,2-3 1,-3 5-1,15-12 0,-15 16 0,15-16-1,-4 16 0,4-16 1,8 13-1,-8-13 0,20 13 1,-8-8-1,5 2 1,-2 1-1,0 2 1,-1 0-1,0 1 0,-2 2 1,-4-2-1,-2 3 0,-3-1 1,-6-3 0,-3 2 0,-3-2 0,-3-2 2,-6 0-1,1 2 0,-4-5 0,0 2 0,1-2 0,3-2-1,2 2-4,2-4-5,13-1-8,0 0-15,0 0-2,9-12 2,-3-6-1</inkml:trace>
  <inkml:trace contextRef="#ctx0" brushRef="#br0" timeOffset="14342.8204">5425 16455 35,'0'0'30,"0"0"1,7 9 1,-7-9-23,15 18-3,-5-7 0,6 7-1,-3-3-1,2 4-1,-3-2-2,-2 1-1,-2-3-3,-10 0-4,0 0-11,-4 0-14,-10-10-2,2 6 2,-8-10-1</inkml:trace>
  <inkml:trace contextRef="#ctx0" brushRef="#br0" timeOffset="14929.8538">5678 16366 10,'15'-3'30,"-11"-10"0,7 7-3,-2 4-7,1 1-4,3 8-3,-1 3-5,4 7-1,0 4-3,2 9-1,-3 4 1,-1 3-4,-3 2 1,-1 6-1,-7-3 1,-4 0-1,-6-3 0,-4-4 0,-2-4-1,-5-3 2,-1-6-2,-3-8 2,1-4-2,3-1 0,4-5-1,0-6-2,14 2-2,-14-3-4,14 3-8,0 0-14,13 0-2,-1-2 1,-4-9 2</inkml:trace>
  <inkml:trace contextRef="#ctx0" brushRef="#br0" timeOffset="15524.888">6357 16135 26,'0'0'29,"0"10"2,0-10-9,4 25-7,-4-7-3,6 14-3,-3 2-2,4 13 0,-4 3-3,3 9 0,-2 1 0,3 7-1,-4 0-1,-1 0 0,-4-2 0,1-1 0,-3-8 0,0-2-1,0-11 0,0-7 1,0-10-1,2-6 1,0-11-2,2-9-1,0 0-2,-5-12-6,9 1-16,1 0-10,-6-9-2,5 6 1</inkml:trace>
  <inkml:trace contextRef="#ctx0" brushRef="#br0" timeOffset="17013.9731">7689 16429 21,'4'-10'13,"-4"10"1,0 0-1,0 0 0,8-11 0,-8 11-3,0 0 0,-4-9-4,4 9-1,-11-4-2,11 4 0,-18-4-2,4 5 1,-2 0-1,-5 3-1,-2 1 1,0 1 0,-1 2 1,1 1 0,1-1-1,6-1 1,2 0-1,14-7 1,-7 11-1,7-11 1,14 8-1,2-4 1,5-1-1,4 4 0,3 1 1,0-1-1,1 4 1,0 4-2,-5 0 0,-4 4 1,-6 2-1,-6-1 0,-4-1 0,-6 4 1,-7-5-1,-4-1 1,-6-2-1,-1-1 1,-5-5 1,-2-2-1,-2-3 1,1-1-1,1-4 0,3-1 1,4-1-2,3-2 0,5 2-3,12 3-3,0 0-8,0-11-10,8 1-9,9 6 0,-5-10 0</inkml:trace>
  <inkml:trace contextRef="#ctx0" brushRef="#br0" timeOffset="17314.9904">7890 16167 37,'0'0'30,"10"-2"1,-10 2 0,0 0-22,17 16-4,-6-1-2,3 6 0,-2 2-1,1 4 0,-1 0-1,-4-1 0,-3-1-3,-3-2-3,0-3-9,-2 1-17,0-21-1,-6 17 0,6-17 1</inkml:trace>
  <inkml:trace contextRef="#ctx0" brushRef="#br0" timeOffset="17717.0134">8314 16545 37,'14'5'30,"-5"-9"2,8-2-11,0 2-8,4-3-4,5 3-2,0-2-5,0 0-3,0 5-9,-2-1-13,-7-4-8,2 12-2,-19-6 2</inkml:trace>
  <inkml:trace contextRef="#ctx0" brushRef="#br0" timeOffset="17938.026">8308 16658 25,'4'17'30,"-4"-17"2,12 7-1,-12-7-13,24-1-9,0-2-2,-1-4-1,5 2-5,0-2-5,-2 2-14,-5-4-14,7 7-1,-14-8 0,6 6 1</inkml:trace>
  <inkml:trace contextRef="#ctx0" brushRef="#br0" timeOffset="18952.084">9321 16272 7,'0'0'24,"0"0"2,5-13-8,-5 13-2,-10-5-3,-1 1-1,-1 6-3,-5-1-2,-1 5-1,-5 1-2,-1 5-1,-3-1-2,1 5 1,2-2-2,4 1 1,3-3 0,5 3 0,4-5-1,8 0 1,0-10-1,23 16 0,-4-10 1,6 1 0,4 0 0,2-2-1,3 0 1,0 0-1,-3 2 0,-4 1 0,-4 0 0,-6 1-1,-5 6 1,-9-3 0,-3 3 0,-9 1 0,-6-2 0,-4 2 0,-5-3 1,-2 0 1,-4-6 0,3 2 0,-3-5 0,5 2 0,1-3-1,4-1-2,8 0-1,3-1-4,9-1-6,0 0-13,10-1-8,7 1-2,-5-10 3</inkml:trace>
  <inkml:trace contextRef="#ctx0" brushRef="#br0" timeOffset="19466.1131">9954 16158 15,'0'0'29,"0"0"1,-20 7 3,5-1-14,2 6-4,-6 0-3,4 12-4,-5-3-1,1 8 0,-3-1-3,6 6-1,-1 1-1,8 6-1,2 0 0,4 1 0,6-2 0,7 0-1,4-2 2,4-3-2,3-4 1,-2-7 0,2-7-1,0-3 0,-4-4-1,-4-6-1,-1 1-3,-12-5-8,12-9-22,-12 9-1,-1-11-1,1 11 3</inkml:trace>
  <inkml:trace contextRef="#ctx0" brushRef="#br0" timeOffset="19982.1429">10355 16178 26,'0'0'29,"0"0"3,0 0-11,-2 9-5,2 4-3,-5 0-3,4 8-2,-5-4-3,4 7-1,-1-2-2,3-2-2,3-2-4,-3-5-8,0-13-18,14 11-2,-10-22-2,6 2 1</inkml:trace>
  <inkml:trace contextRef="#ctx0" brushRef="#br0" timeOffset="20182.1544">10462 16165 47,'1'25'32,"-5"-11"0,7 7 0,1-1-24,-3-3-5,4-1-3,0 2-8,1-3-13,-6-5-10,6 8-2,-6-18 2</inkml:trace>
  <inkml:trace contextRef="#ctx0" brushRef="#br0" timeOffset="20669.1822">11116 16287 28,'0'0'29,"-1"22"2,-13-8-9,-1 1-8,-3 8-3,-6-3-4,1 7-1,-7 0-1,-4 1-1,-1 0-1,2-1-1,1-3-1,4-4-3,8 0-3,-1-10-8,10-5-10,11-5-10,0 0 0,4-14 0</inkml:trace>
  <inkml:trace contextRef="#ctx0" brushRef="#br0" timeOffset="20964.1989">10798 16338 52,'0'0'33,"-1"9"-1,1-9-8,0 0-12,22 17-2,-5-10-2,7 7-2,0-2-1,6 7-1,-2-1-1,1 2-1,0 3-1,-1-1-1,-2-1 1,-4-1-2,-1-1 0,-3-4-2,-2-1-1,-7-5-5,2 1-8,-11-10-12,0 0-6,0 0-2,-3-15 3</inkml:trace>
  <inkml:trace contextRef="#ctx0" brushRef="#br0" timeOffset="21245.2152">11311 16143 24,'0'0'28,"0"0"2,0 0-5,0 18-9,0-18-3,-2 23-2,0-12-3,7 7-1,-4-6-2,4 3-4,2 0-7,-7-15-11,7 11-16,-7-11-2,0 0 2,13-1-1</inkml:trace>
  <inkml:trace contextRef="#ctx0" brushRef="#br0" timeOffset="21446.2267">11403 16144 25,'0'0'31,"14"18"1,-14-18 1,0 0-16,-1 19-7,1-19-3,-1 21-2,-2-8-4,1 1-5,1 4-12,4 4-16,-9-10-1,6 3 0,0-15 1</inkml:trace>
  <inkml:trace contextRef="#ctx0" brushRef="#br0" timeOffset="21932.2545">11812 16319 31,'0'0'30,"0"0"2,-10-2-5,10 2-12,0 0-5,1 10-4,-1-10-4,6 11-5,-6-11-10,0 0-17,14 10-3,-14-10 1,0 0 1</inkml:trace>
  <inkml:trace contextRef="#ctx0" brushRef="#br0" timeOffset="22140.2664">11816 16505 33,'-5'21'29,"-6"-15"2,5 11-2,6-17-18,-12 8-7,12-8-4,0 0-5,0 0-9,0 0-15,16-5-2,-13-7 2</inkml:trace>
  <inkml:trace contextRef="#ctx0" brushRef="#br0" timeOffset="22494.2866">12066 16375 37,'0'0'30,"0"0"3,10 13-1,2-14-16,6-6-10,11 4-1,0-4 0,7 2-1,0-2-1,0-1-2,-4 0-2,-3 2-3,-1 5-4,-14-3-4,-2 6-8,-8 7-13,-4-9-1,-14 13 1</inkml:trace>
  <inkml:trace contextRef="#ctx0" brushRef="#br0" timeOffset="22834.3061">12060 16491 24,'0'0'31,"0"0"2,0 0-1,0 0-14,0 0-3,11 1-3,8-1-2,0-4-3,9 3-1,1-4-2,4 1-2,1-4 0,2 5-2,-4 0 0,-5 0 0,-5 1-1,-6 1 0,-4 3-2,-12-2-3,0 0-6,-1 9-13,-10-9-11,11 0-1,-22 3 2,12-1 0</inkml:trace>
  <inkml:trace contextRef="#ctx0" brushRef="#br0" timeOffset="27610.5791">13062 16088 11,'0'0'13,"0"0"0,0 0-1,-5-10-1,5 10 0,0 0-2,0 0-1,0 0-2,-10-8-1,10 8-2,0 0 0,0 0 0,0 0-1,-10-5 0,10 5 0,0 0 0,-10-3-1,10 3 1,0 0-1,-15-1 0,15 1 1,-15 0-1,15 0 0,-17 2 0,7 0 0,-2-1 0,1-1 0,0 2 1,-2-1-1,3 0 1,-1 0 0,0 0-1,11-1 1,-15 4-1,15-4 1,-13 4-1,13-4 0,0 0-1,-10 8 0,10-8 1,-5 9-1,5-9 0,-1 11 1,1-11-1,1 17 0,0-6 1,1 4-1,0 4 1,1 3-1,0 5 0,0 3 1,1 1-1,-1 2 0,1 1 0,-1 1 0,-2-2-1,1 0 0,-2-1 0,-1-3 1,-2-3-1,0-1 0,-2-5 0,3-4 0,-2-1 1,2-5 0,2-10 0,-1 10-1,1-10 1,0 0 1,11 4-1,-11-4 1,17-2 0,-7-2 0,3 3 0,-2-2 0,3 0 0,-2 2 0,1 0 0,-1-1-1,-2 1 1,-10 1-1,16-1 0,-16 1 1,9 2-1,-9-2 0,0 0-1,0 0-1,0 0-3,9-3-4,-9 3-8,0-10-11,0 10-3,0-17 0</inkml:trace>
  <inkml:trace contextRef="#ctx0" brushRef="#br0" timeOffset="28124.6086">13032 16148 8,'-1'-20'14,"1"20"-1,1-13 0,-1 13 0,0 0-1,0-10 1,0 10-2,0 0-1,0 0-2,0 0-2,0 0-2,0 0 0,0 0-1,0 0-1,0 0-1,-1 18 0,4 2 1,-2 4-2,1 9 2,-2 3-2,1 5 1,-2 0 0,0 3 0,1-2-1,-2-5 0,2-3 1,-1-3-1,1-5 1,1-4-1,0-3 0,0-2 1,-1-6-1,1 0 0,-1-11 1,0 12-2,0-12 0,0 0-2,0 0-4,0 0-9,8-11-13,4 7-3,-11-15 2</inkml:trace>
  <inkml:trace contextRef="#ctx0" brushRef="#br0" timeOffset="28652.6388">13393 16040 9,'0'0'25,"0"0"2,0 0-3,2 15-8,-4-2-4,0 5-4,2 6-2,-2 1-1,1 11-1,-2 0-1,2 3-1,-2-1-2,1 2 1,0-3-1,-1-1 1,3-5-1,1-4 1,0-3-1,3-6 0,2-1 0,5-7 1,1-2 0,7-4 0,-1-4 1,6-1 0,2-4 0,1-1-1,-1-4 0,-3 2-1,0 0-4,-6-2-6,-1 3-9,0 4-13,-14-9 0,-2 12 0</inkml:trace>
  <inkml:trace contextRef="#ctx0" brushRef="#br0" timeOffset="28913.6538">13311 16327 14,'0'0'30,"-5"-11"1,5 11-1,0 0-11,9-15-5,5 11-3,-1-4-3,6 8-4,1-1 0,5 2-2,0-1-1,3 0-1,0 3-4,-3-7-7,2-1-16,1 4-6,-11-11-2,2 7 3</inkml:trace>
  <inkml:trace contextRef="#ctx0" brushRef="#br0" timeOffset="29609.6936">13050 16074 14,'0'0'18,"-9"-3"-2,9 3-1,0 0-2,0 0-2,0 0-2,0 0-2,0 0-2,0 0-2,15 1 0,-15-1 0,19 9 0,-6-6-1,1 1 1,3-1-2,0-3-2,1 1-8,1 3-17,-6-11-3,4 8 2,-10-10-2</inkml:trace>
  <inkml:trace contextRef="#ctx0" brushRef="#br0" timeOffset="30211.728">12981 16607 21,'0'0'16,"0"0"1,0 0-1,0 0 0,0 0-3,0 0-3,11 6-1,0-4-2,1-2-2,2 1-4,4 3-7,3 1-13,-3-7-11,5 8 2,-9-10-2</inkml:trace>
  <inkml:trace contextRef="#ctx0" brushRef="#br0" timeOffset="31258.7879">13806 16013 21,'0'0'26,"0"0"1,-11 3-8,11-3-6,0 0-2,0 0-1,10-7-1,-10 7-2,16 1-1,-5 0-2,5 3 0,2-2-2,2 0 1,5-1-1,1 1 0,1-1 0,1-1 0,0 0-1,0 0 0,-2 1 0,-5 0-1,-3 1 1,-4 0-1,0 1 0,-5 0 1,-9-3-1,0 0 1,9 12-1,-9-12 1,0 0-1,-5 12 1,5-12-1,-8 12 0,8-12 0,-9 19 0,4-6 0,1 2 0,1 1 0,3 4 0,-1 3 0,1 4 0,1 2 0,2 1 1,-2 1-2,-1 4 2,2 1-1,-1-2 0,-3-2 0,1 2 0,-1 0 1,-3-2-1,2-2 0,-1-3 0,-2-3 0,-3 0 0,2-7 1,0-4-1,-3-6 0,-1-1 0,1-4 0,-3-1 0,-1-2 1,1-2-1,-1 0 0,0 1 0,0 1 1,3-2-1,1 1 0,10 2 0,-12-4 0,12 4-1,0 0 0,0 0-2,0 0-4,4-12-9,6 9-14,1 2-4,-11 1-1,17-11 1</inkml:trace>
  <inkml:trace contextRef="#ctx0" brushRef="#br0" timeOffset="31718.8142">14008 16070 17,'0'0'14,"0"0"0,0 0 1,0 0-2,-10 13 2,10-13-4,-4 13-2,3-2-1,-2 3-3,2 7 0,-1 3-1,1 8-1,-1 4 0,2 3 1,-1 2-2,4 4 1,-3-1-1,4-1 0,-3-4 0,3-3-1,0-7 0,-2-3 0,1-8 0,-2-3-1,-1-15 1,0 14-2,0-14-3,0 0-5,0 0-10,0 0-12,0 0-2,0 0 2</inkml:trace>
  <inkml:trace contextRef="#ctx0" brushRef="#br0" timeOffset="45244.5878">14605 16486 19,'0'0'16,"0"0"-2,-6-9 1,6 9-2,0 0 1,-12-12-3,12 12 0,-12-7-2,12 7-1,-20-7-2,11 8-1,-5-2-1,3 4 0,-3-1-2,-2 2 0,2 1 0,-2 3-1,1 0 0,0-2 0,1 0-1,0 2 1,3 3 0,11-11-1,-18 15 0,18-15 0,-7 15-1,7-15 1,-1 14 1,1-14-1,9 6 0,1-1-1,1 0 2,1 0-1,2-3 1,1 3-1,1-3 1,-2 4-1,1-2 1,-4 1-1,1 1 0,-3 2 0,0 1 0,-4 2 1,-2 1-1,-3 0 0,-3 2 0,-3-1 0,-2 0 0,-2-4 1,-4 0-1,-1-1 0,-3-4 1,1-1 0,0-3 0,-2 0 1,2-4 0,0 3-1,2-5 1,3 2-1,2 1 0,10 3 0,-13-4-1,13 4 0,0 0-2,0 0-1,0 0-4,0 0-5,11 7-12,3-2-10,-14-5-1,21 4 3</inkml:trace>
  <inkml:trace contextRef="#ctx0" brushRef="#br0" timeOffset="46935.6846">14865 15930 20,'-12'4'19,"12"-4"-2,0 0-2,0 0 0,0 0-3,0 0-2,0 0-2,0 10-1,0-10-2,11 9 0,-1 0-2,-1 0 1,4 2-1,1 3-1,1 3 0,1 3-1,0 1 1,-1 3-2,-1 1 1,0 3 0,-3 3-1,-1 1 1,0 1-1,-6 2 0,-2 0 1,-2 0-1,-4-1 0,-1-3 0,-4-3 0,0-5 0,-2-1 0,-1-1 1,0-8-1,0 0 0,3-4 0,-2-1 0,11-8 1,-17 13-1,17-13-1,-9 3 0,9-3 0,0 0-2,0 0-1,0 0-6,0 0-7,9 4-11,2 3-4,-11-7 2</inkml:trace>
  <inkml:trace contextRef="#ctx0" brushRef="#br0" timeOffset="48914.7974">15437 15838 16,'0'0'17,"0"0"-2,3-13 0,-3 13-4,0 0 1,10-10-3,-10 10-1,16-3-1,-7 3-2,1-1-1,4 3 0,0 0 0,2 1 0,-1-1-1,3 2-1,-3 0 1,1 3-1,-4 1-1,0-2 1,-4 3 0,-1 1 0,-4 2-1,-3 3 0,-2 0 1,0 3-1,-4-2 1,-1 7-2,-3 0 1,0 3 0,0-2-1,0 4 1,1 1 0,0 0 0,2 1-1,0-3 1,4-2-1,3-1 0,1-4 1,4-4-1,3-4 0,1-3 1,0-1-1,3-5 1,-2-2-1,2-3 0,0-1 1,-3 0-1,-9 3 0,17-14 1,-17 14-1,12-12 0,-12 12 1,0 0-1,0 0 0,0 0 1,0 0-1,4 15 0,-5 1 0,0 1 2,1 3-4,3 5 4,-1 1-2,2-1 0,2 1-2,1-2 2,-1 1 0,1-3-1,-1 0 1,0-2-1,1 0 1,-2-2-1,0 1 1,-4-1-1,-2-1 1,-4 0 0,-1-2 0,-2-2 0,-7 1-1,0-2 2,-3 0-1,0-1 0,2-2 0,0-1 0,4 1-2,0-5-4,12-4-15,-4 9-11,0-19-2,4 10 2</inkml:trace>
  <inkml:trace contextRef="#ctx0" brushRef="#br0" timeOffset="51034.919">12711 15571 2,'1'-15'5,"-1"15"-1,5-18 0,-2 8-1,2-2 0,2 1 1,0-5-1,4 2 0,-2-3 0,4 1 0,0-2 0,1 2-1,-1-1 1,0 4-2,-2 3 0,1 0 0,-2 4 0,-10 6-1,16-4 1,-16 4-1,12 5 1,-12-5 0,15 12 1,-6-3 0,2 0 0,3 2 1,2-1 0,2 0 0,1-1 1,3 0-1,1-2 1,0-1-1,1-2 1,1-1-2,1 0 1,0-3-1,3 0 0,-1-2 0,2 0-1,3-1 1,-1-2 0,3-2-1,0-3 1,0 0-1,-1 2 0,-2-2 0,-3 0-1,-3-1 1,-1 4-1,-5-3 1,-1 2-1,-1 0 1,-3-1-1,2 1 1,-1-1-1,1 1 1,-2-4 0,2 3-1,-3 0 1,0 0 0,-3 1 0,-2 3 0,-9 5 0,9-12 0,-9 12 0,0 0 0,0 0 0,0 0 0,0 0-1,0 0 0,-11-5 0,11 5 0,0 0 0,6 11 0,-6-11-1,12 14 1,-1-4 0,0-2 0,3 2 0,1-1 0,1 1 0,-1-1 0,2-3 0,-1 0 0,-1 0 0,4-2 0,-3-2 0,3-2 0,1 0 0,1-1 0,1-1 1,2-1-1,1 0 0,-1-2 0,3 2 0,-1-1 0,-1-1 1,0 2-1,2 0 0,-4 0 0,2 1 0,-2 0 0,-1-1 0,2 3 0,-1 0 0,1 0 0,-1 0 0,-1 2 0,0-1 0,0 1 0,1 0 0,-5 1 0,3 0 0,-4 1 0,0 1 0,-2 0 0,0 2 0,-1 0 0,0 0 0,0 1 0,-3 0 0,0-1 0,-1 0 0,-10-7 0,16 17 0,-9-8 0,-7-9 0,4 18 0,0-7 0,-5 1-1,0 1 1,1-1-1,-3-1-4,1-1-10,6 5-14,-4-15 2,-13 4 0</inkml:trace>
  <inkml:trace contextRef="#ctx0" brushRef="#br0" timeOffset="52210.9863">13531 14652 7,'0'0'11,"2"15"-1,3 0 0,-3 0-2,3 5 0,1 1-2,1 1-1,0 1 0,1-3-1,1-2-2,-3-4 0,2-2-1,-8-12 0,11 9 1,-11-9-1,0 0 1,10-12-1,-8 1 0,1-1 0,-1-6 0,1-1-1,1-3 0,1-3 0,1-1 1,1 2 0,0 1 1,3 3 0,0 5 0,0 5 1,1 7-1,2 4 1,-1 8-1,0 3 0,-1 5 0,-1 2-1,1 3 0,-3-2 0,-1 1 0,-3 2 0,0-7 0,-2 1-1,3-5 1,-5-2-1,0-10 1,0 0-1,0 0 1,0 0-1,7-16 0,-4 2 0,0-3 0,3-3 0,2 1 0,3-3 0,-1 2 0,4 0 1,-1 0-1,2 4 1,0 1 0,-1 7-1,-1 4 1,-4 4-1,1 7 1,-1 5-1,-4 7 0,-2 3 1,0 4-1,-2-1 0,0 2 0,1-1 0,-1-5-1,1-1-5,0-4-7,-2-16-16,7 12 2,-9-23-1</inkml:trace>
  <inkml:trace contextRef="#ctx0" brushRef="#br0" timeOffset="52987.0306">14199 14668 2,'10'3'19,"-10"-3"-5,0 0-3,0 0 0,14 1-1,-14-1-1,13-6 0,-13 6-2,15-10-1,-15 10-1,16-15 0,-7 7-2,-3-2 0,-1 1 0,-5 9-1,7-17-1,-7 17 0,1-14 1,-1 14-2,0 0 1,-10-12-1,10 12 0,-14-2 0,5 3 1,-4 1-2,-2 1 1,-2 2 0,0 4-1,-2 1 1,1 3 0,0 0 0,2 5 0,2 0 1,4 0 1,2 0-1,5-2 2,3 0 0,5-1 0,5-2 1,3-1 0,2-4-1,3 1 0,0-3-1,3-2 1,-3 0-2,0-3-2,-2 0-2,-2-3-7,0 1-8,2 4-13,-16-3-2,15-6 2</inkml:trace>
  <inkml:trace contextRef="#ctx0" brushRef="#br0" timeOffset="53715.0723">14597 14607 7,'5'-16'19,"-5"16"-3,-4-13-3,4 13-2,-16-6 0,5 5-2,-3 2-1,-2 1-3,-2 6-2,0 1 1,-2 5-2,1 0 1,0 7-1,0 0 0,3 2 0,3 1 1,3-1 0,6-3 0,5-1 1,4-3-1,7-5 1,3-5-1,6-4-1,2-7 1,2-1-1,-2-5 0,3-4-1,-4-4 1,1 0-2,-3-2 1,-5 2-1,-1-2 1,-6 2-1,-4 3 0,-3 0 0,-3 7 0,2 9 0,-11-11 0,11 11 0,-14 6 0,14-6 0,-6 19-1,5-3 1,3-1 0,2 5 0,3-2 0,4-1 0,2 2-2,-3-5-1,5 3-7,-2-5-13,-13-12-9,26 7 1,-26-7 0</inkml:trace>
  <inkml:trace contextRef="#ctx0" brushRef="#br0" timeOffset="54176.0987">14877 14516 17,'0'10'23,"7"15"1,-8-5-14,0 0-2,2 5 2,-1-3-1,2 2-1,-2-8-2,2 2 0,0-8-1,-2-10-1,7 9-1,-7-9 0,17-12-1,-7 1-1,0-6 1,2-5-1,-2 0-1,3-2 0,-3 1 0,0 5 1,-3 2-2,-1 3 2,-6 13-1,0 0 1,9 0 1,-8 13-1,0 4 0,-1 2 1,1 3 0,0 5-1,-1-1 1,1 0-1,1-4-1,-1-2-2,1-3-5,-3-6-10,1-11-14,0 0-1,0 0 1,12-16-1</inkml:trace>
  <inkml:trace contextRef="#ctx0" brushRef="#br0" timeOffset="54410.1121">15249 14480 18,'6'26'28,"-9"-16"1,4 13 1,-3-3-15,-2 0-6,2 4-2,-2-3-2,4 2-2,1-4-2,-1-3-3,2 0-7,-1-6-10,-1-10-13,0 0 2,0 0-1</inkml:trace>
  <inkml:trace contextRef="#ctx0" brushRef="#br0" timeOffset="54584.122">15173 14385 1,'5'13'21,"-5"-13"-2,0 16-4,0-4-20,0-12-13,4 21-2</inkml:trace>
  <inkml:trace contextRef="#ctx0" brushRef="#br0" timeOffset="55039.1481">15363 14572 6,'0'0'24,"5"27"1,-8-18 1,7 4-13,-2 4-6,2-3 0,-1 3-2,1-4-1,1 1-1,-1-3 0,-4-11-1,7 15 0,-7-15 0,0 0 0,10-1-1,-10 1 0,10-19 0,-3 3 0,4-1 0,1-4 0,1-1 1,1 1-1,2-1 1,-4 3-1,1 4 1,-3 4-1,-1 4 1,-9 7-1,9 1 0,-6 11 0,-1 3-1,2 4 0,-2 3 0,1 1-1,-2 1-2,4 3-6,-2-3-7,-2-10-14,9 5-2,-10-19 1</inkml:trace>
  <inkml:trace contextRef="#ctx0" brushRef="#br0" timeOffset="55647.1828">15703 14580 12,'-1'9'26,"-10"-10"1,11 1-1,-12 13-11,2-7-3,5 4-5,-1-1-2,3 4-2,-2 0 0,4 3-1,-1-3 0,4 2-1,2-2 1,2-1-1,-6-12 1,18 14-1,-4-14 0,1-2 0,0-4 0,2-4 0,-3-4 0,0-2-1,-1-1 1,-3-5 0,-6 3-2,-2-1 2,-3 0-2,0 3 2,-3 3-2,-3 3 1,7 11 0,-9-5 0,9 5 0,-3 12 0,4 2 0,1 1 0,3 3 1,2 3-1,-1 1 0,3 3 0,-2 0 1,1 2-1,-3-1 1,0 0-1,-2-1 1,0-1-1,-6-6 1,-2-2-1,-3-4 0,-4 0 1,-3-6-1,-4-1 1,-1-2-1,-2-1 0,1 1 0,-1-2 0,3 2-2,4-3-5,5 0-14,10 0-11,-3-10 0,3 10 0</inkml:trace>
  <inkml:trace contextRef="#ctx0" brushRef="#br0" timeOffset="56341.2225">16235 14579 23,'-4'18'26,"-9"-6"-6,6 0-3,3 3-3,0-2-1,8 3-3,-3-5-2,6 3-2,1-5-1,7 0-1,-2-3-1,3-2 0,0-2-2,1-4 0,0-2 0,0-3-1,0-4 1,-2-2-1,-2-1 0,-3-3 1,-2 1-1,-6-5 0,-5 0-1,-3 1 1,-7 0 0,-3 2 0,-4 1-1,-1 5 1,-1 1-1,2 7 1,0 4-1,3 3 0,4 8 0,3-1-4,8 6-2,-1-3-7,9-2-11,10 5-7,-5-11 2,12 6 0</inkml:trace>
  <inkml:trace contextRef="#ctx0" brushRef="#br0" timeOffset="56815.2496">16734 14360 21,'4'-27'18,"-1"16"-2,-6-6-2,2 5-1,-4-2-2,-2 2-3,7 12-2,-18-11 0,7 10-1,-5 4-1,3 4 0,-5 1-1,3 4 0,-1 3 0,3 0 0,-3 2-1,5 4 1,0-4-1,6 4 1,3-4-1,4 4 0,2-1 0,5 0-1,1 2 1,3 2-1,3-1 0,-2 2-1,1 1 1,-2 0-1,-2 1 1,-3-1-2,-3-3 1,-3-4-1,-3-1-2,-1-7-2,-2 2-7,4-13-8,-19 3-12,19-3-1,-18-12 2</inkml:trace>
  <inkml:trace contextRef="#ctx0" brushRef="#br0" timeOffset="57036.2623">16496 14585 11,'0'0'30,"15"5"1,-7-14 2,5 1-14,9 5-4,-1-7-2,8 7-4,-2-4-4,2 3-4,0 0-6,-4 1-18,-5-3-10,3 5-1,-13-8 1</inkml:trace>
  <inkml:trace contextRef="#ctx0" brushRef="#br0" timeOffset="57891.3112">17263 14162 25,'0'0'26,"0"0"-2,0 0-6,-4 15-4,4 2-4,0 6-3,1 6-2,-1 4-2,0 7-1,3 0 0,0 4 0,0 1-1,1 0 0,-2-3 0,5-1-1,-3-4 1,2-3-1,0-4 1,1-5-1,3-6 1,-2-5 0,0-4 1,4-6-1,1-5 1,4 0 0,-1-6-1,2-1 0,-2-1-2,-2-4-4,3 2-4,-6-2-5,-1 1-7,-10 12-10,4-24-1,-3 15 2</inkml:trace>
  <inkml:trace contextRef="#ctx0" brushRef="#br0" timeOffset="58113.3239">17165 14509 5,'0'0'29,"16"-1"0,-6-8 4,7-1-14,7 4-3,0-3-4,6 3-2,-2 0-4,4 3-4,0 2-4,-3-1-8,1 0-18,-1 6-5,-10-9 0,3 5 0</inkml:trace>
  <inkml:trace contextRef="#ctx0" brushRef="#br0" timeOffset="58567.3499">18035 14453 22,'12'-3'29,"-12"3"1,0 0 2,11 15-15,-10-5-7,2 6-2,-1 0-3,-1 6-1,-3-1-1,3 2-1,-2-1-1,-1-2-2,1-2-3,0-6-7,1-12-16,1 11-5,-1-11-2,-5-10 2</inkml:trace>
  <inkml:trace contextRef="#ctx0" brushRef="#br0" timeOffset="58747.3602">17970 14282 24,'0'0'26,"0"0"-2,11 14-5,-11-14-16,3 9-12,11 6-18,-14-15 1,28 11 0</inkml:trace>
  <inkml:trace contextRef="#ctx0" brushRef="#br0" timeOffset="59181.385">18324 14394 13,'13'12'27,"-13"-12"1,0 0 1,-12 8-14,-2-9-4,3 5-2,-7-3-2,3 5-1,-3-2-1,5 4-1,2 0-1,4 1-2,3 0 0,6 2-1,4 0 0,4 0 1,1 2-1,3-1 0,1 1 0,-1 2 0,0-3 0,-5 0-1,-2-1 1,-4 0-1,-3-11 1,-2 15 0,2-15-1,-20 9 1,4-6 0,-3 1 1,-2 0-1,-4 0 0,1 1 0,-1 0-1,7 2-3,1-3-4,17-4-12,-4 16-11,4-16-2,12 4 1</inkml:trace>
  <inkml:trace contextRef="#ctx0" brushRef="#br0" timeOffset="59996.4316">18998 14403 5,'14'-2'24,"-15"-9"2,1 11-6,3-12-2,-3 12-4,3-9-2,-3 9-3,0 0-1,-17-4-2,17 4-2,-16 4-1,4 2-2,-4 2-1,-3 0 1,2 0-1,-2 3 0,2 1 0,0-2 0,6-1 0,1 0 1,6 0-1,5 0 0,7 1 0,3-2 1,3 0-1,4 3 0,1 1 1,0 0-1,-1 2 1,-3 0-2,-3 0 2,-3 0-1,-6 0 0,-3-2 0,-7-2 0,-1 2 0,-5-3 0,-2-3 1,-2 0-1,0 0-1,0-3 1,0-1-2,6 1-3,-1-6-6,12 3-9,0 0-10,-1-12-3,1 12 2</inkml:trace>
  <inkml:trace contextRef="#ctx0" brushRef="#br0" timeOffset="60644.4687">19219 14134 35,'10'7'31,"-10"-7"0,12 18 0,-8-1-18,-2 3-8,5 7-1,-3 3-2,0 8 0,0-1-1,-2 0 1,-1-2-2,3 0 1,0-2 0,-1-7-2,3-1-1,-3-8-3,5-2-7,-5-6-10,-3-9-10,0 0-1,-2-10 2</inkml:trace>
  <inkml:trace contextRef="#ctx0" brushRef="#br0" timeOffset="60825.479">19175 14414 39,'0'0'29,"4"12"1,-4-12-11,19-3-10,-2 1-6,6-1-8,2 0-10,1-8-11,9 11-3,-6-10 0</inkml:trace>
  <inkml:trace contextRef="#ctx0" brushRef="#br0" timeOffset="61319.5073">19607 14342 26,'-12'3'26,"7"9"0,-10-8-9,1 1-6,-2 2-2,-3-2-3,2 4 0,-2-3 0,3 5-1,-1-1-1,3 4 0,3-1-1,5 2 0,5 0-1,5 1-1,5-1 1,2-2-2,4-7 1,5-2 0,-1-4-1,1-3 1,-3-5-1,0-4 0,-2-4 0,-2-1 1,-3 0-1,-5-1 0,-2 0 0,-3 0 0,-2 4 0,-1 1 0,-1 2 0,4 11 0,-9-9 1,9 9-1,0 0 1,0 15-1,5-6 1,0 5 0,2 0-1,2 3 1,-1-2-1,2 0 0,0-1-2,-3-1-2,3-1-4,-10-12-8,0 0-16,10 12-2,-10-12 2,0-9 0</inkml:trace>
  <inkml:trace contextRef="#ctx0" brushRef="#br0" timeOffset="61601.5232">19754 14084 26,'3'-10'28,"-3"10"0,2 14 3,-3-2-17,3 8-5,-2 0-2,4 10 0,-4 0-2,3 5 0,-2-2-1,1 4-1,-2-4-2,1 0-1,0-2-1,-1-5 0,1-3-4,-3-8-8,4-4-12,3-1-8,-5-10 0,0 0 0</inkml:trace>
  <inkml:trace contextRef="#ctx0" brushRef="#br0" timeOffset="61814.5356">19683 14312 51,'0'0'32,"0"0"2,9 0-11,6 2-9,-2-5-6,8 3-2,-1-2-3,4 1-4,2 4-8,-8-6-10,-1 0-15,2 6-1,-9-10 1,3 6 1</inkml:trace>
  <inkml:trace contextRef="#ctx0" brushRef="#br0" timeOffset="62295.563">19953 14412 15,'0'0'28,"25"0"-1,-11-6-6,3 2-6,2-2-2,-1-4-4,2 1-2,-5-1-1,3 0-3,-8-4 0,2 0-1,-7-3 0,-3 2-1,-6-2 0,-4 2-1,-4-2 0,-2 7 0,-5 1 0,-1 4 0,1 8 0,0 3 0,0 6 1,2 6 0,0 3 0,5 2 2,1 1-1,5 4 1,-2-4 1,8 2 1,2-7-1,9 2 0,-1-8 0,8 3 0,1-6-1,4-2 0,2-4-1,1 0-1,-1-3-3,-1-7-5,4 1-24,-5-1-6,-8-7 1,2 1-3</inkml:trace>
  <inkml:trace contextRef="#ctx0" brushRef="#br0" timeOffset="63037.6056">20746 14183 31,'0'0'27,"11"-5"2,-11 5-9,-20-3-9,8 7-1,-8-3-1,0 8-2,-8-2 0,2 6-2,-4-1 0,3 4-3,4-2 0,3 2-1,5-2 0,6-1 2,6-2-1,9-1 1,5-3-1,7 2 0,4-3 0,6 4 0,-1 0 0,1 0-1,-1 1 0,-3 4-1,-4-2 1,-7 2 0,-6-2-1,-7 1 0,-7-2 1,-1-1-1,-8-2 1,-6-2 0,-5-2-1,-1 0 1,-2 0-1,1 0 1,2 0-2,2-3-2,8 6-12,17-8-22,-13-2 1,13 2-1,20-26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2:06:57.51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10292 10289 4,'0'0'20,"0"0"-4,-14 4-3,14-4 0,0 0-2,-12 5 0,12-5-2,0 0-2,-13 8 0,13-8-2,0 0 0,-14 12-1,14-12-1,-8 13 1,4-4-1,4-9-1,-9 20 1,6-10-1,0 2 0,1-2-1,2 1 1,1 0-1,2 0 0,0-1 0,-3-10 0,12 15 0,-3-8 0,0-1 0,2-1 0,-1-2 0,3-1 0,-1-2 0,1 0 0,1 0 0,-2-3 0,1-3 0,0 2-1,-3-2 1,2-1-1,-12 7 1,17-17-1,-9 7 1,-2 1-1,-3-1 1,-1-2-1,-2 0 1,-1 0-1,-2 1 1,-3-3 1,-2 4-2,-2-1 0,0 1 1,-3 5-2,1 3 2,-2 0-1,0 1 0,2 5 0,-1 1 0,2 2-1,1 3-3,1-3-2,6 2-16,2 8-9,1-17-2,-7 23 1,7-23 0</inkml:trace>
  <inkml:trace contextRef="#ctx0" brushRef="#br0" timeOffset="16157.9242">10083 10542 14,'0'0'23,"-12"9"-2,12-9-4,-9 14-1,9-14-5,-9 13-2,9-13-3,-12 14 0,12-14-2,-13 14-2,3-7 1,1 5-2,-4-3 1,1 3 0,-5 0-1,3 4 1,-3-1-1,0-1 0,-1 2 1,-1 0-1,0 0 0,-2 1 1,1 1-1,-1-2 1,0 1-1,3 2 0,-2-4 1,2 3-1,0-2 1,0 1-1,1-1 0,-1 3 0,0-1 0,-4 1 0,0 2-1,-3-1 0,1 4 0,-4 0 1,-1 1-1,-1 1 0,-2-1 0,-1 4 0,-1 2 0,0 1 0,0 0 1,-1 2-1,0-1 1,3-1-1,0 1 0,2-1 1,0-2-1,1 0 0,1-1 0,1-2 1,0 0-1,1 0 0,0-1 0,-2-1 2,2-2-2,1-3 0,1 2 0,1-1 0,1-2 0,-1 0 0,1 0 0,2 0 0,-3 4-2,0 0 2,0 1 2,1 0-4,-2 0 4,1-1-4,2-1 4,-2 1-2,1-3 0,1 0 0,0-1 0,0 1 0,0 0 0,2 0 0,-2 2-2,5-3 2,-1 0 0,1-2 0,0 0 0,1 0 0,-1-2 0,1 2 0,-2-2-1,-2 0 1,1 1 0,-3 2 0,2-4-1,-2 2 1,0-2 0,1 1 0,-1-2 0,1 2 0,3-3 0,-1 0 0,2 2 0,0-3 0,1 2 0,1-1 1,1 0-1,-1 0 0,1-2-1,0 2 1,1 1 0,1-3 0,-2 3 1,2-1-2,-1-1 1,0 3 0,1-1 1,-2-1-2,1-2 2,-2 2-1,3-2 0,-2 0 0,1 0 0,2 1 0,-2-3 0,2 1 0,1 1 0,-1-4 0,10-6 0,-17 13 0,17-13 0,-15 10 0,15-10 0,-13 10 0,13-10 0,-12 9 0,12-9 0,-13 8 0,13-8 0,-12 10 0,12-10 1,-12 8-1,12-8 2,-14 11-2,14-11 0,-14 14 0,14-14 1,-17 14-1,17-14 0,-14 14 0,14-14 0,-13 11 0,13-11 0,0 0 1,-11 7-1,11-7 1,0 0 0,0 0 0,0 0 0,0 0-1,0 0 1,0 0-1,0 0-2,0 0-2,0 0-8,-4 13-21,4-13-1,0 0 0,-9-11 1</inkml:trace>
  <inkml:trace contextRef="#ctx0" brushRef="#br0" timeOffset="17287.9889">7605 11058 11,'9'-2'24,"-9"2"1,0 0-5,0 0-5,0 0-2,0 0-3,0 0-2,-2 13 0,2-13-1,-1 21-1,-1-9-1,2 9 0,-2 0-2,0 3 0,0 3 0,1 4-1,-1-2 1,-1 2-2,2-1 1,-1-1-1,1-3 0,0 1 0,0-5-1,0-3 1,0 0-1,1-5 0,0 0 0,0-3 0,0-2 0,0-9 0,-1 11-2,1-11-1,0 0-4,0 0-3,0 0-17,0 0-6,-1-17-1,3 8 2</inkml:trace>
  <inkml:trace contextRef="#ctx0" brushRef="#br0" timeOffset="17944.0264">7560 11119 2,'15'-2'22,"-15"2"1,0 0-7,0 0-2,0 0-1,0 0-1,0 0-2,0 0-1,2-11-1,-2 11-1,0 0-2,0 0 0,0 0-2,2-12-1,-2 12 0,0-9-1,0 9 0,0 0 0,-2-11 0,2 11-1,0 0 1,0 0 1,0 0-1,0 0 1,0 0 0,9 3 1,-9-3 2,10 1-2,-10-1 1,16-3-1,-7 0 1,4 1-1,-1-1 0,3 0 0,-1-3-1,3 5-1,-1-1 1,1 0-1,-2-1 0,1 5-1,2-2 1,-1 2-1,-2 0 1,-1 0-1,-2 0 0,-1 1 0,-11-3 1,16 4-1,-16-4-1,0 0-1,0 0-2,2-9-3,-2 9-7,0 0-17,-9-17-6,9 17 0,-15-13 1</inkml:trace>
  <inkml:trace contextRef="#ctx0" brushRef="#br0" timeOffset="18478.0569">7592 11296 26,'0'0'27,"0"0"-3,0 0-3,0 0-3,10 3-3,-10-3-2,0 0-4,0 0-1,0 0-1,0 0 0,9 11-3,-9-11 1,0 0-2,14 6 0,-4-2-1,-1-1 1,3 0-1,1-2 0,1 3-1,1-4 0,-1 2 0,0 1 0,-1-2 0,-1-1-1,1 1 1,-3 0-1,0-1 0,-1 0 0,-9 0-1,15 0-2,-15 0-5,12-5-24,-12 5-4,0 0 0,3-12-2</inkml:trace>
  <inkml:trace contextRef="#ctx0" brushRef="#br0" timeOffset="20641.1807">10519 10549 23,'0'15'24,"0"-15"-2,0 0-6,0 0-3,-6 9-2,6-9-3,0 0-2,4 10-1,-4-10 0,7 10 0,-7-10 0,10 10-1,-10-10 1,13 18-1,-13-18-1,16 18 0,-16-18 0,15 21-1,-7-11 2,2 3-3,-2-2 1,2 4 0,0 0-1,0-1 1,0 3-1,3 0 1,-2 2-1,1 0 0,2 0 1,-2 2-1,2-2 0,0 2 1,3 0-1,-2-1 0,3 0 0,-1 0 0,1 0-1,2-2 1,-2 2 0,1-4-1,-3 1 0,3-1 0,-3 0 1,0-2-1,-2 1 0,1-1 0,-1 2 1,0 0-1,-2 0 0,0-1 1,-1 1-1,-1 1 0,1 1 0,-2 1 1,3-2-1,1 3 0,-1 0 1,3 4 0,-1 0 0,2 0 0,-2 0 0,3 1-1,-4 1 1,0-1-1,2 0 1,-2-1-1,1-1 0,-1 0 1,1 0-1,-1-4 0,1 2 0,-1-2 0,1-2 0,1 1 0,0-3 0,0 2 0,0-1 0,4 2 1,0 1-1,0-1 0,0 1 0,2-1 1,-1 4 0,3 1-1,-2 0 1,-1-2-1,0 1 1,0 2-1,-1-1 1,0 0-1,-1-1 0,1 2 0,0 0 0,-1 2 1,2 1-1,-1-1 0,-1 1 0,1 3 0,-2-1 0,0-1 0,-2 0 0,2-3 0,-3 0 0,0 1 0,1-2 0,-1-2 1,0-3-1,1 2 0,0-2 0,0-2 0,-1 3 0,2-3 0,-1 0 1,-2-1-1,3 1 0,-3-1 0,0-1 0,1 2 0,0-3 0,-3-1 0,0 2 1,4 1-1,-4-2 0,3 1 0,-1 1-1,-2-2 2,0 3-1,0-2 0,0 1 0,-2-1 0,0 0 0,-1-3 0,2 0 0,-1 1 0,-2-4 0,1 1 1,-8-10-1,13 15 0,-13-15 0,11 14 0,-11-14 0,0 0-1,0 0-1,0 0-2,0 0-9,0 0-26,0 0 1,-12-11-2,-2-4 2</inkml:trace>
  <inkml:trace contextRef="#ctx0" brushRef="#br0" timeOffset="22489.2864">12054 11083 28,'0'0'28,"0"0"3,0 0-11,0 0-4,0 0-4,0 0-2,0 0-3,0 0-1,0 0-1,15 8-1,-15-8 0,18 2 0,-7-2-1,5 1-1,-1-2 1,4 3-1,0-2-1,0 1 1,-1 0-1,1 0 0,-2 1 0,0 1-1,-2-2 1,0 1-1,-3-1 1,0 2-1,-2 1 0,-10-4 1,14 5-1,-14-5 0,9 3 1,-9-3-1,0 0 1,0 0-1,0 0 0,0 0 1,0 0-1,0 0 1,6 10-1,-6-10 1,0 0-1,0 0 0,0 0 1,0 0-1,-7 10 0,7-10 0,0 0 0,-4 17 0,1-8 1,0 2-1,0 2 0,0 7 0,-1 2 1,0 3-1,1 3 0,-1 1 0,1 2 0,1 1 0,0 0 1,0-4-1,2-2 0,1 0 0,0-7 0,0-2 1,0-4-1,2-2 0,-3-11 0,3 10 0,-3-10 0,0 0 1,0 0-1,0 0 0,0 0 1,0 0-1,0 0-1,0 0-1,0 0-1,-3-9-3,3 9-5,0 0-23,6-12-2,-2 3-2,-4-6 3</inkml:trace>
  <inkml:trace contextRef="#ctx0" brushRef="#br0" timeOffset="23016.3164">12557 11109 12,'14'-6'27,"-14"6"2,0 0-3,0 0-7,2-11-3,-2 11-3,0 0-3,2 13-2,-2-13-2,-1 22-1,0-5-2,1 2-1,-1 7 0,1 2 0,-1 0-1,1 4 0,-1 0 1,1-1-1,-2 1 0,2-2-1,0-4 1,0-3 0,1-1-1,-1-7 0,0-4 0,0-11 0,3 12-1,-3-12-2,0 0-2,4-17-6,1 6-9,1-1-14,-4-9-2,3 2 3,-6-7-1</inkml:trace>
  <inkml:trace contextRef="#ctx0" brushRef="#br0" timeOffset="23558.3475">12587 11103 17,'0'0'21,"0"0"-6,0 0-3,0 0-1,0 0 2,0 0-1,0 0 0,0 0-1,4-10 0,-4 10-1,0 0-1,0 0-1,0 0-2,0 0 0,0 0-2,0 0-1,11-5-1,-11 5 0,9 0-1,-9 0 1,17 5 0,-7-3 0,0-1 0,5 1-1,-1-2 1,1 2-1,-2-2 1,4-1-1,-3 0-1,2 2 1,-2-1-1,-2 0 1,-1-1-1,-1 2 0,0 0 0,-10-1-1,11 2-1,-11-2-1,0 0-3,0 0-3,0 0-9,0 0-19,0 0 2,0 0-2,0 0 3</inkml:trace>
  <inkml:trace contextRef="#ctx0" brushRef="#br0" timeOffset="24346.3926">12603 11331 13,'14'6'24,"-14"-6"-3,0 0-3,0 0-2,0 0-4,0 0-2,0 0-3,0 0 0,0 0-1,0 0-1,0 0 0,1 9 0,-1-9 1,0 0-1,0 0 1,12 1 1,-12-1-3,10 0 1,-10 0-1,17-1-1,-7 1 0,1 0-1,1-1-1,2 2 0,1-1 1,0 0-1,1 0-1,-2-1 1,0 0 0,-3 2 0,-1-1-1,-10 0 1,13-1-1,-13 1 0,0 0 0,0 0-2,0 0-4,-13-1-12,3-2-19,10 3 1,-18-7-2,18 7 3</inkml:trace>
  <inkml:trace contextRef="#ctx0" brushRef="#br0" timeOffset="27346.5642">7455 10951 19,'0'0'21,"0"0"-4,-9 4-1,9-4-1,-10 1-5,10-1-2,-12 0 0,3-2-2,9 2-2,-19 0 0,9 2 0,-2-1-1,2 2 0,-3-2-1,2 3 1,-1 0-1,1 0 0,0 0 0,11-4 0,-18 9-1,18-9 1,-14 13-1,14-13 0,-9 8-1,9-8 1,-7 15-1,7-15 1,-4 16-1,3-6 1,1 2-1,0 4 0,1 2 1,0-1-1,0 3 0,1 3 1,1 4-1,-2 2 1,1 1-1,-1 1-1,0 1 1,-2 1-1,2 2-1,-2-3 0,0 0 0,-1-1-1,1 1-1,-3-5 1,2 4 0,-1-5-1,2 0 2,-2-3-1,2-1 1,-1-4 1,1-3 0,1 0 0,0-4 1,0-1 0,0-10 1,2 14 0,-2-14 1,4 9 1,-4-9 0,0 0 1,13 5 0,-4-4 1,-9-1 0,19-1-1,-9 0 0,2 0-2,1-2 1,-1 2-1,-1-2-2,-1-2-6,2 3-9,1-2-17,-9-9 0,5 6-2,-8-9 2</inkml:trace>
  <inkml:trace contextRef="#ctx0" brushRef="#br0" timeOffset="28615.6368">7958 10892 5,'0'0'21,"9"4"1,-9-4-9,0 0-2,14 0 2,-14 0-4,15-1-1,-15 1-2,19 1-1,-8 1 1,1-1-2,-3-4 0,4 7 0,-1-4-1,1 2 0,-2 0-1,0 0 0,-11-2-1,18 5 0,-8-2 0,-10-3 0,12 6 0,-12-6 0,0 0 1,12 6 0,-12-6 1,0 0 0,0 0 0,0 0-1,0 0 1,0 0 0,-8 11-1,8-11-1,-5 11 0,5-11 0,-6 14-1,3-5 1,3-9-2,-4 21 1,3-7 0,0 1 1,0 1-1,1 4 0,0 1 0,0 3 0,0 1-1,-1 1 2,2 1-2,-1 2 1,1-1-1,-1-1 1,1 1-1,0-2-2,1 1 2,0 0 0,1-1-1,-1-2 1,1 1-1,0-2 0,1-1 1,-1-3 0,-1 0-1,0-2 1,-2-4 0,-1-1 1,-1-1-1,2-11 2,-8 16-1,8-16 0,-11 15 0,11-15 0,-17 14 0,17-14 1,-18 13 0,7-6 0,0-3 0,1 2 1,-2-3 0,3 0 0,-2-2 1,11-1 1,-18 3-2,18-3 0,-15-2 0,15 2 0,-10-2-1,10 2-1,0 0-3,-5-9-9,4-1-21,1 10 0,13-19-1,-3 6 0</inkml:trace>
  <inkml:trace contextRef="#ctx0" brushRef="#br0" timeOffset="30162.7253">12035 10889 6,'0'0'20,"0"0"-4,0 0-2,-11-3 0,11 3-1,-14 4-1,14-4-2,-18 5-1,9 0-1,-4-4-1,3 3-2,-3-2 0,1 2-2,-2 0 1,2-1-1,-1 1-1,4 0 0,-2 3 0,11-7 0,-15 8 0,15-8 0,-10 8 0,10-8-1,-5 13 0,5-13 1,-3 10-1,3-10 1,-2 14-1,2-4 0,0 0 0,0 2-1,-1 3 1,2 5 0,-1 0-1,0 4 1,0 1-1,1 2 0,1 4 0,-1 1 0,1 0 1,0 1-1,-1-1 0,3 2-1,-2 1 2,-2-2-2,0-3 0,1-1 0,-1-1-1,0-4 1,1 2-2,-1-7 2,1 1-1,0-3 1,0-1 0,-1-3 1,2-1-1,-1-3 1,-1-9 0,3 12 0,-3-12 0,0 0 0,0 0 1,13 2 0,-13-2 0,14-4 1,-14 4 1,18-5-2,-6 1 1,-1 1-1,1 1 1,-1-1-1,-1 0-1,0 1 1,-10 2-1,14-3-1,-14 3-1,0 0-5,16-4-13,-16 4-13,0 0-1,7-11 1,-9 1 0</inkml:trace>
  <inkml:trace contextRef="#ctx0" brushRef="#br0" timeOffset="31606.8078">12864 10896 4,'0'0'24,"0"0"1,12 5-2,-12-5-9,0 0-2,14 2-1,-14-2-3,17-1 0,-17 1-1,18 0-2,-8 0-1,2 4 0,-2-1-1,3 1 0,-4 1-1,1-2 0,-10-3-1,18 8 0,-18-8 0,14 3 0,-14-3 0,13 1 0,-13-1 0,10 2 0,-10-2 0,0 0 1,12 2-1,-12-2 0,0 0 0,0 0 0,0 0 0,10 0 0,-10 0 0,0 0 1,0 0-1,-2 9 0,2-9 0,-3 10 0,3-10 0,-4 17-1,0-7 1,2 4-1,0 1 0,-2 4 1,1 0-1,1 3 0,0 1 0,0 2 0,0 0 0,1-2 0,1 4 0,2 1 0,0-1 0,0 1 0,1 0 0,0-1-1,2 1 1,-2-1-1,3-2 0,-4-2 0,1 1 0,-1-1 0,0-2 0,-2-1 0,0 1 0,-3-5 0,1 2 0,-1-1 0,0 1 0,-3-4 0,2 1 0,-1 0 1,2-1-1,-1 0 1,1-1 0,0-3 0,1-1 0,2-9 0,-4 16 0,4-16 1,0 0-1,-3 10 1,3-10 0,0 0 0,0 0 1,0 0 0,-13-3-1,13 3 1,-11-3 1,11 3-1,-15-4 0,15 4-1,-16-1 1,16 1-1,-18 2 0,18-2 0,-12-2-2,12 2-1,0 0-2,-11-5-4,11 5-9,0 0-18,0 0 0,10-7-1,-12-2 2</inkml:trace>
  <inkml:trace contextRef="#ctx0" brushRef="#br0" timeOffset="33443.9129">7448 13025 19,'0'0'14,"0"0"0,0 0-1,0 0-1,0 0-2,-10 1 0,10-1-1,0 0-2,-10 5-1,10-5-1,0 0 0,-11 10-1,11-10-1,-10 11 0,10-11 0,-8 17 0,5-5-1,-1 0 0,1 1 0,0 1-1,3 0 1,1 0-1,2 0 1,0-3-1,4 1 0,-7-12 0,17 15 1,-7-11-1,2-2 1,0-3-1,2-2 1,0-2-1,-1-1 0,-1-2 0,0-3 0,-3 2 0,-1 0 1,-2-2-1,-3 1 0,-3 0-1,-2-1 1,-3 2 0,-1 0-1,-4 2 0,0-1 0,-5 4-1,2 3 0,0 3-4,-2-1-2,4 5-6,1 2-13,10-8-7,-6 9 0,6-9 1</inkml:trace>
  <inkml:trace contextRef="#ctx0" brushRef="#br0" timeOffset="34726.9863">12368 13104 12,'-12'2'27,"12"-2"0,0 0-5,-7 13-5,7-13-2,0 0-3,-11 15-2,11-15-2,-5 11-2,5-11-1,-5 16-1,5-16-2,-5 18 2,4-7-3,1 3 1,1 0 0,2-1-1,1-1 0,2 1 0,2-2 0,3 0 0,0-4 0,2-3-1,2-2 1,2-2-1,-3-2 1,3-4 0,-3-4-1,2-1 1,-4-2-1,0-3 1,-3-1-2,-3-2 2,-3 1-2,-3 1 2,-2 0-1,-6 2 0,-4 0 0,0 6 0,-4 2 1,1 3-1,-1 2-1,2 1-1,1 4-3,3-1-7,10-2-22,0 0-1,-13 4 0,13-4 0</inkml:trace>
  <inkml:trace contextRef="#ctx0" brushRef="#br0" timeOffset="37162.1249">9736 15919 2,'-6'-10'22,"6"10"-2,0 0-5,0 0 0,-9-9-1,9 9-1,0 0-2,0 0-1,-9 5-2,9-5-1,-5 11-2,5-11 1,-5 16-1,2-7-1,3 6 0,-2-3 0,3 1-1,-1 0 1,4 1-1,0-2-1,3-2 1,-7-10-1,16 9 0,-5-8-1,2-2 1,1-3-1,-1-2 1,0-4-1,-1 0 0,-1-4-1,1 0 2,-6 0-2,-2-4 1,-2 3-1,-2-3 1,-4 2-1,-4 2 1,-4 6-1,-1 3 0,-4 3 0,0 6 0,-1 1 0,0 3-1,2 5 0,4-5-5,6 5-6,-2-1-24,8-12 0,0 0 0,0 0 0</inkml:trace>
  <inkml:trace contextRef="#ctx0" brushRef="#br0" timeOffset="39133.2383">7632 13349 7,'0'0'21,"1"9"-8,-1-9 0,0 0-1,4 13-1,-4-13 0,7 10-3,-7-10-1,11 12-1,-3-2-1,0 0-1,1 0-1,-1 2 0,4 1-1,-2 1-1,1 1 1,0-1-1,1 2 1,3 0-1,-2 1-1,2 2 1,1-1 0,0 1 0,2 1 0,0 1 0,0-1 0,-1 2 0,3-2 0,-4-1 0,2 1 0,0-2-1,0 0 0,0-1 1,1 0-1,1 2 0,-1-2 1,2 2 0,0 0-1,-1 3 0,1 1 1,0 2-1,-1 0 0,1-1 0,1 1 0,-2 1 0,3-1 0,-2 3 1,1-4-1,-1 3 0,1 2 0,2 0 1,-2 1-1,0 1 1,2 0-1,-2-2 0,-1 1 1,1-3-1,-1-1 1,-4-1-1,3 0 1,-4-1-1,1 0 0,1 0 1,-2-1-1,2 2 2,0 3-2,0-1 2,3-2-1,-2 2 0,3 2 0,1-1 1,0-1-1,1 3 0,2-1 1,-1 1-1,1 3 1,-2-2 0,1 4 1,-2-6-1,1 4 0,-3-1 0,3 1 0,-2-4 0,2 0-1,-3-3-1,1 1 0,0 0 1,-2-2-1,-1-1 0,1-1 0,-4 1 0,0-1 1,0 2-1,0-2 1,-1-1-1,3 2 0,-1-3 0,-1 0 1,2-2-1,-1 0 0,-1-2 1,-2 2-1,-1-2 0,0 0 1,-3 0-1,2 0 0,-3 0 0,-2-1 0,3-1 0,1-1 0,-1-2 0,0 2 0,-1-3 0,0 1 1,-1-1-1,2-1 0,-1-1 0,-3 0 0,-6-9 0,14 15 1,-7-5-1,-1-1 0,1 0 0,-7-9 0,11 15 0,-11-15 0,9 10-1,-9-10-1,0 0-5,0 0-23,-5-14-4,5 14-3,-21-25 2</inkml:trace>
  <inkml:trace contextRef="#ctx0" brushRef="#br0" timeOffset="41137.353">7975 14720 49,'9'5'33,"-9"-5"1,0 0 0,0 0-22,0 0-2,-11 9-3,0-11-1,11 2-1,-17-5-2,17 5-1,-20-5 1,9 0-2,-3 2 0,-2 0-1,-1 2 0,0 2 0,-3 1 1,1 2-1,0 5 0,0 0 0,1 5 0,3 0 1,1 1-2,1 1 2,4 0-2,1 2 1,1-3 0,1-3 0,3-1 0,2 0 0,2-1 0,-1-10 0,6 16 0,-6-16 1,14 12-1,-4-4 0,1-3 1,2 0-1,0 1 1,5-1-1,-1 0 1,3 3-1,-1-1 1,0 3-1,1 1 0,-1 4 1,-2 0-1,-3 4 1,-3-1-1,-2 2 0,-2 0 1,-2-1-1,-2 0 0,-3-2 1,-4 0-2,-1-2 1,-1-1 1,-5-3-1,-2 2 0,-3-4 0,-5-2 0,0 0 0,-2-3 1,-1-3-1,-1 0 1,5 0 0,-1-3 0,3 1 0,6-2 1,2-1-1,10 4-1,-14-6 1,14 6-1,-8-9 1,8 9-2,0 0 1,-2-11-2,2 11-1,0 0-3,6-12-11,-6 12-22,11-9 0,-11 9 1,17-11-1</inkml:trace>
  <inkml:trace contextRef="#ctx0" brushRef="#br0" timeOffset="41919.3975">8190 15168 10,'0'0'29,"0"0"0,0 0 3,0 0-13,0 0-1,0 0-4,0 0-1,0 0-3,0 0-1,0 0-3,0 0-1,-4 16-1,4-3-1,-4 3-1,3 3 0,-2 2 0,3 4-1,-2 0 0,1 2-1,2-4 1,-1-1-1,0-6 1,1-1 0,-1-3-1,0-12 1,1 14 0,-1-14-1,0 0 0,0 0 1,0 0-1,0 0-2,0 0 0,0 0-6,13-11-21,-13 11-9,0-12 0,0 12-1</inkml:trace>
  <inkml:trace contextRef="#ctx0" brushRef="#br0" timeOffset="44007.5171">12372 13379 15,'10'-12'13,"-10"12"0,0 0 1,0 0 1,0 0 0,0 0-1,0 0-2,0 0-2,-9 10-1,0-3-2,1 6 0,-5 0-2,1 4 0,-3 1-1,-2 6 0,-4 1-2,2 1 1,-5 0-2,0 5 1,-2-1-1,0 2 0,1-2 0,-2 1-1,-1 0 0,-1 3 1,-2 0-1,2-1 1,-2 0-1,1 0 0,-1-1 0,0-1 1,1 1-1,2-2 0,0 0 0,0 2 0,-1-1 0,-3 3 0,-3 4 0,-1 3 0,-4 2 0,-3 0 0,0 2 0,-2-3 0,-1 3 0,3-3 0,2-2 0,4-2 0,3-3 0,1 0 0,1 0 0,2-1 0,4-1 0,0-2 0,1-2 0,2-1 0,1-2 0,1-2 0,3-2 0,-1 2 0,-1-1 0,1 1 0,0 1 0,-2 1 1,0 0-2,-1-1 1,0 0 0,-1-1 0,0-1 0,-2 1 0,0-1 1,0 2-2,0-1 2,-1 2-1,-1 2 0,2 2 0,-1-2 1,-1-1-2,2 1 1,0-2 1,2 1-1,1-2 0,3-2 0,0-3 0,1-4 0,6 0 0,2-1 0,-1-2 0,2-2 0,2-1 0,0 0 0,-1 0 0,8-10 0,-11 17 0,11-17 0,-11 13 0,11-13 0,-11 8 0,11-8 0,-11 9 0,11-9 0,-11 12 0,11-12 0,-13 13 0,13-13 0,-13 13 0,13-13 0,-12 11 0,12-11 0,-9 7 0,9-7 0,0 0 0,-12 9 1,12-9-1,0 0 0,-12 11 0,12-11 0,0 0 0,0 0 0,-9 9 0,9-9 0,0 0 1,0 0-1,0 0 1,-9 12-1,9-12 1,0 0-1,-9 10 0,9-10 1,0 0-1,-10 11 0,10-11 0,0 0 0,-8 11 0,8-11 0,0 0 0,-5 9 0,5-9-1,0 0-3,0 0-8,0 0-22,16-5 0,-14-8-1,5 1 1</inkml:trace>
  <inkml:trace contextRef="#ctx0" brushRef="#br0" timeOffset="45343.5928">7701 12542 13,'-3'-11'21,"3"11"-7,0 0-1,0 0-1,0 0 2,0 0-4,0 0-1,0 0-1,0 0 0,0 0-2,0 0 1,-10 10-2,10-10 0,-5 14-1,2-1-1,-2-2 0,0 4-2,-1 0 1,-1 3-1,0-3-1,0 4 1,-1-2-1,-1 0 0,0-2 0,1 1 1,0-2-1,-1-1 1,1-1-1,1-1 1,-1 0-1,1 0 0,1 0 1,6-11-1,-11 16 0,11-16 1,-9 13-1,9-13 0,-3 10-1,3-10 1,0 0-3,0 0-2,0 0-5,0 0-10,0 0-12,0 0 0,0 0 1,0 0 0</inkml:trace>
  <inkml:trace contextRef="#ctx0" brushRef="#br0" timeOffset="45918.6262">7530 12898 19,'0'0'24,"0"0"-5,0 0-2,0 0-2,0 0-4,0 0-3,0 0-1,0 0-1,12 11-1,-12-11 0,0 0-1,12 5 0,-3-2 0,-9-3 0,19 0 0,-10-3 0,5 4-1,-2-3 1,4-1-1,-2-2-1,4 2 0,-1-3 0,2 2 0,-1 0-1,1-2 0,1 2 0,-1 0-1,0 1 1,-4-3 0,0 2-1,-3 2 0,0 1 0,-3 0 1,-9 1-1,9 1 0,-9-1 0,0 0 0,0 0 1,0 0-1,4 9-1,-4-9-2,0 0-5,0 0-13,0 0-13,0 0-1,-7-10 1,7 10 0</inkml:trace>
  <inkml:trace contextRef="#ctx0" brushRef="#br0" timeOffset="47294.7048">12260 12487 17,'0'0'23,"0"0"-4,0 14-3,0-14 0,-4 9-3,4-9-2,-2 13-2,2-2-1,-2-1-2,6 4-1,-4 0 0,4 3-2,-2 0 0,3 4 0,-2-1-1,2 3 0,-1-3 0,0 2-1,-1 1 0,-1-1 1,-1 2-1,1-1 1,-2-2-1,1-1 1,-2-1-1,2-3 0,0-4-1,0 0 1,-1-12 0,4 10 0,-4-10-2,0 0-2,0 0-7,0 0-18,0 0-5,5-12-1,-10 0 0</inkml:trace>
  <inkml:trace contextRef="#ctx0" brushRef="#br0" timeOffset="48051.7483">11966 12720 19,'0'0'25,"0"0"-5,0 0-2,0 0 1,0 0-4,0 0-1,14 8-2,-14-8-2,17 4-2,-5-3 0,4 4-1,0-2-2,4 5-2,2-2 0,2 2 0,-2 0-2,4 2 0,-2-1 0,0 1 0,-1 2-1,-2-1 1,-2-1-1,0 1 0,-3-2 1,0 0-1,-5-3 0,-2 2 0,-9-8 1,15 8-1,-15-8 0,0 0-2,9 3-2,-9-3-6,0 0-24,0 0-1,0 0-2,0 0 2</inkml:trace>
  <inkml:trace contextRef="#ctx0" brushRef="#br0" timeOffset="49446.8282">9249 15598 15,'0'0'15,"0"0"1,0 0 2,0 0-1,10-2 0,-10 2-2,11 2-3,-11-2-1,13 4-2,-13-4-2,17 6 0,-17-6-3,20 10 1,-8-6-1,3 5 0,-1-5-1,1 7 0,2-5 0,4 3 0,-1-1-1,3 4 1,-2-3-2,2 2 1,-1-1-1,2 0 0,-5-1-1,-1 2 1,-4-4-1,-1-1 1,-3-2-1,-10-4 0,13 4 0,-13-4 0,0 0-1,0 0-1,0 0-5,0 0-7,-2-11-22,2 11 0,-6-9-1,6 9 1</inkml:trace>
  <inkml:trace contextRef="#ctx0" brushRef="#br0" timeOffset="50195.871">9605 15363 20,'0'0'19,"0"0"-2,0 0 0,0 11 2,0-11-2,-2 13-2,3-1-2,-5-2-2,5 10-3,-3-4-1,3 9 0,-3 4-3,2 5 0,-2 2-2,2 4 1,-1-1-1,2-1 1,-1-3-2,4-2 1,0-8-1,0-4 1,0-7-1,0-5 0,-4-9-1,0 0 1,9 11-1,-9-11 0,0 0 0,0 0 0,0 0-1,0 0-1,0 0-3,0 0-5,0 0-11,0 0-16,0 0 2,0 0-2,-3-14 3</inkml:trace>
  <inkml:trace contextRef="#ctx0" brushRef="#br0" timeOffset="51204.9288">10263 15421 20,'10'0'25,"-10"0"1,0 0-10,0 0-2,-2-10 0,2 10-2,0 0-2,0 0 0,0 0-3,0 0-1,0 0-1,-4 13 0,0 0-2,-1 4-1,0 7 0,-2 5 0,0 2-1,-1 3 0,0 0 0,-2 0 0,2-3-1,1-2 1,-1-5 0,0-4 0,2-6 0,1-1 0,0-4-1,2 1 1,3-10-1,-7 13 1,7-13-1,-4 9-1,4-9 1,0 0-1,0 0-1,0 0-3,0 0-6,0 0-15,0 0-8,0 0-2,6-10 2</inkml:trace>
  <inkml:trace contextRef="#ctx0" brushRef="#br0" timeOffset="51713.9579">10213 15791 44,'0'0'32,"0"0"2,0 0-9,0 0-9,11 2-2,-11-2-4,12-4-3,-12 4-1,22-2-2,-10 0-1,4 3 0,0-2-2,3 2 1,-1 1 0,1-2-1,3 0 0,0 0 0,1 0 0,0 0-1,-1-1 1,-1 1-1,-1 0 1,-1 2-1,-4 1 0,-3-2 0,-2 0 0,-1 2 0,-9-3 1,0 0-1,10 6 0,-10-6 0,0 0-3,0 0-3,0 0-10,0 0-23,0 0 2,-9-10-2,9 10 2</inkml:trace>
  <inkml:trace contextRef="#ctx0" brushRef="#br0" timeOffset="53416.0553">12234 14593 28,'0'0'29,"0"0"-4,0 0-2,0 0-3,0 0-3,0 0-3,-4-10-3,4 10-2,-13 0-2,13 0-1,-17-2-3,6 3 0,-2-3 0,-3 3-1,-3-1 0,2 1 0,-3-1-1,-1 3 0,-2-1 0,1 1 0,-1 4 0,2-1-1,2 0 0,0 2 0,3 3 0,4-2 0,3 1 0,2 2 0,5-2 0,1-1 0,2 2 0,6-1 0,-7-10 0,18 17 1,-4-8-1,1 0 0,2-2 0,2 3 0,2 0 0,-1-2 1,1 3-1,2 1 0,-1-2 0,-1 4 0,-1-1 0,-2-1 1,-1 3-1,-2 1 0,-5 0 0,-3-1 0,-4 1 1,-3-2-1,-3 1 0,-4 0 0,-3-1 0,-8-2 0,-2-1 0,-2 0 0,-4-1 0,-3 0 0,-1-2 1,2-3-1,0-3 0,6 1 1,2-4 0,3-2 0,4-3 0,4 0 0,9 6 0,-12-18 0,12 18 0,-4-16 0,4 16-1,1-14-1,-1 14 0,7-10-2,-7 10-4,14-6-5,0 2-27,-1 8 0,-2-3 0,0 2 0</inkml:trace>
  <inkml:trace contextRef="#ctx0" brushRef="#br0" timeOffset="54533.1192">12475 15051 41,'0'0'34,"0"0"2,0 0 0,-12-10-17,12 10-3,-6-9-6,6 9-3,-4-11-2,4 11-2,-1-10 0,1 10-1,1-13 0,-1 13-1,6-11 0,-6 11 0,7-10 0,-7 10-1,13-8 1,-13 8-1,13-5 0,-13 5 1,15-1-1,-15 1 0,14 9 1,-14-9-1,12 14 0,-8-2 0,0 0 0,-2 2 0,-2 4 1,0 1-1,-2-1-1,0 3 1,-3-2 0,-2 3 0,-1 2 0,-1-2 0,-4-1 0,-1 1-1,1-3 2,0-1-2,1-3 2,1-5-1,11-10 0,-15 14 0,15-14 0,0 0 0,0 0 0,0 0 0,0 0 0,0 0 0,15 3 1,-3-4-1,0 0 0,2 0 1,1 2-1,1-2 0,0-1 0,-2 6 0,-2-2 0,-2 0 0,1 1 0,-2 0 0,-9-3 0,13 6 0,-13-6 1,0 0-1,11 6 0,-11-6 0,0 0 0,0 0-2,0 0-4,0 0-10,0 0-25,-12-7 2,12 7-1,-8-13 1</inkml:trace>
  <inkml:trace contextRef="#ctx0" brushRef="#br0" timeOffset="60934.4853">4205 9851 32,'0'0'32,"12"-5"1,-12 5-8,0 0-7,0 0-2,-17-15-4,17 15-2,-21-6-4,10 3-1,-5-3-2,-1 6 0,-4-2-1,1 1 0,-5 1-2,2 4 1,1 3-1,-3 4 0,-1 1 0,4 7 0,0 5 1,4 5-2,2 3 2,4 2-1,2 3 1,5 1-1,5 2 1,5-4-1,3-1 1,5-3 0,4-5 0,4-1 0,2-7 0,4-4 1,0-5-1,4-3 0,-1-6 0,1 0 0,0-2 0,-1-3-1,-2-1-1,-3-1-3,2 4-3,-10-10-14,1 2-17,1-2 0,-2-5-1,2 1 2</inkml:trace>
  <inkml:trace contextRef="#ctx0" brushRef="#br0" timeOffset="61287.5055">4561 9858 58,'3'-16'36,"1"6"-1,-4 10 0,-3-16-22,3 16-4,0 0-2,0 0-3,0 0-1,7 19-1,-5 0 0,3 4-1,-3 5 0,2 7 0,0 4 0,0-2 0,-1 1-1,1 1 0,0-2 1,1-4-1,-1-7 0,-1-6-1,1-4-2,-2-4-1,-2-12-3,0 0-4,0 0-10,5-10-16,-8-8 0,2-1 1,-4-8 1</inkml:trace>
  <inkml:trace contextRef="#ctx0" brushRef="#br0" timeOffset="61534.5196">4541 9889 42,'-3'-10'34,"-3"-1"2,5 2-7,1 9-9,0-18-5,0 18-4,14-15-3,1 10-3,1-6-1,6 4-2,3-3 0,4 3-1,2 1 0,0-2-2,2 4-2,-3-2-3,1 7-5,-11-4-8,0 2-19,-5 5 1,-15-4-1,9 12 2</inkml:trace>
  <inkml:trace contextRef="#ctx0" brushRef="#br0" timeOffset="61769.533">4581 10010 64,'-10'12'36,"8"-3"0,2-9-9,0 0-13,21 11-2,-7-14-4,9 5-1,1-7-3,5 2-1,1 1-2,1-3-2,4 3-4,-2-3-5,7 6-11,-2-2-17,-3-2 0,1 1 1,-2-3-1</inkml:trace>
  <inkml:trace contextRef="#ctx0" brushRef="#br0" timeOffset="62391.5686">5453 9775 38,'0'0'32,"-16"-18"3,7 10-6,-2 5-10,-9-5-5,6 11-2,-8-3-4,1 6-2,-5-2-2,3 7-1,-5 0 0,2 7-1,-1 3-1,2 2 0,1 6 0,5 6 0,2 3 0,3 2-1,7 1 1,3 1-1,7 1 1,4-4-1,6-4 0,6-5 0,5-6 0,3 0 0,6-7 0,0-6 0,4-6 1,0-3-1,-1-5 0,-1-5 0,-1-3 0,-2-6 1,-5-4-1,-3 0-1,-6-1 2,-6 0-1,-8-1 0,-5 1 0,-8 5 0,-5 3-1,-4 5 2,-5 2-1,-4 3 0,2 5 0,2 2 0,1 0 0,4 2 0,2-1 0,6-1-1,10-3-2,0 0-3,0 0-6,9-6-26,7 4 0,1-5 0,9 2 0</inkml:trace>
  <inkml:trace contextRef="#ctx0" brushRef="#br0" timeOffset="62678.5851">5767 9840 68,'0'0'37,"0"0"-1,-10 4 1,10-4-26,0 0-5,0 0-5,3 12-8,-3-12-14,0 0-14,0 0-2,10 11 1,-10-11-1</inkml:trace>
  <inkml:trace contextRef="#ctx0" brushRef="#br0" timeOffset="62851.5949">5802 10073 56,'2'17'36,"-5"-3"-1,3-1 0,3 0-20,-3-13-7,2 9-7,-2-9-14,16 7-21,-16-7-1,12-5-1,-8-4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2-28T14:36:23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16069 9944 10,'12'0'27,"-12"-11"1,0 11-6,0 0-2,7-10-4,-7 10-2,0 0-4,0 0-2,-9 10-1,6 0-3,-7 0 0,2 3-2,-4 2 0,-1 3 0,-3 2 0,-1 3-1,-2 0-1,0 3 1,-3 3-1,0 1 0,1 1 1,-2 0-1,1 1 0,-2-1 0,2 0 0,0-2 0,1 0 0,2-3 0,1-2-1,3-1 1,1-4 0,5-2 0,3-4 0,3-1-1,3-12 1,3 15 1,-3-15-1,17 7 1,-1-5-1,3 2 1,3-1 0,4 0 0,2-1 0,2 1-1,3 2 1,1 2-1,-1 1 1,3 0-1,-1 0 0,2 3 0,-2 0 1,-1-1-1,-2 0 1,-1-1-1,-1-3 0,-4 3 0,-1-4 1,-4-2 0,-2-1-1,-2 1 0,-2-3 0,-2-3 1,-2-1-1,-1-2 0,-10 6 0,13-16 1,-7 5-1,-3-2 0,-1-2 0,-2 1 0,0-3 0,-3 1 1,-2-4-1,0 0 0,-2-2 0,0-2 0,-2-1 0,-1-5 1,-2-1-1,-3 0 0,0-1 1,-3-1-1,-2-2 1,-2 1 0,-1 1 1,-1 5-1,1-1 1,1 2 0,2 3 0,4 5-1,1-3 0,6 5 0,2 3 0,3 1-1,4 2 0,0 11 0,7-14 0,-7 14 0,14 5-1,-14-5-4,22 14-10,-6-2-23,-6-6 1,4 3-1,-1-4 0</inkml:trace>
  <inkml:trace contextRef="#ctx0" brushRef="#br0" timeOffset="3715.2125">16730 10536 10,'0'0'23,"0"0"3,0 0-10,0 0-1,-3 13-2,3-13-3,4 15-2,0-6-1,-2 0-2,-1 1-2,2-1-2,-3-9-6,4 13-5,-4-13-10,0 0-10,2 11 2,-2-11-1</inkml:trace>
  <inkml:trace contextRef="#ctx0" brushRef="#br0" timeOffset="3955.2261">16801 10543 7,'9'0'24,"-9"0"3,0 0-7,0 0-4,11 11-2,-8 0-3,-2 1-3,2 4-2,-3-1-2,0 1-1,-1-3-2,0 1-4,1-14-7,1 19-14,-1-19-6,0 0 1,0 0 0</inkml:trace>
  <inkml:trace contextRef="#ctx0" brushRef="#br0" timeOffset="4257.2432">16999 10564 39,'7'9'30,"-7"-9"2,3 12-4,-2 4-17,-3-2-2,3 6-2,-3-1-2,1 4-2,-2-1-1,2 2-1,-3-3 2,1-1-3,1-1 0,0-4-4,2 2-1,0-17-5,-2 18-4,2-18-5,0 0-10,0 0-4,0 0 1</inkml:trace>
  <inkml:trace contextRef="#ctx0" brushRef="#br0" timeOffset="4518.2584">16999 10604 20,'0'-15'29,"0"15"0,9-16-4,-4 5-7,4 3-2,-1-4-4,9 7-2,-5-3-3,6 4-1,-1-1-2,0 3-2,0-2 0,0 2-2,-2 3-2,-3-2-3,3 4-8,-15-3-9,10-1-12,-10 1-1,0 0 2,4 12 0</inkml:trace>
  <inkml:trace contextRef="#ctx0" brushRef="#br0" timeOffset="4738.271">17038 10660 22,'0'0'31,"10"5"2,3-3 1,-1-3-15,-1-5-5,8 6-2,-5-4-4,5 2-3,-5-3-5,3 3-3,0 3-9,-3 0-19,-3-6-3,4 0-1,-5-7 1</inkml:trace>
  <inkml:trace contextRef="#ctx0" brushRef="#br0" timeOffset="5012.2867">17396 10407 29,'0'0'30,"9"9"2,-9-9 0,9 6-15,-3 5-8,-6 0-2,6 4 0,-5-1-3,2 1-1,-2-1-3,1-3-2,1 0-5,-3-11-11,-7 10-14,7-10-2,0 0 2,0 0 0</inkml:trace>
  <inkml:trace contextRef="#ctx0" brushRef="#br0" timeOffset="5219.2985">17497 10410 37,'1'9'32,"5"5"2,-5 0-4,-1-5-15,6 7-3,-4-5-5,4 0-7,1 0-19,2-1-13,-9-10-2,0 0 1,9-13 0</inkml:trace>
  <inkml:trace contextRef="#ctx0" brushRef="#br0" timeOffset="7871.4502">18279 10103 24,'-17'-5'26,"17"5"-5,-13 3 0,4-1-4,9-2-3,-20 7-2,11 1-3,-3-2-1,4 6-2,-2-3-2,4 6 0,-2-2 0,5 5 0,1-4-2,5 4 1,0-3 0,5 2-1,0-2-1,4-1 1,1-5-2,3-1 1,0-2 0,2-1-1,0-8 1,2-2-1,0-3 1,-3 0-1,1-2 1,-2-3-1,-4-1 0,-2-1 0,-4 1 1,-6-1-1,-6 0 0,-2-2 0,-4 0 0,-4 3 0,-1 2 0,-2-1 0,0 5 0,2 1 0,2 3 0,1 3-2,5 3-2,9-2-6,0 0-20,0 0-4,-3 9-2,13-2 1</inkml:trace>
  <inkml:trace contextRef="#ctx0" brushRef="#br0" timeOffset="8579.4907">19170 9891 25,'9'-9'27,"-10"-2"3,1 11-9,-5-9-3,5 9-3,-17-5-3,1 2-3,-1 5-2,-7-1 0,-1 6-3,-5-2 0,1 3 0,-3 4-1,2 3-1,1 0 0,4 1-1,5 0 0,6 0 0,5 1-1,7-1 1,6-1-1,6-4 0,5 1 1,4-1-1,4 0 0,5 0 1,1 0-1,1-1 0,-1 1 0,-1 1 1,-3 4-2,-3-2 1,-4 5 0,-7-2-1,-5 4 1,-5 1-1,-5-1 1,-5 3-1,-6-2 1,-4 1 0,-5-3 0,-2 0 1,-1-6 0,0 0 0,0-6 0,3-1 1,1-5 0,6-3 0,3-4-1,5 1 0,9 4-1,-10-12-1,10 12-2,6-16-6,7 11-18,3 1-10,1-4 1,8 2-2</inkml:trace>
  <inkml:trace contextRef="#ctx0" brushRef="#br0" timeOffset="9000.5148">19519 10437 33,'0'0'33,"0"0"2,0-10 0,4-7-11,5 7-8,-5-8-5,7 3-3,-3-5-2,6 4-2,-3-5 0,3 7-1,-4 1-1,0 0 0,0 3 0,-10 10-1,13-10 0,-13 10 0,0 0-1,10 4 0,-10 6 1,-1 8-1,-1 2 0,-1 4 0,1 3 0,0 7 0,1-2 0,1-3 0,0-3 0,1-3-1,2-4-2,-2-6-2,4 4-3,-5-17-9,0 0-15,2 13-7,-2-13 1,0 0 0</inkml:trace>
  <inkml:trace contextRef="#ctx0" brushRef="#br0" timeOffset="9241.5286">19486 10634 34,'-9'1'34,"9"-1"2,0 0 0,0 0-12,13 0-7,-2-5-6,11 7-2,-1-5-3,6 3-1,-1-2-1,4 3-2,-2-3 0,-3-1-2,-1 3-3,-6-8-5,1 5-24,-7 2-7,-12 1 0,4-10 0</inkml:trace>
  <inkml:trace contextRef="#ctx0" brushRef="#br0" timeOffset="10324.5905">14611 11665 12,'0'0'26,"0"0"2,0 0 1,-2 11-16,2-11-3,-9 23 0,1-8-2,4 10-1,-2 0 0,4 6-1,-4 2-1,7 8 0,-1-2 1,4 5-2,1-3-1,5 4 0,1-4 0,5-1-2,3-4 0,2-5 1,2-4-2,4-3 1,1-7-1,3-5 1,0-8-1,0-4 1,1-4-1,-1-5 0,-2-6 1,-2-7 0,-3-3 0,0-5-1,-5-4 2,-1-5-1,-5-5 0,-1-2 1,-6-2-2,-2 0 1,-5 1 0,-1 3 0,-3 6-1,-3 7 1,1 7-1,0 9-1,7 15 0,-10-3-6,12 12-24,1 5-5,-1-1-1,8 4-1</inkml:trace>
  <inkml:trace contextRef="#ctx0" brushRef="#br0" timeOffset="11232.6425">16102 11745 31,'20'-3'31,"-7"-5"3,3 6-1,-6 0-15,-10 2-5,13 2-3,-13-2-3,-2 19-2,-6-4-2,-1 5-1,-5 4 0,-4 6-1,-3 4 0,-4 1-1,-2 3 1,-1 1-1,0 1 0,2 0 0,2-1 0,6-7 0,2-6 0,7-2 0,5-5 0,4-5 0,0-14 0,16 15 0,-1-14 0,5-1 0,5-1 1,5-3 0,4-2 0,6-1 0,1 2 0,1-1 0,3 1 0,-2 2 0,4-1-1,-3 3 1,-3 2-1,0-1 0,-6-1 0,-2 2 0,-5-1 1,-5-1-1,-8-3 1,-5-1-1,-10 5 1,6-19-1,-12 3 0,-3-8 1,-4-4-1,-4-9 0,-1-7 0,-7-7 0,-1-4 0,1-1 1,-1-3 0,3 6 0,1 3 0,1 9 0,5 7 1,5 8-1,4 8 0,2 8-1,5 10-1,0 0-1,9 9-7,-4 6-30,5-4 1,2 7 0,-2-7-1</inkml:trace>
  <inkml:trace contextRef="#ctx0" brushRef="#br0" timeOffset="11940.683">16274 11561 2,'10'-6'14,"-10"6"-3,0 0 1,0 0 0,13-9 3,-13 9 0,0 0 0,0 0-2,0 0-1,0 0-2,-5 17-2,-4 2-2,-5 3-2,-5 6-4,-2 4-8,-1 12-21,-11-10-2,7 4 1,-8-9 0</inkml:trace>
  <inkml:trace contextRef="#ctx0" brushRef="#br0" timeOffset="12782.7311">16833 12056 49,'0'0'31,"8"10"2,-8-10-13,-4 15-7,6-1-4,-3 0-4,1 0-2,-1 2-2,1-2-2,1 0-2,-1-14-4,3 19-7,-3-19-15,0 0-4,10 9 1,-10-20 1</inkml:trace>
  <inkml:trace contextRef="#ctx0" brushRef="#br0" timeOffset="12982.7426">16935 12065 27,'0'0'31,"0"0"0,14 17 1,-12-8-17,-3 2-4,3 5-3,-3 1-4,1 3-4,1 3-3,-3-3-7,4-4-16,2 7-6,-5-11-1,5 5 1</inkml:trace>
  <inkml:trace contextRef="#ctx0" brushRef="#br0" timeOffset="13444.769">17084 12243 38,'0'0'33,"10"2"2,-10-2-1,0 0-15,13-3-7,-13 3-2,19-5-4,-8 2 0,5 1-2,0-3 0,3-1-2,-1 0 0,1-1-1,-2 2-1,1 1 1,-4 0-1,-1 3 1,-4 2-1,-9-1 0,11 12 0,-8 0 1,-3 6-1,-3 2 0,0 3 0,0 4 0,-3 3 0,0 1 0,-1 3 0,-2-1 1,1 2-1,-1-1 0,-1-3 0,2-4 1,1-3-1,1-3-1,2-4-2,-2-7-3,10-1-8,-4-9-18,0 0-6,-1-12-1,3-7 2</inkml:trace>
  <inkml:trace contextRef="#ctx0" brushRef="#br0" timeOffset="13717.7846">17456 12260 69,'0'0'37,"13"12"-1,-13 2 2,-9 0-29,10 13-3,-5 0-1,2 5-1,-3-1-2,3 2-1,-2 0 1,2-3-2,0-2 0,0-3-2,2-4-1,-3-5-4,5 1-2,-2-17-9,0 0-16,0 0-3,0 0 0,-1-12 1</inkml:trace>
  <inkml:trace contextRef="#ctx0" brushRef="#br0" timeOffset="13946.7977">17414 12257 63,'3'-11'37,"7"6"-1,-10 5-1,16-11-22,3 9-3,-2-3-4,8 3-2,-1 0-1,0-1-2,1 2-2,-3-2-3,3 4-5,-11-5-14,-2 2-15,-2 5 0,-10-3 0,0 0 1</inkml:trace>
  <inkml:trace contextRef="#ctx0" brushRef="#br0" timeOffset="14132.8083">17448 12419 47,'0'0'35,"0"0"0,16 2 0,-16-2-21,26-7-4,-10 1-5,4 0-6,0 4-12,1 3-22,-4-10 1,2 2-2,-4-9 1</inkml:trace>
  <inkml:trace contextRef="#ctx0" brushRef="#br0" timeOffset="14353.821">17815 12142 61,'0'0'34,"-2"24"-1,-2-9-2,-1-3-23,4 5-5,-1 1-7,1-3-6,2-1-18,3 4-5,-4-18 0,3 13 0</inkml:trace>
  <inkml:trace contextRef="#ctx0" brushRef="#br0" timeOffset="14553.8324">17924 12101 50,'15'3'36,"-15"-3"0,12 14-3,-11 5-10,-2-7-16,4 7-3,0 0-8,-8-1-21,1-5-10,3 3 0,1-16-2</inkml:trace>
  <inkml:trace contextRef="#ctx0" brushRef="#br0" timeOffset="15301.8752">18506 11824 37,'-12'4'30,"5"9"3,-8 0-10,3 0-7,6 7-3,-4-5-3,10 8 0,0-5-3,9 2-2,1-5 0,8-1-2,2-7-1,5-5 1,1-4-1,1-3-1,-1-4 1,-3-5-1,-5 0-1,-5-3 1,-6-1-1,-6 0 1,-10 1-1,-3 1 1,-6 3-2,-3 2 0,-1 4-1,-1 0-6,8 3-29,0 5 0,2-2-1,13 1 1</inkml:trace>
  <inkml:trace contextRef="#ctx0" brushRef="#br0" timeOffset="17081.977">19656 11662 14,'15'-7'29,"-15"7"2,0 0 2,1-13-10,-10 3-8,9 10-3,-25-10-2,8 9-1,-9-4-2,0 4-3,-8 0-1,0 5-1,-4 2 0,-1 4-1,1 2 0,3 2-1,3 3 1,6 0-1,6 1 0,8 0 1,8-2-1,9 1 0,7-2 0,9 2 0,6-1 0,5 1 0,3 2 0,2 1 0,-1 1 0,-3-1-1,-2 4 1,-7-1-2,-7 3 2,-9 0-2,-6-1 1,-8-1 0,-8 0 0,-6-1 1,-7-4 1,-2-1 1,-5-6 0,0-4 0,0-4 0,3-1 0,2-6 0,7-3 0,5-2-3,7-1-3,10 9-10,8-16-23,3 4 0,6 1-1,5-3 1</inkml:trace>
  <inkml:trace contextRef="#ctx0" brushRef="#br0" timeOffset="17627.0082">19777 12142 80,'-1'-15'39,"3"6"-1,1-8-2,7 9-28,-4-3-1,9 6-2,-3 0 0,4 4-3,0 2 0,3 5-2,-3 2 0,0 4 0,-3 5 0,-5 3-1,-2 1 0,-6 3 0,-4 3-1,-6-2 1,-2 1 0,-4-4 0,0 0 1,0-3-1,2-3 2,1-2-1,4-5 1,9-9 0,-5 13 1,5-13 0,14 8 0,1-6 0,2-2 0,6 3 0,1-1 0,0-1-1,1 0 0,-2 0-2,1 3-5,-9-5-18,0 1-17,-3-2 1,-12 2-2,13-11 2</inkml:trace>
  <inkml:trace contextRef="#ctx0" brushRef="#br0" timeOffset="18761.0731">15606 11548 19,'-28'49'26,"10"18"2,-3 1-9,6 5-5,7 4-1,3-1-3,9 5 0,5-6-3,7-2-3,6-6-4,5-8-4,7-2-12,7-3-14,-7-12-2,10 1 1,-8-15 0</inkml:trace>
  <inkml:trace contextRef="#ctx0" brushRef="#br0" timeOffset="19456.1128">20224 11408 22,'11'4'31,"11"11"4,-3-1-1,1 4-12,11 13-5,-4 3-2,6 12-5,-7 4-3,1 12-2,-7 3-2,-5 3-1,-9 3-1,-6 2-1,-5-3 0,-6-2 0,-4-3-1,-6-13-4,3 0-11,0-11-22,-8-17 1,6-6 0,-4-17 0</inkml:trace>
  <inkml:trace contextRef="#ctx0" brushRef="#br0" timeOffset="20156.1528">15505 9950 21,'-28'78'31,"-7"3"3,10 11-2,4 3-12,8-2-4,16 1-6,11-7-3,17-8-6,12-10-15,17-8-18,-1-19-1,12-4 0,-3-15-1</inkml:trace>
  <inkml:trace contextRef="#ctx0" brushRef="#br0" timeOffset="20898.1953">19857 9666 57,'24'14'35,"6"10"0,-1 2 1,-2 9-24,10 17-2,-6 4-2,1 15-2,-11 2-2,-7 11-1,-10 1-1,-9 6 0,-8-1-2,-10-3-3,-4 3-6,-9-6-27,0-11-1,1-5-1,-3-12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7:39:44.60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3984 15411 27,'0'0'25,"0"0"4,-11 5-5,11-5-9,-11 1-3,1-2-1,10 1-4,-16 1 0,16-1-2,-22 1-2,10 0 2,-3-1-2,0 3-1,-4-2 0,1 2-1,0 0 1,0 1-1,2-1 1,1 0-1,1 1 1,14-4-1,-17 2 0,17-2 0,-10 4 0,10-4-1,0 0 1,0 0-1,-6 13 0,6-13 1,-2 17-1,2-8 1,1 3-1,1 2 0,-1 3 1,1 2-1,-1 3 0,2 2 0,-1 2 0,0 2 0,-1 2 0,0 1 1,1-2-2,-1 5 1,0-1 1,-1-1-2,-1 0 1,2-1-1,-1-1 1,1-2-1,-1-1 1,-1-7-1,2 0 0,0-5 1,2-2-1,1-3 1,-4-10 0,7 14 0,-7-14 0,12 6 0,-12-6 1,16 2-1,-6-2 1,1 0-1,2 0 0,0 0 1,1 0-1,-1-1 1,1 1-1,0-2 0,-3 0 1,-1 1-1,-10 1-1,14-8-1,-14 8-3,7-11-5,-7 11-19,6-13-5,-11-1-2,5 3 2</inkml:trace>
  <inkml:trace contextRef="#ctx0" brushRef="#br0" timeOffset="409.0234">3862 15464 11,'0'0'22,"0"0"-1,-2 10-2,3 3-2,3 4-2,-2 5-4,5 7-2,-5 1 0,5 8-1,-5-1-3,4 6-1,-4 2 0,0 1-3,-1-2 1,0-2-1,0-4 0,1-1-1,-1-7 0,1-5 0,1-4 0,-1-6-2,2-5-3,-4-10-7,0 0-19,0 0 0,5-22 0,0 10 1</inkml:trace>
  <inkml:trace contextRef="#ctx0" brushRef="#br0" timeOffset="1277.0728">4224 15711 5,'0'0'23,"9"21"0,-9-10 0,8 8-12,-1 1-3,1 2-1,0 1-2,0-1-3,1-1 0,-3-4-1,1 0 0,-2-5 1,2-2 0,-7-10 1,8 9 2,-8-9 0,0 0 2,10-9-1,-10 9 1,8-25 0,0 11 0,-3-5-1,4-1-1,-2-2-2,4 2 0,-2-3-3,-1 4-2,3 6-8,-8-1-13,0 0-10,-3 14-1,6-14 1</inkml:trace>
  <inkml:trace contextRef="#ctx0" brushRef="#br0" timeOffset="1672.0957">4373 15679 58,'0'12'34,"4"0"-1,-3 0 1,1 3-25,6 7-2,-1 1-2,3 6-1,-1-3-2,2 0-2,1-2 1,0-2-1,2-7 1,-1-3-1,0-9 1,-1-7 0,-1-8-1,1-4 2,-3-7-1,0-3 1,-2-5-2,-1 0 2,-2-1-2,-1 5 0,0 6-2,-5-2-10,-3 7-23,5 16 0,-6-12-1,6 12 1</inkml:trace>
  <inkml:trace contextRef="#ctx0" brushRef="#br0" timeOffset="2165.1239">4673 15426 69,'0'0'35,"0"0"0,0 0 1,-13 25-24,9-8-8,5 7-1,-1 6-1,5 4 0,-2 3-1,5 4 0,-1 2 0,1-3 0,0-2-1,3-3 0,-2-6 0,0-4 0,2-7 0,-1-9 0,-1-6 0,2-5 0,0-6 0,-3-8 0,3-2 0,1-5 0,-1-2 0,3 2 1,-2 2-1,1 1 0,-3 3 1,1 4 0,-1 5 0,-10 8 0,15 2-1,-15-2 1,14 20 0,-6-3-1,-1 3 1,-1 3-1,-1 4-1,1-6-2,1 5-6,-7-7-17,2-3-11,2-3 0,-4-13 0,0 0 0</inkml:trace>
  <inkml:trace contextRef="#ctx0" brushRef="#br0" timeOffset="2388.1366">5044 15712 72,'0'0'35,"0"0"0,4 15 0,-5-4-27,6 4-3,-3 1-2,4 3-2,-1 2-1,-2-6-3,5 4-7,-6-7-19,-2-12-5,7 10-1,-7-10 0</inkml:trace>
  <inkml:trace contextRef="#ctx0" brushRef="#br0" timeOffset="2576.1474">5035 15415 58,'-10'-13'36,"10"13"0,-18-9-2,18 9-10,-9 2-21,9-2-8,-2 12-10,2-12-21,10 18 2,-10-18-3,21 19 3</inkml:trace>
  <inkml:trace contextRef="#ctx0" brushRef="#br0" timeOffset="2827.1617">5167 15383 79,'0'0'37,"-1"26"0,1-1-3,-2-2-25,10 12-2,-4 1-2,5 3-2,-2 1-1,6 2-1,-3-2 0,-1-5-1,1 1-2,-3-10-2,3 0-7,-6-11-12,2-4-15,-6-11 1,13 5-1,-4-8 1</inkml:trace>
  <inkml:trace contextRef="#ctx0" brushRef="#br0" timeOffset="3244.1855">5340 15761 41,'0'0'33,"14"-1"2,-14 1-1,18-8-14,1 6-5,-6-6-5,7 3-4,-1-6-2,1 1-1,-1-4-1,-1 2 0,-2-2-1,-4 0 0,-2-1 0,-4-1 0,-5-1-1,-4 1 1,-5 2 0,-4 1-1,-1 2 1,-1 3-1,-2 3 0,-2 6 0,0 7 0,1 2 0,2 4 0,1 6 1,2 4-1,0 3 2,5 0-1,5 3 1,2-3 0,4 6 1,3-6-1,5-3 0,3-4 0,4-5 0,2-4-1,1-9-2,3-3-4,-3-11-30,4-4-5,-2-2 1,-1-9-2</inkml:trace>
  <inkml:trace contextRef="#ctx0" brushRef="#br0" timeOffset="4752.2716">6030 15337 32,'-14'3'28,"7"8"4,-8 1-8,0 0-6,5 9-3,-7 1-2,9 8-2,-5 1-4,9 8-1,0 1-1,4 2-2,1-1-1,6 0 0,3-5-1,1-1 0,3-5-2,0-8-1,4 0-6,-4-11-11,-1-5-17,8-1 1,-5-9-1,-1-1 1</inkml:trace>
  <inkml:trace contextRef="#ctx0" brushRef="#br0" timeOffset="5048.2886">6209 15487 53,'0'0'33,"8"19"0,-9-8 0,4 3-15,0 11-13,-4 2 0,3 6 0,-3-1-2,3 3-1,-1-2-1,0-1 0,-1-3 0,1-6-3,1-1-2,-2-8-8,5-4-11,-5-10-11,0 0-1,13 1 1,-13-15 0</inkml:trace>
  <inkml:trace contextRef="#ctx0" brushRef="#br0" timeOffset="5281.3021">6220 15536 52,'5'-22'34,"-5"22"0,13-16-7,-6 4-12,9 8-2,-5-6-4,7 9-4,-1-1-1,1 1-3,0 0-1,-1 0-3,2 4-4,-9-5-10,2 0-17,-3 8 0,-9-6-2,3 13 2</inkml:trace>
  <inkml:trace contextRef="#ctx0" brushRef="#br0" timeOffset="5502.3147">6238 15677 42,'0'0'32,"5"15"3,-5-15-2,13 0-17,3 3-4,-1-5-2,7 2-4,-3-3-5,3-2-3,3 3-4,-7-8-7,6 4-8,1 2-13,-8-8-1,2 6 2,-6-8 1</inkml:trace>
  <inkml:trace contextRef="#ctx0" brushRef="#br0" timeOffset="5855.3349">6510 15329 56,'0'0'34,"0"0"-1,12 4 2,-4 7-21,-8-11-5,19 24-1,-7-5-3,2 6-2,-2 2 0,1 6-1,-2 3-1,-2 3 0,-3 2-1,-2 2 0,-2-1 0,-4 1 0,-1-2 0,-1-4 0,-1-5-1,-2-5 1,3-5 0,-2-9-2,3-2-2,3-11-9,0 0-23,-6-15 0,5 1 0,4 0 1</inkml:trace>
  <inkml:trace contextRef="#ctx0" brushRef="#br0" timeOffset="9310.5326">7648 15370 6,'0'0'25,"0"0"2,10 1-3,1-1-6,0-1-2,3-1-2,2 3-3,3-3-3,3 3-2,-1-2-2,3 4-1,-3-2 0,0 3 0,-1-1 0,2 2-1,-6-2-1,0 3 1,-2 0 0,-1-1 0,-3-1-1,0 0 1,-10-4-1,13 6 1,-13-6 0,0 0 0,0 0 0,0 0 0,0 0-1,-1 9 1,1-9-1,-9 13 0,5-4-1,-1 5 0,2 2 0,0 4 0,0 2 0,2 5 0,0 2 0,1 1 0,0 2 0,2-1 0,-1 1 0,1-1 0,1-1 0,-2-2 1,1-1-1,-1-1-1,-1-4 2,-2-3-2,-1-1 2,-1-4-2,-2-3 1,-2-2 0,8-9 0,-18 6 0,6-5 0,1 0-1,-2-1 2,-1-1-1,1 0 0,-1 0 0,1 0 0,1 0 0,12 1 0,-15-2-1,15 2-2,0 0-5,0 0-23,0 0-4,0 0 0,0 0 0</inkml:trace>
  <inkml:trace contextRef="#ctx0" brushRef="#br0" timeOffset="9837.5627">7798 15493 14,'0'0'25,"0"0"-3,0 0-2,0 0 0,0 0-3,0 0-3,0 0-2,0 0-2,3 23-2,-3-5-2,3 9-1,-2 4-2,4 8 0,-3 2-2,3 2-1,-2 2-6,-4-2-14,0-9-13,6 0 0,-7-13-1,6-4 1</inkml:trace>
  <inkml:trace contextRef="#ctx0" brushRef="#br0" timeOffset="14637.8373">8421 15618 41,'0'0'33,"14"-4"1,-5-2-5,1 0-6,5 4-10,-6-4-4,8 4-4,-4-4-2,6 3-2,-3-1 0,1 3 0,0 0-1,0 0 0,-1 1-2,-2 0-1,0 5-4,-14-5-7,16-2-17,-16 2-3,0 0-2,3 16 3</inkml:trace>
  <inkml:trace contextRef="#ctx0" brushRef="#br0" timeOffset="14919.8534">8434 15703 34,'0'0'31,"0"0"2,0 0-7,0 0-6,12 6-3,-3-11-3,8 7-3,-4-7-4,8 6-3,-1-3-1,1 2-3,2 1-5,-3-1-31,2-5 1,5 4 0,-6-8-2</inkml:trace>
  <inkml:trace contextRef="#ctx0" brushRef="#br0" timeOffset="17549.0038">10212 15330 31,'0'0'29,"1"15"3,-1-15-1,0 0-9,-9 8-12,9-8-2,-11 11 0,0-1-2,3 3-2,-5 3 0,2 5-2,-3 3 0,-3 5-1,-2 4 0,-3 0 0,-1 1-1,3 3 0,-2-3 0,0-3 0,2-3 0,5-4 0,3-4 0,2-3 1,5-4-1,5-13 1,-1 12-1,1-12 2,15 3 0,-1-4 0,4-3 0,6 1 0,5-3 0,5 2 0,4-1-1,3 1 0,0-1 0,4 2-1,-3 1 1,-1 0-1,0 2 1,-4-2-1,-5 1 0,-3 0 0,-5-1 1,-5 1-1,-4-1 1,-4-1-1,-11 3 1,0 0-1,3-12 1,-3 12-1,-10-15 1,3 5-1,-4-4 0,-1-2 1,-2-5-1,-2-4 0,-3-4 0,0-3 0,-4-1 1,-1-3-1,1 1 0,0 2 0,0 3 0,1 4 0,3 7 0,2 3 0,4 6-1,3 4-3,10 6-4,0 0-29,-3 12-1,13-4 0,0-4-1</inkml:trace>
  <inkml:trace contextRef="#ctx0" brushRef="#br0" timeOffset="29318.677">7295 15597 12,'0'0'24,"3"-9"1,-3 9-1,0 0-8,0 0-2,0 0-3,0 0-2,0 0-1,-12-11 0,12 11-1,-9 1-1,9-1 1,-16 5-2,6 0-1,-4-4 0,1 6 0,-1-2-1,-3 2 0,0 0-1,1 4 1,1 0-2,0 5 1,3 1-1,2 3 0,2 0 0,6 1 0,4-2 0,5 0 1,3-3-1,5-1 1,4-4 0,4-2 0,3-3 0,0-1 0,1-3 0,0-3-2,-1-1 0,-3-4-4,3 5-12,-4-6-23,-11-2 2,-11 9-2,6-19 1</inkml:trace>
  <inkml:trace contextRef="#ctx0" brushRef="#br0" timeOffset="35810.0483">11956 15448 11,'0'0'20,"0"0"-5,-9-6-2,9 6 0,0 0 0,-13 0-2,13 0-2,-10 3 0,10-3-2,-12 8 0,12-8-1,-11 12 0,11-12-2,-9 15 0,6-4-1,0-2 0,1 3-1,-1 1 0,4 0-1,1 1 1,2 0-1,1-1 0,2 0 1,1-4-1,4 0 0,0-3 0,2-2 1,0-4-1,1-1 1,0-6-2,0 2 1,-1-3 0,-2-4 0,-2 0-1,-1 0 1,-4-2-1,-1 1 1,-4 0-1,-3 0 0,-2 3 1,-4 2-1,-2-1 0,-3 3 0,-1 1 0,-1 3-1,0 3 0,2-1-1,2 5-3,2-4-6,10-1-19,0 0-2,-6 10-1,10 0 1</inkml:trace>
  <inkml:trace contextRef="#ctx0" brushRef="#br0" timeOffset="47591.7218">10887 15619 20,'0'0'16,"0"0"1,0 0 0,0 0 0,0 0-2,0 0-2,0 0-1,0 0-2,0 0-1,-9 3-3,9-3-2,-15 0 0,5 1-2,1 2 0,-2-1 0,-1 1-1,1 0 0,0 0-1,-1-1 2,3 1-1,-3-2 0,12-1 0,-15 2 0,15-2 0,-10 1 0,10-1 0,-9 3 0,9-3-1,0 0 1,0 0-1,0 0 0,-7 13 0,7-13 0,3 18 1,-1-7-1,1 4 0,-1 2 0,1 1 1,-2 1-2,2 4 1,-3 1 1,0 3-1,0 1 0,0-2 0,0 3 0,-2 0-1,0 0 2,-2-2-1,1-3 0,-1-1 0,0-3 0,0-3 0,0-3-1,2-3 1,2-2 0,0-9 0,5 10 0,-5-10 0,0 0 0,17 3 0,-17-3 1,19-1-1,-9 0 0,3 0 0,-1 0 0,1 2 0,3-1 0,-5-1 1,2 2-1,-1 0 0,-2-1 0,0-1-1,-10 1-1,12-5-1,-12 5-7,9-7-8,-11-4-15,2 11-1,0-22 1,1 10 1</inkml:trace>
  <inkml:trace contextRef="#ctx0" brushRef="#br0" timeOffset="47973.744">10822 15738 11,'0'0'25,"12"20"0,-12-20-5,3 22-3,0-7-3,-1 5-2,0 4-4,-2 1-1,2 3-1,-3-1-1,1 4-2,-2-2 0,2 1-1,-1-5-2,1-3-1,1 0-3,-2-8-5,4-2-11,4 1-10,-7-13-2,0 0 2,1-12 1</inkml:trace>
  <inkml:trace contextRef="#ctx0" brushRef="#br0" timeOffset="48380.767">10997 15809 11,'0'0'24,"9"-4"3,-9 4-7,0 0-2,0 0-1,0 0-3,0 0-1,0 12-3,3 1-1,-3 1-2,3 7-2,-2-1-2,3 5 0,-2-1-1,2 1-1,-2-4 1,1 2-2,-1-5 0,0-5-1,-1-1-2,-1-12-3,3 9-9,-3-9-15,-3-9-4,3 9 1,-6-26-1</inkml:trace>
  <inkml:trace contextRef="#ctx0" brushRef="#br0" timeOffset="48621.7809">10991 15776 38,'0'0'31,"12"2"1,-12-2-1,0 0-15,11 1-4,-11-1-1,16 1-5,-16-1-2,19 1-2,-7 1 0,-2-3-3,4 3-3,-14-2-3,21 4-10,-11 2-16,-10-6 0,12 10-1,-12-10 1</inkml:trace>
  <inkml:trace contextRef="#ctx0" brushRef="#br0" timeOffset="48841.7933">11037 15922 46,'0'0'32,"13"3"2,0-4-1,0 0-18,-3-4-3,5 5-4,-1-3-4,0 0-4,1 4-7,-4-4-14,-11 3-12,18-5-1,-11-4-1,-7 9 2</inkml:trace>
  <inkml:trace contextRef="#ctx0" brushRef="#br0" timeOffset="49463.8292">11185 15678 44,'0'0'31,"13"7"2,-13-7-1,13-3-20,-1 4-2,-2-4-2,5 4-2,-1-3-3,2 1 0,-1-4-2,2 4 0,-2-1 0,-1 0 0,-2 1 0,-1 0-1,-11 1 0,13 1 1,-13-1-1,0 0 1,0 0-1,8 14 0,-8-14 1,0 14-1,1-5 1,0 3-1,-1 2 1,2 3 0,-1 1 0,2 3 0,-2 2 1,0 4-2,-1-1 2,1 1-2,1 2 1,-2-1-1,0 0 1,1 1-1,0-3 0,-2-1 0,0 1 0,-1-4 1,-3-2-1,1-1 0,-3-6 1,0-3 0,-3-2-1,0-4 1,0-3 0,0-2-1,-1-1 1,2-2-1,9 4-1,-16-11-1,16 11-2,-8-14-4,8 14-14,0 0-15,5-20 1,-5 20-1,1-23 2</inkml:trace>
  <inkml:trace contextRef="#ctx0" brushRef="#br0" timeOffset="49757.846">11264 15701 42,'14'14'31,"-14"-4"2,5 9-5,-6 8-9,1-1-11,4 10-2,-2-1 1,3 3-6,1 4-6,-2-4-13,-4-4-14,5 3 0,-7-14-2,4-1 1</inkml:trace>
  <inkml:trace contextRef="#ctx0" brushRef="#br0" timeOffset="54381.1105">12794 15262 21,'0'0'31,"9"0"2,-9 0 0,0 0-10,0 0-6,0 0-2,0 0-5,-9-5-3,9 5-2,-9-2-2,9 2 0,-14-1-2,14 1 1,-18 0-1,6 1 0,0-1-1,-1 2 0,-1 1 1,1-2-1,-1 1 1,2 1-2,-1-1 2,3 2-1,1 0 0,9-4 1,-14 9-1,14-9 0,-7 11 0,7-11 0,-5 15 0,4-6 0,1 2 0,0 2 0,2 2 0,-1 2 0,1 1 0,0 3 0,0 2 0,0 1 0,-1-2 0,-1 2-1,0-1 1,0 1 0,0-2-1,-3 0 1,2 1-1,-2-4 0,2 0 0,-2 0 1,1-4-1,0 0 1,1-3-1,0-2 0,2 0 1,-1-10 0,2 16 0,-2-16 0,8 11 0,-8-11 0,14 8 1,-5-7 0,1-1 0,5-1 0,0 0 1,0 0-1,0 0 0,3-2 0,-2-1-1,1 3 1,-2 0-1,0 1 0,-3 0-1,1-1 0,-2 2 0,-11-1-2,16 4-3,-16-4-5,10-4-14,-10 4-11,0 0 0,-1-13-1,-7 2 3</inkml:trace>
  <inkml:trace contextRef="#ctx0" brushRef="#br0" timeOffset="54802.1345">12762 15367 22,'0'0'26,"0"0"1,0 0-5,0 0-4,8 18-1,-7-5-4,2 8-2,-3 0-3,4 7-1,-3 0-3,1 5-1,-3-2 0,1-1-2,-1-3 0,0-4 0,-1-1-2,-1-5-2,4-2-7,-1-15-15,-4 13-8,4-13-1,0 0 1</inkml:trace>
  <inkml:trace contextRef="#ctx0" brushRef="#br0" timeOffset="55405.169">13109 15445 10,'20'-2'28,"-20"2"2,14-9 1,-14 9-9,11-9-3,-11 9-3,0 0-2,11-7-4,-11 7-1,0 0-2,-5-10-1,5 10 0,-10-6-2,10 6-1,-19 0 0,8 1-1,-5 2-1,2 2 0,-2 2 0,0 6 0,1 0 0,1 1 0,3 2 0,4 3-1,3-1 1,2 2-1,2 1 0,4-4 1,3 1-1,3 0 0,0-1 0,3-4 1,2-2-1,1-2 0,1-2 0,-1-4-2,2 1-1,-3-8-4,6 7-12,-4-8-21,-4-3 2,1-4-2,-4-3 1</inkml:trace>
  <inkml:trace contextRef="#ctx0" brushRef="#br0" timeOffset="56079.2076">13311 15264 78,'0'0'37,"10"11"0,-10-11-4,0 0-19,22 8-7,-11-8-1,7 2-1,-1-3-3,5 1 0,0-2-1,1 2 0,-2 0 0,0-2-1,-3 1 0,0 1 1,-3-1-1,-4 1 0,-2 0 1,-9 0-1,11-1 1,-11 1-1,0 0 0,0 0 0,1 9 0,-1-9 0,-9 15 0,4-1 0,0 1 0,-1 4 0,1 4 0,0 0 0,3 6 0,0-1 0,1 3 0,1 1 0,0 0 0,2-1 0,-1 0 0,1-1 0,-2-2 0,0-2 0,-1-5 0,0-2 0,-2-3 0,-1-4 0,4-12 0,-14 14 0,4-12 0,-1-1 0,-3-2 0,-1-3 0,1 0 0,-1 0-1,3 0 0,0-1-1,12 5-3,-16-13-5,16 13-14,4-10-16,-4 0 2,1 0-1,-1-3 2</inkml:trace>
  <inkml:trace contextRef="#ctx0" brushRef="#br0" timeOffset="56375.2245">13410 15304 72,'0'0'35,"6"26"1,-5-3 1,3 2-25,-2 12-6,-3 2-2,5 6 1,-4-1-3,4 1-1,0-1-4,-3-9-7,4-6-27,-1-2 1,-4-10-1,1-2-2</inkml:trace>
  <inkml:trace contextRef="#ctx0" brushRef="#br0" timeOffset="57689.2994">9798 15178 38,'-6'12'30,"-7"-9"2,3 6-9,-2 7-7,-7-2-3,4 10-3,-7 0 0,5 7-4,-1 1-1,2 9-1,2 5-1,3 4 1,4 6-2,7 4 1,5 1-2,7 1 0,4-3-1,5-7-3,11-3-7,2-5-26,2-16 1,5-4-1,-1-12 0</inkml:trace>
  <inkml:trace contextRef="#ctx0" brushRef="#br0" timeOffset="58684.3566">13694 15109 43,'0'0'31,"0"0"4,10-2-8,-10 2-7,9 6-5,4 6-4,-2-2-2,5 9-3,1 1-1,4 7-2,-1 3-1,3 8-1,-2 4 1,-1 5-1,-3 3-1,-2 3 0,-6 1 0,-4 1-1,-5-1 0,-5-8 0,-2-4-2,-4-9-2,2-3-3,-7-13-13,3-3-15,3-5-1,1-10 1,9 1 1</inkml:trace>
  <inkml:trace contextRef="#ctx0" brushRef="#br0" timeOffset="59848.4232">14246 15000 54,'14'2'32,"-14"-2"2,0 0-9,0 13-8,0-13-2,-6 17-4,0-7-4,3 8 0,-4-3-2,2 5-1,-5-1-2,3 4 0,-3 1-1,0 0 0,-1-1 0,1-2-1,0-2 0,2-2-1,1-3 1,7-14-1,-11 14-2,11-14-1,0 0-4,0 0-6,0 0-16,-4-10-6,0-1-2,2-1 2</inkml:trace>
  <inkml:trace contextRef="#ctx0" brushRef="#br0" timeOffset="60129.4392">14139 15004 56,'0'0'35,"8"13"-1,-8-4 2,0-9-19,9 27-5,-4-11-3,8 9-2,-2-1-2,5 4-2,-3 0 0,2-1-1,-2-3-1,-1 0 0,-1-4-1,-3-2-1,-2-7-2,-6-11-1,7 16-4,-7-16-7,0 0-16,0 0-6,-12-7 0,3 0 0</inkml:trace>
  <inkml:trace contextRef="#ctx0" brushRef="#br0" timeOffset="60358.4523">14102 15172 51,'-9'-2'36,"9"2"-1,11 6 1,-11-6-17,20 3-5,-6-2-3,8 5-3,0-5-2,5 3-2,-1-3-2,0 0-1,-1 3-3,-4-6-6,5 4-20,-6 3-12,-8-5 3,-1 5-3</inkml:trace>
  <inkml:trace contextRef="#ctx0" brushRef="#br0" timeOffset="61350.5091">14720 15486 5,'0'0'27,"-11"-7"0,11 7 2,0 0-10,-11 3-2,11-3-3,-9 2-4,9-2-1,-11 10-2,11-10-1,-12 9-2,12-9 0,-12 15 0,8-2-1,-2-2 0,4 3 0,1-2 0,4 4 0,1-1-1,7 0 0,0-5 0,4-1-1,4-4 1,1-3-1,1-3 0,1-3 0,-2-5-1,-3-1 1,1-3-1,-6 1 1,-3-2-1,-5 2 1,-4-4-1,-6 5 1,-3 1 0,-2-1-1,-6 5 0,2 3 1,-1 3-1,-1 2 0,2 3-2,2-1-1,8 8-6,5-12-18,-9 12-11,9-12 1,0 0-1,21 5 2</inkml:trace>
  <inkml:trace contextRef="#ctx0" brushRef="#br0" timeOffset="62653.5836">15520 15227 29,'12'-7'27,"-12"7"-1,0 0-2,9 1-3,-9-1-4,0 0-1,0 0-2,1 12-5,-1-12-1,-7 15-2,7-15-1,-12 24-1,0-7-1,2 5-1,-6 2 0,1 5-1,-2 5 0,-1 2-1,-3 2 0,0 0 1,1-1-1,1 0 0,0-2 0,3-5 0,0-3 0,5-6 0,4-3 0,2-4 0,3-3 0,2-11 0,9 11 0,2-7 0,4-3 1,5 0-1,5-2 1,6 0 0,1 0-1,4 0 1,2 2 0,-1-1-1,0 1 1,-2 1-1,-3 0 0,-2 2 0,-1 1 1,-4-1-1,-3-1 0,-4 1 0,-2-2 0,-5 0 0,-1-1 1,-10-1-1,11-1 1,-11 1-1,0 0 1,4-12 0,-4 12-1,-2-18 1,0 7-1,-1-3 0,-2-2 0,-5-5 0,-1-4 1,-4-4-1,-2-3 0,-3-3 0,-1-1 0,-1-1 0,-2 1 0,3 2 0,2 7 0,0 1 0,4 5 0,1 5 0,3 3 0,2 2 0,9 11 0,-11-14-1,11 14 0,0 0-1,0 0-2,0 0-9,15 1-25,-15-1-2,15 15 1,-5-3 0</inkml:trace>
  <inkml:trace contextRef="#ctx0" brushRef="#br0" timeOffset="64110.6669">16337 15506 28,'0'0'29,"0"0"-3,0 0-2,0 0-2,9-5-4,-9 5-3,0 0-2,-9-4-4,9 4-2,0 0-2,-13 4-1,3-5 0,10 1-2,-18 1 0,6-1-1,-1-1 0,-1 1 0,0 0-1,-2 1 1,2 3-1,-1-1 0,2 0 0,2 3 1,0-1-1,11-5 0,-15 10 0,15-10 1,-5 14-1,5-4 0,3 1 1,0 0-1,2 4 1,0 3-1,1 2 0,1 1 1,-3 0-1,1 3 0,-3 1 0,-1 2 0,-2 3 0,-1-2-1,-2-1 1,-1 1 0,-1-2 0,0-1-1,2-2 2,1-2-2,1-7 1,2 1 0,2-3 0,-2-12 0,11 15 0,-11-15 0,20 10 1,-9-6 0,3-2-1,0-1 1,1 0 0,0 1 0,0-3-1,-1 1 1,0 0-1,-3-1-2,0 2 0,-11-1-4,18-1-8,-18 1-25,0 0 1,2-11 0,-6 1 0</inkml:trace>
  <inkml:trace contextRef="#ctx0" brushRef="#br0" timeOffset="64618.696">16305 15633 38,'0'0'28,"3"-13"-2,-3 13-3,0-11-2,0 11-3,0 0-2,5 11-4,-5-11-3,1 22-2,-3-4-1,4 7-2,-3 2-1,2 5 0,-2 1-1,1 2-1,-1-2 0,0-2-2,1-1-1,-3-8-5,6 4-8,-5-9-24,-1-8 1,3-9-1,0 0 2</inkml:trace>
  <inkml:trace contextRef="#ctx0" brushRef="#br0" timeOffset="65715.7588">16566 15647 31,'0'0'33,"0"0"2,0 0 0,4 10-12,-4-10-4,0 0-6,0 0-4,0 0-2,10 1-2,-10-1 0,14 6-2,-3-2-1,-2-3 0,3 2-1,1 1 0,2 0 0,-1-2 0,-1 1 0,2-3-1,-1 1 1,0-1-1,-2 0 1,-1 0-1,-11 0 0,18-1 1,-18 1-1,13 1 0,-13-1 0,0 0 1,10 13-1,-10-13 0,0 19 1,-1-7-1,-3 4 0,1 2 0,0 4 0,0 1 1,-1 2-2,1-1 2,0-1-1,2 0 0,0-2 0,2-2 0,-1-4-1,2-3 0,-2-12-2,6 17-1,-6-17-5,10 7-10,-10-7-22,0 0 2,13-19 0,-10 4 0</inkml:trace>
  <inkml:trace contextRef="#ctx0" brushRef="#br0" timeOffset="66016.776">16933 15683 76,'0'0'37,"11"8"0,-11-8 1,0 12-28,4 3-3,-3-2-3,2 6 0,-1-1-3,0 1 1,-1 3-1,1 0 0,-1-2 0,-1 1-2,0-4 1,0-1-1,1-1-2,-3-5-2,2-10-3,0 0-5,0 0-13,0 0-11,0 0 0,2-18-1,-7 0 3</inkml:trace>
  <inkml:trace contextRef="#ctx0" brushRef="#br0" timeOffset="66243.789">16915 15733 46,'6'-15'34,"-6"15"2,8-9-5,-6-1-11,9 8-2,-11 2-6,17-8-4,-17 8-2,20-5-1,-10 3-3,2 1-1,0 1-2,-1 1-1,2 3-3,-13-4-4,18 2-9,-18-2-18,10 3-2,-10-3-1,0 0 3</inkml:trace>
  <inkml:trace contextRef="#ctx0" brushRef="#br0" timeOffset="66436.8">16960 15788 50,'2'14'35,"-2"-14"1,5 16 0,6-7-16,-11-9-7,18 4-3,-6-7-3,5 3-2,-2-3-4,0-2-5,4 3-12,-2-1-22,-5-4 0,0 1-1,-5-4 2</inkml:trace>
  <inkml:trace contextRef="#ctx0" brushRef="#br0" timeOffset="67164.8416">17228 15464 83,'-4'9'37,"4"-9"1,0 0-5,0 0-21,8 9-7,-8-9 0,14 0-1,-14 0-2,21 3-1,-8-1 1,1 2-1,3-3 0,-3-1 0,1 0 0,1 0 0,1 0-1,-2-1 0,0-1 0,-3 1 1,-2 0-1,2 5 0,-12-4 0,14 10 0,-14-10 0,7 15 0,-6-4 0,-2 2 0,0 4 0,-2-1 0,-1 2 0,0 1 0,1 2 0,-1 1 0,2 2 0,1-3 0,1 2 0,2 2 0,0 0 0,0 1 0,0 2 0,1-1-1,-1-1 2,-1 1-2,-1-3 2,-1-4-2,-2-1 1,-1-5 0,-2-2 0,6-12 0,-20 12 0,10-10 0,-3-2 0,0-1 0,-1 0-1,1-2 0,1 1-2,0-1 0,12 3-5,-16-4-5,16 4-27,0 0 2,-3-10-1,3 10 1</inkml:trace>
  <inkml:trace contextRef="#ctx0" brushRef="#br0" timeOffset="67520.8619">17340 15542 65,'0'14'38,"3"4"0,-2 4 1,5-4-16,-1 15-16,-4-1-1,5 6-1,-4 1-2,1 1-1,-2 0-3,0-5-4,2 1-9,-4-7-26,-3-6 1,2-6 0,-1-7-2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07:41:29.35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18527 9842 8,'0'0'14,"0"0"-2,-5-10-1,5 10-1,0 0 0,0 0-2,-6-10 0,6 10 0,0 0-1,0 0-1,0 0-1,-10 0 0,10 0-1,0 0 0,-7 9 0,7-9-1,0 0 0,-10 13 0,10-13 0,-5 14-1,5-14 0,-3 13 0,3-3 0,-2 0 0,5-1 1,-1 2-1,2 1 0,0-2 2,3 3-2,1-4 1,2 0-1,2-4-1,1 3 1,1-6-1,1-2 2,2 0-2,0-1 0,-1-3-1,3-4 1,-4 3-1,1-4 1,-3 0-1,1-2 0,-4 0 0,-1 2 0,-1-2 0,-3 2 0,-1-2 0,-4 11 1,-2-17-1,-1 8 0,3 9 1,-19-18-1,6 9-1,-3 4 1,-2-1 0,-1 2 0,-1 2-1,0 5 1,0 3-2,1-1-3,6 4-4,-2-5-7,5 1-15,6 8-2,4-13 1,-7 17 1</inkml:trace>
  <inkml:trace contextRef="#ctx0" brushRef="#br0" timeOffset="1531.0876">18615 10123 6,'0'0'14,"0"0"-1,0 0-1,0 12 0,0-12-2,0 12-1,0-12 0,0 14-2,0-14 0,1 16-1,-1-2 0,0-2-1,1 2-1,-1 1 1,1 3-1,-1 0-1,0 2 1,-1 1-2,2 1 1,-1 0-1,1 2-1,-1-2 1,1 3 0,-1-1-1,1 2 0,0 3 1,-1 2-1,-2 0 0,1 2 1,-2 0-1,2 2 0,-2 0 1,1 1-1,-2-2 0,3 1 1,0-2-1,-1 1 0,1-1 0,1 1 2,-1-2-2,2 2 0,-1-3-1,1 1 1,1-2 0,0 0-1,-2 0 1,2 0-1,1-1 1,0 0-1,-1-1 0,1 1 0,0-1 1,-1 1-2,1-3 2,-1-2-1,0 1 0,-1 0 0,2-3 0,-1-1 1,-1-1-1,0-2 0,0 2 0,-1 1 0,1-2 0,-1-1 0,0 1 1,0-3-1,0 1 0,-1-3 0,1-1 0,-1-3 0,1-10 0,-1 16 0,1-16 0,-1 13 0,1-13 0,-1 11 0,1-11 0,-1 13 0,1-13 0,-2 11 0,2-11-1,0 0 0,0 13-2,0-13-6,0 0-6,0 0-18,0 0 1,-8-10-1,-1-1 1</inkml:trace>
  <inkml:trace contextRef="#ctx0" brushRef="#br0" timeOffset="1985.1136">18487 11669 39,'16'1'30,"-16"-1"2,16 11-1,-7-4-16,-9-7-5,16 17-2,-10-7-2,4 5-2,-2-2-2,3 0 1,-2 0-2,2 2 1,0-2-1,1-3 1,-1-2-1,2 1 0,-13-9 0,20 6 0,-20-6 1,16-4-1,-16 4 0,12-15-1,-6 4 1,-1-4 0,1-1 0,-1-1-1,1 0 1,1-1 0,-1 2-1,0-2 1,-1 3 0,0 3-2,-5 12-1,7-17-5,-7 17-20,0 0-8,2-12 0,-2 12-2</inkml:trace>
  <inkml:trace contextRef="#ctx0" brushRef="#br0" timeOffset="3462.198">19411 10710 8,'0'0'23,"0"0"2,0 0-6,0 0-2,0 0-2,0 0-3,0 0-1,0 0-3,0 0-1,-15-9-2,15 9-1,-12-1-1,12 1 0,-15 1-1,6-1 0,-2 1 0,1 1-1,-2-1 2,1 1-1,-1 0 0,2 0 0,-1 0 1,11-2-1,-15 5 0,15-5 0,-10 4 0,10-4 0,0 0-1,-11 7 1,11-7-1,-5 9 0,5-9 0,-2 14 0,1-5 0,2 5 0,1 3 0,1 3 0,0-2-1,2 5 1,0 3-1,-1-1 1,1 1-1,-1-1 0,0 0 1,-1 0-1,-1 2 0,1-5 1,-3 0-1,0 0 0,0-3 0,-1-2 0,-1-2 0,1-4-1,1-1 1,0 0 0,0-10 0,3 11 0,-3-11 0,0 0 0,11 6 0,-11-6 0,17-3 0,-5-1 0,1-2 0,3 0 0,0 1 1,2-1-1,-2 0 0,0 1-1,-1 2 1,-2 0-2,-2 3-1,-11 0-2,17-1-7,-17 1-11,0 0-12,0 0-1,0 0 1,0 0 1</inkml:trace>
  <inkml:trace contextRef="#ctx0" brushRef="#br0" timeOffset="3831.2192">19618 10814 34,'0'0'31,"11"2"3,-11-2-1,0 0-12,12 10-8,-12-10-1,8 18-4,-5-9-2,3 6-2,-4-1-1,3 5-1,-3-1 0,1 1-1,-2-1-1,0 3 1,0 1-1,-1-4 0,1-2-1,-1-4-1,1 0-2,-1-12-3,4 13-7,-4-13-19,0 0-2,-2-11-2,-3-4 3</inkml:trace>
  <inkml:trace contextRef="#ctx0" brushRef="#br0" timeOffset="4104.2346">19594 10802 45,'8'-10'34,"-3"1"1,5 3 1,1 0-16,-3-6-7,8 6-4,-2-6-3,4 5-2,-2 0-2,2 1-1,-1 3-1,0-2-3,0 1-2,-4 0-5,2 7-10,-5 2-16,-10-5 0,0 0 0,2 10 2</inkml:trace>
  <inkml:trace contextRef="#ctx0" brushRef="#br0" timeOffset="4345.2486">19657 10903 48,'0'0'33,"10"8"2,-10-8 0,16-7-18,0 6-4,-3-6-3,5 2-5,-1-1-2,-1-1-4,0 3-3,-6-5-5,5 6-17,-3-1-9,-12 4 0,13-12-1,-11 3 1</inkml:trace>
  <inkml:trace contextRef="#ctx0" brushRef="#br0" timeOffset="5066.2896">19969 10631 73,'11'1'36,"-11"-1"-2,23-9-1,-8 2-24,-3-1-2,7 3-1,-3 1-3,3-3 0,-3 0-2,1 3-1,-3 2 1,-2 2-1,-1 1 1,-11-1-1,14 2 0,-14-2-1,10 12 2,-10-12-1,6 11 1,-6-11-2,2 15 2,-2-3-2,-1-2 2,0 3-1,-2 2 0,1 1 0,-1 1 0,1 2 0,0 3 0,1 0 0,1 2 0,1 2 0,0 0 0,2 2 1,-1 0-1,0-3 0,0 0 0,1 1 0,-1-3 0,-1-5 0,0 0-1,0-3 1,-1-2 0,-2-2 0,-1-2 0,3-9 0,-12 12 0,12-12 0,-18 9 0,6-5 0,-1 0 0,-1 2 0,0-2 0,0 2 0,2 0-1,1-4-2,11-2-6,-12 12-28,12-12 1,0 0 0,-3-10-1</inkml:trace>
  <inkml:trace contextRef="#ctx0" brushRef="#br0" timeOffset="6055.3464">18698 12001 13,'-7'-9'21,"7"9"-1,0 0-2,-9 1 0,9-1-3,-14 3-3,14-3-1,-17 7-1,17-7-2,-16 15 0,9-6-2,-3-1-1,6 6 0,-2-3-2,5 4 0,1-2 0,4 1 0,3-2-1,4 0 0,2-2 0,3-3 0,3-4-1,1-2 1,0-5-1,0-1-1,-2-4 1,-1-2-1,-3-2 1,-2-1-1,-5 0 1,-4-1-1,-4 1 0,-5-1 0,-3 2 1,-5 4-2,-2 0 1,-2 1 0,1 4-2,-1 2-2,6 6-5,-4 0-19,5-2-7,11-2 1,-10 6-2</inkml:trace>
  <inkml:trace contextRef="#ctx0" brushRef="#br0" timeOffset="12539.7173">18412 12173 4,'15'1'24,"-15"-1"1,0 0 1,0 0-7,-12 9-7,12-9 0,-12 9-3,5 0 0,-5-4-1,3 4-3,-3-4 0,2 5-1,-3-3 0,1 0 0,-5 1-1,3 1 0,-4-1 0,0 0-1,-1 1 1,-2 0-1,-2-3 1,2 2-1,-2-4 0,-1 0 0,-1-5 0,4-2-1,-2-3 1,1-1-1,1-1 0,-1-4 0,-1 0 0,1 0-1,1-3 1,-3-1-1,-1-1 0,1-2 1,-2-1-1,1-3 0,-2-1 0,0 0 1,0 0-1,0 0 0,-1-1 0,2-2 1,0 0-1,0 0 0,1 0 0,-1-2 0,0 0 0,-1-3 0,3-2 0,-2 0 0,1-2 0,0 1 0,2-1 0,2-2-1,2 0 1,4 1 0,-1 2 0,3-1 0,2 2 0,2 0 0,2-2-1,2 2 1,1-2 0,1 0 0,2-1 0,1 1 0,1-2-1,0-2 1,2 4 1,0-1-1,-1 1 0,1 2 0,1-1 0,1 1 0,1 3 0,2 0 0,4 0 0,1 3-1,2 1 1,-1-3 0,4 2 0,0 1 0,3 1 0,-1 0 0,-1 2-1,0-1 1,2 0 0,0 3 0,0 1 0,-1 0 0,-2 0 0,1 1-1,-1 2 2,1-1-1,-1 3 0,-1-4 0,0 0 0,1 2 0,3 0 1,0-2-1,0-1 0,2 1 0,0 0 1,2 1-1,-2 0 0,1 1 1,-2 0-1,0 2 0,-2 1 1,1 1-1,-1 1 0,-1 1 0,-2 1 0,-1 1 0,0 1 1,-2 0-1,1 0 0,-2 3 0,-2-1 1,0 1-1,-1 2 0,0-1 0,-10 5 0,14-5 0,-14 5 1,9-5-1,-9 5 1,0 0-1,0 0 0,0 0 0,0 0 0,0 0-1,0 0-2,-9-5 0,9 5-1,0 0-2,-11-4-1,11 4 0,-10-8-2,10 8-1,-10-9-1,10 9-1,-13-11 0,3 5 0,1 4 2,-2-2 1,1 2 1,-1-1 2,0 2 4,-1 1 4,3 2 4,0-1 0,9-1 3,-13 5 1,13-5 1,-9 2-1,9-2 1,0 0-2,0 0-2,0 0 0,0 0 0,0 0-2,9-4-2,-9 4 1,14-4-2,-5 5 1,1-3-1,3 1 0,0-3-1,1 3 0,0 1-1,1 2 1,1 1 0,1 1-1,-4 3 1,1 2-1,-1 0 1,-1 2-1,-1 0 1,-1 0-1,-1-1 1,-1 0-1,0-1 1,-8-9-1,9 13 1,-9-13-1,6 10 1,-6-10 0,0 0-1,-2 12 1,2-12-1,-8 12 1,8-12-1,-13 13 1,6-3-1,-1-1 0,0 1 0,0-1 0,1 1 0,7-10 0,-12 15 0,12-15-1,-6 15 0,6-15-1,-3 11-2,3-11-3,-2 9-6,2-9-21,0 0-1,-13 11-2,2-14 2</inkml:trace>
  <inkml:trace contextRef="#ctx0" brushRef="#br0" timeOffset="14195.812">16851 11091 23,'0'0'27,"0"0"1,0 0 2,0 0-15,-14-13-2,14 13-3,-16-8-3,6 7-1,-3-4-1,1 3-1,-5-1 0,0 4-1,-1 0-1,-1 4-1,-1 1 0,1 2 0,0 3 0,2 3 0,0 3 0,5-2 0,1 3 0,4 2 0,2 1 1,6 1 0,2 0 0,6-1 0,2-2 0,4 3 0,2-6 0,4-1 0,2-6 0,2-2-1,0-4 1,1-1-1,-1-2 1,-3-2-1,-1-1 0,-1 0 0,-6 0 0,0-1 0,-5 1 0,-9 3 0,14-5-1,-14 5 1,11-5-1,-11 5 1,0 0-3,9-7-2,-9 7-11,9 2-22,-9-2-1,0 0 1,0 0-2</inkml:trace>
  <inkml:trace contextRef="#ctx0" brushRef="#br0" timeOffset="17473.9994">19025 9860 11,'0'0'11,"0"0"1,12-4 0,-3 6 0,-9-2-1,18-2 0,-5 2-1,-2 0-1,4-1-1,0-1-1,4 2-1,0-3-1,2 1 0,3 1-1,2-1 0,2-1-2,2 2 0,2 0 0,3 1 0,0-1 0,4 1-1,2-1 1,0 3-1,2 0 0,3-1 1,-4-2-1,3 4 1,-3-2 0,0 3-1,0-2 1,-2 0 0,-3 0-1,2 1 1,1 1 1,0 0-2,0-3 0,3 3 1,-2 0-1,2-1 0,3 2 1,1-1-1,-2 0 0,1 1 0,-1 2 0,1 0 0,1 0 0,-2 2 0,0 0 0,-1 2-1,0 0 1,-2 0 0,-2 0-1,0 3 0,-4-1 1,1 0 0,-4 2-1,2-1 2,-1-1-1,0 3 0,-2-1 0,2 0 1,-3 0-1,1 2 0,-1-3-1,-2 4 1,-2 0 0,2-4 0,-2 0 0,-1 4-1,0-1 1,-1-1-1,-3 2 1,1-3-1,-2 2 0,0 1 1,-3 2-1,2-2 0,-4-1 1,0 3-1,-1-1 0,-1 2 1,-1 0 0,-1-2-1,-3 3 1,1 2-1,-1-1 1,2-2-1,-2 1 1,1 1-1,0-2 1,2 2-1,3-2 2,-1-2-1,1 2-1,-1 1 1,1 0-1,-1-2 0,0 2 0,-2 0 1,-1-2-1,0 3 0,-2-1 0,1-2 0,-1 2 0,1 0 0,-2 0 0,0-2 1,0 3-1,-1-2 0,-1 0 0,0 1 0,-1-1 0,-1-1 0,2 1 0,-3 0 0,1 2 1,-1 0-1,0 2 0,1-1 0,-1 1 0,0 0 0,-1 0 0,2 2-1,-2-1 1,-1-1 0,0 1 0,0-1 0,0 0-1,-1-1 2,1 0-2,-1-1 1,0-4 0,0 2 0,0-3 0,0-2 0,0-2 0,-1 0-1,0-1 1,1-1 1,0-2-1,0-10 0,-2 17-1,1-7 1,0 0 0,1-10 0,-3 17 0,0-8-1,2 0 1,-1 1 0,0 1 0,2-11-1,-4 15 1,4-15 0,-3 15 0,3-15-1,0 0 1,-3 9-1,3-9-1,0 0-2,0 0-1,2-16-6,-2 16-15,6-12-11,-8 1 1,2 11-1,-7-22 1</inkml:trace>
  <inkml:trace contextRef="#ctx0" brushRef="#br0" timeOffset="18323.048">21731 11761 34,'0'0'27,"0"0"4,0 0-10,0 0-4,0 0-4,0 0-2,3 11-2,2-2 0,-2 0-3,5 6-1,-3 0-2,4 4 0,-1 1 0,3 1-2,-1-2 1,0 0-1,0-4 0,-1-1 0,0-6 0,-9-8 0,16 10 0,-7-10 0,-9 0 0,17-6 0,-7-2-1,-1-1 1,2 0 0,0-3 0,0-2-1,2 0 0,0-3 1,0 0 0,-4 1-1,1 0 0,-2-1 0,0 4-2,-2 3-2,-6-1-8,0 11-24,0 0-1,0 0 0,0 0 1</inkml:trace>
  <inkml:trace contextRef="#ctx0" brushRef="#br0" timeOffset="19079.0913">21861 12198 16,'0'0'29,"0"0"3,-13 7 0,13-7-10,-10 10-5,10-10-3,-10 14-2,10-14-5,-9 14-1,9-14-1,-3 19-2,1-8 1,5 1-1,-1 1-1,3 0 0,1-1-1,1 0 0,3-2 0,0-2 0,2-5-1,1-1 0,0-5 1,2-1-1,-1-5 0,0-2 1,-1-3-1,-2-2 1,-2 1-1,-3-3 0,-3-1 1,-5 1-1,-3 0 0,-3 4 0,-6 1 1,-1 4-1,-2 2 0,0 4 0,-2 2 0,3 3-1,3 4 0,2-5-4,11-1-11,-8 12-21,8-12 0,0 0-1,0-15 0</inkml:trace>
  <inkml:trace contextRef="#ctx0" brushRef="#br0" timeOffset="20735.186">21913 9850 12,'11'3'22,"-11"-3"0,0 0-6,0 0 1,0 0-5,0 0 0,0 0-2,0 0 0,0 0-2,0 0-1,-10-2-1,10 2-1,0 0-1,-9-1-1,9 1 1,-13 1-1,4-1-2,0 0 1,-3 0 0,1 2-1,-3-2 1,1 1 0,-1-2-1,0 1 1,-1-2-1,0 3 1,1-1 0,-1 0-1,2-1 1,0 3-1,1-1 1,12-1 0,-18 5-1,18-5 0,-13 4-1,13-4 1,-5 11-1,5-11 1,0 18 0,2-3 0,1 3 0,2 4-1,2 2 1,3 3 0,-2 2 0,1 5-1,-2 1 1,2-2 0,-2-1-1,-2 2 0,-3-2 0,0 0 1,-1-1-1,-1-3 0,-1-3 0,0-1 0,0-2 0,0-5 0,1-3 0,0-3-1,0-11 1,3 16 0,-3-16 0,11 5 0,-11-5-1,16 1 1,-5-1 0,4-1 1,0-2-1,2 0 0,1-1 0,-1 2 0,-1 0 0,-2-1 0,0 0-2,-14 3-2,19-2-6,-19 2-24,0 0-1,0 0-2,3-18 0</inkml:trace>
  <inkml:trace contextRef="#ctx0" brushRef="#br0" timeOffset="21478.2285">22062 10043 18,'0'0'26,"0"0"3,0 0-6,0 0-3,9-6-3,-9 6-2,9-4-3,-9 4-1,11-4-4,-11 4-1,13-2-2,-13 2 0,16-2-2,-7 0 0,1 2 0,1-2-1,1 2 1,0-1-1,2 1 0,-3-1 0,1 2 0,-2-2-1,-1 1 1,-9 0 0,15 2-1,-15-2 1,0 0-1,8 9 1,-8-9-1,2 14 1,-3-5-1,0 3 1,1 2 0,-2 1-1,2 3 1,-2 1 0,0 2-1,0 1 1,1-1-1,0 1 1,1 0-1,0-1 0,2 0 1,0-2-1,2-2 1,-1-3-1,0 0 0,-1-4 0,-2-10-1,5 14-1,-5-14-2,0 0-2,0 0-6,0 0-18,0 0-7,3-18 0,-3 7 0</inkml:trace>
  <inkml:trace contextRef="#ctx0" brushRef="#br0" timeOffset="21839.2491">22404 9992 54,'0'0'34,"9"-1"0,-9 1-3,0 0-10,7 18-12,-7-18 0,2 24-3,-4-8-1,4 4 0,-1-1-3,2 5 0,-3 0 0,3 1-1,-2-1 0,-1 0-1,2-3 1,-2-3-2,0-1 1,0-7-2,0-10-2,0 10-4,0-10-6,0 0-11,0 0-12,-5-18 1,1 1-1,2 2 2</inkml:trace>
  <inkml:trace contextRef="#ctx0" brushRef="#br0" timeOffset="22119.2652">22347 10025 48,'18'-6'34,"-18"6"0,16-5 2,-1 4-16,-5-7-7,10 5-3,-7-3-2,3 3-3,-1-2-2,1 3 0,-3 0-2,0-1-1,0 2-2,-13 1-3,17-1-3,-17 1-6,13-3-12,-13 3-11,0 0 1,0 0-1,0 0 2</inkml:trace>
  <inkml:trace contextRef="#ctx0" brushRef="#br0" timeOffset="22374.2798">22410 10139 38,'0'0'32,"13"16"2,-1-8-9,-1-5-3,5 2-3,-5-9-6,7 8-4,-6-6-3,4 0-2,-2-2-2,-3 2-1,1-1-2,-3-2-1,1 4-2,-10 1-5,15-9-12,-15 9-15,6-9 1,-6 9-1,-1-15 1</inkml:trace>
  <inkml:trace contextRef="#ctx0" brushRef="#br0" timeOffset="23342.3351">22701 9840 50,'0'0'32,"0"0"2,0 0 0,0 0-20,11 0-2,-11 0-4,9 0-2,-9 0-1,11 2-2,-11-2 0,16 5-1,-16-5 0,18 5-1,-18-5 0,20 4 0,-9-2 0,2-3 0,-1 0 0,-1 1-1,-1 0 1,0-1 0,-10 1-1,15-2 0,-15 2 1,0 0-1,10 1 0,-10-1 0,0 0 0,0 0 0,0 0 0,5 9 1,-5-9-1,0 10 0,0-10 0,-2 18 0,-1-6 0,4 0 1,-2 1-1,-2 3 0,1-1 1,1 2-1,-1 2 0,2-1 1,0 1-2,-3 3 1,1 0 0,1 2 0,2 1 0,-1 2 0,-2-1 0,2 1 0,0 0 0,3-1 1,-2-1-2,1-3 2,-2-2-2,2-2 2,1-2-1,-1-3-1,-1-2 1,-1-2 0,0-9 0,1 15 0,-1-15 0,-3 10 0,3-10 0,-9 8 0,9-8 0,-13 6 0,4-1 0,-2 0 0,-2-1 0,4 0 0,9-4 0,-18 7 1,18-7-1,-12 4 0,12-4 0,0 0 0,0 0 0,-9-3 0,9 3 0,0 0-2,0 0-3,-5-12-12,5 12-21,0 0 1,-9-16-1,9 16 0</inkml:trace>
  <inkml:trace contextRef="#ctx0" brushRef="#br0" timeOffset="26089.4923">18557 8642 8,'0'0'12,"0"0"0,0 0-2,-3 18 0,4-7-2,-4 4 0,3 4-2,-1 1 0,0 5-1,1 5 0,-1 5-1,1 1 0,0 5 0,0 3 0,0-1-1,0 4 0,1-3 0,0-3-1,0-1 0,2-2-1,-1-2 1,2-3-1,-1-2 0,1-2 0,-1-1 0,1-1 0,-1-3 0,-1-2-1,-1-4 1,1 1-1,0-3 0,0-1 0,0-1 0,0-4-2,-2-10-5,6 14-5,-6-14-15,0 0 1,0 0 0,5-10 0</inkml:trace>
  <inkml:trace contextRef="#ctx0" brushRef="#br0" timeOffset="26557.5189">18478 9407 7,'15'24'19,"-11"-14"2,4 7-8,0-2-3,2 5 1,-1-5-1,-1-1-3,1 2-1,-1-4 0,-1-1-2,-7-11 0,13 15-1,-13-15 0,11 10-1,-11-10 0,9 4 0,-9-4 0,10-6 0,-10 6 0,13-12 0,-5 0-1,2 0 1,0-3-1,1 1-1,1 2 1,-2-2-3,1 2-5,-3 2-8,-6-3-13,8 9-1,-12-9 1,2 13 0</inkml:trace>
  <inkml:trace contextRef="#ctx0" brushRef="#br0" timeOffset="31328.7919">21886 12574 14,'0'0'13,"0"0"1,0 0-1,0 0 0,1-9-2,-1 9 1,0 0-3,0 0-1,0 0-2,0 0-1,0 0 0,-9 15-2,8-4 0,-2 1 0,3 4 0,-2 1-1,3 4 0,-2 0 1,2 4-1,-2 2 0,3 0-1,-1 2 0,0 1 0,-1 2 0,1-1 0,-1-1-1,-1 0 0,1-3 1,1-3-1,-1-1 0,1-4 0,0-3 0,1-2 0,0-3 0,-2-11-1,5 18-1,-5-18-2,5 11-2,-5-11-4,0 0-9,9 10-12,-9-10 3,0 0-1</inkml:trace>
  <inkml:trace contextRef="#ctx0" brushRef="#br0" timeOffset="31804.8189">21801 13103 18,'0'0'25,"7"12"0,-7-12-1,3 14-12,1-4-2,0 0-1,1 3-3,0-1 0,4 1-2,-1-2 0,2 1-2,-1-2 1,2-1-2,-1-1 0,0 1 0,2-5 1,-3-1-1,0-3 0,3-3 2,-2-5-2,0 1 1,1-5 0,1 1 1,-3-4-2,0 4 3,0-2-4,-3 4 0,-6 9-9,10-4-22,-10 4-1,0 0-1,-10-16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07T13:32:54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2055 10286 43,'0'0'23,"0"0"-2,-3-10-3,3 10-3,0 0-4,0 0-4,9 20-2,-4-8-2,3 8 0,0 2-1,1 7 1,-2 0-1,3 3 0,-3-1-1,1-1 1,-2-1-1,-1-6 0,-1-3-1,-1-6 1,2-3-1,-5-11 0,0 0 0,0 0 0,-8-16 0,8 0-1,-2-5 1,3-3-1,0-6 1,7-1 0,2 1 0,1-1 0,7 0 1,-1 3-1,4 2 1,1 1 0,1 6 0,-1 4-1,-1 2 1,-1 3-1,-4 3 0,0 0 0,-5 6 1,-11 1-1,12 3 2,-12-3-1,0 0 0,-4 10-1,4-10 0,-13 9-4,13-9-2,-13 8-9,13-8-18,0 0 0,0 0 1,11 12 0</inkml:trace>
  <inkml:trace contextRef="#ctx0" brushRef="#br0" timeOffset="328.0188">2744 10261 28,'11'2'33,"-11"-2"1,21 2 0,-4 0-15,-2-2-5,10 5-2,-2-2-8,4 0-3,-1 5-4,-2-7-5,3 7-8,-8 0-16,-8-8-1,1 3-2,-12-3 2</inkml:trace>
  <inkml:trace contextRef="#ctx0" brushRef="#br0" timeOffset="517.0296">2808 10422 25,'-6'10'33,"11"0"2,-5-10 0,20 3-14,0 1-4,-1-4-5,8-1-9,1 1-7,1-4-17,1-2-13,5 1-1,-2-8 0,8 2 0</inkml:trace>
  <inkml:trace contextRef="#ctx0" brushRef="#br0" timeOffset="1131.0646">3957 9838 38,'-13'0'33,"-11"0"2,1 6-1,-1 1-17,-4-5-3,6 6-6,-1-3-3,7 6-1,-1 3-1,7-1-2,2 4 1,5 4-2,1 0 1,5 4 0,2 2 0,2 2-1,3-2 0,1 4 0,-1 0-1,-4-3 1,-1 2-1,-4-4 0,-4 1-1,-5-4 1,-4-3-1,-5-6 1,-1-3 0,0-4 0,-1-4 1,2-4-1,1-4 2,5-4 0,4 0 0,7 9 0,-1-17 1,1 17 0,15-13-1,-2 11 1,2 4-1,-1 7 0,1 5 0,-1 1-1,-2 7 1,-3 4-1,-2 4 0,-3 2 0,-3 1 0,2 0 0,-3 1 1,0-1-1,0-1 0,2-4 0,1-3 1,4-2-2,3-4 1,3-3-2,4-4-4,0-8-9,1-3-22,7 0 1,-2-10-2,5-2 2</inkml:trace>
  <inkml:trace contextRef="#ctx0" brushRef="#br0" timeOffset="1432.0818">4544 9971 58,'0'0'33,"-18"4"-2,4 0-8,2 14-8,-8 3-4,6 15-3,-5 3-2,7 13-1,-5 3-1,8 8-1,2 0-1,6 2-1,3-1-3,2-9-8,3-8-27,7-7 1,-1-15-2,6-12 1</inkml:trace>
  <inkml:trace contextRef="#ctx0" brushRef="#br0" timeOffset="2105.1203">4648 10170 36,'15'11'32,"-15"-11"1,17 26 1,-6-6-20,-2-2-2,6 8-2,-4-1-4,8 3-1,-5-4-2,0-1-1,-5-3-1,-1-1 1,-4-7-1,-3-3 0,-1-9 0,-10 4 0,10-4 0,-16-17-1,7 4 1,1-4 0,3-3 0,3-2 0,2-2 1,7 5-1,1 1 1,4 3 0,1 2 0,5 2 0,-2 2-1,1 5-1,0 3 0,-2-4-3,4 7-3,-5-6-10,1 5-23,3 3 1,-2-2 0,1 2 1</inkml:trace>
  <inkml:trace contextRef="#ctx0" brushRef="#br0" timeOffset="2366.1354">5134 10425 16,'21'19'29,"-11"-14"2,4 6 2,-4 1-16,-10-12-3,18 25-2,-15-13-2,5 8-2,-6-2-2,-1 4-3,-3-1-2,-1-2-3,0 1-4,-7-6-17,2-3-10,3-2-2,-4-11 1,9 2 0</inkml:trace>
  <inkml:trace contextRef="#ctx0" brushRef="#br0" timeOffset="2780.159">5635 10195 56,'13'1'37,"-13"-1"-1,6 9-1,-8 4-15,-3 0-10,1 7-4,-6 0-2,0 8-2,-3 1 0,-1 1 0,-4-1-1,-1 0 1,-2-3-2,3-1 0,2-4 0,-2-5 0,5-3-3,0-6-3,13-7-5,-17 8-19,17-8-8,-11-16 1,5-3-2</inkml:trace>
  <inkml:trace contextRef="#ctx0" brushRef="#br0" timeOffset="3003.1718">5377 10236 72,'0'0'38,"9"20"0,-1-4-4,-1-6-21,13 11-3,-3-2-3,6 3-3,2 0-2,3 1-2,1 0-1,-4-5-3,5 2-2,-9-12-4,5 7-10,-7-7-17,-3-6-1,2-2 0,-7-7 2</inkml:trace>
  <inkml:trace contextRef="#ctx0" brushRef="#br0" timeOffset="3295.1884">5722 10066 58,'5'-21'35,"-1"5"-1,6 7-6,5 13-10,-2 0-7,8 13-4,-5 6-2,5 7-2,-4 2 0,1 9-1,-3 1-1,-4 2 0,-6 0 0,-3-1-1,-4-5 1,-3-4-1,-1-3 0,-3-10 0,-1-4-2,-1-4-1,5-2-2,-8-7-5,14-4-25,-10 4-2,1-8-1,9 4 1</inkml:trace>
  <inkml:trace contextRef="#ctx0" brushRef="#br0" timeOffset="3789.2168">6134 10531 59,'10'23'31,"4"6"-2,-15-7-10,-2-2-17,-2-3-6,-3-7-16,4 1-8,-11-14-2,15 3 0</inkml:trace>
  <inkml:trace contextRef="#ctx0" brushRef="#br0" timeOffset="4170.2386">6660 10063 55,'0'0'32,"0"0"1,-14 4-10,4 8-8,-6-3-5,2 13-1,-2-1-2,4 10-1,-1 2-1,5 9-1,0 3-1,5 1 0,3 1-3,6-3 1,1-2-3,1-5-1,5-2-4,-3-16-11,-2-4-20,5-4 1,-13-11 0,17-2 1</inkml:trace>
  <inkml:trace contextRef="#ctx0" brushRef="#br0" timeOffset="4592.2627">6778 10256 78,'12'-3'37,"4"6"0,-3 2-2,-13-5-27,19 20-2,-6-5-2,1 5-1,-2 2-3,2 1 1,-4 2-2,-4-2 1,-2-3-1,-4-5 0,-2-3-1,2-12 1,-7 14 0,7-14 0,-11-9 0,6-1 1,3-4 1,2-3-1,2-3 2,5-1 0,1-3 0,5 2 0,4-1 1,1 6-1,3 0 0,2 4-1,-1 1-1,-2 2-2,2 7-5,-10-7-10,0 6-22,-2-2 1,-10 6-1,8-13 1</inkml:trace>
  <inkml:trace contextRef="#ctx0" brushRef="#br0" timeOffset="4806.2748">7084 10068 73,'6'-15'39,"-6"15"1,11-3-2,-11 3-19,14 4-9,-14-4-3,18 19-4,-6-4-2,-2 0-2,3 4-4,-6-3-5,5 8-17,-8-6-14,-2 0 1,-2-2 0,-3-3 1</inkml:trace>
  <inkml:trace contextRef="#ctx0" brushRef="#br0" timeOffset="5034.2879">7325 10386 71,'7'13'38,"-2"6"-1,-3 0 1,-10-1-27,6 8-3,-8-4-4,5 5-1,-1-4-1,0 0-2,3-1-4,-3-10-5,7 3-15,-1-15-15,0 0 2,0 0-2,0-14 2</inkml:trace>
  <inkml:trace contextRef="#ctx0" brushRef="#br0" timeOffset="5314.304">7771 10229 66,'9'8'37,"-7"1"0,-4 1-10,0 11-7,-10-4-8,4 11-4,-7-2-3,2 2-2,-4 2-1,1 1 0,-3-4-2,0 1 0,2-2-1,-2-8-2,7-2-5,-4-11-13,7-3-17,9-2-1,-8-17 0,8-2 1</inkml:trace>
  <inkml:trace contextRef="#ctx0" brushRef="#br0" timeOffset="5554.3176">7518 10231 66,'-3'-10'40,"3"10"-1,16 5 2,-4-9-21,10 18-8,-3-3-3,6 9-4,-1 3-1,2 4-2,0 2-2,0 1 0,0 1-2,-4-8-1,-1 0-3,-3-7-2,4 0-7,-10-12-13,2-4-12,0-4 0,-3-10 1,2-2 1</inkml:trace>
  <inkml:trace contextRef="#ctx0" brushRef="#br0" timeOffset="5755.3292">7900 10028 78,'0'0'40,"12"3"-2,-4 7 1,4 2-27,-2 1-5,3 3-4,1 3-5,-2-1-4,7 9-15,-7-5-18,-4-5 0,-1 1-1,-6-4 2</inkml:trace>
  <inkml:trace contextRef="#ctx0" brushRef="#br0" timeOffset="6101.349">8170 9982 78,'13'8'38,"7"7"1,0 1 0,-5 2-28,12 12-2,-6 1-3,1 5-2,-3 1-2,0 6-1,-6 2-1,-6-3 0,-6 3-2,-6-5-1,-4 2-3,-12-6-5,2-3-28,-9 1 0,-7-8 0,2-3 0</inkml:trace>
  <inkml:trace contextRef="#ctx0" brushRef="#br0" timeOffset="6977.3991">4409 9685 28,'-21'34'29,"5"17"4,-13 1-11,2 1-4,3 15-3,-3 0-4,7 10-2,-1 2-2,10 4-2,3-3-2,9 5 0,8-3-2,5-6-1,8-1-1,8-9-5,11-6-22,8-2-6,-1-18-2,13-3 2</inkml:trace>
  <inkml:trace contextRef="#ctx0" brushRef="#br0" timeOffset="7725.4419">8294 9753 31,'18'12'33,"-4"-1"3,5 9 0,1 4-14,0 0-3,10 15-7,-4 0-2,6 9-4,-3 5-1,1 6-2,-4 3-1,-4 3-1,-6-2-1,-8-2-1,-6-4 0,-7-4-1,-5-4 0,-7-9-2,1-4-2,-8-10-3,8-2-7,-4-5-19,4-10-1,16-9-1,-16 7 2</inkml:trace>
  <inkml:trace contextRef="#ctx0" brushRef="#br0" timeOffset="8146.466">9276 9717 79,'0'0'38,"0"0"0,1 16-6,-4 8-20,12 21-3,-5 9-1,5 16-1,-3 11-3,5 13 0,-3 2-1,1 5-1,-3-3 0,0-3-1,0-7 0,-2-7 0,1-13-2,-5-13-2,6-10-7,-7-15-31,6-18-1,-5-12 2,17-24-3</inkml:trace>
  <inkml:trace contextRef="#ctx0" brushRef="#br0" timeOffset="9397.5375">10258 10550 61,'0'0'33,"12"4"-3,-12-4 1,0 0-27,9 7-4,-9-7-9,13 10-17,-13-10-5,22 1-1,-12-7 1</inkml:trace>
  <inkml:trace contextRef="#ctx0" brushRef="#br0" timeOffset="9717.5557">10519 10606 53,'0'0'34,"4"22"-2,-4-22 1,0 0-23,13 8-7,-3-9-8,5-5-6,5 2-5,2-7-2,5 0-2,-1-2 0,3 1 2,-6 2 2,4 1 7,-7 4 4,-4 3 4,-1 4 4,-3 7 3,-2-3 1,-1 5 1,0 1 2,1-1-1,1 1 0,1-3 1,1-1-2,0-2-4,2-1-4,-1-7-15,6 6-9,-20-4 0,27-12-1</inkml:trace>
  <inkml:trace contextRef="#ctx0" brushRef="#br0" timeOffset="9898.5662">11159 10630 73,'-2'10'37,"2"2"-2,0-12 1,2 9-31,-2-9-12,9-4-27,3 2-1,-4-12-1,5 2 0</inkml:trace>
  <inkml:trace contextRef="#ctx0" brushRef="#br0" timeOffset="11207.6411">12221 9619 61,'0'0'37,"0"0"-1,0 0 2,4-18-24,13 17-5,-2-5-2,5 5-2,3 0-2,2 2 0,-1 3-2,-1 4 0,0 3 0,-4 2 0,-4 7-1,-5 3 0,-7 6 0,-5 4 1,-6 3-1,-3 5 0,-6 2 0,-2 4 0,0 1 1,2-1-1,2 3 0,6-3 0,6 0 1,5-5-1,6-3 0,7-8 1,5-6-1,6-3 0,1-8 0,1-5 1,-3-5-1,-2-3 1,-3-2-1,-5 2 0,-15-1 1,0 0-1,0 0-1,-6 19 1,-7-5 0,-3 5 0,1 4-1,1 3 1,6 4 0,2 6 0,7 3 0,2 0 0,4 1 1,4 2-1,-2 0 0,-2 2 0,-5 1 1,-4-3-1,-8 0 0,-5-2 0,-2-1 0,-5-7 0,0-3-2,0-8 0,3-4-5,-2-12-14,10-8-19,5-7 1,2-11 0,7-3 0</inkml:trace>
  <inkml:trace contextRef="#ctx0" brushRef="#br0" timeOffset="14022.8021">11176 9136 40,'0'0'30,"-5"24"1,0-12-4,-8 5-16,1 8-3,-5-1 1,-1 6-2,-5 0-2,0 8 0,-7 1-1,1 6-1,-4-4 0,0 3-1,-1 0-1,2 0-1,3 0 1,3-8-2,4-4-1,5-5-1,4-4-3,2-8-8,6-5-11,5-10-9,0 0 0,0 0 1</inkml:trace>
  <inkml:trace contextRef="#ctx0" brushRef="#br0" timeOffset="14276.8165">10715 9680 15,'-13'3'28,"10"12"1,-9-7 2,1 6-14,7 8-2,-3-3-3,3 6-3,-2-3-3,8 7 0,-2-2 1,4 1-2,-1-4-2,5-2 1,2-6-1,2-1-1,0-6 1,1-7-1,1-5-5,0-8-7,4-8-26,2 3 1,-5-9-1,6-2 1</inkml:trace>
  <inkml:trace contextRef="#ctx0" brushRef="#br0" timeOffset="14944.8548">11457 8684 19,'0'0'32,"10"-9"0,1 0 2,-1-2-10,-1-9-8,11 3 0,-8-7-6,9 6-3,-6-3-2,5 5-2,-4 2 1,2 2-3,-2 4 0,1 7 0,1 3 0,-3 2-1,1 5 0,-1 5 1,2 5 0,-4 2-1,-2 2 1,-3 2-1,-4-2 1,-3 3-1,-5 0 1,-6-1-1,-5-3 0,-4 1 0,-3-1 1,-3 1 0,0-1 0,-1-4 0,3 0 0,4-1-1,4-2 1,6-6 0,4 0 0,5-9-1,3 15 0,3-6-1,2 2-1,-8-11-1,17 23-3,-11-9-5,6 3-17,-1 3-10,-4-3 0,1 1 0,-1-5 2</inkml:trace>
  <inkml:trace contextRef="#ctx0" brushRef="#br0" timeOffset="15430.8826">11641 9271 33,'0'0'29,"0"0"3,0 0-4,0 0-12,0 0-3,0 0-5,0 0-4,3 14-1,-3-14 2,5 10-2,-5-10-1,6 11 0,-6-11 0,8 10-1,-8-10 2,10 3-1,-10-3-1,0 0 1,0 0-1,10-12 1,-10 12-1,-2-16 0,2 16-1,-7-14 1,7 14-1,-13-6 1,4 6-1,0 5 1,9-5 0,-15 14-1,11-4 2,1 0-2,3-10 2,0 19-2,0-19 1,8 13-1,-8-13-1,0 0-5,10 6-31,-10-6 1,2-10 0,-1 0-1</inkml:trace>
  <inkml:trace contextRef="#ctx0" brushRef="#br0" timeOffset="22805.3044">3819 4861 14,'24'-21'23,"13"-1"-8,4-7-1,17-2-2,6-5-2,10-4-5,5 1-2,12-2-1,4-3-1,4 1-1,3 2 0,-5 4 0,-5 2 0,-7 4 0,-10 3-1,-12 4-3,-13 9-1,-14 3-7,-10 11-11,-20-10-1,-6 11 1</inkml:trace>
  <inkml:trace contextRef="#ctx0" brushRef="#br0" timeOffset="23087.3204">4977 4174 15,'11'4'23,"-11"-4"0,23-7-9,-8 5-4,8 3-1,5 2-3,3 2-2,2 1-1,-1 2-1,0 1 0,-4 4 0,-3 1 0,-10-2 0,-5 1 0,-8-3 0,-3 4-2,-6-4-5,-2 1-15,-8-8-7,8 2 1,-7-9-1</inkml:trace>
  <inkml:trace contextRef="#ctx0" brushRef="#br0" timeOffset="23755.3588">6097 4172 18,'0'0'27,"-14"-5"2,14 5 1,-16 5-15,2-5-2,1 6-5,-5-3-3,4 5-1,-3 1 0,4 5-2,1 2 0,2 2-1,4 1-1,5 3 0,4-1 0,6-3 0,6 0 0,3-6 0,4-3 0,3-4 0,-1-4 0,-5-7 0,2-4 0,-3-1 0,-5-6 0,-3 0 0,-3-4 1,-6-1-1,0 0 0,-1 3 0,-3 2 1,0 1 0,-1 5-1,4 11 0,0 0 0,0 0 0,-3 13 1,8 4-1,2 1-1,1 5-1,4 3-3,0-8-6,1-1-20,8 2-1,-8-17 0,9 3 1</inkml:trace>
  <inkml:trace contextRef="#ctx0" brushRef="#br0" timeOffset="24150.3814">6628 4071 25,'-17'-6'29,"5"13"3,-10-4-2,-2 2-16,1 4-1,-2-3-4,6 4-3,1-2-2,5 4-1,4-1-1,6 1-1,6 0-1,7 2 0,6 1 0,3-1 2,2 2-4,2 1 1,0 2 0,-3 0 1,-4 3-1,-8 0 0,-6 2 0,-7 1 1,-6-2 0,-6-1 0,-3-2 0,-1-4 0,-1-5 0,5-3-2,5-4-3,1-7-12,3-6-15,16-1 0,-2-12 1,13 5-1</inkml:trace>
  <inkml:trace contextRef="#ctx0" brushRef="#br0" timeOffset="24544.4039">6990 4114 41,'0'0'31,"-13"0"0,2 5 0,-8-1-20,0-2-1,1 3-3,-2-3-3,3 5 0,1-2-1,4 4-1,4 0-1,4 0 1,6 2-2,5 3 1,5 2-1,4 1 0,1 0 0,3 2 0,0 0 0,-3 2 0,-2 0 0,-5-2 0,-7 0 0,-4-3 0,-6 2 1,-5-4-1,-5-4 1,-3-1 0,-1-5 0,0-1-1,2-4 0,2-5-3,17 6-9,-17-11-22,15-2 0,9-4 0,2-3 0</inkml:trace>
  <inkml:trace contextRef="#ctx0" brushRef="#br0" timeOffset="25004.4302">7197 4124 39,'-3'10'31,"5"1"2,-2-11-1,-8 14-21,8 2-1,-3-3-1,5 4-2,0 1-3,4 1-1,0-6-1,4 2 0,2-6 0,2-4-1,2-3 0,2-2-1,-1-7 1,2 0-1,-1-4 1,-2-3 0,-2-4-1,-1 1 0,-3-2 1,-2 1-1,-2 2 1,-2 2-1,-1 4 1,-3 10-1,0 0 1,0 0 0,0 0 0,2 19 0,-1-5 0,1 2 0,2 0-1,2 0 1,1-2-2,1-2-2,4 1-4,-12-13-15,16-5-14,-3 1 0,-3-12-1,5 4 2</inkml:trace>
  <inkml:trace contextRef="#ctx0" brushRef="#br0" timeOffset="25586.4635">7647 4050 45,'1'13'32,"-4"-2"2,2 8-1,-2 1-18,-3-1-6,6 6-2,-2-2-3,2-4-2,1 1-1,3-4 0,1-4 0,-5-12 0,18 4-1,-7-9 0,0-6 0,4-1-1,-2-7 1,1-1 0,-1-3 0,-2 3-1,1 2 1,-3 1 1,-2 5-1,-3 3-1,-4 9 1,0 0 0,0 0 0,5 10 1,-6 2-1,0 5 0,1-2 1,1 1 0,4 1 0,-1-2 0,3-3 0,3-1 0,1-7 0,1-3 1,2-4-1,0-3-1,-2-6 1,5-1-1,-2-3 1,1-2 0,-2 0-1,1 3 1,-2 2-1,-1 2 1,-1 6-1,-11 5 1,15-3-1,-15 3 1,7 19 0,-6-7-1,-2 3 0,1 1 0,0 3-2,-1-3-3,5 5-13,0-7-19,-4-14 1,8 11-1,-8-11 0</inkml:trace>
  <inkml:trace contextRef="#ctx0" brushRef="#br0" timeOffset="26021.4884">8202 4155 61,'16'11'36,"-6"-11"-1,6 1 1,5-2-21,-5-7-6,4 2-5,-3-5-1,2 3-2,-2-3 1,-1-2-1,-4 1 0,-3-2-1,-2 0 1,-1-3-1,-5 4 0,-2-4-1,-2 4 0,-3 2 0,-3 8 1,-3 2-1,-2 7 0,-3 7-1,0 3 2,2 6 0,-1 5 2,2 3-2,3-3 1,5 3 0,3-3 1,6 0 0,2-5-1,5-1 1,1-6-1,5-1 0,3-4-1,-1-8-2,3 3-9,-3-6-27,2-9 1,0 0-1,-1-5 0</inkml:trace>
  <inkml:trace contextRef="#ctx0" brushRef="#br0" timeOffset="26395.5098">9006 3967 52,'0'0'35,"-12"8"0,-2 2-1,-2 2-17,3 10-5,-4 1-4,2 6-3,1 1-1,5 8-2,1-3-1,3 0 1,3-1-2,3-1-1,2-1-2,0-6-5,8-1-16,-3-9-13,-8-16 0,18 15-1,-18-15 2</inkml:trace>
  <inkml:trace contextRef="#ctx0" brushRef="#br0" timeOffset="26594.5211">9177 4287 67,'4'9'33,"-4"-9"-3,12 6-6,2-11-34,-14 5-20,20-9-2,-9-1 0,4 4 0</inkml:trace>
  <inkml:trace contextRef="#ctx0" brushRef="#br0" timeOffset="26750.5301">9310 4294 24,'9'3'24,"-9"-3"-3,11-7-22,-2 7-12,-7-11-5,9 9-4</inkml:trace>
  <inkml:trace contextRef="#ctx0" brushRef="#br0" timeOffset="26936.5407">9531 4265 57,'0'0'34,"10"7"-3,-10-7-4,14-5-25,1 6-27,-5-13-5,7 3-3,-6-9 0</inkml:trace>
  <inkml:trace contextRef="#ctx0" brushRef="#br0" timeOffset="27224.5572">9718 3904 47,'15'0'36,"0"7"1,2 1 0,-2 2-16,10 12-7,-5-4-4,5 8-4,-6-1-2,1 3-2,-7 1-1,-4 2-2,-3 1-1,-9-7-5,3 9-16,-6-6-16,-5-6 1,2 3 0,-5-10 0</inkml:trace>
  <inkml:trace contextRef="#ctx0" brushRef="#br0" timeOffset="28093.6069">10438 4291 68,'-14'3'34,"14"-3"-1,-16 12-8,16-12-21,0 0-8,1 14-12,8-7-17,-9-7-1,25 1 1,-13-5 1</inkml:trace>
  <inkml:trace contextRef="#ctx0" brushRef="#br0" timeOffset="28260.6164">10576 4276 21,'0'0'22,"15"5"0,-15-5-8,0 0-10,16 0 0,-2 0-4,0-1-7,2-3-13,6 6-1,-7-9-1</inkml:trace>
  <inkml:trace contextRef="#ctx0" brushRef="#br0" timeOffset="28419.6255">10901 4298 58,'6'16'33,"-6"-16"-1,0 10-11,0-10-15,0 0-29,9 11-6,-9-11-4,15-9 0</inkml:trace>
  <inkml:trace contextRef="#ctx0" brushRef="#br0" timeOffset="29725.7002">5332 4439 44,'0'0'32,"0"0"0,-9 3-8,9-3-10,0 0-3,0 0-6,0 0-3,0 0-3,0 0-5,16 15-9,-5-8-17,-11-7-1,21-1 1,-21 1 0</inkml:trace>
  <inkml:trace contextRef="#ctx0" brushRef="#br0" timeOffset="29912.7109">5485 4438 26,'3'-9'28,"-3"9"-1,0 0 1,0 0-13,8-11-12,-8 11-6,0 0-10,2-9-15,11 9 1,-13 0 0,18-10-1</inkml:trace>
  <inkml:trace contextRef="#ctx0" brushRef="#br0" timeOffset="30086.7209">5665 4403 44,'0'0'33,"7"15"1,-7-15-4,0 0-16,10 12-7,-10-12-20,22 7-18,-22-7-1,24-5-3,-14-9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23C-B908-4BE6-B759-298985D67E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2011-03-07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40.emf"/><Relationship Id="rId7" Type="http://schemas.openxmlformats.org/officeDocument/2006/relationships/image" Target="../media/image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7" Type="http://schemas.openxmlformats.org/officeDocument/2006/relationships/image" Target="../media/image1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70.emf"/><Relationship Id="rId9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relational semantics</a:t>
            </a:r>
          </a:p>
          <a:p>
            <a:r>
              <a:rPr lang="en-US" dirty="0" smtClean="0"/>
              <a:t>Hoare logic</a:t>
            </a:r>
          </a:p>
          <a:p>
            <a:r>
              <a:rPr lang="en-US" dirty="0" smtClean="0"/>
              <a:t>Interlude on one-point rule</a:t>
            </a:r>
          </a:p>
          <a:p>
            <a:r>
              <a:rPr lang="en-US" dirty="0" smtClean="0"/>
              <a:t>Building formulas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2986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Relation for this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19050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r = 0;</a:t>
            </a:r>
          </a:p>
          <a:p>
            <a:pPr marL="0" indent="0">
              <a:buNone/>
            </a:pPr>
            <a:r>
              <a:rPr lang="pt-BR" sz="2000" b="1" dirty="0" smtClean="0"/>
              <a:t>while (x </a:t>
            </a:r>
            <a:r>
              <a:rPr lang="pt-BR" sz="2000" b="1" dirty="0"/>
              <a:t>&gt; 0</a:t>
            </a:r>
            <a:r>
              <a:rPr lang="pt-BR" sz="2000" b="1" dirty="0" smtClean="0"/>
              <a:t>) {</a:t>
            </a: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  r = r + </a:t>
            </a:r>
            <a:r>
              <a:rPr lang="pt-BR" sz="2000" b="1" dirty="0" smtClean="0"/>
              <a:t>3;</a:t>
            </a: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  </a:t>
            </a:r>
            <a:r>
              <a:rPr lang="pt-BR" sz="2000" b="1" dirty="0" smtClean="0"/>
              <a:t>x </a:t>
            </a:r>
            <a:r>
              <a:rPr lang="pt-BR" sz="2000" b="1" dirty="0"/>
              <a:t>= x</a:t>
            </a:r>
            <a:r>
              <a:rPr lang="pt-BR" sz="2000" b="1" dirty="0" smtClean="0"/>
              <a:t> </a:t>
            </a:r>
            <a:r>
              <a:rPr lang="pt-BR" sz="2000" b="1" dirty="0"/>
              <a:t>- 1</a:t>
            </a:r>
          </a:p>
          <a:p>
            <a:pPr marL="0" indent="0">
              <a:buNone/>
            </a:pPr>
            <a:r>
              <a:rPr lang="pt-BR" sz="2000" b="1" dirty="0" smtClean="0"/>
              <a:t>}</a:t>
            </a:r>
            <a:endParaRPr lang="pt-BR" sz="20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4343400"/>
            <a:ext cx="76962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k-SK" sz="2400" dirty="0" smtClean="0"/>
              <a:t>As</a:t>
            </a:r>
            <a:r>
              <a:rPr lang="pt-BR" sz="2400" dirty="0" smtClean="0"/>
              <a:t> </a:t>
            </a:r>
            <a:r>
              <a:rPr lang="sk-SK" sz="2400" dirty="0" smtClean="0"/>
              <a:t>the </a:t>
            </a:r>
            <a:r>
              <a:rPr lang="pt-BR" sz="2400" dirty="0" smtClean="0"/>
              <a:t>program state </a:t>
            </a:r>
            <a:r>
              <a:rPr lang="sk-SK" sz="2400" dirty="0" smtClean="0"/>
              <a:t>use the</a:t>
            </a:r>
            <a:r>
              <a:rPr lang="pt-BR" sz="2400" dirty="0" smtClean="0"/>
              <a:t> pair of integer</a:t>
            </a:r>
            <a:r>
              <a:rPr lang="sk-SK" sz="2400" dirty="0" smtClean="0"/>
              <a:t> variables</a:t>
            </a:r>
            <a:r>
              <a:rPr lang="pt-BR" sz="2400" dirty="0" smtClean="0"/>
              <a:t> (r,x)</a:t>
            </a:r>
          </a:p>
          <a:p>
            <a:pPr marL="0" indent="0">
              <a:buFont typeface="Arial" pitchFamily="34" charset="0"/>
              <a:buNone/>
            </a:pPr>
            <a:endParaRPr lang="pt-BR" sz="2400" dirty="0" smtClean="0"/>
          </a:p>
          <a:p>
            <a:pPr marL="0" indent="0">
              <a:buFont typeface="Arial" pitchFamily="34" charset="0"/>
              <a:buNone/>
            </a:pPr>
            <a:r>
              <a:rPr lang="pt-BR" sz="2400" dirty="0" smtClean="0"/>
              <a:t>1) compute guarded command language for this program</a:t>
            </a:r>
            <a:br>
              <a:rPr lang="pt-BR" sz="2400" dirty="0" smtClean="0"/>
            </a:br>
            <a:r>
              <a:rPr lang="pt-BR" sz="2400" dirty="0" smtClean="0"/>
              <a:t>(express ‘while’ and ‘if’ using ‘assume’).</a:t>
            </a:r>
            <a:endParaRPr lang="pt-B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8720" y="1405440"/>
              <a:ext cx="3772800" cy="2573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640" y="1398240"/>
                <a:ext cx="3797640" cy="25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7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Compute Relation for this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49362"/>
            <a:ext cx="19050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r = 0;</a:t>
            </a:r>
          </a:p>
          <a:p>
            <a:pPr marL="0" indent="0">
              <a:buNone/>
            </a:pPr>
            <a:r>
              <a:rPr lang="pt-BR" sz="2000" b="1" dirty="0" smtClean="0"/>
              <a:t>while (x </a:t>
            </a:r>
            <a:r>
              <a:rPr lang="pt-BR" sz="2000" b="1" dirty="0"/>
              <a:t>&gt; 0</a:t>
            </a:r>
            <a:r>
              <a:rPr lang="pt-BR" sz="2000" b="1" dirty="0" smtClean="0"/>
              <a:t>) {</a:t>
            </a: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  r = r + </a:t>
            </a:r>
            <a:r>
              <a:rPr lang="pt-BR" sz="2000" b="1" dirty="0" smtClean="0"/>
              <a:t>3;</a:t>
            </a:r>
            <a:endParaRPr lang="pt-BR" sz="2000" b="1" dirty="0"/>
          </a:p>
          <a:p>
            <a:pPr marL="0" indent="0">
              <a:buNone/>
            </a:pPr>
            <a:r>
              <a:rPr lang="pt-BR" sz="2000" b="1" dirty="0"/>
              <a:t>  </a:t>
            </a:r>
            <a:r>
              <a:rPr lang="pt-BR" sz="2000" b="1" dirty="0" smtClean="0"/>
              <a:t>x </a:t>
            </a:r>
            <a:r>
              <a:rPr lang="pt-BR" sz="2000" b="1" dirty="0"/>
              <a:t>= x</a:t>
            </a:r>
            <a:r>
              <a:rPr lang="pt-BR" sz="2000" b="1" dirty="0" smtClean="0"/>
              <a:t> </a:t>
            </a:r>
            <a:r>
              <a:rPr lang="pt-BR" sz="2000" b="1" dirty="0"/>
              <a:t>- 1</a:t>
            </a:r>
          </a:p>
          <a:p>
            <a:pPr marL="0" indent="0">
              <a:buNone/>
            </a:pPr>
            <a:r>
              <a:rPr lang="pt-BR" sz="2000" b="1" dirty="0" smtClean="0"/>
              <a:t>}</a:t>
            </a:r>
            <a:endParaRPr lang="pt-BR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292432"/>
            <a:ext cx="1905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r = 0;</a:t>
            </a:r>
          </a:p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( assume(x&gt;0);</a:t>
            </a:r>
          </a:p>
          <a:p>
            <a:pPr marL="0" indent="0">
              <a:buFont typeface="Arial" pitchFamily="34" charset="0"/>
              <a:buNone/>
            </a:pPr>
            <a:r>
              <a:rPr lang="pt-BR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 r = r + 3;</a:t>
            </a:r>
            <a:b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  x = x – 1 )* ;</a:t>
            </a:r>
          </a:p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assume(x &lt;= 0)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154362"/>
            <a:ext cx="1676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assume(x&gt;0);</a:t>
            </a:r>
          </a:p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r = r + 3;</a:t>
            </a:r>
            <a:b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x = x –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29400" y="2011362"/>
              <a:ext cx="3648600" cy="2152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640" y="1998762"/>
                <a:ext cx="3678120" cy="2180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1104900" y="4449762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*</a:t>
            </a:r>
            <a:endParaRPr lang="pt-BR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1100" y="5059362"/>
            <a:ext cx="18849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r = 0;</a:t>
            </a:r>
          </a:p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B*;</a:t>
            </a:r>
          </a:p>
          <a:p>
            <a:pPr marL="0" indent="0">
              <a:buFont typeface="Arial" pitchFamily="34" charset="0"/>
              <a:buNone/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</a:rPr>
              <a:t>assume(x &lt;= 0)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240840" y="3533682"/>
              <a:ext cx="3298680" cy="2664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440" y="3519282"/>
                <a:ext cx="3319920" cy="26946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824948" y="6240767"/>
            <a:ext cx="8229600" cy="464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sz="2400" dirty="0" smtClean="0"/>
              <a:t>2) compute meaning of program pieces, from smaller to bigger</a:t>
            </a:r>
            <a:endParaRPr lang="pt-B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120400" y="3276720"/>
              <a:ext cx="5135400" cy="1638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7440" y="3267720"/>
                <a:ext cx="5162760" cy="16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2463840" y="4359960"/>
              <a:ext cx="5662800" cy="1880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7000" y="4347000"/>
                <a:ext cx="5683680" cy="19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/>
              <p14:cNvContentPartPr/>
              <p14:nvPr/>
            </p14:nvContentPartPr>
            <p14:xfrm>
              <a:off x="4973040" y="4780800"/>
              <a:ext cx="3872160" cy="1579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61880" y="4775760"/>
                <a:ext cx="3897360" cy="15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16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r’ = r + 3  &amp;&amp;   </a:t>
            </a:r>
          </a:p>
          <a:p>
            <a:pPr marL="0" indent="0">
              <a:buNone/>
            </a:pPr>
            <a:r>
              <a:rPr lang="en-US" dirty="0" smtClean="0"/>
              <a:t>x’ = x – k &amp;&amp;</a:t>
            </a:r>
          </a:p>
          <a:p>
            <a:pPr marL="0" indent="0">
              <a:buNone/>
            </a:pPr>
            <a:r>
              <a:rPr lang="en-US" dirty="0" smtClean="0"/>
              <a:t>x &gt; 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</a:t>
            </a:r>
            <a:r>
              <a:rPr lang="en-US" baseline="30000" dirty="0" err="1"/>
              <a:t>k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r’ = r + 3k  &amp;&amp;</a:t>
            </a:r>
          </a:p>
          <a:p>
            <a:pPr marL="0" indent="0">
              <a:buNone/>
            </a:pPr>
            <a:r>
              <a:rPr lang="en-US" dirty="0" smtClean="0"/>
              <a:t>x’ = x – k   &amp;&amp;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x &gt; 0  &amp;&amp;  x – 1 &gt; 0 &amp;&amp;  ... &amp;&amp;  x – (k-1) &gt; 0</a:t>
            </a:r>
          </a:p>
          <a:p>
            <a:pPr marL="0" indent="0" algn="ctr">
              <a:buNone/>
            </a:pPr>
            <a:r>
              <a:rPr lang="en-US" dirty="0" smtClean="0"/>
              <a:t>i.e.</a:t>
            </a:r>
          </a:p>
          <a:p>
            <a:pPr marL="0" indent="0">
              <a:buNone/>
            </a:pPr>
            <a:r>
              <a:rPr lang="en-US" dirty="0"/>
              <a:t>r’ = r + 3k  &amp;&amp;</a:t>
            </a:r>
          </a:p>
          <a:p>
            <a:pPr marL="0" indent="0">
              <a:buNone/>
            </a:pPr>
            <a:r>
              <a:rPr lang="en-US" dirty="0"/>
              <a:t>x’ = x – k   &amp;&amp;</a:t>
            </a:r>
          </a:p>
          <a:p>
            <a:pPr marL="0" indent="0">
              <a:buNone/>
            </a:pPr>
            <a:r>
              <a:rPr lang="en-US" dirty="0" smtClean="0"/>
              <a:t>x </a:t>
            </a:r>
            <a:r>
              <a:rPr lang="en-US" dirty="0"/>
              <a:t>– </a:t>
            </a:r>
            <a:r>
              <a:rPr lang="en-US" dirty="0" smtClean="0"/>
              <a:t>(k – 1) &gt; 0		i.e.     x – k &gt;= 0</a:t>
            </a:r>
          </a:p>
        </p:txBody>
      </p:sp>
    </p:spTree>
    <p:extLst>
      <p:ext uri="{BB962C8B-B14F-4D97-AF65-F5344CB8AC3E}">
        <p14:creationId xmlns:p14="http://schemas.microsoft.com/office/powerpoint/2010/main" val="9848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B*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s,s</a:t>
            </a:r>
            <a:r>
              <a:rPr lang="en-US" dirty="0" smtClean="0"/>
              <a:t>’) in B*    </a:t>
            </a:r>
            <a:r>
              <a:rPr lang="en-US" dirty="0" smtClean="0">
                <a:sym typeface="Wingdings" pitchFamily="2" charset="2"/>
              </a:rPr>
              <a:t>  exists k.  (</a:t>
            </a:r>
            <a:r>
              <a:rPr lang="en-US" dirty="0" err="1" smtClean="0">
                <a:sym typeface="Wingdings" pitchFamily="2" charset="2"/>
              </a:rPr>
              <a:t>s,s</a:t>
            </a:r>
            <a:r>
              <a:rPr lang="en-US" dirty="0" smtClean="0">
                <a:sym typeface="Wingdings" pitchFamily="2" charset="2"/>
              </a:rPr>
              <a:t>’) in </a:t>
            </a:r>
            <a:r>
              <a:rPr lang="en-US" dirty="0" err="1" smtClean="0">
                <a:sym typeface="Wingdings" pitchFamily="2" charset="2"/>
              </a:rPr>
              <a:t>B</a:t>
            </a:r>
            <a:r>
              <a:rPr lang="en-US" baseline="30000" dirty="0" err="1" smtClean="0">
                <a:sym typeface="Wingdings" pitchFamily="2" charset="2"/>
              </a:rPr>
              <a:t>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B* :</a:t>
            </a:r>
          </a:p>
          <a:p>
            <a:pPr marL="0" indent="0">
              <a:buNone/>
            </a:pPr>
            <a:r>
              <a:rPr lang="en-US" dirty="0" smtClean="0"/>
              <a:t>exists k. k </a:t>
            </a:r>
            <a:r>
              <a:rPr lang="en-US" dirty="0" smtClean="0"/>
              <a:t>&gt;= 0 </a:t>
            </a:r>
            <a:r>
              <a:rPr lang="en-US" dirty="0" smtClean="0"/>
              <a:t>&amp;&amp;</a:t>
            </a:r>
          </a:p>
          <a:p>
            <a:pPr marL="0" indent="0">
              <a:buNone/>
            </a:pPr>
            <a:r>
              <a:rPr lang="en-US" dirty="0" smtClean="0"/>
              <a:t>  r</a:t>
            </a:r>
            <a:r>
              <a:rPr lang="en-US" dirty="0"/>
              <a:t>’ = r + 3k  &amp;&amp;</a:t>
            </a:r>
          </a:p>
          <a:p>
            <a:pPr marL="0" indent="0">
              <a:buNone/>
            </a:pPr>
            <a:r>
              <a:rPr lang="en-US" dirty="0" smtClean="0"/>
              <a:t>  x</a:t>
            </a:r>
            <a:r>
              <a:rPr lang="en-US" dirty="0"/>
              <a:t>’ = x – k   &amp;&amp;</a:t>
            </a:r>
          </a:p>
          <a:p>
            <a:pPr marL="0" indent="0">
              <a:buNone/>
            </a:pPr>
            <a:r>
              <a:rPr lang="en-US" dirty="0" smtClean="0"/>
              <a:t>  x – k &gt;= 0</a:t>
            </a:r>
          </a:p>
          <a:p>
            <a:pPr marL="0" indent="0">
              <a:buNone/>
            </a:pPr>
            <a:r>
              <a:rPr lang="en-US" dirty="0" smtClean="0"/>
              <a:t>i.e. by one-point rule:</a:t>
            </a:r>
            <a:br>
              <a:rPr lang="en-US" dirty="0" smtClean="0"/>
            </a:br>
            <a:r>
              <a:rPr lang="en-US" dirty="0" smtClean="0"/>
              <a:t>  r’ = </a:t>
            </a:r>
            <a:r>
              <a:rPr lang="en-US" dirty="0" smtClean="0"/>
              <a:t>r + 3(x-x</a:t>
            </a:r>
            <a:r>
              <a:rPr lang="en-US" dirty="0" smtClean="0"/>
              <a:t>’)  &amp;&amp; x’ &gt;= 0   &amp;&amp; </a:t>
            </a:r>
            <a:r>
              <a:rPr lang="en-US" dirty="0" smtClean="0"/>
              <a:t>x </a:t>
            </a:r>
            <a:r>
              <a:rPr lang="en-US" dirty="0" smtClean="0"/>
              <a:t>– </a:t>
            </a:r>
            <a:r>
              <a:rPr lang="en-US" dirty="0" smtClean="0"/>
              <a:t>x’ </a:t>
            </a:r>
            <a:r>
              <a:rPr lang="en-US" dirty="0" smtClean="0"/>
              <a:t>&gt;= </a:t>
            </a:r>
            <a:r>
              <a:rPr lang="en-US" dirty="0" smtClean="0"/>
              <a:t>0</a:t>
            </a:r>
          </a:p>
          <a:p>
            <a:pPr marL="0" indent="0">
              <a:buNone/>
            </a:pPr>
            <a:r>
              <a:rPr lang="en-US" dirty="0" smtClean="0"/>
              <a:t>and we must also add the diagonal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Havoc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Havoc Statement</a:t>
            </a:r>
          </a:p>
          <a:p>
            <a:r>
              <a:rPr lang="en-US" dirty="0"/>
              <a:t>Havoc statement is another useful declarative statement. It changes a given variable entirely arbitrarily: there will be one possible state for each possible value of integer variable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Expressing Assignment with </a:t>
            </a:r>
            <a:r>
              <a:rPr lang="en-US" b="1" dirty="0" err="1"/>
              <a:t>Havoc+Assume</a:t>
            </a:r>
            <a:endParaRPr lang="en-US" b="1" dirty="0"/>
          </a:p>
          <a:p>
            <a:r>
              <a:rPr lang="en-US" dirty="0"/>
              <a:t>We can prove that the following equality holds under certain conditions: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x = E       is     havoc(x); assume(x==E)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 other words, assigning a variable is the same as changing it arbitrarily and then assuming that it has the right value.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</a:t>
            </a:r>
            <a:r>
              <a:rPr lang="en-US" dirty="0"/>
              <a:t>what condition does this equality hold</a:t>
            </a:r>
            <a:r>
              <a:rPr lang="en-US" dirty="0" smtClean="0"/>
              <a:t>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32880" y="2844000"/>
              <a:ext cx="7233840" cy="370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680" y="2830680"/>
                <a:ext cx="725580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85400" y="3084120"/>
              <a:ext cx="8175600" cy="1805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240" y="3071520"/>
                <a:ext cx="8199720" cy="18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2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as Relation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program  </a:t>
            </a:r>
            <a:r>
              <a:rPr lang="en-US" dirty="0" smtClean="0">
                <a:sym typeface="Wingdings" pitchFamily="2" charset="2"/>
              </a:rPr>
              <a:t> relation  p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specification  relation s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program meets specification:</a:t>
            </a:r>
          </a:p>
          <a:p>
            <a:pPr marL="0" indent="0" algn="ctr">
              <a:buNone/>
            </a:pPr>
            <a:r>
              <a:rPr lang="en-US" dirty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    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example:     p = {((</a:t>
            </a:r>
            <a:r>
              <a:rPr lang="en-US" dirty="0" err="1" smtClean="0">
                <a:sym typeface="Wingdings" pitchFamily="2" charset="2"/>
              </a:rPr>
              <a:t>r,x</a:t>
            </a:r>
            <a:r>
              <a:rPr lang="en-US" dirty="0" smtClean="0">
                <a:sym typeface="Wingdings" pitchFamily="2" charset="2"/>
              </a:rPr>
              <a:t>),(</a:t>
            </a:r>
            <a:r>
              <a:rPr lang="en-US" dirty="0" err="1" smtClean="0">
                <a:sym typeface="Wingdings" pitchFamily="2" charset="2"/>
              </a:rPr>
              <a:t>r’,x</a:t>
            </a:r>
            <a:r>
              <a:rPr lang="en-US" dirty="0" smtClean="0">
                <a:sym typeface="Wingdings" pitchFamily="2" charset="2"/>
              </a:rPr>
              <a:t>’)). r’=2x &amp;&amp; x’=0 }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		s = {((</a:t>
            </a:r>
            <a:r>
              <a:rPr lang="en-US" dirty="0" err="1" smtClean="0">
                <a:sym typeface="Wingdings" pitchFamily="2" charset="2"/>
              </a:rPr>
              <a:t>r,x</a:t>
            </a:r>
            <a:r>
              <a:rPr lang="en-US" dirty="0" smtClean="0">
                <a:sym typeface="Wingdings" pitchFamily="2" charset="2"/>
              </a:rPr>
              <a:t>),(</a:t>
            </a:r>
            <a:r>
              <a:rPr lang="en-US" dirty="0" err="1" smtClean="0">
                <a:sym typeface="Wingdings" pitchFamily="2" charset="2"/>
              </a:rPr>
              <a:t>r’,x</a:t>
            </a:r>
            <a:r>
              <a:rPr lang="en-US" dirty="0" smtClean="0">
                <a:sym typeface="Wingdings" pitchFamily="2" charset="2"/>
              </a:rPr>
              <a:t>’)). x &gt; 0  r’ &gt; x’ }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then the above program p meets the specification 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because implication holds: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r’=2x &amp;&amp; x’=</a:t>
            </a:r>
            <a:r>
              <a:rPr lang="en-US" dirty="0" smtClean="0">
                <a:sym typeface="Wingdings" pitchFamily="2" charset="2"/>
              </a:rPr>
              <a:t>0    ( x </a:t>
            </a:r>
            <a:r>
              <a:rPr lang="en-US" dirty="0">
                <a:sym typeface="Wingdings" pitchFamily="2" charset="2"/>
              </a:rPr>
              <a:t>&gt; 0  r’ &gt; x</a:t>
            </a:r>
            <a:r>
              <a:rPr lang="en-US" dirty="0" smtClean="0">
                <a:sym typeface="Wingdings" pitchFamily="2" charset="2"/>
              </a:rPr>
              <a:t>’ 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456800" y="3187148"/>
              <a:ext cx="205200" cy="214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3480" y="3174908"/>
                <a:ext cx="232560" cy="2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2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form for Loop-Free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Lemma:</a:t>
            </a:r>
            <a:r>
              <a:rPr lang="en-US" dirty="0" smtClean="0"/>
              <a:t> Let P be a program without loops. Then for some  natural number n,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each p</a:t>
            </a:r>
            <a:r>
              <a:rPr lang="en-US" baseline="-25000" dirty="0" smtClean="0"/>
              <a:t>i </a:t>
            </a:r>
            <a:r>
              <a:rPr lang="en-US" dirty="0" smtClean="0"/>
              <a:t> is relation composition of</a:t>
            </a:r>
          </a:p>
          <a:p>
            <a:pPr lvl="1"/>
            <a:r>
              <a:rPr lang="en-US" dirty="0" smtClean="0"/>
              <a:t>relations for assignments</a:t>
            </a:r>
          </a:p>
          <a:p>
            <a:pPr lvl="1"/>
            <a:r>
              <a:rPr lang="en-US" dirty="0" smtClean="0"/>
              <a:t>diagonal relations</a:t>
            </a:r>
            <a:endParaRPr lang="en-US" dirty="0"/>
          </a:p>
          <a:p>
            <a:pPr marL="0" indent="0">
              <a:buNone/>
            </a:pPr>
            <a:r>
              <a:rPr lang="en-US" sz="2600" i="1" dirty="0" smtClean="0"/>
              <a:t>Prove this.</a:t>
            </a:r>
            <a:br>
              <a:rPr lang="en-US" sz="2600" i="1" dirty="0" smtClean="0"/>
            </a:br>
            <a:endParaRPr lang="en-US" sz="2600" i="1" dirty="0" smtClean="0"/>
          </a:p>
          <a:p>
            <a:pPr marL="0" indent="0">
              <a:buNone/>
            </a:pPr>
            <a:r>
              <a:rPr lang="en-US" sz="2600" i="1" dirty="0"/>
              <a:t> </a:t>
            </a:r>
            <a:endParaRPr lang="en-US" sz="2600" i="1" dirty="0" smtClean="0"/>
          </a:p>
          <a:p>
            <a:pPr marL="0" indent="0">
              <a:buNone/>
            </a:pPr>
            <a:endParaRPr lang="en-US" sz="2600" i="1" dirty="0"/>
          </a:p>
          <a:p>
            <a:pPr marL="0" indent="0">
              <a:buNone/>
            </a:pPr>
            <a:endParaRPr lang="en-US" sz="2600" i="1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175640" y="4433040"/>
              <a:ext cx="576360" cy="290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1600" y="4417560"/>
                <a:ext cx="6019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178640" y="2576160"/>
              <a:ext cx="2061720" cy="688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4600" y="2562840"/>
                <a:ext cx="208620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632320" y="4942800"/>
              <a:ext cx="6011640" cy="1847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22960" y="4932000"/>
                <a:ext cx="6034320" cy="18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97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7120" y="1253160"/>
              <a:ext cx="8290800" cy="448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80" y="1246680"/>
                <a:ext cx="8307720" cy="45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81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Inductive Case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7040" y="1238760"/>
              <a:ext cx="8471880" cy="4359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920" y="1226160"/>
                <a:ext cx="8501040" cy="43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1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381001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Synthesis, Analysis, and Verification</a:t>
            </a:r>
            <a:br>
              <a:rPr lang="en-US" dirty="0" smtClean="0"/>
            </a:br>
            <a:r>
              <a:rPr lang="en-US" sz="3200" dirty="0"/>
              <a:t>Lecture </a:t>
            </a:r>
            <a:r>
              <a:rPr lang="en-US" sz="3200" dirty="0" smtClean="0"/>
              <a:t>03a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962400"/>
            <a:ext cx="8458200" cy="213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Lectures: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Viktor </a:t>
            </a:r>
            <a:r>
              <a:rPr lang="en-US" sz="3600" b="1" dirty="0" err="1" smtClean="0">
                <a:solidFill>
                  <a:schemeClr val="tx1"/>
                </a:solidFill>
              </a:rPr>
              <a:t>Kuncak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2514600"/>
            <a:ext cx="86106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Relational Semantics and Consequences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Hoare Logic</a:t>
            </a:r>
          </a:p>
        </p:txBody>
      </p:sp>
      <p:pic>
        <p:nvPicPr>
          <p:cNvPr id="11" name="Picture 6" descr="epfl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638801"/>
            <a:ext cx="2364826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Hoare Logic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//{0 &lt;= y}</a:t>
            </a:r>
          </a:p>
          <a:p>
            <a:pPr marL="0" indent="0">
              <a:buNone/>
            </a:pPr>
            <a:r>
              <a:rPr lang="en-US" dirty="0"/>
              <a:t>i = y;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//{0 &lt;= y &amp; i = y}</a:t>
            </a:r>
          </a:p>
          <a:p>
            <a:pPr marL="0" indent="0">
              <a:buNone/>
            </a:pPr>
            <a:r>
              <a:rPr lang="en-US" dirty="0"/>
              <a:t>r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//{0 &lt;= y &amp; i = y &amp; r = 0}</a:t>
            </a:r>
          </a:p>
          <a:p>
            <a:pPr marL="0" indent="0">
              <a:buNone/>
            </a:pPr>
            <a:r>
              <a:rPr lang="en-US" dirty="0"/>
              <a:t>while </a:t>
            </a:r>
            <a:r>
              <a:rPr lang="en-US" dirty="0">
                <a:solidFill>
                  <a:srgbClr val="00B050"/>
                </a:solidFill>
              </a:rPr>
              <a:t>//{r = (y-i)*x &amp; 0 &lt;= i}</a:t>
            </a:r>
          </a:p>
          <a:p>
            <a:pPr marL="0" indent="0">
              <a:buNone/>
            </a:pPr>
            <a:r>
              <a:rPr lang="en-US" dirty="0"/>
              <a:t> (i &gt; 0) (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B050"/>
                </a:solidFill>
              </a:rPr>
              <a:t>//{r = (y-i)*x &amp; 0 &lt; i}</a:t>
            </a:r>
          </a:p>
          <a:p>
            <a:pPr marL="0" indent="0">
              <a:buNone/>
            </a:pPr>
            <a:r>
              <a:rPr lang="en-US" dirty="0"/>
              <a:t>  r = r + x;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rgbClr val="00B050"/>
                </a:solidFill>
              </a:rPr>
              <a:t>//{r = (y-i+1)*x &amp; 0 &lt; i}</a:t>
            </a:r>
          </a:p>
          <a:p>
            <a:pPr marL="0" indent="0">
              <a:buNone/>
            </a:pPr>
            <a:r>
              <a:rPr lang="en-US" dirty="0"/>
              <a:t>  i = i - 1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//{r = (y-i)*x &amp; 0 &lt;= i}</a:t>
            </a:r>
          </a:p>
          <a:p>
            <a:pPr marL="0" indent="0">
              <a:buNone/>
            </a:pP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//{r = x * y}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94320" y="3615120"/>
              <a:ext cx="3446640" cy="112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0640" y="3601440"/>
                <a:ext cx="3476160" cy="11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0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Hoare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wiki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Programs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19127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while (x &gt; 1) {</a:t>
            </a:r>
          </a:p>
          <a:p>
            <a:r>
              <a:rPr lang="en-US" sz="2400" dirty="0"/>
              <a:t>  if (x % 2 = 0) </a:t>
            </a:r>
          </a:p>
          <a:p>
            <a:r>
              <a:rPr lang="en-US" sz="2400" dirty="0"/>
              <a:t>    x = x / 2</a:t>
            </a:r>
          </a:p>
          <a:p>
            <a:r>
              <a:rPr lang="en-US" sz="2400" dirty="0"/>
              <a:t>  else </a:t>
            </a:r>
          </a:p>
          <a:p>
            <a:r>
              <a:rPr lang="en-US" sz="2400" dirty="0"/>
              <a:t>    x = 3 * x + 1</a:t>
            </a:r>
          </a:p>
          <a:p>
            <a:r>
              <a:rPr lang="en-US" sz="2400" dirty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025160" y="1441800"/>
              <a:ext cx="4302720" cy="244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8320" y="1434960"/>
                <a:ext cx="4321440" cy="2463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457200" y="403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into relations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1816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{((x</a:t>
            </a:r>
            <a:r>
              <a:rPr lang="en-US" baseline="-25000" dirty="0" smtClean="0"/>
              <a:t>1,...,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), </a:t>
            </a:r>
            <a:r>
              <a:rPr lang="en-US" dirty="0"/>
              <a:t>(</a:t>
            </a:r>
            <a:r>
              <a:rPr lang="en-US" dirty="0" smtClean="0"/>
              <a:t>x’</a:t>
            </a:r>
            <a:r>
              <a:rPr lang="en-US" baseline="-25000" dirty="0" smtClean="0"/>
              <a:t>1</a:t>
            </a:r>
            <a:r>
              <a:rPr lang="en-US" baseline="-25000" dirty="0"/>
              <a:t>,...,</a:t>
            </a:r>
            <a:r>
              <a:rPr lang="en-US" dirty="0" err="1" smtClean="0"/>
              <a:t>x’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)) | F(x</a:t>
            </a:r>
            <a:r>
              <a:rPr lang="en-US" baseline="-25000" dirty="0" smtClean="0"/>
              <a:t>1</a:t>
            </a:r>
            <a:r>
              <a:rPr lang="en-US" baseline="-25000" dirty="0"/>
              <a:t>,...,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/>
              <a:t> </a:t>
            </a:r>
            <a:r>
              <a:rPr lang="en-US" dirty="0" smtClean="0"/>
              <a:t>x’</a:t>
            </a:r>
            <a:r>
              <a:rPr lang="en-US" baseline="-25000" dirty="0" smtClean="0"/>
              <a:t>1</a:t>
            </a:r>
            <a:r>
              <a:rPr lang="en-US" baseline="-25000" dirty="0"/>
              <a:t>,...,</a:t>
            </a:r>
            <a:r>
              <a:rPr lang="en-US" dirty="0" err="1" smtClean="0"/>
              <a:t>x’</a:t>
            </a:r>
            <a:r>
              <a:rPr lang="en-US" baseline="-25000" dirty="0" err="1" smtClean="0"/>
              <a:t>n</a:t>
            </a:r>
            <a:r>
              <a:rPr lang="en-US" dirty="0" smtClean="0"/>
              <a:t> )}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Guarded Command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assume(F)  - stop execution if F does not hold</a:t>
            </a:r>
            <a:br>
              <a:rPr lang="en-US" dirty="0" smtClean="0"/>
            </a:br>
            <a:r>
              <a:rPr lang="en-US" dirty="0" smtClean="0"/>
              <a:t>		   pretend execution never happened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s1 [] s2       - non-deterministic execution of </a:t>
            </a:r>
            <a:br>
              <a:rPr lang="en-US" dirty="0" smtClean="0"/>
            </a:br>
            <a:r>
              <a:rPr lang="en-US" dirty="0" smtClean="0"/>
              <a:t>		   both s1 and s2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s*                - execute s zero, once, or more times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0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Guarded Commands and Relations -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x = T				{(</a:t>
            </a:r>
            <a:r>
              <a:rPr lang="en-US" dirty="0" err="1" smtClean="0"/>
              <a:t>x,T</a:t>
            </a:r>
            <a:r>
              <a:rPr lang="en-US" dirty="0" smtClean="0"/>
              <a:t>) | true }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gets more complex for more variables</a:t>
            </a:r>
            <a:br>
              <a:rPr lang="en-US" sz="2200" dirty="0" smtClean="0">
                <a:solidFill>
                  <a:prstClr val="black"/>
                </a:solidFill>
              </a:rPr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assume(F)			</a:t>
            </a:r>
            <a:r>
              <a:rPr lang="el-GR" dirty="0" smtClean="0"/>
              <a:t>Δ</a:t>
            </a:r>
            <a:r>
              <a:rPr lang="en-US" baseline="-25000" dirty="0" smtClean="0"/>
              <a:t>S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/>
              <a:t>	</a:t>
            </a:r>
            <a:r>
              <a:rPr lang="en-US" sz="2200" dirty="0" smtClean="0"/>
              <a:t>S is set of values for which F is true</a:t>
            </a:r>
            <a:br>
              <a:rPr lang="en-US" sz="2200" dirty="0" smtClean="0"/>
            </a:br>
            <a:r>
              <a:rPr lang="en-US" sz="2200" dirty="0" smtClean="0"/>
              <a:t>				(satisfying assignments of F)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s*				r*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[] s</a:t>
            </a:r>
            <a:r>
              <a:rPr lang="en-US" baseline="-25000" dirty="0" smtClean="0"/>
              <a:t>2</a:t>
            </a:r>
            <a:r>
              <a:rPr lang="en-US" dirty="0" smtClean="0"/>
              <a:t>			r</a:t>
            </a:r>
            <a:r>
              <a:rPr lang="en-US" baseline="-25000" dirty="0" smtClean="0"/>
              <a:t>1</a:t>
            </a:r>
            <a:r>
              <a:rPr lang="en-US" dirty="0" smtClean="0"/>
              <a:t> U r</a:t>
            </a:r>
            <a:r>
              <a:rPr lang="en-US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62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for More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8288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x,y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y = x + 1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13160" y="2434680"/>
              <a:ext cx="6557040" cy="1644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9480" y="2420280"/>
                <a:ext cx="6586560" cy="16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4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as a Map from Variables to Values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0320" y="1456920"/>
              <a:ext cx="6853680" cy="304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200" y="1442880"/>
                <a:ext cx="6876000" cy="30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54760" y="4942800"/>
              <a:ext cx="6918120" cy="1208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20" y="4934160"/>
                <a:ext cx="6935040" cy="12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‘if’ condition using assume and []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43000" cy="167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if (F) </a:t>
            </a:r>
            <a:br>
              <a:rPr lang="en-US" dirty="0" smtClean="0"/>
            </a:br>
            <a:r>
              <a:rPr lang="en-US" dirty="0" smtClean="0"/>
              <a:t>  s1 </a:t>
            </a:r>
            <a:br>
              <a:rPr lang="en-US" dirty="0" smtClean="0"/>
            </a:br>
            <a:r>
              <a:rPr lang="en-US" dirty="0" smtClean="0"/>
              <a:t>else </a:t>
            </a:r>
            <a:br>
              <a:rPr lang="en-US" dirty="0" smtClean="0"/>
            </a:br>
            <a:r>
              <a:rPr lang="en-US" dirty="0" smtClean="0"/>
              <a:t>  s2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676400"/>
            <a:ext cx="289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(assume(F); s1)</a:t>
            </a:r>
            <a:br>
              <a:rPr lang="en-US" dirty="0" smtClean="0"/>
            </a:br>
            <a:r>
              <a:rPr lang="en-US" dirty="0" smtClean="0"/>
              <a:t>     []</a:t>
            </a:r>
            <a:br>
              <a:rPr lang="en-US" dirty="0" smtClean="0"/>
            </a:br>
            <a:r>
              <a:rPr lang="en-US" dirty="0" smtClean="0"/>
              <a:t>(assume(</a:t>
            </a:r>
            <a:r>
              <a:rPr lang="en-US" dirty="0" smtClean="0">
                <a:latin typeface="Gulim"/>
                <a:ea typeface="Gulim"/>
                <a:sym typeface="Symbol"/>
              </a:rPr>
              <a:t></a:t>
            </a:r>
            <a:r>
              <a:rPr lang="en-US" dirty="0" smtClean="0"/>
              <a:t>F); s2)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92480" y="3505680"/>
              <a:ext cx="3312360" cy="2269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800" y="3493800"/>
                <a:ext cx="3338280" cy="22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246640" y="3479760"/>
              <a:ext cx="2126880" cy="1072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60" y="3474360"/>
                <a:ext cx="2152800" cy="10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‘while’ using assume and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600200" cy="12953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while (F) </a:t>
            </a:r>
            <a:br>
              <a:rPr lang="en-US" dirty="0" smtClean="0"/>
            </a:br>
            <a:r>
              <a:rPr lang="en-US" dirty="0" smtClean="0"/>
              <a:t>  c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03713" y="3649560"/>
            <a:ext cx="3120887" cy="122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(assume(F); c)*;</a:t>
            </a:r>
            <a:br>
              <a:rPr lang="en-US" dirty="0" smtClean="0"/>
            </a:br>
            <a:r>
              <a:rPr lang="en-US" dirty="0" smtClean="0"/>
              <a:t>assume(</a:t>
            </a:r>
            <a:r>
              <a:rPr lang="en-US" dirty="0" smtClean="0">
                <a:latin typeface="Gulim"/>
                <a:ea typeface="Gulim"/>
                <a:sym typeface="Symbol"/>
              </a:rPr>
              <a:t></a:t>
            </a:r>
            <a:r>
              <a:rPr lang="en-US" dirty="0" smtClean="0"/>
              <a:t>F)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290776" y="5400000"/>
              <a:ext cx="4946760" cy="424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7456" y="5390280"/>
                <a:ext cx="497520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429000" y="1387680"/>
              <a:ext cx="2266560" cy="166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6040" y="1383000"/>
                <a:ext cx="2293920" cy="16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76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10520</TotalTime>
  <Words>608</Words>
  <Application>Microsoft Office PowerPoint</Application>
  <PresentationFormat>On-screen Show (4:3)</PresentationFormat>
  <Paragraphs>129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This Week</vt:lpstr>
      <vt:lpstr>Synthesis, Analysis, and Verification Lecture 03a</vt:lpstr>
      <vt:lpstr>Mapping Programs</vt:lpstr>
      <vt:lpstr>Guarded Command Language</vt:lpstr>
      <vt:lpstr>Guarded Commands and Relations - Idea</vt:lpstr>
      <vt:lpstr>Assignment for More Variables</vt:lpstr>
      <vt:lpstr>State as a Map from Variables to Values</vt:lpstr>
      <vt:lpstr>‘if’ condition using assume and []</vt:lpstr>
      <vt:lpstr>‘while’ using assume and *</vt:lpstr>
      <vt:lpstr>Compute Relation for this Program</vt:lpstr>
      <vt:lpstr>Compute Relation for this Program</vt:lpstr>
      <vt:lpstr>B</vt:lpstr>
      <vt:lpstr>Bk</vt:lpstr>
      <vt:lpstr>B*</vt:lpstr>
      <vt:lpstr>Havoc Statement</vt:lpstr>
      <vt:lpstr>Correctness as Relation Inclusion</vt:lpstr>
      <vt:lpstr>Normal form for Loop-Free Programs</vt:lpstr>
      <vt:lpstr>Proof</vt:lpstr>
      <vt:lpstr>Inductive Case</vt:lpstr>
      <vt:lpstr>A Hoare Logic Proof</vt:lpstr>
      <vt:lpstr>Hoare Logic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989</cp:revision>
  <dcterms:created xsi:type="dcterms:W3CDTF">2009-12-16T09:41:49Z</dcterms:created>
  <dcterms:modified xsi:type="dcterms:W3CDTF">2011-03-07T15:28:14Z</dcterms:modified>
</cp:coreProperties>
</file>