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</p:sldMasterIdLst>
  <p:notesMasterIdLst>
    <p:notesMasterId r:id="rId27"/>
  </p:notesMasterIdLst>
  <p:sldIdLst>
    <p:sldId id="536" r:id="rId2"/>
    <p:sldId id="256" r:id="rId3"/>
    <p:sldId id="539" r:id="rId4"/>
    <p:sldId id="540" r:id="rId5"/>
    <p:sldId id="541" r:id="rId6"/>
    <p:sldId id="542" r:id="rId7"/>
    <p:sldId id="543" r:id="rId8"/>
    <p:sldId id="535" r:id="rId9"/>
    <p:sldId id="537" r:id="rId10"/>
    <p:sldId id="538" r:id="rId11"/>
    <p:sldId id="544" r:id="rId12"/>
    <p:sldId id="545" r:id="rId13"/>
    <p:sldId id="546" r:id="rId14"/>
    <p:sldId id="547" r:id="rId15"/>
    <p:sldId id="548" r:id="rId16"/>
    <p:sldId id="549" r:id="rId17"/>
    <p:sldId id="550" r:id="rId18"/>
    <p:sldId id="552" r:id="rId19"/>
    <p:sldId id="553" r:id="rId20"/>
    <p:sldId id="555" r:id="rId21"/>
    <p:sldId id="556" r:id="rId22"/>
    <p:sldId id="554" r:id="rId23"/>
    <p:sldId id="557" r:id="rId24"/>
    <p:sldId id="572" r:id="rId25"/>
    <p:sldId id="55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DD7A28-0247-4596-A497-6E7227DD7F04}">
          <p14:sldIdLst>
            <p14:sldId id="536"/>
            <p14:sldId id="256"/>
            <p14:sldId id="539"/>
            <p14:sldId id="540"/>
            <p14:sldId id="541"/>
            <p14:sldId id="542"/>
            <p14:sldId id="543"/>
            <p14:sldId id="535"/>
            <p14:sldId id="537"/>
            <p14:sldId id="538"/>
            <p14:sldId id="544"/>
            <p14:sldId id="545"/>
            <p14:sldId id="546"/>
            <p14:sldId id="547"/>
            <p14:sldId id="548"/>
            <p14:sldId id="549"/>
            <p14:sldId id="550"/>
            <p14:sldId id="552"/>
            <p14:sldId id="553"/>
            <p14:sldId id="555"/>
            <p14:sldId id="556"/>
            <p14:sldId id="554"/>
            <p14:sldId id="557"/>
            <p14:sldId id="572"/>
            <p14:sldId id="5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7263" autoAdjust="0"/>
    <p:restoredTop sz="77273" autoAdjust="0"/>
  </p:normalViewPr>
  <p:slideViewPr>
    <p:cSldViewPr>
      <p:cViewPr varScale="1">
        <p:scale>
          <a:sx n="72" d="100"/>
          <a:sy n="72" d="100"/>
        </p:scale>
        <p:origin x="-852" y="-84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0:49:44.76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1729 3874 54,'6'-17'31,"-6"17"-7,0 0 1,0 0-13,15 8-1,-11 4-3,2 6-1,-3 4-2,2 4-3,0 0 1,-1 1-3,-2-4 1,0-1-1,-1-4 0,1-4-1,0-5-1,-2-9 2,0 0-2,0 0 2,2-12-1,-1-3 1,1-3-1,-1-3 1,3-1-1,1-1 2,5-1-2,-2 0 1,5 3-1,0 1 1,1 2 0,3 4 0,-2 1 0,2 2 0,-5 3 1,3 3-2,-5 3 2,0 1-1,1 2 1,-11-1-1,15 2 0,-15-2 0,14 4 1,-14-4 0,10-2-1,-10 2 1,0 0 0,3-15-1,-3 15 1,-6-15 0,6 15-1,-15-18 1,6 11-1,9 7 0,-17-10 1,17 10-1,-15-1 0,15 1 0,-5 10-1,5-10-1,6 21-6,-2-8-22,4-4-3,5 7-1,-3-9 1</inkml:trace>
  <inkml:trace contextRef="#ctx0" brushRef="#br0" timeOffset="494.0282">3151 3721 46,'-2'-14'33,"2"14"1,-13-17 1,-4 2-21,6 11-1,-12-4-3,3 6-5,-6 0-2,-3 6 0,-7 5-3,-2 7 1,-2 5-2,0 3 2,3 2-2,4 4 2,7 0-1,8-2 0,11-1 1,10-5 0,10-2 0,10-2 0,8-6 1,6-3-1,4-4 0,1 1-2,-2-2-1,-5-7-5,-1 4-18,-7 0-12,-10-2 2,-7 5-3,-10-4 3</inkml:trace>
  <inkml:trace contextRef="#ctx0" brushRef="#br0" timeOffset="688.0393">2849 4097 54,'10'1'36,"8"1"0,1-3-1,3-3-20,11 7-2,-6-5-6,5 0-4,1 3-16,3-1-23,-8-6 1,-1 0-2,-7-3 0</inkml:trace>
  <inkml:trace contextRef="#ctx0" brushRef="#br0" timeOffset="1429.0817">3986 3635 49,'16'-17'33,"-3"10"1,-13 7-1,0 0-23,0 0-2,-6 23 1,-6 8-4,-7 5-2,-2 7-2,-2 4 0,-2 5-1,0-2 2,3-3-2,4-7 1,5-7-2,7-6 1,4-7 0,5-9 0,6-11 1,4-11-2,2-7 1,2-10 0,0-8 0,-2-7 0,-1-7 1,0-2-1,-3 3 0,-2 4 1,-1 4 0,-4 9 1,1 7-1,-2 7 0,-3 18 1,0 0-1,15 2 1,-6 12-1,5 9 1,3 5-1,3 6 1,3 4-1,6 2 1,-1 0-1,1 1 0,-1-3-1,-4-4-2,0-1-3,-7-8-9,1-2-23,-7-1 0,-9-7-1,-4-5 2</inkml:trace>
  <inkml:trace contextRef="#ctx0" brushRef="#br0" timeOffset="1644.0938">3918 3980 53,'-4'-16'33,"4"16"-1,15-12 1,3 4-24,5 5-4,4-1 1,6 2-4,6 2-8,0-4-10,5-1-16,6 3-1,-3-7 0,3 3 0</inkml:trace>
  <inkml:trace contextRef="#ctx0" brushRef="#br0" timeOffset="1924.11">4915 3632 57,'0'0'33,"-9"11"-1,-4 4 0,-6 5-25,-8 3 0,1 7 1,-7 0-4,3 5-1,-3-2-1,5-1 0,-1 0-1,3-2-2,3-4-2,2-7-6,8 0-9,1-5-16,2-12 1,10-2-3,-7-14 3</inkml:trace>
  <inkml:trace contextRef="#ctx0" brushRef="#br0" timeOffset="2139.1223">4528 3705 53,'0'0'33,"0"0"-1,0 0 1,17 13-22,-7 0-2,9 7-3,-1-1-1,10 7-1,1-3-1,3 3-1,-1-3-2,2-3-1,0 2-5,-5-9-13,-2-3-15,1 0-1,-9-9 0,2-1 0</inkml:trace>
  <inkml:trace contextRef="#ctx0" brushRef="#br0" timeOffset="2734.1564">5298 3628 64,'15'1'33,"-15"-1"-1,18 11 1,-15 3-29,-4 4 0,0 7-1,-3 2 0,-1 3-1,-2 1-2,1 0 0,2-4-4,-1-6-5,5 2-7,1-4-17,-3-10 0,7 2 0,-5-11 1</inkml:trace>
  <inkml:trace contextRef="#ctx0" brushRef="#br0" timeOffset="3315.1895">5207 3651 38,'-5'-23'31,"8"5"2,0-4 0,3 1-18,14 5-3,-2-2 0,11 7-4,0-1-2,10 7-2,0-2 0,3 9-1,-2 4-1,-2 4-1,-5 1-1,-7 7 1,-7 2-2,-12 1 0,-9 7 0,-9-3-1,-8 0-1,-8-1 1,-3-1 0,-7-5 1,2 0-1,2-6 2,4-6 0,5 1 1,7-5 0,8-4 0,9 2 0,0 0 1,19-9-1,3 8 1,7-1-1,6 3 1,3 3-1,4 4 1,-2 3-2,-2 2 1,-4 3-2,-5 2 1,-7 3-1,-9 1 0,-5-2 0,-7 1-1,-7 2 2,-7-5-1,-6 1 2,-6-4-1,-6-3 1,-4-2 1,-4-4 1,1-5-1,0-5 0,6 1 1,3-4-2,8-1 1,8 2-5,3-5-13,10 11-23,16-8 2,-1 6-1,11 6 1</inkml:trace>
  <inkml:trace contextRef="#ctx0" brushRef="#br0" timeOffset="6668.3814">1367 5033 42,'0'0'28,"6"-13"-1,-6 13 0,-8-12-10,8 12-5,-10-9-2,10 9-1,-18 1-4,9 2-1,-1 2-1,-3-1-1,1-1-1,2 8 0,-1 0 0,2 1-1,3 4 0,-2 5 1,3 3-1,6 7 0,1 4 0,4 0 0,2 2 1,-1 5-1,2-3 0,4-1 1,-3-4-1,-3-3 0,1-6 0,-4-3-1,-1-2-3,-3-20-5,-1 14-15,1-14-10,-15-5-1,15 5 0,-23-21 1</inkml:trace>
  <inkml:trace contextRef="#ctx0" brushRef="#br0" timeOffset="6855.3921">1139 5378 37,'0'0'31,"0"0"3,-20-26-2,31 18-17,2 7-2,8-6-2,0 8-4,8-2-6,-6-4-9,6 2-19,1 6-6,-3-9-1,0 6 0</inkml:trace>
  <inkml:trace contextRef="#ctx0" brushRef="#br0" timeOffset="7297.4174">1476 5260 43,'0'0'32,"5"-11"2,-5 11-1,-1 11-16,1-11-4,2 24-4,0-8-4,-1 4-3,3-1 1,4 5-2,0-1 1,2-2-1,4-4-1,-1-2 0,1-7 1,6-4 0,0-5 0,-1-9 0,2-3 0,-1-3 0,-3-9-1,0-3 2,-3 1-2,-2-1 1,-5 1-1,-2 8 2,-3 1-1,-2 5 0,0 13 0,0 0 0,0 0 1,-11 20-1,8 1 0,0 3-1,2 1 0,1 5 0,2-1 1,2-5-2,2-2 0,0-8-4,5 1-6,-11-15-21,20 5-4,-7-11 0,-1-6-2</inkml:trace>
  <inkml:trace contextRef="#ctx0" brushRef="#br0" timeOffset="7684.4395">1934 5238 63,'-9'11'34,"3"3"1,5 0-3,2 8-20,-2-2-4,7 7-3,-1-3-1,5-1-1,0-7-2,4-2 0,0-9-1,4 0 0,-1-8 1,1-7-1,0-3 0,0-2 0,-1-7 0,-3 1 0,-1 0 0,-2-2 0,-3 4 0,-1 7 0,-2 2 0,-5 10 1,0 0-1,12 5 1,-11 6 0,1 7-1,0 0 1,2 0-2,1 4-3,0-5-5,10 1-22,1-5-4,3-4-1,8-7 0</inkml:trace>
  <inkml:trace contextRef="#ctx0" brushRef="#br0" timeOffset="7959.4552">2585 5202 80,'-24'2'37,"-5"2"0,0 0 1,1 4-31,-1 0-1,9 8-2,0-1-2,10 2 0,7 1-1,4 0-1,8-1 1,3 4-1,5-3 0,4-6-2,2 1-2,0-4-6,6 0-17,-2-4-11,-3-5 0,1-7 0,-3-5 1</inkml:trace>
  <inkml:trace contextRef="#ctx0" brushRef="#br0" timeOffset="8218.47">2742 4916 80,'0'0'38,"-12"-3"-2,6 14 2,4 7-29,-2 4-4,6 12-1,1 5-2,1 4 0,2 1-2,2 0 1,1 1-1,1-3-2,-1-2-1,-4-14-5,4-1-8,-5-6-22,-4-19 1,5 11-1,-5-11 1</inkml:trace>
  <inkml:trace contextRef="#ctx0" brushRef="#br0" timeOffset="8560.4895">2670 5239 46,'0'0'33,"-8"-12"2,8 12 0,16-8-20,-4 1-2,9 5-2,0-5-3,9 5-3,-3-2 0,4 4-1,-2-4-2,0 0 0,-3 0-1,-1 3-1,-4 0 1,-6-2 0,-2 0-1,-3 0 0,-10 3 1,10 5 0,-10-5-1,3 11 1,-4-1-1,1 4 1,0 3 0,-2 2 0,1 1 0,2-1 0,0-3-1,0 3 0,2-2-2,-3-17-3,7 21-13,-7-21-21,10-2 1,-10 2-3,7-18 4</inkml:trace>
  <inkml:trace contextRef="#ctx0" brushRef="#br0" timeOffset="8734.4995">3011 4984 69,'0'0'39,"-15"-16"-1,15 16 0,-14-4-15,14 4-21,0 0-21,1-10-18,-1 10 0,13-9-2,-1 6 1</inkml:trace>
  <inkml:trace contextRef="#ctx0" brushRef="#br0" timeOffset="9396.5374">3339 5146 42,'-6'19'30,"-7"-4"2,2 10-1,4-3-20,-6-1-3,10 5-1,-1-5 0,9 2 0,1-6-2,7-2-2,3-10 0,4 5-1,4-9 0,0-4 0,0-2-1,1-4 0,-4-6 0,-3 1 0,-4-2-1,-4-4 1,-6 3 0,-5 0-1,-7 0 0,-7 3 1,-5 3-1,-2 2 0,-4 3 0,0 6 0,0 5 0,2-2-1,6 5-1,4 2-1,10 8-4,3-7-8,11 5-21,9-2 1,3-2-1,10 2 2</inkml:trace>
  <inkml:trace contextRef="#ctx0" brushRef="#br0" timeOffset="9802.5605">3667 5178 73,'-2'-11'37,"2"11"-3,0 0 3,0 0-28,-5 12-3,5 1-3,4 3-2,0 2-1,2 4 1,2 1 0,2-6-1,-1-3 0,3-2 0,1-8 0,-2-4 1,2-7-1,-2-8 0,0-5 0,5 1-1,-2-4 2,0-2-1,-3 4 0,1 3 0,-3 5 0,-9 13 0,14-6 1,-14 6-1,4 11 1,-3 5-1,2 2 0,-2 0-1,4 5-3,-3-9-8,6-1-25,2 4 0,0-9 1,3-5 0</inkml:trace>
  <inkml:trace contextRef="#ctx0" brushRef="#br0" timeOffset="10224.5848">4148 5122 79,'-19'2'38,"-1"3"-2,0 5 1,-7 0-27,10 3-5,3 0-2,8 3-1,5-1-1,6 0-1,5-1 1,4-6 0,2-3-1,5 2-1,-2-3 2,0-6 0,-2-6 0,-1-2-1,-4-3 0,-1-2 1,-4 0 0,-4-6 0,-3 1 0,0 6-1,-4 4 1,-2 1 0,6 9-1,-14-1 0,14 1 0,-9 23 0,8-5 0,1 1 0,4 1-1,2 2 0,4 3 1,-1-3-3,3 0-1,-2-13-8,6-1-20,-1-3-7,-3-6 2,1-3-1</inkml:trace>
  <inkml:trace contextRef="#ctx0" brushRef="#br0" timeOffset="10479.5994">4357 4797 85,'0'0'37,"0"0"0,0 0 2,0 22-32,1-1-1,4 10-2,-3 8-2,4 6 1,-2 1-2,3 4 0,1-2-1,-2-6 1,0-1-3,0-8-1,1-2-5,-5-12-11,2-2-19,3-7-1,-7-10 0,9 5 1</inkml:trace>
  <inkml:trace contextRef="#ctx0" brushRef="#br0" timeOffset="10785.6168">4756 5063 90,'-14'-4'36,"14"4"-1,-9 6-4,9-6-39,1 12-24,-1-12-2,10 7-2,-10-7 0</inkml:trace>
  <inkml:trace contextRef="#ctx0" brushRef="#br0" timeOffset="10960.6269">4756 5199 65,'0'0'37,"-3"17"-1,3-17 1,-3 10-26,9-1-2,-6-9-8,0 0-20,12 8-17,-12-8-1,14 3 1,-14-3-1</inkml:trace>
  <inkml:trace contextRef="#ctx0" brushRef="#br0" timeOffset="14644.8376">6385 4815 41,'18'-6'31,"-18"6"1,17 0 0,-6 11-20,-1 4-1,1 8-2,-1 6-3,3 12-2,-4 2 0,3 8-2,-4 3 0,1 3-1,-1-2 1,1 0-2,0-7 1,0-10 0,2-8-1,1-7 1,2-10 0,-1-14 0,0-13-1,0-12 0,-1-9 0,1-2 1,-2-6 0,-1-6 0,-2-2-1,0 4 1,-2 4-1,-1 7-1,1 6-2,-3-2-6,4 12-12,-1 8-14,-8 2 0,2 10-1,-9 3 1</inkml:trace>
  <inkml:trace contextRef="#ctx0" brushRef="#br0" timeOffset="14865.8502">6395 5240 44,'0'0'34,"15"-5"2,3-8 1,4-5-13,9 5-14,1-7 0,9 1-2,-3-3-4,4 6-4,2 1-4,-9-4-14,2 3-20,-2 1 2,-9-1-3,-1 8 2</inkml:trace>
  <inkml:trace contextRef="#ctx0" brushRef="#br0" timeOffset="15611.8929">7450 5048 28,'18'-5'30,"-18"5"2,2 15 1,-11 2-12,-5-4-8,3 13-3,-8 0-2,1 6-2,-5-4-2,2 2 0,-3-1-2,3 2-1,0-6 0,2-5-1,3-1-4,0-10-7,6-3-18,10-6-6,-14-5 0,10-9 0</inkml:trace>
  <inkml:trace contextRef="#ctx0" brushRef="#br0" timeOffset="15840.906">7181 5073 43,'7'11'35,"2"4"1,2 1 1,1-7-11,8 17-15,-2-4-1,8 3-1,-2-4-5,5 4-1,-4-2-2,1-6-3,1 2-3,-7-13-7,8 0-20,-6 2-6,-2-8 1,-2 3-2</inkml:trace>
  <inkml:trace contextRef="#ctx0" brushRef="#br0" timeOffset="16015.916">7674 5319 60,'16'10'37,"-3"-1"-1,0-1-4,-3 11-13,-6-6-9,1 6-4,-4-1-5,-1 1-4,0 4-7,-6-5-18,1-4-8,1-4 1,4-10-2</inkml:trace>
  <inkml:trace contextRef="#ctx0" brushRef="#br0" timeOffset="16514.9446">8079 4944 77,'0'0'35,"0"13"0,-5-1-2,-7 7-26,5 10-1,0 1-2,4 2 0,1 0-2,6 3 0,3-5 0,4-4 0,4-10-2,6-6 1,3-7-1,2-3 1,4-8-1,-1-7 1,-1-8 0,2-2-1,-4-1 1,-2-1-1,-6 0 1,-3 4 0,-6 1 0,-3 9 0,-6 13 1,0 0-1,-3 16 0,-4 9-1,-3 10 1,-5 9-2,1 7 2,-4 3-1,1 2 0,0 3-1,1-3 1,2-7 0,3-4-2,3-10-1,4-6-5,-1-12-12,5-6-19,0-11 2,6-12-2,1-4 1</inkml:trace>
  <inkml:trace contextRef="#ctx0" brushRef="#br0" timeOffset="16855.9641">8487 5311 70,'12'-6'36,"-2"-7"1,-3 0-1,8 2-22,-9-7-6,5 1-2,-3-3-2,1 9-1,-9 11-1,11-15 0,-11 15-1,0 0-1,0 0 1,7 21-1,-8-5 0,0 3 1,-1 3-1,1 3-1,0-1 1,-1-2-3,3 1-2,-4-11-5,6 7-10,-2-9-19,-1-10 1,0 0 0,-13 8 1</inkml:trace>
  <inkml:trace contextRef="#ctx0" brushRef="#br0" timeOffset="17023.9737">8478 5440 51,'0'0'34,"16"6"0,-4-7 0,0-4-20,9 2-2,-5-4-7,5 1-6,1 2-14,0 0-17,-8-5-3,1 4 0,-15 5 0</inkml:trace>
  <inkml:trace contextRef="#ctx0" brushRef="#br0" timeOffset="17231.9856">8910 5358 55,'12'12'35,"-5"0"0,1 3-1,-6 4-14,-4-6-10,4 8-4,-4-2-4,-1-3-5,1 4-12,2-7-20,-10-9-1,10-4 0,-17 3 0</inkml:trace>
  <inkml:trace contextRef="#ctx0" brushRef="#br0" timeOffset="17818.0189">9206 4980 67,'4'14'37,"0"9"-1,-2-2 2,-4 2-23,5 11-6,-4-5-2,5 1-2,0-3-3,5-4 0,-1-7 0,4-1-1,3-7 0,1-9 0,3-4-1,1-2 0,3-6 0,0-2 1,1-6-1,-2-5-1,1-2 1,0 5 0,-2 0 0,-6-2 1,-1 2-1,-3 8 1,-4 1 0,-7 14 1,0 0-1,0 0 1,0 19-2,-6 5 1,-2 4-1,-4 3 1,-1 6-1,-1 4 0,1 1 0,0 2-1,1 2 0,-1-9-3,4 0-4,-3-8-25,6-9-7,2-6 1,4-14-1</inkml:trace>
  <inkml:trace contextRef="#ctx0" brushRef="#br0" timeOffset="18234.0429">9580 5267 81,'0'0'38,"17"-4"0,-6-2 2,4-9-27,0 11-8,-2-1 0,3 0-2,-2-1-2,1 5-1,-4 4 0,-2 6-1,-4 2 0,-5-1 0,-4 8-1,-4 3-1,-2 5 2,-5-4-1,0 2 1,-2-1-1,2-4 2,3 2-1,3-4 1,4-6 2,3-2-1,6 2 0,-4-11 2,18 8 0,-4-6-1,2-1 1,0-4-1,3 1-1,-3 1-2,-2-10-8,-3 4-30,-11 7-1,11-15 1,-11 15-1</inkml:trace>
  <inkml:trace contextRef="#ctx0" brushRef="#br0" timeOffset="19159.0958">10278 5352 86,'12'12'36,"-12"-12"-1,0 0-7,9 3-20,-9-3-2,0 0-5,17-3-12,-7 1-24,-1-5-1,5 2-1,-6-8 2</inkml:trace>
  <inkml:trace contextRef="#ctx0" brushRef="#br0" timeOffset="19957.1414">11639 4716 28,'5'-11'30,"-5"11"2,4-10 0,-4 10-12,-9-1-6,-7 6 0,3 12-5,-9 2-3,3 14-1,-1 5 0,1 8 0,3 7-2,5 6-1,5 0 0,6-2 1,6-4-3,5-8 1,3-7-3,3-7 0,2-3-4,-3-18-10,0-2-21,2-4 0,-6-8 0,1 1 0</inkml:trace>
  <inkml:trace contextRef="#ctx0" brushRef="#br0" timeOffset="20254.1584">11963 4957 65,'18'-6'34,"-7"5"0,-1 6 1,-8 5-22,-3-1-8,-1 9 0,-8 1-2,0 1 0,-6 5 0,-1 2-1,-5 2-1,0 1-1,0-4-1,-1-5-1,6-1-4,-1-9-4,8 2-13,10-13-14,-12 4 2,12-4-1,-3-22 2</inkml:trace>
  <inkml:trace contextRef="#ctx0" brushRef="#br0" timeOffset="20466.1704">11749 4919 66,'0'0'36,"0"0"1,10 8 0,7 9-24,-7-1-4,10 11-1,-2 0-2,4 2-2,0-3-2,1 5-2,-2-1-1,-2-9-3,6 3-10,-9-7-25,4-7 2,0-1-3,-2-5 3</inkml:trace>
  <inkml:trace contextRef="#ctx0" brushRef="#br0" timeOffset="20662.1818">12242 5196 61,'13'4'37,"-1"3"0,-12-7 1,10 13-22,-1 8-4,-8-4-5,2 3-3,-5 1-1,0 2-4,-1 0 0,-2-6-6,6 1-12,-1-18-20,0 0 1,0 0 0,7-10 1</inkml:trace>
  <inkml:trace contextRef="#ctx0" brushRef="#br0" timeOffset="21040.2034">12459 4933 72,'8'-12'37,"-8"12"0,0 0 0,6 12-21,-6 8-12,-2-1 0,5 8-2,0 1 0,4-2 0,1-3-1,5-2 0,1-8 0,5-6 1,3-8-1,3-10-1,0-10 1,2 0-1,0-4 2,-1-5-1,-2 4-1,-2 1 1,-5 5 0,-4 11-1,-13 9 1,0 0 0,2 20-1,-9 8 0,-6 8 0,-3 5 1,1 1-1,-1 3 0,2 1-1,3 0-3,7-4-2,-5-15-20,8-3-14,5-8 1,-4-16 0,15 13 0</inkml:trace>
  <inkml:trace contextRef="#ctx0" brushRef="#br0" timeOffset="21354.2214">12895 5211 82,'9'-14'38,"1"-3"-1,-1-4 2,-6-3-30,11 4-3,-3-1-1,2 1-3,-3-1-1,2 10 0,-1 4 1,-2 4-1,-9 3-1,14 14 0,-9 0 1,-2 8-1,0 3 0,-2-4 1,-2 3-2,1 2 0,0 0-1,-3-6-3,3 5-6,-6-11-22,4-4-6,2 0 0,0-10 1</inkml:trace>
  <inkml:trace contextRef="#ctx0" brushRef="#br0" timeOffset="21563.2333">12937 5336 49,'0'0'37,"0"0"0,18-5 0,-5-5-11,2 9-17,1-8-1,2 3-4,-1-1-3,-2-3-5,5 4-9,-7 4-25,1-4 2,0 0-2,-4-4 2</inkml:trace>
  <inkml:trace contextRef="#ctx0" brushRef="#br0" timeOffset="21816.2478">13081 4849 65,'3'-16'37,"8"11"-1,2 3 2,6 1-22,5 11-8,-3 1-1,6 9-2,-3 4-2,-3 6 0,-4 6-2,-3-2 0,-7 3-2,-5 1-2,-3 1 0,-7-7-4,0 0-9,-3-5-23,0-13 1,-1-2-1,2-5 4</inkml:trace>
  <inkml:trace contextRef="#ctx0" brushRef="#br0" timeOffset="22158.2674">13868 4878 47,'9'-2'33,"-9"2"1,-13 2 1,-3 7-19,-10-7-2,1 11-6,-7-3-3,2 7 1,-2 0-3,6 9 1,1 1-1,8 2 0,6 1-1,8-3 0,6 2-1,7-2 0,7-6 0,5-7-1,2-5 0,2-4-3,2-2-1,-4-8-9,3-3-25,-7-5 0,-6-4-1,-4 3 1</inkml:trace>
  <inkml:trace contextRef="#ctx0" brushRef="#br0" timeOffset="22345.278">13626 5087 64,'0'0'37,"12"-2"-1,11-11-2,9 9-21,-3-9 0,8 4-6,-4-3-4,2 4-3,1 5-8,-9 0-29,-3-2 0,-3-2 0,-4 0-1</inkml:trace>
  <inkml:trace contextRef="#ctx0" brushRef="#br0" timeOffset="22925.3111">14187 4773 94,'12'4'36,"-3"2"1,-1 12-8,3-5-23,4 11-1,-2 0-1,4 9-2,-3 2 0,0-3-1,-3 2-1,-2-2-1,-3-3 0,-3-9-1,-2-2 0,-1-18 0,-4 10-1,4-10 0,-10-14 2,5-4-1,0-5 1,2 1 1,1-6 0,2 1 1,3 2 0,3-2 1,4 0 0,2 8-1,6 2 2,0-2-1,0 6-1,2 3 0,-2-2 0,2 4 0,-5 2 0,-1-1 0,-14 7-1,13-11 1,-13 11 0,3-12 1,-3 12-2,0 0 0,-13-9-1,13 9-4,-10 0-26,10 0-7,-13 3-1,13-3 0</inkml:trace>
  <inkml:trace contextRef="#ctx0" brushRef="#br0" timeOffset="23727.3571">15072 4910 72,'8'-10'35,"-8"10"0,0 0 0,-11 16-29,4 7 0,-8 2-3,3 3-1,-4 4-1,4 3 0,-3-4 1,3-1-1,2-6 1,3-7-1,3-7-1,4-10 1,0 0 0,13-9 1,-4-9-1,3-6 0,1-7 1,0-2-1,0-2 0,-2-2 1,-2 1-1,1 7 1,-5 4-1,1 5 1,-2 11-1,5 8 1,2 5-1,1 8 1,3 5-1,2 1 0,2 4-1,3 7 1,0 0 0,-2-5 0,-3 0-2,-1-6-1,-1 3-5,-7-7-26,1-2-7,-9-12 0,10-1 0</inkml:trace>
  <inkml:trace contextRef="#ctx0" brushRef="#br0" timeOffset="24276.3885">15998 4688 38,'0'0'30,"1"12"4,-15 1 1,-7 7-15,0 12-9,-8-2 3,8 17-3,-6 1-3,11 4 0,1-2-3,11 4-2,5-6-1,8-5 0,6-5-4,4-12 0,7-1-6,-5-12-13,0-3-17,2-5-1,-1-7 0,-7-1 1</inkml:trace>
  <inkml:trace contextRef="#ctx0" brushRef="#br0" timeOffset="24630.4088">16452 4914 85,'0'0'35,"-14"18"1,1 2 1,-5-1-33,-3 4-1,0 8-1,-1 1 1,-1 0-1,3-2-1,3-4-1,2-5-2,0-5-4,9 0-9,6-16-22,-13 4 1,13-4-3,-6-22 3</inkml:trace>
  <inkml:trace contextRef="#ctx0" brushRef="#br0" timeOffset="24829.4201">16171 4957 54,'-13'-11'37,"13"11"1,3 11 0,7-3-14,4 11-15,1-4-1,7 8-2,-2-2-4,3 2-2,0 0-3,-3 0-3,6 2-4,-11-13-11,5 1-18,3-2 1,0-8 0,2 0 1</inkml:trace>
  <inkml:trace contextRef="#ctx0" brushRef="#br0" timeOffset="25004.4301">16636 5136 45,'11'2'35,"-11"-2"2,11 12-2,-11 0-10,0-12-12,-7 28-5,0-11-4,0 2-1,1 2-3,-3-2-4,5 5-7,-3-5-23,7-19-2,-5 13-2,5-13 1</inkml:trace>
  <inkml:trace contextRef="#ctx0" brushRef="#br0" timeOffset="25445.4554">16826 4884 73,'7'13'38,"-6"-1"0,-2 2 1,3-1-21,0 10-14,0-2 0,4 3-1,2 1-2,1-5 1,3-2-2,3 2 1,0-6-1,4-7 1,3-6-1,-1-6 0,5-4 0,0-3 0,1-4 0,-2-5 0,1 0 0,-4 4-1,-2 1 2,-2 1 0,-7 4 0,-11 11-1,11-10 1,-11 10 0,-7 16 0,-2-2 0,-2 6 0,0 8-1,-4 4 0,0 3 1,1 5-1,2-4 0,1 3-2,2-3-4,8 1-6,-2-8-27,9-10-1,2-5 1,3-7-1</inkml:trace>
  <inkml:trace contextRef="#ctx0" brushRef="#br0" timeOffset="25791.4752">17303 5167 88,'2'-11'38,"-2"11"1,13-15 1,-12 5-31,12 7-3,0-2-2,3 7-2,-1 1-1,-2 0 0,-3 4-2,-10-7 0,9 18 0,-11-7 0,-5 3-1,-4-4 0,-2 3 0,-3 2 0,2 0 1,0-4 0,3 1 0,5-2 0,5 0 1,1-10 1,11 15-1,1-14 1,4-1-2,1 0-2,6 1-3,-4-9-16,0-2-16,2 1 0,-2-7 0,-1 3 0</inkml:trace>
  <inkml:trace contextRef="#ctx0" brushRef="#br0" timeOffset="26066.4909">17502 4753 78,'12'0'38,"4"2"1,6 4 0,8 11-29,-5 2-1,8 7-3,-5 5-3,0 10-1,-6 1 0,-6 3-2,-8-1-2,-8-4 0,-6-1-2,-7-6-2,1 1-6,-8-15-15,3-4-12,4-4 1,13-11 0,-9 5 1</inkml:trace>
  <inkml:trace contextRef="#ctx0" brushRef="#br0" timeOffset="26361.5078">18355 4935 62,'-28'1'35,"-5"4"0,-5 0 1,-5 2-22,9 10-6,-2-1-2,8 10-1,4-2-1,9 3 0,9 0-2,11 4-1,9-3 0,6-5 0,6-3-2,2-6-3,6-1-12,-2-3-22,-5-9 1,-2-5-1,-8-9 0</inkml:trace>
  <inkml:trace contextRef="#ctx0" brushRef="#br0" timeOffset="26547.5184">18056 5101 83,'21'4'37,"9"-3"1,8-6-9,7 8-18,1-9-6,0 0-24,-3-5-18,-1 2 1,-11-8-2,-4-2 1</inkml:trace>
  <inkml:trace contextRef="#ctx0" brushRef="#br0" timeOffset="27323.5628">18785 4789 81,'10'2'36,"0"8"1,-6 6-6,-3 2-23,6 12-1,-2 2-3,3 3 0,-2 3-2,3 4 0,1-5-1,1-3-1,-1-8 0,3-8-1,-2-7 0,1-5-1,-2-6 2,-2-13-1,0-5 0,-2-7-1,-1-2 2,-2-5 0,0 1 0,0-3 0,1 0-1,2 8 1,4 3 0,1 4 0,6 4 0,2 5 0,1 2 0,2 7 0,-2 1 1,0 0-1,-3 1 0,-2 3 0,-6-1 1,-9-3 0,0 0 0,0 0-1,0 0 1,-11-1 0,-6-1-1,0-2 1,-2 2-2,1 2 0,1 1 1,2-1-1,6 2 0,9-2-2,0 0-6,-1 15-28,10-14 1,6 0 0,-2-5-2</inkml:trace>
  <inkml:trace contextRef="#ctx0" brushRef="#br0" timeOffset="27885.5949">19760 4985 61,'0'0'36,"18"0"1,-3-9-9,10 9-12,-1-7-1,10 5-6,-2-4-4,6 6-1,-1-1-2,3 0-1,-3 2-1,-5-1 0,-2 1-3,-9 0-1,1 4-3,-13-10-8,-9 5-23,11-1 0,-11 1 0,-13-2 2</inkml:trace>
  <inkml:trace contextRef="#ctx0" brushRef="#br0" timeOffset="28231.6147">20079 4861 50,'18'-14'32,"-8"7"3,8 5-1,-5 2-19,3-5-5,7 8-2,-3 0-3,5 2 0,-2 0-2,2 6 0,-5 0 0,2-1-1,-7 3 0,0-1-1,-8-2 0,-3 5 0,-5-2 0,-4-1 1,5-12-2,-17 23 1,5-14-1,1 0 1,-2 4-1,2-4 0,2 0-2,-2 1-1,7 6-3,4-16-10,-11 13-23,11-13 2,0 0-2,12 10 1</inkml:trace>
  <inkml:trace contextRef="#ctx0" brushRef="#br0" timeOffset="29022.66">21397 4797 62,'0'0'37,"12"4"-1,-12-4 1,5 14-17,-3 8-14,-5 1-1,3 4-1,-2 1-2,3 6 0,1-4 0,1-2 0,3-4-1,4-7 0,5-7-1,2-3 1,5-7 0,2-10 0,1-4-1,2-7 1,-1-8 0,2 0-1,-4 0 1,-2-1 1,-5 3-2,-4 8 1,-8 4 0,-5 15-1,0 0 0,-16 18 1,2 6-2,-3 13 1,-1 6 0,-2 6 0,3 1 0,2 2 0,3 1 1,1-7-2,5-2-1,0-16-3,9-1-10,-3-6-25,0-21 1,18 8 0,-7-15-1</inkml:trace>
  <inkml:trace contextRef="#ctx0" brushRef="#br0" timeOffset="29347.6786">21820 5111 58,'8'-10'36,"-4"-3"0,5 2 0,1-1-20,-4-6-7,7 9-1,-6-1-3,3 2-1,-10 8-1,12-3-1,-12 3 0,7 14-1,-7 1 0,0-1 0,0 4-1,0 5 0,0 1 1,0-4 0,0 0-2,0-4-1,3 0-1,-4-7-6,7 4-12,-6-13-18,0 0 1,0 0-2,0 0 3</inkml:trace>
  <inkml:trace contextRef="#ctx0" brushRef="#br0" timeOffset="29548.6901">21850 5250 71,'0'0'38,"13"2"-1,-3-2 2,0-2-28,10 4 0,-5-3-7,5 0-2,-2 2-3,-2-2-4,7 2-12,-6-2-22,-2-5 1,0 1-1,-3-2 2</inkml:trace>
  <inkml:trace contextRef="#ctx0" brushRef="#br0" timeOffset="29864.7081">22346 4865 63,'9'1'37,"7"0"-1,1-4 0,-3-3-23,12 1-5,-6-3-4,4 4-4,-5 2-2,-4-5-6,2 7-13,-7 0-15,-10 0 0,0 0-1,-12 6 2</inkml:trace>
  <inkml:trace contextRef="#ctx0" brushRef="#br0" timeOffset="30044.7184">22300 4993 63,'3'12'36,"-3"-12"-1,15 9-6,5-2-15,-4-9-3,8 3-5,1-4-5,1 1-4,4 3-9,-6-3-24,-1-5 0,3 1-1,-4-2 1</inkml:trace>
  <inkml:trace contextRef="#ctx0" brushRef="#br0" timeOffset="30549.7473">22864 4778 60,'0'0'35,"0"0"0,2 17 0,-2 0-21,1 0-7,6 4-2,-6 2-3,4 4-1,0-1 0,4-2 0,0-2 0,0-3-1,2-7 0,4-3 0,5-4 0,0-9 1,2-6-1,-1 0 0,-1-7 1,2-6-1,-2-2 0,-8-2 0,-1-1 1,-1 5 0,-6 2 0,-1 2 0,-1 6-1,-2 13 1,-9 4 1,4 10 0,-3 7-1,-2 8 0,1 7 0,-1 8 0,-4 4 1,1 0-2,3-4 0,-3-1 0,1-2-2,1-9-1,6-3-4,-7-13-22,6-5-10,6-11 2,0 0-1</inkml:trace>
  <inkml:trace contextRef="#ctx0" brushRef="#br0" timeOffset="31086.778">23234 5128 40,'16'-11'34,"-9"2"2,10 0-1,-5 4-14,-1-8-7,10 8-4,-9-4-4,3 7-2,1-1-1,-3 7-1,-13-4 0,18 18-1,-11-6 0,-9 7-2,-2 1 1,-1 2 0,-9 3 0,-1-2-1,-4 3 2,-4 0-3,2-6 3,5-2-2,2-4 2,1-2-2,13-12 2,-8 14-1,8-14 1,10 4 0,4-3-1,-3 2 0,6-2-1,2-6-8,1 5-29,6-2 2,-9-2-2,0 2 0</inkml:trace>
  <inkml:trace contextRef="#ctx0" brushRef="#br0" timeOffset="33354.9078">1140 6246 26,'0'0'29,"0"0"4,0 0-1,0 0-11,7 24 1,1-3-14,-5 9-2,3 2-1,-2 12 0,2-1-3,-3 3-2,1 0 1,-3-1-2,2-2-3,3-9-6,0-1-16,2-8-8,1-8-1,0-5 1</inkml:trace>
  <inkml:trace contextRef="#ctx0" brushRef="#br0" timeOffset="33570.92">1022 6563 69,'0'0'35,"0"0"-1,0 0 2,29-5-32,-2 4 0,9-4 0,8 1-2,4 1-6,-3-8-9,2 1-23,-2 7 1,-5-5 0,-1 4 1</inkml:trace>
  <inkml:trace contextRef="#ctx0" brushRef="#br0" timeOffset="33910.9396">1508 6534 67,'-17'17'35,"-2"-2"0,-2 4 0,10 4-26,-1-4-2,9 2-1,4-3-2,4-2-2,9-5 0,9-1-2,6-4 1,1-9 1,2-4-2,0-2 1,-3-5-1,-2-3 1,-7-2 0,-9-1 0,-8-2 0,-7 4 0,-8 1 0,-7 1-1,-7 2 1,-2 5-2,-1 3 0,2 3-3,4 10-7,1-6-17,11 4-8,9 4-1,2-9 0</inkml:trace>
  <inkml:trace contextRef="#ctx0" brushRef="#br0" timeOffset="34232.958">1845 6177 76,'-4'10'37,"0"3"0,5 7 0,9 12-31,-4 3-2,3 7 2,-1 3-3,2 5-2,-2 2-1,0-5-3,4-1-6,-9-12-16,3-6-13,2-3 2,-3-14-2,-5-11 2</inkml:trace>
  <inkml:trace contextRef="#ctx0" brushRef="#br0" timeOffset="34420.9687">1740 6471 67,'0'0'35,"8"-11"0,4 4 1,6 9-26,8-8-7,5-1-4,7 4-16,4 2-16,-2-4-2,7 6-1,-4-5 1</inkml:trace>
  <inkml:trace contextRef="#ctx0" brushRef="#br0" timeOffset="34819.9914">2328 6382 78,'-24'7'37,"-8"2"-1,0 4 1,1 2-29,-3 0-2,7 6-2,3-2-1,9-1-2,7-1 0,9 2-1,10-3 1,6-6 0,8-4-1,5-5 1,2-6-1,1-3 1,-2-7 0,-1-6 0,-6-2-1,-7 0 1,-5-3 0,-7 2 0,-7 6 0,-2 0-1,-7 5 1,0 10-1,0 5 0,0 5 1,2 8-2,4 7 1,1 3 0,4 3 0,4 3-1,2-6-1,5 3-4,-2-11-9,5-3-23,2-4 0,-2-11-1,3-8 1</inkml:trace>
  <inkml:trace contextRef="#ctx0" brushRef="#br0" timeOffset="35067.0055">2571 6066 72,'-4'9'37,"-1"13"-1,2 7 2,4 8-30,-3 4-3,8 14 0,-3 1 0,5-1-2,0-1-1,0-2-1,1-5 0,-1-6-2,2-6-4,-5-10-30,2-11-3,4-6 0,-11-8 0</inkml:trace>
  <inkml:trace contextRef="#ctx0" brushRef="#br0" timeOffset="35977.0577">3119 6379 72,'0'0'36,"0"0"-1,0 0 1,0 0-28,0 0-6,0 0-12,0 0-25,14 0 0,-5-2-1,3-1 1</inkml:trace>
  <inkml:trace contextRef="#ctx0" brushRef="#br0" timeOffset="36156.068">3198 6547 72,'-3'12'38,"2"-3"-1,1-9 0,0 0-28,0 0-4,0 0-4,0 0-12,0 0-26,0 0 0,0 0 0,12-1 0</inkml:trace>
  <inkml:trace contextRef="#ctx0" brushRef="#br0" timeOffset="38553.2049">6481 6040 30,'10'0'28,"-10"0"1,9-5-5,-5 15-9,-1 1-4,7 9-1,-4 4-1,5 10-3,-5 2 0,6 9-1,-6 2-2,1-2-1,-2 0-1,1 0 0,1-7-1,-1-7 1,1-7-2,2-8 2,1-9-1,0-6 0,2-9 1,1-8-1,-2-9 1,3-3-1,-3-7 1,-1-7 0,1 0 0,-3 1 0,-2-2 0,-2 7 0,0 8-1,-3 0-1,1 12-5,-4 4-10,2 12-18,0 0 0,-9 6-1,5 6 1</inkml:trace>
  <inkml:trace contextRef="#ctx0" brushRef="#br0" timeOffset="38787.2185">6523 6331 61,'0'0'36,"-9"-11"-1,10 2 1,-1-3-23,14 5-4,-4-6-2,11 9-3,1-1-1,3-1-3,7 3-3,-2-2-7,12 3-16,0 5-10,-1-3 0,1 0-1,-4-2 1</inkml:trace>
  <inkml:trace contextRef="#ctx0" brushRef="#br0" timeOffset="39047.2331">7283 6195 33,'13'0'31,"-13"0"1,-10 17-1,0-2-15,-8 1-4,3 8-2,-10 0-2,1 8-3,-1-1-1,-1-2-1,0 0-2,3 0 0,4-5-2,1-8-2,9-2-4,-1-11-9,10-3-18,0 0 0,-1-14 0,4 3 0</inkml:trace>
  <inkml:trace contextRef="#ctx0" brushRef="#br0" timeOffset="39315.2486">6999 6212 57,'16'-4'36,"-16"4"-1,20 15 1,-1 3-22,-2 0-3,9 7-1,-3 0-5,4 6-1,-2-3-1,2 3-1,-4-4 0,-2-5-1,-4-2-1,-4-3-1,-1-2-1,-12-15-2,17 13-12,-17-13-22,0 0 0,0 0-1,5-17 2</inkml:trace>
  <inkml:trace contextRef="#ctx0" brushRef="#br0" timeOffset="46532.6613">7616 4414 5,'0'0'17,"0"0"2,0 0 2,5-12-8,-5 12 0,0 0-3,0 0-1,0 0-2,-12 4-3,6 5 0,-4 3-3,0 4 0,0 6-1,-2-1-1,2 4 0,3 5 0,3 1 1,3-3 0,5 0 1,4-1-1,2-7 1,6 1 1,-1-5 0,3-5 1,-2-6-1,3 3-1,-3-7 2,-1-1-1,-2-1-2,-1-6-2,-1-1-6,-2 3-12,-3-14-8,4 9 0,-10-10 0</inkml:trace>
  <inkml:trace contextRef="#ctx0" brushRef="#br0" timeOffset="46760.6745">7580 4598 11,'0'0'25,"0"0"2,0 0 2,0 0-13,16-9-7,1 1 0,0-5-1,5 4-2,-1-2-4,1-2-6,-2 2-12,3 4-13,-10-6 0,5 12-1,-12-8 2</inkml:trace>
  <inkml:trace contextRef="#ctx0" brushRef="#br0" timeOffset="51620.9525">8012 4211 29,'0'0'19,"0"0"-2,0 0-2,0 0-2,5 16-2,-3 1-3,-2 4-1,1 3-2,-2 4 0,3 6-1,-2-3-1,1 0 0,-1-1-1,0-3-1,0-6 0,1-1 0,0-6-1,-1-14 1,3 9 0,-3-9 0,7-11 0,-4-3 0,1-5 1,0-10-1,-2-5 0,0-5 0,0-3 1,0-1 0,-3-2 0,1 6 0,-2-1 1,3 10 0,-2 2 1,2 9-1,-2 4-1,1 15 0,0 0 0,12-5-1,-5 18 0,2 4 0,4 7-1,3 7 1,4 4-1,1-1 1,0 4-2,2 0 1,2-1 0,-3-5-1,-1-2-2,-2-8-3,-2 0-4,-4-7-6,-1-4-14,-2-1-4,-10-10 0,0 0 2</inkml:trace>
  <inkml:trace contextRef="#ctx0" brushRef="#br0" timeOffset="51814.9635">8065 4414 43,'0'0'30,"13"-8"1,-13 8-9,23-14-11,0 11-3,0-3-2,6 2-10,1 1-17,4 4-8,-7-7-3,4 8 2</inkml:trace>
  <inkml:trace contextRef="#ctx0" brushRef="#br0" timeOffset="52416.9981">8812 4519 29,'-18'-6'26,"18"6"-1,-18 13-5,5-4-11,1 0 0,-1 5-1,0 4-3,3 2 0,0 2-1,3 2-1,4 1-2,1-1 2,6 1-2,1-2 1,7-3-2,-1-6 0,5 0 0,2-6 0,2-6-3,1 0-4,-1-7-7,-4-11-16,4 10 0,-10-9 1,0 4 1</inkml:trace>
  <inkml:trace contextRef="#ctx0" brushRef="#br0" timeOffset="52583.0075">8673 4708 13,'0'0'22,"16"5"1,-7-15 0,10 2-17,0 1-3,7 0-7,2 3-18,-7-9 0,8 5-1</inkml:trace>
  <inkml:trace contextRef="#ctx0" brushRef="#br0" timeOffset="53071.0355">9052 4251 29,'3'24'27,"-8"-9"2,4 14 0,-3 3-20,-1 2 0,3 6-1,-2 0-4,3 0 0,-1-2-1,1-7-2,0-4 0,1-6-1,1-6-1,-1-15 0,0 0-1,0 0 1,12-26-1,-9 3 1,1-9-1,-1-9 1,-2-4 0,1 4 2,-2 1 2,1 2 0,-2 4 1,2 8 1,-3 5-1,2 21 0,0 0 2,0 0-2,12 0-1,-4 16-1,4 4-1,2 4 1,3 3 0,1 2-1,1-1-1,0 2-2,0 0-3,-3-10-6,-2-2-12,0 0-11,-11-9 0,1 3 0,-4-12 1</inkml:trace>
  <inkml:trace contextRef="#ctx0" brushRef="#br0" timeOffset="53253.0459">9028 4522 31,'0'0'31,"9"0"2,8-1-5,-3-2-7,4-5-12,7 5-3,0-1-12,5 1-23,-8-11-1,3 8-3,-12-7 1</inkml:trace>
  <inkml:trace contextRef="#ctx0" brushRef="#br0" timeOffset="53913.0836">9938 4510 22,'0'0'24,"-12"13"0,3-1-6,-6 2-7,-2 4-1,-1 7 0,1-1-2,2 5-1,3-2 0,6 0-2,4-3 0,7 1-1,3-5-2,7-7 0,3-5-1,6-1-3,-1-5-1,0-6-6,1-1-10,1 1-11,-13-10-3,1 7 3,-14-8 0</inkml:trace>
  <inkml:trace contextRef="#ctx0" brushRef="#br0" timeOffset="54101.0944">9834 4719 40,'0'0'27,"22"0"-1,-12-11-7,7 2-11,5-1-3,1 1-4,0-4-11,-1-2-16,3 4-2,-8-10 1,6 11 0</inkml:trace>
  <inkml:trace contextRef="#ctx0" brushRef="#br0" timeOffset="54602.1229">10202 4261 17,'7'16'25,"-7"-3"1,6 5 0,-6 9-13,-1 1-1,2 6-1,-5-3-4,4 7-1,-5-4-1,0-2-3,-1-3-1,0-4-2,0-4-1,1-7-1,2-2 0,3-12-2,0 0 1,-6-11 0,8-6 0,-1-8 1,2-9 1,0-3 1,1-6 3,1-1 0,0 1 2,1 2 1,-3 1 1,3 12-1,-3 3 2,3 8-1,-1 6-1,-5 11-1,12 3-1,-3 9 1,1 7-2,2 3 0,0 4-1,4 9 0,-2 0 0,2-1 0,-3-1-1,1-2-2,-1-2-2,-3-6-5,2-3-10,0-3-14,-12-17-1,6 14 1,-6-14 1</inkml:trace>
  <inkml:trace contextRef="#ctx0" brushRef="#br0" timeOffset="54789.1335">10224 4523 69,'14'-10'35,"10"3"-2,-3-2-9,1-4-19,6 2-10,-5-2-24,7 4-3,-14-2-2,5 6 1</inkml:trace>
  <inkml:trace contextRef="#ctx0" brushRef="#br0" timeOffset="59293.3913">7748 6225 6,'0'0'23,"-24"8"1,8-4-7,-4 8-2,1-2-2,-1 6 0,1 1-1,3 4-3,1 0 0,7 7-2,2-1-1,8-2 0,3-3-2,10 3 0,0-8-1,7 1-1,2-7-2,0-8-2,3-1-5,-5-4-6,4-3-10,-2 1-9,-14-10-2,0 2 2</inkml:trace>
  <inkml:trace contextRef="#ctx0" brushRef="#br0" timeOffset="59474.4017">7639 6372 42,'0'0'29,"0"0"1,16-3-10,-3 5-9,0-5-3,7 5-2,4 0-6,1-4-9,1-4-19,6 12-2,-7-10 0,4 5 1</inkml:trace>
  <inkml:trace contextRef="#ctx0" brushRef="#br0" timeOffset="59974.4303">8106 6215 32,'1'-14'29,"-1"14"2,0 0-1,0 0-17,0 0-3,-3 21-3,0 5 0,-5 4-3,-1 9-1,-3 2 1,-2 1-2,1-4-1,1 0 0,-1-5 0,4-5-1,3-9 0,4-8 0,2-11 0,0 0 0,16-11 0,-4-11 0,1-9 0,0-6 0,1-7 1,-2-3-1,1 1 1,-3-1 0,-3 2 1,-1 12-1,0 7 2,-2 7-1,-1 8-1,-3 11 1,13 10-1,-2 5 1,1 8-2,5 4 1,-1 6 0,6 8 0,-2 2 0,0-3 0,0 0-1,-2 0 0,-2-6-1,-2-4-2,0-3-2,-8-14-6,3 0-13,-4-2-12,-5-11 1,0 0 0,-16 2 2</inkml:trace>
  <inkml:trace contextRef="#ctx0" brushRef="#br0" timeOffset="60161.441">8078 6518 52,'0'0'34,"0"0"-3,0 0-3,20-14-14,6 13-1,-2-6-4,9 5-2,-1-2-5,3-5-6,2 1-30,-2 4-1,-10-3-1,-3 4 1</inkml:trace>
  <inkml:trace contextRef="#ctx0" brushRef="#br0" timeOffset="61103.4949">9025 6167 46,'9'-3'31,"-9"3"3,3-9-11,-3 9-6,13-11-3,0 8-3,0-3-4,7 1-1,0-4-3,5 4 0,0 0-1,1 0-1,-1 2 0,0 2-1,-5 1 0,-1 4 0,-3 4 1,-6 2-1,-4 3 0,-2 6 1,-5 3-1,-2 3 1,-2 4-1,-2 0 0,-1 1 0,3 3 0,1-2 0,0-3 0,3-4-1,1 0-1,2-3 0,0-4-2,3 1-3,-5-8-4,5 3-12,-3 2-13,-6-5 1,0 0 1,-7-4 1</inkml:trace>
  <inkml:trace contextRef="#ctx0" brushRef="#br0" timeOffset="61344.5087">9056 6586 38,'0'0'32,"0"0"1,14-3-1,-1-2-19,9 4-3,0-5-2,8 3-1,-1-3-3,4 3-3,-2 0-1,-2-4-2,-3 3-4,-10-2-4,2 5-7,-18 1-11,0 0-5,5-9 0,-17 1 2</inkml:trace>
  <inkml:trace contextRef="#ctx0" brushRef="#br0" timeOffset="61545.5202">9057 6405 47,'-7'-12'32,"7"12"2,16-7-8,-1-2-11,8 8-3,-1-5-2,9 2-4,-2-3-2,5 6-3,1 1-3,-3-5-7,1 3-19,-3 0-7,-7-5 0,-2 8 0</inkml:trace>
  <inkml:trace contextRef="#ctx0" brushRef="#br0" timeOffset="62094.5516">9629 6284 69,'3'-10'35,"-3"10"0,0 0 1,0 0-28,5 12-2,-4 4-2,3 5-1,-1 7-2,3 5 0,-1 0 0,1 0-1,2-3 0,0 1 0,2-6 1,2-5-1,0-10 0,3-5 1,2-6-1,4-4 1,-1-6 0,1-10 0,0-4-1,-2 1 0,0 0 1,-5 0-1,-4 2 1,-3 5 0,-5 5-1,-2 12 0,-2 10 1,-3 3-1,0 8 0,-2 5 0,2 6 0,-1 6 0,1 1 0,1-4 0,2-3 0,2 0-1,1-5 0,-1-8-3,5-2-5,-5-17-21,0 0-7,14-1 0,-9-14 0</inkml:trace>
  <inkml:trace contextRef="#ctx0" brushRef="#br0" timeOffset="62534.5767">10473 6184 31,'11'-11'30,"-11"11"2,0-13-3,0 13-11,-12-16-2,12 16-2,-21-11-5,9 12-2,-8 1-2,0 3 0,-4 2-2,3 11 0,0 3-1,3 2 0,1 6-1,5 1 0,7 1-1,3 0 1,9 1 0,3-6 0,3-4-1,5-1 0,2-6 1,0-7-2,3-2-2,-2-7-2,1-2-8,-6-4-19,-1-2-4,-3-6-1,-8-4-1</inkml:trace>
  <inkml:trace contextRef="#ctx0" brushRef="#br0" timeOffset="62734.5882">10294 6323 53,'-12'4'34,"12"-4"0,12-7 1,-5-5-20,12 10-6,-2-9-1,8 7-2,-1-1-4,3 0-2,1 3-6,-7 1-18,1-2-11,1 0 0,-9-2-2,2 2 2</inkml:trace>
  <inkml:trace contextRef="#ctx0" brushRef="#br0" timeOffset="63081.608">10802 6109 64,'5'-10'34,"-5"10"1,0 0-5,9 9-13,-5 8-11,-2 2-2,3 6-2,-1 3-1,3 6 0,-2 3 0,0-2-1,0 4-2,-4-9-2,3-1-6,-5-10-12,0-1-12,4-9-1,-3-9 0,0 0 0</inkml:trace>
  <inkml:trace contextRef="#ctx0" brushRef="#br0" timeOffset="63644.6402">10717 6162 75,'-2'-13'36,"6"4"0,-4 9-9,13-17-15,8 10-2,-2-1-3,9 5-2,-1-3-1,4 8-1,0 1-1,-1 2 0,-4 0-2,-3 7 0,-6 0-1,-5 1 0,-5 2 0,-7-2-1,-5 3 0,-6-1 0,-3 3 0,-6-6 0,-1-1 0,-4-1 1,2-2 1,3-1 0,4-1 0,3-4 1,3-3 0,10 1-1,0 0 1,15 4 0,0-3 0,5 1-1,2-1 1,2 3-1,3 3 0,-2 1 0,-3 1 0,-4 5-2,-2 4 2,-8-1-1,-3 1 0,-7 3 0,-3-2 0,-6 3 0,-4-1 1,-5-6 1,-4-2 0,0 0 0,-2-2 1,3-5 1,2-2-1,2-3 0,6-4-1,13 3 0,-11-4-1,11 4-3,11-11-6,-11 11-29,15-13 0,0 8 0,-2-3 0</inkml:trace>
  <inkml:trace contextRef="#ctx0" brushRef="#br0" timeOffset="63856.6524">11294 6490 95,'0'0'37,"-3"14"-1,3-14-6,-13 6-25,13-6-6,0 0-12,12 11-24,-12-11 0,0 0-1,5-15 2</inkml:trace>
  <inkml:trace contextRef="#ctx0" brushRef="#br0" timeOffset="64478.6879">12607 6166 8,'0'0'30,"3"-11"0,-3 11 3,-15 6-10,-3-1-4,3 10-2,-7-4-4,2 13-4,1 0-2,1 12-2,3 0-2,7 2 0,2-1-2,7 4 1,2-2-1,7-7 0,1-4-2,4-7 0,4-2-4,-5-11-9,6-1-23,0-7 1,-5-9-2,3 2 2</inkml:trace>
  <inkml:trace contextRef="#ctx0" brushRef="#br0" timeOffset="64780.7052">12966 6262 61,'11'-4'33,"0"6"-1,-11-2-2,2 12-22,-3 4 0,-6-2-1,1 9-2,-5 1-1,-1 7 0,-4-2-1,-3-1-1,-3-3-1,1 0-1,-1-2 0,0-4-1,3-3 0,1-7-3,5-1-5,-2-7-9,15-1-17,-12-6 0,6-6-1,3-3 2</inkml:trace>
  <inkml:trace contextRef="#ctx0" brushRef="#br0" timeOffset="65005.7181">12709 6374 46,'-7'-11'34,"7"11"1,0 0 1,0 0-14,14-3-9,-14 3-4,21 9-2,-8-2-2,7 4-2,1 2 0,1 0-1,0 3-1,3 1-1,0 1-2,-2-5-1,4 3-7,-8-8-12,3 0-16,3-1 0,-4-6 0,4-1 2</inkml:trace>
  <inkml:trace contextRef="#ctx0" brushRef="#br0" timeOffset="65201.7292">13226 6498 63,'0'0'36,"7"15"-1,-8-5 1,-5-1-25,5 7-2,-7 2-3,4 4-3,-3-3-1,2-2-3,2-1-4,-1-5-7,4-11-24,7 9 0,-2-18-1,3-2 1</inkml:trace>
  <inkml:trace contextRef="#ctx0" brushRef="#br0" timeOffset="65620.7533">13516 6193 81,'-4'9'35,"3"7"-1,-3 1-7,-3 5-22,8 1-1,3-4 0,5 8-2,2-3 1,3-5-1,1-3-1,2-3 0,1-6-1,3-2 1,-3-4-1,1-5 0,-1-8 0,0 1-1,0-2 2,-1-4-1,0 3 0,-3-3 0,-1 2 0,-2 1 1,-11 14 0,14-12 0,-14 12 0,6 9-1,-10 6 1,1 5 0,-1 6 0,-1 4 0,0 4-1,0 4 0,-1 0-1,-1-6-1,4 1-2,-3-10-7,6-1-19,-1-2-7,1-20 1,0 0-1</inkml:trace>
  <inkml:trace contextRef="#ctx0" brushRef="#br0" timeOffset="65901.7693">13789 6087 69,'15'-4'35,"5"6"2,5 5-1,-4 0-27,11 11-1,-5 1-3,3 8-1,-5 3-2,-1 5-1,-6 1-1,-5 2-1,-4 0-1,-9-6-1,-3 0-3,-8-11-2,6 3-6,-8-6-21,1-11-1,12-7 0,-17-6 2</inkml:trace>
  <inkml:trace contextRef="#ctx0" brushRef="#br0" timeOffset="66243.7889">14601 6169 45,'0'0'32,"-12"-7"1,-4 3 0,-9 4-19,4 4-5,-9-2 0,3 11-5,-2 2 1,4 5-1,-1 3-1,5 8-1,4 1 0,4 4 0,9 1 0,5-3 0,4-4-1,9 0 0,3-5-1,4-10 0,3-4-3,-1-6-2,5-2-10,-3-3-22,-4-11 1,-5-2-1,-7-6 1</inkml:trace>
  <inkml:trace contextRef="#ctx0" brushRef="#br0" timeOffset="66449.8007">14322 6354 49,'0'0'34,"12"6"1,6-10 0,3-2-23,10 5 1,-2-5-7,5 5-4,0 1-6,-2-1-17,-4 0-13,1 0-1,-7-7-1,3 6 1</inkml:trace>
  <inkml:trace contextRef="#ctx0" brushRef="#br0" timeOffset="67029.8339">14928 6099 60,'0'0'34,"4"9"0,4 1 0,-3 5-20,2-1-11,4 7 1,0-1-2,1 7-1,0 1-2,-2-4-1,0 2-2,-4-6-3,2-1-3,-6-8-1,2 3-3,-4-14 1,0 0 0,0 0 1,-7-18 3,2 3 2,2 0 4,2-3 4,0-3 6,2 5 0,1-1 2,6 0 1,1 0 0,6 8 0,-1-4 0,4 4-2,-1 1-1,4 5-2,-2-4-1,0 5-1,-5 1 0,0-4-2,-4 0 0,-1 4-1,-9 1 1,9-11 1,-9 11-1,-1-12 1,1 12-1,-15-11 1,15 11 1,-18-8-1,7 5 0,11 3 0,-15 2 0,15-2 0,-11 8-1,11-8 1,1 10-2,-1-10 0,9 18-2,-9-18-9,0 0-26,11 9 2,-11-9-3,0 0 2</inkml:trace>
  <inkml:trace contextRef="#ctx0" brushRef="#br0" timeOffset="72776.1624">1050 7875 57,'0'0'33,"30"-55"-3,-30 55-4,0 0-11,0 0-1,0 0-5,0 0-4,0 0 0,0 0-2,0 0-1,41 55 0,-41-55-1,13 72-1,-4-32 0,-2-1-1,4-1 1,0-2-1,-1-7 1,1-9-1,-2-7 0,-9-13 1,12 0 0,-4-14 0,-6-4 1,-5-9-1,-2-6-1,2 1 1,0 0 0,1 0 0,1 5-1,-3 5 2,5 3-2,6 8 1,3 7 1,1 0-1,3 2 0,4 3 0,2-1 1,2 1-1,0-2 1,-2-3-1,-3-1 0,-1 1 1,-4 0 0,-12 4 0,9-14-1,-9 14 0,-11-11 1,2 9-1,-4 1 0,-5 0 0,0 1 0,3 3-1,0 3 1,4-3 1,11-3-2,-10 7 0,10-7-3,0 0-7,15 7-25,0-3 0,-1-4 0,2 3 0</inkml:trace>
  <inkml:trace contextRef="#ctx0" brushRef="#br0" timeOffset="73071.1794">1765 7791 67,'0'0'36,"0"0"-2,0 0 1,0 0-22,0 0-8,13 7-6,-13-7-13,9 19-21,-9-19 1,5 22-1,-5-10 1</inkml:trace>
  <inkml:trace contextRef="#ctx0" brushRef="#br0" timeOffset="73236.1888">1801 8006 61,'6'14'37,"-6"-14"-1,0 0 1,6 18-17,-6-18-13,0 0-3,12 1-12,-12-1-27,11-3-1,-11 3 1,10-10-3</inkml:trace>
  <inkml:trace contextRef="#ctx0" brushRef="#br0" timeOffset="74140.2404">2659 7739 57,'0'0'34,"10"-8"-1,-10 8-3,0 0-18,-10 14-5,2 2-2,2 10-2,-5 6-1,4 5 0,-3 2-1,2 6 1,0-4 0,2-3-1,1-5 0,3-4 0,1-10 0,1-5 0,0-14 0,0 0 0,0 0-1,9-8 1,-6-8 0,1-3-1,0-7 0,1-4 0,-1-3 0,0-1 0,2 0 0,0-2 0,1 0 0,1 5 1,1 4 0,-1 4 0,1 2 0,0 7 0,-2 4 1,3 7-1,-1 9 1,1 4 0,2 6-1,2 9 0,2 4 0,1 6 1,2 3 0,2 2-1,-1-2 0,0 2 0,-1-2 0,-2-7-1,-2-2-1,-1-6-3,-1-2-1,-8-12-5,8 5-11,-13-14-18,0 0 1,0 0-1,-8-13 3</inkml:trace>
  <inkml:trace contextRef="#ctx0" brushRef="#br0" timeOffset="74366.2534">2624 8014 52,'0'0'35,"8"-20"1,4 8-3,-1 7-10,2-5-13,9 4 0,-2-2-5,8 3-1,0 1-3,1 3-3,2 6-5,-5-7-20,-1-3-10,-1 3-1,-6-3 1</inkml:trace>
  <inkml:trace contextRef="#ctx0" brushRef="#br0" timeOffset="74868.2821">3292 7915 52,'0'0'35,"0"0"0,13 7-2,-3-5-12,2-8-11,11 9-1,-2-5 0,9 3-2,1-3-3,7 2-1,-2-1-1,0 3 0,-4 0-1,-3-3-2,-2 1-1,-3 0-2,-4 6-3,-8-9-8,3 2-23,-6-2 0,-9 3-1,6-10 1</inkml:trace>
  <inkml:trace contextRef="#ctx0" brushRef="#br0" timeOffset="75209.3017">3649 7780 54,'10'-1'36,"-10"1"0,18-5-4,-18 5-8,16 0-15,1 6-1,-2-1-3,3 2-1,2 0-2,4 5-1,-3 2 0,-1 2 0,-2 3 0,-4-2-1,-3-1 0,-3 5 1,-6-3 0,-7 0-1,-3-5 1,-1 1 0,-3-5 0,-1 0-1,1 1 0,-1-8-1,2 3-2,11-5-4,0 0-13,0 0-19,0 0 1,0 0-1,14-10 2</inkml:trace>
  <inkml:trace contextRef="#ctx0" brushRef="#br0" timeOffset="75483.3174">4341 7596 85,'0'0'37,"0"0"0,0 0 2,-14 20-32,10 0-1,1 1-2,3 8-2,0 1 0,2 6-1,0 1-1,-1-5 0,1-2-2,0-3-3,4 0-6,-8-10-13,2-6-15,0-11 1,0 0 0,0 0 0</inkml:trace>
  <inkml:trace contextRef="#ctx0" brushRef="#br0" timeOffset="76085.3518">4210 7616 53,'-6'-10'37,"0"-5"-1,7 6 2,-1 9-12,14-23-17,7 14-1,1-3-2,9 6-2,0 0-1,3 5 0,-2 1-2,1 4 0,-4 7-1,-5 1 0,-4 7 0,-8-2-1,-7 6 0,-5 3-1,-5 0 1,-6-3 1,-6 0-1,-1-3 0,-3-4 1,2-1 0,2-5 0,0-7 1,4-2-1,3-2 1,10 1 0,0 0 0,-8-12 0,8 12 0,15-13-1,-2 13 1,5-1 0,2 2-1,4 1 0,3 3 0,0 2 0,0 3 0,-1 2-1,-5-2 0,-1 1-2,-6 4 1,-2 2 0,-9-1 0,-4 0 0,-5 0 0,-6-2 1,-4 2 1,-4-3 0,-3-5 2,-3-1-1,3-2 2,-3-3-1,3 0 2,1-3-1,6-2 0,2 0-1,14 3 0,-11-3-1,11 3-2,0 0-4,10-12-10,-10 12-24,22-1-2,-11 1 2,6-1-2</inkml:trace>
  <inkml:trace contextRef="#ctx0" brushRef="#br0" timeOffset="79754.5617">6937 7654 13,'0'0'27,"0"0"1,0 0-5,0 0-3,0 0-2,0 0-3,17 19-4,-11-10-3,5 9 1,-2-3-4,4 8-1,-3-3-1,2 6-1,-4-3-1,-2-1 0,-3-3-1,-2-1-1,-2-2 1,-2-5 0,3-11-1,-11 8 0,11-8 0,-13-7 0,8-2 0,0-7 1,3-3-1,4-3 0,3-1 1,2-2 0,4 2 0,1-1 0,3 3 0,1 5 0,0 4 0,-3 0 1,3 5-2,-4 4 2,1 0-1,0 0 0,-1 3 1,-2-3-1,-10 3 0,18-4 1,-18 4 0,7-9-1,-7 9 0,-6-10-2,6 10-2,-20-5-7,20 5-8,-17 8-14,2-7-2,15-1 2,-17 15 1</inkml:trace>
  <inkml:trace contextRef="#ctx0" brushRef="#br0" timeOffset="80029.5774">7492 7718 70,'0'0'33,"0"0"0,7 21-8,-7-21-18,0 16 1,1-5-3,3 7-2,-1-2-2,2 4 1,-1 0-2,0-2-1,3 4-6,-7-11-14,0-11-13,4 11 0,-4-11-1,2-10 1</inkml:trace>
  <inkml:trace contextRef="#ctx0" brushRef="#br0" timeOffset="80210.5877">7480 7533 53,'0'0'32,"0"0"0,0 0-2,10 0-21,-1 2-13,5 3-8,1-4-18,8 9-2,-8-6 1,9 7 0</inkml:trace>
  <inkml:trace contextRef="#ctx0" brushRef="#br0" timeOffset="80603.6102">7839 7669 35,'12'-6'31,"-1"7"2,-11-1-1,0 0-14,-11-10-5,-6 5-2,3 10-5,-6-3-1,1 5-2,0-1 0,1 1-2,2-1 0,6 6 0,5 0 0,5-12-1,1 18 0,6-7 0,5-1 1,4 2-1,2-1 0,0 0 1,-3 2-1,-2 2 0,-2 1 0,-7-1 0,-6 1 0,-5-1 0,-5 5 1,-4-5-1,-2 2 0,-1-3 0,-2-2 1,4 0-2,4-1-1,-2-10-7,15-1-27,0 0 0,-10-12 1,17 3-1</inkml:trace>
  <inkml:trace contextRef="#ctx0" brushRef="#br0" timeOffset="81224.6458">8919 7539 23,'0'-18'29,"0"18"4,-19-16-2,0 8-12,3 8-4,-6-3-3,4 6-2,-2 1-5,3 12-1,2 0-1,2 5-1,3 6-1,6 4 0,1 4 0,4 5 0,2 0 0,2-3 0,1 0-2,0 0 0,3-3-3,-6-11-4,5 2-11,-6-6-15,-2-19 0,-3 12-2,-7-17 3</inkml:trace>
  <inkml:trace contextRef="#ctx0" brushRef="#br0" timeOffset="81419.6569">8594 7797 42,'0'0'30,"15"-9"2,2 8-1,6-2-21,1-2-3,7 2 0,1 1-5,3 2-2,0 2-5,-4-4-5,2 4-10,0 0-11,-9-7-1,2 5 0,-8-8 3</inkml:trace>
  <inkml:trace contextRef="#ctx0" brushRef="#br0" timeOffset="81827.6802">9084 7689 52,'0'0'34,"-1"13"-1,-9-2 1,-4 3-21,7 9-2,-4-1-5,5 3-1,0-2-2,5 3-1,3-5 0,4-2 0,3-6-1,6-3 0,5-7-1,2-5 1,4-6-1,0-5 1,-1-7-1,1 0-1,-4-5 2,-3-2-1,-7-1 0,-3 2 0,-6 3 0,-3 5 0,-2 5 0,-5 4 1,7 9-1,-14 5 0,8 8 0,1 4 1,3 5-1,1 1 0,2 3 0,3 1 0,4-2 0,0-5-1,6-3-3,-2-4-3,7-2-9,-3-5-21,1-10 2,1-4-2,-3-8 2</inkml:trace>
  <inkml:trace contextRef="#ctx0" brushRef="#br0" timeOffset="82207.7019">9440 7670 67,'0'0'34,"0"0"-3,4 10-6,-4-10-15,2 26-1,2-7-4,0 3-1,1 0-1,0 5-1,2-2-1,2-5 1,-1-2-1,2-5-1,0-5 0,3-5 0,2-6 0,1-8 0,0-5 0,3-4-1,1-4 1,-2 0 0,1-2 0,-4 1 0,-2 3 0,-2 10 1,-11 12 0,10-4-1,-10 4 1,0 23-1,-1-4 0,1 6 1,2 1-3,1-5-1,4 3-5,-1-9-11,4-3-15,11-3-1,-2-12-1,5-1 1</inkml:trace>
  <inkml:trace contextRef="#ctx0" brushRef="#br0" timeOffset="82467.7167">10074 7609 70,'-15'1'35,"1"7"0,-8 4-2,-4-4-23,7 9-3,-3-1-1,9 2-3,1 1-1,9 3 0,4-3-1,5-2 1,7-3-2,1 1-1,6-3-1,-3-3-2,7 0-6,-7-10-14,-2-2-12,6 0 0,-7-9-1,3 1 2</inkml:trace>
  <inkml:trace contextRef="#ctx0" brushRef="#br0" timeOffset="83023.7487">10241 7374 63,'0'-9'34,"0"9"0,0 0-3,-7 11-18,6 12-6,-1 3-1,3 10-2,-1 8-2,2 6 0,0 2-1,2 4 0,1-4-1,1-6 0,1-6-3,-2-8 0,1-7 0,-3-12-2,-3-13-2,0 0 0,0 0 0,5-21 1,-6 2 1,-6-6 1,1 1 2,-2-1 2,-1 0 2,3 3 1,-1 2 1,4 4 1,2-1-1,1 17 2,14-18-1,1 13-1,0-2-1,6 5 0,1 0 0,2 4-1,1 0 0,-1 2 0,-3-1-1,-3 4 1,-2 0-1,-4 3 1,-2 0-1,-2 2 0,-7 0 1,1 5 0,-2 0 0,-1-1 0,-2 0-1,1 1 1,-3-2-1,0-3 0,3 1-1,2-13-3,1 11-6,-1-11-16,0 0-13,12-17 0,-4 1 0,3-5 1</inkml:trace>
  <inkml:trace contextRef="#ctx0" brushRef="#br0" timeOffset="83196.7586">10519 7433 52,'-11'1'35,"11"-1"-1,0 0-1,0 0-10,0 0-21,-2 9-7,2-9-23,13 9-6,0-4-1,-13-5 1</inkml:trace>
  <inkml:trace contextRef="#ctx0" brushRef="#br0" timeOffset="83577.7803">10762 7566 71,'-14'12'36,"1"7"-1,-2 4-3,-3-4-22,8 3-3,3-3-3,7 3-2,5-3 0,6 3 0,7-6-1,3-7 0,3-5-1,4-3 0,0-5 0,-2-6-1,-3-5 1,-3-4-1,-4-5 0,-7 1 0,-5-1 1,-8-4 0,-6 2 0,-6 3-1,-4 3 2,-5 7-1,0 7-1,-3 0 0,3 12-2,0 5-2,12 9-5,-3-3-16,12 3-9,7-1-1,5-5 1,11 2 1</inkml:trace>
  <inkml:trace contextRef="#ctx0" brushRef="#br0" timeOffset="83999.8045">11120 7505 77,'-9'12'36,"-1"-3"-1,3 1-4,-2 12-22,0 0-4,7 1-1,1-2-3,3 4 0,6-2 0,2-3-1,2-4 1,4-6-1,-1-7 0,3-1 0,1-7 1,0-7-1,-1-7 0,-1 0-1,-1-5 1,-1 0 0,0 0 1,-3 1-1,-3 3 0,0 8 0,-9 12 0,0 0 1,11-1-1,-10 15 0,-2 5 0,1 7 1,1 1-1,1 0 0,2 1-2,2-2-1,6 1-4,-1-14-9,9-3-20,5-6 0,-2-11-1,7-2 1</inkml:trace>
  <inkml:trace contextRef="#ctx0" brushRef="#br0" timeOffset="84399.8274">11635 7533 54,'-10'13'34,"-10"-2"-1,6 6-1,-6 5-17,4-1-8,7 2-2,0-2-2,9 1-2,3-1 1,7-5-1,3-4 0,5-5 0,0-6-1,2-2 0,1-5 1,-3-8-1,0-3-1,-1-2 1,-4 0 0,-3-4 1,-3 2 0,-3 2-1,-5 2 2,1 17-1,-6-13 0,6 13 1,-13 3 0,5 11-1,0 3 0,3 4 0,1 2-1,2 0 1,3 1-1,2-1-2,4-2-1,-2-10-5,11 1-10,-3-8-19,0-9 2,2-1-2,-3-11 1</inkml:trace>
  <inkml:trace contextRef="#ctx0" brushRef="#br0" timeOffset="84653.8419">11856 7326 56,'4'-12'36,"-4"12"-1,9-6 1,-3 15-19,-4 2-6,7 14-3,-4 2-3,2 9-1,-1 0-1,1 8-1,-2 3 0,-2-3 0,0 0-1,0-6-1,0-5-2,-2-8-4,7 0-17,-2-13-15,-6-12-1,11-6 0,-6-12 1</inkml:trace>
  <inkml:trace contextRef="#ctx0" brushRef="#br0" timeOffset="86992.9757">14273 7238 68,'1'11'35,"2"10"-1,-4 0 3,-4 3-29,6 10-3,-2 1 1,6 8-2,-1 0 0,2 1-2,0-6 0,2 0-1,0-5-2,-3-4-1,4-4-2,-8-13-3,3 2-5,-4-14-6,0 0-3,-16-9-2,7-3 1,-8-7 3,2 2 7,-6-4 6,0 1 10,-1 1 6,0 0 8,6 5 2,1-3 1,9 6-2,3-6-3,10 7-4,2-3-4,12 8-4,2-2-2,2 2-3,4 6-4,-3-2-8,9 4-17,-1 5-6,-4-5 1,0 1 0</inkml:trace>
  <inkml:trace contextRef="#ctx0" brushRef="#br0" timeOffset="87377.9975">14637 7485 55,'-9'19'35,"-2"-8"0,0 3 0,-4 10-16,0-7-12,6 0 0,-1 0-2,8 3-1,2-2-1,7-1 0,6-1-1,6-5 0,3-3-1,6 1-1,3-5 1,0-5 0,1-5-1,-2-1-1,-5-6 2,-5 1-2,-5-4 2,-8-5-2,-8-2 1,-6 3 0,-9 1 0,-6-1 0,-7 3 0,-2 2-1,-3 5 1,-1 5-1,5 7 0,2-1-1,11 8-4,4-1-5,18 4-22,5 3-4,8-4 0,11 0 0</inkml:trace>
  <inkml:trace contextRef="#ctx0" brushRef="#br0" timeOffset="87661.0137">15012 7293 47,'-7'-17'32,"7"17"2,-7-10-1,7 10-14,2 19-11,-3 1-2,4 7-2,-1 4 0,3 7-2,0 2 1,1 2-1,-1-3-3,1-3-4,5 1-11,-1-7-20,-6-10 1,3-10-1,-7-10 1</inkml:trace>
  <inkml:trace contextRef="#ctx0" brushRef="#br0" timeOffset="87841.0242">14912 7472 63,'0'0'35,"0"0"-2,16 5 1,-1-2-22,9-2-10,7-3-4,6 4-13,0 3-18,-1-7-1,5 4 0,-5-3 0</inkml:trace>
  <inkml:trace contextRef="#ctx0" brushRef="#br0" timeOffset="88263.0483">15433 7476 48,'-17'4'33,"-3"0"2,0 3-1,-4 1-17,-4-2-6,8 9-4,-1-3-2,7 5-1,4 1-1,8 0 0,4-1-1,8 0-1,5-2 0,2-7 0,5-4-1,3-3 0,0-5 1,0-4-1,-3-4 0,-2-5 0,-5-3 0,-2 3 0,-6-2 0,-6-4 1,-4 6-1,-2 0 0,-3 4 0,-5 5 1,2 6-1,-3 2 1,5 9 0,1 6-1,3 5 1,3 0 0,4 3-1,6 1 1,3 0-2,3-3-1,3-1-3,0-11-5,5 1-15,-1-5-14,-4-11 2,-4-4-1,-1-7 2</inkml:trace>
  <inkml:trace contextRef="#ctx0" brushRef="#br0" timeOffset="88504.0621">15579 7203 62,'0'0'36,"0"0"1,16 1 0,-10 22-17,-1-3-11,7 12-1,-5 4-2,3 8-2,-3 1-1,2 6 0,-4-1-1,-1-5-1,1-3-3,-1-9-3,5 0-13,1-12-22,-10-21 1,18 6 0,-8-17-1</inkml:trace>
  <inkml:trace contextRef="#ctx0" brushRef="#br0" timeOffset="89198.1018">16215 7463 73,'-14'18'34,"1"-8"-1,3 2-7,-1 8-16,1-2-3,7 2-1,2 0-1,9 4-2,5-5 0,7-2 1,3-6-2,5-4-1,-1-4 0,0-3-1,-1-8 1,-5-3-1,-3-6 0,-6-1 0,-6-5 1,-5-3-1,-7 2 0,-6 0 0,-6 2 0,-2 4 0,-6 6 0,-4 4 0,-1 7-1,-1 7 1,6 6-1,3 4-1,10 7-1,5-4-3,13 7-5,3-6-17,12-3-8,9 0-1,-2-9 1</inkml:trace>
  <inkml:trace contextRef="#ctx0" brushRef="#br0" timeOffset="89605.1251">16487 7441 62,'5'-13'35,"-5"13"0,9 8-3,-9-8-14,12 19-11,-10-4-1,4 7-2,-3-1-1,4 5 0,-2-4-1,2-2 1,-1-4-2,2-1 1,-8-15-1,17 9 0,-6-10 0,4-8-1,0-5 1,3-1-1,-1-4 1,0-2 0,-1 1-1,0 3 1,-5 1 0,-1 6 0,-10 10-1,0 0 2,11 3-2,-8 13 1,-1 2 0,2-1 0,2 6 0,1 2-1,3-3 0,1-1-1,0-2-2,-11-19-8,16 14-28,-16-14-2,9-5 2,-9 5-1</inkml:trace>
  <inkml:trace contextRef="#ctx0" brushRef="#br0" timeOffset="91450.2306">17470 7202 13,'0'0'23,"0"0"-5,0 0 0,0 0 1,0 0-5,0 0 0,0 0-1,1 12-3,-1-12-2,-4 23-2,-4-5-1,1 10-1,-3 5-1,-3 5-1,1 3 0,2 4-2,-4-1 1,3-6 0,1-5-1,4-4 0,0-10 1,4-7-1,2-12 1,0 0 0,0 0-1,11-19 1,-2 1 0,0-7-1,4-4 1,0-3-1,-1-5-1,0-2 2,0 0-2,-2 4 1,0 2 0,-5 7 0,0 4 0,-1 7 1,-4 15-1,0 0 1,12 5 1,-5 13 0,1 7 1,4 3-1,3 5 1,2 7-1,0 2 1,4-1-1,-1-3-1,0-3 0,2-5-2,-5-3-3,3 0-5,-9-14-19,2-6-8,-13-7 0,0 0-2</inkml:trace>
  <inkml:trace contextRef="#ctx0" brushRef="#br0" timeOffset="91664.2427">17449 7456 59,'7'10'33,"6"0"-1,-2-5-5,-2-2-19,16 6-2,0-3-3,4-3-7,3 3-11,2 0-17,-6-9-2,1 4 2,-8-6-1</inkml:trace>
  <inkml:trace contextRef="#ctx0" brushRef="#br0" timeOffset="91958.2597">18047 7349 45,'0'0'32,"0"10"2,0-10-1,0 0-17,-10 25-6,-2-12-3,1 4-2,-2 3-2,0 4 0,-7 1-1,2 2-1,-1-1 1,-1-4-1,0-3-2,7-3-1,1-1-4,0-11-8,12-4-22,0 0 1,-11-15-1,11 15 1</inkml:trace>
  <inkml:trace contextRef="#ctx0" brushRef="#br0" timeOffset="92178.2723">17796 7355 66,'0'0'35,"15"17"-1,-8 0-8,3-5-14,10 7-2,-2-5-4,7 9-1,1-1-2,3-4 0,1 3-3,2-5-1,2-1-5,-6-4-9,1 1-22,-1-4 1,-7-7-1,-1 3 1</inkml:trace>
  <inkml:trace contextRef="#ctx0" brushRef="#br0" timeOffset="92479.2895">18332 7274 73,'0'0'35,"14"7"0,-7 5-6,-7-12-20,9 30-2,-6-8-1,0 7-3,-3 2 0,1 4-2,-2 1 1,-2-3-2,3-2-1,-2-8-2,2 1-4,-3-10-13,3-14-17,1 12 1,-1-12-1,0-17 2</inkml:trace>
  <inkml:trace contextRef="#ctx0" brushRef="#br0" timeOffset="93019.3204">18265 7264 63,'0'0'36,"8"-12"-1,-8 12-3,14-13-17,5 15-5,0-6-1,9 3-4,-1 0-1,3 7 0,-2 0-1,1 4-1,-2 2-1,-3 1-1,-4 3 0,-5 0-1,-3 3 1,-7-3-2,-4 1 0,-4-3 0,-7 2 0,-8-3 1,-7 2-1,-2-2 1,-3-2 0,1 0 1,4-1 1,2-3-1,7-3 1,16-4-1,0 0 2,0 0-1,30 9 0,-4-6 1,4-1-2,4 4 1,0 6 0,-1-2-1,-5 4-1,-7 4 0,-8 3 1,-6-1-1,-9 4 0,-7-3 0,-5-4 0,-5 5 1,-5-3 1,-6-7 1,-1-2-1,2 0 1,1-5 1,3-1-1,1-4 0,5-2 0,6-2-3,13 4-4,0 0-24,6-9-11,-6 9 1,20-17-1</inkml:trace>
  <inkml:trace contextRef="#ctx0" brushRef="#br0" timeOffset="99711.7031">3185 6387 15,'0'0'16,"0"0"0,-9 6-3,9-6 0,0 0-1,-14 9-2,14-9-1,-15 9-1,6-4-1,3 7-2,-4-1 0,4 2-1,-1 1-1,4 3 0,1 2 0,4 3-1,2-2 0,3 0 1,4-4-2,5 0 0,1-4 1,2-5 0,0-6-1,1-2 1,-2-7-1,1 0 1,-5-4 0,-3-3 0,-2-3 0,-4 4-1,-2-3 2,-4-1-2,-4-1 0,-2-1 0,-5-2-1,-1 2 1,-1 5 0,-1-2-1,1 5 0,2 3 0,3 5-1,-1 4 1,10 0-3,-2 13-2,7-2-5,1 0-6,4 1-9,5 3-9,-3-8 2,9 2 0</inkml:trace>
  <inkml:trace contextRef="#ctx0" brushRef="#br0" timeOffset="100118.7264">3395 6372 14,'0'0'30,"6"-11"1,-6 11 1,0 0-12,0 0-6,-8 18-2,4-4-5,4 6-3,0 0-2,2 4-1,3 1 0,2-5 2,2-6-2,4-2 0,1-7 0,0-6 0,3-5 0,-1-8 1,1-4-1,-1-1 0,0-3 0,-4-5 1,-2 3-1,1 5 0,-5 2 0,-2 3 0,-4 14-1,0 0 1,11 2-1,-6 15 0,1 3 0,-1 0 1,2 1-2,2 3 2,2-4-2,-2-1 0,1-5-3,-10-14-4,22 6-22,-7-5-4,-7-12-1,5 3 1</inkml:trace>
  <inkml:trace contextRef="#ctx0" brushRef="#br0" timeOffset="100719.7607">4068 6227 20,'9'5'27,"-9"-5"2,0 0-7,0 0-6,5 17-2,-6 2-3,-7 1-4,3 12-2,-5-1-1,-2 4-1,0-1-1,2 0-1,-2-4 0,3-6 0,2-4-1,1-8 1,6-12 0,0 0-1,0 0 1,0 0 0,6-22 0,0 1-1,-1-7 2,1-3-2,1-3 1,-1-7-1,-2 1 0,1 4 1,-1 2 0,-2 5 0,-1 6 0,0 5 0,0 5-1,-1 13 1,0 0 0,13 9-1,-5 3 1,4 5-1,2 3 1,2 4 1,1 3-1,2 1 0,-1-3 0,2 5-1,-3-1 1,-1-4 0,0 0-3,-2-3-1,1-1-3,-7-6-9,4-1-13,-4 0-6,-8-14-1,1 10 1</inkml:trace>
  <inkml:trace contextRef="#ctx0" brushRef="#br0" timeOffset="100941.7735">4010 6470 41,'0'0'31,"0"0"2,12 2 0,5-2-22,-1-3-2,5 5-1,2-3-2,5 0-3,3 0-6,-1-3-9,3-5-19,-1 5-2,-7-8-1,3-2 1</inkml:trace>
  <inkml:trace contextRef="#ctx0" brushRef="#br0" timeOffset="101180.7871">4456 6294 20,'2'17'26,"-8"-8"1,5 7-6,-3 1-6,-2 1-3,0 6-2,-3-1-3,0 0-1,-1-4-3,2 0-1,0-5-3,0-4-6,8-10-12,-6 13-10,6-13-2,-9-11 1</inkml:trace>
  <inkml:trace contextRef="#ctx0" brushRef="#br0" timeOffset="101415.8006">4302 6278 27,'0'0'30,"14"5"2,-14-5 0,13 13-16,2 1-3,-5-4-2,9 10-1,-5-2-4,5 5-2,-5-2-2,2-3-1,1 0-4,-2-2-5,4 2-12,-2-6-14,-4-9 1,2-2-2,-5-8 1</inkml:trace>
  <inkml:trace contextRef="#ctx0" brushRef="#br0" timeOffset="101661.8147">4679 6181 48,'3'23'33,"-6"-9"1,5 2-2,-4 11-16,2-2-7,4 5-1,-3-3-3,4 6-2,-1-4-2,0-3-4,3 2-4,-7-13-12,0-4-15,3 3-1,-3-14-1,0 0 2</inkml:trace>
  <inkml:trace contextRef="#ctx0" brushRef="#br0" timeOffset="102224.8467">4601 6198 55,'4'-9'36,"-2"-3"-1,-2 12 1,20-8-21,-10 0-5,9 7-1,-1-3-4,5 6 0,-1-1-3,4 6 0,-1 3 0,-3-2-2,-2 1-1,-3 4 0,-5 3-1,-8-3-1,-3 5 0,-6-6-1,-4 3 1,-7-1-1,0 3 2,-5-9 0,1 0 0,4-2 2,2-2 0,2-2 1,12-2 0,0 0 1,-3-10-1,13 9 2,2-2-1,3 0 0,2 1 0,4 5-1,-2 0 1,2 4-1,-4 6-1,-3-2 0,-2 6-1,-5 4 0,-4 3-1,-8-2 1,-3 2 0,-4-2 0,-1-1 0,-2 0 1,-2-7 1,0-3 1,-1-7 0,5 2-1,-1-6 2,3-1-1,-1-3 0,3-2-3,9 6-3,-15-13-10,15 13-24,-9-10 1,9 10-1,0 0 1</inkml:trace>
  <inkml:trace contextRef="#ctx0" brushRef="#br0" timeOffset="104164.9577">4809 5089 12,'0'0'23,"0"0"-3,0 0-2,0-11-2,0 11-2,0 0-3,-11-1-2,11 1-1,0 0-2,-13 14-1,8-2-1,0-1-1,1 5 0,0 0-1,-1 4 1,2-1-1,3-1 0,0-4-1,7 3 0,-2-6 1,-5-11 0,17 9-1,-3-9 2,-1-5-2,3-2 0,-2-4 1,0-8-1,-3-1 0,1 4-1,-3-2 1,-5-1 0,-4 1 0,-3 2 0,-6 2-1,-1 7 1,-3 4-1,-2 4 0,-1 3 0,0 5 0,1 4 0,2 3-1,7 4-3,2-4-3,8 2-11,2-1-13,4-5-2,9 0-1,-3-9 1</inkml:trace>
  <inkml:trace contextRef="#ctx0" brushRef="#br0" timeOffset="104579.9816">5007 5107 35,'6'-14'31,"-6"14"0,0 0 0,0 0-12,0 0-10,-3 17-3,1-3-2,0 3-3,3 3 2,0 1-2,3-2 1,0-4-2,2 1 1,0-6 0,-6-10 0,18 6 0,-18-6 0,18-15 0,-7 4 0,-2-4 0,1-4 1,0-1-1,-1 1-1,-2 5 1,-1 1 0,-6 13 0,9-13-1,-9 13 0,4 10 0,-3 6 0,0-1 1,-1 5-1,2 0 0,2 0-2,-2 2-1,5-1-3,-5-10-10,-2-11-18,16 8 0,-16-8-1,18-11 1</inkml:trace>
  <inkml:trace contextRef="#ctx0" brushRef="#br0" timeOffset="105146.014">5344 4946 35,'16'3'29,"-16"-3"2,8 17 0,-5 2-21,-5 2-1,1 6 0,-5 2-3,4 7-1,-5-4-2,0 3 1,0-2-3,2-2 0,-1-8-1,3 0 0,1-4 1,2-19-2,-5 15 0,5-15-1,0 0 1,-5-14-2,5-1 1,-1-4 0,1-4 1,1 0-1,2-2 2,1-4 1,1-1-1,1 4 1,1-2 2,2 3 0,-1-2 2,2 5-1,-3 2 0,3 8-1,-3 1 1,-7 11-1,12-8-1,-2 15 0,-3 5-1,1 6 1,0 4-1,1 0 0,0 5-1,2 2 1,1 1 0,-2-5-1,-1-1 0,3-3 0,-2-1-1,-1-1 0,1-1 0,-5-6-2,1 1-2,-6-13-3,7 21-8,-7-21-14,-8 13-5,8-13-1,-17-5 2</inkml:trace>
  <inkml:trace contextRef="#ctx0" brushRef="#br0" timeOffset="105369.0267">5322 5207 55,'0'0'34,"11"-9"-1,1 1-6,4 0-14,-4-4-3,8 8-3,0-3-2,1 2-3,1 3-5,-3-2-3,3 5-16,-1 4-13,-8-5 2,0 1-2,-13-1 0</inkml:trace>
  <inkml:trace contextRef="#ctx0" brushRef="#br0" timeOffset="105814.0521">5783 4996 60,'0'0'36,"7"11"-1,-7-11-3,0 0-14,0 0-12,7 13-6,-7-13-13,0 0-22,6 9 0,-6-9-1,0 13 1</inkml:trace>
  <inkml:trace contextRef="#ctx0" brushRef="#br0" timeOffset="106001.0627">5785 5192 77,'4'16'37,"-4"-16"-2,0 0-7,10 14-19,-10-14-3,0 0-8,15 14-15,-5-11-19,-10-3 1,11-2-2,-11 2 2</inkml:trace>
  <inkml:trace contextRef="#ctx0" brushRef="#br0" timeOffset="115932.6309">13075 7393 19,'5'-13'28,"8"7"3,-11-6 1,-1 1-12,-1 11-4,2-15-3,-2 15-2,0 0-4,0 0-2,0 0-1,-11 20-1,1-6-1,4 11-1,-5 2 0,-1 3 1,-1 3-2,-1 2 1,-1-1 0,1 1 0,1-4 0,1-8 0,2-5 0,4-4-1,6-14 2,0 0-1,0 0 0,-2-16 0,7-2 0,1-5 0,2-3-1,-1-6 1,2 0-1,2 1 0,0 0 1,1 1-1,-1 3 0,0 7 0,-2-4 0,1 10 0,-1 5 2,-9 9-2,13-8 1,-2 12-1,-1 3 1,1 7 1,4 11-1,-1-1 1,2 6-1,3 6 0,2 3 0,-1 0 0,0 1-1,1-1 1,0-4-1,1-3-1,-2-4-1,-4-11-5,2-3-32,-5-4 0,-13-10 1,9 0-2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1:08:52.69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3002 10969 19,'0'0'30,"0"0"1,14 8 3,-14-8-16,0 0-3,4 18 0,-4-18-3,1 26-3,-4-9-2,4 10-1,-5 2-3,4 9 0,-4 2 0,0 8-2,-3 2 1,2 0-1,0 3 0,0 2 0,0-3-1,-2-5 1,2-4-1,3-5 0,1-7 0,-1-6 0,1-6-1,0-8 0,1-11-2,0 0-2,0 0-6,6-12-10,-2-6-18,6-5 2,-3-9-1,6-1 2</inkml:trace>
  <inkml:trace contextRef="#ctx0" brushRef="#br0" timeOffset="293.0168">3398 11004 50,'0'0'35,"11"24"-1,-9-7 1,-8 7-25,8 10 0,-6 1-1,9 10-3,-4-2-1,1 6-1,-2-3-1,2 1-1,-1-3 0,-1-1-2,0-10-2,-4-5-1,5-4-4,-5-10-5,5-1-14,-1-13-11,0 0-1,-19 0 2,1-11 1</inkml:trace>
  <inkml:trace contextRef="#ctx0" brushRef="#br0" timeOffset="520.0298">2993 11363 57,'-11'1'35,"11"-1"1,0 0 0,0 0-22,22 2-4,-2-5-3,9 4-2,5-8 0,5 5-2,1-2-2,2-1-2,1 2-3,-3-3-6,1 5-19,-5 0-9,-7-3 1,-3 3-1</inkml:trace>
  <inkml:trace contextRef="#ctx0" brushRef="#br0" timeOffset="881.0504">3857 11135 66,'0'0'36,"10"6"0,0-6-4,0-5-22,5 5-2,-2-4-1,7 4-2,-3-2-3,2 2-3,0 3-4,-5-6-8,2 3-20,-3 3-4,-13-3-1,0 0 1</inkml:trace>
  <inkml:trace contextRef="#ctx0" brushRef="#br0" timeOffset="1096.0627">3858 11277 57,'0'0'37,"12"12"-1,-12-12-2,18 1-17,0 4-7,-5-7-1,4 7-4,0-4-3,2-1-2,-1 4-5,-2-8-11,-2 4-22,3 0 1,-6-4-2,1 3 1</inkml:trace>
  <inkml:trace contextRef="#ctx0" brushRef="#br0" timeOffset="2465.141">5006 10950 36,'0'0'30,"0"0"2,-5-12-7,5 12-10,-22-1-1,9 4-4,-8-4-1,2 5-2,-5-3-2,4 6-1,-2-2-1,4 3-1,3 0 0,3 3-1,3 3 0,5 2-1,4 2 1,2 1-1,5 1 0,2 3 1,2 0-1,0 0 1,1-1-1,2 0 0,-6 2 1,-2-1-1,-5 2 1,-6-2-1,-4-2 0,-3-1 0,-6-1 1,-5-2-1,1-5-1,-1-4 1,1-3 1,2-2-1,5-2 0,3-2 0,12 1 0,0 0 0,-5-9 0,5 9 1,21-3-1,-4 4 0,2 1 1,3 4-1,1 3 0,-3 3 1,0 4-2,-3 4 1,-4 2-1,-4 2 1,-2 1 0,-3 0-1,-2 1 1,-1-1-1,0-4 1,-1-3 0,2-1 0,2-5 0,1-2 0,-5-10-1,16 17-2,-16-17-6,21-1-21,-4 0-7,-4-8 1,5-2-1</inkml:trace>
  <inkml:trace contextRef="#ctx0" brushRef="#br0" timeOffset="2967.1697">5611 11145 56,'0'0'35,"0"0"-1,-5-15 1,5 15-25,-12-8-2,2 2-2,10 6-2,-24-5-1,6 6-1,-6 3 0,-2 2 0,-4 2-2,1 6 1,0 0 1,5 1-1,4 2 0,10 1 0,5-2-1,13 1 1,6-3 0,10 0 0,4-3 0,4 0-1,2 2 1,-2-3-1,-2-1 0,-5 3 0,-7 0-1,-5 2 1,-7 2-1,-7-1 1,-5-1-1,-5 3 0,-2-3 1,-6-3 0,-1 1 0,1-4 0,2-3 0,-1-1 0,5-2-1,-1-4-3,14 2-7,-10 3-26,10-3 0,3-12-1,3 3 2</inkml:trace>
  <inkml:trace contextRef="#ctx0" brushRef="#br0" timeOffset="3361.1923">6056 10814 70,'12'-3'35,"-6"14"1,-5 7 0,-5 7-29,7 16-2,-1 5 0,1 11 0,-5 8-2,2 9 0,-3-1-1,-1 6 0,-2-5 0,0-2-1,-4-6 0,4-2 0,0-12 0,1-8-1,1-8-1,0-13-3,5-5-11,-1-18-24,0 0 1,3-27-1,-5-8 0</inkml:trace>
  <inkml:trace contextRef="#ctx0" brushRef="#br0" timeOffset="4370.25">6953 11076 22,'15'-8'30,"6"7"1,-9-5 1,4 0-12,-5 9-6,-11-3-3,0 0-1,7 11-2,-6 4-1,-7-2-2,-1 7-1,-5-1-1,0 4-1,-6 3-1,-2 3 0,-5 1 0,-1-1 0,-3 1-1,4-2 1,1-3-1,0 1 0,4-7 0,7-3 0,5-2 0,4-4 0,4-10 0,9 9 0,3-8 1,9-2-1,3-1 1,4-4 0,5 1-1,2-1 1,5 0-1,3 1 0,1 1 1,-3 1-1,-1 1 0,1 1 0,-4 0 1,-4 1-1,-6 0 1,-6-1-1,-7-2 1,-4 1 0,-10 2 0,3-14-1,-9 3 1,-3-5 0,-6-6-1,-2-3 0,-4-5 0,-3-3 0,-2-1 0,1 0 0,0 1 0,2 3 1,3 1 0,3 4 0,4 4 0,4 6-1,4 2 1,3 4-2,2 9 0,0 0-1,21 4-3,-12 1-7,10 9-27,0 2 1,1 2-2,5 3 2</inkml:trace>
  <inkml:trace contextRef="#ctx0" brushRef="#br0" timeOffset="4985.2852">7640 11345 48,'0'0'34,"10"-5"3,-10 5-3,0 0-16,0 0-8,-4 12-2,-1 5-3,-5 0-2,-1 7-1,-1 2 0,-3 3 0,-1-2-1,1 3 0,2-4 1,0-5-1,3-3 0,3-7 0,7-11 0,0 0-1,0 0 1,0-11-1,6-9 1,3-5-1,2-3 0,0-6 0,-1-1 0,2-1 0,-3 0 0,-1 3 1,0 6-1,-3 4 1,-1 5-1,1 5 1,-5 13-1,8-9 1,-8 9 1,14 20-2,-6-5 1,2 8 0,0 3 0,1 3 0,-1 1 0,2 4 0,-3-1-1,-1-5-1,0 0-1,-3-6-1,3 2-4,-7-10-6,6 4-12,-4-8-15,-3-10 2,0 0-1,-13 5 2</inkml:trace>
  <inkml:trace contextRef="#ctx0" brushRef="#br0" timeOffset="5179.2963">7484 11561 63,'6'-9'37,"8"2"0,3-2-1,1-2-22,7 5-6,-1-3-3,3 3-5,2 7-15,-4-2-22,-7-4 0,0 1 0,-7-4-1</inkml:trace>
  <inkml:trace contextRef="#ctx0" brushRef="#br0" timeOffset="5992.3428">8191 10995 44,'0'0'32,"12"-9"1,-12 9-10,0 0-6,0 0-4,0 0-2,0 21-4,-7-9-1,3 7-2,-3 2-1,3 5 0,1 1-2,2 2 1,2 2 0,6 3-1,2-5 0,3 1 0,2-3 0,3-1-1,3-6 1,2-3 0,-1-6-1,2-5 1,0-4 0,1-5-1,-2-5 1,1-7 0,0-3-1,-2-5 1,-2-3-1,-1-2 0,-2-5 0,-2-1 1,-4-1-1,-1 2 0,-5 0 1,0 4 0,-4 3 1,-1 3-1,-2 6 1,0 5-2,3 12 0,0 0-1,-11 0-4,11 0-15,-9 13-19,9-1 0,-4-2 0,4 2 0</inkml:trace>
  <inkml:trace contextRef="#ctx0" brushRef="#br0" timeOffset="7782.4452">9248 11040 27,'-1'-11'17,"1"11"0,0 0-3,-17-11-1,7 10-2,-3 1-3,-4 4 0,-3-2 0,2 4-2,-4-3 0,2 7-1,-1 0-1,2 0 1,1-2-2,5 5 0,3-3-1,5 2 1,1-1-1,7-2 1,-3-9-2,17 20 1,0-11 1,2 0-1,2-1 0,3 3-1,-1 0 0,-2 2 0,-3 1-1,-1 3 1,-5-2-1,-5 4 0,-4-2 1,-4 1-1,-3-3 1,-4 2-2,-5-6 2,-6 0-1,-3-3 0,-1-4 0,-2-1 0,3 0 1,0-3-1,1-2 1,5-1-1,7 0 0,9 3 0,0 0-3,0-10-5,0 10-11,15-14-15,7 11 0,-4-6-1,9 5 2</inkml:trace>
  <inkml:trace contextRef="#ctx0" brushRef="#br0" timeOffset="8383.4795">9611 11168 22,'0'0'23,"-16"0"-1,16 0 0,-18 5-3,6 1-4,3 4-3,-3-2-3,4 5-2,0-1-1,6 6-2,2-4-1,5 3-1,2-5 0,6 0 1,2-2-2,4-3 1,1-6-1,-2-5 0,0-4-1,-1-3 1,-2-1-1,-5-2 1,-5 0-1,-4-3 0,-5 2-1,-5 3 1,-5 0 0,-1 3 0,-3 2-2,1 2-1,2 7-6,-1-1-10,3 2-13,13-3-2,-9 12 2,13-2-1</inkml:trace>
  <inkml:trace contextRef="#ctx0" brushRef="#br0" timeOffset="10194.5831">10010 11011 39,'0'0'30,"12"1"1,-12-1-7,0 0-12,11 21-2,-8-10-3,2 7-3,-2 0-1,1 5 0,0 0-2,-1 1 1,-2 1-2,1-4 0,-1 1-1,0-7 0,-2-1 0,1-14-1,-2 13 1,2-13-1,0 0 2,-3-15-1,1-1 0,1 2 0,2-5 2,0 0-1,2-2 1,2 1 0,1 0 0,2 2 0,3 1 0,3 1 1,1 3-1,4 0-1,0 3 1,1 2-1,1 2 0,-1 3 1,-3 2-1,-2 2 0,-3 1 1,-12-2-1,12 5 1,-12-5 1,0 0-2,0 0 1,0 0-1,0 0 1,-8-12-1,8 12 0,-11-7 0,11 7 0,-17-2 0,17 2 0,-16 6-1,16-6 1,-10 13 0,10-13 1,-1 16-1,1-16-1,13 13 0,-13-13-6,19 8-13,-4-5-12,-15-3-1,16-5 0,-16 5 1</inkml:trace>
  <inkml:trace contextRef="#ctx0" brushRef="#br0" timeOffset="12132.694">10934 10950 16,'0'0'15,"0"0"-1,0 0-1,0 0-2,0 0-1,0 0 0,0 0 0,0 0-2,-10-6 0,10 6 0,-14 0-1,5-1-1,9 1-1,-20 2-1,10 0-1,-3 0-1,1 1 0,-2-1-1,1 1 0,-4 1 0,3 1-1,0 0 1,-1 0 0,-2 2-1,4 2 1,-1-1-1,-1 1 1,4 0 0,-1 1 0,1-2 0,3 2 0,2 0 0,0-1 0,6-9 0,-5 18 0,5-18 0,1 18 1,3-9-1,2 1 0,0-1 0,4 1 0,2-1 1,3 1 0,1-3 1,6 0-1,0-2 0,5 0 1,-1-3-1,2-1 0,-2-2-1,2 1 0,-1-2 0,-2 1 0,-3-1-1,-3-1 1,-2 0-1,-4 2-1,-2 1 0,-11 0-1,11-2-3,-11 2-4,0 0-9,0 0-18,-12 3 2,12-3-3,-19 0 3</inkml:trace>
  <inkml:trace contextRef="#ctx0" brushRef="#br0" timeOffset="12688.7258">10664 11330 17,'0'0'26,"0"0"0,10-3-5,-10 3-3,0 0-3,11 0-3,-11 0-3,12 2-2,-1 0 0,0-4-1,6 3 0,2-4-2,6 2 0,-2-1-1,5 0 0,-1 1-2,1 0 1,-1 1-1,-3 0-1,-4 1 1,-2 1-1,-5 1 0,-2 0 1,-11-3-1,9 3 0,-9-3 0,0 0-1,0 0-2,0 0-2,0 0-11,-12 3-18,12-3-1,-12-6-1,12 6 2</inkml:trace>
  <inkml:trace contextRef="#ctx0" brushRef="#br0" timeOffset="13956.7983">11590 11011 24,'0'0'27,"0"0"-4,9-10-2,-9 10-1,0 0-4,0 0-3,0 0-2,4-11-4,-4 11-2,0 0 0,0 0-3,-15-2-1,6 5 1,-4-2-2,-1 4 1,-4 0-1,-1 2 1,-5 1 0,2 1 0,0 0 0,4 0 0,2 2 0,3-3 0,13-8 0,-9 15 0,9-15-1,7 12 2,5-7-1,5 2 0,1-2 0,5 4 0,1-1 0,1 1 0,0 0 0,0 2-1,-5-1 1,-4-1-1,-3 2 0,-7-2 0,-6-9 0,1 18 0,-7-8 0,-9-3 0,0 1 0,-6 0 0,0-1 0,-5-2 0,3 1 0,2-1 1,1-2-1,6 1 0,2-4-1,12 0 0,0 0-3,0 0-7,8-12-21,5 12-4,-1-7 0,5 3 0</inkml:trace>
  <inkml:trace contextRef="#ctx0" brushRef="#br0" timeOffset="15326.8767">11850 10700 8,'0'0'27,"0"0"2,16-1 3,-16 1-15,16-3-1,1 4-2,-4-3-2,8 4-2,-2-3-2,3 5-3,-3-2-1,-1 2-1,-3 1-2,0 4 1,-6-1-2,-2 3 1,-4 2 0,-2 1-1,-3 2 1,-2 1-1,-3 2 1,-5 2-1,0 0 1,0 3 0,-3 0 0,4 2 0,0 0 0,5-1 1,2-2-1,6 1 1,3-3 0,5-2 0,4-2-1,4-4 1,1-4-2,5 1 1,1-4 0,0-3 0,-4-3-1,2-2 0,-6-2 0,-4-1 0,-13 5 0,11-14 0,-11 14 0,-9-11-1,0 10 1,-6 1 0,0 4-1,-1 3 1,2 5-1,-2 0 1,5 6 0,2-1 0,4 4-1,4 5 1,1-2 0,2 1 0,1 1 0,4 0 0,-1 0 0,1-1 0,-2-5 0,-3-2 1,0-3-1,-4 2 0,-1-4 1,3-13 0,-19 16-1,7-10 1,-4-4-1,3 1 1,-2-3-1,4-1 1,-3-1-3,5 0-1,9 2-2,-11-5-7,11 5-26,0 0 0,3-12-1,-3 12 2</inkml:trace>
  <inkml:trace contextRef="#ctx0" brushRef="#br0" timeOffset="26062.4907">816 12437 22,'0'0'26,"0"0"-3,0 0-1,0 0-4,0 0-3,0 0-3,0 0-2,0 0-1,0 0-2,50-45-1,-50 45-2,0 0 0,0 0-1,29-61 0,-29 61-1,0 0 0,0 0 0,0 0-1,0 0 0,0 0 0,0 0 0,0 0 0,0 0 0,0 0 0,0 0-1,42 73 1,-42-73 0,6 62-1,-6-62 1,1 51-1,-1-51-1,0 0 1,6 56-3,-6-56-3,0 0-5,0 0-8,0 0-16,0 0 0,-21 52-1,21-52 1</inkml:trace>
  <inkml:trace contextRef="#ctx0" brushRef="#br0" timeOffset="26579.5203">704 12206 13,'0'0'26,"0"0"2,0 0-5,0 0-4,0 0-3,-61 43-2,61-43-3,-20 59-1,20-59-3,-18 72 0,18-72-2,-3 79-1,3-79-2,9 78 0,-9-78-1,18 68 1,-18-68-2,31 57 0,-31-57-1,0 0-2,54 49-3,-54-49-6,0 0-7,65 15-15,-65-15-1,55-9 1,-55 9 1</inkml:trace>
  <inkml:trace contextRef="#ctx0" brushRef="#br0" timeOffset="26999.5443">1118 12158 42,'0'0'31,"0"0"3,0 0-2,0 0-15,0 0-5,0 0-1,0 12-4,19 11-3,-5 7-1,3 2-1,-1 7 0,-2 1-2,-7 1 1,-3 2-3,-4 1 2,-3-4 0,0-3 0,3-37 1,-18 60-1,18-60 1,0 0-2,-33 60-2,33-60-8,0 0-20,0 0-3,0 0-3,-26 9 1</inkml:trace>
  <inkml:trace contextRef="#ctx0" brushRef="#br0" timeOffset="44703.5569">14230 11053 17,'0'0'24,"0"0"-7,0 0-1,0 0-1,-12-10-5,12 10-2,-17 1-1,4 0-2,1-1-1,-2 2-2,1-1 0,-2 4-1,1 0 0,4-1 0,-1 0-1,11-4 1,-14 14-1,14-14 1,-4 14 0,4-14 1,8 13-1,-8-13 1,20 15 0,-7-9 0,4-1 0,0 4 0,1 1 0,-2 0-1,-2 1 0,-3 3 0,-4 1 0,-4 2-1,-3 1 2,-5-2-1,-5 0 0,-2-1 0,-3-3 1,-5 1-1,-1-6 1,3 1-1,0-3 0,3-2 0,3-1-2,12-2-2,0 0-7,0 0-13,1-18-9,13 9-1,0-11 1</inkml:trace>
  <inkml:trace contextRef="#ctx0" brushRef="#br0" timeOffset="45171.5836">14363 10821 29,'0'0'30,"0"0"1,-1 22 0,-2-5-14,-1 5-10,5 9-1,-1 1-1,1 8-1,-2 0-2,4 1 0,-2-1-2,1-1 1,2-5 0,-2-6-1,3-5 1,-1-7-1,5-7-1,-9-9 1,16 1-1,-4-10 0,-1-7 0,2-2 0,1-5 0,1-2 0,-2 1 1,2 2 0,-2 3 0,-3 5 0,0 4 1,0 8 0,-10 2 0,12 16 0,-8 1 1,-2 4-1,-1 3 2,0 0-2,-1 1 0,0-2 0,3-1-1,0-10-3,5-1-5,-8-11-6,21-6-17,-3 1-3,-4-12 2,8 0-1</inkml:trace>
  <inkml:trace contextRef="#ctx0" brushRef="#br0" timeOffset="45546.6052">14733 11105 22,'-2'23'28,"-9"-7"1,7 6 2,-1-2-19,0 0-1,6-2-2,2-3-3,7-4-1,3-7-1,8-2-1,-2-5-1,5-4-1,0-7 0,0 2 0,-4-6 0,0 3-1,-8-2 1,-3 2 0,-5-1 1,-6 3-1,-6-1 0,-5 3 0,-4 1-1,-1 5 1,-2 3 0,-2 5-1,1 4 1,2 3-1,3 7-2,5 0-1,7 5-3,2-6-5,10 1-8,6-1-15,0-11 1,6 1 0,0-10 2</inkml:trace>
  <inkml:trace contextRef="#ctx0" brushRef="#br0" timeOffset="45988.6303">14980 11050 36,'13'0'30,"-13"0"2,-2 23-1,-1-6-18,-2-1-5,4 8-1,-2-2-3,5 3 0,0-2-2,3-2 1,2-1-1,3-6-1,1-7 0,2-3-1,2-5 1,2-3-1,-1-7 0,1-2 0,0-6 0,0 0-1,-3-1 1,0-1 0,-5 0 0,-2 1 1,-1 2-1,-4 4 1,1 2-1,-3 12 1,1-12 0,-1 12-1,0 0 1,-2 17 0,0-3-1,1 3 1,0 3 0,0 4 0,1 0 0,2-2 1,1 1-1,0-3-2,3-1-2,-1-9-9,4-7-23,3 3 1,-12-6-2,15-9 1</inkml:trace>
  <inkml:trace contextRef="#ctx0" brushRef="#br0" timeOffset="46461.6575">15384 10857 57,'0'0'33,"0"0"1,0 0-7,3 20-16,-8-7-1,7 11-3,-3 3-3,1 6-1,-2 2-1,2 3 0,0 0-2,-2 0 1,4-3-1,-1-7 1,4-3-3,1-7 0,7 0-1,-3-13-7,9-1-11,3-5-15,-3-9 1,3-2-1,-5-10 3</inkml:trace>
  <inkml:trace contextRef="#ctx0" brushRef="#br0" timeOffset="46949.6853">15761 10799 53,'11'22'34,"-14"-3"-1,4 6-3,-5 9-19,1-2-5,8 5 2,-7-3-4,6 2-2,-2-3-1,4-3 0,-2-5-1,4-4 0,-3-6-2,0-2 1,-1-4-1,-4-9 0,0 0-2,0 0 0,0 0 1,0 0-1,-12-6 2,1-4-1,-2 3 2,-2-1 0,-1 2 1,-1 1 1,-2 3 1,1 4 1,-2 4 0,6 4 0,-3-1 2,5 5-2,1-2 0,5 2 0,3-2 0,5-1 0,-2-11-1,20 15 1,-5-12-1,4 0-1,4-4 1,4-2-1,-3-1-2,2-2-1,1 1-4,-6-4-6,6 4-16,-6 0-8,-5-4-1,-1 4 1</inkml:trace>
  <inkml:trace contextRef="#ctx0" brushRef="#br0" timeOffset="47236.7016">16205 11065 39,'14'3'31,"-14"-3"3,10 17-2,-3-2-20,-5 0-3,5 5-1,-4 5-2,4 6-3,-4-1 0,2 3-2,-3 0 0,0 1-1,-2 1-1,-2-4-1,3-1-4,-5-10-5,5-2-14,1-3-9,-2-15 0,0 0 1</inkml:trace>
  <inkml:trace contextRef="#ctx0" brushRef="#br0" timeOffset="47596.7222">16182 11080 56,'6'-18'35,"-6"18"0,16-14-5,-11 5-15,10 6-6,1-3-2,7 7-3,-4 0 0,5 4-2,-3 2 0,1 1-1,-1 1-1,-1 3-1,-5 2 1,-7-1 0,-3 2-2,-5-1 1,-3 2 0,-10-1-1,0-2 1,-6-1 1,0-4-1,3 0 1,-1-2 0,2-4 0,1-3-1,5-4-2,9 5-5,-6-10-11,6 10-15,14-13-1,-6 1-1,6 4 1</inkml:trace>
  <inkml:trace contextRef="#ctx0" brushRef="#br0" timeOffset="48312.7632">16464 11085 40,'13'-5'32,"-13"5"2,11-4-4,-11 4-14,11 5-4,-2 6-1,-9-11-6,12 19-1,-6-5-2,-1 3 0,0 1-2,0 0 0,-4-2 0,0 0-2,-1-2 1,-1-4-1,1-10 0,-5 10 0,5-10 0,0 0 1,-2-17-1,2 4 1,5-3 1,-1-1-1,3-2 2,0 2-1,3-1 1,4 2 0,-2 3 0,3 3 0,-2 3-1,2 2 1,-2 3-1,0 4-1,-2 2 1,-2 3-1,1 1 1,-10-8 0,13 16-1,-8-4 1,-2-2 1,-1 2 0,-2-2 1,0 2 0,-1 0 0,0 2 0,-1-3 1,3 2 0,-3-3-1,3 2-1,2-1 2,-3-11-2,12 11 0,-2-7 0,1-3 0,1-2 0,4-2 0,4-5 0,-2-3-1,1 0 0,0-2 1,-4-4-1,-1-1 0,-2-1 0,-6 1 1,-3-1-1,-7 1 0,-4 1 0,-6 4 0,-5 5 0,-3 6 0,-4 3 0,-1 6-1,-3 5 0,7 3 0,0 2-2,7 3-2,3-5-2,11 5-8,-1-7-17,8-3-4,7 0-1,2-8 2</inkml:trace>
  <inkml:trace contextRef="#ctx0" brushRef="#br0" timeOffset="48693.7852">16929 11096 40,'7'-9'33,"-7"9"0,0 0-2,14 4-12,-9 5-11,0 0-2,2 6-2,1 0-2,0 2-1,0-2-1,0 1 1,2-2-1,-2-1 0,-8-13 1,17 13-1,-7-12 0,0-3-1,1-4 2,0-5-1,-2-4 0,3-2 0,-4-4 1,1-1-1,-5-2 1,3 3 0,-4 1-1,1 5 1,-2 3-2,-2 12-2,0 0-5,0 0-15,0 0-11,0 0-2,-2 13 2,2-3 0</inkml:trace>
  <inkml:trace contextRef="#ctx0" brushRef="#br0" timeOffset="49140.8107">17244 11163 30,'25'5'32,"-12"-8"3,5 2-2,2-1-14,-6-6-6,9 3-2,-6-6-5,3 2-2,-3-2-1,-2 0-1,-1 0-1,-1 0 0,-2-3 0,-5 2 0,-5-1-1,-3 0 0,-5 3 0,-1-1-1,-4 4 0,-3 3 1,-2 4-1,-3 4 1,2 3 0,2 7 0,2 2 0,-2 3 0,7 4 1,1-1-1,1 1 1,5 3 1,3 0-1,1-3 1,2-3 0,7 1 0,-2-6 0,1-1 0,5-6-1,1-2 1,3-7-3,2-2 0,1 2-5,-5-10-11,1 0-20,2 2-1,-6-5 0,1 1 1</inkml:trace>
  <inkml:trace contextRef="#ctx0" brushRef="#br0" timeOffset="49416.8265">17773 11024 53,'0'0'32,"0"0"-1,0 0 0,2 9-27,-2-9-14,0 0-19,0 0-3,0 0 1,9 6 0</inkml:trace>
  <inkml:trace contextRef="#ctx0" brushRef="#br0" timeOffset="49635.839">17773 11191 51,'6'15'32,"-6"-15"2,0 0-10,13 12-11,-13-12-6,0 0-6,0 0-12,13 10-21,-13-10 0,2-9-2,-5-3 2</inkml:trace>
  <inkml:trace contextRef="#ctx0" brushRef="#br0" timeOffset="74164.2418">18969 11193 16,'-2'14'24,"2"-14"-5,0 0-2,0 0-1,0 0-4,0 0 0,-9 4-3,9-4-2,-1-10-1,1 10-1,-2-16-2,1 6-1,-2-5 1,3 0-2,-3-3 2,2-4-1,-1-2 0,1 0 0,0-5 0,1 1 0,-3-2 1,4 1 0,-1-1-1,4 4 0,-2 0 1,2 3-1,-1-1 0,4 4 0,-1-1 0,3 4 0,-1 0 0,1 2-1,1-1 1,3 5-1,0 1 1,2-2-1,0 2 1,3 3-1,-2-2-1,3 2 2,-1 2-2,2 1 0,-3 1 0,1 3 0,1 1 1,-1 1-1,-1 2 0,3 4 0,-1 2 1,-1 0-1,-1 3 1,-1 1-1,-1 2 0,-1 3 1,-3 2-1,-1-2 1,-3 3-1,1 2 0,-1-3 0,0 2 1,-2 1-1,-1-1 1,1-1-1,-1 3 0,0-2 0,-1-1 1,1-1-1,-2 0 0,0 0 0,0-2 0,-1-3 0,-1-1 1,0 0-1,0-3 0,0 1 0,0-3 0,0-1 0,0-9 0,1 16 0,-1-16 0,1 10 0,-1-10 1,0 0-1,0 0 0,0 0 0,2 9 0,-2-9 0,0 0 0,0 0 0,2 11 0,-2-11 1,0 9-1,0-9 0,2 9 0,-2-9 0,0 10 0,0-10 0,0 0-1,0 0-1,0 0-1,0 0-4,0 0-11,3-13-20,-3 13 0,6-21-1,1 6 2</inkml:trace>
  <inkml:trace contextRef="#ctx0" brushRef="#br0" timeOffset="74927.2856">19809 10643 17,'0'0'28,"0"0"-3,0 0-3,0 0-3,0 0-2,0 0-4,0 0-2,5 11-3,-5-11-1,1 13 0,-1-4-3,2 8 0,-2-1 0,2 5-1,-2 3-1,2 4 1,-2 1-1,1 6 0,-2-1 0,2 2 0,-1-1-1,0 1 0,-1-1 0,2-4 0,-1-5-1,3-3 1,-3-5-1,2-3 1,0-3-1,-2-12 0,3 13 0,-3-13 0,0 0-1,0 0-1,0 0 0,0 0-3,0 0-2,0 0-6,10 3-12,-10-3-11,0 0-1,9-5 1,-9 5 1</inkml:trace>
  <inkml:trace contextRef="#ctx0" brushRef="#br0" timeOffset="75582.3231">20132 10659 22,'0'0'28,"0"0"1,0 0-8,0 0-5,0 0 0,0 0-3,0 0-2,0 0-3,0 0-1,0 0-2,0 0 0,0 0-2,0 0 0,0 0 0,0 0-1,5 14 0,-4-4 0,4 2-1,-2 3 1,0 4 0,-2 6 0,1 2-1,-1 2 0,0 6 1,-1 1-1,1 0 0,-2-1-1,3 0 1,-2-5-1,3-1 1,-2-3-1,2-6 1,-1-4-1,-1 0 0,1-4 1,-1 0-1,-1-12 0,1 14 0,-1-14 0,-1 10-2,1-10 1,0 0-1,-3 12-2,3-12-1,0 0-4,-11 1-10,11-1-18,0 0 0,-12-9 0,12 9 1</inkml:trace>
  <inkml:trace contextRef="#ctx0" brushRef="#br0" timeOffset="76230.3602">19794 10934 9,'0'0'17,"-5"10"-1,5-10 1,0 0-1,0 0 0,0 0-3,9 0 0,-9 0-2,0 0-2,0 0 0,14-2-2,-14 2-1,10 1-1,-10-1 1,16 0-2,-5-3 0,5 1-1,4-4 0,4 3-1,1-6 0,4 5 0,-1-2-1,0 1 0,0 2-1,-3 2 0,-5 1 1,-4 1-1,-1 1 0,-5 0 1,-10-2-1,12 4 0,-12-4 1,0 0-1,0 0-1,0 0-2,0 0-6,0 0-16,-11 2-10,11-2-1,-11-2 0,11 2 0</inkml:trace>
  <inkml:trace contextRef="#ctx0" brushRef="#br0" timeOffset="77032.4059">20506 10831 6,'0'0'29,"0"0"2,11 8 2,-11-8-10,13-1-5,1 3-3,-2-6-2,7 6-3,-2-6-3,5 3-3,-2-2-1,3 2-1,1-2-1,-1 0 0,-1-1-1,-1 1 0,0 0-1,-5-1 0,0 3-2,-6-4-2,-1 5-4,-9 0-6,0 0-6,0 0-14,0 0-1,0 0 2,-16-5 2</inkml:trace>
  <inkml:trace contextRef="#ctx0" brushRef="#br0" timeOffset="77640.4406">20513 10980 13,'0'0'13,"0"0"0,0 0-1,0 0-3,-10-3-2,10 3-2,0 0-2,-10 7-1,10-7-1,0 0 2,-9 7 1,9-7 1,0 0 2,0 0 1,0 0 1,9 3 1,1-2 0,-1-5 0,9 4-1,-1-6-1,6 6-1,0-4-1,4 1-1,0-2-1,3 4-2,-3-1 1,-2 1-2,-2 1 0,-3 0 0,-3 1-1,-3 2 0,-4 0 0,-10-3 1,12 4-1,-12-4 0,0 0 0,0 0 0,0 0-2,0 0-1,0 0-4,0 0-11,0 0-17,-11 1 0,11-1-1,0 0 1</inkml:trace>
  <inkml:trace contextRef="#ctx0" brushRef="#br0" timeOffset="78963.5163">21124 10704 17,'3'-9'27,"-3"9"-3,0 0-2,0 0-3,0 0-4,10 8-2,-5 2-3,-5-10-3,7 23-1,-3-8-1,4 4 0,-2 2-2,2 2 0,-3 0-1,1 3-1,-2 1 1,0-2-2,-2-2 0,0-2 0,-1-4 0,-1-2 0,1-3-1,-1-12 0,0 10 0,0-10-1,0 0 1,0 0 0,-1-12 0,-1 1-1,2-3 1,-1-1-1,3-4 0,-1-2 1,3 1 0,0 1 0,2 1 1,1 1 0,3 2-1,-2 3 1,2 2 0,1 2 0,0 2 0,1 1 0,1 2 0,0 2 0,0 1 0,-1 0 0,0 1 0,0 0 0,-2-1 0,-1 1 0,-9-1 0,14-2 1,-14 2-1,9-4 0,-9 4 1,2-9 0,-2 9-1,-6-11 1,6 11-1,-11-10 1,11 10 0,-15-8-1,15 8 2,-14-4-2,14 4 0,-10 3 1,10-3-1,0 0 0,0 0 1,8 12-1,1-8 1,0 0-1,3-1 1,-3 1-1,2-1 0,-1-2 1,-10-1-1,13 0 1,-13 0-1,0 0 1,5-13-1,-5 13 1,-7-10-1,7 10-1,-13-11 0,13 11-1,-15-6-5,6 2-5,9 4-22,0 0 1,-15 0-1,15 0 1</inkml:trace>
  <inkml:trace contextRef="#ctx0" brushRef="#br0" timeOffset="79798.5643">21789 10643 19,'0'0'26,"0"0"-2,0 0-5,2 11-4,-2-11-1,-4 12-3,4-12-2,-8 17-2,-1-7 0,3 3-1,-4 1 0,-3 4-2,0 0 1,0 2-2,-2-1 0,2 0-1,0-3-1,3 1 0,0-3 0,6-3-1,-1-2-2,5-9 0,-3 9-2,3-9-4,0 0-6,0 0-11,0 0-9,0-11-1,-1-1 2</inkml:trace>
  <inkml:trace contextRef="#ctx0" brushRef="#br0" timeOffset="80106.5819">21645 10620 33,'0'0'30,"13"4"2,-13-4-1,3 13-20,2 4-2,2-5-1,2 9-1,0-5-2,1 2 0,-4-1-3,2 0 1,-2 0-2,3-1 1,-4 1-1,0-4-1,-1 1-1,0-2-2,1 1-5,-5-13-6,3 10-14,-3-10-5,0 0-2,0 0 2</inkml:trace>
  <inkml:trace contextRef="#ctx0" brushRef="#br0" timeOffset="80400.5987">21614 10780 40,'0'0'34,"12"-2"1,1 6 0,4 2-19,-5-6-2,11 6-4,-6-5-2,8 3-3,-3-2-1,3-1-1,-4-2-3,-3-2-3,2 3-8,-8-1-26,-3-4 0,-9 5-1,8-11 1</inkml:trace>
  <inkml:trace contextRef="#ctx0" brushRef="#br0" timeOffset="132775.5943">5417 7098 2,'0'0'3,"2"11"0,-2-11-1,0 0-1,0 0 0,0 0-1,0 0-4,9 2-4</inkml:trace>
  <inkml:trace contextRef="#ctx0" brushRef="#br0" timeOffset="133104.6132">5582 7089 9,'0'0'6,"0"0"-2,10 14 0,-10-14-3,0 0-2,8 13-4,-8-13-4</inkml:trace>
  <inkml:trace contextRef="#ctx0" brushRef="#br0" timeOffset="133349.6272">5686 7111 5,'2'10'10,"-2"-10"-3,0 0-2,7 10-7,-7-10-10</inkml:trace>
  <inkml:trace contextRef="#ctx0" brushRef="#br0" timeOffset="152246.708">1760 12482 32,'0'0'20,"9"-7"2,-9 7 2,0-10-12,0 10-2,0 0-2,0 0-3,0 0-2,10 12-1,-6-1 0,0 3-1,0 4 0,2 5-1,1 1 1,-1 0-1,3 3-1,-4-1 0,1-2 0,-1-1 1,0-5-1,-3-5 0,1-3-1,-3-10 1,0 0 0,0 0 0,0 0 1,-7-16-1,4 0 1,1-2-1,-2 2 2,3-4-1,-1 4 1,3-2-1,3 2 0,2 2 1,1 2 0,2 1 0,2 0 0,3 3 0,1-3 0,2 4 0,-2-2 1,3 2-2,-1-2 1,-3 3 0,1 1 0,-3-1 0,-3 0 0,-9 6 1,11-10-1,-11 10 1,-1-9-1,1 9 0,-12-7 0,12 7-1,-17-4 0,7 2-2,10 2-4,-17 4-5,17-4-16,-6 12-5,6-12 1,2 15 0</inkml:trace>
  <inkml:trace contextRef="#ctx0" brushRef="#br0" timeOffset="152802.7399">2380 12362 4,'0'0'26,"0"0"0,0 0-4,4-10-4,-4 10-3,0 0-4,0 9-3,0-9-2,-7 19-2,2-7-1,-3 6 0,-2-1-2,0 2 0,-1 0 0,-1 1-1,1-2 0,0-2 0,0-1 0,3-4-1,3 0-2,5-11-2,-8 13-4,8-13-4,0 0-11,0 0-7,-2-13 2,2 13 1</inkml:trace>
  <inkml:trace contextRef="#ctx0" brushRef="#br0" timeOffset="153068.7551">2254 12322 10,'-6'-22'26,"6"22"0,-2-10 3,2 10-15,0 0-3,0 0-2,12 18-3,-6-5-3,6 4 0,-2 2-1,4 4 0,-2 0-2,1 1 1,0 0-1,-1-3-1,0-2-1,-3 0-2,-2-2-3,-1-6-3,0 0-4,-6-11-11,0 0-3,6 11 0</inkml:trace>
  <inkml:trace contextRef="#ctx0" brushRef="#br0" timeOffset="153309.7689">2181 12470 18,'0'0'27,"20"-2"2,-2-1-10,1-1-3,6 0 0,-1-2-3,6 4-3,-7-2-3,4 2-4,-7 1-6,-1-1-7,-4-3-21,0 12-2,-15-7 2,14 5-1</inkml:trace>
  <inkml:trace contextRef="#ctx0" brushRef="#br0" timeOffset="154224.821">3087 12344 22,'-15'-7'24,"15"7"-3,-17 2-6,4-1-1,-1 3-3,-2-1-2,-3 6 0,-3-1-2,1 3-2,-3 1 0,1 5-2,-2 0 0,5 3 0,-1-2-1,6 3 0,2 1 0,6-2-1,2 2 1,7-1-2,5-2 1,3 0 0,3-2 0,4-1-1,3-5 1,2 2 0,2-6-1,0-1 1,0-1 0,1-3-1,-1-1 0,-2-2-2,0 2-2,-4-6-4,2 3-9,-2 0-14,-8-6-3,5 5 2,-12-9 0</inkml:trace>
  <inkml:trace contextRef="#ctx0" brushRef="#br0" timeOffset="154493.8364">2855 12524 17,'-10'-10'29,"10"10"1,11-12 4,-2 2-18,13 6-3,-2-5-1,9 7-2,-4-3-3,8 4 0,-5-3-4,1 4-1,-3 3-3,-6-5-3,3 7-8,-7-3-14,-5-3-8,3 5-1,-14-4 2</inkml:trace>
  <inkml:trace contextRef="#ctx0" brushRef="#br0" timeOffset="160401.1745">3565 12272 16,'0'0'25,"0"0"-4,0 0-3,0-11-1,0 11-4,0 0-2,-1-12-3,1 12-2,0 0-1,0 0-2,0 0 0,5 14 0,-4-4 0,4 5-1,-3 3 1,4 8 0,-3 2-1,0 5 1,0 1-2,1 7 1,-1 0 1,-2 1-2,0-3 0,0-2-1,0-5 0,1-2 0,1-7 1,-3-5-1,1-4 0,3-4 0,-4-10 0,0 0-1,6 9-4,-6-9-3,0 0-9,10-13-16,-10 0-1,6 3 1,-6-6 0</inkml:trace>
  <inkml:trace contextRef="#ctx0" brushRef="#br0" timeOffset="161029.2104">3845 12258 17,'0'0'14,"0"0"-1,-4-13 0,4 13 0,0 0-2,0 0 1,-5-9-3,5 9-1,0 0-1,0 0-1,0 0-1,0 0-1,-3 10-1,3-10 0,2 23 0,-1-4 0,3 3 1,-3 4-2,6 6 1,-4 2-1,3 4 0,-3 1 0,4-1 0,-2-2-2,0-1 1,-1-4-1,-1-5 0,-1-3 1,0-3-1,0-7 0,-1-4 0,-1-9 0,3 12-2,-3-12-3,0 0-6,0 0-13,0 0-7,0-11-3,0 11 3</inkml:trace>
  <inkml:trace contextRef="#ctx0" brushRef="#br0" timeOffset="161576.2417">3599 12521 30,'0'0'19,"6"-10"0,-6 10 0,12-7-2,-12 7-3,19-7-3,-9 3-2,8 4-2,-3-1-1,5 3-1,-2 0-2,2 0-1,3 1-1,1-1 1,-2 0-2,-2 0 1,-3-2-1,-1-1 0,-4 1-2,-12 0-2,13 1-6,-13-1-14,0 0-8,0 0-2,-17-2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1:13:29.966"/>
    </inkml:context>
    <inkml:brush xml:id="br0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3805 17938 26,'0'0'14,"0"0"0,0 0 2,0 0-1,0 0-2,0 0-2,0 0-1,0 0-3,0 0 0,0 0 0,0 0-2,0 0 0,0 0-2,-11-16 0,11-4-2,2 0-3,1-5 2,0 3-3,1-10 2,2 3-1,-2-3 1,2-2-1,1 2 4,-1 4 2,5-4-1,-3 7 2,4 0 0,-2 1 1,6 1-2,-3 3 0,4 2-3,-1 2 1,2 1-2,0 0 2,2 9-1,-1 2-1,2 3 0,0 5 1,-1 8 2,2 4-2,-2 5 2,-1 7-2,0-1 0,-3 4 1,0 2-1,-2 1-1,-3-3 2,-4-2-2,0 0 1,-2-11-1,-3 7 1,-1-7 0,-1-1 0,-2-2-1,1-3 0,1-12 0,0 0 1,0 0-1,0 0 2,0 0 2,0 0-5,0 0 5,-21 54-2,21-54 0,0 0-3,0 0-2,0 0-13,0 0-22,13 20 4,-10-31-5,7-2 0</inkml:trace>
  <inkml:trace contextRef="#ctx0" brushRef="#br0" timeOffset="470.0269">4477 17403 15,'17'-5'17,"-17"5"1,0 0 1,11-7 0,-11 7-1,0 0 0,0 0-2,14 8 0,-14-8-4,-2 15 1,-3 5-4,6 4 0,-7 1-5,4 7 2,-4 5-3,2 0-1,0 5 0,3-4 0,-2-1-2,2 1 1,1-38 0,0 59 3,0-43-5,0-16 2,0 0 2,0 0-1,0 0 0,0 0-2,7 50 0,-7-50-7,0 0 0,0 0-10,0 0-20,0 0-2,9-12-2,-1-3 2</inkml:trace>
  <inkml:trace contextRef="#ctx0" brushRef="#br0" timeOffset="810.0463">4744 17397 31,'12'0'29,"-12"0"-1,0 0 2,12-1-20,-12 1-3,5 13 2,-5-13-2,4 20 0,-4-4-2,4 6 3,-3 0-2,3 6 0,-5-1-2,1 8-1,-2 4 0,0-5 0,-1 0-2,0 3 1,3-37-1,-6 61 2,6-61 0,0 0-2,-2 60-3,2-60-6,0 0-9,0 0-19,0 0 4,-1 33-7,1-33 2</inkml:trace>
  <inkml:trace contextRef="#ctx0" brushRef="#br0" timeOffset="1078.0617">4509 17663 41,'-15'-8'31,"15"8"4,0 0-1,0 0-19,19-13-3,-4 9 0,9-2-3,-3 3-3,10 5-1,-3-5-1,1 2-2,-1 3-1,-1 0-2,-3-3-3,-6 6-3,5 4-12,-3-7-18,-10 1 0,4-7 0,-14 4 1</inkml:trace>
  <inkml:trace contextRef="#ctx0" brushRef="#br0" timeOffset="8918.5101">5425 17564 35,'0'0'28,"2"10"2,-2-10 1,0 0-11,0 0-4,-1-9-2,11 8-4,-10 1-2,15-4-2,-5 3-1,8 2-2,0-3-1,4 2-1,0 0 0,2-1-1,-1 2-1,1-3-2,0-1-4,-10 2-6,2 3-16,-6-4-7,-10 2-2,0 0 2</inkml:trace>
  <inkml:trace contextRef="#ctx0" brushRef="#br0" timeOffset="9185.5254">5433 17713 26,'-5'9'31,"5"-9"4,0 0 0,0 0-13,18-4-5,-18 4-1,24-4-3,-11 3-3,9-4-3,-5 5-3,5 5-1,0 1-1,-1-11-2,0 6-3,-2 4-3,4 0-13,0 1-20,-8-9 1,1-5 0,-7-8-1</inkml:trace>
  <inkml:trace contextRef="#ctx0" brushRef="#br0" timeOffset="10796.6175">6583 17796 82,'10'17'34,"-5"-7"-1,-5-10-5,0 0-24,0 0-1,15 1-2,-15-1-6,21-3-16,-2-2-11,-19 5-2,25-15 0,-16 2 1</inkml:trace>
  <inkml:trace contextRef="#ctx0" brushRef="#br0" timeOffset="10983.6282">6806 17806 68,'0'0'35,"9"12"0,-9-12 0,0 0-21,0 0-9,10 9-5,0-10-8,-10 1-16,12 7-9,5-7-1,-5-6-1,8 3 0</inkml:trace>
  <inkml:trace contextRef="#ctx0" brushRef="#br0" timeOffset="11144.6374">7046 17827 53,'0'0'33,"3"19"0,-3-19 0,0 0-11,0 0-17,6 14-8,-6-14-22,0 0-10,15 2 2,-9-12 1</inkml:trace>
  <inkml:trace contextRef="#ctx0" brushRef="#br0" timeOffset="11330.6481">7213 17842 51,'21'11'35,"-21"-11"0,18-10 0,-7 10-15,-11 0-6,10-10-7,-10 10-5,0 0-14,0 0-21,0 0 1,0 0-3,0 0-3</inkml:trace>
  <inkml:trace contextRef="#ctx0" brushRef="#br0" timeOffset="12198.6977">7856 17745 43,'0'0'30,"0"0"1,-5-17-6,5 17-7,-2-27-4,4 11-1,-4-10-5,5 5-1,-4-5-1,6-5-1,-3 3-1,4-4-3,-1 2 1,4-2-2,0 3 1,3 1-2,3 3 1,0-1-1,3 5 1,2 7 0,3 1 0,1 7 1,0 7-1,0 3 1,-1 8-1,3 6 2,-3 3 1,-2 8 0,-3 4-1,-2 1 1,-3-1-1,-3 8 0,-2-2 0,-4-7-1,-1 1-1,-1-5 0,0-6 1,-2 3-1,1-10 0,-1-15 1,3 11-4,-3-11-6,0 0-25,13-14-6,-11 1 2,4-9-3</inkml:trace>
  <inkml:trace contextRef="#ctx0" brushRef="#br0" timeOffset="12961.7414">8601 17390 49,'0'0'37,"16"17"-2,-10-6 2,-4-2-23,9 12-4,-4-2-4,3 5 1,-5 2-5,2 8 0,-4-1 0,-2-3-1,-1-4-1,0-6 1,-3-3 0,1-4-1,2-13 0,0 0 1,-8-23-1,8 4 0,1-7 0,1-5 0,1-1 0,3-2 1,0 1-1,4 7-2,0 6 3,1-2-1,0 9-1,1 7 1,2 3 0,-2 6 1,0 6 0,3-1 1,-3 4-1,2 5-1,-1-1 3,-1-7-3,-2-2 1,1 0-1,-1-8 0,-10 1 1,11-9 0,-7-5-1,-2-1 1,-1 4-1,-2 0 1,-1 0-1,-2 1 0,4 10 0,0 0-1,-14-8-1,14 8-1,-12 10-2,10 0-9,-4 0-24,2 1 1,4-11 0,0 0 1</inkml:trace>
  <inkml:trace contextRef="#ctx0" brushRef="#br0" timeOffset="13309.7613">9261 17314 34,'0'0'31,"0"0"2,-11-3-2,11 3-16,0 0-2,0 0-4,0 0-1,-10 3-1,7 7 1,-7 2-1,2 8 0,-5 1-2,0 5 0,-1-4-1,-2 1 0,0 0-1,3-2-2,2-5-1,3-6-2,5 0-1,3-10-5,0 0-10,0 0-20,15-18-1,-5 2-2,0-6 3</inkml:trace>
  <inkml:trace contextRef="#ctx0" brushRef="#br0" timeOffset="13535.7742">9181 17287 64,'0'0'37,"0"0"0,1 9 2,6 4-25,-6-2-5,7 5-1,-1 1-2,0 8 0,0 2-2,1-3-1,0 3-1,-2-4-1,1 1-3,-5-9-5,4 4-9,-6-19-24,0 0 1,0 0 0,-6-9 0</inkml:trace>
  <inkml:trace contextRef="#ctx0" brushRef="#br0" timeOffset="13715.7845">9138 17408 73,'-15'13'38,"15"-13"1,3 12 3,-3-12-29,19 3-3,-6 0-2,11-3-4,1-4-2,-1 0-5,5 12-12,-4-9-22,-6-4-4,-1 3 2,-6-8-1</inkml:trace>
  <inkml:trace contextRef="#ctx0" brushRef="#br0" timeOffset="14659.8385">9719 17739 26,'0'0'24,"0"0"-1,0 0 1,0 0-4,0 0-3,-4-17-2,1 1-3,4-4-2,-4-9-2,5 6-2,-4-3 0,4-4 0,-2-1-1,6 0 0,-1-1-2,6 3-2,-1 5 1,7-1-1,0 1-1,5 7 0,2 3 0,0 3-2,2 8 3,1 9 1,-3 1 0,-1 14 2,-4 2-2,-4 6 1,-4 8-1,-2 4 1,-2 3-1,-4-5-1,-1 6 0,1-14-1,0 1 1,1-8-1,1-6-1,-1-4 0,-4-14-3,11 0-5,1-4-11,-2 5-20,-10-1 2,16-17-2,-8 3 2</inkml:trace>
  <inkml:trace contextRef="#ctx0" brushRef="#br0" timeOffset="14845.8491">10262 17719 82,'0'0'37,"3"13"-1,-3-13 1,0 0-27,12-7-10,-12 7-10,16 0-16,-4-1-10,-12 1 1,23-5-2</inkml:trace>
  <inkml:trace contextRef="#ctx0" brushRef="#br0" timeOffset="15013.8587">10444 17717 75,'11'9'36,"-11"-9"-1,6 18 2,-6-18-27,13 3-7,-13-3-11,13-9-26,0 8-1,-13 1-1,23-7 1</inkml:trace>
  <inkml:trace contextRef="#ctx0" brushRef="#br0" timeOffset="15145.8662">10664 17750 59,'0'0'30,"7"12"-5,-7-12-12,0 0-36,0 0-4,12-15-2,1 9 0</inkml:trace>
  <inkml:trace contextRef="#ctx0" brushRef="#br0" timeOffset="15286.8744">10761 17737 88,'2'13'35,"-2"-13"1,0 0-5,0 0-28,5 11-34,-5-11-2,7-13-3,0 1-2</inkml:trace>
  <inkml:trace contextRef="#ctx0" brushRef="#br0" timeOffset="17137.9802">12148 17376 30,'0'0'27,"0"0"-7,0 0-1,-10-4-4,10 4-2,-20-4-3,11 3-1,-8-4-3,3 3 1,-9 0-3,3 2 0,-4-2-2,-1 4 2,-1 0 0,-1 2-1,-1 3 1,4 3 0,1-2 0,1 5 1,4 5-2,5-2 1,5 0-2,7 5 2,5-4-2,6-1 0,4 0 0,8 0 0,1-8-1,7 2 2,-1-5-2,3-4 0,-1-1 0,0 2-2,2-2 1,-3-3-1,-1 2-3,-4 1-2,0 1-4,-12-2-5,3 8-13,-16-7-9,0 0 0,-9 12 0,-12-10 3</inkml:trace>
  <inkml:trace contextRef="#ctx0" brushRef="#br0" timeOffset="17391.9948">11861 17716 47,'0'0'33,"0"0"3,20-3-2,-5 1-16,-4-9-4,10 9-3,-5 2-3,8 4-3,-3 0-1,6-4-2,1 0-1,3 1-1,0 3 0,-2-7-1,1 0-4,-7-2-4,5 4-7,-11 4-22,-6-9 2,-11 6-1,6-9 1</inkml:trace>
  <inkml:trace contextRef="#ctx0" brushRef="#br0" timeOffset="18748.0723">12649 17330 61,'0'0'34,"0"0"0,9-11-8,-9 11-15,0 0-2,2 9-2,-2 3-2,2 6 1,1 8-3,1 2 1,-1 1-1,1 6 0,0-1-1,0-3 1,0-1-4,-1-2 0,1-7 0,-3-7 0,2-5 0,-3-9 0,3-14-1,-3 1 2,-1-10-1,-2-5 0,1-6 1,0 2-3,1-2 3,1 5-2,2 5 1,3 0-1,3 9 1,5 3 0,3 9 0,4-1 1,3 2 1,3 4-1,0 0 1,1 0-1,0 1 0,-3-4 1,-4-2 0,-2 1-1,-6 0 0,-12 2 1,13-15 0,-13 6-1,-3-2 1,3 11-1,-15-15 1,5 7-1,-1 4 1,-2 2-1,2 2 1,-1 3-1,2 3 0,10-6 0,-13 11-1,9-2-2,8 2-5,-3 0-20,-1-11-7,19 12-3,-5-9 1</inkml:trace>
  <inkml:trace contextRef="#ctx0" brushRef="#br0" timeOffset="19236.1001">13391 17215 31,'0'0'30,"12"9"4,-12-9-1,0 0-17,-3 9-4,3-9-1,-13 24-2,1-12-3,2 8-1,-7 0 0,-1 1 0,-2 0-2,1 5 1,1-6-2,1 3 0,2-3-2,1-6 0,6-2-6,8-12-6,-7 10-20,7-10-5,3-18 1,1 5-4</inkml:trace>
  <inkml:trace contextRef="#ctx0" brushRef="#br0" timeOffset="19490.1148">13234 17221 51,'0'0'35,"9"13"0,-7-3-1,-2-10-17,6 23-9,-1-8-1,6 7 1,-1-3-2,2 3 0,-1 1-3,2-6 1,-1 0-4,-2 0 0,-1-2-4,-9-15-4,9 16-6,-9-16-11,-11-1-13,11 1 1,-21-5-1,10-4 2</inkml:trace>
  <inkml:trace contextRef="#ctx0" brushRef="#br0" timeOffset="19650.1239">13224 17389 38,'-11'-2'36,"11"2"0,0 0 3,3-10-17,9 9-8,0-8-5,7 5-3,2-2-3,5 0-5,6 3-18,-1-4-19,-8-5 1,1 0-1,-10-8 2</inkml:trace>
  <inkml:trace contextRef="#ctx0" brushRef="#br0" timeOffset="28542.6326">1821 17635 20,'0'0'25,"0"0"2,0 0 1,-9 8-13,9-8-1,-12 8-4,3-8-1,9 0-3,-13 4-1,13-4-1,-10 4-1,10-4-1,-12 13 0,12-13-1,-16 10-1,9 1 0,7-11 0,-10 15 0,10-15 1,-7 17-2,7-17 1,2 13 1,-2-13 0,10 1 0,-10-1 0,17 10 1,-1-10-2,-3 1 2,4 2-1,1-3-1,-2 6 0,1 5 0,-2 1 0,0-2 0,-9 7 1,-6-17-1,0 0 4,7 49-2,-7-49 2,0 0-1,0 0-2,-37 52 2,37-52 0,0 0-1,0 0-3,-59 19 0,59-19-2,0 0-2,0 0-4,0 0-12,0 0-14,-21-20 0,34-1-1,5-2 2</inkml:trace>
  <inkml:trace contextRef="#ctx0" brushRef="#br0" timeOffset="28949.6558">2090 17608 28,'0'0'31,"-11"13"2,4 3 0,-9 5-11,-4-6-10,10 4 0,-6 3-4,16-22-1,-13 52-2,13-52-1,5 51 0,-5-51 0,0 0-2,40 50-2,-19-46 3,3-9-2,3-4 0,-4-4-1,1-1-1,-2-1 0,-6-8 2,-4-6 1,-6 5-5,-8-1 4,-6 6 0,-4-1-1,-4 4 0,-3 2 1,-2 8-2,0 8 1,2 6 0,3 0-1,4 2-3,2 5-1,10 1-5,-3-3-9,6 3-18,10-9 1,0-12-1,8 3 1</inkml:trace>
  <inkml:trace contextRef="#ctx0" brushRef="#br0" timeOffset="29257.6735">2418 17595 72,'-1'13'37,"1"-13"-1,0 0-7,0 0-14,0 0-5,0 0-5,0 0-4,0 0-6,0 10-17,0-10-15,0 0 1,0 0-1,0 0 1</inkml:trace>
  <inkml:trace contextRef="#ctx0" brushRef="#br0" timeOffset="29451.6845">2435 17766 75,'1'10'37,"-4"2"-1,3-12 1,0 0-25,0 0-5,0 0-4,0 0-6,0 0-6,0 0-14,14 1-14,-14-1 1,7 17-1,-7-17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3:37:32.60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5423 6696 26,'0'0'30,"0"0"2,15 6 1,-9 4-15,-6-10-4,7 24-2,-4-9-3,3 6-2,-1 1-4,4 5 0,-3 0-1,0 3-1,0 3 0,-2-2 0,-1-1-1,-2 3 0,-1-3 1,-2-5 0,-2-2-1,0-6 1,-1-5-1,1-2 1,4-10 0,0 0 0,-14-9 0,12-3 0,-2-5 0,1-5 0,0-3 0,0-4 0,2 1-1,0 3 0,4 1 1,0-1 0,3 4-1,6 7 0,1-2 0,4 6 0,2 0 1,2-2-1,2 2 0,2 2 0,0 1 0,-1-4 1,-2 4-1,-2 0 0,-2 1 0,-3 0 0,-2 4 0,-13 2 0,13-8 0,-13 8 0,0 0 1,0 0-1,5-11 0,-5 11 0,-4-10-1,4 10 1,0 0 0,-5-9 0,5 9 0,0 0-1,0 0 1,0 0 0,0 0 0,0 0-1,9 4 1,-9-4 0,11 5 0,-11-5 0,10 0 0,-10 0-1,9-3 1,-9 3 1,0 0-2,7-11 1,-7 11 0,0 0-1,-8-10 1,8 10 0,-14-6-1,5 6 0,9 0-1,-16-2-2,16 2-4,-11 3-6,11-3-23,0 0 2,0 0-1,0 0 2</inkml:trace>
  <inkml:trace contextRef="#ctx0" brushRef="#br0" timeOffset="749.0427">6035 6553 40,'3'13'29,"-3"-13"2,-5 13-6,0-1-11,-2 0-3,4 7-3,-1-2-2,4 3-2,-1-1 1,5 1-2,1-2 1,4-1-3,0-3 0,2 0 0,2-3 0,-2-4 0,1 0-2,-1-7-1,1-2-5,-12 2-10,15-19-16,-4 6 1,-7-8-3,2 0 2</inkml:trace>
  <inkml:trace contextRef="#ctx0" brushRef="#br0" timeOffset="1016.0581">6095 6316 61,'0'0'35,"0"0"-1,0 0-9,0 0-8,0 0-6,0 0-4,0 0-3,0 0-1,0 0-2,-5 12 0,5-12-2,6 11 0,-6-11-3,8 9-4,-8-9-10,17 6-17,-17-6 0,0 0-1,4-10 1</inkml:trace>
  <inkml:trace contextRef="#ctx0" brushRef="#br0" timeOffset="2179.1245">4398 7438 34,'-2'11'30,"2"-11"0,-6 14 1,2-3-17,-3 1-4,2 1-2,-2 0-3,4 6-1,-1-1 0,3-2-1,1 1-1,5 0 0,0-5-1,4 1 0,0-1 0,3-8-2,1 2-5,-1-6-7,2-7-19,0 5-1,-5-12 0,1 1 0</inkml:trace>
  <inkml:trace contextRef="#ctx0" brushRef="#br0" timeOffset="2378.136">4383 7289 46,'-9'-15'31,"9"15"2,0 0-2,-8-12-19,8 12-4,0 0-5,0 0-5,4 11-9,1-1-20,-5-10 0,15 11-2,-15-11 2</inkml:trace>
  <inkml:trace contextRef="#ctx0" brushRef="#br0" timeOffset="4816.2755">4646 7424 13,'0'0'23,"0"0"1,0 0-6,0 0-3,0 0-3,0 0-2,0 0-2,0 0-2,0 0 1,0 0 0,9 9-2,-9-9 0,0 0 0,13 6-1,-13-6-1,13 6-1,-13-6 1,16 6-2,-5-3 0,-1 1 0,1 1-1,0-2 1,-2-1-1,0 2 0,-9-4 0,15 5 1,-15-5-1,9 4 0,-9-4 1,0 0-1,0 0 1,0 0-1,0 0 1,3 9-1,-3-9 1,0 0 1,0 0-1,-12 12-1,12-12 2,-12 12-1,12-12 0,-14 13 0,3-7-1,1 4 0,-1-1 1,0 1 0,-2 1-1,2-2 1,-1-1-1,3 2 1,0-3 0,9-7-1,-13 7 0,13-7 0,0 0 1,0 0-2,-6 11 0,6-11 0,0 0-4,0 0-3,0 0-7,0 0-13,0 0-6,15 2-1,-15-2 2</inkml:trace>
  <inkml:trace contextRef="#ctx0" brushRef="#br0" timeOffset="5432.3107">4887 7583 16,'0'0'25,"2"11"2,-2-11-3,-12 7-7,12-7-2,-14 13-4,7-1-2,-7 0-2,5 1-1,-5-1-2,4 3 1,-3 1-1,1-2-1,1-3-1,4 0-1,7-11 0,-13 14 0,13-14-1,0 0-1,0 0-3,-9 5-3,9-5-4,0 0-14,0 0-7,9-10-1,-10-1 1</inkml:trace>
  <inkml:trace contextRef="#ctx0" brushRef="#br0" timeOffset="6007.3436">5028 7466 36,'11'1'30,"-11"-1"2,0 0-4,-9 13-12,9-13-3,-14 20-4,4-7-2,3 2-3,-1 0-1,4 2-1,-1 3-1,3-5 0,2 1-1,3 1 0,3-1 0,2-4 1,0 0-1,4-3 0,0-3 0,2-2 1,0-2-1,-1-6 1,1-2-1,-1-1 0,3-2 1,-5-4 0,1-3-1,0 0 1,-4-5 0,1 4 0,-4-4 1,-4 0-1,-7-2 1,1 2-1,-4 1 0,-2 4 0,-3 5 0,0 1-1,-2 2 0,5 6 0,2 3 0,-1 2-1,10-3-1,-13 10-4,14 1-7,-3 1-23,2-12 1,-2 18 0,2-18 0</inkml:trace>
  <inkml:trace contextRef="#ctx0" brushRef="#br0" timeOffset="11488.657">4616 4138 35,'0'0'31,"8"10"2,-8-10 0,-8 10-17,7 3-4,-7-3-1,5 10-4,-3-3-2,1 2 0,-2 2-2,1 7-1,-5-1 0,-1 2-1,-2-1 0,-1 1 0,-2 0-1,1 1 0,-2-5 0,0-1 1,1-3-1,4 0-1,0-3 2,1-3-1,2-3 0,10-12 0,-14 18 0,14-18 0,-4 13 0,4-13 0,0 0 0,12 6 0,0-5 1,1 0 0,6-2 0,5-1-1,0 0 1,6 1-1,2 0 0,3 0 1,2-2-1,1 3 0,-3 1 0,-1 0 1,-1 1-1,-4-1 1,-3-1-2,-2 1 1,-7 0 1,-4-1 0,-4-3-1,-9 3 1,7-10-1,-7 10 1,-7-18 0,-3 3-1,-1-4 1,-2-2-1,-3-2 1,-3-6-1,-2-3 0,-2-1 0,1-3 1,0 5-1,-1 2 1,2 0 0,0 2-1,4 7 1,3 2-1,2 5 1,12 13-1,-15-17 0,15 17-1,0 0-3,0 0-4,0 0-9,14-7-22,3 7 2,-2-3-2,9 4 2</inkml:trace>
  <inkml:trace contextRef="#ctx0" brushRef="#br0" timeOffset="12418.7103">5165 4449 26,'0'0'31,"0"0"0,0 0 0,0 0-13,0 0-5,0 17-5,-3-2-3,-5 2-2,3 4-1,-3 0 0,2 2-1,-4 3 0,4 1-1,-1 0 1,1-3-1,0 0 0,1-3-1,1-4 1,0-1-1,2-4 1,2-12 0,-5 12-1,5-12 1,0 0 0,0 0 0,-1-10 1,2 1-1,1-5 1,0-4 0,1-3 0,-1-3 0,0-2-1,2 0 1,-1-1 0,0 1 0,0 2 0,0 3 0,-1 1 0,2 8 1,-2 1 0,-2 11-1,6-15 1,-6 15-1,12-3 0,-12 3 1,16 6-1,-7-2 0,2 1 0,0 7 0,1 0 0,0 0 0,-3 3-1,1 1 0,0 5 1,-1 1 0,0 1-1,-1-2 0,0 0 0,0 2-1,-1-2 2,1-2-2,0-5-1,-2 0 0,1-4-1,-7-10-3,14 19-1,-14-19-7,0 0-12,12 6-8,-12-6-1,0 0 2</inkml:trace>
  <inkml:trace contextRef="#ctx0" brushRef="#br0" timeOffset="12764.7301">5124 4655 16,'-4'-13'28,"4"13"1,0 0 2,0 0-13,13-2-2,-13 2-3,21-3-3,-7 1-3,5 3 0,-2-5-3,5 6-1,-4 1-3,1-3-7,0-4-25,-1 7-2,-8-10-1,4 7 1</inkml:trace>
  <inkml:trace contextRef="#ctx0" brushRef="#br0" timeOffset="18625.0653">4295 5394 24,'0'0'17,"10"14"0,-10-14-1,8 20-2,-2-5-3,1 3-3,2 3-1,-2 0-2,2 7-2,-2 3-1,1-2 0,-3 2-1,0 0-1,-2-3 1,-1-1-1,-2-2 1,-1-8-1,1-5 0,-1 0 0,1-12 1,-2 10-1,2-10 0,-2-10 0,2-1 0,0-4 0,-1-2 1,1-7-1,0-2 0,3 0 0,1 1 1,0-2-1,2 2 1,2 4 0,1 0-1,2 4 1,3 5 0,-1-1 0,4 2-1,0 7 0,1-1 1,-2 0-1,2 5 1,-1 0-1,-6-2 1,2 5-1,-3 1 0,-10-4 2,11-2-1,-11 2 1,0 0 0,0 0 1,0 0-1,3-15 1,-8 6-1,5 9-1,-7-13 0,2 4 0,-1 0 0,6 9-2,-9-14 2,9 14-1,0 0 0,0 0-1,-4-9 0,4 9 0,6 9 0,-6-9 0,10 16-1,-3-7 0,1 1 0,-8-10-1,17 21 1,-17-21-1,13 15 0,-13-15 1,13 10 0,-13-10 1,0 0 0,10-6 0,-11-4 1,1 10 0,-2-17 1,-3 4-1,1 2 0,1 1-1,0 0-5,3 10-8,-9-14-12,9 14-2,0 0 0,0 0 0</inkml:trace>
  <inkml:trace contextRef="#ctx0" brushRef="#br0" timeOffset="19763.1303">4973 5586 34,'-12'6'26,"6"4"-4,-6-4-1,2-2-7,1 7-2,-3-2-3,3 1-1,-2-1-3,4 2 0,-1-1-2,4 0 0,1 3-1,4-4 0,-1-9-1,9 23 0,0-10 1,2-2 0,2-2-2,4 2 1,1-6 0,1 3-1,0-5 1,-1-6 0,0-4-1,-2 1 0,0-3 1,-4-3 0,-2-5 0,-2 0 0,-4-3 1,1 6-1,-5-1 1,-2-4 0,-3 0-1,-2 4 0,-3 5 0,-1-1 0,-3 6-1,-1-1 0,1 1 0,0 7-2,4 3 0,-1-2-4,11-3-10,-7 18-18,7-18 0,4 12-1,-4-12 1</inkml:trace>
  <inkml:trace contextRef="#ctx0" brushRef="#br0" timeOffset="20837.1918">5363 5416 19,'0'0'29,"11"-5"0,-11 5 0,0 0-10,0 0-7,10 3-4,-2 8-3,-1 4-2,1 3-1,1 3-1,0 3 0,0 2-1,0 1 0,0 4-1,-3-5 0,-1 0-1,-1-2 0,2-2 1,-5-5-1,0-3 1,-1 0 0,0-14 0,-6 9 0,6-9 1,-9-5 0,3-6-1,1-1 1,0-3 0,-1-5-1,3 2 1,2-3-1,3 1 2,0 0-1,6 2 0,-2-1 0,4 2 0,2 3-1,3 1 2,0 0-1,1 1 0,1 3 0,-2 0-1,4 4 1,-5 3 0,0-2 0,-4 3 0,0 2-1,-10-1 1,15 1 0,-15-1-1,10 4 1,-10-4-1,0 0 1,14 10-1,-14-10 1,0 0 0,12 4 0,-12-4 1,9 0 0,-9 0 0,0 0 1,11-13 0,-11 13 0,6-9 1,-6 9 0,3-14-1,-3 14 0,-1-15 0,1 15 0,-8-14 0,8 14 0,-19-15-1,10 11 0,-3 1 1,2 1 0,0 2-2,10 0 0,-16 6-2,16-6 0,-3 16-3,3-16-5,5 12-16,4-2-5,-9-10-2,16 13 2</inkml:trace>
  <inkml:trace contextRef="#ctx0" brushRef="#br0" timeOffset="21514.2304">5849 5257 60,'0'0'33,"0"0"1,0 0-8,11 11-13,-11-11-2,3 21-4,-2-9-3,2 5-2,-1-1 1,3 3-1,-2-1-1,1-1 0,-2-4-1,2 3 0,-1-3 1,-3-13-1,4 15-1,-4-15 1,4 13-1,-4-13 1,0 0-1,0 0 1,0 0-1,11-8 0,-11 8 2,8-18-1,-3 8 0,1 0 0,1-5-1,0 3 3,1-1-2,-2-1 1,0-2 0,-6 16 0,14-18-1,-14 18 2,13-13-1,-13 13-1,14-2 1,-14 2-1,15 13 1,-15-13-1,15 13 1,-7-3-2,-1 1 2,-1-1 0,2 0-2,-3 2 1,-1-3-1,1 3 1,-2 1 0,-3-13 1,4 16-2,-2-6 1,-2-10 0,4 9-1,-4-9 0,0 0-2,0 0-4,6 9-9,-6-9-21,0 0 2,0 0-2,0 0 2</inkml:trace>
  <inkml:trace contextRef="#ctx0" brushRef="#br0" timeOffset="22620.2938">6842 5498 25,'0'0'29,"14"6"0,-14-6 2,0 0-12,0 0-7,0 0-1,14-5-3,-14 5-1,21-1-2,-8-3 0,7 4-1,-2 0-1,5-2-1,-1 0-1,0 4-2,1 0-1,-3-3-2,4 5-4,-9-4-5,5 0-12,-3 4-9,-6-4 0,-11 0 1</inkml:trace>
  <inkml:trace contextRef="#ctx0" brushRef="#br0" timeOffset="22902.3098">6910 5618 19,'5'15'25,"-5"-15"2,13 2-6,-4 2-5,1 0 0,7-1-3,-4-5-3,8 5-2,-4-3-2,4 0-1,1-2-4,1-1-4,2-3-10,3 6-19,-6-8 1,3 2-2,-6-8 1</inkml:trace>
  <inkml:trace contextRef="#ctx0" brushRef="#br0" timeOffset="23760.3589">7554 5347 30,'0'0'28,"16"4"2,-16-4-2,10 5-15,-2 7-3,0-2 0,4 4-2,-3 1-4,4 9 0,-3-3-2,2 1 1,-2 4-2,-2-3 0,-1-3-2,-2 3 0,0-5-1,-3-2 1,1-5-1,-5-2 0,2-9 0,0 0 0,0 0 0,-10 0 0,10 0 0,-10-18 0,6 8 1,0-5 0,0 0 0,3-2 1,2-1 0,3 4 0,1-1 0,2 0 1,1-1 0,3 5-1,-1-1 1,2 0 0,0 4-1,-1-2 0,3 0 0,-1 5 0,0 2 0,1-2 1,-3 2-2,2 3 1,-2-1 0,-1 1 0,-10 0 0,16 1 1,-16-1-1,10-4 1,-10 4 0,0 0 0,8-14 0,-8 14 0,3-16 0,0 5 1,-5 1-1,2 0 0,-3-2 0,3 12 0,-6-17 0,6 17 1,-11-12 0,11 12-2,-13-3 1,13 3-1,0 0 0,0 0 0,0 0-1,0 11-5,5-1-3,-1-1-16,-4-9-6,10 14-1,-10-14 0</inkml:trace>
  <inkml:trace contextRef="#ctx0" brushRef="#br0" timeOffset="24378.3944">8046 5143 44,'0'0'31,"3"11"2,1 2-1,-4-2-16,-3-1-9,6 7-2,-3-3-2,3 2-1,1-1-2,2 0 1,-2 0 0,3-2-1,-4-4 1,-3-9 0,11 13 0,-11-13 0,11 7 1,-11-7-1,10-10 0,-10 10 1,9-15-1,-4 4 1,2-1 0,-1-1 0,1-3-1,1 6 1,-2 1 0,0-1 0,-6 10-1,10-12 0,-10 12 0,10-2-1,-10 2 0,11 6 1,-11-6-2,15 12 0,-5-1 1,-1-1 0,-1 1-1,1 2 1,-4 0-1,0 3 0,0 2 0,-4-6-2,3 2-3,-3-3-4,5 2-5,-2-3-15,-4-10-6,12 5 1,-12-5 2</inkml:trace>
  <inkml:trace contextRef="#ctx0" brushRef="#br0" timeOffset="24926.4257">8572 5392 31,'-10'5'30,"4"6"2,-9-2-1,3 2-12,0 3-6,0-4-4,3 7-3,1-2-3,2-1 0,3-1-1,7 1-1,-1-2 1,7 0-1,-2-1 0,4-4 1,1-2-2,4 0 1,-1-1-1,0-6 1,0-2-1,0-3-1,-1-6 2,-2 2-1,-1-1 0,-4-5 0,-4-1 0,-3 2 0,-3-2 1,-4 1-1,-5 2 0,0 2 0,-4-1 0,0 6 0,0 3 0,-2 1 0,4 4-2,0 2-2,13-2-3,-16 11-9,16-11-18,-3 14 0,3-14-1,9 11 2</inkml:trace>
  <inkml:trace contextRef="#ctx0" brushRef="#br0" timeOffset="25829.4774">8877 5244 35,'0'0'32,"12"11"1,-12-11 0,11 14-14,0 2-9,-5-1 1,6 5-5,-3-4-3,2 7-1,-2-1 0,0 1-2,-2-4 0,-3-2 0,0 1-1,-2-1 0,-2 1 0,-1-7 0,0 0-2,1-11 1,-5 11 0,5-11 0,0 0 0,-11-1 1,7-8-2,4 9 2,-10-23 0,5 9 2,2-2-1,-1-1 1,3-2 2,2 4-2,1-2 1,2-2 0,2 4 0,4 1-1,0 2 0,3 0 1,2-2-3,2 4 2,0 1-2,1 3 2,2 2-1,-1 0 0,0-2 0,-3 5 0,-1 0 1,-3 0-1,0 0 1,-1-2-1,-11 3 0,13-5 0,-13 5 1,9-10 0,-9 10-1,7-12 0,-7 12 0,0-10 0,0 10 1,-5-13-1,5 13 0,0 0 0,-13-7 0,13 7 0,0 0 0,0 0 0,0 0 0,-2 10 0,2-10 1,13 10-1,-13-10 0,19 8 0,-9-3 1,0-2-1,-1 0 1,-9-3-1,11-1 0,-11 1 0,0 0 1,0 0 0,2-12-1,-2 12 0,-9-12 0,9 12-1,-10-10-5,0 1-12,-1 3-16,11 6-1,-20-5 0,20 5 1</inkml:trace>
  <inkml:trace contextRef="#ctx0" brushRef="#br1" timeOffset="204458.6943">4741 12717 17,'0'0'13,"0"0"0,0 0 1,0 0 0,8-10 0,-8 10-1,0 0-2,0 0 0,0 0-1,0 0-2,0 0 0,0 0-2,0 0 0,-2 10-2,2-10 0,-6 10-2,6-10 2,-10 15-2,2-5 0,0 4-1,-2 2 0,-3 0 1,-2 3-1,-1 0 0,-2 3-1,-2 2 1,-1 1 0,1-2 0,-2 0-1,1 1 1,2-2 0,1-2 0,3-2 0,2-3 0,4-2 0,1-2-1,1-1 0,7-10 1,-6 9-1,6-9 0,0 0 0,-1 11 0,1-11 0,0 0 1,0 0-1,0 0 1,6 9-1,-6-9 1,12-1 0,-2 1-1,1-1 1,3 2 0,0-3-1,3 0 1,-1 0-1,2 2 0,0 0 1,-1 1 0,2-2-1,1 1 1,0 1 0,1 1 0,0 0 0,1 2-1,-1-2 1,-1 2-1,1 0 1,-2 0-1,-1-1 1,0-1-1,-2-1 0,-1 1 0,-2-3 0,0-1 1,-3-1-1,1 0 0,-1-1 0,-10 4 0,14-7 1,-14 7-1,12-11 0,-12 11 0,10-11 0,-10 11 1,4-14-1,-2 5 0,-2 9 1,1-15-1,-3 5 0,0 0 0,-2-2 0,0 0 0,-1 0 1,-3-3-1,0 0 0,0-2 0,0 2 0,-2-2 0,1 1 0,-1-2 0,-2 1 0,3 2 0,-1 0 0,-2-1 0,1 2 1,1-1-1,1 2 0,2 2 0,2 1 1,1-1-1,4 11 0,-3-16 0,3 16 0,1-12 0,-1 12 0,0 0 0,0-11 0,0 11 0,0 0 0,0 0 0,0 0-1,0 0 0,0 0-2,0 0 0,0 0-2,0 0-4,16 4-5,-16-4-8,11-10-15,-2 10 0,-9 0 1,13-6 2</inkml:trace>
  <inkml:trace contextRef="#ctx0" brushRef="#br1" timeOffset="205466.752">5210 12973 25,'12'9'27,"-12"-9"2,0 0-7,-2 16-4,-1-7-5,1 7-4,-3-1-2,-2 7-2,0-3-1,-3 4 0,-1-2-1,1 0-1,-2-1 1,3-3-1,0-4 0,3-4 0,6-9-1,-7 10 0,7-10 0,0 0 0,2-14-1,2 4 0,4-4 1,-1-2-1,2-5 1,-1-4-2,2 0 2,-1-2-1,1 1 0,0-1 1,-3 3 0,0 4 0,-1 2 0,2 6 1,-8 12-1,12-15 1,-12 15 0,10 2-1,-10-2 0,12 19 0,-7-6 0,2 5 0,-1 1-1,1 4 1,1 2 0,-1-1-1,-1 0 0,1-1 1,2 2-1,-4-2 0,2-3 0,-1-3 0,-2 1 0,2-3-1,1-1-2,-7-14-2,8 14-6,-8-14-13,0 0-11,0 0-1,-5-11-1,5 11 2</inkml:trace>
  <inkml:trace contextRef="#ctx0" brushRef="#br1" timeOffset="205727.767">5148 13167 45,'0'0'31,"-1"-10"3,11 3-10,3 5-8,-4-6-3,8 7-3,-5-3-5,9 3-1,-6-2-1,3 4-2,-1-1-2,-4-1-5,2 3-17,-1 0-11,-14-2 0,9 0-2,-9 0 2</inkml:trace>
  <inkml:trace contextRef="#ctx0" brushRef="#br1" timeOffset="207163.8491">5808 12648 10,'10'-1'27,"-10"1"0,0 0-2,0 0-9,0 0-2,0 0-4,0 0-3,-6 13-1,6-13-1,-10 17-1,3-5 0,2 3 0,-4 2-1,2 2 0,0 2-1,1 3 2,0 1-2,1-2 0,0 2 0,4 2 0,1-4 0,2-1 0,3 0-1,1-3 0,1-4 1,3 2-1,4-5 0,0-1 0,1-4 0,1-1-1,1-3 1,1 0 0,0-3-1,1-2 1,-3-3 0,2-2-1,-1-4 1,1-3-1,-1-4 0,2-1 0,-2-5 0,0-3 0,0 0 1,-2-2-1,-2-1 0,0 3 0,-3 0 0,0 1 1,-4 3 0,-1 1-1,-3 3 1,-1 3 0,-1 3 0,-2 0 0,2 13 0,-3-13-1,3 13 0,0 0-1,0 0-3,0 0-13,-9 8-21,9-8 2,0 9-1,0-9 0</inkml:trace>
  <inkml:trace contextRef="#ctx0" brushRef="#br1" timeOffset="208460.9233">6579 12700 22,'0'0'28,"0"0"1,0 0-8,9 18-4,-8-8-3,2 6-3,-3 2-2,2 5-3,-3-2-1,2 7-2,-3 0-2,0 0 1,-2-1-2,1-1 2,-2-5-2,1-2 1,0-2-1,0-6 0,4-11 0,-6 10 0,6-10 0,0 0 0,-5-15 0,4-1 0,1-2 0,2-3-1,2-3 1,0-2 0,2 0 0,3-1-2,2 0 2,1 5 0,3 4 2,-1 0-2,3 4 0,0 2 0,3 3 0,-2 3 0,1 2 0,1 2 0,-2 0 0,1 2 0,-2 3 0,-1-1 0,-3-1 0,-1 1 1,-3-1-1,-9-1 0,11-2 1,-11 2-1,4-10 0,-4 10 1,-5-11-1,5 11 0,-11-12 0,11 12 0,-13-8 0,13 8 0,-16 0 1,16 0-1,-11 7 0,11-7 0,-1 12 0,1-12 0,7 14 0,-7-14 1,16 14-1,-6-9-1,-1-1 1,-9-4-3,12 2-4,-12-2-7,3-10-19,-3 10 1,-5-11-2,5 11 2</inkml:trace>
  <inkml:trace contextRef="#ctx0" brushRef="#br1" timeOffset="208947.951">7288 12569 20,'0'0'29,"0"0"0,6 9 3,-6-9-12,-6 17-7,-3-9-3,1 8-4,-7-1 0,5 4 0,-6-2-2,2 2 0,-1-1-2,-1-1 0,3-4-1,-1 0-1,6-3-2,-3-6-3,11-4-10,0 0-12,-16-3-7,16 3-1,7-23 2</inkml:trace>
  <inkml:trace contextRef="#ctx0" brushRef="#br1" timeOffset="209195.9653">7166 12509 42,'9'13'31,"-9"-13"3,4 23-4,0-3-14,-3-2-4,7 8-3,-4-2-3,3 2-2,-1-4-2,0 1-1,0-3-2,-2-7-1,3 2-2,-7-15-4,5 13-7,-5-13-8,0 0-11,0 0 0,-12-17 1,12 17 1</inkml:trace>
  <inkml:trace contextRef="#ctx0" brushRef="#br1" timeOffset="209396.9768">7104 12663 12,'0'0'29,"0"0"2,13 0 3,-3 0-13,-10 0-3,25-1-3,-14-2-2,9 6-6,-4-2-1,5 1-3,-4 0-3,0-1-3,2 3-7,-8-1-21,-1-5-4,0 1 0,-10 1 0</inkml:trace>
  <inkml:trace contextRef="#ctx0" brushRef="#br1" timeOffset="210164.0207">7661 12785 7,'-12'1'27,"7"11"1,-9-6 2,2 4-11,1 4-3,-4-1-3,5 3-3,-3-2-2,6 5-1,0-3-2,5 1 0,2-3-2,7-1-1,3-4 0,5-1 0,4-4-1,2-5 1,1-4-1,2-2 0,-2-4-1,-5-1 1,-2-3 0,-4-1-1,-5-3 0,-3 3 0,-7 0 1,-3 0-1,-4 2 0,-3 2-1,0 1 1,-3 4-2,4 6-1,-4-2-3,17 3-11,-17 18-17,17-18 0,-10 17-2,10-17 2</inkml:trace>
  <inkml:trace contextRef="#ctx0" brushRef="#br1" timeOffset="210941.0651">7963 12661 35,'0'0'31,"14"5"2,-14-5-1,0 0-16,13 8-4,-13-8-3,12 17-1,-8-8-4,3 7-1,-1 1 0,1 3-1,-1 1-1,0 4 0,-1 1-1,-3-1 0,-1 1 0,0-4 0,-2-1 0,-1-2 0,0-6-1,2-13 1,-8 12-1,8-12 1,-9-14-1,4 1 1,0-6-1,1-5 0,2-1 0,1 1 1,4 0-1,1-1 1,3 3-1,5 5 1,2-1 0,2 5-1,3 1 1,1 2 0,1 1 0,2 3 0,0 1 0,-2 0 0,-1 2 0,0 1 0,-4-2 0,-3 3 0,-4-1 0,-9 2 0,12-9 0,-12 9 0,4-10 1,-4 10-1,-7-10 0,7 10 0,-11-8 0,11 8 0,-15-3 0,4 4 1,1 1-2,10-2 1,-15 10 0,15-10 0,-13 13 0,13-13 0,-3 12 0,3-12 0,7 9 0,-7-9 0,13 2-3,-13-2-5,13-9-23,-13 9-2,6-13-1,-6 13 1</inkml:trace>
  <inkml:trace contextRef="#ctx0" brushRef="#br1" timeOffset="212175.1357">9098 12619 26,'0'0'28,"13"-8"-3,-13 8-3,8-9-4,-8 9-2,0 0-4,0 0-2,-9-15-3,9 15-3,-16-9 0,16 9-1,-23-3-2,10 1 0,-6 1 0,2 3-1,-3 3 2,-5 2-2,0 3 0,-2 1 1,-1-1-1,0 5 0,1-1 1,2 3 0,1-3-1,8 3 1,1-3-1,7 1 2,3-2-1,6 0 1,0-1 0,6-1 0,2 1 0,4-2 0,1-2 0,4 1 0,-1-2-1,5-1 0,1-2 0,3-2 0,1-3-1,0 1 0,2-3 0,-1-2-1,1 0 0,-1-1-2,-2 1 0,-6 0-2,-2 5-3,-18 0-5,18-2-11,-18 2-11,0 0-1,-12 12 2,-2-12 1</inkml:trace>
  <inkml:trace contextRef="#ctx0" brushRef="#br1" timeOffset="212698.1656">8753 12965 43,'10'-2'29,"-10"2"-1,20-4-5,-4 5-2,-1-6-5,10 9-2,-5-6-5,7 4-3,0-3-2,4 3-1,-1-1-2,3 2 0,0-2 0,0-1-1,-2-1 1,-2 1-1,-4-1 1,-4-1-1,-6 0-1,-4-1-1,-11 3-3,0 0-11,-3-10-21,3 10 1,-17-11 0,17 11 0</inkml:trace>
  <inkml:trace contextRef="#ctx0" brushRef="#br1" timeOffset="215470.3241">9600 12628 19,'13'-4'28,"-13"4"1,0 0-6,0 0-4,0 0-3,0 0-3,6 9-3,-2 1-3,-4 0-1,4 6-2,-3-1-1,0 6-1,-1 2 0,1 1-1,-2 0 0,0 4-1,0-1 1,-2-2-1,0-1 1,1-5-1,0 0 0,1-5 0,1-14 0,-3 11-1,3-11 1,0 0-1,4-9 1,-3-1 0,1-3-1,1-4 0,0-2 1,-1-2 0,1 0-1,1 0 1,-1-2 0,3 3 0,-1 2 0,2 0 0,2 5 0,1 0 0,1 3 0,3 1 0,-1 2 0,1-1 0,2 2 0,0 1 0,-1 0 0,0 0 0,-2 1 0,-3 2 0,0-1 0,-10 3 0,10 0 0,-10 0 0,0 0 0,0 0 0,0 0 0,-1 9 0,1-9 0,0 0 1,0 0-2,3 13 1,-3-13 0,0 0 1,10 1-1,-10-1 0,0 0 0,13-7 0,-13 7 0,6-11 0,-6 11 1,2-12-1,-2 12 0,-3-15 0,3 15 0,-5-11 0,5 11 0,0 0 0,-12-4 0,12 4 0,-4 9-1,4 2 1,0-11 0,4 19 0,4-8 0,-2-2 0,-6-9 0,14 12 0,-14-12 0,13 4 0,-13-4 0,0 0 0,8-12 1,-8 12-1,-1-14-1,0 4 1,1 10-1,-4-14-2,4 14-1,-7-10-6,7 10-7,0 0-16,-19 8-1,19-8 1,-21 10 1</inkml:trace>
  <inkml:trace contextRef="#ctx0" brushRef="#br1" timeOffset="216193.3656">10328 12548 32,'10'0'28,"-10"0"3,0 0-9,0 0-7,-2 15-2,1-2-4,-8-2-2,1 6 0,-8-3-1,3 5-2,-6-4 0,0 4-1,-1-3-1,0-2 0,2-2-1,2-1 0,5-1-1,1-6-1,10-4-2,0 0-4,0 0-6,0 0-11,0 0-11,0 0 1,5-16 0</inkml:trace>
  <inkml:trace contextRef="#ctx0" brushRef="#br1" timeOffset="216519.3841">10192 12520 52,'0'0'33,"0"0"0,8 15-8,-3-2-11,-4-2-3,8 9-3,-3-2-3,4 3-2,-2 0-1,1 1 0,-1-4-1,0 4-1,-2-4 1,-2-3-1,-1 0-1,-1-4 1,1-1-3,-3-10-2,3 15-5,-3-15-10,0 0-15,0 0 0,-6-11 1,6 11 1</inkml:trace>
  <inkml:trace contextRef="#ctx0" brushRef="#br1" timeOffset="216820.4013">10129 12655 53,'13'3'36,"-3"-3"-1,6-2 0,6 6-17,-6-8-4,11 7-5,-5-5-3,5 5-1,-4-2-1,0 0-3,-3 2 0,-4-1-4,0 2-3,-16-4-11,11 0-21,-11 0 0,0 0-1,0 0 1</inkml:trace>
  <inkml:trace contextRef="#ctx0" brushRef="#br1" timeOffset="226926.9795">6763 6739 23,'0'0'29,"0"0"1,0 0 1,-4 9-14,4-9-2,0 0-3,0 0-3,12 0-2,-12 0-2,20 1-1,-7-2 0,5 0-1,1 1-1,3 0 0,1-3-1,3 2-1,-1 2 1,-2-4-1,-2 2-1,0 0-3,0 3-3,-9-5-12,0 3-15,0 2 0,-12-2-2,0 0 2</inkml:trace>
  <inkml:trace contextRef="#ctx0" brushRef="#br1" timeOffset="227589.0173">6795 6945 24,'0'0'28,"0"0"2,0 0 1,0 0-11,0 0-5,0 0-3,13-2-2,-13 2-4,17 2 0,-4-3 0,3 4-2,1-5 0,6 5-1,-1-3 0,1 0-1,0-1-1,1 1 0,-2 0 0,0 0-1,-1 1 1,-4-1-1,-1 0-2,-2 1 0,2 3-2,-16-4-6,17-5-27,-17 5 2,0 0-3,0 0 3</inkml:trace>
  <inkml:trace contextRef="#ctx0" brushRef="#br1" timeOffset="232472.2967">7893 6639 7,'7'-10'14,"-7"10"0,0 0 1,0 0 0,0 0 0,10-2 1,-10 2-2,0 0-2,0 0 0,0 0-2,-1 12-1,-4-2-3,2 2-1,-3-3-2,-1 11 0,-3 0-1,-4 2-1,-1 0 0,-2 4-1,-2 1 0,1 3 0,-3 0 1,2-4-1,-1-2 0,3 2 0,2-1 0,1-4 1,3-4-2,2-4 1,3-4 0,1 1 0,5-10 0,1 11 0,-1-11 0,10 1 0,-1-1 0,3 0 1,3-2 0,1-1 0,5-3 0,4 5-1,0 0 2,2 0-1,-2 0-1,2 3 0,-1 1 1,-1 5 0,-3-1-1,-3-2 0,0-1 0,-3 1 0,1 1 1,-4-8-1,1 1 1,-4-4-1,0-3 0,-10 8 1,15-20-1,-11 6 1,-1-4-1,-1 5 0,-2-4 1,-2-1-1,-2-4 0,-3-3 1,-1-1-1,-2 0 0,-2-3 0,-2-9 0,-2 0 0,1 3 0,-1 3 1,1 4 0,1 3 0,1 5 1,1 2-2,3 11 2,9 7-1,-10-2 0,10 2-2,0 0-3,3 17-11,4-1-21,-2-7 2,3 3-2,-3-2 0</inkml:trace>
  <inkml:trace contextRef="#ctx0" brushRef="#br1" timeOffset="233608.3615">8397 6955 28,'0'0'29,"0"0"2,0 0-9,0 0-4,0 0-4,-2 17-3,-5-1-5,0 4-3,-3 5-1,-2 2-1,0 2 0,-2 2 0,2-1-1,0-5 1,0-5-1,3-1 0,3-6 2,2-3-2,4-10 1,0 0 0,0 0-1,1-16 0,4 3 1,1-6-1,0-4 0,1 0 0,2-2 1,-1 0-1,0 1 0,-1-2 1,0 4 0,1 5 0,-2 3 1,0 3-1,-2 1 1,-4 10-1,11-10 0,-11 10 0,10 10 0,-10-10 0,8 20 0,-1-6-1,-2 6 1,0-1 0,1 4-1,-1-2 1,2-1-1,1 0-1,0-1 1,0-5-2,1 1 0,-2-5-3,2 1-5,-9-11-8,9 13-15,-9-13-1,0 0 0,9 13 2</inkml:trace>
  <inkml:trace contextRef="#ctx0" brushRef="#br1" timeOffset="233856.3758">8319 7182 28,'9'-11'29,"4"12"3,-13-1-1,16-15-16,0 16-2,-4-2-4,2 2-6,2-2-19,3 4-13,-19-3-3,21-3 1,-21 3-1</inkml:trace>
  <inkml:trace contextRef="#ctx0" brushRef="#br1" timeOffset="235426.4656">8871 6672 11,'-3'-10'23,"3"10"-1,0 0-3,0 0 0,4-9-3,-4 9-3,0 0-1,0 0-2,0 0-2,0 0-1,3-9-2,-3 9 0,0 0-2,0 0 0,0 0 0,0 0-2,-4 11 0,4-11 0,-3 17 0,0-6-1,-1 3 1,-1-1-1,0 6 1,1 0-1,-2 2 1,0 1-1,-2-1 0,3 4 1,0 0-1,1 0 0,1-4 0,2 1 0,2-2 0,2 0 0,2 0 0,2-2 0,4-4 1,-1-1-1,3 4 0,2-4 0,0-1 1,0-4-1,2-1 0,-1-3 0,1 1 0,0-3 1,-1-3-1,-1-2 0,2 1 0,-2-1 1,0-3 0,-1-1-1,-2-5 0,2 0 1,-1-2-1,0-2 0,-1-4 1,-1-2-1,0-2 0,0-3 0,-1 1 1,-1-2-1,-3 0 0,0 1 0,0 4 0,0 0 0,-2 2 1,-1 4-1,-1 2 0,-1 3 1,0 2-1,-1 10 1,-1-13 0,1 13-1,0 0 0,0 0 0,-3-10-1,3 10 0,0 0-2,0 0-4,-4 10-15,4-10-13,0 0 1,-11 11-2,11-11 2</inkml:trace>
  <inkml:trace contextRef="#ctx0" brushRef="#br1" timeOffset="240765.771">10943 4070 44,'22'9'31,"-22"-9"2,15 22-1,-7-4-21,-2 3 0,2 7-3,-4 4-4,2 8-1,-2 0-2,1 0 0,-4-1-1,0 0-1,-1-7 1,0-7-1,-1-6 0,1-19 0,-3 10 0,3-10 0,-1-18 0,1-7 1,0-3 0,-1-7-2,2-3 2,2 1-3,0 2 3,-2 2-1,3 8-1,1 8 1,3 6 0,2 5 1,4 10-1,3 0 1,1 1 0,3 2 0,1-1 0,0-3 0,-1-1 1,-2-2-1,-6-5 0,-2 0 1,-11 5 0,11-17 0,-11 3 0,-3 5 0,-4-3 2,0 2-2,7 10 0,-16-15-1,16 15 0,-13-8-4,13 8-6,-1 11-19,1-11-3,10 9-1,-10-9 2</inkml:trace>
  <inkml:trace contextRef="#ctx0" brushRef="#br1" timeOffset="241163.7938">11440 4099 56,'20'-7'34,"-10"-3"-2,5 2 2,0-6-22,-7-6-2,5 4-3,-6-3-4,3 4 1,-2-1-2,0 4 0,-4-1-1,-4 13 0,10-9 0,-10 9 0,0 0-1,10 7 0,-7 5 1,1 5-1,-2 2 2,1 3-2,-2 2 0,1 1-1,0 1 0,-1-2-3,1-1-5,-6-7-15,2-1-12,2 3 1,-4-8-1,2 3 1</inkml:trace>
  <inkml:trace contextRef="#ctx0" brushRef="#br1" timeOffset="241365.8053">11518 4239 47,'14'7'33,"-14"-7"1,20 2-1,-20-2-14,16 3-8,-1 1-3,-3-1-4,3-1-6,1 4-9,1-2-24,-6-4 1,4 2-1,-15-2 0</inkml:trace>
  <inkml:trace contextRef="#ctx0" brushRef="#br1" timeOffset="241705.8247">12033 4222 64,'10'-3'35,"5"1"-1,-1 2-5,1-7-18,6 4-2,-5-1-4,2 4-3,0 1-3,-1-2-4,0 8-7,-17-7-11,13 1-12,-13-1 0,0 0 1,6 11 1</inkml:trace>
  <inkml:trace contextRef="#ctx0" brushRef="#br1" timeOffset="241885.8351">12065 4319 31,'10'13'31,"-10"-13"2,20 10 0,-2-5-16,-2-6-2,6 5-5,-2-2-9,-3-1-14,-2-2-18,3 1-1,-18 0-2,19-6 1</inkml:trace>
  <inkml:trace contextRef="#ctx0" brushRef="#br1" timeOffset="243518.9285">12768 4106 36,'14'-6'30,"-14"6"1,18 10 0,-7 2-12,-6 3-14,6 8 0,-4 0 1,5 5-3,-4 4 1,1-1-2,-3-2-2,0 0 1,-3-5-1,-1-7-1,-1-2 0,-1-4 0,0-11-2,0 0 2,0 0 0,-8-18 0,6 1 0,-1-4 0,2-3 0,2-5 1,4 1-1,1 2 0,2 1 2,3 5-1,2 0 0,1 5 1,3 3-1,0 4 1,0 1-1,1 0 1,-2-1-1,-1 3 0,-3-1 1,-1 3 0,-11 3 1,13-7-1,-13 7 2,0 0-2,-3-10 1,3 10 0,-13-3-2,13 3 0,-16-1-2,6 3-5,10-2-9,-7 17-16,7-17-1,1 16 0,-1-16 1</inkml:trace>
  <inkml:trace contextRef="#ctx0" brushRef="#br1" timeOffset="243910.9509">13362 4229 35,'16'2'29,"-16"-2"2,-2 11-1,-5-1-17,7-10-5,-15 21-1,8-10-3,1 0 0,2-1-2,5 1-1,-1-11 1,10 10 0,-10-10 0,21-4 0,-9-3-1,2 0 1,-3-3 0,-1-2-1,-4-1 1,1 2-2,-5 1 2,-3-1-2,1 11 0,-13-14-1,4 10-1,-2 3-3,11 1-5,-23 7-10,11-4-14,12-3 0,-15 10 2,15-10 0</inkml:trace>
  <inkml:trace contextRef="#ctx0" brushRef="#br1" timeOffset="244619.9914">13899 4063 64,'0'0'34,"15"-1"-1,-15 1-4,0 0-18,11-1-4,-11 1-2,0 0-3,2 10 1,-3 0-2,-4 4 1,-3 0 0,-2 6-1,-2 5-1,-4 1 1,1 3-1,-3 5 0,-1-3 1,1-1-2,2 1 1,3-2 0,0-9 0,4-1-1,1-4 1,4-5-1,4-10 1,6 14-1,4-14 1,3-2-1,4 3 1,4-3 0,4-1 0,4 0 1,3-1-1,1 0 0,-2 3 0,3 1 0,-1-2 1,-2 2-1,0 4-1,-4 0 2,-4-1-1,-6 1 0,1-3 0,-6-1 1,-12 0-1,14 3 1,-14-3 0,-1-14 0,1 14 0,-9-22 0,0 4 0,-1-6 0,-4-9 0,-2-4-1,0 2 0,-2 0 2,-5-3-1,-1 4 0,2 5 0,0 4 0,1 8 0,2 5 1,3 3-1,3 3-1,13 6 0,-10-1-1,10 1-2,0 0-5,10 12-16,-10-12-14,18 16 1,-9-9-1,5 2 2</inkml:trace>
  <inkml:trace contextRef="#ctx0" brushRef="#br1" timeOffset="245187.0239">14505 4380 23,'0'0'29,"-9"17"1,1-6 2,3 3-12,-2 5-8,-5-3-2,2 6-3,0-2-2,-1-2 0,3-5-3,2-1 1,6-12-1,-13 13 0,13-13 0,0 0-1,6-19 0,1 6-1,-2-7 1,2-9 0,2-5-1,2 0 0,-3-1 1,0 0 0,0 2 0,-2 4 1,-1 3-1,1 12 0,-6 14 2,10-12-1,-10 12 0,10 13-1,-6 0 0,3 7 1,0 5-1,1 4 0,-1 1-1,2 5 1,-1-2-1,1-3 0,-1 1-2,-1-6-1,4-1-2,-7-9-4,7 3-10,-7-5-19,-4-13 2,4 10-1,-4-10 2</inkml:trace>
  <inkml:trace contextRef="#ctx0" brushRef="#br1" timeOffset="245382.035">14424 4504 53,'0'0'34,"12"1"0,6 1-1,5-3-22,-6-4-1,8 4-7,-2 1-15,-1 0-20,-9-6 0,-3 3-3,-13-9 1</inkml:trace>
  <inkml:trace contextRef="#ctx0" brushRef="#br1" timeOffset="246063.074">13408 4170 20,'0'0'25,"-5"15"2,-5-10-6,6 4-7,1 3-1,0-1-4,6 4-1,-1-1-1,6 0-2,2-4 0,4 2 0,1-8-1,3-1 1,0-6-1,1 1-2,-4-5 1,2-2-1,-7-3-1,-1-2 1,-5-1-2,-3 3 0,-4-3 1,-4 1-1,-4 2 0,-5 2-1,2 4 0,-4 2 0,3 5-1,-3-1-2,5 8-7,-1 0-12,3 0-9,6 4-2,-6-9 1,11-3 1</inkml:trace>
  <inkml:trace contextRef="#ctx0" brushRef="#br1" timeOffset="246892.1213">15045 4092 34,'0'0'30,"20"7"1,-9-6-6,5-4-10,5 5 0,-1-5-4,5 0-4,-4-2-4,4-1-6,-1 4-5,-7-3-12,-5 0-12,1 4-1,-13 1 0,0 0 1</inkml:trace>
  <inkml:trace contextRef="#ctx0" brushRef="#br1" timeOffset="247098.1332">15059 4214 48,'0'0'32,"10"8"2,-10-8-2,18-5-21,1 8-1,-6-6-3,8 1-5,2 4-5,-1-6-10,0 0-20,2 7 0,-6-9 0,3 4 0</inkml:trace>
  <inkml:trace contextRef="#ctx0" brushRef="#br1" timeOffset="247814.1742">15642 3994 42,'0'0'29,"12"2"2,-12-2 0,5 12-23,4 8 1,-4-3-3,6 8-1,-3-1-1,2 5-1,1-1 0,-3-1-2,1-2 0,-4-6-1,1-2 0,-4-4-1,0-4 1,-2-9-1,0 0 0,0 0-2,-13-16 2,8 4-1,-2-2 1,2-7-1,-1 1 0,3 0-1,4-1 1,2 2 1,5 3 0,2 1 0,3 1 0,2 5 1,3 1 1,0 1 0,0 1 0,0 3 0,-2-1 0,-1 2 1,0 1 0,-2 0-1,-3-1 1,-10 2 0,13-3 0,-13 3 0,5-10 1,-5 10-2,-1-10 0,1 10 0,-7-11 0,7 11 0,-9-10-2,9 10 1,-10-4 1,10 4-2,-9 0 1,9 0-1,0 0 1,0 0 0,0 0 0,-10 11 0,10-11-2,0 0-2,0 0-9,4 12-19,-4-12 0,0 0-1,-9-12 1</inkml:trace>
  <inkml:trace contextRef="#ctx0" brushRef="#br1" timeOffset="248842.233">13092 4074 7,'0'0'17,"0"0"-4,0 0-1,0 0-1,-11 1-1,11-1-1,-14 13 1,14-13-2,-14 17-1,14-17 0,-8 16 1,8-16-2,3 10-1,-3-10-1,16 0-2,-6-4-3,-10 4-10,10-18-16,0 13-2,-14-10 1,4 15-1</inkml:trace>
  <inkml:trace contextRef="#ctx0" brushRef="#br1" timeOffset="250771.3433">9608 6712 23,'20'7'30,"-20"-7"-1,20 13 3,-13-1-15,-2-1-4,5 9-4,-7 0-4,1 6-3,-3 0 0,-1 3-2,0 0 1,-1-4 0,0-2-1,0-6 0,0-3 1,1-14-1,1 10 0,-1-10 0,1-15-1,1 4 1,0-5 0,0-6 0,1-2-1,1 2 1,1-2 0,3 5-1,0 2 1,1 2 1,2 1-2,1 8 1,4 0 1,0 3-1,0 1 0,1-1 1,-1-1-1,0 2 1,0-3 0,-2 0 0,-4 0 0,-10 5 1,15-13-1,-15 13 0,7-14 0,-7 14 0,-1-17-1,1 17 0,-8-10 1,8 10-1,-13-9 0,13 9 1,-14-2-1,14 2-1,-12 7 1,12-7 0,-10 10-4,10-10-6,-2 14-22,6-1 0,-4-13-1,11 17 2</inkml:trace>
  <inkml:trace contextRef="#ctx0" brushRef="#br1" timeOffset="251492.3844">10290 6615 32,'2'-16'29,"-2"16"3,0 0-10,0 0-4,0 0-2,0 0-4,0 0-5,0 0-1,-2 9-3,-2 1 1,2 5-3,-1 1 2,-2 2-1,-1 4-1,2 3 0,0 1 0,1 3 0,1-2-1,1-1 1,2 1-1,3-2 0,3-3 0,2-4 0,3 3 0,0-4 0,3-6 0,-1 0 0,3-2 1,-1-5-1,1-3 0,-1 0 0,3-6 1,-2-2-1,2 0 1,-1-3-1,-2-7 0,1 3 1,-3-5 0,1-3 0,-4 0 0,-1-2 0,-2-4 0,-1 0 1,-3 4-1,-1-5 1,-1 3-2,-1 4 1,-2 2-1,1 3 1,0 3-2,-1 3 1,1 11-2,0 0-1,0 0-2,0 0-11,7 9-22,0 3 2,-2-3-1,5 3 1</inkml:trace>
  <inkml:trace contextRef="#ctx0" brushRef="#br1" timeOffset="252201.4251">10949 6645 22,'0'0'32,"0"0"1,0 0 0,-1-10-10,1 10-7,1 11-1,-1-11-7,1 21-3,-2-4-2,2 5-2,-2-1 0,2 7 0,-3-1-1,0-2 0,0 2-1,-1-3 0,0-3 0,-1-3 0,2-3 0,2-15 0,-10 12-1,10-12 1,0 0 1,-7-12-1,6 0 1,3-6-1,0 0 1,5-1-1,3-1 2,-1-2-1,3-1-1,2 5 1,0 2 0,0 2 0,-1 4 0,0 1 0,-2 2 0,0 5-1,0 4 1,-2-4 1,2 5-2,-1 0 1,0-1 0,-10-2 1,19 3-1,-10-5 0,-9 2 0,15-5 0,-15 5 1,10-15-1,-10 15 1,4-15-1,-6 3 0,-3 3 1,5 9-1,-12-17 0,12 17 0,-16-8-1,16 8 0,-15 3-2,15-3-6,-9 15-15,9-15-9,-2 17-2,2-17 3,14 17-1</inkml:trace>
  <inkml:trace contextRef="#ctx0" brushRef="#br1" timeOffset="252762.4572">11333 6575 32,'-7'-12'33,"7"12"1,-1-19 1,5 4-11,-4 15-8,9-17-4,0 9-4,-3-1-3,6 4-1,-12 5-2,20-6 0,-6 8 0,-1 0-1,0 4-1,-1 4-1,-1 4 0,-3-1 1,-1 2-3,-5 3 1,-4 3 0,-3-1-1,-3 3 1,-5-6 0,0-1 0,-1 1 1,2-3 0,0-3 1,3-3 0,9-8 0,-10 9 0,10-9 1,0 0 0,15 10 0,-3-9 1,4 2-1,2 0 1,2-2-1,1 0 0,0 1 0,-2 0-3,1-1-3,1 5-17,-3-2-14,-6-1 0,-1 1 0,-11-4 0</inkml:trace>
  <inkml:trace contextRef="#ctx0" brushRef="#br1" timeOffset="253606.5055">11968 6601 42,'0'0'30,"7"-11"2,-7 11-12,0 0-5,4 16-2,-5 0-5,-3 0-3,2 7 0,-3 1-1,3 6-2,-2 0 2,1 2-2,-1-1-1,4 1 0,0-5 0,2-2 0,4-4 0,4-4 0,5-7 0,2 0 1,5-7 0,3-6 0,3 0-1,2-4 1,-2-5-1,2-1 0,-4-1 0,-1-4 0,-5-1 0,-2 0 0,-7 1 0,-3 0 0,-4 2 0,-3 3 0,-3-4 0,-1 5 0,-2 0 0,-1 0-1,-1-1 0,2 3 0,5 10 0,-6-15-1,6 15-2,0 0-3,0 0-19,11-2-12,-11 2 0,9 6 0,-9-6 0</inkml:trace>
  <inkml:trace contextRef="#ctx0" brushRef="#br1" timeOffset="254975.5838">12619 6883 64,'0'0'36,"3"10"-1,-3-10 1,13 4-24,-13-4-7,18-2-5,-1 5-9,-1-6-18,2 1-7,6 1-2,-2-3 1</inkml:trace>
  <inkml:trace contextRef="#ctx0" brushRef="#br1" timeOffset="255142.5933">12909 6919 60,'0'0'34,"10"6"-1,-10-6-3,0 0-22,16 4-3,-16-4-13,14 1-13,-14-1-11,19 0-2,-19 0 1</inkml:trace>
  <inkml:trace contextRef="#ctx0" brushRef="#br1" timeOffset="255283.6014">13071 6910 33,'11'3'27,"-11"-3"0,14-2-5,-14 2-25,0 0-18,22 4-5,-22-4 0,18 4-1</inkml:trace>
  <inkml:trace contextRef="#ctx0" brushRef="#br1" timeOffset="255442.6105">13238 6945 46,'18'13'33,"-18"-13"2,20 8-3,-8-3-19,-1 0-14,6 5-27,-17-10-2,18 2-4,-18-2 1</inkml:trace>
  <inkml:trace contextRef="#ctx0" brushRef="#br1" timeOffset="262639.0221">6442 13095 1,'0'0'10,"-1"10"-2,1-10-1,-2 20-2,-1-8 0,3 7-2,-3-2 1,2 5-1,-2-3 0,2 1-1,-2-1 1,2 0-1,1-3 0,0-4 0,1 1-1,2-4-1,1 0 1,-4-9-1,7 14 0,-7-14 0,14 11 0,-4-6 1,-1 1-1,3-1 2,4-2 0,1 0 0,4-2 0,3 0 1,2-4 0,5 1-1,4-3 1,1 0-2,2-1 1,4 1-1,-1-1 0,-1 0 0,3 1 0,-5 1 0,0-1 1,-2 5-1,-1-1 1,-3 3 0,-1 0-1,-2 4 1,0-1-1,-1 0 1,0 0-1,0-2 0,1 1 0,0-1 0,0 0 0,2-3 0,1 2 0,0-1 0,0-1 1,0 1-1,1-1-1,0-1 1,-1 1 0,-1 0 0,0-2 0,0-2 1,0 3-1,-1-2 1,0-1 0,-2 0 0,1 2-1,-2-2 1,-1 1-1,-4 2 1,2-2-1,-2 2 0,0 1 0,-1 0 0,-1 0-1,1 1 1,-2 0 0,2-2-1,-1 1 0,0 0 1,-1-1-1,-2 0 0,2 1 0,-1-2 0,-3 0 0,1 2 1,-1 0-1,-1-1 0,-1 1 0,-2 1-1,1-2 1,-3 1 0,1 0 0,0 0-1,-10 0 1,14 1-1,-14-1 0,12 3 0,-12-3 0,0 0 0,11 4 0,-11-4 1,0 0-1,0 0 1,10-4 0,-10 4 0,5-10 0,-5 10 0,8-13 1,-8 13-1,7-17 0,-7 17 0,5-15 1,-5 15 0,4-16 0,-4 16 0,2-16 1,-3 5-1,1 11 1,1-19 0,-1 19 0,0-19 0,0 19-1,0-16-5,0 16-19,0 0-6,0 0-2,-9-13 2</inkml:trace>
  <inkml:trace contextRef="#ctx0" brushRef="#br1" timeOffset="270104.4491">4656 13799 37,'0'0'33,"10"-6"-2,-10 6 2,0 0-15,0 0-5,0 0-3,0 0-4,0 0-2,0 0 0,-11 17-2,5-5-1,-3 5 1,-4 4-1,-2 1-1,-2 3 0,-4 3 0,-1 2 0,-2 1 0,2-1 0,2-4-1,2-1 1,2-4 0,4-2 0,6-2 0,3-5-1,3-12 1,4 15 1,-4-15-1,11 8 1,1-8 0,2 1 0,1-3 0,2 1 0,1 0 1,4 0-1,3-2 0,3 3 0,0-2 0,3 1-1,-1-2 1,2 2-1,1-1 1,-3 0-1,-3 1 0,-3-2 0,-5 1 1,-5 1-1,-3 1 1,-11 0 0,0 0-1,5-12 1,-10 3 0,0 0-1,-2-5 1,-3-3-1,0-5 1,2-4-1,-2-4 0,-3-2 0,0 1 0,-1-1 0,1 2 0,-1 4 0,2 4-1,-2 5 1,0 6 0,5 3-1,9 8 0,-15-5-2,15 5-4,0 0-14,0 12-18,13-3 1,0-1 0,6 2 1</inkml:trace>
  <inkml:trace contextRef="#ctx0" brushRef="#br1" timeOffset="270779.4877">5114 14105 26,'0'0'31,"0"0"1,0 0 1,9 12-14,-9-12-5,-5 19-5,0-6-2,3 10-3,-3 2-1,-1 2 0,-3 2-1,1 1 0,-2-2 0,1-1 0,0-5-1,1-5 1,0-7 0,8-10-1,0 0 0,0 0-1,-4-13 0,10-5-1,1-6 0,1-1 0,0-3 0,1-3 0,0 1 0,0 3 0,-2 3 1,0 2 0,-3 5 0,0 3 1,-2 2 0,-2 12-1,0 0 1,0 0 0,12 7 0,-6 5-1,1 2 1,0 5-1,3 5 1,1 1-1,-1 3 0,2 1 0,1-3 0,-3 2 0,1 1-1,0-5-2,-1-2-2,-3-7-8,3-2-22,-4-1-1,-6-12 0,0 0 1</inkml:trace>
  <inkml:trace contextRef="#ctx0" brushRef="#br1" timeOffset="271012.501">5036 14360 36,'1'11'28,"-1"-11"2,14-2-2,-5 0-16,6-2-8,3 1-5,5-2-13,6 5-14,-8-11-1,8 7 0,-7-11 0</inkml:trace>
  <inkml:trace contextRef="#ctx0" brushRef="#br1" timeOffset="271848.5487">5729 13903 11,'0'0'28,"0"0"1,0 0 2,0 0-11,-4 12-7,4-12-3,-6 23-2,-2-9-2,5 4-2,-4 0 0,5 7-1,-3-2 1,3 3-1,1 0-1,3 2 1,2-3-2,3-1 0,1-2 0,3-3 0,0-3 0,2-1-1,4-5 0,-3-5 1,3-3-1,-2-2 1,2-5-1,-1-1 1,-2-3-1,0-5 1,-4-3-1,3 1 0,-2-3 1,-1-3-1,-1 1 1,0-3-1,0 0 0,-2-1 0,0 0 0,-2-1 1,0 1-2,-1 3 1,-2 1-1,-1 3 1,1 5-3,-2-1-3,0 14-19,0 0-10,4-12 1,-4 12-2</inkml:trace>
  <inkml:trace contextRef="#ctx0" brushRef="#br1" timeOffset="273125.6218">6555 13689 21,'-20'20'30,"3"10"1,-2 4-7,-3 5-2,4 9-3,-3-2-3,12 11-2,-4-2-5,11 6-3,2-3-2,7 1-1,7-7-2,2-2-2,6-2-5,-4-10-16,2-6-15,5-5 1,-5-13-1,2-5 1</inkml:trace>
  <inkml:trace contextRef="#ctx0" brushRef="#br1" timeOffset="274041.6743">7130 13688 10,'0'0'24,"0"0"1,-10 0-6,10 0-2,-9 5-3,9-5-2,-11 13-1,3-4-1,4 5-2,-4 1-1,4 7-2,-3-1 0,3 6-1,-1 2 0,2 4-2,0-1 0,2 4 0,1 0 0,2-2-1,0 0 0,3-1-1,0-3 1,3-1 0,0-4-1,2-4 1,4-2 0,2-2-1,2-4 1,1-4 0,3-6 0,3-3 0,1-3 0,1-1 0,-3-6 0,2-5 1,-1-3-1,2-1-1,-2-4 2,-4-3-1,1-3-1,-1-3 1,-3-4-2,0 2 2,-3-3-1,-3 1 0,-3 0 0,-2 4 0,-3 3 0,-3 4 0,-2 8 0,-3 5-2,4 12-3,-12-6-11,12 6-21,-10 17 1,5-6-1,9 4 1</inkml:trace>
  <inkml:trace contextRef="#ctx0" brushRef="#br1" timeOffset="274733.7139">7773 13871 51,'12'0'30,"-12"0"3,12 18 0,-6-3-25,-2 2-2,1 6-1,-1 3 2,-1 5-4,-1 0 0,0 1-1,-2-3-1,0 0-1,-1-3 1,0-4-1,0-8 0,-1-4 0,2-10-1,0 0 1,-7-11 0,5-4-1,1-7 1,-1-5-1,2-1 1,1-2 0,2 1 0,5 1 0,-1 5 0,2 1 0,1 6-1,5 4 1,-1 5-1,3 0 2,1 6-1,-1 0 0,2 1 0,-1 1 0,1-1 0,-3-1 1,-1-2-1,-3-1 0,-12 4 0,14-12 0,-13 2 0,-1 10 0,-6-17 0,6 17-1,-14-12 2,14 12-1,-17-6-1,7 7 0,10-1-3,-16 7-9,16-7-20,-3 12 0,3-12-1,8 12 1</inkml:trace>
  <inkml:trace contextRef="#ctx0" brushRef="#br1" timeOffset="275042.7315">8260 13818 50,'0'0'33,"0"0"1,-15 1 0,15-1-19,-8 14-5,8-14-5,-10 19-1,6-4 0,1 3-3,0 0 2,2 1-2,1-3 0,3 2 0,1-3 0,1 0-1,3-4-1,-8-11-3,22 10-13,-7-9-19,-4-8 0,3-2 0,-3-9 0</inkml:trace>
  <inkml:trace contextRef="#ctx0" brushRef="#br1" timeOffset="275223.7418">8256 13645 78,'0'0'35,"-12"2"0,12-2 0,0 0-33,4 16-12,2-6-26,-6-10 2,14 12-2,-14-12 1</inkml:trace>
  <inkml:trace contextRef="#ctx0" brushRef="#br1" timeOffset="276733.8283">8524 13622 32,'11'-22'32,"-11"22"2,12-10-7,-12 10-6,17 2-3,-17-2-3,25 25-6,-10-5-2,6 10-2,-2 4-2,5 6 0,-2 3-1,0 5-1,-5-1-1,-4 1 1,-7-1-1,-4-1-1,-6-3 1,-9-2-1,0-9-1,-6-7 1,1-5-2,-2-7-1,6-3-2,-4-13-7,18 3-21,-10-17-2,7 2-1,11-3 1</inkml:trace>
  <inkml:trace contextRef="#ctx0" brushRef="#br1" timeOffset="277133.851">9072 13861 29,'-13'-2'32,"13"2"2,-19 11 0,10-4-12,2 9-9,-4-4-1,8 9-6,-1-5-1,7 5-2,3-4 0,5 1-1,5-3 0,4-4-1,1-4 0,0-4-1,1-5 1,-1-3-1,-3-3 1,-2-5-1,-5-4 0,-3-3 0,-3-2 0,-5 0 0,-3 1-1,-5 0 1,-2 6-2,-8 1 1,0 10-3,-6 1-2,3 11-7,-2-1-16,2 2-6,8 6-1,2-3 1</inkml:trace>
  <inkml:trace contextRef="#ctx0" brushRef="#br1" timeOffset="277755.8866">9439 13735 71,'7'-17'37,"-7"17"-1,0 0 1,0 0-26,10 0-6,-5 9-3,3 9 0,0 4 0,1 2-1,-1 5 0,2 3-1,-3-1 1,-1 1-2,-2-3 1,-3-5-1,0-4 1,-2-6-2,1-14 1,0 0 0,0 0 0,-11-17 0,8-5 0,2-3 1,2-3-1,2-2 1,2-1-1,3 2 1,2 4 0,2 2 0,2 5 0,3 3 0,-1 2-1,4 5 2,-2 3-1,0-1 0,-2 3 0,-2-1 0,-3 0 0,-11 4 1,13-9-1,-13 9 0,-3-13 0,3 13 0,-15-11 0,6 5-2,0 4-3,-5-4-16,4 4-14,10 2 0,-11 4-2,11-4 2</inkml:trace>
  <inkml:trace contextRef="#ctx0" brushRef="#br1" timeOffset="281469.0991">6950 14655 18,'0'0'27,"0"0"3,0 0-6,5-9-6,-5 9-3,0 0-1,-5 12-4,5-12-2,-9 19-1,2-6-1,2 5-1,-2 1-1,3 2 1,1 1-2,4 2 0,1-4-1,4-4 0,2-1-1,3-5 0,2-4-1,0-7-1,2 0-3,-3-10-5,6 2-13,-3-1-14,-7-8-1,2 3 0,-8-4 2</inkml:trace>
  <inkml:trace contextRef="#ctx0" brushRef="#br1" timeOffset="281658.1099">6912 14510 55,'0'0'30,"0"0"0,0 0-10,0 0-12,0 0-6,4 12-8,7-8-12,7 7-12,-5-8 0,7 8 1</inkml:trace>
  <inkml:trace contextRef="#ctx0" brushRef="#br1" timeOffset="282191.1403">7164 14594 42,'0'0'31,"-1"13"3,1-13-2,0 0-16,15 8-7,-15-8-2,23 9-3,-11-5 0,5 1-1,-1-2-1,3 2-1,1-1-1,0-2 1,-1 1-2,-3-1 1,0 1-1,-6 1 0,-10-4 1,11 6-1,-11-6-1,-8 12 1,-1-6 1,-4 2-1,-3-1 1,-1 2-1,0-1 1,0 2 1,1-3-1,2 0 0,2 0-1,2 0 0,10-7-2,-9 9-5,9-9-7,5 13-15,-5-13-4,14 4 1,-14-4 0</inkml:trace>
  <inkml:trace contextRef="#ctx0" brushRef="#br1" timeOffset="282500.158">7558 14730 15,'-3'11'29,"-10"-6"0,6 9 3,-3-3-13,-3-4-4,3 8-3,-5-6-2,4 5-1,-8-6-3,5 4-1,-4-4-1,3 2-1,0-4-1,1-1-1,4-3-2,1 0-2,9-2-3,0 0-8,0 0-20,0 0-1,9-5 0,4 6 0</inkml:trace>
  <inkml:trace contextRef="#ctx0" brushRef="#br1" timeOffset="282900.181">7652 14725 45,'-10'10'29,"6"10"4,-7-3-9,5 0-10,7 5-4,-2-5-3,10 4-1,-1-7 0,6-1-3,1-7-1,5-1 0,4-5-1,-1-5 0,0-5 1,0-3-1,-3-5 1,-1 1-1,-5-6 1,-3 0 0,-8 0 0,-3 1-1,-10-1 1,-3 5-1,-6 2 0,-4 5-2,-1 9-4,-7 5-28,0 0-3,5 10 0,-1-2-1</inkml:trace>
  <inkml:trace contextRef="#ctx0" brushRef="#br1" timeOffset="285120.3078">10317 13748 21,'11'12'29,"-11"-12"2,0 0-4,13-5-7,-13 5-3,18-5-3,-18 5-5,24-7-1,-10 2-3,3 4-2,0 0-1,1 1-2,-1 1-1,-2 1-1,2 3-3,-8-4-7,1 5-12,1 0-10,-11-6-1,4 11 1</inkml:trace>
  <inkml:trace contextRef="#ctx0" brushRef="#br1" timeOffset="285427.3255">10338 13935 36,'0'0'34,"0"0"1,12 3 0,-3-3-15,-2-9-5,9 9-4,-4-8-3,7 2-2,-3-1-3,4 4-2,-1 1 0,-2 0-5,4 7-21,-4-1-12,-4-2 1,0 1-2,-13-3 2</inkml:trace>
  <inkml:trace contextRef="#ctx0" brushRef="#br1" timeOffset="292502.7302">3107 13205 14,'0'0'28,"-16"8"3,16-8-6,-15 7-5,4-5-5,11-2-2,-19 7-4,11 2-4,-3-2-1,2 3-2,1 0 0,1 4 0,3-3 0,2 6 0,3-4-1,3 1 0,4-3 0,3 0 0,2-3 0,2-3 0,1-3 0,1-5 0,-2-4-1,1-1 1,-2-2-1,-3-3 1,-1 0-1,-4 0 1,-2-2-2,-3 1 2,-2-1-2,-1 3 2,-2 0-1,4 12 0,-7-10 0,7 10 0,0 0 0,-1 9-1,7 4 1,0 3-1,5 4 1,-1 2 0,1-1 0,2 6-1,-2 0 1,0 1 0,-5 0 0,-1-3 1,-4-2-1,-2-1 0,-3-4 1,-4-5 0,-4-5-1,-1-2 1,-2-4-2,-2-4 0,1 0-4,-2-10-9,5 0-20,6 1 0,0-5-1,5 1 1</inkml:trace>
  <inkml:trace contextRef="#ctx0" brushRef="#br1" timeOffset="292935.755">3361 13192 10,'-9'4'26,"8"14"2,-8-7 2,0 5-14,8 3-4,-1-3-1,6 2-2,0-5-2,7 1-2,0-9-2,6-1 0,0-5 0,3-3-1,-3-4-1,4-4 1,-2-5-2,-5 2 3,-4-4-3,-2 1 2,-5 1-2,-3 0 1,-5 2-1,-6 3 1,-4 3-1,0 1 0,-3 5 0,-1 2-1,0 5-2,1 0-2,4 10-4,1-2-8,4-2-16,8 10-1,0-7 2,10 4 1</inkml:trace>
  <inkml:trace contextRef="#ctx0" brushRef="#br1" timeOffset="293523.7886">3735 13126 17,'-12'-1'29,"12"1"0,-14 4 1,3-3-13,1 4-4,-5-2-3,5 5-2,-4 0-2,3 3-1,-2 0-2,4 3 1,2 1-1,6 3-2,1-3 1,4 1-1,3-4 1,5 0-2,2-4 1,2-2-1,0-6 1,2-5-1,-3 1 0,1-4 0,-3-4 0,-2-1 0,-3-2-1,-1-1 2,-3-3-2,-2 3 1,-1-2 0,-2 0 0,-1 2 0,1 3 0,-1 2 1,2 11-1,-6-9 0,6 9 0,0 0 1,-3 21-1,3-5 0,1 2 0,0 4 1,2 1-1,2 0 0,0-1 0,3-4 0,-1-3-2,5-4-3,-12-11-15,14-4-14,-1-3-1,-5-10 0,6 0 1</inkml:trace>
  <inkml:trace contextRef="#ctx0" brushRef="#br1" timeOffset="293811.8051">3885 12963 46,'-3'11'34,"5"0"1,-3 0-1,2-1-16,2 12-9,-3-3-3,3 6-2,-1-2-1,3 3-1,0-3 0,0 0-1,0 0 0,2-3-2,1-4 0,1-2-2,3-1-3,-12-13-14,15 2-15,-2-2-1,-4-10 0,5-1 1</inkml:trace>
  <inkml:trace contextRef="#ctx0" brushRef="#br1" timeOffset="294044.8184">4051 12980 66,'0'0'35,"0"0"-2,0 0 0,0 0-26,0 0-6,0 0-4,0 16-15,0-16-16,4 10 1,0-1-2,-4-9 2</inkml:trace>
  <inkml:trace contextRef="#ctx0" brushRef="#br1" timeOffset="294219.8284">4100 13114 64,'0'0'37,"2"11"0,-2-11-1,3 9-23,-3-9-9,0 0-11,0 0-28,0 0-1,0 0-1,0 0 0</inkml:trace>
  <inkml:trace contextRef="#ctx0" brushRef="#br1" timeOffset="305080.4496">11291 13629 32,'1'14'28,"-1"-14"0,0 0-1,0 15-13,0-15-4,-5 20-2,-1-7-3,1 7-1,-5-1-3,1 6 1,-3 0-1,-3 2 1,0 1-1,-3 2 0,2-2 0,-2 1-1,1-4 1,2-1-1,4-2 1,1-4-1,3-4 1,4-4-1,3-10 0,5 14 0,-5-14 0,19 7 0,-7-4 2,4-2-2,2-1 1,4 0 0,1-2 0,6 0 0,1-2 0,3 0 0,4-4 0,2 3-1,2-1 1,-2 0 0,-1 2-1,-2 0 1,-5 1-1,-4 0 0,-7 2 1,-4 1-1,-5-1 0,-11 1 1,0 0-1,0 0 1,-3-11-1,3 11 0,-19-20 1,6 4-1,-4-6 0,-2-4 1,-1-4-2,-3-3 1,0-1 0,1-2 0,0 4 0,1 2 0,4 4 0,1 4 0,5 9 0,3 2-2,8 11-2,0 0-3,0 0-18,0 0-9,13 16 0,-2-3 0</inkml:trace>
  <inkml:trace contextRef="#ctx0" brushRef="#br1" timeOffset="305902.4966">11905 13941 29,'0'0'28,"3"13"3,-3-13-2,-10 20-16,7 4-6,-4 0 1,0 7 0,-3-2-3,3 3 0,-4 0-2,0 1 1,1-4-1,1-4 0,0-7-2,2-2 1,2-7-1,5-9 0,0 0 0,-3-10-1,6-8 0,3-2 0,0-6 0,1-4 0,2-2-1,2 1 0,-1 0 1,0 1 0,-1 3-1,1 2 1,-3 5 0,1 4 0,-2 5 0,-1 1 0,-5 10 1,10-2-1,-10 2 1,9 15 0,-3-3 0,0 6 0,3 0 0,-1 7 0,1-1-1,0 1 1,0 2-1,1 0 0,-1 0 0,1-1 0,-1 0-1,-1-4 0,0 0-3,0-5-2,3 1-8,-5-2-17,-6-16-3,13 15-1,-13-15 2</inkml:trace>
  <inkml:trace contextRef="#ctx0" brushRef="#br1" timeOffset="306143.5104">11845 14213 41,'0'0'32,"0"0"1,17 6 0,-17-6-16,17 0-12,0 0-2,4-1-14,5 1-20,-5-6 0,5 2-3,-6-8 2</inkml:trace>
  <inkml:trace contextRef="#ctx0" brushRef="#br1" timeOffset="307795.6049">12437 13605 18,'5'-10'29,"-5"10"0,0 0-5,5-10-4,-5 10-4,0 0-3,0 0-4,-6 13-4,5 0-1,-5 0-1,3 6-2,-3 1 0,3 4 0,-2 0 0,4 4-1,1-1 1,1-1-1,3 4 1,3 0-1,2-2 0,5 1 1,0-2-1,3-2 1,2-3-1,2-2 1,2-6-1,2-5 0,1-4 1,0-4-1,2-7 0,0-3 0,0-6 1,-1-3-1,-1-6 0,-3-2 0,-4-2-1,-2-4 2,-4 0-2,-3-3 1,-6-1 0,-3 1 0,-4-1 0,-3 3 0,0 2 0,-1 7 0,1 2 0,0 6-1,3 7 0,3 9-2,0 0-11,0 0-19,12 12 0,-2-2-1,-10-10 0</inkml:trace>
  <inkml:trace contextRef="#ctx0" brushRef="#br1" timeOffset="310413.7546">13726 13483 35,'-7'-12'23,"7"12"-1,0 0 0,-3-11-3,3 11-3,0 0-3,0 0-2,0 0-4,0 0 0,-6 11-3,4 1-1,-2 3-2,-1 5 0,1 3 0,1 7 0,-1 3-1,3 4 1,0 0-1,3 2 0,2 1 1,2 2-1,5-5 1,2-2-1,3-6 1,2-2-1,3-7 1,3-5 0,2-6 0,2-6 0,1-5 0,1-3 0,1-5 0,-2-5 1,0-4-1,-1-2 0,-3-3 0,-1-3 0,-5-3-1,-3-1 1,-6 0-1,0-3 1,-7-3-1,-2 0 1,-4-1-1,-5 2 0,-1 2 0,-1 4 0,0 4 0,2 7-1,2 9-1,6 10-2,0 0-8,-11 13-25,12-1 1,5 7-1,0-3 0</inkml:trace>
  <inkml:trace contextRef="#ctx0" brushRef="#br1" timeOffset="311154.797">14370 13606 17,'0'0'29,"1"-10"2,-1 10 1,0 0-12,10 11-6,-4 0-2,-6-11-4,12 26-1,-6-8-4,4 5 0,-4 1-2,1 4 0,-3-3 0,1 3 0,-3 0 0,2-4-1,-3-2 0,-1-3 0,1-4 0,-1-15 1,0 0-2,0 0 1,-1-9 0,1-7 0,0-4-1,-1-4 1,2-2 0,0 2-1,1 1 1,2 2 0,1 2 0,2 3 0,1 3 0,4 3 0,1 2 0,3 2 0,0 1 0,3 1 0,0 0 0,-1 0 0,-1 1 1,-2-2-1,-2 0 0,-4 0 0,-9 5 0,10-14 0,-9 4 1,-1 10-1,-2-18 0,-1 8 0,-2 1 0,5 9 0,-10-14 0,10 14-1,-13-7 1,13 7 1,-11 0-2,11 0 1,0 0 0,0 0-1,-4 17-3,4-17-11,0 0-18,8 15-1,-8-15 0,15 7 1</inkml:trace>
  <inkml:trace contextRef="#ctx0" brushRef="#br1" timeOffset="311690.8276">14928 13461 55,'0'0'35,"0"0"0,0 0 0,-12 8-16,12-8-12,-9 14-1,2-4-2,6 4 0,-2 2-2,3 3 0,0 2 0,3 1 0,0-3-1,4 2 0,2-2 1,-1-4-2,3-1 1,0-5-1,1-5-2,0-4-2,3 0-9,-4-6-25,-2-10 0,0 0 0,-4-8 1</inkml:trace>
  <inkml:trace contextRef="#ctx0" brushRef="#br1" timeOffset="311890.8391">14901 13273 71,'0'0'35,"-12"11"-2,12-11 2,-2 10-28,2-10-9,10 4-15,-10-4-17,21 5 1,-10-8-2,6 8 1</inkml:trace>
  <inkml:trace contextRef="#ctx0" brushRef="#br1" timeOffset="312224.8581">15172 13386 46,'11'3'32,"-11"-3"2,0 0-1,0 0-18,5 10-3,-1 0-4,-5-1-2,4 6-2,-4 0 0,3 5-2,-3 0-1,1 4 1,0 2-2,-1 0 0,1 1-2,-2-5-1,4 0-4,-5-7-8,5-4-21,0-2 0,-2-9 0,0 0 1</inkml:trace>
  <inkml:trace contextRef="#ctx0" brushRef="#br1" timeOffset="312457.8716">15091 13560 60,'0'0'37,"0"0"-1,17-4 2,-1 4-24,-7-6-5,10 6-2,-4-1-3,3-2-2,0 3-4,0-2-4,3 4-7,-5-1-21,1-3-3,0 1 0,-5-6 0</inkml:trace>
  <inkml:trace contextRef="#ctx0" brushRef="#br1" timeOffset="312705.8858">15453 13393 70,'10'14'37,"-10"-14"0,-1 21 0,6-3-24,-8-2-6,6 5-2,-2-1-2,3 1 0,-2-3-3,2 1-1,2 2-6,-8-10-18,3-1-13,1 1 0,-2-11 0,-3 12 0</inkml:trace>
  <inkml:trace contextRef="#ctx0" brushRef="#br1" timeOffset="313560.9347">13610 14328 30,'0'0'32,"8"-15"3,-8 15-10,6-9-3,-6 9-5,0 0-1,0 0-6,-8 16-2,0-5-3,4 6-1,-1 2-1,1 4-1,1-1-1,4-1 1,3-1-1,2-4-1,5-1 0,1-5-1,4-2-3,-3-10-5,9 0-18,-6-4-12,-2-7 2,0-1-1</inkml:trace>
  <inkml:trace contextRef="#ctx0" brushRef="#br1" timeOffset="313748.9454">13619 14166 54,'-12'-1'35,"12"1"-2,0 0 0,0 0-16,0 0-18,0 0-18,24 5-14,-13-5 0,6 4-2,-1-6 2</inkml:trace>
  <inkml:trace contextRef="#ctx0" brushRef="#br1" timeOffset="314149.9683">13822 14254 71,'0'0'36,"0"0"-1,-6 15 1,6-15-27,11 4-3,-1-3-2,7 3-1,2-2-1,4 0-1,1-1 0,0 1-1,1-1 0,-2 3 0,-4 0 0,-3 0 0,-5 0 0,-3 5-1,-6 1 1,-6 1 1,-7 1-2,-3 3 1,-3-1 0,-4 2 1,-3-1-1,1-1 1,-1-2 0,6-1-2,1 0 1,5-5-2,12-6-3,0 0-7,0 0-16,12 1-9,2-8 1,4 2-2</inkml:trace>
  <inkml:trace contextRef="#ctx0" brushRef="#br1" timeOffset="314403.9829">14172 14406 49,'0'0'33,"-5"10"2,-5-6 0,-4 0-20,3 9-5,-6-3-3,2 4-2,-4-1-1,3 3-2,0 0 0,1-3-2,3 0 0,2-4-2,3 1-2,7-10-9,0 0-23,0 0 0,0 0-1,14-11 2</inkml:trace>
  <inkml:trace contextRef="#ctx0" brushRef="#br1" timeOffset="314864.0092">14371 14348 41,'-6'12'33,"-6"-2"3,1 8-2,2 4-15,-8-3-5,11 7-5,-2-3-2,7 5-3,3-5 0,4-1-2,5-5 0,3-3-1,5-4 0,2-3 0,0-7-1,2-9 1,-4-3-1,1-4 1,-3-2-1,-4-4 1,-4-3-1,-4 1 0,-5-3-1,-5 5 1,-3 4-1,-7 4 1,-4 7-2,-2 4 0,2 8-6,-6 5-30,6 0 2,7 4-1,-1-7 0</inkml:trace>
  <inkml:trace contextRef="#ctx0" brushRef="#br1" timeOffset="319649.2829">9500 7403 0,'6'11'2,"2"-2"0,-8-9 0,13 11-2,-4-4 1,2 0-1,2-4 1,3 3-1,2-3 0,2 0 0,4 1 1,0 0-1,1-3 1,3 0-1,1 4 1,-1-3 1,-1-1-1,3 3 1,-2-3 1,4-1-1,0 2 1,3-1 0,-1-4 0,5 1 0,2-1 0,0-2-1,0 2 0,-1 1 0,-2 0 0,-2 1-1,-1 3 0,-2 2 0,-4-1 0,0 1 0,1-1-1,-2-2 1,0 0-1,1-1 1,0-3-1,0-1 1,2 2-1,0-1 0,0 1 1,4 4-1,-2-2 0,4 2 0,0 1 1,2 0-1,0-3 1,-1 0-1,2 0 0,2-2 1,1-1-1,1 2 0,-1-2 1,4 1-1,-1 3 0,5-1 0,0 0 1,2 1-1,0 0 0,2 1 0,-1 0 0,2 1 1,0-4-1,-2 0 0,0 2 0,0 0 0,2-1 0,1 3 0,0-1 0,2-1 0,-3 4 0,2 1 0,-3-3 0,0 1 0,-2 2 0,-5-2 0,0 0 0,-3 0 0,0-1 0,-1 1 0,3 1 0,-2 2 0,1-4 0,1 0 0,2 1 0,-1-1 0,2-1 0,0-1 1,1-3-1,-1-1 0,1 3 0,1-1 0,0-2 1,3 1-1,-1 2 0,1-2 0,-1 3 0,2 0 0,-3-3 0,1 0 0,0 2 0,-2-1 0,-3 0 1,-1 0-1,-2 0-1,1 0 1,-3 3 0,0 0 0,-4 0 1,0-1-1,-2 1 0,0-1 0,-5-1 0,-4-1 1,-4-4-1,-3-4 0,-4 2 1,-6-4 0,-3-4 2,-3-2 0,-4-2 0,-1-5 1,-1-1 0,-2-3 0,1-2-2,0 0-3,1 3-9,-4-5-11,13 7-1,-11-6 0</inkml:trace>
  <inkml:trace contextRef="#ctx0" brushRef="#br1" timeOffset="320368.324">9449 7178 7,'0'0'21,"-20"-8"-2,20 8-4,-19 2-2,19-2-2,-12 22-4,11 3-1,4 8-5,5 6-19,11 11-4,-8-7-2,13 12 0</inkml:trace>
  <inkml:trace contextRef="#ctx0" brushRef="#br1" timeOffset="324136.5395">8263 7682 6,'84'-27'7,"-5"-13"0,0-10-2,-7-10 0,1-6 1,-8-12 0,-7-8 2,-10-6 0,-10-5 0,-14-5 0,-16-3-1,-18 0 1,-22-1-3,-18 5-2,-18 8-2,-17 8-3,-17 13-3,-14 20-4,-9 26-8,-1 39-6,-14 20 0</inkml:trace>
  <inkml:trace contextRef="#ctx0" brushRef="#br1" timeOffset="326209.658">16057 13694 25,'19'5'30,"-7"-7"-3,9 4 3,0-4-13,0-4-3,4 5-3,-4-2-5,5 1-3,-6-1-1,0 0-2,-3 3-2,-3-4-4,-2 6-8,-12-2-12,0 0-6,11 8-1,-11-8 2</inkml:trace>
  <inkml:trace contextRef="#ctx0" brushRef="#br1" timeOffset="326436.6711">16127 13804 38,'0'0'31,"0"0"3,0 0-2,13 9-15,-13-9-6,19 2-2,-7-2-3,5 2-2,0-2-2,3 0-1,0 1-2,0-2-3,2 4-5,-4-5-14,-2-1-11,7 5-1,-4-5 1,1 4 0</inkml:trace>
  <inkml:trace contextRef="#ctx0" brushRef="#br1" timeOffset="327112.7098">16765 13539 63,'0'0'35,"0"0"-1,0 0 1,9 8-24,-9-8-5,5 24-1,-1-4-2,4 5 0,-1 3-2,1 3 1,-2 2-2,2 1 1,-3 0-1,-2-3 0,1-3 0,-1-4 0,-2-3 0,1-7-1,-2-14 0,0 10 1,0-10-1,-3-10 0,-1-4 0,-1-4 1,1-6-1,0 1 1,-1-1 0,3 2 0,2-1 0,2 2 0,4 4 0,3 3 0,1 5 1,4 1-1,0 1 0,4 2 0,-1 1 0,2 2 0,-2 0 1,-1-2-1,-1-1 0,-1 0 0,-4-3 0,-3-1 0,-2 0 0,-3-3 0,-4 1 0,-1 0 0,-5 0 1,-1 2-1,-1 4 0,-2 2-1,2 1 1,0 3 0,10-1-3,-16 7-1,16 3-10,0 1-22,0-11 1,10 13-1,-10-13 1</inkml:trace>
  <inkml:trace contextRef="#ctx0" brushRef="#br1" timeOffset="327453.7293">17427 13419 33,'0'0'31,"-7"11"2,5-1 0,1 3-16,-12-1-4,7 8-2,-7-3-3,4 5-2,-6-1-2,4 3-1,-3-3-1,2 1-1,2-3-2,-2-6-2,6 2-7,-3-7-18,9-8-7,-10 2-1,10-2 1</inkml:trace>
  <inkml:trace contextRef="#ctx0" brushRef="#br1" timeOffset="327719.7445">17287 13396 73,'0'0'36,"0"0"0,8 17-3,-6-7-23,7 9-3,0 0-3,3 5-1,-3 3-1,3 2 0,-2 0-2,0 0 0,0-1-1,-4-3-1,1 0-3,-6-10-5,9 1-17,-6-5-9,-4-11 0,-1 9-2</inkml:trace>
  <inkml:trace contextRef="#ctx0" brushRef="#br1" timeOffset="327939.7571">17225 13599 54,'0'0'36,"10"-9"1,1 4 0,7-6-16,7 9-11,0-5-2,6 6-3,-1 0-4,-2-2-7,-1 2-32,0 1 1,-8-5-1,1 1 0</inkml:trace>
  <inkml:trace contextRef="#ctx0" brushRef="#br1" timeOffset="341069.5081">3822 15707 43,'10'-17'36,"-10"17"0,10-9 0,-10 9-12,11 5-14,-11 4-4,6 10-2,-2 4-3,4 6-1,-2 5 0,1 1 0,0-2 0,0-3 0,1-5 0,-4-4-1,0-5 1,-4-16 0,0 0-1,0 0 2,-2-16-1,-3-4 1,-1-5-1,1-3 1,1-3-1,2 3 0,3 1 0,3 2 0,5 6 0,5 4 0,5 5 0,1 1 0,5 0 0,2 1 0,0 0 1,-1 2-1,-3 0 0,-6 0 1,-5-1 0,-2 2 0,-10 5 0,0 0 0,-7-11 0,-4 9 0,2-1-1,-1 1 0,0 2-1,1-1-3,9 1-6,-8 10-23,8-10-4,0 0-1,16 10 1</inkml:trace>
  <inkml:trace contextRef="#ctx0" brushRef="#br1" timeOffset="341437.5291">4525 15502 24,'11'-14'32,"5"9"2,-10-5 1,-2 1-12,-4 9-6,0 0-4,8 9-4,-8-9-2,-10 23-2,0-7-2,-3 10 0,-3 1-1,-1 3 0,-3 0-1,2 0 0,0-2 0,2-2-1,2-5-2,4-8-2,6-1-5,4-12-9,-9 0-20,9 0 0,-1-12-1,1 0 2</inkml:trace>
  <inkml:trace contextRef="#ctx0" brushRef="#br1" timeOffset="341664.542">4383 15503 58,'0'-9'36,"0"9"0,0 0-1,0 0-18,16 10-8,-10 2-4,3 8-1,1 1-2,2 6 1,2-1-2,1 1-1,0-1-2,-2-4-2,0 1-4,-5-11-9,3-4-21,-11-8 1,7 10 0,-7-10 0</inkml:trace>
  <inkml:trace contextRef="#ctx0" brushRef="#br1" timeOffset="341872.554">4354 15603 89,'0'0'39,"0"0"-1,0 0-9,26-4-19,-7 5-3,7 2-3,2-1-4,7-1-4,7 4-19,-3-2-17,-5-9 1,-1 0-1,-8-7 1</inkml:trace>
  <inkml:trace contextRef="#ctx0" brushRef="#br1" timeOffset="343708.659">5354 15629 38,'0'0'29,"5"-9"-3,-5 9-3,0 0-4,0 0-3,0-16-3,0 16-2,0 0-3,-10-9-2,-1 4-1,11 5-2,-23-3 0,10 4 0,-5 2-1,0 2 0,-7 2-1,1 6 0,-2 0 0,0 4 0,-1 2-1,1 3 1,2 0-1,4 1 1,7 1-1,4-1 1,5-1-1,6 0 1,6-1 0,3 1-1,5-3 1,5 0-1,2-4 1,4 1-1,1-3 1,-1-2-1,1-2 0,0-4-1,0-2-1,-6-3-2,2 4-4,-9-10-6,3 5-16,-4-1-8,-14 2-2,4-11 3</inkml:trace>
  <inkml:trace contextRef="#ctx0" brushRef="#br1" timeOffset="343950.6728">5105 15818 54,'0'0'36,"-15"-7"1,15 7-1,0 0-18,1-11-7,9 11-3,2-4-2,8 4-2,0-2-2,6 4 0,3 1-1,1-3-3,4 3-3,-3-6-8,2 1-26,-2 0 1,-4-6-1,0 2 1</inkml:trace>
  <inkml:trace contextRef="#ctx0" brushRef="#br1" timeOffset="344290.6923">5710 15488 76,'12'-10'38,"-12"10"-2,9 10 2,-4 2-28,-4 2-5,4 11-2,-2 2 0,0 8-1,0 4-1,-1 2 1,-2 4-1,1 2-1,-3-5 1,-2-2-1,1-6 1,2-5-3,1-5 1,-2-6-3,5-5-3,-3-13-11,0 0-22,5-11 2,-1-8-1,2-1 2</inkml:trace>
  <inkml:trace contextRef="#ctx0" brushRef="#br1" timeOffset="344564.708">5953 15493 50,'9'-5'35,"-9"5"1,0 0-1,7 18-14,-8-4-12,4 14-1,-4 0-2,5 8-2,-3 2 0,2 5-1,0 2-1,0-1 0,-1-3-1,2-1-1,0-4-2,-3-6-1,4 0-3,-6-13-7,5-1-19,-4-4-7,0-12 0,-13 5 2</inkml:trace>
  <inkml:trace contextRef="#ctx0" brushRef="#br1" timeOffset="344812.7222">5696 15821 78,'0'0'40,"-2"-9"-1,2 9 0,15-10-28,6 7-3,1-4-3,7 6-1,2-2-2,2 1-2,-1 2-2,-2-3-3,2 6-8,-10 1-28,-2-6 2,-6-1-1,-14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1:12:45.505"/>
    </inkml:context>
    <inkml:brush xml:id="br0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1056 2854 8,'0'0'19,"0"0"-5,-49 4 1,49-4-1,0 0-1,-37 65 1,37-65-3,-23 65 0,23-65-1,-18 73-2,18-73-3,-5 73 0,5-73-1,1 68-1,-1-68-2,11 52-2,-11-52-2,0 0-6,29 55-12,-29-55-9,0 0 0,50 19-1</inkml:trace>
  <inkml:trace contextRef="#ctx0" brushRef="#br0" timeOffset="494.0282">1208 2996 14,'17'-22'25,"-7"14"2,-4-3-5,8 2-9,3-1-1,1 2-3,0 9-3,0 0-2,-4 6-1,2 3-1,-5 4-2,-3 4 1,-8 6-1,-5 3-1,-2-2 0,-7 2 0,-3 0 0,-7 0 0,2-4 0,-3-2 0,4-4 0,4-5 1,-1 2 1,7-5 0,11-9 1,0 0 0,10 11 0,6-11 1,2 1 1,4-2-2,5-2 1,0 2 0,-2 1-2,-2 0-2,1-4-4,-3 4-6,-2-1-11,-3-4-8,-1 8-1,-5-13 0</inkml:trace>
  <inkml:trace contextRef="#ctx0" brushRef="#br0" timeOffset="830.0472">1488 2795 29,'12'-7'30,"7"12"2,-1-3-1,-2 7-17,7 6-2,-4 4-4,2 10-1,-4 1-3,-3 6 0,-4 4-3,-2 1 0,-5 0 0,-4 3-1,-3-6 0,-2-4 0,-3-4-1,0-4 1,0-6 0,1-4-1,-1-5-1,9-11-7,0 0-18,0 0-5,0 0-1,0 0 1</inkml:trace>
  <inkml:trace contextRef="#ctx0" brushRef="#br0" timeOffset="16790.9603">3101 2856 29,'0'0'18,"0"0"-2,0 0-1,-2-11 1,2 11-4,-13 1-3,13-1-3,-21 0-1,8 3-1,-5-2 0,-1 5-1,-3-2-1,-3 1 0,0 0 0,1 1 0,-2 3 0,3-3-1,2-2 0,5 3 0,0-2 1,16-5-1,-13 14 0,13-14-1,2 10 1,5-1 1,6 2-1,2-4 1,5 0-1,2 4 0,1-2 0,2 3 1,0 3-2,0-2 1,-4 4-1,0 4 0,-4 2 1,-4-1-1,-3 1-1,-3 1 2,-5-2-1,-3 0 1,-4-4-1,-3-4 0,-3-4 0,-4-1 2,-1-3-1,-3-6 0,1-2 0,-2-2 0,0-2 0,3 2 0,1-2 0,3-2-1,4 2-2,9 6-1,0 0-5,-5-9-10,5 9-15,22-2-2,-11-3 3,12 8-1</inkml:trace>
  <inkml:trace contextRef="#ctx0" brushRef="#br0" timeOffset="17430.9969">3652 2881 19,'0'0'27,"-6"-15"1,6 15-9,-10-8-3,0 2-2,-3 6-5,-4-2-2,-1 5-1,-6 2-3,1 6 0,-4 1-1,2 7 0,0 3-1,3 3 0,4 0 0,4 6 1,7-2 0,7-1-1,6-2 1,6 0-1,5-5 0,6-4 2,2-2-2,2-5-1,0-3 1,0-1 0,-1-1-1,-1-5-2,-3 3-3,-8-7-4,2 4-7,-6 1-16,-10-1-2,8-15 1,-15 0 1</inkml:trace>
  <inkml:trace contextRef="#ctx0" brushRef="#br0" timeOffset="17653.0094">3398 3045 21,'23'3'28,"-9"-9"1,8 1-8,4 0-5,1-3-1,3 8-3,-3-5-4,4 5-3,-3 0-4,-3-2-5,-1 3-9,-3 6-18,-8-11-1,6 3 1,-9-8-1</inkml:trace>
  <inkml:trace contextRef="#ctx0" brushRef="#br0" timeOffset="18033.0314">3955 2750 17,'0'0'29,"12"-8"2,-12 8 0,0 0-16,0 0-1,0 0-3,0 0-4,8 15-3,-5 5 1,-3 3-3,1 10 2,-2 3-2,3 9 1,-3 2-1,2 1-1,0-1 0,-1 1 0,1-7 0,1-3 0,1-8-2,-2-5 0,1-2 1,1-10-1,-1-2-3,-2-11-4,0 0-10,12-3-17,-11-11 1,3 2 1,-3-16-1</inkml:trace>
  <inkml:trace contextRef="#ctx0" brushRef="#br0" timeOffset="18347.0493">4227 2726 35,'12'-1'29,"-12"1"2,6 11-1,-6-11-22,1 17 1,0 3-3,-3 1-2,3 4 0,-2 6-1,1 6 0,-2-1 0,2 2-1,0 0-1,1-3 1,-1-3-1,1 2-1,0-7-1,1-4-1,1-3-3,-4-9-3,4 1-10,-1-1-14,-2-11-1,-11-3 0,-3-6 2</inkml:trace>
  <inkml:trace contextRef="#ctx0" brushRef="#br0" timeOffset="18609.0643">3983 3052 25,'0'0'30,"11"-3"2,-11 3-2,20-9-11,-4 11-8,-3-5 0,9 5-3,0-3-2,3 1-3,0 0 0,2 4-1,-3-2-1,0-2-2,-2 2-2,-5-4-7,-1 2-15,-2 5-8,-14-5-3,9-8 3</inkml:trace>
  <inkml:trace contextRef="#ctx0" brushRef="#br0" timeOffset="19402.1095">4786 2951 31,'0'0'28,"0"0"3,10-2-9,-10 2-7,18-3-1,-1 2-4,-1-6-3,8 8-1,2-4 0,5 2-2,0-2-1,5 4-1,-1-1 1,4 0-1,-2 0-1,-1-1-1,-2-2 1,-2 4 0,-3 2-1,-5-4 0,-5 1-1,-4 1 0,-4 0-1,-11-1-2,10 6-4,-10-6-8,0 0-19,-9-8 1,-2 0 0,11 8 1</inkml:trace>
  <inkml:trace contextRef="#ctx0" brushRef="#br0" timeOffset="19857.1357">5216 2811 44,'0'0'31,"0"0"2,0 0-9,11 0-9,-11 0-2,0 0-6,14 7-1,-2-1-3,1-4 0,3 6-1,1-4 1,3 1 0,-1 2-3,2-1 1,-2-3 0,-1 5 0,-3 1-1,-1-5 0,-4 4 0,-2 2 0,-5-1 1,-2 3 0,-5-1-1,-5-1 0,1 1 0,-4 2 1,-3 0-1,1-6 1,0 0 0,1-1-1,1 1 1,12-7 0,-15 9-1,15-9 1,0 0-2,0 0-1,0 0-3,0 0-13,0 0-19,10-7 0,-10 7 1,12-8 0</inkml:trace>
  <inkml:trace contextRef="#ctx0" brushRef="#br0" timeOffset="22557.2902">6190 2808 31,'0'0'21,"0"0"0,7-11 1,-7 11-5,0 0-3,2-11-1,-2 11-4,0 0-2,0 0-2,0 0-1,7 10-2,-7-10 0,7 15 1,-4 0-2,2 0 0,-2 5 0,1 3 0,-1 0 0,0-2 0,0 1-1,-2 0 0,-1-1 0,1-4 1,-1-4-2,0-13 1,0 12 0,0-12 0,0 0 0,0 0 0,-7-17 0,4 3-1,-1-3 2,2-2-1,0 2 0,2-5-1,2 2 1,0 5-1,2-1 2,3 2-1,3 4-1,0-1 0,1 0 2,3 5-1,0 0 0,3 0 0,-1 1 0,-1 4-1,-1-1 2,1 1-1,-4 2-1,-2-2 1,-9 1 1,11-3-1,-11 3 0,0 0 1,1-10-1,-1 10 0,-11-11 0,11 11 1,-14-12-1,5 5-1,9 7 2,-17-11-1,17 11 0,-12-6-1,12 6 0,0 0 1,0 0-1,0 0-1,0 12-3,0-12-1,9 11-10,-4 1-16,-5-12-1,11 11 1,-11-11-1</inkml:trace>
  <inkml:trace contextRef="#ctx0" brushRef="#br0" timeOffset="23006.3158">6817 2608 5,'0'0'26,"0"0"0,0 0 2,-14 13-14,14-13-2,-18 17-2,8-1-4,-5 2-2,3-1 2,-3 3-3,2 3 0,-1-1 0,0 2 0,0-3-2,2-5 0,2 0-1,2-1 0,1-3-2,7-12-5,-7 11-10,7-11-14,0 0 1,0 0 0,-2-25 0</inkml:trace>
  <inkml:trace contextRef="#ctx0" brushRef="#br0" timeOffset="23272.3311">6646 2570 30,'8'14'32,"-8"-14"1,9 23 0,-1-10-18,-1 1-3,5 6-1,-3-2-5,4 5-1,-1-1-3,3 0 0,-6-3-1,3 1-2,-2-3 0,-3-4-3,1 5-6,-8-18-6,8 12-15,-8-12-3,0 0 0,0 0 1</inkml:trace>
  <inkml:trace contextRef="#ctx0" brushRef="#br0" timeOffset="23505.3444">6613 2748 30,'0'0'29,"0"0"4,0 0 0,13 4-19,7-1-1,0-9-2,7 8-1,-1-3-4,5-1-2,-4-2-1,-1 4-2,-5-1-2,-5-2-4,-1 7-9,-15-4-16,11-4-5,-11 4 0,0 0 0</inkml:trace>
  <inkml:trace contextRef="#ctx0" brushRef="#br0" timeOffset="24514.4021">7575 2674 33,'0'0'28,"0"0"-8,1-10 1,-1 10-3,-13 0-4,2-4-3,0 6-2,-7-3-2,4 0-2,-8-4 0,-2 7-3,-4 0 1,-3 7-1,0-3-1,-1 4-1,2-3 1,-1 9-1,3-1 1,4 0 0,7-3-1,5 1 0,4-2 1,8 2 0,3 2 0,7-3 1,4 0-1,4 2 1,2 0 0,5-1 0,1-1-1,1 0 1,0-4-1,0 0 0,0 2 0,-1-7-1,-1-3 0,-1 0 0,-2-1-1,-5-1-1,2 1-2,-7-6-2,3 4-5,-15 3-9,7-12-15,-7 12 0,-2-12-1,2 12 1</inkml:trace>
  <inkml:trace contextRef="#ctx0" brushRef="#br0" timeOffset="24856.4217">7262 2993 17,'0'0'29,"-4"11"0,4-11 2,0 0-16,11 4-3,-11-4-1,20 2-3,-5-2-4,5 5 0,1-3-1,6 0 0,3-3-1,3 3 1,0-3-2,2 3 1,-4-1-1,-1-3 0,-4 0 0,-4 3-2,-7 0 2,-2-4-2,-13 3-1,12-4-5,-12 4-6,0 0-20,0 0 0,0 0 0,-13-14 0</inkml:trace>
  <inkml:trace contextRef="#ctx0" brushRef="#br0" timeOffset="25865.4794">8137 2651 35,'0'0'29,"0"0"2,-12 1-8,12-1-8,-11-8-2,11 8-3,-14-3-5,2 4-1,2 0-1,-2 1 1,-3 5-3,0 3 0,-2 1 1,-1 0-2,0 1 1,1-2-1,4 2 1,2-3-1,11-9 0,-11 13 1,11-13-1,3 12 0,-3-12 1,19 8-1,-5-5 1,3-1 0,2 4 0,0 0 0,2-1-1,0 0 1,-4 7-1,2-2 1,-2 1 0,-2 4-1,-4-2 0,-3 1 0,-2 3 0,-5 2 1,-2-6-1,-7 2 0,-1-1-1,-3-4 2,-3 1 0,-2-3 0,0-4 0,0-1 0,1-1 1,1-4 0,2-3 1,1-2-2,12 7 1,-16-12 0,16 12-1,-6-14-1,6 14 0,3-13-3,-3 13-3,10-1-9,0 3-22,-10-2 0,15-4-1,-15 4 1</inkml:trace>
  <inkml:trace contextRef="#ctx0" brushRef="#br0" timeOffset="90849.1961">3100 17721 17,'-14'5'25,"14"-5"1,-17 12-4,7-3-7,1-3-1,0 1-2,9-7-4,-14 9 0,14-9-3,-9 19-2,9-19 0,-3 10-2,3-10 0,2 20 2,-2-20-2,6 17 3,-6-17-2,0 0 3,0 0-2,0 0 1,0 0-2,51 52-4,-51-52 5,0 0-2,0 0 2,0 0-3,35 60-2,-35-60 3,0 0-1,0 0 1,-8 50-2,8-50-1,0 0-3,0 0 2,0 0 3,-58 39-1,58-39-2,0 0 4,0 0-1,0 0-1,0 0 0,0 0-14,0 0-9,0 0-8,0 0 1,0 0 0</inkml:trace>
  <inkml:trace contextRef="#ctx0" brushRef="#br0" timeOffset="91348.2248">3290 17725 20,'0'0'28,"-2"11"0,2-11 1,0 0-15,0 0-3,0 0-1,-3 17-3,3 3-1,0-20-1,0 0 1,3 63 3,-3-63-4,0 0 1,18 71-1,-18-71-1,0 0-1,0 0 1,56 30-3,-56-30 0,0 0-1,54-27-2,-37 7 1,-3-3-1,-2-2 1,-7 4-1,-3-1 1,-5 1-1,-5 0 1,-3 5 3,-5-2-1,-3 8-1,-2 4 0,0 9 1,1 6-1,-2 5 0,5 3 0,17-17-1,0 0-2,-26 66 0,26-66-7,0 0-15,0 0-7,25 52-2,-25-52-2,28 5 4</inkml:trace>
  <inkml:trace contextRef="#ctx0" brushRef="#br0" timeOffset="91624.2404">3644 17885 65,'0'0'38,"0"0"0,0 0-6,0 0-14,24 56-5,-24-56-5,0 0-2,0 0 0,-17 57-6,17-57-2,0 0-5,0 0-12,-36 58-19,36-58-3,0 0 0,0 0 2</inkml:trace>
  <inkml:trace contextRef="#ctx0" brushRef="#br0" timeOffset="98753.6483">5246 17859 42,'-6'-14'19,"6"14"-3,-2-28 4,2 5-10,-3-7-4,-2 4 0,4 0 2,-2-9-2,0 7-1,1-1 0,4-2-1,-2-2 0,6 0-2,0 1 1,3 5-1,1-3 0,6 4-1,0-1 1,3 6-2,2 9 1,2 0 0,1 6 0,2 3-1,3 7 1,0 5-1,1 5 3,0 9 0,-1-1-1,-2 8 0,-2 3 0,-4 6 1,-4-3-1,-3 10 0,-3-5-1,-5-3 0,-4-2-1,0-1 2,-3-9-1,-2-6 0,0-4 0,3-16 1,-10 12-1,10-12 0,0 0 0,0 0-1,0 0-1,0 0-1,0 0-5,0 0-10,0 0-19,0 0 2,8-11-1,2 1 0</inkml:trace>
  <inkml:trace contextRef="#ctx0" brushRef="#br0" timeOffset="99449.6881">6029 17371 17,'0'0'16,"-5"-13"1,6 4 0,-3 0 1,1-3-3,1 12 0,0-16-2,0 16-2,0 0-2,0 0-1,0 0-3,12 15 1,-9 4 0,1 7 0,0 6-3,2 8 2,-1-1-2,1 4 1,-1 4 0,-1-8-1,-1-5-2,2-4-1,-1-11 1,-3-2-1,1-5-1,-2-12 0,0 0-5,0 0-4,0 0-11,11-1-14,-12-8-1,5-9 1,-4-3 0</inkml:trace>
  <inkml:trace contextRef="#ctx0" brushRef="#br0" timeOffset="99757.7058">6285 17334 22,'0'0'24,"0"0"1,0 0-14,3 17 2,1-7 2,-2 9-3,6 5-1,-2 2-1,4 4 1,-4-1-4,3 5 0,-1-5-3,-1 10-1,-3-7-1,1-3 0,-3-2-3,-2-2-2,2 0-6,-6-8-6,1-6-16,3-11-1,0 0-2,-11 1 2</inkml:trace>
  <inkml:trace contextRef="#ctx0" brushRef="#br0" timeOffset="100051.7224">6105 17553 19,'0'0'30,"0"0"1,12 3 3,-12-3-10,20-8-9,4 7-2,-4-1 1,9 1-5,-2-2-3,5 2-2,-3-1-1,-2-2-3,-2 5-3,-6-5-4,0 4-14,-4 1-15,-15-1 0,9 7 0,-9-7 0</inkml:trace>
  <inkml:trace contextRef="#ctx0" brushRef="#br0" timeOffset="104450.9742">6779 17408 29,'0'0'27,"0"0"2,0 0-3,12-8-4,-1 3-3,-11 5-5,21-14-3,-8 4-5,4 5-2,1 2-3,2-3 1,-2 6-1,2-3-1,-2 1-3,-3 2-2,1 6-6,-16-6-19,12 3-4,-8 7-3,-4-10 2</inkml:trace>
  <inkml:trace contextRef="#ctx0" brushRef="#br0" timeOffset="104663.9864">6803 17526 54,'0'0'35,"2"14"-1,-2-14 0,10 4-14,-10-4-10,19-1-2,-6 0-2,4 2-2,2-2-2,2 1-4,3 5-8,-5-3-27,-2-1 1,-1-1 1,-16 0-2</inkml:trace>
  <inkml:trace contextRef="#ctx0" brushRef="#br0" timeOffset="110266.3068">7869 17800 53,'0'0'34,"14"0"-3,-14 0 1,15-11-15,-15 11-11,16-1-4,-7 0-5,7 5-9,-5 5-7,2-4-9,8-6-6,-9 0 2,8 3 0</inkml:trace>
  <inkml:trace contextRef="#ctx0" brushRef="#br0" timeOffset="110419.3156">8119 17810 31,'0'0'30,"15"6"1,-15-6 0,0 0-14,14-8-5,-14 8-6,17-11-11,-7 8-19,7-1-5,-11-16-3,9 16 1</inkml:trace>
  <inkml:trace contextRef="#ctx0" brushRef="#br0" timeOffset="110586.3251">8330 17780 47,'13'12'29,"-13"-12"2,0 0-4,7 14-19,-7-14-12,0 0-12,0 0-12,12-5-3,-12 5 2,16 0 0</inkml:trace>
  <inkml:trace contextRef="#ctx0" brushRef="#br0" timeOffset="110733.3335">8488 17791 50,'0'0'32,"15"10"1,-15-10-8,0 0-10,0 0-5,0 0-5,0 0-13,10 8-16,-10-8-7,8-14-2,-8 14 1</inkml:trace>
  <inkml:trace contextRef="#ctx0" brushRef="#br0" timeOffset="111287.3652">8785 17767 33,'0'0'28,"1"11"2,-1-11 0,0 0-15,0 0-2,-11-12-3,13-4-2,-4-8 0,4 1-2,-4-7 0,4-13-1,-1-2-1,5 2-2,0 2 0,4 1-1,3 3 0,3 0-1,5 5 0,2 10-1,2 5 0,3 3 2,-2 7-1,2 5 0,0 10 0,-4 6 3,0 8-2,-4 9 2,-4 6-2,-7 8 2,-5-1-1,-4-2 2,-3 0-3,-1 1 0,-2-5-1,-1-11 1,2 1-2,1-13-1,5 0-5,-4-6-13,3-9-17,0 0 0,6-23-1,0 3 1</inkml:trace>
  <inkml:trace contextRef="#ctx0" brushRef="#br0" timeOffset="113271.4787">9751 17396 5,'0'0'27,"0"0"1,-12 7-8,12-7-2,0 0-2,-15-17-3,15 17-2,-12-10-3,12 10-1,-19-11-4,9 10 1,-3-1-3,-2 2 2,0 2 0,-1 5 1,0 2-1,1 2-1,2 2 0,1-3 0,3 1-1,5 6 2,4-2-2,3-1 0,-3-14-1,21 15 1,-7-10 0,4 4 0,1-1 1,1-5-1,0 1-1,-1 2 0,-2 1 1,-4 5 0,-3-1-1,-4 4 1,-5-2-1,-3 3 0,-8 0 1,-2-3 0,-6 0 0,1 4 0,-4-7 1,2-2 1,-1 0-1,4-5-1,3-5 1,4 4-2,9-2 0,-7-10-3,7 10-5,7-10-9,-7 10-21,17-9 2,-17 9 0,20-9 1</inkml:trace>
  <inkml:trace contextRef="#ctx0" brushRef="#br0" timeOffset="114688.5598">9993 17726 15,'0'0'26,"8"-9"3,-8 9 3,4-14-13,4 0-1,-2-6-4,7 8-1,-5-3-2,5 3-3,-7-3-2,6 9-2,-12 6 0,12 3-2,-10 9 0,-2-12-1,7 15 0,-5 5 0,2 2 0,-4-2 0,1 6-1,1 1 0,-2-27-1,0 0 0,2 70-3,-2-70-8,0 0-16,-4 55-12,4-55 8,-11-1-4</inkml:trace>
  <inkml:trace contextRef="#ctx0" brushRef="#br0" timeOffset="114895.5716">10002 17864 88,'0'0'35,"13"-9"0,-13 9 0,11-15-24,5 14-6,-16 1-2,30-6 2,-30 6-9,0 0 3,61 10-8,-61-10-28,38 9 1,-20-17 0,-4-3-1</inkml:trace>
  <inkml:trace contextRef="#ctx0" brushRef="#br0" timeOffset="115516.6071">10521 17749 25,'0'0'29,"0"0"4,-9-16-4,5 1-10,3-4-1,-3-8-5,4 8-2,-4-5-3,6-3-2,-4-5-1,6 7-1,-1-2 0,5-1-3,-1 2 0,7 2-1,1 0 0,4 6 0,3 5 0,1 6-2,3 0 0,1 8 4,1 9 0,-2 3 1,-2 8-1,-3 5 1,-4 3-2,-5 6 2,-5 8 0,-1-2-1,-6-10-2,-1 3 0,-4-1 1,1-11-1,0 0-1,0-6-1,4-6-5,-5 0-13,5-10-18,0 0 1,-2-11-3,8-1 3</inkml:trace>
  <inkml:trace contextRef="#ctx0" brushRef="#br0" timeOffset="116411.6583">11458 17392 36,'0'0'20,"-11"-3"-3,1 4-1,1-2-4,-3 1-4,-3-1-2,-1 6 0,-2 0-1,1 3 2,-2 4-2,3-2 2,-1 2-2,4 1 2,2 0-3,6 0 2,2-4-3,9 5 0,-6-14-1,21 15 0,-5-9 0,5 8 0,0-5 0,3-1-1,0 4 0,-1-4 0,-5 3-1,-1 4 0,-5 1 1,-7-6-1,-5 3 0,-3 2 0,-7-3-1,-5 2 1,-1-4 1,-4-4-1,-1-6 0,3 6-1,1-9 0,1 1-5,7 0-7,-1-5-15,4-4-6,6 11-1,0 0 2</inkml:trace>
  <inkml:trace contextRef="#ctx0" brushRef="#br0" timeOffset="116840.6829">11615 17730 60,'-4'-13'32,"9"3"-1,-5 10-3,2-26-18,8 13-3,-3 3-1,6 4-2,-2-3-3,3 10 1,-2 4 0,-1 3 0,-1 2-2,-3 4 0,-1 0 0,-4 5-1,-3 6 2,-2-6 0,-3 3-2,-1-4 2,7-18 0,-19 35 3,10-27-2,9-8-1,-13 10 1,13-10 0,0 0-1,0 0 1,0 0-1,18-9-3,-7 10 2,2-4-1,-13 3-6,0 0-7,53 4-21,-31-2 0,-5-2-1,-17 0 1</inkml:trace>
  <inkml:trace contextRef="#ctx0" brushRef="#br0" timeOffset="117327.7107">12078 17755 49,'0'0'31,"-2"11"3,2-11-4,-2-18-10,1 8-10,-1-2-2,3-6-2,-1 0-2,2-2-1,-2-2 0,0 0-1,-1 0-1,2-2 0,-1-4 1,2 7-2,0 1 2,4 0-1,2-1 1,6 6 0,1 1 1,4 0-2,3 9 0,2 0 1,1 2-1,0 7 1,-2 7-1,-2 2 0,-3 4-1,-4 7 0,-2-2 1,-6 6 0,-3 2 0,-2-4 0,-2 3-1,-1-7 1,1 4 0,-1-7-1,1 1 0,2-6-2,2-5-1,-2 1-5,-1-10-9,12 15-23,-12-15 1,12-8 0,-8-4 1</inkml:trace>
  <inkml:trace contextRef="#ctx0" brushRef="#br0" timeOffset="117515.7215">12535 17708 81,'0'0'33,"5"16"-1,-5-2-4,0-14-31,7 10-16,-7-10-13,10 11 0,-10-11-1,15-4 0</inkml:trace>
  <inkml:trace contextRef="#ctx0" brushRef="#br0" timeOffset="117675.7306">12712 17769 88,'0'0'32,"6"13"-3,-6-13-7,2 11-36,7-11-18,-9 0-1,7-10-1,-7 10 1</inkml:trace>
  <inkml:trace contextRef="#ctx0" brushRef="#br0" timeOffset="117822.739">12873 17759 53,'0'0'28,"12"16"-1,-12-16-9,2 12-25,-2-12-16,9-2-5,3 2 0,-12 0 0</inkml:trace>
  <inkml:trace contextRef="#ctx0" brushRef="#br0" timeOffset="117968.7474">12994 17780 35,'0'0'31,"14"8"3,-14-8-4,0 0-10,14 5-5,-14-5-6,0 0-10,13-3-28,-13 3-3,0 0-1,5-11-2</inkml:trace>
  <inkml:trace contextRef="#ctx0" brushRef="#br0" timeOffset="124705.1327">14809 17683 63,'-1'13'35,"1"-13"-1,0 0 0,0 0-13,0 0-18,13 11-3,-13-11-2,14 3-7,-14-3-17,14 7-8,-2-4-2,-12-3 3</inkml:trace>
  <inkml:trace contextRef="#ctx0" brushRef="#br0" timeOffset="124878.1426">14990 17714 59,'0'0'33,"0"0"-1,8 13 1,-8-13-22,0 0-7,6 11-10,-6-11-14,0 0-11,17 12-2,-17-12 1,24-11-1</inkml:trace>
  <inkml:trace contextRef="#ctx0" brushRef="#br0" timeOffset="125038.1517">15215 17713 51,'8'13'30,"-10"-4"1,2-9-7,11 7-16,-11-7-5,12 5-13,-12-5-18,13 6-2,-11-17 0,10 4-1</inkml:trace>
  <inkml:trace contextRef="#ctx0" brushRef="#br0" timeOffset="125700.1896">15626 17680 29,'4'-13'27,"-7"-9"0,9-4-1,-1-5-11,-1-3-2,8 2 0,-5-1-2,9 8 0,-2-3-3,7 4-2,-4 5-1,6 9-3,-1 5 1,1 4-1,2 6 0,0 3 0,-3 10-1,-4 7 2,0 2 0,-5 4 0,-5 5-2,-2 4-1,-4-4 0,-2 0-1,-1-5-2,-2-8-6,6-8-28,0-2 0,-3-13 0,6-9 0</inkml:trace>
  <inkml:trace contextRef="#ctx0" brushRef="#br0" timeOffset="126395.2293">16303 17406 64,'0'0'32,"11"18"0,-8-1 0,3-2-28,2 11 0,-1 0-1,0 2-1,-1 0-2,0 3 0,-4-7 0,-1-4-1,0-1-1,-3-8-3,2-11 0,0 0 0,0 0 0,-4-25 1,7 6 0,-3-6 1,5-3 2,-1-4 1,1 6 1,2 0 1,5 5 1,1 6-1,0 4 2,5 3 0,-2 0-1,3 9 1,-1-3 0,3 5-1,-9-3 3,2 1-2,-14-1-1,15 3 1,-15-3-1,0 0 0,-9-4-2,9 4 1,-19-1-2,7-2-3,2 5-4,-2-2-7,12 0-22,-11 4 2,11-4-2,0 0 2</inkml:trace>
  <inkml:trace contextRef="#ctx0" brushRef="#br0" timeOffset="126657.2443">16866 17289 42,'-1'-9'34,"1"9"-1,0 0 0,-17 11-22,9-1-3,-3 4-1,1 3-1,-3 2-3,0 4-1,1 0-5,-1-2-3,5 2-12,3-9-13,-7-9-4,12-5 1,0 0 0</inkml:trace>
  <inkml:trace contextRef="#ctx0" brushRef="#br0" timeOffset="126877.2569">16777 17259 53,'0'0'36,"0"0"-1,10 11 0,-10-11-21,10 21-7,-5-7-1,6 6 0,0 3-3,0 2 0,-2 4-2,-1-5-2,1 1-5,-9-2-7,4-5-24,-3-3 1,-1-15-1,0 0 1</inkml:trace>
  <inkml:trace contextRef="#ctx0" brushRef="#br0" timeOffset="127044.2664">16736 17396 77,'0'0'39,"24"3"-4,-8 1-4,3-2-27,7-2-13,-5-5-25,8 3 0,-8-4-2,4 5-2</inkml:trace>
  <inkml:trace contextRef="#ctx0" brushRef="#br0" timeOffset="127726.3055">17253 17704 22,'0'0'24,"0"0"3,1-16 2,0 0-17,0-7-2,3-2 0,-4-7 0,6 3-1,-5-6 2,6 1-3,-4 1-3,9 5-1,-4 0 0,8 4-1,-2 7 0,7 8-1,2 2-1,6 8 4,0 5-2,3 5 1,-2 9-2,2 8 2,-4 2-2,-3 3 1,-7 5-2,-6 3 0,-6-6-1,-5 2-1,-1-7-1,-7-7-3,4 4-9,-4-8-24,7-19 1,0 0-2,-11 1 2</inkml:trace>
  <inkml:trace contextRef="#ctx0" brushRef="#br0" timeOffset="128614.3563">17954 17368 45,'11'-5'35,"4"6"-1,-5 1 0,1-5-12,-2 13-13,-5 0-3,4 15-1,-7 0-1,3 11-1,-3-1-1,1 0 1,-1-1-3,0 0 0,-1-6 0,0-8 0,0-4-1,0-16 0,0 0 0,0 0 0,7-20 1,-6-5 0,4-2 0,2-3 0,1-5 2,0 4-2,4 2 1,-1 4 0,0 3 0,4 8-1,-1 4-1,0 3-3,2 11-9,-6 3-22,0-3-1,4-1-1,-14-3 1</inkml:trace>
  <inkml:trace contextRef="#ctx0" brushRef="#br0" timeOffset="128901.3727">18528 17282 58,'0'0'36,"0"0"-3,0 0 1,0 0-24,0 16-5,-5-4 0,1 1 0,-6 6-2,0 4 0,-3-1-1,-3 1 0,0 2-4,-3-6-1,6 3-10,-5-10-15,6-10-7,12-2 0,-12-13-1</inkml:trace>
  <inkml:trace contextRef="#ctx0" brushRef="#br0" timeOffset="129109.3846">18425 17270 80,'0'0'37,"6"10"-3,-6-10-6,-1 15-21,8-1-2,0-1-1,5 7 0,0-2-1,1 5-2,1-2-3,-4-1-3,5 6-13,-3-8-18,-12-18-1,7 12-1,-7-12 1</inkml:trace>
  <inkml:trace contextRef="#ctx0" brushRef="#br0" timeOffset="129275.3941">18392 17363 65,'-3'11'39,"8"-2"-2,-5-9-2,19 11-22,-1-9-9,3-1-10,2 4-28,0-4-1,3-7-4,-5 1 2</inkml:trace>
  <inkml:trace contextRef="#ctx0" brushRef="#br0" timeOffset="129824.4255">18846 17653 35,'6'-17'32,"-9"-6"3,7-1 0,3-5-14,-9-4-5,12 6-3,-7-2-2,9 2-5,-3 3-1,7 7 0,-1 3-2,5 5 0,-2 7-1,6 3-1,0 5 0,1 9 2,0 4-1,-1 3-1,-1-2 0,-3 7 0,-2 6-1,-7-4 1,-3-1 0,-6-1-1,-4-3-1,-2 1 0,-2 3 0,-2-9 0,2-6-3,0 0-2,7-1-5,-6-2-17,5-10-12,0 0 2,11-2-1,-11 2 1</inkml:trace>
  <inkml:trace contextRef="#ctx0" brushRef="#br0" timeOffset="130025.437">19350 17753 57,'0'0'29,"13"11"-1,-13-11-2,0 0-34,17-2-19,-17 2-3,10-7 2,-8-5-1</inkml:trace>
  <inkml:trace contextRef="#ctx0" brushRef="#br0" timeOffset="130184.4459">19533 17738 78,'5'12'34,"-5"-12"-2,3 16-4,-3-16-25,0 0-35,0 0-2,10-5-1,1-3 0</inkml:trace>
  <inkml:trace contextRef="#ctx0" brushRef="#br0" timeOffset="130344.4552">19783 17742 26,'5'18'19,"-9"-9"-11,4-9-8,0 0-14,0 0-8</inkml:trace>
  <inkml:trace contextRef="#ctx0" brushRef="#br0" timeOffset="130498.464">19908 17756 75,'0'0'38,"13"16"-1,-13-16 1,0 0-28,-5 10-15,5-10-29,0 0-2,-8-13 0,11 0-1</inkml:trace>
  <inkml:trace contextRef="#ctx0" brushRef="#br0">13921 17388 11,'0'0'29,"-2"14"0,2-14-4,0 0-9,0 0-2,0 0-2,0 0-5,0 0-1,0 0 0,0 0-1,9-4-1,-9 4 2,16-6-2,-3 0-1,1 3 0,0-2-1,4 2 1,-1-6-3,0 4 1,-1-1-1,2 1 1,-1 1 0,2 1-1,-1-2 0,0 1 0,0 3 0,2-1 0,0 3 0,-2 1 1,1 0-2,-3 2 2,0 1-1,-1 0 2,-1 0-1,-2 3 2,0 2-2,-2-1 1,-1-2 0,0 3 0,-3 1-1,0 0-1,-2 2 1,0-1-1,-2-3 0,-1 7 0,-2-1 0,-1-1 1,-1-1-1,-2 2 0,0-4 0,-2 3 1,-1-2-1,1-3 0,-3 2 0,-1 3 0,-1-7 0,-1-1 1,-1 3-2,0-2 1,-3 0 1,0-4-1,-2-3 0,0-2 1,0 4 0,-1 2-1,-1-6 1,3-2-1,0 1 1,2 5-1,1-4 2,3 0-2,0 0 1,12 2-1,-10-1 0,10 1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3:44:10.200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19768 1079 9,'-69'-23'7,"-2"6"1,-12 2 1,-3 3-2,-9 12-1,-3 7-1,-3-2 1,-2 7-4,-1 11 3,0 4-4,3 7 2,0 16-1,3 4 0,0 11-1,3 9 1,2 19 0,3-4-1,6 17 0,3 0-2,9 8 2,6-11-2,11 12 2,10-7-2,11-2 1,13-1 0,14-3 1,13-5 0,14-4-2,14 0 2,15-10-1,14-4 1,13-9-1,14-9-1,12-3 0,12-7-1,13-11 0,6-8-1,7-5 1,8-8 0,6-2-1,5-5 2,1-6-1,1-7 0,-1-5 2,-1-4 0,-1-9 0,-4-4-1,0-10 1,-6-7-1,-4-8 2,-10-8-1,-11-9 1,-5-10 0,-14-6-1,-12-9 0,-11-9 2,-16-11-1,-12-4 2,-14-5-1,-12-12 2,-16 5 0,-13-5 1,-15-8 3,-18 0-4,-16 16 1,-18-2-3,-17 19 0,-21 8-1,-16 12-1,-17 12 1,-15 27-2,-15 9 1,-5 7-1,-7 12 1,1 6-3,5 8-2,10 10-4,11 6-11,25 3-3,9 7-2</inkml:trace>
  <inkml:trace contextRef="#ctx0" brushRef="#br0" timeOffset="935.0535">22220 856 13,'-58'-20'22,"-15"2"0,5-4 0,-12 4-18,-3 8-4,-5 5 0,-6 6 2,-5-3-2,-7 2-2,-6 12 2,-7 6 0,-6-2-1,-8 8 1,-6 5 0,-4 5 0,-4 16 3,-4 9-2,3 11 2,0 18-2,7 16 2,4 16 0,7-1-2,10 19 1,11-3-2,11 16 2,14-11-2,18 5 4,9-14-1,21 2-1,18-1 2,17-3-1,18-6 0,17-8-1,17-7 0,13-9-1,17-3-1,14-7 0,12-7 1,18-7-1,7-5 0,13-8 0,8-8 0,11-5 0,6-8 0,6-9 0,5-6 0,4-12-1,1-8 2,0-11-1,0-11 0,-2-11 1,-3-13-1,-4-14 1,-5-14 0,-9-13-1,-3-13-2,-12-13 1,-12-14-2,-12-11 1,-10-12-3,-15-8 2,-21-4-1,-14-8 2,-20-9 0,-20-6 1,-18 5 0,-25-8 2,-20 15 1,-26 0-2,-17 20 2,-24 2-1,-20 30 1,-20 11 0,-21 19 0,-15 17-1,-14 14-1,-9 20-1,-8 7-12,-6 16-13,8 7-1,-10 12 1</inkml:trace>
  <inkml:trace contextRef="#ctx0" brushRef="#br0" timeOffset="2168.1239">21636 2224 0,'-30'-77'17,"4"5"-1,-11 3-12,-8-1-2,-6 1 0,-7-4-1,-11 14 1,-8-3 0,-9-7 2,-8 5-2,-8 9 1,-7-2 1,-6 17 0,-6 7-2,-6 4 1,-7 4-1,-4 32-1,-4 8 0,0 2-1,-2 21-1,-2 2 1,3 13 1,1 9 0,1 17 0,4-13 1,2 16 0,2 7-1,7 13 2,8 1 0,7 7-1,8 4-2,10 4 1,12 11 0,10 5-1,15 1 2,10 0-2,11 2 1,11 3-1,11 1 1,14 1 0,8-3-1,13-3 1,7 2 0,9-4-1,6 0 1,8-1 1,5-4 0,7-4 0,7 2 1,6-6 1,8-6 1,5-6 0,7-1 0,7-13 0,8-1 0,3-12 0,8-10 0,3-10-2,2-6 0,4-14 0,7-9-1,-1-10 0,4-12-1,-2-14 0,1-5 0,-1-13 0,2-10 0,-5-10 0,-3-6 0,-4-11-1,-2-3 1,-5-4-1,-4-9 1,-8-5-1,-6-1 0,-6-4 1,-6-7-1,-4-2 2,-7-4-2,-7-6 0,-4-2 0,-8-2 0,-5-5 0,-6-4 0,-9-3-2,-10-5 2,-8-4 2,-12-2-4,-10-4 2,-13-7 0,-10-5 0,-14-4 0,-13 1 0,-12-3 2,-9-3-2,-14 3 1,-8 2-2,-10 8-2,-13 3-5,-8 3-24,-8 19 1,-20-1-2,-6 6 3</inkml:trace>
  <inkml:trace contextRef="#ctx0" brushRef="#br0" timeOffset="3556.2034">20087 2197 11,'0'-9'24,"10"10"1,-10-1 2,0 0-16,8 16-2,-5-6 1,4 9-2,-3 5-1,3 2-1,-3 1-2,1 2-1,-2-2-1,1-4-1,-1-2-1,-1-6-1,-2-15 0,0 0 0,0 0 1,5-10-1,-4-7 0,-1-5 0,1-2 0,0 1 0,2 5 0,1-5 1,2 4-2,2 8 1,2 2 0,1 1 1,2 7 0,1-3-1,1-4 1,-2 9 0,0-2 1,0-4 0,-4 0-1,-9 5 1,12-11 0,-12 11 0,0-13 0,0 13 0,-11-19-1,11 19 1,-14-9-1,14 9-3,-12-10-8,12 10-13,-9-5-6,9 5 1,0 0 1</inkml:trace>
  <inkml:trace contextRef="#ctx0" brushRef="#br0" timeOffset="3998.2287">20601 2084 18,'14'-4'26,"-14"4"1,0 0-5,0 0-7,0 0-3,-2 10-2,-9-6-2,2 9-2,-5 2-1,-1-2-1,-3 1-1,1 4-1,-1-1 0,4-3-1,2 2-2,1-7-2,11-9-5,-11 13-4,11-13-12,0 0-8,0 0 1,9 0 0</inkml:trace>
  <inkml:trace contextRef="#ctx0" brushRef="#br0" timeOffset="4224.2416">20480 2080 18,'9'12'25,"-9"-12"2,3 19-10,2-4-2,2 5-2,1-1-3,1-1-3,1 4-3,-1 0-2,1-5-3,0-3-5,-3-3-5,-7-11-8,18 19-11,-18-19 2,0 0 0</inkml:trace>
  <inkml:trace contextRef="#ctx0" brushRef="#br0" timeOffset="4432.2535">20447 2154 28,'0'0'28,"0"0"3,12 9-9,-3-6-8,5 0-1,1-2-5,4 6-4,2-5-7,0-4-9,-5-1-18,8-1-1,-9-10 1,2 10-1</inkml:trace>
  <inkml:trace contextRef="#ctx0" brushRef="#br0" timeOffset="5554.3176">20461 1705 8,'-18'-15'21,"-12"3"-4,3 6-2,-4-5-1,1 4-3,-2 10-2,-2 2-1,1-2-2,-3 4-2,0 5-2,-3 1 0,-1 6-1,1 3 0,-2-4 0,1 1 0,2 7-2,1 3 3,3-5-2,3 6 1,1 0-2,3 3 3,2 1-2,2 6 2,4-5 0,1 0 0,5 6 1,0 4 0,8-2 1,0-1-1,6 7 0,5-6-1,7 5 1,0-3-1,6-2 0,1-9 0,4 2-1,3-1 0,2-6 1,0-1-2,1-4 1,3-4 0,1-1 1,3-1-3,4-5 2,-1-5-1,3 1 0,2-4 1,-1-2-1,3 0 0,-1-3 0,0-3 0,-3 0 0,0-1 0,-1-3 0,-1-1 0,-2-1 0,-4-4 0,-2 0 0,-1 0 0,-1-4-1,-2 0 1,-3-1 0,-1 0 0,-2-2 0,-1-2-1,-2 0 1,-4-3 0,-3-3 1,-3-1-2,-2-11 2,-4-2-1,-2 2 0,-2-4 1,-3 0 0,-3 1 0,-2 4-1,-3-3 2,-1 8-1,-2-1 1,-1-2 0,-3-1-2,0 7 2,-2-7-1,0 2 1,1 4-2,-2-2 2,-1 0-3,-1 9 1,-2 5 0,0-6 1,-1 4-2,-2 5 0,-1-3 1,-2 11 0,-1-1 0,1-5 0,1-2-2,1 10-3,5 5-8,2 7-20,-7 0 1,4-3-2,-7 3 1</inkml:trace>
  <inkml:trace contextRef="#ctx0" brushRef="#br0" timeOffset="18955.0842">2685 3633 8,'-5'-12'21,"5"12"-3,0 0-2,10-5-1,-10 5-2,15-4-3,-3 4-1,5 0-1,7 3-1,9-4-1,9 4 1,6-4-1,14 4-1,8-1 0,14 1-1,10-6 0,8 2-1,1 1 0,7-2 0,0 0-2,1-1 0,-5 0 0,-4 1 0,-12 0-1,-8 1 0,-8-1 1,-12 2-1,-13 1 0,-8 1 0,-14-1 1,-6 1-1,-8 0 0,-13-2-1,9 9-3,-9-9-11,-12 1-17,12-1-1,-15 0-1,5 5 2</inkml:trace>
  <inkml:trace contextRef="#ctx0" brushRef="#br0" timeOffset="27647.5814">2783 4438 26,'0'0'20,"0"0"0,13-4 0,-13 4-2,0 0-4,0 0-2,-1 10-2,0-1-2,1-9-2,-14 19-1,1-9-2,-1 8-1,-3 0 0,-4 1 0,-4 0-2,2 1 2,-3 5-1,3-1-1,0 0 1,1-2-1,5-4 0,1 1 0,7-3 1,0-1-1,5-6 0,4-9-1,0 13 1,0-13-1,12 13 1,-2-10 0,0-1 1,5 3-1,2-4 1,0 1 0,6 1 1,3-3-1,3 0 0,5 5 0,4-3 0,2 0-1,2 2 0,2 1 0,-1-2 0,-2 3 0,-2 2 1,-5-5-1,-5 1 0,-4 0 0,-5-1 1,-6 0 1,-4-2-1,-10-1 1,9-9 0,-9 9-1,-4-15 1,-1 2 0,-5-6-1,1-3 0,-2-5-1,-3-2 1,-2-3-2,-1-1 2,-2-2-2,0 1 1,-3 2 1,0 4-1,-2 1 0,1 5 0,0 2 1,0 2 0,4 4 0,1 1-1,4 2 0,3 5-1,11 6 1,-10-5-3,10 5-4,5 12-12,-5-12-17,20 24 0,-6-11 0,6 3 1</inkml:trace>
  <inkml:trace contextRef="#ctx0" brushRef="#br0" timeOffset="29948.713">3782 4369 4,'0'0'27,"0"0"0,0 0 3,0 0-12,0 0-3,0 0-2,-12-4-4,13 13-2,-1-9-2,-5 20-1,1-7-1,2 8 0,-1-2 0,1 5 1,-1-1-2,2 1 0,1-2-1,2 2 1,2 2 0,1-3-1,2-3-1,3 1 1,3-6 0,1 2-1,3-4 1,2-1-1,-1-9 0,3 0 1,1-3 0,-1-4 0,-1-1-1,1-5 1,-4-4-1,1-1 1,-4-1 0,0-4 0,-4-2-1,-1 0 1,-3-2 0,-2-1 0,-2-2-1,-2 1 1,-1-2-1,1 3 0,-1 2 1,-3-2-1,3 6 0,1 4-1,0 6 1,0 9 0,0 0-1,0 0-1,12 3-5,-10 11-27,-2-14-1,11 20-1,-11-20 1</inkml:trace>
  <inkml:trace contextRef="#ctx0" brushRef="#br0" timeOffset="45943.6277">3245 4888 42,'13'3'31,"-13"-3"2,0 0-9,0 0-7,0 0-5,0 0-3,0 0-1,0 0-2,0 0-3,0 0 0,6 10 0,-6-10 0,0 0-2,-1 12 1,1-12-1,-2 16 0,0-1 0,-1-1 0,-2 3-1,1 5 0,0 1 1,-2 1-1,-1 0 0,-3-1 0,0-3 0,1 3 0,0-7 1,0-2-1,9-14 0,-13 13 1,13-13-1,0 0 0,0 0 1,-6-18-1,6 3 0,1-7 0,0-3 1,1-3-1,2-3 0,3-3 0,1 0 0,2 3 0,0 3 1,1 2-1,0 4 0,0 6-1,-2 4 2,-9 12 0,14-10-1,-14 10 0,12 0 0,-3 9 0,0 2 1,1 1-1,2 2 0,3 5 0,1 0 1,0 3-1,1 3 0,0-1 1,-1 1-1,1 4 0,-1-2 0,-4-3 1,0-1-3,-2-2 1,-1-2-2,-4-3-1,5-2-3,-10-14-3,4 14-7,-4-14-12,0 0-7,-12 7-1,0-13 3</inkml:trace>
  <inkml:trace contextRef="#ctx0" brushRef="#br0" timeOffset="46142.6392">3171 5146 53,'14'-7'33,"1"-4"0,5 4-9,7 0-7,-2-3-10,7 2-12,0-3-25,5 5-2,-2-9-2,4 3 1</inkml:trace>
  <inkml:trace contextRef="#ctx0" brushRef="#br0" timeOffset="47039.6904">4713 4224 37,'0'0'32,"0"0"1,0 0-1,0 0-13,0 0-6,-16 1-4,1-2-4,1 5-1,-6 0-1,-2 5-1,-5-1-1,-1 2 0,0 1 0,4 3-1,2 0 0,3-1 1,6-3-2,5 2 1,9-1 0,8-1 0,5 4 0,6-3 0,4-1 0,5 5 0,2 0 1,2 1-1,0 2 0,-2 2 0,-4-1 0,-3 3-1,-4 2 1,-6-4 1,-7 1-2,-4-2 1,-7 2 1,-4-8 0,-7-2 0,0-5-1,-6-5 1,0 1 0,0-4-1,-2-4 1,4-3-3,2 1-2,5 5-6,-1-2-21,13 5-4,-6-13-1,9 3 1</inkml:trace>
  <inkml:trace contextRef="#ctx0" brushRef="#br0" timeOffset="47484.716">5237 4377 31,'0'0'30,"-25"4"2,16 5-3,-9 1-10,1-6-8,7 10-2,2-2-2,3 2-1,3-1-3,8 2 0,0-1-1,8-1 0,1-3 0,5-2-1,-2-4 0,7 0 0,-3-6 0,0-4-1,-3-5 0,-1-1 0,-5-3 1,-4 0-1,-5-2 0,-8-2-1,-6 3 1,-4 2-1,-6 3 1,-7 4 0,-3 3-1,0 5 1,0 2-2,2 4-2,6 6-4,0-5-12,6 1-14,14 4 0,2-13-1,17 12 1</inkml:trace>
  <inkml:trace contextRef="#ctx0" brushRef="#br0" timeOffset="48086.7504">5605 4203 56,'9'14'32,"-6"-3"1,5 10-1,1 0-25,-4 2-2,6 10 2,-2-3-3,3 4 0,-2-3-2,1-1-1,-2-3-1,-2-3-1,0-5 0,-2-10-2,-5-9 1,0 0-2,2-12 0,-4-8 1,1-2 0,-2-7 0,2-2 1,1-1 0,4 3 1,0-1 0,2 7 1,3 2 0,6 3 0,0 6 0,5 5 1,1-1-1,0 3 1,3 4-1,-3-1 1,-3 2-1,-5 1 1,-2-1-1,-11 0 1,0 0-1,0 0 1,-13-8 1,-1 4-1,0 2 1,-4-3 0,3 2-1,0 2 2,2-2-3,3 4-5,10-1-12,-12 0-14,12 0-1,0 0-1,19 9 0</inkml:trace>
  <inkml:trace contextRef="#ctx0" brushRef="#br0" timeOffset="48601.7798">6771 4154 45,'4'-12'33,"-4"12"3,-14-11-1,-3 2-16,4 9-5,-9-5-3,2 5-4,-8-1-2,3 7-2,-4 0 1,-2 2-1,-2 3-1,2 3 0,0-1-1,6 5 1,3 0-1,4-3 1,7 1-1,9 0-1,7 1 1,8-5 0,6 1-1,4-1 1,4 0-1,5 2 0,1 0-1,-1-2 0,2-2-1,-3 2-2,0 2-1,-7-6-5,3 5-8,-13-5-18,-2-4-2,-2 2-2,-10-6 4</inkml:trace>
  <inkml:trace contextRef="#ctx0" brushRef="#br0" timeOffset="48848.7939">6470 4518 33,'0'0'34,"2"10"2,8-6 0,7 3-14,-6-8-4,13 9-4,-4-6-5,9 2-4,-4-4-1,5 5-2,0-1-1,-2-4-2,-2 1-3,-5-4-8,3-1-26,-8 5 0,-16-1 2,11-5-3</inkml:trace>
  <inkml:trace contextRef="#ctx0" brushRef="#br0" timeOffset="49891.8537">7391 4070 12,'19'5'28,"-19"-5"2,11 0 3,-11 0-14,0 0-1,0 0-2,0 0-4,0 0-1,0 0-4,-12-7-1,2 5-2,-2 2-1,-5-1-1,-2 4-1,-3 0 1,-3 1 0,-2 1-2,-2 4 1,-1-1 0,3-1 0,1 3 0,5-2-1,3-2 0,6 4 0,4 0 1,8-10-1,6 14 0,6-4 0,6-2 0,6 4 1,6-1-1,5 0 0,2 1 0,4 4 0,0-3 0,-1 0 0,-3 4-1,-5 0 1,-6 1-1,-6 3 1,-7-1-1,-11 0 1,-9 2 0,-7 2 0,-6-3 0,-7 0 0,-5-4 0,-2-2 1,-2-5 0,4 0 0,2-6 1,4-5 0,2-4-1,7-1 0,4-3 0,4-1-1,9 10-3,-7-22-6,12 11-30,-5 11 1,11-16 0,-2 12-1</inkml:trace>
  <inkml:trace contextRef="#ctx0" brushRef="#br0" timeOffset="77908.4561">6722 4141 8,'-9'-5'11,"9"5"-1,0 0-1,-11 5 0,11-5-1,-11 0 0,11 0-1,-11-1 0,11 1 1,-13-1-2,13 1-1,-14-2 0,14 2-1,-16 1 0,16-1-1,-19 3 0,9 0 0,-1-2-1,1 3 1,-1 0-1,1-2 1,-1 0-1,1 2-1,1-1 1,-2-1 0,1 2 0,1 0 0,0-2 0,-1 4-1,1-2 1,0 0 0,9-4-1,-15 10 1,15-10-1,-14 11-1,14-11 1,-14 15-1,14-15 0,-10 17 0,7-8 0,3-9 0,-5 15 0,4-4 0,1-11 0,4 16 1,-4-16-1,7 16 1,-7-16 0,12 14 0,-12-14 0,12 15 0,-12-15 0,13 12 0,-13-12 0,11 13 0,-11-13 0,9 11 0,-9-11 0,10 10 0,-10-10 0,12 9 0,-12-9 0,14 8 1,-14-8-1,16 6 1,-16-6-1,14 6 0,-14-6-1,16 4 1,-16-4 0,14 8 0,-5-5 0,-9-3-1,17 4 0,-7 1 1,1 0-1,-1-4 1,0 0-1,1 2 0,0-1 0,-1 0 1,2 1 0,-1-2-1,2-1 0,0 1 1,-1-1 0,2-2-1,-2-1 0,1 2 0,-2 0 1,-1 0-1,0 0 1,-10 1-1,15-3 0,-15 3 0,13 2 0,-13-2 1,0 0-1,11-2-1,-11 2 1,0 0 1,9 2-1,-9-2 0,0 0 1,0 0-1,0 0 1,0 0 1,0 0-1,0 0-1,0 0 1,0 0-1,0 0-5,-5-9-13,5 9-18,-11-6 1,-1 0 0,12 6 0</inkml:trace>
  <inkml:trace contextRef="#ctx0" brushRef="#br0" timeOffset="84863.8539">2755 6082 16,'0'0'19,"11"-6"0,-11 6-1,10-3 0,-10 3-4,0 0-2,8 9-1,-8-9-1,-3 17-2,-4-7 0,-1 7-3,-8 1-1,2 7 0,-7 0-2,-1 8 1,-3 3-2,-5-2 0,-2 0 0,1 6-1,0-5 1,2-2 0,1-3 0,5-5-1,3-7 0,9 2 0,6-7 0,5-13 0,0 0-1,24 11 0,-3-13 0,6 1 0,6-4 1,4-1 0,6 1 0,2 2-1,3 0 1,-4-1 1,2 0-1,-3 0 0,-3 3 0,-1 1 0,-8-1 0,-4-1 1,-5 0-1,-1 2 0,-6 1 1,-3-1 0,-12 0 0,13-6 1,-13 6-1,3-12 1,-6 0 0,-2-4 1,-4-6-1,-3-2-1,-3-5 1,-5-3 0,-5-5 0,-1 0-1,-4 0 1,2 6-1,-1 1 0,4 4 0,2 5-1,7 7 1,3 3-1,13 11 0,-11-7 0,11 7-2,0 0-2,0 0-7,0 0-26,14 13 2,-14-13-2,18 13 1</inkml:trace>
  <inkml:trace contextRef="#ctx0" brushRef="#br0" timeOffset="85512.8911">3276 6388 19,'0'0'28,"11"2"0,-11-2 3,-1 11-16,2 8-2,-3 1-3,1 5-2,-4 2-3,1 5-2,-4 1 1,1 0-1,-3-3 0,3-3-2,-2-7 1,2-1-1,0-7 0,7-12 0,0 0 0,0 0-1,-4-16 0,7-3 1,2-5-2,1-6 1,1-4 0,2 0 0,1-1-1,0 0 1,-1 3 0,3 2 0,-2 8 1,-1 4-1,1 5 0,-10 13 1,15-11-1,-15 11 0,18 18 1,-10 0 1,0 3-2,3 3 2,-1 2-1,1 6 0,1-3 0,-1-2 1,-2-3-2,3 0 0,-2-4 1,-1-2-3,3 1-3,-5-8-7,3-2-16,-2 3-6,-8-12-1,8 9 1</inkml:trace>
  <inkml:trace contextRef="#ctx0" brushRef="#br0" timeOffset="85753.9047">3237 6613 42,'0'0'32,"20"-7"1,-9 0 0,0-3-24,7 9 1,0-4-2,3 0-2,2 0-8,0 0-11,-4-3-19,9 5-1,-8-7 0,5 3 0</inkml:trace>
  <inkml:trace contextRef="#ctx0" brushRef="#br0" timeOffset="86380.9406">4176 6104 29,'0'0'32,"-11"-10"1,11 10 0,-20-9-15,1 1-2,3 2-2,-9-5-6,5 7-2,-5-2-1,0 3-1,-3 3-1,5 3-1,-2 1-1,0 7 1,1 1-2,1 3 2,3 1-3,2 6 2,4 3-1,1-2 0,4 2 0,6 0 0,4-1 0,5 2-1,6-4 1,1-5 0,4-5-1,4 2 1,4-4 0,3-3 0,2 0 0,1-7 0,0-3 0,2 6 0,1-1 0,-3-5-1,0 1-3,-6-1-3,1 6-9,-12 1-17,-1-3-3,-13-1-1,0 0 1</inkml:trace>
  <inkml:trace contextRef="#ctx0" brushRef="#br0" timeOffset="86655.9564">3798 6511 22,'4'12'30,"-4"-12"3,17 4-1,-4 1-14,2-5-2,9 3-1,-5-7-3,13 5-4,-1-5-3,6 1-1,-2-4-2,2 3-2,0 0-3,-6-1-8,2 0-25,-7 3 1,-12-5-2,0 6 1</inkml:trace>
  <inkml:trace contextRef="#ctx0" brushRef="#br0" timeOffset="90893.1988">4870 6086 17,'10'9'29,"-10"-9"1,0 0-5,0 0-4,-10-3-3,10 3-3,-10 1-4,10-1-2,-20-2-3,20 2-1,-21 3-1,7-2-1,-6 0-1,3 3-1,-5-4 0,1 5 0,1 2-1,-3-3 1,0 2-1,6 3-1,1 0 2,4-2-1,3 4 0,9-11 0,-4 15-1,4-15 1,15 19 1,-2-14-1,5-1 0,3 4-1,3-2 2,2-1-1,2 1 0,1 0 0,-1-2 0,0 6 0,-2-1 0,-5-2 1,0 2-2,-4 4 1,-5 0 0,-6 3 0,-3 2 0,-7-2-1,-5 3 1,-4 2-1,-3 0 1,-4-4 0,-4-2 0,1-2 0,-5-3 0,0 0 1,1-5 0,1-4 1,1-3-1,3 2 1,3-2 0,3-1 0,5-2-1,11 5-1,-9-8 0,9 8-3,0 0-6,12-7-24,-3 2-4,3 0 0,-3 0-1</inkml:trace>
  <inkml:trace contextRef="#ctx0" brushRef="#br0" timeOffset="110659.3294">6285 5748 11,'17'-20'29,"3"18"1,-20 2 1,-3 10-11,-8 16-3,-14 8-3,-4 12-3,-11 2-2,-3 15-4,-6 1 0,-1 5-2,-3 1-1,2-1 0,2-4-1,6-3 0,4-5-1,5-12-2,8-4-3,5-12-8,7-9-22,12-3 1,2-17-1,0 0 0</inkml:trace>
  <inkml:trace contextRef="#ctx0" brushRef="#br0" timeOffset="111434.3737">6746 6161 28,'5'10'27,"6"13"0,-5-4 1,-1 13-19,3 1-2,-1 3-3,-2 4-2,2-3 0,-5-3-2,3-3 0,-3-5 0,0-10-2,-2-5 0,0-11 0,0 0 0,2-16 0,-1-4-2,1-6 1,0-7 0,3-1 1,1-4 0,1-1 0,3 5 1,1 4 1,2 3 1,-2 5 0,5 7 1,-3 3 0,4 7 0,-3 2 1,2 1-1,-4 1 1,4 4-1,-4-1 0,-1-1 1,-11-1-1,16-1 1,-16 1 1,0 0-1,0 0 0,3-14 0,-3 14 0,-12-8-1,2 6-1,0 0 0,0 4-2,-2-2-3,12 0-6,-14 19-20,4-15-1,8 6 1,2-10 0</inkml:trace>
  <inkml:trace contextRef="#ctx0" brushRef="#br0" timeOffset="112202.4175">6244 6384 5,'-16'7'23,"12"10"0,-7-6-6,8 1-4,3-2 0,6-1-2,4 1-2,3-6-1,6 0-2,0-7-1,1-1 0,-3-6-1,1 2-1,-3-3-1,-3-5 0,-4 1-1,-3-2 1,-4 2-1,-3-1-1,-5 5-1,-5-3-1,-2 7-6,-5 5-13,-4-3-9,5 13-1,-8-6 1</inkml:trace>
  <inkml:trace contextRef="#ctx0" brushRef="#br0" timeOffset="115137.5855">2468 7398 41,'0'0'30,"0"0"1,0 0-8,0 0-10,0 0-2,0 0-3,0 0-2,-5 17-2,1-5 1,-3 4-4,-1 7 1,-4 2 0,-2 4-1,-2 4 0,-4 0 0,-2 2-1,-3 2 0,0-2 0,-4-3 1,2-1-1,3-5 0,1-4 0,3-3 0,4-5 0,6-3 0,10-11 0,-3 10 0,3-10 1,21 1-1,-1-4 0,5-1 0,5-1 0,4 1 1,2 1-1,4-1 1,0 1-2,2 0 1,-2 3-1,-2 2 1,-3 1-1,-3-2 1,-4 2-1,-3 0 0,-7 2 1,-3-2 0,-5-2 0,-10-1 1,12-7-1,-12 7 0,0-13 0,-5 0 1,-1-6-1,0-3 0,-2-4 1,-4-5-1,-1-3 0,-2-6 1,0 0 0,-2 1 0,1 3 0,-3 3 1,3 3-1,0 8 1,1 4 0,3 7-1,3 3 0,9 8-1,-10-7-3,10 7-2,0 0-7,6 17-23,-6-17-1,18 20 0,-10-9 1</inkml:trace>
  <inkml:trace contextRef="#ctx0" brushRef="#br0" timeOffset="115700.6177">2981 7787 54,'0'0'33,"1"17"-1,-7-3 1,-2-1-25,2 9 0,-6-2 0,2 6-4,-3-3 0,2 3-2,-2-3 0,2-5-1,0-3 1,3-4-2,8-11 1,0 0 0,0 0-1,1-13 1,5-5-1,3-3 0,0-5 1,2-5-1,0-1 0,0 0 0,-1 0 0,-1 7 0,-2 2 0,-1 3 0,-1 9 0,-5 11 0,12 0 1,-12 0-1,13 21 1,-3-1-1,2 3 0,2 7 1,-1 4 0,2-1-1,-1-1 0,0-1 0,0-1 0,-5-6-3,3 0-3,-7-13-5,6-4-21,-11-7-3,0 0-1,0 0 1</inkml:trace>
  <inkml:trace contextRef="#ctx0" brushRef="#br0" timeOffset="115892.6287">2855 7984 55,'-12'-7'35,"22"1"-1,3-4-4,6-2-19,12 7 0,-1-5-4,4 4-5,0 1-6,-3 0-10,2-1-20,-1 8-1,-7-6 1,-2 0-1</inkml:trace>
  <inkml:trace contextRef="#ctx0" brushRef="#br0" timeOffset="116302.6521">3469 7567 34,'-21'7'31,"5"9"1,-2 1 1,0 0-18,7 6-3,-1-4-2,12 7-2,4-5-3,7 1-1,2-6-1,10-2-1,1-8 0,1 0-1,0-5 1,0-8-1,-4-3-1,-1-4 1,-5-2 0,-5-5 0,-6-1-1,-8-3 0,-6 0 0,-2 4 0,-7 1-1,-3 3 0,0 6-2,-2 3-2,6 9-4,-1 2-9,7 3-17,8 6 0,4-12 0,9 22 1</inkml:trace>
  <inkml:trace contextRef="#ctx0" brushRef="#br0" timeOffset="116793.6802">3781 7468 65,'0'0'34,"11"-12"-2,-11 12 1,14 12-26,-7 3-3,-2 6-2,1 6 0,0 6-1,-1 5-1,-1-2 0,-1-1 0,-2-3 0,-1-6-1,-2-7 1,0-7-1,2-12 0,0 0 0,-8-22-1,9 1-1,-3-9 0,4 0 0,1-2 0,5 1 0,-1 0 1,2 8 0,4 1 0,0 7 2,3 4-2,-1 5 2,0 2-1,-1 4 1,-1 2 0,-1-3 0,-1 1 1,-11 0 1,15-4 0,-15 4 0,7-14 0,-7 3 0,-2 2 1,-2-1-2,-2 1-2,6 9-3,-14-11-7,14 11-20,-11 0 0,1 2-2,10 7 2</inkml:trace>
  <inkml:trace contextRef="#ctx0" brushRef="#br0" timeOffset="117250.7064">4799 7436 54,'0'0'34,"-2"-9"0,2 9 0,-15-18-23,15 18-1,-18-15-3,8 8-2,-5-4-2,-3 5-1,-5 1-1,-3 1 1,-8 5-1,-1 3 0,-4 1 1,0 6 0,1 3-1,4 1 1,6 2 0,8 4-1,10-2 1,10-1-1,10 1 0,12 2 0,4-3 0,7-1-1,3 0 1,-1-4 0,-1-1-1,0 1-1,-3-2-1,-7-6-2,2 5-6,-11-9-10,-3-1-19,-2 1 2,-10-1-1,2-9 1</inkml:trace>
  <inkml:trace contextRef="#ctx0" brushRef="#br0" timeOffset="117455.7181">4495 7700 57,'8'14'37,"2"-12"1,8 3 0,5 4-20,-7-7-6,9 7-4,-6-4-3,2 3-3,2 0-4,-6-3-14,-1-1-22,2-3 1,-4-6-2,2-2 1</inkml:trace>
  <inkml:trace contextRef="#ctx0" brushRef="#br0" timeOffset="119924.8593">5504 7440 21,'0'0'27,"0"0"1,0 0-5,0 0-6,0 0-3,-12-12-4,12 12-3,-13-3-3,3 2-1,-4 1 0,1 3-2,-6 1-1,-1 0 1,-3 4-1,0 1 0,-2 1 0,3 2 1,1 2-1,3-4 1,4 3-1,6-2 1,6-2-1,2-9 1,17 17 0,0-11 0,6 0-1,5 1 1,4 2 0,-1 0 0,1 3 1,-2 7-2,-4 0 0,-6 3 1,-8 3-1,-7 1 0,-7-1 0,-5 2 0,-7-2 0,-4-6 0,-6-2 0,0-4 1,-2-6 0,4 0 0,-1-6 1,4-4-1,2-5 0,4 2 0,13 6-1,-9-17-4,9 17-5,11-18-10,-1 6-14,10 6-1,0-5 1,7 4 1</inkml:trace>
  <inkml:trace contextRef="#ctx0" brushRef="#br0" timeOffset="120344.8833">5840 7591 43,'-19'-4'30,"8"12"1,-9-2-5,0 1-13,7 9-1,-5-1-3,9 4-1,1-2-3,10 3-1,3-1-2,6 0 0,8-6 0,6-1-1,3-5 0,3-2 0,0-3 0,-3-6 0,-1-4-1,-3-1 1,-8-2-1,-6-3 1,-6-2-1,-6-4 1,-7 1-1,-5 2 0,-4 1 0,-6-2-1,-1 4 1,1 4-2,2 4 0,1 3-1,9 6-4,-2-3-7,14 0-18,5 15-2,-5-15-1,23 16 1</inkml:trace>
  <inkml:trace contextRef="#ctx0" brushRef="#br0" timeOffset="120940.9174">6230 7456 49,'0'0'30,"24"-5"2,-13 4 0,-11 1-23,17 20-2,-12-3-2,2 9-2,-5 3 0,2 4-1,-3 0-2,1 3 1,0-5-1,-2-5 1,-2-6-1,1-6 0,1-14 0,0 0 1,0 0-1,-3-25 0,3 1-1,0-1-1,3-3 1,1-3 0,2 3-1,0 1 1,3 3 0,2 8-1,3 3 2,1 4 0,0 2-1,3 6 0,2 1 1,1 3 0,0-2 0,-2 0 0,-1-3 0,-2 1 0,-2-2 0,-5-6 0,-5 0 1,-4-3-1,-3-1 0,-5 1 0,0 0 1,-5 2-1,-1 2 0,0 4 0,2 2 1,1 3-1,11-1-2,-12 11-2,13-2-13,10 6-13,-11-15-3,14 16 3,-14-16-1</inkml:trace>
  <inkml:trace contextRef="#ctx0" brushRef="#br0" timeOffset="122891.029">4832 5031 19,'74'-15'23,"18"5"-2,-2-1-8,14 1-2,3 0-5,-5 1-2,-3 7-1,-5 0-2,-9 1 1,-9 3-1,-14 0-1,-16 0-2,-11 3-4,-15-2-13,-5 4-5,-15-7 0,-11-2 0</inkml:trace>
  <inkml:trace contextRef="#ctx0" brushRef="#br0" timeOffset="124623.128">7438 7372 25,'0'0'28,"0"0"-6,0 0 0,0 0-3,0 0-3,-10-2-3,1-3-3,9 5-3,-19-4-2,7 2 1,-6-1-4,1 4 1,-8-3-1,1 4-1,-4 3 1,-1 1-1,-3 1 0,3 6 0,0-1 0,4 0 0,4 4-1,5 1 1,5-4-1,7 1 1,6 2 0,4-3 1,6 3-1,6 1 0,1-3 1,2-1-1,2 2 1,2-3-1,1-1 0,0 0-1,-1-3 1,0-7-2,0 1-1,-1-1-2,-1 0-3,-5-6-4,2 4-10,-7-3-14,-13 4-1,0 0 0,-5-12 3</inkml:trace>
  <inkml:trace contextRef="#ctx0" brushRef="#br0" timeOffset="124868.1421">7109 7712 30,'-9'9'32,"9"-9"4,-3 11-2,3-11-12,13 2-6,4 4-3,-3-6-3,6 4-4,0-3-2,5 1-2,-1 0-1,2 1 0,-1 0-2,0-7-1,1 4-6,-2-4-17,-3-3-12,3 2 0,-4-5 1,-1-3 0</inkml:trace>
  <inkml:trace contextRef="#ctx0" brushRef="#br0" timeOffset="125924.2024">8193 7369 10,'8'-9'23,"-8"9"-3,2-11-1,-2 11-1,-2-9-2,2 9-2,-6-9-3,6 9-1,-12-6-3,12 6 0,-17-2-2,7-1-1,-9 3-1,1 7 0,-4-4-1,-3 3 0,-4 2-1,1 3 1,-3-1-1,2 4 1,4 0-1,5-2 0,3 0 0,8 0 0,7-3 0,6 2-1,9-1 1,6-3 0,5 0-1,5 3 1,3-1 0,1 1-1,0 2 1,-1 1-1,-2 1 1,-3 2-1,-7 4 0,-4-2 1,-6 3-1,-4 3 0,-6-1 0,-5-3 0,-5 0 0,-4-3 1,-3-4-1,-4-2 2,-3-3 0,-2-5 0,-3-6 1,3 2-1,-1-4 1,3 1 0,2-2-1,7-1-3,5-1-3,10 8-19,-5-14-14,17 8 0,4-2-1,11-1 0</inkml:trace>
  <inkml:trace contextRef="#ctx0" brushRef="#br0" timeOffset="129772.4226">775 7481 55,'0'0'33,"0"0"-1,0 0-1,0 0-20,54 47-2,-54-47-4,15 51-2,-15-51-2,14 59 1,-14-59-2,5 58 1,-5-58 0,0 0-1,5 64 0,-5-64 0,0 0 1,0 0-1,0 0 0,0 0 0,0 0 0,0 0 0,0 0 0,3-68 0,-3 68 0,10-55-1,-10 55 1,12-53 0,-12 53 1,0 0-2,23-56 1,-23 56 0,0 0 0,0 0 0,54-27 0,-54 27 0,0 0 0,58 0 1,-58 0-1,0 0 0,53 2 0,-53-2 1,0 0 0,0 0-1,0 0 1,0 0 0,0 0 0,0 0-1,0 0 1,0 0 0,-45-52-2,45 52 0,0 0-4,0 0-3,0 0-11,0 0-15,0 0 0,0 0-1,0 0 2</inkml:trace>
  <inkml:trace contextRef="#ctx0" brushRef="#br0" timeOffset="130171.4454">1442 7646 50,'0'0'33,"0"0"2,0 0-1,10 5-19,1-12-5,7 5-2,2-1-3,0 0-2,2-1-2,1 4-1,-2 0-2,-1-1-4,-1 4-4,-19-3-15,13-7-9,-13 7-2,0 0 2,-11 3 0</inkml:trace>
  <inkml:trace contextRef="#ctx0" brushRef="#br0" timeOffset="130393.4581">1394 7745 28,'4'17'32,"6"-14"3,0 1 0,7 0-15,3-8-3,6 5-3,1-6-5,1 3-4,-1-3-3,-1 2-3,1 5-6,-9-7-15,-2 5-13,-4 5 0,-12-5-1,11 2 1</inkml:trace>
  <inkml:trace contextRef="#ctx0" brushRef="#br0" timeOffset="134463.6909">2068 6803 3,'0'0'22,"18"0"3,-18 0-9,24 1-4,-1 3 0,8 2-2,6 5-2,5 3-3,5-1-1,5 3-5,3 1-2,1-2-14,5 6-9,-13-13 1,8 3-1</inkml:trace>
  <inkml:trace contextRef="#ctx0" brushRef="#br0" timeOffset="135199.733">517 7994 24,'0'0'31,"56"23"2,-56-23 0,63 26-15,-63-26-4,85 31-7,-34-10-9,1 5-27,0-10-2,2 5-1,0-11 1</inkml:trace>
  <inkml:trace contextRef="#ctx0" brushRef="#br0" timeOffset="139972.0059">3555 8740 15,'0'0'27,"0"0"0,17-5 2,-17 5-14,0 0-5,0 0-2,0 0-2,0 0-1,0 0-2,9 12 1,-6-3 0,5 6-1,-2 2 0,2 7 0,-2 3 0,1 2-1,0 2-1,-2 2 1,0-3-1,-3-3-1,-1-6 1,0-4-1,-1-7 1,0-10-1,0 0 1,-10-3-1,5-8 1,0-4-1,-1-2 1,0-5-1,2-2 0,3-1 0,1 0 0,4 3-1,2 2 2,5 0-2,2 2 1,6 3 0,1 3 0,2 1 0,0 2 0,1 1 0,1 1 0,-5 2 0,-3 2 0,-4-1 1,-3 0-1,-9 4 0,0 0 1,3-10-1,-3 10 1,-12-11-1,12 11 1,-16-14-1,16 14 0,-15-12 0,15 12 0,-12-7 0,12 7-3,0 0-2,-2 9-12,6 1-16,-4-10 0,13 24-1,-5-15 1</inkml:trace>
  <inkml:trace contextRef="#ctx0" brushRef="#br0" timeOffset="140793.0529">4613 8667 13,'0'0'22,"6"-9"-1,-6 9 0,0 0 0,0 0-3,0 0-2,-1-13-3,1 13-2,0 0-2,-14-6-1,5 1-3,9 5-1,-21-9-2,8 8 1,-5 2-2,0-1 0,-5 2 0,0 7-1,-3-1 0,0 5 0,-2 3 1,1 0-1,2-2 0,3 4-1,6-2 1,3-1 1,7-1-1,7 0 0,7-2 0,5 0 0,5-3 0,4-2 1,3-1-1,2 1 1,2-3 0,-1-2-1,-1-2 0,-1 1 0,-1-2-1,-2 0-1,0 3-3,-9-7-4,3 6-9,-8 1-16,-9-2-1,0 0-1,0 0 2</inkml:trace>
  <inkml:trace contextRef="#ctx0" brushRef="#br0" timeOffset="141036.0668">4363 8949 41,'0'0'33,"0"0"2,6 12-8,6-19-8,11 12-2,-3-11-6,8 6-2,-2-4-5,5 5-1,-3-2-2,-2 0-3,1 4-2,-6-7-4,2 6-12,-2 0-16,-5-5 1,2 1-2,-3-4 2</inkml:trace>
  <inkml:trace contextRef="#ctx0" brushRef="#br0" timeOffset="141548.0961">5288 8656 39,'13'-16'33,"-9"-3"1,2 6-1,-6 3-12,-3-5-9,3 15-4,-8-15-4,8 15-1,-20 2 0,6 2-1,-8 4-1,-3 5 0,-3 1-1,1 4 0,-1 1 1,1 1 0,5-1 0,5 2-1,12-4 1,6-3 0,10 1 0,8-4 0,5 0-1,6-1 1,2 0 0,0 0-1,-2 0 0,-2 2 0,-6 5 0,-9-1 0,-5 4-1,-8 0 0,-6 1 0,-4 2 1,-6-1 0,-4-4 0,-5-3 0,0-2 1,0-4 0,3-2 0,0-4 1,3-3-2,4-2 0,3-1-4,12 3-8,0 0-25,0 0 0,-2-11-1,4 0 2</inkml:trace>
  <inkml:trace contextRef="#ctx0" brushRef="#br0" timeOffset="142592.1558">6350 8466 35,'0'0'29,"0"0"1,2 9-6,-4 2-9,-4 3-3,0 6-2,-7 5-3,1 12-2,-8 5 2,-3 4-2,-7 3-1,0 8-1,-5-1-1,0 3 0,-1-3-1,2-4 0,2-7 0,7-2-1,4-7 0,4-10 0,6-6-1,5-8-4,7-3-4,-1-9-15,0 0-11,22-11 1,-6-3-2,7 0 2</inkml:trace>
  <inkml:trace contextRef="#ctx0" brushRef="#br0" timeOffset="143084.1839">6635 8888 74,'0'0'34,"0"0"-1,0 14 0,0-14-31,0 0-3,-4 12-4,4-12-10,0 0-18,3 15 0,-3-15-1,10 2 2</inkml:trace>
  <inkml:trace contextRef="#ctx0" brushRef="#br0" timeOffset="146447.3763">7001 8737 39,'0'0'32,"11"4"2,-11-4-11,14 13-5,-4 0-4,-5 0-3,7 10-4,-5 2-3,1 3-2,-1 4-2,-2 1 0,-1-1 0,-1-1-1,-2-3 1,-2-8-1,0-7 0,-1-2 0,2-11 1,0 0 0,-8-20-1,7-1 1,1-3 0,2-3 0,3-3 0,1-3 0,4-1 0,6 5-1,0 2 2,2 4-1,-1 3 0,1 6 0,-1 4 0,-2 6 0,-4 2 1,-11 2 0,16 5-1,-16-5 0,11 10 1,-11-10 0,0 0 0,5 9 0,-5-9-1,0 0 1,-1-9 0,1 9 0,-4-13 1,4 13-2,-6-14 2,6 14-1,-9-8 0,9 8 0,-13-1 0,13 1-1,-9 7-1,9-7-4,-4 14-9,4-14-21,5 12-1,-5-12 0,17 5 1</inkml:trace>
  <inkml:trace contextRef="#ctx0" brushRef="#br0" timeOffset="147930.461">3094 9919 16,'5'-14'31,"-5"14"0,0 0 1,0 0-11,0 0-1,0 0-5,0 0-2,5 10-5,1 4-3,-2 1-2,2 6-1,0 3 0,2 4-1,1 2-1,3 2 0,0-2-1,-3-1 1,0-1-1,1-5 0,-2-5-1,-2-3 1,-3-6 1,-3-9-1,0 0 0,2-14 1,-3-2-1,-4-3 1,2-3-1,1-3 0,0-1 0,2 1 0,3 2 1,0 2 0,4 2 0,8 0 0,1 2 0,3 5 1,3-1-1,1 2 2,3 1-2,2 2 1,-2 1 0,-2 4 0,-6-2-1,0 1 1,-6-2 0,-2 3 0,-10 3 0,1-9 0,-1 9-1,-16-8-1,16 8-1,-22-4-3,22 4-3,-22 3-12,12 0-15,10-3-1,3 14 0,8 0 1</inkml:trace>
  <inkml:trace contextRef="#ctx0" brushRef="#br0" timeOffset="148330.4839">3753 10002 60,'-25'10'32,"15"1"1,-6 2-11,2 1-13,7 5-2,1 1-2,8 4 1,2-3-2,8-1-1,2-3-2,6-6 1,4-4-1,0-6 0,0-7 0,0-4-1,-5-5 1,-3-2-1,-4-3 1,-5 0 0,-9-1 0,-7 2-1,-4 1 0,-7 2-1,0 5 0,-4 0-2,2 9-3,-1-2-4,9 9-12,14-5-12,-13 15-1,18-3 2,-5-12-1</inkml:trace>
  <inkml:trace contextRef="#ctx0" brushRef="#br0" timeOffset="148744.5077">4073 9926 73,'0'0'36,"5"-13"0,-5 13-1,15 12-27,-9-3-4,3 10-2,2 5-1,-1 3 0,-1 2-1,0 4 0,-3-3 0,-5-5 0,-2 0 0,0-6-1,-3-7 1,4-12-1,-10 7 1,8-16 0,0-7 0,6-5 0,3-4 1,2-5 0,5-4 0,4 1 1,1 0 0,1 4 0,0 4 0,-1 3 0,-3 5-2,0 6 0,-2 7 0,-5 3-3,1 12-5,-10-11-13,8 14-17,-1 2 2,-3-4-2,3 4 2</inkml:trace>
  <inkml:trace contextRef="#ctx0" brushRef="#br0" timeOffset="149179.5326">5095 9891 54,'5'-16'35,"-5"16"-1,-9-8-8,-2-2-13,0 8-1,-8-3-5,-3 3-1,-7 1-2,-2 6-2,-5 1 0,0 5 0,-2 1-1,5 1 1,4 5 0,6 2-1,10 2 0,9-1 0,9-2 1,11 2-2,7-1 1,4-2 0,5-3 0,2-4-1,-1-4 0,-2-1 0,-1-1-1,-5-6-3,-3 3-4,-7-9-8,-6 2-23,0 3 2,-9 2-1,0 0 3</inkml:trace>
  <inkml:trace contextRef="#ctx0" brushRef="#br0" timeOffset="149398.5451">4802 10207 66,'11'0'38,"8"2"0,1-1 0,-1-3-22,8 8-6,-6-2-5,4 3-2,-4 0-3,-2-1-5,0 6-10,-2-10-24,-7-3 1,2 0-1,-5-11 1</inkml:trace>
  <inkml:trace contextRef="#ctx0" brushRef="#br0" timeOffset="152123.701">6012 9869 18,'13'-6'29,"-13"6"1,0 0-3,0 0-5,-3-11-6,3 11-3,0 0-4,0 0-1,-15-2-2,15 2-3,-17-2 0,6 5-1,-5 0-1,-1 0 0,-5 1 0,-2 2-1,-1 2 1,-2 1 0,1 0-1,2 1 1,3 2 0,6 0 0,4 0 0,6-1-1,9-1 0,6 0 0,7 0 1,5-1-1,6-2 0,2-1 0,3 2 1,0 0-1,-1 1 0,-4 3 1,-5 0-1,-6 3 0,-5 0 0,-9 1 0,-7 0 0,-8-1 0,-4-2 0,-5-2 0,-3-3 1,-1-2-1,0-4 1,3-2 0,0-4-1,6 0 0,5-1-1,5-4-3,6 9-4,9-12-10,2 2-19,11 6 1,4-2-1,11 2 3</inkml:trace>
  <inkml:trace contextRef="#ctx0" brushRef="#br0" timeOffset="152509.7231">6411 9977 44,'0'0'34,"-23"9"1,8 0 0,2 6-19,-4-4-3,6 7-5,0-3-3,8 2-1,4-2-2,8 1-1,5-4 0,2-3 0,7-3 0,4-4-1,-1-3 1,-1-4 0,-4-2-1,-2-3 1,-7-2-1,-4-1 1,-8 1 0,-9-1-1,-6 1 0,-4 2-1,-3 1 0,-2 2-1,1 5-2,-1-2-4,9 7-7,-1 1-15,16-4-6,0 0 0,2 14 1</inkml:trace>
  <inkml:trace contextRef="#ctx0" brushRef="#br0" timeOffset="153050.7539">6734 9841 52,'16'-3'35,"-16"3"0,13 10-1,-7 7-15,-5 1-11,5 5-3,-4 4-2,4 4-1,-1 1-1,-1 0 0,1-2-1,-1-4 0,-1-6 0,-1-5 0,0-4 0,-2-11 0,0 0 0,-5-13 0,4-2 0,-1-4 0,2-1 0,4-4 1,1-3-1,6 3 1,3 2 0,1 3 0,3 2-1,2 5 2,0 1-2,-1 7 1,-3 1 0,-1 1 0,-4 1-1,-1 1 1,-10 0 0,11-3 0,-11 3-1,-1-11 1,1 11 0,-9-13-1,9 13-1,-11-13-3,11 13-8,0 0-26,-10-7 2,10 7-2,0 0 2</inkml:trace>
  <inkml:trace contextRef="#ctx0" brushRef="#br0" timeOffset="157945.0339">7897 9838 24,'0'0'29,"0"0"1,8-9-6,-8 9-5,-3-12-4,3 12-4,-15-13-4,1 4-2,-1 4-2,-7 0 0,-3 3-1,-4 3-2,-3 5 1,-4 1 0,-2 5 0,0 5 0,2 2 1,1 5 0,9 4-1,5-2 2,9 2-1,8-2 1,11-1-1,7-3 1,10-1-1,5-8 0,4-2 0,1-3-1,3-6-1,0-1-2,-2-5-5,-1 5-4,-11-8-8,-2 0-17,-4 5 1,-17 2-2,0 0 3</inkml:trace>
  <inkml:trace contextRef="#ctx0" brushRef="#br0" timeOffset="158160.0462">7622 10147 20,'-21'7'32,"12"3"2,9-10 1,0 0-11,0 0-6,20 5-4,2-2-4,-3-5-3,7 4-3,1-1-2,2 1-2,-1 2 0,0-5-3,1 3-6,-3-4-12,-2-2-15,5 2 1,-4-7-2,3 1 2</inkml:trace>
  <inkml:trace contextRef="#ctx0" brushRef="#br0" timeOffset="158742.0795">8643 9748 9,'10'-5'28,"-10"-6"1,0 11 0,1-14-10,-12 6-3,0 6-2,-10-1-4,-2 5-3,-9 0-1,1 6-1,-5-2-2,2 8 0,0-2-1,4 4 0,4-1-1,9 4 1,4-2-1,8 1 0,6-2 0,9-1-1,5-2 1,6 1 0,6-3 0,3 0 0,1 1 0,0 1-1,-2 0 2,-6 2-2,-4 1 1,-7 3-1,-10 1 1,-7 2-1,-6-1 0,-10-2 0,-4-1 1,-3-2 0,0-3 0,-1-4 0,2-3 0,3-5-3,9 0-13,15-1-21,-6-9 0,6 9-1,22-22 0</inkml:trace>
  <inkml:trace contextRef="#ctx0" brushRef="#br0" timeOffset="163378.3446">11370 4841 6,'-19'71'10,"9"-4"-1,12-1 0,8-4-2,15 0 1,8-9-2,13-5-1,5-6-1,13-4-1,6-8-1,7-6 0,6-6-1,4-11 0,3-3 0,3-8 1,2-8 1,-6-6 3,0-6 0,-4-8 1,-2-4 2,-10-11 0,-4-10 0,-13-12 0,-6-3-1,-12-14-2,-14-2-2,-19-6-1,-16-4-1,-21 3-1,-18 5-2,-18 9 0,-19 5-1,-15 16 0,-13 12-1,-5 17-1,-5 14-3,0 21-1,-1 14-3,8 17-8,14 19-11,8 1 2,25 14 1</inkml:trace>
  <inkml:trace contextRef="#ctx0" brushRef="#br0" timeOffset="163948.3773">13588 4342 1,'-69'28'20,"-9"3"-1,10 19-10,3 5-1,12 10-1,14 10-2,15 5-1,13 1-1,15 2 0,13-3 0,17-1 2,16-6-2,13-4 0,9-9 0,14-12-2,8-8 0,9-12 0,3-12 0,1-14 1,-4-12 0,-5-13 2,-4-13 0,-16-11 1,-10-17 0,-20-15 0,-14-5-1,-21-13-1,-18-2-1,-25-2-1,-19-1-3,-19 7-1,-20 13-2,-12 17-4,-11 12-10,-9 13-10,12 21 2,-5 5 0</inkml:trace>
  <inkml:trace contextRef="#ctx0" brushRef="#br0" timeOffset="165558.4693">11625 3786 6,'-127'56'7,"2"3"-1,5 7-4,3 5 1,7 5-1,6 4 1,11 5 0,4 1 1,14 4 1,6 3-1,10 2 0,12 0-1,14 1 0,9-3-1,17 3 0,13 0 0,13-3-1,13-4 1,17-1 0,13-3 0,14-5 0,11-2 0,12-7 0,11-7 0,12-4 0,9-3-1,10-9 0,8-6 0,13-7 0,8-4-1,7-5 1,7-3 1,2-6 1,1-9 0,2-5 0,1-4 0,-3-7 2,-4-8 0,-4-8-1,-2-5 1,-5-6 0,1-1 1,-9-8 0,0-5 0,-12-8-2,-4 3 0,-12-8 1,-8-5-2,-14-6-1,-10-4-1,-13-6-1,-16-1 1,-15-4 0,-15-5-1,-20-1 0,-17-1 0,-20-1 0,-16-2 1,-21 2-2,-15 0 0,-17 1 0,-14 3 0,-11 5 0,-11-1-1,-9 6 0,-13 2 0,-7 7 1,-9 3 0,-6 6-1,-4 4 2,-7 5-1,-1 7 1,-4 6 0,-2 8 0,0 7 0,1 10-1,-1 8 0,0 8-2,5 11-1,0 7-3,7 12-5,11 11-16,4-1-2,21 13 2,10-5 1</inkml:trace>
  <inkml:trace contextRef="#ctx0" brushRef="#br0" timeOffset="172531.8683">3362 11072 28,'0'0'30,"0"0"3,0 0-1,-3 12-16,3-12-3,6 16-4,-2-5-3,4 10 0,0 3-3,1 5-2,0 2 0,2 3 0,-1 0-1,-3 0 0,0-3 0,-2-4 0,-1-6 0,-3-6-1,-1-15 1,-2 10-1,2-10 1,-5-18-1,3-1 1,-2-6-1,3-5 0,5-4 1,-1 0-1,4 1 1,4 1-1,3 1 1,2 4 0,6 6 0,1 3 0,-1 6 1,1 2-1,-1 4 1,-4 3-1,0 3 1,-6 1 0,-2 2 0,-10-3 0,0 0 0,0 0 0,0 0 0,0 0 1,-20 8-2,9-8 1,-3 3-2,3 0-1,-3 0-4,14-3-8,-11 17-19,11-17 0,8 13-3,3-11 3</inkml:trace>
  <inkml:trace contextRef="#ctx0" brushRef="#br0" timeOffset="173000.8951">3779 10899 56,'9'-4'34,"-9"4"-1,18-11 0,-1 10-22,-4-1-4,5 6-3,-2-1-2,2 4 0,-1 1 0,0 3-1,-2 0 0,-2 0 0,-4 0-1,-2 2 0,-5-2-1,-7 0 1,-5 1-1,-1-2 1,-7 0-1,-1 2 0,2-4 1,0 0 0,3-1 0,14-7 0,-11 13 1,11-13-1,8 10 1,4-5 0,3 3-1,5-2 0,1 2-1,-1-1-2,7 5-7,-5-3-19,2-3-5,5 5-1,-4-6 1</inkml:trace>
  <inkml:trace contextRef="#ctx0" brushRef="#br0" timeOffset="173508.924">4749 11083 49,'-1'-18'32,"1"18"-4,-12-15-6,-3 6-6,5 6-4,-11-2-4,3 6-1,-8 1-3,-2 4-1,-5 1 0,1 9 0,-3 2-1,1 1 1,1 0-1,8 4 0,3-3 0,9 2 0,7 0-1,9-3 1,11-3-1,8 0-1,4-2 1,4-2 0,3-2-1,3 0-1,1-5 0,-4-1-2,-3 0-2,-7-6-3,1 7-7,-8-5-17,-7-3-5,-9 3 0,0 0 2</inkml:trace>
  <inkml:trace contextRef="#ctx0" brushRef="#br0" timeOffset="173736.9372">4378 11450 41,'-7'14'35,"7"-14"1,1 9 1,11-5-18,4-8-5,11 5-5,-3-7-3,11 5-4,0-2-3,-2-3-5,5 9-9,-5-2-21,-3-5-1,1 2 0,-4-5 1</inkml:trace>
  <inkml:trace contextRef="#ctx0" brushRef="#br0" timeOffset="174276.9681">5386 11022 21,'-1'-25'29,"1"25"1,-23-19 2,4 11-16,0 7-3,-10-2-2,1 12 0,-5-4-1,4 9-2,-2-4-3,7 8-1,2-3-1,8 4 0,6-3-1,12 1-1,7-1 0,9 2 0,5-1-1,2 1 1,6 0-1,-1-1-1,-4 6 0,-5-1-1,-4 1 0,-10-1-1,-6 0 1,-7-1 0,-7 0 1,-8-2 0,-4-6 2,-5-3 1,-5-4 1,3 0 0,-1-6 0,4-1 1,0-2-1,7 0-1,6-4-2,3 1-5,11 6-16,0 0-17,15-8 0,2 7 0,1-5 0</inkml:trace>
  <inkml:trace contextRef="#ctx0" brushRef="#br0" timeOffset="174932.0055">4181 11932 64,'12'-2'36,"-12"2"-1,0 0-2,0 0-21,0 0-14,-1 11-14,1-11-18,-7 18-1,-3-8-1,8 8 1</inkml:trace>
  <inkml:trace contextRef="#ctx0" brushRef="#br0" timeOffset="175080.014">4185 12294 63,'0'0'33,"5"11"-5,-5-11-5,-1-20-42,1 20-12,2-16-3,-2 16 0</inkml:trace>
  <inkml:trace contextRef="#ctx0" brushRef="#br0" timeOffset="175247.0235">4233 12488 57,'-11'29'35,"3"1"-1,-6-9-1,10-6-19,-2 0-17,6-15-27,7 15-3,-7-15-2,18 0 1</inkml:trace>
  <inkml:trace contextRef="#ctx0" brushRef="#br0" timeOffset="176765.1104">3155 13202 57,'0'0'32,"0"0"-1,0 0 0,-1-14-12,1 14-6,4 12-3,4 3-5,-4 2-1,6 7-4,1 5 1,0 6-1,-1 2 1,3 3-1,-6-3-1,-1-1 1,-2-1 0,-3-6 0,-3-4-1,-1-9 1,3-16-1,-13 7 1,5-18 0,2-8-1,0-8 1,3-4 0,3-4 0,2-1-1,5 2 2,5-1-1,2 4-1,4 5 1,4 5-1,1 3 2,1 5-2,2 4 1,-2 5 0,-1 5 0,-3 4 1,-3 1-1,-5-1 1,-2 1-1,-10-6 1,0 0-1,0 0 0,-6-9 1,-2-1-1,-5 0 0,2 0-1,-2-2 1,2 5-2,1 1-4,10 6-10,1 9-21,-1-9 1,13 16-2,1-8 2</inkml:trace>
  <inkml:trace contextRef="#ctx0" brushRef="#br0" timeOffset="177967.1791">3694 13109 32,'0'0'30,"0"0"2,0 0-1,0 0-17,6 15-5,-4-3-1,-2 0-3,1 4-1,-2 1 1,4 3-2,-2-3 1,2 1-2,-1-3 1,2-4-1,-4-11 0,8 14-1,-8-14 0,10-10 0,-6 1-1,2-4 2,0-3-2,1 1 1,-1-4-1,1 1 0,-1 3 2,4 0-2,1 4 1,-1 4 0,2 2 0,1 4 0,1 5 0,0 4-1,0 3 1,-2 4-1,-3 2 1,4 4-1,-3-1 1,-3 0-1,0 1 1,-2-4-1,-2-2 0,0-2-3,1-2-5,-4-11-24,0 0-5,0 0 1,0 0-2</inkml:trace>
  <inkml:trace contextRef="#ctx0" brushRef="#br0" timeOffset="179035.2402">4805 13172 41,'10'-9'31,"-10"9"-2,-1-14-5,1 14-5,-6-13-5,6 13-1,-21-10-4,11 7-3,-10-2-1,1 6-2,-7-1 0,-2 4-1,-5 1-1,-1 5 1,-3 4-1,-2 3 0,1 3 1,3 2-1,4 0 0,5 2 0,6 0 1,10-1-1,8-3 0,8 1 0,9-5 0,7 0 0,5-2-1,4-1 1,3-3 0,2 1-1,1-5 0,-3-1 0,0-1 0,-2-1 0,-3-1-2,-6-3-1,3 3-3,-11-8-4,3 10-12,-7-4-17,-11 0 0,0 0 1,-9 3 1</inkml:trace>
  <inkml:trace contextRef="#ctx0" brushRef="#br0" timeOffset="179283.2543">4388 13662 66,'0'0'38,"12"3"-2,0-9 3,3-2-26,13 5-5,-2-6-2,10 7-3,1 1-1,1 1-1,3 0-1,2 0 0,1 1-4,-6-4-8,3 1-26,-3 1 0,-7-6-1,-1 0 1</inkml:trace>
  <inkml:trace contextRef="#ctx0" brushRef="#br0" timeOffset="180065.2991">5530 13075 35,'0'0'31,"0"0"2,-11-9-3,-3 6-13,2 6-4,-11-6-2,7 8-2,-10-4-2,2 6-2,-6-2-2,3 6 0,-2-1-2,1 5 0,2-1 0,3 0 0,4 2 0,8-2-1,6 2 1,7-1 0,9 0 1,9-1-2,7-1 1,6 1-1,5 1 1,2 0 0,3 0-1,-3 0 0,-4 1 0,-7 0 0,-6 3 0,-11-1 0,-10-1-1,-8 1 1,-8-3 0,-11-2 0,-6 0 0,-3-3 1,-5-4-1,-1 2 1,3-5 0,4-2 1,2-2-2,9 0 1,7 0-2,6-4-6,9 5-31,16-11 1,-1 6-2,9 1 0</inkml:trace>
  <inkml:trace contextRef="#ctx0" brushRef="#br0" timeOffset="182411.4333">6919 12527 14,'24'-13'25,"5"12"2,-15-6 3,0 7-10,-4 9-9,-11 2 1,1 15 0,-11 3 0,0 15 1,-13 2-3,1 19-2,-10 5-2,-2 10 0,-6 4-2,-2 7-1,-3-1 1,1 4-2,3-3 1,1-8-1,2-7-1,8-8 0,3-13-1,7-13-2,6-9-2,3-19-8,12-14-28,0 0 0,12-29 1,2-3-1</inkml:trace>
  <inkml:trace contextRef="#ctx0" brushRef="#br0" timeOffset="183418.4909">7195 13317 12,'0'0'28,"-6"12"2,-5-7 2,2 1-12,-2 6-4,-3-4-3,3 6-1,-3-4-2,9 5-3,1-5-1,8 2-2,-4-12-1,20 16-1,-2-14-1,5 0 1,3-5-1,-2-2 1,-1-3-1,-1-3-1,-5-2 2,-4-1-2,-8 1 1,-6-3 0,-8 2 0,-4 3-2,-4 1 0,-7 1-2,2 8-6,-4-2-12,3 5-17,10 7 1,13-9-1,-7 21 2</inkml:trace>
  <inkml:trace contextRef="#ctx0" brushRef="#br0" timeOffset="184047.5269">7596 13218 58,'20'22'35,"-11"-10"0,5 5 0,-2 6-19,0-4-9,4 10-3,-2-2-2,-1 1-2,-3 0 0,0-2 0,-3 0 0,-3-7-1,-3-4 1,-1-15-1,0 0 1,-13 1-1,5-13 1,1-7 0,2-6 0,2 0-1,3-6 1,4-1 1,4-1-2,3 2 2,5 2-2,5 5 2,-1 1-2,1 5 3,0 4-2,-3 5 0,-1 4 1,-2 1 0,-5 2 1,-10 2 0,9-1-1,-9 1 1,0 0 0,0 0 0,0 0-1,0 0 0,-13-5-1,13 5-6,0 0-29,-14-2-2,14 2 0,-12 3-1</inkml:trace>
  <inkml:trace contextRef="#ctx0" brushRef="#br0" timeOffset="185374.6028">2689 14529 70,'0'0'37,"5"-10"0,-5 10 0,8 12-25,-4-1-7,6 8-2,0 6 0,2 4-3,1 6 0,0 5 0,-2 2 0,-2-6-1,0-3 0,-4-4 0,-2-7 1,-3-7-1,0-15 1,0 0 0,-7-12 0,6-8 0,0-5 0,1-5 0,3-2 0,4-2 0,4 2 0,5 3 1,2 4-1,3 1 0,2 5 0,2 5 0,-2 3 0,-1 3 0,-4 3 0,-3 2 1,-5 3-1,-10 0 1,11 5 0,-11-5-1,0 0 0,0 0-2,-8 11-6,8-11-15,0 0-14,0 0 0,-1-9-1,12 7 1</inkml:trace>
  <inkml:trace contextRef="#ctx0" brushRef="#br0" timeOffset="185862.6307">3153 14382 85,'0'0'38,"0"0"0,10 0 0,-6 9-31,-5 1-3,2 8 0,-1 1-3,1 2 0,3 3-2,2 0 1,0-2 1,3-2-2,-1-5 1,2-4 0,2-6 0,-2-6 0,-1-7 0,2-6 0,-1-4 0,-1-4 1,3-2-1,-3 0 0,0 2 0,1 1 0,0 4 0,-2 6 0,1 7 0,-9 4 0,15 6 0,-9 6 0,2 5 0,-3 4 1,3 4-2,-1-2-1,2 5-4,-6-4-26,6-5-8,1-4 2,-10-15 0</inkml:trace>
  <inkml:trace contextRef="#ctx0" brushRef="#br0" timeOffset="186637.6751">3786 14605 35,'0'0'32,"-12"-6"3,2 7-7,-4-1-9,14 0-3,-19 12-4,12 1-3,-2-2-2,3 4-2,3 0-2,7 1-1,3-1 0,3-3-1,4-3 0,8-2 0,1-6-1,2-1 0,-1-5 1,-1-4-1,-3-3 1,-5 1-1,-3-4 1,-7 1-1,-7-2 0,-3 1 0,-8 0-1,-3 2 1,-1 1-2,-5 0-1,5 11-6,-4-4-10,5 6-20,6 6 3,6 2-2,6 3 1</inkml:trace>
  <inkml:trace contextRef="#ctx0" brushRef="#br0" timeOffset="187252.7102">4151 14458 63,'0'0'36,"13"25"-1,-8-7-1,-8 3-25,11 8-4,-1-1-1,2 6-2,0 0-1,1 0-1,-2-4 0,-1-5 0,0-4 0,-3-6-1,0-5 0,-4-10 0,-3-10 0,1-5-1,-1-6 2,0-6 0,1-3 0,2-4 0,2-1 0,2 3 1,6 2-1,-1 3 1,4 4-1,4 7 0,0 2 0,3 8 1,0 4-1,-2 3 1,0 1-1,-2 3 1,-2 0 0,-3-1 1,-11-4 0,13-1-1,-13 1 1,2-16 0,-6 4 0,-2-2 0,-3-2-1,1 2 0,-4 1-1,0 3-1,1 6-2,-4-1-8,15 5-27,-13 12 1,7-3 0,5 5 0</inkml:trace>
  <inkml:trace contextRef="#ctx0" brushRef="#br0" timeOffset="188154.7618">5430 14376 25,'0'0'32,"0"0"3,9-12-5,-9 12-8,-8-10-6,8 10-3,-16-3-5,2 3-2,-5-1-3,-2 5 0,-6 0-1,-2 5 0,-3 1 0,0 4 0,-2 1 0,2 3 0,3-1-1,6 1 1,6-1-1,8 0 0,8 0 0,10-1 0,6-1 1,9 0 0,4-3 0,5 1 0,3-2 0,2 0-1,1-5 1,1-1-2,-2-1 1,-3-4-2,0 2-1,-7-4-1,-1 1-4,-11-5-7,0 1-25,-16 5 0,0 0-1,0 0 2</inkml:trace>
  <inkml:trace contextRef="#ctx0" brushRef="#br0" timeOffset="188387.7752">5145 14729 53,'3'9'37,"8"-9"0,5-3 1,6-7-14,7 8-13,-4-7-4,7 8-3,0-1-1,2 1-1,-5 2-2,1 1-2,0 5-6,-8-3-25,-1-1-7,1-2 2,-9-4-1</inkml:trace>
  <inkml:trace contextRef="#ctx0" brushRef="#br0" timeOffset="189554.8419">6336 14374 34,'27'-19'32,"1"8"1,-11-1-6,-7-3-7,0 10-5,-15-4-3,5 9-4,-24-7-2,4 10-2,-9-1-1,-5 6-1,-3 0 0,-3 4-1,0-1 1,4 5-1,4-1 1,6 1-1,10-1 0,13 1 0,9-2 0,11 2 0,11 0 0,8-1 0,6-1-1,2 5 0,0-1 1,-2 1-1,-7 0 0,-5-2 0,-9 1 0,-10 0 0,-9-2 0,-8-4 0,-9-1 0,-5-3 0,-7-2 1,-4-3-1,-2-3-1,2-3 0,3 0-1,3-5-4,13 5-6,0-7-18,14 0-8,13 3 1,4-5-1</inkml:trace>
  <inkml:trace contextRef="#ctx0" brushRef="#br0" timeOffset="189965.8653">6774 14562 69,'-14'-7'37,"2"10"-2,-6-3 4,-2 2-29,4 11-4,-1-1 0,9 6-3,2-1 0,8 4-1,6-4 0,10-2-1,5-4 0,7-1-1,4-6 1,2-4-1,0-4 1,-2-3-1,-5-5 1,-8 0-1,-6-2 0,-8 0 1,-9-4-1,-8 3 1,-6 0-1,-9 2 1,-2 1-1,-1 3 0,-1 3-1,0 2-1,7 10-1,1-2-3,13 9-8,1-1-25,8-1 0,10 4 0,3-5 1</inkml:trace>
  <inkml:trace contextRef="#ctx0" brushRef="#br0" timeOffset="190539.8983">7092 14406 74,'4'-13'35,"-3"-3"1,9 11 0,6 4-28,-5 4-5,5 8 0,0 3-1,4 8-1,-1 4 0,0 6 0,-3 2-1,-4-1 0,-2 0 1,-4-1-2,-2-3 2,-5-7-1,-2-8 0,3-14 0,-12 7-1,12-7 1,-13-19 0,8-2 1,1-4-2,3-2 1,2 0 0,4 1 1,3 0-2,5 3 2,2 3-2,4 6 1,3 4 1,1 2-1,1 5 0,-1 1 1,-2 3-1,-2 1 0,-4-1 1,0-1 0,-5-2 0,0-2 0,-10 4 0,9-16 0,-9 4 0,-1-1 1,-4 1-1,-3 3 0,-4 2 0,-4 3 0,-2 4 0,0 4-1,2 4 0,-1 2-1,5 7-6,-2-4-27,10-3-5,11 0 1,3-7 0</inkml:trace>
  <inkml:trace contextRef="#ctx0" brushRef="#br0" timeOffset="192823.0288">8560 14355 46,'7'-10'32,"-7"10"-3,0 0-6,1-10-5,-1 10-4,-22-2-3,8 3-4,-8-3-1,1 5-1,-5-4-1,0 5-1,-4-3 0,0 5-1,-1 3 0,2 1-1,1 1 0,5 2 0,5 1-1,4 4 1,8 0 0,5 0-1,7 0 0,6 0 1,6 3 0,4-1-1,3 0 1,2-2 0,4-5-1,3 2 0,-1-5-1,-2-4-2,1-1-2,-6-7-5,3 2-10,-4-3-19,-9-5 2,-3 2-1,-13 6 1</inkml:trace>
  <inkml:trace contextRef="#ctx0" brushRef="#br0" timeOffset="193057.0422">8237 14723 57,'-1'14'35,"1"-14"-2,7 16 2,8-9-22,-3-4-6,9 3-3,0-4 0,3 4-1,3-1-1,2-4-2,2 1-4,-1-8-7,3-1-26,1 4 2,-3-7-2,5 0 2</inkml:trace>
  <inkml:trace contextRef="#ctx0" brushRef="#br0" timeOffset="193605.0736">9253 14393 25,'-1'-10'31,"1"10"3,-12-11-1,1 3-10,-1 10-9,-9-5-2,4 8-3,-7-3-3,4 6 0,-2-1-2,3 2 0,-1 1-1,6 2 0,2-1-1,6 2-1,5 0 0,6 0 0,6 0-1,4 0 0,5 3 0,2 1 0,1 2 0,1-1 0,-3 2 0,-1 3-1,-6 2 1,-4 1-1,-5 1 1,-5 0 0,-6 0-1,-4 0 1,-3-3 0,-8-4 1,-4-3 1,-2-4 0,-2-5 0,2-4 1,-1-5 0,6-4-1,1-4 0,10 0-3,11 9-7,-6-17-31,15 6-1,6 0 0,5-2-1</inkml:trace>
  <inkml:trace contextRef="#ctx0" brushRef="#br0" timeOffset="207885.8903">1491 15804 54,'0'0'35,"8"-13"0,-8 13 0,3 10-22,-3-10-5,3 27-3,-1-3-2,3 9-2,0 7 1,1 6-1,3 6 0,1 3-1,1-3 1,1-2 0,0-4-1,2-4 1,0-9-1,0-6 0,-2-13 0,0-10 1,0-11 0,1-8-1,1-14 1,-3-10 0,1-6 0,2-6 0,0-5-1,3 1 2,-1 0-2,0 4-2,1 11-5,-5 5-7,-1 10-24,-2 13 2,-9 12-1,0 0-1</inkml:trace>
  <inkml:trace contextRef="#ctx0" brushRef="#br0" timeOffset="208139.9049">1456 16067 68,'-14'6'39,"14"-6"-1,-13-1 1,13 1-24,8-9-7,8 2-3,8-2-2,5-1 0,7 0-1,2 2-1,5 0 0,-1 2-2,5 4-3,-11-5-8,4 5-28,-5 2 1,-9-3-1,-3 2-1</inkml:trace>
  <inkml:trace contextRef="#ctx0" brushRef="#br0" timeOffset="209551.9857">2220 15944 64,'-4'10'36,"4"-10"0,-5 22 1,5-1-26,-5 0-4,6 7-2,-2-1-3,4 8 1,-1-2-2,2-1 1,1-4-1,2-6 0,0-5 0,3-5-1,-1-8 2,3-8-1,2-8 0,-1-7 0,2-6 0,-1-2 0,2-3-1,-1 1 1,0 2-1,-3 7 0,-3 5 1,2 8-1,-11 7 1,13 11-1,-10 5 0,1 7 1,-1 3-1,0 1 0,1 3-1,-1 1 0,4 1-3,-3-10-5,13 5-7,-10-9-18,8-4-5,2-1 0,0-10 0</inkml:trace>
  <inkml:trace contextRef="#ctx0" brushRef="#br0" timeOffset="209703.9943">2682 16275 61,'0'0'38,"10"5"-1,-10-5 0,0 0-23,-2 12-11,4-2-17,8-2-22,-10-8-1,0 0-1,11-14 1</inkml:trace>
  <inkml:trace contextRef="#ctx0" brushRef="#br0" timeOffset="210485.0391">3876 15823 64,'0'0'37,"0"0"-1,0 0 2,-15 23-26,17 3-5,-3 0-3,3 9-2,4 2 1,0 3-1,0 0-1,3-3-1,2-6-1,-2-4 1,0-5-1,-2-7 1,-1-6-1,-6-9 0,0 0 0,2-21 0,-5 0 1,-2-4 0,0-3 0,1-2-1,2-1 1,2 3 1,3 3-2,3 7 2,5 3-1,1 3 0,5 5-1,3 2 2,4 0-2,1 3 1,0-1 0,-1 0 0,1-2 0,-1 0 0,-3-2 0,-5-3 1,-4 1 0,-4-2-1,-5-2 1,-4 4 0,1 9-1,-20-13 1,4 10 0,-2 4 0,-1 5-1,-2 3 0,2 1 0,4 1-2,7 3-2,8-14-7,1 16-22,9-7-5,3-11 0,12 2 1</inkml:trace>
  <inkml:trace contextRef="#ctx0" brushRef="#br0" timeOffset="211000.0685">4400 15648 66,'10'-3'38,"-10"3"0,0 0 1,0 0-21,6 22-12,-7-7-3,1 5-1,-1 2-1,3 3 0,0-1-1,1 0 0,1 1 1,0-8-1,0-4 0,3-3 0,-7-10 0,18-1 1,-9-8-1,2-4 0,2-6 0,-1 0 0,0-1 0,1-2 1,-2 4-1,0 1-1,-2 7 1,-9 10 0,15-8 0,-15 8 1,16 8-2,-9 2 1,1 6 0,0 1 1,-1 0-2,1 1 1,-1 2-3,-2-5-4,6 6-24,-6-3-8,-5-18 1,3 14-2</inkml:trace>
  <inkml:trace contextRef="#ctx0" brushRef="#br0" timeOffset="211830.116">5344 15824 35,'22'-5'31,"-22"5"4,10-10-10,-10 10-4,10-9-5,-10 9-2,0 0-4,6-11-2,-6 11-2,-11-9-2,0 5-1,-2 2-1,-7 2-1,-1 2 0,-4 4-1,-6 4 1,-3 3-2,-1 1 2,1 5-1,3 1-1,4 1 2,5 1-2,6-4 2,11 1-1,7-2 1,8-1 0,9-2 0,5-3 1,3-2-1,6 1 1,1-5-1,1 0 0,1 0-1,0-4 0,-1 0-2,-5-4-2,2 6-4,-10-10-8,3 6-19,-8-1-4,-17 2-2,9-3 3</inkml:trace>
  <inkml:trace contextRef="#ctx0" brushRef="#br0" timeOffset="212077.1301">5100 16150 56,'0'0'38,"-2"9"-1,13-9-3,1 1-12,4-10-12,8 9-3,-1-3-1,6 3-2,-1 1-2,2 4 0,-1-2 0,0 2-2,0 2-1,-2-7-1,4 5-7,-10-5-26,4-7-6,-3-2 3,-8-4-3</inkml:trace>
  <inkml:trace contextRef="#ctx0" brushRef="#br0" timeOffset="214060.2435">6117 15788 4,'8'-9'10,"-8"9"2,0 0 1,12 2 0,-12-2 0,0 0 0,10 0 2,-10 0-3,0 0 0,0 0-1,0 0-1,0 0-1,0 0-1,0 0-2,0 0 0,0 0 0,0 0-2,-1-9-1,1 9-1,0 0-1,0 0 0,-12-10 0,12 10 0,-13-6-1,13 6 1,-19-3-1,6 3 0,-2 1 1,-1 1-1,-3 0 0,0 4 0,1 2 0,-1-1 1,2 0-2,3 2 1,1 1 0,3-1 0,4 2 0,6-11 1,0 16-1,0-16 0,19 18 1,-4-10 0,7 1-1,4 0 1,2 0 0,4 1-1,1 0 1,-2 2-1,0-3 1,-3 3-2,-4 0 2,-6-2-1,-4 1 0,-6 1 1,-8-1-1,-4 1 1,-9-2 0,-4 1 0,-7-3 0,-4 2 1,-5-3 0,-1 0 1,-2-3 0,3 2 0,1-5 0,5 1 0,4-4-1,6 1-1,6-1-1,11 2-4,0 0-6,0 0-28,20-2-3,-2-1 2,2-3-2</inkml:trace>
  <inkml:trace contextRef="#ctx0" brushRef="#br0" timeOffset="221784.6854">1528 4100 14,'0'26'9,"2"2"-1,4 16 1,-3 7 0,1 11 0,-3 2-1,-1 11-1,-2 3-3,-2 0-1,0 4-1,-1-2-1,-2-6-1,2-2 2,0-3-4,4-6 4,1-6-2,2-7 0,1-5 0,2-8 0,4-3 0,2-8 1,6-7-1,1-5 0,6-5 1,6-6-1,4-5 1,10-3-1,4-6-1,10-3 1,1 4-1,14-3 1,1 3-1,5 1 1,2 3-2,3 3 2,1 4 0,3 1 0,2-1 0,1 0-1,3 1 1,5-1 0,4-3-1,1 0 1,5-2 0,5 0 0,1 3 0,1 0 0,0-1 0,1 1 0,5 1 0,2 0 0,-2-1 1,2-2-1,4-1 0,3-2 0,2 0 0,1-2 0,-1-1 0,-1 0 0,2 2 0,-3 1 0,-3 2 0,-4 3 0,-5-1 0,-1 3 0,1 2 0,-2 1 0,-4-1 1,-1 1-2,1-1 1,-1-1 0,-1 1 1,-2 1-1,-5-2 0,-1 0 0,1 2 0,-4 0 2,-2-1-1,-1 0-1,-3 0 1,-3 0 0,-2 0-1,-3 1 1,-3-3 0,-7 2-1,-3 0 0,-8 1 1,-5 0-1,-5-1 1,-5-1-1,-8 0 1,-2 0 0,-6-1 0,-4-1 1,-3-2 0,-5-1 0,-2-2 0,-1 1 1,-4-4-1,-1-3 1,-4-4-1,1 0-1,-3-5 1,0-6 0,-3-5 0,1-2-1,-2-5 0,-1-3 0,-2-5 1,0-2-1,-2-4 1,0-1-1,-1-2 1,-1 0 0,-2-3-1,1 0 1,-1-3 0,0 1-1,-1-1 1,1 1-1,-1 1 0,2 3-1,0 1 1,1 3 0,0 3-1,-2 5 1,1 3-1,-1 6 1,-1 4-1,-1 3 1,-4 5-1,0 4 0,-3 4 0,0 2 1,-3 3-1,-2 0 0,-2 3 0,-1 3 0,-2 2-1,-3 1 2,-4 3-2,-1 0 1,-2 3 0,-3 0 0,-1 3 0,-3-2 0,-3-1 0,2-1 0,-2-1 0,-3-1 0,0-1 0,-3-1 0,-3-1 0,-1 0 0,-1 0 0,-3 0 0,-1 1 0,-3 0 0,0-1 0,-1 1 1,-2 1-1,-1 0-1,-3 0 1,-1 1 0,-2 0 0,-2 2 0,0-1 0,2 0 0,-2 0 0,0 1 0,2-1 0,-3 0 0,2 0 0,1 0 0,2 1 0,-3 0 0,0-1 0,2-1 0,1 0 0,0-1 0,0 1 0,-1-1 0,0 0 0,2-1 0,1 0 0,-3 0 0,0 1 0,0-1 0,-2 1 0,1 1 0,-3-1 0,-2 2 0,-3-1 0,0 3 0,-1-1 0,-2 0 0,-1-1 0,-2-1 0,-2 0 0,0-1 0,-3 1 0,-1-1 0,-3-1 0,-4 2 0,-3 0 0,-1 1 0,1 1 0,-5-2 1,2 0-1,-5 0 0,2-1 0,1-2 0,4 0 0,0-2 1,1 1-1,0-3 0,4 2 1,4 0-1,3 1 0,7 0-1,6 4-5,6 4-18,5-6-5,16 7-1,0-15 0</inkml:trace>
  <inkml:trace contextRef="#ctx0" brushRef="#br0" timeOffset="237440.5808">2629 15993 12,'0'0'10,"4"-12"-1,-4 12 2,6-9 0,-6 9 2,0 0 1,0 0 1,0 0-1,6-9 0,-6 9-1,0 0-1,0 0-2,11 7-2,-11-7-1,17 7-2,-5-2-1,1-1-1,4 1-1,2-1-1,-2 1 1,3 0-1,1 0-1,-3 1 1,-1 0 0,-3 2 0,-2 1 0,-5 3 0,-1 0 0,-5 3-1,-5 2 1,-4 4 0,-3-1-1,-2 2 1,-5 1-1,0 0 1,-4-2-1,-1-1 0,2-2 1,1-6-1,1 0 1,3-2-1,3-5 0,4-1 0,9-4-3,0 0-2,0 0-8,4-18-23,11 9-1,-1-11-1,9 2 1</inkml:trace>
  <inkml:trace contextRef="#ctx0" brushRef="#br0" timeOffset="237702.5958">3015 16079 39,'-1'23'33,"-5"-10"1,-1 6 0,-1 3-17,-6-3-6,2 6-2,-3-4-4,0 5-1,-2-5-2,3 0 1,0-3-2,2-1 0,2-5-1,2-3-1,8-9-2,-10 9-2,10-9-8,0 0-13,0 0-9,12-11-2,-9 1 2</inkml:trace>
  <inkml:trace contextRef="#ctx0" brushRef="#br0" timeOffset="238231.6261">3226 15976 30,'0'0'33,"0"0"2,-19 17 0,7-1-13,1 11-7,-4-1-7,4 7-2,2 0-3,7-2 0,3-1-2,9-3 0,3-6-1,3-4 1,4-6 0,2-7 0,-1-5-1,3-2 1,-5-8 1,-1-3 0,-2-7-1,-1-2 1,-4-4 0,-3-1-1,-3-4 1,-3 0-1,-7-1 1,-3 5-1,-4 1-1,-3 4 1,-3 7-1,-1 5-1,0 6 0,1 5 0,4 7-3,2 0-2,9 11-6,-2 1-24,11-5-1,4 5-2,1-6 2</inkml:trace>
  <inkml:trace contextRef="#ctx0" brushRef="#br0" timeOffset="238430.6375">3536 16187 93,'0'0'39,"8"11"0,-8-11-9,0 0-22,0 0-5,3 13-8,-3-13-20,0 0-14,12-2 0,-7-9-1,2 2 2</inkml:trace>
  <inkml:trace contextRef="#ctx0" brushRef="#br0" timeOffset="255360.6058">10287 15409 24,'0'0'22,"0"-16"-2,0 16-1,-2-12-1,2 12-2,-3-10-1,3 10-4,0 0-1,-10-10-1,10 10-2,0 0-1,-8 14-1,3-5-2,0 5-1,-3 2 0,3 8 0,-1 2-1,1 3 0,0 3 0,3 4 0,1 1 0,3 0 0,2-1 0,3-1 0,2-4-1,4-3 0,2-3 0,1-5 0,0-6 0,4 0 0,0-5 1,-1-3-1,3-4 0,1-2 0,-1-4 1,2 0-1,-1-2 0,0-4 1,0-4-1,0-2 1,-2-3-1,-2-3 1,0-4 0,0-4-1,-3-4 1,0-3-1,-3-5 0,0-2 1,-2 1-1,-2 1 0,-3 0 1,0 8-1,-4 4 0,-1 7 1,-3 9-1,2 14 0,0 0 0,0 0 0,-9 9-4,6 1-7,3 5-27,3 3 1,-3-5-1,5 3 1</inkml:trace>
  <inkml:trace contextRef="#ctx0" brushRef="#br0" timeOffset="256369.6635">11125 15430 38,'0'0'30,"8"9"3,-8-9-2,1 18-17,6 1-4,-4-1-4,5 3-2,-5 1-2,1 5 1,-1-1-2,-1-1 0,-2-4-1,-1-1 0,-1-5 0,-1-2 0,3-13 0,-11 7 0,11-7 1,-13-18-1,9 3 1,2-3 1,0-3-1,4-1 1,3-2 0,6 4 0,1 0-1,7 2 1,-2 4-1,4 1-1,3 5 1,-3 2-1,2 1 0,-3 2 0,-2 0 0,-3 1 0,-2-2 1,-3 0-1,-10 4 0,14-17 0,-9 6 0,-2-1 0,0 0 1,-3-2-1,-1 0-1,-1 2 1,-1 3 1,3 9-1,-13-10-1,13 10 1,-18 1-1,18-1 0,-14 12-2,14-12-4,-8 16-20,11-5-8,-3-11 0,8 12 0</inkml:trace>
  <inkml:trace contextRef="#ctx0" brushRef="#br0" timeOffset="256903.6941">11634 15140 54,'9'14'34,"-9"-14"1,-1 18 0,2 0-22,-5-5-4,4 8-3,-3-1-1,6 1-2,-1-1-1,3 1 0,1-5-1,0-3 0,0-3 0,4-4-1,-10-6 1,16-1-1,-16 1 1,16-20-1,-8 4 0,2-3 1,-1 1-1,-1-2 0,0 0 0,0 5 1,3 2-1,-1 6 1,-1 6 0,1 6-1,-10-5 1,16 20-1,-9-5 1,0 1-1,-4 2 1,0-1-2,-2-3 0,-2-3-2,3 2-7,-5-3-27,3-10-1,0 0 0,0 0 0</inkml:trace>
  <inkml:trace contextRef="#ctx0" brushRef="#br0" timeOffset="258034.7587">10145 16065 38,'0'0'33,"-4"-9"1,4 9-10,0 0-4,0 0-5,0 0-4,-3 12-4,6 2-3,0 1-2,2 3 0,-1 1-2,3 2 1,-1 0 0,-1-5-1,0-4 0,-5-12 0,13 10 1,-13-10-1,12-11 0,-6-3 0,1-3 0,3 1 0,-2 0 1,0-2-1,0 4 0,2 3-1,-1 4 2,-9 7-1,15 0 0,-15 0 0,12 10 0,-7 3 0,0 2 1,-2 1-1,0-1 0,1 2 0,-1-3 0,-2-1-2,3 0-3,-4-13-8,0 0-22,13 1 0,-13-1-1,10-11 1</inkml:trace>
  <inkml:trace contextRef="#ctx0" brushRef="#br0" timeOffset="258415.7805">10408 16043 48,'0'0'32,"0"0"2,0 0-11,12 14-8,-12-14-4,18 7-2,-8-6-4,5 5-1,0-4-1,1 4-1,0-1-1,0-1-1,-2 0 0,-2 0 0,-1 2 0,-11-6 0,10 12-1,-10-12 1,1 13 0,-1-13 0,-10 18 0,0-10 1,-1 2-1,0 1 0,-1-1 0,2-2 0,0-2-1,10-6-1,-11 13-2,11-13-10,0 0-20,0 0 0,6-10-1,4 6 1</inkml:trace>
  <inkml:trace contextRef="#ctx0" brushRef="#br0" timeOffset="258670.7951">10763 16124 40,'0'0'33,"-11"23"1,-3-14 0,-4-1-18,3 9-5,-3-6-2,2 4-3,0-3-3,3 2-1,1-3-1,3 1-1,2 1-1,7-13-3,-4 14-8,4-14-12,0 0-11,0 0-1,14-5 2,-3-1-1</inkml:trace>
  <inkml:trace contextRef="#ctx0" brushRef="#br0" timeOffset="259043.8165">10871 16085 43,'0'0'34,"-8"20"1,0-8-1,4 3-9,-3 5-17,-3-2-3,8 3 0,1-1-2,4 1-1,3-3 0,3-2-1,2-5 0,4-3-1,1-7 1,3-5 0,-3-6-1,2-4 1,-2-6-1,-2-1 0,-4-3 1,-1-2-1,-6 2 0,-3 1 0,-5 2 0,-7 4 0,-4 4 0,-4 5 0,-2 5-1,-1 6-1,1 7-3,-3-2-17,5 2-15,8 2 1,3-8-1,9-4 1</inkml:trace>
  <inkml:trace contextRef="#ctx0" brushRef="#br0" timeOffset="259833.8615">12759 15355 26,'0'0'31,"0"-11"2,0 11 0,-14 1-14,-6-5-5,3 6-3,-10-4-2,3 5-3,-5 0 0,1 3-2,-3-1-1,1 6-1,0 0 1,3 2-1,1 3 0,5 2-1,2 1 1,4 2-1,4-1 0,6 0 0,4-1 1,7 1-1,5-2 0,6-4 1,6-2-1,2-2 0,5-3 1,5 0-1,1-5 0,1-3 0,-3 0-1,1-2 0,-4 3-2,-5-3 0,-2 3-3,-10-5-4,2 10-11,-16-5-20,0 0 1,-10 3 0,-7-6 2</inkml:trace>
  <inkml:trace contextRef="#ctx0" brushRef="#br0" timeOffset="260052.8742">12471 15685 68,'-10'18'38,"10"-18"-1,5 10 2,6-5-28,-11-5-2,22 0-2,-7-1-2,6 2-1,1-2-2,1 1-1,4 1-4,-2-4-4,6 0-32,-4 1-1,-10-5 2,2 1-3</inkml:trace>
  <inkml:trace contextRef="#ctx0" brushRef="#br0" timeOffset="261682.9674">13542 15407 28,'0'0'32,"0"0"1,0 0 1,5-12-13,-12 3-7,7 9-3,-10-8-2,10 8-3,-22-7 0,10 7-2,-7-2 0,0 4-2,-5 1 1,2 2-1,-4 1 0,2 5 0,1 2 0,2-2-1,2 1 0,6 1 0,4-1 0,4 0-1,6-1 1,7-2-1,3-1 0,8 2 1,3-1-1,2 0 1,3 1-1,2 3 1,0 2-1,-5 2 0,-3 3 0,-6-1 1,-6 4-1,-7 1 0,-6 0 0,-6-3 0,-9-5 0,-3 0 1,-5-5 0,-3-2 0,-1-3 1,3-3 0,0-4 0,6 0 0,4 0 0,6-3-3,12 4-5,0 0-34,11-13-2,8 7 1,3-6-1</inkml:trace>
  <inkml:trace contextRef="#ctx0" brushRef="#br0" timeOffset="267406.2948">8887 15689 38,'-9'2'33,"9"-2"0,0 0 1,0 0-17,-3 9-5,3-9-3,16 26-3,-5-8-1,5 8-2,-1 5 1,1 3-2,-1 1-1,-3 0-1,-1-4 1,-2-2-1,-3-6 0,-3-6 0,-2-7 0,-1-10 0,0 0 0,-7-20 0,2-2-1,-1-4 2,1-4-1,3-1 0,4-3 0,4 2 1,2 0 0,6 3-1,5 3 1,4 4 0,1 2-1,1 3 0,-1 4 1,-3 2-1,-4 3 1,-2 3 1,-15 5-1,11-4 1,-11 4-1,-10 2 1,-2 1-1,0 1 1,-2 3-3,0-1-3,5 5-3,-4-7-16,13-4-16,5 10 1,7-12 0,8-2 0</inkml:trace>
  <inkml:trace contextRef="#ctx0" brushRef="#br0" timeOffset="267721.3127">9462 15501 53,'5'-9'34,"-5"9"0,0 0-3,5-14-16,-5 14-6,0 0-2,14 5-2,-14-5-1,4 19 0,-8-4 0,-1 10-1,-4 1-1,-2 3 1,-5 2-1,1 0-1,-3 0 0,3-2 0,1-6-1,3-8-2,3-4-1,8-11-4,0 0-8,0 0-19,1-26-4,8 5-1,-4-9 3</inkml:trace>
  <inkml:trace contextRef="#ctx0" brushRef="#br0" timeOffset="267947.3257">9410 15446 34,'0'0'34,"-5"-15"1,5 15 0,0 0-12,0 0-7,1 21-6,-1-9-3,7 7-3,0 1 0,3 6-1,0 1-2,3 2 0,-1 0-1,-2-3-2,3 2-2,-6-7-2,5 2-7,-11-11-12,-1-12-12,4 14-1,-4-14 2,-12-12 1</inkml:trace>
  <inkml:trace contextRef="#ctx0" brushRef="#br0" timeOffset="268129.3361">9357 15606 53,'-16'-5'36,"16"5"1,-11 1 0,11-1-16,0 0-10,18 5-4,3 2-3,4-3-1,4-2-3,6 3-5,-3-8-12,2 2-22,1 1 1,-6-5 0,1 3 0</inkml:trace>
  <inkml:trace contextRef="#ctx0" brushRef="#br0" timeOffset="268728.3704">9726 15808 56,'0'0'39,"0"0"-1,0 0 2,12-1-19,2 2-9,-4-7-4,7 4-2,-2-3-3,2 3-1,0 1-3,-1-2-2,0 3-1,-5-3-4,4 9-6,-15-6-11,0 0-15,1 10 1,-1-10 1,-19 16 1</inkml:trace>
  <inkml:trace contextRef="#ctx0" brushRef="#br0" timeOffset="268904.3805">9720 15938 58,'0'0'39,"0"0"0,0 0-1,0 0-15,0 0-10,18-7-4,-1 4-2,1-2-3,2-4-4,3 9-10,1-3-30,-3-7-1,2 2 0,-6-7 0</inkml:trace>
  <inkml:trace contextRef="#ctx0" brushRef="#br0" timeOffset="300075.1633">17186 7890 15,'-21'7'28,"12"10"3,-12-1-1,2 4-11,-2 9-3,-4 2-1,7 10-4,-1 2-2,7 6-2,2-3-2,10 3-1,3-1-2,7-3 0,3-5-2,1-5-2,4-4-5,-5-11-12,2-4-16,0-7 0,-3-11-2,-2-3 1</inkml:trace>
  <inkml:trace contextRef="#ctx0" brushRef="#br0" timeOffset="300434.1839">17290 8269 32,'9'-8'31,"7"-1"1,-4-11 1,7-3-13,0-1-11,-2-7 0,5 6-2,-6-3-2,1 7 0,-6 3-1,1 6-1,-6 3-1,-6 9 0,0 0 0,1 21-1,-7-3 0,3 10-2,1 2 2,1 3-1,0 6 0,1-1 0,3 0-1,-1-3-2,5 2-5,-7-12-12,0-1-15,3-5-1,-7-9 0,3 0 0</inkml:trace>
  <inkml:trace contextRef="#ctx0" brushRef="#br0" timeOffset="300649.1962">17323 8482 43,'0'0'35,"18"12"1,-5-12 0,8-3-13,3 6-14,0-7-1,7 2-5,0-1-4,-1-4-5,4 4-10,-1-1-20,-9-9 1,-2 0-2,-9-10 1</inkml:trace>
  <inkml:trace contextRef="#ctx0" brushRef="#br0" timeOffset="300944.213">17593 7910 60,'12'-1'37,"7"7"-2,3 2-1,0 2-22,8 12-4,-2 1 0,3 8-4,-4 6-2,-2 5-1,-5 3 0,-8 4 0,-7 2-1,-6-2 1,-7-3-1,-8-1 0,-4-7 0,1-7 0,-2-3-1,3-13-5,9-3-29,9-12-2,0 0 1,0 0-2</inkml:trace>
  <inkml:trace contextRef="#ctx0" brushRef="#br0" timeOffset="302692.313">18855 8378 27,'0'0'30,"0"0"2,2-18-1,-8 3-16,9-1-2,-5-11-1,5 5-1,-6-13-3,3 0-2,-4-8-1,4-1-2,-1-6 0,3 2 0,2 0-1,4 3 0,2 3 0,8 9-1,3 6 1,5 9-1,4 10 0,4 6 0,2 10-1,1 7 1,-1 11 0,-1 5-1,-4 5 1,-3 5-1,-7 5 1,-5 0 0,-4 0-1,-6-3 1,-4-7-1,-3-2 0,-2-4 1,-4-9-2,3-8-1,4-13-2,-10 13-4,10-13-17,-10-9-14,13-3 1,1-6-1,7 1 2</inkml:trace>
  <inkml:trace contextRef="#ctx0" brushRef="#br0" timeOffset="302966.3286">19593 7818 68,'13'8'37,"-9"1"0,1 7 1,-2 11-26,0-3-4,5 10-1,-3 2-2,1 4-1,-2-2-1,1 7-2,-1-4 1,-1-5-2,-2-1-1,-1-4-1,1-3-2,-3-11-3,6 1-8,-4-18-24,0 0 1,7-13-2,-1-11 2</inkml:trace>
  <inkml:trace contextRef="#ctx0" brushRef="#br0" timeOffset="303212.3427">19889 7810 65,'17'-6'36,"-17"6"1,9 25 1,-2 0-27,-5 2-1,7 12-3,-5 0-2,2 5-1,-2-3-2,1 2 0,0-1-2,0-3-1,0-3-1,-4-9-3,4 2-4,-6-13-8,2-2-22,0-3 1,-1-11-1,-11-1 2</inkml:trace>
  <inkml:trace contextRef="#ctx0" brushRef="#br0" timeOffset="303420.3546">19594 8172 69,'-3'-12'37,"16"3"0,9 1-8,5-8-15,12 9-4,-2-3-3,7 1-4,0 2-4,-2-1-6,5 7-15,-7 1-16,-6-3 1,2 1-2,-3-4 2</inkml:trace>
  <inkml:trace contextRef="#ctx0" brushRef="#br0" timeOffset="303855.3795">20939 7877 11,'11'-6'27,"-12"-6"2,1 12 3,1-16-11,-10 4-4,9 12-3,-24-14-3,4 10 0,-11-2-3,0 8 0,-9-2-3,-1 10 0,-5-3-1,3 5-1,2 2 0,6 5-1,5 2 0,9 1-1,7 0 1,10 0-1,7 1 0,7-1 0,8-3 0,6-2 0,7-6 0,6 1-1,2-7 1,1-2-1,2-1-1,-3-4-2,-1 0-2,-8-4-3,0 8-9,-14-6-22,-7 1 0,-9 3 0,0 0 1</inkml:trace>
  <inkml:trace contextRef="#ctx0" brushRef="#br0" timeOffset="304049.3906">20596 8187 42,'-13'9'35,"12"0"2,1-9-4,14 3-13,9 3-1,-3-10-5,10 5-5,-4-4-3,7 3-4,1-1-3,-3-2-4,5 8-8,-8-7-20,3-1-6,3 0 1,-4-4-1</inkml:trace>
  <inkml:trace contextRef="#ctx0" brushRef="#br0" timeOffset="304577.4208">21222 7890 60,'10'-4'38,"1"6"-2,-2 3 2,2 1-20,1 12-9,-4-2-3,4 8-2,-5 0-1,2 3-1,-1-1-1,-2 0-2,-3-3 2,0-2-2,-1-2 0,-1-8 1,-1-2-1,0-9 0,0 0 0,0 0 0,-4-16 1,4-1-1,0-5 1,3 1 0,2-3-1,3-2 1,3 0-1,2 2 1,3 4-1,-1 2 1,3 5 0,-1 0-1,-1 3 1,-2 5 0,-2 2 1,-2 0-1,-10 3 0,15-7 0,-15 7 0,0 0 1,0 0-1,6-10 1,-6 10-1,0 0 0,0 0-1,-12-10 0,12 10-3,0 0-5,0 0-15,0 0-13,0 0 1,12 4-2,-2-5 2</inkml:trace>
  <inkml:trace contextRef="#ctx0" brushRef="#br0" timeOffset="305051.4478">22069 7754 79,'0'0'38,"-22"14"0,6-3 0,0 5-30,-7-3-2,7 8-2,-4-2-1,5-2-1,1-1-2,2-1 0,2-2-1,10-13 0,-14 12-2,14-12-2,0 0-1,-6-15 0,6 15-2,5-25 0,3 9-2,-4-9 2,4 4 1,-4-5 3,3 2 4,-1 1 2,-2 2 2,2 6 2,-6 3 4,0 12-1,0 0 0,7 16 0,-8-2-3,4 10-1,-3 0-1,4 5 0,-1-2-2,1 1-1,-1 0 0,2-3-2,0-3-2,-5-10-3,4 4-5,-4-16-10,-10 3-18,10-3 1,-18-9-1,5 0 2</inkml:trace>
  <inkml:trace contextRef="#ctx0" brushRef="#br0" timeOffset="305231.4582">21790 7865 44,'0'0'35,"7"-11"3,10 8-4,8 5-11,0-4-7,9 5-6,-2-1-7,-1 3-6,3 5-12,-7-1-23,-13-6 1,-14-3-1,0 0 1</inkml:trace>
  <inkml:trace contextRef="#ctx0" brushRef="#br0" timeOffset="305787.49">17259 9055 27,'2'-13'32,"-2"13"2,-17 2 1,-5 9-17,1 14-1,-11-1-2,7 20-5,-4-2 0,10 8-4,2-2-1,11 5-2,6-3 0,7-5-1,8-4-1,5-10-3,8-5-5,-3-11-8,6-4-24,-1-7 1,-2-8-1,0-5 1</inkml:trace>
  <inkml:trace contextRef="#ctx0" brushRef="#br0" timeOffset="306127.5095">17412 9248 94,'18'-8'37,"0"-2"0,7-1-9,4 9-21,-2 0-3,3 6-2,-5 3-1,-2 7-1,-5 3 0,-9 2-1,-7 2 0,-9 2-1,-8 4 2,-8 0-1,-6 1 1,-4-1 0,0-3 0,4-1 0,4-2 1,8-4 1,10-4-1,10 1 0,10-6 1,7-3-2,7 1-2,2-8-3,5 6-12,0-6-22,-5-7 1,-2-3 0,-5-6 1</inkml:trace>
  <inkml:trace contextRef="#ctx0" brushRef="#br0" timeOffset="306388.5244">17684 9002 72,'18'-9'39,"11"12"-1,1 7 2,1 6-24,5 14-9,-3 5-2,1 9-1,-10 7-2,-4 7-1,-8 3 1,-6-1-2,-8-2 1,-5-3-2,-5-5 1,-4-10-3,1-5-2,-3-18-7,4-5-28,3-6 1,11-6 0,-11-20-1</inkml:trace>
  <inkml:trace contextRef="#ctx0" brushRef="#br0" timeOffset="307034.5614">18858 9206 65,'17'4'34,"-5"3"0,2 11 1,-1 4-26,-4 4-4,3 6-1,-1 3-1,0 2-1,-3-2-1,1-2 0,-2-8-1,-1-5-1,-1-4 0,-5-16 0,0 0 0,4-11-1,-4-7 1,-2-9 0,1-4 1,0-8-1,3-2 1,2 3 1,5 3 0,3 2 0,1 4 0,6 9 1,-1 4-1,1 8 1,-2 4 0,-2 3 0,-4 2 0,-2 5 0,-9-6 0,0 0-1,5 11 0,-5-11-3,-11 9-4,-1-9-13,-1 3-18,13-3 0,-10 2 0,10-2 0</inkml:trace>
  <inkml:trace contextRef="#ctx0" brushRef="#br0" timeOffset="307464.586">19581 9015 79,'0'0'37,"0"0"1,-14 17 0,1 5-28,-4 0-6,1 4-2,-1 3 0,1-1-1,2-2-1,1-2-1,5-5-1,0-9-1,8-10-4,0 0-4,0 0-2,7-25-3,4 7 1,-6-14 0,6 4 2,-7-7 5,2 2 8,1 3 6,-5 1 5,3 12 2,-7-1 2,2 18 1,0 0 0,9 20-3,-9-3-5,6 12-3,-2-1-1,3 4-1,0-1-2,0-1 0,1-3-3,-2-6-3,3 4-8,-9-9-22,0-16-3,7 11-1,-7-11 0</inkml:trace>
  <inkml:trace contextRef="#ctx0" brushRef="#br0" timeOffset="307643.5962">19397 9133 55,'0'0'38,"0"0"0,28 6-1,-4 3-16,3-9-10,10 5-3,-2-3-7,1-2-6,7-3-32,-5 5-1,-7-5 0,-1 0-2</inkml:trace>
  <inkml:trace contextRef="#ctx0" brushRef="#br0" timeOffset="308199.6279">20790 9069 56,'17'-4'34,"-17"4"0,6-11 1,-6 11-21,-26-4-5,4 10-2,-14 0-1,-1 3 0,-7 1-2,1 6 0,0 1-1,5 1 0,4 1-1,9 2 0,8-3-1,12 6 1,9-3-1,11-1 1,8-2-1,8-1 0,4-1 0,4-5-1,3 1-2,-1-10-1,-2 2-3,-9-7-4,0 7-8,-18-7-22,-12 3 1,0 0 0,-15-10 1</inkml:trace>
  <inkml:trace contextRef="#ctx0" brushRef="#br0" timeOffset="308386.6386">20500 9407 49,'-13'13'36,"13"-1"1,9-5 0,5-4-17,17 5-7,0-8-5,9 4-3,0-1-5,0-7-5,4 5-18,-7-3-14,-6-5-1,0 2 0,-6-6 1</inkml:trace>
  <inkml:trace contextRef="#ctx0" brushRef="#br0" timeOffset="309367.6948">21361 9376 9,'-4'17'30,"4"-17"2,-2 9 3,2-9-10,0 0-4,0 0-2,-3-17-4,3 17-4,-1-27-3,2 7-2,-5-7-2,4-5 0,-4-5-2,2-5-1,1-2 1,4-2-1,3 1 1,4 4-1,2 1 1,5 10-1,3 8 1,3 7-1,3 8 0,2 11 0,1 7-1,1 9 1,0 8-1,2 3 1,-2 5-1,-3 7 1,-6 0 0,-3 0 0,-6-1 0,-4-5-1,-4-4 1,-5-3-2,-2-6 1,-1-8-2,0-4-1,4-12-3,0 0-6,0 0-14,2-22-16,8 3 2,3-5-2,6-5 3</inkml:trace>
  <inkml:trace contextRef="#ctx0" brushRef="#br0" timeOffset="309607.7085">22014 8906 85,'9'0'38,"-9"0"1,14 13 1,-2 8-30,-9 1-3,8 8-1,-6 3-3,2 5 0,-3 1 0,4 1-1,-3-2-1,1-3-2,0-4-1,-2-6-2,2-1-4,-6-24-6,12 12-18,-12-12-9,13-14 0,-3-4 1</inkml:trace>
  <inkml:trace contextRef="#ctx0" brushRef="#br0" timeOffset="309841.7219">22312 8865 78,'0'0'37,"15"0"1,-13 9 1,-6 7-31,8 14-2,-3 3-1,4 9 0,-2 1-2,1 5 0,1 0-1,2-1-2,1-4 0,-1-6-1,1-3-3,-5-12-3,5 2-6,-12-12-22,4-12-4,0 0 1,-11-2-2</inkml:trace>
  <inkml:trace contextRef="#ctx0" brushRef="#br0" timeOffset="310036.7331">22131 9197 60,'-9'-7'37,"9"7"1,17-8 1,-2 1-24,16 6-4,0-6-3,6 6-4,-2 1-2,2-4-6,1 7-11,-5-4-25,-10-4 2,-5 2-1,-18 3 1</inkml:trace>
  <inkml:trace contextRef="#ctx0" brushRef="#br0" timeOffset="310838.779">16591 10192 74,'38'2'36,"13"5"-1,4-1 0,6-1-28,16 5-3,15-5 1,19 4-1,11-8 1,15 3-1,17-7 1,18-5-1,15-6 0,20 2-2,12-6 0,12-3-1,14-1 0,10-2 0,6 1 0,7 2 0,6 1 1,0 1-1,0 2 1,2 6-1,-4 0 1,-3 3-1,-11 2 0,-9 0 0,-16 2 0,-15 1-1,-19 2 1,-18-1-1,-23 1-1,-27 2-1,-24 1-4,-25-9-16,-28 7-19,-23-3-1,-31 3 1,-34-11-1</inkml:trace>
  <inkml:trace contextRef="#ctx0" brushRef="#br0" timeOffset="311590.822">18293 11149 39,'-9'8'33,"0"-7"3,9-1-3,-23 4-7,7-13-11,16 9-4,-22-17-3,16 4-1,-4-11-1,5-3-1,-1-7-2,3-3 0,2-4 0,3-2-1,2-1 0,5 4-1,3 4 1,5 3 0,6 8 0,4 8-1,6 5 0,4 9-1,2 9 1,0 6 0,0 10-1,-1 8 0,-4 5 0,-3 7 1,-7 5-1,-5-1 0,-6 1 0,-3-3 0,-4-6 1,-5-4-1,-1-7 0,-2-8-1,-1-6-1,3-13-2,0 0-3,-13-2-8,15-10-26,1-5-2,3-4 2,5-5 0</inkml:trace>
  <inkml:trace contextRef="#ctx0" brushRef="#br0" timeOffset="311855.8371">18923 10699 95,'0'0'40,"9"6"1,-7 7 0,3 6-34,-3 3-2,6 10-1,-3 3 0,3 6-1,-2-1-2,3 5 1,-3-2-2,-2-5 0,-1-4-1,-1-7-2,0-5-2,-2-22-6,6 16-18,-6-16-13,7-21 1,-2 0-1,1-12 2</inkml:trace>
  <inkml:trace contextRef="#ctx0" brushRef="#br0" timeOffset="312097.8509">19134 10666 73,'13'-8'39,"-13"8"0,7 10 1,-4 8-20,0 0-13,2 8-1,0 6-3,2 7-1,-2 2 0,4 1 0,-1 3-2,0-5 0,0-1-1,1-4-1,-1-4-2,-5-10-4,7 2-11,-6-12-22,-4-11 1,0 0-1,-9-8 2</inkml:trace>
  <inkml:trace contextRef="#ctx0" brushRef="#br0" timeOffset="312285.8616">18957 10947 58,'0'0'39,"0"0"0,0 0 1,14-8-12,11 4-18,1-6-4,9 4-2,2-1-5,2-5-6,7 5-26,-7 1-8,-8-4 1,-2 4-1</inkml:trace>
  <inkml:trace contextRef="#ctx0" brushRef="#br0" timeOffset="312577.8784">19676 10786 67,'0'0'39,"0"0"-1,0 0 3,20 2-24,-1-9-6,8 3-3,0-3-3,4 4-1,-3 1-2,-2-2-2,-4 3-3,-8-3-4,2 6-7,-16-2-20,0 0-7,0 0 2,-11-1-2</inkml:trace>
  <inkml:trace contextRef="#ctx0" brushRef="#br0" timeOffset="312767.8893">19672 10927 61,'-11'16'39,"8"-3"0,3-13 2,16 7-20,7-1-8,-2-9-4,7 4-4,-3-5-2,2-2-5,2 8-12,-6-8-26,-7-1-2,-2-1 2,-5-6-2</inkml:trace>
  <inkml:trace contextRef="#ctx0" brushRef="#br0" timeOffset="313519.9323">20396 10691 73,'9'-3'38,"4"5"0,-13-2 1,13 15-28,-2 7-3,-3 2-2,5 9-2,-3 2-1,3 3 0,-4-2-2,2 2-1,-2-8 1,-2-6 0,-2-5-1,-2-9-1,-3-10 1,0 0-1,-2-16 0,-2-5 1,1-5-1,-1-5 0,3-2 1,2 1-1,3 1 2,4 2-1,4 2 0,6 8 1,3 2-1,2 6 1,4 5 0,0 4-1,1 0 1,-2 4 0,-3 1-1,-4-3 1,-3 0-1,-4 0 1,-12 0-1,8-11 1,-8 11-1,-11-12 1,-1 3-1,-4 1 0,2 4 0,-4 1 0,1 3-1,0 2 0,6 1-3,-1 1-3,12 8-11,3-3-21,-3-9-1,14 9 0,1-9 1</inkml:trace>
  <inkml:trace contextRef="#ctx0" brushRef="#br0" timeOffset="313800.9484">21206 10598 92,'9'4'37,"-9"-4"1,0 15 2,-4-3-34,-4-2-1,-4 3-2,-3 2-1,-2 4 1,-1 0-2,-1 0 0,1-1-1,-3 0-1,3-3-2,1-6-2,10 2-6,-6-13-13,13 2-16,-2-13 1,5-3-1,7 0 3</inkml:trace>
  <inkml:trace contextRef="#ctx0" brushRef="#br0" timeOffset="314034.9618">21080 10540 72,'-4'13'38,"7"5"1,2 3-1,-1-3-22,11 12-5,-5-2-4,5 4-2,-2-2-2,2-2-1,-4-4-2,-3-6-1,-1-2-3,-7-16-4,1 13-4,-11-21-8,10 8-14,-17-18-6,1 2 0,0 0 3,1 2 12</inkml:trace>
  <inkml:trace contextRef="#ctx0" brushRef="#br0" timeOffset="314226.9728">21061 10717 8,'-11'-9'27,"2"3"9,9 6 3,0 0-1,0 0-7,12 1-10,-12-1-7,30 1-4,-12-2-4,6 2-2,5 0-7,-2-7-16,5 0-21,0-5-1,-2-11 0,-2-3-1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0:33:47.64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3013 3848 10,'0'0'18,"0"0"-1,0 0-2,0 0-1,0 0-1,0 0-1,0 0-2,0 0-1,0 0-1,9 3-1,-9-3-2,3 19 1,-2-8-1,2 4-1,-1 3-1,1 6 0,-2 0 0,2 2-1,-3 1-1,1 4 0,0-1 0,-1 3 0,0-1 1,-1-3-2,1-1 0,0 1 0,1-3 0,-1-5 1,1-3-1,0-1 0,0-5-1,-1-12 1,2 17-3,-2-17-1,0 0-5,0 0-9,-1-13-13,1 13-2,-1-23 2,2 8 0</inkml:trace>
  <inkml:trace contextRef="#ctx0" brushRef="#br0" timeOffset="354.0202">2980 3852 21,'5'-9'26,"4"8"1,-9 1-7,5-11-6,6 7 0,-2-4-2,6 4-3,0-2-2,5 2-1,-1-3-2,6 3 0,-2-2-1,0 3 0,-1 0-1,1 1-1,-3-3 0,-1 2-1,-4 1-1,-5-1-1,-1 5-4,-9-2-5,10-3-10,-10 3-12,-5 9-1,0 1 2,-10-4 0</inkml:trace>
  <inkml:trace contextRef="#ctx0" brushRef="#br0" timeOffset="662.0377">3064 4089 27,'23'-2'30,"-23"2"1,22-4-4,-11 4-9,0-3-4,4 3-4,-5-3-4,7 4-2,-3-3 0,3 1-2,-2-2-1,2 2 0,-5-1-1,0 2 0,-2 0-3,-10 0-3,14 0-5,-14 0-9,0 0-13,0 0 0,0 0 0,-6 10 2</inkml:trace>
  <inkml:trace contextRef="#ctx0" brushRef="#br0" timeOffset="1243.071">3850 3754 24,'-4'11'28,"-11"-6"2,4 4-7,-1 6-5,-7-1-2,3 7-5,-5-1-3,5 6-1,-1-1-1,2 8-2,1-2-1,3 4-1,2-2 0,5 4 0,1 0 0,3 0-1,3-2-1,1-4 0,2-1 1,0-4-1,2 1 0,-2-6 1,1-5-1,-1 2 0,2-5 0,-3-3-1,-5-10-2,7 11-2,-7-11-9,9 5-20,-9-5 0,5-15-1,-5 0 1</inkml:trace>
  <inkml:trace contextRef="#ctx0" brushRef="#br0" timeOffset="1623.0927">4150 4030 10,'0'0'26,"13"2"3,-13-2-2,0 0-11,0 0-1,-15 9-3,5-2-4,-3 3-3,-1 1-2,-4 1-1,0 5 1,1-1-1,-2 0 0,-1-1-1,5 3 1,-1-3-1,5-2 1,1 1-1,1-4 0,9-10-1,-13 16 0,13-16-1,-7 11 0,7-11-3,0 0-5,0 0-14,-1 9-9,1-9-1,-3-14 2</inkml:trace>
  <inkml:trace contextRef="#ctx0" brushRef="#br0" timeOffset="1964.1122">3892 4034 24,'0'0'29,"18"9"1,-18-9 2,12 6-16,1 5-4,-2-6 0,6 5-4,-2-3-1,6 7-2,-1-3-2,2 1 0,0-1-1,2 1-1,0-1 0,2-1 0,0-1 0,-2-3-2,-2-1 0,-4-1-1,1 0-2,-8-6-4,-1 4-15,-10-2-11,0 0-1,-1-9 2,-10-2 0</inkml:trace>
  <inkml:trace contextRef="#ctx0" brushRef="#br0" timeOffset="2338.1338">4283 3795 36,'9'-5'31,"8"10"0,-6-1 1,1 2-20,3 12 0,-3-2-4,7 7-2,-3 4 0,-1 6-3,0 1 0,-2 4-1,-3 0-1,1 2 0,-4 0 0,-4-2 0,-1-6-1,0 0 0,-2-9 0,-1-1 1,-1-5-1,-2-8 0,4-9-2,0 0-4,-6 9-16,6-9-11,-7-9-1,7 9-1,-8-14 1</inkml:trace>
  <inkml:trace contextRef="#ctx0" brushRef="#br0" timeOffset="4036.2309">6630 3723 9,'-3'-10'26,"3"10"1,-4-9 1,4 9-12,-7-12-3,-1 2-2,8 10-4,-12-9-2,12 9-1,-16-6-1,16 6-1,-17 3 1,5 4-2,0 4 1,-1 3 0,1 0-1,0 6 0,1 2 0,0 3 1,2-2-2,6 3 1,1-1 0,2 2 0,0 1 0,3-1 1,2-1-1,-1 2-1,1-3 1,-2 0-1,-2-2 1,0 0-1,1-3 0,-5-3-2,2 0-2,-2-7-4,1 3-9,1 2-15,1-15-1,-12 7 2,0-10-1</inkml:trace>
  <inkml:trace contextRef="#ctx0" brushRef="#br0" timeOffset="4284.2451">6292 4024 31,'0'0'29,"30"-6"1,-13 5-9,7-5-5,10 3 0,-2-3-5,4 2-4,-2 0-3,2 1-3,-3 2-5,-2-4-8,-4-2-19,0 8-1,-8-8-1,4 7 1</inkml:trace>
  <inkml:trace contextRef="#ctx0" brushRef="#br0" timeOffset="4671.2672">6825 3960 22,'-13'15'27,"6"8"1,-9-4 2,3 3-17,7 2-2,-2-5 0,10 2-4,4-7-2,8-1-1,3-6-1,5-4 1,1-5-1,4 0 0,-3-8 0,-2 1-1,-3-6 0,-2-1 0,-7-3-1,-3 1 1,-6-3-1,-5 1 2,-7-1-3,-3 4 2,-4 0-2,-5 6 1,-3 4-1,-1 3-1,1 7-2,0 0-4,7 11-9,-1 3-18,4-4 1,7 4-2,1-4 1</inkml:trace>
  <inkml:trace contextRef="#ctx0" brushRef="#br0" timeOffset="5166.2955">5582 4070 39,'0'0'30,"22"-3"2,-11 0 0,-2 0-20,8 3-1,-4-4-3,9 5-2,-3-3-2,3 1-2,2-1-2,-3 0-2,5 3-9,-4 4-21,-3-7 0,0 3-1,-7-5-1</inkml:trace>
  <inkml:trace contextRef="#ctx0" brushRef="#br0" timeOffset="5893.3371">7163 3947 24,'0'0'27,"13"1"1,-13-1-3,0 0-11,15 16-1,-10-7-3,6 6-4,-6 0-1,2 0-2,-2 1 0,2 0-1,-4-4-1,0 2 0,-2-3-1,-1-11 0,-4 10 0,4-10-1,0 0 1,-15 3 0,15-3-1,-12-12 1,7 1 0,2-2 0,3-1 0,0-2 1,3-3 0,3 4 0,1 0 0,3 3 1,1 2-4,0 3-3,3 1-18,2 9-8,-7-4-1,7 5 1</inkml:trace>
  <inkml:trace contextRef="#ctx0" brushRef="#br0" timeOffset="6535.3736">7459 3916 18,'0'0'27,"10"15"0,-10-15 1,3 19-12,-1-1-7,0-2 0,-1 5-3,0-2-2,2-1-2,0-3 1,2-1-1,-2-4 0,-3-10-1,11 8 0,-11-8 1,15-6-1,-8-4 1,-1-1-1,4-5 1,-3-2-2,2-1 1,-1-1 0,1 1 0,-4 1 0,2 7-1,-3 2 0,-4 9 1,0 0 1,0 0-2,7 16 1,-5 1 0,0 1-1,-1 1 1,1-1-1,2 1 0,2-2 0,0-5 0,-6-12 0,15 9 1,-15-9-1,18-7 0,-6-2 1,-1-6 0,1-2-1,2-1 0,-1-2 0,2 1 0,-3 2 0,0 1 0,-3 3 0,0 6 1,-9 7 0,12-1 0,-12 1-1,6 13 2,-4 1-1,0 3 0,-1-1 1,1 3-2,2-2-1,-3-2-3,7 3-6,-1 0-24,-7-18 0,15 8 0,-15-8 0</inkml:trace>
  <inkml:trace contextRef="#ctx0" brushRef="#br0" timeOffset="6977.3991">7969 3894 19,'-9'15'28,"12"11"0,-6-5 1,8 1-10,0 3-9,0-3 0,5-1-3,0-7-1,5 0-2,-1-7 1,3-3-2,-4-8 0,3 0-1,0-7-1,0-5 1,-1-2-1,2-4 0,-5-2 0,2 3 1,-1 0-1,-3 2 1,-4 3 0,1 7 0,-7 9 0,0 0-1,0 0 1,-4 12-1,0 4 0,1 6 0,-1 2 0,2 1 0,2 0-1,2-1 0,4-2 0,0-3-2,3-4-4,-9-15-4,16 7-23,-6-6-2,-10-1-1,11-16 2</inkml:trace>
  <inkml:trace contextRef="#ctx0" brushRef="#br0" timeOffset="7237.414">8336 3608 53,'0'0'33,"9"18"1,-7 0-1,-3 7-20,6 11-2,-5-1-3,5 10-3,-3 2-1,1 2-2,0-3-1,1-4-1,1-4-2,-2-6-3,4-1-8,-4-6-23,1-14 0,-4-11 1,11 5 0</inkml:trace>
  <inkml:trace contextRef="#ctx0" brushRef="#br0" timeOffset="7719.4416">8668 3871 52,'-12'10'31,"-9"-1"1,3 9 0,-2-3-23,-4 2-2,7 5-2,-1-3 0,7 5-2,3-3-1,7-1 0,4-2 0,6 0 0,3-6-1,3-5 1,1-6-1,4-2 0,-2-5 1,1-4-1,-1-4 0,-1-4 0,-4-3-1,-4 0 0,-3-1 0,-4 1 1,-3 0-1,-2 5 0,-3 1 0,6 15 0,-16-9 1,16 9-1,-12 9 0,9 6 1,2 2 0,2 4 0,1 0 0,4 3 0,1-1 1,3 0-1,0-4-1,-2-6-3,4 0-14,0-4-20,-12-9 1,9-4 0,-7-7-1</inkml:trace>
  <inkml:trace contextRef="#ctx0" brushRef="#br0" timeOffset="8398.4804">9392 3912 29,'13'-6'30,"-13"6"2,10 1-1,-10-1-10,0 0-9,5 18-1,-7-6-3,7 3-4,-4 1-1,4 4-1,-2 0 1,0 0-2,0-2 0,1 1-1,1-6 1,-1-1-1,-4-12 0,8 13 0,-8-13 1,11-1-1,-11 1 0,15-17 1,-6 4-1,2-2 0,-1-3 0,1 0 1,-2 2-2,-1-1 0,0 4-1,-3 0-3,4 5-8,-9 8-22,8-9 2,-8 9-2,7-12 2</inkml:trace>
  <inkml:trace contextRef="#ctx0" brushRef="#br0" timeOffset="8780.5023">9513 3864 56,'0'0'33,"9"1"0,-9-1 0,14 7-20,-1 4-7,-2 1 0,6 8-2,-1 2-2,4 1 0,-3 1-1,3 0-1,-2-3 2,-3-4-2,-1-5 0,-2-6 1,-2-6 0,1-6 0,-3-9 1,0-2 0,-2-7-1,2-1 1,-3-3 0,0 1 0,-3 2-2,-1 6 0,-1 5-3,-2 2-5,2 12-19,0 0-9,0 0 0,-4 10-1</inkml:trace>
  <inkml:trace contextRef="#ctx0" brushRef="#br0" timeOffset="9047.5175">9939 3846 83,'10'7'35,"-10"-7"-1,4 18-7,-2-3-21,-3 3 0,2 4-3,-1 0 0,3 3-2,-3-2 0,1-3-1,1 0-1,-2-6-3,3-1-3,-3-13-9,0 0-20,0 0 1,0 0-1,-1-21 1</inkml:trace>
  <inkml:trace contextRef="#ctx0" brushRef="#br0" timeOffset="9227.5278">9951 3706 48,'-1'-15'33,"1"15"1,0 0-1,-4-10-16,4 10-7,0 0-7,5 11-13,-5-11-22,11 9-1,-11-9-1,12 2 1</inkml:trace>
  <inkml:trace contextRef="#ctx0" brushRef="#br0" timeOffset="9569.5474">10215 3586 77,'-4'10'35,"4"10"-2,-5 4-3,0-2-24,6 9-1,-2-1-2,2 6 0,0 4-2,1 2 1,0-1-1,1-1 0,1-3 0,-1-3-1,2-6 0,2-1 0,2-5 1,3-5-1,2-7 0,1-4 0,6-4-2,-1-6-3,7 1-10,-6-4-20,-3-9-1,-2 2 0,-8-7 1</inkml:trace>
  <inkml:trace contextRef="#ctx0" brushRef="#br0" timeOffset="9757.5579">10099 3918 54,'0'0'32,"0"0"0,9 3 0,10-9-23,6 3-2,2-4-3,2-1-10,3-2-18,3 4-8,-10-8 0,2 4-1</inkml:trace>
  <inkml:trace contextRef="#ctx0" brushRef="#br0" timeOffset="10177.5822">10466 3568 48,'6'15'32,"-10"1"1,6 13-2,0 6-16,-4-1-8,5 11 2,-4-1-6,3 3 0,-1-2 0,6-2-1,-3-7-1,2-6 1,1-8-1,1-6 0,-8-16 0,17 8 0,-6-16-1,0-7 0,0-1 0,3-2 0,-1-1 0,1 0 0,-2 2-1,0 5 1,-2 5 1,1 3-1,-1 7 1,-1 4 0,-1 3 1,2 7-1,-1 2 2,1 4-2,0 1 1,0 0-1,-3-2-2,-2-2-7,-3-2-28,2-5 0,-4-13 0,0 0-1</inkml:trace>
  <inkml:trace contextRef="#ctx0" brushRef="#br0" timeOffset="10911.6241">11770 3590 2,'0'-14'26,"0"14"3,-4-18 1,-7 8-9,0 6-2,-7-1-4,3 7-4,-7-3-1,4 7-3,-5 1-2,4 9-1,2 0-1,3 8 0,5 0 0,4 7 0,4 3-1,5 1-1,3 1 1,4 1 0,2-1-1,0-3 0,1 1 0,-1-4-1,-2-3 1,-2-3-2,-3-3 0,-2-3-2,-2-1-2,-4-7-5,2-10-18,-3 10-7,3-10-1,-16-8 2</inkml:trace>
  <inkml:trace contextRef="#ctx0" brushRef="#br0" timeOffset="11140.6372">11491 3868 71,'0'0'35,"18"-7"-1,-7 4-6,0-2-16,10 5-3,-4-4-3,8 4-3,0-1-1,2-2-3,4 3-3,-2-5-5,4 1-20,-1 3-6,-7-4 0,-2 2-1</inkml:trace>
  <inkml:trace contextRef="#ctx0" brushRef="#br0" timeOffset="11512.6585">11905 3788 65,'0'0'35,"0"0"-1,14 13 0,-6-3-22,-8-10-5,13 21-2,-4-6-2,3 2-1,-1 3-1,0-1 0,-2 1-2,-2-1 1,-3-4-1,1-2 0,-4-3 1,-1-10-1,0 0 0,0 0 0,-11-7 1,7-7 0,2-2 1,-1-4-1,1 0 0,4-1 2,0-2-1,2 5 1,1-1-1,5 2 0,-1 4 0,2 4-1,2 5-4,-2-2-5,6 7-19,-3 4-8,-14-5 1,22 8-2</inkml:trace>
  <inkml:trace contextRef="#ctx0" brushRef="#br0" timeOffset="11948.6835">12213 3888 56,'17'3'34,"-4"-6"1,7 2-1,-1-1-17,-3-8-6,5 2-5,-4-4-2,2 2-1,-4-4 0,1 2-2,-1-2 1,0 2-1,-5 0 0,-4-2-1,-4 1 1,-3 1 0,-3 2 0,-3 1-1,-7 1 0,-2 3 1,-5 3-1,1 6 0,-3 7 0,0 2 0,-1 5 0,3 2-1,2 5 1,5 0 0,4 1 0,6 1 0,6 0 1,6 0-1,4-4 1,3-1-1,4-4 1,3-1-1,0-3 0,0-6-3,5-2-6,-6-6-19,0-7-10,1-3 1,-3-4-1</inkml:trace>
  <inkml:trace contextRef="#ctx0" brushRef="#br0" timeOffset="12410.7099">12610 3907 77,'15'-3'37,"3"0"-1,-1-2-2,-3-5-24,7 2-3,-5-6-2,4 4-1,-3-1-2,-3-2 0,-4 0-1,0-1 0,-4 0 1,-5 0-2,-3 3 1,-4-2-2,-4 2 1,-2 4 0,-6 4-1,-2 4 1,-2 6-1,-1 3 0,0 3 1,2 6 0,1 1-1,3 3 2,3 1-1,6 1 1,5 1 1,5-1-1,3-2 1,7 1 0,2-6 1,5 0-1,3-5 0,0-2 0,0-7-1,1 1 0,2-4-1,-4-8-4,5 5-19,-7-9-18,-4-4 2,-1 0-1,-3-5-1</inkml:trace>
  <inkml:trace contextRef="#ctx0" brushRef="#br0" timeOffset="13278.7595">13381 3749 53,'14'6'30,"-14"-6"1,14 20 0,-5-2-24,1 2-2,2 4 0,2 2-1,3 2 1,1 1-3,1-1 1,-1-5-1,0-3-1,-1-5 1,-4-7 0,0-7-2,-2-4 2,-2-8-1,0-5 1,-3-5-1,0-6 2,-3-3-2,3 0 1,-2-2 0,-2 4 0,-1 2-1,0 3 0,-1 5 0,0 5-2,0 13 0,1-9-3,-1 9-3,7 13-7,-7-13-23,19 24 2,-9-11-1,4 3 1</inkml:trace>
  <inkml:trace contextRef="#ctx0" brushRef="#br0" timeOffset="13773.7879">13961 3785 54,'0'0'32,"-16"-6"1,1 9-9,-4-4-10,6 9-1,-8-1-6,6 7-1,-3 1-2,6 5-1,-1-1 0,8 6-1,4-1 0,4 0-1,8-4 0,3-1-1,6-6 2,2-5-2,3-7 1,1-5-1,-3-7 0,1-3 1,-4-5-1,-3-3 1,-5-1-1,-5-2 0,-4 0 1,-4 2-1,-4 1 0,-3 4 1,-1 6-1,0 2 0,-1 8 1,10 2-1,-11 17 0,10 0 1,5 4-1,3 4 1,2-1-1,3 2 1,1 0 0,3-2-2,1-2 2,-2-6-3,0 1-3,-5-11-7,6-4-23,-4 0-2,-2-9 0,-10 7 0</inkml:trace>
  <inkml:trace contextRef="#ctx0" brushRef="#br0" timeOffset="14154.8096">14157 3782 66,'15'0'36,"-3"8"-1,-2 1 1,0 2-25,5 8-1,-4 0-6,2 4-1,-3-1-2,-2 3-2,-2 0 0,-5-6-2,0-2 1,-2-5-2,1-12 2,0 0-1,0 0 0,0 0 2,-9-23 0,9 1 1,1-3 1,2-2 1,0-3 0,3 5 1,0-2 1,6 5-1,-3 2 1,3 7-1,0 3 0,0 6-2,1 5-2,-3 1-4,4 9-14,-3 0-18,-5-1 1,1-1-2,-7-9 2</inkml:trace>
  <inkml:trace contextRef="#ctx0" brushRef="#br0" timeOffset="14381.8226">14490 3789 55,'0'0'36,"2"17"-1,-2-5-2,2-3-12,1 9-10,-4-4-4,3 5-3,-1-2-2,2 0-1,0-1-2,-2-3-6,4-2-17,-5-11-13,0 0 1,0 0-2,0 0 3</inkml:trace>
  <inkml:trace contextRef="#ctx0" brushRef="#br0" timeOffset="14567.8333">14423 3623 69,'-7'-13'37,"7"13"-1,0 0 1,8-16-22,2 16-10,1 0-6,-1 0-18,2 2-18,0 4 2,-12-6-2,19 10 0</inkml:trace>
  <inkml:trace contextRef="#ctx0" brushRef="#br0" timeOffset="15262.873">14849 3774 43,'0'0'29,"-26"-9"2,10 3-10,-2 5-6,-6-1-3,4 8-3,-5 0-3,6 8 1,0-1-2,9 7-1,2-1-1,8 3 0,4-1-1,7-1 0,6-3-1,4-3-1,3-2 1,2-5-1,-1-5 1,-3-3-1,-3-5 0,-1-3 0,-5-2 0,-1-2 0,-6-4 1,-2 0-1,-4-3 0,-1 0 0,-1 1 0,-2 2 1,0 3-1,-3 2 1,7 12-1,0 0 1,-9-2 0,9 14 0,1 2 0,5 5-1,3-1 0,1 2 1,2 1-1,3-5-1,-1 0-3,-2-8-5,4-2-27,-2 0 0,-14-6 0,15-8 0</inkml:trace>
  <inkml:trace contextRef="#ctx0" brushRef="#br0" timeOffset="15843.9063">14991 3486 51,'13'-2'36,"-5"12"-1,-2 5 0,4 3-10,0 11-17,-2 3-1,1 10-2,-1 1-3,0 5 0,-1-2-1,-1-1 0,1-1-1,-1-6-1,-1-4 1,1-7-2,-1-5 1,-1-8-1,2-4 1,-6-10-2,0 0 1,10-14 2,-7 1-2,-2-6 2,0-1-1,-1-3 1,1-1-1,0 4 2,-1 1 0,3 2-1,0 3 1,-3 14 0,17-15 0,-6 13 1,2 5-1,2 3-1,2 4 1,-2 3 0,2 3-1,-5 1 0,-2 2-1,-3 1 2,-4 0-1,-6 1 0,-5-3 0,0-3-1,-5-1 2,-3-4-1,1-1 1,-3-5-1,2-3 0,2-1 0,2-2 1,1-3 0,11 5-2,-13-10-1,13 10-4,-3-12-14,2 3-16,1 9 0,9-23-1,0 11 1</inkml:trace>
  <inkml:trace contextRef="#ctx0" brushRef="#br0" timeOffset="16124.9223">15360 3483 75,'0'0'37,"4"9"-1,0 7 0,-10 1-27,13 9-3,-4 2-1,2 10-1,-2 5-2,3 1 0,-3 2-1,-1-2 0,1 1-2,-1-3-1,2-3-2,-4-8-3,8-1-8,-4-6-23,0-11 1,-4-13 0,9 2 1</inkml:trace>
  <inkml:trace contextRef="#ctx0" brushRef="#br0" timeOffset="16619.9506">15593 3865 45,'23'-3'34,"-6"-3"1,4 2-1,-3-1-15,-1-5-5,5 5-6,-7-4-3,1 2-2,-5-3-1,0 1 0,-2-4-1,-4 1 0,-4 0 0,-3-1 0,-2-2-1,-4 3 0,-3 1 0,-1 3 0,-3 5 0,1 2-1,-3 4 1,0 5 0,-1 5 0,4 2 0,-1 3 0,3 2 1,1 1 0,2 3 1,1-2 0,5 1-1,0-2 1,5 3 0,-1-4 0,4 1 0,0-3 0,4-2 0,3-2 1,2-4-1,3-3 0,4-5 0,2-3-1,2 0 1,0-4-1,0-2 0,-4 0-4,-3-2-2,1 8-15,-6-6-21,-13 7 2,3-15-1,-3 15-1</inkml:trace>
  <inkml:trace contextRef="#ctx0" brushRef="#br0" timeOffset="30609.7508">16084 3672 8,'0'0'24,"0"0"2,0 0-8,-10 7-1,10-7-2,-8 11-2,-2-5-2,5 8-2,-7-1-2,4 7-1,-5 0 0,2 6-1,-5 2 0,4 4-1,0 0 0,4 3-1,-1-1 0,7-2-1,3-2 0,5-2-1,3-4-1,2-5 0,2-2-3,-3-8-1,4 1-7,-4-6-12,-10-4-11,15-3-1,-15 3 1,6-15 2</inkml:trace>
  <inkml:trace contextRef="#ctx0" brushRef="#br0" timeOffset="31182.7836">16302 3840 19,'13'-4'26,"-9"-7"1,-4 11-7,10-12-4,-10 12-2,0 0-3,-9-12-2,9 12-2,-15 0-2,5 3-1,-5 2-1,1 1-2,-2 0 0,1 2 0,0 3 0,1-2 0,1 0-1,5 0 0,8-9 1,-7 16 0,7-16 1,8 11-1,-8-11 0,20 8 0,-7-5 1,2 0-1,-1-1-1,2 1 1,-4 1-1,0 1 1,-2 2-1,-10-7 0,10 20 0,-8-6 0,-4 1 1,-2 0-1,-3 0 0,-3-2 0,0 0 1,-1-1-1,-1-5 0,1-2 1,0-2-1,11-3 0,-17 4 0,17-4-2,-11-2-3,11 2-9,-9-12-19,9 12 0,0 0-1,9-13 1</inkml:trace>
  <inkml:trace contextRef="#ctx0" brushRef="#br0" timeOffset="31577.8062">16400 3626 56,'10'1'32,"6"9"0,-6 0-2,-2 7-22,8 6 0,-7 1-3,4 8-2,-5 0-1,0 4 0,-3-1 0,-2 3-1,-3-2 0,-4 1 0,-3-3 0,-2-3-1,-4-4 1,-1-2 0,-1-4-1,1-7 1,1-2-2,1-6-1,12-6-5,-12 8-21,12-8-6,0 0 0,10-21 0</inkml:trace>
  <inkml:trace contextRef="#ctx0" brushRef="#br0" timeOffset="32298.8474">17558 3758 1,'0'0'26,"16"6"1,-16-6 4,0 0-12,0 18-3,-9-8 0,1 8-3,-9-3-3,2 9-2,-10-2 0,1 5-3,-4-1-1,0 4-1,-3-4 0,5 1-1,0-4 0,5-4-1,2-2 0,5-4-2,4-3 0,10-10-3,-9 6-6,9-6-17,-7-10-8,7 10-1,3-24 2</inkml:trace>
  <inkml:trace contextRef="#ctx0" brushRef="#br0" timeOffset="32600.8647">17236 3777 40,'0'0'33,"0"0"3,10 9-1,4-2-12,6 15-9,-5-6-2,12 12-4,0-1 0,5 5-3,-2-2-1,1 3-1,-1-4-1,-2 0-1,0-1 1,-5-4-2,-3-4 0,-3 0-1,-4-4-1,-3-6-2,0 3-7,-10-13-27,0 0-2,0 0 1,0 0-1</inkml:trace>
  <inkml:trace contextRef="#ctx0" brushRef="#br0" timeOffset="50820.9068">1416 5556 18,'0'0'18,"0"0"0,0 0-1,3-9-1,-3 9-2,-3-9-2,3 9-2,0 0-1,-4-10-1,4 10-2,-11-9-1,11 9 0,-12-7 0,3 5-2,-3 2 0,-2-3 0,3 6-2,-1-1 0,-1-1 0,0 3-1,-1 4 0,0 4 0,5 0 0,0 7 0,-5-1 0,5 5 0,1 6-1,2 2 2,3-2-1,4-1-1,2 2 1,5-2 1,5-3-1,4-2 0,0-5 1,5-5-1,2 1 1,0-5 0,3-5 0,-2-5 0,2-1-1,0-3 1,1-1 0,-2-4-1,-2-3 1,-3-1 0,-4 4-1,-4 1 1,-4-4 0,-7 3-1,-2 10 1,-13-16-1,1 10 0,-4 3 0,0-3 1,-3-1-2,1 5 1,1-1 0,2 0 0,2 0 0,3-1 0,1 2-2,9 2-2,-10 8-5,10-8-15,0 0-9,5 12-2,-5-12 3</inkml:trace>
  <inkml:trace contextRef="#ctx0" brushRef="#br0" timeOffset="51275.9329">1712 5556 30,'0'0'27,"-2"20"2,2-20 0,-6 13-19,6 6-1,-2-3 0,4 5-3,-2-1-2,1 3 0,0-3-2,2 4-1,-2 0 0,3-6 0,-1 0-1,1 2 0,1-3 1,1-3-1,0-2 0,-6-12 1,17 15-1,-8-6 1,5-4 0,-1-4 0,3-3-1,2 3 0,1-2 0,-1 0-1,1-2-1,-2-2-4,0 1-4,-4 1-9,-13 3-12,16-8-1,-16-1 1,0 9 0</inkml:trace>
  <inkml:trace contextRef="#ctx0" brushRef="#br0" timeOffset="51496.9455">1705 5754 15,'0'0'26,"0"0"2,17 6-1,-8-2-8,8-6-8,2 2-1,3-4-2,2 5-2,-1-1-3,-2-3-5,0 2-8,-6-2-10,-3-7-11,2 8 0,-12-9 1</inkml:trace>
  <inkml:trace contextRef="#ctx0" brushRef="#br0" timeOffset="51709.9577">1735 5592 15,'0'0'26,"3"13"3,-3-13 2,18-13-16,0 13-1,2-5-2,5 1-2,-3-2-5,3 3-2,-4 0-7,-1 0-12,-5-4-15,5 6-2,-12-10 2,4 12 0</inkml:trace>
  <inkml:trace contextRef="#ctx0" brushRef="#br0" timeOffset="51977.973">2103 5582 29,'1'15'31,"6"9"1,-8 1-2,-2-1-11,4 8-7,-7-5-2,6 4-3,-5-4-3,5 1-2,0-5 0,1-6 0,1-4-2,0-3-4,5-1-7,-7-9-19,11 1-2,-2-9-2,-6-11 0</inkml:trace>
  <inkml:trace contextRef="#ctx0" brushRef="#br0" timeOffset="52225.9872">2307 5600 40,'0'0'30,"7"16"3,-9-5-1,1 1-19,5 11-2,-6-4-3,4 7-2,-2 0-3,1-1-1,-1-2-1,1-1-2,0-2-2,-3-8-6,3 0-15,1-2-8,-2-10-2,-9 4 1</inkml:trace>
  <inkml:trace contextRef="#ctx0" brushRef="#br0" timeOffset="52479.0015">2095 5684 40,'13'7'31,"3"1"1,-16-8-1,23 16-20,-3-2 1,-1-4-4,5 8-2,-4-3-2,3 2-2,-2-5-1,0 1-2,-2-1-3,-4-3-9,1-2-17,1 0-2,-17-7-2,19-6 1</inkml:trace>
  <inkml:trace contextRef="#ctx0" brushRef="#br0" timeOffset="52846.0225">2539 5541 45,'2'17'30,"-2"-17"3,-3 23-4,-1-3-18,1-2-3,3 6-1,-3-1-4,2 6-1,0-2 1,0 1-2,1-2 0,0-2-1,1-4 0,4 2 0,-1-5 0,6-5 0,-3-2 0,4-2 0,1-3 1,2-1-1,-1-3 1,2-4 0,-2-1 0,2 2-1,-1-1-2,-3-3-2,2 3-8,-13 3-11,10-14-9,-10 14-3,3-10 3</inkml:trace>
  <inkml:trace contextRef="#ctx0" brushRef="#br0" timeOffset="53074.0355">2515 5756 19,'0'0'30,"0"0"0,9 1 2,-9-1-13,23-2-6,-12-1-1,8 2-3,-5-4-3,6 2-4,-4-1-2,-2 1-6,2 2-9,-4-3-17,-8-6 0,-4 10-2,2-17 1</inkml:trace>
  <inkml:trace contextRef="#ctx0" brushRef="#br0" timeOffset="53273.047">2517 5611 33,'0'0'29,"8"-9"1,5 10 1,1-4-18,-4 2 0,9 1-3,-5-1-4,7 1-3,-4 0-3,-1-5-7,4 2-21,-1 9-4,-6-12-1,0 7 1</inkml:trace>
  <inkml:trace contextRef="#ctx0" brushRef="#br0" timeOffset="53541.0623">2843 5579 34,'0'0'30,"4"28"2,-10-12-1,2 3-17,5 6-3,-4-1-4,5 6-3,-3-3-1,1 0-1,0-5 0,2 0-1,1-6-4,-2-2-1,2-1-7,-3-13-11,0 0-10,0 0-2,-6-12 3</inkml:trace>
  <inkml:trace contextRef="#ctx0" brushRef="#br0" timeOffset="53994.0883">2783 5623 42,'4'-19'32,"-4"19"2,10-15-1,-10 15-16,19-12-4,-8 7-4,7 6-3,0-4-2,2 5-1,-1 3 0,4-1-2,-7-1 0,3 9 0,-2-5-1,-5-2 1,-3 4-1,-3 1-1,-6-10 0,0 20 1,-5-6-1,-7-5 0,-4 4 0,-1 3 0,-3-1 1,0-3 0,0-2-1,2-3 1,4 0 1,2 0 0,12-7 0,-6 9 0,6-9 1,14 8-1,-1-3 1,4 3 0,1-4 1,4 1-1,-1-3-1,2 4 0,-2 0 1,-2-2-1,-4 0-2,0-2-2,-1 4-3,-14-6-9,15 5-23,-15-5 1,9-6-1,-9 6 1</inkml:trace>
  <inkml:trace contextRef="#ctx0" brushRef="#br0" timeOffset="54549.12">3324 5517 51,'4'13'32,"-7"0"0,4 10 0,-3-3-22,-5 1-5,3 10 0,-3-2-1,1 0-1,-3-1-2,3 1 2,-3-7-1,3 0 0,0-5 0,2-8 0,4-9-1,0 0 0,0 0 1,-5-13-1,6-4-1,3-6 0,1-7 0,0-1 0,1-4 0,2-2 0,-1 1 1,1 6-1,-1 2 1,-1 6 1,1 8-1,-2 3 1,-5 11-1,11-1 0,-11 1 1,14 18-1,-8-3 0,3 6-1,3 3 1,0 3 0,1 1 0,1-3 0,0-1-1,3 3 0,0-4 0,-2-4 0,-1-3-1,0-4-1,0 2-3,-6-4-3,5 4-10,-13-14-19,5 9 0,-5-9 0,0 0 2</inkml:trace>
  <inkml:trace contextRef="#ctx0" brushRef="#br0" timeOffset="54772.1328">3243 5752 42,'0'0'33,"0"0"1,14 3-4,-4-2-11,3-9-9,9 11 0,1-6-4,4 1-3,-3-1-3,0 1-5,6 3-15,-3-1-14,-7-6 0,1-2-2,-7-10 1</inkml:trace>
  <inkml:trace contextRef="#ctx0" brushRef="#br0" timeOffset="55179.1561">3651 5460 39,'0'0'32,"11"3"1,-6 7 0,0-1-15,-5-9-8,9 23 0,-7-7-5,4 6-2,-4-2-1,-1 8 0,-1 1-1,-2-3 0,-1 0-2,1 3 1,-1-5 0,1-5 0,1 1 0,2-3 0,1-7 0,3 0 0,-5-10 1,11 11 1,-11-11-1,20 2 0,-8-3 0,2-3 1,3 1-1,3 0 0,-2-2 0,2 5-1,-3-1 0,-1-2-2,0 4-8,-4 1-26,-12-2 0,12-7-1,-12 7 2</inkml:trace>
  <inkml:trace contextRef="#ctx0" brushRef="#br0" timeOffset="57749.3031">4817 5406 24,'0'0'26,"0"0"-5,0 0-2,0 0-3,0 0-3,-13-4-4,4 2-3,-2 4-1,-2 0-1,-2 0-1,-2 0-1,0 4 0,1-2-1,-1 1 0,0 1 0,2-2 0,3 0-1,2 4 0,10-8 0,-12 11 0,12-11 0,-4 9 0,4-9 1,8 11 0,1-4 0,3-3 0,1 1-1,5 4 1,0 2 0,2-2 1,-1 2-2,0 3 1,-3-2 0,-3 4-1,-3 0 1,-5-3 0,-5-2-1,-3 7 1,-4-4-1,-5 0 1,-4-1-1,-2-4 2,-1 0-2,0 2 1,-2-5 0,2-5 0,3-2 0,3 0 0,4-1 1,9 2-1,-9-6-1,9 6-1,3-13-3,-3 13-7,16-11-14,-2 9-8,-2-8-1,6 5 2</inkml:trace>
  <inkml:trace contextRef="#ctx0" brushRef="#br0" timeOffset="58064.321">5005 5453 41,'0'0'31,"0"0"1,11-5-4,-11 5-13,0 0-6,3 16-2,-1 1-2,-1 1-2,0 4-2,0 4 1,0-1-1,-1-1 0,1 1 0,0 1-1,0-6 1,-1-2-4,-1-5-4,4-1-8,-1 1-18,-2-13 1,0 0-1,-2-13 0</inkml:trace>
  <inkml:trace contextRef="#ctx0" brushRef="#br0" timeOffset="58338.3368">5234 5436 38,'17'1'31,"-17"-1"0,10 14-2,-11 1-10,-1-1-12,3 7-1,-1 2-1,1 2-1,-2-1-2,3 6 0,-3-4-1,2-5 1,-1-1-3,1-6-1,0-2-5,-1-12-8,0 0-17,0 0 0,-3-10-2,1 0 2</inkml:trace>
  <inkml:trace contextRef="#ctx0" brushRef="#br0" timeOffset="58591.3513">5114 5443 23,'0'0'29,"10"0"2,-10 0 1,21-6-12,-1 7-8,-3-5-1,10 5-3,-1-3-1,4 1-2,-3-2-2,2 4-1,-3-2 0,-2 1-2,-1 2-3,-6-3-5,1 1-18,-3 3-8,-15-3-1,13-3 2</inkml:trace>
  <inkml:trace contextRef="#ctx0" brushRef="#br0" timeOffset="59011.3753">5594 5396 41,'5'12'31,"-5"-12"0,-2 23-3,-6-5-10,3-2-11,4 7-1,-2 2-3,2-1 0,0-1 0,4 5-1,0-4 0,3-2 0,2-4-1,3-3 1,0-7-1,4 0 1,-1-7 0,1-7 0,0-5-1,2-2-1,-2-4 2,1-4-1,-4-2 1,0-1 0,-2-3-1,-2 5 0,-3 2 2,-3 1-1,-2 3-2,-2 7 1,2 9-2,0 0 0,-10-1-4,10 1-8,-11 8-24,8 5 2,3-13-2,-8 20 1</inkml:trace>
  <inkml:trace contextRef="#ctx0" brushRef="#br0" timeOffset="59552.4062">5973 5426 57,'0'0'33,"5"13"0,-8 1-1,-2 2-23,1 6-1,-5-2-3,3 8-3,-2 2-1,-2-2 1,2 0-2,1-1 0,0-5 0,2-2 1,0-5-1,5-15 0,0 0 0,0 0-1,0 0 2,-1-12-1,5-6-1,0-7 1,0-4 0,2 0 0,1-4 0,-1-2 0,3 0 0,-1 4 1,-1 1 0,1 7 2,1 7-1,-1 4 0,-1 2 1,-7 10-1,17 2 1,-17-2-1,15 17 0,-4-1-2,-3 3 1,1 4 0,2 2 0,0 0-1,-2 0 0,5 2 0,-1-2 1,0-6-1,1 0 0,0-1-1,-1-4-1,-4-1-2,5 0-5,-14-13-9,0 0-20,2 11 2,-2-11-1,-17-3 2</inkml:trace>
  <inkml:trace contextRef="#ctx0" brushRef="#br0" timeOffset="59769.4187">5960 5636 32,'0'0'31,"0"0"2,0 0 1,0 0-13,12-12-8,5 15-2,0-9-5,5 6-2,0 0-1,1-3-3,3 2-4,-4-1-13,-2 1-17,3 0 0,-8-8-1,3 1 1</inkml:trace>
  <inkml:trace contextRef="#ctx0" brushRef="#br0" timeOffset="60015.4327">6370 5445 62,'3'11'35,"-4"3"-2,3 2-3,1 2-17,-5-4-5,6 11-2,-1-6-3,1-1-1,-1-1-1,1-1-2,1-1-2,-4-5-3,3 2-11,-4-12-17,0 0-1,0 0 0,-16-5 0</inkml:trace>
  <inkml:trace contextRef="#ctx0" brushRef="#br0" timeOffset="60270.4473">6240 5423 48,'0'0'33,"17"0"3,-5-3-1,-1-3-19,10 7-3,-1-9-3,6 8-3,-2-3-2,2 0-2,1-1-1,2 4 0,-1-2-2,-3-1 0,-1 5-4,-6-7-5,5 4-15,-3 2-14,-10-3 1,-10 2 0,10-7 0</inkml:trace>
  <inkml:trace contextRef="#ctx0" brushRef="#br0" timeOffset="60529.4621">6640 5373 45,'9'14'33,"-9"-14"0,9 14-4,-2 3-12,-5-4-3,6 6-4,-6 0-4,4 5-1,-4-2-2,2 4 0,-2-2 0,0-7-1,-2-1-1,1 1-2,1-3 0,-2-14-3,6 14-11,-6-14-22,0 0 1,10-11-1,-8-1 2</inkml:trace>
  <inkml:trace contextRef="#ctx0" brushRef="#br0" timeOffset="60964.487">6960 5378 48,'-8'18'33,"-7"-1"1,4 5-1,-5 4-16,3-5-8,9 6-1,2-1-2,5-4-1,3-1-3,9 2 1,1-5-1,5-6 1,-1-5-2,4-5 0,-1-7 0,1 0-1,3-6 1,-2-6-1,-2-6 0,-2 3 0,-6-4 0,-4-3 0,-3 2 0,-11-2-1,-9-1 0,-4 5 1,-5 4-1,-7 1 0,-3 8 1,-3 4-1,0 4 0,3 5 0,6 9-1,-1-3-3,12 9-8,1 2-23,9-7 0,7 2 0,4-1 1</inkml:trace>
  <inkml:trace contextRef="#ctx0" brushRef="#br0" timeOffset="61265.5042">7362 5347 50,'3'22'33,"-4"-9"2,2 6 0,-5 6-14,-1-3-13,7 6-1,-5-3-1,4 4-3,0-2-1,1-2 0,0-3-1,1 1-2,2-7-2,-5-16-4,9 15-19,-9-15-9,11-8-1,-11 8 0,14-26 0</inkml:trace>
  <inkml:trace contextRef="#ctx0" brushRef="#br0" timeOffset="61552.5206">7611 5331 52,'0'0'36,"14"6"-1,-14-6 0,0 0-17,7 25-5,-8-12-4,2 8-3,0-1-2,0 4-2,-1 1-1,1 4 0,1-1 0,-2-2 0,0-2-2,2 0 1,0-3-1,-1-8-2,1 1-2,-2-14-4,0 0-11,0 0-18,0 0 1,-9-10 0,-5-9 2</inkml:trace>
  <inkml:trace contextRef="#ctx0" brushRef="#br0" timeOffset="61799.5348">7375 5409 50,'0'0'36,"0"0"-2,0 0 2,11 11-17,-11-11-7,28 14-1,-10-4-3,7 5-3,-1 1-1,3 4-1,-3-1-1,0 4-1,0-2 0,-4-3-1,-2-2-3,-3-2-2,1 2-4,-16-16-8,17 8-22,-8-6 1,-9-2-1,15-8 2</inkml:trace>
  <inkml:trace contextRef="#ctx0" brushRef="#br0" timeOffset="62121.5532">8066 5313 66,'6'12'36,"-6"-12"0,3 10 2,-3-10-25,0 0 0,0 0-5,0 0-2,0 0-1,0 0-2,0 0-2,0 0-1,-2 9-2,2-9-5,0 0-16,3 12-17,-3-12 2,-7 11-2,7-11 2</inkml:trace>
  <inkml:trace contextRef="#ctx0" brushRef="#br0" timeOffset="62320.5646">8063 5570 46,'8'14'34,"-8"-14"3,12 17-1,-2-7-14,-10-10-8,0 0-5,0 0-6,9 1-11,-9-1-27,0 0-1,-4-18 0,2 7-1</inkml:trace>
  <inkml:trace contextRef="#ctx0" brushRef="#br0" timeOffset="63934.6569">1869 6706 6,'0'0'23,"-7"-14"3,7 14-6,0 0-1,-5-11-1,5 11-3,0 0 0,0 0-4,-12-8-2,12 8-1,0 0-1,-9 11-3,2-2 1,5 5-3,-1-1 1,1 10-1,0 2 0,2 3 0,-1 6 0,2 7-1,0 3 1,2 6 0,-1 3-1,2 2 0,-1 4 0,2 5 0,-1 1 0,-1-2 0,1-2 0,-1 2-1,0 1 1,0-1 0,1-3-3,0-3 3,-1-2-2,-1 2 1,2-1-1,1-4 1,-1-2-1,-3 3 1,1-2 0,2 1 0,-3 2 0,-1-1 1,1-2-2,-4 3 2,2-1-1,3 1-1,-4 2 2,-2-2-1,2 1 1,-1 2-1,-2 4 1,2 1 0,-2 1 0,-2 1 0,2 0-1,1 3 0,-2 1 1,4-2-1,-2-3 0,1 0 0,0 1 0,1-4 1,1-1-1,1-1 1,-1-6-2,1 1 1,1-2 0,-1-7 1,-1-6-2,2-1 1,-2-3 0,0-6 0,0-2 1,-1-4-2,-1-4 1,2-2-1,0-1 0,1-15-1,-2 14-4,2-14-9,0 0-23,-10-16 1,4-5 0,-1-5 1</inkml:trace>
  <inkml:trace contextRef="#ctx0" brushRef="#br0" timeOffset="64956.7153">1813 6682 17,'6'-12'27,"-6"12"3,0 0-5,0 0-2,0 0-2,0-10-4,0 10-4,0 0-4,-8 17-2,-1-8-3,1 4-1,-3 3-2,-2 8 0,-1-1 0,-1 0 0,1 1-1,1-1 1,1-4-1,3 0 1,2-4-1,2-5 1,5-10 0,-7 12 0,7-12 1,0 0-1,3-12 1,3 1-1,-2-4 0,3-1-1,2 1 1,1-7 0,0 4-1,0 0 0,1-1 0,-1 2 0,-1 3 1,-1 2-1,-1 0 1,-7 12 0,10-15 0,-10 15 0,0 0 0,0 0 0,7-10 0,-7 10 1,9 9-1,-9-9 1,12 20-1,-1-3 0,2 4 0,2 3 0,1 4 0,-1 1 0,-1-5-1,0 2 0,0 0-1,-5-8 1,1-4-3,-4-2-2,3 2-3,-9-14-17,0 0-15,0 0 0,0 0 0,0 0 1</inkml:trace>
  <inkml:trace contextRef="#ctx0" brushRef="#br0" timeOffset="67468.859">7190 9380 63,'0'0'34,"0"0"-2,10-8-1,-10 8-19,0 0-4,16 6-2,-16-6 0,18 14-2,-7-5-1,6 4 0,-2-2 0,6 3-2,-1 1 1,3-2 0,-1 1-2,2 1 1,0-4 0,-1 3 0,-1-2-1,-2 2 1,-3-2-1,-1-1 1,-2 2-1,-6-3 1,-4 3 0,-3-2 0,-6 1-1,-5 2 1,-6-1-1,-2 4 1,-6-3-1,0 4 0,-1-1 1,-1-1 0,4-4-1,4 0 1,3-5-1,4 1 0,11-8 0,-10 4-2,10-4-3,0 0-8,7-13-26,-7 13 1,13-16 0,-6 4-1</inkml:trace>
  <inkml:trace contextRef="#ctx0" brushRef="#br0" timeOffset="81877.6832">505 7550 14,'0'0'21,"15"61"4,-15-61 0,0 0-8,0 0-2,18 58-2,-18-58-2,0 0-2,11 73-3,-11-73-1,6 54-2,-6-54-1,6 51-1,-6-51 0,0 0-1,16 67 2,-16-67-2,0 0 1,0 0 0,29 51 0,-29-51 1,0 0 0,0 0-1,0 0 1,59-1-1,-59 1 1,0 0-1,0 0-2,61-37-1,-61 37-6,0 0-8,0 0-17,0 0 0,0 0-1,49-40 0</inkml:trace>
  <inkml:trace contextRef="#ctx0" brushRef="#br0" timeOffset="82112.6966">504 7817 31,'0'0'31,"0"0"2,0 0-2,0 0-18,0 0-1,65-42-4,-65 42-6,0 0-7,57-10-11,-57 10-16,0 0 0,57-4 0,-57 4 1</inkml:trace>
  <inkml:trace contextRef="#ctx0" brushRef="#br0" timeOffset="82493.7184">785 7692 32,'0'0'32,"0"0"2,0 0 0,0 0-16,0 0-3,0 0-1,0 0-5,54 4-4,-54-4-3,0 0 0,25 58-2,-25-58 0,0 0 0,19 66-1,-19-66 0,0 0 1,0 0 0,16 54 0,-16-54-1,0 0 2,0 0 0,0 0-1,0 0 2,0 0-1,7-49 0,-7 49 1,0 0 0,16-56 0,-16 56-1,0 0 1,0 0-2,35-57-1,-35 57-2,0 0-7,0 0-14,0 0-13,0 0 1,52-14 0,-52 14 0</inkml:trace>
  <inkml:trace contextRef="#ctx0" brushRef="#br0" timeOffset="82928.7431">1119 7664 61,'0'0'32,"0"0"-1,0 0 1,0 0-24,0 0 0,-9 66-3,9-66 0,6 56-1,1-30-1,4-5-2,-2 1 0,6-7 0,3-3 0,4-6-1,-4-8 0,3-6 1,-3-2 0,-2-5 0,4-4 1,-4-5-1,-4-1 0,-4-2 0,-1 1 0,-3 1 0,-3 0 0,0 4-1,-5 5 1,-1 6-1,5 10 1,0 0-1,-15 8 0,11 7 0,3 6 0,1 2 0,2 2 0,2-2 0,0 2-2,3-2-3,1-8-8,2 1-23,3-3 0,-2-7-1,1 0 1</inkml:trace>
  <inkml:trace contextRef="#ctx0" brushRef="#br0" timeOffset="83435.7723">1460 7760 56,'11'-11'34,"-11"11"0,12-7 0,1 3-19,-3-7-5,5 7-3,0-3-2,2-1-2,0-2-1,-3-1-1,0 1 1,-1 0-1,0 1 0,-6-1 0,-3-2 0,-4 12-1,2-15 2,-2 15-1,-8-16-1,-1 10 0,-6-3 1,1 5-1,-1 4-1,-6-1 1,3 1 0,0 6-1,3 4 1,2 2 0,4 6 0,2 0 0,2 3 0,6 4 1,4 0 0,2 0 1,3-3-1,3 2 0,0-5 0,7 1 1,1-6-1,-3-2 1,0-4-2,-1-2-2,2 3-7,-1-8-28,-2-6-1,-1-2 0,-2-9-1</inkml:trace>
  <inkml:trace contextRef="#ctx0" brushRef="#br0" timeOffset="89042.0928">8229 9758 41,'15'-4'27,"-15"4"4,0 0 0,0 0-13,0 0-3,-7 17-2,-6-11-3,1 9-4,-6-1-2,0 5 0,-3-2-2,-1 6-1,0-1 1,2 2-2,1-3 2,0-1-1,4-4 0,2-1-1,4-3 0,9-12-1,-12 12-3,12-12-3,0 0-5,-12-8-6,12 8-5,0-15-6,-3 1-5,2 1 1,-5-7 3</inkml:trace>
  <inkml:trace contextRef="#ctx0" brushRef="#br0" timeOffset="89288.107">7939 9784 33,'-3'-13'28,"-3"-1"1,4 4-3,2 10-3,0 0-3,14 2-3,-14-2-5,22 21-3,-4-8-2,5 9-1,4-1-1,5 6-1,1-3-1,4 4-1,-1-2 0,-1-2-1,-4-5 0,0-2-2,-6-2 1,-5-7-3,-5 1-1,-15-9-6,15 0-20,-15 0-9,0 0 1,-10-5 0</inkml:trace>
  <inkml:trace contextRef="#ctx0" brushRef="#br0" timeOffset="90224.1606">2822 9569 20,'0'0'29,"0"0"2,10 5 1,-10-5-12,-1 15-3,5 2-2,-6-4-3,7 11-3,-5-5-3,4 5-1,-3-1-2,3 2-2,-2-5 0,-1-2-1,2-2-3,-3-16-7,3 11-26,-3-11 0,0 0-1,0 0 2</inkml:trace>
  <inkml:trace contextRef="#ctx0" brushRef="#br0" timeOffset="90838.1957">2858 10218 10,'0'0'27,"10"-4"3,-10 4-4,0 0-4,0 0-2,0 0-4,12-5-3,-12 5-1,0 0-4,0 0-2,-9 9-1,9-9-2,-17 19 0,4-5-1,1 4-1,-5 2 0,-1 3 0,-2 0 0,1 1-1,0-1 1,1-2-1,1-1 0,3-4 0,2-4 0,2-3-1,10-9-1,-11 13-1,11-13-4,0 0-5,0 0-15,0 0-9,0 0-1,4-16 1</inkml:trace>
  <inkml:trace contextRef="#ctx0" brushRef="#br0" timeOffset="91132.2123">2650 10215 54,'0'0'34,"9"-5"0,-9 5 1,0 0-21,15 10-4,-15-10-2,21 19-2,-7-6-2,3 6 0,2-1-2,3 1 0,-2 1-1,5 0 0,-1-2-1,-1 2 1,-2-3-1,0-3-1,0-1-2,-7-4-2,5 2-9,-19-11-23,14 8 0,-4-8 0,-10 0 1</inkml:trace>
  <inkml:trace contextRef="#ctx0" brushRef="#br0" timeOffset="91401.2279">3082 10359 59,'8'11'34,"-8"-11"-1,6 19 0,4-3-21,-7-4-5,5 6 0,-6-4-1,5 4-1,-3-6-1,2 3 0,-4-5-1,-2-10-1,3 13-2,-3-13-2,0 0-6,0 0-23,0 0-5,0 0-1,-6-14-1</inkml:trace>
  <inkml:trace contextRef="#ctx0" brushRef="#br0" timeOffset="96217.5034">4221 9596 17,'10'-2'21,"-10"2"3,0 0 3,12-6-9,-12 6-3,0 0-1,0 0-3,0 0-2,11 7-2,-10 5-3,2 4 0,-1 4-2,0 4 0,-2 1-2,2 3 0,-2 1-2,-1-2-4,4 2-6,-3-2-20,-2-9 0,6 0-1,-4-18 1</inkml:trace>
  <inkml:trace contextRef="#ctx0" brushRef="#br0" timeOffset="96731.5327">4517 10142 10,'-9'9'27,"-1"-10"2,10 1 2,-15 15-12,4-6-3,4 4-4,-8 0-2,7 8-3,-6-2-1,0 5-1,0 0-1,0 2 0,-1-3-1,1 2-1,0-3 0,-1-4-2,3-2-1,3-5-2,4 0-5,5-11-4,0 0-7,-11 3-11,9-13-5,2 10 2,0-21 1</inkml:trace>
  <inkml:trace contextRef="#ctx0" brushRef="#br0" timeOffset="96957.5457">4247 10241 20,'-5'-17'28,"5"17"2,0 0 3,10-6-12,3 16-6,-2-7-3,7 8 0,-2-2-3,9 7-2,-4-1-2,3 3-2,-2 2-3,2-5-1,0 6-5,-4-6-5,4 5-13,-3-1-11,-4-6-1,4 3 1,-6-6 1</inkml:trace>
  <inkml:trace contextRef="#ctx0" brushRef="#br0" timeOffset="97353.5683">4743 10408 60,'-8'-15'36,"8"15"-3,-9-12 2,4 2-22,5 10-5,0 0-2,17-2-2,-17 2-3,19 3 0,-6 3 1,-1 0-2,1 4 0,-4 1-1,-3 1 0,-4 4-1,-2 3 0,-4-3 0,-3 3 0,-5 0 0,2 0 0,-3-2 2,3 0-1,2-6 2,3-1 0,3 3 0,2-13 1,8 11 0,-8-11 0,24 2 0,-9-4 0,4 1 0,1-1-3,-1-6-6,5-2-25,-1 4-3,-5-5 1,3 0-3</inkml:trace>
  <inkml:trace contextRef="#ctx0" brushRef="#br0" timeOffset="97966.6034">5671 9456 22,'9'3'29,"-9"-3"1,0 0 3,8 21-17,-6-11-1,4 9-2,-5 0-1,5 7-4,-5-1-3,4 5-3,-3 1-4,-4-3-6,4 0-17,-2 0-8,-4-5-2,3 2 1</inkml:trace>
  <inkml:trace contextRef="#ctx0" brushRef="#br0" timeOffset="98462.6318">5815 10251 28,'0'0'31,"10"-9"0,-10 9 1,0 0-14,-10 6-5,-2 2-2,5 7-2,-8 2-3,0 3-2,-5 3-1,3 1 0,-4 0-2,3 3 0,-1-5-1,1-3-1,6-2-3,0-6-6,7 1-5,5-12-13,-10 5-6,10-5-1,0-9 2</inkml:trace>
  <inkml:trace contextRef="#ctx0" brushRef="#br0" timeOffset="98715.6461">5582 10253 50,'0'0'33,"8"-11"3,-8 11-1,21 5-17,-21-5-6,26 17-2,-12-6-3,9 10-2,-1-2-1,3 4-1,0 0-1,2 1-1,-2-1 0,1-2-2,-1-2-1,-6-5-2,4 3-9,-6-6-25,-3-6 1,2 0 0,-5-6-1</inkml:trace>
  <inkml:trace contextRef="#ctx0" brushRef="#br0" timeOffset="99289.6791">6034 10460 56,'0'0'34,"0"0"0,14-4 0,-14 4-15,10-4-10,4 3-3,-3-2-1,4 3-2,0-1-1,3-1-1,-1 1 0,1 3-1,-3 2 0,-5-1 0,-10-3-1,12 14 0,-12-14 0,-3 18 0,-4-6-1,-3-4 1,-2 2 0,1 0 0,0 0 1,1-4-1,10-6 1,-13 9 1,13-9-1,0 0 1,4 12 0,-4-12 0,15 3 0,-3 2-1,1 2 2,0 1-1,0 2 0,-1 1-1,1 0 0,-4 4 0,-2 1 0,-4-3 0,-3 0-1,-1 2 1,-3-4-1,-3-1 1,-4-1 1,-3-4-1,1-1 1,-2-1-1,2-3 1,0-1-1,2 0 1,11 1-1,-15-4 0,15 4-3,0 0-5,0 0-16,-5-9-13,5 9 1,9-11-1,0 6 2</inkml:trace>
  <inkml:trace contextRef="#ctx0" brushRef="#br0" timeOffset="99738.7047">6555 10287 48,'0'0'33,"0"0"1,0 0-1,7 11-16,-7-11-7,0 9-4,0-9-2,1 11-3,-1-11-2,4 9-4,-4-9-10,12 12-18,-12-12 0,0 0-1,10-4 0</inkml:trace>
  <inkml:trace contextRef="#ctx0" brushRef="#br0" timeOffset="99978.7184">6708 10274 44,'0'0'28,"8"10"0,-8-10 0,0 0-23,0 0-2,8 10 0,-8-10-3,14 10-9,-6 3-19,-8-13 0,11 7 0,-11-7 0</inkml:trace>
  <inkml:trace contextRef="#ctx0" brushRef="#br0" timeOffset="100206.7315">6933 10283 55,'0'0'36,"12"4"-2,-12-4 1,0 0-15,16 7-9,-16-7-5,0 0-4,14 13-15,-14-13-23,9 10 1,-9-10-1,0 0 1</inkml:trace>
  <inkml:trace contextRef="#ctx0" brushRef="#br0" timeOffset="104418.9724">2804 7680 9,'0'0'22,"0"0"3,0 0 4,-9-6-13,9 6-1,-11-6-2,11 6-2,-11 3-2,11-3-1,-13 5-3,13-5 0,-11 16-1,7-5-1,-1 1 0,5 1-1,-1-2-1,3 6 1,2-4 0,3-2-1,-7-11 0,22 16 1,-8-12-1,4-2 0,1-4 1,0-6-1,1-5 0,0 2 0,-2-3 1,-4-6-1,-4-1 0,-2 2 0,-6-3-1,-3 5 1,-5 4 0,-4-2 0,-4 4 0,-1 8-1,-4 5 0,-2 2 0,2 7 0,0 0-1,6 4-1,0 0-4,13 7-14,3-6-16,4-4 1,8 1-2,2-9 2</inkml:trace>
  <inkml:trace contextRef="#ctx0" brushRef="#br0" timeOffset="109823.2816">5744 7542 22,'0'0'17,"0"0"0,0 0 0,-9 3 1,9-3-2,0 0-2,-12 1-2,12-1-2,-10 10-1,10-10-2,-10 15-2,6-2-1,-1-2 0,3 8-2,0 0 0,3-2 1,-1 1-2,7 2 1,0-1 0,3-2 0,2-5-1,2-3 1,4-5-1,2-1 1,0-6-1,0-6 1,-3-5-1,1 0 0,-4-4 1,-1-1-1,-8-2 1,-1 0-1,-7 0 0,-4 6 0,-4 1 0,-4 0 0,-2 1-1,-1 8 0,-1 1 1,1 4-2,1 5 0,4-2-3,7 6-6,-2 4-20,7-2-5,6 3-1,-5-14-1</inkml:trace>
  <inkml:trace contextRef="#ctx0" brushRef="#br0" timeOffset="127933.3174">10888 5329 2,'0'0'22,"0"0"0,0 0 1,4 11-6,-4-11-5,6 15 0,-6-15-3,8 23-2,-3-7 0,2 2-1,-2 4-1,3 7-2,-2 0 0,1 4-1,-2 1 0,0-5-1,1 1-1,-1-2 1,1-5-1,-1-8 1,0-4-1,-5-11 1,12 8 0,-12-8 0,13-12 0,-6-4 0,1-5 0,0 1 0,1-6 0,1-3 0,1-3 0,-1 6-1,1-3 1,2 5 1,-2 4 0,0 0-1,-2 5 0,-1 5-1,-8 10 1,15-13-1,-15 13-1,0 0-1,13-6-4,-13 6-3,10-6-19,0 8-3,-10-2-1,13-4 1</inkml:trace>
  <inkml:trace contextRef="#ctx0" brushRef="#br0" timeOffset="128514.3506">11432 5318 33,'10'23'28,"-16"-10"1,3 8-1,-5 6-18,-3 0-1,0 5-1,0 1-4,-1 0 1,0-4-3,1-1 1,4-2 0,1-9 0,1-5-1,3-3 2,2-9-1,0 0 0,0 0-1,1-9 0,0-7 0,4 2-1,-2-8 1,2-6-2,1-3 1,1-1-1,-1-4 0,3 2 1,-1 2-1,0 1 2,-3 5-2,3 9 0,-3 5 1,-5 12 1,13-6 0,-13 6-2,14 21 2,-4 0-2,4 5 1,-1 4 0,1 3 0,1 8-1,2-4 0,-1 0 1,-1 1-1,-2-6 0,0-3 0,0 0 0,-2-6 0,0-7-1,-3 0-2,-8-16-3,12 19-7,-12-19-21,0 0 0,0 0-2,0 0 2</inkml:trace>
  <inkml:trace contextRef="#ctx0" brushRef="#br0" timeOffset="128755.3644">11363 5575 30,'17'1'28,"-4"-9"2,11 5 0,3 4-16,-2-5-2,4 3-2,-2-1-6,-1 5-4,-3 3-6,-2-3-13,-5-3-11,1 3-2,-7-7 2</inkml:trace>
  <inkml:trace contextRef="#ctx0" brushRef="#br0" timeOffset="129370.3996">11808 5328 10,'0'0'23,"0"0"3,1-17 2,-1 17-12,0 0-4,0 0 2,9-1-4,-9 1-1,0 0-1,0 0 0,7 18-1,-7-18 0,4 21-2,-2-11-1,1 8-1,-1-1 0,0 4 0,-1 1-2,-1 1 1,0 1-2,-1 4 1,1 0-1,-1-3 1,2 1-1,0-4 0,1-3 0,2-2 0,2-3-1,-6-14 1,16 12 0,-6-7 0,3-4 0,2-2 1,2-2-1,1-3 1,1-1-1,0 2 1,0 3 0,-2-4-2,-1 2-2,-3 0-4,0 6-8,-13-2-21,15-1 1,-15 1-1,5-11 0</inkml:trace>
  <inkml:trace contextRef="#ctx0" brushRef="#br0" timeOffset="129670.4166">12210 5343 53,'0'0'33,"10"-11"1,-10 11 0,12 9-18,-12-9-2,6 13-5,-5-3-4,3 7-1,-3-1 0,3 9-1,-3 1 0,0-1-1,0 0-2,0 4 1,1-3-1,-1-3 0,2 2-3,-1-12-2,4 4-8,-3-8-17,-3-9-7,13-2 1,-4-8-1</inkml:trace>
  <inkml:trace contextRef="#ctx0" brushRef="#br0" timeOffset="129951.4327">12532 5273 50,'12'2'33,"-12"-2"2,5 24 0,-6 1-15,-3-7-9,6 11-1,-6-2-4,5 8-2,-3-6 0,0 0-1,0-3-2,1 0 1,0-2-1,0-5-1,1 1-2,-2-11-3,4 1-4,-2-10-8,0 0-21,0 0 2,0-13-1,0-1 1</inkml:trace>
  <inkml:trace contextRef="#ctx0" brushRef="#br0" timeOffset="130371.4569">12451 5333 58,'-6'-18'35,"6"18"-2,5-14 3,-1 5-21,10 8-3,0-7-5,7 8-2,-1-4 0,7 10-2,2 4 0,2-1-1,-1 2-1,0 8-1,-3 1 1,-3 2-2,-4 6 1,-4-3-1,-8 4-1,-7 3 0,-2-1 0,-7-5 1,-2 3 0,-5-3 0,-3-4 0,0-1 2,-2-4 0,2-8 0,-4-1 1,6 2 0,1-6 0,3-3 0,1-3 0,11 2-1,-12-4 0,12 4 0,0 0-3,0 0-1,0 0-6,10 0-16,-10 0-13,17 7 0,-17-7 0,15 4 1</inkml:trace>
  <inkml:trace contextRef="#ctx0" brushRef="#br0" timeOffset="136701.8189">10447 6379 13,'0'0'14,"-7"21"-3,3-8 0,-1 5-1,1 4-1,0 6 0,0 0-1,0 10-2,2 8-1,1 7 0,0 8-2,2 7 0,-1 5-1,1 6-1,2 4 0,1 4 0,-1-1 0,3 0 0,0 3 1,0-1 0,-1 0 1,2 2 0,-2-1 1,-1-5-1,1 4 1,-2-1-1,1-4 0,-3 1 0,4 0-1,-4 1 1,3 1-1,-2 2 0,1-1 0,-3-2 0,3 5 0,-3-4 0,-1 1 1,-1-3-1,-2 0 0,0-5 2,-1 2-2,-1-4 0,-1-5 1,1-4-1,0-3-1,1-8-1,3-7 1,-2-9-2,2-12-2,4-6-4,-2-23-12,0 0-13,-1-22 0,-2-16-1,3-11 1</inkml:trace>
  <inkml:trace contextRef="#ctx0" brushRef="#br0" timeOffset="137423.8602">10413 6382 9,'0'0'18,"0"0"-3,0 0 0,0 0-3,-10 9-1,5 3-1,-1 5-2,-2 2 0,0 6 0,-3-3-1,2 2 0,-2-3-3,3 2 1,0-4-2,2-5-1,6-14 0,-6 14-1,6-14 1,0 0 0,10-7 0,-1-3 0,2-7 0,2 3 0,1-3 0,-1 0 0,-1 1 0,0 5 0,-1 1-1,-1 7 1,0 6 1,0 6-1,-1 3-1,4 9-1,0 7 2,4 2-1,0 5-1,4 2-7,5-1-21,3 10-4,-2-7 0,6 4 0</inkml:trace>
  <inkml:trace contextRef="#ctx0" brushRef="#br0" timeOffset="141472.0918">10310 9459 8,'13'-7'21,"-13"7"-1,0 0-4,11-9 0,-1 9-1,-1-1-4,2 2 0,7 2-3,3-2 0,7 2-2,3-2-1,9 2-1,2-3 0,10 3-1,6-3 0,6 0 0,2-1-1,4 2 0,5 0 0,1-1 0,3 4-1,-1-1 0,1 2-1,0 2 0,1 1 1,0-2 0,1 0 1,4 1-1,0-3 1,4 1 0,1-3 0,3-1-1,2-2 0,5 2 0,-2-3 0,2 0-1,-1-2 0,2 1 1,-3-1-1,2 0 1,-2 0-1,1 0 1,3 0-1,-1 1 0,-2-1 1,-2 1-1,2 2 0,-4 0 0,0-2 1,-3 2-1,0-2 0,-3 0 0,-2 0 0,0 1 1,-2-1-1,-1 1 0,-2 0 0,1-2 0,-1 1 1,-1 1-1,0 0 0,-1-1 1,-1 1-1,0 0 0,-3 1 0,0 1 0,-1 1 0,-2-1 0,3-1 0,-2 2 0,-4 1 1,1-1-1,-3 0 0,-3 1 0,-4-2 0,-3 3 0,-3-1 0,-4-1 1,-1-2-1,-2 2 0,-2-1 0,0-2 1,-5 0-1,0 0 0,-2-1 0,-2 3 0,-6-1 0,-3-1 0,-8 1 0,-1 2-1,-6 1 1,-13-2 0,12 4-2,-12-4-3,0 0-4,-16 5-13,5-5-13,2 0 1,-8-5-2,4 0 3</inkml:trace>
  <inkml:trace contextRef="#ctx0" brushRef="#br0" timeOffset="141907.1167">16171 9260 49,'0'0'32,"0"0"3,0 0-2,13 9-19,-13-9-1,17-4-3,-17 4-3,22-3-1,-11 3-1,1 7-1,0-2-1,3 2-1,-3-1 0,4 3-2,-2-1 1,1 1 0,4-2 0,0 2-2,-4-2 2,1 3-1,-4 2 0,-1 1 0,-5-1 0,-4 5 0,-9-2 1,-3 2-1,-4 0 1,-2-3-1,-1-2 0,0 2 1,1-3-1,-1-4 0,7 1-1,0-3-2,10-5-5,-14 12-21,14-12-10,0 0 2,0 0-2</inkml:trace>
  <inkml:trace contextRef="#ctx0" brushRef="#br0" timeOffset="144448.262">11497 7480 4,'0'0'23,"-12"-3"0,12 3-3,-11 4-3,11-4-3,-9 11-3,9-11-3,-9 17-2,6-6-1,1 2-1,2 2 0,5 0-1,-1-1 0,6 4 0,-2-1 0,5-3 0,-3-3 0,6-1 0,-3-5-1,4-1 1,-3-5-1,4-4 1,-4-5-1,4 3-1,-3-6 1,0 0 0,-5-3-1,0 3 0,-5-1 1,-1 3-2,-5 0 2,-3-1-2,-4 0 1,-2 5-1,-4-1 1,-1 0-1,-3 3 0,1 0 0,1 1-2,1 1-1,15 3-4,-20 2-11,20-2-14,0 0-1,-3 9-1,13-5 2</inkml:trace>
  <inkml:trace contextRef="#ctx0" brushRef="#br0" timeOffset="152459.7202">1171 9779 39,'0'0'18,"17"-4"0,-8 1-1,2 3-6,2 1-1,1 0-3,6 4 0,1-3 1,6 3-1,4-3 0,2 2 1,5-5-2,5 4-1,2-3 1,1 1-2,1-2-1,0 1-1,3-2 0,0 1-1,-2-2-1,-1-2 0,0 0 0,0 2 0,1-1-1,-2 0 1,3 1-1,-4 3 2,2 1-1,-2 1 1,-1 0-1,-2 0 0,0 1 0,-3 1 1,1-1-2,0-1 1,-2-1-1,0 1 1,2 0 0,-1-1-1,3-1 1,0-3-1,0 2 1,-1 1 0,2 0 1,1-2-1,-3 0 0,3 2 0,-3 0 1,-1 0-1,0 0 0,1-1-1,-3-1 1,0 2 0,0 1 0,1-3-1,0 0 1,2 1 0,0 0 0,-3 1 0,3 0 0,2 0 0,0-1 0,1 2 0,2 1 1,-3-3-1,3-1 0,2 1-1,-1-2 1,1 0 0,2 0 0,-1-2 0,3-2 0,5 3 0,-1-1 0,0-1 1,1 0-1,2-2-1,0 2 2,1 0-2,-2 1 1,-1 0 0,1-2 0,1 3 0,2 1 0,-2 0 1,0 1-1,0-1 0,0 2 0,1 0-1,-4 1 2,0-2-1,-3 1-1,0 1 1,-2-1 0,0 0 0,-1 0 1,-3-2-1,-1 2-1,-1 1 1,-1-2 0,-3 2 1,-2-1-2,-2 1 2,0 0-2,0 1 1,-3 2 1,-1-3-1,-2 0 0,2 1 0,-1 1 0,0 1 0,-2-1 0,2-1 0,-1-2 0,2 3 0,1 0 0,0-2 0,-1-1 0,2 1 0,0-1 0,-2 2 0,1 0 0,-1-1 0,1-1 0,2 2 0,-1 0 0,0-1 1,2 0-1,0-1 0,2 1 0,2 0 0,-1 0 0,1-1 0,1-1 0,3 2 0,-1 0 0,0-2 0,-3 0 0,0 0 0,1-1 0,-2 2 0,-3-1 1,-1-1-1,-2 0 0,0 3 0,0-2 0,-3 1 0,-2 1 0,-1-2 0,-2 1 0,1 2 0,-3 0 0,-2-2 0,-3 1 0,1-1 0,-4 1 0,-3-1 0,-2 1 1,-11 0-1,14-2 0,-14 2 0,0 0 0,0 0 0,0 0-2,0 0-5,-11-2-12,11 2-14,-16 0 0,16 0-1,-21-3 0</inkml:trace>
  <inkml:trace contextRef="#ctx0" brushRef="#br0" timeOffset="154001.8083">450 8906 17,'0'0'21,"0"0"-5,0 0 1,0 0 0,0 0-3,0 0-2,0 0-2,0 0-2,0 0-1,9-56-1,-9 56-1,0 0 0,0 0-1,0 0-1,0 0 0,-58-15-1,58 15 1,0 0-1,0 0 0,0 0 0,-42 57 1,42-57-1,0 0 0,1 75 0,-1-75 1,14 61-2,-14-61 1,14 64-1,-14-64-1,15 67 1,-15-67 0,10 53-2,-10-53 0,0 0-3,5 61-3,-5-61-9,0 0-12,0 0-5,0 0-3,0 0 3</inkml:trace>
  <inkml:trace contextRef="#ctx0" brushRef="#br0" timeOffset="154202.8199">286 9122 24,'0'0'29,"0"0"3,0 0-1,0 0-14,0 0-4,0 0-3,60-6-4,-60 6-6,62 1-7,-62-1-8,69-9-13,-69 9-5,72-3 2,-72 3-1</inkml:trace>
  <inkml:trace contextRef="#ctx0" brushRef="#br0" timeOffset="154716.8493">674 9099 11,'0'0'26,"0"0"1,0 0 3,0 0-14,0 0-1,0 0-2,0 0-3,0 0-1,0 0-2,0 0 0,0 0-2,0 0-2,-51 37 1,51-37-2,0 0 1,0 0-1,-11 59-1,11-59 0,0 0 1,0 0-1,57 30 0,-57-30-1,0 0 1,61-15 0,-61 15 0,0 0-1,0 0 1,42-62-1,-42 62 1,0 0-1,5-59 0,-5 59 0,0 0 0,-14-59 1,14 59-1,0 0 0,0 0 0,-21-51 1,21 51-1,0 0 1,0 0 0,0 0 0,8 54 0,-8-54 1,14 50-1,-14-50-1,15 49 1,-15-49-1,0 0-1,19 63-2,-19-63-3,0 0-7,0 0-12,0 0-11,0 0-1,0 0 1,0 0 1</inkml:trace>
  <inkml:trace contextRef="#ctx0" brushRef="#br0" timeOffset="154970.8639">890 8793 56,'0'0'35,"0"0"0,0 0 0,0 0-16,0 0-6,0 0-5,16 86 0,-16-86-4,10 88 0,-10-88-1,9 94-1,-9-94-1,5 86-1,-5-86-2,7 66-2,-7-66-4,0 0-8,16 55-18,-16-55-3,0 0 0,0 0-1</inkml:trace>
  <inkml:trace contextRef="#ctx0" brushRef="#br0" timeOffset="155352.8855">1130 9072 73,'7'-49'34,"-7"49"0,0 0-8,0 0-12,0 0-4,0 0-4,0 0-2,0 0-1,-51 20-1,51-20 0,0 0-1,0 0 0,-6 57 0,6-57 0,0 0-1,0 0 1,36 58-1,-36-58 1,22 29-2,-11-17 1,-7 2-1,2-3 0,-6-11 1,0 0 1,0 0-1,0 0 0,0 0 1,-38 54 0,38-54 0,0 0 0,0 0-4,-52 10-1,52-10-4,0 0-6,0 0-16,0 0-5,0 0-2,0 0 1</inkml:trace>
  <inkml:trace contextRef="#ctx0" brushRef="#br0" timeOffset="155752.9086">1179 9187 27,'16'-9'32,"-7"7"2,-9 2 0,20-13-10,-4 14-8,-1-7-1,7 5-5,-3-5-3,0 3-2,0-4 0,6 0-2,-3-4 1,-5 1-2,-1-5 0,-2 2 0,-2-1 0,-3 0-1,-4-1 0,-7 1-1,-3 0 1,-1 5-1,-6 0 0,-4 5 0,-3 4-1,1 7 1,-3 6-1,2 3 1,3 5-1,-4 0 1,9 5 0,4 0 1,8-2 0,1-3 0,5-1 0,3 0 1,4-3-1,4 1 1,1-3-3,-3-8-10,-5-2-27,5-1-3,2-8 3,6-7-3</inkml:trace>
  <inkml:trace contextRef="#ctx0" brushRef="#br0" timeOffset="157403.003">4290 8823 21,'0'0'22,"0"0"1,0 0-7,-9-3-1,9 3-4,-14 0-1,14 0-2,-13 5-1,13-5-1,-18 14-2,18-14 1,-16 18-2,10-3 0,1-3-1,0 2 0,3 0 0,4 1-1,3-2 1,2 0 0,0-2 0,4-3 1,2-4 0,3 1-1,1-7 0,0-3 1,-1-5-1,4-1 0,-4-4-1,0-1 1,-3-2-1,-3-1 1,-4 0-1,-3 2 0,-5 1 0,-6 1 0,-4 4 0,-4 2-1,-1 4 1,-2 4-4,6 6-7,-3 6-25,5-5 0,11-6 0,-1 9 0</inkml:trace>
  <inkml:trace contextRef="#ctx0" brushRef="#br0" timeOffset="159350.1143">6701 8747 9,'0'0'24,"-15"2"0,15-2-3,-17 10-3,17-10-3,-15 21-3,6-9-2,3 7-2,1 0-1,6 3-1,0-4-1,7 2-1,3-4 0,4-3 0,2-6-2,6-3 1,-1-7-1,3-5 1,-1-1 0,-1-5-1,-7-5 1,1 3-1,-7-2 1,-4-1-1,-10 1 0,-1 1-1,-7 1 0,-4 5 0,-4 2 0,0 2-1,-1 3-3,3 3-4,8 4-20,1 4-7,9-7-2,-4 9 1</inkml:trace>
  <inkml:trace contextRef="#ctx0" brushRef="#br0" timeOffset="163906.3749">3539 9661 19,'0'0'25,"0"0"3,0 0 1,0 0-10,6 16-5,-7-2-2,3 9-2,-3-2-4,3 4-4,-1-2-8,0 4-24,-3-12-1,4-3-1,-2-12 0</inkml:trace>
  <inkml:trace contextRef="#ctx0" brushRef="#br0" timeOffset="166684.5338">3507 8833 26,'0'0'17,"0"0"-1,0 0 0,0 0 0,0 0-2,0 0-2,-15-1-1,15 1-2,-9 8 0,9-8-2,-10 11-1,7-2-1,3-9 1,-10 15-3,10-15 0,-4 16-1,4-16-1,2 16 0,-2-16 0,11 12 1,-2-6-2,2-2 1,2-3 0,2 1 0,1-2-1,-1-4 1,1-2 0,-1-2-1,-1 0 1,-3-1-1,-4-3 1,0 1-1,-4-4 1,0 4 0,-6 0 0,-1-1 0,-3 1-1,7 11 1,-17-17-1,4 11-2,4 7-4,-5-2-29,3-4 1,11 5-2,0 0 1</inkml:trace>
  <inkml:trace contextRef="#ctx0" brushRef="#br0" timeOffset="169804.7123">3485 10289 69,'4'20'34,"-4"-8"-3,0-12-1,5 22-16,-5-22-5,1 17-2,-1-17-4,0 0-4,16 9-7,-16-9-13,10-10-13,3 3-1,-5-6-1,6 5 1</inkml:trace>
  <inkml:trace contextRef="#ctx0" brushRef="#br0" timeOffset="170011.7242">3678 10305 42,'0'0'30,"8"21"2,-8-21-2,3 10-16,4 0-5,-7-10-3,12 10-4,-12-10-5,13 4-7,-4-8-12,3 3-9,-12 1 0,16-14 0</inkml:trace>
  <inkml:trace contextRef="#ctx0" brushRef="#br0" timeOffset="170204.7352">3895 10293 54,'12'17'35,"-12"-17"-1,9 14 0,-4-3-18,-5-11-6,7 16-9,-7-16-32,13 13-2,-13-13-1,11 6-1</inkml:trace>
  <inkml:trace contextRef="#ctx0" brushRef="#br0" timeOffset="173797.9407">12363 7540 18,'0'0'14,"0"0"1,0 0 1,3-10-4,-3 10 0,0 0-2,0 0-1,-7-9-1,7 9-1,0 0-2,-10 3 0,10-3-2,-12 4 0,12-4-1,-12 7 0,12-7 0,-12 7 0,12-7 0,0 0 0,-12 13 1,12-13 0,-4 12-1,4-12-1,0 16 1,3-5 0,1 1 0,2-2-1,2 0 0,2 3 1,2-3 0,4-2 0,1-2-1,2-5 0,-1-3 0,0-2 0,0-2 0,-4-2 0,-1-1 0,-2-1 0,-6-1 0,-2 2 0,-3-1 0,-2-1 0,-3-2-1,-4 2 0,-3-1 1,0 0-1,-1 5 0,-1 1-2,1 3-1,-3 2-5,7 9-11,5 1-13,4-9-1,-10 22 0,7-13 1</inkml:trace>
  <inkml:trace contextRef="#ctx0" brushRef="#br0" timeOffset="174700.9924">13099 7477 12,'-18'1'26,"18"-1"2,0 0 2,-9-7-10,9 7-3,0 0-2,-10-4-5,10 4-1,0 0-2,-15 2-4,15-2-1,-11 14-1,5-4 0,-2 2-1,3 0 1,1 2-1,2 2-1,2-2 2,2 0-1,2-4 0,4-1 0,1-3 0,1 2 1,4-5-1,-1-2 0,2-2 0,0 1 1,-1-1-1,1-5 1,-3 2 0,2-6-1,-5 0 1,1-1-1,-3 0 1,-1-3-1,-3 1 0,-1 2 0,-4 1 1,-3 0-1,5 10 0,-20-10-1,6 6 0,-3 5-1,2 4-2,-4-5-5,6 8-13,3 0-10,-1-5-1,9 6-1,2-9 2</inkml:trace>
  <inkml:trace contextRef="#ctx0" brushRef="#br0" timeOffset="175610.0443">13757 7471 21,'0'0'25,"0"0"1,-2-10-5,2 10-4,-9-2-5,9 2-2,-12-1-2,2 2-2,10-1-1,-15 13 0,10-2-1,-3-2 0,4 4 0,1 0 0,5 3-1,0 1-1,4-3 1,4-2-2,3 1 0,2-2 0,2-3-1,3-4 1,-2-3-1,2-3 0,0 0 0,-4-3 0,-1-6 1,-4 1-1,-2-1 0,-3-3 0,-5 2 0,-5-1 0,-2 0 0,-4 1 0,-2 4-1,-3 2 1,-1 2 0,0 4 0,1 1-1,3 3-2,0 0-5,12-4-20,-5 13-4,5-13-2,0 0 2</inkml:trace>
  <inkml:trace contextRef="#ctx0" brushRef="#br0" timeOffset="176458.0929">14366 7442 16,'0'0'23,"0"0"0,0 0-5,-9-5-3,9 5-2,0 0-2,-15 4-1,15-4-1,-13 15-1,9-5 0,-4 0-3,5 5 0,0-2-1,3 3 0,1-2-2,4 0 0,2-3 0,2 1-1,5-5 0,-1-3 1,3-4-1,3-2-1,-1-4 1,1-4 0,-1-1 0,-2-3-1,-3-2 1,-1 2-1,-6-1 0,-4 2 1,-4 1-1,-4 3 0,-4 3 0,-7 4 0,-2 3 0,-2 1 0,0 4-1,1 1-3,5 6-8,1 4-22,2-7 1,13 1 0,-1-11 0</inkml:trace>
  <inkml:trace contextRef="#ctx0" brushRef="#br0" timeOffset="177213.1361">14931 7459 31,'-12'5'28,"12"-5"2,-16 13-1,16-13-15,-12 13-1,12-13-4,-9 20-2,6-8-2,4 0 0,1 0-2,4 3-1,1-1-1,1-2 1,3-2-1,0 1 0,1-7-1,1 2 1,-2-3 0,2-7-1,-2-3 1,2 0-1,-2-7 1,-1 0-1,-1-2 1,-2-2-1,-4-1 1,-1 2-1,-3 2 0,-4 1 0,-4 4 0,-3 4 0,-2 4-1,-2 3-1,2 5-6,-3 3-25,2-5 0,15-4-1,-14 3 1</inkml:trace>
  <inkml:trace contextRef="#ctx0" brushRef="#br0" timeOffset="186776.6831">9191 7435 14,'0'0'22,"0"0"2,0 0-6,5-12 0,-5 12-2,0 0-1,0 0-3,-4-12-2,4 12-3,0 0-1,0 0 0,-7 14-1,5-4-2,-2 3-1,-1 6 0,1 4-1,-2 1 1,2 5-1,0 5-1,0 0 1,0 2-1,2 0 1,1-4-1,0-1 0,2-1 0,1-6 0,4-4 0,-1-6 0,5-2 0,0-5 1,4-3-1,1-3 1,2-4 0,0-2-1,0 1 0,1-2-1,-5-2-3,3 3-3,-8-6-10,0 0-14,-8 11-2,3-13-1,-3 13 1</inkml:trace>
  <inkml:trace contextRef="#ctx0" brushRef="#br0" timeOffset="187638.7324">9108 7703 37,'-13'-1'27,"-2"-9"2,15 10-8,0 0-7,5-12-1,6 7-3,4-2-4,6 4-1,1-4 0,4 3-1,1-1-2,1 1-3,-2 2-3,0 0-3,0 5-3,-7-8-3,2 6-1,-6-4-1,-2 2 1,-2-2 0,-2-2 5,-9 5 4,13-13 5,-13 13 5,15-13 4,-15 13 3,15-17 1,-5 11 0,-10 6 1,19-9-1,-9 8-2,2 6-1,-12-5-2,19 17-2,-13-2-1,1 5-1,-5 1-2,1 5-1,-3 0 0,-1 1-1,-1-3 1,-2-3-1,0-5 0,1-1 0,3-15 0,-6 10 0,6-10 0,-1-11 0,3 0 0,4-3 0,1-2 0,1-5 0,3 0 0,2 2 0,-1 0 0,2 3 0,-2 1 0,1 3 0,-2 2 0,-1 7 0,1 2 0,-11 1 0,15 8 0,-10 3 1,0 1-1,-3 5 1,-2 4-1,0-2 0,-1 1 0,1 3 1,1-3-1,2-3 1,2-3 0,2-4 0,2-4 0,3-3 0,0-6 0,1-6 1,-2-5-1,2 0-1,1-5 2,-2-3-1,-1-4 0,-2 2-1,-2-1 1,-2 4 0,-1 2-1,-3 3 1,-4 5-1,3 11 0,-9 2 0,4 8 0,-1 7 0,2 3-1,0 5 1,4 4-1,4 0 1,1-4-2,3-2-3,0-7-3,9-1-16,-3-5-13,1-8 1,-1-6-1,-1-6 2</inkml:trace>
  <inkml:trace contextRef="#ctx0" brushRef="#br0" timeOffset="188052.756">9968 7718 58,'0'0'34,"14"-2"-2,-14 2-5,17-12-13,1 9-1,-6-9-5,7 3-3,-4-3-1,3 0-2,-3-2 0,-1 3-1,-4-3 0,-2 0 0,-4-2 0,-3 5-1,-6-3 1,-4 1 0,-3 4-1,-5-1 0,-1 5-1,-2 8 1,-2 5-1,3 5 1,1 8 0,3 4-1,2 4 1,7 5 1,3 2 0,6-3 1,3-3-1,7-1 1,1-6 0,5-3 0,1-6-3,2-7-8,0-5-27,6 0-1,-3-9 1,5-2-2</inkml:trace>
  <inkml:trace contextRef="#ctx0" brushRef="#br0" timeOffset="189201.8216">9301 8804 21,'0'0'18,"1"-17"0,-1 17-2,-7-11-1,7 11-3,-15-9-2,6 7-1,-2 2-2,0 1-1,2 6-1,-3 1-1,4 4 0,0 5-1,3 2-1,0 3 1,2 4 0,3 4-2,1-1 1,2 1-1,1 2 0,0 0-1,-1-1 1,1-1-1,-1-2-1,-1-3-3,-1-5-3,1-1-10,1-3-13,-3-16-1,-2 12 1,2-12 1</inkml:trace>
  <inkml:trace contextRef="#ctx0" brushRef="#br0" timeOffset="189408.8334">9098 9055 23,'0'0'28,"21"-5"-1,-9-4 3,6 3-18,5 4-1,0 0-6,3-2-9,0-4-18,7 8-6,-8-10 0,7 12-1</inkml:trace>
  <inkml:trace contextRef="#ctx0" brushRef="#br0" timeOffset="189864.8595">9541 8985 30,'-7'12'26,"-10"-7"3,5 4-10,-3 2-4,-3-1-3,4 6-2,-4-3-2,7 3-2,-2-1-1,10 3-2,0-3-1,6-1 0,5-3-1,3-2-1,4-4 2,4-1-2,2-6 1,-2-4-1,2-5 1,-2-3-1,-4-1 0,-1-4 1,-5-1 0,-4-3-1,-3 0 1,-2 2 0,-3 3 1,-2 3 0,-1 2-1,-1 4 0,7 9 1,-11-1-1,7 11 0,1 3 0,2 6-1,4 3 0,1 4 0,1 0 1,2 1-1,2-4-1,0-3-2,1-6-3,3-2-7,-13-12-17,16 0-3,-3-7-1,-6-9 2</inkml:trace>
  <inkml:trace contextRef="#ctx0" brushRef="#br0" timeOffset="190123.8743">9706 8714 55,'-2'9'33,"5"11"0,-5 0 0,1 7-21,6 8-1,-4 1-3,4 4-3,-3-1-3,3 3 0,-1-1-1,0-7-1,1-3-4,-3-6-2,4-4-9,-1-1-20,-5-20 1,17 10-1,-17-10 2</inkml:trace>
  <inkml:trace contextRef="#ctx0" brushRef="#br0" timeOffset="190504.8963">9945 8942 70,'0'0'34,"-12"1"-1,3 3-7,-4-1-14,5 9-3,-4-3-4,4 5-1,-1 1-2,4 2 0,1-3-1,3 4 0,4-3-1,3-2 1,4-1-1,1 1 0,2-2 1,1 0-1,0-1 0,-1-1 0,-2-1-1,-11-8 0,15 16 1,-15-16-1,1 14 0,-1-14 0,-12 9 0,12-9 0,-17 7 0,4-8-2,4 1-4,-2-6-13,-1 0-13,12 6-1,-8-12 0,8 12 0</inkml:trace>
  <inkml:trace contextRef="#ctx0" brushRef="#br0" timeOffset="190978.9233">10039 9099 37,'8'-9'32,"4"2"2,-3-5-1,2 1-13,3 1-4,-3-7-5,4 7-4,-2-4-2,0 3-2,-2-2-1,0 1 0,-3-1-1,-8 13-1,10-18 2,-8 7-1,-3 0-1,1 11 0,-9-16 1,9 16-1,-17-13 1,4 7-1,-1 3 0,2 4 0,0 2 0,-1 1 0,0 3 0,2 3 0,-2 3 0,3 5 0,2 1 1,-1 1 0,3 1 1,5 3-1,3 0 2,7-1-1,-1-2 0,6-3 1,3-2-1,4-1-1,1-3 1,0-4-1,0-3-1,-3-4-3,5 6-9,-5-7-26,-5-5-1,-1-2 0,-6-5 0</inkml:trace>
  <inkml:trace contextRef="#ctx0" brushRef="#br0" timeOffset="196146.219">10415 11716 14,'5'18'17,"-5"-18"-2,-3 14-2,1-4 1,1 4 0,-1 1-2,-1 6-1,2 2-2,-2 2-1,0 5-1,0 1-2,3 4-2,-2 3 0,2 4-1,1 2-1,-1 5 0,1 1-1,1 4 1,-2 0-1,1 3 1,-2 1 0,1 3-1,0-2 2,-1 1-1,0 0 1,0 1 0,0 0 0,2 2 0,-1-3 1,1-1-1,-2 0 1,3 0-1,-3-4 0,1 1 0,-1-2-1,0-1 0,0-2 0,1 4 0,-1 1 0,0 0 0,0 2-1,1 0 0,0 0 1,-1 4-1,1 1 1,0-3-1,-1 1 1,2 1-1,-1-2 1,0 1-1,0-1 0,1-1 1,-1-1-1,1 1 0,-1 1 1,0-3-1,1 0 0,0 0 0,1-1 1,-1-1-1,1 0 1,0 0-1,1-6 1,-1 2-1,-1-2 1,0-5 0,-1-2-1,0-1 0,0-1 0,0-1 1,-1-2-1,1 2 0,-1-2 0,1 1 0,0 0 1,0-2-1,-1-8-2,-1-6-4,3-7-23,-1-15-5,0 0 0,-8-20-1</inkml:trace>
  <inkml:trace contextRef="#ctx0" brushRef="#br0" timeOffset="196907.2625">10411 11771 5,'0'0'13,"0"0"1,6-16 0,-6 16 1,0 0 2,2-10 1,-2 10-2,0 0-2,0 0-2,-7 10-1,4 4-3,-5-1-2,3 6-1,-4 5-2,2 1-1,-3 1 0,1-1 0,1-3-1,2-2 1,-1-4 0,4-3-1,3-13 2,0 0-1,3-10 0,4-4 0,1-7-1,2-5 1,1-4-1,2 1 1,-2 0-1,0 6 1,-3 6-1,0 5 0,-8 12 0,12 0 1,-8 11-1,4 7 1,0 4-2,3 6 1,1-1 0,4 2-2,2 1-6,-2-6-30,0-7 1,2-1 0,-6-10-1</inkml:trace>
  <inkml:trace contextRef="#ctx0" brushRef="#br0" timeOffset="198718.3659">9946 15052 11,'0'0'21,"0"0"3,9-7-6,-9 7-5,19-2-1,-4 2 1,3-1-2,7 3 0,5-3-1,8 3-2,3-3-3,9 3 0,2-4-1,8 2 0,3-3 0,7 0 0,0-3 0,8 3-1,1-3 0,2 4-1,-1 1 0,2 0 0,-2 2 0,3 2-1,-1 0 0,0 1 1,1-2-1,3 2 0,-1-2 0,0 2 0,3-1 0,1-1 0,-2 1 0,1 2 0,-2 0 0,-1-2-1,0-1 1,2 0-1,-1 0 0,1 0 1,0-1-1,0-1 0,0 0 0,0-1 0,-1 1 0,-1-1 0,0 0 0,-1 1 0,-1-1 0,0 1 0,1 1 1,-2 1-1,-1 1 0,2 0 0,0 1 0,-2-1 0,2 1 1,0 1-1,0-2 0,1 0 0,1-1 0,0 0 0,0-2 0,4 0 0,-2-1 0,1 1 0,-1-2-1,2-1 1,-3-1 0,1-1 0,1 2 1,-1-1-1,0 0 0,-3 0 0,2 0 0,-1 2 0,1 0 0,-1 1 1,-4 0-2,-1 1 1,-2 2 0,-3 0 1,-3 1-1,-2 0 0,0 0 0,-3 1-1,-1 1 2,-1-2-1,-3 1 0,1-1 0,0-1 0,0 1 0,-5-1 0,-3-3 1,-6-2-2,-5 0 0,-7 1-2,-11-7-4,-4 7-7,-22 2-24,6-11 1,-6 11-1,-20-9 2</inkml:trace>
  <inkml:trace contextRef="#ctx0" brushRef="#br0" timeOffset="199500.4108">16694 14882 26,'-10'3'28,"-4"-8"3,14 5 1,0 0-14,-10-10-2,10 10-3,0 0 0,0 0-3,7-11-1,-7 11-3,0 0-1,11 4-1,-11-4-1,10 6-2,0 2 1,2 2-2,4 0 1,3 2 0,2-2 0,4 3-1,0 3 1,1-2 0,1 1-1,-3-2 1,-3 2-1,-3 0 0,-3 2 1,-6-3 0,-4 2-1,-4 0 1,-5 0-1,-4-1 1,-7 1 0,-3-3-1,-6 1 0,-5-1 0,-3 0 1,-4-3-1,0-1 0,0 2 0,5 0 0,3-2-1,7-1-1,6-4-2,10 5-13,5-9-23,11 2 2,2-7-1,-1-9-1</inkml:trace>
  <inkml:trace contextRef="#ctx0" brushRef="#br0" timeOffset="201668.5348">12969 5368 29,'0'0'32,"0"0"3,11 13-10,-11-13 1,0 0 2,0 0-14,0 0-3,0 0-3,0 0-2,0 0-3,0 0-3,0 0-3,5-10-5,-5 10-13,0 0-17,0 0 1,12 7-2,-12-7 2</inkml:trace>
  <inkml:trace contextRef="#ctx0" brushRef="#br0" timeOffset="201927.5496">13011 5577 24,'0'0'30,"0"0"3,-1 11 0,1-11-10,0 0-5,0 0-3,3 17-6,-3-17-2,0 0-2,0 9-2,0-9-1,0 0-3,0 0-7,0 0-27,0 0 0,0 0-1,0 0-1</inkml:trace>
  <inkml:trace contextRef="#ctx0" brushRef="#br0" timeOffset="204364.6889">11214 11131 21,'0'0'26,"3"-13"2,-3 13-5,0 0-4,0 0-4,0 0-2,0 0-3,0 0-2,-8 11-3,7-2 0,-3 3-2,2 5-1,-1 3 1,2 3-2,-1 0 1,2 4-1,1 1 1,0 0-2,2-1 2,2-1-1,0-6-1,3 1 1,0-3 0,4-4 1,-1-5-1,2 0 1,3-4-1,0-3 1,1-3 0,1-2-1,-2-3 0,1-1 0,-2-1 0,0-5 0,-2-2-1,-1 0 0,-1-3 1,-3-1 0,-3-4-1,-2-2 0,-3-2 0,-1 3 0,-4 1 0,0-1 0,-1 1 0,1 5 0,-1 4 0,1 4 0,5 10 1,-5-11-2,5 11 0,0 0-3,-2 23-7,-1-10-19,3-1-5,4 8-1,-3-3 0</inkml:trace>
  <inkml:trace contextRef="#ctx0" brushRef="#br0" timeOffset="204686.7074">11581 11181 76,'4'-13'35,"-4"13"-2,0 0-7,0 0-17,-3 16-2,3-4-2,3 7-1,-2 3-1,1 3 0,0 3-1,2 2 0,-2 1 0,1-1-1,-3-4 0,1-4-1,1-7-1,-1-2-1,4-4-3,-5-9-7,0 0-20,14-13-4,-8-3 0,2 1-1</inkml:trace>
  <inkml:trace contextRef="#ctx0" brushRef="#br0" timeOffset="204966.7235">11817 11156 53,'15'-5'33,"-15"5"1,0 0-6,10 18-12,-11-5-3,5 9-3,-5 0-3,3 5-3,-1-2-1,1 5-1,0-2 0,1-1-1,-2-5 0,2-1 0,-2-2-2,0-5 0,2 1-3,-3-15-4,1 11-8,-1-11-16,0 0-3,-4-12-2,-1-4 2</inkml:trace>
  <inkml:trace contextRef="#ctx0" brushRef="#br0" timeOffset="205206.7372">11670 11183 50,'-12'-4'33,"12"4"1,-12 6 0,12-6-19,1 16-1,4-3-4,7 4-4,1 1-1,3 4-1,1-3-1,6 3-1,-1-2-1,0-3-2,-2-1-3,-3-6-4,4 3-11,-2-1-18,-5-6 0,-2 1 1,-2-4 0</inkml:trace>
  <inkml:trace contextRef="#ctx0" brushRef="#br0" timeOffset="205701.7655">12252 11166 28,'0'-11'29,"0"11"1,-3-11 1,3 11-14,0 0-5,-20-12 0,9 14-1,-6-2-4,0 5-1,-4-2-2,2 5 0,-2-2-1,4 4-1,1 1-1,6-2 1,3 0-2,8 2 0,6 1 1,2-3-1,8 2 0,1-1 0,3 0 1,0 3-1,0-1 0,-3 0 0,-4 0 0,-1 3-1,-7-1 0,-3-2 0,-3 2 0,-5-4 0,-2 0 0,-3 1 0,-2-4 1,-2-3 0,-1-1 0,1 0 0,0-3 0,2 0 0,2-1-2,1-4-6,9 5-15,0 0-11,3-10-1,7 4 1,-2-3-1</inkml:trace>
  <inkml:trace contextRef="#ctx0" brushRef="#br0" timeOffset="206243.7965">12534 11144 74,'0'9'35,"-2"4"-2,-6 1 2,-4 4-28,7 8-3,-5 2-1,4 4-1,-3 1 0,3-1-1,-2-1 1,0-1-1,3-7 1,0-5-1,0-5 1,1-4-1,4-9 0,0 0 0,-2-9-1,6-7 1,0-4-1,2-8 0,2-5-1,-1-4 1,2-3-1,1 1 1,-2 2-1,1 3 1,-2 5 0,0 6 0,-2 6 0,-5 17 1,13-10 0,-13 10 0,13 10 0,-5 3 1,0 5-1,1 8 1,1 2 0,2 2-1,-2 1 0,2 3 0,1-1 0,-2-1 0,2-2-1,0-4 0,-1-3-2,-2-4 0,1 0-3,-11-19-4,18 21-10,-18-21-19,0 0 0,10 4 0,-10-4 2</inkml:trace>
  <inkml:trace contextRef="#ctx0" brushRef="#br0" timeOffset="206469.8093">12471 11396 54,'0'0'34,"0"0"1,13-5 0,4 3-20,-3-5-4,8 6-1,-2-4-5,6 4-2,2-1-5,-2-3-6,5 4-18,-2-2-10,-3-5 0,1 3 0,-4-4 0</inkml:trace>
  <inkml:trace contextRef="#ctx0" brushRef="#br0" timeOffset="206737.8246">12967 11157 72,'2'11'36,"-2"-11"-1,-2 22 2,5-2-25,-5-4-4,5 7-2,-3-1-3,3 5 0,-2-3-1,1 2-1,-1-2-1,2-1-1,-1-4-1,-3-5-4,3 0-10,-2-14-22,0 0 1,0 0-1,-10-11 2</inkml:trace>
  <inkml:trace contextRef="#ctx0" brushRef="#br0" timeOffset="206978.8386">12801 11172 65,'12'-4'37,"1"3"0,2-2 2,-1-4-25,14 8-2,-5-5-3,5 3-3,-4-3-1,3 3-2,-2-1-1,-3 1-2,-1 2-2,-6-5-5,4 8-17,-7-2-16,-12-2 2,0 0-2,0 0 1</inkml:trace>
  <inkml:trace contextRef="#ctx0" brushRef="#br0" timeOffset="208863.9463">9100 12811 32,'-2'-15'29,"2"15"2,0 0-9,0 0-4,0 0-3,2 10-4,0 3-3,-2-13-2,0 26-1,-1-9-1,0 5-1,-1 1-1,2 4 0,-2-1 0,1 3-1,-2 1 0,3-1 0,-1-3-1,3 1 1,1-4-1,2-5 1,2-1-1,4-4 1,1-2 1,2-2-1,0-5 0,4-1 1,-3-3-1,3-1 0,-4-2-2,0-3-3,-1 3-4,-6-8-10,-7 11-18,13-14 0,-13 14-1,-3-15 2</inkml:trace>
  <inkml:trace contextRef="#ctx0" brushRef="#br0" timeOffset="209083.9589">9014 13025 21,'0'0'29,"0"0"3,10-12 1,-1 9-13,1-4-5,7 5-2,-1-4-3,6 3-7,0 2-5,0-2-9,3 4-10,0 1-12,-4-5-1,2 6 1,-8-5 1</inkml:trace>
  <inkml:trace contextRef="#ctx0" brushRef="#br0" timeOffset="209790.9993">9360 12967 33,'0'0'31,"11"-8"2,-11 8-8,11-5-4,3 7-4,-14-2-2,22 5-4,-13 1-4,4 6-2,-4 1-2,2 5-1,-5 1-1,0 2 0,0 2-1,-2-3 1,-3-3-2,1-1 1,0-4 0,-2-12 0,0 15 0,0-15 0,0 0-1,0 0 1,3-17 0,-1 5 0,2-4 0,1 0 0,2-3 0,3 2-1,0-1 2,1-1-2,2 2 1,0 3 0,0 4 0,-3 1 0,0 4 0,1 2 0,-11 3 0,15 9 0,-9 2 0,-2 2 0,-2 3 0,0 4 0,-2-1 0,0 3 1,-1-2-2,2-1 1,0-2 0,3-2 0,2-2 1,-6-13-1,19 11 1,-8-10 0,2-2 0,1-4 0,-1-5-1,1-3 1,-3-3 0,3-1-1,-3-1 1,-1-2-1,-1-1 0,-2 2 0,-2 1 0,-3 4 1,0 2-1,-4 3 1,2 9-1,0 0 0,-9 4 0,6 7 0,-1 5 0,4 1 0,2 5 0,1 1 0,2 1-1,-1-4-1,3 0-5,-3-8-9,2-1-21,4-2 0,-10-9 0,12 0 0</inkml:trace>
  <inkml:trace contextRef="#ctx0" brushRef="#br0" timeOffset="210267.0264">9947 13081 39,'0'0'33,"17"1"2,-17-1 0,21-14-12,-6 11-8,-2-8-6,3 4-3,-2-4-2,-1 1-1,-1-3-1,-2 5-1,-1-1 0,-3-2 0,-2 1 0,-3 1 0,-2-1 0,0 1 0,-4 0-1,-3-1 1,-2 2-1,-2 3 0,-2 0 0,-2 1 0,0 5 0,-2 4 0,2 5-1,0 4 1,4 4 0,2 3 0,2 5 0,5 2 0,4 1 1,5-1 0,3-4 0,5 0 0,2-4 0,3-2 0,2-3 1,-2-5-2,0-4-1,0-3-5,4 2-19,-6-4-14,-4-2 2,-2 0-2,-11 1 2</inkml:trace>
  <inkml:trace contextRef="#ctx0" brushRef="#br0" timeOffset="211356.0889">9123 14291 23,'0'0'26,"-7"-11"2,7 11-3,-8-9-11,-1 2-1,9 7-1,-17-11-3,7 10-2,-4-1-2,2 6 0,-2 2 0,2 4-2,-3 2 0,4 6 0,-2-2-1,6 7 1,1 0-1,4 2 1,1 0-1,5 1 0,1 2 0,3 2-1,1-1 1,0-1-1,-1-1 1,1 0-2,-2-2 2,-2-3-2,-3-3-1,-1-2-1,1 0-3,-6-7-6,3 3-17,-2-3-8,3-10 0,-15 7 0</inkml:trace>
  <inkml:trace contextRef="#ctx0" brushRef="#br0" timeOffset="211577.1016">8843 14593 43,'0'0'32,"15"-8"2,1 4 0,2-1-19,0-1-2,9 5-4,-4-5-4,6 3-3,2 1-5,-2-6-8,4 3-9,1 3-15,-7-8 2,3 7-2,-7-8 1</inkml:trace>
  <inkml:trace contextRef="#ctx0" brushRef="#br0" timeOffset="212073.1299">9379 14444 31,'0'0'28,"0"0"4,-9-7-7,9 7-7,-23 8-4,13 1-2,-7-3-1,6 8-4,-5 1 0,5 6-3,0-3 0,4 6-1,0-3 0,6 1-2,2-2 1,6-2-1,1-8 0,4-2-1,3-5 1,0-4-1,2-3 1,-1-5-1,0-5 0,-3-2 0,1-2 0,-5-1 1,-3-3-2,-1 1 1,-4 1 0,-3-1 0,-1 5 1,-1 2-2,-1 3 1,5 11 0,-9-8 0,9 8 0,-6 11 1,6 1-1,3 7 0,0 1 0,1 4 0,2 0 1,0 1-1,0-1-1,4-3-1,-5-5-3,6-1-12,0-6-19,-11-9-1,17-5 0,-10-10 2</inkml:trace>
  <inkml:trace contextRef="#ctx0" brushRef="#br0" timeOffset="212352.1459">9569 14165 76,'1'23'36,"-2"-5"0,4 5 1,-1 4-27,-3 0-4,6 9-1,-3-3-2,1 4 0,0-3-2,0-1 0,-1-2 0,2-1-1,-1-3 0,0-7-4,3 0-2,-5-10-12,-1-10-19,12 13-1,-12-13 1,16-14 0</inkml:trace>
  <inkml:trace contextRef="#ctx0" brushRef="#br0" timeOffset="212793.1711">9793 14377 55,'0'0'34,"6"-10"1,-6 10 0,0 0-16,-15 5-10,15-5-2,-12 10-1,12-10-3,-18 13 0,18-13-1,-15 15-1,10-4 0,0-1 0,3 0-1,1 0 1,3 0-1,2 0 0,1 2 0,2-1 0,2 0 1,3-1-1,0 0 0,2 3 1,-3-3-1,1 1 1,0-1-2,-3-2 2,-1 1-2,-5 0 2,-3-9-2,-2 12 1,2-12 0,-16 11-1,2-8 0,2 2 0,-2-3-2,3 1-3,-1-6-4,12 3-14,0 0-12,0 0-1,4-13 1,3 0 1</inkml:trace>
  <inkml:trace contextRef="#ctx0" brushRef="#br0" timeOffset="213241.1967">9922 14513 49,'0'0'34,"16"-3"2,-16 3 0,17-16-18,-2 10-4,-3-8-5,5 4-2,-4-5-2,3 1-2,-1 1 0,-2-2-2,-1 2 0,-3 1 0,-2-2 0,-1 2 0,-3 0 0,0 1-1,-5 1 1,-2 0-1,-2 1 0,6 9 1,-18-12-1,3 9-1,0 4 1,-3 3 0,0 6-1,1 3 0,1 7 1,1 4 0,2 3 1,3 2 0,2 1 0,5 3 1,2-5 0,5 1 0,2-5 1,5-1-1,3-5 0,3-3-1,2-2 1,1-6-1,-1-1-4,-2-9-9,-2 1-28,6 0-1,-2-10 1,-3-2-1</inkml:trace>
  <inkml:trace contextRef="#ctx0" brushRef="#br0" timeOffset="214838.2881">11647 14332 26,'0'0'19,"0"0"0,-9-4-1,9 4-1,0 0-3,0 0-3,-11 1 0,11-1-3,-7 11-1,7-11-3,-10 18 0,5-8-2,5 5 1,-1-2 0,6 0 1,-1-2-1,6-1-1,1-2 1,5-1-1,-2-5 0,4-3 0,-1-4-1,-1 1 0,-3-4 0,0-2 0,-4-3 0,-2 2-1,-2-2 1,-3 0 0,-4 1 0,-2-2 0,-1 4 0,5 10-1,-14-11 1,5 8-1,9 3-2,-17 7-3,14 5-11,2 4-19,0-5 1,7 5-2,-6-16 2</inkml:trace>
  <inkml:trace contextRef="#ctx0" brushRef="#br0" timeOffset="215572.3301">12463 14284 17,'0'0'26,"0"0"2,-5 14 2,5-14-14,0 0-2,-6 15-1,6-15-2,-3 18-2,3-18-1,1 23-1,-1-13-2,5 5 0,-1-3-2,5-1 1,1-3-2,3 3 0,0-4 0,2-3 0,0-3-1,2-2 0,-1-3 0,-1-2-1,-1-3 1,-2-5 0,-3-1 0,-1 0-1,-4-1 1,-4-2 0,-3 3 0,-5-1-1,-2 4 1,-3 4-1,-3 4 0,-1 1-1,0 8-2,0 2-2,8 9-13,2 0-20,2-3 2,5-2-2,0-11 2</inkml:trace>
  <inkml:trace contextRef="#ctx0" brushRef="#br0" timeOffset="216321.3729">13281 14271 38,'0'0'30,"-16"8"2,16-8-9,-11 13-5,2-11-4,6 9-2,3-11-2,-10 18-3,7-9-1,5 1-2,-2 0-1,5 1 0,2-2-1,2-4 0,2-4-1,4 0 0,0-6 0,2 0 0,-1-5 0,0-3 0,-4-2 0,0 1-1,-4 0 1,-5 0 0,-4 0-1,-2 3 0,-6-1 1,-3 5-1,-2 3 0,-4 2 0,1 5-1,-1 3 0,2 5-1,1-3-5,10 5-22,4 2-9,2-6 1,11 0-1</inkml:trace>
  <inkml:trace contextRef="#ctx0" brushRef="#br0" timeOffset="217056.415">13989 14270 23,'0'0'24,"-12"-9"-2,12 9 1,-13-1-4,13 1-1,-15 12-2,10 1-3,-4-3-1,6 9-3,-2-4-2,6 3-1,0-4-1,7 0-1,2-5-1,5-2 0,3-6-1,1-4 0,0-5 0,0-2-1,0-2 0,-2-2 0,-6-2 0,-2 0 0,-7-1 0,-1 1 0,-4 1-1,-3 1 0,-4 4-1,-4 2-1,4 8-5,-7-2-12,3 10-19,8 5 0,-2-1 0,11 4 0</inkml:trace>
  <inkml:trace contextRef="#ctx0" brushRef="#br0" timeOffset="217743.4543">14668 14285 18,'0'0'28,"0"0"2,0 0 2,0 0-13,0 0-3,0 0-2,-12-10-3,12 10-2,0 0-2,-7 9-1,7-9-2,-15 16 0,4-5-1,3 7 0,-1-2-1,2 3 1,0-1-1,5-1 0,3 0 0,5-3 0,4-5-1,4 0 1,4-7-1,3-3 0,2-5 0,2-5 0,1-4 0,0-3-1,-3-2 1,-6 0 0,-2-3 0,-7 2-1,-8 4 1,-6 3-1,-8 6 0,-5 5 0,-6 4 0,0 5-1,0 8-2,-1-3-4,12 1-32,1 3 0,13-15 0,-4 12-1</inkml:trace>
  <inkml:trace contextRef="#ctx0" brushRef="#br0" timeOffset="218513.4983">16695 9817 37,'12'-11'30,"-12"11"-1,8-11-4,-8 11-3,0 0-4,0 0-2,0 0-4,0 0-4,-5 14-2,-4 1-1,-6 1-2,2 8 0,-6 3-1,0 5 0,-4-1 1,0 1-1,-1-4-1,6 1 0,-1-4 0,4-8-1,3-2-2,3-8-2,9-7-4,-11 7-11,11-7-20,0 0 1,-7-14-2,6 2 3</inkml:trace>
  <inkml:trace contextRef="#ctx0" brushRef="#br0" timeOffset="218740.5113">16431 9859 54,'0'0'36,"0"0"1,10 15 0,6 1-17,-7-5-4,12 11-4,-2-3-3,11 4-3,1-1-1,6 3-2,0-1 0,1-3-3,-1 1-2,-3-2-3,2-1-35,-11 2-1,-6-2 1,-4-3-1</inkml:trace>
  <inkml:trace contextRef="#ctx0" brushRef="#br0" timeOffset="219479.5536">17150 15497 12,'10'-10'8,"-10"10"-1,10-15 3,-10 15 4,11-17 4,-3 7 2,-8 10 1,11-14-2,-11 14 0,7-12-3,-7 12-2,0 0-3,-4 15-2,-6-3-3,-1 9-1,-6 1-1,-4 9-1,-4 4 0,0 2 0,-3-1-1,1 0-1,1-4 1,3-3-1,3-6-1,5-7-2,8-3-2,7-13-5,0 0-10,0 0-21,0-14 1,6-1-1,0-6 2</inkml:trace>
  <inkml:trace contextRef="#ctx0" brushRef="#br0" timeOffset="219732.568">16966 15471 58,'-4'-15'38,"4"15"-1,-6-14 3,6 14-21,0 0-5,-1 9-3,9 7-3,1-3-3,6 10-1,3 1-1,3 5 0,4 2-1,3-2 0,-2-2-1,1 1 0,-3 1-1,-4-6 0,-1-3-1,-6-5-3,1 3-10,-6-9-27,-8-9-1,0 0 0,0 0 0</inkml:trace>
  <inkml:trace contextRef="#ctx0" brushRef="#br0" timeOffset="221149.6491">9785 6267 64,'0'0'34,"0"0"0,12 4-7,-12-4-10,0 0-8,0 0-1,-8 17-2,3-4-2,4 7-1,0 3 0,2 6-1,-2 5-1,2 0 0,1 0 0,1 5-1,1-5 1,1-8-1,0-3 0,-1-3-1,0-6-1,-4-5-2,0-9-5,0 0-15,0 0-15,-6-13 2,0-1 0,2-1 1</inkml:trace>
  <inkml:trace contextRef="#ctx0" brushRef="#br0" timeOffset="221410.664">9751 6254 48,'0'0'34,"4"-13"2,-4 13 1,14-12-14,-6 2-11,11 5-1,-3-6-4,7 5-1,-2-5-3,4 6 0,-2 1-1,-2-1-1,-1 4-2,-3 1-2,0 5-3,-6-4-5,5 11-14,-5-6-13,-11-6-1,6 18 1,-6-18 1</inkml:trace>
  <inkml:trace contextRef="#ctx0" brushRef="#br0" timeOffset="221630.6766">9810 6472 63,'0'0'38,"13"10"-1,-2-11 2,7-5-21,6 9-9,-4-6-1,7 2-3,-4 1-6,-2-2-20,2 2-17,-1 1 0,-5-4 0,-1-3-1</inkml:trace>
  <inkml:trace contextRef="#ctx0" brushRef="#br0" timeOffset="223071.759">1072 6512 56,'0'0'35,"0"0"0,0 0-5,0 0-10,0 0-5,0 0-2,0 0-4,0 0-3,0 0-1,0 0-2,0 0 0,0 0-1,0 0 0,0 0-1,-15 74 0,15-74-1,5 78 1,-5-78 0,11 77 0,-11-77-1,5 65 1,-5-65 0,0 0-1,8 56-1,-8-56-2,0 0-1,0 0-3,0 0-7,0 0-19,0 0-7,0 0 1,0 0 0</inkml:trace>
  <inkml:trace contextRef="#ctx0" brushRef="#br0" timeOffset="223325.7735">1005 6574 56,'0'0'36,"0"0"0,-14-53 0,14 53-17,0 0-4,0 0-4,51-33-3,-51 33-3,43-22-1,-16 8-2,0 5-2,1 1 1,0 3-3,-3 3 0,-6-3-4,1 10-7,-10 0-23,-1 1-3,-5 3 0,-4-9 0</inkml:trace>
  <inkml:trace contextRef="#ctx0" brushRef="#br0" timeOffset="223547.7862">1032 6708 73,'0'0'38,"0"0"0,0 0 2,45-4-19,-19-6-14,3 7 0,4-4-3,4 0-3,1 7-7,-5-2-32,-1-3-3,-1 6 3,-8-4-3</inkml:trace>
  <inkml:trace contextRef="#ctx0" brushRef="#br0" timeOffset="253596.5049">13305 11122 55,'0'0'22,"0"0"2,1 14 0,-1-14-11,-7 25-2,3-8-1,4 5-3,-2 1 0,3 6-3,-2-1 0,2 2-1,-1-2-1,0-2 0,-2-4-1,1-3 0,0-2-1,0-6-1,1-1-2,0-10-2,4 13-8,-4-13-13,0 0-7,7 9-2,-7-9 2</inkml:trace>
  <inkml:trace contextRef="#ctx0" brushRef="#br0" timeOffset="258832.8043">13798 11117 18,'0'0'28,"9"1"0,-9-1-1,0 0-9,-12-2-3,12 2-2,-15-1-4,4-2-3,0 6-2,-2-3 1,-2 3-3,-2 0 0,0 1-1,-1 1 0,-1 4-1,2 1 1,-1-1-1,4 0 0,1 2 0,3-1 0,10-10 0,-13 18 1,13-18 0,3 16-1,-3-16 2,16 16-1,-3-7 1,1-2 0,3 4 0,1-1 0,0 1-1,-3-1 1,4 5-1,-7-2 0,1 4 0,1 2 0,-6 0 0,1 1-1,-1 1 0,-5 0 0,-2-1 1,-4-2-1,-1-3 0,-7-4 0,2-1 0,-5-3 1,-4-6-1,3-1 1,1-1-1,1-2 0,-1 0 0,4-1 0,10 4-1,-11-7-1,11 7-2,0 0-4,6-14-8,-6 14-20,20-15 1,-10 3-1,3 3 2</inkml:trace>
  <inkml:trace contextRef="#ctx0" brushRef="#br0" timeOffset="259187.8245">14062 11123 28,'6'-15'30,"6"9"2,-9-3 0,-3 9-12,10-8-8,-10 8-2,2 11-1,-4 1-3,4 7-2,-2 4-1,2 7 0,-2 2 0,2 4-1,-1-1 0,0 1 0,0-1-1,2-2 0,-4-5 0,2-6-1,0-4-2,0-8-1,-1-10-2,0 0-6,14-1-14,-7-9-10,-5-9 0,2-3 0,-11-10 2</inkml:trace>
  <inkml:trace contextRef="#ctx0" brushRef="#br0" timeOffset="259428.8385">14040 11083 39,'0'0'31,"0"0"2,12-12 0,-12 12-16,19-7-3,-6 0-2,9 8-5,-3-3-1,4 2-2,-1-1-2,4 2-2,-5 1-1,1 0-3,0 4-2,-6-6-4,3 6-8,-8-2-9,-11-4-8,14 14 0,-14-14 3</inkml:trace>
  <inkml:trace contextRef="#ctx0" brushRef="#br0" timeOffset="259634.8503">14092 11259 41,'-3'15'30,"3"-15"3,6 9-6,8-4-12,-3-7-1,12 6-2,-6-6-3,9 2-4,-2 0-4,0-3-4,3 5-6,-7-5-14,0 0-10,2 3-1,-9-8-1,4 0 2</inkml:trace>
  <inkml:trace contextRef="#ctx0" brushRef="#br0" timeOffset="259903.8657">14520 11057 57,'0'0'33,"7"9"-1,-1 1 0,-2 7-21,-8-2-2,6 11-3,-5 2-1,2 4-1,-2-1-1,1 1-1,0-2 0,0 1-1,0-5-1,1-6-3,2-3-4,-2-7-16,1-10-11,0 0 0,0 0-2,13-16 2</inkml:trace>
  <inkml:trace contextRef="#ctx0" brushRef="#br0" timeOffset="260415.895">14797 11109 58,'3'28'31,"-8"-11"0,1 14 0,-3-1-26,-6 0 0,5 2 0,-4-2-1,4 2-1,-1-7-1,5-2 0,0-7 0,2-5-1,2-11 0,0 0 0,0 0 0,0 0 0,7-23 0,-2 1-1,2-6 0,2-5 0,0-4 0,0-3 0,1 2 0,1 3 0,-3 3 1,-1 7 0,-2 7 1,3 6-1,-8 12 1,10-3 0,-10 3 0,12 19-1,-4-4 0,1 6 1,-1 4-1,2 5 1,-3 1-1,1 2 0,-2-1 0,3 0 0,-2-2-1,0-4 1,1-4-2,0-4-1,1-2-3,-9-16-8,10 11-24,-10-11 2,0 0-3,0 0 3</inkml:trace>
  <inkml:trace contextRef="#ctx0" brushRef="#br0" timeOffset="260649.9084">14672 11342 68,'12'4'33,"-2"-3"-1,9 1-6,2 0-19,0-4 1,6 2-4,-1-3-4,1 0-4,3 1-9,-3-1-19,-5-9 0,0 3-2,-7-7 1</inkml:trace>
  <inkml:trace contextRef="#ctx0" brushRef="#br0" timeOffset="260911.9233">15119 11089 59,'0'0'35,"0"0"-1,0 0 1,7 14-18,-4 3-7,-4-2-3,3 8-2,-3 3-1,2 5-2,-2-1 0,-1 1 0,0-1-2,0-4-1,1-2-4,-6-7-6,11-6-20,-4-11-5,0 0-1,0 0 0</inkml:trace>
  <inkml:trace contextRef="#ctx0" brushRef="#br0" timeOffset="261532.9589">15018 11083 65,'0'0'35,"11"-8"0,-11 8 1,23-2-25,-9-4-1,6 6-3,-1 0-2,4 3-2,-2 0 0,3 4-1,-2 2-1,-3 1-1,-3 1 0,-1 1 0,-4 0-1,-4 2 1,-3-1-1,-6-2-1,-2 0 1,-6-1-1,-3-2 1,-4 1 0,-1-2 0,0-4 1,0-1 0,3-1 0,2-1 0,4-1 0,9 1 1,0 0 0,0 0-1,0 0 1,14-6 0,1 6 0,1 1-1,3 2 1,2 2-1,-1 0 0,2 4 0,-1 1 0,-3 1 0,-2 3-2,-4 2 2,-4-1-2,-3 2 1,-7 1-1,-3-3 1,-6 0 0,-2-1-1,-4-1 2,-3-4 0,1 0 1,-3-2 0,2-4 1,2-2 0,3 0 0,2-3 0,4 0 0,9 2-1,-11-8-1,11 8-1,0 0-3,11-1-9,-11 1-24,14 0 0,-4 0 0,0-3 1</inkml:trace>
  <inkml:trace contextRef="#ctx0" brushRef="#br0" timeOffset="262000.9856">15523 11005 61,'0'0'34,"11"12"-2,-11-1-1,-1 0-21,4 10-2,-2-2-3,2 7-1,-3-1-1,2 2-1,-3 2 0,0 1-1,-1-1 0,-1-2 0,-1-3 0,2 1-1,-1-2 1,2-2-1,0-6 0,3-1 0,1-4 0,3 0 0,-6-10 1,14 13-1,-3-11 0,0 0 1,1-3 0,1 1 0,1-1 0,0-1 0,0 0-3,-2-3-4,3 4-19,-2 0-11,-13 1 1,11-10-2,-11 1 1</inkml:trace>
  <inkml:trace contextRef="#ctx0" brushRef="#br0" timeOffset="262462.012">15795 11137 68,'15'15'31,"-12"-6"1,2 3-9,-3 5-18,-2 1 0,2 4 1,-3-1-3,0 2-1,-1-2 0,1 1-1,-2-2 0,2 0 0,-1-4-1,1-1 1,1-1-1,1-3 1,0-1 0,3 0 0,-4-10 1,8 15 0,-8-15 0,14 10 0,-14-10 0,18 4 0,-5-4 0,1-1 0,2-1-1,1 0 0,1-1 0,1-1-1,-1 3-1,-1-2-1,0 4-5,-7-4-12,-10 3-17,14-6 1,-14 6-2,-2-9 2</inkml:trace>
  <inkml:trace contextRef="#ctx0" brushRef="#br0" timeOffset="262709.0261">15846 11332 52,'0'0'35,"17"8"0,-7-11 0,-1-4-15,10 6-8,-6-8-3,6 7-2,-6-3-3,3 1-2,-3 1-3,-1-3-1,-1 5-6,-7-9-5,5 7-13,-9 3-11,4-17 1,-8 7-1,-5-5 2</inkml:trace>
  <inkml:trace contextRef="#ctx0" brushRef="#br0" timeOffset="262904.0373">15870 11149 49,'-13'-3'32,"13"3"3,-10 5-6,10-5-9,0 0-4,0 0-5,15 5-3,-5-8-2,6 0-1,1-3-1,4 1-2,0 0 0,-1-2-3,2 3-7,-7-1-25,1-2-5,-4 5 0,-12 2 0</inkml:trace>
  <inkml:trace contextRef="#ctx0" brushRef="#br0" timeOffset="263365.0637">16273 11170 69,'0'0'35,"0"0"-1,0 0 1,12 12-25,-12-12-4,0 0-3,0 0-3,0 0-2,0 0-2,0 0-9,8 9-21,-8-9-1,0 0 0,-4 13 1</inkml:trace>
  <inkml:trace contextRef="#ctx0" brushRef="#br0" timeOffset="263611.0776">16297 11360 77,'0'0'36,"6"12"-2,-6-12-5,0 0-17,6 17-2,-6-17-4,0 0-1,4 11-3,-4-11-3,0 0-12,0 0-24,0 0 0,0 0 1,-6-16-3</inkml:trace>
  <inkml:trace contextRef="#ctx0" brushRef="#br0" timeOffset="268587.3624">19244 5157 16,'0'0'23,"0"-9"0,0 9 0,0 0-3,-3-9-4,3 9-1,0 0-5,-5 11-2,5-11-2,-2 23-1,1-8-2,2 8 2,0 5-1,1 1 0,-2 0 0,2 1-1,-2-4 0,1-1-2,-1-2 2,0-5-2,-1-8-1,1 1 1,0-11-1,0 0 1,1 13-2,-1-13-2,0 0-5,0 0-11,0 0-15,0 0 0,0 0-1,-6-10 1</inkml:trace>
  <inkml:trace contextRef="#ctx0" brushRef="#br0" timeOffset="268916.3812">19481 5175 40,'0'0'31,"0"0"1,6 10 0,-6-10-16,-3 23-3,-4-10-1,7 11-4,-5-2-1,3 6-2,-3-2-1,5 2-1,-2-6-1,3 3 0,0-2 0,1-7-2,1-2 0,0-4-3,-3-10 0,0 0-5,16 14-9,-16-14-20,13-14 1,-4 3-1,-3-8 2</inkml:trace>
  <inkml:trace contextRef="#ctx0" brushRef="#br0" timeOffset="269184.3965">19736 5136 52,'0'0'34,"16"8"-1,-16-8 2,-4 16-21,4 5-1,-5-3-6,5 5-1,-2 2-1,3 3-2,-1-5 0,4 4-2,-1-3 1,0-6-1,1 2-2,-1-4-2,1-3-2,-4-13-5,5 14-9,-5-14-17,0 0-1,-10-5 1,-3-7 1</inkml:trace>
  <inkml:trace contextRef="#ctx0" brushRef="#br0" timeOffset="269443.4113">19538 5185 30,'0'0'30,"-11"-7"3,11 7-1,3 11-10,-3-11-6,13 19-2,-5-10-6,11 13 0,-5-4-1,8 2-1,-3 0-2,2 1-1,0-3-1,1 2 0,-4-2-1,-2-7 0,-1 0-4,-2-3-3,2 1-11,-2-5-21,-13-4 1,10-3 0,-10 3-1</inkml:trace>
  <inkml:trace contextRef="#ctx0" brushRef="#br0" timeOffset="270373.4645">20010 5152 19,'0'0'21,"0"0"0,-3-12 0,3 12-2,0 0-1,0 0-3,0 0-1,3 13-3,3 1-2,-4-2 0,8 10-3,-2 3 0,3 1-1,-1 1-2,1 5-1,-1-1 0,2-1-1,-3-3 0,-1-3-1,0-7 0,-2-2 1,0-3-1,-6-12 0,14 0 0,-4-6 0,0-7 1,0-9-1,3-4 0,0-4 0,0-6 0,-1 1 0,0 1 0,0-1 1,-4 3-1,0 8 0,-1 5 1,-2 5 0,-2 4-1,-3 10 0,0 0-2,0 0-2,0 0-5,5 16-23,-5-16-3,1 19-1,-2-10-1</inkml:trace>
  <inkml:trace contextRef="#ctx0" brushRef="#br0" timeOffset="270988.4997">20624 5064 48,'9'0'31,"-9"0"2,-4 18-1,-8 0-11,0 2-14,1 9-3,-3 0-2,1 3 0,0 1 0,2 3-1,0-4 1,4-5-2,0-4 2,2-6-2,2-3 1,2-5 0,1-9 0,0 0 0,0 0-1,0 0 1,-2-13 0,3-3-1,0-2-1,1-4 1,2-4-1,-1 0 1,2-1-1,-1-3 1,1 2 0,3 5 0,0 1 1,0 2 1,0 4 0,1 0 0,0 5 1,1 6 0,-10 5 0,19-1 0,-19 1-1,18 18 0,-7-3 0,-3 5-1,1 0 0,3 3 1,0 1-2,2 5 1,0-2 0,0-3 0,0 1 0,1 1-1,0-5 1,-3-1-1,-1 1-1,-3-10-2,1 2-4,-9-13-4,12 16-13,-12-16-14,0 0 0,0 0 0,-8-14 2</inkml:trace>
  <inkml:trace contextRef="#ctx0" brushRef="#br0" timeOffset="271222.5131">20509 5338 48,'0'0'32,"29"-3"2,-15-5 0,3-1-20,8 9 0,-4-6-6,6 5-2,-6-4-3,5 5-3,-3 1-5,-4-3-9,-2-1-20,3 3 0,-9-7-2,3 3 1</inkml:trace>
  <inkml:trace contextRef="#ctx0" brushRef="#br0" timeOffset="271643.5372">20983 5089 74,'0'0'37,"0"0"-1,0 0 1,0 0-25,0 0-4,0 0-3,7 19-1,-7-5-2,1 2 0,-1 2-1,0 6-1,-1 1 2,1 3-2,-1 0 1,1-3-1,-1-2 0,1 2 0,1-2 1,1-7-2,2-1 1,0-3 0,-4-12 0,16 13 0,-6-8 0,2-5 0,2-2 0,0 1 0,2-2-1,-1-5 1,2 5-3,-4-3-2,3 3-5,-16 3-14,15-14-15,-5 7 3,-10 7-2,9-13 2</inkml:trace>
  <inkml:trace contextRef="#ctx0" brushRef="#br0" timeOffset="271976.5562">21365 5092 41,'5'-16'33,"5"6"3,-3-2-1,-2 2-13,-5 10-7,0 0-5,9-1-3,-9 1-2,1 21-2,-2-3 0,2 3 0,-1 0-1,2 5-1,-2 3 1,2 4-1,-1-2 1,3-4-1,-2-4 0,0-1-1,1-2 0,-1-4-2,2-1-3,-4-15-9,0 0-25,9 5 2,-9-5-1,5-11-1</inkml:trace>
  <inkml:trace contextRef="#ctx0" brushRef="#br0" timeOffset="272256.5722">21591 5109 76,'0'0'36,"0"0"-1,7 16-1,-7-16-23,2 23-3,-1-9-3,3 7-1,-3 1-1,3 0 0,-1-1-1,1 5 0,-1-4 0,0-4-2,0-1 0,-1-4-3,1 1-3,-3-14-8,-2 9-25,2-9 2,0 0-2,-9-10 2</inkml:trace>
  <inkml:trace contextRef="#ctx0" brushRef="#br0" timeOffset="272665.5956">21532 5068 63,'0'0'35,"13"-2"1,-13 2 1,26 1-23,-17-6-3,10 10-3,-5-4-2,9 4-1,-2-2-2,2 6-1,0-1 0,1 4 0,-1-1-1,-1 0 0,0 1 0,-3 4-1,-4 2 1,-1-4-1,-4 3-1,-5 0 1,-3 1-1,-6 1 1,-5 0 0,-4-2-1,-1-2 1,-4 3 0,0-4 1,2-3 0,1-2-1,3-1 0,12-8 1,-14 7-2,14-7-2,0 0-6,0 0-29,0 0-1,8-11 1,-8 11-1</inkml:trace>
  <inkml:trace contextRef="#ctx0" brushRef="#br0" timeOffset="276137.7942">18282 6254 8,'0'0'11,"0"0"2,0 0-1,0 0 0,-8 10 0,8-10 1,-2 12 0,0-3-1,1 0-1,-2 5-2,3 4-1,-4 1-2,4 0 0,-2 1-2,2 7-1,-1-3 0,2 6 0,-2 0 0,2 4-1,-1-2 1,2 6 0,-1 0 0,1 3-1,-1-1 0,1 4-1,0-3 1,1 0-1,0 6 0,2-1 0,-1-2-1,2 4 1,1-1 0,0-2 0,-1 3 0,0 1 0,0-1 0,1 3 0,-3 5 0,-1-2 0,0 3-1,0 6 1,-1-1-1,-1 0 1,0 2-1,0-1 1,1-5-1,-1 5 1,0-5 0,1-1-1,-1-4 1,2 5-1,-1-4 1,0 0 0,0-1-1,1-2 0,0-1 0,-1 1 1,3 1-1,-2-3 1,1-2-1,0 4-1,-2-1 2,-1 3-1,2 3 1,-1-3-1,-4-1 0,3 3 0,0 0 1,0-2 0,2-1-1,1 3 1,-3-3-1,3 4 0,0-2 1,0 0 0,-4 0 0,4 5-1,-3-2 1,-1-3 0,0 1-1,0-3 1,-1-1 0,2 0-1,-1-3 1,0-8 0,0-5-1,1-3 0,-1-6 0,0-4 0,1-8-3,-1-14-4,0 0-18,0 0-12,-11-17 0,3-9 0,-5-17 1</inkml:trace>
  <inkml:trace contextRef="#ctx0" brushRef="#br0" timeOffset="276911.8385">18267 6260 17,'0'0'24,"-7"17"2,7-17-3,-13 20-9,7-6-1,-1 3-3,-1 2-2,-1 0-2,2 1-1,-2 1-1,2-2 0,-1-3-1,2 3 0,0-7-1,6-12 1,-7 14-1,7-14 1,0 0-1,0 0 0,12-18 1,-3 1-1,0-4 1,4-1-1,-1-5 0,3 5 1,-4 1 0,0 3 0,-3 4 0,-8 14-1,13-5 0,-7 15 1,-1 4-2,3 7 0,0 3 0,4 2 0,2 0-1,3-1 0,4-1-6,-2-8-17,0-5-13,1-5 0,-7-7 0,2-5-1</inkml:trace>
  <inkml:trace contextRef="#ctx0" brushRef="#br0" timeOffset="278650.938">18146 9603 27,'9'9'28,"-9"-9"2,0 0-1,12-2-12,-12 2-2,15 0-2,-15 0-2,27 1-3,-10 0-1,8 1-2,4-4-1,6 3 0,2-3-2,8 2 0,-1 0 0,7-2 0,3-1-1,4 5 0,0 0 0,3-1 0,0 0-1,2 1 1,3 0-1,-2 1 1,-1 0-1,2-3 1,-1 0-1,3 2 0,2-2 1,2-2-1,0-1 0,3 0 0,2-3 1,1 2-1,4-3 1,2-1-1,2 2 1,1-1-1,5-2 0,1 1 1,2 1 0,0 0-1,1 1 1,-1 1-1,-2 2 1,1 0 0,-5 1-1,-2 4 1,0 0-1,-3 0 1,-1 0 0,1-2-1,-3 1 1,2 0-1,-2 0 1,1-3 0,-2-1-1,-2 2 0,1-3 1,-1 1 0,0-1-1,-4-2 0,4-1 1,-4 1-1,-2 0 1,1 1-1,-4 2 1,-2 0-1,-1 1 0,0 3 0,-3 1 0,0 2 0,0 0 0,-2 1 0,-1-1 0,2 1 0,-2 2 0,-3-2 0,1-1 0,1 2 1,2-2-1,-1 0 0,1 0-1,-5 0 1,-1-1-1,5 0 2,-3 1-1,-5-3 0,1 1 1,-1 1-1,0-1 0,5 0 1,3 0-1,-7-1-1,-3-1 1,10 3-1,-5-2 1,-1-3 1,-3 0-1,-50 2 1,72-2-1,-72 2 1,64-4 0,-64 4-1,0 0 1,0 0-1,0 0 0,0 0 0,53-2-1,-53 2 1,0 0-1,0 0-1,0 0-2,0 0-4,0 0-9,0 0-23,0 0 1,0 0 0,0 0-1</inkml:trace>
  <inkml:trace contextRef="#ctx0" brushRef="#br0" timeOffset="279197.9693">24215 9396 45,'0'0'33,"0"0"2,0 0 0,0 0-19,0 0-1,0 0-4,0 0-4,0 0-1,-13-4-2,13 4 0,13 0-1,-13 0-1,0 0-1,9 7 1,0-3-1,-9-4 0,0 0 1,57 19 0,-57-19 0,0 0-1,54 22 1,-54-22-1,0 0 1,0 0-2,58 36 1,-58-36 0,0 0-1,0 0 0,0 0 0,39 49 1,-39-49-1,0 0 1,0 0-1,0 0 0,0 0 1,-31 56 0,31-56-1,-33 14 0,10-7 0,5 3-1,-6 0 1,-3-2-1,5 0 1,1 0-1,-3 0 0,13-1 1,11-7-1,-12 6-2,12-6-5,-12 0-18,12 0-15,1-10 1,7-2-1,-4 1 2</inkml:trace>
  <inkml:trace contextRef="#ctx0" brushRef="#br0" timeOffset="282133.1371">19342 7571 7,'0'0'23,"-11"0"1,11 0-7,-10 3 0,10-3-3,-12 9-2,12-9-1,-7 17-3,4-5-1,3 2-3,1 3 1,6-2-2,-1 0 1,4-3-1,3-3-1,4-1 1,1-7-1,3-6 2,0-5-2,-1-2-1,0-2 2,-1 1-2,-7-2 1,-2-1-1,-6 2 1,-6 4-1,2 10 0,-18-15 0,1 11-1,-2 2 0,-3 1 0,-1 5 0,2 0 0,1 1-2,8 2-3,0 2-15,12-9-13,0 0 0,15 6 0,7-7 0</inkml:trace>
  <inkml:trace contextRef="#ctx0" brushRef="#br0" timeOffset="283348.2066">20375 7505 13,'0'0'24,"0"0"-2,0 0-3,0 0-1,-12 13-5,12-13-1,-14 9-2,4-4-2,4 8-1,-4-2-1,6 4-1,-1 0-2,5 5 1,1-3-1,4 3 0,5-4-1,1-2 0,4-4 0,3 1-1,0-8 1,1-6-1,0-5 0,-1-4 1,-3-3-1,-1 3 0,-5-3 0,-3-4-1,-4 0 1,-3 5-1,-3-1 1,-5 5-1,-2 3 1,-4 2-1,-3 3-1,0 4-1,3 7-3,-3-4-12,4 2-17,9 3 1,5-10-1,10 7 1</inkml:trace>
  <inkml:trace contextRef="#ctx0" brushRef="#br0" timeOffset="284277.2598">21761 7503 16,'0'0'25,"0"0"2,0 0 3,-15 1-12,15-1-2,-13 5-4,6 5-2,7-10-1,-15 19-1,10-10-3,5 5-2,2-2 0,3 2-1,4 0 0,5-3 0,1-3-1,4 2 0,-1-3 1,1-5-1,1-2 0,0-1 0,-2-3 0,0 0 0,-3-4 0,-1-1 0,-5-2 0,-9 11 0,9-20 0,-10 9 0,-4-2 0,-5 1 0,-4-2 0,-1 5 0,-3 2-1,2-1 1,0 1-1,2 6-1,4 3-2,0-1-3,9 10-18,1-11-13,6 11 2,6-2-2,0-5 2</inkml:trace>
  <inkml:trace contextRef="#ctx0" brushRef="#br0" timeOffset="285387.3233">22876 7459 16,'0'0'26,"0"0"2,0 0-5,0 0-3,-12 12-2,1-10-4,11-2-3,-20 10-2,9 0-2,-1-1-2,5 5-2,2 1-1,3 3-1,5-3 0,4 4 0,3 0 0,8-4 0,0-4 0,2 1 0,1-8 0,2-2 1,1-3 1,-4-3-2,-2-4 1,0 0 1,-6-2-1,0-2 0,-6-3 0,-8 2-1,-8-2 0,-1 3 0,-7-1-1,-5 2 0,0 3-2,-4 2-4,8 8-16,2 0-15,1-4 1,16 2-1,-15 2 1</inkml:trace>
  <inkml:trace contextRef="#ctx0" brushRef="#br0" timeOffset="287100.4212">21132 8868 20,'0'0'25,"-7"-12"1,7 12-7,0 0-1,-9-8-3,9 8-3,-11-4-1,11 4-3,-12 3-1,12-3-1,-13 4-1,13-4-1,-13 9 0,13-9-1,-9 16-1,3-7 1,6-9-1,-8 20 0,6-7 0,2 1-1,0-1 1,3 3 0,0-4 0,6 0 0,-2 0-1,6-4 1,-2-5 0,4 1-1,-1-5 0,3-3 1,0-3-2,2 0 1,-2-4 0,0 2-1,-3-1 1,-1-2-1,-4 1 1,-9 11-1,9-17 1,-10 5 0,-4 1-1,-2-1 1,-3 0-1,-3 1 0,-1 0 1,-2 0-1,0 3 0,0 3 0,3 4-1,0 0-2,5 11-7,-1 1-28,9-11 1,-9 12 0,9-12-2</inkml:trace>
  <inkml:trace contextRef="#ctx0" brushRef="#br0" timeOffset="294769.8599">17191 7405 11,'0'0'25,"0"0"2,0 0 1,0 0-10,9 6-5,-9 5-3,1 4-2,-2 3-2,0 5-2,-2 3-1,0 3-1,-1 2-1,1 4-1,-2-1 1,3-4-1,3-1 0,2-3 0,4-5 0,2-3 1,3-5 0,4-5 0,2-6-1,2 3 1,-1-5 1,-1-5-2,0 2-1,-5-4-7,1-1-11,-3 4-11,-12-7-1,1 11 0,-13-20 1</inkml:trace>
  <inkml:trace contextRef="#ctx0" brushRef="#br0" timeOffset="294995.8726">17121 7637 29,'0'0'29,"11"-9"2,-11 9 0,21-17-16,-3 11-2,1-4-2,3 4-3,-2-3-2,3 5-5,-3 3-3,-1-4-7,0 7-13,-1 2-10,-8-7-1,1 6 1,-11-3 0</inkml:trace>
  <inkml:trace contextRef="#ctx0" brushRef="#br0" timeOffset="295656.9106">17434 7553 28,'0'0'29,"22"1"3,-22-1-1,15-2-13,-3 11-2,-12-9-5,21 20-3,-15-5-2,2 4-3,-4 0-1,2 5 0,-5-1-2,-1-1 1,-3-2-1,-2-4 0,0-4 0,5-12-1,-8 13 2,8-13-1,-6-13-1,8 4 1,1-5 1,3-4-1,3-3 0,3 2-1,0-2 1,3 3 0,-2 4 1,1-2-1,-2 3 0,0 6 0,-2 2 1,-1 1 0,-9 4-1,13 4 1,-13-4 0,9 14 0,-6 0 1,-2 0-1,0 2 0,0 4 1,-1-1-1,1 2 0,0-3 1,2-1-1,1-6-1,2 0 1,5-3 0,0-7 0,1-4 0,4-3-1,-2-4 1,1-3 0,-1-3 0,0-2-1,-5-2 1,-1 2-1,-2 0 0,-4-1 0,-1 5 1,-2 4-2,1 10 2,0 0-1,-14-5 0,14 5 0,-8 16-1,5 0 1,2 3 0,0-2 0,3 3-2,1-2-2,3 3-5,-2-2-23,2-8-4,5-3 0,-11-8-1</inkml:trace>
  <inkml:trace contextRef="#ctx0" brushRef="#br0" timeOffset="296098.9359">17938 7630 41,'14'5'33,"-3"-7"1,4 4-3,-2-2-8,-1-9-9,8 10-5,-5-7-2,5 1-3,-6-1-1,2 3-2,-4-3 1,0-3-2,-12 9 1,13-18-1,-12 5 0,-2 2 0,-5-1 0,-5-3 0,-2 2 0,-4 6-1,-1 3 1,-4 3-1,-2 8 1,1 4 0,1 3 0,4 9 1,3 5 0,5-1 1,2 2-1,8 2 1,4-2 0,6-1 0,2-4 1,5-3-1,-2-5 0,5-2-1,-2-3-1,-1-9-5,5 0-28,-7-4-5,-15 2 0,16-9-1</inkml:trace>
  <inkml:trace contextRef="#ctx0" brushRef="#br0" timeOffset="297326.0061">17543 8810 4,'0'0'23,"0"0"2,0-13-1,0 13-5,-13-9-3,3 6-3,-2 1-3,1 5-2,-5 1-3,1 2 0,-3 5-2,1 5 0,-1 2-1,2 5 0,2 2 0,3 2 0,1 2 0,7 3 1,-1-4-2,6 1 0,2-3 0,1-1-1,2-4 0,-2 0-2,1-2-4,-4-7-6,1-2-13,-3 3-7,0-13-1,-10 12 2</inkml:trace>
  <inkml:trace contextRef="#ctx0" brushRef="#br0" timeOffset="297528.0176">17242 9102 32,'17'-2'29,"-5"-8"2,8 3-10,1 0-5,1-1-3,5 4-4,0 0-5,0-1-8,2 3-11,1 5-15,-6-7-1,5 6 0,-10-7 1</inkml:trace>
  <inkml:trace contextRef="#ctx0" brushRef="#br0" timeOffset="297988.044">17672 8990 13,'0'0'26,"0"0"2,0 0 3,-19 9-11,8 2-4,-4-2-4,3 9-1,-3-4-2,5 4-1,-2-4-3,7 5-2,2-3 0,6-3-1,-3-13-1,17 17-1,-4-12 1,4-3-1,-1-4 1,1-4-1,0-4-1,-1 0 1,-1-3 0,-1-5 0,-3-1-1,-3 1 1,-3-3 0,-2 2 0,-7 0 1,1 0 0,-3 3 0,0 7 0,6 9 0,-15-10 0,15 10 0,-9 14 1,7 0-2,2 5 1,1 3 0,1 2 0,3-1-1,2 2-1,1-1-1,-1-7-2,2 3-6,-6-8-16,-3-12-8,15 10-2,-15-10 1,0 0 1</inkml:trace>
  <inkml:trace contextRef="#ctx0" brushRef="#br0" timeOffset="298242.0585">17828 8773 65,'0'0'33,"7"24"1,-5-6-2,-5 2-20,7 10-4,-4-3-2,3 11-1,-3-2-2,2-1-1,-1-2-2,-1-3-2,4-1-5,-4-9-6,5-6-23,1-4 1,-6-10-1,10 5 1</inkml:trace>
  <inkml:trace contextRef="#ctx0" brushRef="#br0" timeOffset="298950.099">18050 8988 50,'1'-12'33,"-1"12"0,5-12 0,-5 12-18,-11-8-3,2 4-5,9 4-3,-17 5-1,8 4 0,-1-1-2,10-8 1,-17 18-1,13-4 0,1-1 1,4 0-1,3-1-1,3 1 1,-1-1 0,3 3 0,-2-1-1,-1-1 0,0-1 0,-1 1-2,-4 2 0,-2-5 0,0 3-2,1-13-2,-14 13 0,3-12-3,11-1-3,-21-3-1,21 3-1,-16-12-1,16 12 1,-7-18 1,7 18 1,6-19 4,1 10 6,3 2 6,2-1 4,2 2 4,0-3 2,4 4 0,-2-4 1,5 5-1,-2-6-2,3 4-2,-5-3-4,4 4-2,-6-5 0,2 2-2,-5-2 0,0-1-1,-5-2 0,-1 0 0,-4 0 0,-3 0 0,-4 1 0,-3 2-1,-4 3 1,-1 4 0,-4 3 0,1 6 0,-1 5 0,3 7 1,0 2 0,6 5 0,2 2 0,6 2 0,3 0 0,7 0 0,4-4-1,0-5-5,7-5-32,-1-4-2,-7-10 1,6-3-1</inkml:trace>
  <inkml:trace contextRef="#ctx0" brushRef="#br0" timeOffset="302080.278">18415 11808 14,'-5'15'15,"5"-15"0,-4 22-3,0-9 1,4 4-3,-1 2 1,0 2-2,0 2-1,-1 2 0,2 4-1,-2-1 0,3 6-2,-3-2 0,3 3 0,-2 0-2,2 3 0,-1 0-1,1 0 0,-1-1 0,4 1 0,-4 0 0,4 0 0,-3 0 1,1 1-1,-1-1 1,0 1-1,1-2 0,0 1-1,0 1 1,2-1-1,-2-1-1,3 1 1,-2 3 0,2-2 0,-3 1 0,0 2 0,-1 0 0,0 2 1,-2 2-1,2 0 0,-2-1 1,1 1-1,-1 1 0,0 1 0,1 1 0,1 2 0,0-1-1,0 0 1,1 2 0,0-2 0,1 1-1,2-1 0,-1 0 1,0-2-1,1-4 1,1 0-1,0-1 0,1 1 0,0 2 1,-1-2-1,-1 2 0,0 1 1,0 2-1,-3-2 1,1 3-1,0-2 0,-1 0 0,0 3 0,1-5 0,-2 1 0,1-2 0,-1 4 0,-1-1 0,0 3 0,-1-1 0,0-1 1,0 3-1,-1 1 0,1-1 0,-1 1 0,2 0 0,0-1 0,0-1 0,0 0 1,1 0-1,0 0 0,0-3 1,1-5-1,-1-2 0,-1-3 1,1-4-1,-2-3 1,1-5-1,0-3 0,0-2 0,-1-2 0,0-3-1,-1-5-3,3 3-5,-1-14-23,0 0-4,-9-9 0,1-20-1</inkml:trace>
  <inkml:trace contextRef="#ctx0" brushRef="#br0" timeOffset="302923.3263">18436 11808 11,'0'0'17,"0"0"-5,-9 0-3,9 0 0,0 0 1,0 0 0,0 0 3,-6 9-1,6-9 0,-5 11 0,5-11-1,-9 19-2,5-4-1,-5 0-3,-1 4 0,-1 0-2,0 3 0,-1-3-1,4-1 0,-2-4-1,5-2 0,5-12 1,-9 14-1,9-14 0,0 0 1,0 0 0,0 0-1,0 0 2,11-6-2,-11 6 1,12-21 0,-1 5 0,3 1-1,0-4 1,1 1-1,-2 1 0,0 3 0,-2 2-1,-1 9 1,-10 3 0,13 16 0,-8-2 0,2 7-1,1 2 2,4 2-1,0 1-1,3-1-1,2-1-4,-1-5-32,2-9 1,0-3 0,-6-9-1</inkml:trace>
  <inkml:trace contextRef="#ctx0" brushRef="#br0" timeOffset="304723.4292">18193 15227 20,'24'3'25,"-13"-8"1,6 5-6,3-2-4,3-4-2,1 4-2,4-6-2,3 5-2,0-5-1,3 4-2,2-3-1,2 4 1,0 0-2,3 3-1,1-1 1,2 3-1,0 0-1,3 2 1,-3 0 0,3-1-1,1 0 0,1 1 0,-3 2 0,3-1 0,0 2 0,4-4-1,3 2 0,3-2 1,0 1-1,4-3 0,6-5 1,0 3-1,5-4 0,-1 0 1,3-4-1,2 4 0,3-3 1,-2 4-1,-1 1 0,0 1 0,1-1 0,-2 3 0,-3 1 1,-2 1-1,-2 0 0,0 1 1,-1 0-1,-3 2 0,1 3 1,0 0-1,0 0 1,-1 0-1,1-1 0,0-1 0,2-1 1,3-1-2,0-2 1,0 0 0,4-2 0,1 1 0,2-2 0,1-1 1,-1 1-1,2-3 1,-1 2-1,2-2 0,-2 0 0,-3 2 0,-2 0 0,-1 2 0,-2 0 0,-6 3 0,0-2 0,-3 4 0,-1-2 0,-4 0 0,0 1-1,-1 0 1,-3-1 0,3 1 0,-1-1 0,-4-1 1,3 0-1,2-1 0,1 0 0,3-1 0,1-1-1,-3 0 1,0-1-1,6 0 1,0 2 0,1-2 0,3-1 1,-2 2-1,0-1 0,7 1 0,0 0 1,-6 0-2,-8 0 2,10 2-1,-15 1 1,-2-1 0,6 1-1,-7 1 2,-52-3-1,92 8 0,-41-4-1,-51-4 0,86 6 0,-86-6 1,81 8-1,-81-8 0,61 7 0,-61-7 1,64 6-1,-64-6 0,0 0 1,0 0-1,55 3-1,-55-3-1,0 0-3,0 0-5,0 0-20,0 0-8,0 0 0,-69-21 1</inkml:trace>
  <inkml:trace contextRef="#ctx0" brushRef="#br0" timeOffset="305239.4586">24704 15156 60,'0'0'34,"0"0"-3,0 0-2,0 0-15,0 0-1,0 0-5,0 0-2,0 0 0,0 0-1,0 0-1,0 0-1,0 0 0,0 0-1,0 0-1,0 0 1,0 0-1,0 0 1,0 0-1,0 0-1,76 38 1,-76-38-1,49 21 1,-49-21-1,0 0 1,61 30-1,-61-30 0,0 0 1,0 0-1,0 0 1,0 0-1,28 61 0,-28-61 1,0 0-1,-62 48 1,62-48-1,0 0 0,-75 56 0,75-56 0,-71 30 0,71-30 0,0 0 0,0 0-1,-59 28 0,59-28-5,0 0-10,0 0-25,0 0 2,0 0-1,0 0-1</inkml:trace>
  <inkml:trace contextRef="#ctx0" brushRef="#br0" timeOffset="306976.5579">19585 11097 29,'0'0'29,"0"0"1,-11-2 0,11 2-16,-10-4-2,0 1-2,10 3-3,-18 0-2,4 2-1,-2 0-1,-3 3-2,-1 2 1,-1 3-1,1-1 0,4 1 0,1-2 0,5 4 0,10-12 0,-2 16 0,2-16 0,18 12 1,-2-7 0,3 1 0,0 0 0,4 0 0,-5 1 0,3 4 0,-4 1 0,-2 3-1,-3 0 0,-5 2 0,-3 0 0,-3 2-1,-4 0 1,-4-5-1,-5 1 1,-2-3-1,-4-3 1,-2 0 0,-2-4-1,-2-1 1,-1-3-1,6 1 1,1-2-1,5 0 1,1-1-2,12 1-1,0 0-4,0 0-13,11-2-19,5-2 2,2-4-1,5 1 1</inkml:trace>
  <inkml:trace contextRef="#ctx0" brushRef="#br0" timeOffset="307525.5895">19803 11081 70,'10'-3'34,"-10"3"0,1 13 0,1-1-27,-5 2-1,3 5-2,-4 8 0,-1 4-2,-1 2 0,0 2 0,-2-1-1,1 2 1,-2-5-1,3-3 0,0-8 0,2-4 0,4-16 0,-4 11 0,4-11 0,3-15-1,2-2 1,1-8-1,1-6 0,3-5 0,1-2 0,-1-4 0,1 2-1,-2 4 1,0 2 0,-1 9 1,-2 5 0,-2 9-1,-4 11 1,0 0 0,11 9 1,-7 5-1,2 3 0,0 6 0,2 3 0,1 5 0,2 1 0,1 0-1,0-3 1,2 2-1,0-4 1,-1-2-1,-1-4-2,0-6 0,0-3-4,-12-12-2,15 18-11,-15-18-19,0 0 0,0 0 0,-10-16 2</inkml:trace>
  <inkml:trace contextRef="#ctx0" brushRef="#br0" timeOffset="307739.6016">19748 11364 48,'0'0'33,"0"0"2,13 8-2,7-18-10,7 8-11,-4-5-3,10 6-2,-4-3-4,3 3-2,-4 2-3,-5-3-6,4 6-7,-8 0-21,-2-8 0,1 0 0,-6-7 1</inkml:trace>
  <inkml:trace contextRef="#ctx0" brushRef="#br0" timeOffset="307998.6166">20319 11062 57,'-2'16'35,"-5"-5"0,3 3-2,-5 15-11,2-11-12,7 8-3,-2 0-1,4 4-3,-2-2 0,2 0-2,-1-2 0,0-3-2,1-3-1,-3-4-2,2-4-4,-1-12-7,0 0-14,0 0-7,-15-2-1,7-7 2</inkml:trace>
  <inkml:trace contextRef="#ctx0" brushRef="#br0" timeOffset="308239.6303">20104 11142 52,'0'0'34,"0"0"1,20-5 1,-3 4-16,-3-8-7,12 8-1,-4-5-4,9 4-1,-1-6-3,6 3 0,-4-1-2,1 2-1,-2 0-1,-2-2-4,0 2-4,-7-5-11,-2 3-21,-1 2 2,-7-4-2,-1 2 2</inkml:trace>
  <inkml:trace contextRef="#ctx0" brushRef="#br0" timeOffset="308534.647">20645 11038 69,'0'0'37,"13"4"0,-13-4 2,0 0-23,7 23-5,-9-11-3,5 8-2,-6 0-1,5 5-2,-3 2 0,2 2-1,-2 1 0,2-3-2,-1-1 1,0-2-3,1-3 0,-3-7-5,7-1-15,-5-13-18,0 0 0,0 0 1,-8-24-2</inkml:trace>
  <inkml:trace contextRef="#ctx0" brushRef="#br0" timeOffset="309449.6996">21087 11029 51,'17'-4'34,"-17"4"0,9-6 0,-9 6-17,0 0-5,0 0-3,-20-4-4,8 6 0,-6-1-2,0 6-1,-3-2-1,0 2 1,0-1-2,1 3 1,1-1-1,7 2 1,2-1-1,3 1 0,5-1 0,6 2 0,5-1 1,4 0-1,6-1 1,5 3-1,-1-1 1,2 0-1,0 1 0,-3-2 1,-4 2-1,-3 0 1,-7 3-1,-5-2 0,-4 1 1,-5 0-2,-6-4 2,-5 2-2,-3-1 2,-2-3-1,-2-3 0,1-1 0,0-3 0,4 0 0,5 2 0,5-3 0,9 0-2,0 0-2,0 0-10,0 0-23,19-7-1,-3-1 2,2-4-2</inkml:trace>
  <inkml:trace contextRef="#ctx0" brushRef="#br0" timeOffset="309783.7186">21358 10995 51,'0'0'34,"21"-4"-1,-21 4 1,0 0-20,15 19-1,-13-4-4,5 10-3,-6 0-1,4 4-2,-3 0-1,1 2 0,-1 0 0,1-3-1,-2-4 0,1-2-1,0-7 1,1-3-2,1-2 0,-4-10-4,10-3-5,-11-9-10,2-2-17,0-2 1,-6-7-1,0-1 2</inkml:trace>
  <inkml:trace contextRef="#ctx0" brushRef="#br0" timeOffset="310004.7313">21306 11021 43,'0'0'31,"0"0"3,15-12 0,2 10-16,-2-7-4,8 6-3,0-6-2,7 5-3,-2-4-2,3 4-1,-2-2-1,0 2-3,-3 4-3,-6-8-6,5 10-13,-7 0-14,-18-2 1,14 1-1,-14-1 1</inkml:trace>
  <inkml:trace contextRef="#ctx0" brushRef="#br0" timeOffset="310231.7443">21403 11122 47,'0'0'33,"2"16"2,9-12-1,0-4-16,12 5-4,-6-6-4,9 6-3,-4-4-2,3 1-3,-4 1-2,-3-4-6,5 5-11,-6-3-21,-5-5 3,0 0-2,-4-5 1</inkml:trace>
  <inkml:trace contextRef="#ctx0" brushRef="#br0" timeOffset="310478.7584">21831 10950 75,'0'0'36,"7"21"-1,-6-4-2,-2-2-20,5 10-4,-7-3-3,5 6-1,-5-1-2,3 3-1,-2-4 0,2-4-2,2-4-3,-3-6-4,1-12-27,11 12-5,-11-12 2,5-10-1</inkml:trace>
  <inkml:trace contextRef="#ctx0" brushRef="#br0" timeOffset="311340.8076">22203 11006 31,'0'0'32,"0"0"2,0 0-1,9-12-9,-9 12-8,0 0-5,-4 12-4,-3-1-2,1 7-1,-4 2-2,-2 6-1,-2 3 0,-2 2 1,2 3-2,-1-2 1,3-5 0,3-2-1,3-4 1,2-7 0,4-14-1,0 0 1,13-2-1,-1-12 1,3-7-1,1-5 1,2-7-1,1-2 0,-1-4 0,-1-1 0,-2-1 1,-4 7-1,-1 3 1,-3 7 0,-2 5-1,-1 5 1,-4 14 0,0 0 0,7 14 0,-1 1-1,0 5 1,1 4 0,2 4-1,3 4 2,1-1-1,4 0 0,-2-2 0,2 2 0,-2-3 0,1-3-1,-1-1 0,-3-3-3,0-2-2,-7-8-7,7 2-15,-12-13-12,0 0 1,0 0-1,3-9 3</inkml:trace>
  <inkml:trace contextRef="#ctx0" brushRef="#br0" timeOffset="311569.8208">22121 11214 65,'0'0'35,"0"0"0,11-3 1,8 3-25,-4-5-3,12 5-2,-1-3-2,6 2-3,1 0-2,-2-1-6,4 4-12,-2 0-17,-8-6 1,0 1-2,-7-4 2</inkml:trace>
  <inkml:trace contextRef="#ctx0" brushRef="#br0" timeOffset="311868.8379">22588 10940 81,'0'0'36,"15"-5"-1,-15 5 1,3 12-28,5 5-1,-2-1-2,0 9 0,-1 1-2,3 6 0,-2-2-1,-2-1-1,1-3 0,-1-3-2,-1-1-1,0-8-1,6 1-4,-9-15-5,5 9-11,-5-9-16,0 0 2,6-12-1,-10-4 2</inkml:trace>
  <inkml:trace contextRef="#ctx0" brushRef="#br0" timeOffset="312483.8731">22526 10948 59,'-9'-17'35,"9"17"0,0-11-3,6 0-13,4 9-8,-10 2-3,25-12-1,-9 8-2,6 4-1,2-2-2,6 3 0,0 2 0,0 0-1,0 0 0,-7 2 0,1 1-1,-4 1 0,-7 3 0,-6 2 0,-7 0 0,-6 2-1,-3 2 0,-4-3 1,-6-1-1,-4-1 1,1-2-1,3-2 2,2-3-2,2-1 2,5-2-2,10-1 2,-12 3-1,12-3 0,15 1 1,-3 1-1,6 0 0,4 4 0,2 0 0,3 2 1,-1 0-1,-2 5 0,-3 1 0,-2 1 0,-5 2 0,-6 0 0,-6 0-1,1 4 1,-6-2 0,-4-1 0,-4-2 0,-4-2 0,-5-1 0,2-3 1,-2-4 0,-5-3 0,3-2 0,4-1 0,-1-1 0,7 0 0,1-2 0,11 3-1,-11-5 0,11 5-2,0 0-2,10-10-5,6 7-19,-7-3-12,1-3 1,7 1-1,-3-5 2</inkml:trace>
  <inkml:trace contextRef="#ctx0" brushRef="#br0" timeOffset="312983.9017">23084 10888 56,'0'0'36,"0"0"-1,0 0 1,2-9-17,-2 9-6,-1 9-5,2 2-1,-1-1-3,0 7 0,-3 4-1,6 3-1,-1 3 0,-4 1-1,2 2 0,1 1 0,-5-2 0,4-1-1,1-5 0,-2 0 1,1-3-1,6-1 0,-2-2 0,0-4 0,6-2 1,-1-3-1,0-1 0,4-3 0,-1-4 0,-1-4 1,3 0-1,5-1-1,-2 2-3,-6-7-2,11 11-14,-12-7-20,-10 6 1,17-11-1,-14 2 1</inkml:trace>
  <inkml:trace contextRef="#ctx0" brushRef="#br0" timeOffset="313390.925">23375 10972 65,'10'-8'35,"1"5"0,-11 3-4,10-11-16,-10 11-7,5 12 0,2 1-3,-5 0-2,-5 6-1,-1 2 0,6 3-1,-4 1-1,-2-1 1,4-1-1,-2 1 0,0-3 0,6-2 1,3-4-2,-4 0 2,2-4-1,6-1 0,0 0 0,2-5 0,5-2 0,-3 0 0,3 2 0,6-4 0,1 2 0,-3-3-1,-3-4 0,-3 1-3,2 7-5,-9-9-16,-5-4-12,-4 9 0,-6-20-1,-2 11 2</inkml:trace>
  <inkml:trace contextRef="#ctx0" brushRef="#br0" timeOffset="313811.9491">23405 11151 42,'0'0'33,"0"0"1,0 0 1,0 0-19,26 0-4,-9-4-1,5 5-2,-1-5-4,6 1-1,-6 0-2,1-2-2,1 0-1,-12-3-3,2 3-2,-6-7-3,-7 12-3,2-20-4,-4 10-2,-15-6 1,2 4 2,-7-4 6,1 2 6,-7 2 4,2-3 7,7 7 4,-2-2 4,10 8 1,-1-6 0,12 8-3,0 0-3,0 0-2,15-9-1,-1 9-2,-1-6-1,11 5 0,-3-2-1,2 1-1,0-1-2,-3 2-2,-4 3-3,-1-6-11,-3 5-24,-12-1-2,10-5 1,-10 5 0</inkml:trace>
  <inkml:trace contextRef="#ctx0" brushRef="#br0" timeOffset="316870.124">9598 11493 37,'0'0'30,"0"0"2,0 0-9,0 0-4,-1 14-2,1-14-3,-2 17-4,0-7-2,3 10-2,-4 2-1,3 6 0,-2 4-3,2 8 1,-1-2-2,0 1 1,0-2-1,2 2 0,0-7 0,0-5-1,0-6 1,1-4-1,-1-7 1,-1-10-2,5 13-1,-5-13-2,3-12-7,-5-1-13,1-4-14,2 1 1,-3-9 0,1 0 1</inkml:trace>
  <inkml:trace contextRef="#ctx0" brushRef="#br0" timeOffset="317198.1425">9543 11493 57,'0'0'34,"0"0"0,3-9-3,-3 9-11,0 0-10,10-9 0,-10 9-2,18-7-3,-7 3 0,5 1-1,2 0-2,4 1 1,0-1-1,2 0 0,2-1-1,1 1 0,-2 0 0,-1 1-1,-5 1 0,-3 0-2,-3 2-1,-13-1-2,15 7-3,-15-7-9,0 0-22,-9 11 1,-3-7 0,-3 5 2</inkml:trace>
  <inkml:trace contextRef="#ctx0" brushRef="#br0" timeOffset="317447.1568">9590 11673 59,'1'11'35,"7"0"0,1 1 0,4-10-15,5 2-8,-3-9-1,10 6-2,-5-5-1,7 1-3,-5-4-1,2 4-1,-3-1-2,-4 2-1,-1 4-3,-6-5-4,4 6-20,-14-3-13,0 0 0,0 0 0,0 0 1</inkml:trace>
  <inkml:trace contextRef="#ctx0" brushRef="#br0" timeOffset="319217.2582">17825 11314 33,'13'3'30,"-13"-3"2,0 0-8,2 10-5,-2-10-1,3 14-2,-3-14-5,3 23-3,-3-9-3,3 6 0,-2 2-2,0 7-1,-1 3 0,0-1-1,0 3 0,0 1 0,1-2 0,0-4 0,0-7-1,3-4 0,-2-5 0,3-2-3,-5-11-2,0 0-6,12-7-21,-8-3-4,-6-8-1,2 0 0</inkml:trace>
  <inkml:trace contextRef="#ctx0" brushRef="#br0" timeOffset="319638.2823">17781 11301 31,'0'0'27,"2"-15"2,-2 15-9,0 0-6,8-9-1,-8 9-2,0 0-2,13-3-2,-13 3-1,0 0 1,10-11-2,-10 11 0,0 0-1,14-5 0,-14 5-1,12-5 0,-12 5 0,19-3 0,-7 1-1,5 0 0,2 0 0,4 1 0,-1-1-1,4 1-1,0 1 1,0 2 0,-2 0-1,-6-1-1,-1 2 0,-5-1-1,-2 4-3,-10-6-7,0 0-23,0 0-1,-12 5-1,0-1 0</inkml:trace>
  <inkml:trace contextRef="#ctx0" brushRef="#br0" timeOffset="319931.2991">17827 11444 60,'9'11'35,"-9"-11"0,12 9 1,-1-3-22,-11-6-3,24 2-2,-10-2-3,7 1 0,0-4-3,2 2 1,-1-2-2,2-1 0,-1 0-3,-3 0-2,0 5-9,-4-1-25,-16 0-2,10-5 1,-10 5-2</inkml:trace>
  <inkml:trace contextRef="#ctx0" brushRef="#br0" timeOffset="324959.5867">17441 12875 26,'0'0'29,"0"0"2,0 0-9,-3 13-3,3-13-4,1 19-3,-3-7-4,4 8-2,-3 2-1,2 4-2,-3 3-1,1 3-1,-4 0 0,2 2 1,0 0-1,1-3-1,0-5 1,3 0-1,2-5 1,3-5-1,5-4 1,4-4 0,2-6 0,5-2 0,-1-3 1,1-4-1,-1-4-2,-2 0-1,0 2-5,-8-7-11,-5 3-16,1 3 0,-11-7-2,-1 5 2</inkml:trace>
  <inkml:trace contextRef="#ctx0" brushRef="#br0" timeOffset="325192.6">17365 13083 27,'-17'-1'30,"17"1"3,0 0 0,9-15-15,8 9-4,-1-8-2,9 5-2,-3-3-5,6 3-3,1 2-3,-4-1-6,1 8-11,-5 3-12,-7-3-3,3 6-2,-17-6 2</inkml:trace>
  <inkml:trace contextRef="#ctx0" brushRef="#br0" timeOffset="325747.6316">17687 12996 29,'0'0'31,"23"-8"3,-13 6-2,-1 1-12,5 11-2,-14-10-5,15 19-4,-12-5-4,4 6-1,-6 2-2,2 1 0,-5-2-2,1 1 1,-1-3-1,0-3 0,1-2 1,1-14-1,-1 10 0,1-10 0,0 0 1,12-16-1,-4 2 1,1-2 0,2-3-1,1 0 0,-1 2 1,0-1-1,-2 2 1,0 3-1,-9 13 0,11-13 0,-11 13 0,0 0 1,0 0-1,2 18 0,-3-3 1,0 0-1,1 2 1,2 2-1,2-3 1,2 0 0,2-4 0,4-4 0,0-3 0,1-3 0,2-5 1,-1-2-1,-1-4 1,-1-1-1,-3-2 0,-1-1-1,-2 0 1,-3 2 0,-2 1-1,-1 10 0,-3-11 0,3 11 0,0 0 0,-12 11 0,8-1-1,1 0-1,4 6-2,-2-6-4,10 5-10,-3-3-22,-6-12 3,16 11-2,-6-11 2</inkml:trace>
  <inkml:trace contextRef="#ctx0" brushRef="#br0" timeOffset="326136.654">18106 13126 40,'14'-9'34,"-3"7"1,1-3 1,-3-5-15,8 5-5,-4-9-5,6 7-3,-4-3-3,3-1-2,-4-2-1,0 3 0,-2-2 0,-1 0-1,-4 1 0,-1-2-1,-5 0 1,-3 1-1,-5 2 0,-3 0 0,-3 3 0,-4 7 0,-3 5-1,0 5 1,-1 5-1,2 5 1,4 5 0,5 4 1,3 1 0,8-2 1,5-2-1,6-3 1,5-2 0,2-2 0,2-6-2,0-5-2,0 5-19,-1-9-18,-8-7 0,-1 2 0,-11 1-1</inkml:trace>
  <inkml:trace contextRef="#ctx0" brushRef="#br0" timeOffset="327679.7422">17660 14382 15,'0'0'27,"0"0"1,-3-12-2,3 12-7,-12-2-2,2 1-5,10 1-3,-22 5-1,12 4-2,-4-2-1,0 3-1,0 0-2,2 8 1,2 0 0,3 4-1,2 2 1,4 5-1,1-2 1,5 5-2,1-2 2,2 0-2,-1-3 0,2 0-1,-2-6-2,-4-4-1,1 1-5,-4-18-8,-6 14-19,6-14 0,-15 6-1,5-7 1</inkml:trace>
  <inkml:trace contextRef="#ctx0" brushRef="#br0" timeOffset="327917.7559">17404 14685 27,'0'0'31,"12"-5"2,3 3-1,3-1-13,0-2-6,6 3-4,0-2-2,5 2-6,0 1-9,-3-2-8,-1-2-17,4 6 0,-8-6 0,4 5 1</inkml:trace>
  <inkml:trace contextRef="#ctx0" brushRef="#br0" timeOffset="328333.7797">17840 14588 39,'-4'-9'30,"4"9"3,-12 3-1,1-3-15,11 0-6,-24 11 0,13 2-5,-5-4 0,5 5-3,-2-2 0,5 1-1,4-2 0,4 1-1,3-2 0,6-2 0,3-3-1,2-1 1,2-2-1,-1-3 1,0-2-1,-3-2 1,0-3-1,-2-2 0,-1-1 0,-2-4 0,-1 0 0,-2-3 0,-3 0 0,-1 0 0,-1 3 0,-2 1 1,-2 2-1,5 12 0,0 0 1,-10 0-1,8 10 0,0 5 1,1 1-1,2 6 0,0 1 1,2 0-1,0 0-1,2-2 0,3 0-2,-4-6-3,6 0-12,-1-5-18,-9-10 0,14-3-1,-10-9 1</inkml:trace>
  <inkml:trace contextRef="#ctx0" brushRef="#br0" timeOffset="328581.7938">17980 14313 73,'4'17'36,"-3"-1"-1,-2 9 2,7 3-29,-6-3-2,5 8 0,-4-1-3,2 3 0,0-2-2,0 0-2,0-2-3,-2-6-5,8 1-19,-4-4-8,-2-9-1,3-2 0</inkml:trace>
  <inkml:trace contextRef="#ctx0" brushRef="#br0" timeOffset="329189.8286">18207 14536 77,'0'0'35,"-15"1"0,7 8 1,8-9-29,-20 14-3,14-2-1,0-2-1,3 2 0,3 0-1,3 1-1,2-2 1,2 1 0,0 1 0,3 0-1,-3 0 0,0 2-1,-3-1 0,-2-1-1,-2 0 0,0-13-1,-8 18 0,8-18 0,-16 10 1,4-11 0,2-2 1,1 0 1,9 3 0,-12-14 1,12 14 0,3-16 1,4 5 0,6 3 0,1-1 0,5 0 1,0-3-2,2 4 1,-1-3-1,0 0 1,-3 2-2,-3-1 1,-3-2-2,-4 0 2,-3-1-2,-4 0 2,-5 2-2,-3-1 1,-2 4 0,-4 2 0,0 5-1,-1 4 1,1 5 1,2 6-1,4 0 1,5 5 1,2 1 0,6 3-1,1-3 2,6 0-1,-1-2-1,3-4-3,1 4-11,0-9-25,-15-9 0,16-8 1,-13-5-2</inkml:trace>
  <inkml:trace contextRef="#ctx0" brushRef="#br0" timeOffset="331946.9863">19631 14522 10,'-4'-10'13,"4"10"1,0 0 2,0 0-1,0 0 2,-10-4-3,10 4 1,-13 1-3,13-1 1,-18 5-3,18-5-1,-18 13-2,12-2-1,-2-1-2,5 4-1,2 0 0,5 1-1,2-1 1,3-1-2,4-6 1,3 3 0,0-6 0,4-4-1,0-4 0,0-1 0,-2-4 0,-4-2 0,-2-2 0,-4-1 0,-4-1-2,-5 2 2,-5 1-2,-3 0 1,-1 5-4,-1 2-2,11 5-10,-17 14-20,17-14 1,-6 17 0,6-17 0</inkml:trace>
  <inkml:trace contextRef="#ctx0" brushRef="#br0" timeOffset="332775.0337">20632 14533 6,'0'0'20,"0"0"-2,0 0 0,0 0-3,-11-1 1,11 1-3,-10 4-1,0 0 0,10-4-2,-16 14-1,10-1-2,-4-4-1,5 6-2,0 0 1,4 0-2,3-2 0,5 0-1,5-5 0,4 0 0,2-4 0,3-3 0,2-5 0,2 0-1,-2-6 1,-3-2-1,-4-1 0,-5 0 1,-5-2-2,-5 0 1,-8 2-1,-4-1 1,-6 2-1,-3 4-1,0 0-1,-2 1-4,9 6-18,0 1-11,1-5 1,12 5-2,-3-9 1</inkml:trace>
  <inkml:trace contextRef="#ctx0" brushRef="#br0" timeOffset="334419.1276">21525 13176 29,'0'0'20,"0"0"0,0 0-1,0 0-2,0 0-2,0 0-3,0 0-2,-7 13-3,7-13 0,-7 10-3,7-10 0,-4 15-1,4-15 2,-1 19-3,3-9 2,4 1-1,-6-11-1,18 19 1,-8-13 0,2 2-1,1-4 1,2-2-1,-1-3 0,-1 0 0,-2-4 0,3-2 0,-5-3-1,-1 0 1,-2-2-1,-3-1 0,-3 1-1,-3-2 1,-5 1-1,-3 2 0,-1 0 0,-3 4 0,0 2 0,-2 1-1,4 4-3,-2 1-4,15-1-24,-9 13-5,9-13 2,1 14-3</inkml:trace>
  <inkml:trace contextRef="#ctx0" brushRef="#br0" timeOffset="336617.2534">22504 14598 6,'0'0'17,"0"0"-2,-10-6 2,10 6-1,0 0 2,-13-7-3,13 7 0,-9 2-3,9-2-2,-10 5-2,10-5-2,-10 8-2,10-8-1,-10 12 0,10-12-1,-8 14 1,8-14-1,-3 18 0,4-8 1,5 2-1,2-3 0,5 1 0,1-1 0,6-2-1,0-2 1,2-3-1,0-4 0,-1-1 0,-3-3 0,-1-1 0,-5-4 0,-6 0 0,-5-3 0,-3 2-1,-7 0 1,-5-3 0,-3 5-1,-2-2 0,-2 7-1,2-1-2,2 8-6,-1-2-11,4 3-15,9 7 0,5-10-1,0 10 2</inkml:trace>
  <inkml:trace contextRef="#ctx0" brushRef="#br0" timeOffset="337513.3047">23527 14648 28,'-9'2'21,"9"-2"-1,0 0 0,-11 4-3,11-4-2,-15 5-2,15-5-3,-6 9-2,6-9-2,-1 12-2,0-1 0,-1-2 1,5 3-3,2 0 0,-3 1 0,2-2-1,5 0 0,0-2 0,4-2 0,0-3-1,3-1 1,-1-5 0,4-2-1,2-3 2,-6 0-1,-4-4 0,-2 0 0,-3-2 0,-3 0 1,-8-1-1,-5 3 0,-11-1 0,4 2 0,-3 3 0,-6 2-2,6 6-4,-6 5-24,5-2-6,12 5 0,-1-4-2</inkml:trace>
  <inkml:trace contextRef="#ctx0" brushRef="#br1" timeOffset="351817.1226">20896 9142 11,'0'0'11,"0"0"-2,0 0-1,0 0 0,0 0 0,-13 10-1,13-10-1,-16 9 0,5-3 0,-5 4 0,-4 0-1,-3 5-1,-4 3 0,-7 5 1,-2 4-1,-7 5 0,0 5 0,-6 4 0,0 8-1,-5 3-1,2 2 1,1 1-2,3 1 0,2-2-1,3-4 1,5-3-1,5-8 0,7-6-3,2-8-8,4-14-15,14 3-2,-4-16 2,10 2-1</inkml:trace>
  <inkml:trace contextRef="#ctx0" brushRef="#br1" timeOffset="352559.1653">20667 9131 16,'0'0'18,"0"0"-1,-13-1-1,13 1-2,0 0 0,0 0-3,0 0 0,9-1-2,2 1-2,1-3 0,6 1-1,1-3-1,3 3-2,0 0-1,1 0-1,-1 0 0,1 3-1,-6 2 0,1 3 1,-5 2-1,-1 2 1,-5 3-1,-2 1 1,-4 2 0,-1 1 0,-3 0 0,-1 0 0,-1-1-1,0 1-1,1-2-4,-3-3-17,7-12-8,-2 15-2,2-15 1</inkml:trace>
  <inkml:trace contextRef="#ctx0" brushRef="#br1" timeOffset="355512.3342">19801 10037 9,'0'0'23,"0"0"3,0 0-7,0 0-4,-13-5-2,13 5-1,-16-4-3,7 1-3,0 3-2,-2-1 0,0 3-1,-3 1 0,0 3-1,-1 1 1,2 4-1,-1 3 1,2 1 1,-1 3-1,6 2 0,0 0 2,6 1-2,2-4 0,5 1 0,1-6-1,4 4 0,4-7-1,0-2 0,2-2-4,-3-4-5,3 1-16,-1 0-9,-6-8-2,3 1 2,-8-5 0</inkml:trace>
  <inkml:trace contextRef="#ctx0" brushRef="#br1" timeOffset="355961.3599">19940 10113 8,'-14'9'24,"11"12"3,-8-10 2,4 4-15,5 1 0,1-1-1,5 2-3,1-4-2,5-1-1,3-8-2,3 5-1,0-7 0,3-3 0,0-4-2,2-2 0,-2-2-1,0 0 0,-4-2 0,-1-3 0,-6-1-1,-1 2 1,-6-2-1,-5-3 1,-4 0-1,-3 2 0,-6 0 0,0 3 0,-1 4 0,-3 1 0,1 6-1,0 6 0,4 6-2,2-1-2,7 8-8,-2-1-10,4-1-10,11 3 0,0-5 0</inkml:trace>
  <inkml:trace contextRef="#ctx0" brushRef="#br1" timeOffset="356482.3897">20322 10033 24,'0'0'27,"-9"5"1,9-5 2,-7 15-18,-4-7-1,6 7 0,-4-1-3,5 5-1,-4 1-1,4 2 0,0-3-2,4 4 0,1-6-1,6 1 0,0-7-1,3-2-1,6-5 1,0-2-1,2-5 0,0-6 0,1-2-1,-2-4 1,0-2-1,-1-2 1,-7 0-1,-1-2 0,-3 1 1,-2 4-1,-2 3 0,-3 4 0,2 9 0,0 0 0,-12 5 0,7 7 0,1 4 0,1 6 1,0 1-1,4 0 1,2 2 0,0-3-2,3 0-2,-1-8-7,6-3-18,1-3-6,-12-8-1,18-10-1</inkml:trace>
  <inkml:trace contextRef="#ctx0" brushRef="#br1" timeOffset="356976.4179">20642 10055 30,'-1'14'29,"1"-14"1,0 20 1,0-7-17,-6-1-2,5 8-1,-5-4-3,3 6-1,-3-3-2,4-2-2,-3-1 0,5 1-1,0-4 0,0-13-1,10 12 1,-10-12-2,20 0 1,-8-3 0,3-7-1,0-4 1,2-3-1,-1-1 0,-1-3 0,-1-2 0,-1-1 0,-1 4 0,-3 3-1,-2 3 1,-1 5 0,-6 9 0,0 0 0,0 0 0,8 11 0,-7 1 1,0 4-1,1 3 0,-1-1 1,3 3-1,-1-1 0,2-3-1,2 2-3,-4-7-7,-3-12-21,16 14-2,-16-14-1,13-4 1</inkml:trace>
  <inkml:trace contextRef="#ctx0" brushRef="#br1" timeOffset="357351.4394">21036 9833 48,'0'0'33,"0"0"1,6 12 0,-6-12-17,10 18-7,-11-5-2,5 9-1,-5 1-3,1 4-2,-2 0 0,-2 3-1,-1 0 0,1 1 0,-3-1-1,2-4 0,1 0 0,3-2 0,2-2 0,3-5 1,3-3-1,2-3 0,3-7-1,1-3-1,5 1-4,-3-12-8,0-2-22,2 0 1,-6-4-2,0-1 3</inkml:trace>
  <inkml:trace contextRef="#ctx0" brushRef="#br1" timeOffset="357723.4607">20956 9994 55,'0'0'34,"0"0"-1,18 11 2,1-10-24,-1-3-1,5 4-3,-1-2-5,0 0-7,4 3-13,-3 1-16,-8-5 1,0 3-2,-15-2 0</inkml:trace>
  <inkml:trace contextRef="#ctx0" brushRef="#br1" timeOffset="358091.4817">21278 10075 53,'22'10'34,"-11"-10"0,8 3 1,2-3-20,-5-7-4,8 4-4,-6-6-2,3 1-2,-3 0-1,-1 0 0,-5-2-1,-3-1-1,-5 2 1,-3-5 0,-4 4-1,-5 0 0,-1 2 0,-5 3 0,-1 4-1,-5 1 1,1 4-1,2 7 0,-1 1 1,3 3 0,-1 2 0,6 1 1,3-1-1,4 4 1,4-1 0,3-2 1,1-1-1,4 0 0,3-2 0,3-3 1,1-1-2,2-4 1,2-2-3,-4-4-7,9 2-14,-1-5-14,-8-7 0,2 1 0,-7-6 0</inkml:trace>
  <inkml:trace contextRef="#ctx0" brushRef="#br1" timeOffset="358459.5026">21578 10012 44,'14'5'34,"-14"-5"1,16 14 1,-9-2-18,-7-12-3,17 25-5,-12-12-4,4 7-2,-3-4-2,1 2-1,-2-2 0,-2-1-2,0-3 1,-3-12-2,2 14 1,-2-14 0,0 0-1,-1-15 0,1 1 1,0-5 0,4-2 0,0 0 1,4-2 1,0 3 0,2 2 0,3 4 1,-1 3 0,2 6 0,-2 2 0,-2 3-2,0 6-5,-10-6-22,0 0-10,11 11 1,-11-11-1</inkml:trace>
  <inkml:trace contextRef="#ctx0" brushRef="#br1" timeOffset="362399.7281">21915 10150 4,'0'0'25,"0"0"2,0 0 2,0 0-12,0 0-2,13-6-2,-3 5-3,-10 1-2,20-7-3,-9 5-2,2-1-1,0 2-4,-4-1-4,1 3-7,2 4-17,-12-5-1,14-3 1,-14 3 0</inkml:trace>
  <inkml:trace contextRef="#ctx0" brushRef="#br1" timeOffset="362911.7574">22237 10093 37,'20'4'30,"-20"-4"2,15-1-6,-6 2-10,-9-1-2,17-4-2,-7-2-3,6 3-3,-1-4-1,2 1-2,0-5-1,1 3 0,-1 0-1,-1-1 0,-2 0 0,-5 1 0,-9 8-1,14-16 1,-14 16-1,2-13 1,-2 13-1,-6-13 1,6 13-1,-17-15 0,5 12 0,-6 2-1,-2 2 1,0 4-1,-4 5 0,0 0 1,1 3-1,1 7 1,3-1 0,6 0 1,5 2 0,6-2 1,4 0-1,6 1 0,3-2 0,3-2 1,4-3-1,2 1 0,-2-3 0,2-2-1,0 2-4,-4-9-5,5-3-28,-4 3 1,-5-9-1,4-1 0</inkml:trace>
  <inkml:trace contextRef="#ctx0" brushRef="#br1" timeOffset="363290.7791">22774 9999 2,'0'0'25,"10"10"3,-10-10 0,0 0-9,0 0-3,-13 11 1,10-2-2,-8-2-3,2 6-1,-7-3-4,4 7-1,-7-3-2,4 3 0,-3-2-2,1 3 0,0-4-1,6-2-2,1-1-1,0-6-3,10-5-3,-9 7-7,9-7-11,0 0-9,0-15 0,0 15 1</inkml:trace>
  <inkml:trace contextRef="#ctx0" brushRef="#br1" timeOffset="363658.8001">22536 10016 27,'0'0'31,"0"0"3,0 0 0,9-2-13,2 10-5,-11-8-1,22 17-4,-9-7-2,4 4-4,2-1-1,3 2-1,-2 0-2,5-2 0,-2 1-1,-2-3-4,-1 3-5,-4-8-15,-3-1-14,1-3 1,-14-2-1,13-3 1</inkml:trace>
  <inkml:trace contextRef="#ctx0" brushRef="#br1" timeOffset="364583.853">23166 10063 23,'5'-10'18,"-5"10"2,0 0-3,0 0 0,0 0-4,-3-9-1,3 9-1,-10-5-2,10 5-2,-15-2 0,15 2-1,-15-2-1,15 2 0,-20 2-1,20-2-1,-19 6 0,9 0-1,0 0 0,-1 5 0,1 1 1,0 1-1,5 3 0,0 2 0,3 0 1,6 1-1,-1-2 0,8-2 0,-3-4-1,6 0 0,-3-3 0,5-6 0,0-4 0,-3-2-1,2-5 0,-1-1 1,-2-2-1,-1-4 0,1-3 1,-7 2-1,-3-2 0,4 0 0,-4 1 0,-5 4 0,0 0 0,3 14 0,-3-13 0,3 13 1,0 0-1,-4 13 0,1 0 1,6 1-1,-1 3 1,-3 2 0,0 2 0,5 1-1,-2-5 0,3 2-2,3-1-4,-10-6-6,10 1-19,2-4-6,-10-9-1,15 7 0</inkml:trace>
  <inkml:trace contextRef="#ctx0" brushRef="#br1" timeOffset="365251.8913">23366 10023 55,'0'0'33,"16"4"1,-16-4-6,-7 15-17,16 0 0,-8 1-1,1 7-3,-3-3-2,4 6-1,-2-2-2,5-3 0,1-4-1,-2-3 0,3-4 0,6-1 0,0-6-1,-2-4 0,1-4 1,2-3-2,-4-3 1,6-3 0,-3-3 0,-3-3 0,-3-1-1,1 2 1,-1 5 0,0 0 0,-2 4-1,-6 10 1,0 0 1,0 0-1,-1 18 0,-2-4 1,-2 4 0,2 2-1,-2 1 1,5-3 0,1-2-1,-1 2 0,-1-6 1,7-2-1,-6-10 0,14 4 1,-4-2-1,0-3 0,0-4 0,5-7 0,4-1 0,-3-3 1,-2-1-1,6-1 0,-3-1 1,1 1-1,-3 3 0,0 5 1,-15 10-1,15-3 1,-15 3-1,10 20 0,-12-4 1,4 4 0,-6 3 0,-1-1-1,6 2-3,-5-3-3,4 1-14,3-5-19,-3-17 2,-3 12-2,3-12 2</inkml:trace>
  <inkml:trace contextRef="#ctx0" brushRef="#br1" timeOffset="365901.9284">23959 10128 37,'0'0'31,"13"24"2,-5-11 0,-6-1-20,-1 10-1,-1-4-1,0 8-3,-4-2-2,4 2-3,0-3-1,-7 1-1,0-2-2,4-4-3,3-1-4,0-17-5,-3 19-9,0-10-12,3-9-1,0 0 1,-8-11 2</inkml:trace>
  <inkml:trace contextRef="#ctx0" brushRef="#br1" timeOffset="366282.9502">23906 10147 40,'8'-10'32,"2"-4"1,3 5 1,0 2-17,-7-8-6,14 10 0,-5-2-4,3 4-2,0-1-2,3 4-1,0 1-1,5 3 0,-3 1-1,-6 2-1,-3 3 1,4 1 0,-5 3 0,-5 1 0,-9-2-1,-3 2 1,-6-1 0,3-2 0,-3-2 1,-10-2-1,-1-4 0,5 2 1,3-3-1,-2-4-1,6 1-3,-4-4-4,13 4-15,0 0-12,2-13 0,-3 4-1,3-7 1</inkml:trace>
  <inkml:trace contextRef="#ctx0" brushRef="#br1" timeOffset="366667.9722">24341 9884 54,'0'0'34,"0"0"1,0 0 0,0 0-26,0 0 2,27 64-3,-27-64-1,1 49-3,-1-49-1,-16 61-1,16-61-2,6 61 1,-6-61-2,-11 57-2,11-57-6,0 52-9,0-52-18,0 0 0,0 0-1,3 54 2</inkml:trace>
  <inkml:trace contextRef="#ctx0" brushRef="#br1" timeOffset="367050.9942">24506 10169 40,'0'0'31,"57"-2"2,-57 2-1,0 0-18,58-20-4,-58 20-2,0 0-1,0 0-3,70-24-1,-70 24-1,0 0-1,0 0 0,0 0-1,58-42 1,-58 42-2,0 0 2,0 0-2,0 0 1,0 0-1,-8-53 0,8 53 0,0 0 0,-50-1 0,50 1 1,0 0 1,-67 31 0,67-31 1,0 0 1,-60 55 1,60-55 0,0 0 1,-45 62-1,45-62 1,0 0-1,34 61-1,-34-61 0,0 0-1,55 45-3,-55-45-8,61 8-29,-61-8-1,0 0 0,0 0 0</inkml:trace>
  <inkml:trace contextRef="#ctx0" brushRef="#br1" timeOffset="377247.5774">21243 12499 7,'0'0'16,"0"0"0,0 0-2,9 5-4,-9-5 1,11 6 0,-11-6-1,16 19-2,-3-5-1,0 5-2,3 4-1,0 4-1,4 5-2,-2 2 1,2 4-2,1-2 1,-4 3 0,0 0-1,-2-2 1,-2-1-1,-4-3 1,-2-5-2,-2-6 0,0-2-4,-4-8-8,-1-12-14,0 0 0,0 0 1,0 0-1</inkml:trace>
  <inkml:trace contextRef="#ctx0" brushRef="#br1" timeOffset="377848.6116">21604 12773 12,'0'0'15,"0"0"1,0 0 0,0 0 0,0 0-1,0 0-2,0 0-2,-1 10-1,1-10-1,0 0-1,0 0-2,-3 10 0,3-10-1,-3 17-2,2-5 0,-4-1-1,2 7-1,-2 2 0,1-1 1,-2 2-2,0 1 0,-3-1 0,0-1 0,-1 0 0,-2-5 0,1-4 0,-3-1 0,-1-6 0,0-4 1,-3-6 1,-1-4-2,1-3 1,-1-4-5,5-2-20,1 3-7,-1-3-2,10 7 0</inkml:trace>
  <inkml:trace contextRef="#ctx0" brushRef="#br1" timeOffset="379620.7131">19146 12260 0,'0'0'24,"14"6"0,-14-6 1,0 0-8,0 0-5,0 0-1,-12-7-2,12 7-3,-13-5-1,1 3-1,-1 1 0,-4 1-2,0 3-1,0 1 0,-1 0 0,0 3-1,2 0 0,2-1 0,5 4 0,9-10 0,-8 15 0,8-15 0,4 14 1,6-9-1,0 2 2,5-1-1,2 2 0,1-3 0,3 2 0,-2 1-1,0 2 1,-6-1 0,2 3-1,-6 1 0,-3-1 1,-3 1-1,-4 0 1,-4-3 0,-2 2 0,-4-4-1,-6-2 1,-2-3 0,1-1 0,-2-2 0,2-1-1,1-2 1,3-1-1,1-1-1,13 5-3,0 0-5,-4-13-10,4 13-12,21-9-1,-7 2 1,11 6 0</inkml:trace>
  <inkml:trace contextRef="#ctx0" brushRef="#br1" timeOffset="380176.7449">19410 12281 19,'0'0'26,"-7"-18"1,3 9-8,4 9-4,-8-17-2,8 17-3,-13-7-3,13 7-2,-15 6-2,4 1 0,-2 4-1,1 2 0,-2 3 0,2 2 0,2 1 0,1-1-1,1-2 1,7 1 0,3-3 0,3-2-1,5-4 1,5-1 1,2-5-2,0-1 1,2-5-1,1-4 0,-2-1 0,-1-2 0,-4-4 0,-2 0-1,-5-2 1,0 0-1,-4-1 1,-3 2-1,-2 2 1,-1 1-1,1 1 0,3 12-1,0 0 1,-10-7 0,10 7 0,0 18 0,1-3 0,5 5 0,-5 4 0,3-2 1,-1 2-1,2 2 0,-1-4 0,1-6-1,3-1-6,-8-15-11,9 4-15,4-5 0,-4-13-1,5 0 1</inkml:trace>
  <inkml:trace contextRef="#ctx0" brushRef="#br1" timeOffset="380558.7668">19635 12003 24,'0'0'29,"11"-2"3,-11 2 0,2 13-10,2 2-12,-6 4 0,7 10 1,-6 0-4,4 7-2,-3 2-2,2 1 0,-3 1-2,2-2 0,0-2-2,-2-8-2,4 0-5,-5-12-10,0-5-16,5-2-1,-3-9 0,0 0 1</inkml:trace>
  <inkml:trace contextRef="#ctx0" brushRef="#br1" timeOffset="380941.7886">19554 12234 30,'0'0'30,"11"6"3,-11-6-1,17-5-16,3 7-6,2-5 0,4 4-1,-1-3-6,1-1-8,2 4-8,-3 1-19,-7-4 0,3 3-2,-12-7 1</inkml:trace>
  <inkml:trace contextRef="#ctx0" brushRef="#br1" timeOffset="380975.7906">19853 12182 37,'0'0'31,"0"0"3,11 11-7,-6 1-11,-6-1-1,5 10-2,-7-3-5,5 5-3,-3-2-2,3 2-1,-1-2-4,-2-6-3,5-2-8,-3-2-22,-1-11 1,0 0-2,11-13 2</inkml:trace>
  <inkml:trace contextRef="#ctx0" brushRef="#br1" timeOffset="381359.8126">19872 12040 44,'-6'-11'29,"6"11"2,0 0-3,0 0-23,0 0-9,0 0-14,23 7-9,-23-7-4,23 12 2</inkml:trace>
  <inkml:trace contextRef="#ctx0" brushRef="#br1" timeOffset="381761.8356">20179 12122 31,'3'-10'29,"-3"10"3,-10-7-6,-1 2-11,1 5-2,-6-4-4,3 6-1,-5 1-3,4 1 0,-3 0-3,4 2-1,1 0-1,12-6 1,-11 17-1,9-8 0,6 0 0,0 1 0,7 0 0,-1 0 0,3 0 0,0 0 1,0-1-1,1 3 0,-3-1 0,-2-1 0,-1 3 0,-4-2 0,-2 3-1,-4-3 1,-4-1 0,-1 0 0,-4-3 0,-3 0 0,-2-2 1,1-2-1,0-2 0,1 1 0,1-1 0,13-1-2,-12-1-4,12 1-8,3-12-18,-3 12-1,16-9-1,0 6 1</inkml:trace>
  <inkml:trace contextRef="#ctx0" brushRef="#br1" timeOffset="382162.8583">20473 12023 24,'5'-19'26,"-5"19"2,9-14-10,-8 3-2,1 0-2,-4-1-2,2 3-2,-6-4-3,6 13-1,-11-14-1,11 14-1,-15-9-1,15 9-1,-19 9 1,11 0-2,-1 4 1,3 4-2,1-2 2,1 8-1,2 0 0,2 1 0,-1 3 0,2 2-1,1-4 1,0 2-1,-1 0 0,1 0 0,-1-2 0,0-1 0,2-3 0,-3-4-3,3 1-3,-5-7-7,2-11-14,3 13-7,-3-13-1,0 0 1</inkml:trace>
  <inkml:trace contextRef="#ctx0" brushRef="#br1" timeOffset="382564.8815">20273 12202 38,'0'0'32,"0"0"1,0 0-1,15 0-19,-2 0-2,7 2-2,-2-5-3,5 4-4,0 0-7,-2-3-10,-2-1-18,3 5 0,-9-7-1,3 5 1</inkml:trace>
  <inkml:trace contextRef="#ctx0" brushRef="#br1" timeOffset="382964.9044">20572 12095 33,'0'0'31,"-1"10"2,7 1-1,-8 4-11,5-3-12,5 5-1,-2-3-1,5 4-4,2-7-1,1 1-1,3-2 1,-1-5-2,2-5 1,1-2 0,-3-5-1,2-2 1,-2-2-1,-1-4 1,-3 1-1,-2 0 1,-1 0 0,-4 3-1,-4 1 1,-1 10 0,0 0-1,-11 9 1,3 6-1,-1 6 1,-1 5-1,-2 8 0,1 3 1,1 2 0,-1 0 0,3 0 0,1-4-1,0-4 1,4-6-2,1-9-2,5-2-8,-3-14-23,0 0 0,0 0-3,13-21 3</inkml:trace>
  <inkml:trace contextRef="#ctx0" brushRef="#br1" timeOffset="383000.9064">20899 12151 55,'9'11'34,"-5"2"0,-4-3 0,-2 3-24,5 8-1,-4-2-2,3 4-2,-2-4-2,2 0-2,-2-2-1,-2-6-4,7 2-9,-5-13-23,0 0 1,0 0 0,9-14 0</inkml:trace>
  <inkml:trace contextRef="#ctx0" brushRef="#br1" timeOffset="383400.9293">20967 11980 41,'-11'-7'27,"11"7"3,0 0-4,0 13-24,2-3-20,-2-10-9,9 17 1,-9-17-2</inkml:trace>
  <inkml:trace contextRef="#ctx0" brushRef="#br1" timeOffset="383800.9522">21110 12082 48,'0'0'32,"-7"15"2,0-5-1,1 2-20,6 9-3,-3-4-3,4 4-2,-2-1-2,4 0-1,0-2 0,1-2 0,2-2-1,1-5-1,-7-9 1,13 10-1,-13-10 0,18-10 0,-7 1 1,1-7-2,-1-1 1,1-4 0,3 1-1,-2-2 1,1 3 0,-3 3 0,0 2 0,-11 14 0,16-8 0,-16 8 0,10 11 0,-7 2 1,-2 3-1,1 2 0,-1 1 0,2 2-1,0 3-4,-3-9-5,8 4-14,1-5-11,-9-14 0,14 12 0,-14-12 1</inkml:trace>
  <inkml:trace contextRef="#ctx0" brushRef="#br1" timeOffset="384202.9752">21559 12110 10,'0'0'27,"-16"1"2,16-1 3,-9 10-14,9-10-2,-16 8-2,5-3-2,3 4-3,-3-4-2,5 7-2,-3-2-2,3 3 0,1-1-1,6 0-1,1 0 0,5 1-1,1-1 1,4-4-1,3-2 0,-1-4 0,3-1 1,-2-4-2,0-4 1,-2-2 0,-3-3 0,-2-2 0,-3 0-1,-1-2 1,-3 1 0,-2 1-1,0 1 0,-2 3 1,3 10-1,-2-10 0,2 10 1,0 0-1,3 17 1,-1-4 0,2 6 0,-1 4 1,-1 2 0,1 4-1,-2 3 1,-1-1-1,-2-1 0,-1-1 0,-3-3 1,0-3-1,-3-8 0,-2-3 1,-1-7-1,0-2 0,1-5-1,-2-5-6,6-5-28,7 12 1,-12-21-1,12 21 0</inkml:trace>
  <inkml:trace contextRef="#ctx0" brushRef="#br1" timeOffset="385175.0308">22265 12131 25,'0'0'25,"0"0"-2,0 0-1,-3-13-2,3 13-4,0 0-2,-3-10-2,3 10-3,-10-8-1,10 8-3,-16-8-2,5 5 0,-2 3-2,-1 2 1,-1 1-1,-2 4 0,-1 2 0,3 2 0,1 5-1,5-1 1,4 3 0,6-2-1,4 3 1,6-1-1,4-4 1,3-4-1,1-1 0,1-4 1,1-6-1,-4-1 1,-1-4-1,-4-3 0,-2-1 1,-2-4-1,-3-1 1,-2-3-1,-3 2 0,-2-1 1,1 2-1,-1 1 0,1 4 1,1 10-1,0 0 0,0 0 1,-2 17 0,6-1-1,1 5 1,1 4-1,1 1 0,3 2 1,0-3-2,2-3-2,-1-8-4,3 3-14,2-9-16,-5-10 1,6-4-1,-5-9 1</inkml:trace>
  <inkml:trace contextRef="#ctx0" brushRef="#br1" timeOffset="385696.0606">22638 12069 24,'2'-11'29,"-2"11"3,0 0-1,-17-11-14,17 11-3,-22-5-2,10 7-3,-8-4-1,7 4-3,-5 0-2,4 2 0,-1-1-2,5 3 0,1 1 0,9-7 0,-7 18-1,9-7 1,3 0-1,4 1 0,2 2 1,2-1-1,1 0 0,2 1 0,-3-2 0,-1 1 0,0-1 1,-6-2-1,-4 1 0,-2-1 0,-6-1 0,-3 0 1,-4-2-1,0-2 0,-4-1 1,3-1-1,0-1 0,1-3-1,13 1-1,-16-6-3,16 6-5,0 0-11,2-13-13,9 9-1,-1-7-1,9 6 2</inkml:trace>
  <inkml:trace contextRef="#ctx0" brushRef="#br1" timeOffset="386117.0847">22860 12060 37,'0'0'30,"0"0"2,-20-9 0,4 8-21,4 6-1,-6-2-1,2 5-3,-2-1 1,8 1-4,1 2-1,3 1-1,3-1 0,8 1 0,3 0-1,3 0 0,3 0 0,-1 2 0,1-1 0,0 0 0,-2-1 0,-2 0 0,-5 1 0,-3-1 1,-4 0-1,-1 0 0,-5-2 0,-4-1 0,-2 0 1,-1-3-1,1-2 1,0-3-2,4-1 0,-1-3-2,11 4-4,-14-11-12,12 1-14,2 10-1,11-19 0,1 13 0</inkml:trace>
  <inkml:trace contextRef="#ctx0" brushRef="#br1" timeOffset="386511.107">22948 12114 35,'10'6'30,"-10"-6"3,7 17-1,-8-2-17,-1-1-5,5 4-3,-5-1-2,1 2-1,-2-2-2,1-4-5,3 2-10,1-2-19,-2-13-1,0 0-1,0 0 2</inkml:trace>
  <inkml:trace contextRef="#ctx0" brushRef="#br1" timeOffset="386547.1093">22947 11973 62,'0'0'34,"0"0"-2,0 0 1,0 0-27,0 0-12,7 15-25,-7-15-2,15 9 0,-15-9 1</inkml:trace>
  <inkml:trace contextRef="#ctx0" brushRef="#br1" timeOffset="387466.1616">23239 12108 23,'0'0'29,"-5"-13"0,5 13 1,-8-11-14,8 11-3,-9-12-3,-1 4-3,10 8-2,-15-6-1,4 5 0,0 0-2,-1 5 0,-4 1 0,3 3-1,2 1 0,2 3-1,2 2 1,8 0-1,4 1 0,3-4 1,6 0-1,2 0 0,0-5 0,6-3 0,0-3 0,-6-2 1,0-3-1,-1 0 1,-3-4-1,-5-1 1,-2-1 0,-5 0-1,-4-1 1,2 2 0,2 10-1,-9-15 0,9 15 0,0 0 0,-12 2 0,9 9 0,5 4 0,-2 7 0,-1 3-1,6 3 2,-4 3-2,-2 2 2,0-1-1,0 0 0,-7-3 0,1-5 1,-3-3-1,-4-4 1,0-6-1,3-5 1,-2-3 0,-1-6-1,5-2-1,0-4-2,9 9-3,-13-22-11,8 7-17,6 3 0,-3-6-1,11 5 1</inkml:trace>
  <inkml:trace contextRef="#ctx0" brushRef="#br1" timeOffset="387907.1871">23408 12094 28,'0'0'29,"16"-5"2,-16 5 1,0 0-17,1 18-3,-1-6-2,-1 9-3,-4-5 0,10 4-2,-3-2-1,3-2-2,3-2-1,-1-3 0,-7-11 0,20 9-1,-6-11 1,-5 0-1,1-6 0,5-4 0,-4-2 1,2-5-1,-3-1 0,0-2-1,-3 5 1,4 0 0,-3 2 0,-5 6 1,-3 9-1,0 0 0,9 9 1,-7 7 0,-1 4 0,-4 0-1,1 5 0,6-1-3,1 3-4,-6-9-13,0-3-15,6-2 0,-5-13-1,12 5 1</inkml:trace>
  <inkml:trace contextRef="#ctx0" brushRef="#br1" timeOffset="389290.2662">23752 12042 16,'0'0'28,"0"0"1,12 11 1,-11-1-15,-2 3-1,6 4-3,-7 3-2,1 3-2,0-2-3,2 3 0,-3-2-1,3-1-2,2-4 0,-3-4-1,0-13 1,11 11-1,-11-11 0,11-4 0,-4-6 0,3-3 0,-3-6 0,4-1-1,-3-3 1,-3-3 0,3 0 0,-1 4 0,-3 0 0,-1 5 0,-1 5 0,-2 12 0,0 0 0,0 0 0,-3 14 0,-1 2 1,6 4-1,-4 2 1,1 2-1,5-1 1,1-3-1,-4-2 1,1-5-1,5-2 1,-7-11-1,13 6 1,-2-9-1,-11 3 0,15-17 1,-2 4-1,3-4 0,-5 0 0,2-2 0,2 2 0,-2 1 0,0 4 1,0 3 0,-13 9 0,11 3 0,-4 7 1,-3 3-1,-6 6 1,0 2-1,1 1-1,-3 2-2,1-6-6,8-5-27,-8 5 0,3-18 0,-4 11 0</inkml:trace>
  <inkml:trace contextRef="#ctx0" brushRef="#br1" timeOffset="390227.3198">24193 12148 10,'16'4'23,"-2"-6"-5,-4 0-4,-10 2 0,16-7 0,-16 7-1,32-13-2,-18 9-2,-14 4 0,0 0-1,0 0-1,52-33 0,-52 33-1,0 0-1,0 0 1,0 0-2,0 0-1,25-53-1,-38 46-2,3 4 0,-5 1 0,-6 4 0,2 4-1,-8 4 1,0 4 0,7 4 0,6 2 1,-2 4 0,0-2 0,8 3 0,3-3 0,10 0 1,6-2-1,-3-3 0,1-4 0,-9-13-1,40 18-1,-21-16-4,-19-2-5,52-1-17,-52 1-8,0 0-1,51-26 2</inkml:trace>
  <inkml:trace contextRef="#ctx0" brushRef="#br1" timeOffset="390673.3453">24438 12070 32,'0'0'30,"0"0"3,0 0 0,16 61-19,-16-61-1,0 0-3,0 0-2,-1 65-2,1-65-3,0 0 0,0 0-1,0 0-1,0 0 0,0 0 0,52 2 0,-52-2-1,0 0 1,42-51-1,-42 51 0,0 0 0,38-62 0,-38 62 0,0 0 0,0 0 0,0 0 0,0 0 0,0 0 0,0 0 1,0 0-1,0 0 1,35 53-1,-35-53 1,0 0-2,3 66-1,-3-66-3,0 0-7,0 0-23,0 0 0,0 0-2,0 0 2</inkml:trace>
  <inkml:trace contextRef="#ctx0" brushRef="#br1" timeOffset="391075.3681">24754 11864 46,'0'0'31,"0"0"4,53 6-2,-53-6-23,0 0 0,1 64-1,-1-64-2,12 59-3,-12-59 0,-14 66-3,14-66 0,15 61 0,-15-61-1,5 50 1,-5-50-1,0 0-1,16 49-2,-16-49-2,0 0-7,0 0-17,0 0-6,0 0-1,54 2 1</inkml:trace>
  <inkml:trace contextRef="#ctx0" brushRef="#br1" timeOffset="391473.391">24727 12060 50,'0'0'36,"0"0"-1,0 0 1,62-11-22,-62 11-2,50-6-4,-50 6-4,78-7-9,-78 7-24,58-3-6,-58 3-1,0 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0:43:29.19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19597 15920 40,'0'0'29,"0"0"-3,0 0 0,0 0-11,0 0-3,0 0-1,10-4-4,-10 4-1,18-5-1,-8 1-2,3 1 0,4 0-1,4 1 0,-2-1-1,4 3 1,1-3-1,1-2 0,-1 0 1,3 3-1,-4-3 0,-1 2 0,-3-2 0,-1 2 0,-5 1 0,-1 2 0,-12 0 1,12 7-1,-12-7 1,1 17-1,-2-4 0,-1 1 0,-1 5 0,1 1 0,-1 1-1,1 3 0,-1-1 0,2 3 1,-2 3-1,1 0 0,0 1 0,0 0 0,0-1 0,0-2 0,0-1 0,1-1 1,0-5-2,-1-4 1,1 0-1,-1-7-2,3 2-2,-1-11-5,2 12-10,-2-12-18,0 0 1,0 0-2,-9-1 3</inkml:trace>
  <inkml:trace contextRef="#ctx0" brushRef="#br0" timeOffset="329.0188">19664 16392 42,'0'0'33,"0"0"3,0 0-1,0 0-19,7-13-3,6 12-4,-13 1-1,22-4-3,-8 3-2,3 3 0,1 1-2,2-2 0,-2 1 0,3 2-1,-2-2 1,2-1-1,-1-1 1,-1 0-2,-2-1 1,-4-1-2,1 2-3,-14 0-4,13-9-9,-13 9-20,0 0 1,-8-13-1,-2 2 2</inkml:trace>
  <inkml:trace contextRef="#ctx0" brushRef="#br0" timeOffset="623.0355">19650 16132 36,'0'0'33,"0"0"2,5-12 0,4 11-19,-1-8-3,12 10 0,-7-9-4,10 8-2,-3-2-3,3 4 0,0-1-2,1 0-1,-4 2 0,-3-2-1,1 0 0,-4 0-2,0 2-1,-14-3-9,15-5-26,-6 6 0,-9-1 0,10-11 1</inkml:trace>
  <inkml:trace contextRef="#ctx0" brushRef="#br0" timeOffset="2059.1177">20526 15985 2,'0'0'27,"0"0"2,0 0 4,10-9-12,-10 9-4,0 0-2,0 0-3,0 0-2,-3 10-1,-2 3-4,-5 1-2,-3 7 0,-2 3-1,-5 3 0,-3 0-1,1 0 0,0-2 0,1-1 0,3-2 0,2-5 0,4-3-1,3-4 1,9-10-1,-10 14 0,10-14-1,0 0-2,0 0-2,0 0-3,0 0-7,-9-12-5,10 3-10,-1 9-6,1-23 2,2 14 1</inkml:trace>
  <inkml:trace contextRef="#ctx0" brushRef="#br0" timeOffset="2334.1335">20295 16025 26,'0'0'30,"-8"-19"-5,8 19-1,0 0-5,0 0-2,0 0-3,0 0-2,7 17-3,0-7-3,5 8-1,2-2-1,5 6-1,0-1 0,3 3-1,-1 1 0,1 0-1,-2-1 0,1-1 0,-2-5-1,-4-2 0,1-1-1,-4-8-1,3 4-6,-15-11-23,16-1-6,-6-1 1,-4-9-2</inkml:trace>
  <inkml:trace contextRef="#ctx0" brushRef="#br0" timeOffset="2568.1467">20817 16207 78,'11'12'35,"-11"-12"1,1 12 0,-1-12-33,-4 13-2,4-13 0,-4 18-3,4-18-7,0 0-22,5 13-4,-5-13-1,0 0 1</inkml:trace>
  <inkml:trace contextRef="#ctx0" brushRef="#br0" timeOffset="2981.1705">21311 15883 42,'0'0'31,"-6"-10"4,6 10-1,3 11-19,-3-11-1,2 20-4,-4-7-3,3 11-3,-2 2 1,3 6-2,-3 0-1,1 3-1,-2 0 0,2 2 0,-1-1-1,2-5 0,1-2-1,-1-6-2,4 0-2,-5-13-5,8 2-12,-8-12-15,0 0 0,11-18 0,-12-4 2</inkml:trace>
  <inkml:trace contextRef="#ctx0" brushRef="#br0" timeOffset="3229.1845">21214 15914 40,'0'0'32,"7"-14"3,6 6 0,2 3-17,6-9-6,12 9-1,-1-9-4,6 9-1,0-3-1,-1 4-3,-2 2-2,-4 1-3,-3 7-7,-9-5-9,-6 4-18,-3 7 0,-10-1-1,-2 4 2</inkml:trace>
  <inkml:trace contextRef="#ctx0" brushRef="#br0" timeOffset="3443.1969">21310 16081 42,'0'0'34,"16"4"3,-3-8-1,9-7-15,5 12-9,-6-7-2,6 4-4,-2-2-4,-1 2-3,0 4-8,-8-3-17,2 1-10,0 1 0,-3-6-2,1 4 1</inkml:trace>
  <inkml:trace contextRef="#ctx0" brushRef="#br0" timeOffset="3803.2175">22009 15881 36,'0'0'33,"-14"-1"1,4 12 1,-6 4-14,-5-3-8,2 14-3,-5-2-2,2 9-2,-2 2-2,7 6 0,2 0-2,7 3 1,4-2-2,7-3 0,4-3-1,6-3 0,3-5 0,2-6-1,2-4-3,-2-9-6,6-6-29,-4 0 2,-4-10-2,1-2 2</inkml:trace>
  <inkml:trace contextRef="#ctx0" brushRef="#br0" timeOffset="4125.2359">22330 16102 43,'0'0'31,"0"0"3,0 10 0,0-10-17,0 0-10,-16 16 0,9-1-1,-9-4-2,2 7 0,-6-3-1,1 5-1,-3 0-1,-2-1 0,-2-1 0,0 0-1,2-1 0,2-3-1,3 0-1,2-7-5,7 4-14,10-11-15,-11 7 1,11-7-2,0 0 2</inkml:trace>
  <inkml:trace contextRef="#ctx0" brushRef="#br0" timeOffset="4411.2523">22044 16125 48,'0'0'34,"-11"-1"2,11 1 0,-1 9-12,1-9-16,17 15-2,-2-6-2,6 7 0,3-2 0,3 4-2,1-1 0,3 3-1,-1-3-1,0 0 0,0-1-1,-4-4-1,-1 2-2,-7-7-3,3 3-8,-10-5-23,-11-5 1,15-4 0,-16-9 1</inkml:trace>
  <inkml:trace contextRef="#ctx0" brushRef="#br0" timeOffset="4719.2699">22410 15883 53,'21'-8'36,"-8"10"1,4 9 0,-2 9-15,1-5-11,7 13-4,-4 1-1,5 11-3,-5 2 1,2 6-1,-2 0-2,0 3 0,-5-1 0,-4-2 0,-5-6 0,-5-3-1,-5-5-3,-7-15-12,-7-2-25,4-5 1,-5-10-1,1-2 0</inkml:trace>
  <inkml:trace contextRef="#ctx0" brushRef="#br0" timeOffset="12539.7172">11682 15517 0,'0'0'22,"0"0"2,-16 6-6,16-6-1,0 0-1,-12 9-1,12-9-1,-9 6-3,9-6-1,0 0-1,0 0-2,-11 10-2,11-10 1,0 0-3,0 0-1,0 0 0,10 9 0,-10-9 0,17 3-1,-4-2 1,2 0-1,6-2 0,2 1 1,1-2-2,3 1 1,0 1 0,-1 0-1,1 1 1,-2 1 0,-5 0-1,-1 4 0,-3-1 1,-2 1 0,-3 0 0,-1 1-1,-10-7 1,11 13-1,-11-13 1,0 0 0,6 12 0,-6-12-1,0 0 1,3 13 0,-3-13-1,3 18 0,-2-5 0,-1 6 0,1 1 0,0 5 1,-1 2-1,2 1 0,-1 5 1,-1-3-1,0 1 0,1-3 0,-2-4 0,2-3 0,0-3 1,-1-4-1,0-14 0,1 15 0,-1-15 0,0 0 0,0 0-1,0 0-3,0 0-6,0 0-24,-8-15-3,8 15 0,0 0-1</inkml:trace>
  <inkml:trace contextRef="#ctx0" brushRef="#br0" timeOffset="13342.7631">12375 15622 12,'0'0'28,"-4"11"2,4-11 2,0 0-12,0 0-5,3-10-2,8 10-2,-11 0-4,24-8 1,-12 2-4,6 4 0,-2-1-2,4 3 0,-3-1-1,2 2 1,-4 1-1,1 1 0,-3-1 0,0 2 0,-2-2 0,-1 0 0,-10-2 0,15 6 0,-15-6 0,10 12 0,-8-2 0,1 1 0,-2 2-1,-1 5 1,0 1 0,-2 1-1,0 1 0,1 1 0,-1-1 0,0 4 0,0 0 1,1-1-1,-1-4 0,2 1 0,-1-1 1,0-4-1,0 2 0,1-7-1,0-1-1,0-10-2,2 20-5,-2-20-7,0 0-21,0 15 0,0-15-1,0 0 3</inkml:trace>
  <inkml:trace contextRef="#ctx0" brushRef="#br0" timeOffset="13643.7803">12437 16074 21,'-13'3'30,"13"-3"2,-12 7 2,12-7-15,0 0-3,0 0-2,13-2-3,-13 2-3,23-6-1,-10 1-2,5 3-1,-3-2-2,4 2 0,-3 0 0,1 2-2,0-1 0,-3 0-1,0-1-2,-2 0-2,1 4-4,-13-2-8,11-15-21,-11 15 2,1-14-2,-1 14 3</inkml:trace>
  <inkml:trace contextRef="#ctx0" brushRef="#br0" timeOffset="13890.7945">12374 15867 58,'0'0'35,"0"0"0,12-8-10,-2 0-12,11 8-1,-4-4-3,8 4-3,-3-2-1,4 0-3,-2 0 0,0-1-2,-3 2-3,-3-4-3,2 5-9,-5 2-22,-4-5 1,-1 5-2,-10-2 2</inkml:trace>
  <inkml:trace contextRef="#ctx0" brushRef="#br0" timeOffset="14265.8157">13139 15745 55,'-10'5'35,"5"4"-2,-7 4-9,1-7-9,5 6-3,-6-3-4,5 5-2,-5 1-3,2 4 0,-4-1-1,4 1-1,-3 0 1,1 1-2,-2-2 1,2 0-1,1-4 1,0 0-3,2-1 0,-2-6-4,7 6-6,-7-8-19,11-5-5,-9 3-1,9-3 2</inkml:trace>
  <inkml:trace contextRef="#ctx0" brushRef="#br0" timeOffset="14585.8342">12835 15839 34,'0'0'32,"0"0"3,0 0 0,10 10-16,-10-10-4,24 6-3,-9-4-2,8 8-4,-3-3 0,6 4-3,-3-1 1,0 2-3,-3 0 1,2 3-1,-3-2 0,-2-1-1,-2-2 0,-2-1 0,0 2 0,-3-4-2,1 3-2,-11-10-4,16 13-7,-16-13-15,0 0-8,14 10 0,-14-10 1</inkml:trace>
  <inkml:trace contextRef="#ctx0" brushRef="#br0" timeOffset="14786.8457">13327 15974 51,'16'7'37,"-16"-7"0,4 17 0,-1-3-17,-3-14-7,-3 23-4,0-11-4,2-1-3,1-11-3,-3 12-5,3-12-24,9 6-8,-9-6 0,0-16 0</inkml:trace>
  <inkml:trace contextRef="#ctx0" brushRef="#br0" timeOffset="15313.8757">13669 15733 39,'1'-20'35,"-1"20"1,0-14 1,0 14-17,0 0-4,0 0-5,0 0-3,9 15-3,-4 1-1,-2 4-2,2 3 0,-1 4-1,0 1 0,0 2 0,-1-1 0,-1-2-1,-1-2 0,1-3 0,-2-4-2,1-2 1,-1-16-3,1 15-1,-1-15-4,0 0-6,0 0-11,-9-12-12,8 1 1,-4-9 1,4 0 1</inkml:trace>
  <inkml:trace contextRef="#ctx0" brushRef="#br0" timeOffset="15560.89">13674 15704 34,'-4'-18'34,"4"18"2,0-18 0,-2 7-16,12 7-4,-5-8-3,8 9-4,3-3-3,4 4-3,0 0 0,2 1-1,1-1-2,-2 3 0,1 3-1,-4-3-2,-3 4-4,-15-5-5,22 5-13,-22-5-12,9 11 0,-9-11-1,0 0 2</inkml:trace>
  <inkml:trace contextRef="#ctx0" brushRef="#br0" timeOffset="15773.9022">13725 15772 46,'-7'16'34,"7"-16"3,-1 11-1,1-11-14,0 0-10,21 12-2,-10-13-3,7 4-3,-1-3-2,2 0-4,1 3-4,-4-7-13,-2 2-19,4 1 1,-5-4-2,3 2 2</inkml:trace>
  <inkml:trace contextRef="#ctx0" brushRef="#br0" timeOffset="16154.924">14272 15597 35,'0'0'34,"-9"-1"1,9 1 1,-10 22-17,-3-12-3,4 16-4,-9-4-3,6 10-2,-5 0-3,3 9 0,-1 0-1,5 4 0,3-3-1,5-2-1,3-3 1,5-1-1,2-5 0,6-10-1,-1-2-2,2-9-1,3 0-6,-7-12-17,4-1-14,-1-6 2,-2-5-3,1-1 3</inkml:trace>
  <inkml:trace contextRef="#ctx0" brushRef="#br0" timeOffset="16456.9413">14537 15811 79,'0'10'37,"-7"0"0,2 1 1,0 2-32,-4 1-1,0 2-2,-3 2-1,-3 2 0,-2 0-1,2-2 0,-5 1-1,2 0 0,0-1 1,0-5-1,4-1-2,1-4-2,13-8-4,-15 6-11,15-6-19,0 0 1,-5-19-2,8 8 2</inkml:trace>
  <inkml:trace contextRef="#ctx0" brushRef="#br0" timeOffset="16736.9573">14305 15850 47,'0'0'36,"0"0"1,0 0 1,0 0-13,6 12-13,-6-12-3,21 13-3,-8-5 0,8 3-3,-1-1 0,1 1-2,1 0 1,2-2-2,-3 2 1,-1 0-1,-1-2 0,-3 0 0,-1 0-1,-3-3-2,0 3-2,-12-9-7,16-1-29,-16 1 2,13-10 0,-9 0-1</inkml:trace>
  <inkml:trace contextRef="#ctx0" brushRef="#br0" timeOffset="17063.976">14637 15653 75,'0'0'38,"13"7"0,-2-2 1,6 7-29,-5-2-4,7 9 0,-2-1-1,4 8-1,-4 4-1,3 6-1,-7 3 0,0 0-1,-3-2 1,-6 2-1,-4-3 1,-4-3-2,-5-5-1,1-6-1,2 2-12,0-8-26,-6-6-2,1-3 2,-5-8-2</inkml:trace>
  <inkml:trace contextRef="#ctx0" brushRef="#br0" timeOffset="24238.3863">11704 9750 14,'0'0'20,"0"0"0,4-10 1,-4 10-9,0 0-1,0 0-1,0 0-1,0 0-2,13 17 0,-4-4-1,-1 6 0,2 3-2,4 8 1,-2 5-1,1 7-1,0 0-1,0 0 0,-5-3-1,5 0-1,-5-5 1,-2-6-1,1-7 0,-1-7 0,-6-14 1,9 9-1,-9-9 1,7-13 0,-4-4 1,2 0-1,0-9 1,1-5-1,2-3-1,1 0 1,1-1 0,1 4-1,-1 1 1,2 3 0,-3 5-2,-1 7-2,2 7-7,-10 8-9,5-11-14,-5 11 0,0 0 0,-1 15 0</inkml:trace>
  <inkml:trace contextRef="#ctx0" brushRef="#br0" timeOffset="24556.4045">11710 10025 26,'0'0'30,"-1"-13"0,1 13 2,16-15-19,-3 3-1,6 3 1,0-5-5,6 5 0,0-5-3,3 5-1,-2 1-2,4 4 0,-6 1-1,0 1-2,0 3-2,-7-4-8,4 0-23,-3 7 0,-6-4-1,0 5 1</inkml:trace>
  <inkml:trace contextRef="#ctx0" brushRef="#br0" timeOffset="24987.4292">12455 9896 17,'0'0'28,"5"-9"2,-5 9 2,-1 9-16,1-9-2,-12 13 0,-2-2-5,4 8-4,-7 1 1,1 4-2,-6 1-1,2 4-1,-3-1 0,0 1-1,1-2 0,1-5 0,2 0-1,4-5 1,2-3-2,4-7 0,9-7-4,0 0-8,0 0-15,0 0-6,5-22 0,1 9 0</inkml:trace>
  <inkml:trace contextRef="#ctx0" brushRef="#br0" timeOffset="25274.4456">12226 9904 40,'0'0'32,"10"4"2,-10-4 0,12 9-17,3 4-7,-3-3 3,9 8-4,-5-3-3,4 3-3,-2-1 0,-1 1-1,-1-2-1,-2 0 0,1 0-1,-5-2 0,1 2-2,-1-6-2,2 5-6,-12-15-8,16 13-19,-6-9 1,-10-4-1,20-1 2</inkml:trace>
  <inkml:trace contextRef="#ctx0" brushRef="#br0" timeOffset="25484.4576">12629 10097 29,'0'0'31,"12"8"4,-12-8-1,5 16-14,0-3-3,-5-13-3,2 17-5,-2-17-4,-1 13-3,1-13-3,0 0-7,0 0-28,0 0 1,7-13-2,-7 13 2</inkml:trace>
  <inkml:trace contextRef="#ctx0" brushRef="#br0" timeOffset="25926.4829">12964 9838 54,'6'-9'35,"-6"9"-1,0 0-7,0 0-12,0 0-1,0 0-5,-6 12-5,7 3-1,-2 2 0,3 6-1,-2 2-1,1 4 0,1 0 0,-2 0 0,1 0 0,0-6-1,0-2 0,0-5-2,1-4 0,-2-12-3,0 0-6,0 0-13,3-11-12,0-1 0,-3-7-1,0-4 2</inkml:trace>
  <inkml:trace contextRef="#ctx0" brushRef="#br0" timeOffset="26183.4976">12902 9789 37,'0'0'33,"0"0"2,10-15 0,-10 15-18,20-7-1,-10 2-4,8 4-4,-1-5-2,4 5-3,2-1 0,2 1-1,-1-1-1,1 0-1,0 2-1,-2-1-2,1 4-2,-5-7-5,1 7-7,-8-2-16,-3-1-3,-9 0-1,0 0 2</inkml:trace>
  <inkml:trace contextRef="#ctx0" brushRef="#br0" timeOffset="26431.5118">12998 9934 46,'-10'17'34,"10"-17"2,2 10-1,-2-10-15,11 7-9,3-6-1,-2-7-4,6 8-1,0-3-2,0 0-1,0 1-2,-3-1-3,2 2-5,-5-4-16,1 1-13,-2 1 1,-11 1-2,18-12 1</inkml:trace>
  <inkml:trace contextRef="#ctx0" brushRef="#br0" timeOffset="26838.535">13586 9728 41,'0'0'32,"-10"-6"2,10 6 0,-14 18-19,1-8-3,3 9-1,-8 0-4,3 5-2,-3 5-1,4 4-1,1 0 1,4 3-2,4-5 1,5 2-1,4-1 0,4-4 0,3-5-1,0 0 0,2-5-1,-2-4-2,2 1-1,-13-15-9,19 0-23,-7-2-3,-3-10 1,0-2-1</inkml:trace>
  <inkml:trace contextRef="#ctx0" brushRef="#br0" timeOffset="27139.5523">13848 9800 38,'6'16'31,"-11"-3"3,1 5-2,-9 0-13,-4 2-11,6 6 1,-7-6-1,3 5-2,-4-4-2,4 2-1,-3-2-1,4 0 0,1-5-1,1 0 0,0-4-2,3-1-1,3-1-4,-3-9-8,9-1-22,0 0 1,-8-10-2,8 10 3</inkml:trace>
  <inkml:trace contextRef="#ctx0" brushRef="#br0" timeOffset="27425.5686">13608 9899 65,'0'0'36,"11"7"0,-11-7-1,19 15-23,-8-9-2,6 6-1,-2-3-3,5 3-3,1-2 0,0 3-1,-1-2 0,1 1-2,-4-2 0,0 0-1,-1 2-1,-5-6-2,2 4-7,-13-10-16,14 3-12,-14-3 1,14-6-1,-7-3 2</inkml:trace>
  <inkml:trace contextRef="#ctx0" brushRef="#br0" timeOffset="27733.5862">13905 9712 62,'14'-1'36,"-14"1"1,17 8 1,-6 10-22,1-7-8,7 8 0,-5-1-2,5 11-2,-6 3 0,0 3-2,-3-1 0,-5 2-1,-4-2 0,-4-1-1,-1-2-1,-5-7-3,6 0-11,-3-7-24,-2-6 0,8-11 0,-14 11-1</inkml:trace>
  <inkml:trace contextRef="#ctx0" brushRef="#br0" timeOffset="43925.5124">19278 8291 23,'2'14'26,"-2"-14"1,0 0-10,0 0-3,0 0-1,0 0-4,0 0-2,13-7-1,-13 7-1,22-6 0,-8 2 1,8 3-1,-1-7 0,7 5 0,-3-3-1,5 5-1,-2-3 0,2 1 0,-3-1 0,-1 3-1,-5 1-1,0-2 1,-4 0-1,-3 1 0,-4 0 0,0 5 0,-10-4 0,12 4-1,-12-4 1,5 11-1,-3 1 1,-1 0 0,0 4 0,0 0-1,-1 3 0,0 6 1,-1 0-1,1-2 1,0 0-1,0 2 0,1-4 0,-1 0 0,2-4 1,-1-3-1,1-5 0,-1 3 0,-1-12 1,2 12-1,-2-12 0,0 0-1,6 10-1,-6-10-1,7 10-2,-7-10-3,10 3-8,-10-3-19,0 0-1,16-4-1,-16 4 3</inkml:trace>
  <inkml:trace contextRef="#ctx0" brushRef="#br0" timeOffset="44721.5579">19992 8171 23,'0'0'26,"10"0"2,-10 0-9,8 16-3,-3-2-1,0-2-5,5 13-1,-2 1-1,2 4-2,1 0-2,-1 2-1,0-3 0,3 2-1,-3-2-1,0-5 0,0-4-1,-1-1 1,-2-3-1,0-5 1,-7-11-1,12 12 0,-12-12 0,10-2 0,-10 2 1,13-20-1,-6 1 1,2-3-2,-1-4 2,3-4 0,-3-2 0,1 2 0,-1 0 0,-1 7 0,-2 1 1,-1 3-1,-1 4 0,-3 15-1,5-14-1,-5 14-3,3-9-7,-3 9-15,0 0-9,0 0 0,0 0 1</inkml:trace>
  <inkml:trace contextRef="#ctx0" brushRef="#br0" timeOffset="45021.575">19986 8424 39,'0'0'33,"0"0"3,0 0-1,0 0-11,0 0-14,18-8-2,-5-1-2,8 0-1,0-1-2,5 3-1,0-3-1,2 1 0,0 1 0,-1 0-1,-2 2-3,-5-2-3,1 10-11,-4-2-20,-6-4 1,1 2-2,-12 2 2</inkml:trace>
  <inkml:trace contextRef="#ctx0" brushRef="#br0" timeOffset="45332.5928">20637 8265 59,'14'2'36,"-14"-2"0,0 0-1,-4 15-19,-3-6-9,2 1-1,-6 1-2,2 7-1,-6 2-2,1 3 1,-3-3-2,1 3 1,-3-3-1,3 1 0,-1-1 1,2-6-1,0-1-1,4-3-1,1 1-1,0-7-3,10-4-7,-10 6-15,10-6-8,0 0-2,-11-16 2</inkml:trace>
  <inkml:trace contextRef="#ctx0" brushRef="#br0" timeOffset="45596.6078">20369 8324 46,'14'-4'33,"-14"4"2,14 10-1,-1 0-18,-13-10-5,22 20-2,-11-8-3,9 4 0,-4-1-4,6 0 0,-1 0-1,1 1 0,1-2-1,0-6-1,0 0-3,-6-6-3,8 3-9,-8-1-21,-4-8 1,2-1-1,-7-5 2</inkml:trace>
  <inkml:trace contextRef="#ctx0" brushRef="#br0" timeOffset="45811.6202">20819 8459 39,'0'0'35,"5"14"0,-5-14 0,-7 13-16,10-1-4,-3-12-6,-2 17-4,2-17-3,-3 14-4,5-5-6,-2-9-13,0 0-14,0 0 0,-2-10-1,2 10 0</inkml:trace>
  <inkml:trace contextRef="#ctx0" brushRef="#br0" timeOffset="46119.6377">20965 8206 59,'15'4'35,"-15"-4"-1,6 14 2,1-3-26,-7-11-2,8 26 0,-5-8-3,3 1-1,0 0-2,-1 6 0,0-1-1,0-1 1,-2-1-2,2-3 1,-2 0 0,1-2-1,-3-4-1,-1-13-1,6 15-3,-6-15-6,0 0-18,10-6-8,-9-7 1,1-3-1</inkml:trace>
  <inkml:trace contextRef="#ctx0" brushRef="#br0" timeOffset="46395.6536">20980 8225 52,'14'-12'35,"0"9"2,0-2-1,-4-5-18,10 8-5,-7-8-3,7 8-4,-7-2-1,4 1-2,-2 1-2,4 0 1,-1 0-2,1 2 0,1 2-2,-2-4-3,1 4-5,-9-5-7,3 1-22,-13 2 2,0 0-2,0 0 2</inkml:trace>
  <inkml:trace contextRef="#ctx0" brushRef="#br0" timeOffset="46622.6665">21019 8345 58,'1'12'36,"-1"-12"0,11 9-4,4-3-16,-15-6-4,26-1-3,-13-4-2,9 3-3,-5-5-1,4 3-2,-1 0-1,-3-3-2,3 4-5,-8-9-7,5 2-24,-6 7 0,-11 3-1,9-10 2</inkml:trace>
  <inkml:trace contextRef="#ctx0" brushRef="#br0" timeOffset="47042.6905">21673 8140 38,'0'0'33,"0"0"2,0 0-2,-17 0-15,17 0-2,-17 12-6,12 3-1,-6-1-4,5 5 0,-3 2-2,3 7 0,-1 1-1,1 2 0,3-1-2,1 2 1,2-5 0,1 4 0,2-5-1,1-4 1,1-2-1,1-4 0,0 0-1,-6-16-1,14 16-6,-14-16-14,11-7-17,-11 7 1,13-20 0,-6 6 0</inkml:trace>
  <inkml:trace contextRef="#ctx0" brushRef="#br0" timeOffset="47377.7096">22034 8263 66,'0'0'36,"0"0"-1,0 0-1,0 0-24,-14 11-2,1-2-2,1 2-2,-6 1-1,0 5-1,-1 1 0,-2 1-1,-2 1 1,4-1-1,0-3 0,2 3 0,1-4 0,3-1 0,1-4 0,3 0-2,9-10-2,-12 13-3,12-13-5,0 0-18,0 0-9,0 0 0,1-20 1</inkml:trace>
  <inkml:trace contextRef="#ctx0" brushRef="#br0" timeOffset="47657.7256">21760 8286 43,'0'0'33,"0"0"2,-1 9-1,1-9-13,0 0-8,21 20-4,-21-20-2,24 21 0,-9-9-3,3 1-1,1-1 0,4 2-1,0-2-1,0-2 1,2-2-2,-1 1 0,0-1-1,-3-4-2,1 1-4,-9-10-12,0 1-19,0-2-1,-9-6 1,2 1 0</inkml:trace>
  <inkml:trace contextRef="#ctx0" brushRef="#br0" timeOffset="48038.7475">22052 8078 62,'0'0'35,"18"-3"1,-18 3-6,10 0-16,5 4-6,-4-2 0,7 10-1,-4-3-3,6 6 0,-2 5-2,3 1 1,-3 0-2,0 8 1,-3 2-1,-1 0 1,-2 2-1,-3 1 0,-5-1-1,-2-1 1,-2-4 0,-1-4-1,-2-5 1,-1-4-1,-1-3 0,5-12-2,-8 10-5,8-10-29,-12-4-3,12 4-1,-8-16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0:46:28.7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10843 16898 9,'4'15'22,"-4"-15"2,-4 11-6,4-11-3,-5 12-4,4 0-1,-2-3-1,2 2 0,1-11-1,-3 24-1,0-10 0,3 5-1,-3-3-2,3 3 1,-2-1-2,2 6 1,-1 2-1,1-4-2,-1 2 1,2 3-2,-1-2 2,-1 2-2,0 1 1,1-2-1,-2-3 1,1 8 3,-1-6-2,0 0 2,0 0-2,2 0 1,-1-2-1,-1 4 2,1-4-4,1-1 1,0 4 0,-1 0-1,1 2 1,-2-1 0,2-2 0,2 0-1,-1 5 1,0-6 0,-1-24 0,2 52-1,-2-52 5,0 0-9,2 76 5,-2-76 0,0 0 0,-1 75-1,1-75 1,0 0 0,0 73-5,0-73 8,0 0-4,-1 70 1,1-70-1,0 0 0,-3 66 1,3-66-2,0 0 2,-5 58-2,5-58 2,0 0-2,-6 65 1,6-65 0,0 0 0,-8 59 0,8-59 0,0 0 0,-8 69 1,8-69-1,0 0 0,-8 68 1,8-68-2,-3 52-1,3-52 2,0 0 0,-4 52-2,4-52 3,0 0-2,0 0 1,0 0 0,-2 61 1,2-61-1,0 0-1,0 0 2,0 0-1,-5 64-1,5-64 1,0 0-1,0 0 1,0 0 0,-2 52 1,2-52-2,0 0 1,0 0 0,0 0 0,0 0-1,0 0 1,0 0-1,-5 54-3,5-54-10,0 0-23,0 0 2,0 0-1,0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1:23:42.042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13413 7040 16,'14'-2'22,"-14"2"1,0 0-10,0 0-2,0 0-1,0 0-1,8 12-3,-4 1-1,0 2 0,1 1-1,0 1-1,2 5-2,-2 0 1,1 1-1,-2 0-1,0-4 1,0 0-1,0-3 0,0-1 1,0-6-1,-4-9 0,7 10 0,-7-10 0,9-5 1,-4-6-1,3-1 0,0-7 1,1 2-1,2-4 2,0-4-2,0-2 1,2 6-1,-1 1 0,0 1 0,0 7-2,-3-4-4,0 7-8,-9 9-8,10-8-7,-10 8 1,0 0 0</inkml:trace>
  <inkml:trace contextRef="#ctx0" brushRef="#br0" timeOffset="375.0212">13597 7043 12,'0'0'24,"0"0"2,7 13 2,-7-13-14,4 9-4,2 6 0,-2 0-4,3 5 0,-2-1-1,4 7-2,-1-2 0,1 0-1,-1-2-1,1-5 0,-1-4 0,-8-13 0,16 9 0,-16-9-1,18-18 1,-9 2 0,2-9-1,-1-4 1,0-5-1,1-1 0,-2-2 0,0 4 0,-2 7-2,1-2-3,-1 10-7,-3 6-11,-3-1-7,-1 13-2,0 0 2</inkml:trace>
  <inkml:trace contextRef="#ctx0" brushRef="#br0" timeOffset="902.0515">13896 6728 44,'0'0'29,"0"0"1,11-1-9,-8 13-13,-2 2 0,3 7-2,-2 5-3,4 6 0,-2 4-1,1 7-1,-1 3 1,0-6-1,-1 0-1,1-2 1,1-6-1,-2-5 0,1-7 0,0-6 0,-4-14-1,9 15 1,-9-15 1,12-3-1,-6-6 0,2-5 0,0-3 0,4-5 0,-1-2 1,3-5-2,-1 1 1,1 7-1,1 2 2,-3 2-1,0 7 0,-3 5 0,0 5 0,-9 0 1,16 22-1,-9-8 1,-1 5-1,0 4 1,0 3-1,-1 0 1,1-2-1,-2-3-1,1-4-2,-2-3-5,4-3-8,-7-11-15,9 1-1,-9-1 0,6-23 2</inkml:trace>
  <inkml:trace contextRef="#ctx0" brushRef="#br0" timeOffset="1131.0646">14359 6932 46,'0'0'29,"6"27"2,-8-8-8,1 0-14,3 5-1,-3-2-3,4 0-3,-3-4-1,3 0-1,-1-3-3,-2-15-6,1 14-12,-1-14-9,0 0-2,3-9 2</inkml:trace>
  <inkml:trace contextRef="#ctx0" brushRef="#br0" timeOffset="1324.0757">14339 6767 68,'0'0'32,"0"0"0,0 0-11,0 0-16,0 0-4,0 0-10,-4 14-21,4-14-2,-1 11-1,1-11 1</inkml:trace>
  <inkml:trace contextRef="#ctx0" brushRef="#br0" timeOffset="1892.1082">14529 6653 24,'0'0'27,"0"0"1,12 10 1,-12-10-16,1 10-4,2 6-3,-2-1-2,0 4-1,-1 8-1,1 3 1,-2 2-2,0 6 0,0 3 0,0-4 1,0-3-2,2 1 0,0-5 0,2-5 0,1-5 0,1-5-1,1-5-1,-6-10-3,17 15-10,-7-9-15,-10-6 0,17-7 0,-13-3 0</inkml:trace>
  <inkml:trace contextRef="#ctx0" brushRef="#br0" timeOffset="2486.1421">14743 7035 14,'0'0'26,"18"-1"1,-18 1 0,18-3-13,-5-1-1,-1-2-3,6 3-4,-5-5 0,4 1 0,-3-2-3,2 1 0,-3-4 0,2 7-2,-4-3 1,-2-1 0,-1-1-1,-8 10 0,9-14 1,-9 4-1,0 10 1,-6-19-1,-1 7 0,7 12 0,-15-15 0,4 9-1,-2 3 0,0 5 0,-1 4 0,-1 2-1,0 5 1,0-1 0,1 2-1,1 4 1,3 0 0,1-3 0,3 1 0,3 1 1,2-1 0,4 2 1,1-2-1,5-2 1,-1-1 0,4 1 0,1-1 1,1-4-1,1-3 0,2 2 0,-1-6-1,2 2 1,-1-1 0,-1-6-1,1-1 0,0 3-1,0 0-2,-5-4-1,3 4-6,-15 1-16,16-13-10,-16 13-2,11-7 1,-11 7 1</inkml:trace>
  <inkml:trace contextRef="#ctx0" brushRef="#br0" timeOffset="7177.4105">13557 7603 16,'0'0'15,"0"0"-1,0 0 0,0 0-2,0 0-1,0 0 0,0 0-3,0 0 0,-10 9-3,10-9-1,-9 11 0,9-11-2,-18 23 0,3-11 0,-2 6-1,-3 4 0,-5 4 0,-4 1 0,-4 2 0,0 2-1,-6 1 1,4 2 0,-5-1 0,0-1 0,1-2 0,3 1-1,-1-1 1,1-3 0,4-1-1,-1-1 1,4-3-1,2-4 0,4 1 0,2-7 1,3-2-1,4-1 0,3-3 0,11-6 0,-13 11 1,13-11-1,0 0 1,-9 6 0,9-6 0,0 0 0,0 0 0,0 0 0,0 0 0,0 0 0,0 0 0,0 0-1,0 0 0,0 0-1,0 0 0,0 0-3,0 0-5,0 0-6,3-12-15,-3 12-1,0 0 2,12-8 0</inkml:trace>
  <inkml:trace contextRef="#ctx0" brushRef="#br0" timeOffset="8621.4931">12384 8501 16,'-11'0'27,"11"0"1,0 0-7,0 0-6,-9 4 0,9-4-3,0 0-4,0 0-2,0 0-2,0 0-1,0 0-1,0 0-1,5 10 1,-5-10-2,10 9 1,-10-9 0,17 15 1,-5-6-2,1 1 1,0-1 0,3 2-1,-1 4 1,0-5 0,0 0-1,1 3 0,-3-4 0,-1 0 0,0 0 2,-1-2-2,-1-4 0,-10-3-2,15 8 4,-15-8-2,10 2 0,-10-2 1,0 0 1,0 0-1,0 0 0,0 0 1,0 0-1,0 0 0,0 0 0,-14 6 0,5-4-1,0 3 0,-4 0 0,0 2 0,-2 2 0,-2 0 1,-3 1-2,1 2 1,2 1 0,-2-3 1,2 1-1,0-1 0,3-2 0,3 1-1,2-1 2,9-8-1,-12 7-1,12-7 1,0 0-1,0 0 1,0 0-1,0 0-1,0 0-1,0 0-4,11-4-3,-11 4-9,0 0-14,12-8-1,-12 8 2,0 0 1</inkml:trace>
  <inkml:trace contextRef="#ctx0" brushRef="#br0" timeOffset="9937.5682">12122 8984 4,'0'0'18,"0"0"-7,0 0-2,0 0-2,0 0-2,0 0-2,0 0-1,0 0 1,0 0 0,0 0 1,-11 11 1,11-11 0,-6 10 1,6-10 0,-11 9 0,11-9 0,-13 16-1,5-5 1,-4 1-1,0 2 0,-5 0 0,2 7-1,-6 1 1,-1 3 0,-3 3-1,0 3 0,-4-2 0,-1 2-1,0-1 1,2-2-2,2-5 1,4 0-2,4-7 2,1-5-2,4-2-1,13-9 1,-12 11-1,12-11 0,0 0 0,0 0 0,0 0 0,0 0 0,0 0 0,0 0 0,0 0-1,0 0 1,6-10-2,-6 10-2,0 0-1,0 0-5,0 0-8,0 0-14,0 0-1,0 0 1,0 0 1</inkml:trace>
  <inkml:trace contextRef="#ctx0" brushRef="#br0" timeOffset="10466.5986">11369 9723 14,'-4'15'24,"-10"-7"2,1 6-11,-3 2 0,-2 3-2,0 1 0,-3-2-4,6 1-1,-3-3-3,6 0-2,1-3-1,2-4-2,4 1-1,5-10-3,-5 11-2,5-11-3,0 0-5,0 0-13,0 0-3,0 0 2,-9-19 1</inkml:trace>
  <inkml:trace contextRef="#ctx0" brushRef="#br0" timeOffset="10779.6165">11186 9665 28,'0'0'28,"9"9"1,-9-9 0,7 13-18,6 2-4,-1-1 1,7 4 0,-1-3-3,6 4-2,-2-4 1,3 0-2,-4-2 0,0 1-1,-2-2 1,-3 2-1,-2-3-1,-4-1 2,2 3-4,-12-13 1,16 20-1,-16-20-5,11 12-9,-11-12-16,0 0-1,15 0 1,-16-13 1</inkml:trace>
  <inkml:trace contextRef="#ctx0" brushRef="#br0" timeOffset="12029.688">11563 9640 29,'0'0'19,"0"0"-1,0 0-3,0 0-1,-11 9-3,11-9-2,-18 17-2,5-8-3,-2 6 0,-3 0-1,1 3-1,-1 0-1,-3 0 0,1-3-2,1 0-3,1-1-3,4-5-12,-4-8-10,18-1 1,-19-8 0</inkml:trace>
  <inkml:trace contextRef="#ctx0" brushRef="#br0" timeOffset="13192.7545">12544 9004 14,'0'0'20,"0"0"-6,0 0 0,0 0-1,0 0-1,0 0-3,0 0-2,0 0-2,3 13 0,-1-3-1,1-1 0,1 6 1,2 0-2,1 7 1,0 0-1,2 3 1,1 4-2,0 4 1,1-1-1,3 6 0,-2-1 0,1 0-1,0 0 1,1 0-1,0-2 0,0-3 0,-2-3 0,-1-4 0,-1-4-1,1-2 1,-4-7 0,-7-12 0,11 13 0,-11-13-1,0 0 0,0 0-1,11 5-5,-11-5-9,-4-12-16,4 12-1,0-9 0,0 9 0</inkml:trace>
  <inkml:trace contextRef="#ctx0" brushRef="#br0" timeOffset="13960.7985">13026 9616 16,'0'0'24,"-4"19"-5,3-5-3,1 3 0,-1 1-3,0 2-3,1 6-2,-1-4-1,1 2-1,-3-5-2,3 1 0,-3-4-2,3-1 0,-2-3 0,2-12 0,-2 13 0,2-13-1,0 12 0,0-12 0,0 0-2,0 0 1,0 0-3,0 0-1,0 0-3,0 0-6,5-10-15,-5 10-3,0-11 1,0 11 1</inkml:trace>
  <inkml:trace contextRef="#ctx0" brushRef="#br0" timeOffset="16014.916">14920 7521 7,'0'0'12,"0"0"-1,0 0 1,12 6-2,-12-6 1,16 11-2,-7-4 0,4 3 0,1 6-1,5-1-1,-1 5-1,4-2-1,3 7 0,0 0-1,3 3-1,-1 0 0,3-1-1,0 1 1,2 4-1,0-1 0,-2-2 0,2-1 1,2 3-2,-3-2 1,0 1 0,-3-2-1,1-3 1,-4-4-2,3 4 1,-4-4 0,-2-4 0,-3 0 0,0 0-1,-4-4 1,0 1 0,-4-3-1,-11-11 1,16 13-1,-16-13 0,10 11 0,-10-11-1,0 0-2,0 0-2,10 1-7,-10-1-16,0 0-4,0 0 2,0 0-1</inkml:trace>
  <inkml:trace contextRef="#ctx0" brushRef="#br0" timeOffset="21979.2571">15839 8601 21,'10'-4'25,"-10"4"-7,0 0-1,0 0 0,0 0-5,0 0 0,0 0-3,0 0-1,-1 16-3,2-2-1,-1-1 1,2 7-2,-2 0 1,1 1-2,-1-3 0,-1 4-1,1-5 0,-1-1 0,-1 0 0,0-4-1,0-3 0,2-9-1,-2 13-2,2-13-4,0 0-9,0 0-16,0 0-1,0-12 1,-4-3 0</inkml:trace>
  <inkml:trace contextRef="#ctx0" brushRef="#br0" timeOffset="22207.2701">15830 8470 23,'0'0'26,"9"-3"0,-9 3 1,0 0-18,0 0-3,0 0-3,0 0-6,11 1-6,-11-1-12,11-3-6,0 7 0,-11-4 1</inkml:trace>
  <inkml:trace contextRef="#ctx0" brushRef="#br0" timeOffset="22875.3083">16289 8425 1,'0'0'26,"0"0"2,0 0-5,-13 2-3,13-2-2,-14-2-3,3 0-4,11 2-2,-17-2-4,17 2-1,-16 2-1,16-2-2,-15 1 0,15-1-1,-14 6 0,14-6 0,-11 13 0,11-13 1,-11 15-1,7-2-1,0-2 2,0 2-1,1 0 0,2 3 0,1-3 0,0 3 0,1 4 1,3-1-1,-1 1 1,2 1-1,1-1 0,-1 1 2,-2 0-2,2 1 0,-1-5 0,-1 2 0,1 0 0,-2-2 0,0 2 0,1-3 0,-2 0-2,-1-3 1,1 0-2,-1-13-1,-1 14-5,1-14-6,0 0-11,0 0-6,-14-8 0,14 8 2</inkml:trace>
  <inkml:trace contextRef="#ctx0" brushRef="#br0" timeOffset="23168.3251">16041 8692 5,'0'0'26,"-10"5"0,10-5 2,0 0-11,11 0-5,0 0-1,0-3-4,5 1 0,1-2-2,3 2-1,-1-3-1,2 3 0,-2-1-1,0 2-1,-2-2 0,0-1-1,-3 4-1,-2-3-2,1 5-10,-3 0-17,-10-2-2,14-6 2,-14 6-2</inkml:trace>
  <inkml:trace contextRef="#ctx0" brushRef="#br0" timeOffset="26270.5025">15754 9149 1,'0'0'15,"0"0"-2,0 0 0,0 0-3,-9 11 0,9-11-3,-7 13 1,-2-4 0,3 0-1,-4 2-1,-1 2 0,-3 2 0,0 4-1,-4 1 0,-1 2 0,-2 1 0,-3 5-1,-3 1 0,-3 1 0,-1-2-1,1 0 0,0-3-1,3-1 0,2-2-1,4-4 0,3-5 0,6 2-1,2-6 0,10-9 1,-12 10-1,12-10 0,0 0 0,0 0 0,0 0 0,0 0 0,0 0 0,0 0 0,0 0-1,0 0 0,0 0 0,9-12-1,-9 12-1,0 0-1,10-4-2,-10 4-4,0 0-7,0 0-12,0 0 0,10-2 1</inkml:trace>
  <inkml:trace contextRef="#ctx0" brushRef="#br0" timeOffset="28120.6084">14767 10021 13,'0'0'21,"0"0"-4,0 0-5,9 5 0,1-5 0,0-1-3,3 3-1,0-4 0,3 2-2,-1-2 0,4 3-2,-2-2-1,1 2 0,-4 0-2,3 0 0,-3 2 0,1-1-1,-2 2 1,-2-3 0,1 1-2,-2 0 1,-1-1-2,-9-1-2,17-1-2,-17 1-5,0 0-6,11-2-13,-11 2 2,0 0 1</inkml:trace>
  <inkml:trace contextRef="#ctx0" brushRef="#br0" timeOffset="28468.6283">14790 10137 13,'0'0'26,"0"0"0,0 0 3,0 0-16,5 9-3,-5-9-1,14 4-2,-4-5-2,3 5-1,1-3-1,3 1-1,-1-2 0,2 2-1,0-1 0,-1 0 0,0-2-1,-1 1 0,0 0-2,-5-4-3,4 7-4,-15-3-7,16-8-14,-4 11-2,-12-3 3,9-2 0</inkml:trace>
  <inkml:trace contextRef="#ctx0" brushRef="#br0" timeOffset="28983.6577">15201 9985 22,'0'0'25,"0"0"-3,0 0-6,13 5-3,-13-5 0,13 2-3,-13-2-3,20 1 0,-9-1-3,4 4-1,1-3-1,2-1 0,-1 0-1,1 1 0,-2-1 0,0 0-1,-2 1 0,-2-1-1,-1 1-2,-11-1-4,15 3-5,-15-3-5,0 0-15,0 0 3,0 0 0</inkml:trace>
  <inkml:trace contextRef="#ctx0" brushRef="#br0" timeOffset="29349.6787">15194 10117 18,'0'0'23,"0"0"-5,0 0-4,10 5 2,-10-5-3,14-1-3,-3 1 0,0-3-2,6 4-2,-1-2 0,5 0-2,-2 1-1,2 2-1,-1-1 0,1 0 0,-3 2-1,-2 0 0,-2-2-1,-2 2 0,-2 0-1,-10-3-3,16 4-5,-16-4-6,0 0-16,0 0-1,0 0 2,0 0 0</inkml:trace>
  <inkml:trace contextRef="#ctx0" brushRef="#br0" timeOffset="31729.8148">14880 10469 10,'0'0'22,"0"0"-5,0 0-1,0 0-2,0 0 0,0 0-4,0 0-2,-10 4-1,10-4-2,0 0-1,-12 16-1,3-5-1,-2 1 0,-2 4 0,-1 0-1,-5 5 1,-2 4-1,-3 0 2,-1 2-2,-3 1 1,0 3 0,-2 0-1,0 1 0,0-1 0,3-1 0,-2 2-1,1 0 1,0-2 0,2-5-1,5-3 1,1-2-1,2-3 1,4-4-1,3-3 1,11-10-1,-14 9 0,14-9 0,0 0 0,0 0 1,0 0-2,0 0 1,0 0-2,4-11-1,-4 11-3,9-13-5,-9 13-11,13-8-9,-12-1 0,-1 9 1</inkml:trace>
  <inkml:trace contextRef="#ctx0" brushRef="#br0" timeOffset="32571.863">15251 10481 10,'0'0'12,"0"0"1,0 0-1,0 0 0,-5 14-1,5-14-1,4 17 0,0-5-2,2 4-1,3 1-2,3 3-1,2 2-1,4 1 0,1 2 0,4 2-1,2 0-1,1 0 0,2 2 0,-1 0 0,-1-1 0,0-1-1,-1-4 1,-4 2-1,0 1 1,-4-2-1,0-2 1,-4-4-1,0 1 0,-2-4 0,-2-1-1,-1-4-4,-8-10-5,10 0-18,-10 0-1,0 0 2,10-7-1</inkml:trace>
  <inkml:trace contextRef="#ctx0" brushRef="#br0" timeOffset="33459.9138">15672 11305 8,'-9'4'20,"8"11"2,-10-5-6,5 2-7,-1 3 1,2 1 0,3 2-2,-1 0-1,2 5 1,1-2-1,2 1-1,1-1-2,4 2 0,0-6 0,2 2-1,1-5 0,4-4-1,0-5 0,4-1-1,-1-6 1,2-4-1,-1-6 0,2-1-1,-1-6 0,-2 0 0,-3-3 0,-3-4 0,-4 0 0,-3 1-1,-4-2 1,-6-1 1,-4 3-1,-5 1 0,-1 2 1,-6 6-1,-2 6 1,0 1 1,-2 6-2,3 7 1,1 0-1,4 3-1,2 3-5,4-2-13,1-3-13,9 7 0,2-12 0,-1 15 0</inkml:trace>
  <inkml:trace contextRef="#ctx0" brushRef="#br0" timeOffset="35197.013">14099 11340 9,'7'-9'16,"-7"9"-1,0 0 2,0 0-2,0 0 0,0 0-2,0 0-1,0 0-2,-11 4-1,3 6-2,-5-2-1,0 8-1,-5-1 0,1 4 0,-6 1-2,2 0 1,-3 2-2,1 0 2,0-3-2,5-1-1,1-7 0,5 2 0,2-6-1,10-7-1,0 0-1,0 0-4,0 0-6,3-10-11,-1 0-10,4 0-1,-5-7 1</inkml:trace>
  <inkml:trace contextRef="#ctx0" brushRef="#br0" timeOffset="35600.0362">13767 11226 0,'0'0'22,"0"0"1,-14 3 2,14-3-14,-2 11-1,2-11-1,4 19-1,0-6-2,0 1-1,1-2 0,6 2-1,-11-14-1,19 18-1,-19-18 0,20 6 0,-8-8 0,1-2-1,-1-6 1,-2-2-1,-1-4 0,0 1 0,-2-2 0,-5 2 0,-3 0-1,-5 4 0,-3 3 0,-1 6-2,-1 8-1,-8-1-4,6 8-7,0 7-15,-4-7-2,14 9 2,-3-7 0</inkml:trace>
  <inkml:trace contextRef="#ctx0" brushRef="#br0" timeOffset="36107.0652">14251 11582 14,'-10'2'26,"7"10"1,-7-5 2,10-7-16,-9 21-2,5-11-1,6 2-3,-2-12-1,8 19-1,-8-19-1,19 12-1,-8-11 0,4-1-1,-2-3 0,1-3 0,-1-2-1,1-3 0,-4-3 0,-2 3 0,-4-4 1,0-1-1,-7 1 0,-1 0-1,-5 4-1,-4 1 0,-3 5-5,-4-1-4,2 6-20,-1 10-3,-9-2-1,6 11 2</inkml:trace>
  <inkml:trace contextRef="#ctx0" brushRef="#br0" timeOffset="36708.0993">13693 11847 4,'10'-2'26,"-10"2"2,0 0 1,0 0-11,0 0-5,0 0 1,-17 6-3,10 10-3,-7-3 0,2 10-3,-6-1 2,2 6-2,-6 0-1,-1 5 0,-2-4-1,0 3-1,0-2 0,2-3 0,1-4-1,6-2 0,0-7 0,7-1-1,9-13 0,-10 9-1,10-9 0,0 0-2,5-10-4,-3-3-6,8 4-19,0 2-3,-6-4-1,-4 11 1</inkml:trace>
  <inkml:trace contextRef="#ctx0" brushRef="#br0" timeOffset="37263.1311">13211 12518 15,'0'0'27,"2"10"2,-10 1-2,-2 2-11,-2 9-1,-7 0-3,1 6-2,-5-4-2,1 6-3,-3-6 1,5 1-3,-2-3 0,6-5-2,5-3 0,1-3-2,3-2-1,7-9-3,0 0-4,-9 4-4,9-4-8,0 0-12,5-18-1,-2 7 2</inkml:trace>
  <inkml:trace contextRef="#ctx0" brushRef="#br0" timeOffset="37551.1478">12947 12539 36,'0'0'31,"6"-10"4,-6 10-2,15 4-17,-15-4-5,21 4 0,-7 3-5,4 5-2,3 1 0,5 3-3,0 0 1,1 0-1,-2-1 0,1 1 0,-1-4-1,-2-1 1,-5-2-1,-3 0-1,-2-1-1,-3-2-1,0 2-4,-10-8-13,0 0-15,9 11 0,-9-11-2,0 0 3</inkml:trace>
  <inkml:trace contextRef="#ctx0" brushRef="#br0" timeOffset="38405.1965">14262 11895 3,'0'0'25,"3"-14"3,-3 14-8,0 0 0,-1-10-2,1 10-2,0 0-4,0 0-3,0 0-2,0 0-1,3 9 0,2 4-2,0 2-1,4 6-1,2 2 0,1 5-1,2 3 1,0 2-2,4 0 1,-1 1-1,1-2 0,-2-4 1,-2-1-1,-1-5 0,-2-2-1,-3-5-1,-2-4-2,-6-11-10,0 0-20,0 0-1,1-15 0,-1 15 1</inkml:trace>
  <inkml:trace contextRef="#ctx0" brushRef="#br0" timeOffset="39314.2486">14395 12594 39,'7'-12'31,"-7"12"1,7-10 0,-7 10-20,5-9-5,-5 9-1,0 0-2,10-14-2,-10 14 0,14-8-1,-2 7 1,-3-2-1,5 3 0,-3 3 0,-1 0-1,2 3 1,-3 2-1,-1 4 0,-1-1 0,-2 4 0,-2 1 0,-3 2 0,-1 1-1,-5 3 1,-1-1 0,-2 1-1,-4 2 1,2 1 0,-5-3 0,0-2 0,1-1 1,2-4-1,2-2 1,3-3-1,8-10 2,-11 7-1,11-7 0,0 0 1,16-3 0,-6-1 1,2 2-1,2-1 0,2 2 0,2 0 0,1 2 0,-5 1-1,3 4 0,-3-2 0,1 2-1,-2-1 0,-3-2-2,1 3-2,-11-6-4,14 4-16,-14-4-12,0 0 0,0 0-1,-8-16 2</inkml:trace>
  <inkml:trace contextRef="#ctx0" brushRef="#br0" timeOffset="40391.3102">13312 12499 3,'0'0'6,"0"0"1,0 0 0,0 0-1,0 0 0,-14 4 1,14-4-2,-12 15 0,4-2 0,-3-1-2,0 4-2,0 3-6,-7-7-14,9 12 1</inkml:trace>
  <inkml:trace contextRef="#ctx0" brushRef="#br0" timeOffset="43895.5106">16554 9136 10,'0'0'9,"0"0"0,0 0-1,0 0-1,0 0 0,0 0 0,0 0-1,0 0 0,0 0 0,16 9 0,-7-2 1,1 2-1,6 2-2,1 5 1,3 4-2,2 2 0,3 5 0,2 3-2,4 1 1,1 4-1,0 2 0,1-1 0,2 0 0,1 1 1,0 1 0,0-1 1,-2-2-1,1-1 1,-3-3 0,1-1 0,-3-3-1,0-5 1,-6-4-2,1 0 1,-4-6 0,-4-3-1,-3-3 1,-4 0-1,-10-6 0,11 4 0,-11-4-1,0 0-4,0 0-6,0 0-19,0 0-2,12 11 1,-12-11-1</inkml:trace>
  <inkml:trace contextRef="#ctx0" brushRef="#br0" timeOffset="45471.6008">17581 10048 0,'0'0'21,"0"0"3,0 0-7,0 0-2,0 0 1,14-6-4,-4 6-3,0-4 0,6 5-2,3-2-2,3 2-1,0-3-1,3 2-1,0 1 0,0-2 0,-1-1-1,1 0 0,-5-1 0,-4 0-2,0 2-1,-6-3-4,-1 3-8,-9 1-10,0 0-7,0 0 2,-18 3-1</inkml:trace>
  <inkml:trace contextRef="#ctx0" brushRef="#br0" timeOffset="45746.6165">17624 10160 18,'0'0'26,"0"0"2,14 4-8,-3-5-4,3 2-1,3-1-3,5 2-3,-3-2-3,4 3-2,-4-1-1,1-1-1,-3 1-1,0 1 0,-5-1-1,-2-1 0,-10-1-4,13 2-5,-13-2-9,13 7-13,-13-7-1,0 0 0,0 0 1</inkml:trace>
  <inkml:trace contextRef="#ctx0" brushRef="#br0" timeOffset="47376.7095">17645 10551 19,'0'0'15,"0"0"-2,0 0 0,0 0-2,0 0-2,-2 12 0,2-12-2,-6 16-2,2 0-1,-3 1 0,-1 5-1,-5 5 0,-1 4-1,-5 3 1,-3 5-1,-2 4 1,-1 0 0,-5 0 0,2 4 0,0-6 0,2-1 0,2-8 0,6-5-1,1-8 1,5-2-1,5-8 0,7-9-1,0 0-2,0 0-2,0 0-5,7-17-8,-3 7-14,6 8-2,-10-8 1,0 10 1</inkml:trace>
  <inkml:trace contextRef="#ctx0" brushRef="#br0" timeOffset="47859.7372">17228 11442 23,'0'0'29,"-6"12"0,-2-3-7,-3 2-5,1 7-3,-6-1-3,0 5-4,-3 0-2,2 5-2,-3-4-2,1 0 1,2-4-2,1-3 0,4-2 0,5-3-2,7-11-1,-13 10-4,13-10-5,0 0-6,-4-9-10,4 9-5,1-17 2,0 5 2</inkml:trace>
  <inkml:trace contextRef="#ctx0" brushRef="#br0" timeOffset="48112.7518">16995 11489 15,'3'-18'28,"-3"18"1,0 0-3,7-9-8,-7 9-4,18 5-2,-2 4-4,-1 2-3,7 4-1,-1-1-1,3 4-1,0 2 0,1-2-1,-4 1 0,-2-2 1,-1-4-4,-4-3 0,2 2-3,-6-11-9,3-6-18,-1 4-1,-6-12 0,7 3 1</inkml:trace>
  <inkml:trace contextRef="#ctx0" brushRef="#br0" timeOffset="49014.8034">18039 10472 8,'0'0'24,"0"0"-4,0 0-4,0 0-1,0 0 0,0 0-3,10 4-2,-10-4-3,10 14-1,-3-3-1,3 2-1,2 6 0,1 3-2,4 3 0,2 5 0,1-1 0,2 5-1,-1 2 0,4 5 0,0-3 0,2 0 0,1 1 0,1 0 0,-1-2 1,1-2 0,-3-4 0,1-4 1,-2-2-1,-1-1 0,-4-6-1,-2 0 1,-1-4-1,-1 0 0,-2-4 0,-3 0 0,-2-2-1,-9-8 0,13 8-4,-13-8-11,0 0-17,0 0-2,-16-10-1,16 10 1</inkml:trace>
  <inkml:trace contextRef="#ctx0" brushRef="#br0" timeOffset="49740.845">18883 11438 5,'0'0'21,"0"0"-3,0 0-5,0 0 1,0 0-2,0 0 0,0 0-2,4-9-1,-4 9-2,0 0 0,-13 13-2,4-6-1,-2 7 0,-5-1 0,-2 9 0,-4-1 0,0 2 0,-1-2 0,2 3 0,0-4-1,2-2 1,5-4-2,5-4-1,9-10 0,-11 10 0,11-10-1,0 0-1,0 0-3,0 0-5,15-9-11,-15 9-13,9-4-2,-9 4 2,0 0 0</inkml:trace>
  <inkml:trace contextRef="#ctx0" brushRef="#br0" timeOffset="53558.0631">18549 11977 25,'0'0'15,"0"0"-1,-7 12 1,7-12-3,-11 16 0,5-2-3,-4 2-1,-2 6-1,-3 4-1,-3 3-1,-7 2 0,2 3 1,-5 0-1,2 1 1,-2-5-1,4-1-1,2-7-1,6-5 0,4-4-1,12-13-1,-10 10-1,10-10-2,0 0-2,12-14-8,-1 3-13,2 6-8,-5-7 0,2 7 0</inkml:trace>
  <inkml:trace contextRef="#ctx0" brushRef="#br0" timeOffset="54206.1004">18152 12619 2,'0'0'27,"10"-3"1,-10 3 2,-9 0-10,3 10-5,-8-1-1,1 7-3,-8-1-3,4 7-1,-6-2-2,2 3 0,-2-2-3,4-1 0,-1-2 0,6-3-1,2-2-1,2-6-1,10-7-1,-9 6-2,9-6-5,0 0-4,4-12-11,-4 12-9,4-20-1,-1 11 2</inkml:trace>
  <inkml:trace contextRef="#ctx0" brushRef="#br0" timeOffset="54461.115">17907 12615 35,'10'1'29,"0"4"3,-10-5-7,15 10-11,1 0-3,-2 0-1,8 7-5,0-3-1,4 2-1,-1-1 1,2 0-3,-3-4 0,-2 0 0,-2-2-2,-3-4-1,-3 0-4,-5-6-5,2 2-13,1 1-8,-12-2-3,9-7 3</inkml:trace>
  <inkml:trace contextRef="#ctx0" brushRef="#br0" timeOffset="55196.157">18963 11819 4,'0'0'25,"11"17"1,-11-17-4,1 11-7,3-1-1,2 3 0,3 5-4,4-2-1,4 8-3,1 0 0,4 4-1,-1-4-1,4 8-1,-2-2 0,1 0-1,-3-1 1,0-3-1,-5-3-1,1-2 0,-4-5 1,0-2-1,-4-6-1,-9-8-2,13 11-4,-13-11-15,0 0-12,0 0-2,0 0 1,0 0 1</inkml:trace>
  <inkml:trace contextRef="#ctx0" brushRef="#br0" timeOffset="56171.2128">19279 12664 34,'0'0'30,"0"0"1,0 0-1,0 0-19,-1-13-2,1 13-1,8-12-2,-8 12-2,13-14 0,-1 6 0,-12 8-1,20-13-1,-20 13 0,21-4-1,-10 4 0,1 3 0,-2 3-1,-3 4 0,3 1 0,-3 4 0,0 1-1,-6 0 1,-3 3 0,-2 1-1,-5-2 0,-2 2 1,-2 0-1,-5-1 1,-1-1 0,3 0 0,-2-3 0,3-3 0,1-3 1,5 1-1,9-10 1,0 0 0,-4 9 1,4-9-1,18-1 1,-4 2 0,2 0 1,3-1-1,1 1 0,3 0 0,-6-2 0,2 3-1,-6-1 1,1 0-1,-5 0-1,-9-1-1,11 4 0,-11-4-2,0 0-3,0 0-7,0 0-25,0 0 2,-13-10-1,13 10 1</inkml:trace>
  <inkml:trace contextRef="#ctx0" brushRef="#br0" timeOffset="59543.4056">16748 8685 7,'20'-2'12,"-9"-1"-1,7 4 0,-1-1-1,4 4 0,0-3-1,2 3-1,2 1 1,2-2-2,3 2 0,5 2-2,5-2 0,4-1 0,7 1-1,5-1-1,5 0-1,5-1 0,5 0 0,2 1-1,5 0 0,-2 1-1,1 1 1,-4-1-1,-1 4 0,0 0 1,-3 0-1,-4 2 2,0 2-1,3-1 0,-1 2 1,2 1 0,5-2 0,3 1-1,6 2 1,3-2-1,3-3 0,4 2-1,2-4 0,2 1 1,0 1-1,-3 0 0,-3-3 1,-6 3 0,-2 2-1,-5 0 1,-4-1 0,-3 0 0,-1 2-1,-5-4 1,1 4 0,1-3-1,0-1 2,-2 0-2,0 0 1,1-1 0,-3 1 0,-1-3 0,-1 1 1,-5-2-1,1 3 0,-1-1 1,0-1 1,-3-2-2,-1 5 0,-1-2 0,-1 0 1,0 3-1,-1-1 0,-1 0 1,0 2-1,-3 1 1,3-2-1,-3-1 0,0 1 0,-3-4 1,0 1-2,-2-1 1,-3-2-1,-3 1-3,-6-3-12,-8 1-21,1-1 2,-8-4-2,2 2 2</inkml:trace>
  <inkml:trace contextRef="#ctx0" brushRef="#br0" timeOffset="62339.5656">21604 9621 11,'0'0'14,"0"0"1,0 0-2,-10 2-1,10-2-1,0 0 1,0 0-3,0 0-1,0 0 0,0 0-1,0 0-1,10 3 0,-10-3-1,16 1 0,-4-2 0,1 1-2,3-2 0,2 0-1,2 1 0,1 0-1,1-1 0,0 2 0,-1-3-1,-1 3 0,-2 0 0,-3-1-1,-1 2-1,-14-1-2,15 4-1,-15-4-4,0 0-4,1 12-8,-1-12-10,-11 11 1,-1-13 1</inkml:trace>
  <inkml:trace contextRef="#ctx0" brushRef="#br0" timeOffset="62687.5855">21592 9763 18,'0'0'15,"-7"11"-4,7-11 3,0 0-1,0 0 1,0 0-3,12 7 1,-12-7-2,16 3 0,-4-4-1,3 3-2,2-3-1,4 3-1,0-3-1,4 0 0,-1-1-2,0 2 0,-2-1-1,1 1 1,-5-1-1,-3 1-4,-3 1 1,-12-1-3,14 4-8,-14-4-15,0 0-4,0 0-1,-20 6 2</inkml:trace>
  <inkml:trace contextRef="#ctx0" brushRef="#br0" timeOffset="63824.6505">21336 10009 3,'12'5'24,"-12"-5"1,0 0-7,0 0-2,-12-3-2,12 3-4,0 0-1,-12 7-3,12-7-1,-11 13-1,3-1-1,-1 2-1,-5 3 0,-1 1 1,-4 4-1,0 0 1,-5-2 0,3 2 0,0-7-1,3 1 1,1-4 0,6-3-1,2-7-1,9-2 0,0 0-1,0 0-2,0 0-3,5-16-9,0 5-18,5 9-1,-8-7 1,-2 9 1</inkml:trace>
  <inkml:trace contextRef="#ctx0" brushRef="#br0" timeOffset="64425.6849">20613 10449 5,'13'-4'24,"-13"4"2,0 0-8,0 0 1,0 0-3,0 0-2,0 0-2,-2 12-2,-10-3-2,1 6 0,-6-1-2,-2 5-1,-6 4-1,2 2-1,-5-3-1,0 1 0,0-3 0,4-2-2,2-2 1,5-4-1,4-5-1,3-2-1,10-5-1,-9 1-2,9-1-4,0 0-5,0 0-11,11-8-9,-12-2 0,1 10 2</inkml:trace>
  <inkml:trace contextRef="#ctx0" brushRef="#br0" timeOffset="64712.7012">20356 10455 24,'5'-10'29,"-5"10"0,0 0 3,0 0-16,16 3-5,-16-3-3,18 19-2,-7-8-2,7 3 0,-2 1-2,7 2 1,-2 0 1,0-2-2,1 2-1,-1-1 0,-1-3 1,0 1-3,-4-1 1,0-3-3,0-2-6,-4-1-9,-12-7-15,23 6-1,-14-11 0,7 1 2</inkml:trace>
  <inkml:trace contextRef="#ctx0" brushRef="#br0" timeOffset="65586.7513">21819 10039 23,'0'0'23,"0"0"-5,0 0-3,0 0 0,-1 15-5,1-3-2,2 3-1,-2 5-2,3 4-1,-2 5 0,2 4-2,-1 4 0,0 1-1,0 0 0,-1 1 0,0-2 0,0-5 0,0-4-1,-1-4 1,0-5 0,2-6-1,0-3 0,-2-10-3,0 0-5,0 0-13,0 0-9,11-9 1,-12-4 1</inkml:trace>
  <inkml:trace contextRef="#ctx0" brushRef="#br0" timeOffset="67673.8707">21865 10905 10,'9'-10'23,"-9"10"-2,0-9-2,0 9-1,0 0-3,0 0-2,0 0-2,0 0-3,0 0-2,0 0-1,-4 15-2,7 0 0,-2 2-1,1 7 0,-1 3 0,2 5 0,-2 0-1,0 0 1,0-1-2,-1-1 1,-1-4-1,1-2 1,-1-4-1,0-5-1,0-1 1,1-14-3,-2 18-2,2-18-8,0 0-14,0 0-5,-5-10-1,5 10 2</inkml:trace>
  <inkml:trace contextRef="#ctx0" brushRef="#br0" timeOffset="67987.8886">21715 11142 10,'0'0'26,"0"0"1,10-6 3,1 0-14,5 1-4,-4-1-1,9 4-1,-4-4-2,7 4-2,1-3-2,3 5 0,0-2-2,3 1 0,0-1 1,-2 1-3,-1 0 1,-4 1-1,-3 1-1,-4-2-2,-3 2-2,-14-1-9,11-4-18,-11 4-2,0 0 2,0 0 0</inkml:trace>
  <inkml:trace contextRef="#ctx0" brushRef="#br0" timeOffset="69770.9904">21662 11537 12,'0'0'17,"9"-13"-2,-9 13 0,0 0-2,0 0 0,0 0-3,0 0-1,-1 13-1,-6-3-2,-2 4-1,-3 4-1,-1 3 0,-7 3-2,0 3 1,-4 1 0,-1 1 0,-3-2 0,1 1 0,1-10 0,2 2-1,5-8 0,4-1 0,5-6-1,10-5-1,0 0-1,0 0-5,13-6-10,3 4-15,-16 2-1,21-7 1,-21 7 0</inkml:trace>
  <inkml:trace contextRef="#ctx0" brushRef="#br0" timeOffset="70340.0232">21226 12042 2,'13'-9'26,"-13"9"2,2-9-7,-2 9-1,0 0-3,0 0-3,-10 5-2,4 5-4,-6 0-2,2 4-3,-5 2-1,1 3-1,-4 3 0,3 0 0,-2-1 0,-1-1-1,4-2 0,-1-3-1,5 0-1,0-8-1,10-7-3,-11 10-3,11-10-8,0 0-10,0 0-5,11-10 1,-11-9 1</inkml:trace>
  <inkml:trace contextRef="#ctx0" brushRef="#br0" timeOffset="70606.0384">21086 12001 21,'0'0'27,"15"-1"2,-15 1 0,0 0-15,6 20-5,-3-8-2,4 6-1,-1 1-2,3 3-1,-1 2 0,1-1-1,-1-2-1,2 1-1,-3 1-2,-1-6-2,1 2-1,-5-8-3,3 1-2,-5-12-3,-1 13-3,1-13-5,0 0-7,0 0 2</inkml:trace>
  <inkml:trace contextRef="#ctx0" brushRef="#br0" timeOffset="70841.0518">21047 12157 4,'-12'3'26,"12"-3"3,0 0 2,0 0-13,14 9-2,-4-11-3,9 4-3,-2-4-3,10 2-2,-1-1-1,5-1-3,-1 0-2,-2-1-3,0 6-8,-4-1-14,-6-3-6,1 5-1,-19-4 1</inkml:trace>
  <inkml:trace contextRef="#ctx0" brushRef="#br0" timeOffset="71530.0912">20953 12576 23,'0'0'29,"0"0"-1,0 0-4,0 0-9,0 0-2,0 13-3,0-13-5,-14 24-1,4-8-1,0 2-1,-2 1 0,-1 4-1,-2-4 0,1 2 0,-2-1 0,1-3 0,1-2 1,2-2-1,2-2 0,10-11 0,-15 13 1,15-13-1,0 0-1,0 0 0,0 0 0,0 0-3,0 0 0,0 0-6,0 0-10,0 0-13,0 0-2,16 5 2,-16-5 0</inkml:trace>
  <inkml:trace contextRef="#ctx0" brushRef="#br0" timeOffset="72806.1642">20555 13179 23,'0'0'26,"2"-11"2,-2 11-9,16-10-6,-5 3 0,4 1-1,-2-3-3,6 6-2,0-3-1,3 4-2,-2 1-1,2 3-1,-3 0-1,-2 4-1,-1 0 1,-4 3 0,-12-9 1,8 19-2,-12-8 2,-6 1-1,-6 3 0,-1 1-1,-6-1 1,-1 2-1,1-3 1,2-2-1,4-2 0,6-2-1,11-8 1,0 0 1,0 0-1,11 6 0,5-7 0,2 3 1,3 0-1,0 1 1,-2 3-1,0 2 0,-2 3-1,-5 0 1,-6 3-1,-4-1 1,-4 0 0,-5 0-1,-3-1 1,-4-3 1,-3 0-1,-2-3 1,-1-3 0,3 0 0,-1-2 0,4-1-1,1-2 0,4 0-2,9 2-2,0 0-4,0 0-11,7-9-15,-7 9-1,18-13 2,-10 2 0</inkml:trace>
  <inkml:trace contextRef="#ctx0" brushRef="#br0" timeOffset="73560.2074">21296 12583 24,'0'0'26,"0"0"-6,0 0 0,-5 11-3,6 1-3,2-3-3,4 9-2,3-4-2,7 8-1,3-2-2,6 0 0,1 2-1,4 4 0,1 0 0,1 0-1,-3-3-1,-1 0 0,-4-2-1,-2-2 1,-3-2-1,-5-6 0,-1-1-2,-14-10-6,20 10-11,-9-4-14,-11-6-2,0 0 2,-3-12 0</inkml:trace>
  <inkml:trace contextRef="#ctx0" brushRef="#br0" timeOffset="74176.2424">21897 13152 13,'0'0'23,"0"0"-4,0 0-6,0 0 1,-4 13 0,-5-3-3,2 2-1,-7 2-2,1 4-2,-6-1 0,2 4-2,-4-2 1,0 1-1,2-4 0,-1 2 0,5-5-1,1-3 0,4-2-2,0-2-2,10-6-2,0 0-3,0 0-8,0 0-15,0 0-4,0 0 2,-3-21-1</inkml:trace>
  <inkml:trace contextRef="#ctx0" brushRef="#br0" timeOffset="74430.2571">21644 13226 24,'0'0'29,"0"0"0,0 0 3,12 3-14,1 2-9,0-3-1,6 10-1,-1-5-1,4 6-1,1-2 1,0 5-2,-3-2-2,-1 1 0,1 0-3,-5-6-3,3 3-12,-4-1-18,-14-11 0,13 0 0,-15-10-1</inkml:trace>
  <inkml:trace contextRef="#ctx0" brushRef="#br0" timeOffset="75297.3067">22258 11473 17,'0'0'21,"0"0"-2,-1 11 1,1-11-2,6 11-2,1 0-3,1 1-1,6 4-2,5 1-2,7 6-1,2 0-1,8 6 0,2-2-2,6 4-1,2 0-1,1 4 0,-3-4 0,-3 2-1,-4-2 0,-5-1 0,-6-3 0,-3-2 0,-9-4 0,-2-5 0,-7-2 0,-5-14-3,4 15-2,-4-15-9,0 0-23,0 0 1,-12-10-2,12 10 2</inkml:trace>
  <inkml:trace contextRef="#ctx0" brushRef="#br0" timeOffset="76167.3565">23117 12228 43,'0'0'30,"0"0"3,11 12-8,-9-1-12,-3 0-2,4 7-1,-6 1-1,4 6-2,-2-1-1,0 6-1,-3-5-1,5 4 0,-6-4-1,1-1-1,-1-4 0,1-2-1,-6-2 0,7-5-1,0-1 0,3-10-2,-6 12-3,6-12-12,0 0-21,0 0 1,-4-10-1,4 10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1:32:50.620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11309 6161 18,'0'0'17,"0"0"0,0 0-1,0 0-3,0 0 1,0 0-3,0 0-1,0 0-1,0 0-2,0 0-1,2 17-1,1-5-1,-1 1-1,2 7 0,-1 1-1,3 3 0,-2 2 0,-1-1-1,0-3-1,0 3 0,-1-3 1,-1-6-1,-1-5 0,0-2 0,0-9 0,0 0-1,0 0 1,0 0 0,-11-10 0,8 0-1,-1-1 1,2-5 0,2-2 0,2 2 0,4-4 1,2 0 0,1 3 1,6-3 0,-1 0 1,4 6 1,-3 0-1,4-1 0,-5 4 0,2 5-1,-6-3-1,-1 8 0,-9 1-1,10 2-2,-10-2-3,-4 12-10,4-12-18,-9 17-1,-1-9-1,10-8 1</inkml:trace>
  <inkml:trace contextRef="#ctx0" brushRef="#br0" timeOffset="583.0333">11621 6243 22,'13'13'30,"-13"-13"0,0 0 2,11 9-13,-11-9-6,13 0-2,-13 0-3,23-2-1,-10-2-2,5-1-1,-3-1-1,3-3-1,-2-1 0,-2 1-1,-3 1 1,-1-3-1,-5-1 0,-5 12-1,2-19 1,-6 8 1,-5 0-2,-1 3 1,-2-2-1,-3 5 0,0 2 1,-3-1-1,1 4 0,1 9-1,0 1 1,1 4 0,3 6 0,1 2 0,4 1 0,4 4 0,5 0 1,1-2 0,3 0 0,5-1 0,0-7 0,2 0 1,1-3-1,-1-2 0,1-7 0,1 2 0,1-5-1,0-2-1,1-1-2,-2-4-5,4 3-8,-4-3-21,0-6 0,-2-3-1,-3-4 2</inkml:trace>
  <inkml:trace contextRef="#ctx0" brushRef="#br0" timeOffset="902.0515">11992 5867 63,'0'0'36,"8"11"-2,-8 0-6,-3 5-14,7 12-4,-6 3-2,4 6-2,-5 1-2,4 7-1,-3 0-1,2 0 0,0-5-3,0-5 1,1-4-3,1-6-2,9-1-6,-8-14-15,6-5-11,1-6 0,-1-9-1,5 2 2</inkml:trace>
  <inkml:trace contextRef="#ctx0" brushRef="#br0" timeOffset="1383.0791">12361 6116 37,'0'0'31,"-10"17"4,-6-9-1,-5 0-15,1 12-5,-8-3-3,3 2-4,-3 0-2,7 4-1,2-4-1,6 1-1,8-1-2,6-3 1,8-5-1,5 2 0,5-2 1,1-10 0,2-2-2,1-1 2,-3-7-1,-1-4 1,0 1-1,-5-7 0,-1-3-1,-3 1 1,-3-1 1,-3-2-1,-2 2 0,-1 1 0,-3 1 0,1 6 1,-2 4-1,3 10 0,0 0 1,0 0-1,-5 11 1,7 4-1,0 3 0,2 5 0,0 1 0,2-2 1,0 5-3,-1-8-2,4-1-5,-6-7-14,-3-11-15,12 6 2,-12-6-2,10-21 1</inkml:trace>
  <inkml:trace contextRef="#ctx0" brushRef="#br0" timeOffset="1980.113">12502 5869 73,'6'14'36,"-6"3"-1,-3 11 2,6 1-29,-3 1-2,4 14-1,-2 1-1,2 1-1,-1-4-1,1-2-2,-1-3-1,-2-4 0,3-5-1,-4-11-2,2-4-2,-2-13-1,-3 15-2,3-15-2,0 0 1,-17-18 0,17 18 2,-11-18 2,11 18 3,-11-18 2,7 7 3,4 11 2,-3-14 2,3 14 2,5-18-1,5 12 1,-2-5 1,5 6-2,1-2 0,3 2-2,-2-5 0,4 10-2,-1 1 0,-1-1 0,1-1-2,-1 2 0,-3 1-1,-1 4 1,-1 0 0,-2-4-1,-10-2 0,14 10 0,-10 0 1,-4-10 0,6 13 0,-6-13-1,1 13 0,-2 0 1,0-2-1,1-11 1,-4 15-1,1-6-2,3 2 0,0-11-3,-2 14-9,2-14-24,0 0 0,-2-15-1,3-3 2</inkml:trace>
  <inkml:trace contextRef="#ctx0" brushRef="#br0" timeOffset="2160.1235">12743 6045 71,'0'0'35,"0"0"0,0 0-1,-11-1-27,11 1-6,10 11-12,-10-11-24,11 11 1,-2-8-1,-9-3 0</inkml:trace>
  <inkml:trace contextRef="#ctx0" brushRef="#br0" timeOffset="2581.1475">12926 6093 47,'-5'11'33,"4"6"2,-7-5-1,-3 1-19,5 12-4,-3-5-4,4 2-2,-1-4-2,7 3 0,1-5-1,5-1-1,3-3 0,6-6 0,0-6-1,6 0 0,2-3 1,0-7-2,1-8 1,1 0-1,-1-4 1,-5-1 0,-5 5 0,-5-6 0,-8 3-1,-5 5 2,-9 5-1,-5 3 1,-5 5-1,-2 5 0,-2 1 0,1 6 0,4 4 0,2-3-1,6 4-2,2-1-3,11 6-10,1-3-20,-1-16 1,18 13-1,-6-17 0</inkml:trace>
  <inkml:trace contextRef="#ctx0" brushRef="#br0" timeOffset="2988.1709">13211 6075 69,'1'21'34,"-5"-3"0,4 8 0,2 1-28,-1-3-2,2-1 0,2-3-3,1-1 0,2-7 1,2-7-1,1-3 0,2-10 1,-1-6-2,2-2 1,2-5 0,-1-5 0,0-1-1,0 2 0,0 0 0,-2 8 1,1 3 0,-3 5 0,-11 9 1,18 5-1,-14 6 1,2 3 0,-2 6 0,1 2 0,-2-2-1,2 5 1,0-4-2,-2-6-1,3 1-10,-2-3-27,-4-13 0,0 0 0,-10-13 0</inkml:trace>
  <inkml:trace contextRef="#ctx0" brushRef="#br0" timeOffset="4423.253">11023 6842 15,'0'0'22,"-7"15"1,-4-8-8,3 5-5,-3 6-2,1 5-2,0 4-2,-1 3 0,5 6 1,2 1-1,3 2 1,3-4-1,3-1-1,3-4-3,2-4-5,2-4-10,6-2-13,-9-13 1,7 0-1</inkml:trace>
  <inkml:trace contextRef="#ctx0" brushRef="#br0" timeOffset="4691.2683">11213 6976 28,'7'10'24,"-7"2"1,4 10-3,-3-3-13,-3 3-4,1 4 0,-1-2-1,2 2-1,0-5-2,-1-4-4,2-4-7,3 3-17,-4-16 0,0 0 0,-1-15 0</inkml:trace>
  <inkml:trace contextRef="#ctx0" brushRef="#br0" timeOffset="4872.2786">11194 6817 50,'0'0'28,"6"16"0,-6-16-5,2 9-33,4 4-16,-6-13-2,8 14 0,-8-14 0</inkml:trace>
  <inkml:trace contextRef="#ctx0" brushRef="#br0" timeOffset="5260.3009">11338 6926 12,'4'10'27,"8"14"1,-10-6 2,2 7-12,-1 5-4,-4 0-4,2-2-3,-3-4-4,2 2 1,-3-9-2,5-2 0,-2-15 0,0 0-1,10 2 0,-10-2 0,17-22 0,-6 2 0,2-5-1,2 0 0,1-1 1,0 1-1,-2 3 0,0 3-1,-2 4 1,-1 11 1,-11 4-1,14 13 1,-11 0 0,-1 7-1,0 2 1,1 3 1,0 0-2,0-4-5,4-4-5,-1 0-15,-6-17-7,19 9-1,-19-9 1</inkml:trace>
  <inkml:trace contextRef="#ctx0" brushRef="#br0" timeOffset="5599.3202">11820 6800 53,'0'0'32,"0"0"0,-13-15-4,13 15-17,-17-9-4,6 7 0,1 3-4,-3 1 0,4 8 0,-3 2-1,1 5 0,1 5-1,2 5 0,1 2 0,2 6 0,3 1 0,2-3 0,3 0-1,3-1 0,0-1-1,1-6-2,2 2-7,-5-13-12,0-1-13,1-1 0,-5-12 0,0 0 1</inkml:trace>
  <inkml:trace contextRef="#ctx0" brushRef="#br0" timeOffset="5787.331">11608 7087 22,'10'-11'30,"6"11"3,-1-7-2,6-2-12,1 6-6,1-3-2,3 3-8,0 3-10,-1 0-23,-7-7-1,3 8-2,-8-7 1</inkml:trace>
  <inkml:trace contextRef="#ctx0" brushRef="#br0" timeOffset="6029.3448">12012 6945 53,'0'0'33,"5"18"-1,-4-4 0,-8 4-21,8 3-4,-3 1-2,2 1-3,1 2-1,0-3-1,1-4-3,-3-9-5,1-9-10,11 15-15,-11-15 0,2-13 0,-2-7 1</inkml:trace>
  <inkml:trace contextRef="#ctx0" brushRef="#br0" timeOffset="6195.3543">11994 6798 69,'0'0'33,"-8"10"-1,7 1-7,-2 1-23,7-2-18,5 6-14,-9-16-3,12 18 2,-12-18-2</inkml:trace>
  <inkml:trace contextRef="#ctx0" brushRef="#br0" timeOffset="6643.38">12235 6938 71,'0'0'32,"4"23"0,-1 0-9,-5-3-19,3 6 0,-1-1-2,1 2 0,1-2-1,0-6 0,1-4-1,0-4 0,-3-11 1,13 2 0,-6-12-1,2-5 0,2-6 1,1-2 0,1-3-1,-1-2 1,0 3-1,1 5 0,-3 2 1,-2 8 0,-8 10 0,14-6 1,-14 6-1,7 18 1,-6-2 0,1 1 1,-2 4-2,2 0 0,-2 1 0,0 0-1,0-3-3,-2-9-5,5-1-17,-3-9-10,0 0 1,0 0-2,12-20 2</inkml:trace>
  <inkml:trace contextRef="#ctx0" brushRef="#br0" timeOffset="6850.3918">12541 6950 74,'-1'18'35,"2"6"-1,-3 7-5,-1-11-22,4 4-1,-2-3-4,2-2-3,0-5-4,-1-14-9,2 11-19,-2-11-1,2-13-2,1 1 2</inkml:trace>
  <inkml:trace contextRef="#ctx0" brushRef="#br0" timeOffset="7023.4017">12538 6804 60,'0'0'34,"0"0"0,-13 2-1,13-2-18,0 0-15,0 15-16,6-5-17,-6-10-1,6 9 0,-6-9 0</inkml:trace>
  <inkml:trace contextRef="#ctx0" brushRef="#br0" timeOffset="7291.417">12631 6707 51,'0'0'35,"0"0"-1,9 8-2,-8 6-12,1-2-12,4 5-1,-3 2-3,4 10-1,-5 0-1,0 3 0,-2 0-1,-1 4-1,-2-2-1,0-3 0,2 0-3,-5-12-3,8 1-11,-3-3-18,1-17 1,0 0-1,-7-11 1</inkml:trace>
  <inkml:trace contextRef="#ctx0" brushRef="#br0" timeOffset="7464.4269">12585 6922 61,'0'0'35,"0"0"0,0 0-4,0 0-15,14-5-9,1 6-3,2-1-3,0-1-9,3-1-27,0 4 1,-8-4-2,2 9 0</inkml:trace>
  <inkml:trace contextRef="#ctx0" brushRef="#br0" timeOffset="7891.4513">12879 7005 46,'11'0'32,"7"2"2,-6-7-3,2-5-14,4 5-6,-2-7-5,2 3-3,-2-3-1,1-1-1,-3-3 0,-3 4 0,-3 1 0,-2-4-1,-5 2 0,-6 2-1,-1 0 0,-3 1 1,-4 4-1,-2 1 0,-1 1 0,-2 8 0,0 3 2,2 4 0,-2 6 0,4 7 1,1 1 0,4 4 1,3 2 0,4-2 1,3-6 0,7 2 0,1-8 0,7-4-1,1-8 1,3 1-2,1-8 1,0 2-3,0 1-7,-6-1-30,-3-9-3,-1 2 1,-5-8 0</inkml:trace>
  <inkml:trace contextRef="#ctx0" brushRef="#br0" timeOffset="9361.5354">13484 6882 39,'16'22'29,"-15"-5"1,5 4-5,-8 6-14,-3-1-5,6 5-1,-3-5-1,3-5-2,0-5 0,4-3-1,-5-13 0,15 5 0,-6-12 0,0-8 0,1-6 0,0 2-1,-2-5 1,-1-2-1,1 2 1,-3 2-1,-1 4 0,0 8 1,-4 10-1,0 0 1,0 0 0,12 15-1,-7 2 1,0 0 0,0 4-1,2-4 0,0 0 1,2-2-1,-2-5 0,-7-10 1,14 0 1,-3-5-2,-2-9 1,2-2-1,4-7 1,-1-2-1,2-2 1,0 4-2,-2 4 2,-1 1-1,-2 8 1,-1 8-1,-10 2 1,8 18 0,-5 1-1,-1 3 1,-1-1-1,0 5-1,2 2-2,-1-8-5,3 0-9,4-4-16,-9-16-1,17 10 1,-7-12 1</inkml:trace>
  <inkml:trace contextRef="#ctx0" brushRef="#br0" timeOffset="9783.5595">14022 6895 46,'-10'-15'32,"10"15"2,-21 1 0,4 2-23,7 13-1,-7 0-2,6 5-3,1 1-3,4 5 0,3-3 0,5-2-1,5-3-1,3-5 1,6-7-1,4-2 1,1-7-1,2-12 1,0-4-1,0 0-1,-3-6 2,-5-3-1,-2-1-1,-5-1 1,-4 0 0,-5 9 0,-3 3 0,-3 1 1,-2 6-1,9 10 0,-17 10 1,10 5-1,0 6 0,5 2 0,3 2 0,4 6-1,4 3-1,-1-13-4,11 3-12,-1-8-17,-3-11 1,4-1-2,-4-15 1</inkml:trace>
  <inkml:trace contextRef="#ctx0" brushRef="#br0" timeOffset="10017.573">14340 6580 66,'2'15'34,"2"10"-1,-4 2 1,-1 8-27,3 5-3,-1 0-1,2 9-1,-3 2-1,-1-7-4,1-1-6,-3-13-9,1-8-16,3-1 0,-1-21-1,-4 11 1</inkml:trace>
  <inkml:trace contextRef="#ctx0" brushRef="#br0" timeOffset="10184.5825">14238 6884 53,'0'0'34,"0"0"-1,0 0 1,18-2-22,-4-1-4,6 0-4,0-1-6,1-2-13,-1-5-18,6 4 0,-7-6-2,2-2 2</inkml:trace>
  <inkml:trace contextRef="#ctx0" brushRef="#br0" timeOffset="10565.6043">14486 6500 50,'0'0'36,"0"0"-2,0 0 2,8 25-18,-3 4-9,-4 5-2,3 8-3,-4 3-1,0 6-1,-3 0 0,2-6-1,-2-6-1,2-4 0,0-8 1,1-12-1,0-15 0,10 1 0,-3-17 0,1-4-1,2-5 1,1-6 0,1 0 0,-1 5-1,0 3 1,-2 6 0,1 11 0,-10 6 1,16 5-1,-11 13 1,-1 3 0,0 3-1,-1 3-1,0 1-2,4 2-8,-5-1-25,0-11 0,5-5-1,-7-13 0</inkml:trace>
  <inkml:trace contextRef="#ctx0" brushRef="#br0" timeOffset="10957.6267">14782 6845 47,'24'4'33,"-11"-3"2,5-2-1,-2 1-16,-1-10-8,7 5-3,-4-8-3,0 0-2,-3-3 0,-3 0-1,-4-2 0,-2 3-2,-5-1 1,-6 0 0,-3 2-1,-4 7 0,-4 6 1,-2 2-1,-3 7 1,-1 6 0,1 3 1,2 11 0,1 2 0,6 2 2,3-2-1,6 5 0,6-6 1,4 1 0,4-6-1,5-6 0,2-8-2,3-4-2,2-1-5,-6-13-21,3-3-10,2-6 0,-4-9-1</inkml:trace>
  <inkml:trace contextRef="#ctx0" brushRef="#br0" timeOffset="11486.6568">15092 6734 65,'-5'26'35,"-3"2"-2,4 3 0,4 1-26,-3-4-2,8 2-2,-2-5-2,5-9 1,4-6-2,1-7 1,3-8-1,0-11 1,2-2-1,-4-9 1,0-3-1,-2 3-1,1 3 1,-6-1 0,-1 7 0,-6 18 0,5-13 0,-5 13 0,-3 23 0,-1-4 1,-1 3-2,2 4 1,1 1 0,1-5 0,2-3 0,2-4 0,-3-15 0,14 7 0,0-11 1,-1-7-1,5-8 0,0 0 0,1-3 0,-1-2 0,0 2-1,-3 2 1,-3 2 0,-3 11 0,-9 7 1,0 0 0,5 13-1,-8 5 1,0 1 0,2 2 0,-3 1-2,3-2-1,4-1-7,-3-3-19,0-16-6,20 15-2,-9-16 1</inkml:trace>
  <inkml:trace contextRef="#ctx0" brushRef="#br0" timeOffset="11913.6814">15656 6758 53,'-20'5'35,"9"6"0,-8-2 0,2 6-15,-1 8-13,0-2-2,3 2-3,5-2-1,5-2 1,4-2-1,7-1-1,4-6 1,4-4 0,1-6-1,4-4 1,-1-5-1,1-1 0,-2-4 0,-2-5 0,-3-2 0,0 0 0,-5 1 0,-3-3 0,-1 5 0,-3 4-1,-2 2 1,2 12-1,-9-2 1,9 2 1,-15 15-2,10 5 1,0 1 0,1 2 0,2 3 0,1-4-1,5 0-4,-2-5-6,7-3-19,-1-4-5,-8-10-2,19 3 2</inkml:trace>
  <inkml:trace contextRef="#ctx0" brushRef="#br0" timeOffset="12175.6964">15837 6472 69,'-3'15'35,"2"13"0,-6 2 2,-1 5-29,6 11-3,0 3-1,1 1-1,1 0 0,1-1-2,1-3-1,1-12-2,2-3-2,-3-14-5,6-8-8,-8-9-9,2-9-10,0-6 0,-5-9 1</inkml:trace>
  <inkml:trace contextRef="#ctx0" brushRef="#br0" timeOffset="12455.7124">15806 6777 25,'0'0'30,"2"-13"2,7 10-3,2 3-9,1-6-6,7 5-4,0-2-2,5 3-1,-3-3-3,2 7-1,-2-1 1,-2 2-1,-5 2-1,-1 3 1,-3-1 0,-1 4 0,-6 1 0,0-1 0,-3 4-1,2 4 0,-1-3-1,-1-1 1,-2-2-2,0 1-2,3-3-2,-1-13-8,-2 10-27,2-10 3,-1-10-3,3 0 1</inkml:trace>
  <inkml:trace contextRef="#ctx0" brushRef="#br0" timeOffset="12628.7223">16061 6614 71,'-6'11'34,"6"-11"-2,-4 15-7,3 0-50,1-15-5,8 21-4,-8-21 0</inkml:trace>
  <inkml:trace contextRef="#ctx0" brushRef="#br0" timeOffset="12943.7403">16367 6742 61,'0'0'37,"0"0"-1,0 0 1,-16 3-23,-3-3-5,3 6-2,-4 0-4,0 7 0,-1-2 0,4 3-1,0 3 0,6 1 0,4-2 0,5 4-1,6-1-1,4-3 0,6-3-4,0 0-3,8-1-12,-1-5-20,-1-8 1,3-3-1,-1-6 1</inkml:trace>
  <inkml:trace contextRef="#ctx0" brushRef="#br0" timeOffset="13350.7636">16530 6756 67,'-14'11'36,"-4"5"0,-1 2 0,1-2-21,0 7-10,5-2-2,7 0-2,4-1 0,4-4 0,6-3 0,3-7-1,4-5 0,5-4 0,-3-5 0,1-7 0,0-2 0,-2-3 0,-1-3 0,0 2 0,-4-2 0,-3 4 0,-2 3 0,-4 6 0,-2 10 1,0 0 0,-13-2 0,6 12 0,-2 1 0,1 9 0,2 1 1,2-2-1,1 2-1,5-1 0,3 1-3,-1-8-3,9 2-20,-3-7-12,-1-10 0,4 0 0,-2-8 1</inkml:trace>
  <inkml:trace contextRef="#ctx0" brushRef="#br0" timeOffset="13591.7774">16726 6483 63,'-13'19'39,"7"1"-2,0 2 3,4 6-14,2 9-19,1 0 0,5 9-3,-2 0 0,0 1-1,1-5-1,3-6-3,0-5-5,-4-6-31,3-9-4,-7-16 1,17 1-2</inkml:trace>
  <inkml:trace contextRef="#ctx0" brushRef="#br0" timeOffset="14393.8233">17256 6731 36,'0'0'32,"0"0"1,-18 14 0,6-6-16,0 9-5,-5 1-1,7 7-4,-5-2-2,8 8 0,0-2-1,8-1-1,3-5-1,8-1 0,6-7-1,3-7 1,5-7-1,2-8 0,-1-9 0,-2 0-1,-3-6 1,-6-5 0,-5-1-1,-6 2 0,-11 1 0,-6 3-1,-4 6 1,-6 2 0,-2 7-2,-1 8 0,2 7-1,1 0-2,9 11-4,2-5-16,9 0-12,8 2 1,3-9-1,11-4 2</inkml:trace>
  <inkml:trace contextRef="#ctx0" brushRef="#br0" timeOffset="14920.8534">17475 6467 70,'0'0'35,"0"0"-1,3 15 2,5 8-27,-4 4-3,6 13-3,0 4 0,1 5-1,-2 6 1,0-3-1,-3-4-1,0-1 0,-1-10-1,-1-9 1,-3-11-2,-1-4 1,0-13 0,3-9-1,-1-5 1,0-6 0,1-3 0,2 1-1,-2 1 1,3-1 1,2 4-1,0 7 0,2 2 0,3 8 0,1 8 1,2 0-1,1 4 0,4 7 0,-2 1 0,-2 1 1,-2 0-1,-3-1 0,-5 0 0,-8 1 1,-5-3-1,-7-5 1,-5-2-1,-3-1 0,-3 0 0,-3-4 0,1-3 0,5-1-1,5-1 0,1 1-3,15-1-2,-12 0-12,12 0-19,12-6 0,1-3-1,12 3 2</inkml:trace>
  <inkml:trace contextRef="#ctx0" brushRef="#br0" timeOffset="15249.8722">17908 6742 70,'0'0'37,"-2"16"-1,4 0 2,-1 8-26,2 0-7,6 5 0,0 3-3,1 8-1,-3 0 1,3 0-1,-3-1 0,-4 0 0,-3-7-1,-4-1 1,-4-6 0,0-8 0,-5-6-1,-3-1 0,0-6 1,-3-3-1,3-3 0,-1-5-2,3 1-3,-3-6-14,5-1-19,8-2 0,0-8-1,9-2 2</inkml:trace>
  <inkml:trace contextRef="#ctx0" brushRef="#br0" timeOffset="15423.8822">17876 6635 72,'0'0'36,"0"0"-1,0 0-1,-4 15-28,4-15-23,17 13-15,-17-13-3,20 10-2,-8-7 2</inkml:trace>
  <inkml:trace contextRef="#ctx0" brushRef="#br0" timeOffset="15836.9058">18117 6855 33,'0'0'30,"26"2"2,-14-8-1,2-2-16,9 2-2,-7-8-6,3 5-2,-4-5 1,0 1-3,-4 1 0,-3-1-1,-6 0-1,-1 3 0,-5-1 0,-3 1 0,-5 3-1,-2 3 1,-4-1 0,-1 5 0,-3 6 1,1 2 0,-2 3 1,4 9-1,2 2 1,7 3 0,3 3-1,8 3 1,5-5-2,6 2 1,5-3-1,4-7 0,1-3-2,3-6-2,2 0-3,-5-14-11,2 2-21,1-4 0,2-7 0,3 5 0</inkml:trace>
  <inkml:trace contextRef="#ctx0" brushRef="#br0" timeOffset="16103.9211">18633 6720 70,'0'0'37,"-25"-4"-1,6 6-8,0 7-14,-6-4-5,5 11-4,-2-1-2,6 2 0,2 1-3,8 3 1,3 1 0,5-1 0,5-3-1,4-2 0,2-3 0,3-1-2,5-2-2,-4-13-8,7-2-26,0-2 1,-2-7-1,4-1 1</inkml:trace>
  <inkml:trace contextRef="#ctx0" brushRef="#br0" timeOffset="16403.9382">18895 6330 81,'-2'21'37,"-4"1"0,1-1-1,2 19-30,-2 2 1,2 7-4,-2-1 0,2 6-1,-1-3 0,5-6-1,1-5 1,2-3-2,2-11 1,6-5 0,1-5 0,5-11 0,0-4-2,0 0-1,0-2-2,-2-12-8,0 1-28,-2 1 2,-7-4-1,-4 2 0</inkml:trace>
  <inkml:trace contextRef="#ctx0" brushRef="#br0" timeOffset="16598.9494">18697 6640 68,'0'0'37,"10"0"1,7-4 1,7-2-29,13 6-1,-5-7-3,7 5-6,0 6-12,-3-6-26,-8-3 1,-4-2-2,-9-4 1</inkml:trace>
  <inkml:trace contextRef="#ctx0" brushRef="#br0" timeOffset="18785.0744">8405 4135 18,'0'0'21,"0"0"1,-1-10 3,1 10-14,0 0 0,0 0-1,0 0-1,4-12-1,-4 12 0,17-3-1,-1 3 0,-1-1-2,7 4 0,1-3 0,6 8-2,1-2 1,5 2-2,1-1 0,6 6 0,4-4-1,3 1 1,2 5-1,3 0 0,2 2-1,0 2 1,0 3-1,-1 0 1,0 3-1,2 5 1,0-3-1,1-1 1,0 1-1,-1 1 0,0-3 0,-1 5 0,-2-2 1,-3-2-1,-2 1 0,-4 2 0,-2-2 0,-2 1 0,-2 3 1,0-3-1,0 0-1,-3 4 1,2 0 1,-1-2 0,3 2-1,-1 0 0,-1 1 0,0 2 1,-1-1 0,0-2-1,-3-1 1,0 3-1,-1 2 1,-1-3-1,-1 0 0,0-2 0,-2-1 1,1 0-1,0 1 0,-2-4 1,-1-2-1,1 3 0,-3 0 1,-1-2 0,0 4-1,-1-2 0,-2-3 0,-2 3 0,-2-2 1,-3-6-1,-1-4 0,-2 0 0,-3-4 0,-8-12 1,11 15-2,-11-15 0,0 0 0,0 0-2,6 14-1,-6-14-3,0 0-8,0 0-15,0 0-6,0 0-1,-14 2 3</inkml:trace>
  <inkml:trace contextRef="#ctx0" brushRef="#br0" timeOffset="19380.1084">10567 5645 26,'9'4'28,"-9"-4"1,16 3-8,-4-1-6,0-2 0,7 9-2,-2-4-3,6 5-1,-2 0-2,3 1-2,-2-2-1,5 8-1,-2-3 0,1-2-1,-3-3-1,-2 3 0,1-3 0,-1 0-1,-5-3 1,-1-3-1,-4-3 1,0 3-1,-11-3 1,14-4 1,-14 4-1,5-14 0,-6 0 0,0-1 0,-2-4-1,-1-4 1,-1-2-1,1 1 0,0-1 0,0-3 0,2 3-1,-1 1-1,3 5-3,-3-3-9,3 4-22,-1 4 0,-3 3-1,4 11 2</inkml:trace>
  <inkml:trace contextRef="#ctx0" brushRef="#br0" timeOffset="25375.4514">10602 7822 11,'12'-1'15,"-12"1"1,0 0 2,0 0-6,-15 15-2,6-8 1,-4 3-3,-4 6-2,-4 5 1,-5 4-2,-6 4 0,-4 8-2,-7 5 0,-5 7-1,-8 5 1,-3 3-1,-7 3-1,1 6 2,-5 3-1,-3-1 0,-3 1 0,-1 4 0,-2-2 1,0 1-1,1 0 0,-1-3 1,3-5-2,4 0 1,4-5 0,7-5 0,4-6-1,9-2 2,2-9-1,8-1-1,3-6 1,7-4 0,3-5 0,5-2-2,7-5 1,1-5 0,3 0-1,9-9 0,-14 13 0,14-13 0,-15 13 1,15-13-1,-17 10 0,17-10 0,-16 10-1,16-10-1,-10 6-4,10-6-6,0 0-8,0 0-13,6-19-2,1 9 2,-3-7 1</inkml:trace>
  <inkml:trace contextRef="#ctx0" brushRef="#br0" timeOffset="25736.472">8800 9295 41,'-10'16'30,"10"-16"1,-11 10-2,7 2-20,-4-1-3,2 6-1,-1-2-1,-1 6-2,-1 0 0,0 1 0,1 0 0,1-1 0,-1-6-1,4 1 0,1-3 2,4-3-1,-1-10-1,13 16 0,-2-13 1,3 1-1,6 1 0,4-3 1,2-1-3,3-1-3,3 1-17,1-2-11,-5-9-1,2 2-1,-11-11 0</inkml:trace>
  <inkml:trace contextRef="#ctx0" brushRef="#br0" timeOffset="26719.5283">10295 8968 25,'0'-11'23,"0"11"-1,3-14-1,-3 14-3,-9-9-2,-4 5-3,1 7-3,-8-4-2,-1 8-2,-7 0-2,2 8 1,-4 0-2,3 7 0,-1 3-1,3 2 0,4 0-1,8 3 0,6-3-1,6-1 1,6-3-1,8-6 1,3-6-1,7-6 0,4-6 1,0-7 0,-1-8-1,1-3 1,-3-5-1,-2-3 1,-6-1 0,-2 2-1,-7-1 1,-1 5-1,-5 5 1,-1 3-1,0 14 0,-3-10 0,3 10 0,-2 15 0,4 4 0,1 5 0,0 3-1,4 8 1,-2 4 0,0 2 1,-1 2-1,-1-1 0,-3-3 0,-1 0 1,-4-3 0,-4-4-1,-4-6 1,0-4-1,-4-5 0,-1-5 1,-2-5-1,-1-4 0,4-5 1,-1-2-2,7-1-1,0-8-2,10 2-5,1-5-12,6-4-14,11 0 0,2-9-1,7-1 1</inkml:trace>
  <inkml:trace contextRef="#ctx0" brushRef="#br0" timeOffset="26966.5424">10503 8884 61,'0'0'35,"0"0"0,10 15 0,-12 5-22,0 1-6,3 5-1,-2 1-3,2 5 0,0-2-1,-1-3-1,1-6-1,0-2-1,0-5 0,-1-14-4,6 13-7,-6-13-24,4-18 0,3 1-1,-4-11 2</inkml:trace>
  <inkml:trace contextRef="#ctx0" brushRef="#br0" timeOffset="27133.5519">10557 8750 56,'-11'4'31,"11"-4"-3,-8 11-3,6 0-32,3 6-16,-2-7-8,8 9 1,-4-4 0</inkml:trace>
  <inkml:trace contextRef="#ctx0" brushRef="#br0" timeOffset="27481.5718">10641 8929 33,'15'-1'30,"-15"1"2,0 0-1,10 14-17,-7-3-5,4 5-1,-3 3-5,4 3-1,0 3-1,-1 2-1,0-3 1,0-5-1,-1-2 0,0-4 0,-6-13 0,12 4 1,-6-15 0,0-5 0,1-10 0,2-1 2,2-5-1,0-3 0,0-1-1,1 6 1,-1 6-2,-2 2-3,2 14-8,-11 8-18,10-5-4,-1 15-1,-9-10 1</inkml:trace>
  <inkml:trace contextRef="#ctx0" brushRef="#br0" timeOffset="27915.5967">10997 9011 29,'0'0'31,"0"0"0,0 0 0,18 1-10,-5-9-13,-1-9-1,6 6-2,0-6-1,5-3 0,-2-1-2,-1 1 0,-2-2-1,0 5 0,-6 1 0,-3-3 0,-7 3 0,-4 4-1,-5 3 1,-6 2 0,-5 6-1,-3 5 0,-2 5 1,-2 11 0,0 6 0,1 4 2,0 5-2,9 9 2,3-1 0,4 1 1,5-5-2,5-2 1,4-8-1,7-2 0,1-9-1,3-11-2,5-6-2,0-8-4,6-1-11,-2-7-20,0-8 1,0-3-1,-4-6 1</inkml:trace>
  <inkml:trace contextRef="#ctx0" brushRef="#br0" timeOffset="28304.6189">11294 8871 51,'6'15'36,"-6"-15"-1,1 22 1,2 0-19,-6-5-6,7 8-2,-7-2-4,5 4-2,-3-1-1,2-2 0,0-7-1,2-4 0,-3-13-1,9 6 1,0-12-1,1-9 0,2-8 0,3 1 0,-1-6 0,2-4 0,1 6 0,1-1 0,-1 7 0,0 8 0,-3 7 0,-1 3 1,-3 11-1,-3 10 1,-3 3-1,0 6 1,-3 1-1,-1-1 1,0-1-1,2 0-2,3-3-7,-3-6-29,-2-18 1,16 3-1,-7-13-1</inkml:trace>
  <inkml:trace contextRef="#ctx0" brushRef="#br0" timeOffset="29090.6639">11939 8559 56,'0'0'35,"7"24"-2,-12-3 1,-2 7-22,6 9-5,-4 5-1,5 8-2,-3 2-1,4 3-1,0-8-1,1-4 1,0-7-1,2-5-1,1-8 1,-1-13-1,-4-10 0,10-4 0,-6-11 0,1-3-1,0-5 1,-1-4 0,1 0 0,0 4 0,1 2 1,2 0 0,1 7 1,4 4 0,1 2 0,7 9 0,1 2 1,1 2-1,0 6 0,0 4-1,-3 5 0,-6 0 0,-6 3-1,-5 0 1,-9 0-1,-4-1 0,-7-2 1,-4-3-1,-5-6 0,-1-2 0,-1-3 1,1-2-1,3-3 0,4-2 0,3 0 0,6-1-1,11 2-1,0 0-2,0 0-4,13-9-11,4 3-20,6-1 1,3-4 0,5-2 0</inkml:trace>
  <inkml:trace contextRef="#ctx0" brushRef="#br0" timeOffset="29511.688">12335 8849 75,'0'0'37,"2"15"-1,-1-2 2,-3 4-30,6 6-1,-2-1-3,5 7-1,-2-4-1,2-1 0,-1-5-1,4-4 0,-1-10 0,3-3 0,3-8-1,-1-11 1,2-4-1,0-2 0,2-2 1,-2 0-2,0 3 2,-5 5-1,-2 10 0,-9 7 0,10 10 0,-11 8 1,-3 10 0,-3 9-1,-3 4 1,0 4 1,-2 2-1,-1 0 0,1-3 1,2-3-1,1-6 0,2-8-3,6-4-2,-3-12-11,4-11-25,0 0 0,13-3 0,-6-12 0</inkml:trace>
  <inkml:trace contextRef="#ctx0" brushRef="#br0" timeOffset="30267.7312">13259 8756 32,'1'-9'29,"-1"9"3,-15 3-8,-1-3-7,5 4-3,-7-2-3,6 7-3,-7-3 0,4 5-3,-2 0-2,4 3 0,1 1-2,6 5 0,5 1-1,4-2 1,3 3-1,9 1 1,0-2-1,4 2 1,2-1-1,-2-4 1,-4-1-1,-3-1 0,-1-1 0,-6-3 0,-4-1 0,-1-11 0,-13 15 0,0-8-1,-3 0 1,-2-5 0,-2-1-2,1-2-2,7 4-5,-3-7-14,15 4-12,-4-12 0,9 0 0,9 3 1</inkml:trace>
  <inkml:trace contextRef="#ctx0" brushRef="#br0" timeOffset="30709.7565">13426 8929 53,'0'0'33,"15"6"0,-15-6 1,16-6-26,-1 6 1,-3-9-1,9-1-3,-5-4-1,4 0-1,-4-3 0,0-1-1,-4-1-1,-3 0 1,-4-2-2,-3 5 1,-4-1 0,-4 2-1,-5 3 0,-4 5 0,-2 4 1,-5 6-1,-2 4 0,1 6 1,3 3 0,0 10 0,6 1 0,2 1 1,4 0-1,7 4 1,5-4 0,4 0 0,2-2 0,6-6-1,0-3 0,3-1-1,4-3 0,-1-7-2,4-2-2,-5-9-3,7 2-9,-7-6-24,2-7 2,-1-5-1,-4-7 2</inkml:trace>
  <inkml:trace contextRef="#ctx0" brushRef="#br0" timeOffset="31003.7733">13771 8527 65,'0'0'36,"0"0"-1,2 15 2,-7 9-24,2-1-7,6 8-1,-8 3-1,4 6-2,-3 4 0,0 2 0,0-3-1,4-1 0,-1-5 0,3-2-1,4-7 1,4-5-1,2-10 0,1-3 0,5-5-2,0-10-1,4 1-7,-8-12-15,1-3-13,-1 1 0,-6-8 0,-3 2 1</inkml:trace>
  <inkml:trace contextRef="#ctx0" brushRef="#br0" timeOffset="31184.7837">13663 8728 64,'0'0'36,"0"0"0,0 0 3,15 7-28,3-9-3,10 4-3,0-2-4,4-3-6,7 2-25,-1 0-6,-7-5-1,0 4-1</inkml:trace>
  <inkml:trace contextRef="#ctx0" brushRef="#br0" timeOffset="31771.8172">14590 8724 51,'-5'-12'34,"5"12"0,-17-7 0,-5 2-20,4 9-4,-6-3-2,1 9-2,-5 1-2,3 6 1,1 1-2,7 11 0,0 0-1,12 2 0,5 0-1,8 3-1,8-5 0,3-3-1,6-4-3,1-17-8,9-4-27,0-5 2,0-10-2,0-5 2</inkml:trace>
  <inkml:trace contextRef="#ctx0" brushRef="#br0" timeOffset="32118.8371">14759 8781 79,'-22'31'36,"1"2"0,4-2 1,2-1-33,12 1 0,3-6-1,12-6-1,7-11 0,8-8 0,6-8-1,3-8 0,2-8-1,0-4 0,-4-5 0,-5 1-1,-11 2 1,-7 1-1,-10 3 1,-9 7 0,-8 6 0,-9 7 0,-5 9-1,-5 5 0,2 9-2,0 4-2,8 8-6,1-4-15,9 1-11,17-2 1,4-7-1,16-4 2</inkml:trace>
  <inkml:trace contextRef="#ctx0" brushRef="#br0" timeOffset="32666.8684">15070 8699 81,'0'0'38,"-15"20"-1,7-5 0,-3 4-30,8 6-2,0-1-3,4 1 0,4-4-1,5 0 0,4-7 0,3-8 0,3-7-1,2-3 0,1-7 1,0-7-1,-3-1 1,-3-2-1,-3 0 0,-2 4 0,-3 3 1,-2 2-1,-7 12 0,0 0 0,0 0 0,1 11 0,-4 7 0,-1 1 0,0 2 0,3 2-1,2-1 1,1-7 1,6-3-2,2-4 1,3-9 0,3-7 1,3-3-1,1-8 1,1-2-1,0 0 0,1-2 0,-2 3 0,-3 3 0,-2 6 1,-4 4 0,-11 7 0,12 5 0,-12 4 1,-6 4-1,3 5 0,-1 1 0,0-1 0,1 3-3,2-6-2,4 3-6,-3-4-29,0-14-1,12 8 1,-12-8-1</inkml:trace>
  <inkml:trace contextRef="#ctx0" brushRef="#br0" timeOffset="32935.8838">15631 8720 76,'3'10'38,"1"6"-1,-3 4 1,1 1-27,-1 10-5,-4 0-2,2 5-2,-1 0-1,0 0-1,0-3 0,-1-3-2,1-6 0,-1-8-3,3-2-4,0-14-4,0 0-10,-9-9-10,3-10-3,3-4-1,-5-10 2</inkml:trace>
  <inkml:trace contextRef="#ctx0" brushRef="#br0" timeOffset="33200.899">15557 8757 66,'2'-23'37,"0"2"0,3 1-7,8 9-11,-3-8-7,9 11-4,0-2-2,5 8-1,-2 0-1,1 7-2,-2 3 0,-5 3-1,-7 5-1,-4 0-1,-6 4 1,-6-1-1,-8 4 0,-3-4 1,-4-4-2,0 0 1,2-1-1,-1-8 0,3 2-3,2-8-4,16 0-21,0 0-9,-6-10 0,15 0 0</inkml:trace>
  <inkml:trace contextRef="#ctx0" brushRef="#br0" timeOffset="33568.92">15810 8681 68,'0'0'37,"0"0"1,10 13 0,-10-13-25,17 15-5,-10-5-3,4 7-3,1 1 0,-3 0-2,1 0-1,-1-1 0,-2 0-2,-5-4 1,1-1 0,-3-12 0,0 0 0,0 0-1,-10-7 3,6-8-1,-1-3 1,3-3 0,1-4 0,2 4 1,2-1 0,3 2 1,3 3-1,3 5 0,4 4-2,0 3-3,8 8-14,-1 2-18,-6-1-1,3 6 0,-8-4 0</inkml:trace>
  <inkml:trace contextRef="#ctx0" brushRef="#br0" timeOffset="33957.9423">16140 8774 35,'12'-1'32,"7"1"2,-2-7-1,0-1-16,7 3-3,-5-7-6,4 1-3,-6-1-2,2-1 0,-6-2-1,1-1 0,-5 0-1,-4-2 0,-5 2-2,-5 1 1,-3 3-1,-8 2 0,-1 6 0,-5 4 0,-2 9 2,1 7-1,-1 6 2,3 4 1,4 3 1,5 4 0,2-2 1,9 5 0,3-6 0,9-3 0,3-8-1,6 2-1,1-7-1,3-8-2,4-1-8,-4-6-31,-2-9-2,0-2 1,-4-4-1</inkml:trace>
  <inkml:trace contextRef="#ctx0" brushRef="#br0" timeOffset="34610.9796">16542 8397 65,'10'7'37,"-7"3"-1,0 11 1,1 7-25,-4 2-4,5 11-2,-4 2-2,2 5-1,-1-3-1,1-2 0,1-8-1,2-2 0,0-10-1,3-11 1,1-8-1,2-7 1,3-10-1,0-6 1,1-7-1,0-7 0,5-1 0,1 3 0,-2 4-1,-1 3 2,-1 10-2,-1 9 1,-3 10 0,1 10 0,-4 9 1,-1 3-1,-2 4 1,-1 2-2,1 0 0,-2-4-2,3 0-3,-6-12-8,1-4-26,3-3 2,-7-10-1,15-5 1</inkml:trace>
  <inkml:trace contextRef="#ctx0" brushRef="#br0" timeOffset="35020.0029">16981 8737 75,'0'0'37,"17"-3"0,-4-2 1,-1-2-30,11 2-1,-2-5-3,3 2-2,0-6-1,1 0 1,-1-2-2,-2-3 1,-6 1-1,-6 2 0,-3-2-1,-8 3 1,-6 5 0,-5 1-1,-6 4 1,-5 7-1,-5 4 1,2 7 0,-3 4 1,3 9-1,3 3 2,7 4 0,1 2 1,9 1-1,5-5 1,5 1-1,8-4 0,4-9-1,5-1-1,3-9-2,5-5-3,-2-9-4,10-3-26,0-9-5,-4-6 0,0 0 0</inkml:trace>
  <inkml:trace contextRef="#ctx0" brushRef="#br0" timeOffset="35406.0249">17382 8553 61,'-3'21'38,"0"2"0,2 4 0,-3 2-17,0-2-13,9 4-3,-4-4-2,2-3 0,1-3-2,5-6 0,1-5 0,2-5-1,2-6 0,3-7 0,1-6-1,0-2 1,2-5 0,-5-3-1,2 1 0,-1-2 1,-1 3-1,-4 6 1,-11 16 1,19-11 0,-19 11 0,11 17 0,-10-1 0,-1 7 0,0 5 1,0-2-3,2-1 0,-1-1-2,4-2-3,0-12-4,11 1-20,-2-8-10,5-8 2,3-5-1</inkml:trace>
  <inkml:trace contextRef="#ctx0" brushRef="#br0" timeOffset="35787.0469">17934 8526 74,'-11'2'37,"-4"2"0,-4 5 0,4 2-28,-7 0-2,6 5-4,3 1 0,7 0-1,3-2 0,6 1-2,3-2 2,7-2-2,3-1 0,4-3 1,0-1-1,0 1 0,-1 4 0,-5-1-1,-2 4 1,-7 2-1,-5 1 1,-7-1-1,-5 4 1,-3-4 0,-2-3 0,-1-2-1,1-2 1,1-8 0,4 0-1,2-6-3,10 4-3,-9-13-19,10 1-12,6-2 1,0-2-1,7 1 1</inkml:trace>
  <inkml:trace contextRef="#ctx0" brushRef="#br0" timeOffset="36008.0595">18070 8570 87,'6'18'38,"-7"-2"1,0 2 0,1-4-32,4 8-2,0 0-1,1-1-3,3 1 0,-6-9-3,6 2-3,-8-15-9,4 9-26,-4-9 2,8-10-3,-6-3 3</inkml:trace>
  <inkml:trace contextRef="#ctx0" brushRef="#br0" timeOffset="36170.0688">18062 8414 68,'0'0'32,"-6"21"-8,6-10-24,0-11-31,16 17-1,-1-13 0</inkml:trace>
  <inkml:trace contextRef="#ctx0" brushRef="#br0" timeOffset="36576.0918">18372 8633 70,'-20'19'37,"6"1"-1,-5-2 2,3-1-29,9 7-1,3-5-5,9 4 0,2-7-1,7-3-1,6-4 0,3-3-1,-1-7 0,4-4 0,-1-4-1,-1-8 1,-1 0 0,-5-2-2,-3-3 2,-4-6-1,-7 0-1,-7-3 1,-4 4-1,-6 4 0,-3 3 1,-7 5 1,-3 5-1,-1 10 1,1 11 1,4 5-1,3 6-1,5-3-2,9 6-7,2-3-17,12-6-8,8 3-2,4-12 1</inkml:trace>
  <inkml:trace contextRef="#ctx0" brushRef="#br0" timeOffset="37011.1169">18670 8569 85,'0'0'38,"0"0"1,-6 11 0,10 4-29,-6-1-4,4 3-3,0 1-2,1 3 0,4 3 0,1-4-1,3-4 0,-1-1 0,2-6 1,1-3-1,-2-2 0,5-5 0,-3-6 0,2-1-1,1-4 1,3-3-1,-1-1 0,2 0 0,2 1 1,-2 1 0,-1 3-1,-2 3 2,-1-1-1,-3 9 1,0 4 2,-3 1-2,-3 4 1,2 6 0,-2-1 0,1 6 0,-3 6 0,3-2-1,-6-1-2,2 0-2,3 3-21,-3-9-17,0-8 0,-4-9 1,0 0-3</inkml:trace>
  <inkml:trace contextRef="#ctx0" brushRef="#br0" timeOffset="40103.2936">10418 9827 11,'9'4'13,"-9"-4"0,0 0 2,0 0-5,0 0-2,-13 5 1,13-5-2,-12 12-1,12-12-1,-17 19 1,7-3 0,0 6-1,-1 3 1,1 5-1,-1 1 1,5 7-2,1 1 1,4 2-1,3-6-2,3-2-1,3-1-3,2-4-4,2-4-11,4-2-11,-16-22-3,21 18 2,-21-18-1</inkml:trace>
  <inkml:trace contextRef="#ctx0" brushRef="#br0" timeOffset="41914.3972">10902 9765 8,'0'0'9,"0"0"-1,0 0 0,0 0 1,0 0 0,-9-12 1,9 12-1,0 0 1,-10-9 0,10 9-1,-11-7 0,11 7-2,-17-6 0,17 6-2,-19-5 0,7 5-1,0 1 0,0 3-1,-2 0 1,4 6-1,-3 0 0,4 7 1,-3 0-1,6 6 1,-3 0-2,4 7 2,2 3 0,1 2-2,2 2 0,2 2-1,1-1 1,1 0-1,1-1 0,0-5-1,-2-6-2,0-3-1,1-3-5,-8-10-11,4-10-14,-1 9 0,1-9-1,-12-8 1</inkml:trace>
  <inkml:trace contextRef="#ctx0" brushRef="#br0" timeOffset="42128.4096">10591 10073 38,'13'-13'32,"0"11"2,-1-3-2,1 1-15,8 5-6,0-2-2,4 2-7,3-1-6,1-3-11,1-1-18,3 2 0,-4-6-2,3 3 2</inkml:trace>
  <inkml:trace contextRef="#ctx0" brushRef="#br0" timeOffset="42482.4298">11081 9939 31,'0'0'30,"-10"11"3,-2 1-1,-4 5-15,7 9-3,-4-4-4,6 11-2,0-5-2,7 4-1,3-5-2,5-6-1,5-9-1,3-5 0,6-9 0,0-8-1,1-5 1,-2-6-2,-3-5 1,-2-1 0,-4-1 0,-7-3-1,-6 2 1,-6 5-1,-6 3 1,-4 3 0,-2 7-1,-2 6 0,1 11-1,-2 5-4,6 12-9,3 3-19,5-3 0,8 4-2,2-8 3</inkml:trace>
  <inkml:trace contextRef="#ctx0" brushRef="#br0" timeOffset="42843.4505">11233 9966 65,'0'0'35,"12"-1"-1,-12 1 0,18 22-25,-11-11-2,5 6-3,-1 3-2,2-1-2,-1 2 0,0-2-1,-2 0 0,-2-5-1,-1-2 1,-7-12-1,0 0 1,0 0 0,9-11 0,-10-5 1,2-5 1,2 0-1,1-6 1,4 0 1,-1 0-1,6 4 1,0 3-1,3 4 0,2 10-3,-4-3-4,4 12-15,0 5-13,-6 0-1,3 6 0,-7-4 1</inkml:trace>
  <inkml:trace contextRef="#ctx0" brushRef="#br0" timeOffset="43405.4826">11624 9930 70,'10'16'34,"-11"-4"0,2 0-6,4 12-18,-6-4-3,6 5-4,-3-7-2,4 3 0,1-5 0,0-4 0,-7-12-1,19 5 1,-10-13-1,3-5 0,-2-3 1,-2-11-1,1-3-1,-1 0 2,3 1-2,-4 1 2,1 6-1,-4 5 0,1 8-1,-5 9 2,6 12 0,-5 6-1,-4 2 1,3 7-1,0 0 1,2 1-1,-1-3 1,4-4 0,0-8-1,3-4 1,1-7 0,1-9 0,1-4-1,3-8 1,-1-4-1,0-3 1,-1 1-1,1-1 0,-3 4 0,0 6 0,-2 6 0,-8 10 1,9-1 0,-7 14 0,-2 5 0,2 6 0,-2 4 0,2 0 0,0-1-1,1-1-2,5 0-2,-2-13-6,8-7-28,1-4 1,-3-11-1,5-4 1</inkml:trace>
  <inkml:trace contextRef="#ctx0" brushRef="#br0" timeOffset="43812.5058">12095 9872 66,'-5'22'37,"-1"1"-1,3 5 1,8 1-26,-6-6-3,10 4-3,0-4-1,4-5-1,2-7-2,1-5 0,4-8 0,-1-5 0,1-7-1,-2-4 1,-3-6-1,0-1 0,-3-3 0,-3-1 1,-3 2-2,0 4 1,-4 4 0,-1 7 0,-1 12 0,0 0 1,-11 3-1,7 14 0,1 7 1,-1 3 0,1 4 0,2 0-1,3 0 1,-1 0-2,3-2 0,0-7-2,3-3-4,-7-19-7,16 11-25,-6-13 1,-1-9 0,1-5 1</inkml:trace>
  <inkml:trace contextRef="#ctx0" brushRef="#br0" timeOffset="44027.5182">12390 9684 60,'0'0'37,"-2"12"0,-1 4 1,2-1-19,5 16-10,-4 0-3,5 7-1,-1-1-3,4 4-1,0 1-3,-1-7-3,8 1-10,-4-7-22,2-10-1,5-6-1,-1-12 2</inkml:trace>
  <inkml:trace contextRef="#ctx0" brushRef="#br0" timeOffset="44448.5423">12755 9834 63,'-12'-9'38,"-2"14"-1,-6 1 1,-1-2-18,1 14-13,-4 0 0,5 6-3,-1 1-1,9 4-2,3 0 2,7-3-2,5-4 0,9-2 0,2-9-1,7-2 1,0-9-1,3-6 1,-2-7-1,1-1 0,-2-9-1,-5-2 2,-3-1-2,-7 0 1,-3 2 0,-4 2 0,-4 4-1,-4 4 1,-4 8 1,12 6-2,-16 8 2,8 5-1,2 7 1,6 3 0,4-1 1,5 5-2,3-2 2,2-3-3,2-1-4,0-6-31,2-11-5,1-5 2,-5-10-2</inkml:trace>
  <inkml:trace contextRef="#ctx0" brushRef="#br0" timeOffset="45592.6075">13125 10055 76,'15'10'36,"0"2"-1,-6 5-5,4 6-23,-3-1-1,2 8-1,-3 1-3,-2 2-1,-4-1-1,-5-5-3,0-3-2,-8-8-3,4 4-10,-7-12-13,-1-9-5,5-3 0,-2-11 1</inkml:trace>
  <inkml:trace contextRef="#ctx0" brushRef="#br0" timeOffset="46451.6569">13568 9814 31,'0'0'31,"-2"-9"2,2 9-2,0 0-15,3 15-4,1-1-3,-4 4-4,4 7-1,0 2-1,1 4-2,1-2 1,2-2-1,-1-5 0,3-5 0,0-7 0,0-8 0,1-7 0,0-5 1,0-9-1,1-3 0,-2-4 0,2-2 0,-1 2 0,-1 4-2,1 4-3,-5-1-5,6 11-15,0 6-11,-12 2-1,18 5 1,-18-5 1</inkml:trace>
  <inkml:trace contextRef="#ctx0" brushRef="#br0" timeOffset="46786.676">13740 9843 38,'0'0'32,"-10"-10"3,10 10-2,0 0-13,0 0-11,-1 21 1,4-3-4,7 9-3,0 2 0,4 2-1,-1 1-1,1-4 0,1-2 0,0-5 0,1-11 0,-3-9 0,-1-7-1,0-7 2,2-8-2,-3-5 1,-1-6-1,0-1 0,0 2-2,-2 3-2,4 7-2,-8-3-9,4 10-21,-8 14-1,14-8 1,-4 12 0</inkml:trace>
  <inkml:trace contextRef="#ctx0" brushRef="#br0" timeOffset="47021.6895">14095 9813 53,'0'0'35,"10"0"0,-10 0 1,0 0-20,2 21-5,-3-7-4,3 9-4,-1 1 0,3 2-1,-1-2-1,-1 0-2,4-1-1,-4-8-4,7-2-14,0-9-17,-5-13 1,4-2-2,-3-10 2</inkml:trace>
  <inkml:trace contextRef="#ctx0" brushRef="#br0" timeOffset="47194.6992">14185 9565 72,'0'0'35,"0"0"-2,0 0 0,-8 15-35,10-5-10,3 1-21,4 6 0,-2-6-1,5 3 0</inkml:trace>
  <inkml:trace contextRef="#ctx0" brushRef="#br0" timeOffset="47440.7132">14340 9544 65,'0'0'35,"14"17"-1,-12 7-3,0-1-23,3 11 0,-4 1-5,3 8 0,-3 1-2,2-1 0,-1 3 1,0-2-2,0-4 0,-1-4-4,3-1-5,-9-11-19,4-6-7,0-1-1,1-17 1</inkml:trace>
  <inkml:trace contextRef="#ctx0" brushRef="#br0" timeOffset="47628.724">14268 9906 68,'-1'-10'37,"1"10"-2,16-9 3,-5 1-29,8 4-3,2-2-2,4 0-4,3 2-3,-2-9-9,5 1-23,-4 1-1,-3-7-1,0 4 0</inkml:trace>
  <inkml:trace contextRef="#ctx0" brushRef="#br0" timeOffset="48001.7455">14552 9503 48,'0'0'34,"0"0"1,-1 21 1,6 6-18,-6 1-7,5 11-4,-2 2-2,0 7-2,-1-2-1,1-3 0,-2-2-1,2-3-1,-1-8 1,1-8 0,1-12-1,-3-10 0,17-3 1,-5-6-1,2-9 0,2-2 0,0-2 0,1 2-1,-2 6 1,-2 3 1,-3 5-1,-10 6 0,14 3 0,-10 8 0,-1 2 0,2 2 0,2 3 0,-1 3-1,5 1-3,-6-7-15,4-1-19,2-2 2,-11-12-1,18 7 0</inkml:trace>
  <inkml:trace contextRef="#ctx0" brushRef="#br0" timeOffset="48577.7785">15563 9486 37,'-4'-17'31,"4"17"3,-18-11-1,0 11-17,1 11-2,-10 3-3,9 12-4,-5 2 0,7 14-2,0 1-1,5 6 0,2-2-2,8 3-1,2-1 1,1-4-2,2-5 0,-2-6-3,4-3-4,-10-9-12,-1-4-19,0-3 1,-5-10-1,-3-2 1</inkml:trace>
  <inkml:trace contextRef="#ctx0" brushRef="#br0" timeOffset="48764.7892">15238 9875 73,'17'-11'36,"4"3"-1,0 6-7,3-5-20,5 5-2,0 0-5,3 2-5,4 5-12,-6 2-19,-1-6 1,2 1-2,-6-6 1</inkml:trace>
  <inkml:trace contextRef="#ctx0" brushRef="#br0" timeOffset="48991.8022">15699 9775 44,'0'0'35,"0"0"1,5 14 1,-5-14-14,4 24-12,-6-8-3,3 6-3,-2 1-1,2 4-3,-1-2 1,-1-3-2,2-3-2,0-5-4,8-4-15,-9-10-17,0 0 1,16-18-1,-12-5 1</inkml:trace>
  <inkml:trace contextRef="#ctx0" brushRef="#br0" timeOffset="49165.8121">15738 9591 69,'0'0'35,"-8"19"-2,8-19 0,-7 20-33,7-8-15,1 1-17,12 5-2,-6-6 0,4 7 0</inkml:trace>
  <inkml:trace contextRef="#ctx0" brushRef="#br0" timeOffset="49579.8358">15881 9776 64,'1'15'36,"2"5"0,-3-1 1,-7-1-26,10 12-3,-5-3-2,3-1-3,-1-4-1,2-1-1,0-7 1,3-4-1,-5-10 0,16-3 0,-4-10-2,4-4 1,1-4-1,2-5 1,2-3-1,-1 0 0,0 2 0,-1 4 1,-3 6 0,-2 2 1,-4 7-1,-1 7 2,-9 1-1,7 20 1,-7-6-1,0 8 1,-2 0 0,1 7-2,-1-1 1,1-1-2,2-3-2,-1-5-2,8 0-10,-5-8-23,-3-11 0,17-7-1,-5-9 1</inkml:trace>
  <inkml:trace contextRef="#ctx0" brushRef="#br0" timeOffset="49780.8473">16278 9776 71,'6'19'37,"-6"-6"0,2 5 0,-1 2-27,-3-2-4,5 5-2,-4-2-2,0 1-4,2-2-1,-1-20-13,-5 14-21,5-14 0,0 0 0,6-19 0</inkml:trace>
  <inkml:trace contextRef="#ctx0" brushRef="#br0" timeOffset="49953.8572">16292 9614 71,'-10'-3'36,"10"3"-1,-9 11 1,9-11-28,0 0-11,-2 16-16,2-16-16,13 10 0,-2-9-1,-2-9 1</inkml:trace>
  <inkml:trace contextRef="#ctx0" brushRef="#br0" timeOffset="50214.8721">16444 9418 71,'0'0'37,"5"14"-1,-2 4 1,7 5-27,-10 1-5,5 10-1,-3 2-2,0 5 0,0 0-1,-1 1 0,-3-1-2,0-2 1,2-3-1,-2-7-2,5-1-2,-6-11-12,4-5-21,3-2 1,-4-10 0,0 0 1</inkml:trace>
  <inkml:trace contextRef="#ctx0" brushRef="#br0" timeOffset="50421.884">16362 9717 62,'0'0'38,"0"0"0,9-5 1,2 5-15,2-4-18,7 1-2,-1-1-3,3 3-5,7 5-7,-6-1-28,-1-1 2,0 1-3,-7-2 2</inkml:trace>
  <inkml:trace contextRef="#ctx0" brushRef="#br0" timeOffset="50841.908">16785 9805 61,'10'4'37,"4"-1"-2,0-6 3,-1-4-25,11 5-5,-5-7-3,3-3-2,0-2-2,0 0 0,-3 0 0,-4-3-1,-4 1 0,-4-3-1,-5 4 0,-5 1-1,-6 5 0,-4-1 1,-6 5 0,-5 8-1,-2 4 2,0 8 1,-3 3 1,3 5 1,1 1 0,5 7 2,4-2 0,10 0 0,2-5 0,11 4-1,2-6 0,10-1 0,1-4-1,5-4-1,1-3-2,0-2-2,2 0-7,-8-5-31,2-9-2,-2-4 0,-7-6 0</inkml:trace>
  <inkml:trace contextRef="#ctx0" brushRef="#br0" timeOffset="51623.9527">17595 9647 21,'0'0'29,"3"-11"1,-3 11 2,-17-1-14,2-4-6,1 11-1,-5-6-4,0 9-1,-4-4 0,4 3-2,0-1-2,4 4 0,4 1 0,5-1 0,6 1-1,7 1 0,5 3 1,5 4-1,2 2 0,3 0 0,-3 0 0,0 3 0,-7 0 0,-1 1 0,-7-3-1,-5 0 1,-7-5 0,-3 0-1,-4-4 2,-4-3-2,-2-7 0,-1-2-1,2-2 0,0-5-3,10 2-7,-3-4-17,8-4-8,5 11-1,9-22 1</inkml:trace>
  <inkml:trace contextRef="#ctx0" brushRef="#br0" timeOffset="52051.9772">17712 9700 72,'0'0'38,"9"6"-1,-9-6 1,6 14-26,-1 4-6,1-2-2,3 8-2,0 0 0,4 1 0,3-4-2,2-3 1,-1-5 0,3-3-1,0-8 1,3-6 0,0-7-1,2-3 0,-4-4 1,-1 0-1,-2-3 1,-4 1-1,-5 5 0,-2 6-1,-7 9 1,0 0 0,-14 15 0,3 6 0,-4 11 1,1 5-1,-1 6 1,1 2-1,0 1 1,3 3-1,3-4 0,2-3-2,5-8-2,-3-14-7,11-10-29,-7-10 1,17-1 1,-2-17-1</inkml:trace>
  <inkml:trace contextRef="#ctx0" brushRef="#br0" timeOffset="52480.0015">18076 9614 76,'20'24'37,"-14"-5"-1,1 7 2,4 4-31,-7 0-2,5 4 0,-3-2-3,2-1-1,-4-4 1,4-9-1,-1-6 0,5-5-1,-1-9 1,4-6-1,-1-9 0,4-4 0,-1-7 0,0-3 0,0-2 0,-2-3-1,0 2 1,-2 7 0,-1 6 1,-3 4 0,-9 17 0,15-1 0,-10 13 1,2 8 0,-2 5 0,2 3 0,-2 1-1,2 4 1,0-3-2,-1-4 0,2-2-2,-4-9-2,3 3-6,-4-8-25,-3-10-6,14-4 2,-11-7-1</inkml:trace>
  <inkml:trace contextRef="#ctx0" brushRef="#br0" timeOffset="52735.0163">18581 9320 60,'-2'18'37,"1"2"1,-1 3 0,3 4-14,2 15-17,-2 2-2,3 8 0,1 1-3,0-1-1,0-3-1,0-6-1,0-7-3,-2-10-3,7-4-14,0-12-19,-10-10 2,0 0-1,2-23 1</inkml:trace>
  <inkml:trace contextRef="#ctx0" brushRef="#br0" timeOffset="52908.0262">18493 9579 59,'0'0'35,"14"2"-1,2-4 0,4 1-24,7 3-6,8 1-7,-1-1-18,3-2-12,4 6-1,-6-8 0,5 3 0</inkml:trace>
  <inkml:trace contextRef="#ctx0" brushRef="#br0" timeOffset="53329.0502">19036 9583 67,'-12'-2'37,"12"2"0,-27 2 2,4 0-26,4 8-4,-4 2-2,4 5-3,0 1 0,8 6 0,2-3-2,6 3 0,5-3-1,9-2 0,2-4-1,5-4 1,0-6-1,2-6 0,-1-4-1,2-5 0,-2-4 1,-3-5-1,-1-3 0,-5-2 0,-5 0 0,-3 1 0,-4 1 1,-3 3 0,-3 6 0,-1 4 0,-2 10 0,1 3 0,2 7 0,1 9 0,5 3 0,2 0 0,3 3-1,4-3-3,6 1-5,-3-7-16,8-2-14,3-7 0,1-5 0,3-3 0</inkml:trace>
  <inkml:trace contextRef="#ctx0" brushRef="#br0" timeOffset="53583.0648">19567 9520 66,'0'0'38,"-5"21"-1,-6-5 2,-3 1-19,-3 10-13,-5 0-3,2 7-1,-4 0-1,0-4 0,3-3-1,2-1-1,4-5-2,1-11-2,14-10-6,-19 2-13,11-11-17,7-3 1,-4-8 0,2-3 1</inkml:trace>
  <inkml:trace contextRef="#ctx0" brushRef="#br0" timeOffset="53771.0755">19268 9568 64,'0'0'38,"0"22"0,9-3 2,1-2-21,11 11-7,-2-5-4,8 6-2,1-2-2,2 1 0,-4-4-3,-3-5-1,2-2-6,-9-10-25,-2-2-10,0-2 0,-14-3 0</inkml:trace>
  <inkml:trace contextRef="#ctx0" brushRef="#br0" timeOffset="54338.1079">20033 9216 56,'14'-8'36,"-14"8"0,13-3 0,-9 18-19,-4-1-7,9 14-2,-6 6-1,3 6-3,-2 5 0,3 7-1,-3 1-1,4-4 0,-3-2-2,3-6 1,2-6-1,2-4 1,8-7-1,2-10 1,6-8-1,0-5-2,7-3-3,-5-13-7,5 0-28,-6-4 1,-9-4 0,-5 2-1</inkml:trace>
  <inkml:trace contextRef="#ctx0" brushRef="#br0" timeOffset="54539.1194">19982 9462 65,'-14'-2'36,"14"2"0,0 0 2,15-16-27,12 14-4,2-5-1,8 6-3,3 0-1,0-1-4,7 6-8,-7-2-17,-1 0-10,-3 5 0,-8-1-1</inkml:trace>
  <inkml:trace contextRef="#ctx0" brushRef="#br0" timeOffset="54945.1427">20444 9425 79,'0'0'38,"0"0"-1,12 5-2,-3 8-27,-2 1-1,9 9-2,-3-4-1,6 9 0,-1 1-2,2 1-1,-3-3-1,-2-3-1,-2-3-1,-4-6 0,-1-3-1,-8-12-1,0 0 1,0 0 1,0-17-1,-3-3 1,-2-5 2,-1-1-1,1-3 3,2 0-1,1 1 1,4 2 0,3 2 0,4 7 1,2 3-1,2 6-1,4 1-1,-1 6-3,4 7-7,-6 4-28,-1-3 0,-1 2 1,-2 0-3</inkml:trace>
  <inkml:trace contextRef="#ctx0" brushRef="#br0" timeOffset="55400.1687">20937 9561 68,'18'12'38,"-18"-12"0,17-6 1,0 5-25,-6-10-5,9 0-2,-4-4-3,3 2-1,0-3-1,0 1 0,-1 1 0,-5 0-2,-2-1 1,-4 4-1,-4 0 1,-3-3-1,-4 3-1,-5 1 0,-4 1 1,-5 3-1,-3 4 0,-4 3 1,-1 5-1,0 9 1,1 4 0,2 5 1,3 5-1,8 4 1,5-1 1,5 3 0,7-1 0,5-5 0,3-4 0,8-1 0,1-7-1,2-6 0,-1-6-1,1-6-4,3-1-4,-6-11-16,2 1-18,0-4 1,-4-1-1,-1 0 1</inkml:trace>
  <inkml:trace contextRef="#ctx0" brushRef="#br0" timeOffset="55855.1946">21357 9600 71,'9'-1'39,"6"-3"-2,1-4 3,6-7-25,2 3-8,-2-7-1,6 2-2,-3-4-1,1 2-1,-5-2 0,-2 1-1,-4-1 0,-5 1 0,-5 5-1,-6-1 0,-6 5 1,-7 5-2,-4 4 1,-6 7 0,-5 6 0,-1 5-1,-2 5 1,2 5 0,3 2 1,5 1 0,6 0 0,6 3 0,6-3 1,8-1 1,5-3-1,8-1 0,2-4 0,6-3 0,0-3-1,5-8-1,0-3-4,-3-8-5,8-5-32,-9-1-2,-4-6 1,1-3-1</inkml:trace>
  <inkml:trace contextRef="#ctx0" brushRef="#br0" timeOffset="56202.2146">21820 9037 77,'19'26'40,"5"8"0,4 10 2,5 11-26,-2 4-6,7 9-3,-8 4-2,-2 7-3,-10 0 0,-10-4-4,-8-1-3,-15-15-15,-8-5-22,-2-8 0,-7-16 1,-1-15-1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0:52:16.20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1368 9535 8,'9'-11'26,"-9"11"3,4-9 1,-4 9-11,3-11-5,-3 11-1,0 0-4,0 0-1,10 8-2,-8 1-1,0 6 0,-2 2-1,1 6-1,0-1-1,-1 2 0,-2-3-1,0 3 0,1-5 0,0-2-1,1-4-1,-2-3-1,2-10-3,-2 10-7,2-10-16,0 0-5,0 0-2,-2-19 2</inkml:trace>
  <inkml:trace contextRef="#ctx0" brushRef="#br0" timeOffset="201.0114">1369 9345 50,'-4'-11'29,"4"11"2,0 0-7,0 0-17,0 0-7,-2 15-12,10-3-16,-8-12-3,11 20 1,-11-20 0</inkml:trace>
  <inkml:trace contextRef="#ctx0" brushRef="#br0" timeOffset="668.0382">1500 9477 40,'6'12'31,"-6"-12"1,5 22-2,0-6-20,-1 1-1,3 2-2,-3 2-3,2 3 0,0-2-3,-1-1 1,1-3-1,-1-4-1,-1 0 1,0-5-2,-4-9 2,0 0-1,12 3 0,-12-3 0,11-18 0,-3 5 0,2-6 0,2-3 1,1-3-1,2 2 0,2 1 0,-3 2 1,0 3 0,-2 7 1,-12 10 0,17-7 0,-17 7 1,8 12 0,-7-3-1,1 8 0,0 0-1,-2 3 1,1-1-2,1 2 1,0-2-2,1-1-2,2 1-7,-3-3-23,-2-16-1,13 12-2,-13-12 2</inkml:trace>
  <inkml:trace contextRef="#ctx0" brushRef="#br0" timeOffset="1023.0585">1922 9489 62,'0'0'33,"0"0"0,0 0 0,7 12-24,-3 7-2,0 0-4,2 7 0,-1 3-2,1 6 1,0 4-1,-1-3 0,-2-1-1,0-1 0,-3-3 0,-1-4 0,0-5 0,-1-5 0,-2-4-1,-4-3 1,8-10 1,-16 7 0,5-10 0,-1 0 0,1-2 0,-2-2-2,13 7-4,-19-22-13,12 6-15,4 2-3,-1-8 2,7 3-2</inkml:trace>
  <inkml:trace contextRef="#ctx0" brushRef="#br0" timeOffset="1203.0688">1875 9341 85,'0'0'33,"-7"-11"-1,7 11-11,16-6-35,-16 6-18,23-3-1,-11-2-1,7 10 0</inkml:trace>
  <inkml:trace contextRef="#ctx0" brushRef="#br0" timeOffset="1671.0955">2146 9522 61,'10'10'34,"-10"-10"-1,21 7 1,-7-7-25,-2-3-3,7 1 0,-1-4-2,3 2-2,-2-3 0,1-3-1,-4-1 0,-1 3 0,-4-5 1,-3 2-1,-4-3 0,-4 0 0,-3 0 0,-5 2 0,-3 3 0,-5 0 0,-3 5-1,-4 5 1,-4 3-1,0 5 1,1 4-1,1 5 1,3 4 0,2 5 0,7-2 0,5 1 0,8 0 0,4 1 0,5-3 1,3-3-1,6-4 0,2-4 0,2-2-1,2-4-1,3 0-3,-2-11-6,7-2-26,-2 1-2,-5-7 1,4 3-1</inkml:trace>
  <inkml:trace contextRef="#ctx0" brushRef="#br0" timeOffset="1992.1139">2854 9415 60,'-18'-12'35,"4"9"-1,-7 0-1,-6 0-21,6 7-3,-7-2-2,8 7-2,-2 1-2,2 4 0,3 4-1,5 1 0,4 1 0,4 4-1,5-2 0,3 0 0,3 0 0,6-3 0,2-3-1,1-1 0,5-1-2,-2-9-3,7 2-8,-2-4-25,1-10 1,2-3-1,-1-10 1</inkml:trace>
  <inkml:trace contextRef="#ctx0" brushRef="#br0" timeOffset="2317.1325">3088 9085 86,'-10'-4'37,"10"4"0,-9 22-1,1-9-29,8 7-1,-2 3-3,2 10-1,-1 4 0,0 4-1,-1 0 0,2 6-1,-1 0 1,0 0-1,-1-3 0,3-5 0,2-5 0,3-2 0,3-7 0,1-8 1,2-8-2,5-5-1,5-4-2,-2-11-5,6 1-15,-5-8-15,-5-6 1,-1 0-1,-8-4 1</inkml:trace>
  <inkml:trace contextRef="#ctx0" brushRef="#br0" timeOffset="2513.1437">2993 9418 56,'-10'4'35,"0"-4"-1,10 0-1,0 0-15,15-11-9,5 6-2,-1-2-4,6 2-2,6 1-6,-6-4-9,2 4-23,3 3 2,-7-4-2,4 3 1</inkml:trace>
  <inkml:trace contextRef="#ctx0" brushRef="#br0" timeOffset="2720.1556">3404 9328 45,'12'14'35,"-11"-5"1,4 7 0,-5 5-13,-1-5-11,5 8-2,-4-2-4,5 3-2,-1-2-3,0-3-2,2-1-4,-6-19-7,11 12-26,-11-12 1,11-7-1,-7-7 2</inkml:trace>
  <inkml:trace contextRef="#ctx0" brushRef="#br0" timeOffset="2895.1655">3404 9173 60,'-4'-10'36,"4"10"0,-10-12-3,10 12-15,-11-3-13,11 3-8,12 8-19,-3 1-13,-9-9 0,17 18-2,-10-9 2</inkml:trace>
  <inkml:trace contextRef="#ctx0" brushRef="#br0" timeOffset="3300.1885">3599 9332 75,'0'0'36,"13"-1"0,-13 1 0,0 0-30,13 20-2,-6-7-1,1 3-2,1 5-1,3 1 0,-3 0-1,1 2 1,0-2-1,-4-6 0,1-1 0,0-6 1,-7-9 0,16-3 0,-9-7 0,1-8 1,1-5 0,1 0 0,-1-5 0,1 0 1,-4 2-1,1 2 1,-1 5-1,0 1 0,-2 9-3,-2-2-1,-2 11-7,0 0-24,0 0-2,11 17-1,-11-17 0</inkml:trace>
  <inkml:trace contextRef="#ctx0" brushRef="#br0" timeOffset="3848.2201">4016 9445 65,'0'0'36,"0"0"0,13-5 2,-3 2-26,-4-6-4,10 3-1,-3-6-3,5 6 0,-1-1-2,3-1 0,-1 0-1,0 2 0,-1-2 0,-4 1 0,1 1-1,-3-1 1,-3-2-1,-9 9 0,10-17 0,-11 8 1,-4-2-1,-5 0 0,-4 0 0,-6 2 1,-3 1-1,-4 6 0,2 3-1,-3 7 1,1 6 0,3 4 0,3 3 0,6 5 0,4 1 1,3 0-1,4 2 2,6-2-1,3-2 0,6-2 0,2-1 0,2-5 1,2-4-1,5-3 0,0-5 0,0-3 0,2-5-1,-1-6-2,2 1-6,-6-8-19,4 0-14,-3-1 1,-5 0-1,1-1 1</inkml:trace>
  <inkml:trace contextRef="#ctx0" brushRef="#br0" timeOffset="4196.24">4633 9256 83,'0'0'39,"0"0"-2,0 0-1,-11-5-27,11 5-4,0 0-3,0 0-3,10 7-6,-10-7-15,0 0-17,4 12 2,-4-12-1,2 15 0</inkml:trace>
  <inkml:trace contextRef="#ctx0" brushRef="#br0" timeOffset="4383.2506">4636 9440 82,'2'11'39,"2"-2"-1,-4-9-6,6 13-16,-6-13-5,3 10-4,-3-10-3,0 0-4,6 11-8,-6-11-31,0 0-2,0 0 2,0 0-3</inkml:trace>
  <inkml:trace contextRef="#ctx0" brushRef="#br0" timeOffset="6678.382">1448 12297 22,'9'-8'28,"-9"8"0,-3-13-8,3 13-2,-5-10-5,5 10-2,-11-4-4,11 4-2,-16 5-2,4 0-1,-3 1-1,2 5 0,-2 0 0,1 1 0,0 1-1,1 0 1,3-2-1,5 1 1,1-3 1,4-9-1,2 12 1,-2-12 2,19 10-1,-3-5-1,0-1 1,2 3-1,-1-1 1,2 5-2,-3 3 1,-2 1-1,-5 3-1,-2 2 1,-2 3 0,-3 1-1,-4-1 1,-5-2-1,-2-2 1,-2-3-1,-2-4 2,-2-5-1,-2-6 0,2-1 1,-1-4-1,5-4 1,-2-2-2,3 0 1,4 1-3,6-2-2,0 11-6,6-13-19,5 6-7,0 1 0,4-3-1</inkml:trace>
  <inkml:trace contextRef="#ctx0" brushRef="#br0" timeOffset="7105.4064">1676 12302 62,'-6'11'34,"-2"1"-2,0 6-8,1 8-14,1-2 1,6 7-3,1-5-2,5 3-1,5-6-2,4-2 0,4-8-1,0-5 1,-1-7-1,4-5 0,-3-8 0,-1-3 0,-2-7 0,-4-3-1,-3-3 1,0 0-1,-3 0 1,-3 4-1,-2 2 0,0 8-1,-1 14 1,0 0 0,0 0-1,-8 19 0,5 4 0,1 6 0,5 3 0,1 0-1,2 2-1,2-4-3,6 0-3,-5-13-10,3-2-21,4-5 0,-3-13-1,0-2 3</inkml:trace>
  <inkml:trace contextRef="#ctx0" brushRef="#br0" timeOffset="7486.4282">1983 12268 67,'0'0'35,"16"21"-1,-11-4-4,0 1-21,3 8-5,-1 2-1,0 3 0,0 1-4,0-1 0,-1-4 1,-2-3-1,-1-4-1,-1-8 1,-2-12 1,0 0-1,0 0 2,2-21 0,0-3 1,3-2 0,1-6 1,6 1 1,-2 0 0,8 3 0,-2 1 1,4 9-2,-2 3 1,3 7-2,-4 6 1,0 5-3,-1 4-1,-6 2-3,2 9-7,-6 1-28,-4-6 2,-1 3-1,-7-5-1</inkml:trace>
  <inkml:trace contextRef="#ctx0" brushRef="#br0" timeOffset="7866.4499">2454 12259 86,'0'0'35,"0"0"0,-13-2 0,13 2-32,-2 16-1,5 1 0,1 3-2,3 6 1,-1 3-1,1 5 1,-2 0-1,-2 5 0,-1-1 1,-2-2-1,-2-3 1,-2-1-1,-3-4 1,0-2 0,-5-5 2,3-6-1,-4-7 0,0 0 0,-1-6 0,0-3 0,1-5-2,0-3-3,8-1-5,-5-9-19,5-3-12,4-2 1,3-9-1,3-3 1</inkml:trace>
  <inkml:trace contextRef="#ctx0" brushRef="#br0" timeOffset="8041.4599">2342 12091 81,'-4'-10'36,"4"10"-1,5-10 0,-5 10-32,0 0-5,18 6-15,-5 3-19,-3-2 1,4 7-1,-4-1 0</inkml:trace>
  <inkml:trace contextRef="#ctx0" brushRef="#br0" timeOffset="8509.4867">2561 12412 48,'9'0'33,"5"1"2,-4-4 0,3-4-19,8 5-6,-5-3-3,4 3-3,0-3-1,2 0-1,-2-2 0,1-1-1,-2 0 0,-3 0 0,-3-3 0,-2 0 0,-6-1-1,0-2 1,-5-1-1,-4 0 0,-4 1 1,-2 0-2,-6 1 1,-2 5 0,-2 1 1,-2 6-1,-1 7 0,2 4 1,1 4-1,4 7 2,2 3-1,7 4 0,1 2 0,5 2 1,4-2-1,4-2 1,2-3-1,6-2 0,1-3-1,2-6-1,6-2-3,-2-10-4,11 2-10,-3-5-21,2-6 1,1-4-1,-1-4 2</inkml:trace>
  <inkml:trace contextRef="#ctx0" brushRef="#br0" timeOffset="8789.5027">3136 12308 70,'-14'4'38,"-6"-2"-1,0 7 1,0 3-27,-8-4-3,8 8-1,-3-3-3,5 6-1,4 0 0,7-1-1,4 0-1,8-1 0,6 1-1,5-3 1,5 0-2,3-6-2,5 0-4,-5-10-10,4 1-22,-1-2 0,-3-9-1,1-1 1</inkml:trace>
  <inkml:trace contextRef="#ctx0" brushRef="#br0" timeOffset="9096.5203">3370 11961 82,'0'0'39,"0"0"-1,-5 12 1,1 7-30,2 1-5,4 11 1,-2 4-3,2 7 0,-2 7-1,3 3 0,-1 2-1,-2-1 1,1-4-1,1-5 0,1-5 0,3-7 0,1-7 0,1-8 0,4-8-3,-1-8-2,9-1-7,-11-8-23,6-6-3,-3-3-1,-5-6 0</inkml:trace>
  <inkml:trace contextRef="#ctx0" brushRef="#br0" timeOffset="9490.5428">3282 12304 62,'-11'0'37,"11"0"-1,0 0 2,0 0-27,22-2-2,-3-2-2,9 2-3,1-1-3,3 1-2,5 2-4,-8-4-3,7 8-5,-11-9-5,6 7-2,-12-5-1,5 4 1,-10-6 3,1 5 9,-5-2 6,-10 2 9,15-3 6,-15 3 4,0 0 3,0 0 1,11 11 0,-11-11-5,3 18-5,-6-7-2,8 9-2,-8-3-2,4 5 0,-2-1-3,2-2 0,-1-2-2,1-2-3,3-2-4,-4-13-11,0 0-22,0 0 0,7-16 0,-2 0 0</inkml:trace>
  <inkml:trace contextRef="#ctx0" brushRef="#br0" timeOffset="9658.5524">3647 12072 85,'0'0'38,"0"0"-2,0 0 2,0 0-36,9 11-25,0-4-13,-9-7-1,12 7-1</inkml:trace>
  <inkml:trace contextRef="#ctx0" brushRef="#br0" timeOffset="10379.5936">3942 12206 65,'-3'-17'37,"3"17"-1,0 0 0,-12 0-25,17 11-4,-4 1-3,3 9-1,2 5-2,2 2 0,0 1-1,4 0 0,0-2 0,1 0 1,-2-5-1,2-8 1,-1-5 0,0-3 1,0-8 0,0-5 0,-3-9 0,5-1 0,-3-6 0,-2-1-1,-2-2 0,0 0-1,-2 4 0,-2 2-3,2 7-3,-8-2-6,3 15-28,0 0 2,0 0-1,9-1 1</inkml:trace>
  <inkml:trace contextRef="#ctx0" brushRef="#br0" timeOffset="10861.6212">4262 12360 51,'15'-1'35,"-3"-4"1,4 0-2,-4 3-14,1-10-9,7 5-2,-4-5-2,4 2-3,-2-3 0,0 0-1,-3 2-1,-1-1-1,-2-4 0,-3 4 0,-5-3 0,-3 1-1,-4 0 1,-2 1-1,-5-1 0,-3 5 0,-3 3 0,-4 4 0,-2 5-1,0 7 1,-2 4-1,-1 5 1,2 6 0,5 3 0,4 1 0,5 2 1,6 0-1,5-5 2,5-1-2,8-4 2,2-4-1,4-3 1,-1-3 0,3-6-1,0-2 0,-1-1 0,-2-4 0,-1-2-3,2 1-3,-6-8-6,7 0-29,-8 5-1,-2-2 1,0-1-1</inkml:trace>
  <inkml:trace contextRef="#ctx0" brushRef="#br0" timeOffset="11161.6384">4753 12149 89,'9'-3'38,"-9"3"-1,0 0 1,0 0-32,0 0-3,0 0-5,12 9-6,-12-9-17,0 0-13,9 14 0,-9-14-1,4 14 2</inkml:trace>
  <inkml:trace contextRef="#ctx0" brushRef="#br0" timeOffset="11395.6518">4782 12342 62,'0'0'36,"6"13"-1,-6-13 2,0 0-24,4 17-5,-4-17-2,4 18-2,-4-18-1,3 16-1,-3-16 0,1 12-2,-1-12-3,0 0-3,0 0-17,0 0-15,0 0 1,0 0-1,5-17 1</inkml:trace>
  <inkml:trace contextRef="#ctx0" brushRef="#br0" timeOffset="15685.8972">1179 15189 64,'6'-13'33,"-6"13"1,0 0-8,-2 14-17,9 5-1,-3 5-1,2 10-3,0 5 0,-1 6-1,-2 2-1,5 4 0,0-2-1,-6-4 0,-1-4-1,1-5-1,-1-8 0,1-8-1,1-3-1,-3-17-2,0 0-1,0 0-2,-5-11-2,0-8 1,4 1 1,-3-5 1,1 2 2,3-1 2,0 1 5,1 4 2,1-3 3,6 9 1,2-4 1,5 6 2,1-5-1,5 7-2,1-3-1,5 8-2,-2 1-1,-2 6 0,-2 4-2,-3 7-1,-4 5 0,-7 2-1,-4 3 1,-5 1-1,-4-3 0,-4-1 0,-3-5 0,-4-4 1,-3-6-1,-2-2 1,0-4 0,-1-5 1,1-2-1,0 0 0,1-1 0,7 1-1,14 5-1,-15-6-2,15 6-4,10 2-11,0 3-22,11 2 0,6-1 0,-1-1 2</inkml:trace>
  <inkml:trace contextRef="#ctx0" brushRef="#br0" timeOffset="15955.9126">1631 15416 74,'0'0'37,"-11"-11"-1,11 11 2,-4 9-30,4-9-2,3 22-1,1-4-2,1 5 0,1 4-1,-1 2-1,-1-1-1,1-2 0,0-2-3,-4-8-4,1 0-12,-2-16-19,0 0 0,0 0-1,7-19 2</inkml:trace>
  <inkml:trace contextRef="#ctx0" brushRef="#br0" timeOffset="16108.9213">1609 15215 74,'-7'-13'36,"7"13"-2,-12-12 1,12 12-33,0 0-11,1 10-25,9 5 0,2-3-1,3 5 0</inkml:trace>
  <inkml:trace contextRef="#ctx0" brushRef="#br0" timeOffset="16467.9419">1810 15381 65,'0'0'36,"0"0"0,0 0 1,0 0-21,3 10-11,-3-10-1,9 25-1,-4-3-1,0 5-1,4 4-1,-3 6 1,2 1-2,-3 1 1,-3 0 0,-2-2 0,-2-5 1,-2-3 0,-5-8 2,0-5-2,-5-6 2,0-2-1,0-7-1,0-3 0,0-3-1,0-2-1,4 0-3,-1-6-7,6-1-28,2 3 1,2-6 0,4 0-1</inkml:trace>
  <inkml:trace contextRef="#ctx0" brushRef="#br0" timeOffset="16648.9522">1800 15257 79,'0'0'35,"-5"-13"-2,5 13-2,0 0-37,5-13-29,9 15 0,-4-1 0,7 5-1</inkml:trace>
  <inkml:trace contextRef="#ctx0" brushRef="#br0" timeOffset="17090.9775">2039 15473 65,'0'0'36,"22"2"-1,-10-6-3,-8-7-20,13 6-5,-4-6-2,6 3-1,-4-4-2,2 1 0,-1-3 0,-3 0-1,-2 1 0,-2-1 0,-5 0 0,-6 1 0,-5 2-1,-2 3 1,-6 2 0,-3 2-1,-6 5 0,-2 7 1,-1 2-1,3 4 1,0 3 0,4 4 0,4-1 0,7 3 1,4 0-1,11-1 1,3-3 0,5 3-1,6-4 0,4-1 0,5 0-3,-1-8-2,9 3-6,-10-10-17,7-2-13,2-5 1,-3-5-1,2-6 2</inkml:trace>
  <inkml:trace contextRef="#ctx0" brushRef="#br0" timeOffset="17365.9932">2611 15313 68,'-10'-11'37,"1"8"0,-4 0 1,-13 0-27,9 7-4,-3 1-1,3 8-2,0-1-1,3 5 0,2 1-1,4 4-1,3 2 0,5 4 0,2-4 0,6 0 0,4-1-1,3-2-1,5-3-3,-1-8-3,9 2-13,-2-13-20,-2-6 1,1-6-1,-6-9 2</inkml:trace>
  <inkml:trace contextRef="#ctx0" brushRef="#br0" timeOffset="17625.0081">2784 15045 82,'1'-12'39,"-1"12"-2,-2 13 3,-3 0-31,6 8-5,-2 6-1,5 8-1,-1 5 0,5 2-1,-1 3 0,0 3 0,2-2-1,2-3-1,1-6-2,-4-8-3,9 0-12,-7-12-21,-10-17 0,12 4-1,-13-17 2</inkml:trace>
  <inkml:trace contextRef="#ctx0" brushRef="#br0" timeOffset="18007.0298">2739 15334 77,'0'0'39,"10"7"-2,1-8 2,7 1-33,1-3 0,8 0-2,1-1-2,1 1-1,4-1-2,-5-1 0,-1 2 0,-1-3 0,-3 3-1,-7-2 0,-1 2 1,-4 1 1,-11 2 1,13-2 0,-13 2 1,0 0 1,0 0 0,7 16 0,-7-16 0,3 21 0,-3-6 0,2 1-1,0 0 0,1 2-1,-1 0 0,0-1-1,0-2-1,-2-15-3,7 21-4,-7-21-12,0 0-21,0 0 1,-7-16-1,6 0 2</inkml:trace>
  <inkml:trace contextRef="#ctx0" brushRef="#br0" timeOffset="18167.0389">3060 15149 72,'0'0'37,"0"0"-2,0 0-4,0 0-20,0 0-24,12 13-22,-12-13 0,11 14-2,-11-14 1</inkml:trace>
  <inkml:trace contextRef="#ctx0" brushRef="#br0" timeOffset="18542.0605">3205 15219 85,'12'-1'36,"-12"1"2,7 10-2,3 2-29,-5-1-3,-1 6-2,1 6 0,5 0-2,-3 1 1,-1 2-1,1 0 0,1-2 1,-3-4-1,1-3 0,-6-17 1,12 14-1,-12-14 1,15-14 0,-8-2-1,1-5 1,1-3 0,1-5 0,-1 0-1,5-1 1,-2 4-1,-4 2-1,1 8-2,-2 0-2,2 13-10,-9 3-23,0 0-1,3 18 0,-7-4 1</inkml:trace>
  <inkml:trace contextRef="#ctx0" brushRef="#br0" timeOffset="19043.0892">3576 15379 83,'0'0'38,"16"-2"1,-2-2 0,-14 4-32,21-11-2,-8 4-1,4 0-1,-1 0-2,3-1 0,-3-1 0,-2 1 0,-4-1-1,0-1 1,-2-1-1,-2 1 1,-3-1 0,-3-3 0,-2-1-1,-2 2 1,-2 1-1,-5 2 0,-1 2 0,-3 3-1,-2 6 1,-2 8-1,-3 4 1,2 5-1,-3 4 1,4 3 0,3 1 1,2 2 0,5-2 0,6-1 1,6-1-1,6-2 1,7-4 0,3 1 0,2-6 0,5 1 0,0-5 0,0-1-1,-3-1 0,-3-5-3,-2 3-4,-5-15-14,0 6-21,-5-5-2,-4-3 1,-1-3-1</inkml:trace>
  <inkml:trace contextRef="#ctx0" brushRef="#br0" timeOffset="19670.125">4128 15182 91,'0'0'39,"9"-2"-1,-9 2 1,0 0-36,0 0-3,0 0-8,4 10-24,-4-10-7,0 0 0,6 10 0</inkml:trace>
  <inkml:trace contextRef="#ctx0" brushRef="#br0" timeOffset="19863.1361">4154 15354 75,'0'0'39,"0"16"0,-1-7-3,1-9-21,0 0-9,0 0-5,0 0-5,10-1-19,-10 1-16,0 0 1,0 0-1,5-10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1:34:36.5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10283 11381 16,'0'0'27,"0"0"2,0 0 1,-12 4-14,12-4-2,-14 11-3,7 0-3,-6 0-2,2 4-1,-4 0-1,1 5 0,-4 0-1,3 0 0,-4 1-2,5-1 1,-1-3-1,3 2-1,1-5 1,3-4-1,3-1-1,5-9 0,-5 13-2,5-13-3,0 0-8,0 0-13,-5-11-6,5 11-1,1-19 2</inkml:trace>
  <inkml:trace contextRef="#ctx0" brushRef="#br0" timeOffset="294.0168">9988 11388 16,'0'0'29,"8"14"2,-8-14 2,13 12-13,1 2-5,-1-3 0,8 8-3,-2-4-4,6 7-2,-2-2-1,4-2-2,-4 0 0,1 0-1,-2-3-1,-3-5 0,-2-2-2,-3-2-2,1 1-5,-15-7-16,15 1-12,-15-1 1,12-3-2,-12 3 1</inkml:trace>
  <inkml:trace contextRef="#ctx0" brushRef="#br0" timeOffset="691.0395">10553 11422 34,'0'0'30,"0"0"3,0 0 0,0 0-15,0 0-8,20-8-1,-6 2-2,7 3-2,-1-3-2,3 3-1,-3 0-2,-2 1-4,0 5-8,-7-1-15,-11-2-7,13 4 0,-13-4-1</inkml:trace>
  <inkml:trace contextRef="#ctx0" brushRef="#br0" timeOffset="910.052">10546 11541 63,'3'13'35,"-3"-13"-1,17-2-7,-2 4-15,0-6-2,5 2-4,0-4-3,2 3-3,-1 1-5,-2-4-9,-1 1-22,1 3 2,-4-4-3,3 3 2</inkml:trace>
  <inkml:trace contextRef="#ctx0" brushRef="#br0" timeOffset="1284.0735">11319 11296 31,'0'0'32,"0"0"1,3 12 0,-3-12-15,-10 21-4,-2-9-2,1 8-4,-6-1-3,0 7-1,-3-2-1,2 2-1,-2-2-1,4 0-1,1-2 1,0-6-2,6 1-1,-2-8-2,8 2-4,3-11-10,-14 0-17,14 0 0,-11-9-2,11 9 3</inkml:trace>
  <inkml:trace contextRef="#ctx0" brushRef="#br0" timeOffset="1531.0876">11039 11386 36,'0'0'33,"13"-3"2,-13 3 0,14 5-13,3 7-7,-5-4-3,9 10-4,-4-4-3,6 6-1,-2-2-2,1 1 0,-2-1-1,1-1-2,-2 1-2,-2-8-2,5 3-10,-7-1-23,1-11 1,2 0-1,-3-7 1</inkml:trace>
  <inkml:trace contextRef="#ctx0" brushRef="#br0" timeOffset="1832.1048">11533 11356 51,'0'0'35,"0"0"-2,12 4 1,-12-4-21,5 14-5,1-1-1,-5 2-2,3 3-3,-2 2 0,2 3 0,-2 0-1,0-1-1,-2-1 0,1-1-1,3-4-1,-4-4-4,4 1-8,-4-13-21,0 0 0,0 0-2,0 0 3</inkml:trace>
  <inkml:trace contextRef="#ctx0" brushRef="#br0" timeOffset="2092.1197">11405 11483 60,'0'0'35,"-7"9"0,7-9 1,9-5-24,8 6-3,-2-4-3,7-1-2,1-1-1,2 3-2,2-1 0,-1-1-1,-1 1-3,-3-2-4,2 5-9,-3-1-21,-4-6 0,-1 2 1,-3-3-1</inkml:trace>
  <inkml:trace contextRef="#ctx0" brushRef="#br0" timeOffset="2788.1595">11850 11298 36,'0'0'35,"0"0"1,-10-13 0,9 3-12,1 10-9,-1-15-4,1 15-4,10-10-2,0 4-2,0 0 0,4 2-2,1 2 1,3 2-1,-1 2-1,3 5 1,-5-1-1,2 4 0,-4 4 1,-2-1-2,-4 3 1,-4-1-1,-4 3 0,-5-3-1,-2 2 1,-3-4 0,-1 0 0,-1-2-1,1-3 2,1-3 0,2 0 0,9-5 0,-10 3 0,10-3 0,0 0 0,0 0 1,15-7-1,-3 7 1,0-1-1,4 1 1,0 2 0,1 1 0,-1 2-1,-2 2 0,-4 2 1,0 3-1,-1 1-1,-5 4 1,-2-1-1,-4 2 1,-2 1-1,-3-1 1,-1-1 0,-4 0 0,-4-5 0,0-1 1,-3-2 1,2-2-1,-1-5 1,2 0 0,2-4 0,2-1 0,2-1-1,10 4-1,0 0-3,-7-14-7,7 14-29,11-8-1,-11 8 1,17-8-1</inkml:trace>
  <inkml:trace contextRef="#ctx0" brushRef="#br0" timeOffset="4495.2571">12316 11301 58,'-10'6'36,"10"-6"-2,0 0 2,-6 12-24,6-12-5,0 0-2,-5 10-3,5-10-5,7 11-12,-7-11-20,0 0 0,10 14-1,-10-14 1</inkml:trace>
  <inkml:trace contextRef="#ctx0" brushRef="#br0" timeOffset="4689.2682">12360 11490 46,'4'18'37,"-2"-1"2,1 1-1,-3 5-11,-6-8-15,7 5-3,-5-1-5,-2 0-5,2 4-8,-10-2-30,2-3 1,-6 0-1,-7-2-1</inkml:trace>
  <inkml:trace contextRef="#ctx0" brushRef="#br0" timeOffset="5537.3167">10268 12028 18,'18'-2'29,"-18"2"0,9 5 4,-9-5-18,-8 15-2,2-1 0,-9 1-2,3 7-2,-8 1-4,0 3 0,-2-2-2,3 3-1,-2-5 0,5-1-1,1-3-1,4-5-2,3-2-2,8-11-3,-6 14-6,6-14-9,0 0-12,-9-11-1,1-2 1,4 4 2</inkml:trace>
  <inkml:trace contextRef="#ctx0" brushRef="#br0" timeOffset="5771.3301">9990 12051 55,'9'0'34,"2"10"0,-5 2-7,2 0-14,10 9-1,-3-2-2,9 6-3,-2-2-3,4 1-1,-2-3-3,2-1-1,1 0-3,-3-12-6,4 3-16,-3-3-10,-6-6 0,1 2-1,-5-7 2</inkml:trace>
  <inkml:trace contextRef="#ctx0" brushRef="#br0" timeOffset="6065.3469">10570 12058 62,'12'2'34,"-2"-1"1,-1-4-1,-9 3-26,22-3-3,-9-1-1,5 2-3,0 1-6,-1-3-10,1 1-16,0 3-3,-9-3-2,1 5 2</inkml:trace>
  <inkml:trace contextRef="#ctx0" brushRef="#br0" timeOffset="6266.3584">10551 12177 56,'0'0'34,"11"12"0,-11-12-3,19 3-19,0 1-5,1-5-2,4 0-5,6 4-9,-2-1-24,0-8-1,3 3-1,-4-5 0</inkml:trace>
  <inkml:trace contextRef="#ctx0" brushRef="#br0" timeOffset="6666.3813">11401 11967 61,'9'-1'35,"-9"1"-3,-9 12-7,1 6-13,-9-2-1,5 12-4,-8-2-1,1 4-3,-2-1-1,2 1 0,0 0-1,3-4-1,1-3-1,2-8-2,5-1-4,-2-10-8,10-4-21,0 0 1,-13-8-2,13 8 2</inkml:trace>
  <inkml:trace contextRef="#ctx0" brushRef="#br0" timeOffset="6900.3947">11132 12052 53,'0'0'35,"20"13"0,-5-3 0,-2 0-23,10 8-2,-3-4-3,6 5-2,-1-2-2,2-1-2,1-1-3,-4-4-5,6-1-17,-4-2-11,-5-7-1,-2 0-1,-4-6 1</inkml:trace>
  <inkml:trace contextRef="#ctx0" brushRef="#br0" timeOffset="7243.4143">11665 12088 82,'0'0'36,"0"0"-1,6 12-6,-6-12-22,13 3-4,2 1 1,-1-1-1,6 0-1,0 0-2,3-3-3,2 4-8,-5-1-26,0-5 1,-2 0-1,-6-3 0</inkml:trace>
  <inkml:trace contextRef="#ctx0" brushRef="#br0" timeOffset="8002.4576">12122 12007 39,'-12'-4'30,"12"4"3,0 0-6,-10-16-12,10 16-2,4-15-3,5 9 0,-2-4-3,6 2-2,-2-1-1,5 5 0,0-1-2,2 3 0,-3 2 1,1 4-2,-3 2 0,-2 6-1,-2 1 0,-5 3-1,-1 3-1,-5 2 0,-2 5-2,-7-2 1,0 4-1,-6-1 1,2-1 0,-4-2 0,3-2 2,-2-6 0,5-2 2,3-2 0,10-12 1,-7 12 1,7-12 0,16 2 0,-3-3 1,9 2-1,1-3 0,4 0-1,-1 0-3,0-2-7,-2 1-30,-1 4 2,-11-3-2,2 1 1</inkml:trace>
  <inkml:trace contextRef="#ctx0" brushRef="#br0" timeOffset="26645.524">17213 10727 22,'0'0'21,"0"0"0,0 0-2,0 0-1,-9-10-3,9 10-2,-9-8-3,9 8-3,0 0-1,-14-1-2,14 1-2,-13 6 0,13-6-1,-11 11 0,6-2 1,1 2-1,2-1 0,2 0 0,0-10 2,7 16-2,-7-16 0,17 5 0,-7-9 0,3-1 0,-2-3 1,2-1-1,-4-3 0,-1 0-1,-4 1 2,-1 0-1,-4 1-1,-2 1 1,3 9 0,-13-11-1,13 11 1,-18-1-1,8 4 0,1 3 0,-1 1 0,2 2 0,8-9 0,-8 17 1,8-17-1,-3 13 0,3-13 1,0 0 0,11 7 0,-11-7 0,12-3 0,-12 3-1,10-3-3,-10 3-6,0 0-16,11-6-8,-11 6 0,0 0-2</inkml:trace>
  <inkml:trace contextRef="#ctx0" brushRef="#br0" timeOffset="27453.5703">17211 11043 21,'0'0'27,"0"0"1,-8 11-4,8-11-6,-7 13-2,7-13-5,-7 17-1,7-17-3,0 16-1,0-16-1,8 10-2,-8-10 0,15 4 0,-5-7-1,0 1 0,-10 2 0,18-10 0,-18 10-1,13-16 0,-10 6 0,-1 1 0,-3-1-1,-2-1 1,-1 1-1,-2 1 1,6 9-1,-15-14 0,15 14 0,-15-5 1,15 5-1,-15 7 0,15-7 0,-11 17-1,8-8 1,1 1 0,3 1 0,3-2 0,-4-9 0,9 13 0,-9-13 0,15 8 0,-15-8 0,15-1 0,-15 1 0,9-9 0,-9 9 0,5-11 1,-5 11-1,-3-14 0,3 14 0,-8-10-1,8 10-2,-9-4-3,9 4-10,0 0-19,-8 12 1,8-12-2,-9 10 3</inkml:trace>
  <inkml:trace contextRef="#ctx0" brushRef="#br0" timeOffset="27881.5947">17253 11123 16,'0'0'27,"0"0"1,0 0-3,0 0-5,0 0-2,0 0-4,0 0-1,1 10-1,-1-10-4,8 9-1,-8-9 0,11 18-2,-4-8-1,3 3 0,-3-1-1,2 6-1,-2-1 0,-5 2-1,-3-2-1,-3 1-1,-4-1 0,-3-3-2,0 1 1,-6-8-3,4 2-3,-4-7-6,17-2-22,-18 5 1,8-4-1,10-1 2</inkml:trace>
  <inkml:trace contextRef="#ctx0" brushRef="#br0" timeOffset="29785.7037">16716 11259 18,'0'0'15,"0"0"1,11-4-3,-11 4 0,0 0 0,0 0-2,9-12 0,-9 12-1,0 0-2,0 0 0,0 0-1,0 0-1,-11 8 0,0 4-2,-4 2 0,-3 8-1,-5 1 1,-1 7-1,-6 2-1,-3 8 0,-6 0 0,1 6-1,-3 3 1,-1 1 0,2-3-1,3 1 0,2-7 0,5-4 1,6-6-1,4-8 0,6-6-1,5-5 0,9-12 1,-11 11-1,11-11 0,0 0 0,0 0-1,6-14-3,-6 14-5,11-12-10,-11 12-14,12-9-1,-12 9-1,0 0 2</inkml:trace>
  <inkml:trace contextRef="#ctx0" brushRef="#br0" timeOffset="30414.7396">15807 12245 57,'0'0'33,"0"0"0,13 4 1,-1-3-23,-3-4-2,7 3-2,1-3-2,6 4-1,2-1-2,1 0-1,4 0 1,0 0-1,2 1-1,-2 0 0,-3 1 0,-3-2-1,-3 3-1,-5-1-2,-1 3-3,-15-5-5,14-3-11,-14 3-11,0 0-1,0 0 1,-13-10 2</inkml:trace>
  <inkml:trace contextRef="#ctx0" brushRef="#br0" timeOffset="30728.7576">15820 12419 44,'0'0'31,"0"0"2,12 7 0,-12-7-19,20 2-2,-7-4-1,7 5-3,1-4-2,5 3-1,0-5-1,3 2-2,0-1 0,-1 0-1,-1 0 0,-3-1-1,-1 1-3,-7-2-2,3 6-7,-9 1-25,-10-3 1,0 0 0,7-10 0</inkml:trace>
  <inkml:trace contextRef="#ctx0" brushRef="#br0" timeOffset="35654.0392">15511 12669 11,'0'0'19,"0"0"-3,0 0-3,0 0-1,0 0-2,0 0 0,0 0-2,0 0 0,0 0 0,0 0-1,0 0-1,0 0-1,0 0 0,0 0-1,-15 18-1,2-7 0,-2 3-1,-2 6 1,-4 3-1,-1 2 1,-6 0 0,3 4 0,-3-3 0,4 2 1,-1-5-1,5-2 0,1-7-1,6 0 0,3-4-1,10-10 0,-10 7 0,10-7-1,0 0-1,0 0-1,11-8-5,-11 8-7,10-10-10,-10 10-9,0 0-1,0 0 1</inkml:trace>
  <inkml:trace contextRef="#ctx0" brushRef="#br0" timeOffset="36068.0629">14990 13161 22,'12'-3'27,"-12"3"1,0 0 2,-8 12-14,-4 0-2,3 7-3,-9 0-2,0 8-2,-6-1 0,1 1-3,-3-1 0,0 2-2,5-6-1,-2-3 0,3-3-2,6-4-1,2 1-3,3-8-7,9-5-9,0 0-12,0 0 0,0 0 0,-10-16 1</inkml:trace>
  <inkml:trace contextRef="#ctx0" brushRef="#br0" timeOffset="36309.0768">14705 13234 42,'11'-3'31,"-11"3"3,20 14-3,-3-8-14,1 7-6,3-2-1,6 5-2,1-3-3,3 5-1,-1-3-1,1-2-1,-2-1-1,-4-1-2,3 0-2,-4-7-4,1 4-17,-1-4-11,-8-7 0,2-1 0,-5-4 0</inkml:trace>
  <inkml:trace contextRef="#ctx0" brushRef="#br0" timeOffset="37038.1185">16241 12695 20,'0'0'28,"0"0"1,0 0-2,5 14-8,-3-3-3,7 5-2,0-2-4,7 5 0,-1-1-4,7 4-1,2-5-1,3 2-2,-1-2 0,0 1 0,-4-4-1,1 3-1,-4-2-1,-4-2-1,-1 3-3,-7-5-5,3 1-20,-1 4-4,-8-5-1,2 3 0</inkml:trace>
  <inkml:trace contextRef="#ctx0" brushRef="#br0" timeOffset="37498.1448">16579 13296 59,'0'0'33,"10"-1"0,-10 1 0,-4 13-21,6 0-4,-5 2-3,6 4 0,-4 2-3,2 3 1,0-1-2,-1 0 1,1-4-2,1-2-1,1 0-2,-3-17-5,3 20-9,-3-20-16,0 0-2,0 0 0,-12-8 1</inkml:trace>
  <inkml:trace contextRef="#ctx0" brushRef="#br0" timeOffset="37739.1586">16460 13428 64,'0'0'34,"0"0"-1,0 0-5,0 0-12,15-7-5,2-1-2,7 4-4,4-5 0,6 4-2,0-2-1,1 1-2,2 3-3,-5-2-3,3 8-11,-9 0-20,-7-1 0,-6 2 1,-13-4-1</inkml:trace>
  <inkml:trace contextRef="#ctx0" brushRef="#br0" timeOffset="38188.1842">16253 13736 49,'15'1'30,"-15"-1"3,0 0-1,5 22-20,-19-5-3,0 8 1,-13 0-2,2 8-2,-5-4 0,2 2-2,-2-6 0,6-1-2,0-4-1,4-5 0,9-4-3,1-8-3,10-3-9,-5 11-23,5-11 1,0 0 0,0 0 0</inkml:trace>
  <inkml:trace contextRef="#ctx0" brushRef="#br0" timeOffset="38588.2069">15840 14263 76,'-3'14'35,"-4"-5"-1,-2 10 2,0 0-30,-3 0-1,-3 5-1,-5 0 0,2 3 0,-4-1-2,0 3 0,1-2-1,-3 1-1,0-3 1,5 0-2,0-2 2,1-5-2,4-2 0,0-7-2,5-3-4,0-8-5,9 2-19,-2-12-5,-2-6-1,5 0 2</inkml:trace>
  <inkml:trace contextRef="#ctx0" brushRef="#br0" timeOffset="38828.2207">15503 14393 61,'0'0'36,"0"0"0,13-3-2,-13 3-13,19 11-11,1-3-2,-1-1-2,10 5-2,2 1-1,2 4-2,1-1 0,0-1 0,-3-3-2,-1 2-1,-2 0-1,-6-8-6,2-2-28,-7-2-2,-5-8 2,0-2-2</inkml:trace>
  <inkml:trace contextRef="#ctx0" brushRef="#br0" timeOffset="39468.2575">16796 13728 36,'0'0'32,"0"0"2,0 0-3,0 0-11,0 0-3,0 0-4,0 0-4,15 13-3,-5-1-1,4 6-1,0 0-1,6 6-1,1 4 0,4 1 0,0 0-1,1 0 1,2-3-1,-1 0-1,0-3 1,-5-2-2,-2-6-1,-3-3-2,-2 2-5,-15-14-15,13 10-15,-13-10 2,0 0-2,0 0 3</inkml:trace>
  <inkml:trace contextRef="#ctx0" brushRef="#br0" timeOffset="40225.3008">17131 14408 52,'3'-14'35,"-3"14"-1,5-18 1,-1 3-14,-4 15-12,9-20-1,1 14-2,-1-2-2,3 4 0,2-3-1,3 5-1,0 1-1,1 3 0,-3 4 0,0 1-1,-5 2 0,-1 6-1,-6 1 1,-5 2-1,-4-1 1,-4 3-1,-3-2 0,-4 0 1,-1-1-1,1-5 1,0-1 1,3-1-1,2-2 1,12-8 0,-10 6 0,10-6 0,0 0 0,17 4 0,-2-3 0,1 1 0,4 1-1,0 5 0,-2 1 0,1 2-1,-7 4 1,0 0-1,-5 4 1,-6 1 0,-5 0 0,-5-1 0,-4-2 0,-3 1 0,-2-4 1,-3-1 0,1-3 0,0-2 1,1-3-1,6-1 0,3-1 0,-1-4-2,11 1-4,-9-2-21,9 2-14,6-11 2,-6 11-2,16-20 2</inkml:trace>
  <inkml:trace contextRef="#ctx0" brushRef="#br0" timeOffset="46267.6464">17675 11166 11,'0'0'20,"0"0"0,12-1 0,-12 1-6,0 0-3,0 0-1,0 0-2,8 13-1,-8-13-1,12 14 0,-2-5 1,4 4 0,2-1 0,7 6-1,0-2 0,10 5 0,2-1-1,9 2-2,3-1 0,8 6-1,2-3-1,2 0 1,4 3-1,2 1 0,-2 2-1,-1 2 1,-2 3 0,-3 1 0,-3 0 0,-1 2 1,-4-1-1,-3 1 1,-1-2-1,-1-1 1,-3-2 0,-2-2-1,-2-3 1,-3-4-1,1-4 0,-4 1 0,-4-5 1,-3-2-1,-5-5-1,-4 0 1,-3-3 0,-1-1-1,-11-5-1,0 0 0,0 0-5,0 0-18,0 0-14,0 0 1,0 0-2,0 0 3</inkml:trace>
  <inkml:trace contextRef="#ctx0" brushRef="#br0" timeOffset="49561.8348">17969 10651 4,'31'-2'19,"-7"-8"-2,13 5-6,1-5 1,7 1-2,-2-1-1,5 0-2,-1 1-1,-4-1-1,-1 2-2,-9 0-4,-3 0-3,-7 1-5,-2 7-12,-21 0-1,17-2-2</inkml:trace>
  <inkml:trace contextRef="#ctx0" brushRef="#br0" timeOffset="50049.8627">17967 10593 4,'-18'5'19,"18"-5"-4,-21 13-3,8-4-1,2-3-2,0 2-2,3 1-1,8-9 1,-8 18-1,8-18-1,7 15-1,4-7 0,4 0 0,3 0-3,2-2-2,4 1-6,2 1-8,-5-8-11,11 8 1,-10-11 0</inkml:trace>
  <inkml:trace contextRef="#ctx0" brushRef="#br0" timeOffset="50789.905">18874 10446 18,'5'-16'26,"-5"16"-2,0 0-1,-5-9-5,5 9-3,-16-2-4,5 5-3,-4-1-4,-1 4 0,1 1-2,-2-1-2,3 0 0,0 2 0,5 1 0,9-9-1,-6 14 1,6-14-1,8 12 1,4-3-1,-1-2 1,4 1 0,-1 0 0,-1 3 0,0 1 1,-3 2-1,0 1 1,-6 0-1,-6 1 0,-1 0 0,-3-1 1,-5-2-1,-2-4 0,1-1 0,-3-4 0,3-2 0,1-1-1,1-3-1,10 2-4,-10-7-5,10 7-12,4-9-7,-5-3 1,12 7 0</inkml:trace>
  <inkml:trace contextRef="#ctx0" brushRef="#br0" timeOffset="51305.9345">19059 10553 17,'18'-4'16,"-9"-6"0,3 5-1,-3-6-2,-9 11-1,15-17-3,-8 6-1,-2 1-2,-3 0-1,-1-1-1,-2 1 0,0 1-2,1 9 0,-12-16-2,12 16 1,-20-3-1,7 7-1,0 3 2,-4 4-1,1 4 1,0 2 0,3 3 1,1 0 0,5 0 1,2-1 0,6 0 0,5-3 1,4-1-1,1-3 0,6-1 0,-3-5 0,6 1-1,-5-3 0,3 0 0,-5-2-3,3-1-2,-3 0-4,-13-1-8,19-11-15,-9 9-2,-5-9 1,-5 11 0</inkml:trace>
  <inkml:trace contextRef="#ctx0" brushRef="#br0" timeOffset="51893.9682">19203 10456 12,'9'3'22,"-9"-3"3,5 14-9,-1-4 0,0 5-3,1 1-4,0 1-1,1 0-2,0-2-2,2-3-1,2-3-1,0-3 0,3-3-1,1-5 0,2-7-1,0 0 1,1-5 0,-1-3 0,-1-2-1,0 1 1,-1-1-1,-5 4 1,-2 2-1,-1 4 1,-6 9 0,0 0 0,0 0 0,3 13 1,-7-1-1,5 2 1,-1 2-1,3 0 0,0 2 1,2-5-1,0-1 0,4-4 0,1-4 0,-1-3 0,0-4-1,3-3 1,-1-7-1,1 2-1,1-4 1,-2-2 0,1 0-1,0 2 0,-1 2 0,-1 0 1,-10 13 0,14-14 0,-14 14 1,0 0 0,9 14 1,-6-1 0,-3 1-1,0 5 2,0 0-2,2-1-1,2 2-4,-4-7-6,0-13-18,10 21-4,-10-21 0,10 3 0</inkml:trace>
  <inkml:trace contextRef="#ctx0" brushRef="#br0" timeOffset="52108.9805">19767 10463 32,'0'0'30,"5"25"-1,-5-13 1,1 5-17,3 2-3,-2-1-5,1 1-8,1-1-13,2-1-12,-6-8-3,5 3 2,-5-12 0</inkml:trace>
  <inkml:trace contextRef="#ctx0" brushRef="#br0" timeOffset="52294.9909">19731 10323 51,'-8'-13'30,"8"13"1,0 0-1,0 0-24,11-4-10,0 2-22,6 11-3,-8-7-1,11 10-1</inkml:trace>
  <inkml:trace contextRef="#ctx0" brushRef="#br0" timeOffset="52652.0115">20101 10411 19,'0'0'27,"-17"-4"1,4 3-5,-3 2-4,-3 1-4,1 4-3,-2 0-3,3 4-3,1 0-2,3 4-1,5 3-2,4-1 0,4 3 0,7-1-1,3 1-1,3-3-3,5 2-9,-1 0-18,-2-11 1,7 4-3,-7-15 3</inkml:trace>
  <inkml:trace contextRef="#ctx0" brushRef="#br0" timeOffset="53030.0332">20240 10458 8,'-6'18'23,"-9"-8"2,11 13 0,-3-6-11,3 2-3,4-1-2,5-3-1,4-3-2,2-4-1,5-2-1,0-6-2,1-3 0,-1-6 0,1 0-1,-3-5 0,-2 1-1,-3-1 1,-4-3 0,-5-2 0,-3 2-1,-5 1 1,-1 0 0,-6 3-2,2 0 0,-3 7-4,2 3-3,1 4-5,4 8-15,-1-5-1,9 9 0,1-13 1</inkml:trace>
  <inkml:trace contextRef="#ctx0" brushRef="#br0" timeOffset="53330.0503">20418 10198 43,'0'0'30,"2"-12"1,-2 12 0,9 21-18,-6-4-4,4 7-3,-4 3-1,1 8-1,-2 0-1,-1 1-1,-3-1-1,1-2-1,-1-4-2,-1-6-6,6-4-13,3-1-12,-6-18 1,15 12-1,-6-17 1</inkml:trace>
  <inkml:trace contextRef="#ctx0" brushRef="#br0" timeOffset="53691.071">20661 10406 45,'-10'17'29,"-9"-5"1,9 4-1,1 5-18,-1-4-3,10 2-3,2-5-2,7-1 0,2-3-1,5-3 0,2-4-1,2-4 1,1-2-1,-2-2-1,-1-3-1,-3-2 1,-2-3-2,-4 0 1,-5-3 1,-6 2-1,-6-1 0,-4-1 1,-4 3-2,-4 3-1,3 6-4,-6 0-3,4 8-5,3 2-10,-1-1-6,13 11 1,4-16 1</inkml:trace>
  <inkml:trace contextRef="#ctx0" brushRef="#br0" timeOffset="54086.0935">20869 10396 48,'0'0'32,"0"0"1,-6 10-1,6-10-18,-3 19-3,2-6-6,4 1-3,0 1 0,2-3-1,0-1 0,2-1 0,-7-10 0,19 8 0,-9-9 0,3-3 0,0-4-1,2-2 1,1-2-1,-1-3 0,1 0 0,0 3 1,-4 1 0,1 3 0,-4 3 1,0 5-1,-9 0 1,14 12 0,-10 0 0,1 2 0,1 3-3,-2 1-4,4-3-30,0 8 0,-4-10 0,2-2-2</inkml:trace>
  <inkml:trace contextRef="#ctx0" brushRef="#br0" timeOffset="57778.3047">19136 12740 16,'14'-3'26,"-9"-6"3,-5 9-6,14-9-4,-14 9-1,0 0-4,0 0-1,-4 9-4,-8 1 0,2 9-3,-8 2-2,0 7 0,-8 2-2,1 6 1,-2 0-1,1-1-1,1-3 0,2-1 0,2-6-1,6-6 0,2-3-1,13-16-2,-11 16-5,11-16-16,0 0-11,0 0 0,6-10-1,-6 10 1</inkml:trace>
  <inkml:trace contextRef="#ctx0" brushRef="#br0" timeOffset="58206.3292">18621 13356 34,'7'-15'32,"6"5"2,-4 1-9,-9 9-3,12-8-5,-12 8-4,-10 10-5,-4 3-3,-1 7-2,-7 5-1,-2 4 0,-3 0-1,2 3 0,0-2-1,6-3 1,2-4-2,3-5-1,3-4-2,11-14-4,-7 10-9,7-10-17,-1-13-2,5 3 0,-5-10 2</inkml:trace>
  <inkml:trace contextRef="#ctx0" brushRef="#br0" timeOffset="58454.3434">18382 13329 58,'0'0'34,"12"0"2,-12 0-1,12 6-19,12 5-6,-2-2-2,10 11-1,-1-3-3,4 5 0,1-1-2,2 1-1,-1-3 0,0-1-1,-5-2-1,-4-5-1,0-1-4,-9-8-14,0 0-19,-2 0 2,-6-8-1,-1 0 1</inkml:trace>
  <inkml:trace contextRef="#ctx0" brushRef="#br0" timeOffset="61577.522">19294 12274 21,'0'0'26,"0"0"0,10-1-5,-10 1-6,13 3-3,-13-3 0,20 4-2,-7-3-3,5 5-1,3-5-2,5 2 0,2-3-2,3 2-1,-2-2 0,4-3-1,-4 2-1,-2-5-3,-3 4-4,-6-4-7,-7-1-16,4 6-2,-15 1 2,0 0 0</inkml:trace>
  <inkml:trace contextRef="#ctx0" brushRef="#br0" timeOffset="62126.5534">19285 12483 27,'0'0'29,"18"5"2,-7-6-8,-1-2-4,6 3-5,-1-2-3,5 3-4,-1-3-2,6 4-1,-1-1-1,3 0-1,1 0-1,0 0-1,-2 0 0,0-2-5,-1 1-14,-3 0-14,-7-8 1,3 6-2,-9-8 2</inkml:trace>
  <inkml:trace contextRef="#ctx0" brushRef="#br0" timeOffset="63120.6103">19882 12673 5,'3'14'26,"-3"-14"1,9 5-6,-9-5 1,20 16-4,-3-2-3,-2 0-3,10 6-3,4 0-3,6 4-1,4 3-3,7 0 1,3 1-3,6 2 1,1 0 0,-2 0-1,-3 0 1,-3 0-1,-4-2-1,-5 0 0,-7-3-4,-10-4-4,1-6-23,-2 4 0,-12-13-1,4 4 1</inkml:trace>
  <inkml:trace contextRef="#ctx0" brushRef="#br0" timeOffset="65483.7455">20529 13475 15,'0'0'24,"0"0"2,0 0-3,0 0-7,0 0-3,0 0 0,0 0-1,15 5-2,-15-5 0,21-5-1,-9 0-2,4 4-2,1-3-2,4 2 0,1-1-1,4 0-1,0-1 0,2 2 0,-3-1-1,0 0 1,-2 1-1,-3 0 0,-7 0 1,-3 2 0,-10 0-1,0 0 0,0 0-3,0 0-4,-11 7-13,11-7-15,-19 4 0,19-4-1,-19 0 1</inkml:trace>
  <inkml:trace contextRef="#ctx0" brushRef="#br0" timeOffset="66532.8055">20288 13822 8,'13'-3'20,"-13"3"-4,0 0-3,10-10-2,-10 10-3,0 0 2,0 0-2,10-5 0,-10 5-1,0 0 0,0 0-1,0 0 0,0 0 0,-4 9 0,4-9 0,-11 16 0,-2-7 0,2 10-2,-7 0 2,0 7-1,-6 1-1,-1 4 0,-5 0-1,1 3-1,0-2 0,4-2 0,2-4-1,4-4 0,5-5-1,3-3 1,6-4-1,5-10-1,0 0-1,0 0-3,0 0-4,0 0-10,0 0-15,12-4 0,-12 4-1,0 0 1</inkml:trace>
  <inkml:trace contextRef="#ctx0" brushRef="#br0" timeOffset="67401.8552">19946 14536 25,'0'0'28,"0"0"4,11-9-7,-11 9-5,0 0-3,0 0-4,0 0-3,0 0-3,-3 14-1,-1-1-3,-6 0 0,-2 5-2,-2 0 0,-3 3 0,-1-1 0,0 2 0,-1-3-1,2 0 1,2-3-1,2-4 0,5 0-1,8-12-3,-11 15-3,11-15-6,0 0-23,0 0 2,-7-12-2,7 12 2</inkml:trace>
  <inkml:trace contextRef="#ctx0" brushRef="#br0" timeOffset="67696.872">19717 14554 54,'0'0'33,"0"0"0,12-5 0,-1 11-19,-11-6-5,24 14-3,-10-4-1,7 6 0,0-1-1,4 6-2,-1-4 1,2 3-1,0-3-1,0 2 1,-2-5-2,-1 0 0,-4-1-1,-3-5-3,2 3-8,-6-4-25,-3-8 0,3 0 0,-12 1 1</inkml:trace>
  <inkml:trace contextRef="#ctx0" brushRef="#br0" timeOffset="68637.9259">21015 13793 44,'0'0'24,"0"0"-1,0 0-3,2-10-2,-2 10-3,0 0-3,11 8-3,-11-8-1,18 16-1,-4-6-2,8 6 1,1 0-1,6 7-2,1 0 1,5 2-2,2-1 0,1 1-1,1-1 0,0 1 0,-3-4-1,-3-1 0,-4 0-2,-6-5-1,-2 4-5,-8-9-14,-4-3-15,0 0 1,-9-7-2,10 0 2</inkml:trace>
  <inkml:trace contextRef="#ctx0" brushRef="#br0" timeOffset="69627.9823">21564 14542 60,'0'0'35,"-7"-13"-1,7 13-3,-1-18-16,1 18-4,11-21-3,-2 13-2,-4-3-1,5 3-1,-10 8-2,20-12 0,-10 10-1,3 1 0,1 4 0,1 4-1,-2 4 0,1 4 0,-3 5 0,-3 1 0,-3 4 0,-6 3-1,-5 0 0,-4 0 1,-4-1-1,-2-2 1,-2-3-1,1-2 1,-2-3 0,5-4 0,1-3 0,2-1 0,11-9 1,-10 9-1,10-9 2,0 0-1,16 7 0,0-4 0,3 0 1,5 0-1,1 2 0,1 1 1,-2 1-2,0-1 1,-3 0 0,-2 2-1,-6-1 0,-2 0 0,-11-7 0,15 11 0,-15-11-1,8 10-2,-8-10-4,0 0-20,0 0-12,0 0 0,0 0 0,-11-10 0</inkml:trace>
  <inkml:trace contextRef="#ctx0" brushRef="#br0" timeOffset="79991.5753">13656 11684 46,'0'0'29,"12"-5"-4,-12 5 1,15-9-12,-2 8-2,3-4-2,7 6-2,-2-4-3,6 3 0,1-2-2,6 3 0,1-1-1,5 0 0,-4-2-1,3 3 0,-1-2 1,0 1-1,0-1 0,-2 0-1,-3-1 1,-3 0-1,-2 0 0,-4-1 0,-3 0-2,-2-1 0,-6 4-2,-13 0-4,14 1-9,-14-1-11,-10 5-6,10-5-1,-22 12 1</inkml:trace>
  <inkml:trace contextRef="#ctx0" brushRef="#br0" timeOffset="80570.6084">13711 11952 5,'0'0'25,"0"0"0,-6 11-1,6-11-5,0 0-2,0 0-1,11-1-2,4 0-2,-1-5-3,10 3 1,-3-3-3,9 4-1,1-1-2,7 1 0,-1 1-2,5 2-1,4-2 0,0 1-1,2 1 1,-1-2 0,-4 0-2,-3 2 1,-4-1 0,-8 1 0,-5 1 1,-7 0-2,-4 1-1,-12-3-2,13 7-5,-13-7-12,0 0-15,0 0 1,-11-1-1,11 1 1</inkml:trace>
  <inkml:trace contextRef="#ctx0" brushRef="#br0" timeOffset="81494.6612">14263 11451 17,'0'0'22,"0"0"3,0 0 1,-10-10-17,10 10 0,0 0 2,0 0 1,0 0 1,10 2-2,-10-2-1,6 10 1,-6-10-2,9 14-1,-9-14-2,16 22-1,-5-11 0,4 5-2,-1-2 0,3 3-1,2-1 0,2 3-1,0-2 1,0 3-1,1-4-1,3 5 1,-4-3-1,2 1 1,-3 0-1,-2-3 1,1 1-1,-2-3 1,-3 0-1,-1-4 0,-2 1 1,-1-4-1,-10-7 0,15 11 0,-15-11 0,0 0 0,9 5 1,-9-5-1,0 0 0,0 0 1,0 0-1,-14 1 1,14-1-1,-13 2 0,13-2 0,-20 10 0,9-3 0,-2 2 0,-3 7 0,-1 2 0,-4 6 0,0-1 0,-4 4 0,0 3 0,1 2 1,-2 0-2,1 0 1,1-1 1,2-3-1,0-2 0,6-4 1,4-5-1,2-5 1,1-1 0,9-11-1,0 0 1,0 0-1,0 0 1,0 0-1,0 0-1,0 0 0,0 0-3,0 0-4,-2-10-27,4 1-6,-2 9 2,5-16-2</inkml:trace>
  <inkml:trace contextRef="#ctx0" brushRef="#br0" timeOffset="83733.7893">17540 15503 18,'0'0'26,"0"0"-4,0 0-1,0 0-2,0 0-2,0 0-2,0 0-3,-8 9-2,9 3-3,-1-1 0,2 9-3,-2 0 0,2 7-2,-1 2 0,1 3 1,0 1-2,1 4 1,-2 3-1,1-3 0,-1-2 0,2-2-1,-1-3 2,1-3-2,-3-2 0,2-6 0,0-3 1,1-3-1,-1-1 0,-2-12 0,3 15 0,-3-15 0,2 11-1,-2-11-2,0 0-2,0 0-6,0 0-18,12-13-6,-10 0-2,5 1 2</inkml:trace>
  <inkml:trace contextRef="#ctx0" brushRef="#br0" timeOffset="84387.8267">17838 15475 10,'0'0'16,"0"0"-1,0 0 0,7-11-1,-7 11-3,0 0 0,0 0-3,0 0-2,3-11-1,-3 11-2,0 0-1,0 0-1,0 0 1,0 0 1,9 2 1,-9-2 1,0 16 0,0-3 2,-1 3 1,2 7-1,-3 0-1,4 9 1,-4-1-2,3 7-1,-1-2-1,3 3 0,-4 0 0,4 3-1,0-6 1,0-1-1,-1-5 0,0-2-1,0-4 0,-1-3 0,2-5-1,-1-3 1,-1-3-2,-1-10 1,3 14-3,-3-14-3,6 11-9,-6-11-21,0 0-1,0 0 1,0 0 0</inkml:trace>
  <inkml:trace contextRef="#ctx0" brushRef="#br0" timeOffset="85371.883">17421 15971 14,'0'0'29,"0"0"0,0 0 3,0 0-13,0 0-5,9 1-2,-9-1-2,0 0-3,0 0 1,11 1-3,-11-1 0,0 0 0,0 0-1,0 0 0,9 4-1,-9-4 1,14 8-1,-14-8 0,18 10-1,-5-1 0,2 2 0,4 2-1,0 2 0,3 4 0,0 2 0,-1 4-1,5-2 1,-2 2 0,-4-1-1,2 0 0,-2-3 0,-3-1 1,-1-4-1,-1-7 0,-5-1 0,0-4 0,2-5 0,-12 1 1,16-14-1,-7 2 0,0-2 0,0-2 0,2-1 0,5-3 0,-1 1 0,7-1 0,0-2 0,3 0 0,1 2 1,4 0-2,2 2 2,-4 1-1,1 4 0,-7 0 0,-2 5 0,-4 2 1,-4 2-1,-12 4 1,11-2-1,-11 2 1,0 0-1,0 0-1,-3 9-2,3-9-10,-13-2-26,13 2-1,-11-2 0,11 2 0</inkml:trace>
  <inkml:trace contextRef="#ctx0" brushRef="#br0" timeOffset="98639.6419">19195 6513 11,'16'35'25,"-10"-1"-1,8 10-5,-9 9-4,0 7-3,-5 3-4,-3 3-11,0 6-19,-14-14-4,5 6 1,-14-14-1</inkml:trace>
  <inkml:trace contextRef="#ctx0" brushRef="#br0" timeOffset="108282.1934">15636 16863 26,'-11'-7'22,"11"7"0,0 0-2,-15-6-2,15 6-3,-14-3-3,14 3-2,-17-7-2,17 7-1,-17-2-3,8 4 0,-2-1 0,2 2-2,-1 0 0,10-3 0,-18 12 0,18-12 0,-13 13 0,10-2 0,-1-2 0,3 2 1,1 1-2,3 1 1,1 0 0,2 1-1,2 1 0,-1-1 1,1 0-2,2 3 1,-2-2 0,-1 2-1,-3 1 0,0-3 1,-4 1-1,-5 1 0,-2-2 0,-5-1 1,-4-1-1,-4-3 0,-1 0 0,-2-1-1,0-2 2,2-3-1,3-1 0,4-2-1,3 0 1,11-1 0,0 0 0,0 0 0,10-10-1,1 9 1,2 0 0,3 1 0,1 1-1,-2 6 1,-3 1-1,1 5-1,-4 3 1,-4 3-1,-2 3 0,-4 3 3,0 2-1,-3-2 0,-1 0 0,1-3 2,1 0-1,1-5 2,2-3-1,4 2-1,-4-16-1,13 15 1,-3-11 1,2-3-2,2 2-3,-2 1-14,0-6-20,-1 1 2,-11 1-2,12-16 1</inkml:trace>
  <inkml:trace contextRef="#ctx0" brushRef="#br0" timeOffset="109464.261">16061 16893 9,'0'0'24,"0"0"2,0 0-6,-13 8-2,3-3-2,1 8-2,-5-3-1,3 10-2,-5-4-1,4 12-1,-3-2-2,4 6-2,0-1-2,5 4-1,3-5 0,4 1-2,4-3 1,3-5-4,6-6-1,-1-2-9,8-11-18,0-2-4,-4-10 0,5-2 1</inkml:trace>
  <inkml:trace contextRef="#ctx0" brushRef="#br0" timeOffset="109906.2863">16261 17038 28,'0'0'28,"-12"20"4,3-4 0,-3 5-17,8 2-3,-3-2-1,9 7-2,0-6 0,9 0-3,0-9-2,8 1-1,0-14 0,7 0 0,-1-11-1,2-5 0,-4-4 0,2-2 0,-3-2-2,-3-4 2,-6-1-2,-5 1 1,-5 2-1,-4-1 0,-8 4 0,-4 0 0,-5 9 0,-4 3 0,-1 9-1,-2 8 1,0 5-1,1 6-1,6 7-3,0 0-5,10 3-18,5-1-8,2-8 0,8 0-1</inkml:trace>
  <inkml:trace contextRef="#ctx0" brushRef="#br0" timeOffset="110140.2997">16687 17118 83,'0'0'37,"14"27"-1,-13-6-4,-6-3-27,1 7-3,-2-3 1,0 2-3,0 0-2,-2-1-3,4 0-6,-7-10-25,11-13 0,-13 14-1,3-19 2</inkml:trace>
  <inkml:trace contextRef="#ctx0" brushRef="#br0" timeOffset="110621.3272">16953 16847 36,'11'8'34,"-11"-8"1,1 12 1,4 3-16,-7-5-4,6 10-4,-8-4-4,7 10-3,-4-1-3,1 4 0,-4 1-1,1-3 0,-1-3-1,0-1 0,1-3 0,-2-6-1,2-1-1,3-13-4,-1 15-6,1-15-27,0 0 2,0 0 0,7-13 1</inkml:trace>
  <inkml:trace contextRef="#ctx0" brushRef="#br0" timeOffset="111002.349">17035 16724 58,'10'-9'34,"-1"8"1,-9 1-3,13-5-16,2 13-8,-5-3 0,9 11-2,-3-1-2,2 9-2,-2-1 0,0 8-1,-2 3 0,-4 0 0,-2 1-1,-4 3 1,-4-3-1,-2 0 1,-4-3 0,-2-6-1,-2-5 0,-3 0 0,1-6-1,0-8-2,12-7-3,-15 3-8,15-3-22,0 0-1,11-19-1,1 8 2</inkml:trace>
  <inkml:trace contextRef="#ctx0" brushRef="#br0" timeOffset="111190.3597">17390 17120 60,'13'13'38,"-7"-3"0,-1 5 0,-2 4-18,-10-4-10,8 6-4,-7-1-4,-2-1-5,7 3-7,-6-2-26,3-4-2,0-7-1,4-9 1</inkml:trace>
  <inkml:trace contextRef="#ctx0" brushRef="#br0" timeOffset="111790.3941">17914 16711 30,'10'-5'30,"-10"5"2,0 0 1,-12 14-14,-2-8-7,4 9-1,-9 2 0,6 7-2,-4 0-1,3 11-2,2-2-1,6 3 0,2-3-2,5 2 0,5-6-1,5 1 0,3-3-2,4-9 1,4 0-1,-2-4-2,1 2-2,-4-9-6,4 7-13,-2-12-17,-6-4 2,-13 2-2,13-9 2</inkml:trace>
  <inkml:trace contextRef="#ctx0" brushRef="#br0" timeOffset="112399.4289">18171 16764 54,'0'0'36,"0"0"1,0 0-8,-3-12-7,3 12-7,0 0-4,10 16-3,-10-16-3,6 24-1,-2-8-2,0 1 0,-4 3-1,2 5-1,-1-3 1,-1-3-1,-3 1 0,1-4 0,0 0-2,-2-3-1,3 2-4,1-15-8,0 0-23,0 0-1,0 0-1,0 0 2</inkml:trace>
  <inkml:trace contextRef="#ctx0" brushRef="#br0" timeOffset="112647.4431">18291 16999 43,'20'0'35,"-20"0"2,14 3 0,-14-3-14,10-1-9,-10 1-4,8 9-3,-5 0-2,-3-9-2,-1 16-1,-1-5-1,-2 1-1,0 2-4,-6-6-5,7 6-12,-1-4-18,4-10 2,-13 6-2,13-6 1</inkml:trace>
  <inkml:trace contextRef="#ctx0" brushRef="#br0" timeOffset="113281.4793">18552 16750 54,'0'0'39,"7"-16"-1,-7 16 2,18-12-18,-15-2-10,10 8-3,-6-5-3,7 5-3,1 1-1,0 2-1,-4 4 0,3 0-1,-2 4-1,-5 7 0,2 5 0,-7 2-2,-3 6 0,-4 3 1,-1 4-2,-8 0 1,-2 3 0,-1-5 1,-1-3 0,0-1 1,1-4 1,3-7 1,3-6 1,11-9-1,-1 9 2,1-9 0,13-3 0,2 0 0,2-2-1,1 6 0,0 0-1,0-1-1,1 5-2,-3-3-2,2 7-4,-18-9-5,21 13-16,-8-8-9,-13-5 0,9 2-1,-9-2 3</inkml:trace>
  <inkml:trace contextRef="#ctx0" brushRef="#br0" timeOffset="113648.5003">18784 16533 64,'13'-2'35,"-4"0"0,5 12 1,2 2-28,-1-3-1,4 10-2,-1-2-2,-1 10 0,-1 1-1,-1 3-1,-3 7 0,-6 3 0,-5 0-1,-3 5 1,-4-4-1,-4-3 1,0-6-1,-2-3 0,0-8 0,3-7 0,2-5-1,7-10-1,0 0-3,-12-4-6,12 4-19,15-6-6,-13-3-1,-2 9 1</inkml:trace>
  <inkml:trace contextRef="#ctx0" brushRef="#br0" timeOffset="113854.5121">19088 17055 57,'10'15'37,"-6"-3"1,-1 1-3,-7 5-7,4-18-19,-8 19-4,4-10-4,4-9-2,-3 23-6,-6-20-15,-1 0-16,10-3 1,-17 7-2,17-7 2</inkml:trace>
  <inkml:trace contextRef="#ctx0" brushRef="#br0" timeOffset="114384.5424">19606 16553 28,'0'0'29,"0"0"2,0 0 1,-14 6-19,5 7-1,-5-3 1,2 15 0,-7-4-2,4 16-2,-3-1-1,6 8-1,0-3-1,9 8-1,1-5-1,6-3 0,3-7-3,8-4 0,1-5-4,0-10-7,5-6-29,-3-5-2,-4-8 1,-1 0 0</inkml:trace>
  <inkml:trace contextRef="#ctx0" brushRef="#br0" timeOffset="115538.6084">19767 16758 50,'0'0'36,"0"0"1,0 0 0,-8-22-17,8 22-7,5-18-3,-5 18-4,15-18-2,-6 11-2,0-1-1,4 6 0,-1 2 0,1 2 0,1 4 0,-3 7-1,-1 3 0,-4 4 0,-2 5 0,-6 0 0,-5 2-1,-3 3 1,-2-2-1,-3-5 1,0-3-1,2-2 1,0-3 0,4-6 1,9-9-1,-9 11 2,9-11-1,0 0 0,15 7 2,-4-6-1,3-1-1,2 3 0,2 0 0,-2 1 0,1 0-2,-2-3-1,2 3-3,-4-3-4,5 9-5,-18-10-9,20-1-17,-9 1 1,-2-2-1,4 3 3</inkml:trace>
  <inkml:trace contextRef="#ctx0" brushRef="#br0" timeOffset="115733.6196">20109 17015 48,'11'2'34,"2"6"2,-13-8 0,9 8-17,0 4-7,-9-12-4,4 20-3,-5-10-3,0 4 0,-2 6-3,-1-4-4,3 4-5,-8-7-20,9-13-7,-8 13 0,8-13 2</inkml:trace>
  <inkml:trace contextRef="#ctx0" brushRef="#br0" timeOffset="116361.6555">20280 16773 57,'2'-15'38,"-2"15"1,8-17-2,-8 17-9,7-22-18,6 16-2,-13 6-3,23-12-2,-9 7-1,3 3-1,-1 2 0,0 2 0,-1 4-1,0 1 0,-3 1 0,-4 8-1,-3 1 1,-2-2-1,-6 2-1,-2 2 1,-3-1 0,-5-4-1,-1 1 1,0-6 0,-1-3 1,3 4-1,0-3 2,12-7 0,0 0 0,-2 10-1,2-10 1,19 5 0,-7 0 0,4-1-1,-1-1 0,2 6 1,-5 0-1,1-1 0,-3 5-1,-3 1 1,-2 2 0,-2-1 0,-4 3 0,-4-4 1,-1 2-1,-2-1 0,-1-1 1,-3-4-1,1-4 0,1 2 0,-1-3-1,0-4 0,11-1-3,-18-6-5,18 6-13,0 0-18,0-17 1,3 2-1,-1-6 2</inkml:trace>
  <inkml:trace contextRef="#ctx0" brushRef="#br0" timeOffset="116701.675">20520 16579 67,'10'-3'37,"-10"3"1,11 3 1,0 10-14,-11-13-21,19 20-1,-6-6 0,4 5-1,-2 5 0,-1 4-1,0 5-1,-2 1 1,-3 6-1,-4-1 1,-6 3-1,-5 0 0,-1-5 0,-1-5 1,-3-6-2,0-4 1,2-6-1,1-5-2,7-1-6,1-10-10,-9-9-20,9 9 0,11-13 0,0 5 0</inkml:trace>
  <inkml:trace contextRef="#ctx0" brushRef="#br0" timeOffset="116903.6865">20777 17079 94,'9'18'38,"-4"0"2,-2 3-7,2 4-23,-8-7-3,2 11-4,-6-8-1,2 1-2,-1-1-1,-3-8-6,8-2-13,1-11-21,-15 4 2,15-4-2,-17-24 2</inkml:trace>
  <inkml:trace contextRef="#ctx0" brushRef="#br0" timeOffset="117443.7174">21190 16686 61,'0'0'35,"0"0"0,0 0-2,0 0-18,-20 11-4,11 4-3,-6 0-1,6 13 0,-4-1-2,8 9-1,0 5-1,6 2 0,4 1-2,4-1 0,4-2-1,3-7 0,5-6-4,-3-9-3,9-2-13,-3-11-20,-5-9 1,-2-6-1,-3-9 1</inkml:trace>
  <inkml:trace contextRef="#ctx0" brushRef="#br0" timeOffset="117957.7467">21314 16843 85,'0'0'36,"13"-8"2,-13 8-4,12-14-23,2 9-6,-1-4-1,6 6-1,-2 0 0,5 1-2,-1 1 0,-1 4 0,-2 2-1,-4 5-1,-2 1 1,-6 1 0,-5 4-1,-6 2 0,-2 2 1,-4-2-1,-1-1 0,-2-2 1,2-2 0,2 1 0,2-3 0,8-11 1,-1 9-1,1-9 0,14 4 1,-2-1-1,3-3 0,0 0 0,1 0 0,-2 7 0,-1 0 0,-2 0 0,-3 3 0,-4 3 0,-2 3-1,-4 4 1,-2-1 0,-4-2 1,-3 1-1,-2-1 1,0-2 0,-1-3-1,1-7 1,2-3-2,11-2-2,-13-4-5,13 4-10,8-10-22,-1-2 2,2-1-2,1 1 2</inkml:trace>
  <inkml:trace contextRef="#ctx0" brushRef="#br0" timeOffset="118166.7588">21680 17130 65,'16'19'39,"-5"1"-1,-3 4 2,-4 1-19,-9-9-11,6 9-4,-9-8-1,1 0-3,-3 0-3,-2-8-4,10 4-9,-8-3-27,10-10 2,-12-8-1,10-1 0</inkml:trace>
  <inkml:trace contextRef="#ctx0" brushRef="#br0" timeOffset="118799.795">21940 16742 52,'0'0'31,"13"-3"3,-13 3 0,0 0-18,-3 9-7,-1 1-2,4 6-1,-4 3 0,3 5-1,-4-2-1,3 3-1,-3-1-2,2-2 0,0-5-1,2-2 0,0-4 0,1-11 0,3 12 0,-3-12 1,13 2-1,-3-1 0,2 2 0,2-3 0,2 0 0,0 5 0,-1 0 1,-1 1-1,-2 1 1,-4 4 0,-1 3 0,-3 3 0,-4 0 0,-1 1 1,-3-1-1,1 3 0,-3-3 0,4-2-1,0-4 0,0-1-1,2 0-1,0-10-4,7 13-6,-7-13-23,0 0-3,11-5 0,-11 5-1</inkml:trace>
  <inkml:trace contextRef="#ctx0" brushRef="#br0" timeOffset="119262.8215">22188 16587 63,'9'4'38,"0"-1"0,2 8 0,4 5-22,-6-1-5,8 12-4,-6 4-2,5 3-1,-5 4-2,1 5 0,-3 2 0,0-2 0,-5 0-1,-3-2 0,-5-6 0,-1-1 0,-3-6 0,0-9 0,-4-6-2,1-2 1,1-2-3,0-10-2,10 1-7,-10-4-24,10 4-5,-1-14 1,4 2 0</inkml:trace>
  <inkml:trace contextRef="#ctx0" brushRef="#br0" timeOffset="119563.8387">22625 17202 57,'0'0'37,"7"20"1,-6-9 0,-1-11-18,2 31-7,-6-12-5,4 10-3,-8-5-1,2 1 1,-4 0-4,-1 1 2,0-1-5,-2-9-4,9 2-16,4-18-15,-12 2-3,12-2-3,-2-21 4</inkml:trace>
  <inkml:trace contextRef="#ctx0" brushRef="#br0" timeOffset="119836.8543">22962 17274 81,'0'0'35,"14"8"0,-14-8-1,15 0-29,-15 0-12,25-3-14,-10-3-16,-6-2 2,3 3-2,-7-6 2</inkml:trace>
  <inkml:trace contextRef="#ctx0" brushRef="#br0" timeOffset="120002.8638">23179 17259 80,'0'0'32,"21"5"-2,-21-5-5,0 0-42,13-7-19,-13 7-1,0 0 2,5-17 2</inkml:trace>
  <inkml:trace contextRef="#ctx0" brushRef="#br0" timeOffset="120165.8731">23454 17266 79,'10'2'36,"5"4"-7,-15-6-2,0 0-42,0 0-20,0 0-1,0 0-2,-12-15 2</inkml:trace>
  <inkml:trace contextRef="#ctx0" brushRef="#br0" timeOffset="121192.9318">23802 16637 74,'10'-2'38,"2"-1"-2,8-4-1,2-6-22,2 8-7,3-4-2,8 8 0,-2 1-1,-4 5-1,-3 3 0,-6 6-2,-9 5 1,-3 6-1,-6 8 1,-13 1 0,-9 3 0,5 7 0,-6-1 0,-3-1 0,9-1 0,-1-5 0,5-5 0,15 0 0,8-4-1,-1-8 1,7-5-2,11-3 2,-3-4-1,0-3 0,-2-4 0,-7-2 0,-1-2 0,1 1 0,-6 1 0,-11 2 0,0 0-1,-16 5 1,10 5-1,-5 4 0,1 4 0,-3 4-2,3 5 2,9 3-2,4 4 2,-3-1-1,-1 3 0,5-3 4,-6-4-1,1-3 3,-2-1-3,-5-1 5,-3-10-4,7 0 3,4-14-2,-16 7-6,16-7 0,-12 0-11,12 0-25,-6-18-7,3 5 6,-4 0-6</inkml:trace>
  <inkml:trace contextRef="#ctx0" brushRef="#br0" timeOffset="138058.8963">14042 17130 7,'0'0'17,"-15"-4"-1,15 4 0,-12 0-1,12 0 1,-14 3-2,5-3-1,9 0 0,-16-2-3,16 2 0,-15 0-2,15 0 0,-10 0-1,10 0-1,0 0-1,0 0 0,0 0-1,0 0 0,10 0 0,2 1-1,4-2 1,6 3-1,0-2 0,8-1-1,2-1 0,4 0 0,2-2-1,2 1 0,0-1 0,5 1-1,-4 1 1,1-1-1,-4 1 1,-1 2-1,-4 1 1,-2 1-1,-4 0 1,-6-1-1,-3 1 0,-5 1-1,0 0 0,-13-3-1,18 1-4,-18-1-5,12-4-17,-12 4-12,0 0 3,-2-9-2</inkml:trace>
  <inkml:trace contextRef="#ctx0" brushRef="#br0" timeOffset="138947.9474">13964 17413 13,'4'16'27,"-4"-16"2,0 0 3,0 0-12,0 0-3,0 0-1,0 0-3,0 0-1,0 0-3,15-5-2,-15 5 0,22 2-1,-7-5 0,5 1-3,1 1 1,6 1-1,0-2-2,5 3 1,4-5-1,-1 5 1,2 0-1,5 1 1,-3-2-2,-2 3 1,-3 4-1,-2 0 1,-5-2-1,-3-1 0,-3 2 0,-8 2-1,-4 0 0,-9-8-2,10 2-4,-10-2-11,-14-1-22,5-1 1,-11-3 0,6-4 0</inkml:trace>
  <inkml:trace contextRef="#ctx0" brushRef="#br0" timeOffset="140030.0093">14190 16915 23,'0'0'27,"0"0"0,0 0-5,0 0-8,0 0-1,1-12-3,-1 12-1,0 0-2,0 0 0,0 0 0,0 0 1,0 0-2,0 0 0,0 0-1,-10 4 0,10-4-2,-13 12 0,1-3 0,1 3-1,-5-2-1,2 4 0,-4-1 1,0 3-1,-3 1 0,0 2 0,0-2-1,-2 4 1,-1-3-1,0 2 1,2 0 0,1-4-1,1-1 1,4 3 0,-1-1-1,5-5 0,2-5 1,3 4-1,3-2 1,3 1-2,1-10 2,3 14-2,-3-14 2,15 14-1,-5 2 1,2-4-2,4 2 1,1 3 3,1 4-2,0 2 2,1 6-2,1-3 1,-2 0-1,-2-1 2,-1-3-1,-3-4-1,-2-4 0,-1 0-1,-9-14 1,11 12 0,-11-12 0,0 0-1,0 0 1,0 0-2,0 0 1,0 0 0,0 0-3,0 0-3,8 9-5,-8-9-11,0 0-19,15 9 2,-15-9-2,18 12 2</inkml:trace>
  <inkml:trace contextRef="#ctx0" brushRef="#br0" timeOffset="151860.6859">8679 16837 39,'11'8'18,"-11"-8"1,0 0 3,0 0-4,0 0-5,0 0-1,0 0-1,0 0-2,0 0-2,0 0 0,-17 3-2,17-3-1,-19-4-1,7 8 0,-3-4-1,0 1-1,-1 3 0,1 1 1,1-1 0,3 3-1,0-1 1,11-6-1,-11 16 0,10-5 1,2 0-1,2 2 0,1 2 0,2 1 0,0 4 0,0 1-1,-2 0 1,0 2-1,-3-2 1,-2 0-1,-2 1 1,-2-2 0,-5-5-1,1-1 1,-3-4-1,-4-3 1,1 1-1,-1-6 1,2-1-1,1-1-1,4-1 2,9 1-1,-13-4 0,13 4 0,7-9-1,-7 9 1,17-1 0,-3-1 0,-1 2 0,2 4 0,-1 6 0,0 4-1,-6 2 2,-1 3-2,-3 4 1,-4 6 0,-2 2 2,-3 0-1,-1-3 1,-1 1 0,1-2 1,0-2-1,2-4 1,5-5 0,0-2-2,5-1-1,4-3 2,1-6-1,1 2 0,4-1 0,-1-2-1,0 4 0,0-1-2,-2-3-1,2 3-7,-5-3-12,0 1-17,2-6 0,-12 2 0,20-20 0</inkml:trace>
  <inkml:trace contextRef="#ctx0" brushRef="#br0" timeOffset="152442.7192">8990 16953 23,'-12'-6'30,"12"6"2,-10 2 0,10-2-11,-14 3-6,3-1-3,4 11-2,-4-2-2,1 8-2,-3 0-1,3 8 1,-1 2-2,3 4 1,0 0-2,6 3 0,0-4-1,7 4-1,2-5 1,3-1-2,3-5 2,1-1 1,1-8-1,-2 0 0,1-2-1,-2-4 0,-1-1-4,-11-9-4,19 11-13,-19-11-19,10 1 0,-10-1-3,5-14 4</inkml:trace>
  <inkml:trace contextRef="#ctx0" brushRef="#br0" timeOffset="152870.7437">9304 17101 39,'0'0'30,"0"0"4,0 0-10,0 0-4,0 0-5,0 0-2,-9 4-4,5 7-2,-6 1-2,2 2-1,-7 5-1,2 4-2,-4 0 1,1 3-1,-2-2 1,1 0-2,3-7 1,0 1-1,6-6 0,-2-8 0,10-4-2,0 0-1,0 0-3,-10-4-8,10 4-19,6-18-5,-9 0 1,4 6 1</inkml:trace>
  <inkml:trace contextRef="#ctx0" brushRef="#br0" timeOffset="153164.7605">9059 17078 46,'0'0'34,"0"0"4,-9-8-1,9 8-13,0 0-9,10 12-4,-10-12-3,24 17-3,-8-5-1,4 4-1,2 0-1,1 8 0,1-1 0,1-1-2,-1 5 2,-3-6-3,-2 0 2,0-3-2,-3-2 0,-1-10-1,-1-1-2,-5-6-4,7-1-8,-5-5-25,1-5 1,-2-3 0,0-3 1</inkml:trace>
  <inkml:trace contextRef="#ctx0" brushRef="#br0" timeOffset="153418.7751">9538 17192 61,'18'15'35,"-18"-15"0,9 19 1,2-3-20,-11-16-6,0 25-2,-3-13-3,-1 8-1,-3-2-1,0 0 2,-4-1-3,0 0 0,0 0-1,1-3-1,4 6-3,-2-11-4,10 8-7,-5-8-20,3-9-4,12 0 0,-12 0 0</inkml:trace>
  <inkml:trace contextRef="#ctx0" brushRef="#br0" timeOffset="153819.798">9922 17041 47,'0'0'32,"0"0"3,9-3-3,-9 3-17,0 0-1,-5 10-3,3 3-2,-7-1-1,0 9-2,-6-4-1,-1 13-2,-3-2 0,-2 1-1,-2-2-1,4 2 0,0-2-1,4-6-1,2-2 0,3-12-3,10-7-3,0 0-7,0 0-23,2-11-2,2-8-1,1-2 3</inkml:trace>
  <inkml:trace contextRef="#ctx0" brushRef="#br0" timeOffset="154112.8148">9699 17039 78,'0'0'37,"0"0"0,-11-3 2,11 3-26,3 9-5,-3-9-3,18 14-1,-4 0-2,6 2 0,1 2 0,4 3-1,-1-4 0,4 6 0,-1-1-1,0-1 0,-2-2 0,-1-4-2,-3 1 1,-2-7-1,-2 2-1,-5-10-4,2 5-6,-14-6-18,6-13-9,-6 13 2,0-23 0</inkml:trace>
  <inkml:trace contextRef="#ctx0" brushRef="#br0" timeOffset="154413.832">10017 16812 86,'11'-2'39,"-11"2"0,14 8 0,-3 3-28,-11-11-5,14 24-1,-9-9-3,1 7-2,-1 1-1,-4-6-3,2 8-9,-5-6-25,2-8-2,2-1 0,-2-10 0</inkml:trace>
  <inkml:trace contextRef="#ctx0" brushRef="#br0" timeOffset="155261.8803">10273 16833 29,'0'0'33,"0"0"2,0 0 0,13 0-12,-13 0-4,0 0-5,0 0-5,13 12-2,-13-12-1,11 17-1,-3-4-2,1 9-1,0 0 0,1 5-1,-2 5 0,-1 1 0,-3 3-1,-2 0 0,-4 3 0,-4-2-1,-3-5 1,-2-3-1,-1-8 1,0-1-1,0-6 1,1-4-1,11-10 1,-15 1-1,15-1-1,-4-10-2,4 10-4,1-11-7,7 1-23,-8 10 0,13-9 0,-13 9 1</inkml:trace>
  <inkml:trace contextRef="#ctx0" brushRef="#br0" timeOffset="155676.9042">10626 16642 85,'11'11'36,"-6"4"1,-2 1 2,-2 7-32,7 8-2,-5 6 0,5 12-1,-5 5-1,2 6 0,-4 4 0,0 6-2,-2-2 2,-1 6-1,0 0 1,-1-6 0,0-4-2,3-9 1,0-4-1,1-11 0,3-5-9,-4-11-31,0-24-3,9-1 2,-4-19-1</inkml:trace>
  <inkml:trace contextRef="#ctx0" brushRef="#br0" timeOffset="156598.957">11104 17064 29,'0'0'24,"16"-4"-2,-16 4 2,11-4-3,-11 4-2,0 0-3,8 11-3,-8-11-2,-7 13-3,-3-3-1,0 9-3,-3 0 0,0 3-1,-5 1 0,2 5-2,-1-1 0,3-1-1,-1-6 1,4-1-2,2-5 0,1 0-1,5-4-1,3-10-1,0 0-6,0 0-8,-5-9-18,5 9-1,1-19 0,0 3 1</inkml:trace>
  <inkml:trace contextRef="#ctx0" brushRef="#br0" timeOffset="156879.973">10930 17092 59,'0'0'36,"3"-9"0,-3 9 1,0 0-21,0 0-4,0 0-3,18 3-2,-18-3-3,22 20-1,-8-8 0,3 4-1,2-1 0,3 3-2,2-3 1,1 2-2,0-1 1,-3-1-2,1-4 0,-3-1-2,-2-3-2,-18-7-6,22-3-20,-22 3-7,3-20 1,-6 7 0</inkml:trace>
  <inkml:trace contextRef="#ctx0" brushRef="#br0" timeOffset="157180.9902">11209 16757 71,'10'-19'36,"-10"19"0,11-1-6,-11 1-18,11 18-3,-9-4-2,3 11-3,-3 1 0,1 5-1,-2 0-2,1-1-1,1 0-4,-5-9-9,6-1-25,1-2 1,-5-18-1,12 13 0</inkml:trace>
  <inkml:trace contextRef="#ctx0" brushRef="#br0" timeOffset="157576.0128">11467 17065 57,'0'0'36,"17"1"-2,-5-4 1,0-2-20,10 5-7,-4-3-5,0 4-5,2 4-7,-8-5-14,-1 3-11,1 2-1,-12-5 0,0 0 0</inkml:trace>
  <inkml:trace contextRef="#ctx0" brushRef="#br0" timeOffset="157770.0239">11462 17169 71,'9'17'35,"-9"-17"1,22 5 0,-3-2-27,-3-7-3,6 3-4,-2 7-6,-4-7-14,-2-1-18,7 3 1,-7-2-1,3 0 1</inkml:trace>
  <inkml:trace contextRef="#ctx0" brushRef="#br0" timeOffset="158171.0469">12100 16990 94,'-7'25'37,"-4"-2"0,2-5-9,1 9-21,-3-4-2,2 8 0,-4-1-2,2-1-2,-3-2 0,1-1-1,1-4 0,-3 0-2,5-2-1,-3-11-5,13-9-4,-13 9-26,13-9 1,-11-12-3,3-3 4</inkml:trace>
  <inkml:trace contextRef="#ctx0" brushRef="#br0" timeOffset="158471.0639">11898 17020 68,'0'0'38,"0"0"-1,0 0 2,0 0-20,7 16-10,-7-16-1,16 24-3,-5-10-2,6 6 0,1-1-2,3-1 1,2 7-1,-1-5-2,1 4 1,0-5-1,-2-3 1,-2 2-1,-3-5 0,-2 4-3,0-7 0,-14-10-5,21 12-14,-9-10-17,-12-2 1,11-4-2,-11 4 4</inkml:trace>
  <inkml:trace contextRef="#ctx0" brushRef="#br0" timeOffset="158772.0813">12382 16948 82,'0'0'38,"4"10"0,-8 2 1,2-1-22,2 4-14,1 4-2,4 5 2,-1 1-2,4 1 0,0 4 0,1 0-2,-5-2 1,-1 4-2,1-5 0,-6-6-5,7 2-9,-5-11-25,0-12 3,-10 6-2,10-6 3</inkml:trace>
  <inkml:trace contextRef="#ctx0" brushRef="#br0" timeOffset="158986.0935">12248 17121 86,'0'0'37,"15"7"0,-1-6 1,8 0-30,1-3-3,6 2-2,0-3-2,1-1-3,0 4-2,-6-4-7,5 0-27,-5 2 1,-8-2-1,1 3 0</inkml:trace>
  <inkml:trace contextRef="#ctx0" brushRef="#br0" timeOffset="159260.1092">12705 16943 76,'0'0'39,"0"0"-1,0 0 2,3 10-27,2 9-3,-8-3-4,6 9-1,-3 2-2,0 4 0,-1 1-1,2 3-1,-1-3 0,1-3-4,4-1-2,-7-7-24,5-3-11,-3-18-2,9 7 2,-3-17-1</inkml:trace>
  <inkml:trace contextRef="#ctx0" brushRef="#br0" timeOffset="160329.1703">12886 16597 56,'0'0'36,"2"-15"1,-2 15 1,0 0-16,2-20-11,7 14-3,-9 6-3,17-9-1,-6 6-1,5 4-1,0 0 0,4 3-1,-1 6 0,0 1 0,-1-2 0,-3 4-1,-2 3 1,-5-1-1,-5 5 1,-3 3-1,-5 0 1,-3 6-1,-5 1 0,-1 1 1,-1 0-2,3 2 2,3-1-1,2-3 1,4-2-1,5-4 1,6-3-1,3-3 1,2 0 0,5-5 0,1-3-1,-1 2 0,2-3 0,-5-2 0,-1 2 1,-2-5-1,-2-2 0,-10-1 0,0 0 1,0 0-1,0 0 0,-5 9 0,5-9 0,-19 16 0,7-3 0,2 1 0,1 3-1,0 7 2,3 5-1,2-1-1,2 0 2,3 10 0,0 0 0,3 5 0,-2 3 0,4-10 0,-1 3 0,0-3 2,0-4-3,-1-6 1,0-10-1,-5-5 0,1-11 0,0 0 0,-17 3 1,6-6-1,-2-3-1,-2-1-1,1 4-1,-4-3-5,18 6-32,-18 4-1,7-2-1,11-2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1:38:28.6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2070 4072 38,'8'-12'22,"-8"12"0,0 0 2,6-11-4,-6 11-2,0 0-4,0 0-2,-11 8-3,1 1-3,2 5-3,-8 3-1,0 6 0,-4 4-1,-2 0 0,0 3-1,-3 3 1,0 1 0,1-4 0,1-2-1,2-4 0,2-2-2,3-6-2,4 2-8,3-13-12,9-5-10,0 0 0,-9-16-1,11 5 2</inkml:trace>
  <inkml:trace contextRef="#ctx0" brushRef="#br0" timeOffset="268.0154">1770 4100 71,'-5'-14'34,"5"14"0,0 0 1,0 0-24,0 0-2,9 17-3,4 1-1,6 1-2,3 4-1,4 1 0,4 4-1,3 1 0,2-3 0,0 1-2,0 0-1,-4-1-1,-5-2-2,5 1-6,-10-7-19,0-7-6,-1-1-1,-8-10 0</inkml:trace>
  <inkml:trace contextRef="#ctx0" brushRef="#br0" timeOffset="676.0387">2400 4155 52,'-10'1'34,"10"-1"0,0 0 0,11-14-15,3 11-7,0-5-3,10 2-2,-3-1-3,5 2-1,-1 0-2,0 0-2,-3 5-3,-5-2-4,2 8-8,-19-6-13,8 12-7,-9-3-1,-10 0 1</inkml:trace>
  <inkml:trace contextRef="#ctx0" brushRef="#br0" timeOffset="857.0491">2392 4275 39,'0'0'33,"0"0"1,0 0 0,15 5-13,2-4-7,-1-5-3,8 5-5,-1-2-5,0-2-6,3 6-17,0-1-13,-6-6 0,1 5-1,-7-3 2</inkml:trace>
  <inkml:trace contextRef="#ctx0" brushRef="#br0" timeOffset="1224.0701">3224 4037 55,'0'0'32,"0"0"-1,-1 9 1,1-9-24,-14 18 1,2-5-2,1 8-4,-4 3 0,-2 2 1,-3 1-2,-1 4 0,-2 2-1,1-1-1,0-2 0,0-6-1,4-1-1,1-5-2,6 0-3,-4-12-10,15-6-16,-9 1-1,9-1 0,-7-16 1</inkml:trace>
  <inkml:trace contextRef="#ctx0" brushRef="#br0" timeOffset="1472.084">2958 4130 47,'0'0'34,"14"-7"2,-14 7-1,20 0-10,-8 11-14,-2-3-2,6 11-3,0 2-1,2-1-2,2 3-1,3 4-1,-2-2-1,1-1-1,1 1-2,-3-7-3,2 2-7,-6-4-19,-1-5-5,-2-3 1,-13-8-1</inkml:trace>
  <inkml:trace contextRef="#ctx0" brushRef="#br0" timeOffset="1740.0996">3423 4072 70,'7'-11'33,"-7"11"1,0 0-1,0 0-26,10 21-3,-9-3 0,4 3-2,-3 6-1,5 4 0,-4-1 0,2-2-1,-2 3-2,0-7-3,3 2-8,-4-2-22,-2-13 1,0-11 0,0 0 0</inkml:trace>
  <inkml:trace contextRef="#ctx0" brushRef="#br0" timeOffset="1966.1125">3275 4253 64,'0'0'36,"0"0"0,0 0 1,22-9-22,-8-1-5,11 3-4,-1-2-1,8 3-2,1-1-2,0 3-1,3 4-4,-6-6-6,3 5-16,-2 2-12,-6-5 1,-3 2 0,-7-7 0</inkml:trace>
  <inkml:trace contextRef="#ctx0" brushRef="#br0" timeOffset="2586.1479">3744 4035 80,'0'0'37,"7"-16"-1,-3 7-2,-3-6-21,11 6-3,-2-4-5,9 5 0,1-2-2,3 5-1,0 1-1,3 4-1,-1 3 1,-3 1-2,-5 7 0,-5 1 0,-6 2 1,-5 3-2,-4 2 2,-7-1-2,-2 2 1,-3-2 0,-1-2 1,-4-4 0,3-2 0,1-2 0,7-3 0,9-5 0,-11 5 0,11-5 0,0 0 0,17 1 0,-4 0 0,0 0 1,-1 2-1,3 1 0,-1 2-1,-1 2 0,-2 5 0,-3 0-1,-2 1 0,-3 5 0,-4 0 1,-6-2 0,-1 2 0,-3-2 0,-4-3 2,0-1 0,-4-3 1,2-4 0,-2-3 0,6 2 0,-1-6 0,3-2 0,11 3-2,-15-8-2,15 8-4,0 0-17,14-14-15,-5 6 0,2 0-1,6-1 1</inkml:trace>
  <inkml:trace contextRef="#ctx0" brushRef="#br0" timeOffset="2843.1627">4308 3955 80,'-14'-5'39,"5"2"-2,0 0 2,9 3-27,-11-5-6,11 5-4,0 0-4,3 11-7,-3-11-22,10 12-8,-1-1 2,-2 0-1</inkml:trace>
  <inkml:trace contextRef="#ctx0" brushRef="#br0" timeOffset="3021.1728">4335 4155 78,'3'10'38,"-2"1"-2,0 3 2,2-2-26,-8-2-6,1 5-6,2 7-9,-10-5-28,2-1 0,-2-1 1,-5-1-2</inkml:trace>
  <inkml:trace contextRef="#ctx0" brushRef="#br0" timeOffset="3644.2085">2036 4844 72,'-13'26'34,"-5"1"0,0 0-9,-1 5-13,-9-3-4,5 7-1,-1-6-2,5-3-2,0-5-1,4-3-2,0-5-1,3-5-4,12-9-6,-16 3-11,16-3-13,-13-19 0,6-2-1,0-1 2</inkml:trace>
  <inkml:trace contextRef="#ctx0" brushRef="#br0" timeOffset="3844.2199">1741 4865 48,'9'-11'33,"0"2"2,2 8 0,1 7-13,2 0-9,10 12-5,-2 3-3,6 7-1,1 2-2,3 6-1,0-3 1,2 1-2,0-2-2,-1-6-3,6 0-11,-4-8-21,-2-6 1,-3-6-1,-6-8 1</inkml:trace>
  <inkml:trace contextRef="#ctx0" brushRef="#br0" timeOffset="4085.2337">2382 4934 71,'0'0'35,"14"-2"0,-5 3 0,0-1-19,6 2-15,3-4-1,6 2-3,1-2-5,7 3-12,-1-1-14,-7-3-1,1 1 0,-16-5 0</inkml:trace>
  <inkml:trace contextRef="#ctx0" brushRef="#br0" timeOffset="4252.2432">2362 5041 73,'-12'12'35,"12"-12"-1,0 0-3,13 3-23,7-8-4,9 2-7,6 2-13,7-4-17,-5-6-1,4 9-2,-6-4 1</inkml:trace>
  <inkml:trace contextRef="#ctx0" brushRef="#br0" timeOffset="4526.2589">3256 4842 39,'-19'26'31,"-8"-5"1,4 10-1,-1 0-16,-3-2-6,4-2-2,-2-2-5,5 2-1,1-3-1,1-4-3,4-4-7,-2-5-18,0-11-4,16 0-1,-24-9 2</inkml:trace>
  <inkml:trace contextRef="#ctx0" brushRef="#br0" timeOffset="4752.2719">2943 4865 82,'19'-6'37,"-8"6"-1,4 5-3,4 1-23,-7 0-3,8 11-2,-1-2-1,4 1-2,2 1-2,1 4-1,1-1-1,-1-2-3,2 4-4,-5-11-14,-3-1-16,3 3 2,-8-10-1,1 1 3</inkml:trace>
  <inkml:trace contextRef="#ctx0" brushRef="#br0" timeOffset="5007.2864">3501 4784 86,'0'0'34,"0"0"-1,-1 11-4,5-1-23,-6 7-4,7 5-1,-1 1-1,1 6 0,2 3 0,-3-4-1,1 3-3,-2-5-4,3-2-14,-1-3-12,-7-6 0,2-15 0,-14 5 0</inkml:trace>
  <inkml:trace contextRef="#ctx0" brushRef="#br0" timeOffset="5201.2975">3358 5004 71,'9'2'37,"6"-5"-1,0-3 2,8-3-23,1 2-10,1-1-2,6 6-4,3 5-8,-7 2-28,1-7 1,2 2 0,-5-1-2</inkml:trace>
  <inkml:trace contextRef="#ctx0" brushRef="#br0" timeOffset="5734.328">3884 4863 90,'1'-20'38,"6"8"1,3-7 0,-2-5-30,6 9-2,2-2-1,1 3-2,2 2-2,1 8-2,-2 3 1,0 5 0,-3 8-1,-2 1-1,-4 4-1,-5 4 1,-1 8-1,-8-3 1,-2 1-1,-4 3 0,-3-2 1,-3-3 1,2 1-1,1-8 1,-1-5 0,6 0 0,2-2 1,7-11 1,0 0-1,0 0 0,11 8 1,2-7 0,6 0 1,1-4-1,2 0-1,2 6-1,1 0 1,-3-4-1,-3 4-1,-1-1-2,-3 4-2,-15-6-3,21 9-27,-21-9-5,0 0 0,-6 10-1</inkml:trace>
  <inkml:trace contextRef="#ctx0" brushRef="#br0" timeOffset="9246.5289">11024 4017 9,'-8'-10'25,"8"10"2,-12-2 2,2 0-12,-2 2-2,-1-2-3,0 2-2,-1-2-3,2 7-1,-2-3-1,4 4-1,-1-1 0,4 7-1,1-3 0,4 6-1,1 0-1,3-1 1,0 4-1,3 3 0,0-2 0,2 0 1,-3 1-2,-1 0 1,-3-1 0,-1 2 0,-5-4-1,-4-2 1,-3-3-1,-4 2-1,-2-3 1,-3-6 0,1 2-1,1-5 1,1 0-1,5 0 0,3-2 1,11 0 0,0 0-1,0 0 1,10-9 0,4 9 0,4 1 0,1 3 0,2 3 0,-1 8 0,-1 2 0,-3 4 1,-7 2-2,-2 6 1,-4 2 1,-3-1-1,-1 0 0,-2-2 0,0 0 1,1-2-1,2-2 1,2-5-1,3-4 0,2 0-1,5-4 1,0-4-4,7 1-11,-2-6-18,3-5 0,3 0-2,-5-12 2</inkml:trace>
  <inkml:trace contextRef="#ctx0" brushRef="#br0" timeOffset="9607.5496">11461 4089 20,'0'0'27,"-14"16"2,-4-1 2,-2 7-12,-2 10-5,-4 3-1,6 11-3,-3 0-2,9 3-2,1-1-1,11 0-2,4-6-1,8-3-1,6-3-3,2-12-3,7-2-11,-3-3-18,0-14 1,1-3-2,-6-9 2</inkml:trace>
  <inkml:trace contextRef="#ctx0" brushRef="#br0" timeOffset="9889.5655">11726 4261 51,'19'9'28,"-19"-9"2,3 16-2,-11 5-22,-1 0-1,0 4 0,-5 0-1,-1 7-1,-3-3 1,-1 2 0,-2-5 0,3-3-2,-1-6-2,3-1-2,4-3-12,0-4-18,1-12 0,11 3-2,-14-20 2</inkml:trace>
  <inkml:trace contextRef="#ctx0" brushRef="#br0" timeOffset="10116.5787">11490 4320 72,'11'6'35,"-11"-6"1,22 21 0,-6-9-27,-2-1-2,7 9-1,-1 0-2,3 4-1,-4-1-2,0-3-2,0 2-2,-4-4-4,7 3-8,-9-8-16,5-5-5,1-4-1,-4-7 1</inkml:trace>
  <inkml:trace contextRef="#ctx0" brushRef="#br0" timeOffset="10310.5898">11929 4495 65,'0'0'35,"15"8"-1,-11 1-6,-4-9-14,8 25-3,-7-8-5,1 1-3,-2 4-1,0 2-2,-2-1-1,-1-2-5,3 0-7,-5-5-22,5-16 0,0 0-1,0 0 1</inkml:trace>
  <inkml:trace contextRef="#ctx0" brushRef="#br0" timeOffset="10591.6058">12320 4213 46,'16'3'31,"-16"-3"1,4 19-1,-7 3-22,-9 0 1,1 6-3,-6 0 0,0 7-3,-2-3 0,-1 0-1,-2-5-1,3-1 0,1-6-2,3-1-1,3-4-4,-2-8-15,1-5-13,13-2-2,-15-8 1,15 8-1</inkml:trace>
  <inkml:trace contextRef="#ctx0" brushRef="#br0" timeOffset="10838.62">12035 4276 74,'10'-6'36,"0"9"-1,0 0-3,4 0-22,4 11-3,1-1 0,5 5-2,0 2-2,1 2-1,-1-2-1,2 1-1,-3-1-1,-3-8-1,3 1-3,-5-5-4,2 2-10,-4-3-19,-2-8 1,0-3 0,-14 4 2</inkml:trace>
  <inkml:trace contextRef="#ctx0" brushRef="#br0" timeOffset="11085.6341">12385 4082 61,'5'-11'34,"-5"11"0,14-4 0,-14 4-21,14 5-4,-14-5-3,21 23-2,-13-6-3,1 5-1,-1 5-3,-7-5-7,2 1-25,-1 4 0,-11-6-1,2 0 1</inkml:trace>
  <inkml:trace contextRef="#ctx0" brushRef="#br0" timeOffset="11659.6667">12622 4038 76,'0'0'34,"11"-5"1,-11 5-3,0 0-23,14 12-1,-4-2-3,5 6-1,-1 4-1,1 6 0,-2 1-1,0 8-1,-6 1 0,-4 0 0,-6 1-1,-4 1 0,-3-4 0,-3-4 0,1-3-1,-3-7 0,3-5-1,0-2-1,12-13-1,-15 6-6,15-6-26,0 0-1,-1-15 0,1 15 1</inkml:trace>
  <inkml:trace contextRef="#ctx0" brushRef="#br0" timeOffset="12228.6995">13257 3849 31,'0'0'29,"14"1"2,-14-1 0,1 20-12,2 5-8,-4 4-1,4 13-2,-2 5-1,3 12-1,-3 5-1,5 7-2,-2 2 0,0-5-1,2-2-1,-1-1 0,1-7 0,0-7 0,0-10 0,-2-8 0,1-8-1,-1-3-1,0-8-1,-4-14-8,0 0-26,0 0 0,-2-12 0,2 12 0</inkml:trace>
  <inkml:trace contextRef="#ctx0" brushRef="#br0" timeOffset="13437.7686">14528 4093 45,'0'0'31,"10"5"3,-10-5-4,-12 16-16,6 1-1,-8 2-4,-2 9-3,-6-1-2,0 5-1,-4 3-1,0 1 0,0-3-1,0 1-1,4-2 1,2-9-1,5-3-3,2-4-2,8-4-2,5-12-11,-11-1-16,11 1-1,3-24 0,-1 6 1</inkml:trace>
  <inkml:trace contextRef="#ctx0" brushRef="#br0" timeOffset="13692.7832">14194 4138 43,'0'0'33,"0"0"1,17-1 1,-7 14-14,2-6-11,8 7-1,-1 0-2,6 7-2,2 1-1,1 1-2,-2 2 0,0-2-2,-1-1-2,-2-2 0,2-1-2,-7-7-2,3 2-8,-7-6-11,-1-6-11,1-1 0,-3-12 2,1 0 0</inkml:trace>
  <inkml:trace contextRef="#ctx0" brushRef="#br0" timeOffset="13912.7958">14628 3929 56,'0'0'33,"13"-14"1,-3 14-2,1 3-15,-11-3-12,18 17 0,-11-1-3,3 5-2,-5 4 0,-3-1-3,4 6-7,-8-1-19,-4-6-4,4 1-2,-6-11 1</inkml:trace>
  <inkml:trace contextRef="#ctx0" brushRef="#br0" timeOffset="14159.8098">14980 4176 38,'21'8'31,"-12"-10"0,9 6-1,1-4-18,-1-3-3,2-1-4,-1 1-10,-2 2-8,-3-4-17,-1 8-1,-13-3 0,0 0 1</inkml:trace>
  <inkml:trace contextRef="#ctx0" brushRef="#br0" timeOffset="14314.8188">14963 4302 32,'0'0'31,"12"11"1,-3-11-1,8-3-19,6 5-2,1 0-9,4-3-19,-2-1-11,5 2-2,-10-6-1</inkml:trace>
  <inkml:trace contextRef="#ctx0" brushRef="#br0" timeOffset="14620.8363">15774 4098 44,'12'5'31,"-12"-5"1,-6 16-5,-5-3-12,-4 2-7,3 5-1,-7 6-4,3 5 1,-7 2-2,2 4 0,-5 2 0,0-4-1,3-2-1,-1-2-2,3-5-2,0-10-10,8-3-11,3-6-8,0-13 0,10 6-1</inkml:trace>
  <inkml:trace contextRef="#ctx0" brushRef="#br0" timeOffset="14848.8494">15443 4142 67,'0'0'35,"17"-1"-1,-7 9 2,11 4-27,-6 1-2,9 9-2,-1 2-2,4 8 0,-1 0-2,1 1 0,-1 2-2,0-5-1,1-1-6,-8-10-14,1-3-14,0-9 1,-7-8-2,5-4 2</inkml:trace>
  <inkml:trace contextRef="#ctx0" brushRef="#br0" timeOffset="15095.8635">16024 4087 72,'5'17'34,"-2"-3"-1,4 9-1,0 3-29,-1 1 0,2 8 0,-2 3-1,1 0 0,0-1-2,-1-2 0,-4-2-3,-3-9-4,4-1-15,0-8-11,-3-15-1,-9 8-1,-2-16 2</inkml:trace>
  <inkml:trace contextRef="#ctx0" brushRef="#br0" timeOffset="15302.8752">15856 4296 70,'0'0'36,"0"0"0,24-2 1,1 2-28,0-5-2,7 5-2,2 0-2,2 0-2,0 0-3,0-1-6,2 0-21,-2 1-7,-8-6-1,-1-1 0</inkml:trace>
  <inkml:trace contextRef="#ctx0" brushRef="#br0" timeOffset="15903.9097">16548 4046 50,'0'0'35,"0"0"0,0 0 0,0 0-14,16-20-10,3 11-2,0-1-5,4 4 0,0 3 0,1 3-2,0 4-1,-6 6 0,-3 5-1,-6 4-1,-7 4 1,-5 1-1,-4-1 1,-6 0-1,-4 1 0,-1-4 1,-1-4-1,1-1 1,5-4 0,2-2-1,11-9 1,-10 11 0,10-11 0,12 8 0,2-4 0,6-1 0,2 3-1,4 1 1,2 1 0,-2 3 0,-2 3-1,-7-2 0,-1 5 0,-10 0-1,0 2 0,-7-1 1,-3 1-1,-6-2 2,-3-1-1,-1 0 1,-7-3 1,-2-2 0,-2-3 0,1-1 1,0-2-1,3-4-1,5 1-1,-1-7-7,17 5-25,-1-9-3,0-1 0,6 1-1</inkml:trace>
  <inkml:trace contextRef="#ctx0" brushRef="#br0" timeOffset="16651.9525">17022 3829 34,'0'0'32,"16"-9"1,-16 9 1,19-16-16,-3 14-6,-4-3 0,7 5-6,-1-2-1,7 4-1,-5-1-1,1 4 0,-1 2-1,0 0 0,-6 2-1,-1 4 1,-7 0-1,-4 5 0,-5 1-1,-3 4 0,-6 2 1,-1 1-1,-1 0 1,1 1-2,1-1 2,0 1-2,4-1 2,2-4-1,4-4 0,5 1 0,0-5 1,4-1-1,2-2 0,2-6 1,2-1-2,1-1 1,-2-2 0,-3-4 0,-9 3-1,15-3 0,-15 3 0,0 0 0,0 0 0,1 11 1,-3-2-2,-3 4 1,4 4 0,-4 0 1,4 5-1,0 1 0,-1 0 0,3 2 0,-1 1 1,2-2 0,-3 1-1,-1 2 1,-4-2 1,0-2 0,0-1 0,-4-2 1,-2-2-1,0 1 1,-3-3-1,3-4 0,1 0-1,2 0-2,0-2-2,9-10-9,-14 10-23,14-10 0,0 0-1,0 0 1</inkml:trace>
  <inkml:trace contextRef="#ctx0" brushRef="#br0" timeOffset="31899.8246">1917 7164 34,'0'0'29,"0"0"2,0 0-11,0 0-3,0 0-3,0 0-4,0 0-5,-11 14 0,-1-4-2,2 7 1,-3 3-1,-3 4-1,-2 1 0,-1 5-1,-3 1 0,4 0 0,-2-1-1,-1-1 1,0-2-1,4-2 0,0-3 0,2-4 1,2-2-1,2-3 0,1-2 0,10-11 0,-11 15-2,11-15-1,0 0-3,-11 5-7,11-5-9,0 0-11,0 0 0,4-11 1,-4-5 1</inkml:trace>
  <inkml:trace contextRef="#ctx0" brushRef="#br0" timeOffset="32232.8437">1570 7244 41,'0'0'31,"-9"-19"3,9 19-2,0 0-16,-11-6-3,11 6-2,16 8-4,-3 2-1,3 1-3,4 9 0,3-1 1,6 4-1,0 1-1,0 3 0,-1-1 0,1 2-1,0-3-2,-2-2 1,-2-2-1,-2-1 1,-1-2-1,-1-7-1,-3 1-2,-3-8-2,-2 0-4,-13-4-17,12-7-8,-12 7 0,9-20-2,-5 9 3</inkml:trace>
  <inkml:trace contextRef="#ctx0" brushRef="#br0" timeOffset="32629.8664">2135 7317 50,'0'0'32,"-15"8"2,15-8 0,9 2-20,0-11-3,12 7-2,-1-5-4,7 6 0,0-6-2,4 0 0,-1 0-4,-4 4-1,0 7-5,-9-7-9,-1 3-19,-3 6 0,-13-6-1,2 15 1</inkml:trace>
  <inkml:trace contextRef="#ctx0" brushRef="#br0" timeOffset="32848.8789">2164 7437 45,'0'0'33,"0"0"1,16 3 1,-1-3-18,1-5-3,9 4-3,-6-7-3,9 6-4,-3-2-2,1-1-2,-1 0-3,-5-1-4,3 2-13,-1 2-16,-7-2 1,5 1-2,-9-3 2</inkml:trace>
  <inkml:trace contextRef="#ctx0" brushRef="#br0" timeOffset="33389.9098">3144 7157 44,'0'0'29,"0"0"3,0 0-11,0 0-6,-2 16-1,-3 3-3,-8 4-3,2 6-3,-6 1 0,1 8-1,-6 0 0,-1 2-1,0-3 0,2 0-2,0-5 0,2-3 0,3-5 0,3-8-2,3-2-2,1-7-4,9-7-10,0 0-19,0 0 1,-7-16-1,4-5 1</inkml:trace>
  <inkml:trace contextRef="#ctx0" brushRef="#br0" timeOffset="33650.9248">2878 7245 56,'0'0'34,"0"0"0,0 0 0,11 11-20,4 7-5,-1-4-2,8 9-1,-1 2-1,5 1-2,-1-2-1,2 4 0,-5-4-1,1-1 0,-3 0-2,-4-6 0,4 0-5,-9-9-3,6-1-24,-4-5-3,-3-7 0,0-5-1</inkml:trace>
  <inkml:trace contextRef="#ctx0" brushRef="#br0" timeOffset="33917.94">3322 7239 45,'0'0'32,"0"0"1,0 0 1,13 0-14,-6 16-12,-3 2-2,2 9-3,-1 3 0,2 2-1,-1 0-1,2 4-1,-2-1 1,-3-5 0,0-4-2,1-4-1,0-4-4,-5-6-8,1-12-15,4 10-4,-4-10-1,-8-13 0</inkml:trace>
  <inkml:trace contextRef="#ctx0" brushRef="#br0" timeOffset="34125.9519">3226 7420 44,'0'0'33,"-21"-5"2,21 5-1,0 0-12,0 0-8,14 2-6,1-4-3,8 2-2,-1-1-1,11 2-1,-2-2-2,0-3-3,7 8-7,-6-9-15,-1-1-10,3 3 1,-5-4-1</inkml:trace>
  <inkml:trace contextRef="#ctx0" brushRef="#br0" timeOffset="34432.9695">3960 7142 66,'0'0'33,"0"0"0,0 0-9,-5 13-12,-5 0-2,3 5-5,-6 4-1,0 7-1,-4 1 0,1 1 0,-4 0-1,2 4 0,-2-2 0,-1 0-1,0-4 1,5-3-2,2-6 0,0-1-2,5-1-3,-4-15-7,13-3-23,0 0-1,-13-20-1,9 5 2</inkml:trace>
  <inkml:trace contextRef="#ctx0" brushRef="#br0" timeOffset="34680.9837">3630 7254 76,'0'0'37,"11"0"-1,-11 0-7,18 16-16,2 1-3,-1-2-2,6 8-2,0-2-2,5 2-1,-3-1 0,1 3-3,-2-3 1,-4-2-1,-2 1-3,-4-6-2,1 4-8,-7-6-26,-10-13 0,7 10 2,-7-10-3</inkml:trace>
  <inkml:trace contextRef="#ctx0" brushRef="#br0" timeOffset="36393.0816">10917 6561 1,'0'0'18,"0"0"0,0 0 2,0 0-8,-10-4-2,10 4 2,-15 2-3,5-3-2,-1 3 0,-4-1-1,2 5-1,-2-1 1,2 1-1,-4-1-1,5 4 0,-2 2 0,4 3-1,1 0 1,3 3-2,-1-2 1,6 5-2,4 0 2,2 1-2,1-3 0,4 1 0,1 0 0,-1 1 1,-2-1-2,-3 1 1,-3-2 0,-2 2-1,-5 0 1,-4-5 0,-4 0-1,-1-4 0,-4-2-1,3-3 1,-1-2 0,2-2-1,2-5 0,2 4 1,10-1 0,0 0 0,0 0 0,10-7 0,1 5 0,5 6 0,4 3 1,-1-2 0,-1 6-2,-1 7 2,-5 5-1,-3 1 0,-5 6 0,-4 2 0,-4 1-1,-2 1 1,0-2 0,-1-7 0,3 0 1,4 0-1,3-7 2,4-6-1,2-3 1,5-2-2,2-2 0,3-5-11,2-8-21,2 3 0,-6-7-2,4 4 1</inkml:trace>
  <inkml:trace contextRef="#ctx0" brushRef="#br0" timeOffset="38988.2298">11381 6732 25,'-6'16'27,"-11"-4"-5,6 6-1,-1 4-3,-2 1-3,5 7-4,-2 1-1,5 11-2,0-3-2,4 4 1,-1-2-4,4 1 0,0-3 0,2-3-1,2-3-1,2-9-2,1 2-4,0-10-11,-3-2-17,9-2 0,-14-12 0,19 12-1</inkml:trace>
  <inkml:trace contextRef="#ctx0" brushRef="#br0" timeOffset="39397.2532">11856 6870 33,'-14'15'26,"5"12"2,-11-5 0,-5 5-20,4 8 0,-6-2 0,2 2-2,-2-3-2,7 0 0,0-6-1,4-4-3,4-7-5,1-7-9,1-11-15,10 3-3,-4-15 2,7 0 0</inkml:trace>
  <inkml:trace contextRef="#ctx0" brushRef="#br0" timeOffset="39616.2658">11591 6926 51,'7'10'35,"-7"-10"-1,20 20-1,-6-2-19,-2-2-3,6 4-1,-2 0-6,3 2-1,1 2-1,1-2-3,-1 1-4,-2-11-7,4 2-15,-2-2-8,-3-7 0,2 2 0</inkml:trace>
  <inkml:trace contextRef="#ctx0" brushRef="#br0" timeOffset="39817.2773">12051 7117 50,'0'0'31,"18"25"2,-15-11-3,1-1-14,-4 8-9,-5-1-1,3 0-6,-2 1-8,-3-6-11,-2-7-13,6 5-2,3-13 3,0 0-1</inkml:trace>
  <inkml:trace contextRef="#ctx0" brushRef="#br0" timeOffset="40125.2949">12481 6811 25,'18'11'29,"-21"0"0,1 9 3,-7 4-16,-6 2-3,0 4 0,-6-2-5,4 9-1,-7-7-1,4 5 0,-3-6-2,5-1-1,-1-6 0,4-1-1,3-4-3,-1-11-6,13-6-17,0 0-12,-11-1 2,11-8-2,-3-11 1</inkml:trace>
  <inkml:trace contextRef="#ctx0" brushRef="#br0" timeOffset="40372.3092">12194 6903 66,'13'10'36,"0"-2"-1,1-1 1,-2-1-25,10 8-2,-3 0-2,5 2-3,-2-1-2,2 3 0,0 3-1,-3-5 0,-1 0-3,-2 0 0,-2-2-4,-5-4-5,6-2-21,-5-3-4,-12-5-2,17-3 2</inkml:trace>
  <inkml:trace contextRef="#ctx0" brushRef="#br0" timeOffset="40638.3244">12581 6687 70,'0'0'34,"15"13"-1,-15-13 1,3 18-29,2-5 0,-3 3-2,2 1-4,1 4-5,-5-4-7,3 0-20,-1 1 0,-5-8-1,2 1 1</inkml:trace>
  <inkml:trace contextRef="#ctx0" brushRef="#br0" timeOffset="41220.3577">12812 6651 59,'-7'11'34,"16"-2"0,-9-9 0,13 16-22,4 6-4,-2-6 1,6 5-4,-4 2-2,3 7 0,-7 0-2,0 4 0,-8 2-2,-5 0 0,-6 1-1,-4 3 0,-4-1 1,-3-6-1,0-3 0,-1-4-1,4-5-2,-1-4-3,9-3-12,5-4-14,1-10 1,0 0-2,-9-8 2</inkml:trace>
  <inkml:trace contextRef="#ctx0" brushRef="#br0" timeOffset="41875.3952">13532 6404 52,'2'15'34,"4"12"-1,-3 2 1,-7 7-21,9 16-2,-4 1-2,7 15-3,-4 5-2,3 5 0,-1-1-1,2 4-1,1-2 0,-4-3 0,-1-7-2,-1-8 1,-3-9 0,0-9-2,-1-8-3,-4-16-10,5-19-24,0 0 2,-11-13-1,12-12 0</inkml:trace>
  <inkml:trace contextRef="#ctx0" brushRef="#br0" timeOffset="42718.4433">14646 6758 15,'0'0'27,"0"0"2,0 0 2,-3 11-10,-1-2-6,-6-1-2,1 7-3,-6-1-1,2 12-3,-5-1-1,-1 5 0,-3 1-2,3 5-1,-5-3 0,2 1-1,2-3 0,1-7 0,4-3-2,1-5 0,6-4-4,-2-9-5,10-3-18,0 0-6,-3-19-2,5 9 1</inkml:trace>
  <inkml:trace contextRef="#ctx0" brushRef="#br0" timeOffset="42997.4594">14326 6805 40,'0'0'33,"0"0"2,15 2-1,-6 10-10,3-2-11,10 5-1,-2-3-4,7 9-3,1-2-1,0-1-1,1 2-2,1-1 0,-4-6-3,-5 2 0,3 1-3,-6-11-4,1 5-10,0-4-19,-7-7 1,-1-1 0,-11 2 2</inkml:trace>
  <inkml:trace contextRef="#ctx0" brushRef="#br0" timeOffset="43266.4747">14757 6555 67,'10'-4'35,"-10"4"0,16-11-7,-7 16-17,-9-5-2,17 20-1,-9-3-3,1 6-2,-4 1-1,3 4-2,-4 2-1,-2-7-5,1 3-11,-1-4-20,-6-8 1,3-1-1,1-13 2</inkml:trace>
  <inkml:trace contextRef="#ctx0" brushRef="#br0" timeOffset="43613.4946">15168 6813 66,'0'0'35,"9"6"1,2-4-2,-11-2-23,27-4-2,-11 2-2,6 2-3,-2-3-2,2 3-3,1 3-3,-10-6-7,4 5-13,-5 2-12,-12-4 0,0 0-1,0 0 2</inkml:trace>
  <inkml:trace contextRef="#ctx0" brushRef="#br0" timeOffset="43826.5068">15180 6941 53,'-3'13'35,"4"1"0,-1-14 1,4 13-20,8-2-4,-2-9-3,11 4-2,0-5-3,5 1-1,-2-4-2,0 2-3,2 3-6,-9-9-15,1 2-15,-4-1 1,-14 5-1,10-14 1</inkml:trace>
  <inkml:trace contextRef="#ctx0" brushRef="#br0" timeOffset="44775.5609">15859 6806 38,'0'0'31,"4"-10"4,-6-1-1,2-4-14,3 4-5,-2-5-4,6 1-3,-2-5-3,5 4-1,2-3 0,2 3-1,3-1-1,3 5-1,-1 1 0,2 3 0,-2 8 0,2 2 0,-3 8 0,-2 7-1,-3 5 1,-7 4-1,-3 6 1,-5 6-2,-4-1 1,-3 5 0,-3-2-1,-5-3 1,-2 0-1,1-1 0,-1-4 0,1-7 2,-1-2-2,4-4 1,2-5 0,5 0 0,5-3 1,3-11-1,10 9 1,7-2 0,3-3 1,2 0-1,5-1 1,3-2-1,1-1-1,1 3 1,-2 0-1,-3-4 0,-1 0-2,-2-2-2,-1 2-5,-7-8-12,0 0-18,-1-3 1,-4-6-1,1 2 1</inkml:trace>
  <inkml:trace contextRef="#ctx0" brushRef="#br0" timeOffset="45103.5798">16708 6783 53,'5'12'34,"-5"-12"-1,-10 15-5,1 4-15,-10-4 0,2 7-4,-5 2-3,0 3-2,-2 0-1,2 3-1,-1-2-1,6-4 1,0-2-2,2-1-2,4-2-2,0-12-4,11-7-12,0 0-15,0 0-1,-6-12-1,4-9 3</inkml:trace>
  <inkml:trace contextRef="#ctx0" brushRef="#br0" timeOffset="45330.5928">16362 6799 52,'13'17'36,"0"0"-1,6 2 1,2 4-19,1-7-6,11 9-1,-5-4-3,6 0-2,-2-5-3,-1 3-1,0-4-1,-2-1-2,0 0-3,-9-9-5,7 2-18,-7-1-9,-7-6 0,3-1 0</inkml:trace>
  <inkml:trace contextRef="#ctx0" brushRef="#br0" timeOffset="46292.6478">17082 6417 72,'12'-7'35,"0"3"-1,-2-4-9,-2-3-15,5 10-2,-13 1-3,18-2-1,-9 4-3,0 7 1,-3 5-2,-2 5 1,-3 0-1,-1 5 1,-3 1-1,-4 4 0,-1 1 1,0-2 0,0-1 0,2 0-1,1-2 2,2 0-1,0-2 0,3 0 0,3-4 0,0 3 0,1-4 0,2-3 1,3-2-2,2 0 1,2-6 0,3-2 0,1-2 0,1-4-1,1-4 0,-2 0 0,-1-1 0,-4-4 1,-12 10-1,16-15-1,-16 15 1,4-16 0,-4 16 1,0 0-2,-14 0 1,14 0 0,-16 14 0,4-4 0,2 5 0,1 1 0,-1 2 0,3 4 0,1 6 0,-1 0 1,2 2-2,3 5 1,-2 0 1,0 0-1,1 0 0,1-2 1,1-5-1,0 2 0,0-4 0,0-6 0,0-2 0,-1-1-1,-2-3 2,-1-2-1,-5 1 0,10-13 0,-19 14 0,5-5-1,1 1 1,0-5-1,3 3-3,-5-6-9,15-2-26,-12 1 2,12-1-2,1-16 2</inkml:trace>
  <inkml:trace contextRef="#ctx0" brushRef="#br0" timeOffset="69504.9755">1351 10282 37,'0'0'31,"0"0"2,0 0-1,0 0-15,0 0-4,4 14-2,1-3-4,1 5-3,1 1-1,2 9 0,0 1-1,-1 0-1,0 1 0,-1 1 0,1-1-1,-2-2 0,0-3 0,-1-3 0,-2-2 0,2-3 0,0-4-1,-5-11 1,0 0 0,14 2-1,-7-14 2,2-4-1,3-8 1,1-3 0,1-5 0,3 0-1,3 0 1,-3-1 0,0 3-1,-4 4-4,1 10-5,-7 2-19,0 3-6,-7 11-1,0 0-1</inkml:trace>
  <inkml:trace contextRef="#ctx0" brushRef="#br0" timeOffset="69892.9975">1522 10262 57,'0'0'31,"-11"0"0,11 0-4,-1 24-15,3-7-6,6 10 0,3 2-4,-2 3 1,3 1-2,3 1 1,-3-3 0,5-3 0,-3-6 0,2-6 0,-4-7 0,3-5 0,-1-9 1,1-5 1,-2-8-1,0-4 1,-1-6-1,-1 0 0,-2-3 0,1 2-2,-4 2-1,-2 0-4,2 9-7,-5 1-26,2 0 1,-2 0-1,-3 2 0</inkml:trace>
  <inkml:trace contextRef="#ctx0" brushRef="#br0" timeOffset="70380.0256">1873 9911 70,'0'0'36,"8"-16"0,-8 16 0,3 16-22,-4-3-10,5 10-1,-3 3 0,3 10-3,-1 8 1,4 7-1,-3 1 1,0 4-1,-1-2 0,2 0 1,0-6-1,1-7 0,0-9-1,0-7 1,1-11 0,-7-14 0,17 2 1,-8-15-1,1-8 0,2-5 0,0-5 1,2-1-1,-1-1 0,0 2 0,1 7 0,-2 7 0,1 7 0,-3 6 0,0 7 0,-1 9 0,-2 6 0,-2 4 0,2 2 0,-2 1 0,1-1 0,-1 2 0,0-3-1,-2-8-2,5 0-5,-8-15-12,0 0-17,0 0 2,10-6-2,-5-9 2</inkml:trace>
  <inkml:trace contextRef="#ctx0" brushRef="#br0" timeOffset="70609.0387">2360 10211 68,'3'12'35,"4"7"-2,-4 0 1,-5 2-27,5 4 0,-5-2-3,4 2-2,-1-2-2,0-6 0,1 0-5,-2-7-5,0-10-25,4 11 2,-4-11-2,-5-10 1</inkml:trace>
  <inkml:trace contextRef="#ctx0" brushRef="#br0" timeOffset="70801.0496">2316 9978 64,'-6'-12'35,"-4"-3"-2,10 15 0,-13-12-19,13 12-19,-9 6-16,9-6-11,-1 12-1,1-12-2,5 19 1</inkml:trace>
  <inkml:trace contextRef="#ctx0" brushRef="#br0" timeOffset="71150.0696">2554 9832 64,'3'-9'38,"-3"9"-2,0 0 2,0 0-19,3 9-13,-3 4 0,1 11-3,0 3-2,2 8 0,-1 5 0,0 6 0,-1 2 0,2 0-1,-1 3 1,0-2-1,0 0 0,0-5 0,0-3 0,0-6 0,1-5 0,-1-6-1,1-6-1,1-8-2,-4-10-4,0 0-10,15-1-19,-15 1-1,11-21 1,-2 4 0</inkml:trace>
  <inkml:trace contextRef="#ctx0" brushRef="#br0" timeOffset="71657.0986">2781 10269 85,'10'-1'36,"2"1"1,2-4-1,0-5-30,7 5 0,-3-5-1,6-2-3,-1 0-1,-1-2 0,0 1 0,-2-2 0,-6 2 0,0-1-1,-5 0 1,-5 1 0,-4 0 0,-3 0-1,-6-2 1,-4 5-1,-3 0 1,-6 2-1,-2 2 0,-1 5 0,0 5 0,-2 5 0,3 8 0,3 0 0,4 5 0,5 4 0,6 3 1,5 3 0,4-1 0,6-2 1,4-3 0,3 2 0,4-7 0,3-3 1,-1-7-1,3-2 0,1-6 0,-1-3 0,-2-5 0,-1-6-1,-1-2-2,-4 0-2,0 4-9,-7-6-29,-5-3-1,-2 2 1,-3 0-1</inkml:trace>
  <inkml:trace contextRef="#ctx0" brushRef="#br0" timeOffset="78268.4767">3768 9889 20,'0'0'21,"0"0"-1,0 0-1,-5-10-1,5 10-2,0 0-3,-11 4-1,11-4-3,-14 7-1,5-4-2,9-3-2,-17 19 1,9-4-3,-3 3 0,3 4-1,-2 4 0,3 6 0,0 6 1,1 6-1,1 0 0,5 3 1,2-1-1,4 1 1,1-4-1,3-3 1,3-7 0,1-4-1,1-8 0,-1-3 1,-2-6-2,0-5 0,0 0-3,-12-7-6,17-2-20,-17 2-6,6-10 1,-6 10-3</inkml:trace>
  <inkml:trace contextRef="#ctx0" brushRef="#br0" timeOffset="79051.5215">4290 10068 17,'0'0'26,"7"-11"-2,-7 11 1,0 0-3,0 0-4,0 0-2,0 0-3,0 0-2,0 0-4,-11 9-2,5 3-1,-6 0-2,-2 4 0,-4 2-1,0 5 0,-3 2 0,-2 3-1,-1 1 0,-1-1 1,1-1-1,2 1 0,5-5 0,0-3 0,4-4-1,2-4-1,6-2-1,5-10-3,-4 9-5,4-9-12,-4-10-11,4 10-2,4-22 2,-3 9 1</inkml:trace>
  <inkml:trace contextRef="#ctx0" brushRef="#br0" timeOffset="79377.5401">3960 10096 37,'4'-11'31,"-4"11"2,0 0 1,5-12-18,-5 12-2,12 6-1,3 4-5,-4 0-1,9 8-2,-1 1 0,8 4-2,1 2 0,5 3 0,-1 1-2,-1 1 1,0-1-1,-1-2 0,-2-3-1,-4-1 1,-6-6-1,-3-5 0,-4-2-1,-11-10-2,16 6-4,-16-6-12,-1-16-20,-1 4 2,-4-5-2,3-1 1</inkml:trace>
  <inkml:trace contextRef="#ctx0" brushRef="#br0" timeOffset="89113.097">2517 11194 23,'0'0'29,"9"-3"1,-9 3-3,0 0-7,0 0-3,0 0-3,0 0-2,0 0-4,0 0-1,-11 10-2,5 1-1,-6 2 0,3 6-1,-9 0 0,3 7-2,-5 1 1,-2 0-1,-1 1 1,1 1-1,-1-5 0,1-1-1,4-2 1,2-5-1,3-2-1,1-4-2,7 1-3,5-11-2,0 0-8,0 0-22,-10 2 1,10-2 0,1-25 1</inkml:trace>
  <inkml:trace contextRef="#ctx0" brushRef="#br0" timeOffset="89400.1134">2221 11227 70,'0'0'37,"0"0"-1,3 13 0,-1-4-24,13 8-3,-3 0-1,10 7-2,-2 0-1,7 2-2,-2-1 0,4 0-1,-3-1-1,-1-4-1,2-2 0,-5-1-2,0-2 0,-5-5-3,-1 3-2,-7-10-4,7 3-14,-7-5-14,-9-1 0,10-10 1,-8-2 2</inkml:trace>
  <inkml:trace contextRef="#ctx0" brushRef="#br0" timeOffset="89701.1307">2731 11255 85,'0'0'36,"11"9"2,-11-9-4,16-5-25,-5 1-2,7 9-1,0-8-2,7 1-1,0 2-1,1-1-1,0 1-2,-2 0-1,-2 4-3,-8-10-4,3 11-8,-17-5-17,0 0-4,-5 15-1,-13-9 1</inkml:trace>
  <inkml:trace contextRef="#ctx0" brushRef="#br0" timeOffset="89902.1421">2730 11371 47,'-6'9'36,"6"-9"0,0 0 2,13 13-17,-13-13-6,26-4-3,-13 0-4,11 6-2,-2-3-2,1 1-2,-1 0-1,1 0-3,-1 3-4,-6-5-6,6 3-28,-8 0 2,-5-3-2,2 1 1</inkml:trace>
  <inkml:trace contextRef="#ctx0" brushRef="#br0" timeOffset="90334.1669">3574 11138 63,'1'10'36,"-1"-10"-2,-9 18 0,-7-11-20,7 11-5,-9-1-1,5 7-2,-8 0-1,2 4-2,-3-1 0,1 1-1,1-1 0,0 0-2,1-6 1,2-1-1,2-1 0,5-7-1,5-1-3,5-11-3,-8 14-5,8-14-16,0 0-11,-6-17 2,4 2-2,2-2 3</inkml:trace>
  <inkml:trace contextRef="#ctx0" brushRef="#br0" timeOffset="90596.1818">3248 11201 60,'0'0'36,"13"-2"0,-3 6 2,7 6-23,-5-5-4,14 11-2,-3-1-2,5 8-2,-1-2-1,4 3-2,0-1 0,-1 2-2,-1-1 1,-7-4-1,-1-1-2,-3-6-1,-1 2-5,-17-15-6,16 8-26,-16-8 2,0 0-2,8-10 2</inkml:trace>
  <inkml:trace contextRef="#ctx0" brushRef="#br0" timeOffset="90963.2027">3856 11138 70,'0'0'38,"0"0"-1,0 0 2,9 15-26,-9-15-3,-3 26-3,0-6-2,5 5-1,-3 2-2,2 4 0,1 1-1,1-2 0,-1-1 0,3-2-2,0-4 0,-2-5-1,2-1-2,-5-17-4,7 16-5,-7-16-17,0 0-10,-6-12 2,-4-1-1</inkml:trace>
  <inkml:trace contextRef="#ctx0" brushRef="#br0" timeOffset="91177.2151">3706 11363 55,'11'0'37,"0"-1"1,7-1-1,0-6-13,10 7-11,-5-6-2,8 5-4,-5-2-2,4 1-3,-5-1 0,-2 2-3,-2 2-3,-8-6-6,4 5-30,-8 1 0,-9 0 0,0 0 0</inkml:trace>
  <inkml:trace contextRef="#ctx0" brushRef="#br0" timeOffset="95202.4451">4302 11109 23,'0'0'17,"0"0"-1,0 0 0,0 0-1,0 0-3,0 0-1,0 0 0,0 0-2,0 0 0,4-12-2,-4 12-1,0 0 1,0 0-2,0 0 1,0 0-2,0 0-1,0 0 0,-4 14 0,5-4-1,-1 3 0,2 6 0,-1 6 0,1 1-1,0 4 0,2 1 0,0-1 0,1 2 0,-1-4 0,2-2 0,-1-7 0,0-2 0,-1-5 0,-4-12 0,4 14 0,-4-14 0,0 0 0,0 0-1,0 0-1,0-13-2,0 13-5,-2-16-8,1 6-22,1 10 2,1-13-1,-1 13 1</inkml:trace>
  <inkml:trace contextRef="#ctx0" brushRef="#br0" timeOffset="98162.6146">1300 11830 1,'0'0'26,"0"0"2,-7-10-1,7 10-5,-3-9-2,3 9-3,0 0-2,13-7-1,-13 7-4,20-9-2,-8 3-2,4 4 0,-3-2-3,0 3 0,2 0-1,1 3-1,-4 2 0,-2 1-1,-10-5 0,16 17 1,-11-5-1,-3 3 0,-5 5 0,-2 1 0,-4 2 0,-2 3-1,0 0 2,-4 0-2,2-1 2,1-1-1,3-2 0,3-4 1,5 1-1,1-3 1,3-2 0,5-1-1,2 0 1,0-3 0,0-3-1,2 3 1,-2-3-1,1-2 0,0 0 1,-2-3-1,-9-2 0,17 1 0,-17-1 0,12-4 0,-12 4 0,0 0 0,3-13 0,-3 13 0,0 0 0,-9-12 0,9 12 0,-13 3 0,13-3-1,-10 14 2,4-5-2,1 7 1,2 2 0,1 3 0,2 3 0,0 1 0,1 2-1,4 1 1,-1 2 0,1-2 0,0 0-1,-1-1 1,2 0-1,-3-2 1,0-1 0,-2-4 0,1-1 0,0-2-1,-4-2 1,-1-3 0,3-12 0,-15 15-1,5-11 1,-1 0 0,-5 0 0,-3-2 1,3 1-1,-1 0 0,5 1 1,0-3 0,1 1-1,1-1 0,10-1-2,0 0-7,0 0-29,0 0 1,7-14-2,3 8 1</inkml:trace>
  <inkml:trace contextRef="#ctx0" brushRef="#br0" timeOffset="103861.9404">10883 9781 0,'0'0'19,"0"0"2,0 0-5,0 0-3,0 0 0,-2-9-2,2 9-2,0 0-2,-10-6-2,10 6-1,-10-2 0,10 2-1,-12-3 0,12 3-1,-16 0 0,7-1-1,0 3 1,-1 0-1,0-1 1,0 1-1,10-2 1,-17 9 0,17-9 0,-15 9 0,15-9 1,-11 13-1,6-4 1,2 0-1,0 3 1,1-1-1,2 3 0,0-2 0,2 2 0,-1 0 0,3 0 0,-2 3 0,2 3 0,-1-3-1,0 3 1,-2-2-1,1 3 0,-2-1 0,0-3 0,-1-3-1,-1-3 1,2-11-1,-10 17 1,10-17 0,-14 9-1,5-7 0,-1-1 0,0-1 1,0-1-1,10 1 0,-15-3-1,15 3 1,0 0 0,0 0 0,-6-9-1,6 9 1,10-5-1,-10 5 1,17-1 0,-6 2 0,1 3 0,-2 1 0,1 4 0,-2 4 0,-2 3 1,-3 2-2,-1 2 1,-2 3 1,-3 2-1,0 1 0,-3-2 0,1 1 0,-2 0 0,3-2 0,-2-3 0,4 0 0,3-2 0,0-4 0,4-2 1,3-2 0,1-4 0,2-3-1,3 2 1,-1-3 0,-1-1-1,1 0-2,-2-2-5,0 3-12,1 3-14,-13-5-1,10 4-1,-10-4 1</inkml:trace>
  <inkml:trace contextRef="#ctx0" brushRef="#br0" timeOffset="105232.019">11424 9846 27,'0'0'19,"0"0"0,-12-3-2,12 3-1,-14 5-5,14-5-1,-20 14-2,9-3-1,-2 5-1,1 3 0,-1 2-1,0 7-1,1 1 1,2 5-1,2 1 0,5 4 1,3-3-2,5 2 0,3-2-1,3-2 0,0-2-1,4-2 0,-1-6 0,0-5 0,-2-3 0,-1-5-1,-3-1 0,1-3 0,-9-7-2,10 6-3,-10-6-5,0 0-16,0 0-8,0 0-1,0 0 2</inkml:trace>
  <inkml:trace contextRef="#ctx0" brushRef="#br0" timeOffset="105986.0621">11820 9971 24,'1'-12'27,"-1"12"0,0 0-6,0 0-6,0 0-1,-12 10-3,6 1-3,-5-1-2,0 9-2,-4-1-1,-1 7-1,-3 2 0,0 0-1,-4 3-1,3 0 1,0-1-1,0-4 1,4-4-1,1-3 0,5-6-1,10-12-2,-9 11-4,9-11-9,-5-14-15,5 14 0,8-24 0,-2 11 0</inkml:trace>
  <inkml:trace contextRef="#ctx0" brushRef="#br0" timeOffset="106240.0766">11549 10038 42,'2'9'30,"5"1"4,-3 1-10,-4-11-8,24 20-2,-11-9-1,8 4-4,-3-4-4,5 5-1,-2-3-1,2 1-2,0 1-2,0-2-4,1 1-7,-6-3-17,-1-2-6,2-2 0,-5-2 0</inkml:trace>
  <inkml:trace contextRef="#ctx0" brushRef="#br0" timeOffset="106488.0907">12048 10203 26,'13'4'31,"-13"-4"1,16 20-1,-14-5-12,-2 1-6,4 7-3,-8-4-4,1 5-2,-2 1-2,-2-7-1,2 1-2,-1-5-2,4-1-3,2-13-5,0 0-18,0 0-4,-8-14 1,13 4 0</inkml:trace>
  <inkml:trace contextRef="#ctx0" brushRef="#br0" timeOffset="106803.1088">12510 9971 24,'9'3'28,"-2"7"2,-10 3-8,-2-2-4,-2 8-1,-9-2-3,4 8-3,-9-5-2,4 6-4,-5-2 0,2 4-2,-1-4-1,3-2 0,3-2-1,0-1-1,4-5-1,0-7-3,11-7-6,-13 9-14,13-9-10,0 0-1,-5-20 1,7 6 0</inkml:trace>
  <inkml:trace contextRef="#ctx0" brushRef="#br0" timeOffset="107082.1248">12254 10017 50,'0'0'33,"0"0"2,0 0-1,0 0-19,22 16-3,-10-8-4,7 6-2,0-2-2,3 3-1,1 1-1,1 0-1,1 0-1,-2 1 0,0 0-1,-1-6-1,1 4-2,-2-9-5,0 1-12,0-4-15,-5-8 1,2-2-2,-7-8 2</inkml:trace>
  <inkml:trace contextRef="#ctx0" brushRef="#br0" timeOffset="107610.155">12701 9813 44,'0'0'32,"-8"-12"2,8 12 0,0 0-20,9 5-1,0 4-3,-9-9-4,10 19-1,-8-7-2,4 5-1,-2 4-1,-5-5-3,1 5-4,-6-6-8,1-1-23,2 1 2,3-15-1,-6 16 2</inkml:trace>
  <inkml:trace contextRef="#ctx0" brushRef="#br0" timeOffset="108210.1893">12916 9784 14,'0'0'29,"0"0"1,10-2 3,-10 2-13,16 8-5,-16-8 0,22 13-4,-12-4-2,5 7-3,-2 0-1,0 8-2,-2 1 0,-1 6-2,-4 2 0,-4 3 0,-4 3 0,-4 3-1,-3-3 0,-4 0 0,-1-1 0,-3-6 0,1-3-1,1-8 1,3-6-1,1-9-1,11-6-2,-12-3-6,14-9-23,-2 12-2,7-24 0,1 12 0</inkml:trace>
  <inkml:trace contextRef="#ctx0" brushRef="#br0" timeOffset="113804.5093">13462 9618 11,'0'0'19,"3"-9"-5,-3 9-3,1-10 1,-1 10-2,0-9 1,0 9-1,0 0-1,0 0 0,0 0-2,0 0-1,0 0-2,2 21 1,-1-4-1,0 6-1,1 7 1,-2 5-1,1 7 1,-4 4-1,3 4-1,-3-2 0,2 5 0,-2-1 0,2-3-1,-2-4 2,4-2-1,1-5-1,1-2 1,-1-2-1,2-8 1,-1-3-1,0-2 0,0-5-1,-2-2 1,0-5-1,-1-9 0,1 14 1,-1-14-1,0 13 0,0-13 1,-1 9-1,1-9-1,-1 14 0,1-14-3,0 0-13,0 0-16,0 0 0,0 0-2,1-19 2</inkml:trace>
  <inkml:trace contextRef="#ctx0" brushRef="#br0" timeOffset="164975.4361">4822 10089 11,'0'0'12,"0"0"-5,1-13-4,-1 13-5,-1-11-3,1 11 0,-1-17-2,1 17 0</inkml:trace>
  <inkml:trace contextRef="#ctx0" brushRef="#br0" timeOffset="165342.4571">4823 9978 30,'-1'-19'15,"1"19"2,-2-14 1,2 14 1,-2-14-3,2 14-1,-3-9-2,3 9-3,0 0 0,-7-11-1,7 11-3,0 0-1,-2 10-1,0-1-1,2 5 0,-1 0-1,3 6 0,-1 1 0,1 4-1,0 1 1,1-1-1,-1 1 0,2 0 0,-2-2-1,0 0 1,1-4-1,-1-3 0,1-2 0,-1-4 0,-2-11 0,1 10 1,-1-10-1,0 0 0,0 0 0,0 0-1,0 0-2,0 0-4,14-5-8,-14 5-21,0 0 0,11 2-1,-11-2 1</inkml:trace>
  <inkml:trace contextRef="#ctx0" brushRef="#br0" timeOffset="165716.4785">4846 10401 25,'2'-10'26,"-2"10"-4,0 0-1,0 0-2,0 0-3,0 0-3,0 0-2,0 0-2,0 0-1,-9-1-2,9 1-2,0 0 0,0 0-2,0 0 1,9 3-1,-9-3-1,0 0 0,0 0 1,11-5-1,-11 5 0,0 0 0,0 0 0,0 0-1,0 0-1,0 0-3,0 0-9,0 0-23,0 0 1,0 0-2,0 0 2</inkml:trace>
  <inkml:trace contextRef="#ctx0" brushRef="#br0" timeOffset="166229.5078">5054 10090 34,'0'0'30,"13"7"3,-13-7 0,0 0-16,0 0-3,10-8-2,-1 9-4,-9-1-2,14-5-1,-14 5-1,20-1-2,-6-2 0,1 3 0,0 0 0,1-1-1,0 0 0,0 3-1,1-2 1,-2-1 0,-2 4-1,-1-1 0,-2-1 0,-10-1 0,17 1-2,-17-1 0,11-2-3,-11 2-4,0 0-8,0 0-20,1-12 1,-1 12 0,-14-7 1</inkml:trace>
  <inkml:trace contextRef="#ctx0" brushRef="#br0" timeOffset="166664.5327">5096 10243 23,'0'0'28,"0"0"1,9-9 2,-9 9-16,0 0-3,0 0 1,12 1-3,-12-1-1,9 2-2,-9-2 0,19 1-2,-9-3-1,4 2-1,-1-1-1,3 0 1,0 0-1,1-1-1,-3 0 0,2 3 0,-2-1 0,0 1 0,-2 0-1,-1 2 0,-1-3 1,-10 0-1,12 6 0,-12-6 0,0 0 0,0 0-2,0 0-1,0 0-6,10 2-12,-10-2-16,0 0 0,0 0 0,-1-12 1</inkml:trace>
  <inkml:trace contextRef="#ctx0" brushRef="#br0" timeOffset="167895.6031">5693 9851 34,'0'0'29,"0"0"2,0 0-8,0 0-7,4 16-3,-4-1-3,-2 2-3,3 10-2,-2 1 0,2 4-1,-1 3-1,2 3 0,-2-3 0,2 4-2,-1-7 1,0-4 0,-1-6-1,1 0 0,0-4 0,-2-8 0,1-10 0,1 11-1,-1-11-1,0 0-1,0 0-1,0 0-4,0 0-9,0 0-19,8-11 0,-8 11-1,4-17 2</inkml:trace>
  <inkml:trace contextRef="#ctx0" brushRef="#br0" timeOffset="168469.636">5984 9962 30,'0'0'29,"0"0"2,0 0-1,0 0-14,-7 11-4,-3-2-1,3 13-4,-3-4 0,3 9-3,-3-1 0,4 7-1,1-3 0,3-1-1,2 0 0,5-2-1,2-6 0,4-2 0,1-4 0,4-7 0,1-4 0,1-3 0,1-6-1,1-5 1,-3-3 0,1-5 0,-1-5 0,-2-2 0,-2-2 0,-3-1 0,-6-3 0,-3 0 0,-2 2 0,-6 2 0,-7 4-1,-1 7 1,-7 4-1,-1 5 0,-2 9 1,1 4-1,-2 0-1,5 4 0,5 1-1,1-4-3,10 4-7,5-11-25,0 0 0,0 0 0,18-4 0</inkml:trace>
  <inkml:trace contextRef="#ctx0" brushRef="#br0" timeOffset="169264.6813">6255 9722 39,'0'0'33,"0"0"2,7-9 0,-7 9-17,0 0-2,0 0-5,0 0-3,0 0-3,0 0-1,5 13-1,-5-13-1,12 15-1,-4-3 1,1 1-1,2 1 0,-1 3 0,2 2-1,0 6 2,-3 2-2,-1 2 1,-2 2-1,0 3 0,-4 2-1,-2 1 2,-3-1-2,-3-3 0,1 1 1,-1-4 0,-2-2 0,0-2 0,-3-4 0,2-2 0,0 0 0,-1-6 0,0-2 1,1 0-1,2-3 0,7-9 1,-10 12-1,10-12 0,0 0 1,0 0-1,0 0 0,0 0 0,0 0 0,0 0 0,0 0-1,0 0-2,0 0-4,14 0-15,-14 0-16,5-13 0,-2 4-1,-3-5 2</inkml:trace>
  <inkml:trace contextRef="#ctx0" brushRef="#br0" timeOffset="197353.288">18340 9864 17,'14'-9'28,"-14"9"2,0 0-6,10-10-3,-10 10-3,0 0-3,0 0-4,2 11-1,-2-11-3,-7 15-1,0-4-2,0 6-1,-5 2-1,-1 6-1,-3 0 1,-3 4-1,-4 1 0,0 0 0,1 0 0,-1-1 0,2-3 0,1-5 0,2-3-1,5-1 1,2-5-1,3-2-1,8-10-1,-8 9-3,8-9-3,0 0-7,0 0-16,13-16-5,-8 4-1,-1 0 2</inkml:trace>
  <inkml:trace contextRef="#ctx0" brushRef="#br0" timeOffset="197675.3063">18054 9911 56,'-1'-17'35,"1"17"-1,10-3-6,-10 3-13,24 1-2,-8 2-3,9 9-3,-2 1-1,7 3-1,-4 1-1,4 4-2,1-1 1,-1 0-1,0-3 0,-4 0-1,-1-4 0,1 1 0,-4-5-1,-3-1 0,-4-2-1,-4-2 0,0 0-3,-11-4-3,16-1-14,-16 1-19,5-11 2,-5 11-2,0-15 2</inkml:trace>
  <inkml:trace contextRef="#ctx0" brushRef="#br0" timeOffset="198294.3418">18573 9567 33,'0'0'34,"2"-13"1,-2 13 1,0 0-15,0 0-3,12 11-6,-12-11-4,7 23-3,0-8-2,-1 5 0,1 1-1,-1 2-1,-2 0 0,0 0-1,-3-3-1,-2-5 0,-1 1-2,2-16-3,-4 18-6,4-18-15,-13 6-10,13-6 0,0 0 0,0 0 1</inkml:trace>
  <inkml:trace contextRef="#ctx0" brushRef="#br0" timeOffset="198951.3793">18941 9923 24,'0'0'32,"12"0"1,-12 0 1,10-10-15,-1 11-2,-9-1-2,23-5-6,-9 1-1,3 6-2,0-3-3,2 4 0,1 0 0,2-1-2,-2 0 1,2-1-1,-3-3-1,0 1 0,-1 1-1,-5-3 0,1 0-4,-14 3-4,19-5-11,-19 5-18,0 0 2,0 0-2,0 0 2</inkml:trace>
  <inkml:trace contextRef="#ctx0" brushRef="#br0" timeOffset="199352.4023">18954 10045 11,'0'0'28,"-10"3"0,10-3 3,0 0-13,0 0-2,8 10-2,-8-10-3,0 0-3,12 4 1,-2 0-3,-10-4 0,17 3 0,-5-3-1,4 0-1,-1-2-1,4 1 0,0-4-1,2 4 0,0-2 0,3 0 0,-3 0-1,-1 1-1,-2-1 1,-2 1 0,-2 3-1,-2-1 0,-3 0-2,-9 0 0,12 5-5,-12-5-13,0 0-19,0 0 2,-11-6-2,11 6 1</inkml:trace>
  <inkml:trace contextRef="#ctx0" brushRef="#br0" timeOffset="206948.8368">19812 9749 38,'3'-14'30,"-3"14"3,0 0-1,-3-11-20,3 11-2,-1 12-2,4 5 1,-4 1-2,5 9-2,-3 3 0,2 5-2,-1 0 1,0 5-2,-1-1 0,-1-5 0,-1-5-1,-1-1-1,0-8 1,-1-5-1,2-4-1,1-11-2,0 0-4,0 0-7,4-15-19,3 1-3,0-6-1,5-1 2</inkml:trace>
  <inkml:trace contextRef="#ctx0" brushRef="#br0" timeOffset="207350.8596">20096 9772 38,'1'30'30,"-10"-6"4,1 9-1,-3 4-21,-3-5-1,7 7-1,1-5 0,9 1-3,1-9-2,12-3-2,4-9-1,6-4 0,4-5 0,2-5 0,-1-6-1,1-3 0,1-5 0,-2-3-1,-6-2 1,-3-6-1,-7-3 0,-7-3-1,-6-2 1,-7-1-1,-10 1 1,-4 3-1,-7 4 0,-4 8 1,-4 6-1,-1 8 1,1 7-1,-1 5-3,12 8-6,-2-3-19,11-2-6,12 1-1,2-12 0</inkml:trace>
  <inkml:trace contextRef="#ctx0" brushRef="#br0" timeOffset="209568.9865">20610 9501 12,'11'1'20,"-11"-1"-2,8-10-2,-8 10-1,14-10 0,-5 5-5,-9 5-1,19-5-3,-10 3-1,2 2-2,4 1-1,-3 2 0,1 1-1,-3 4 0,0 1 0,-1 1 0,-3 1 0,-4 4-1,-2 3 1,-4 0 0,-3 3 0,-1 3 1,-3 0 0,-1 3 0,2 1 0,1 0 1,-1-3 0,7 4 0,1-5 0,6-1-1,3-5 1,4-1-1,2-5 1,4-1-2,3 2 0,0-7 1,1-2-2,-1-2 1,-2-1 0,-1-2-1,-4-1 0,-3-1 1,-10 3-1,11-10 0,-11 10 0,0 0 0,0 0-1,-14-7 1,5 13 1,-3 2-1,-1 5 0,-1 3 1,1 4-1,1 1 0,2 4 1,0 2 0,5-1-1,3 3 0,2-1 0,2 1 0,3 1 1,1-3-1,1 2 0,0-3 0,-2-1 0,0-2 1,-2-2-1,-2-4 1,-2-3-1,-2 0 1,-4-5-1,7-9 2,-17 14-1,5-9 0,0-2 1,0 3-1,0-2 0,3-1 0,9-3-1,-15 6-2,15-6-3,0 0-8,-9-2-23,9 2 2,7-15-2,3 5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1:42:21.6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1392 14881 19,'0'0'24,"0"-11"3,0 11-5,0-10-2,0 10-3,0 0-3,2-10-3,-2 10-3,5 13-2,-3 3-1,-1 1-4,2 9 1,1 3-1,-2 3-1,0 1 0,1 1 1,2-2-1,0-3 0,-1-1 0,2-4 0,-2-4 0,2-4 0,-1-4 0,-1-1 0,-4-11 0,0 0 0,13-2 0,-8-9 0,0-3 1,-1-5-1,4-2 0,1-3 0,1-2 1,0 0-1,2 0 0,-1 1-1,1 3 1,0 1-2,-2 8-4,-5-4-7,1 7-17,-6 10-3,10 1-1,-10-1 1</inkml:trace>
  <inkml:trace contextRef="#ctx0" brushRef="#br0" timeOffset="421.024">1515 14915 34,'0'0'30,"0"0"1,0 0-1,-9 16-16,12-3-5,5 8-3,-1 4-3,3 4 1,-2-1-2,2 2 1,2-1-1,-2-2 1,1-5-1,-1-7-1,-1-7 0,1-2 1,0-8-1,0-5 1,-2-10 1,1-1-1,-1-10 1,3 2-1,-2-4 1,1-2-1,-2 3 0,0 3-1,1 3-1,-3 4-1,0 7-4,-3-2-9,2 5-22,-5 9 1,15-6-2,-15 6 2</inkml:trace>
  <inkml:trace contextRef="#ctx0" brushRef="#br0" timeOffset="942.0538">1901 14659 30,'3'-28'32,"3"11"2,-5-3-1,-2 7-18,1 13-1,0 0-2,10 9-5,-7 6-2,2 11-2,-1 6-1,0 9 0,0 4-1,0 8 0,-2 3 0,-1 0 0,-2-1-1,1-6 0,-1-5 0,0-8 0,0-9 0,1-9 1,1-8-1,-1-10 0,0 0 1,11-14 0,-3-4 0,0-4 0,4-4 0,1-2-1,1-1 1,1 1-1,1 2 0,-1 4 0,1 4 1,-1 6-1,-3 8 0,0 4 1,0 6-1,-2 7 1,0 5-1,-3 3 1,-1 4-1,-2 3 0,1-2 1,0 2-1,-1-4 0,-2-5 0,1-2-2,-1-7-1,4-1-4,-6-9-11,0 0-19,10-17 1,-5-1-2,6 0 2</inkml:trace>
  <inkml:trace contextRef="#ctx0" brushRef="#br0" timeOffset="1171.0669">2349 14885 52,'0'0'36,"11"4"0,-11-4 0,3 18-19,2 1-7,-7-1-2,6 6-3,-3 0-2,1 5-1,0-3-1,0-2 0,0-4-3,-1-3 0,3 0-3,-4-17-6,6 12-16,-6-12-10,5-10 0,-2-4 0</inkml:trace>
  <inkml:trace contextRef="#ctx0" brushRef="#br0" timeOffset="1352.0773">2374 14638 65,'-7'-15'37,"-5"4"-2,3 6 2,-2 4-20,1-3-12,10 4-3,0 0-6,0 0-10,0 0-22,14 7 0,-4-8-1,7 3 1</inkml:trace>
  <inkml:trace contextRef="#ctx0" brushRef="#br0" timeOffset="1652.0942">2559 14469 60,'1'-9'39,"-1"9"-2,2-10 2,-2 10-20,0 0-9,-1 20-4,2 6-2,-1 4-1,0 11-1,-1 7-1,1 7 0,-1 4-1,0 5 1,0-2-1,0 2 0,0-3 0,2-4 0,1-8 0,-1-5-1,2-9 0,4-12-1,4-7-3,-11-16-8,26-8-27,-9-1 1,-1-11 0,5-5 0</inkml:trace>
  <inkml:trace contextRef="#ctx0" brushRef="#br0" timeOffset="2099.12">2768 14981 58,'0'19'36,"0"-19"-1,8 10 1,5-5-23,-13-5-5,28-6-1,-11-3-2,6 0-2,-1-4 0,1-3 0,-1 0-2,1-2 1,-6-2-1,-2 0-1,-7 1 1,-2 0 0,-7-1 0,-3 3-1,-6 0 0,-5 3 1,-6 5-1,-2 4 0,-3 7-1,-4 10 1,1 4-1,3 7 1,0 6-1,6 5 2,5 2-1,8 1 2,4-2-1,11-2 2,3-4 0,6 1-1,6-7 2,5-3-2,0-6 0,1-1 0,0-5-2,-2-4-2,1 2-8,-6-6-30,-1-6-1,0-2 0,-3-8-1</inkml:trace>
  <inkml:trace contextRef="#ctx0" brushRef="#br0" timeOffset="3803.2175">3743 14583 5,'0'0'26,"-5"-9"3,5 9-7,0 0 0,0 0-4,0 0-3,-10-1-3,10 1-3,-11 11-2,7 3-2,-4 0-1,0 7-1,-1 2 0,1 13-2,2-1 2,2 6-2,2 1 1,3 2 0,2-4-1,6-1 0,3-3 0,1-7-1,4-6 0,2-6-1,6-4-3,-1-9-7,6-6-22,-1 2-2,-4-11-1,4 0 1</inkml:trace>
  <inkml:trace contextRef="#ctx0" brushRef="#br0" timeOffset="7109.4066">2612 15732 37,'11'-3'32,"-11"3"-3,0 0-1,0 0-7,0 0-8,-7 20-3,-5-4-3,1 6-3,-5 1-1,-1 6 1,-2-3 0,2-2-2,0-2 0,4-2-2,2-6 1,0-1-2,3-4 1,8-9-3,0 0-5,-11 7-5,11-7-15,0 0-7,0 0-1,-3-13 1</inkml:trace>
  <inkml:trace contextRef="#ctx0" brushRef="#br0" timeOffset="7384.4223">2394 15749 46,'0'0'34,"-9"-17"3,9 17-1,0 0-17,0 0-6,11 1-3,-11-1-3,22 23-2,-3-6-3,5 7 0,2 2 0,4 3-2,1 0 1,3 1-2,1-2 1,-2-3-2,-1-1 0,-3-8-2,2 3-5,-9-12-9,-1 0-21,2-2 1,-7-6-1,1-3 3</inkml:trace>
  <inkml:trace contextRef="#ctx0" brushRef="#br0" timeOffset="7650.4373">2878 15813 73,'13'-5'35,"-2"-1"-1,6-4 1,1 6-31,1-2-1,5 2-2,-1 2-4,-1-1-8,3 3-16,-3 5-8,-8-3 0,1 6 0</inkml:trace>
  <inkml:trace contextRef="#ctx0" brushRef="#br0" timeOffset="7872.4502">2946 15906 77,'-16'10'38,"16"-10"-2,0 0 2,0 0-31,0 0-3,11 0-1,5 1-3,4 0-1,1-5-2,11 6-8,-5 1-26,3-6 0,2 2-1,-6-3 2</inkml:trace>
  <inkml:trace contextRef="#ctx0" brushRef="#br0" timeOffset="8240.4712">3628 15689 44,'14'-3'34,"-14"3"2,-7 17 0,-2 2-21,-10-1-3,5 12-3,-12-3-2,4 9-2,-4-4-2,1 2-1,2-2 0,1-3-2,3-2-2,3-11-3,7 2-5,-3-14-13,12-4-15,-9-1 2,6-12-3,4-1 3</inkml:trace>
  <inkml:trace contextRef="#ctx0" brushRef="#br0" timeOffset="8446.4831">3352 15763 82,'0'0'39,"0"0"-1,16 19-4,-16-19-24,27 26-2,-9-10-2,9 9-2,-1-1-1,2 3-2,2 0-2,-3-4-4,3 7-14,-2-10-22,-9-5 2,-4-4-2,-15-11 1</inkml:trace>
  <inkml:trace contextRef="#ctx0" brushRef="#br0" timeOffset="11810.6755">4119 14571 28,'0'0'22,"0"0"-1,0 0 0,6-13-5,-6 13-2,0 0-1,0 0-1,0 0-2,0 0-1,0 0 0,0 0-2,0-11-3,0 11-1,0 0 0,2 9-1,-2-9-1,-2 19 0,2-9 0,-1 8-1,0 1 1,-2 2-1,0-2 0,2 0 0,1-3 0,-2-1 0,4 0 0,1-5 1,-3-10-1,8 15 0,-8-15 1,13 6 0,-13-6-1,19 0 1,-9-1 0,1 0-1,2-1 1,0-1 0,1-1-1,1 4 0,0 2 1,-1 1-1,1 1 0,1 3 0,-3 1 0,0 5 1,0 2-1,-4 2 0,-2 1 0,0 1 0,-3 0 0,-2-1 0,-4 0 0,-1-4 0,-3-3 0,-2 1 0,-2-4 0,-6-2 0,-1-3 1,-4 0 0,-2-3 0,-1 0 0,0-2 1,2-1-1,1-2 0,4 1 0,2 1 0,5 0 0,10 3-1,-11-4-2,11 4 0,0 0-2,12-2-6,-12 2-12,12-14-17,4 8 1,-4-5-1,4-1 2</inkml:trace>
  <inkml:trace contextRef="#ctx0" brushRef="#br0" timeOffset="12158.6954">4157 14583 54,'-3'-15'33,"3"15"1,10-8-6,-10 8-16,17-7 0,-7 0-3,11 7-1,-2-6-1,7 5-2,-1-6 0,4 5-2,-1-3-1,0 2 0,-3-1 0,-1-1-1,-3 1-1,0 0 0,-4 0-1,-8 0-2,2 5-4,-11-1-8,8-10-24,-8 10 1,0 0-1,0 0 1</inkml:trace>
  <inkml:trace contextRef="#ctx0" brushRef="#br0" timeOffset="12592.7202">4649 14669 75,'-6'12'36,"6"-12"-1,0 0-6,11-1-15,-11 1-5,18-3-3,-6 1-2,7 2-1,-1-1-1,3 0 0,1 0-1,1 2-1,0 0-1,-3-2 0,-2 3-3,-5-5-3,4 7-5,-17-4-6,17-1-15,-17 1-4,0 0-1,-7 11 2</inkml:trace>
  <inkml:trace contextRef="#ctx0" brushRef="#br0" timeOffset="12820.7333">4679 14849 38,'0'0'36,"15"-1"1,-3-4-2,3-7-8,1 11-14,-7-7-4,9 6-4,-3-1-2,2 2-3,2 2-1,-1-4-3,2 7-5,-2-8-10,3 1-18,0 3 0,-4-3 0,1 0 1</inkml:trace>
  <inkml:trace contextRef="#ctx0" brushRef="#br0" timeOffset="13175.7536">5202 14563 70,'0'0'36,"9"13"-2,-9-13 3,11-3-31,0 8-2,1-5 1,3 3-2,1-3 0,2 1-2,0-2 1,0 2-2,1-1 0,-3-4-1,0 5-3,-5-7-5,2 6-13,-1-4-14,-12 4 0,5-12-1,-11 3 2</inkml:trace>
  <inkml:trace contextRef="#ctx0" brushRef="#br0" timeOffset="13435.7684">5174 14746 62,'-5'11'36,"7"-2"-1,-2-9 0,0 0-21,16-1-6,-5-4-2,4 5-2,1-2-2,1 1 0,1-1-1,1 2 0,1 0 0,-1-1-2,1 2 0,0-3-3,2 4-5,-7-8-11,1 1-18,1 1 2,-6-4-1,2 0 1</inkml:trace>
  <inkml:trace contextRef="#ctx0" brushRef="#br0" timeOffset="14062.8043">5704 14468 64,'0'0'34,"0"0"-2,0 0-4,0 0-16,-4 16-4,4-16-2,-5 17 0,2-3-2,1 2-1,0 2 0,0 5-1,1-3 0,0 5-1,0-3 1,2 0-2,1-5 1,3 0 0,1-5 0,1-2 0,-7-10-1,21 11 1,-9-10-1,2-1 0,-2-1 1,3-1-1,0 1 0,-1 2-1,1 2 1,-5 1 0,0 5 0,-3 3-1,0 1 0,-6 4 1,-1 2 0,-5 1 0,-2 2-1,-3 1 1,-1 0 0,-3-1 0,-1-1 1,-3-3-1,0-2 1,1-2 1,0-5 0,0-2-1,1-10 1,3 1 0,1-6 0,3-1-1,1-5 0,4-3-1,2-1-2,2 0-1,4 6-7,-5-7-19,4 1-11,5 3 1,-4-4-1</inkml:trace>
  <inkml:trace contextRef="#ctx0" brushRef="#br0" timeOffset="14409.8241">5702 14443 66,'11'-5'38,"-11"5"1,17-1-3,-7 8-12,-10-7-16,26-3-1,-9 1-4,4 3-1,1-2 0,2 0-1,0-1-1,-2-1-1,0 2-3,-7-2-3,4 8-9,-9-3-24,0-3 1,-10 1-1,12 1 1</inkml:trace>
  <inkml:trace contextRef="#ctx0" brushRef="#br0" timeOffset="14797.8463">6022 14263 65,'10'-5'38,"-10"5"-2,16 15 2,-6-8-22,3 13-8,-5 2-3,8 8-1,-2 6-2,-1 8-1,-1 6 1,-4 4-1,-4 1 0,-3 5 0,-2-2 0,-5-1 1,-4-6 0,1-6 1,-7-7-1,3-5 1,-2-8-1,4-6 1,-2-6-2,6-3-1,7-10-1,-9 3-2,9-3-6,0 0-25,2-11-7,-2 11 0,2-12-1</inkml:trace>
  <inkml:trace contextRef="#ctx0" brushRef="#br0" timeOffset="16167.9247">1416 16333 5,'0'0'12,"0"0"-8,0 0-5,0 0-1,0 0 0,0 0-1,9 2 1,-9-2 1,0 0 1,0 0 1,0 0 1,0 0-1,0 0 0,0 0-1,0 0 0,0 0 0,11 6 1,-11-6 3,0 0 1,0 0 1,0 0-2,0 0-2,0 0-3,0 0-2,0 0-3,0 0-1,0 0-1,0 0 1,9-5 2</inkml:trace>
  <inkml:trace contextRef="#ctx0" brushRef="#br0" timeOffset="16213.9273">1445 16336 3,'0'0'5,"0"0"-2,4 12-10</inkml:trace>
  <inkml:trace contextRef="#ctx0" brushRef="#br0" timeOffset="17418.9963">6579 14305 28,'0'0'29,"5"-10"0,-5 10-4,0 0-3,-16-4-5,16 4-3,-16-1-1,16 1-4,-20 1-1,20-1-3,-21 3-1,21-3-1,-15 14-2,15-14 0,-6 19 0,7-5-1,3 2 0,2 2 0,2 2 0,2-2 1,1 0-1,1 1 0,-2-1 0,-2-3 0,-2-2 0,-1-1 0,-1-2-1,-5-1 1,1-9 0,-9 13 0,0-10 0,-5 1-1,0 0 1,-2-1 1,1-2-2,1 0 1,3-1 0,2 1-1,9-1 1,0 0 0,0 0-1,-3 12 0,3-12 2,17 14-2,-7-4 1,2 2 0,-1 1 1,1 3-1,-3-1 0,-2 1 1,-5 2-1,-1 2 0,-2 1 0,-3-2 0,1 1 0,-2 0 0,0-4 0,1 1 1,3-3-1,4-3 1,-3-11-1,8 17 1,-8-17-1,15 8-2,-2-2-6,-13-6-11,13-6-20,-4 6 2,-9 0-1,5-9 1</inkml:trace>
  <inkml:trace contextRef="#ctx0" brushRef="#br0" timeOffset="18782.0742">1472 16263 46,'0'0'31,"0"0"3,-14-8-5,14 8-15,0 0-4,0 0-1,-7-9-2,7 9-1,0 0-1,15-9-1,-4 8 0,1-1-1,4 3 0,0-1-1,3 5 0,-1 1-1,-1 0 1,0 1-1,-4 5-1,-2-1 1,-4 2 0,-4 0 0,-4 3-1,-1 0 1,-2 3-1,-5 0 0,0 0 1,0-1-1,0 1 0,1 0 2,3-1-1,0-1 0,1 1 0,1-1 0,6 2 1,-1-1 0,3 0-1,2-2-1,2 2 1,3-4 0,3-3-1,3-3 1,-4-2-1,4-3 0,-3-1 0,-1-5 0,-3-3 1,-11 6-1,13-15 0,-10 5 0,-3-1 0,-2 0 0,-3-3 0,5 14 0,-14-11 1,14 11-1,-17-5 0,17 5-1,-15 9 1,9 2 0,1 4 0,3-1 0,2 4-1,1 2 2,4 5-2,1 0 1,-2 4 0,1 2-1,0 2 1,1 1-1,-3 2 1,0 1-1,-4-2 1,-1-2 0,0-4 0,-3-6 0,-3-4 1,-1-6-1,-2-1 1,-2-7-1,1-1 1,-1-3 0,-1-3-1,0 0 0,4 1-1,10 1-2,-15-6-4,15 6-27,0 0-7,-6-10 0,6 10 0</inkml:trace>
  <inkml:trace contextRef="#ctx0" brushRef="#br0" timeOffset="21162.2104">11881 14435 29,'5'-12'30,"-5"12"2,0 0 0,-20-11-14,8 12-6,-9-6-2,3 7-1,-7-2-2,2 9 0,-7-3-2,1 6-1,-4 4 0,4 8-1,-1 1 0,4 8 0,1 0-1,8 3 0,5 2 0,9 4-1,9-1 1,9-3-1,8-4 0,8-3 0,8-5 0,5-6-1,5-8 1,3-9-1,-1-9 0,2-8 0,-5-5 1,-2-10-1,-8-3 0,-4-3 0,-9-2 0,-8-3 0,-11 2 0,-12 0 0,-10 0 0,-10 4 0,-8 3 0,-8 4 0,-6 6-1,-1 6 1,-1 8-2,3 4-1,8 9-6,2-3-9,11 9-21,12 0 1,6 0-1,10 2 1</inkml:trace>
  <inkml:trace contextRef="#ctx0" brushRef="#br0" timeOffset="21883.2516">12119 14196 11,'0'0'26,"0"0"-3,0 0 0,-9 11-1,0-7-4,9-4-1,-16 11-4,12 2-2,-8-2-1,2 8-2,-4 1-3,-2 7 0,-4 6-2,-3 11 0,-6 4 0,-4 6 0,-5 2-1,-1 6 1,-1 0-1,2-4 1,1-4-1,6-8 0,3-11 0,8-4-1,5-10 0,4-10 0,11-11-1,0 0 1,0 0-1,0 0 1,-4-10-2,4 10 0,7-15-1,-7 15-2,10-7-3,-11-2-10,1 9-23,0 0 2,0 0-2,0 0 2</inkml:trace>
  <inkml:trace contextRef="#ctx0" brushRef="#br0" timeOffset="24886.4234">11604 15005 10,'8'-14'10,"-8"14"-1,7-11 1,-7 11-1,7-10 1,-7 10-1,0 0 1,9-12 0,-9 12-1,4-9-2,-4 9 0,0 0-2,0 0 1,3-12-2,-3 12 0,0 0 0,0 0-1,0 0-1,0 0 1,0 0-2,0 0 1,-9 13-1,5-4-1,-1 2 1,0 0 0,-2-2 0,2 2 0,5-11 1,-11 14 0,11-14 0,0 0-1,0 0 1,0 0-1,0 0-2,0 0-3,0 0-10,0 0-18,9-8 1,-9 8 0,0 0 0</inkml:trace>
  <inkml:trace contextRef="#ctx0" brushRef="#br1" timeOffset="35053.0049">5458 17351 56,'0'0'35,"6"-10"-1,-6 10-2,0 0-18,0 0-4,-1 15-2,2 6-2,-3 8-1,4 4-1,-4 5-1,3 4 1,-1 5-2,-1-5 0,0-6-2,-1 7 0,1-7-1,-3-5-1,4-31-1,-7 47-1,7-47-7,0 0-5,0 0-10,-13-10-3,11-16 1,-1-8-1,1-8 5,-1-7 1,1 5 13,0-4 9,0 2 14,0-1 7,2 7 4,0 8 2,0 2 0,6 7-2,-4-1-5,12 10-1,-2 2-7,11 5-3,-1 4-3,7 4-2,2 2-1,1 6-1,0 3 0,-1 0 0,-6 2 0,-5 3-1,-8 3 2,-7-1 0,-8 3-1,-7 2 0,-9-1 0,-8 3 2,-5-2-1,0-6 0,0-1 0,3-3-1,5-3 1,5-5-1,7 1 1,12-7-1,10 9 1,5-2-1,5 3 0,7 2 0,2 2 0,4 3 0,0 0-2,-3 2 0,0 5-3,-5-5-5,7-1-15,-4-6-16,-6-10 0,-1-8-1,-3-2 1</inkml:trace>
  <inkml:trace contextRef="#ctx0" brushRef="#br1" timeOffset="35474.0289">5946 17563 88,'0'0'34,"12"14"2,-1 1-6,-2-14-24,6 2-1,3 1 0,6-3-1,0-4-1,2 0-2,1-7 1,-2 0-1,-2-2-1,-2-5 0,-6-7 0,-9 1 0,-4 1-1,-7-2-1,-5 2 1,-8 4-2,-5 7 2,-4 8 1,-5 6 0,2 7 1,-2 7 1,3 9 1,1 7 1,7-2 1,2-2-1,9 5-1,6-3 0,6-1 0,4-1-2,10-2 1,1-7-1,6 6 0,3-3-2,1-15 0,3 3-3,-2-3-4,8-8-10,-4-4-23,-5-10 1,-3-10 0,-4-5-1</inkml:trace>
  <inkml:trace contextRef="#ctx0" brushRef="#br1" timeOffset="35729.0435">6331 17181 93,'0'0'38,"0"0"3,0 0-5,1 27-29,-5-4-1,6 10-2,-1 5-1,4 14 0,-2 8 0,1 1 1,-1 1-2,1 2 1,0-5-3,-1-1-1,2-6-1,-5-52-5,15 74-14,-2-54-17,2-19-2,2-11-1,3-6 2</inkml:trace>
  <inkml:trace contextRef="#ctx0" brushRef="#br1" timeOffset="36143.0672">6691 17570 56,'15'-2'36,"-15"2"1,0 0 0,-11 15-14,-13-1-10,6 4-3,-11-6-2,5 9-2,-2 3-1,5-4-2,2 6-1,8-2 0,5-13 0,7 2-2,9 12 0,4-16 1,6-11-2,6 1 1,2-5 0,0-4 0,-3-5-1,-1-4 1,-4-14 0,-7 8-1,-5 1 2,-5 0-1,-9-3 0,-1 9 1,-4 5 0,-2 10 0,0 6 0,2 5 0,0 2 0,6 10 0,5 7-1,2 0 1,4 4-1,6-2-1,3-3-1,1 0-3,-16-26-4,33 44-12,-18-37-21,4-17 1,-5-10 0,1-12 0</inkml:trace>
  <inkml:trace contextRef="#ctx0" brushRef="#br1" timeOffset="36697.0989">6964 17169 88,'3'-16'38,"-3"16"2,0 0-1,-3 12-30,-1 3-4,6 12-3,-1 5 2,2 15-2,1 7 1,2 3-1,-1 7-1,1 12 1,-5-9-1,1-4 2,-1-5-4,-1-58 0,0 82 3,-3-59-1,1-9-4,2-14 1,-8-24-1,2-1-1,0-4 2,-1-5 1,-2-1-3,3 3 0,1-4 4,1 8 1,1 11 0,4 0 1,3 3 0,-4 14 0,20-8 0,-6 5 0,4 7 0,3-4-1,2-2 0,2 9 0,0-4 0,-1 0 1,-3-3-2,-1 3 0,-4-3 1,-2 4 1,-4 1-1,-10-5 1,12 9-1,-11 4 0,-1 1 1,-1 0 0,-3 4-1,1 11 0,0-7-1,0 0 0,0 0-1,2-11-2,2 3-4,-1-14-8,0 0-26,10-18-1,-5 1 1,2-11-1</inkml:trace>
  <inkml:trace contextRef="#ctx0" brushRef="#br1" timeOffset="36865.1085">7220 17346 88,'0'0'37,"-16"-10"1,16 10-1,-13 2-33,13-2-7,0 0-10,3 12-25,9-7 0,-2 0 0,8 2 3</inkml:trace>
  <inkml:trace contextRef="#ctx0" brushRef="#br1" timeOffset="37251.1305">7445 17484 89,'-11'20'38,"1"-2"1,-4 7 1,-11-6-28,12 5-5,0-2-2,8 3 0,2 3-3,8-8 1,3-1-2,5 2 0,7-13 0,0-7-1,2-2-1,2-9 1,-1-10-1,-4 2 0,-2-8 1,-5-12 0,-5 7-1,-6 2 1,-7-4 0,-7 10 0,-3 4 1,-4 3-1,-3 10 0,-2 6 0,4 10 1,0 4-1,4 4 0,6 2-1,7 2-3,3 1 0,9 0-5,1-7-10,9 0-22,4-7 1,2-7 0,0-4 1</inkml:trace>
  <inkml:trace contextRef="#ctx0" brushRef="#br1" timeOffset="37606.1509">7638 17471 70,'0'0'39,"12"-5"0,-12 5 0,3 11-12,0 2-19,-5 8-4,3 2-1,0 4-2,4 2 1,1-5-2,0-5 1,1-3 0,2-5 0,1-7 0,0-3 0,-1-8 2,2-8-2,-3 1 2,2 0-2,0-1 1,0-3 0,-3 5-1,5 1-1,-2-2 1,-1 10-1,1 9-1,-1-5 2,-1 10-1,-3 11 1,4 3-1,-5-2 0,1 6-3,0-1-2,4-2-15,-1-3-21,-3-9-2,-5-13 1,9 1 1</inkml:trace>
  <inkml:trace contextRef="#ctx0" brushRef="#br1" timeOffset="38375.1948">8367 17088 79,'15'9'37,"-3"3"0,3 12 2,2 5-32,-5 0-2,3 11 0,-2 2 0,-1 8-1,-2-1 0,1-2-2,-6-6 1,-2-3 0,-1-4-2,-2-4 0,-3-12-1,-1-6 0,4-12 0,-12 4 0,12-4-1,-9-14 2,5 2-1,1-7 0,2 2 1,4-5 0,3-3-1,5 2 0,2 0 0,7-1 0,3 4 0,7 10-1,1 2 0,2 9 1,-1 8 2,-1 2 1,-7 9-2,-3 8 2,-8 3-2,-10-2 1,-8 6 1,-7-9-2,-7-1-1,-5 1 0,-1-9 1,-1-10-1,0-9 1,4 1-1,5-7-1,3 4-1,14 4-1,-5-25-4,17 12-8,-1 2-26,7-4 0,6-2 1,1 0-2</inkml:trace>
  <inkml:trace contextRef="#ctx0" brushRef="#br1" timeOffset="38782.2182">8871 17538 69,'4'10'37,"3"4"0,-2-4 2,-5-10-19,15-1-9,-5-3-4,9 0-2,-2-7 0,5-1-1,0-6-2,1 0 0,0-9-2,1 4-2,-4-3 2,-4 0-2,-8 2 1,-2 4 0,-7 2 0,-7 1-1,-6 10 2,-6 5 0,-6 4 0,-3 9 2,0 7-1,0 3 1,0 2-1,4 7 2,5 3-1,6-3 1,6 2-1,9 0-1,8-5 1,4-3-2,8 3 2,4-7-1,2-9-1,2 4 0,5-10-2,-7-7-4,9 0-9,-10-8-25,2-10-3,0-10 3,-3-2-2</inkml:trace>
  <inkml:trace contextRef="#ctx0" brushRef="#br1" timeOffset="39069.2345">9295 17022 83,'-6'-9'39,"6"9"-1,-8 9 0,8-9-23,-7 26-10,4-5-2,2 11-1,1 7 0,1 4-2,0 9 2,1 0-1,-2 4 1,0-6-1,1 3 2,2-8-2,0-5 0,4-6 2,2-10-4,2-13 0,4-4-1,2-4-4,7-8-10,-7-8-23,0-10-2,-4-5-1,-3-5 2</inkml:trace>
  <inkml:trace contextRef="#ctx0" brushRef="#br1" timeOffset="39256.2452">9204 17279 83,'0'0'40,"-11"12"-2,11-12 3,10 1-33,7 2-3,4-5-1,5 2-4,5 5-5,0-5-10,7 1-25,-1 1 1,-4-2-1,-2-4 0</inkml:trace>
  <inkml:trace contextRef="#ctx0" brushRef="#br1" timeOffset="39564.2627">9587 17269 72,'7'10'37,"-7"-10"0,0 16 0,2-4-26,-4 3-4,5 10-2,-1 5-2,3 0-1,-3 3 0,2 2 1,0-6-1,0-1 2,1-3-3,2-13 0,-7-12 0,17 1 1,-6-11-1,2-12 1,-2-2-2,3-3-1,-1-5 1,-1 3-2,-1 6 0,-3-2-6,4 12-6,-12 13-29,6-11 5,-6 11-2,0 0 1</inkml:trace>
  <inkml:trace contextRef="#ctx0" brushRef="#br1" timeOffset="39918.2829">9732 17331 71,'-8'-9'37,"8"9"1,0 0 1,-4 20-18,4-20-16,8 21-1,-2 0-2,3-1 1,2 6 0,3 2-2,-1-3 0,2-5 0,-2-2 0,1-3-1,-1-12 1,2-2-1,-5-14 2,1-4 0,0-2-2,-2 1-1,-1-8 1,-2 0-1,0 9-1,-2-3-2,0 11-4,-6-1-11,2 10-20,0 0 2,0 0-3,0 0 4</inkml:trace>
  <inkml:trace contextRef="#ctx0" brushRef="#br1" timeOffset="40352.308">10121 17494 97,'0'0'39,"15"-9"2,-15 9-1,6-15-28,4 6-6,-1 0-2,4 0-2,0-8-1,3 7-3,-1-2 2,0-3-1,-2 1 0,0 2-1,-3-2 2,-4-2-3,-5 6 3,-4-7 0,-4 1-1,-4 8 1,-5 0 0,-5 3 0,-2 5-1,-1 10 1,-1-1 0,1 7 3,3 11-1,5-4 0,4 0 0,7-1 1,7 5 0,5-7 0,6 6-1,9-4-1,2-8 0,2 0-1,1 5 0,0-6 0,0-3-2,-3-2-3,0-5-3,-11-6-12,3 4-22,-2-9 0,-2-11 1,-2 3-1</inkml:trace>
  <inkml:trace contextRef="#ctx0" brushRef="#br1" timeOffset="40759.3313">10455 17435 85,'11'4'39,"-11"-4"0,12-4 0,-12 4-17,15-10-16,0 0-3,-1-5-1,4 5-2,-1 0 0,2-6-1,-2-1 1,-2 2-3,-1-3 3,-5 1 0,-3 3 1,-2-1-2,-6-1 2,-4 6 0,-3 4-1,-5 1 0,-2 3 0,-2 11 1,-2 2-1,0 4 1,1 11 0,4-2 1,2 4-1,6 4 2,5 0-1,6-7 2,4 3-3,7-1 2,2-4-3,3-5 0,4-6-2,-2-7-1,3-3-5,-5-6-7,8-7-21,-8-10-6,-1-3 1,1-3-4</inkml:trace>
  <inkml:trace contextRef="#ctx0" brushRef="#br1" timeOffset="41120.3519">10821 17259 68,'0'0'40,"0"0"0,0 0 0,2 16-20,-10-5-8,8 9-4,-4-1-3,5 7-1,0-2-2,3-1 2,1 5-3,3-2 2,3-9-1,0-5-2,1 2 0,2-13 1,0-6-1,2-3 0,-1-11 0,-2-7-3,-1 5 2,1 0-1,-2-3 2,-3 6-2,-1 8 2,-1 0-2,-6 10 2,0 0 3,8 19-2,-6-5 2,-1 7 0,1 2-1,0 2 1,0 3-3,1-2-2,-4-5-7,10-2-34,-5-7 0,-4-12 1,11 1-1</inkml:trace>
  <inkml:trace contextRef="#ctx0" brushRef="#br1" timeOffset="41735.3871">11741 17264 73,'0'0'37,"7"17"-1,-8-8 2,-7 1-31,8 9 0,-2 0-2,2 3 0,-1 3-2,2 0 0,-1-2-1,1-3-2,1-3-4,-2-17-8,0 0-24,0 0-1,6-20-1,-4-7-2</inkml:trace>
  <inkml:trace contextRef="#ctx0" brushRef="#br1" timeOffset="41882.3955">11716 17092 80,'0'0'33,"-8"20"-5,5-7-11,3-13-40,10 18-9,-10-18-1,20 15 1</inkml:trace>
  <inkml:trace contextRef="#ctx0" brushRef="#br1" timeOffset="42297.4192">11903 17220 65,'4'16'34,"-7"1"0,4 1-4,-1 5-20,-4-4-4,5 5 1,0 0-2,2-2 0,0 1-2,3-1 0,0-4-1,0-7-1,-6-11-1,15 11 0,-5-18-1,0-3 0,2-5 0,1-5 0,0-4 0,4 3 0,-1-3 1,0 1-1,-2 5 2,2 7 0,-4 2 1,1 7-1,-4 7 0,-3 8 3,-3 3-2,1 11 1,-3 1-1,0 2 1,-2 5-1,2-6 0,2 0-3,-1-5-2,7 1-6,-6-13-20,6-7-10,4-14 1,0-10-1</inkml:trace>
  <inkml:trace contextRef="#ctx0" brushRef="#br1" timeOffset="42517.4318">12332 17289 80,'-1'20'38,"-2"-7"0,3-1 0,-5 7-26,2-4-7,5 5-1,0-3-2,0 4 0,2-1-2,-3-9-2,5 0-7,-6-11-12,0 0-17,1-14-3,-2 1 3,2-14-2</inkml:trace>
  <inkml:trace contextRef="#ctx0" brushRef="#br1" timeOffset="42663.4402">12335 17101 56,'0'0'32,"0"0"0,0 0-1,-13 7-17,13-7-14,-5 10-8,5-10-23,9 14-1,-9-14 0,11 7 0</inkml:trace>
  <inkml:trace contextRef="#ctx0" brushRef="#br1" timeOffset="43313.4773">12524 16957 87,'-7'17'37,"0"-8"1,3 1-6,0 5-22,-3-5-4,8 9-1,-1-2-1,3 7-1,1 3-1,1 6-2,-1 4 1,1 5 1,0 1-1,-1 0 1,-1 2-1,2-2 0,-1-4-1,-1-7 2,1-5-3,-2-6-2,1-9 0,-3-12 0,0 0 0,-3-13 0,-1-4 0,-3-2-1,-1-6 2,-2-1 0,1 0 1,-1 8 0,1-4 1,2 6-1,2 3 2,3 3 0,2 10 0,0 0 1,10-10-1,1 6 1,4 6 0,7 0-1,2 0 0,6 1 0,2-4 1,4-3-2,-1 2 1,1 2-1,-3-3 1,-4 0-1,-5 2 1,-5-4-1,-5 3 1,-14 2 0,10 5 1,-10-5-1,0 0 1,-10 15 0,10-15-1,-14 20 2,8-1-1,0-1 0,3-3-1,0 7 1,2-2-2,0-6 0,3 1-5,-2-15-10,2 12-26,-2-12 0,7-16 0,-3-6-3</inkml:trace>
  <inkml:trace contextRef="#ctx0" brushRef="#br1" timeOffset="43494.4877">12856 17024 75,'-13'2'39,"1"7"-2,0-2 2,3-3-16,9-4-22,1 18-5,-1-18-7,27 10-26,-4 1 0,1-5-1,4 4-1</inkml:trace>
  <inkml:trace contextRef="#ctx0" brushRef="#br1" timeOffset="43968.5148">13203 17227 79,'0'0'39,"0"0"-1,0 0 4,-21-13-29,21 13-4,-25-6-4,8 8 0,-2 0-2,-2 5-1,0 5 0,1 7-2,0 1 1,3-2 0,7 6 0,5-1 0,7 0 0,5 2 1,9-4-2,4-8 2,5-5-2,2-3-1,1-6 0,-3-6 0,-1-5 0,-5-6-2,-6-2 2,-5-3-1,-5 1 1,-3 0-1,-3-1 3,-2 5-1,-1 0 1,-2 7 1,8 11 0,-9-3-1,9 3-1,-4 14 1,6 4 0,1-1 1,1 7-3,1-2 2,3 4-1,-1-7 1,3 2-4,-2-4 0,7-3-9,-15-14-21,18 3-8,-6-9-2,-1-10 1</inkml:trace>
  <inkml:trace contextRef="#ctx0" brushRef="#br1" timeOffset="44208.5285">13417 16984 75,'-2'-13'41,"2"13"-2,0 0-1,-14 4-13,12 17-18,0 4-2,3 10-2,0 8 0,4 3-2,2 2 0,4 2 1,2 2 0,1-9-1,1-1-1,-2-9-3,8-3-8,-8-17-28,-2-10-3,-1-11-1,-5-14 1</inkml:trace>
  <inkml:trace contextRef="#ctx0" brushRef="#br1" timeOffset="45386.5957">14247 17161 30,'5'-10'27,"-5"10"2,-17 0-9,1-2-6,0 9-3,-9-1 0,2 10-4,-4 1 1,5 7-3,-2-3 0,6 11-1,2-3 0,8 2 0,5-5-1,6-3 1,5-4-1,5 0 1,2-10-1,2-4 1,0-8-3,0-5-2,-1-4 2,-1-4-1,-3-6 0,-1-3-2,-4 2 3,-1-3-3,-2 4 3,-2 2 0,-3 3 0,2 6 0,-1 11 0,0 0-1,-6 11 0,6 10 0,3 3 1,0 6 1,4 1-1,1-1 0,4-10-1,0 6 0,5-7-5,-4-13-7,1-6-26,6-8-1,-4-9 1,0-1-1</inkml:trace>
  <inkml:trace contextRef="#ctx0" brushRef="#br1" timeOffset="45781.6185">14498 17126 65,'-6'24'34,"0"-4"-1,2 5 1,2 2-26,-2-7-3,5 6-2,2-2-1,2 1-1,1-10-1,3-3 1,1-5-1,-1-3 1,0-1 0,2-5-1,-2-5 0,-1-2 0,4-4 1,-1-4-1,0 0 0,2-3 0,1 0 1,-2 2 0,0 3 0,-2 7 2,0 4-2,-10 4 1,13 17-1,-7 0 1,-4 4-1,2 3 1,0 4 0,2-3 0,-1-1-2,2-4-1,6 4-10,-1-9-24,3-11-1,4-5-4,-1-12 2</inkml:trace>
  <inkml:trace contextRef="#ctx0" brushRef="#br1" timeOffset="46469.6579">15656 17124 18,'-18'-11'29,"18"11"2,-15-5-4,4 0-7,11 5-4,-20-7-3,11 9-3,-6-4-2,6 3-3,-2-1-2,11 0-1,-14 5-1,14-5-1,-9 4 0,9-4-1,0 0 0,0 0-3,5 9-3,-5-9-8,0 0-19,10 0 1,-10 0-1,0 0 0</inkml:trace>
  <inkml:trace contextRef="#ctx0" brushRef="#br1" timeOffset="47150.6968">14984 16834 42,'10'0'32,"-10"0"2,9 24 0,-5 3-19,-5 0-5,6 14 0,-5 0-3,5 14-2,-3-1-1,4 1-3,-1-9 1,1 1-2,1-9 1,0-5-2,-1-8 2,1-10-3,-7-15 1,9 2 1,-9-2-1,2-21 0,-4 3 0,-4-7 1,-3 0-2,-3-2 2,-4 7 0,-1 1 1,-3 11-1,0 8 0,-2 5 0,0 9 0,4 2 1,-1 11-1,5-1 3,4 5 0,4-6 0,5 1 2,5-6-2,7-3 2,3-3-1,8-7 1,0-6-4,3-4-2,7-3-1,-1-8-8,6 4-11,3-5-20,-6-2 2,2 1-3,-1-6 4</inkml:trace>
  <inkml:trace contextRef="#ctx0" brushRef="#br1" timeOffset="47771.7322">15870 17107 40,'0'0'31,"-20"-12"2,20 12-9,-20-8-8,2 2-5,-1 7-2,-5-3-1,-1 3-3,-4 0-2,0 9 1,-3 3 0,2 7 0,0 2-1,6 8-1,3-1 2,10 6-3,6-4 3,10 0-1,7-8-2,9-2 0,5-12 0,6-7 0,4-4 0,0-9 0,0-4-2,-5-5-1,-5-4 3,-2-5 0,-6 0 0,-8 1 0,-6 0-1,-5 3 2,-4 4-2,-3 4 1,-3 7-1,0 7 0,2 7 0,-1 2 0,4 6 0,4 8 0,3 3 0,3 3-1,3 2 1,2 2-1,0-3 1,4 1-2,-1-2 2,-1-10-5,6-1-3,-8-12-15,4-8-15,4-6-1,1-12 1,2-7 1</inkml:trace>
  <inkml:trace contextRef="#ctx0" brushRef="#br1" timeOffset="48031.7472">16089 16789 73,'0'0'38,"0"0"-1,0 0 3,8 12-27,-9 1-6,8 18-2,-2 6-1,0 7-1,-2 2-2,0 7 1,0 1-1,-1-1-2,-1-4 2,1-6-3,1-9-2,1-7-2,9-5-5,-13-22-16,19-5-13,0-13 2,0-12-1,2-7 2</inkml:trace>
  <inkml:trace contextRef="#ctx0" brushRef="#br1" timeOffset="48240.7592">16285 16799 70,'0'0'39,"-12"-8"-2,7 18 2,2 13-25,-4-2-6,8 10-3,-2 5-1,5 4-1,0 0-1,2 4 0,1-4-1,1-3-1,4-4-3,-5-7-6,13-4-24,-8-6-8,1-12 3,4-7-3</inkml:trace>
  <inkml:trace contextRef="#ctx0" brushRef="#br1" timeOffset="48708.7858">16899 17130 85,'7'37'34,"-4"3"2,0-4-7,0 16-23,1-1-3,2 1-1,2-7-1,0-8-3,2-5-4,-4-9-10,3-13-20,2-6 2,-6-14-2,-1-8 1</inkml:trace>
  <inkml:trace contextRef="#ctx0" brushRef="#br1" timeOffset="49007.803">16851 17137 57,'-3'-19'37,"8"5"-3,1-4 2,1 1-23,15 8-5,-1 0-2,7 5-2,1 1-1,6 8-1,-3 3-1,-4 6 0,-3 2 0,-4 0 1,-9 2-2,-5 9 0,-13-3 1,-5-1-2,-7-3 2,-3-2-2,-2-2 1,-2-2-1,4-4 1,0-10-2,12 0-3,9 0-5,0-9-22,14 1-5,6-6-1,9-1 2</inkml:trace>
  <inkml:trace contextRef="#ctx0" brushRef="#br1" timeOffset="49369.8235">17429 17105 65,'-13'12'36,"-9"3"0,1 1 0,0 10-28,-2-3 0,11 5-2,1-3-2,9 2-2,8-3 0,4-4-1,7-9-1,7-1 1,4-9-1,3-4 0,-1-8 0,-1-3 0,-4-9 1,-3 0 0,-7 0 0,-8-2 0,-8 0-1,-7 5 1,-8 4-1,-6 4 1,-5 9-2,-3 3-1,3 5-1,-1 4-1,11 12-5,-2-9-10,10 5-19,14-1 0,7-10 1,11 0 1</inkml:trace>
  <inkml:trace contextRef="#ctx0" brushRef="#br1" timeOffset="49729.8443">17889 17060 58,'10'-6'35,"-10"6"0,-15-13 1,1 15-22,-12-4-5,2 8-2,-6 0-3,4 6 0,1 1-1,6 0-1,3 1-1,7-1 0,9 2-1,7-4 0,6 0 0,6-2 0,3 2 0,4 1-1,1 0 1,-3-1-1,-6 3 1,-4 3-1,-6 2 1,-9 0 0,-5-3 0,-9 2 0,-5-3 2,-3 2 1,-1-4-2,1-7-2,5 1-2,2-6-8,16-1-25,3-17-1,9-1-1,10-8-4</inkml:trace>
  <inkml:trace contextRef="#ctx0" brushRef="#br1" timeOffset="50083.8646">18189 17043 69,'0'0'37,"-19"16"-1,-1-8 2,-10-4-28,10 7-4,1-1-1,4 2-3,4-2 0,8 4-1,4-3-1,8-1 1,5 2-1,4 0 0,3-2-1,1 4 1,3-1 0,-3 0-1,-3 0 2,-4 3-2,-6 0 2,-5-3-1,-9 1 1,-4 0 1,-7-4-1,-1 1 0,-3-1 1,0-6-2,2-1-2,1-3-6,17 0-15,-3-13-17,10 1 3,7-10-3,2-8 1</inkml:trace>
  <inkml:trace contextRef="#ctx0" brushRef="#br1" timeOffset="50292.8765">18382 17077 88,'-5'11'39,"1"5"0,-4-1 1,-8 0-30,14 9-5,1-1-3,3-1-1,3 0-2,3 2-1,1-3-1,-3-7-5,4 1-5,-10-15-29,12 0 3,-6-11-2,-5-8 3</inkml:trace>
  <inkml:trace contextRef="#ctx0" brushRef="#br1" timeOffset="50452.8857">18350 16910 80,'0'0'38,"0"0"-1,0 0 1,-7 13-30,8-4-10,-1-9-11,11 12-25,5-2 1,-2-3-1,6-2 2</inkml:trace>
  <inkml:trace contextRef="#ctx0" brushRef="#br1" timeOffset="50939.9136">18593 16802 72,'0'0'39,"-7"16"1,3 0 0,1-1-20,6 19-13,-3 1-3,4 6-1,1 7-2,1 3 0,-1 1 0,2-3-2,-4-6 1,1-5 0,-3-9 0,1-6-1,-2-11 2,0-12-2,3-14 1,-1-6 1,3-2 0,3-6 0,2-1-1,1 1 1,4 2-1,2 7 1,1 10-1,3 3 0,-1 5 0,1 7 0,-2 7 0,-2 9 1,-3 2-2,-4 2 1,-5 0 0,-5 1-1,-6 2 1,-6-7 0,-5-2 1,-4-9-1,-2-4 1,-1-1 0,-2-4 1,2-3-1,1-6-1,5 4 0,5-3-2,13 6-2,0 0-5,-4-16-25,18 5-8,4-5 0,5-5 1</inkml:trace>
  <inkml:trace contextRef="#ctx0" brushRef="#br1" timeOffset="51186.9275">18891 16832 108,'0'0'41,"5"12"1,-3 12-8,-2-6-28,7 13-2,1 4-1,1 6-1,0 7-1,0 0-2,0 0 0,0 2-1,1-1 0,-1-9-2,6-1-7,-9-11-12,7-12-18,1-6 0,0-10 0,0-10 1</inkml:trace>
  <inkml:trace contextRef="#ctx0" brushRef="#br1" timeOffset="51547.9483">19123 17280 71,'0'0'40,"16"-4"-1,-6 4-4,-10 0-20,28-11-6,-11 1-3,6-1 0,-1-1-5,1 1 1,-1-4-1,-4 0 0,-1-1-1,-5-3 0,-5 2-1,-8-2-1,-4 3 1,-6-1 0,-5 3 0,-3 7 0,-5 2 1,-1 10 1,1 3-1,2 8 2,2 4 0,6 8 1,4 0 0,6 0-1,4-1 2,9-2-2,4 0 1,5-1-1,2-2 1,5-8-3,1-1 1,-2-2 0,4-1-5,-8-4-25,4 1-13,-4-12-2,-5-4 2,-2 0-2</inkml:trace>
  <inkml:trace contextRef="#ctx0" brushRef="#br1" timeOffset="52075.9785">20380 16787 35,'0'-14'33,"-10"-4"3,-2 4-1,-1 7-13,-13-5-5,7 16-6,-12-4-2,6 16-2,-4 4-1,5 7-1,0 6-1,9 5 0,3 2-2,9 8 1,6 3-2,6 0 1,4 0-2,4 1 0,-2-2 0,0-5-2,-2-1 1,-5-11-2,0-4-5,-12-10-10,4-19-20,0 0-2,-12 0 0,2-15 0</inkml:trace>
  <inkml:trace contextRef="#ctx0" brushRef="#br1" timeOffset="52262.9892">20123 17200 59,'0'0'38,"-3"-12"3,3 12-2,11 3-16,-11-3-12,21-5-3,-6 1-4,5 9-2,3-2-2,2-4-2,10 2-4,-5-4-6,9 6-11,-3-6-18,-3-3 2,-2-3 0,-4-1 1</inkml:trace>
  <inkml:trace contextRef="#ctx0" brushRef="#br1" timeOffset="52462.0006">20526 17127 63,'0'0'39,"0"0"1,0 0 1,11 7-20,-11-7-8,6 11-4,-6-11-3,14 24-1,-8-10-2,1 6-3,1 2 1,-1-4-3,-1 4 0,-3-3-4,3 1-2,-6-20-9,0 0-25,0 0 1,6-9-1,-6-9 3</inkml:trace>
  <inkml:trace contextRef="#ctx0" brushRef="#br1" timeOffset="52617.0095">20590 16970 87,'-6'10'34,"6"-10"-2,-4 19-5,4-19-36,-1 18-27,7-5 0,-6-13 0,13 20 1</inkml:trace>
  <inkml:trace contextRef="#ctx0" brushRef="#br1" timeOffset="53017.0323">20780 17085 69,'9'19'39,"-9"-9"0,0 6 1,-4 0-15,-1-1-18,6 2-4,0 4-1,3 3-2,1-1 1,4-3-1,1-1 0,1-4-1,3-5 2,0-4 0,1-10-1,-1-6 0,2-8 0,-2-4 1,1-6-1,-2-2 2,1 1-2,-2 0 1,-2 7 0,0 3 0,-5 9 0,-5 10-1,0 0 1,0 0-1,4 22 0,-6 1 1,0 1 0,1 2-2,2-1 0,1 1-1,5 1-2,-1-8-6,10 4-8,-2-14-25,1-5 3,1-7-1,2-5 1</inkml:trace>
  <inkml:trace contextRef="#ctx0" brushRef="#br1" timeOffset="53445.0568">21233 17163 78,'5'-16'40,"-5"16"-1,-9-7 1,-8 3-23,8 9-11,-4 2-3,1 6-2,1 3 0,2 5-2,3 0 1,2-1-1,4 0 1,3-3-1,3-1 2,6-5-2,0-3 2,3-7-1,1-6 0,1 1 1,-1-5-1,1-3 0,-3-6 0,-2 0 1,-4 0-1,-2 1 2,-5 3-2,-2 0 2,-4 5-1,5 9 1,-17 1-1,17-1-1,-15 13 0,9 1-1,0 2 2,5 2-2,2 4 2,4-3-3,2-2 1,1 2 0,3-2-1,-1-9-3,4 5-5,-14-13-13,14 1-18,-4-6 1,-4-6 0,2-5 0</inkml:trace>
  <inkml:trace contextRef="#ctx0" brushRef="#br1" timeOffset="53720.0726">21395 16844 88,'2'-25'39,"1"8"1,-3 17 1,16 1-30,-12 9-5,6 12-1,-3 8-2,3 11 1,-3 6-2,1 3 0,-2 2 0,2 5-2,-2-4 1,1-4-1,-2-5 1,1-10-3,2-6-1,-4-12-6,10-1-20,-14-15-14,14-8 2,-7-9-2,0-8 1</inkml:trace>
  <inkml:trace contextRef="#ctx0" brushRef="#br1" timeOffset="54421.1127">22272 17092 76,'0'0'37,"0"0"-1,0 0 2,0 0-29,-11-3-6,-3 5-1,-1 3 2,-5-2-2,-2 4 1,-2 0-1,1 4 1,2-3-1,3-1 0,4-1-1,7 4 0,6 2 0,9 1-2,6-1 1,5 2-1,2 2 1,4 3 0,0 3 0,-3-2-1,-4-1 1,-5 0 1,-8 1 1,-5-2 1,-7 1-3,-8-7 3,-3-3-1,-3 0 1,-1-4-1,-1-3-1,4-2-2,0 2-2,10-1-4,-2-6-12,11 5-22,4-14-1,4 2 0,7-6 0</inkml:trace>
  <inkml:trace contextRef="#ctx0" brushRef="#br1" timeOffset="55316.1638">22407 16903 73,'0'0'36,"0"0"0,-3 13 2,9 5-31,-4-1 0,7 10-2,0-1 0,3 12 0,-2 3-1,6 2-1,-3 0-1,-1 1-2,-1-1 0,-1-5-3,-1-1 1,-6-7-4,2-7-1,-11-10-5,5-3-4,-10-15-3,11 5 1,-20-23 0,9 6 4,-4-4 7,1 0 7,4 2 7,-4 0 5,8 7 4,-3-3 1,15 4 2,-5-2-3,14 6-4,-3-4-5,11 10-1,0-2-4,7 2 0,1 3-1,0 1-1,2-3-1,0 1 1,-3-1-1,-1-5 1,-3 1-1,-3-1 2,-2-1-1,-2 2 1,-5 3-1,-4 0 1,-10 1-1,14 0 1,-14 0 0,0 0 1,0 0-1,0 0 0,-19-2 1,8 2 0,-4 5 0,-2-2-2,-5 3 1,5 4-1,-2 3 2,5-2-2,2 6 1,4 3-2,4-7 2,7 6 0,7-2 0,3-2-1,4-2 0,4 1 0,2-5 0,0-7 0,-1-1 0,-3-6-1,-4-4 1,1-5 0,-5-1 0,-5-6-1,-4-5 1,-3 1 1,-2 1-1,-2 0 1,1 5-1,-3 2 2,-2 4-2,9 13 2,0 0-2,0 0 1,-8 18-1,11-1-1,2 3 1,2 0-1,-1 1 1,1 4-2,1-2 2,2-2-4,0 0 2,-3-6-4,3 3-6,-10-4-24,0-14-6,12-2 1,-8-7 0</inkml:trace>
  <inkml:trace contextRef="#ctx0" brushRef="#br1" timeOffset="55610.1807">23040 16867 90,'0'0'37,"11"18"0,-6 6 2,0-2-33,-4 5-2,8 9 0,-6 5 0,2 5-2,0 0 1,-1 4-2,-4-1 0,6-4-2,-1-1 1,-5-9-3,4-7 0,0-7-3,1-3-5,-5-18-16,0 0-13,-9-17 0,3-5 0,0-3 1</inkml:trace>
  <inkml:trace contextRef="#ctx0" brushRef="#br1" timeOffset="55791.1909">22951 17159 104,'0'0'40,"3"11"2,12-16-11,5 4-23,-3-2-3,7 3-1,0-3-3,-2 1-3,1 6-7,-7-8-19,-1 3-14,2-3 1,-4-2-1,-1 1 1</inkml:trace>
  <inkml:trace contextRef="#ctx0" brushRef="#br1" timeOffset="56352.2229">23337 17276 62,'12'3'38,"2"0"0,-2-5-1,3-7-16,1 2-14,-4-4-2,5 0 1,-2 0-3,-3 0 1,-2-3-2,6 4 1,-4-4-2,-5 2 2,-3 0-3,-1-1 0,-5 0 1,-4-1 0,-4 1-1,-7-2 0,-8 4 0,5 5 0,-4 4 1,-7 3-1,3 8 0,0 9 1,2 3 0,8 6-2,9 3 3,-1 1-2,6 1 1,16 2-1,2-2 1,7-5-1,5-3 0,-1-2 1,0-3-1,6-7-1,-1-2-1,-10-5-4,6 1-8,-9-9-29,-3-5 0,-1-5 0,-2-8 1</inkml:trace>
  <inkml:trace contextRef="#ctx0" brushRef="#br1" timeOffset="56954.2576">23846 17145 52,'10'-7'37,"1"2"0,-11 5 0,5-19-15,-5 19-11,-14-5-5,1 8-2,-5-1-1,0 11 0,-4-2-1,-2-2-2,-2 1 0,1 5 1,5 1-1,10-1-1,5 2 2,5-7-1,0-10 0,22 22 2,-2-11-1,5-3-1,1 2 1,-5 0-1,-4 0 0,3 1 0,-10 1-1,-4-2 1,-6 2 0,-4-1 0,-8 1 0,-4-2 1,1-5 1,-8 4-1,-1-4 0,7 0 1,-3-2 0,2-2-1,2-5 0,6 3 0,1 3-3,9-2-1,9 5-5,-9-5-24,0 0-9,13 2 0,0-4 0</inkml:trace>
  <inkml:trace contextRef="#ctx0" brushRef="#br1" timeOffset="57389.2824">24111 17456 88,'8'18'41,"-8"-3"6,-3-1-6,3-4-25,-3 2-12,3-12 0,-10 16-11,12-5-34,-2-11-1,-1-22-4,5-2 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4:21:16.7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16552 3738 11,'3'-15'30,"-3"15"0,0 0 3,3-11-11,-3 11-3,0 0-4,0 0-3,0 0-4,0 0-1,-8 13-2,8 1 0,-3 1-1,1 3-1,-1 3 0,2 2 0,-3 0-1,2 1-1,0 1 0,-1 1 0,0 1 0,0 0-1,-1-2 1,0-2-1,0-2 1,1-1-2,-2-6 2,3-3-1,2-11 0,-4 14 0,4-14 0,0 0 0,0 0 1,0 0 0,0 0 0,17 2 0,-8-4 0,3 0 0,1-1 0,2 1 0,0 0-1,2 2 0,1 0 0,0-1 1,-2 1-2,2 4 1,-2-1 1,2 0-1,-2 4 0,-1 0 1,-1 3-1,0 3 0,-2-1 0,-1 0 1,0 2-1,-1 1 0,-2-2 0,0 3 0,-2-1-1,-3 1 1,-3-2-1,-1 4 1,-3 0 0,-3-2 0,-3 2-1,-2 1 1,-3-3 0,0-1 0,-4 3 0,-1-4 0,-2 0 0,0 2 0,-1-2 1,1-4 0,-1-2 0,2-1 0,1-2 1,3-2 0,2-3 0,1-2-1,3-5 1,0 4-1,11 3 1,-14-10-1,14 10-1,-9-9 0,9 9 0,-6-11 1,6 11-1,0 0 0,0 0-1,0 0 0,0 0 0,0 0 0,0 0-2,0 0-2,14 2-5,-14-2-19,0 0-12,15-9 0,-4 0 1,1-7 0</inkml:trace>
  <inkml:trace contextRef="#ctx0" brushRef="#br0" timeOffset="1614.0922">16593 3780 40,'0'0'33,"0"0"1,0-15-1,5 5-12,-5 10-9,12-11-4,-3 7-4,-9 4-1,19-8 0,-9 4 0,5 4-1,-4-3 1,5 6 0,-1-2 0,4 3-1,-3 0 0,3 3 0,-3-1 0,1 0-1,-1 1 1,0 0-1,-4-3 0,-3 1 0,-9-5 0,16 5 1,-16-5-1,0 0 1,0 0-1,0 0 1,-14-4-1,0 3 0,-5 1 0,-2-2-1,-5-2 1,-3 3 0,0-2-1,0 0 0,1 3 1,4-4-1,3 0 0,0 4 0,6-1 0,1 1 1,4 0-1,10 0 1,-15 1-1,15-1 0,0 0 0,0 0-1,0 9 1,11-7 0,2 1 1,4-1-2,5-2 1,3 0 1,5 0-1,0-1 0,0 0 0,-2-1 0,-3-1 0,-5 4 1,-4 0-1,-5-2 0,-11 1 1,10 1-1,-10-1 1,0 0-1,-16 4 1,5-4-1,-3-1 1,-1 3-1,-4 1 0,0-3 0,-3 0 0,1-3 1,1 2-1,1 1 0,1-1 0,4-1 0,0-1 0,5 2 0,9 1-1,-14-1 1,14 1 0,0 0 0,-11 0 0,11 0 0,0 0-1,-8 15 1,8-15 0,-6 19-1,4-1 1,0-3 0,0 5 0,1 1 0,0 0 0,0 4 0,1 2 0,0-2 0,-2-1 0,-1 0 0,1 0 0,0-2 0,-1-2 0,0-3 0,1-2 0,-2-5 0,3-1 0,1-9-1,-2 13 1,2-13 0,0 0 0,0 0 0,0 0-1,9-2 1,-9 2 0,13-9 0,-3 4 1,2 1-2,2-1 1,0 2 0,2 2 1,-1-3-1,2 2 0,-1 6-1,0-1 1,-2 1 0,3 0 0,-3 0 1,1 0-2,-1 2 2,1 3-1,-2-5 1,-2 0-2,0 4 1,-11-8 0,16 16 0,-16-16 0,11 17 0,-11-17-1,5 23 1,-4-8 0,-1-5 1,-2 2-2,-2 5 1,-2-2-1,-2 4 1,0-2 0,-2-2 0,-3-1-1,1 2 1,0 1 1,0-5-1,0 2 0,-2-3 0,2-1 1,-3-2-1,1-1 1,-2 0-1,-1-5 1,-1 2-1,0-2 1,1-4 1,-1 1-1,3 1-1,1-3 1,2 3 0,3-1 0,9 1 0,-14-9-1,14 9-1,0 0 1,0 0 0,0 0-2,0 0-1,0 0-2,12 4-6,1-4-29,-2 1-2,1-1 1,0 1-1</inkml:trace>
  <inkml:trace contextRef="#ctx0" brushRef="#br0" timeOffset="127423.2882">14427 9888 24,'0'0'25,"0"0"-3,0 0-3,9-3-3,-9 3-3,0 0-3,-7 12-1,3-3-1,-5 1-2,2 4 0,-5 0-1,1 3-1,-5 1 1,2 1-3,-5 0 1,4 4-1,-2-3 0,1 1 0,-1 0-1,3-3 0,0-2 0,2 0 0,0-2 0,2-5 0,10-9-1,-16 15 0,16-15-1,-10 4 0,10-4-2,0 0-3,-9-1-6,9 1-10,-13-14-12,13 14 0,-10-19 0,8 9 2</inkml:trace>
  <inkml:trace contextRef="#ctx0" brushRef="#br0" timeOffset="127796.3095">14069 9940 46,'0'0'32,"0"0"2,15-11-4,-15 11-15,11 5-2,3 6-3,-2-4-2,7 6-2,1 0-1,6 4-1,-1 0-1,4 2-1,0 0-1,0 0 1,1-1-1,1 0-1,-3-3 1,0 1-1,-3-4 0,-2-4 1,-2-1-2,-4-5 0,-3-1 0,-5-3-2,0 2-3,-9 0-8,8-19-24,-8 19 1,3-10-1,-3 10 1</inkml:trace>
  <inkml:trace contextRef="#ctx0" brushRef="#br0" timeOffset="128546.3524">15306 9836 20,'0'0'29,"11"7"0,-11-7 4,-11 5-19,2 6-1,-7-5-2,0 6-2,-9-2-2,1 4-1,-7 1-1,0 1-2,-4 0 0,2-1 0,0-1-1,3 1 0,3-3 0,7-1-1,5-5 0,15-6 0,-6 12 1,6-12-1,19 9 1,-1-6 0,5-1-1,3 2 0,2-1 1,-1-1-1,-2 1-1,0 1-1,-2 0 0,-4-1-3,-3 3-1,-6-6-3,1 7-4,-11-7-7,0 0-15,0 0-1,-3 11-1,3-11 3</inkml:trace>
  <inkml:trace contextRef="#ctx0" brushRef="#br0" timeOffset="128774.3655">14985 10203 18,'0'0'31,"0"0"2,15 2 2,-1-6-11,6 7-7,-3-7-2,7 7-5,-4-6-3,6 6-3,-5-2-2,3 0-2,-2 3-3,-4-7-6,6 3-20,-1 1-6,-6-5 0,1 1-1</inkml:trace>
  <inkml:trace contextRef="#ctx0" brushRef="#br0" timeOffset="129175.3884">15677 9816 61,'0'0'35,"10"-3"0,-10 3 1,-1 10-25,2 3-3,-3 2-1,3 12-1,-4 1-1,3 6-2,-2 1 0,1 1 0,0-1-1,2 1-1,-1-4-1,1-5 1,1-3-3,0-6-2,4 1-7,-5-10-21,-1-9-5,11-1-1,-5-9-1</inkml:trace>
  <inkml:trace contextRef="#ctx0" brushRef="#br0" timeOffset="129589.412">16001 9886 57,'-7'26'35,"-8"-1"0,2 7 1,4 5-25,-3-3-1,11 6-1,-1-8-3,11 3-1,5-8-2,3-2 0,6-7-1,3-6 0,3-11-1,2-5 0,1-10 0,-1-6 0,-2-5-1,0-5 1,-5-5-1,-6-4 0,-4 0 0,-7-1 0,-6 5 0,-7 4 0,-8 5-1,-7 6 1,-8 8-1,-4 12 1,-4 7-1,-1 9 0,2 5-1,0-1-5,12 6-22,4 0-10,5-6 2,7-1-2</inkml:trace>
  <inkml:trace contextRef="#ctx0" brushRef="#br0" timeOffset="130437.4606">17106 9909 31,'0'0'33,"11"4"0,-11-4 1,0 0-15,-7 14-4,0-3-3,1 9-4,-5 0-2,1 4-2,-2 2-1,1 4-1,0-3 0,1-3-1,-1-4 0,5-2 0,1-5-1,5-13 1,0 0 0,0 0-1,2-11 1,5-3-1,2-6 1,3-6-1,1-4 0,2-1 0,-2 0 0,1 3 1,-2 3 0,-1 1 0,-1 4 0,-2 8 0,-8 12 1,12-7 0,-12 7 0,13 13 0,-6 4 0,2 5 0,2 5 0,2 5 0,1-1-1,3 3 0,1-1 0,0-6-2,2 2-5,-9-8-33,6-12-2,-6-6 1,-11-3-1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2:00:36.0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8702 7620 16,'0'0'16,"0"0"1,0 0-1,0 0 0,0 0 1,0 0-3,0 0-1,0 0-2,0 0-1,-12-2-2,12 2-1,0 0-1,-11-2 0,11 2-2,-13 2-2,13-2 1,-14 7-1,4-4-1,10-3 1,-17 10-1,7-2 0,1 1 0,0-2 0,0 1 0,0 3-1,2 3 1,1-3 0,0 3 0,3 1-1,-1-3 1,4 5 0,2-3 0,2 1 0,0-4-1,3 6 1,0-2 0,3-1 0,-1 1-1,0 1 1,-1 2-1,1 3 0,-2 1 2,-3-3-1,-2 1 0,-1 2-1,-2-2 2,-3 1-1,-2-2 0,-2-3 0,-4-1-1,0 0 0,-2-3 1,1-1-1,-2-3-1,1-1 1,1 0 1,-1-1-1,2-1-1,1-4 1,2 0 0,9-1-1,-10 4 1,10-4-1,0 0 1,0 0-1,12-1 1,-3 1 0,3 3 1,1-1-1,2 0 0,-1 6 0,1 0 1,-3 2-1,-1 5 0,0 3 0,-3 4 1,-1 4-1,-3 3 0,-1 0 0,-2 1-1,-2 1 1,1-1-1,-3-3 1,2 1-1,-1-2 1,1-3-1,2 3 1,0-3 0,3-3-1,2-1 2,2-2-2,2-2 2,3-4 0,2 2 0,2-7 0,-1-2 0,1 0 0,-1-3-1,-1-3-1,-1 2-2,-5-4-3,6 1-17,-6-1-15,-8-8 1,1-1-1,-5-5 1</inkml:trace>
  <inkml:trace contextRef="#ctx0" brushRef="#br0" timeOffset="868.0496">9363 7715 11,'0'0'25,"0"0"2,-10 8-7,10-8-2,-9 8-2,9-8-3,-14 15-2,2-5-2,5 6-1,-7 0-2,3 6 2,-2 0-3,0 6-1,-1 1 0,4 6-1,-3 0 1,5 2-1,0 0 0,5 4-1,-1-1 0,7 0 0,0-2 0,2 0-1,1-2 0,3 0 0,1-3 0,-1-5 0,1-3-1,2-3 1,-3-5 0,0-2-1,-2-4 1,-7-11-1,13 13 0,-13-13 1,8 9-1,-8-9 0,0 0 0,0 0-1,0 0 0,0 0-2,0 0-4,0 0-9,3-12-23,-3 12 2,3-13-1,-3 13 1</inkml:trace>
  <inkml:trace contextRef="#ctx0" brushRef="#br0" timeOffset="1891.1082">9908 7775 22,'0'-12'27,"0"12"-6,0 0-1,0 0-1,-13 9-3,4-5-3,2 7-2,-5-2-1,1 7-3,-6-3 0,4 6-2,-4 1-1,5 6 0,-3 0-1,4 2 0,1 0 0,4 4-2,3 0 2,3 3-1,2 1 0,2-1 0,4-2-1,2 3 0,0-2 0,3-4 1,-2-2-2,2-1 1,-1-8-1,-1 0 1,-3-5-1,-1-4 1,-7-10-1,8 15-1,-8-15 1,0 0-2,0 0-1,0 0-2,9-3-5,-9 3-11,-2-17-16,7 8 0,-3-6 0,4 4 1</inkml:trace>
  <inkml:trace contextRef="#ctx0" brushRef="#br0" timeOffset="2291.131">10206 8046 5,'7'-10'26,"-7"10"2,2-11 2,-2 11-11,0 0-4,-2-9 0,2 9-3,0 0-2,0 0-2,-16 12-1,8 2-2,-7-1-2,0 7 1,-4 2-1,1 7 0,-4-3 0,2 3 0,0-4-2,3 0 1,2-4 0,3-4 0,3-2-1,9-15-1,-12 12 0,12-12-2,0 0 0,0 0-4,0 0-6,0 0-11,0 0-13,-1-13-1,0 1 1,3 1 1</inkml:trace>
  <inkml:trace contextRef="#ctx0" brushRef="#br0" timeOffset="2586.1479">9949 8084 52,'-10'-3'36,"10"3"0,0 0 2,7 13-19,-7-13-5,19 11-3,-5-4-4,7 4-2,2-2-1,5 4 0,1 2-2,-1-3 0,0 2-1,0 1 0,-5 1-1,-2-4 0,-3-1-1,-4 0-2,-1-3-2,-13-8-4,19 15-10,-19-15-21,10 1 1,-10-1-1,11-6 2</inkml:trace>
  <inkml:trace contextRef="#ctx0" brushRef="#br0" timeOffset="2846.1627">10402 8213 52,'22'7'34,"-22"-7"0,18 17-7,-9 0-9,-6-2-3,3 11-6,-9-3-3,3 5 0,-4-2-2,1-1-1,-4-5-1,4 2 0,-1-6-2,-1-5-1,5-11-2,-5 10-4,5-10-12,0 0-19,11-11 1,-3-2-1,-2-9 1</inkml:trace>
  <inkml:trace contextRef="#ctx0" brushRef="#br0" timeOffset="3362.1923">10600 8035 68,'0'0'35,"0"0"1,0 0-1,0 0-26,9 5-2,-9-5-1,4 20-2,-1-4-1,3 2-1,-2-2 0,3 6 0,-1-3-1,1-2 0,2-3 0,0 0-1,-9-14 1,19 10-1,-7-9 1,0-8 0,3-3-1,0-4 0,4-1 0,-1-7 0,1 0 0,1 5-1,-3-3 1,0 4-1,-3 3 1,-1 4 0,-13 9 1,15-3-1,-15 3 1,6 18-1,-8 2 1,-1 6-1,-2 3 0,-2 7 1,-2 3-1,-4 1 1,0-1-1,0 1 0,1-4 0,0-5 1,1-4-2,1-7 0,4-6-1,-1-2-2,9-3-2,-2-9-5,0 0-21,8-11-6,-6-2 1,5 3-1</inkml:trace>
  <inkml:trace contextRef="#ctx0" brushRef="#br0" timeOffset="3789.2167">10940 7811 41,'1'-14'31,"-1"14"1,10-17 0,-10 17-18,14-4-6,-14 4 1,18 14-1,-8-3-1,4 5-1,-2 0-1,4 10-1,-3 0 0,1 5-1,-4 1 0,-2 3-1,-3 2 1,-2 7-2,-4 1 1,-5-4-1,-1 0-1,-1-1 1,-2-4 0,-1-4-1,2-7 1,0-7-1,1-7 0,3-2-1,5-9 0,0 0-3,0 0-11,2-13-24,1-1 1,-3 14-2,9-20 3</inkml:trace>
  <inkml:trace contextRef="#ctx0" brushRef="#br0" timeOffset="5273.3016">11447 8352 30,'10'-6'32,"-10"6"1,12-2-6,-12 2-6,12-1-4,-12 1-4,12 10-4,-9-1-3,3 7-2,-4 1-1,1 4-1,-3 2-1,-1 3 0,-2-2 0,-3-2 0,-2-2-1,-1-1 1,0-2-1,-1-6-1,2 0-1,-2-8-1,10-3-3,0 0-11,-10-4-19,10 4 0,4-20 0,4 9 0</inkml:trace>
  <inkml:trace contextRef="#ctx0" brushRef="#br0" timeOffset="5948.3402">12116 7870 41,'0'0'32,"7"-12"2,-8 3 1,-3-2-20,4 11-2,0 0-3,0 0-3,-13-9-2,13 9 0,-18 9-1,8 5-1,-6 3 1,0 5-1,-4 5 1,4 7-1,-2 2 0,4 9 0,0-1 0,5 5-1,4-2 0,5 3 0,2-3-1,2-2 1,3-6-2,3-4 1,0-5 0,1-7 0,0-5-1,1-6 0,-2-5-1,3-2-1,-3-1 0,-10-4-4,18-1-5,-14-8-19,3-1-11,-7 10 0,14-20 1,-6 5 1</inkml:trace>
  <inkml:trace contextRef="#ctx0" brushRef="#br0" timeOffset="6288.3597">12427 8068 18,'0'0'30,"15"-8"1,-15 8 3,0 0-12,0 0-6,0 0 0,-11 19-3,-3-8-4,5 12-2,-11 0-1,4 2 0,-2 2-3,-1 4 1,0-3-2,2 1 0,0-1 0,4-6-1,2-5-2,1-1-1,5-2-1,5-14-4,-2 9-12,2-9-20,1-17 0,2 6 0,-2-6 2</inkml:trace>
  <inkml:trace contextRef="#ctx0" brushRef="#br0" timeOffset="6556.375">12193 8104 78,'0'0'38,"13"16"1,-2-5 1,0-2-28,10 12-3,-3-3-1,4 0-3,-1-1-2,3 7-1,-2-6 0,-1-1-1,-4-2 0,0-5-2,-1-2 0,-2 1-3,-1-3 0,-3-12-5,4 4-10,-5-8-22,0-4 1,0-2-1,-3-7 2</inkml:trace>
  <inkml:trace contextRef="#ctx0" brushRef="#br0" timeOffset="6803.3891">12522 7853 71,'0'0'39,"0"0"-1,10-3 2,-1 14-27,-5-2-3,6 11-2,-3 0-4,2 6 0,-3 0-1,0 1-1,-2-1-2,-2-4-1,-1-2-3,-4-8-6,3-12-29,0 13-2,0-13 1,0 0-1</inkml:trace>
  <inkml:trace contextRef="#ctx0" brushRef="#br0" timeOffset="7117.4071">12805 8341 51,'-4'13'38,"2"4"-1,-1-1 2,0-4-13,4 9-15,-9-7-2,5 8-4,-5-1-2,2-2-2,-2-1-3,-2-3-4,4 1-20,-4-2-14,-2-6 2,-2-4-1,-2-8 1</inkml:trace>
  <inkml:trace contextRef="#ctx0" brushRef="#br0" timeOffset="7979.4564">13135 7980 56,'0'0'36,"5"-13"-1,-5 13 0,0 0-19,0 0-6,1 17-2,-2-1-3,1 6-1,1 1 0,2 10-1,3-3 0,2 3 0,1-2-1,4-5 1,-2-4-2,2-3 0,0-5 1,1-8-1,-1-4 0,1-7 0,1-7 0,-1-1-1,3-7 0,0-4 0,1-3 0,-1 2 0,0-1 0,-3 4-1,-1 4 1,-4 5 1,-9 13-1,0 0 0,0 0 1,4 24 0,-11 1-1,0 9 0,-3 9 0,0 6 0,0 5 0,-1 2 1,0-4-2,0 3 1,3-6 1,-1-9-1,3-8 0,1-8-2,0-12 0,5-12-1,0 0-2,-3-12-5,11-5-20,-1-4-11,0-9 2,2-4-1</inkml:trace>
  <inkml:trace contextRef="#ctx0" brushRef="#br0" timeOffset="8279.4735">13523 7801 76,'0'0'37,"9"-12"0,-9 12 2,15 3-30,-15-3-1,7 16-2,-7-3-2,4 5-1,-3 3 1,1 5-2,-1-3-1,-2-1-1,-2-1-1,-1-3-3,2 1-3,-8-12-11,3 3-22,7-10 1,-13 6-1,13-6 2</inkml:trace>
  <inkml:trace contextRef="#ctx0" brushRef="#br0" timeOffset="8846.506">13720 7695 43,'0'0'33,"0"0"2,0 0-2,19 16-16,-8-11-1,10 11-4,-5-3-5,8 11-1,-4 3-1,-2 6-2,-4 3 0,-6 4-2,-3 4 0,-6 1-1,-4 2 1,-4-3-1,-5-3 0,0-3 0,0-7 0,-1-5 0,-1-7 0,4-3 1,1-7-1,11-9 0,-15 14 0,15-14 0,0 0-2,0 0-1,0 0-4,-1-10-10,1 10-22,0 0 2,13-16-2,-13 16 2</inkml:trace>
  <inkml:trace contextRef="#ctx0" brushRef="#br0" timeOffset="10049.5748">14021 7501 51,'10'0'35,"-10"0"0,21 8 1,0 7-20,-5-1-6,8 13-1,-3 2-3,0 10-2,1 3-2,1 9 1,-7 4-2,-4 3 0,-7 2 0,-4 2-1,-7-1 1,-5 0-1,-5-3 0,-4-6 0,-4-8 0,4-5 0,-2-7 0,2-10 0,2-7 0,4-5 0,4-6 0,10-4-3,0 0-3,-7-10-11,7 10-21,13-9 1,-1 2-1,4 6 0</inkml:trace>
  <inkml:trace contextRef="#ctx0" brushRef="#br0" timeOffset="10698.6119">14869 7382 60,'0'0'36,"-1"-10"-1,1 10 0,0 0-22,0 0-1,0 0-3,-10 6-3,8 8-1,-1 2-1,3 15-1,-2 9 0,0 8 0,0 10-1,0 9-1,1 8 1,-2 4-1,0 5 0,1 0 0,-3-3 0,2 2-1,-2-7 1,-2-4 1,-2-13-2,2-7 1,-1-11 0,2-8 0,-2-8 0,3-14 1,5-11-3,-5 10 2,5-10-1,0 0 0,0 0-1,0 0-1,0 0-2,4-10-2,-4 10-4,0 0-20,0 0-12,1-13 2,-1 13-1,-2-10 2</inkml:trace>
  <inkml:trace contextRef="#ctx0" brushRef="#br0" timeOffset="13894.7947">15465 7837 53,'0'0'34,"0"0"-5,0 0 1,0 0-13,12 6-3,-12-6-4,7 17-2,-3-7-2,8 13-1,-4 0 0,4 2-2,0-1 0,0 4-1,0-1 1,-1-2-1,0-2-1,0-7 0,1-5 0,1-2 0,2-8 0,2-7 0,0-8-1,4 0 0,2-10 1,0-3 0,1-2-2,-2 0 2,-3 3-1,-2 4 0,-4 4 0,-4 3 1,-9 15 0,7-10-1,-7 10 1,-7 21 0,-2 0 0,1 7-1,-4 6 1,-3 12-1,1 5 1,-3 5 0,2 4-1,-1 2 0,1-1 0,0-4 0,4-3 0,1-9 1,0-6-2,3-5 1,4-9 0,-1-7 1,1-3-2,2-5 1,1-10-1,-1 11-1,1-11 1,0 0-3,0 0-1,0 0-4,7-12-14,0 2-19,-2-1 3,7-11-2,-1-10 2</inkml:trace>
  <inkml:trace contextRef="#ctx0" brushRef="#br0" timeOffset="14983.8568">16029 7552 28,'-2'-17'30,"2"7"-2,0 10-3,1-15-3,-1 15-4,1-12-4,-1 12-1,0 0-5,13 12-1,-13-12-2,13 23-1,-5-8-1,3 8 0,-2 2-1,-1 2 0,0 0-2,-3 5 1,-2-3-1,-3-2 1,-6-1-1,-2-6-1,2-5-1,-2-2-1,3-1-3,5-12-7,0 0-22,0 0-3,0 0 0,13-7 1</inkml:trace>
  <inkml:trace contextRef="#ctx0" brushRef="#br0" timeOffset="15391.8804">16378 7962 49,'-9'-6'36,"9"6"-1,0 0 1,-4-12-18,16 11-3,-2-8-7,8 8-2,0-6-2,5 6 0,1-1-2,2 1 0,-1-1-2,-3 3-1,0 2-1,-4-3-1,1 4-3,-9-6-3,3 9-7,-13-7-12,0 0-9,-3 12 0,-9-5 2,-3 4 0</inkml:trace>
  <inkml:trace contextRef="#ctx0" brushRef="#br0" timeOffset="15624.8937">16355 8106 34,'-17'8'32,"14"3"4,3-11-1,0 0-11,17 6-7,-3-11-4,10 7-4,-3-7-1,8 2-2,-4-1-1,4 4-2,-4-3-1,-1 1-2,-4 2-2,-1-2-1,-4 4-2,-4-3-3,4 5-6,-15-4-15,14-3-10,-5 2 2,-9 1-1</inkml:trace>
  <inkml:trace contextRef="#ctx0" brushRef="#br0" timeOffset="16827.9625">17299 7806 7,'0'0'26,"0"0"-1,2-9 3,-2 9-15,0 0-1,0 0-4,0 0-1,0 0-1,0 0 1,0 0 0,0 0 0,0 0 1,1 10-1,-1-10 1,-4 10-2,4-10-1,-11 20-1,0-4 0,0 6-2,-4 4 0,-2 5 0,-3 3 0,0 2 0,-2-2-1,-1 3 1,1-2 0,0-2 0,1-4-1,3-2 0,1-7 0,5-3 0,-1-2 0,5-5-2,8-10-1,-11 9-1,11-9-2,0 0-3,0 0-11,0 0-19,7-14 0,-2 3 0,-3-6 2</inkml:trace>
  <inkml:trace contextRef="#ctx0" brushRef="#br0" timeOffset="17142.9805">16997 7869 65,'0'0'38,"0"0"-1,11 0 2,1 11-25,-3-7-3,10 8-2,-3 1-3,5 5-2,2 1 0,4 1-2,0 3 0,1-2 0,-5 0-1,1 2-1,-2-3 1,-1-4-1,-3 1 0,-3-3-1,-3-2-1,-2-4-1,1 1-1,-11-9-2,17 5-6,-17-5-18,12-13-11,-12 13 2,17-21 0</inkml:trace>
  <inkml:trace contextRef="#ctx0" brushRef="#br0" timeOffset="17435.9973">17594 7803 74,'7'-10'38,"-7"10"-2,0 0 2,1 15-28,3 3-3,-4 0-2,3 9-2,-2 3 1,3 3-2,-3 0 0,2 5-1,-2-2 0,1 0 0,1-1-1,-3-8-1,2 0-2,-2-6-1,3-1-3,-3-20-6,1 15-16,-1-15-9,0 0 0,-8-14 0</inkml:trace>
  <inkml:trace contextRef="#ctx0" brushRef="#br0" timeOffset="17662.0101">17394 8057 62,'0'0'37,"4"-10"-1,10 5 3,10 1-27,-2-3-1,12 2-3,0-3-3,5 6-1,1-2-2,1 0 0,-1 2-3,-6-1-2,0 1-3,-10-6-8,3 5-25,-7 0 1,-7-2-1,-1 1 2</inkml:trace>
  <inkml:trace contextRef="#ctx0" brushRef="#br0" timeOffset="18030.0311">17947 7808 57,'12'-17'37,"-12"17"0,7-12 2,-7 3-24,9 12-2,-9-3-5,6 12-2,-5-1-1,3 6-1,-2 4-1,3 10-1,-4 2 1,1 0-1,-2 0-1,1 4 0,1-2 1,0-1-1,1-5 0,-2-5-1,2-7 1,0 2-1,1-7 1,-4-12-1,0 0 0,10 7-1,-10-7 0,0 0-2,7-10-1,-6 0-3,-1 10-19,0 0-15,7-15 1,-7 15-1,-5-10 2</inkml:trace>
  <inkml:trace contextRef="#ctx0" brushRef="#br0" timeOffset="19073.0909">18896 7882 22,'12'-5'32,"-12"5"3,0 0 0,14-2-13,-14 2-3,5 11-3,-5-11-5,0 25-3,-5-9-2,2 10-1,-6 3-1,-1 1-1,-3 2-2,-2 2 0,-1-1 0,-1-2-1,2-3 0,0-5 0,3-9 0,1 1 0,5-6 1,6-9-1,0 0 0,1-11 0,5-4 1,3-1-1,2-3 1,2-6-1,1-3 0,0 0 0,1-5-1,-2 0 2,1 1-2,-3 4 2,-2 1-1,-1 5 0,-2 3 1,-3 3 0,-1 4 0,-2 12 0,0 0 1,0 0-1,0 0 0,12 10 0,-6 4 1,3 8-1,0 4 2,4-1-2,0 4 1,4 4-1,-2-1 1,2 0 0,-1-3-1,-1-1-1,-2-4 1,0 1-1,-4-4 1,-2-7-1,-1-3 0,-3-1 0,-3-10 0,6 9-2,-6-9 0,0 0-2,0 0-2,3-13-13,-3 13-23,0 0-1,-9-14 1,9 14 0</inkml:trace>
  <inkml:trace contextRef="#ctx0" brushRef="#br0" timeOffset="21349.2211">20104 7844 22,'0'0'31,"0"0"1,0 0-2,11-11-8,-11 11-6,0 0-3,0 0-1,0 0-4,0 0-2,0 0-1,-9 17-1,0-7-1,-1 3-1,-5 6 0,-2 7-2,-6 4 2,-2 4-1,-2 2 0,-3 1 0,1 1 0,1 1-1,3-6 1,2-5 0,3-5-1,7-1 0,0-6 0,5-6-1,3 0 0,5-10-1,0 0-2,0 0-2,-2 11-5,2-11-13,1-13-13,-1 13-1,8-20 1,-2 8 1</inkml:trace>
  <inkml:trace contextRef="#ctx0" brushRef="#br0" timeOffset="21677.2398">19715 7893 59,'0'0'37,"10"-3"-1,0 6 3,1 1-25,12 9-2,0-2-2,10 8-4,-2-1 0,5 2-1,-3-2-2,4 3-1,-4-2 0,1 1-1,-7-2-1,-4-5 1,-5 0-1,-4 0 0,-1-2-1,-13-11-1,12 14-2,-12-14-3,0 0-6,0 0-19,0 0-9,2-12 2,0-2-1</inkml:trace>
  <inkml:trace contextRef="#ctx0" brushRef="#br0" timeOffset="22180.2686">20229 7515 54,'0'0'37,"0"0"0,0 0 2,0 0-19,4 28-5,-5-11-5,8 8-2,-4 0-3,3 8 0,0-3-2,-1-3 0,0-3-2,0-4 0,-2-3-1,-1-5-1,0-3-1,-2-9-2,0 0-4,0 0-14,0 0-19,-4-11 0,4-1 0,0-2 1</inkml:trace>
  <inkml:trace contextRef="#ctx0" brushRef="#br0" timeOffset="24069.3767">20720 7873 47,'0'0'35,"0"0"3,0 0-2,0 0-15,12 5-9,6-1-2,-4-7-4,8 2-1,3-6-1,3 6-1,0-2-1,1 0-1,-2-1 0,-3-2-2,-3 3-1,-3 0-1,-3 4-2,-15-1-1,14-1-3,-14 1-6,0 0-8,-17 16-14,1-8 2,-2 4-2,-10-3 3</inkml:trace>
  <inkml:trace contextRef="#ctx0" brushRef="#br0" timeOffset="24316.3908">20710 8023 52,'0'0'35,"-12"13"-1,12-13-7,0 0-8,14 7-3,0 0-5,-1-8-2,10 5-2,-4-1-1,9 0-2,-2-3-1,3 0-1,-2 0-1,1-2-1,-4 2 0,1-1-2,-3-2 0,-4-1-3,-2 4-1,-16 0-9,20-10-25,-20 10 2,10-7-2,-10 7 3</inkml:trace>
  <inkml:trace contextRef="#ctx0" brushRef="#br0" timeOffset="24897.424">21823 7772 56,'9'-4'37,"-9"4"0,10 0 0,-10 0-17,-7 10-9,6 5-2,-8-1-4,0 7 0,-6 1-2,0 8 0,-7 1-1,-3 5 0,-3 1 0,-2-1-1,0-1-1,-1 1 0,2 0 2,3-8-2,5-4 0,4-5 0,5-6-1,4-1-1,6-3-1,2-9-2,0 0-4,4-12-11,1 1-21,0 2 1,-3-4 0,0-5 3</inkml:trace>
  <inkml:trace contextRef="#ctx0" brushRef="#br0" timeOffset="25225.4428">21402 7923 55,'-2'-12'37,"2"12"-1,0 0 1,16-10-16,-2 15-12,-1-2 0,8 4-4,-1 2 0,5 7-1,0 0 0,2 4-1,2 0-1,4 3 0,0 0 0,0 1-1,-3-3 0,1-1 0,-4-1-1,-1-2 1,-4-3-1,-5-4 1,-5-2-1,-3-3-2,-9-5-1,10 1-3,-10-1-15,11 1-20,-11-1 0,-2-12 0,-1 2 1</inkml:trace>
  <inkml:trace contextRef="#ctx0" brushRef="#br0" timeOffset="26602.5216">22275 7398 33,'0'0'28,"0"0"-7,0 0 0,0 0-2,4-9-5,-4 9-1,0 0 0,16-3-2,-16 3-2,15-6-2,-15 6-1,16-6-1,-5 4-1,3 1 0,0-2-2,2 4 1,1-2-1,1 2 0,0 2-1,1 1 0,-4 0 0,-2 5 0,-1 2 0,-4 3 0,-4 3 0,-4 8 0,-3 3-1,-1 3 1,-4 7 0,-3 3 0,1 2-1,0 3 1,-2 1 0,6-4 1,1-1-2,2 1 1,4-5 0,5-4 0,4-5 0,3-2 0,4-5 0,3-2-1,0-3 1,3-7 0,2-3 0,-2-1-1,-1-4 0,0-3 0,-3-1 0,-4-3 0,1-4 0,-16 9-1,9-10 0,-9 10 1,-2-12-1,-8 9 1,1 1-1,-4 5 1,-1 6-1,1-1 1,2 5 0,1 6-1,2 5 1,6 3 1,2 3-2,3 4 1,4 4 0,2 5 0,1 3 0,2-3 0,0 0 0,-4 0 0,-3-2 0,-3-2 0,-2-8 1,-5-3-1,-2-9 0,-6 0 0,-4-4 1,0-7 0,-1-2-1,-1-3 0,1-2 0,2-1-1,3 0 0,2-2-1,11 2-4,-13-8-14,13 8-21,-7-10 1,7 10 0,1-16-1</inkml:trace>
  <inkml:trace contextRef="#ctx0" brushRef="#br1" timeOffset="42387.4243">10400 7643 20,'-10'-8'24,"10"8"-7,-2-10 1,2 10-1,-1-13-3,1 13-3,-2-18 0,-1 7-2,3 2-2,-4-4-1,1 2 0,-3-4-2,2 3 0,-3-6 1,3 5-2,-4-3 0,-1 0 1,-2-3-1,1 6-1,-4-4 1,-1 3-1,-2-1 0,-1 3-1,-1-7 0,0 3 0,0-1 0,-1-1 0,-1-2-1,3 3 1,-1-2-1,1-2 1,-4 6 1,2-1-2,-4 1 1,2-2 0,-3 3 0,-3-2-1,-1-1 0,-3 2 1,-2 1-1,-1-3 0,-1 3 0,-2 1 0,-1-4 1,-1 3-1,-1 2 1,-1-1 0,1-1-1,-1 5 1,0-4-1,0 2 1,0 3-1,0-3 1,-3-1-1,-1 4-1,-4 0 2,-3-4-1,-5 3 0,-5 2 0,-5-2 0,-5 4 0,1 1 0,-4-2 0,1-1 0,1 3 0,-1 0 0,4-2 0,1 2 0,2-2 0,2 0 0,3 0 0,2 1 0,2-2 1,0 0-1,4 4-1,1-1 1,-2-1 0,-1 5 0,-2-1 0,-2 2 0,-2 3 0,3 2 0,-2-1 0,0 0-1,1 3 1,1 0 0,4-1 0,2 3 0,2-2 0,0 0 0,3 1 0,-1 0 0,4-4 1,0 3-1,2 1-1,0-3 1,3 1 1,1 2-1,1-3 0,0 2 0,1 2-1,1 2 1,0-3 0,-1 1 0,2 4 0,0-1 0,-2 2 0,1-1 0,-3 0 0,0 0 0,0 3-1,-2-1 1,0-3 1,-1 0-2,1 3 1,1-2 0,0 1 0,-1-1 0,2-1 0,1 2 0,0-1 0,-1-1 0,0 0 0,-3-3 0,2 0 0,-1 1 0,-2 1 0,1-2 0,-1-1 0,3 4 1,2-1-1,3 1 0,2 0 1,1 0-1,2 1 0,-1-2 0,5 2 0,-1-1 0,0-3 0,2 1 0,2 0 0,2-4 0,4 1 0,2 0 0,2-4 0,0-1 0,2 1 0,2 0 0,-1-2 1,2 0-1,9-2 0,-14 3 0,14-3 0,-10 2 0,10-2 0,0 0 1,0 0-2,0 0 2,0 0-1,0 0 0,0 0 0,0 0 0,0 0-1,0 0 0,-6-12-2,6 12-1,0 0-3,0 0-2,8-14-4,3 12-8,-11 2-6,15-21-10,0 13 1,-4-7 3</inkml:trace>
  <inkml:trace contextRef="#ctx0" brushRef="#br1" timeOffset="43095.4649">5093 7220 15,'0'0'14,"2"-13"2,-2 13 0,4-10 1,-4 10 0,4-9 0,-4 9-3,0 0-1,3-9-3,-3 9-1,0 0-3,0 0 0,0 0-2,0 0-2,-13 8 1,13-8-2,-20 16 0,6-3-1,-6 4 1,-3 2 0,-5 4-1,-2 2 0,-2-1 1,1 1 0,2-1 0,2-3 0,4-6 0,5 0 0,4-4 1,5-5-1,9-6 0,-10 10 0,10-10 0,0 0-1,0 0 1,0 0 0,0 0-1,0 11 0,0-11 0,7 10 1,-7-10-1,19 15 1,-3-7-1,4 4 1,2 0 0,2 0-1,3 1 1,2 1-1,-1-2 1,0-1-1,-3 0 1,-3-3-1,-1-2 0,-2 1 1,-4-3-1,-4-2 1,-11-2-1,15 5 1,-15-5-1,0 0 1,0 0 0,0 0-1,0 0 0,0 0-1,0 0-1,4 10-2,-4-10-2,1 9-7,-1-9-12,15 19-12,-15-19 1,13 12-1,-13-12 3</inkml:trace>
  <inkml:trace contextRef="#ctx0" brushRef="#br1" timeOffset="46192.6421">12729 8793 24,'0'0'26,"0"0"-5,0 0-2,-1-10-3,1 10-3,0 0-2,0 0-1,0 0-2,0 0-2,0 0-2,-4 15 0,4-15 0,-3 14 1,3-14-3,-4 18 1,-2-8-1,3 1-1,-4 4 1,1-2 0,-2-1-1,-1 2 0,0 2 0,-1 1 0,-4-1 0,2 3 0,-3-1 0,0 1 0,-2 1 0,2 1 0,-3-4-1,2 1 1,0-1-1,-2-2 1,0-2-2,3 1 2,-1-2-1,2 1 0,-2-1 0,1-1 1,-3 1-1,0 2 0,-3 4 1,-5-1 0,-4 3 0,-4-1 0,-3 3 0,-3 2 0,-3 0 0,-2-2 0,1-1-1,2 1 1,1-1-1,3-3 1,1 0-1,1-3 1,3-2-1,3-1 1,3-2 0,2-4-1,2-2 0,3 0 1,-1-3-1,4 1 0,1-2 1,-2-1-1,1-1 0,-1 4 0,-5 2 0,-6-2 0,-3 2 0,-3 1 0,-5 2 0,-4 1 0,-5 2 1,-7 0-1,-2 1 0,1 3-1,-5 1 2,-4-2-1,-3 3 0,-2-3 0,-3 1 0,3-2 0,-2-2 0,-2-1 0,2-3 0,3 0 0,-3 0 1,1-3-1,1-2 0,-1 0 0,3-2 0,2 1 0,-1-1 0,2-4 0,2 0 0,4 1 0,1-1 1,-2-4-1,1 2 0,0 0 0,1-1 0,0-1 1,1 1-1,-1-2 0,0-2 0,2 4 0,1-1 0,-1 0 0,-2-2 0,-1 2 0,-3 0 0,1 2 0,-1 2 0,-5-3 1,2 0-2,1 1 1,0-1 1,-2-1-1,-1 1 0,1-3 0,-4 1 0,4 2 0,-1-2 0,-3 0 0,1 2 0,3 0 0,3 0 1,0-1-1,0 1 0,2-3 0,-1 1 0,3 0 1,2-1-1,-1 1 0,0 0 0,2 0 0,4 1 0,0 1 0,1 2 0,1-2 0,-2 1 0,1 1 0,4 0 0,-1-4 1,1 3-2,2-2 1,3 1 0,0-2 1,4 2-2,0-2 2,0-2-2,2 5 1,1-1 0,0 0 0,-1-1 0,0 0 0,1 1 0,2 2 0,-2-2 1,1-1-1,-1 1 0,1 1 0,0-2 0,1 2 0,0 0 1,0-3-1,2 1 0,1 2 0,1 0 0,-1-2 0,1 1 0,3 2 0,0-2 0,0 3 0,2 0 0,-2-2 1,1 1-1,2 2 0,-1 1 0,0-3 0,-2 0 0,1 0 0,-1 1 0,1 2 0,-1 0 0,1-1 1,0-3-1,2 5 0,0 0 0,1-1 1,2-1-1,1 0 0,-1-1 0,2 3 0,1-1 1,-2-3-1,3 0 1,1 2-1,1 0 1,0-3 0,0 0 0,1 0-1,2 1 1,3 3-1,9 3 1,-18-9-1,18 9 0,-12-4 0,12 4 1,0 0-1,0 0 0,0 0 0,0 0-1,0 0 1,0 0 0,0 0-1,0 0-1,0 0-2,0 0 0,12 0-3,-2 1-8,-10-1-16,17-9-8,-3 6 1,0-5-1</inkml:trace>
  <inkml:trace contextRef="#ctx0" brushRef="#br1" timeOffset="46871.6809">5481 8820 5,'0'0'29,"0"0"2,0 0 2,0 0-11,0 0-3,0 0-2,0 0-2,-11-5-5,11 5-2,0 0-1,-11 0-2,2-1-1,9 1-1,-22 1 0,8 1-2,-3 1 1,-4 0-1,-1-1 0,-2 2-1,-1 1 1,-1-2 0,-3 1-1,0 0 0,1-2 1,2 1-1,0 1 0,3-2 1,1 0-1,5 3 0,3-2 1,4 1-1,0 1 0,10-5 0,-14 10 0,9 0 0,2 0 1,1-1-1,2 2 0,3 4 0,3 3 0,1-1 1,5 4-1,1-2 1,2 2-1,2 3 1,2-2-1,-1-5 1,1 0-1,0-1 0,-2-1 0,-2-2 1,-1-1-1,-2-5 1,-12-7-1,13 15 1,-13-15-1,8 14 0,-8-14-2,3 11-1,0-2-5,-3-9-23,-2 12-9,2-12 0,0 0 0</inkml:trace>
  <inkml:trace contextRef="#ctx0" brushRef="#br1" timeOffset="50250.8742">4535 7463 40,'0'0'32,"-9"-1"3,9 1-1,0 0-18,-16 5-2,16-5-4,-14 12-4,9-2-1,5-10-1,-9 20-1,8-8-1,6-2 1,-5-10-1,13 19-1,-3-13 1,3-4-1,0-3 0,2-2 0,-3-4 0,-1 0 0,0-3 0,-4-3-1,-4-1 1,-1 5-1,-5-1 1,-3-1 0,6 11 0,-18-8-1,7 8 0,-3 7 0,1 3 0,1 0 1,2 6-2,6 2 1,4 0 0,3-1 0,4-2 1,7-5-1,1-4 0,4 1 0,0-7 1,-3-8 0,-1-1 0,-1 0 0,-5-5-1,-3 1 1,-4 0 0,-5 0 0,-4 2 0,-2 5-2,-2 4 2,-5 0-1,2 6 0,-1 4-1,3-1 1,0 3 0,5 2-1,3-2 0,4-10-2,2 12-4,11-7-22,-3-2-11,0-7 1,4 0-1</inkml:trace>
  <inkml:trace contextRef="#ctx0" brushRef="#br1" timeOffset="51580.9503">4708 8943 33,'-2'11'28,"-8"-5"3,8 4-9,-1 3-6,-3-3-3,8 4-2,-2-14-3,6 21 0,-6-21-2,20 14-1,-9-13-2,6 2 0,-3-5-1,2-2 0,-2-5 0,3 0-1,-5-6 0,-3 0 0,-3-2 1,-4-1-1,-5-3 0,0 5 0,-7 2 0,-4 2 1,-3 4-1,0 5-1,-1 5 1,0 4-1,3 6 1,1-1 0,2 3-1,7 3 0,4-1 1,5-1 0,3-4-1,6-2 1,2-3 0,2-1 0,1-6 0,0-6 1,-4-2-2,1-4 1,-4-1 0,-5-3 0,-7 1 0,0-2-1,-7 1 0,-3 7 1,-4 4-1,-3 2 0,-4 5 0,3 6 0,2 0 0,-1 8 0,6 2 1,4-3 0,2-2-1,7 3 0,6-5 1,-7-10 0,19 12-1,-5-8 1,-1-4-1,0 0 0,-3-1 1,-10 1 0,13-12-1,-13 12 0,0 0-1,0-10-3,0 10-10,0 0-25,0 0-2,-10 7 1,10-7 0</inkml:trace>
  <inkml:trace contextRef="#ctx0" brushRef="#br1" timeOffset="65220.7303">20300 8902 17,'-8'-10'25,"8"10"-1,0 0-5,-1-10-1,1 10-3,0 0-2,0 0-3,0 0-1,0 0-3,-12 15-1,8 6-1,-4 7-1,1 8 0,-3 6-1,-4 9 0,0 6 0,0 6-1,-2 0 0,0-1 0,0-2 0,1-3 0,1-6 0,3-8-1,-2-8 0,4-7 0,1-7-1,2-7-1,2-2-3,4-12-8,0 0-19,-1-13-2,1-4 0,6-1 0</inkml:trace>
  <inkml:trace contextRef="#ctx0" brushRef="#br1" timeOffset="65787.7626">20223 8896 10,'-10'0'23,"10"0"-4,-12 12-2,5-2 1,-3 2-3,-3 1-2,2 3-1,-6-6-1,6 8-2,-4-6-1,5 0-2,-1-4-1,7 1 1,4-9-2,0 0-1,0 0 1,17-6-2,-2-8 1,3 1-1,4-2 1,2-4-1,-2-2 0,0 3 0,-3 1 1,-1 4-1,-5 5 0,-2 2 0,-11 6-1,15 1 1,-10 9 0,1 6 0,-2 4-1,1 6 0,1 2 1,0 3-1,-1 0 1,2-2-1,3-3-3,0-4-2,3 3-10,1-10-26,-4-7 2,0 1-2,-10-9 1</inkml:trace>
  <inkml:trace contextRef="#ctx0" brushRef="#br1" timeOffset="66490.803">19406 10086 22,'13'-6'31,"-9"-5"1,-4 11 1,10-17-14,-15 2-2,5 15-4,-13-17-3,13 17-3,-25-7-1,8 9-2,-3 1 0,1 4-1,-5 3 0,4 5-2,-2 1 1,1 3 0,3 6-1,2 2 0,4 0 0,5 5 0,0 2 1,7 0-1,3 2 0,2-1 0,2-2-1,2-1 1,1 1-1,0-4 0,-1-2 0,-2-1-2,0 0 0,-6-6-5,2 1-7,-10-4-25,-2-8 2,-3-5-3,-5-7 3</inkml:trace>
  <inkml:trace contextRef="#ctx0" brushRef="#br1" timeOffset="66689.8144">19072 10450 65,'7'-11'38,"11"1"-2,-3-1 2,-2-2-25,11 6-4,-4-1-3,5 6-3,-1 3-3,0-2-5,5 7-10,-5-1-23,-1-5 1,1 2-1,-3-3 1</inkml:trace>
  <inkml:trace contextRef="#ctx0" brushRef="#br1" timeOffset="67071.8363">19504 10302 67,'0'0'37,"0"0"1,9-1-2,-9 1-20,1 9-6,-1-9-3,8 25-4,-3-5-1,2 3 0,0 0-2,-1 5 0,0-1 0,-2-2 0,1-2-1,-2-5 0,-3-2-1,0-6 1,0-10-1,0 0 2,0 0-1,-10-7-1,7-4 2,1-5-1,2-4 1,1-1 0,3-3 1,4 1 0,2-1 0,2 3 0,2 1 0,0 4 0,2 2-1,0 4-1,3 10-5,-7-6-12,1 9-20,2 3 0,-2-1 0,2 5 0</inkml:trace>
  <inkml:trace contextRef="#ctx0" brushRef="#br1" timeOffset="67558.8641">19920 10348 65,'0'0'36,"-2"-13"0,2 13 2,-12 1-27,-4-3-2,5 7-4,-6 1-1,3 6-2,-3 0 0,1 7 0,-2 2-1,4 0 0,0 2 0,6 1 1,6-2-1,5-3 1,5-2 0,9-6-1,4-4 1,5-3-1,2-6 0,4-4 0,-3-4 0,-1-5 0,-3-2-1,-4-2 0,-6-2 1,-5-4-1,-5-3 0,-7 2-1,-4 3 1,-1 2 0,-3 3 0,-1 7 0,-1 6-1,2 10 1,2 8 0,0 4 1,7 4-2,3 6 2,4 3-1,2-2 0,5 0-1,3-5-1,3 1-2,0-8-4,4 3-9,-7-11-23,-1-11 1,-1-3-2,-6-9 4</inkml:trace>
  <inkml:trace contextRef="#ctx0" brushRef="#br1" timeOffset="68139.8974">20195 10237 67,'0'0'38,"10"24"-1,-7-3 2,0-6-22,0 15-10,-3-2-1,5 4-3,0-2-1,2-2 0,2-6-1,0-7-1,1-7 0,2-4 0,-2-5 0,0-9 0,1-6 0,-3-6-1,-2-6 1,-1-5-1,-1 3 1,-1-2-1,-1 5 1,-2 5-1,0 7 1,0 15 0,0 0 0,-2 9 1,1 10-1,2 3 1,2 4-1,1 0 1,1 2-1,3-3 0,1-3 1,1-7 0,0-5-1,1-6 0,0-5 1,1-5-1,-2-6 0,1-7 0,0-6 0,0-4-1,2 0 0,0-1 0,2 4 1,-2 1 0,-2 8 0,0 7 1,-1 9 0,-10 1 0,15 20 0,-11-1 0,-1 3 0,1 5 0,0 0-1,0 3 0,1-3 0,-1-4-2,2 1-3,-5-10-7,6-5-28,-7-9 1,0 0 0,0 0-1</inkml:trace>
  <inkml:trace contextRef="#ctx0" brushRef="#br1" timeOffset="68595.9234">20783 10351 60,'12'0'37,"1"3"0,-3-5 0,6-6-18,-2 11-12,-3-6-1,3-1-3,0-3-2,1 2 0,1-4 0,-2-1 0,-2 0 0,1-1-1,-3-5 1,-2 4-1,-4-2 0,-4-1 1,-6 2-2,-2 3 1,-4 3 0,-6 3 0,-3 6 0,-2 4 0,-2 5 1,0 9 0,1 5 1,6 3 1,0 0-1,9 4 1,4-2 0,9 0 0,4-3 0,8-3-1,1-5 1,4-1-1,2-5 0,-2-6 0,1-4-1,-2-2-1,-1 0-2,-3-6-3,3 6-12,-3-6-25,-16 5 0,12-12 0,-12 12-1</inkml:trace>
  <inkml:trace contextRef="#ctx0" brushRef="#br1" timeOffset="69436.9716">19340 11028 21,'10'-2'30,"-8"-8"1,-2 10-4,5-11-5,-5 11-4,0 0-4,-10-13-3,10 13-2,-19-6-3,8 8 0,-5 0-1,-1 2-1,-7 0 0,2 7-1,-5 3 1,2 3-1,-4 3 0,4 3 0,1 0-1,8 5 1,5 2-1,8-1 0,7-3 0,7 0-1,9-3 1,7-5-1,3-2-1,1-6-2,3-5-1,-4-6-5,5 4-12,-6-9-21,-6-6 0,-5-3-1,-5-2 2</inkml:trace>
  <inkml:trace contextRef="#ctx0" brushRef="#br1" timeOffset="69877.9966">19507 11093 64,'10'13'35,"-10"-2"0,1 4-2,2 4-22,-8-2-3,6 7 0,-3-3-3,4 4-1,1-4 0,4 1 0,3-2-1,4-4-1,2-9 1,3 0-2,2-8 1,5-3-1,-2-7 0,2-3 0,-5-6-1,0 0 1,-6-2-1,-4-2 0,-6-2 0,-9 0-1,-7 2 1,-6 5-1,-6 3 1,-5 4-1,-4 7 1,-2 6-1,-1 6 1,3 6 0,3 4 0,4 0 0,8 4-1,5-1-1,13 4-3,3-9-4,15 6-14,4-6-16,0-3 1,4-3-2,0-9 3</inkml:trace>
  <inkml:trace contextRef="#ctx0" brushRef="#br1" timeOffset="70298.0208">19863 11054 82,'0'0'38,"10"12"-1,-14 6 0,-9-2-30,9 9-2,-1-3-1,5 1-2,1 0 0,7 2-1,2-4 1,3-4-2,1-9 1,4-4 0,-1-8 0,1 0-1,-1-6 0,-3-8 1,1-4-1,-4-3 0,0-1 0,-1 2 0,-1 1 0,-3 3 0,-1 3 0,-2 8 0,-3 9 1,0 0-1,0 0 0,1 24 1,-2-5 0,2 4-1,1 2 1,3-2-1,2 3-1,2-2 0,4 0-2,-4-8-5,7 1-15,-1-8-17,-5-10 1,1-2-1,-4-10 2</inkml:trace>
  <inkml:trace contextRef="#ctx0" brushRef="#br1" timeOffset="70807.0499">20410 10788 98,'0'0'38,"0"0"1,9 10-11,-12 4-22,5 10-1,1 3-3,2 11 0,1 3-1,1 3 0,0 0 0,1-2-1,0 0 1,-2-6-1,-1-3 0,0-8 1,-2-4-1,0-5-1,-1-6 1,-2-10-1,0 0 0,0 0-1,-1-12-1,-4-4 0,1-1-2,-5-6 0,-1 3 1,-9 0-1,0 5 1,-5 4 1,-2 6 2,-3 4 1,1 6 3,3 7 0,1 0 2,8 5 0,2-2 0,10 1 0,6-2-1,10 0 0,2-4-1,11 2-1,1-3 0,5-1-1,-1-3-1,-1-1-1,-2-1-1,-5-8-4,4 5-6,-12-6-29,-1-6 2,-2-3 0,-1-4-1</inkml:trace>
  <inkml:trace contextRef="#ctx0" brushRef="#br1" timeOffset="71041.0633">20687 11014 79,'8'12'40,"-8"-12"-2,-1 21-3,-3 1-20,-4-3-8,7 3-3,-3 1-2,1 0-1,2-2 0,2 0-2,1-3 0,0-9-4,6 0-3,-8-9-14,0 0-17,12-15 1,-8-1-1,-1-7 1</inkml:trace>
  <inkml:trace contextRef="#ctx0" brushRef="#br1" timeOffset="71207.0728">20675 10815 67,'0'0'38,"-15"-10"-1,15 10 1,-9 1-20,9-1-20,0 0-16,2 10-19,-2-10 0,11 8-1,-1-2 1</inkml:trace>
  <inkml:trace contextRef="#ctx0" brushRef="#br1" timeOffset="71830.1084">20907 10676 48,'16'-9'35,"-16"9"0,0 0 0,2 23-12,-5-6-17,6 10-1,-3 3-1,2 12-2,-1 4-1,1 7 1,-1 1-1,0-2 1,-1-2-2,0-4 1,0-2-1,-2-13-2,3-5-1,-4-13-3,6 0-5,-3-13-7,0 0-3,0 0-4,-11-21-3,4 6 0,-2-3 6,-2-3 9,-1 0 13,1 3 9,-1-2 7,3 5 7,2 0 5,4 2 1,5 0-3,8 5-5,-1-6-9,10 8-2,-2-5-4,6 5-2,0 0-1,3 3 0,-1-2-2,0 4 0,-2-1 0,-3 1 0,-1 1 0,-1 4 0,-4-1 1,-3 4-1,-1 0 1,-4 5 0,-2 4 0,-3 3 0,-3 2 0,-1 2-1,-2 0 0,-1 2 0,0 0 0,3 0-1,-2-5 0,3-1-1,0-5-1,2-14-3,6 16-8,-6-16-28,4-10 0,0-7 0,2-3 0</inkml:trace>
  <inkml:trace contextRef="#ctx0" brushRef="#br1" timeOffset="72003.1183">21173 10794 96,'0'0'38,"0"0"-1,0 0-7,0 0-34,0 0-25,15 11-7,-15-11-1,9 13-2</inkml:trace>
  <inkml:trace contextRef="#ctx0" brushRef="#br1" timeOffset="72445.1436">21419 10960 48,'-12'13'35,"1"9"2,-9-2-1,3 0-10,-1 6-18,-1-4-1,7 5-2,4-2-2,8-1 0,4-6-1,9-3 1,3-5-2,6-2 1,2-6 0,1-5-1,1-7 0,0-2-1,-2-4 1,-3-5-2,-4-3 1,-4-5-1,-6-2 0,-7 1 0,-5 2 1,-6 3-1,-5 7 1,-8 7 0,-4 8 0,-1 8 0,2 8 0,2 4 0,5 4-1,3 1-1,9 2-3,4-9-2,16 6-13,4-9-19,0-6 2,5 1-2,0-9 2</inkml:trace>
  <inkml:trace contextRef="#ctx0" brushRef="#br1" timeOffset="72919.1707">21691 10988 78,'0'0'41,"14"-1"0,-14 1 1,3 17-18,-3-17-17,-5 21-3,3-5-1,1 2-3,-2 3 0,2 3 1,1-1-1,1 1 0,0-4 0,0-3 0,1-5-1,1-2 1,-3-10-1,10 5 1,-10-5-1,17-16 0,-7 3 0,2-5-1,1-3 1,1-6 0,2 0 0,1 1 0,-2 3 1,0 3 1,-2 2-1,-1 8 1,0 6 1,-2 9-1,-4 7 1,1 4 0,-3 4-1,-1 6-1,-1 4 1,1-1 0,0 0-1,0 1 1,-1-8-1,0 0 0,-1-4 1,1-7-3,-2-11-2,0 0-18,0 0-19,-6-9-2,2-2 2,0-5-1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2:06:57.516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10292 10289 4,'0'0'20,"0"0"-4,-14 4-3,14-4 0,0 0-2,-12 5 0,12-5-2,0 0-2,-13 8 0,13-8-2,0 0 0,-14 12-1,14-12-1,-8 13 1,4-4-1,4-9-1,-9 20 1,6-10-1,0 2 0,1-2-1,2 1 1,1 0-1,2 0 0,0-1 0,-3-10 0,12 15 0,-3-8 0,0-1 0,2-1 0,-1-2 0,3-1 0,-1-2 0,1 0 0,1 0 0,-2-3 0,1-3 0,0 2-1,-3-2 1,2-1-1,-12 7 1,17-17-1,-9 7 1,-2 1-1,-3-1 1,-1-2-1,-2 0 1,-1 0-1,-2 1 1,-3-3 1,-2 4-2,-2-1 0,0 1 1,-3 5-2,1 3 2,-2 0-1,0 1 0,2 5 0,-1 1 0,2 2-1,1 3-3,1-3-2,6 2-16,2 8-9,1-17-2,-7 23 1,7-23 0</inkml:trace>
  <inkml:trace contextRef="#ctx0" brushRef="#br0" timeOffset="16157.9242">10083 10542 14,'0'0'23,"-12"9"-2,12-9-4,-9 14-1,9-14-5,-9 13-2,9-13-3,-12 14 0,12-14-2,-13 14-2,3-7 1,1 5-2,-4-3 1,1 3 0,-5 0-1,3 4 1,-3-1-1,0-1 0,-1 2 1,-1 0-1,0 0 0,-2 1 1,1 1-1,-1-2 1,0 1-1,3 2 0,-2-4 1,2 3-1,0-2 1,0 1-1,1-1 0,-1 3 0,0-1 0,-4 1 0,0 2-1,-3-1 0,1 4 0,-4 0 1,-1 1-1,-1 1 0,-2-1 0,-1 4 0,-1 2 0,0 1 0,0 0 1,-1 2-1,0-1 1,3-1-1,0 1 0,2-1 1,0-2-1,1 0 0,1-1 0,1-2 1,0 0-1,1 0 0,0-1 0,-2-1 2,2-2-2,1-3 0,1 2 0,1-1 0,1-2 0,-1 0 0,1 0 0,2 0 0,-3 4-2,0 0 2,0 1 2,1 0-4,-2 0 4,1-1-4,2-1 4,-2 1-2,1-3 0,1 0 0,0-1 0,0 1 0,0 0 0,2 0 0,-2 2-2,5-3 2,-1 0 0,1-2 0,0 0 0,1 0 0,-1-2 0,1 2 0,-2-2-1,-2 0 1,1 1 0,-3 2 0,2-4-1,-2 2 1,0-2 0,1 1 0,-1-2 0,1 2 0,3-3 0,-1 0 0,2 2 0,0-3 0,1 2 0,1-1 1,1 0-1,-1 0 0,1-2-1,0 2 1,1 1 0,1-3 0,-2 3 1,2-1-2,-1-1 1,0 3 0,1-1 1,-2-1-2,1-2 2,-2 2-1,3-2 0,-2 0 0,1 0 0,2 1 0,-2-3 0,2 1 0,1 1 0,-1-4 0,10-6 0,-17 13 0,17-13 0,-15 10 0,15-10 0,-13 10 0,13-10 0,-12 9 0,12-9 0,-13 8 0,13-8 0,-12 10 0,12-10 1,-12 8-1,12-8 2,-14 11-2,14-11 0,-14 14 0,14-14 1,-17 14-1,17-14 0,-14 14 0,14-14 0,-13 11 0,13-11 0,0 0 1,-11 7-1,11-7 1,0 0 0,0 0 0,0 0 0,0 0-1,0 0 1,0 0-1,0 0-2,0 0-2,0 0-8,-4 13-21,4-13-1,0 0 0,-9-11 1</inkml:trace>
  <inkml:trace contextRef="#ctx0" brushRef="#br0" timeOffset="17287.9889">7605 11058 11,'9'-2'24,"-9"2"1,0 0-5,0 0-5,0 0-2,0 0-3,0 0-2,-2 13 0,2-13-1,-1 21-1,-1-9-1,2 9 0,-2 0-2,0 3 0,0 3 0,1 4-1,-1-2 1,-1 2-2,2-1 1,-1-1-1,1-3 0,0 1 0,0-5-1,0-3 1,0 0-1,1-5 0,0 0 0,0-3 0,0-2 0,0-9 0,-1 11-2,1-11-1,0 0-4,0 0-3,0 0-17,0 0-6,-1-17-1,3 8 2</inkml:trace>
  <inkml:trace contextRef="#ctx0" brushRef="#br0" timeOffset="17944.0264">7560 11119 2,'15'-2'22,"-15"2"1,0 0-7,0 0-2,0 0-1,0 0-1,0 0-2,0 0-1,2-11-1,-2 11-1,0 0-2,0 0 0,0 0-2,2-12-1,-2 12 0,0-9-1,0 9 0,0 0 0,-2-11 0,2 11-1,0 0 1,0 0 1,0 0-1,0 0 1,0 0 0,9 3 1,-9-3 2,10 1-2,-10-1 1,16-3-1,-7 0 1,4 1-1,-1-1 0,3 0 0,-1-3-1,3 5-1,-1-1 1,1 0-1,-2-1 0,1 5-1,2-2 1,-1 2-1,-2 0 1,-1 0-1,-2 0 0,-1 1 0,-11-3 1,16 4-1,-16-4-1,0 0-1,0 0-2,2-9-3,-2 9-7,0 0-17,-9-17-6,9 17 0,-15-13 1</inkml:trace>
  <inkml:trace contextRef="#ctx0" brushRef="#br0" timeOffset="18478.0569">7592 11296 26,'0'0'27,"0"0"-3,0 0-3,0 0-3,10 3-3,-10-3-2,0 0-4,0 0-1,0 0-1,0 0 0,9 11-3,-9-11 1,0 0-2,14 6 0,-4-2-1,-1-1 1,3 0-1,1-2 0,1 3-1,1-4 0,-1 2 0,0 1 0,-1-2 0,-1-1-1,1 1 1,-3 0-1,0-1 0,-1 0 0,-9 0-1,15 0-2,-15 0-5,12-5-24,-12 5-4,0 0 0,3-12-2</inkml:trace>
  <inkml:trace contextRef="#ctx0" brushRef="#br0" timeOffset="20641.1807">10519 10549 23,'0'15'24,"0"-15"-2,0 0-6,0 0-3,-6 9-2,6-9-3,0 0-2,4 10-1,-4-10 0,7 10 0,-7-10 0,10 10-1,-10-10 1,13 18-1,-13-18-1,16 18 0,-16-18 0,15 21-1,-7-11 2,2 3-3,-2-2 1,2 4 0,0 0-1,0-1 1,0 3-1,3 0 1,-2 2-1,1 0 0,2 0 1,-2 2-1,2-2 0,0 2 1,3 0-1,-2-1 0,3 0 0,-1 0 0,1 0-1,2-2 1,-2 2 0,1-4-1,-3 1 0,3-1 0,-3 0 1,0-2-1,-2 1 0,1-1 0,-1 2 1,0 0-1,-2 0 0,0-1 1,-1 1-1,-1 1 0,1 1 0,-2 1 1,3-2-1,1 3 0,-1 0 1,3 4 0,-1 0 0,2 0 0,-2 0 0,3 1-1,-4 1 1,0-1-1,2 0 1,-2-1-1,1-1 0,-1 0 1,1 0-1,-1-4 0,1 2 0,-1-2 0,1-2 0,1 1 0,0-3 0,0 2 0,0-1 0,4 2 1,0 1-1,0-1 0,0 1 0,2-1 1,-1 4 0,3 1-1,-2 0 1,-1-2-1,0 1 1,0 2-1,-1-1 1,0 0-1,-1-1 0,1 2 0,0 0 0,-1 2 1,2 1-1,-1-1 0,-1 1 0,1 3 0,-2-1 0,0-1 0,-2 0 0,2-3 0,-3 0 0,0 1 0,1-2 0,-1-2 1,0-3-1,1 2 0,0-2 0,0-2 0,-1 3 0,2-3 0,-1 0 1,-2-1-1,3 1 0,-3-1 0,0-1 0,1 2 0,0-3 0,-3-1 0,0 2 1,4 1-1,-4-2 0,3 1 0,-1 1-1,-2-2 2,0 3-1,0-2 0,0 1 0,-2-1 0,0 0 0,-1-3 0,2 0 0,-1 1 0,-2-4 0,1 1 1,-8-10-1,13 15 0,-13-15 0,11 14 0,-11-14 0,0 0-1,0 0-1,0 0-2,0 0-9,0 0-26,0 0 1,-12-11-2,-2-4 2</inkml:trace>
  <inkml:trace contextRef="#ctx0" brushRef="#br0" timeOffset="22489.2864">12054 11083 28,'0'0'28,"0"0"3,0 0-11,0 0-4,0 0-4,0 0-2,0 0-3,0 0-1,0 0-1,15 8-1,-15-8 0,18 2 0,-7-2-1,5 1-1,-1-2 1,4 3-1,0-2-1,0 1 1,-1 0-1,1 0 0,-2 1 0,0 1-1,-2-2 1,0 1-1,-3-1 1,0 2-1,-2 1 0,-10-4 1,14 5-1,-14-5 0,9 3 1,-9-3-1,0 0 1,0 0-1,0 0 0,0 0 1,0 0-1,0 0 1,6 10-1,-6-10 1,0 0-1,0 0 0,0 0 1,0 0-1,-7 10 0,7-10 0,0 0 0,-4 17 0,1-8 1,0 2-1,0 2 0,0 7 0,-1 2 1,0 3-1,1 3 0,-1 1 0,1 2 0,1 1 0,0 0 1,0-4-1,2-2 0,1 0 0,0-7 0,0-2 1,0-4-1,2-2 0,-3-11 0,3 10 0,-3-10 0,0 0 1,0 0-1,0 0 0,0 0 1,0 0-1,0 0-1,0 0-1,0 0-1,-3-9-3,3 9-5,0 0-23,6-12-2,-2 3-2,-4-6 3</inkml:trace>
  <inkml:trace contextRef="#ctx0" brushRef="#br0" timeOffset="23016.3164">12557 11109 12,'14'-6'27,"-14"6"2,0 0-3,0 0-7,2-11-3,-2 11-3,0 0-3,2 13-2,-2-13-2,-1 22-1,0-5-2,1 2-1,-1 7 0,1 2 0,-1 0-1,1 4 0,-1 0 1,1-1-1,-2 1 0,2-2-1,0-4 1,0-3 0,1-1-1,-1-7 0,0-4 0,0-11 0,3 12-1,-3-12-2,0 0-2,4-17-6,1 6-9,1-1-14,-4-9-2,3 2 3,-6-7-1</inkml:trace>
  <inkml:trace contextRef="#ctx0" brushRef="#br0" timeOffset="23558.3475">12587 11103 17,'0'0'21,"0"0"-6,0 0-3,0 0-1,0 0 2,0 0-1,0 0 0,0 0-1,4-10 0,-4 10-1,0 0-1,0 0-1,0 0-2,0 0 0,0 0-2,0 0-1,11-5-1,-11 5 0,9 0-1,-9 0 1,17 5 0,-7-3 0,0-1 0,5 1-1,-1-2 1,1 2-1,-2-2 1,4-1-1,-3 0-1,2 2 1,-2-1-1,-2 0 1,-1-1-1,-1 2 0,0 0 0,-10-1-1,11 2-1,-11-2-1,0 0-3,0 0-3,0 0-9,0 0-19,0 0 2,0 0-2,0 0 3</inkml:trace>
  <inkml:trace contextRef="#ctx0" brushRef="#br0" timeOffset="24346.3926">12603 11331 13,'14'6'24,"-14"-6"-3,0 0-3,0 0-2,0 0-4,0 0-2,0 0-3,0 0 0,0 0-1,0 0-1,0 0 0,1 9 0,-1-9 1,0 0-1,0 0 1,12 1 1,-12-1-3,10 0 1,-10 0-1,17-1-1,-7 1 0,1 0-1,1-1-1,2 2 0,1-1 1,0 0-1,1 0-1,-2-1 1,0 0 0,-3 2 0,-1-1-1,-10 0 1,13-1-1,-13 1 0,0 0 0,0 0-2,0 0-4,-13-1-12,3-2-19,10 3 1,-18-7-2,18 7 3</inkml:trace>
  <inkml:trace contextRef="#ctx0" brushRef="#br0" timeOffset="27346.5642">7455 10951 19,'0'0'21,"0"0"-4,-9 4-1,9-4-1,-10 1-5,10-1-2,-12 0 0,3-2-2,9 2-2,-19 0 0,9 2 0,-2-1-1,2 2 0,-3-2-1,2 3 1,-1 0-1,1 0 0,0 0 0,11-4 0,-18 9-1,18-9 1,-14 13-1,14-13 0,-9 8-1,9-8 1,-7 15-1,7-15 1,-4 16-1,3-6 1,1 2-1,0 4 0,1 2 1,0-1-1,0 3 0,1 3 1,1 4-1,-2 2 1,1 1-1,-1 1-1,0 1 1,-2 1-1,2 2-1,-2-3 0,0 0 0,-1-1-1,1 1-1,-3-5 1,2 4 0,-1-5-1,2 0 2,-2-3-1,2-1 1,-1-4 1,1-3 0,1 0 0,0-4 1,0-1 0,0-10 1,2 14 0,-2-14 1,4 9 1,-4-9 0,0 0 1,13 5 0,-4-4 1,-9-1 0,19-1-1,-9 0 0,2 0-2,1-2 1,-1 2-1,-1-2-2,-1-2-6,2 3-9,1-2-17,-9-9 0,5 6-2,-8-9 2</inkml:trace>
  <inkml:trace contextRef="#ctx0" brushRef="#br0" timeOffset="28615.6368">7958 10892 5,'0'0'21,"9"4"1,-9-4-9,0 0-2,14 0 2,-14 0-4,15-1-1,-15 1-2,19 1-1,-8 1 1,1-1-2,-3-4 0,4 7 0,-1-4-1,1 2 0,-2 0-1,0 0 0,-11-2-1,18 5 0,-8-2 0,-10-3 0,12 6 0,-12-6 0,0 0 1,12 6 0,-12-6 1,0 0 0,0 0 0,0 0-1,0 0 1,0 0 0,-8 11-1,8-11-1,-5 11 0,5-11 0,-6 14-1,3-5 1,3-9-2,-4 21 1,3-7 0,0 1 1,0 1-1,1 4 0,0 1 0,0 3 0,0 1-1,-1 1 2,2 1-2,-1 2 1,1-1-1,-1-1 1,1 1-1,0-2-2,1 1 2,0 0 0,1-1-1,-1-2 1,1 1-1,0-2 0,1-1 1,-1-3 0,-1 0-1,0-2 1,-2-4 0,-1-1 1,-1-1-1,2-11 2,-8 16-1,8-16 0,-11 15 0,11-15 0,-17 14 0,17-14 1,-18 13 0,7-6 0,0-3 0,1 2 1,-2-3 0,3 0 0,-2-2 1,11-1 1,-18 3-2,18-3 0,-15-2 0,15 2 0,-10-2-1,10 2-1,0 0-3,-5-9-9,4-1-21,1 10 0,13-19-1,-3 6 0</inkml:trace>
  <inkml:trace contextRef="#ctx0" brushRef="#br0" timeOffset="30162.7253">12035 10889 6,'0'0'20,"0"0"-4,0 0-2,-11-3 0,11 3-1,-14 4-1,14-4-2,-18 5-1,9 0-1,-4-4-1,3 3-2,-3-2 0,1 2-2,-2 0 1,2-1-1,-1 1-1,4 0 0,-2 3 0,11-7 0,-15 8 0,15-8 0,-10 8 0,10-8-1,-5 13 0,5-13 1,-3 10-1,3-10 1,-2 14-1,2-4 0,0 0 0,0 2-1,-1 3 1,2 5 0,-1 0-1,0 4 1,0 1-1,1 2 0,1 4 0,-1 1 0,1 0 1,0 1-1,-1-1 0,3 2-1,-2 1 2,-2-2-2,0-3 0,1-1 0,-1-1-1,0-4 1,1 2-2,-1-7 2,1 1-1,0-3 1,0-1 0,-1-3 1,2-1-1,-1-3 1,-1-9 0,3 12 0,-3-12 0,0 0 0,0 0 1,13 2 0,-13-2 0,14-4 1,-14 4 1,18-5-2,-6 1 1,-1 1-1,1 1 1,-1-1-1,-1 0-1,0 1 1,-10 2-1,14-3-1,-14 3-1,0 0-5,16-4-13,-16 4-13,0 0-1,7-11 1,-9 1 0</inkml:trace>
  <inkml:trace contextRef="#ctx0" brushRef="#br0" timeOffset="31606.8078">12864 10896 4,'0'0'24,"0"0"1,12 5-2,-12-5-9,0 0-2,14 2-1,-14-2-3,17-1 0,-17 1-1,18 0-2,-8 0-1,2 4 0,-2-1-1,3 1 0,-4 1-1,1-2 0,-10-3-1,18 8 0,-18-8 0,14 3 0,-14-3 0,13 1 0,-13-1 0,10 2 0,-10-2 0,0 0 1,12 2-1,-12-2 0,0 0 0,0 0 0,0 0 0,10 0 0,-10 0 0,0 0 1,0 0-1,-2 9 0,2-9 0,-3 10 0,3-10 0,-4 17-1,0-7 1,2 4-1,0 1 0,-2 4 1,1 0-1,1 3 0,0 1 0,0 2 0,0 0 0,1-2 0,1 4 0,2 1 0,0-1 0,0 1 0,1 0 0,0-1-1,2 1 1,-2-1-1,3-2 0,-4-2 0,1 1 0,-1-1 0,0-2 0,-2-1 0,0 1 0,-3-5 0,1 2 0,-1-1 0,0 1 0,-3-4 0,2 1 0,-1 0 1,2-1-1,-1 0 1,1-1 0,0-3 0,1-1 0,2-9 0,-4 16 0,4-16 1,0 0-1,-3 10 1,3-10 0,0 0 0,0 0 1,0 0 0,-13-3-1,13 3 1,-11-3 1,11 3-1,-15-4 0,15 4-1,-16-1 1,16 1-1,-18 2 0,18-2 0,-12-2-2,12 2-1,0 0-2,-11-5-4,11 5-9,0 0-18,0 0 0,10-7-1,-12-2 2</inkml:trace>
  <inkml:trace contextRef="#ctx0" brushRef="#br0" timeOffset="33443.9129">7448 13025 19,'0'0'14,"0"0"0,0 0-1,0 0-1,0 0-2,-10 1 0,10-1-1,0 0-2,-10 5-1,10-5-1,0 0 0,-11 10-1,11-10-1,-10 11 0,10-11 0,-8 17 0,5-5-1,-1 0 0,1 1 0,0 1-1,3 0 1,1 0-1,2 0 1,0-3-1,4 1 0,-7-12 0,17 15 1,-7-11-1,2-2 1,0-3-1,2-2 1,0-2-1,-1-1 0,-1-2 0,0-3 0,-3 2 0,-1 0 1,-2-2-1,-3 1 0,-3 0-1,-2-1 1,-3 2 0,-1 0-1,-4 2 0,0-1 0,-5 4-1,2 3 0,0 3-4,-2-1-2,4 5-6,1 2-13,10-8-7,-6 9 0,6-9 1</inkml:trace>
  <inkml:trace contextRef="#ctx0" brushRef="#br0" timeOffset="34726.9863">12368 13104 12,'-12'2'27,"12"-2"0,0 0-5,-7 13-5,7-13-2,0 0-3,-11 15-2,11-15-2,-5 11-2,5-11-1,-5 16-1,5-16-2,-5 18 2,4-7-3,1 3 1,1 0 0,2-1-1,1-1 0,2 1 0,2-2 0,3 0 0,0-4 0,2-3-1,2-2 1,2-2-1,-3-2 1,3-4 0,-3-4-1,2-1 1,-4-2-1,0-3 1,-3-1-2,-3-2 2,-3 1-2,-3 1 2,-2 0-1,-6 2 0,-4 0 0,0 6 0,-4 2 1,1 3-1,-1 2-1,2 1-1,1 4-3,3-1-7,10-2-22,0 0-1,-13 4 0,13-4 0</inkml:trace>
  <inkml:trace contextRef="#ctx0" brushRef="#br0" timeOffset="37162.1254">9736 15919 2,'-6'-10'22,"6"10"-2,0 0-5,0 0 0,-9-9-1,9 9-1,0 0-2,0 0-1,-9 5-2,9-5-1,-5 11-2,5-11 1,-5 16-1,2-7-1,3 6 0,-2-3 0,3 1-1,-1 0 1,4 1-1,0-2-1,3-2 1,-7-10-1,16 9 0,-5-8-1,2-2 1,1-3-1,-1-2 1,0-4-1,-1 0 0,-1-4-1,1 0 2,-6 0-2,-2-4 1,-2 3-1,-2-3 1,-4 2-1,-4 2 1,-4 6-1,-1 3 0,-4 3 0,0 6 0,-1 1 0,0 3-1,2 5 0,4-5-5,6 5-6,-2-1-24,8-12 0,0 0 0,0 0 0</inkml:trace>
  <inkml:trace contextRef="#ctx0" brushRef="#br0" timeOffset="39133.2383">7632 13349 7,'0'0'21,"1"9"-8,-1-9 0,0 0-1,4 13-1,-4-13 0,7 10-3,-7-10-1,11 12-1,-3-2-1,0 0-1,1 0-1,-1 2 0,4 1-1,-2 1-1,1 1 1,0-1-1,1 2 1,3 0-1,-2 1-1,2 2 1,1-1 0,0 1 0,2 1 0,0 1 0,0-1 0,-1 2 0,3-2 0,-4-1 0,2 1 0,0-2-1,0 0 0,0-1 1,1 0-1,1 2 0,-1-2 1,2 2 0,0 0-1,-1 3 0,1 1 1,0 2-1,-1 0 0,1-1 0,1 1 0,-2 1 0,3-1 0,-2 3 1,1-4-1,-1 3 0,1 2 0,2 0 1,-2 1-1,0 1 1,2 0-1,-2-2 0,-1 1 1,1-3-1,-1-1 1,-4-1-1,3 0 1,-4-1-1,1 0 0,1 0 1,-2-1-1,2 2 2,0 3-2,0-1 2,3-2-1,-2 2 0,3 2 0,1-1 1,0-1-1,1 3 0,2-1 1,-1 1-1,1 3 1,-2-2 0,1 4 1,-2-6-1,1 4 0,-3-1 0,3 1 0,-2-4 0,2 0-1,-3-3-1,1 1 0,0 0 1,-2-2-1,-1-1 0,1-1 0,-4 1 0,0-1 1,0 2-1,0-2 1,-1-1-1,3 2 0,-1-3 0,-1 0 1,2-2-1,-1 0 0,-1-2 1,-2 2-1,-1-2 0,0 0 1,-3 0-1,2 0 0,-3 0 0,-2-1 0,3-1 0,1-1 0,-1-2 0,0 2 0,-1-3 0,0 1 1,-1-1-1,2-1 0,-1-1 0,-3 0 0,-6-9 0,14 15 1,-7-5-1,-1-1 0,1 0 0,-7-9 0,11 15 0,-11-15 0,9 10-1,-9-10-1,0 0-5,0 0-23,-5-14-4,5 14-3,-21-25 2</inkml:trace>
  <inkml:trace contextRef="#ctx0" brushRef="#br0" timeOffset="41137.353">7975 14720 49,'9'5'33,"-9"-5"1,0 0 0,0 0-22,0 0-2,-11 9-3,0-11-1,11 2-1,-17-5-2,17 5-1,-20-5 1,9 0-2,-3 2 0,-2 0-1,-1 2 0,0 2 0,-3 1 1,1 2-1,0 5 0,0 0 0,1 5 0,3 0 1,1 1-2,1 1 2,4 0-2,1 2 1,1-3 0,1-3 0,3-1 0,2 0 0,2-1 0,-1-10 0,6 16 0,-6-16 1,14 12-1,-4-4 0,1-3 1,2 0-1,0 1 1,5-1-1,-1 0 1,3 3-1,-1-1 1,0 3-1,1 1 0,-1 4 1,-2 0-1,-3 4 1,-3-1-1,-2 2 0,-2 0 1,-2-1-1,-2 0 0,-3-2 1,-4 0-2,-1-2 1,-1-1 1,-5-3-1,-2 2 0,-3-4 0,-5-2 0,0 0 0,-2-3 1,-1-3-1,-1 0 1,5 0 0,-1-3 0,3 1 0,6-2 1,2-1-1,10 4-1,-14-6 1,14 6-1,-8-9 1,8 9-2,0 0 1,-2-11-2,2 11-1,0 0-3,6-12-11,-6 12-22,11-9 0,-11 9 1,17-11-1</inkml:trace>
  <inkml:trace contextRef="#ctx0" brushRef="#br0" timeOffset="41919.3975">8190 15168 10,'0'0'29,"0"0"0,0 0 3,0 0-13,0 0-1,0 0-4,0 0-1,0 0-3,0 0-1,0 0-3,0 0-1,-4 16-1,4-3-1,-4 3-1,3 3 0,-2 2 0,3 4-1,-2 0 0,1 2-1,2-4 1,-1-1-1,0-6 1,1-1 0,-1-3-1,0-12 1,1 14 0,-1-14-1,0 0 0,0 0 1,0 0-1,0 0-2,0 0 0,0 0-6,13-11-21,-13 11-9,0-12 0,0 12-1</inkml:trace>
  <inkml:trace contextRef="#ctx0" brushRef="#br0" timeOffset="44007.5171">12372 13379 15,'10'-12'13,"-10"12"0,0 0 1,0 0 1,0 0 0,0 0-1,0 0-2,0 0-2,-9 10-1,0-3-2,1 6 0,-5 0-2,1 4 0,-3 1-1,-2 6 0,-4 1-2,2 1 1,-5 0-2,0 5 1,-2-1-1,0 2 0,1-2 0,-2 1-1,-1 0 0,-1 3 1,-2 0-1,2-1 1,-2 0-1,1 0 0,-1-1 0,0-1 1,1 1-1,2-2 0,0 0 0,0 2 0,-1-1 0,-3 3 0,-3 4 0,-1 3 0,-4 2 0,-3 0 0,0 2 0,-2-3 0,-1 3 0,3-3 0,2-2 0,4-2 0,3-3 0,1 0 0,1 0 0,2-1 0,4-1 0,0-2 0,1-2 0,2-1 0,1-2 0,1-2 0,3-2 0,-1 2 0,-1-1 0,1 1 0,0 1 0,-2 1 1,0 0-2,-1-1 1,0 0 0,-1-1 0,0-1 0,-2 1 0,0-1 1,0 2-2,0-1 2,-1 2-1,-1 2 0,2 2 0,-1-2 1,-1-1-2,2 1 1,0-2 1,2 1-1,1-2 0,3-2 0,0-3 0,1-4 0,6 0 0,2-1 0,-1-2 0,2-2 0,2-1 0,0 0 0,-1 0 0,8-10 0,-11 17 0,11-17 0,-11 13 0,11-13 0,-11 8 0,11-8 0,-11 9 0,11-9 0,-11 12 0,11-12 0,-13 13 0,13-13 0,-13 13 0,13-13 0,-12 11 0,12-11 0,-9 7 0,9-7 0,0 0 0,-12 9 1,12-9-1,0 0 0,-12 11 0,12-11 0,0 0 0,0 0 0,-9 9 0,9-9 0,0 0 1,0 0-1,0 0 1,-9 12-1,9-12 1,0 0-1,-9 10 0,9-10 1,0 0-1,-10 11 0,10-11 0,0 0 0,-8 11 0,8-11 0,0 0 0,-5 9 0,5-9-1,0 0-3,0 0-8,0 0-22,16-5 0,-14-8-1,5 1 1</inkml:trace>
  <inkml:trace contextRef="#ctx0" brushRef="#br0" timeOffset="45343.5933">7701 12542 13,'-3'-11'21,"3"11"-7,0 0-1,0 0-1,0 0 2,0 0-4,0 0-1,0 0-1,0 0 0,0 0-2,0 0 1,-10 10-2,10-10 0,-5 14-1,2-1-1,-2-2 0,0 4-2,-1 0 1,-1 3-1,0-3-1,0 4 1,-1-2-1,-1 0 0,0-2 0,1 1 1,0-2-1,-1-1 1,1-1-1,1-1 1,-1 0-1,1 0 0,1 0 1,6-11-1,-11 16 0,11-16 1,-9 13-1,9-13 0,-3 10-1,3-10 1,0 0-3,0 0-2,0 0-5,0 0-10,0 0-12,0 0 0,0 0 1,0 0 0</inkml:trace>
  <inkml:trace contextRef="#ctx0" brushRef="#br0" timeOffset="45918.6262">7530 12898 19,'0'0'24,"0"0"-5,0 0-2,0 0-2,0 0-4,0 0-3,0 0-1,0 0-1,12 11-1,-12-11 0,0 0-1,12 5 0,-3-2 0,-9-3 0,19 0 0,-10-3 0,5 4-1,-2-3 1,4-1-1,-2-2-1,4 2 0,-1-3 0,2 2 0,-1 0-1,1-2 0,1 2 0,-1 0-1,0 1 1,-4-3 0,0 2-1,-3 2 0,0 1 0,-3 0 1,-9 1-1,9 1 0,-9-1 0,0 0 0,0 0 1,0 0-1,4 9-1,-4-9-2,0 0-5,0 0-13,0 0-13,0 0-1,-7-10 1,7 10 0</inkml:trace>
  <inkml:trace contextRef="#ctx0" brushRef="#br0" timeOffset="47294.7049">12260 12487 17,'0'0'23,"0"0"-4,0 14-3,0-14 0,-4 9-3,4-9-2,-2 13-2,2-2-1,-2-1-2,6 4-1,-4 0 0,4 3-2,-2 0 0,3 4 0,-2-1-1,2 3 0,-1-3 0,0 2-1,-1 1 0,-1-1 1,-1 2-1,1-1 1,-2-2-1,1-1 1,-2-1-1,2-3 0,0-4-1,0 0 1,-1-12 0,4 10 0,-4-10-2,0 0-2,0 0-7,0 0-18,0 0-5,5-12-1,-10 0 0</inkml:trace>
  <inkml:trace contextRef="#ctx0" brushRef="#br0" timeOffset="48051.7483">11966 12720 19,'0'0'25,"0"0"-5,0 0-2,0 0 1,0 0-4,0 0-1,14 8-2,-14-8-2,17 4-2,-5-3 0,4 4-1,0-2-2,4 5-2,2-2 0,2 2 0,-2 0-2,4 2 0,-2-1 0,0 1 0,-1 2-1,-2-1 1,-2-1-1,0 1 0,-3-2 1,0 0-1,-5-3 0,-2 2 0,-9-8 1,15 8-1,-15-8 0,0 0-2,9 3-2,-9-3-6,0 0-24,0 0-1,0 0-2,0 0 2</inkml:trace>
  <inkml:trace contextRef="#ctx0" brushRef="#br0" timeOffset="49446.8282">9249 15598 15,'0'0'15,"0"0"1,0 0 2,0 0-1,10-2 0,-10 2-2,11 2-3,-11-2-1,13 4-2,-13-4-2,17 6 0,-17-6-3,20 10 1,-8-6-1,3 5 0,-1-5-1,1 7 0,2-5 0,4 3 0,-1-1-1,3 4 1,-2-3-2,2 2 1,-1-1-1,2 0 0,-5-1-1,-1 2 1,-4-4-1,-1-1 1,-3-2-1,-10-4 0,13 4 0,-13-4 0,0 0-1,0 0-1,0 0-5,0 0-7,-2-11-22,2 11 0,-6-9-1,6 9 1</inkml:trace>
  <inkml:trace contextRef="#ctx0" brushRef="#br0" timeOffset="50195.871">9605 15363 20,'0'0'19,"0"0"-2,0 0 0,0 11 2,0-11-2,-2 13-2,3-1-2,-5-2-2,5 10-3,-3-4-1,3 9 0,-3 4-3,2 5 0,-2 2-2,2 4 1,-1-1-1,2-1 1,-1-3-2,4-2 1,0-8-1,0-4 1,0-7-1,0-5 0,-4-9-1,0 0 1,9 11-1,-9-11 0,0 0 0,0 0 0,0 0-1,0 0-1,0 0-3,0 0-5,0 0-11,0 0-16,0 0 2,0 0-2,-3-14 3</inkml:trace>
  <inkml:trace contextRef="#ctx0" brushRef="#br0" timeOffset="51204.9288">10263 15421 20,'10'0'25,"-10"0"1,0 0-10,0 0-2,-2-10 0,2 10-2,0 0-2,0 0 0,0 0-3,0 0-1,0 0-1,-4 13 0,0 0-2,-1 4-1,0 7 0,-2 5 0,0 2-1,-1 3 0,0 0 0,-2 0 0,2-3-1,1-2 1,-1-5 0,0-4 0,2-6 0,1-1 0,0-4-1,2 1 1,3-10-1,-7 13 1,7-13-1,-4 9-1,4-9 1,0 0-1,0 0-1,0 0-3,0 0-6,0 0-15,0 0-8,0 0-2,6-10 2</inkml:trace>
  <inkml:trace contextRef="#ctx0" brushRef="#br0" timeOffset="51713.9579">10213 15791 44,'0'0'32,"0"0"2,0 0-9,0 0-9,11 2-2,-11-2-4,12-4-3,-12 4-1,22-2-2,-10 0-1,4 3 0,0-2-2,3 2 1,-1 1 0,1-2-1,3 0 0,0 0 0,1 0 0,0 0-1,-1-1 1,-1 1-1,-1 0 1,-1 2-1,-4 1 0,-3-2 0,-2 0 0,-1 2 0,-9-3 1,0 0-1,10 6 0,-10-6 0,0 0-3,0 0-3,0 0-10,0 0-23,0 0 2,-9-10-2,9 10 2</inkml:trace>
  <inkml:trace contextRef="#ctx0" brushRef="#br0" timeOffset="53416.0553">12234 14593 28,'0'0'29,"0"0"-4,0 0-2,0 0-3,0 0-3,0 0-3,-4-10-3,4 10-2,-13 0-2,13 0-1,-17-2-3,6 3 0,-2-3 0,-3 3-1,-3-1 0,2 1 0,-3-1-1,-1 3 0,-2-1 0,1 1 0,-1 4 0,2-1-1,2 0 0,0 2 0,3 3 0,4-2 0,3 1 0,2 2 0,5-2 0,1-1 0,2 2 0,6-1 0,-7-10 0,18 17 1,-4-8-1,1 0 0,2-2 0,2 3 0,2 0 0,-1-2 1,1 3-1,2 1 0,-1-2 0,-1 4 0,-1-1 0,-2-1 1,-1 3-1,-2 1 0,-5 0 0,-3-1 0,-4 1 1,-3-2-1,-3 1 0,-4 0 0,-3-1 0,-8-2 0,-2-1 0,-2 0 0,-4-1 0,-3 0 0,-1-2 1,2-3-1,0-3 0,6 1 1,2-4 0,3-2 0,4-3 0,4 0 0,9 6 0,-12-18 0,12 18 0,-4-16 0,4 16-1,1-14-1,-1 14 0,7-10-2,-7 10-4,14-6-5,0 2-27,-1 8 0,-2-3 0,0 2 0</inkml:trace>
  <inkml:trace contextRef="#ctx0" brushRef="#br0" timeOffset="54533.1192">12475 15051 41,'0'0'34,"0"0"2,0 0 0,-12-10-17,12 10-3,-6-9-6,6 9-3,-4-11-2,4 11-2,-1-10 0,1 10-1,1-13 0,-1 13-1,6-11 0,-6 11 0,7-10 0,-7 10-1,13-8 1,-13 8-1,13-5 0,-13 5 1,15-1-1,-15 1 0,14 9 1,-14-9-1,12 14 0,-8-2 0,0 0 0,-2 2 0,-2 4 1,0 1-1,-2-1-1,0 3 1,-3-2 0,-2 3 0,-1 2 0,-1-2 0,-4-1 0,-1 1-1,1-3 2,0-1-2,1-3 2,1-5-1,11-10 0,-15 14 0,15-14 0,0 0 0,0 0 0,0 0 0,0 0 0,0 0 0,15 3 1,-3-4-1,0 0 0,2 0 1,1 2-1,1-2 0,0-1 0,-2 6 0,-2-2 0,-2 0 0,1 1 0,-2 0 0,-9-3 0,13 6 0,-13-6 1,0 0-1,11 6 0,-11-6 0,0 0 0,0 0-2,0 0-4,0 0-10,0 0-25,-12-7 2,12 7-1,-8-13 1</inkml:trace>
  <inkml:trace contextRef="#ctx0" brushRef="#br0" timeOffset="60934.4853">4205 9851 32,'0'0'32,"12"-5"1,-12 5-8,0 0-7,0 0-2,-17-15-4,17 15-2,-21-6-4,10 3-1,-5-3-2,-1 6 0,-4-2-1,1 1 0,-5 1-2,2 4 1,1 3-1,-3 4 0,-1 1 0,4 7 0,0 5 1,4 5-2,2 3 2,4 2-1,2 3 1,5 1-1,5 2 1,5-4-1,3-1 1,5-3 0,4-5 0,4-1 0,2-7 0,4-4 1,0-5-1,4-3 0,-1-6 0,1 0 0,0-2 0,-1-3-1,-2-1-1,-3-1-3,2 4-3,-10-10-14,1 2-17,1-2 0,-2-5-1,2 1 2</inkml:trace>
  <inkml:trace contextRef="#ctx0" brushRef="#br0" timeOffset="61287.5055">4561 9858 58,'3'-16'36,"1"6"-1,-4 10 0,-3-16-22,3 16-4,0 0-2,0 0-3,0 0-1,7 19-1,-5 0 0,3 4-1,-3 5 0,2 7 0,0 4 0,0-2 0,-1 1-1,1 1 0,0-2 1,1-4-1,-1-7 0,-1-6-1,1-4-2,-2-4-1,-2-12-3,0 0-4,0 0-10,5-10-16,-8-8 0,2-1 1,-4-8 1</inkml:trace>
  <inkml:trace contextRef="#ctx0" brushRef="#br0" timeOffset="61534.5196">4541 9889 42,'-3'-10'34,"-3"-1"2,5 2-7,1 9-9,0-18-5,0 18-4,14-15-3,1 10-3,1-6-1,6 4-2,3-3 0,4 3-1,2 1 0,0-2-2,2 4-2,-3-2-3,1 7-5,-11-4-8,0 2-19,-5 5 1,-15-4-1,9 12 2</inkml:trace>
  <inkml:trace contextRef="#ctx0" brushRef="#br0" timeOffset="61769.533">4581 10010 64,'-10'12'36,"8"-3"0,2-9-9,0 0-13,21 11-2,-7-14-4,9 5-1,1-7-3,5 2-1,1 1-2,1-3-2,4 3-4,-2-3-5,7 6-11,-2-2-17,-3-2 0,1 1 1,-2-3-1</inkml:trace>
  <inkml:trace contextRef="#ctx0" brushRef="#br0" timeOffset="62391.5686">5453 9775 38,'0'0'32,"-16"-18"3,7 10-6,-2 5-10,-9-5-5,6 11-2,-8-3-4,1 6-2,-5-2-2,3 7-1,-5 0 0,2 7-1,-1 3-1,2 2 0,1 6 0,5 6 0,2 3 0,3 2-1,7 1 1,3 1-1,7 1 1,4-4-1,6-4 0,6-5 0,5-6 0,3 0 0,6-7 0,0-6 0,4-6 1,0-3-1,-1-5 0,-1-5 0,-1-3 0,-2-6 1,-5-4-1,-3 0-1,-6-1 2,-6 0-1,-8-1 0,-5 1 0,-8 5 0,-5 3-1,-4 5 2,-5 2-1,-4 3 0,2 5 0,2 2 0,1 0 0,4 2 0,2-1 0,6-1-1,10-3-2,0 0-3,0 0-6,9-6-26,7 4 0,1-5 0,9 2 0</inkml:trace>
  <inkml:trace contextRef="#ctx0" brushRef="#br0" timeOffset="62678.5851">5767 9840 68,'0'0'37,"0"0"-1,-10 4 1,10-4-26,0 0-5,0 0-5,3 12-8,-3-12-14,0 0-14,0 0-2,10 11 1,-10-11-1</inkml:trace>
  <inkml:trace contextRef="#ctx0" brushRef="#br0" timeOffset="62851.5949">5802 10073 56,'2'17'36,"-5"-3"-1,3-1 0,3 0-20,-3-13-7,2 9-7,-2-9-14,16 7-21,-16-7-1,12-5-1,-8-4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4:36:23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16069 9944 10,'12'0'27,"-12"-11"1,0 11-6,0 0-2,7-10-4,-7 10-2,0 0-4,0 0-2,-9 10-1,6 0-3,-7 0 0,2 3-2,-4 2 0,-1 3 0,-3 2 0,-1 3-1,-2 0-1,0 3 1,-3 3-1,0 1 0,1 1 1,-2 0-1,1 1 0,-2-1 0,2 0 0,0-2 0,1 0 0,2-3 0,1-2-1,3-1 1,1-4 0,5-2 0,3-4 0,3-1-1,3-12 1,3 15 1,-3-15-1,17 7 1,-1-5-1,3 2 1,3-1 0,4 0 0,2-1 0,2 1-1,3 2 1,1 2-1,-1 1 1,3 0-1,-1 0 0,2 3 0,-2 0 1,-1-1-1,-2 0 1,-1-1-1,-1-3 0,-4 3 0,-1-4 1,-4-2 0,-2-1-1,-2 1 0,-2-3 0,-2-3 1,-2-1-1,-1-2 0,-10 6 0,13-16 1,-7 5-1,-3-2 0,-1-2 0,-2 1 0,0-3 0,-3 1 1,-2-4-1,0 0 0,-2-2 0,0-2 0,-2-1 0,-1-5 1,-2-1-1,-3 0 0,0-1 1,-3-1-1,-2-2 1,-2 1 0,-1 1 1,-1 5-1,1-1 1,1 2 0,2 3 0,4 5-1,1-3 0,6 5 0,2 3 0,3 1-1,4 2 0,0 11 0,7-14 0,-7 14 0,14 5-1,-14-5-4,22 14-10,-6-2-23,-6-6 1,4 3-1,-1-4 0</inkml:trace>
  <inkml:trace contextRef="#ctx0" brushRef="#br0" timeOffset="3715.2125">16730 10536 10,'0'0'23,"0"0"3,0 0-10,0 0-1,-3 13-2,3-13-3,4 15-2,0-6-1,-2 0-2,-1 1-2,2-1-2,-3-9-6,4 13-5,-4-13-10,0 0-10,2 11 2,-2-11-1</inkml:trace>
  <inkml:trace contextRef="#ctx0" brushRef="#br0" timeOffset="3955.2261">16801 10543 7,'9'0'24,"-9"0"3,0 0-7,0 0-4,11 11-2,-8 0-3,-2 1-3,2 4-2,-3-1-2,0 1-1,-1-3-2,0 1-4,1-14-7,1 19-14,-1-19-6,0 0 1,0 0 0</inkml:trace>
  <inkml:trace contextRef="#ctx0" brushRef="#br0" timeOffset="4257.2434">16999 10564 39,'7'9'30,"-7"-9"2,3 12-4,-2 4-17,-3-2-2,3 6-2,-3-1-2,1 4-2,-2-1-1,2 2-1,-3-3 2,1-1-3,1-1 0,0-4-4,2 2-1,0-17-5,-2 18-4,2-18-5,0 0-10,0 0-4,0 0 1</inkml:trace>
  <inkml:trace contextRef="#ctx0" brushRef="#br0" timeOffset="4518.2584">16999 10604 20,'0'-15'29,"0"15"0,9-16-4,-4 5-7,4 3-2,-1-4-4,9 7-2,-5-3-3,6 4-1,-1-1-2,0 3-2,0-2 0,0 2-2,-2 3-2,-3-2-3,3 4-8,-15-3-9,10-1-12,-10 1-1,0 0 2,4 12 0</inkml:trace>
  <inkml:trace contextRef="#ctx0" brushRef="#br0" timeOffset="4738.271">17038 10660 22,'0'0'31,"10"5"2,3-3 1,-1-3-15,-1-5-5,8 6-2,-5-4-4,5 2-3,-5-3-5,3 3-3,0 3-9,-3 0-19,-3-6-3,4 0-1,-5-7 1</inkml:trace>
  <inkml:trace contextRef="#ctx0" brushRef="#br0" timeOffset="5012.2867">17396 10407 29,'0'0'30,"9"9"2,-9-9 0,9 6-15,-3 5-8,-6 0-2,6 4 0,-5-1-3,2 1-1,-2-1-3,1-3-2,1 0-5,-3-11-11,-7 10-14,7-10-2,0 0 2,0 0 0</inkml:trace>
  <inkml:trace contextRef="#ctx0" brushRef="#br0" timeOffset="5219.2985">17497 10410 37,'1'9'32,"5"5"2,-5 0-4,-1-5-15,6 7-3,-4-5-5,4 0-7,1 0-19,2-1-13,-9-10-2,0 0 1,9-13 0</inkml:trace>
  <inkml:trace contextRef="#ctx0" brushRef="#br0" timeOffset="7871.4502">18279 10103 24,'-17'-5'26,"17"5"-5,-13 3 0,4-1-4,9-2-3,-20 7-2,11 1-3,-3-2-1,4 6-2,-2-3-2,4 6 0,-2-2 0,5 5 0,1-4-2,5 4 1,0-3 0,5 2-1,0-2-1,4-1 1,1-5-2,3-1 1,0-2 0,2-1-1,0-8 1,2-2-1,0-3 1,-3 0-1,1-2 1,-2-3-1,-4-1 0,-2-1 0,-4 1 1,-6-1-1,-6 0 0,-2-2 0,-4 0 0,-4 3 0,-1 2 0,-2-1 0,0 5 0,2 1 0,2 3 0,1 3-2,5 3-2,9-2-6,0 0-20,0 0-4,-3 9-2,13-2 1</inkml:trace>
  <inkml:trace contextRef="#ctx0" brushRef="#br0" timeOffset="8579.4907">19170 9891 25,'9'-9'27,"-10"-2"3,1 11-9,-5-9-3,5 9-3,-17-5-3,1 2-3,-1 5-2,-7-1 0,-1 6-3,-5-2 0,1 3 0,-3 4-1,2 3-1,1 0 0,4 1-1,5 0 0,6 0 0,5 1-1,7-1 1,6-1-1,6-4 0,5 1 1,4-1-1,4 0 0,5 0 1,1 0-1,1-1 0,-1 1 0,-1 1 1,-3 4-2,-3-2 1,-4 5 0,-7-2-1,-5 4 1,-5 1-1,-5-1 1,-5 3-1,-6-2 1,-4 1 0,-5-3 0,-2 0 1,-1-6 0,0 0 0,0-6 0,3-1 1,1-5 0,6-3 0,3-4-1,5 1 0,9 4-1,-10-12-1,10 12-2,6-16-6,7 11-18,3 1-10,1-4 1,8 2-2</inkml:trace>
  <inkml:trace contextRef="#ctx0" brushRef="#br0" timeOffset="9000.5148">19519 10437 33,'0'0'33,"0"0"2,0-10 0,4-7-11,5 7-8,-5-8-5,7 3-3,-3-5-2,6 4-2,-3-5 0,3 7-1,-4 1-1,0 0 0,0 3 0,-10 10-1,13-10 0,-13 10 0,0 0-1,10 4 0,-10 6 1,-1 8-1,-1 2 0,-1 4 0,1 3 0,0 7 0,1-2 0,1-3 0,0-3 0,1-3-1,2-4-2,-2-6-2,4 4-3,-5-17-9,0 0-15,2 13-7,-2-13 1,0 0 0</inkml:trace>
  <inkml:trace contextRef="#ctx0" brushRef="#br0" timeOffset="9241.5286">19486 10634 34,'-9'1'34,"9"-1"2,0 0 0,0 0-12,13 0-7,-2-5-6,11 7-2,-1-5-3,6 3-1,-1-2-1,4 3-2,-2-3 0,-3-1-2,-1 3-3,-6-8-5,1 5-24,-7 2-7,-12 1 0,4-10 0</inkml:trace>
  <inkml:trace contextRef="#ctx0" brushRef="#br0" timeOffset="10324.5905">14611 11665 12,'0'0'26,"0"0"2,0 0 1,-2 11-16,2-11-3,-9 23 0,1-8-2,4 10-1,-2 0 0,4 6-1,-4 2-1,7 8 0,-1-2 1,4 5-2,1-3-1,5 4 0,1-4 0,5-1-2,3-4 0,2-5 1,2-4-2,4-3 1,1-7-1,3-5 1,0-8-1,0-4 1,1-4-1,-1-5 0,-2-6 1,-2-7 0,-3-3 0,0-5-1,-5-4 2,-1-5-1,-5-5 0,-1-2 1,-6-2-2,-2 0 1,-5 1 0,-1 3 0,-3 6-1,-3 7 1,1 7-1,0 9-1,7 15 0,-10-3-6,12 12-24,1 5-5,-1-1-1,8 4-1</inkml:trace>
  <inkml:trace contextRef="#ctx0" brushRef="#br0" timeOffset="11232.6425">16102 11745 31,'20'-3'31,"-7"-5"3,3 6-1,-6 0-15,-10 2-5,13 2-3,-13-2-3,-2 19-2,-6-4-2,-1 5-1,-5 4 0,-4 6-1,-3 4 0,-4 1-1,-2 3 1,-1 1-1,0 1 0,2 0 0,2-1 0,6-7 0,2-6 0,7-2 0,5-5 0,4-5 0,0-14 0,16 15 0,-1-14 0,5-1 0,5-1 1,5-3 0,4-2 0,6-1 0,1 2 0,1-1 0,3 1 0,-2 2 0,4-1-1,-3 3 1,-3 2-1,0-1 0,-6-1 0,-2 2 0,-5-1 1,-5-1-1,-8-3 1,-5-1-1,-10 5 1,6-19-1,-12 3 0,-3-8 1,-4-4-1,-4-9 0,-1-7 0,-7-7 0,-1-4 0,1-1 1,-1-3 0,3 6 0,1 3 0,1 9 0,5 7 1,5 8-1,4 8 0,2 8-1,5 10-1,0 0-1,9 9-7,-4 6-30,5-4 1,2 7 0,-2-7-1</inkml:trace>
  <inkml:trace contextRef="#ctx0" brushRef="#br0" timeOffset="11940.683">16274 11561 2,'10'-6'14,"-10"6"-3,0 0 1,0 0 0,13-9 3,-13 9 0,0 0 0,0 0-2,0 0-1,0 0-2,-5 17-2,-4 2-2,-5 3-2,-5 6-4,-2 4-8,-1 12-21,-11-10-2,7 4 1,-8-9 0</inkml:trace>
  <inkml:trace contextRef="#ctx0" brushRef="#br0" timeOffset="12782.7311">16833 12056 49,'0'0'31,"8"10"2,-8-10-13,-4 15-7,6-1-4,-3 0-4,1 0-2,-1 2-2,1-2-2,1 0-2,-1-14-4,3 19-7,-3-19-15,0 0-4,10 9 1,-10-20 1</inkml:trace>
  <inkml:trace contextRef="#ctx0" brushRef="#br0" timeOffset="12982.7426">16935 12065 27,'0'0'31,"0"0"0,14 17 1,-12-8-17,-3 2-4,3 5-3,-3 1-4,1 3-4,1 3-3,-3-3-7,4-4-16,2 7-6,-5-11-1,5 5 1</inkml:trace>
  <inkml:trace contextRef="#ctx0" brushRef="#br0" timeOffset="13444.769">17084 12243 38,'0'0'33,"10"2"2,-10-2-1,0 0-15,13-3-7,-13 3-2,19-5-4,-8 2 0,5 1-2,0-3 0,3-1-2,-1 0 0,1-1-1,-2 2-1,1 1 1,-4 0-1,-1 3 1,-4 2-1,-9-1 0,11 12 0,-8 0 1,-3 6-1,-3 2 0,0 3 0,0 4 0,-3 3 0,0 1 0,-1 3 0,-2-1 1,1 2-1,-1-1 0,-1-3 0,2-4 1,1-3-1,1-3-1,2-4-2,-2-7-3,10-1-8,-4-9-18,0 0-6,-1-12-1,3-7 2</inkml:trace>
  <inkml:trace contextRef="#ctx0" brushRef="#br0" timeOffset="13717.7846">17456 12260 69,'0'0'37,"13"12"-1,-13 2 2,-9 0-29,10 13-3,-5 0-1,2 5-1,-3-1-2,3 2-1,-2 0 1,2-3-2,0-2 0,0-3-2,2-4-1,-3-5-4,5 1-2,-2-17-9,0 0-16,0 0-3,0 0 0,-1-12 1</inkml:trace>
  <inkml:trace contextRef="#ctx0" brushRef="#br0" timeOffset="13946.7977">17414 12257 63,'3'-11'37,"7"6"-1,-10 5-1,16-11-22,3 9-3,-2-3-4,8 3-2,-1 0-1,0-1-2,1 2-2,-3-2-3,3 4-5,-11-5-14,-2 2-15,-2 5 0,-10-3 0,0 0 1</inkml:trace>
  <inkml:trace contextRef="#ctx0" brushRef="#br0" timeOffset="14132.8083">17448 12419 47,'0'0'35,"0"0"0,16 2 0,-16-2-21,26-7-4,-10 1-5,4 0-6,0 4-12,1 3-22,-4-10 1,2 2-2,-4-9 1</inkml:trace>
  <inkml:trace contextRef="#ctx0" brushRef="#br0" timeOffset="14353.821">17815 12142 61,'0'0'34,"-2"24"-1,-2-9-2,-1-3-23,4 5-5,-1 1-7,1-3-6,2-1-18,3 4-5,-4-18 0,3 13 0</inkml:trace>
  <inkml:trace contextRef="#ctx0" brushRef="#br0" timeOffset="14553.8324">17924 12101 50,'15'3'36,"-15"-3"0,12 14-3,-11 5-10,-2-7-16,4 7-3,0 0-8,-8-1-21,1-5-10,3 3 0,1-16-2</inkml:trace>
  <inkml:trace contextRef="#ctx0" brushRef="#br0" timeOffset="15301.8752">18506 11824 37,'-12'4'30,"5"9"3,-8 0-10,3 0-7,6 7-3,-4-5-3,10 8 0,0-5-3,9 2-2,1-5 0,8-1-2,2-7-1,5-5 1,1-4-1,1-3-1,-1-4 1,-3-5-1,-5 0-1,-5-3 1,-6-1-1,-6 0 1,-10 1-1,-3 1 1,-6 3-2,-3 2 0,-1 4-1,-1 0-6,8 3-29,0 5 0,2-2-1,13 1 1</inkml:trace>
  <inkml:trace contextRef="#ctx0" brushRef="#br0" timeOffset="17081.977">19656 11662 14,'15'-7'29,"-15"7"2,0 0 2,1-13-10,-10 3-8,9 10-3,-25-10-2,8 9-1,-9-4-2,0 4-3,-8 0-1,0 5-1,-4 2 0,-1 4-1,1 2 0,3 2-1,3 3 1,6 0-1,6 1 0,8 0 1,8-2-1,9 1 0,7-2 0,9 2 0,6-1 0,5 1 0,3 2 0,2 1 0,-1 1 0,-3-1-1,-2 4 1,-7-1-2,-7 3 2,-9 0-2,-6-1 1,-8-1 0,-8 0 0,-6-1 1,-7-4 1,-2-1 1,-5-6 0,0-4 0,0-4 0,3-1 0,2-6 0,7-3 0,5-2-3,7-1-3,10 9-10,8-16-23,3 4 0,6 1-1,5-3 1</inkml:trace>
  <inkml:trace contextRef="#ctx0" brushRef="#br0" timeOffset="17627.0082">19777 12142 80,'-1'-15'39,"3"6"-1,1-8-2,7 9-28,-4-3-1,9 6-2,-3 0 0,4 4-3,0 2 0,3 5-2,-3 2 0,0 4 0,-3 5 0,-5 3-1,-2 1 0,-6 3 0,-4 3-1,-6-2 1,-2 1 0,-4-4 0,0 0 1,0-3-1,2-3 2,1-2-1,4-5 1,9-9 0,-5 13 1,5-13 0,14 8 0,1-6 0,2-2 0,6 3 0,1-1 0,0-1-1,1 0 0,-2 0-2,1 3-5,-9-5-18,0 1-17,-3-2 1,-12 2-2,13-11 2</inkml:trace>
  <inkml:trace contextRef="#ctx0" brushRef="#br0" timeOffset="18761.0731">15606 11548 19,'-28'49'26,"10"18"2,-3 1-9,6 5-5,7 4-1,3-1-3,9 5 0,5-6-3,7-2-3,6-6-4,5-8-4,7-2-12,7-3-14,-7-12-2,10 1 1,-8-15 0</inkml:trace>
  <inkml:trace contextRef="#ctx0" brushRef="#br0" timeOffset="19456.1128">20224 11408 22,'11'4'31,"11"11"4,-3-1-1,1 4-12,11 13-5,-4 3-2,6 12-5,-7 4-3,1 12-2,-7 3-2,-5 3-1,-9 3-1,-6 2-1,-5-3 0,-6-2 0,-4-3-1,-6-13-4,3 0-11,0-11-22,-8-17 1,6-6 0,-4-17 0</inkml:trace>
  <inkml:trace contextRef="#ctx0" brushRef="#br0" timeOffset="20156.1528">15505 9950 21,'-28'78'31,"-7"3"3,10 11-2,4 3-12,8-2-4,16 1-6,11-7-3,17-8-6,12-10-15,17-8-18,-1-19-1,12-4 0,-3-15-1</inkml:trace>
  <inkml:trace contextRef="#ctx0" brushRef="#br0" timeOffset="20898.1953">19857 9666 57,'24'14'35,"6"10"0,-1 2 1,-2 9-24,10 17-2,-6 4-2,1 15-2,-11 2-2,-7 11-1,-10 1-1,-9 6 0,-8-1-2,-10-3-3,-4 3-6,-9-6-27,0-11-1,1-5-1,-3-12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2:10:10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12720 10082 11,'14'-8'29,"-13"-1"2,-1 9-5,0 0-4,0 0-4,0 0-3,0 0-4,0 0-2,-9 11-3,2 2-2,-4 3-1,-2 2-1,-2 4-1,-3 5 0,-4 2 0,-1 5-1,0 4 0,-1-1 1,-1 3-1,-1-1 0,1 1 0,2-2 0,-1-2 0,4-3 0,3-5 0,1-2 0,4-7 1,4-1-1,4-4 1,3-2-1,1-12 1,9 10 0,2-8 0,5-1 0,3-2 0,4 1 0,3-3 1,4 0-1,3-1 0,3 3-1,0 0 1,1 1-1,1 2 0,0 1 1,-2 1-1,-1 2 0,-2 1 0,-4-2 0,-3 3 0,-2-1 0,-4-3 0,-2 0 1,-4-2-1,-2-2 0,-3-2 0,0-2 0,-9 4 1,12-15-1,-7 4 0,0 1 0,0-6-1,-1 1 2,0-3-2,-2 0 1,-2-1 0,-2-2-1,-3-1 2,-2-5-1,-3 2 0,-4-5-1,-1-3 1,-5 0 0,-1-3 0,-3 0 0,-1 1 1,0 4-1,0 1 0,1 7 1,2 4 0,7 3-1,4 2 1,4 4-1,7 10 1,-11-14-1,11 14 0,0-9 0,0 9 0,0 0-1,14 0-3,-14 0-7,16 0-27,-4 4 1,0-1-2,5 2 2</inkml:trace>
  <inkml:trace contextRef="#ctx0" brushRef="#br0" timeOffset="695.0397">13658 10570 22,'0'0'30,"0"0"0,0 0-3,0 0-9,-5 22-2,-4-11-3,1 8-5,-6-2 0,0 8-4,-4-1 0,-3 5-1,-3-4-2,1 4 1,-2 0-1,2 0 0,0-4 0,4-3 0,2-2-1,4-3-1,6-3-1,7-14-3,-9 11-6,9-11-11,-5-12-13,5 12-1,3-27 1,1 7 2</inkml:trace>
  <inkml:trace contextRef="#ctx0" brushRef="#br0" timeOffset="942.0538">13355 10656 24,'11'-3'32,"-11"3"2,17 6 1,-1 1-17,-4-3-3,11 12-1,-4-5-5,6 6-3,-2-2-2,3 4-1,-1-4-1,-2 3-1,0-1-2,-3-2-1,0 2-3,-3-6-4,4 3-9,-7 0-17,0-9-1,1-3 0,-15-2 1</inkml:trace>
  <inkml:trace contextRef="#ctx0" brushRef="#br0" timeOffset="1423.0812">13826 10586 55,'0'0'35,"0"0"0,11 7-1,0-1-21,-11-6-5,16 10-1,-5-6-2,4 7-1,0-4-2,5 2 0,1-2-1,1 4 0,-2 0 0,-1-1 0,-1 2-1,0 0 0,-4-1 0,-2 1 0,-2 0 1,-3-2-1,-1-1 0,-3 0 0,-3-9 0,-4 15 0,4-15 0,-18 12 0,3-7 0,-1 0 0,-3 2 0,0-2 0,0 0-1,-2 2 1,2 3 1,4-3-1,0 1 0,4 0 0,11-8-1,-15 14 0,15-14-1,0 0-4,2 13-8,-2-13-24,12-2 1,-1-3 0,0-3 1</inkml:trace>
  <inkml:trace contextRef="#ctx0" brushRef="#br0" timeOffset="1837.105">14242 10718 65,'-6'16'33,"4"9"0,-2 6-10,2-9-17,5 3-1,2-6 2,6-1-3,3-6 0,2 1-2,2-7 1,1-2-1,0-4-1,0-3 0,0-5 0,0-3 0,-3-2 0,0-2-1,-2-3 1,-3-3-1,-4-2 1,-3 2-1,-6 0 0,-6 3 0,-4 2 1,-3 3-1,-5 7 0,-3 2 0,2 4-1,-4 3-1,3 5-4,3-3-9,1 2-21,8 0 1,0-8-3,10 1 3</inkml:trace>
  <inkml:trace contextRef="#ctx0" brushRef="#br0" timeOffset="4003.2287">15129 10245 36,'-11'3'31,"11"-3"1,-14 4 0,2-5-18,12 1-3,-19 7-4,19-7-2,-18 12 0,12-1-2,-4 0 1,3 5-1,-2 1 0,4 3-1,0-2 1,4 5-1,0-1 0,5-2 0,3-2-1,7-1 0,2-3 0,4-1 0,2-5-1,2-3 1,1-4 0,1-2-1,-1-3 1,-3-5-1,-3-3 1,-1-3-1,-4-2 1,-4-1-1,-6-2 1,-5-4-1,-7-1 0,-3 2 0,-4 4 0,-6 2 0,-2 5 0,-3 6 0,3 2 0,0 9-1,3 2 0,5 0-1,5 5-4,10-12-10,-11 16-21,11-16 0,13 8-1,-1-8 1</inkml:trace>
  <inkml:trace contextRef="#ctx0" brushRef="#br0" timeOffset="9831.5623">15816 10102 18,'0'0'27,"0"0"1,0 0-7,2 12-4,-2-12-2,4 13-3,-2-3-4,5 5-2,-3 3 0,4 6-2,-1 2 0,1 2 0,1 1-2,-2 3-1,-1-2 1,0 0-1,0-2-1,-2-3 1,-3-4-1,1-2-1,-2-5 1,-1-5 0,1-9 0,0 0-1,0 0 1,-10-7-1,6-7 1,1-4 0,-1-6-1,2-3 1,1-2 0,2-2 0,1 2 0,2 1 0,2 4 0,1 1 0,1 5 0,1 4-1,4 1 1,0 5 0,5 1 0,0 1 0,3 3 0,-2 3 0,4 1 0,-1 2 0,-1 0 0,-3-1 0,-2 0 0,-4-1 0,-2-1 1,-10 0-1,13-8 1,-13 8-1,1-16 1,-4 6-1,-2-2 1,-2-2 0,-1 1-1,1 0 0,0 1 0,-2 3 0,9 9 1,-13-10-1,13 10 0,-9 4-1,9-4-1,-7 12-2,7 0-10,-2 2-19,2-14-1,-2 17 0,2-17 1</inkml:trace>
  <inkml:trace contextRef="#ctx0" brushRef="#br0" timeOffset="15603.8925">14324 11417 53,'10'-3'25,"-10"3"2,0 0 0,0 0-13,0 0-2,1 11-3,-1-11-1,-3 15-3,2-4-1,-2 0-1,2 5 0,-2 2-1,1 0 0,0 2-1,-1 6-1,2 0 1,-1 2 0,0 1-1,1 1 0,2-1 1,1 1-1,0-4 0,4-1 0,0-3 0,2 0 1,1-1-1,3 0 1,-1-2 0,4-3 0,-1-1 0,2-1-1,-1-1 1,1-2 0,-1-4 0,3 0-1,-2-1 0,1-2 1,-1 0-1,2-1 0,-1-1 1,1 0-1,1-2 0,-3-1 0,1-2 0,1 1 0,-1-4 1,-1-4-1,1 0 0,0-4 1,1-3-1,2-1 0,-2 0 0,0-5 1,-1 0-1,-1 1-1,-3-2 2,0 0-1,-4-2 1,-2-2-1,-2-1 1,0 3-1,-2-4 1,-1 0 0,-1 1-1,0 0 1,-2 2 0,-1 2 0,-1 2 0,-1 1-1,0 2 1,2 2-1,-2 2 0,2 3 1,0 3-1,2 10 0,-1-14 0,1 14 0,0 0 0,0 0 1,0 0-2,0 0 1,0 0-1,0 0 0,0 0-3,0 0-3,12 14-23,-9-5-9,-3-9 0,0 15 0</inkml:trace>
  <inkml:trace contextRef="#ctx0" brushRef="#br0" timeOffset="17033.9742">12676 12555 21,'0'0'32,"0"0"3,11-4-2,-11 4-11,0 0-5,-5 11-4,5-11-4,-11 18-4,3-5-2,1 3 0,-3 3-1,1 4-1,-3 1 1,-2 4-2,-2 3 1,-3 5-1,-2 3 0,-2 1 1,-2 2-1,0 1 0,0-4 0,2-1 0,3-5 0,2-4 0,4-6 0,6-5 0,4-6-1,4-12 2,2 12-1,-2-12 0,20-2 1,-4-2-1,3-1 1,4-2 0,2-1-1,4 1 1,1 2-1,3 1 1,0 3-1,0 0 1,1 2 0,3 2-1,-1 2 1,-2-1-1,-1 1 1,0 1-1,-6-1 1,0 0-1,-4-1 0,-5-1 1,-2-2-1,-2 0 1,-4-3-1,-10 2 1,12-14-1,-8 1 1,-3-4-1,1-5 1,-6-6-1,-1-5 0,-3-5 1,-2-3-1,-3-1 0,-2-1 0,-1 1 0,-2 3 0,-2 4 1,0 5-1,1 4 0,-2 3 0,1 2-1,3 4 1,2 2 0,4 1 0,0 4 0,2 1 0,9 9-1,-8-11 1,8 11-1,0 0-1,-2 11-2,2-11-5,8 16-20,-1-4-10,-2 0 1,4 0 0</inkml:trace>
  <inkml:trace contextRef="#ctx0" brushRef="#br0" timeOffset="19040.089">13227 10461 56,'0'0'17,"0"0"2,4 10 0,-4-10-10,-4 10 0,4-10-3,-4 14-1,4-14-2,-1 16-1,1-16-1,1 15 1,-1-15-2,5 12 0,-5-12-3,0 0-4,8 9-8,-8-9-10,0 0-6,11-3 1,-11-7 1</inkml:trace>
  <inkml:trace contextRef="#ctx0" brushRef="#br0" timeOffset="19248.1008">13318 10451 28,'0'0'28,"0"0"2,0 0-12,0 0-3,0 0-4,9 17-5,-9-17-2,0 18-3,2-7-1,-2-11-4,4 16-7,-1-6-18,-3-10-1,0 0 1,0 0 0</inkml:trace>
  <inkml:trace contextRef="#ctx0" brushRef="#br0" timeOffset="20055.1471">14479 10459 22,'10'5'28,"-10"-5"2,0 0-9,-5 12-3,5-12-4,-3 18-3,-1-7-3,3 2-2,-2-2-3,1 2-1,-1-1-2,3-2-2,1 0-3,-1-10-7,0 0-8,12 3-12,-10-13-1,7 2 1</inkml:trace>
  <inkml:trace contextRef="#ctx0" brushRef="#br0" timeOffset="20235.1573">14529 10466 9,'14'4'28,"-14"-4"2,0 0 1,5 14-12,-5-14-5,5 18-2,-6-9-5,4 3-3,-2 1-5,-1-2-7,0-11-20,6 20-3,-6-20-1,0 20 0</inkml:trace>
  <inkml:trace contextRef="#ctx0" brushRef="#br0" timeOffset="21198.2124">13248 13005 36,'0'0'30,"0"11"1,0-11-10,4 22-7,-4-12-4,2 8-4,-1-3-2,1 4-1,0-4-2,0-1-1,0-4-1,-2-10-2,6 14-5,-6-14-8,0 0-14,10-14-3,-11-1 2,8 4 0</inkml:trace>
  <inkml:trace contextRef="#ctx0" brushRef="#br0" timeOffset="21418.225">13358 12956 25,'0'0'29,"0"0"2,10 12-4,-8 1-11,-3-2-4,4 8-4,-4-3-3,4 3-1,-2-2-2,2-2 0,-2-1-1,1-3-2,2 0-6,-4-11-11,0 0-13,3 11-2,-3-11 1,0 0 0</inkml:trace>
  <inkml:trace contextRef="#ctx0" brushRef="#br0" timeOffset="26196.4983">13891 13179 11,'10'-4'27,"-8"-6"3,-2 10-5,0 0-6,0 0-2,0 0-2,-13 3-5,5 10-1,-6 1 0,3 8-4,-7 2 0,2 6-2,-4-2 0,2 7-2,0-3 1,1 2-1,-1-5 0,3-2 0,2-4-1,0-4 0,6-3-2,-1-6 0,2-1-3,6-9-2,0 0-6,-11-8-6,12-6-12,1 2-5,-3-11 2,3 4 1</inkml:trace>
  <inkml:trace contextRef="#ctx0" brushRef="#br0" timeOffset="26450.5128">13632 13254 25,'-6'-18'30,"6"18"3,0 0-1,0 0-13,6 19-3,-6-19-4,22 23-2,-10-9-2,8 8-2,-1-6-2,3 8-1,1-2-1,-1-1-1,-2-1 0,1 2-2,-1-1 0,-4-6-2,1 4-2,-6-11-5,6 4-8,-7-7-11,2-6-8,3-3 1,-6-6 1</inkml:trace>
  <inkml:trace contextRef="#ctx0" brushRef="#br0" timeOffset="26892.5381">14313 13157 39,'0'0'31,"12"-1"2,-12 1-10,0 0-7,0 0-3,-13 6-3,13-6-1,-18 12-5,6-3 0,-6 1-1,-1 4-1,-4 0-1,1 2 0,-2 1 0,0 0-2,2-2 2,4-1-1,4-3 0,6-2 1,8-9 0,2 11-1,-2-11 2,24 7-1,-6-6 1,3 1 0,1-1-1,1 1 1,-2 1-2,-1-1 0,-3 1-2,-5-2-2,1 6-4,-13-7-6,14 2-18,-14-2-4,0 0-2,-4 13 3</inkml:trace>
  <inkml:trace contextRef="#ctx0" brushRef="#br0" timeOffset="27093.5496">14090 13489 44,'0'0'33,"0"0"3,0 0-1,19-9-20,-4 7-4,1-6-3,4 6-1,0-3-4,3 3-2,-1 1-4,-1-5-4,4 9-11,-6-3-18,-2-6 1,3 2-2,-6-6 2</inkml:trace>
  <inkml:trace contextRef="#ctx0" brushRef="#br0" timeOffset="27507.5733">14525 13237 28,'-12'11'31,"3"9"2,-6-1-2,6 1-11,-4 6-8,5-6-3,4 8-2,7-6-1,4-2-3,4-2 0,5-3-1,3-6-1,1-4 1,2-3-1,1-6 0,-2-4 0,0-3 0,-2-4-1,-4-4 1,-1 0-1,-6-2 0,-4-3 1,-4-2-1,-7 0 0,-4 1 0,-6 1 0,0 4 0,-3 5 0,-2 2 0,-1 6-1,2 7 1,1 4-1,4 2-1,2 8-1,5-7-6,5 4-20,4 1-7,0-12 0,6 14 1</inkml:trace>
  <inkml:trace contextRef="#ctx0" brushRef="#br0" timeOffset="27834.592">14696 13075 37,'9'5'31,"-9"-5"3,0 0-9,11 15-9,-11-15-3,6 17-4,-6-7-2,4 2-3,-5-3-2,5 2-1,-2-2 0,-2-9-2,7 13-2,-7-13-6,0 0-8,9 3-16,-9-3-2,7-17 1,-6 0 1</inkml:trace>
  <inkml:trace contextRef="#ctx0" brushRef="#br0" timeOffset="28061.605">14825 13017 20,'0'0'30,"0"0"2,4 11 2,-4-11-13,0 20-7,-4-10-3,5 5-2,-3-4-3,4 6-2,-2-3-1,2 2 0,-1-4-2,1-1-2,1-1-6,-3-10-17,0 0-10,-1 10-2,1-10 0,0 0 1</inkml:trace>
  <inkml:trace contextRef="#ctx0" brushRef="#br0" timeOffset="29503.6875">15285 12814 27,'0'0'28,"0"0"-3,-8 10-5,3 0-3,5-10-3,-12 26-3,4-10-2,4 5-2,-3-1-2,6 4 0,0-5 0,7 2-2,0-5 0,6-2 0,4-9-1,3-2 0,3-8 0,3-6 0,0-8-1,1-4 0,0-2-1,-3-2 1,-5-1 0,-6 1-1,-6 1 0,-8 7 0,-8 4 1,-6 3-1,-6 6 0,-5 6 0,-3 5 0,0 3 0,2 7-3,3-5-6,10 0-28,2 4 1,2-8 0,11-6 0</inkml:trace>
  <inkml:trace contextRef="#ctx0" brushRef="#br0" timeOffset="33295.9044">16341 10424 27,'0'0'27,"0"0"0,0 0-8,-11 15-8,11-15-1,-5 18-4,0-6-2,2 0-1,1 4-1,-1-3 1,2-2-2,-1-1 0,2-10-3,0 14-3,0-14-7,0 0-8,14-3-10,-11-10 1,7 5 0</inkml:trace>
  <inkml:trace contextRef="#ctx0" brushRef="#br0" timeOffset="33515.917">16382 10422 18,'0'0'27,"0"0"1,0 0-7,1 15-6,2-6-3,-3-9-3,7 22-2,-7-11-2,3 3-2,1 0-1,-2-2-2,1 0-1,-3-12-4,5 18-4,-5-18-12,6 10-9,-6-10 0,0 0 0</inkml:trace>
  <inkml:trace contextRef="#ctx0" brushRef="#br0" timeOffset="34056.9479">16589 10460 16,'0'0'29,"4"10"2,-4-1 0,-1 1-14,1-10-3,-6 22-3,1-11-4,6 4-2,-3 0-2,5 0 0,0-1 0,2 1-2,1-3 0,4 0-1,0-4 2,0-4-1,1-3-1,0-3 1,2-5-1,0-4 1,-3 0-1,2-1 1,-3-3-1,0 6 0,-2-2 1,-7 11 1,10-9-1,-10 9 0,0 0 1,-6 18-1,-2-1 1,-1 4-1,-3 4 0,-1 4-1,0 2 0,-2 0 0,4 0 0,1-5 0,1-3 0,4-2 0,2-2-1,1-8-1,2-1-1,0-10-4,6 10-12,-6-10-16,0 0 0,11-14 0,-8-2 1</inkml:trace>
  <inkml:trace contextRef="#ctx0" brushRef="#br0" timeOffset="34330.9635">16861 10540 28,'10'-7'31,"6"8"2,-4-7-1,0-1-17,4 6-4,-3-3-2,2 3-3,-3-1-1,3 0-2,-4 1-3,0 0-2,-2 3-4,-9-2-6,9-3-13,-9 3-9,0 0 0,0 0 1</inkml:trace>
  <inkml:trace contextRef="#ctx0" brushRef="#br0" timeOffset="34530.975">16881 10614 32,'0'0'31,"-2"19"2,2-19-1,0 0-14,20 4-7,-10-9-3,5 2-1,-1-1-4,2 0-3,2 3-5,-7-7-10,-1 2-18,5 7-1,-15-1 0,18-7 0</inkml:trace>
  <inkml:trace contextRef="#ctx0" brushRef="#br0" timeOffset="34892.9955">17275 10493 18,'0'0'26,"12"0"-5,-12 0-3,5 11 0,-5-11-3,-5 16-2,4-1-1,-10-2-2,3 7-2,-6-5-1,4 6 0,-6-3-1,4 3-2,-2-2 0,3 1-1,-2-7-1,5-1-1,1-1-1,7-11-2,-11 10-3,11-10-6,0 0-15,-3-11-9,3-1-1,-1 0 1</inkml:trace>
  <inkml:trace contextRef="#ctx0" brushRef="#br0" timeOffset="35133.0095">17100 10519 55,'0'0'34,"0"0"0,0 0-10,15 12-9,-15-12-2,19 13-5,-10-3-2,5 1-2,-1 0 0,3 4-2,-2-1 0,1-2-2,1 1-1,-3-3-2,6-2-4,-10-2-12,3-5-19,0-1 2,-3-9-1,3 2 1</inkml:trace>
  <inkml:trace contextRef="#ctx0" brushRef="#br0" timeOffset="35401.0248">17389 10426 44,'11'1'33,"-11"-1"1,8 10 0,-8-10-20,1 15-5,-3-6-1,7 6-4,-6-4-1,3 3-1,-1-4-1,-1 0-2,4 1-2,-4-11-6,0 0-20,16 4-6,-16-4 0,8-16 0</inkml:trace>
  <inkml:trace contextRef="#ctx0" brushRef="#br0" timeOffset="35607.0366">17514 10399 34,'0'0'34,"5"14"2,-3-4-2,-2-10-10,7 25-11,-8-12-5,4 7-3,-3-1-3,0-4-6,4 1-21,-3-1-10,-1-15 0,-6 15-2,-4-14 2</inkml:trace>
  <inkml:trace contextRef="#ctx0" brushRef="#br0" timeOffset="37439.1412">15893 12709 17,'0'0'30,"16"0"2,-16 0 1,14 7-11,-6 6-9,-2 1-2,4 9-2,-2-1-2,3 9-3,-3 1-1,2 3-2,-4-1-1,0-2 0,-1-2-1,-3-4 0,0-2-1,-1-8 1,0-6-2,-1-10 2,0 0 0,0 0-1,-2-19 0,3-3 1,1-3 1,2-3 0,3-4 0,1-3 0,3 0 0,3 4 0,1 1 1,1 8 1,2 0-1,-1 6 1,-1 3 0,1 6-1,-3 3 1,2 3-1,-4 1 1,4 2-1,-4-1-1,1 0 1,-2-1-1,-2-1 1,-9 1-1,14-12 1,-9 3-1,-4-1 1,-5-2-1,-2 0 1,-6-2 0,0 2-1,-3 3 1,-1-2 0,-3 6 0,6 2 0,-1 3-1,14 0 1,-10 10-2,10 0-2,7 4-10,5 3-23,-3-8 0,4 3 1,-3-3-1</inkml:trace>
  <inkml:trace contextRef="#ctx0" brushRef="#br0" timeOffset="38108.1795">16390 13013 49,'9'-6'34,"-9"6"1,0 0-8,0 0-9,7 10-4,-7-10-5,-3 16-3,-1-7-2,4 7-2,0-3 0,-1 3-2,1-2-1,-2-4-1,6 1-2,-4-11-3,7 11-5,-7-11-8,0 0-8,18-14-8,-10 0 0,6 3 2</inkml:trace>
  <inkml:trace contextRef="#ctx0" brushRef="#br0" timeOffset="38281.1895">16520 12992 25,'2'-9'32,"-2"9"3,0 0-6,0 0-6,7 21-5,-7-21-6,-3 26-4,-1-12-2,3 6-3,1-4-1,0 0-3,2-1-4,-4-3-21,2-12-9,4 10-1,-4-10-1</inkml:trace>
  <inkml:trace contextRef="#ctx0" brushRef="#br0" timeOffset="39297.2475">16760 13193 39,'0'0'34,"11"-3"2,-11 3-1,0 0-18,0 0-2,-5 12-5,7 3-3,-4-1-2,4 6-2,-3-3 0,3 4-1,1-2 0,2-1-1,4-4 0,0-4 0,1-5 0,2-2 0,3-5 0,2-4-1,-2-3 1,2-4-1,-2-6 0,1 1 0,-3-1 0,-1-1 1,-4 3-2,0 5 2,-4 2-1,-4 10 0,0 0 2,-6 10-2,-1 5 1,0 7 0,-3 4 0,-1 5-1,-2 4 1,1 4-1,2-1 0,0-2 0,4-1 0,0-6-1,4-4-2,-1-11-2,9-1-3,-6-13-11,7-14-20,1 2 0,-1-11-1,3-2 3</inkml:trace>
  <inkml:trace contextRef="#ctx0" brushRef="#br0" timeOffset="39531.2608">17056 13193 47,'16'-2'33,"-4"-3"3,3 7-1,0-1-19,-4-6-5,6 7-3,-3-3-2,1 2-3,1-2-2,-2 0-2,2 2-4,-16-1-4,21-1-11,-21 1-17,11-3 1,-11 3-2,0 0 4</inkml:trace>
  <inkml:trace contextRef="#ctx0" brushRef="#br0" timeOffset="39725.272">17139 13242 40,'-1'20'33,"1"-20"2,9 15 0,-9-15-16,16 6-8,-2-3-2,-2-3-4,2 2-2,2 0-4,-3-3-4,6 5-14,-3-2-16,-3-6-1,1 2 0,-5-7 1</inkml:trace>
  <inkml:trace contextRef="#ctx0" brushRef="#br0" timeOffset="40005.2881">17455 13170 75,'-4'12'36,"4"-12"0,0 0-8,8 14-19,-8-14-3,16 6-2,-6-6-1,7 2-1,-2-3 0,4 1-1,-2 0 0,1-2-2,1 2-4,-8-6-6,6 1-26,-4 5 0,-13 0 0,18-8-1</inkml:trace>
  <inkml:trace contextRef="#ctx0" brushRef="#br0" timeOffset="40339.3072">17908 13114 44,'19'6'33,"-19"-6"3,10 6-2,-10-6-19,2 10-3,-2 0-4,0-10-2,-15 23-1,2-6-1,2 4-1,-7 2 0,0 2-1,-3-1 1,3 3-2,-1-4 1,-1 2 0,2-7-1,5-2-1,2-4-1,1-4-2,10-8-3,-11 5-4,11-5-18,0 0-10,7-16 0,-8 3 0,-3-5 1</inkml:trace>
  <inkml:trace contextRef="#ctx0" brushRef="#br0" timeOffset="40583.3212">17659 13169 47,'0'0'35,"0"0"3,14 8-1,-5 3-11,0-8-15,10 9-2,-5-2-2,8 5-2,-3 0-1,3-1-2,0 0 0,-2 0-1,-2 0-1,-4-5-2,4 1-3,-9-9-4,8 4-16,-4-5-15,-13 0 1,16-13-1,-11-3 2</inkml:trace>
  <inkml:trace contextRef="#ctx0" brushRef="#br0" timeOffset="40840.3359">18064 13032 57,'0'0'36,"0"0"-1,4 13 1,-4-13-18,10 17-13,-11-5-2,2 3 1,1-1-2,-1 2-1,1-1-3,-2-6-5,5 2-11,-5-11-20,0 0 2,10-3-1,-6-10 1</inkml:trace>
  <inkml:trace contextRef="#ctx0" brushRef="#br0" timeOffset="41026.3465">18186 13029 75,'-1'11'38,"1"5"0,-3-2 1,-3-2-30,7 5-3,-3-4-2,4 3-4,0-2-3,-2-14-8,1 14-27,-1-14 0,-3 9-1,3-9 0</inkml:trace>
  <inkml:trace contextRef="#ctx0" brushRef="#br0" timeOffset="51872.9669">1631 13973 36,'5'10'22,"-5"-10"0,-1 11 2,1-11-6,-11 18-8,4-4-3,-3 2-1,-1 4-2,-4 3-1,-1 2 0,-3 2-2,2 2 0,-4 1-1,0-1 1,1 2-2,0-1 1,-1-2 0,6-1 0,0-4 0,1-1 0,1-6 0,4-3 1,3-4-1,6-9 1,-2 10 1,2-10 1,0 0-1,14-1 3,-3-4-2,2 2 1,2-4 0,3 3 0,5-6 0,7 5-1,6-2 0,0 2 0,3 0-1,5 2-1,0 3 0,3 3-1,-4 0 0,-2 4-1,-5 0 1,-4 2-1,-2 1 1,-5-2-1,-4-1 0,-4 0 2,-4-1-1,-13-6 1,14 2-1,-14-2 1,2-10 0,-6 1-1,-2-3 1,-3-6-1,-1-5 1,-3-3-1,-2-4 0,-5-7 1,0 0 0,-2-2 0,0-1 0,0 1 0,1 3 1,-1 4 0,1 2 0,5 5-1,2 2-1,1 3 1,1 3-1,2 4 1,3 2-2,7 11 1,-7-14 0,7 14-1,0 0 0,-3 10-2,9 5-4,-4-3-19,6 4-13,3 1 1,-1-1-1,4-1 1</inkml:trace>
  <inkml:trace contextRef="#ctx0" brushRef="#br0" timeOffset="53291.048">2169 14181 12,'0'0'27,"0"0"0,0 0-5,-2 12-4,2-12-2,1 14-6,-1-14-1,2 20-1,-2-8-4,4 0-2,-1 2-2,-2-3-4,3 4-5,-3-6-6,-1-9-7,12 20-11,-12-20 2,13 3 1</inkml:trace>
  <inkml:trace contextRef="#ctx0" brushRef="#br0" timeOffset="53478.0587">2264 14213 21,'0'-9'29,"0"9"2,0 0 1,0 0-16,0 0-4,-10 14-5,11-4-3,0 3-4,1-1-3,4 5-6,-2-2-10,-1-2-12,10 4 0,-13-17 0</inkml:trace>
  <inkml:trace contextRef="#ctx0" brushRef="#br0" timeOffset="53765.0751">2587 14284 16,'0'0'29,"0"0"0,0 0 0,0 0-13,-3 11-7,-4 0-2,-3 6-3,0-1-2,-2 6 0,-2 0 0,0 0-1,-2 1 0,1-1 0,0 1-2,2-6-4,1 1-4,2-5-13,-3-10-9,13-3 0,-12 3 2</inkml:trace>
  <inkml:trace contextRef="#ctx0" brushRef="#br0" timeOffset="54005.0889">2380 14325 38,'0'0'32,"11"7"1,-11-7 0,0 0-22,18 19-1,-11-8-1,8 4-2,-4 0-3,5 1-2,0 0-1,1-1-3,1 2-2,-2-8-6,4 3-10,0 0-14,-5-9-1,2 3 0,-6-8 3</inkml:trace>
  <inkml:trace contextRef="#ctx0" brushRef="#br0" timeOffset="54447.1142">2722 14246 53,'0'0'33,"0"0"1,-9 2 0,9-2-26,0 0 0,6 12-4,6-5-2,-1 1 0,3 1-1,4 2 0,1-1 0,1 0-1,1 2 0,-1-2 0,-3-1 0,-1 1 0,-3 0-1,-2 0 1,-4 0-1,-5-1 0,-2-9 1,-4 17-1,-4-8 1,-1-1 0,-5 0 0,-2 0 0,-1-1 0,0 0-1,-2-1 1,3-2 0,3 0 0,2-1-3,11-3-2,-9 3-4,9-3-10,0 0-14,0 0-1,8-11 0,5 11 1</inkml:trace>
  <inkml:trace contextRef="#ctx0" brushRef="#br0" timeOffset="54867.1382">3059 14294 53,'0'0'32,"0"0"0,-10 20 1,4-5-27,-4-1-1,7 7-1,-2-2-2,4 4 2,1-2-2,5-1 0,4-3-1,2-2 0,1-5 0,2-5 1,-1-4-1,4-5 0,0-5-1,-2-4 1,-3-4 0,0-4 0,-4-1 0,-2 0-1,-5-3 1,-4 1 0,-6 3 0,0 3-2,-4 4 2,-3 6-2,-1 6 0,0 1-1,4 7-2,-1 1-2,9 8-7,-5-6-9,10-9-12,2 18-1,-2-18 1,19 5 1</inkml:trace>
  <inkml:trace contextRef="#ctx0" brushRef="#br0" timeOffset="55109.152">3274 14137 53,'6'-10'34,"-6"10"0,0 0-1,0 0-21,0 0-6,-6 15-3,7-6 0,-1 1-3,2 3-2,3-3-1,-3-1-5,5 2-4,-7-11-7,0 0-10,15 5-6,-13-14 2,-2 9 1</inkml:trace>
  <inkml:trace contextRef="#ctx0" brushRef="#br0" timeOffset="55274.1615">3341 14112 45,'0'0'33,"0"0"2,0 0-11,0 0-7,0 0-6,5 12-3,-4-1-4,2-1-3,0 3-6,-2 1-15,-2-3-14,6 4 1,-5-15-3,5 17 2</inkml:trace>
  <inkml:trace contextRef="#ctx0" brushRef="#br0" timeOffset="55636.1822">3753 14004 71,'0'0'38,"-12"5"-1,12-5 2,-2 10-26,2-10-9,0 0 0,14 3-3,-5-3 0,6 0-3,0-2-1,4 3-3,-7-6-8,6 1-23,-3 1 0,-6-1-2,1 5 2</inkml:trace>
  <inkml:trace contextRef="#ctx0" brushRef="#br0" timeOffset="55842.194">3721 14120 52,'-5'15'36,"5"-15"-1,-3 14 2,3-14-22,15 6-7,1-3 0,0-5-2,5 3-2,-2-2-2,2 0-3,-1 3-3,-5-7-10,1 2-25,-3 5 2,-13-2-1,13-2 1</inkml:trace>
  <inkml:trace contextRef="#ctx0" brushRef="#br0" timeOffset="57153.2689">4303 14211 63,'13'-3'34,"-13"3"-2,9-5-8,-9 5-18,0 0-6,10-4-11,-10 4-21,11 0-2,-11 0 2,13 3-1</inkml:trace>
  <inkml:trace contextRef="#ctx0" brushRef="#br0" timeOffset="57305.2775">4501 14228 31,'0'0'24,"0"0"-2,0 0-4,0 0-26,13 5-16,-13-5 0,14-4-1</inkml:trace>
  <inkml:trace contextRef="#ctx0" brushRef="#br0" timeOffset="57487.288">4632 14223 21,'0'0'29,"10"-1"1,-10 1 2,5-9-18,-5 9-5,12-4-5,-12 4-10,10-4-13,3 8-10,-13-4-2,12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4:39:57.1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4335 13651 30,'0'0'25,"0"0"2,0 0-4,0 0-4,0 0-3,-13-13-3,13 13-3,-12-6-1,12 6-3,-20-3-1,10 4-2,-4-2 0,1 6-1,-3 0 0,0 3 0,-2 1-1,4 3 0,-2 1 0,4 2 0,1 1 0,4-1 0,2 2 0,4-1 0,4 0 0,1-1 0,4-1-1,1-2 1,2 0 0,1 1-1,-1-2 1,-1 4 0,-2-3 0,-1 3-1,-3-2 1,-5 0-1,-4 0 1,-2-1 0,-5-1-1,0-3 0,-3-1 0,-1-3 0,-2 2 0,3-3 0,3-3 0,2 1 0,10-1 0,-13 0 0,13 0-1,0 0 1,0 0 0,14 5 0,-5 0 0,4 1 0,2 3 0,2 2 0,-2 2 1,-1 2-1,-1 3 0,-1 2 0,-5 3-1,-3 0 1,-4 1 0,-2-1 0,-1 1-1,-1-1 1,-2-3 0,0-3 0,2-2 0,2-1 0,3-2 0,2-1 0,-3-11 0,15 15 1,-5-9-1,3 1 0,2-1 1,-1-1-1,2 0-1,-3-3-1,3 6-11,-7 0-25,0-5 2,-9-3-1,11 4-1</inkml:trace>
  <inkml:trace contextRef="#ctx0" brushRef="#br0" timeOffset="15647.895">4708 13596 24,'0'0'16,"0"0"0,0 0 0,0 0 0,9-3-3,-9 3-1,0 0-2,0 0-2,0 0 0,0 0-1,0 0 0,0 0-1,-5 9 0,5-9 0,-6 12-2,4-2 0,-4-1-1,2 3-1,-3 0 0,3 1 0,-2 2-1,1 3 0,-2-1 0,0 2 0,0 1-1,0 2 1,-1 2 0,1 4-1,0 0 1,1 1-1,0 0 0,0 2 0,2 1 1,0-1-1,0 2 0,2-2 0,0 2 0,1-1 0,0 2 0,2-1 0,0-1 0,2 2 0,0 0 0,0-2 1,0-1-1,1 0 0,1-2-1,-1 0 1,1-1 1,1-3-1,-1-2 0,2-3 0,1-3 0,-2-2 0,-1-2 0,1-4 0,-6-9 0,6 10 0,-6-10 0,0 0 0,0 0 0,0 0-4,0 0-8,0 0-24,0-9 1,0 9-1,-9-24 0</inkml:trace>
  <inkml:trace contextRef="#ctx0" brushRef="#br0" timeOffset="16450.9409">4941 13773 31,'0'0'29,"-9"9"-4,9-9-4,-11 18-3,4-5-2,-4-3-4,4 7-2,-6-2 0,4 7-5,-2-2 0,1 4-2,0-2 0,3 5-1,1 2-1,1 2 0,2-2-1,3 4 1,3 0-1,1 3 0,1 2 0,1-1 0,1-1 0,3-1 0,-1-2 0,-1-2 0,-2-3 0,2-5 1,-2-4-1,1-1 0,-2-4 0,-1-5 0,-4-9 0,6 11 0,-6-11 0,0 0-1,0 0-5,0 0-16,0-14-12,0 14-2,-3-22 1,2 6-1</inkml:trace>
  <inkml:trace contextRef="#ctx0" brushRef="#br0" timeOffset="18006.0298">5290 14015 18,'0'0'27,"0"0"1,0 0-5,0 0-6,0 0-1,0 13-4,0-13-3,-8 11-3,2-1-1,1 3-1,-4 3-1,1 3 0,-3 1-2,1 4 1,-2 3-1,-1-1 0,0 0 0,-1 1 0,0-4-1,0 0 1,2-4 0,0-2-1,3-4 0,1-1 1,1-3-1,7-9 0,-11 10-1,11-10 0,0 0-1,-10 10-4,10-10-10,0 0-17,-9 3 0,9-3-1,-7-14 1</inkml:trace>
  <inkml:trace contextRef="#ctx0" brushRef="#br0" timeOffset="18321.0479">5060 14047 35,'0'0'31,"6"-10"3,-6 10-2,0 0-10,16 8-12,-16-8-1,17 21-3,-2-3 0,4 5-2,-1-1-2,6 5 0,-2-1-1,1 3 0,2-1 0,-1-2 0,-3-5-2,-2-2 0,1-2-2,-6-7-3,4 1-6,-8-8-18,-10-3-5,19-9-1,-17-2 1</inkml:trace>
  <inkml:trace contextRef="#ctx0" brushRef="#br0" timeOffset="18582.0628">5548 14250 13,'0'0'25,"21"28"0,-19-15 2,3 4-16,1 3-3,-1-3-1,1 3-2,-1-2-2,0-1 0,-1 0-2,-1 0-2,0 3-3,0-5-7,-3-15-16,3 23-1,-3-23 2,0 0-2</inkml:trace>
  <inkml:trace contextRef="#ctx0" brushRef="#br0" timeOffset="19097.0922">5741 13954 24,'4'22'29,"-9"-5"1,8 9-2,-5 2-8,0-2-9,8 6-2,-1-6-2,3 2-1,-1-3-3,3-1 1,5-7-2,0-1 0,2-7 0,0-5-1,0-6 0,2-4 0,0-6 0,1-5-1,-5-4 1,1-3-1,-3-2 0,0 2 1,-2 1 0,-3 5 0,-4 1 0,-4 17 0,5-13 0,-5 13 0,-6 15 0,2 5 0,-1 7-1,0 8 1,0 7-1,-1 4 0,-1 2 0,2 1 0,0-1 1,2-5-1,-3-3 0,3-8 0,-3-5-1,4-8-2,1-1-3,1-18-6,0 0-14,0 0-9,-10-4-1,10 4 2</inkml:trace>
  <inkml:trace contextRef="#ctx0" brushRef="#br0" timeOffset="19857.1357">6070 13719 32,'9'-7'28,"-9"7"2,11 10-9,-11-10-6,14 18-3,-6-7-3,7 8-3,-2-1-1,5 5-2,-2 4 0,3 3-1,-3 0 0,-1 3 0,-2 1-1,0 1 0,-5 2-1,-3 2 0,-2-2 0,-4-2 0,-3 1 0,-1-3 0,-3-3 0,-4-3 1,-1-3 0,-1-6 1,1-5 1,3-1-1,-1-6 1,11-6 0,-16 8 0,16-8-2,0 0 0,0 0-1,0 0-2,0 0-2,0 0-7,-1 9-19,1-9-5,0 0-1,0 0 2</inkml:trace>
  <inkml:trace contextRef="#ctx0" brushRef="#br0" timeOffset="20260.1588">6490 14364 51,'1'9'32,"6"9"1,-8-3 0,-3 4-22,5 6-3,-7 1-1,5 5-3,-6-6-1,3 4-1,-5-3 0,2-2-2,-2-1-3,-2-7-5,3 0-14,1-4-11,-5-9-1,12-3-1,-20-7 1</inkml:trace>
  <inkml:trace contextRef="#ctx0" brushRef="#br0" timeOffset="20841.192">6883 13781 28,'0'0'28,"-11"11"-1,11-11-5,-16 20-3,4-10-2,4 12-3,-6-3-3,8 9-1,-6 0-2,7 8-2,-3 1-1,6 7-1,-1 0 0,5 2-2,0 0 0,3-1 0,4 0-1,-1-3 0,2-5 0,3-2-1,-1-6 1,1-4-1,-3-3 0,0-7-1,-2-2-1,-8-13-6,14 6-23,-14-6-7,-3-9 1,-1-2-2</inkml:trace>
  <inkml:trace contextRef="#ctx0" brushRef="#br0" timeOffset="22208.2702">7312 14000 22,'0'0'28,"0"9"2,0-9 2,-13 21-12,6-1-5,-8 1-3,4 9-1,-7-3-2,4 8-2,-5-1-1,0 0-1,0-3-3,2-1 1,2-6-2,2-4 1,2-3-3,2-8-2,4 0-4,5-9-12,0 0-17,-6-14-1,4-3 0,3 0 1</inkml:trace>
  <inkml:trace contextRef="#ctx0" brushRef="#br0" timeOffset="22502.287">7041 14012 64,'10'1'37,"-10"-1"-2,16 8 2,1 4-24,-3-3-4,11 8-2,0 3-2,4 3-1,1 2-3,3 3 1,-1 0-1,-3 1 0,-2 0-1,-4-4 0,-2-5-1,-2-2-1,-4 0-2,-15-18-5,21 12-12,-21-12-17,10-18 1,-8 4-2,-6-11 3</inkml:trace>
  <inkml:trace contextRef="#ctx0" brushRef="#br0" timeOffset="22735.3003">7392 13749 41,'0'0'33,"12"17"0,-12-4 0,10 3-17,-5 7-7,-2 1-1,4 5-4,-1 1-3,-1-3-9,4-3-22,2 5-3,-10-9-2,3 6 2</inkml:trace>
  <inkml:trace contextRef="#ctx0" brushRef="#br0" timeOffset="23043.318">7687 14317 53,'5'21'33,"-7"-12"0,6 10-1,0 2-20,-7-4-7,4 5 1,-3-2-3,3 1-2,-1 1-2,-1-5-5,3 1-11,-2-2-16,0-16 0,0 0-1,0 0 1</inkml:trace>
  <inkml:trace contextRef="#ctx0" brushRef="#br0" timeOffset="23545.3467">7776 13962 55,'12'-6'33,"-12"6"-1,13 17 1,-3 1-25,-3 2-2,8 8 1,-4 2-1,7 6-2,-3-3-1,5 1-1,-3-5 0,0-3 0,0-5-1,-2-6 0,0-10 0,0-4 0,1-8 0,-2-9-1,-1-5 1,0-4 0,1-5-1,-1 0 0,-3 1 1,0 1-1,-5 5 1,1 10 0,-6 13 0,0 0-1,0 0 2,-2 27-1,-1 0-1,-3 13 1,-1 6 0,-2 4 0,0 3 0,1 0 0,-4-2 0,3 0-1,0-5 2,1-8-2,0-7 0,2-5-2,4-5-2,2-21-7,-3 9-21,3-9-5,-1-22-1,2 4-1</inkml:trace>
  <inkml:trace contextRef="#ctx0" brushRef="#br0" timeOffset="23850.3641">8203 13802 62,'0'0'38,"0"0"-2,0 0-1,10 0-15,-3 9-11,-7-9-2,9 23-2,-4-6-3,2 3-1,0 1-1,-1 0-5,3 6-9,-6-5-25,-2-7 2,-3 0-2,2-15 1</inkml:trace>
  <inkml:trace contextRef="#ctx0" brushRef="#br0" timeOffset="24467.3993">8404 13746 55,'0'0'36,"0"0"1,0 0-1,11 5-17,-11-5-9,9 16-3,0-4-2,4 6-1,-1 3-3,4 6 1,-1 3 0,1 4-1,-3 4 0,-1 3-1,-5 2 1,-1 2-2,-3-1 1,-3-1 0,-3 1 0,-1-5 0,-2-5-1,-2-3 1,0-6 0,-1-5-1,1-5-3,-4-12-9,3-1-26,9-2 2,-12-7-2,12 7 2</inkml:trace>
  <inkml:trace contextRef="#ctx0" brushRef="#br0" timeOffset="26043.4896">8655 13618 39,'0'0'30,"-7"-12"3,7 12-8,0 0-9,-8-13-2,8 13-3,0 0-2,14 15-3,-5-3-1,4 6-2,3 1 0,3 8 0,1 2-1,2 4 0,0 4 0,-1 3-2,-1 3 1,-3 0-1,-4 5 0,-4-1 0,-5 1 0,-6 1 0,-3 0-1,-6-3 1,-3-2 0,-2-3 1,-4-3-1,2-4 1,-1-5-1,2-7 2,2-4-2,5-6 0,1-2-2,9-10-5,0 0-28,0 0-2,-4-14 1,4 14-2</inkml:trace>
  <inkml:trace contextRef="#ctx0" brushRef="#br0" timeOffset="27543.5754">9136 13588 18,'0'0'25,"0"0"-3,0 0-2,0 0-2,-9 0-2,9 10-2,-4 2-1,4 9-2,-4 4-2,5 10 0,-4 3-2,4 13-2,0 4 0,4 8-1,-3 4-1,6 8-1,-4 4 0,5 4 0,-4 1-1,2-2 0,-3-6-1,0-2 1,-2-8 0,-2-9 0,-1-11-1,1-8 0,-2-12 1,-1-8-2,3-3-6,0-15-30,0 0-1,-9-14 1,4-4-1</inkml:trace>
  <inkml:trace contextRef="#ctx0" brushRef="#br0" timeOffset="32631.8664">9962 13974 17,'0'0'14,"8"-10"1,-8 10-2,0 0 1,1-13-1,-1 13-2,0 0-2,0 0-1,0 0-2,0 0-1,0 0-2,-11 8 0,7 4-2,-3 3 1,-2 3-1,-1 3 0,-2 6 0,-3 1 1,1 2-1,-3 0 1,1-1 0,-1-4 0,2 1 0,-1-4 0,3-3 0,0-5 0,4-2-1,9-12-1,-12 17 1,12-17-1,-11 13 0,11-13-1,-5 12 0,5-12-3,-5 12-3,5-12-7,-1 16-16,1-16 0,0 0 0,-11-10 0</inkml:trace>
  <inkml:trace contextRef="#ctx0" brushRef="#br0" timeOffset="32994.8872">9657 13941 49,'0'0'30,"0"0"2,0 0-7,0 0-14,10 2-2,3 9 0,0-2-1,10 9-2,1-1-1,5 6-1,1 1-1,2 2 0,-1 0-1,3 4-1,-3-4 0,-2 0 0,-2 0 0,-1-2-1,-5-4-1,-1-2 0,-1-2-3,-7-8-4,7 3-8,-9-8-15,0-7-5,3 1-1,-6-9 3</inkml:trace>
  <inkml:trace contextRef="#ctx0" brushRef="#br0" timeOffset="33535.9181">10306 13917 32,'10'-1'31,"-10"1"2,10-2-4,-10 2-11,12 7-6,3 3-3,1-5 0,6 6-4,-1-2-1,4 4-2,0-1 0,0 1-1,0-3-1,-1 3 1,-3 0-1,-1 0 1,-1 0-1,-3-1 0,-2 1 0,-3-1 0,-4 1 0,-3-3 0,-4 0-1,-4 1 1,-4 0 0,-3 1-1,-3 1 1,-2-1 0,-4 4 0,1-1 0,0 0 0,-3 0 0,2 0 0,3-4 0,1 0 0,4-1-1,12-10 0,-12 11-3,12-11-6,0 0-15,15 2-9,0-4-1,-5-6 1</inkml:trace>
  <inkml:trace contextRef="#ctx0" brushRef="#br0" timeOffset="34029.9464">11012 13933 9,'0'0'27,"0"0"1,0 0 3,0 0-16,-17 8 0,12 5-2,-6-1-2,6 12-2,-4 0-2,5 8 0,-3 1-2,6 4-1,0-1-2,6 2 1,2-4-2,4-4 1,2-5-2,4-6 1,3-10-1,1-6 0,3-9 1,0-6-1,-1-6 0,-2-4 0,-2-5 1,-3-1-1,-3-2 1,-3 1-1,-7-1 0,-3 1 0,-5 1 0,-6 2 0,-6 3 0,-2 5 0,-4 3 0,-2 6 0,-3 7-1,0 4 0,2 5-2,5 2-5,7 6-17,6 0-9,-1-5-1,10 0 0,-1-10 0</inkml:trace>
  <inkml:trace contextRef="#ctx0" brushRef="#br0" timeOffset="39529.2608">11688 14013 17,'-1'21'22,"-5"-7"1,2 11-11,-3 1-3,0 5 2,0 6-2,-1 0-1,0 1-1,-3-3-1,4 0 0,-2-7-1,4-1-1,-3-7 0,4-6-1,4-14-1,-4 13 0,4-13-1,1-10 1,1-2-1,2-8 0,0-4 0,4-2-1,-2-4 2,2-7-1,-1-4 0,2 1 0,-1-4 1,-1 5-1,-1-1 2,2 3 0,-4 0-2,2 11 2,-3 4-2,0 5 2,-3 17-1,0 0 0,10-2 0,-4 18-1,0 7 1,2 3-1,1 8 1,4 8-1,0-1 0,3 3 0,-3-1-1,3 0 1,-2-1 0,1-5-1,-2-4-1,-2-7-1,1-2-6,-7-9-13,-1-5-14,-4-10 0,7 10-1,-7-10 1</inkml:trace>
  <inkml:trace contextRef="#ctx0" brushRef="#br0" timeOffset="42269.4176">12644 14035 13,'0'0'26,"9"-5"1,-9 5-5,0 0-7,-6 10-1,0 3-3,0 5-2,-7 6-2,3 6-2,-6 4-1,0 6 0,-2 1-1,-1 1-1,-1-1 0,1-2-1,2-5-1,1-3 0,3-7-1,1-7-3,7-3-5,5-14-14,-18 7-8,18-7-2,-9-13 2</inkml:trace>
  <inkml:trace contextRef="#ctx0" brushRef="#br0" timeOffset="42563.4344">12347 14077 49,'0'0'33,"11"18"1,-4-7-1,2 0-21,10 11-1,0-5-2,6 9-2,0-1-4,4 5 1,0-1-2,1 1-1,-3-2-1,-1-4 0,-2 0-2,-3-5-2,1-3-3,-6-9-7,1-6-21,-1-1-1,-8-10 0,1 1 1</inkml:trace>
  <inkml:trace contextRef="#ctx0" brushRef="#br0" timeOffset="42819.4491">12760 13766 62,'0'0'33,"0"0"-1,15 11-6,-10 3-16,0 5-5,6 6 0,-1 3-1,2 6-2,0 3-1,0-1-2,-2 3-5,-3-5-8,0-8-20,4 3 1,-9-12-2,6-1 2</inkml:trace>
  <inkml:trace contextRef="#ctx0" brushRef="#br0" timeOffset="43132.4669">13067 14127 49,'0'0'30,"15"4"3,-15-4-2,24-5-21,-8 6-6,-1-4-1,5 1-2,-1 1-6,1-2-6,1-3-19,-1 9-2,-8-8 1,1 8-1</inkml:trace>
  <inkml:trace contextRef="#ctx0" brushRef="#br0" timeOffset="43360.48">13086 14298 40,'0'0'29,"0"21"1,0-21-3,0 0-19,15 4-3,3-4-1,2 0-4,4 0-4,1-1-9,-3-6-16,10 11-1,-12-11 0,7 8 0</inkml:trace>
  <inkml:trace contextRef="#ctx0" brushRef="#br0" timeOffset="43734.5013">13850 14030 36,'12'7'30,"-12"-7"1,0 22 0,-5-2-19,-6 2-3,3 8-1,-8 5-2,1 5 1,-5 0-3,1 5-1,-2-4 0,2-3-1,1-4-2,1-5 0,4-5-3,1-12-5,12-12-18,-7 10-8,1-21-1,6 0 1</inkml:trace>
  <inkml:trace contextRef="#ctx0" brushRef="#br0" timeOffset="43988.516">13587 14064 73,'6'16'37,"6"5"0,3 0-6,-7-2-20,16 5-3,2-5-1,7 6-3,-1-2-1,2 1-1,1 0-2,-2-2-3,1 3-4,-8-7-11,-4 2-20,0-1 0,-9-8 0,-2-2 0</inkml:trace>
  <inkml:trace contextRef="#ctx0" brushRef="#br0" timeOffset="44823.5636">14620 14048 26,'0'0'31,"16"0"2,-16 0-1,-3 19-13,1 8-5,-8 3-2,4 12-2,-6 2-4,3 6-1,-3-5-2,3 1 0,-1-9-2,4-5 1,1-11-2,3-6 1,2-15-1,0 0 1,7-17-1,0-4 0,2-11 0,0-7 0,1-5 0,1-6 0,-1-2 0,0 3-1,1 3 2,-3 5-1,-1 8 1,2 9-1,-1 7 1,2 11 0,-1 9 1,3 7 0,0 7 0,5 11 0,-1 4 0,5 7 0,-2 5-1,1 2 0,4 1-2,-3-2-3,2 0-10,-3-8-25,-2-10 1,-1-5-1,-3-12 1</inkml:trace>
  <inkml:trace contextRef="#ctx0" brushRef="#br0" timeOffset="45465.6003">15380 14009 45,'8'20'35,"-5"1"1,6 8 0,-5 8-12,0-3-13,9 7-2,-1-4-3,4 3-2,1-5-1,2-3-1,0-8 0,2-6-1,-2-9-1,1-9 1,-1-9 0,0-8-1,-1-8 1,-3-4-1,0-5 0,-3-2 0,-2 1 1,-1 4-1,-5 5 0,-1 7 0,-2 10 0,-1 9 1,-6 10-1,2 13 1,-3 10-1,0 7 0,0 9 0,0 6 1,1 3-1,0 1 0,2-4 1,1-4-2,1-8 1,0-6-2,2-10 0,-1-10-3,4-5-5,-3-12-16,-1-11-13,3-7 0,-3-8 0,2-5 2</inkml:trace>
  <inkml:trace contextRef="#ctx0" brushRef="#br0" timeOffset="45698.6138">15729 13838 57,'0'0'36,"15"8"-1,-15-8 1,8 24-9,2-4-23,-6-1-2,7 4 0,-3 4-2,2-2-3,2 6-6,-5-3-20,2-6-7,1-1 0,-5-5-1</inkml:trace>
  <inkml:trace contextRef="#ctx0" brushRef="#br0" timeOffset="45985.6302">16100 14104 65,'0'0'35,"10"5"-1,-10-5-7,15-9-16,6 7-4,-4-4-1,6 2-2,-1 0-4,-1 0-5,2 5-11,-6 3-19,-7-2 0,-1 5-1,-9-7 0</inkml:trace>
  <inkml:trace contextRef="#ctx0" brushRef="#br0" timeOffset="46172.6409">16107 14333 49,'0'0'34,"13"8"1,-3-7-2,4-6-18,4 4-7,0-1-6,4-2-14,-4-3-20,9 7-2,-7-8-1,3 5 0</inkml:trace>
  <inkml:trace contextRef="#ctx0" brushRef="#br0" timeOffset="46808.6772">16745 14022 61,'10'23'37,"-5"-2"0,2 9 1,4 2-22,-7-2-6,11 4-3,-5-3-3,8 1 0,-4-6-2,5-1-1,-1-7 0,2-6 0,-1-7 0,1-6-1,1-8 0,0-7 1,-2-4-1,3-5 0,-2-2 0,-3-1 0,0 1 1,-5 2-1,-2 6 0,-4 6 0,-6 13 0,0 0 1,-11 11-1,3 10 0,-3 9 0,-1 11 0,0 6 1,-1 5-1,2 6 1,1 1-1,1-3 0,0-3 0,3-1 0,0-9-1,2-2-1,1-11-4,7-2-17,-1-12-16,-3-16 0,0 0-1,0 0 0</inkml:trace>
  <inkml:trace contextRef="#ctx0" brushRef="#br0" timeOffset="47977.744">17316 13760 22,'4'-12'30,"-4"12"1,0 0 2,9-13-15,-9 13-4,12-6-2,-1 7-2,-2-3-3,8 4-1,-1 0-2,5 3-1,0-1-1,2 2 0,0 1 0,1 2-1,-3 2 0,-3 2-1,-4 2 0,-4 3 1,-6 5 0,-2 1-1,-6 1 0,-2 2 0,-3 0 1,-2 0-1,0-1 1,2-1-1,0-3 0,3-2 0,3 1 1,3-3-1,4-2 0,3 1 1,4-2-1,3-1 1,2-2 0,1-3 0,2-3-1,0 0 1,1-6-1,-1-3 1,-1-4-1,1 0 1,-5-2-1,-2 0 0,-3-2 1,-5 2-1,-4 9 1,-3-11-1,3 11 0,-19 1 0,6 7 0,1 3 0,-2 4 0,3 6 0,0 4 0,2 3 0,3 4-1,1 2 2,2 1-1,2 4 0,2 3 0,0-2 0,1 2 0,1-2 0,2-2 0,-1-2 0,0-3 1,0-5 0,0-6-1,-2-2 1,-3-6 1,-2-4-1,-7-2 1,0-1-1,-6-3 1,-3 2-1,-3 1 1,-2 0-2,2 1-1,1-3-4,13 5-28,8-10-7,-11 4 0,11-4-1</inkml:trace>
  <inkml:trace contextRef="#ctx0" brushRef="#br0" timeOffset="54232.1019">1571 15174 17,'4'-10'26,"-4"10"0,12-10-3,-12 10-5,14-9-3,-14 9-2,10-7-1,-10 7-3,0 0 0,10-2-2,-10 2-1,0 0-2,0 14-1,0-14 0,-8 19 0,-1-5-1,-1 4-1,-4 3 0,-3 3 0,-2 1 0,-2 4-1,-2 1 1,1 3-1,-2 0 0,-1 2 0,3-2 0,1 0 0,1-2 0,3-2 0,4-2 0,1-5 1,5-5-1,5-3 1,5-2 0,4-3 0,3-2 0,5-1 0,2 0 1,5 2-1,5-1 0,3 0 0,3 1 0,3-1-1,2 0 1,2-1 0,-1-1 0,0 0 0,-3-3 0,-3 0-1,-4-1 1,-5-1 0,-4-2 0,-2-1-1,-6-1 1,-12 4-1,12-11 1,-11 2 0,-3-5-1,-1 0 0,-1-5 1,-3-4 0,2-4-1,-2-2 0,0-4 0,0-3 0,-1 2 0,-4-3 0,-1 2 0,-4 0 0,-1-3-1,-4 0 1,-3 2 0,-3 2 0,1 1-1,-1 2 1,3 3-1,-1 2 1,3 9 0,3 2 0,8 9-1,12 6 0,-9 7-4,9-7-11,4 25-23,10 0 0,1-1-1,6 2 2</inkml:trace>
  <inkml:trace contextRef="#ctx0" brushRef="#br0" timeOffset="55113.1523">2188 15567 24,'0'0'30,"0"0"3,-4 11-1,4-11-14,-5 25-3,-2-10-4,9 6-1,-7-3-3,7 5-2,-2-6-1,5 2-1,-2-5-2,1-3-2,2-2-3,-6-9-5,12 5-8,-12-5-9,6-13-10,2 3 0,-5-5 2</inkml:trace>
  <inkml:trace contextRef="#ctx0" brushRef="#br0" timeOffset="55293.1625">2254 15624 16,'0'0'30,"10"-1"2,-10 1-2,1 10-7,5 4-4,-5-5-6,6 8-2,-4-4-4,4 4-3,-2 0-3,2-4-5,3 3-16,2-1-15,-12-15 1,14 17-2,-14-17 1</inkml:trace>
  <inkml:trace contextRef="#ctx0" brushRef="#br0" timeOffset="56329.2217">2635 15770 20,'0'0'30,"0"0"2,-4 13 1,0 0-14,-6-1-4,4 10-3,-9-3-1,7 8-3,-8-4-2,2 5-1,0-6-1,-1 1-1,1-3 0,1-6-3,3-1 0,0-8-4,10-5-9,0 0-16,-15 2-7,15-2-1,-2-18 0</inkml:trace>
  <inkml:trace contextRef="#ctx0" brushRef="#br0" timeOffset="56577.236">2430 15794 44,'0'0'33,"11"1"2,-11-1-1,9 12-19,8 5-2,-5-1-4,8 8-2,-2-4-2,3 4-1,0-1-2,2 0-2,-3-2-1,0-5-2,2 0-5,-6-10-8,5 0-22,-1-2 2,-4-8-2,3-2 3</inkml:trace>
  <inkml:trace contextRef="#ctx0" brushRef="#br0" timeOffset="56998.26">3022 15772 14,'0'0'29,"10"-2"1,-10 2 3,0 0-14,0 0-3,0 0-3,0 0-3,0 0-1,0 0-2,-9-4-3,9 4-1,-13 5-2,1 0 0,-3 1 0,-2 3 0,-3 3 0,-3 1 1,-2 4-1,1 0 1,3 0 0,3-1 0,6-1 0,5 1-1,6-4 1,11-2 0,5-3-1,6 0 0,3-1 1,2-1-1,1-1-1,2-2 0,-2 1-2,-6-2-3,2 6-7,-11-7-14,-2 2-13,2 2 2,-12-4-2,0 0 2</inkml:trace>
  <inkml:trace contextRef="#ctx0" brushRef="#br0" timeOffset="57205.2718">2930 16078 61,'-9'6'37,"9"-6"0,0 0 0,-11 2-23,21 1-4,-10-3-5,18-4-3,-3 3-1,2-3-4,6 6-5,-4-8-12,2 0-18,4 4 1,-4-5-1,5 1 1</inkml:trace>
  <inkml:trace contextRef="#ctx0" brushRef="#br0" timeOffset="57585.2935">3309 15871 45,'-15'13'33,"7"4"3,-5-4-2,3 0-18,7 9-5,-3-4-3,10 6-3,-1-4-1,9 0-1,4-4 0,3-2-1,3-6 0,3-3-1,-1-6 1,-2-3-1,-2-7 1,-5 0-1,-5-6 0,-4-2 1,-7-2-2,-6 0 1,-7-1-1,-6 2 0,-5 1 0,0 4-1,0 5-1,-4 5-1,5 6-2,1-2-9,10 8-17,6 5-7,7-12 0,-1 16 1</inkml:trace>
  <inkml:trace contextRef="#ctx0" brushRef="#br0" timeOffset="57833.3078">3508 15704 73,'0'0'36,"0"0"-1,1 18 2,3-8-33,-2 0-1,2 5-1,0 2-5,0-4-4,7 9-8,-8-4-16,-1-6-4,5 2-1,-7-14 1</inkml:trace>
  <inkml:trace contextRef="#ctx0" brushRef="#br0" timeOffset="58013.3181">3604 15719 50,'4'-15'36,"-4"15"-1,0 0 1,0 0-18,8 20-7,-5-6-8,2 2-6,4 8-15,4 0-17,-5-6 0,3 3-1,-5-10 1</inkml:trace>
  <inkml:trace contextRef="#ctx0" brushRef="#br0" timeOffset="58583.3507">3900 15629 57,'0'0'37,"0"0"1,-12 0 0,12 0-22,0 0-6,0 0-4,12-5-3,2 4-2,5-2-2,2 2-3,1-2-3,9 8-8,-10-3-17,-1 0-5,-1 5-1,-10-4 2</inkml:trace>
  <inkml:trace contextRef="#ctx0" brushRef="#br0" timeOffset="58763.361">3944 15748 48,'1'13'34,"-1"-13"1,17 8-1,0-3-21,1-4-5,4 1-7,8 2-14,2 3-20,-1-9 0,7 5-2,-5-8 1</inkml:trace>
  <inkml:trace contextRef="#ctx0" brushRef="#br0" timeOffset="59417.3984">4542 15302 52,'-24'2'34,"2"5"2,-2-4-1,-4 0-20,10 9-5,-4-2-2,9 3-3,1-1-1,6 6-1,1 0 0,4 3-1,1 2-1,6 0 1,1 2-1,3 3 0,2 0 0,-1 0-1,2-1 0,-2-1 1,0-3-1,-2-1 0,-4-4 0,-2-3 0,-2-5 0,-1-10 0,-9 13 0,-1-12 1,-1-2-1,-3-1 0,2-1 0,-1-1 0,0 1 0,4-2-1,9 5 1,0 0 0,0 0-1,0 0 1,0 0 0,16-1-1,-4 10 2,0 3-2,-1 5 2,-2 3-1,-1 4 0,-3 3-1,-1 3 2,-3 2-1,-3 0 1,1 1-1,0-3 1,0 1 0,0-5 1,3-1 0,0-3-1,7-4 0,0-5 0,1-2-2,5 0-4,-4-8-23,5-2-12,3-2 0,-2-9 0,1 1 1</inkml:trace>
  <inkml:trace contextRef="#ctx0" brushRef="#br0" timeOffset="60012.4325">4965 15461 43,'0'0'33,"-9"11"2,7 3 0,-3 12-19,-7 2-3,6 18-2,-9 1-3,6 16-1,-3 1-1,4 6-2,1-5 0,9-3-3,7-9 0,4-8-3,10-5-2,1-19-6,12-1-12,-1-8-18,-3-13 2,2-3-1,-7-12 1</inkml:trace>
  <inkml:trace contextRef="#ctx0" brushRef="#br0" timeOffset="60299.4489">5339 15469 46,'-20'11'35,"5"14"3,-3 5-1,2-1-16,4 21-9,-4-1-2,11 11-2,-1-6-2,8 4-3,4-7-1,6-3-3,5-6-1,1-9-5,10-2-14,1-9-18,-5-11 1,1-5-1,-5-14 0</inkml:trace>
  <inkml:trace contextRef="#ctx0" brushRef="#br0" timeOffset="60526.4619">5617 15746 82,'-9'17'37,"-8"1"1,-2 7 0,3 4-31,-12-2-4,6 4-1,0-2-1,1-4-2,7 0-2,0-15-7,12 1-13,2-11-15,0 0 1,4-21-1,-1-5 1</inkml:trace>
  <inkml:trace contextRef="#ctx0" brushRef="#br0" timeOffset="60861.481">5415 15778 75,'-9'10'40,"6"9"-1,3-1 1,-2 1-25,15 3-8,0-3-2,10 3-3,3 0-2,2-5-3,4 0-3,-3-9-5,6 6-3,-10-12-2,8 6-2,-15-11 2,7 6 2,-12-7 4,4 3 8,-6 1 6,-11 0 6,13 3 3,-13-3 3,0 15 0,0-15-2,-8 26-2,0-10-4,5 5-4,-1-1-2,1-2-3,5 0-3,-2-18-12,0 0-23,0 0 2,19-11-2,-4-10 2</inkml:trace>
  <inkml:trace contextRef="#ctx0" brushRef="#br0" timeOffset="61248.5032">5929 15749 94,'-6'16'39,"1"0"1,-1 2 0,-1 0-33,8 5-3,2-1-1,3 0-2,3-1 0,6-4 0,-1-4-1,5-4 0,1-8 1,0-7 0,0-5-1,1-6 1,-3-3-1,-4 0 1,1 0-1,-7 1 1,-1 3-1,-7 16 0,10-11 0,-10 11 0,-1 16 0,2 2 0,-5 7 0,-1 7 0,0 4 0,-2 2-1,-1 3 1,1-2-2,1-5-1,-1-10-3,11-2-15,-4-22-20,0 0 1,13-22-1,-6-15 2</inkml:trace>
  <inkml:trace contextRef="#ctx0" brushRef="#br0" timeOffset="61509.5181">6130 15430 98,'10'13'40,"6"6"1,1 6-1,2 4-32,8 9-3,1 2-2,-1 5-1,-3 2-1,-3 0 0,-4 1-1,-7-6 0,-4-3-1,-7-5-1,-3-5 0,-4-8-3,2 0-4,-8-15-12,4 1-21,10-7 2,-12-1-1,12 1 2</inkml:trace>
  <inkml:trace contextRef="#ctx0" brushRef="#br0" timeOffset="61683.5281">6506 15887 58,'21'17'38,"-8"1"-1,-2 5 2,-6 5-15,-6-6-15,3 6-4,-5 0-4,-3-5-2,3 7-14,2-8-24,-6-7 1,4-5-1,3-10 1</inkml:trace>
  <inkml:trace contextRef="#ctx0" brushRef="#br0" timeOffset="62117.5529">7006 15452 66,'0'0'38,"0"0"0,-1 12 1,-7 8-16,1 21-14,-6 3-3,4 13-1,-2 4-1,6 3 0,2-3-1,7-1-2,4-7-1,4-12-3,11-4-5,-4-14-26,14-13-8,3-8 1,1-11 0</inkml:trace>
  <inkml:trace contextRef="#ctx0" brushRef="#br0" timeOffset="62344.5659">7442 15706 98,'-11'16'39,"-1"2"2,-4 8-2,1 4-34,-3 4-2,-2 2-2,3 1 0,3 0-2,3-2 0,-1-8-5,9 1-13,-2-14-21,5-14 0,0 0 0,-11-17 1</inkml:trace>
  <inkml:trace contextRef="#ctx0" brushRef="#br0" timeOffset="62552.5778">7150 15703 99,'11'19'40,"5"2"2,-1-1-2,1 2-33,10 4-3,0-1-1,0 1-4,4-4-1,0-6-5,4 1-10,-5-6-24,-4-10 1,-1-5-1,-9-10 0</inkml:trace>
  <inkml:trace contextRef="#ctx0" brushRef="#br0" timeOffset="62765.5899">7500 15423 101,'0'0'41,"5"19"1,1-3-2,5 5-32,-2 3-5,5 5-4,4 8-9,-1-4-31,-1-5 0,3-2 0,-3-8 0</inkml:trace>
  <inkml:trace contextRef="#ctx0" brushRef="#br0" timeOffset="63140.6114">7725 15966 98,'0'0'39,"11"18"2,-8-4-1,-4 4-33,5 8-4,1 3-1,0 7-2,5 0-3,1-6-2,8 6-14,-1-11-22,1-10 1,2-8-1,-2-13 1</inkml:trace>
  <inkml:trace contextRef="#ctx0" brushRef="#br0" timeOffset="63575.6363">8063 15760 101,'5'20'40,"1"2"1,-1 0 0,-3 4-34,12 4-5,2 1 1,6 3-2,3-5 1,2-2-1,0-8 0,2-6 0,-1-6-1,-2-8 1,-3-7-1,-4-6 0,-3-9 0,-3-3 1,-1-2-1,-5-1 0,-1 2 0,-2 5 1,-1 2-1,1 6 0,-4 14 1,0 0-1,3 14 1,-3 9-1,-1 8 0,-1 9 0,-3 10 1,1 3-1,0 7 0,-3-1 0,2-1-1,-1-7-1,2-6-2,0-12-2,7-5-8,-7-13-27,4-15-1,8-15 1,-4-9-1</inkml:trace>
  <inkml:trace contextRef="#ctx0" brushRef="#br0" timeOffset="63801.6492">8458 15423 97,'10'-5'41,"-10"5"1,12 16-1,2 4-30,-7 4-7,3 5-2,3 3-2,-1-1-5,5 4-23,-2-5-14,-4-6 1,0-5-1,-11-19 1</inkml:trace>
  <inkml:trace contextRef="#ctx0" brushRef="#br0" timeOffset="64355.6809">8678 15430 83,'0'0'41,"14"-6"0,-1 13 1,8 9-27,-4 4-7,6 11-2,-1 5-3,2 11-1,-4 5-2,-5 6-1,-5 1-1,-7-4-2,0-2-1,-11-9-4,9-1-9,-10-12-24,5-10 2,3-12 0,1-9 0</inkml:trace>
  <inkml:trace contextRef="#ctx0" brushRef="#br0" timeOffset="64829.708">8829 15213 96,'0'0'41,"11"-9"1,5 18 0,15 12-30,-4 7-6,7 13-1,1 11-2,3 9-2,-7 9-1,-4 4 0,-10 4-3,-8-4 0,-3 1-3,-10-11-2,2-1-6,-13-18-13,7-6-15,-2-9 1,3-12 1,6-7 1</inkml:trace>
  <inkml:trace contextRef="#ctx0" brushRef="#br0" timeOffset="65177.7278">9502 15042 107,'11'6'42,"-8"13"1,0 11 0,-3 10-37,8 20-2,-1 13 0,1 13-1,-2 9-2,2 6-1,-1 2-1,-2-2-4,7 1-31,-8-12-7,0-11 0,2-14-1</inkml:trace>
  <inkml:trace contextRef="#ctx0" brushRef="#br0" timeOffset="66467.8017">10431 15443 58,'0'0'37,"0"0"0,-10 17 2,-5-6-14,1 13-17,-9 1-3,3 12-1,-5 1-2,0 3 0,-1 0-1,3-2-1,2-3-3,0-9-3,11-3-11,2-13-23,8-11 2,-11-8-1,8-12 1</inkml:trace>
  <inkml:trace contextRef="#ctx0" brushRef="#br0" timeOffset="66681.8138">10129 15447 76,'0'0'39,"16"11"1,-1 7 0,-2 2-25,11 12-7,0 0-1,7 9-3,-1 3-1,2-2-1,2-1-3,-1-5-1,2 0-4,-4-15-8,4-3-25,-2-7-3,-2-10 2,2-6-1</inkml:trace>
  <inkml:trace contextRef="#ctx0" brushRef="#br0" timeOffset="67069.8361">11022 15375 59,'0'0'36,"9"-8"1,-9 8 1,-3-11-24,3 11-3,0 0-3,0 0-2,-12 7-2,3 1 0,-6 1-2,-6 3 1,-7 5-2,-3 3 1,-3-2-1,-1 4 1,1-4-1,4 1 1,4-5-1,10 1 1,16-15-1,-4 15 0,17-11 0,9-2-1,9-2 1,7 0-1,3 1-1,-1-1-1,2 4-3,-5-3-3,1 10-7,-17-5-17,-5 4-9,-5 0 0,-11-10 1</inkml:trace>
  <inkml:trace contextRef="#ctx0" brushRef="#br0" timeOffset="67256.8467">10827 15713 67,'-22'11'39,"5"-1"-2,8-2 3,9-8-24,6 10-6,7-7-4,11 3-2,4 1-3,4-4-1,6 3-6,-3-6-15,5 2-19,1 0 1,-3-5 0,0-3 0</inkml:trace>
  <inkml:trace contextRef="#ctx0" brushRef="#br0" timeOffset="67595.8661">11456 15409 82,'-28'21'38,"1"3"0,-1 11-5,1-4-22,16 10-3,3-5-2,14 4-2,8-7-1,12-5 0,8-5-2,7-5 1,5-11-1,0-9-1,0-9 1,-6-7 0,-6-8-1,-8-4 1,-10-2 0,-12-5-1,-13-1 0,-9-1 0,-11 4-1,-9 3-2,-2 12-3,-7-2-17,1 8-18,8 9 1,6 2-1,11 4 2</inkml:trace>
  <inkml:trace contextRef="#ctx0" brushRef="#br0" timeOffset="68172.8992">12219 15359 62,'10'9'36,"-5"11"0,-10 4 1,-5 4-22,-3 11-9,-5 1-2,3 3-1,-3-7-1,5-3 0,4-8-1,4-12-1,5-13 0,0 0 1,16-29-1,-5-2 0,4-8 1,-1-6 0,0-6 0,-1 3 0,-3 4 1,-1 9 0,-4 6 0,0 13 0,-5 16 0,10 6 1,-2 16-1,1 10 1,4 8-2,5 7 0,4 6-3,-1-7-8,7 2-29,6-7-2,-1-14 1,4-8-1</inkml:trace>
  <inkml:trace contextRef="#ctx0" brushRef="#br0" timeOffset="68633.9256">13160 15371 74,'-8'24'37,"-4"12"1,-6 0 0,-8 4-28,4 9-3,-5-3-3,5-2-2,1-7-3,6-9-2,9-7-8,-1-11-23,7-10-3,8-20-1,-2-8-1</inkml:trace>
  <inkml:trace contextRef="#ctx0" brushRef="#br0" timeOffset="68820.9362">12893 15357 80,'0'16'39,"11"5"0,4 4 0,4 3-29,15 8-4,2 1-3,4 2-2,4 0-5,-5-9-10,-1-3-25,1-4 0,-6-15 0,-5-9 0</inkml:trace>
  <inkml:trace contextRef="#ctx0" brushRef="#br0" timeOffset="69006.9468">13304 15050 82,'8'-10'36,"-1"24"-1,-5 7 1,1 12-33,2 6-5,7 12-9,-4 7-24,-1-8 0,7 4-1,-5-10 1</inkml:trace>
  <inkml:trace contextRef="#ctx0" brushRef="#br0" timeOffset="69208.9584">13591 15444 80,'0'0'36,"0"0"0,11 9 0,1-10-32,7 1-4,7 0-2,1-2-7,4 0-23,-2 7-3,-9-4-1,-4 7 1</inkml:trace>
  <inkml:trace contextRef="#ctx0" brushRef="#br0" timeOffset="69360.9671">13613 15616 73,'0'0'37,"13"9"-2,2-8-1,10-7-28,7-3-19,4-4-21,8 3-1,-2-10-1,7-1 0</inkml:trace>
  <inkml:trace contextRef="#ctx0" brushRef="#br0" timeOffset="69576.9795">14327 15382 87,'-21'28'40,"-8"1"0,-4 5 0,0 4-30,-6-4-5,5 2 0,0-1-4,7-8-1,5-3-2,4-9-5,15-4-13,3-11-20,2-17 0,4-6-1,-1-10 2</inkml:trace>
  <inkml:trace contextRef="#ctx0" brushRef="#br0" timeOffset="69742.989">14001 15330 68,'-11'-9'40,"11"9"-1,-4 13 1,6 2-19,16 13-10,1 0-6,11 9-2,6 3-3,3-3-5,10 6-17,4-8-19,-5-8 1,4-5-1,-3-13 2</inkml:trace>
  <inkml:trace contextRef="#ctx0" brushRef="#br0" timeOffset="70144.0119">14837 15381 89,'0'0'39,"0"0"-1,0 20 2,0 1-31,-5 5-6,1 8 0,-1 6-2,-1 5 1,-2-1-2,1 0 2,-1-7-2,3-9 1,2-9-1,3-19 0,0 0 0,18-23-1,-3-11 1,1-13-2,2-5 1,-1-5 0,0 2 0,-4 3 0,-2 9 2,-4 10 0,-4 11 0,-3 22 1,0 0 0,7 20 1,-4 8-1,4 11 0,1 5 0,2 6-2,5 2-1,0-6-6,10 0-28,-1-8-7,1-10 1,3-10-1</inkml:trace>
  <inkml:trace contextRef="#ctx0" brushRef="#br0" timeOffset="70738.0459">15413 15287 76,'12'29'37,"-3"-6"0,2 1-5,8 14-20,-2-5-3,12 6-3,-1-5-1,8 0 0,-2-11-2,5-4 0,-1-12-1,-2-10-1,-1-10-1,-3-7 1,-3-8 0,-4-3-1,-4-1 0,-7 3 1,-6 4 0,-4 8-1,-4 17 1,0 0 0,-15 19-1,6 13 1,-2 10 0,1 9 0,1 8-1,0 4 1,3 0-1,2-1 0,3-5 0,1-11-2,4-6-2,-2-16-5,11-5-20,-4-15-13,1-12 1,3-11 0,-4-12 0</inkml:trace>
  <inkml:trace contextRef="#ctx0" brushRef="#br0" timeOffset="70933.0571">16026 15182 81,'13'-21'38,"-5"6"0,-8 15 0,9 11-29,-10 3-5,1 11-2,1 4-2,-1 5-4,6 8-7,-5 1-27,4-6 0,4-3 0,-2-7 0</inkml:trace>
  <inkml:trace contextRef="#ctx0" brushRef="#br0" timeOffset="71160.0701">16398 15402 87,'10'1'37,"6"1"0,-1-4 1,1-2-31,6 3-8,2 3-3,-3-7-3,6 11-9,-12-3-17,-1-1-4,-4 4-1,-10-6 2</inkml:trace>
  <inkml:trace contextRef="#ctx0" brushRef="#br0" timeOffset="71313.0788">16428 15575 49,'-5'15'34,"11"0"1,0-5-1,6-6-20,8 0-7,3-5-7,2-6-11,1-4-22,8 4 0,-7-9-2,6 3 0</inkml:trace>
  <inkml:trace contextRef="#ctx0" brushRef="#br0" timeOffset="71746.1036">16943 15293 92,'-7'18'40,"5"3"1,2 1-1,0 0-31,12 5-4,1 1-2,8-2-2,2-1 0,0-3-1,1-6 1,1-3-1,0-10 0,0-7 1,-2-10-1,-1-4 0,-2-7 1,-2-3-1,-1-1 1,-3 1 0,-3 3 0,-3 7 0,-4 5 0,-4 13 0,0 0 1,0 0-1,-5 25 1,1 4-1,-4 6 0,-1 9 0,-1 4-1,-2 7 1,-2 1 0,1 4-1,-1-3 0,2-7-1,3-3-4,2-14-7,8-3-30,3-10-2,7-11 2,4-14-2</inkml:trace>
  <inkml:trace contextRef="#ctx0" brushRef="#br0" timeOffset="72843.1663">17577 15138 50,'-9'-8'38,"9"8"0,2-16 1,7 11-14,-4-8-11,11 5-4,-5-2-3,7 7-2,-2 0-2,5 7-1,-3 4-1,-2 5 0,-1 5-1,-4 8 0,-1 3 0,-3 3 0,-6 3 0,-4 1 0,-3 1 0,2-2 0,3-4 0,1-6 1,2-4-1,4-6 0,7-6 0,1-5 0,4-5 0,0-4 0,-1-4 1,0-1-1,-3 0 0,-4 1 1,-10 9-1,14-12 0,-14 12 0,0 0 0,-4 18 0,-4 1 1,2 5-1,2 8-1,0 3 1,3 3 1,4 1-1,5-3 0,5 0 0,2-3 0,2-3 0,0-5 0,0-2 0,-4-3 0,-4-4 1,-9 4-1,-6-5 0,-6 0 0,-6-3 0,-3 0-1,-1-1 1,-1-3-2,5-1-1,1-6-3,17-1-8,-12 10-27,12-10-1,0 0 2,0 0-2</inkml:trace>
  <inkml:trace contextRef="#ctx0" brushRef="#br0" timeOffset="79695.5583">21324 6628 0,'-72'31'5,"-3"6"-1,0 12-4,-2 9-1,-3 8-1,1 13 0,-1 14 1,3 9 1,5 15 1,3 7 2,10 10 2,9 3 1,16 10 1,9-2 2,21 3-1,12-6 1,22-4-1,15-9 0,24-5 0,10-9-1,17-12 2,13-11-3,12-15-1,10-12 0,5-16-1,9-12-1,6-15 0,7-15 0,5-12-2,4-15 0,3-13 1,1-9 0,-3-14 3,1-9-1,-8-14 1,-5-9 0,-12-20 0,-8-8 0,-16-16-1,-13-11 0,-26-16-1,-16-7-1,-35-9 0,-22-6 0,-34 0 0,-36 6-1,-35 4 0,-31 16 0,-33 19-1,-35 24 0,-32 33 0,-37 41-2,-29 48 1,-26 42-2,-18 57-7,-13 48-22,1 48 0,15 49-1,6 29 2</inkml:trace>
  <inkml:trace contextRef="#ctx0" brushRef="#br0" timeOffset="91248.2191">760 17083 18,'0'0'28,"0"0"2,0 0-8,0 0-3,37-51-2,-37 51-3,0 0-2,0 0-1,0 0-4,0 0 0,0 0-2,53 10-1,-53-10-2,0 0 0,0 0 0,26 75-1,-26-75 0,4 64-2,-4-64 0,8 73 0,-8-73 1,6 64-2,-6-64 1,0 0 0,4 55 0,-4-55 1,0 0 0,0 0 0,0 0-1,0 0 1,0 0 0,-36-77-1,36 77 1,-10-57 2,10 57-2,-2-65 2,2 65-1,15-65 1,-15 65-1,31-55 1,-31 55-1,0 0 0,64-63-1,-64 63 1,52-23 0,-52 23-1,57-7 0,-33 3-1,1 3 1,0 3-1,0-2 0,-5-2 0,-3 0 0,-7-4 1,0 2 0,-10 4-1,11-13 2,-12 3-1,-2-2 0,-1 2-1,1 0 1,3 10 0,-9-17 0,9 17 0,-14-12-1,14 12 1,0 0 0,-12 1-1,12-1 0,0 0 0,-4 10 0,4-10 0,16 8-1,-16-8 1,15-1-1,-2-1-1,0-2 1,-3-4 0,0 0-1,-4-3 1,-1 0 0,-1 0 1,-4 11 0,-6-16 0,6 16 0,-17-2 0,5 9-4,-2 1-2,0 7-13,6 3-12,-4-9-3,9 9 3,3-18-1</inkml:trace>
  <inkml:trace contextRef="#ctx0" brushRef="#br0" timeOffset="94361.3971">1386 17239 11,'0'0'31,"0"0"1,1 10 3,-1-10-13,-5 12-3,10 0-4,-4-2-4,5 6-3,-4-3-2,8 8-2,-3-3-1,1-2 0,1-3-2,0-2 1,0-4-1,-9-7 0,19 4 0,-19-4 0,16-18 0,-6 6-1,2-4 1,-2 0 0,-2-4 0,1 3-1,-2-1 1,1 5 1,-8 13-1,7-14 0,-7 14 0,0 0-1,4 14 0,-3 1 1,-2 10-1,-2 3 2,6 1 0,-1 6 1,-1-3-1,-2-1 1,0 3-2,2-4 1,1-4-1,-2-6-3,1 0-1,-3-7-1,5 3-3,-4-4-3,6-2-10,-5-10-18,0 0 0,0 0 0,-1-18 1</inkml:trace>
  <inkml:trace contextRef="#ctx0" brushRef="#br0" timeOffset="94775.4207">1804 17215 49,'2'11'34,"-2"-11"2,0 0-9,0 0-8,0 0-2,16-5-7,-16 5-4,20-2-1,-10 4-2,2 1-3,1-3 0,2 5-1,0 1-2,-15-6-3,21 11-2,-21-11-12,14 0-17,-14 0 1,9 0-2,-9 0 2</inkml:trace>
  <inkml:trace contextRef="#ctx0" brushRef="#br0" timeOffset="95015.4344">1783 17383 38,'5'10'34,"-5"-10"4,10 13-3,-10-13-13,15 0-8,2 0-3,-2-4-5,3 5-4,1 1-2,1-4-4,2 5-4,-3-3-16,-1-1-12,2 1-2,-3-2 1,3-1 0</inkml:trace>
  <inkml:trace contextRef="#ctx0" brushRef="#br0" timeOffset="95352.4537">2175 17221 78,'0'0'38,"10"10"-1,-10-10 2,16 15-32,-16-15-1,22 5-1,-8-3-3,5 2 0,1-2-3,-1-1-4,7 5-8,-5-3-27,-1-4 2,-1 1-2,-4-1 2</inkml:trace>
  <inkml:trace contextRef="#ctx0" brushRef="#br0" timeOffset="95839.4817">2883 17139 78,'2'9'38,"0"2"0,-1-1 1,-14-1-30,9 11-5,-6-3-1,-2 5-2,-1 2 0,-1 1-2,-2 2 2,-2 2 0,0 1 1,0-3 1,0 2-3,1-6 1,5 0-5,-4-7-6,9-5-27,7-11-1,-18 7-2,18-7 2</inkml:trace>
  <inkml:trace contextRef="#ctx0" brushRef="#br0" timeOffset="96126.4981">2580 17196 87,'14'6'39,"-14"-6"1,15 12 1,1-2-35,-1-1 0,7 10-2,2-1 0,5 3-2,2 3 0,3 4 0,1-2-1,-1 3 1,2 3-6,-9-8-13,0-1-23,-2-2 1,-5-8-1,-4-5-2</inkml:trace>
  <inkml:trace contextRef="#ctx0" brushRef="#br0" timeOffset="96714.5317">3300 16958 55,'2'14'39,"-2"-14"-2,4 11 2,-2-2-16,-2-9-11,15 3-4,-4-2-2,7 2-1,-1-1-2,5 2-1,1-1-1,-1-1-2,3 5-4,-5-10-7,7 3-28,-8 2-1,-4-6 1,-5 3-1</inkml:trace>
  <inkml:trace contextRef="#ctx0" brushRef="#br0" timeOffset="96954.5454">3292 17117 68,'6'17'40,"-6"-17"1,13 10 0,0-4-15,-4-6-20,7 6 0,0-1-3,6-2-4,4 3-5,-4-6-23,6 2-12,1-1 0,-3-1 0,0-1 0</inkml:trace>
  <inkml:trace contextRef="#ctx0" brushRef="#br0" timeOffset="98197.6164">4094 16559 24,'-9'-13'32,"9"13"2,-18-9-5,6 5-8,2 10-3,-7-10-4,6 14-2,-6-7-4,4 9-2,-3-5-1,4 9-1,-1-5 0,3 5-1,-1-2 0,6 4-2,1-1 1,4 6-1,3 0 0,2 3 0,4 1-1,3 1 1,1-2-1,2 4 0,-1 1 1,1-4-1,-3-1 0,1 1 0,-4-4 0,-4-2 0,-3 0 0,-2-4 0,-4-3 0,-4 0 0,-3-3 0,-1-3 0,-3-3 0,-2 2 0,0-2 0,1-2 0,1-2 0,3-1 0,2-2 0,10 2 0,-12-1 0,12 1 0,0 0 0,0 0-1,18 0 1,-8 6 0,4 1 0,0 2 1,1 5-2,-1 5 1,0 5 0,-3 4-1,-2 5 1,-1 1 1,-2 5-1,-3 2 1,-3 2-1,0-2 1,-3 0 0,2-2 2,1 0-3,-2-2 1,2-5 0,3-6 0,2-6-1,3 1 1,2-6-1,1-3 0,3-2-6,-3 1-29,1-6-5,2-2 1,-14-3-2</inkml:trace>
  <inkml:trace contextRef="#ctx0" brushRef="#br0" timeOffset="101805.8229">4411 16685 12,'0'0'22,"0"0"-1,0 0-6,-10 2-3,10-2-1,-13 18-3,8-4-2,-2 6-1,0 8-1,-2 5-1,3 6 1,-1 5 0,5 6-1,0 4 1,4 5-2,2-3 1,4-1-1,4-7-1,3 3 0,1-8-1,0-2-4,6-9-5,-1-4-10,-4-12-11,6 2 2,-12-15-1</inkml:trace>
  <inkml:trace contextRef="#ctx0" brushRef="#br0" timeOffset="102314.852">4615 16758 31,'-1'19'27,"-11"-1"2,7 10-10,-2 11-8,0 2 0,4 12 0,-2 1-2,9 9-2,-1-8-1,7 3-3,3-7 0,3-4-5,6-6-6,-4-7-14,3-19-10,5-6-2,-11-10 2</inkml:trace>
  <inkml:trace contextRef="#ctx0" brushRef="#br0" timeOffset="102588.8677">4883 16929 58,'-4'37'32,"-9"-7"0,-1 9-3,5-5-25,-2-7-2,4-4-3,1 1-8,2-6-23,4-18 0,0 0 0,-14-2 1</inkml:trace>
  <inkml:trace contextRef="#ctx0" brushRef="#br0" timeOffset="102795.8795">4749 17025 55,'10'20'36,"-1"-5"0,1 6-2,8 0-20,-6-8-4,10 5-4,-3-6-4,3-4-7,5 1-16,-1-3-14,-9-8 0,3 3-2,-9-8 1</inkml:trace>
  <inkml:trace contextRef="#ctx0" brushRef="#br0" timeOffset="102980.8901">5093 17133 58,'11'23'36,"-7"-1"-2,3 6-2,0 2-19,-3-7-6,3-1-6,1-6-4,-3-3-9,7-9-13,0-7-10,-5-13 0,3-6 0</inkml:trace>
  <inkml:trace contextRef="#ctx0" brushRef="#br0" timeOffset="103376.9127">5224 16923 68,'0'9'37,"-3"10"-1,2 4-3,2 11-20,-4-5-5,7 6-3,1-4-2,3-3-2,2-7 0,2-3-1,1-7 0,1-6 1,0-9-1,0-4 0,0-6 0,-2-4 0,1-4 1,-2 0-1,-2 0 0,1 3-1,-2 4 1,-1 6 0,-7 9 0,12 2 0,-7 11 0,-2 10 1,1 10-1,-2 5 0,-1 8 1,1 4 0,-2 1 1,-1 5-1,1-5 1,-1-7-2,1-7-4,-2-9-4,6-10-21,-4-18-9,0 0 1,-3-16-4</inkml:trace>
  <inkml:trace contextRef="#ctx0" brushRef="#br0" timeOffset="103669.9295">5385 16680 76,'20'10'39,"-8"1"-3,1 3 2,5 6-30,-5 1-4,6 9 1,-4 1-2,3 8 0,-3 1-2,-1 2 1,-4 2-1,-2-2-1,-2-1-2,-9-8-1,5 2-7,-13-12-18,2-9-11,2-3 1,-5-11 0</inkml:trace>
  <inkml:trace contextRef="#ctx0" brushRef="#br0" timeOffset="103871.9411">5706 17098 77,'7'28'37,"0"6"-1,-7 4-1,-9-4-28,5 5-1,-4-6-3,1-1-3,4-3-4,-5-11-12,3-8-20,5-10-1,0 0 0,8-21-1</inkml:trace>
  <inkml:trace contextRef="#ctx0" brushRef="#br0" timeOffset="104150.9571">5928 16855 95,'-1'23'38,"-7"-3"2,-4 9-6,-5-3-27,7 7-2,0 1-2,4 10-1,3-4 0,4 1-1,2 1-1,3-1 0,4-3 0,1-5-2,3-2 0,-2-10-7,7 0-9,-1-13-23,-4-10 3,-1-7-3,-2-7 2</inkml:trace>
  <inkml:trace contextRef="#ctx0" brushRef="#br0" timeOffset="104364.9693">6171 17027 88,'-1'18'37,"-5"-2"0,-1 3 0,-2 5-29,-2-2-6,2-1-3,-2 1-1,-1-1-3,6 1-2,-9-7-7,10-1-17,-4-5-7,-5-7 0,4-5 2</inkml:trace>
  <inkml:trace contextRef="#ctx0" brushRef="#br0" timeOffset="104578.9815">6027 17088 96,'7'15'39,"3"3"2,2 6-3,-4-4-31,6-1-2,1-2-3,3 0-2,3-4-1,-1-6-3,2 3-2,-6-15-9,9-1-25,-7-1 1,-5-6-1,-3-2 2</inkml:trace>
  <inkml:trace contextRef="#ctx0" brushRef="#br0" timeOffset="104785.9933">6203 16773 85,'1'13'39,"0"0"1,2-1 1,10 2-26,-9-3-11,7 0-4,5 5-7,-7-7-15,4 7-18,-1 0 1,-2 0-2,1 2 2</inkml:trace>
  <inkml:trace contextRef="#ctx0" brushRef="#br0" timeOffset="104961.0034">6417 17131 82,'8'25'36,"-4"-4"0,1 5 0,0 3-30,-4-3-5,-1-3-7,6 2-13,2-7-19,-11-8 2,3-10-1,0 0 1</inkml:trace>
  <inkml:trace contextRef="#ctx0" brushRef="#br0" timeOffset="105387.0278">6501 16892 94,'12'21'39,"-3"0"1,0 2 0,2 3-32,-1-6-5,2 0 1,1-4-3,4-5 1,-2-4-1,1-4-1,-1-4 1,-1-5-1,-1-4 0,0-5 0,-3-1 1,-2 0-1,-2 2 0,1-1 0,-4 6 0,-3 9 1,0 0-1,0 0 0,8 27 1,-8-2-1,-1 8 0,0 10 1,-2 9-1,-1 4 2,-2 5-1,1-2 0,1-5 0,-1-3-1,3-8-2,-4-17-6,11-11-26,-5-15-7,-1-16 0,0-6-2</inkml:trace>
  <inkml:trace contextRef="#ctx0" brushRef="#br0" timeOffset="105616.0408">6744 16719 116,'7'21'40,"2"3"1,11 5-10,-12-8-29,5 5 0,0 2-4,-3-6-5,5 1-33,-6 0-1,-7-3 1,-4 0-1</inkml:trace>
  <inkml:trace contextRef="#ctx0" brushRef="#br0" timeOffset="106256.0775">6913 16753 46,'6'-12'35,"-6"12"4,17-4-4,-4 7-6,7 19-14,-6 2-4,4 15-3,-3 3-2,0 14-2,-4 3-3,-4 4-1,-4 2-5,-9-10-7,3-1-11,-3-14-19,-8-10 3,-3-13-3,-2-11 4</inkml:trace>
  <inkml:trace contextRef="#ctx0" brushRef="#br0" timeOffset="106738.105">7065 16535 79,'8'21'40,"0"4"-1,-1 7-4,7 12-20,-6-1-6,2 15-2,-2 1-4,-1 2-1,0 1-3,-5 2-3,2 4-7,-15-6-18,0-1-11,-2-7 2,-8-7-2</inkml:trace>
  <inkml:trace contextRef="#ctx0" brushRef="#br0" timeOffset="107393.1424">7329 16455 66,'0'0'37,"0"0"0,8 11 0,-11 2-21,12 16-3,-7 3-4,9 21-2,-6 13-1,1 18-1,-5 15-1,2 20 1,-5 11-1,-3 12 0,-1 6-2,-3-11 1,4-9-7,-4-11-24,6-24-11,-1-36-3,1-33 3,3-24-4</inkml:trace>
  <inkml:trace contextRef="#ctx0" brushRef="#br0" timeOffset="127088.269">8227 16959 11,'10'4'27,"-10"-4"1,-1 12 1,-4 2-10,-2 1-4,-1 7-3,-7 0-3,5 10-2,-10-1-1,4 7-3,-6-1 2,2 2-4,-2-6 2,3 0-2,-1-5 2,2-4-3,2-8 2,3-2-3,3-4-2,0-7-8,10-3-13,0 0-10,-12-18-1,12 7 1</inkml:trace>
  <inkml:trace contextRef="#ctx0" brushRef="#br0" timeOffset="127382.2858">7892 16993 57,'0'0'35,"17"3"0,-6 7 1,2-4-23,14 11-3,0-3-2,11 9-1,1-3-2,5 5-2,-3 3 0,1-3-2,-4 1-1,-3 1 0,-3-3-1,-7 0-1,-3 1-1,-8-5-4,4 1-10,-7-6-22,-11-15 2,11 7-1,-11-7 2</inkml:trace>
  <inkml:trace contextRef="#ctx0" brushRef="#br0" timeOffset="127630.3">8381 16668 46,'0'0'32,"0"0"1,-1 23 0,-2-6-11,2 3-17,4 4-2,2 4-2,2 1-1,5 5-4,-5-3-13,-2-5-16,8 5 1,-8-12-2,5 3 2</inkml:trace>
  <inkml:trace contextRef="#ctx0" brushRef="#br0" timeOffset="127978.3199">8751 17004 67,'0'0'35,"0"0"1,15 5 1,-15-5-27,25-7-4,-7 2 0,6 3-3,0 1-2,2-2-2,2 5-4,-6-3-8,1 4-24,-5 7 1,-18-10-1,15 21 1</inkml:trace>
  <inkml:trace contextRef="#ctx0" brushRef="#br0" timeOffset="128150.3297">8815 17208 40,'0'0'31,"15"16"2,-4-9-1,9-4-15,0 4-10,2-3-6,2 2-21,-1-7-10,7 1-4,-5-11 3</inkml:trace>
  <inkml:trace contextRef="#ctx0" brushRef="#br0" timeOffset="128557.353">9795 16886 78,'-2'11'37,"0"7"1,-1 4 0,-13 3-29,6 14-2,-10 4-2,4 9-2,-7 0 0,3 3 0,-2 0 0,1 1-1,-1-4-2,0-7-1,7-8-3,-5-10-8,5-11-25,2-10-2,-2-15 0,3-12-3</inkml:trace>
  <inkml:trace contextRef="#ctx0" brushRef="#br0" timeOffset="128812.3676">9385 17033 92,'16'9'38,"-4"-1"2,-3 7-3,15 1-30,3 0-1,9 14-1,2 0-2,4 1-2,5 2 1,0 0-3,0-1-1,-4-2-3,1 4-17,-3-13-17,-12-10 0,-2-6-2,-11-13 2</inkml:trace>
  <inkml:trace contextRef="#ctx0" brushRef="#br0" timeOffset="129594.4122">10709 16921 60,'5'11'35,"-9"4"0,2 12 1,-2 4-22,-6-1-5,4 15-1,-7 0-3,3 2-2,-2-2 1,2-1-3,1-8 1,2-5-1,1-11 0,6-20-2,0 0 1,3-10 0,5-15 1,1-12 0,3-6-1,2-6 1,1-4-1,0-3 1,1 4 0,-2 3 1,-3 10-1,1 10-1,-2 10 2,-1 11-1,-9 8 1,20 19-1,-8 5 1,3 10 0,2 6 0,4 4 0,1 4 0,4 4-2,2-2 0,-2-4-4,9 5-16,-4-14-18,-9-9-3,2-4 1,-9-13 0</inkml:trace>
  <inkml:trace contextRef="#ctx0" brushRef="#br0" timeOffset="130789.4807">11618 16860 47,'0'0'33,"0"0"2,10 9-1,-5 5-20,-4-2-2,8 15-2,-5 1-2,6 12-2,-2 0-1,4 9-1,-2-3-1,3-4-1,-2-6-1,5-5 0,1-12 0,2-9-1,-1-10 1,3-11 0,1-8 0,-2-5 1,1-4-1,-2-7 0,-3 0 0,1 0 1,-1 5-2,-3 5 0,-3 7 1,1 7-1,-11 11 0,13 10 1,-9 12-1,-3 13 1,-4 10-1,0 12 2,-5 8-1,0 8 1,-3 6 0,-2 0 0,0 4-1,-1-7 1,3-3 3,0-10-2,1-4-5,10-59 1,-7 74-4,7-74-16,0 0-18,-3 26-2,4-44-2,2-13 0</inkml:trace>
  <inkml:trace contextRef="#ctx0" brushRef="#br0" timeOffset="131056.4959">12175 16532 68,'0'0'35,"-2"18"1,-1-1 2,-2 8-28,2-5-3,4 9 0,2-1-2,0 9-3,4-2-1,-3-2-5,6 2-27,-2 0-7,-7-9 1,1-5-1</inkml:trace>
  <inkml:trace contextRef="#ctx0" brushRef="#br0" timeOffset="131705.5331">12649 17024 59,'0'0'35,"-7"12"1,7-12 2,0 0-22,13 1-5,1-9-2,13 6-2,0-4-2,8 2 0,0-1-3,4 2-1,-2 2-2,-3 0-2,-1 5-4,-12-6-8,1 0-24,-5 5 0,-17-3-1,0 0 2</inkml:trace>
  <inkml:trace contextRef="#ctx0" brushRef="#br0" timeOffset="131931.546">12675 17230 93,'3'13'37,"5"-3"1,1 3-8,-9-13-22,29 3-3,-6-4-1,4 1-3,5 1-4,-1-10-10,5 2-26,2-3 1,-4-3-2,-1 0 3</inkml:trace>
  <inkml:trace contextRef="#ctx0" brushRef="#br0" timeOffset="132667.5881">13462 17071 37,'-17'9'33,"17"-9"4,-15 5-3,15-5-10,-10-2-6,10 2-5,0 0-3,12-8-2,6 9-1,3-2-3,8 4 0,1-1 0,4 1-1,0-1-1,1 2 0,-2 1-1,-1-1 0,-4-2 0,-1-1-1,-4 1 0,-4-1-3,-2 3-2,-17-4-10,15-2-26,-15 2-1,0 0 2,0 0-2</inkml:trace>
  <inkml:trace contextRef="#ctx0" brushRef="#br0" timeOffset="133409.6306">14787 16817 21,'8'-11'31,"3"9"4,-11 2-1,4-14-11,-4 14-2,0 0-4,6 11-4,-16-5-3,3 15-3,-8 3-1,-3 9-1,-7 3-2,-2 6 0,-5 1-1,0 4 0,-1 0-1,3-5-1,2-6 0,5-4 0,3-5 0,4-7-2,4-3 0,3-6-2,9-11-2,-11 9-3,11-9-18,0 0-14,3-17 2,-4-1 0,0-10 0</inkml:trace>
  <inkml:trace contextRef="#ctx0" brushRef="#br0" timeOffset="133681.6461">14355 16807 82,'4'11'40,"7"3"-1,4 6 1,1-2-30,11 9-2,4 0-1,8 6-2,4-1 0,4 1-2,-1 0-1,2-3 0,0-1-1,-3 1 0,0-1-2,-5-3-3,-3 2-5,-11-3-33,-1-9 0,-6-5-1,-19-11 1</inkml:trace>
  <inkml:trace contextRef="#ctx0" brushRef="#br0" timeOffset="134871.7142">15166 16478 16,'0'0'28,"4"-17"4,-4 17-7,3-10-2,-3 10-4,0 0-3,10-15-3,1 17-3,0-4-4,8 6 0,-1-2-2,8 6-1,-1-3-1,4 4 0,-1-1-1,0 3 0,-2 0 0,-5 6 0,-3 2 0,-6 3 0,-3 2-1,-7 3 1,-6 3 0,-6 3-1,0 2 0,-1 0 1,-4-1-2,2 1 2,2-1-1,3-1 0,4 0 0,5-4 0,3-4 0,6 1 0,5-3 1,4-6 0,3-1-1,3-1 1,0-3 0,2-4 0,-2-2 0,-2-5 0,-3-2-1,-2 1 1,-6-3 0,-3-4 0,-9 7 0,5-14 0,-5 14 0,0 0-1,-15-6 1,15 6-1,-19 11 0,9 1 0,0 7 0,-1 2 1,3 7-1,1 5-1,2 3 1,0 7 1,3 0 0,2 3 1,2 0-1,3 2 0,0-5 0,2-2 2,1 1-2,1-6 0,-1-6-1,-2 0 0,-2-5 0,-3-6 1,-5-3-1,-4-3 1,-6-2-1,-4-3 0,-4 2-1,-3-9-2,7 5-8,-4-1-28,4-7-2,6-3 1,1-7-1</inkml:trace>
  <inkml:trace contextRef="#ctx0" brushRef="#br0" timeOffset="140378.029">19881 4278 15,'-110'36'20,"11"24"-2,3 7-10,12 18 0,14 16 0,19 16 0,22 11-3,27 7-1,27 1-1,28-3-1,24-5-1,23-10 0,19-17 1,13-17 1,10-16 1,6-23 1,10-18 1,2-27 2,4-23 1,-7-28 0,3-13-1,-14-30-1,-8-21-1,-20-24 1,-21-16-2,-32-15-2,-29 3-1,-44 4-1,-42 14 0,-46 27 0,-48 42-2,-45 49-2,-47 45-13,-36 51-17,-22 49-2,-25 28 0,-5 35 1</inkml:trace>
  <inkml:trace contextRef="#ctx0" brushRef="#br0" timeOffset="178462.2074">17554 8606 46,'0'0'28,"14"18"1,-19 1-6,-6 2-5,-4 11-3,-12 0-4,0 14-4,-10-2-1,-1 5-1,-5-3-1,3 2-1,1-6-2,5-2-1,6-7-2,3-10-5,9-5-9,5-8-20,11-10 1,-5-17-1,4-12 1</inkml:trace>
  <inkml:trace contextRef="#ctx0" brushRef="#br0" timeOffset="178688.2203">17141 8636 60,'0'0'36,"0"0"-2,12 17 2,-2 5-20,2 1-8,12 13-2,0 2 0,6 7-2,2 1-2,4-3 0,-1-2-1,2-3-2,0-5-2,-3-12-4,3-3-13,0-9-17,-6-13 0,3-2-1,-3-12 2</inkml:trace>
  <inkml:trace contextRef="#ctx0" brushRef="#br0" timeOffset="179082.2429">18253 8596 31,'21'-10'31,"-10"-3"3,-2 9-1,-9 4-14,0 0-3,0 0-3,-12-6-6,-4 14-1,-11 2-1,-2 2-1,-7-1-1,0 6-2,-1-2 2,3 1-2,2-3 1,6 1-1,7-6 0,6 2-1,9-1 1,4-9 0,12 14 0,7-6-1,7-1 1,6 1 0,5-1-1,1-1 0,3 1-2,-4 1-2,-1 3-3,-11-7-3,-1 9-10,-15-2-17,-9-11 1,0 19-2,-15-12 3</inkml:trace>
  <inkml:trace contextRef="#ctx0" brushRef="#br0" timeOffset="179250.2525">18037 8892 29,'-27'4'32,"12"4"3,3-5 0,12-3-12,0 0-5,16 8-6,5 0-4,1-2-3,7 2-4,4 2-4,0-4-9,6 1-24,1 1 1,-4-5-2,3-2 2</inkml:trace>
  <inkml:trace contextRef="#ctx0" brushRef="#br0" timeOffset="179624.2739">18802 8622 48,'-19'8'33,"-3"1"3,-2 12-1,-4 7-19,-3 0-2,11 10-4,-1-3-3,10 8-2,8-1-2,9 0 0,9-6-1,10-4-1,6-10-1,5-6 1,1-12 0,2-11 0,-3-12 0,1-9-1,-8-9 1,-5-6-1,-8-4 1,-8-7-1,-10 3-1,-10 5 0,-10 9 0,-13 6-1,-2 17-6,-12 10-26,3 8-5,4 13 2,3 4-1</inkml:trace>
  <inkml:trace contextRef="#ctx0" brushRef="#br0" timeOffset="185115.588">18250 14640 26,'13'14'31,"-13"-14"1,20 5 1,-4-6-11,3-6-9,14 6-3,1-7 0,15 4-4,3-4 0,13 3-1,4-2-1,10 4-1,-1 0 0,4 3-1,-3 0 0,-2 6-1,-9 2 1,-8 2-1,-11 4 0,-9 3 0,-11 3 0,-8 6 0,-9 5 0,-6 3 1,-5 6-2,-3 5 1,-2 6-1,-2 5 1,-3 8-1,1 5 1,1 8-1,1 11 0,0 6 0,-2 7 1,2 5-1,1 7 0,0 1 0,1 7 0,-2 0 1,1 1-1,1-1 0,2 6 0,0-1 0,1 0 1,0 2-1,1-3 0,1-1 2,1 0 0,0-3 0,1-5 1,1-5-1,2-8 0,0-10 1,2-7 0,-1-10-2,1-12-4,-2-13 4,-6-51-2,10 67 1,-10-67-1,0 0 0,0 0 0,0 0 1,0 0 3,-56 12-4,56-12 1,-59-25-1,59 25 2,-84-22-1,31 12 1,-6 11 0,-3 4 0,-2-1 0,3 4-2,9 1-6,52-9-36,-72 19 1,72-19-1,0 0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4:43:16.36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7518 3255 55,'11'-1'33,"-11"1"1,-10 16-5,-1 6-15,-12 1 0,1 11-4,-11 3-3,1 8-2,-6 4-1,0 6-1,-5-5-1,5 0 0,1-4-1,3-1-1,5-8-1,2-7-1,7-5-4,1-15-7,19-10-24,-15 0 1,9-15-2,5-7 2</inkml:trace>
  <inkml:trace contextRef="#ctx0" brushRef="#br0" timeOffset="261.0149">6978 3361 70,'0'0'37,"10"-7"0,0 10 2,7 10-25,-3-2-3,11 10-1,0 0-3,4 11-2,1-1-2,3 4-1,-2 0-1,2-1 0,-1 1-2,-3-4-1,1 1-3,-6-12-8,2 0-26,-2-4-1,-5-8 1,-1-3-1</inkml:trace>
  <inkml:trace contextRef="#ctx0" brushRef="#br0" timeOffset="1464.0837">8331 3255 31,'0'0'33,"10"-2"0,-10 2-1,0 0-11,0 0 0,-14 1-8,14-1-5,-17 10-2,3-1-1,-8-1-1,-2 8-3,-6-1 2,-4 4-1,-5 2 0,0 0-1,-1 0 1,1 1-2,6-2 1,6-3 1,4-4-2,9 0 0,8-4 1,7 0 0,11-1-1,6-2 1,5 0 0,9 0 0,3 4 0,3-2 0,2 0-1,-1 2-1,-2 1-2,-6-4-2,1 4-5,-15-3-14,-5-1-16,-12-7 2,8 10 0,-8-10 1</inkml:trace>
  <inkml:trace contextRef="#ctx0" brushRef="#br0" timeOffset="1672.0956">7953 3669 66,'0'0'36,"-7"14"0,7-14 3,0 0-26,27 19-1,-9-16-3,9 4-2,1-1-3,4 0-2,3-1-5,-1-5-4,7 2-25,-5-2-7,-3-3 1,1-2-1</inkml:trace>
  <inkml:trace contextRef="#ctx0" brushRef="#br0" timeOffset="2140.1223">8782 3327 85,'-16'12'37,"-2"3"0,1 4 1,5 6-30,-6-3 0,8 10-3,1-1-2,6 2 0,3 2-1,8 0-1,4-2 1,8-2-1,5-5 0,5-6-1,3-8 1,4-4 0,0-14 0,-1-5-1,-1-10 1,-4-9-1,-6-6 1,-5-6-1,-8-6 0,-8-2-1,-8 0 1,-7 0-1,-11 9 0,-9 5 0,-6 10 0,-6 7-1,0 14-2,-1 4-4,10 8-30,3 12-2,7-1 2,15 3-2</inkml:trace>
  <inkml:trace contextRef="#ctx0" brushRef="#br0" timeOffset="3337.1908">9897 3293 57,'0'0'35,"3"20"-1,-5-6 0,0-4-15,1 12-12,-6 0 0,2 6-3,-3-1-2,2 4 0,-2-5-1,2 0 0,-1-1 0,2-3-1,0-5 0,2-2 0,3-15 1,-4 9-1,4-9 0,0-11 0,1-6 1,2-5-1,1-7 0,0-2 1,1-5-2,3-1 1,-1-1 1,3 2 0,0 4 0,-1 6 1,-1 4 0,0 7 0,-8 15 0,17-8 0,-17 8 1,19 23-2,-8-2 1,3 6 0,3 4 1,4 6-1,-3 1 0,5 2-1,-1 0 1,-1-6-1,2 1-3,-4-7-3,2 1-17,-4-11-19,-5-8 2,-2-5-1,-10-5-1</inkml:trace>
  <inkml:trace contextRef="#ctx0" brushRef="#br0" timeOffset="4538.2595">11013 3280 65,'0'0'35,"11"1"0,-11-1 2,-7 16-25,5 4-3,-9-3-1,2 9-3,-7 2-1,0 3-1,-5 3 0,-1-1-2,-3-1 0,2 0 0,-1-1-1,2-3 0,3-2-1,0-5 0,5-4-1,1-3-1,6-2-2,7-12-3,-8 11-12,8-11-17,0 0 1,-2-14-1,0-1 2</inkml:trace>
  <inkml:trace contextRef="#ctx0" brushRef="#br0" timeOffset="4819.2756">10642 3280 72,'10'4'37,"1"7"0,3 2 1,2 1-26,11 11-3,-1-4 0,7 8-4,0-1-1,1 3-1,0-3-2,1-1-1,-2 2-2,-5-5-3,1 4-5,-9-12-17,0-4-12,2-2 1,-4-10-1,-2-4 2</inkml:trace>
  <inkml:trace contextRef="#ctx0" brushRef="#br0" timeOffset="5039.2882">11138 3022 77,'0'0'37,"11"-10"-1,-11 10 1,9 22-27,-8-6-5,5 7-1,-2 1-4,0 3-3,4 6-7,-5 1-24,2-9-1,4 1-1,-1-8-1</inkml:trace>
  <inkml:trace contextRef="#ctx0" brushRef="#br0" timeOffset="5286.3023">11454 3365 85,'0'0'37,"18"0"0,-4-4 1,-2-4-29,12 2-3,-3-4-1,8 0-4,1 2-2,-2-3-3,0 6-6,-9-4-11,-5 7-17,-3 6 0,-11-4 0,-5 16 2</inkml:trace>
  <inkml:trace contextRef="#ctx0" brushRef="#br0" timeOffset="5447.3115">11419 3491 41,'-7'14'32,"7"-14"3,0 0-1,26 5-15,-4-11-6,9 4-4,2-5-6,1-1-11,3-2-25,6 6 0,-8-6-3,2 5 2</inkml:trace>
  <inkml:trace contextRef="#ctx0" brushRef="#br0" timeOffset="5721.3272">12393 3244 89,'-18'13'37,"-5"4"0,-4 5 2,-5 1-33,2 7-1,-1-2-1,4 4-1,1-2-1,4-2-2,7-3-1,0-6-2,8-3-2,-2-9-10,9-7-24,0 0 2,-14-7-2,10-6 2</inkml:trace>
  <inkml:trace contextRef="#ctx0" brushRef="#br0" timeOffset="5922.3386">11993 3222 81,'12'4'39,"4"5"0,5 4 1,10 10-29,-1-1 0,8 9-3,-1 1-3,3 4-3,1 1-2,-5-3-6,5 3-23,-6-9-11,-7-6 0,-4-6-2,-5-14 2</inkml:trace>
  <inkml:trace contextRef="#ctx0" brushRef="#br0" timeOffset="6570.3758">13105 3276 77,'14'10'37,"-7"1"0,-3 7 1,-3 7-29,-12 1-1,1 7-2,-6 0-3,0 0-1,-1-3-2,1-3 1,3-5-1,3-8 1,10-14-1,-9 7 1,9-7 0,8-24-1,1 1 1,1-6-1,0-8 0,4-4 0,-1-4 0,1 1 0,-3 2 0,-1 6 1,-2 6-1,0 12 2,-8 18-1,14-3 1,-7 20 1,3 11-1,0 7 1,6 5-1,1 5 0,5 2-1,1 3-2,2-4-3,3-1-26,-3-8-11,-2-11 0,-1-4 0,-6-15 0</inkml:trace>
  <inkml:trace contextRef="#ctx0" brushRef="#br0" timeOffset="7264.4155">13894 3207 81,'1'15'36,"1"7"1,-2 3 1,-2 1-31,6 8-1,2-4-1,6 3 0,2-5-1,10-4-1,5-11-1,6-4 0,4-9 0,3-7-1,1-9 0,0-7 0,-2-5-1,-6-2 2,-7-5-2,-6 1 1,-8 1 0,-6 6-1,-8 8 1,-5 10 0,-8 10 0,-2 10-2,-3 16 1,-3 13 1,-2 10 1,3 7-2,1 8 1,0 5 0,4 1-1,2-4 1,4-6-1,4-8-2,4-10-2,-2-11-2,7-8-6,-4-24-24,0 0-5,4-11 1,-2-19 0</inkml:trace>
  <inkml:trace contextRef="#ctx0" brushRef="#br0" timeOffset="7505.4292">14495 2765 91,'12'-5'37,"-12"5"1,7 19 1,-13 4-33,0 11-1,-2 6-1,0 4-3,0 2-1,-1 0-2,5 3-6,-6-5-26,6-8-5,2-3 1,0-9-2</inkml:trace>
  <inkml:trace contextRef="#ctx0" brushRef="#br0" timeOffset="7791.4456">14884 3340 79,'0'0'38,"0"0"0,13-4 1,6 4-25,4-10-8,11 3 0,0-3-4,2 1-3,-2 3-3,-7-2-8,-1 6-25,-10 4-2,-16-2 1,0 0-1</inkml:trace>
  <inkml:trace contextRef="#ctx0" brushRef="#br0" timeOffset="7967.4557">14840 3481 51,'-1'13'35,"1"-13"0,14 16 1,1-10-13,6-6-15,8 0-6,5 0-16,5-2-20,-5-7-1,6 1 0,-7-4-1</inkml:trace>
  <inkml:trace contextRef="#ctx0" brushRef="#br0" timeOffset="8480.4849">15578 3140 87,'0'0'37,"-2"9"1,2-9 2,-1 18-32,6 0-2,0 1-1,3 7-3,1 1 1,5 2-2,1 0 0,2-1 0,0-2 0,5-4-1,0-4 1,0-7 0,2-7 0,0-6-1,2-9 0,1-8 1,0-5-1,-1-4 0,-1-4 0,0-2 1,-3 1-1,-5 3 0,-3 7 0,-5 8 1,-9 15-1,0 0 1,-8 11-1,-6 18 0,-3 12 1,-3 10 1,-3 11-1,0 12 1,-1 5-1,0 4 1,-1 0 0,5-1 0,-1-2-1,3-8-1,3-8 0,1-9-3,5-8-4,-5-8-32,6-13-4,0-13 2,8-13-2</inkml:trace>
  <inkml:trace contextRef="#ctx0" brushRef="#br0" timeOffset="15822.905">7654 5272 32,'2'-9'28,"-2"9"1,0 0-1,0 0-16,0 0-1,-18 10-1,8 7-3,-8 1 0,-3 6-1,-8 2-1,-2 11-1,-6 1 1,-2 4-1,0-6-2,0 1 0,3-4 0,7 0-1,3-7 0,6-6-1,5-7-3,5-5-2,10-8-7,-9 8-12,9-8-10,-2-15-1,0-1 0,3 3 2</inkml:trace>
  <inkml:trace contextRef="#ctx0" brushRef="#br0" timeOffset="16110.9214">7194 5321 48,'6'-11'33,"-6"11"2,12 12-1,-12-12-18,19 24-3,-4-6-2,9 7-3,0-1-2,7 3-1,0-1-3,2 0 1,1 2-2,1-1-1,-1-2-2,-4-4-2,0 4-4,-8-11-10,0-3-19,-2 0-1,-6-7 1,-1-3 0</inkml:trace>
  <inkml:trace contextRef="#ctx0" brushRef="#br0" timeOffset="16378.9368">7784 4930 77,'0'0'36,"0"0"0,10-7-3,-6 24-27,-4 3 1,3 4-2,-3 3-3,2 7-2,-1 1-2,-3-1-6,5 3-16,-4-4-12,-4-6 1,3 1-2,-4-2 2</inkml:trace>
  <inkml:trace contextRef="#ctx0" brushRef="#br0" timeOffset="16664.9531">8106 5319 63,'-15'12'36,"15"-12"-2,0 0 1,0 0-21,0 0-5,14-5-3,6 1-2,4-3-2,5 2 0,3 0-2,-3-1-2,5 3-6,-11-2-11,-4 4-18,-4 8 1,-15-7 0,7 13 0</inkml:trace>
  <inkml:trace contextRef="#ctx0" brushRef="#br0" timeOffset="16873.9651">8006 5547 62,'-14'7'36,"12"2"-1,2-9 0,10-2-22,9 4-4,2-8-2,8 0-2,3-2-4,3 4-4,5 2-14,-2 0-19,-5-3 0,2 1-1,-6-1 0</inkml:trace>
  <inkml:trace contextRef="#ctx0" brushRef="#br0" timeOffset="17266.9876">9288 5238 58,'0'0'36,"0"0"-1,0 0 2,-10 9-20,4 3-5,-10 0-2,1 10-5,-10 1-2,-2 3 0,-5 1-2,0 4 0,-1 1 0,0 1-1,2-3 0,2-6 0,7-4-1,5-2-2,5-2-1,0-14-7,12-2-23,0 0-3,-4-20-1,7 7 0</inkml:trace>
  <inkml:trace contextRef="#ctx0" brushRef="#br0" timeOffset="17507.0013">8834 5210 70,'11'5'37,"0"3"0,8 9 2,10 6-24,-6-4-5,13 12 0,0 0-3,6 3-2,0 0-2,2 2-1,-3-5-2,0-2-1,-4 0-5,-10-10-16,-4-1-19,-6-3 1,-8-11 0,-9-4-1</inkml:trace>
  <inkml:trace contextRef="#ctx0" brushRef="#br0" timeOffset="18483.0571">10414 5242 33,'0'0'32,"0"0"1,5 12 0,-6-2-9,-1 9-13,-9-1 2,2 6-5,-4 0-3,0 7-2,-1-3 0,2 2-1,-2-4-1,3-2 0,1-4 0,4-4-1,1-3 1,5-13 1,0 0-2,0 0 1,3-12 0,2-4 0,3-6 1,0-5-2,-1-8 0,3 1 0,2-2 1,-2-3 0,-1 3 0,1 4 0,-2 2-1,0 10 2,-1 5-1,0 5 1,-7 10-1,13 3 1,-3 10 0,3 6 0,0 6 0,5 6 0,0 3 0,4 6 0,1 0 0,-1-1 0,-1-4-2,1 2-1,-1-5-1,-3-6-2,3 3-6,-8-7-29,1-9-2,-2-1 0,-12-12 1</inkml:trace>
  <inkml:trace contextRef="#ctx0" brushRef="#br0" timeOffset="19633.1228">11717 5100 35,'5'11'32,"-5"-11"1,11 11 0,-3 3-15,-4-1-2,7 12-2,-3 0-5,5 8-2,-3-1-1,4 1-2,-2-2 0,4 0-2,-2-6 1,3-5 0,-2-8-2,4-4 1,-1-8-1,4-5 1,0-7-1,4-6 0,-5-9-1,3-1 1,-2-3 0,-2-3 0,-5 2-1,-2 2 1,-4 4 0,-4 10 0,-5 16 0,0 0 0,0 0-1,-6 25 0,-3 5 1,0 9 0,-2 5-1,-2 8 0,0 1 1,2 7-1,-2-2 1,1-7-1,0-3 0,3-1-1,2-5 0,0-8 0,1-5-3,0-9 0,4-5-4,2-15-4,-2 13-18,2-13-10,5-16 1,4-4 0</inkml:trace>
  <inkml:trace contextRef="#ctx0" brushRef="#br0" timeOffset="19901.1381">12278 4819 89,'11'-4'36,"-11"4"1,12 3 1,-6 13-32,-4 4 0,6 11-1,-7 4-1,2 4-1,-3 3-2,0-1-1,0-1-5,-3-6-5,4-3-28,-2-2-1,0-10 1,1-5-2</inkml:trace>
  <inkml:trace contextRef="#ctx0" brushRef="#br0" timeOffset="20388.1661">12533 5199 54,'0'0'36,"11"9"-1,-1-8 2,7-5-15,6 10-13,0-5 1,7 3-3,0-5-4,3 3-2,-1 0-1,-3-2-4,0 4-8,-11-6-18,-7 1-7,-11 1-1,1 10 1</inkml:trace>
  <inkml:trace contextRef="#ctx0" brushRef="#br0" timeOffset="20595.1779">12516 5381 58,'0'0'35,"0"14"1,0-14 1,19 4-18,-1 1-8,0-7-1,10 7-2,-2-4-3,2-2-3,3 3-4,-3-4-12,1-2-25,1 5 1,-4-5-1,-3-2 0</inkml:trace>
  <inkml:trace contextRef="#ctx0" brushRef="#br0" timeOffset="21156.21">13401 5266 83,'0'0'38,"0"0"-1,18 2 3,-4-7-31,11 6-2,4-5 1,5 1-2,2-4-3,6 6 0,1-1-1,0 0 0,-2-1-2,-2 0-2,-5 1-2,-4-1-3,-1 9-8,-9-6-25,-5 1-1,-6-2 1,-9 1 0</inkml:trace>
  <inkml:trace contextRef="#ctx0" brushRef="#br0" timeOffset="21558.233">14773 5018 71,'10'14'35,"-16"-4"0,-1 4 1,-10 8-25,-5-2-5,1 9 0,-9 0 0,1 11-2,-5-4 0,2 1 0,-1-1-1,0 0-1,2-6-1,3-1 0,2-5 0,4-5-2,3-5 0,1-3-2,7 0-2,1-10-6,10-1-19,-10 1-9,10-1 1,-13-15 0</inkml:trace>
  <inkml:trace contextRef="#ctx0" brushRef="#br0" timeOffset="21851.2498">14205 5024 83,'5'-9'38,"-5"9"1,19 6 2,-19-6-31,31 26-1,-4-8-1,9 11-2,1 1-1,7 3-1,1 0-2,2 8 0,1-2 0,-4-4-1,-4-1-1,-5-1-4,-2-2-3,-12-3-32,2-6-3,-7-12 0,-16-10-1</inkml:trace>
  <inkml:trace contextRef="#ctx0" brushRef="#br0" timeOffset="31589.8068">10498 4350 3,'0'0'10,"-10"1"1,10-1-1,-10 3-1,10-3 1,-10 5-1,10-5 0,-12 4 0,12-4 1,-10 5-1,10-5 0,-15 7-2,15-7 0,-13 8 0,13-8-2,-13 8 0,13-8-1,-13 11-1,13-11 0,-9 14-1,9-14 0,-11 16 0,5-7 0,3 3-1,-2 0 1,1-2 0,0-1-1,2 5 1,0-3 0,2 2 2,-1-3-3,2 2 1,0-1 0,2 2 0,0 0-1,1-3 1,-4-10-1,9 20 0,-3-9 1,-6-11 0,13 15-1,-13-15 0,14 12 1,-14-12-1,18 8 0,-9-4-1,2-5 1,-1 4-1,1-3 1,1-3 0,-1 0-2,0 0 1,-1-4 0,-1 1 0,1-1 0,-10 7 1,17-17-2,-17 17 1,13-13 1,-13 13-1,13-12 1,-13 12-1,9-16 1,-9 16-1,8-13 1,-8 13 0,6-20 0,-6 20-1,5-18 1,-4 8 0,-1 10 0,0-19 0,-1 7-1,1 12 1,-3-16-1,0 6 1,0-1-1,3 11 1,-9-19-1,9 19 0,-11-17 1,3 7 0,0-2-1,8 12 0,-18-15 0,6 6 1,2 2-1,-3 1 0,0-1 0,0 4 0,0 1 1,0-3-1,-1 5 0,2 1 0,-2-1 0,2 2-1,0 3-1,-4-1-4,6 5-14,-4 3-17,-4-6 1,0 6-2,-3-6 2</inkml:trace>
  <inkml:trace contextRef="#ctx0" brushRef="#br0" timeOffset="46817.6778">4041 7119 2,'-21'16'6,"-3"-2"0,0 7-1,-4-3 1,2 9-1,-5 1 1,0 6 0,-1-2 0,0 6-1,-2 4 0,2 4 0,-3 4 0,-1 4-1,-1 3-1,0 6 0,-1 7 0,2 4 1,1 3-2,1 3 1,4 6-1,1 3 1,3 1-1,4 3 1,3 1-2,1 2 1,3 4-1,1 2 0,2-2 0,0 1 0,0 3 0,5-1 0,-4-1 0,6 1 0,-1-1 1,5-5-1,3-1 0,1-1 1,5-4-1,0-3 0,8-3 0,1-8 0,4-1-1,3-5 1,2-5-1,5-7 0,3-3 1,6-2-1,1-4 1,3-4-1,3-4 1,0-6-1,2-3 0,2-5 1,3-3-1,-2-8 1,4-4-1,0-6 0,1-4 1,3-5-1,2-6 1,-3-3-1,0-7 1,2-4 0,-2-7 0,-3-5-1,1-5 1,-5-6 0,1-6 0,-1-6-1,-2-6 0,-1-9 1,-3-4-1,-1-5 0,-4-7 0,-4-6 1,-2-8-1,-7-3 0,-4-6 0,-6-3 0,-6-7 1,-6-5-1,-2-2-1,-4-2 1,-4 0 1,-3-2-1,-5-1 0,-3 0 0,-4 3-1,-3 0 2,-3-4-1,-4 1 0,-3 3 0,-2 4 0,-3 5 0,-4 8 0,-2 8 1,-7 11-1,-2 13 0,-9 17 1,-9 8-1,-8 15 0,-6 13-1,-3 12-1,-3 11-3,1 11-7,1 13-16,-3 1-1,15 14 1,-3-4 0</inkml:trace>
  <inkml:trace contextRef="#ctx0" brushRef="#br0" timeOffset="48087.7504">7785 7025 14,'-38'33'15,"1"12"-11,-3 7 1,-2 10 2,-1 9 0,3 13 0,-4 9 1,4 11-2,0 6 1,4 8-1,6 8-2,2 6-2,3 2 1,1-1-1,7 4 1,1 1-1,5 0 1,2 3 1,4-3-1,3 2 1,5 2-1,3-1 0,4-4 0,4-2 0,6-4 0,5-6 0,7-4 0,7-12 1,6-12-1,7-10 0,7-9-1,6-15 1,5-9-2,3-14 1,6-10-1,3-11 0,4-8-1,1-12 1,2-11 0,-1-9-1,1-7 1,0-8-1,-3-6 1,-1-7 0,-6-9-1,-2-6 1,-3-2-1,-6-5 0,-5-8 1,-3-3-1,-5-9 0,-7-6 0,-5-3 0,-5-5 0,-5-9 1,-7-9-2,-4-4 1,-10-8 0,-6-7 0,-6-4 0,-6-6 0,-8-3 1,-4 1-2,-8 2 1,-7 4 1,-8 4-2,-6 8 1,-13 7 0,-11 10 0,-6 10 0,-12 9 0,-5 9 0,-6 12 0,-10 12 0,-5 9 0,1 12 0,-2 14 0,-1 12 0,0 10 0,3 15-1,-1 7-2,9 14-5,7 8-12,2 5-11,17 15 0,3-4 0,18 9 0</inkml:trace>
  <inkml:trace contextRef="#ctx0" brushRef="#br0" timeOffset="49135.8104">12077 6765 14,'-73'55'22,"10"16"0,-4 1-12,3 12 0,2 2 1,3 8 0,0 8-2,2 3 0,5 7-1,0 3-1,3 5-2,4 1 0,6 9-1,2 2-1,7 3 0,3 3-1,8 4 0,3 3-1,8 3 1,5 1-1,8-3 1,7-1-2,6-2 2,8-4 0,6-3-1,10-10 1,7-4-1,6-12 1,6-4 0,7-12-1,6-8 1,4-16-1,11-8 0,3-15 1,3-9-2,4-13 2,5-11-2,1-16 1,3-11-1,1-10 1,-1-14 0,-4-9-1,0-14 1,-3-12-1,-3-9 0,-1-9 0,-6-11 0,-7-11 1,-7-7-2,-8-10 1,-6-6 1,-10-10-2,-8-8 2,-13-6-2,-10 0 1,-9-3 0,-10-5 0,-9 1 0,-13 0 0,-9 3 0,-12 3 1,-12 8-1,-10 5 0,-10 11 0,-10 13 0,-12 11 1,-9 11-1,-10 12 0,-6 15 0,-7 6 0,-9 10 0,-6 12-1,-5 4-1,0 10-6,-3 8-20,-2 2-7,4 11 1,-6 0-1</inkml:trace>
  <inkml:trace contextRef="#ctx0" brushRef="#br0" timeOffset="50472.8868">4253 8200 9,'0'0'17,"0"0"1,2-12-2,-1 0-3,5 3-3,3-6 0,3-1-4,3 1-1,5-2-1,3-2-1,7-3-1,4 0-1,5-4 2,6 1-1,6-1 1,6 1 0,9-3-1,7 4 1,-1 0 0,9 2-1,2 2 1,7 3-2,3 1 2,6 1-2,0 3 1,1-2 0,4 5 0,2 2-1,3 1 1,2 0 0,-3 4-1,-1 2 0,0 1 0,3 5 0,-3 0 0,4 2 0,-6 0 0,0 5 0,-2-1 0,-1 3 0,-5 1 0,-4 4-1,-8 2 1,-7 1 0,-6 5 0,-6 2 1,-8 0-2,-4 1 1,-6 0 0,-6 1 0,-4-3 1,-1 2-2,-5-4 1,-1-1 0,-3-5 0,-4 0 0,-3-5-1,-2-2 1,-4-7-1,-4 0 0,-11-7-2,11-1-3,-11 1-10,0 0-18,-4-22 1,0 8-2,-6-7 1</inkml:trace>
  <inkml:trace contextRef="#ctx0" brushRef="#br0" timeOffset="50825.907">7866 7874 45,'0'0'26,"0"0"3,7 17-1,-7-17-22,5 20-1,1-4-1,-1 2 2,3 2-2,1 1 1,4 3-2,-2-2 1,4 5-2,-3-3-1,1 2 2,-4 0-2,-1 3 1,-5-1 0,-5-2 0,-5 0-1,-5-1 1,-8-1 0,-3 0 0,-5-5-1,0-4 0,-1-3-4,0-3-8,4-8-23,7 1 1,-1-14-2,7-1 2</inkml:trace>
  <inkml:trace contextRef="#ctx0" brushRef="#br0" timeOffset="51508.9461">3944 8295 8,'-13'27'23,"-11"-6"1,13 6-7,1-4-1,6 1-5,6 1 0,6-9-3,9-3 0,2-11-2,8-2-1,1-8-1,0-5 1,-3-7-1,0-4-1,-8-5-1,-3 3 0,-10 0 1,-9 2-2,-10 7 1,-4 4-3,-4 9 0,-6 5-5,3 12-8,4 3-16,2-2-2,16 6 1,6-10 0</inkml:trace>
  <inkml:trace contextRef="#ctx0" brushRef="#br0" timeOffset="52248.9884">7933 8498 1,'-21'8'24,"7"13"2,-9-9 3,4 9-10,2 2-4,6 0-2,3 3-2,4-4-2,9 0-2,3-8-1,11-1-2,4-7-1,5-8 2,1-6-3,5-5 1,-5-8-2,1-2 1,-5-4 0,-4 0-1,-9-4-1,-8 1 0,-10 0 0,-12 3 0,-5 6-1,-9 2-1,-2 8-1,-7 4-3,6 9-8,1 4-11,6 2-7,14 8-2,6-6 2</inkml:trace>
  <inkml:trace contextRef="#ctx0" brushRef="#br0" timeOffset="53218.0438">8259 8436 11,'8'-19'20,"13"9"1,-4-13-10,7 2-1,2-1-2,6-2 0,4-4-2,4-2-1,5 3-1,7-4 0,6 3-1,7-1-1,7 0-1,6-1 1,6 2-1,6 2 0,6-2 0,7 1 0,4 2 0,3 1 0,3 3 1,3 1 1,4 3-1,1 0 1,2 5-1,-2 4 2,0 3-1,-1 1-1,0 5 1,-6 2-1,-4 6 0,-5 3 0,-1 2 0,-9 1 0,-1 4 0,-7 4 0,-4 2-1,-3 1 0,-4 0 1,-3 0-1,-3 3 0,-5 1 0,-5-1 2,-5-3-2,-5 1 0,-5-3-1,-5 0 1,-7 0-1,-6-5 1,-5-1 0,-6 0-1,-5-5 1,-11-13 0,4 16-1,-4-16-1,-12 2-4,1-7-8,0-8-20,1 3 1,-2-10-2,5 3 2</inkml:trace>
  <inkml:trace contextRef="#ctx0" brushRef="#br0" timeOffset="53600.0656">11963 8019 33,'0'0'26,"11"5"3,-11-5-1,10 2-20,4 6-1,1-2 1,3 3 0,1-1-2,4 5 0,-2-1-2,3 2 0,-3 1-1,-3 3-1,-3 0-1,-3 4 1,-8 0-1,-5-1 1,-9 2-1,-4 3 0,-9-2 1,-4-1 0,-5-3-1,-1-2 0,-1-4 0,5 1 0,2-6 0,4-5-3,8-1-2,4-5-4,11 2-10,0 0-15,14 3-1,2-3 0,2-4 0</inkml:trace>
  <inkml:trace contextRef="#ctx0" brushRef="#br0" timeOffset="54028.0902">12348 8467 17,'-21'7'25,"5"12"3,-9-8 2,2 6-16,3 4-2,2-1-2,6 4-2,5-6-1,8 2-1,4-7-2,11 3-1,4-10 1,4-2 0,3-6-2,2-5 1,-1-6-2,-3-1 1,-3-5 0,-4-3-1,-6-4 0,-5 0-1,-10-1 1,-4 4 0,-10 3 0,-3 2-1,-7 8-3,-4 2-6,0 7-25,4 10 1,-2-1-1,11 6 0</inkml:trace>
  <inkml:trace contextRef="#ctx0" brushRef="#br1" timeOffset="80598.6099">3410 11262 47,'0'0'31,"0"0"1,2 10-9,-2-10-8,-5 11-3,5-11-6,-13 22 0,2-8-3,2 7 0,-6-4-1,2 9 1,-6-2 0,0 1-1,-3-1 0,1-1 0,-2-2 0,1 0-1,3-6 1,2-2-1,4-6-1,0 0 0,13-7-2,-14 4-2,14-4-5,0 0-9,-10-15-17,10 15-1,-3-17 0,0 6 2</inkml:trace>
  <inkml:trace contextRef="#ctx0" brushRef="#br1" timeOffset="80905.6275">3093 11334 44,'0'0'31,"0"0"2,7-10-2,-7 10-16,0 0-2,14 16-2,-14-16-4,21 24-1,-8-8-2,7 5 0,-2 0-1,5 2 0,-1 0-1,3 0 0,-2 0-1,1-5 0,-1-5-1,-2-2-1,-2-2-2,-2-3-3,1 1-11,-1-6-21,-5-7 1,-1 2-1,-11 4 1</inkml:trace>
  <inkml:trace contextRef="#ctx0" brushRef="#br1" timeOffset="81151.6416">3691 11515 49,'13'11'36,"-5"-2"-1,4-1 0,-8 12-13,-3-10-11,4 9-3,-5-3-4,1 4 0,-2-2-2,-1-1-1,-2 2-1,-1-4-2,3 1-4,2-16-8,-11 12-23,11-12 0,-10-2 0,10 2 0</inkml:trace>
  <inkml:trace contextRef="#ctx0" brushRef="#br1" timeOffset="81713.6737">3850 11224 58,'9'-5'33,"-9"5"1,0 0-5,8 13-15,-9-3-1,7 9-5,-5-1-2,4 5-1,-1-2-1,3 4-1,1-3 0,4-6-1,-1-2-1,5-6 1,0-5-1,2-3 0,2-4 0,1-6 0,0-4 0,0-1 0,-2-2-1,-1-2 1,-5 0-1,-2 2 1,-1 1-1,-3 6 0,-7 10 1,3-10-1,-3 10 1,-1 16-1,1 1 1,-2 6-1,-3 7 1,-1 4-1,-2 6 1,0 3 0,-2 0-1,-2 0 0,-1-2 0,1-3 0,2-4 0,1-4 0,1-6 0,2-4 0,-1-7 0,3-1-1,2-3-2,2-9-5,0 0-25,0 0-7,0 0 1,0 0-2</inkml:trace>
  <inkml:trace contextRef="#ctx0" brushRef="#br1" timeOffset="82715.731">13034 11175 29,'0'0'30,"9"-2"3,-9 2 0,0 0-14,-10 19-3,0-7-3,4 10-5,-8-2 0,1 6-3,-6-3 0,1 5-1,-3-1-1,0 1-1,-3-5 0,1-1 0,1-4-1,1 0 0,3-3-1,3-5-1,5-2-2,-1-6-2,11-2-7,0 0-11,-8-14-15,9 3 1,-1-9-1,0 0 2</inkml:trace>
  <inkml:trace contextRef="#ctx0" brushRef="#br1" timeOffset="82989.7466">12704 11176 47,'0'0'34,"0"0"3,16 8-2,-9 3-12,0 1-10,13 8-4,-3 1-2,9 5-2,-1 1-1,3 1-1,2-2-1,0 2-1,1-6 0,-2 0-1,-2-3 0,-1-3-2,1-1-1,-5-5-2,1-2-5,-8-8-15,0-2-14,-2-5 2,-2-6-2,-3-1 3</inkml:trace>
  <inkml:trace contextRef="#ctx0" brushRef="#br1" timeOffset="83778.7917">13199 10885 75,'0'0'38,"16"19"-1,-9-5 1,-6 0-27,7 9-3,-5-2-2,3 1-3,-4 1-2,-1-3-2,0 1-4,-5-8-3,4 4-14,-5-8-16,5-9 0,-15 7-1,6-7 3</inkml:trace>
  <inkml:trace contextRef="#ctx0" brushRef="#br1" timeOffset="84133.8121">13596 11439 57,'8'12'38,"2"6"0,-6 1 1,-9-4-18,4 13-8,-10-3-5,2 7-3,-6 1-3,1 0-1,-2-3-1,-1-4-3,2 1-3,-3-14-8,8-4-25,-2-5 0,0-12 0,2-4 1</inkml:trace>
  <inkml:trace contextRef="#ctx0" brushRef="#br1" timeOffset="84680.8434">14008 11114 65,'17'11'36,"-5"2"0,1 9-5,-3 7-14,-8-3-7,5 10-1,-2-2-3,4 3-1,2-3-2,8 3 0,0-12 0,9-4-1,2-7-1,4-10 0,2-10 1,2-4-2,-2-8 1,-4-7 0,-4-4 0,-4-1-1,-6 1 0,-4 3 0,-6 5 0,-6 5 0,-2 16 0,0 0-1,-16 5 2,3 17-1,-1 10 0,-3 9 0,0 8 0,-3 9 0,-2 5 1,1 0 0,0 2-1,-2 1 0,2-5 1,2-5-1,0-6 1,5-9-1,1-9 0,4-9-2,5-7 0,4-16-4,0 0-4,0 0-22,3-19-9,4-1 1,-1-8 0</inkml:trace>
  <inkml:trace contextRef="#ctx0" brushRef="#br1" timeOffset="84940.8583">14563 10811 106,'22'0'40,"-1"8"2,-2 16-7,-4 2-27,4 11-2,-9 6-2,-3 9-2,-3 3-4,-8-8-11,-2 4-28,-3-11-1,-5-13 1,3-11-2</inkml:trace>
  <inkml:trace contextRef="#ctx0" brushRef="#br1" timeOffset="90609.1825">10926 2704 6,'-27'3'8,"3"6"1,-5-4-1,4 7-2,-5 1 0,0 3-1,0 0-2,-1 6-1,1 2 0,-1 6 0,-3 5 1,2 6-1,0 2 0,0 8 1,2 4-1,2 3 1,3 3-1,6-1 0,5 1 0,4 1-1,6-3 1,8-1 0,4-2 0,6-2 0,3-2-1,3-4 0,2-3 0,5-7 0,2-2 1,3-6 0,5-4 1,1-3 0,4-5 0,5-3 0,0-4-1,2-4 0,-1-5 0,0-4 0,-2-3 0,0-6-1,-1-6 0,-4-5 0,-1-3 0,-3-5 0,0-5 0,-2-5-1,-1-1 1,-7-3 1,0-2 0,-3 0 0,-2-1 0,-6-3 0,-2 0-1,-6-4 1,-4-3-1,-4-3-1,-6-5 1,-3-2-1,-6-5 0,0 1 0,-6 8 0,-3 4 1,-1 7-1,-5 10-1,-2 5 1,-3 12 0,-4 8-1,-3 9 1,-4 1-1,1 6-1,-5 3-2,5 1-2,2 5-9,3-6-13,11 7 1,-1-10 0,17 8 0</inkml:trace>
  <inkml:trace contextRef="#ctx0" brushRef="#br1" timeOffset="91191.2157">11875 2370 17,'4'11'25,"-13"5"-1,1 2-9,-6 7 1,-3-1-3,-3 12-2,-5 1-1,1 5-1,-6-3-3,2 1 0,-1-5-2,3 1 0,2-4-2,3-8 0,7-5-5,0-6-4,6-3-4,8-10-9,-12 0-11,12 0-1,0-18 1</inkml:trace>
  <inkml:trace contextRef="#ctx0" brushRef="#br1" timeOffset="91499.2334">11484 2457 27,'10'-2'30,"-10"2"3,15 6-2,-2 3-18,0-1-1,8 8 0,-1-4-4,5 5-2,1-3-2,1 9-1,2 0-1,1 0-1,-1-1 0,-2 1 1,-1-3-2,-2-2 1,-1 0-5,-3-7 0,-2 2-8,-5-6-8,-3-7-14,4 1 0,-14-1 0,15-6 1</inkml:trace>
  <inkml:trace contextRef="#ctx0" brushRef="#br1" timeOffset="91932.2582">12089 2652 17,'-9'20'27,"0"-14"3,7 4 0,-5 1-15,7-11-2,-6 18-3,6-18-3,3 18-2,-3-18-1,20 12-1,-6-7-2,5-2 0,1-5 1,1-1 0,1-1-2,1-7 1,-5-2 1,-1 0-4,-5 0 4,-2-2-1,-6 1-2,-4-1-1,-7 1 1,-6 5 0,-5 3 0,-4 1 1,-4-1-2,-4 4-1,5 4-2,-2-1-11,0 1-15,16 2-1,-1-8 1,12 4-1</inkml:trace>
  <inkml:trace contextRef="#ctx0" brushRef="#br1" timeOffset="93685.3585">14383 2581 7,'-31'-4'9,"2"6"-1,-7 0 0,0 9-1,-4-3 1,1 8-2,-7 3 0,2 3-1,-4 4 0,2 3-3,-1 0 2,0 2-3,2 5 1,2 0 0,5 1 0,0 7 1,4 0-2,2 5 2,5 3 0,5 1 0,2 4-1,5 1 0,1 1 0,5 0 0,4 0-1,4 0 0,4-1 0,3-1-1,4-1 1,2-2-1,3-1 1,5-2 0,0-4 0,6-4-1,2-2 1,2-6-1,2-4 1,2-3 0,2-5-1,4-6 1,2-2-1,2-4 1,0-6-1,3-4 1,3-5-1,0-5 0,0-5 1,0-1 0,1-6-1,-5-4 0,1-1 0,-6-4-1,-1-1 1,-1-2-1,-4-3 0,0-3 0,-4-3 0,-1 1 0,-1-4 1,-2-2-1,-6-2 1,0-2 0,-5-2-1,-1-5 1,-4 0 0,-2-7 0,-5-3 0,-2-2-1,-4-4 0,-6-1 0,-4 4 0,-7 4-1,-4 0 0,-5 8 0,-5 13-1,-6 7 2,-4 10-1,-4 9 2,-2 3-1,-2 6 1,1 8-2,-1 3 2,1-1-3,6 1-5,5 7-12,0-11-2,15 13-2</inkml:trace>
  <inkml:trace contextRef="#ctx0" brushRef="#br1" timeOffset="94527.4065">14951 2374 3,'0'0'26,"8"17"1,-8-17 2,5 21-13,5 0-1,-2-1-3,4 4-2,-1-2-2,2 5-2,2-5-2,-1-4-1,2-4-1,0-2 0,0-4-1,1-6 0,1-4-1,-1-3 1,1-6-1,1-2 0,-2-2 0,1-5 0,-2-3 0,0-2-1,-4-2 2,0 2-1,-4 3 0,-4 2 0,-3 6 0,-1 14 1,-9 3-1,-1 12 1,0 8-1,-3 9 0,-2 8 2,2 6-1,-2 4 0,3 1 0,-1-4 0,3 3 0,2-5 0,2-5 0,0-7-1,2-8-1,3-4-2,-1-8-7,2-13-15,7 14-7,-7-14-2,6-11 1</inkml:trace>
  <inkml:trace contextRef="#ctx0" brushRef="#br1" timeOffset="94961.4314">15452 2580 2,'-11'6'27,"8"8"0,-9-4 3,3 4-15,6 0 1,0-1-3,7 3-2,1-6-4,6 3-1,1-3-2,6-3 0,-1-6-2,3 0 0,0-4 0,2-7 1,-2-2-3,-1-2 0,-2-4 0,-3 3 0,-3-2 0,-4 0 0,-6-1-1,-5 4-1,-7 3 2,-6 4 0,-5 6 0,-5 0-1,-1 4-2,-1 3-2,3 11-8,3 1-18,0-7-1,10 1 1,-2-10-1</inkml:trace>
  <inkml:trace contextRef="#ctx0" brushRef="#br1" timeOffset="103202.9027">9322 4792 23,'-31'-6'17,"-11"-3"-2,0 7-2,-7 1-1,-5 6-1,-7 3-3,-2 7 0,-5 3-1,-2 8-2,2 11-1,0 8 0,4 8 0,4 4-1,11 11-1,4 5 0,13 8 0,10 4 0,8 2 0,12-1-1,12 2 0,9 0 1,9-6-1,9-5 0,8-7-1,7-12 1,7-5 0,5-11 0,3-11-1,6-10 1,1-7-1,-1-10 1,-2-8-1,-2-6 0,-5-10 1,-4-10-2,-4-3 2,-5-8-1,-6-12 1,-4-9-1,-5-6 0,-10-12 1,-5-7 0,-7-4 0,-8-8 0,-10-2 0,-9 4-1,-10 4 1,-8 5 0,-6 12-1,-7 13 0,-5 10-1,-3 14 0,-1 16-2,0 6-5,7 18-7,6 15-16,3-1-1,13 17 2,5 4 0</inkml:trace>
  <inkml:trace contextRef="#ctx0" brushRef="#br1" timeOffset="103903.9428">9744 6135 62,'0'0'32,"6"-11"-1,-6 11-6,0 0-20,0 0-1,-12 10 0,2 3-3,-2 8 1,-1 3-1,-4 2 0,-2 4 2,-3 3-2,-4-3 1,1 4-1,-3-3 1,0-4-1,2-5-1,1-1-1,4-5-1,4-8-2,5-2-4,1-10-5,11 4-11,-1-12-9,1-3 0,5 2 2</inkml:trace>
  <inkml:trace contextRef="#ctx0" brushRef="#br1" timeOffset="104151.9571">9405 6149 31,'0'0'30,"8"15"2,-2-4 0,2 1-16,14 7-4,-3 1 0,10 6-2,0-2-5,6 6-1,-1-2-1,1-3-2,-2 3-3,-4-5-4,2 0-7,-7-6-12,-2-4-8,0-3-2,-9-10 1</inkml:trace>
  <inkml:trace contextRef="#ctx0" brushRef="#br1" timeOffset="104579.9816">9950 6416 15,'-11'6'28,"6"9"1,-7-8 3,3 2-13,0 8-6,-1-4-1,6 4-2,0-4-4,8 3 0,1-4-2,7 3-1,3-6-1,3-4 0,3-4-1,4 1 0,-2-5 1,0-2-1,-2-6-1,-2-2 1,-5-3-1,-2-1 1,-8 1 0,-4-4-1,-4-2 0,-9 3 0,-3 1 0,-4 0 0,-3 7-1,-5 2-3,5 5-3,-6 2-13,2 5-13,9 3-1,1-2-1,17-4 1</inkml:trace>
  <inkml:trace contextRef="#ctx0" brushRef="#br1" timeOffset="106769.1068">14255 4674 13,'-46'28'11,"4"12"-1,-3 1 1,8 9-1,-2 5-2,8 5 0,2 5-1,5 7 1,6 1-2,6 3-1,7 2-2,6 1 1,8-1-2,8-1 0,6-3-1,9-8-1,8-2 1,5-7-1,6-9 1,5-7-1,5-5 0,2-9 1,2-8-1,-1-6 1,3-10 0,-2-11-1,-2-3 2,-3-11 0,-3-8 1,-4-8 0,-4-3 1,-5-15 1,-4-3 0,-5-9 1,-4-9 0,-6-10-1,-4 1-1,-7-12 0,-5 0 0,-8 2 0,-5 3-2,-11 3 0,-5 10-1,-12 5 0,-6 8-1,-14 12 0,-7 12 0,-6 11-1,-5 10 0,-5 14 0,-3 8-1,3 17 0,2 9-5,12 13-4,5 6-12,11 4-9,16 10-1,5-2 2</inkml:trace>
  <inkml:trace contextRef="#ctx0" brushRef="#br1" timeOffset="107337.1393">15625 5743 58,'0'0'31,"-11"27"-1,-8-8-6,0 1-20,-2 5 0,-7 3 1,0 4-2,-3 2-1,-2-1 0,-1-1-1,2 2 0,2-5 0,3-1-1,3-7-1,4-5-4,7-4-7,3-4-13,0-11-6,10 3-2,-2-21 2</inkml:trace>
  <inkml:trace contextRef="#ctx0" brushRef="#br1" timeOffset="107584.1534">15228 5783 44,'0'0'33,"10"17"2,-4-8 0,1 4-20,9 5 0,-1-3-4,9 8-4,-3-1-2,6 4-2,0-2-1,2-2-2,-1-1-2,-3 1-2,0 2-3,-9-8-10,3-3-21,-4 1 2,-15-14-1,16 20 2</inkml:trace>
  <inkml:trace contextRef="#ctx0" brushRef="#br1" timeOffset="108011.1778">15792 6042 46,'0'0'31,"-16"4"1,5 4 0,0 2-21,-4-1-3,4 8-2,1-4-1,5 5-1,4 0-2,8-2 0,1-2 0,6 1 0,2-5-1,3-6 1,-1-3 0,2-4-1,-2-5 1,-1-1-1,-1-4 0,-2-5 0,-5-2-1,-2 2 0,-6-2 1,-5 0-1,-5 2 0,-4 3-2,-4 3-1,-4 3-3,3 9-11,-3 2-17,0 0-1,5 3 0,0-6 0</inkml:trace>
  <inkml:trace contextRef="#ctx0" brushRef="#br1" timeOffset="119903.8581">4830 12971 24,'10'-1'27,"-10"1"-4,7-12-2,-7 12-3,4-9-3,-4 9-1,0 0-2,0 0-2,0 0-2,0 0-1,1 12-2,-3 0-1,-7-1 0,0 6-1,-5-2 0,0 6-1,-5 0 1,0 2-2,-4 0 1,-1 0-1,-1-2 0,3 3 0,-1-1 0,2-2 0,2-2-1,2-2 0,4-4 1,1-1-2,5-1 1,7-11-1,-10 9-2,10-9 0,0 0-4,0 0-4,0 0-11,0 0-14,0 0-1,0 0 0,-8-9 2</inkml:trace>
  <inkml:trace contextRef="#ctx0" brushRef="#br1" timeOffset="120256.8783">4474 12974 68,'0'0'36,"-8"-13"-1,8 13-4,11 2-19,-11-2-3,16 12-2,-4-2-2,9 8-1,1-1-1,6 8 0,1 0-1,6 3 0,-1 0-1,3 3 0,-1-2 1,-1-2-2,-2-4 0,-3-3-1,-2-2-1,-8-7-4,0 1-3,-10-11-17,-10-1-14,15-7 1,-13-5 0,1-1 2</inkml:trace>
  <inkml:trace contextRef="#ctx0" brushRef="#br1" timeOffset="120925.9164">5491 12946 16,'17'-3'27,"-17"3"-2,12-2-1,-12 2-3,0 0-3,12 0-2,-12 0-2,0 0-3,0 0-3,-11 1-3,1-2-1,10 1 0,-20 8-2,6-3 0,-5 1-1,1 5-1,-2 0 1,-3 3 0,-1 0-1,1 3 1,-1-3-1,4 2 1,3-3-1,3-2 1,5-1 0,9-10 0,-2 15 0,2-15 0,19 12 1,-2-5-1,3-1 0,3 2 0,2 2 0,1-1 0,-1 0-1,1 0 0,-4 1-2,-3-3-1,1 2-1,-11-7-5,4 8-9,-13-10-21,0 0 2,0 0-1,0 0 2</inkml:trace>
  <inkml:trace contextRef="#ctx0" brushRef="#br1" timeOffset="121159.9299">5264 13243 44,'-4'9'35,"4"-9"3,0 10-1,0-10-12,14 2-12,6 5-4,-1-6-3,7 4-1,-1-2-2,3 4-2,0 0-2,-3-1-1,2 7-5,-12-9-18,2 0-14,-4 0 1,-4-7-1,1-3 2</inkml:trace>
  <inkml:trace contextRef="#ctx0" brushRef="#br1" timeOffset="122072.9821">5974 12939 30,'0'0'29,"0"0"3,0 0-11,0 0-3,-11-6-2,11 6-3,-7 12-4,3 3 0,-4 0-2,3 8-1,-4-1-1,5 10-1,-1 0-1,4 6 1,1-3-2,7 1 1,3-3-1,4-1-1,5-5 1,5-5-1,2-8 1,5-6-2,3-7 1,-1-7 0,2-6-1,-1-9 0,-2-6 0,-5-4 1,-3-6-1,-5-5 1,-9-6-1,-3-1 0,-10-3 1,-8 1-1,-9 3 0,-5 4 0,-7 8 0,-6 9 0,-3 11 0,-2 9 0,0 13 0,5 8-1,7 10-2,3 0-4,16 9-23,4-1-10,7-6 2,13-1-2</inkml:trace>
  <inkml:trace contextRef="#ctx0" brushRef="#br1" timeOffset="123879.0854">7274 12947 24,'10'-5'31,"-6"-7"3,-4 12-1,12-11-13,-12 11-5,0 0-4,0 0-3,-6 9-3,-3 6-1,1 8-1,-2 3-1,-4 4 1,-1 2-2,0 5 1,-1-5 0,-1 0-1,2-2 0,0-4 0,3-7-1,4-3 0,2-5 1,6-11-1,0 0 1,0 0-1,5-24-1,2 4 2,1-6-1,1-7 1,-1-6-1,3 0 0,-3-2 1,2 1 1,-2 0 0,2 5-1,-2 3 1,2 9 0,-2 8 0,1 6-1,-9 9 0,20 5 0,-9 9 0,3 10 0,1 6 1,4 5-1,0 4 0,3 5 0,1-1 0,-1 3 1,0-4-1,2-4-1,-2-6 0,-1-5-2,0-2-3,-5-13-8,0 0-26,2-9-1,-6-12 0,0-5 0</inkml:trace>
  <inkml:trace contextRef="#ctx0" brushRef="#br1" timeOffset="124889.1432">8849 12867 31,'2'-10'31,"-2"10"3,15-9-10,-15 9-3,0 0-4,6-12-3,-6 12-4,0 0-3,-3 19-2,-5-8-1,-1 6-1,-5 3-1,-3 5 0,-5 4 0,-2 3-1,-5 1 0,0 2 0,-3-1 0,1 0 0,2-1 0,2-5 0,2-4-1,7-2 0,2-5 0,3-5-1,3 0 1,10-12-3,-11 8-2,11-8-1,0 0-6,-16-12-12,10 3-13,6 9 0,-8-25 0,6 12 2</inkml:trace>
  <inkml:trace contextRef="#ctx0" brushRef="#br1" timeOffset="125229.1627">8433 12867 58,'-5'-9'35,"5"9"-1,0 0-5,-5 10-11,11 4-5,-1-4-4,9 13-1,-2-2-3,8 9 0,0-1-1,5 3-1,1 0-1,4 3-1,0-1 1,1-3-2,-1-1 1,1-2-1,-3-2 1,-1-3-2,-3-1 0,-6-6-2,0-3-2,-8-6-3,5 3-10,-15-10-21,9-3 0,-9 3 0,-4-22 2</inkml:trace>
  <inkml:trace contextRef="#ctx0" brushRef="#br1" timeOffset="125757.1929">9082 13236 75,'0'0'36,"6"11"0,-6-11 0,-15 7-29,9 4-2,-2-1 0,1 5-3,0 1 1,6 2-1,2 0-1,5 0 0,1 0 0,5-4-1,4-2 0,3-3 1,3-5-1,0-5 0,-2-4 0,1-3 1,-2-5-1,-6 0 0,-2-3 1,-6-1-1,-5-4 0,-4 2 0,-7-1 0,-5 1 0,-5 5-1,-3 0 1,0 5-1,0 3-1,0 8 0,1-1-5,10 8-7,0 3-24,13-12 2,-3 12-2,3-12 2</inkml:trace>
  <inkml:trace contextRef="#ctx0" brushRef="#br1" timeOffset="126071.2107">9525 12998 88,'0'0'38,"22"-6"1,-6 1 0,3-3-31,7 3-2,-3-2-2,6 3-2,-2-1-2,0 1-1,0 4-2,-6-6-4,0 8-6,-9-2-21,-12 0-4,0 0-1,0 0 0</inkml:trace>
  <inkml:trace contextRef="#ctx0" brushRef="#br1" timeOffset="126273.2224">9490 13141 56,'-12'13'38,"11"-2"-1,1-11 2,16 4-19,5 0-9,-1-6-4,9 3-2,-1-3-3,2-1-3,0 0-3,-2-3-6,5-1-28,-4 0 0,-5-5 1,1 2-2</inkml:trace>
  <inkml:trace contextRef="#ctx0" brushRef="#br1" timeOffset="126645.2435">10528 12811 85,'-7'10'36,"3"4"0,1-1 2,-9 3-34,-1 8 1,-5 1-2,-1 7 0,-5 0 0,-1 3 0,-3-1 0,-1 3 0,-3-5 0,7 2-1,0-7 0,2-3-1,6-4-1,4-4-1,5-2-2,8-14-2,-5 15-4,5-15-15,-7-12-15,10 3-1,-3-7 0,2-1 3</inkml:trace>
  <inkml:trace contextRef="#ctx0" brushRef="#br1" timeOffset="126933.2601">10112 12883 82,'0'0'40,"3"12"0,7 1 1,9 3-29,1 1-4,9 8-1,1-1-2,5 6-2,1 0-1,1 2 0,-1-2-1,-3-3 0,-6-4-1,-3-1 0,-5-7 0,-6 0-1,-3-6-1,-10-9-1,0 0-5,0 0-9,0 0-24,-8-13-1,1 3 2,2-4-2</inkml:trace>
  <inkml:trace contextRef="#ctx0" brushRef="#br1" timeOffset="128041.3235">11222 12916 66,'9'-7'35,"3"10"-1,-12-3 2,3 13-25,-1 8-4,-7 4-3,-1 7 0,-5 4-1,0 1 0,-3-2-1,1 0 0,0-2 0,1-8-1,2-3 1,3-8-2,7-14 0,0 0 0,0 0 0,1-13 0,6-11 0,1-5 0,1-8-1,1-4 1,-1-3 1,0-2-1,-1 1 0,0 5 0,-2 6 1,-1 5 0,-1 8 0,4 12 0,-8 9 0,16 5 1,-5 11 0,5 6 0,2 4 0,3 7-1,3 2 0,3 0 1,3-1-2,0-3 0,1-2-3,-3-8-2,5 3-8,-8-8-28,-2-6 2,0-6-1,-4-6 1</inkml:trace>
  <inkml:trace contextRef="#ctx0" brushRef="#br1" timeOffset="128604.3557">12104 12806 87,'7'10'36,"1"10"0,-3 7-3,-4 4-29,5 5 0,-4 2-1,6 3 0,-1-4 1,7-2-2,1-6 0,3-7 0,1-11-1,5-4 0,1-11 0,0-6 0,-1-7-1,1-6 0,1-6 1,-2-2-1,-1-1 0,-4 1 0,-4 3 1,-3 6-1,-5 5 1,-3 7 0,-4 10 0,-9 15 0,-1 7 1,-2 10-1,-2 7 0,-3 10 1,-2 6-1,0 7 0,1-1 1,0 0-1,-1-1 0,4-5-1,1-8 0,3-7-1,6-7-1,-1-13-2,6-3-3,0-17-8,0 0-27,3-21 2,1 0 0,1-7 0</inkml:trace>
  <inkml:trace contextRef="#ctx0" brushRef="#br1" timeOffset="129393.4008">12689 13153 51,'0'0'32,"0"0"2,0 0 0,-12 8-18,5 1-8,-6 2-1,5 5-2,-2-1 1,6 4-2,1-2 0,7 0-1,2-3 0,9-2-1,1-5-1,3-2 1,1-5-1,3-3 0,-2-4-1,-1-2 2,-3-2-2,-5-5 1,-3 0-2,-4-2 2,-4-2-1,-5 0 0,-7 0 0,-1 2 0,-5 2 0,-2 4-1,-3 4 0,-1 1 0,1 6-3,-1 2-2,7 8-8,-1 0-20,7-1-3,6 1-2,4-9 3</inkml:trace>
  <inkml:trace contextRef="#ctx0" brushRef="#br1" timeOffset="129732.4202">13229 12798 85,'12'2'37,"-12"-2"1,16-1 2,-6 6-29,6-12-7,6 5-1,-1-2-1,5 0-1,2 0-2,3 1 0,0 1-2,-6-2-2,1 9-5,-14-9-14,-2 5-16,-10-1 2,0 0 0,-9 14 1</inkml:trace>
  <inkml:trace contextRef="#ctx0" brushRef="#br1" timeOffset="129940.4321">13179 12992 58,'-6'12'38,"6"-12"0,14 11 1,-1-8-17,4-9-12,10 7-2,0-5-3,0 3-3,3 0-2,-2-1-3,2 3-2,-9-5-9,3 2-25,-4 2 1,-4-4-1,-1 0 1</inkml:trace>
  <inkml:trace contextRef="#ctx0" brushRef="#br1" timeOffset="130668.4738">13892 12831 51,'0'0'36,"11"18"1,-5-8-1,-6-10-14,21 22-10,-15-8-3,5 10-3,-3-1-1,4 6-2,-2-2 0,4-2-1,-1 0-1,3-4 0,0-7 0,5-4 0,1-6 0,0-8-1,3-8 1,0-2-1,1-6 1,-1-4-1,-4-2 1,-1 1-1,-4-2 1,-3 4 0,-5 3 0,-3 3 0,-4 6 1,-1 11-1,0 0 0,-11 1 0,4 12 0,-1 8 0,-4 10-1,-1 8 1,-5 10 0,-2 5 0,-4 4 0,0 4 0,-3 0 0,1-1-1,1-4 2,3-7-2,3-13 1,8-4-1,1-9 1,4-9-2,4-5-1,2-10-3,10-8-21,-2-3-16,-4-6-1,-1-2 1,-2-3-1</inkml:trace>
  <inkml:trace contextRef="#ctx0" brushRef="#br1" timeOffset="133736.6493">7934 9236 48,'0'0'34,"0"0"0,0 0 1,-5 12-18,-2 5-6,-10 0-3,0 9-4,-7 2-1,-1 4 0,-2 1-1,1 3-1,-2-5 0,3 1 0,1-5 0,5-6-1,5-4-1,3-3-2,4-5-2,7-9-5,0 0-13,-3-10-13,3-7 1,3 1-2,-6-10 3</inkml:trace>
  <inkml:trace contextRef="#ctx0" brushRef="#br1" timeOffset="133936.6607">7606 9335 43,'0'0'34,"12"12"2,-12-12 0,16 11-15,2 4-6,-4-1-3,7 6-4,-3-1-3,5 4-2,-1-2-2,0 0-3,1 4-3,-2-12-7,3 1-21,-1-2-4,-2-7-1,0-2 1</inkml:trace>
  <inkml:trace contextRef="#ctx0" brushRef="#br1" timeOffset="134270.6798">8069 9475 47,'-9'14'33,"-5"-5"3,4 8-2,-5 5-13,5-5-11,11 5 0,1-4-4,10 0-1,4-5-1,8 0-2,3-9 0,0-5 0,1-4-1,0-4-1,-5-5 1,-5-3-1,-6-1 0,-8-4 0,-8 1 0,-8 3-1,-6 0 0,-7 1 0,-1 7-2,-3 3-2,5 9-3,-4-2-7,10 8-22,4 8 1,2-2-1,12 6 1</inkml:trace>
  <inkml:trace contextRef="#ctx0" brushRef="#br1" timeOffset="134503.6931">8348 9666 83,'0'0'37,"7"18"-2,-7-8 2,-6 2-32,1 6-2,-4 3-1,-1-2-2,0 1-4,-3-4-4,5 3-11,1-6-18,-5-8 2,12-5-2,-15-9 2</inkml:trace>
  <inkml:trace contextRef="#ctx0" brushRef="#br1" timeOffset="134946.7185">8376 9289 60,'4'10'34,"4"5"0,2-1 1,-3 0-25,8 7-1,0-8-2,6 7-3,-2-10-1,4 0-1,-1-4 0,2-6-1,-1-6 0,1-1 0,-4-4 0,-1-5-1,-1 0 1,-3-3-1,-3 2 0,-1 1 1,-4 4-1,-7 12 1,0 0 0,0 0 0,-1 12 1,-6 10-1,-3 8 1,0 6 0,-3 5 0,0 7-1,0 2 0,0 0 1,2 0-2,3-4 0,1-5-1,2-10-2,6-4-4,-4-16-12,3-11-20,0 0 0,10-12 1,-2-4 0</inkml:trace>
  <inkml:trace contextRef="#ctx0" brushRef="#br1" timeOffset="135319.7398">8766 9543 53,'-9'10'35,"4"10"0,-3-5 0,-2-2-18,10 10-6,-2-6-3,8 3-2,3-2-2,7-4-1,3-5-1,4-3 0,0-4 0,1-5-1,1-6-1,-1-3 1,-6-1-1,-2-3 1,-6 0-1,-4-3 0,-7 0-1,-4 2 1,-6 4-1,-6-2 1,-4 5-2,-4 3-1,2 7-4,-4 0-18,3 3-13,5 4 2,1-3-2,10 5 1</inkml:trace>
  <inkml:trace contextRef="#ctx0" brushRef="#br1" timeOffset="143829.2265">4787 14447 34,'0'0'34,"10"-4"1,-10 4-4,0 0-8,0 0-4,0 0-7,-11 17-3,2-8-4,-1 7-1,-3 4-1,-3 2-1,-5 2 0,0 5-1,-3 1 1,-1 2-1,-2-1-1,1-2 1,-1-3-1,2-1 0,5-5 0,1-5-1,5-2 0,2-8-3,12-5-4,-13 1-8,13-10-23,0 9 2,0-24-3,1 9 3</inkml:trace>
  <inkml:trace contextRef="#ctx0" brushRef="#br1" timeOffset="144137.2441">4417 14409 67,'0'0'38,"0"0"-2,-3 14 1,3-14-26,15 26-3,0-12-2,9 8 0,2 4-2,6 3-1,0-1 0,2 3-1,-2-1 0,3-1-1,-4-2 0,-1 0 0,-6-4-2,-2-5 0,-1-2-3,-4-7-3,6 2-13,-6-11-20,-4-9 0,-2-4 1,0-9 0</inkml:trace>
  <inkml:trace contextRef="#ctx0" brushRef="#br1" timeOffset="144396.2589">4931 14084 94,'0'0'37,"0"0"2,-1 20-7,1-20-26,6 19-2,0-3 0,4 3-2,-1 5-3,-1-2-1,2 7-6,-7-10-13,-2 5-18,3 1 1,-6-5-2,0 1 2</inkml:trace>
  <inkml:trace contextRef="#ctx0" brushRef="#br1" timeOffset="144872.2862">5366 14513 72,'0'0'38,"0"0"-1,0 0-3,11 6-20,-11-6-5,15-2-3,-5 0-1,7 0-3,1-2 0,6 4 0,1-2-2,0-1 0,0 1-3,-3 0-1,4 7-7,-11-5-18,-3 2-10,-12-2 0,0 0 0</inkml:trace>
  <inkml:trace contextRef="#ctx0" brushRef="#br1" timeOffset="145112.2999">5386 14679 71,'0'0'37,"-1"17"0,1-17 0,0 0-26,11 14-4,-1-13-1,7 2-2,-1-2-1,6-1-1,1-2-2,0 0-3,2 1-6,-7 0-29,1-5 0,-4 0 0,-5-5-1</inkml:trace>
  <inkml:trace contextRef="#ctx0" brushRef="#br1" timeOffset="145700.3334">6416 14437 45,'0'0'32,"8"10"3,-8-10-1,-6 9-21,2 5-1,-7-3-2,0 10-2,-6 0-2,0 7-1,-8 1 0,-1 4-2,-7-1 0,3 3-1,-1-4 0,2-2 0,2-3-2,4-6 0,6-5-3,3-8-3,14-7-8,-11 7-25,6-17 1,5-3-1,-3-9 1</inkml:trace>
  <inkml:trace contextRef="#ctx0" brushRef="#br1" timeOffset="145980.3495">6024 14419 59,'6'-14'36,"-6"14"0,0 0-2,13 5-15,-3 10-9,-1-3-2,7 12 0,1 1-1,6 4-2,3 0-2,6 4 0,2-3-1,0 2 0,0-3-1,1-2-1,0-4-1,-4-2-2,3 2-4,-10-15-10,3 2-24,-5-4 2,-5-7-1,1-2-1</inkml:trace>
  <inkml:trace contextRef="#ctx0" brushRef="#br1" timeOffset="146315.3687">6676 14678 66,'0'0'36,"-3"19"0,1-10 1,-6 1-25,10 8-5,-1-4-1,6 4-1,2-5-2,4 4-1,4-7 0,-2-1 0,3-7-1,1-3 0,-2-8 0,1-1-1,-4-4 1,-5-5 0,-5 1 0,0 0-1,-8-1 0,-6 4 0,-7 3 0,-6 4 0,-4 5-3,-3 2-3,6 7-21,0 2-12,-1-2 0,9 0 0,6-4 0</inkml:trace>
  <inkml:trace contextRef="#ctx0" brushRef="#br1" timeOffset="147250.4222">7871 14392 76,'-10'13'34,"1"13"-1,-7 7-10,-2 0-16,3 8-3,-1-2 2,3 5-2,0-4 1,7-4-2,-1-9 1,5-5-2,0-9 1,2-13-2,0 0 1,5-13-1,0-9 1,0-8-1,1-6 0,0-7 1,-1-3-1,6 0 0,-3 0-1,0 6 2,-2 5-1,2 9 0,-3 11 1,-5 15-1,13 3 1,-7 14 0,2 5 0,3 8 0,0 5-1,6 5 1,1-3-1,4-1 0,0-2-2,1-4-3,5 2-8,-7-7-28,-1-11-2,-2-5 2,-5-8-2</inkml:trace>
  <inkml:trace contextRef="#ctx0" brushRef="#br1" timeOffset="148064.4688">9091 14482 57,'6'-9'36,"-6"9"1,0 0-2,11 1-14,-11-1-8,9 23-4,-6-3-1,7 7-3,-2 2 0,7 5-3,0 0 1,1-1-2,3-5 1,1-8-1,3-8 0,5-8-1,1-8 1,0-8-1,0-9 0,0-8 1,-4-6-1,-1-2 0,-3-2 1,-6 2-1,-4 2 0,-2 7 1,-4 4-1,-3 11 1,-2 13 0,0 0-1,-5 23 1,3 7 0,-2 9 0,-1 7 0,-1 11-1,0 5 1,-1 5 0,0 3-1,0-5 0,0-3 1,-1-6-2,1-8 1,1-7-2,-1-10 1,2-9-3,-1-10-1,6-12-3,-10 3-7,10-3-26,2-18-2,-3-3 3,4-3-1</inkml:trace>
  <inkml:trace contextRef="#ctx0" brushRef="#br1" timeOffset="148332.484">9497 14143 59,'15'-19'35,"-5"1"0,7 10 1,-5 8-20,3 1-8,9 13-2,-5-1 0,2 11-1,-4 2-1,1 6-2,-5-1 0,-3 0-3,-2 1-2,-5-8-4,3 4-12,-4-7-19,-2-7 0,1-3 0,-1-11 1</inkml:trace>
  <inkml:trace contextRef="#ctx0" brushRef="#br1" timeOffset="148654.5025">10105 14407 95,'0'0'39,"0"0"0,4 11-3,-4-11-27,13-4-4,1 0-2,3 4-2,5 0 0,1-1-1,1 2-2,-4-2-4,2 7-4,-10-7-12,-1 5-18,-11-4 0,0 0 1,-2 13 0</inkml:trace>
  <inkml:trace contextRef="#ctx0" brushRef="#br1" timeOffset="148847.5135">10090 14574 81,'6'14'41,"3"-2"0,3-4 1,10 4-27,-5-11-6,6 3-3,0-1-3,1 0-4,0 1-4,-9-6-11,1 4-25,-5-3 0,-11 1-1,12-9 1</inkml:trace>
  <inkml:trace contextRef="#ctx0" brushRef="#br1" timeOffset="149655.5598">11008 14533 89,'0'0'38,"13"5"2,-3-5-1,14 3-28,-8-7-4,7 5-1,1-1-2,5 4-1,2-2-2,2 0 1,1 0-2,-1-2 0,1 0-2,-5-1-1,1 2-2,-8-6-5,3 11-16,-4-5-15,-9-2 0,-2 1 0,-10 0 2</inkml:trace>
  <inkml:trace contextRef="#ctx0" brushRef="#br1" timeOffset="149977.5782">12158 14354 75,'0'0'39,"14"1"-2,-14-1 3,-18 7-29,10 6-2,-7 0-3,1 5-1,-3 2-2,0 4 0,-4 4 0,1 2-2,-4 1 1,-2 0-1,-2 0 0,-2 0-1,1-2 1,-3-4-3,5-4-1,0-4-2,9-3-4,-3-13-9,10-2-24,11 1 2,-12-24-1,16 3 3</inkml:trace>
  <inkml:trace contextRef="#ctx0" brushRef="#br1" timeOffset="150229.5926">11733 14306 85,'-2'10'39,"3"4"1,4 8-1,-5-9-24,16 11-7,2-4-2,8 6-1,2 1-2,5 4-2,2 2 1,1-3-1,-2 0-1,1-1-2,0 0 0,-4-5-4,2 4-5,-11-16-16,2 1-16,-1-4 2,-3-7 0,1-5 1</inkml:trace>
  <inkml:trace contextRef="#ctx0" brushRef="#br1" timeOffset="150550.611">12408 14592 85,'0'0'37,"-15"18"1,1-5 0,-3-2-29,11 7-3,1-1-2,6 3 0,3-3-2,8 1 0,6-6 0,4 0-1,0-5 1,2-6-1,-3-4 0,-2-2 0,-2-5 1,-7-2-1,-5-3-1,-5 0 1,-7 0-1,-5 2 1,-7 3-1,-5 0-1,-1 7-2,-5-2-6,4 4-32,1 4 0,2-1 0,8 1 0</inkml:trace>
  <inkml:trace contextRef="#ctx0" brushRef="#br1" timeOffset="156315.9407">1015 12923 58,'0'0'34,"0"0"0,0 0-8,0 0-8,0 0-5,0 0-3,0 0-2,65-12-3,-43 13-2,2-2 0,5 4-2,6-2 0,-5-1 0,3-2-1,-1 0-1,-2 0 2,0 1 0,-6-2-1,-5 0 1,-6 0 0,0 7 0,-13-4-1,9 15 1,-10-5-1,-3 5 1,-1 2-1,2 6 1,0 1-1,-3 1 0,2 2 0,2 2 0,0 0 0,0 0 0,1 2 1,-3-1-2,1-3 2,3 0-2,-1-2 1,-4-5-1,3-1-1,-2-5-2,1-1-3,3-13-4,-8 19-11,8-19-17,-11 11 1,11-11-1,-16 5 2</inkml:trace>
  <inkml:trace contextRef="#ctx0" brushRef="#br1" timeOffset="156644.9594">1071 13413 44,'0'0'34,"0"0"2,0 0 0,0 0-13,0 0-9,0 0-2,0 0-4,0 0-1,30 15-3,-5-15-1,-1 0-1,3 2-1,2-2-1,1 3-1,0-1-1,-1-3-2,1 4-1,-10-8-5,0 7-12,-4-4-17,-7-4 1,-9 6-1,-5-18 1</inkml:trace>
  <inkml:trace contextRef="#ctx0" brushRef="#br1" timeOffset="156884.9733">1031 13222 86,'0'0'37,"0"0"1,0 0-2,0 0-27,46-2-2,-18-1-2,5 4-2,1 0-3,-1-2-1,0 2-3,0-5-5,-1 8-14,0-5-16,-9-2 1,-11 2-2,-12 1 3</inkml:trace>
  <inkml:trace contextRef="#ctx0" brushRef="#br1" timeOffset="157371.0011">1880 13036 62,'0'0'34,"0"0"0,0 0-4,-14 14-15,14-14-10,-10 14-1,3-4 1,2 6-2,-7 0 2,3 7-1,-8 2 2,-1 5-2,-5 0 1,-1 3-2,-2-4 0,1 3 0,0-5-1,3-3 0,3-5-2,5-4-1,5-4-2,9-11-2,-6 10-5,6-10-7,-1-14-22,4 4 0,0-4-1,-2-2 3</inkml:trace>
  <inkml:trace contextRef="#ctx0" brushRef="#br1" timeOffset="157626.0156">1508 13102 63,'0'0'38,"0"0"0,0 0 2,0 0-24,15 25-4,-4-11-3,6 11-3,2-2-1,4 5-2,-1-2 0,5-1-2,1-2-1,-2-4-2,1-3-2,-5-8-4,3 3-15,-1-8-19,-9-5 2,-3-4 0,-2-3 1</inkml:trace>
  <inkml:trace contextRef="#ctx0" brushRef="#br1" timeOffset="158007.0374">1985 13284 60,'0'0'36,"-4"19"1,-1-9-4,2-1-14,2 10-10,-2-4-2,5 6-2,1-3-1,5 0-1,2-2 0,4-2-1,0-6 0,3-3 0,0-9-1,2-2 1,-1-6-1,-1-3 0,-3-2 0,-1-5 0,-4-1 0,-5 2-1,-5-1 0,-6 1 0,-3 6-1,-5 4 1,-4 6 0,-3 5-1,3 6-1,-3 2-2,5 8-3,0-4-6,11 5-19,3-2-9,4-6 2,-1-9-1</inkml:trace>
  <inkml:trace contextRef="#ctx0" brushRef="#br1" timeOffset="158235.0504">2268 13382 97,'12'9'39,"1"4"-1,-2 5-9,-9-3-18,6 7-4,-7-3-4,0 4-1,-4 1-2,-2-4-3,1 3-3,-8-10-7,8-4-28,4-9 2,-15 8-2,15-8 2</inkml:trace>
  <inkml:trace contextRef="#ctx0" brushRef="#br1" timeOffset="158709.0776">2407 13058 72,'10'13'38,"-8"3"-1,3 3-4,5 6-17,-8-2-7,8 7-2,-1-3-2,7-3-2,2-3-1,2-1-1,1-8 1,2-2-2,-3-8 1,4-4 0,-3-8-1,-1-1 2,-3-6-1,1-2 0,-2-2-1,0 0 1,-2 1-1,-3 3 1,-3 5 0,-1 2 0,-7 10-1,0 0 1,-2 14 0,-4 4 0,-5 6 1,1 5-2,-1 7 1,-5 3-1,1 4 1,0 0-1,1 0 1,0-3-2,4-3 0,0-7-1,2-2-2,4-11-3,8 0-9,-4-17-25,0 0-1,11-6 1,-5-9-1</inkml:trace>
  <inkml:trace contextRef="#ctx0" brushRef="#br1" timeOffset="159077.0986">2903 13323 85,'-6'14'39,"-5"-6"-1,1 2-2,3 3-24,-3-4-7,9 6-1,2 1-1,4-2-2,3 1 0,6-2 0,-1 0 0,2-3 0,-2-4 0,1-5 0,0-6 0,-1-1-1,-2-4 1,-2-5 0,-2-1 0,-1-3-1,-3 0 0,-4 3 0,-3 1 0,-2 2 0,-3 4 0,-3 3-2,1 5-1,-5 1-4,16 0-28,-19 15-6,4-9 1,15-6-1</inkml:trace>
  <inkml:trace contextRef="#ctx0" brushRef="#br1" timeOffset="160332.1704">3542 13313 14,'0'0'28,"0"0"3,0 0-2,4-13-9,-4 13-2,0 0-1,0 0-2,-13 0-3,13 0-2,0 0-2,-8 12-2,8-12-2,0 0 1,-6 10-2,6-10-1,0 0-1,0 0-2,2 12-15,-2-12-24,0 0 1,7-14 0,-4-1-2</inkml:trace>
  <inkml:trace contextRef="#ctx0" brushRef="#br1" timeOffset="174426.9766">15296 12996 49,'0'0'32,"0"0"2,10-2-6,-10 2-12,0 0-5,0 0-4,-5 16-1,-2-5-1,1 7-3,-4 2 0,-2 3 0,-2 2-1,-2 4-1,-1 2 1,0-1 0,2-3-1,0-2 0,4-7 1,2-1-1,2-8 2,7-9-2,0 0 0,4-18 1,3-2 0,2-4 0,0-5 0,4-7 1,-1-4-1,2-2 1,-1-1 0,-1-1 0,0 0-1,-1 4 1,-2 3-1,1 7 0,-3 6 0,-1 6 0,-3 5 0,-3 13 0,0 0 0,15 4 0,-9 11 1,5 3 0,0 7-1,3 7 1,6 5 0,2 2 0,1 2-1,3 0 1,-1-3-1,-1 0 0,0-5-1,-1-3 0,-4-6 1,-5-1-3,1-3 0,-6-6-2,3 2-6,-6-4-30,-6-12-1,13 14 0,-13-14-1</inkml:trace>
  <inkml:trace contextRef="#ctx0" brushRef="#br1" timeOffset="189694.8499">638 11794 37,'0'0'20,"0"0"1,0 0 2,0 0-10,0 0-1,0 0-2,0 0-2,0 0-1,0 0-1,0 0 0,0 0-2,0 0 1,0 0-1,0 0-2,-55-36 0,55 36 0,0 0 0,0 0-1,0 0 0,-48 51 0,48-51-1,0 0 1,-9 53 0,9-53 0,0 0-1,14 66 1,-14-66-1,0 0 0,27 66 1,-27-66-1,0 0 0,25 56 1,-25-56-1,0 0 0,0 0 0,4 53 0,-4-53 0,0 0 0,0 0 0,0 0 0,-59 29 0,59-29 0,0 0 0,0 0 1,-63 2-1,63-2 1,0 0-1,0 0 1,0 0 0,0 0 1,0 0-1,0 0 0,0 0 0,0 0 1,0 0-1,0 0-1,53 33 0,-53-33 0,0 0-1,0 0 0,38 58 1,-38-58-1,0 0 0,-8 62 0,8-62 1,0 0 0,-24 63 0,24-63-1,0 0 1,0 0 0,-17 60 0,17-60 0,0 0 1,0 0-1,0 0 0,0 0 0,55 38-3,-55-38-2,0 0-13,51-3-18,-51 3 1,0 0-2,56-20 2</inkml:trace>
  <inkml:trace contextRef="#ctx0" brushRef="#br1" timeOffset="190243.8812">1006 11773 35,'0'0'31,"0"0"3,0 0-1,0 0-12,0 0-3,-55 23-6,55-23-2,-25 51-3,25-51-1,-24 75 0,24-75-2,-17 98-1,10-47 0,9 3-1,2-4 0,-4-50-1,19 88-3,-19-88-2,33 65-21,-33-65-14,0 0 1,73 28-1,-73-28 1</inkml:trace>
  <inkml:trace contextRef="#ctx0" brushRef="#br1" timeOffset="191700.9645">1238 11829 1,'0'0'8,"0"0"0,-2-10 1,2 10 2,0 0 1,0 0 1,0 0 1,0 0 0,0 0 0,0 0-2,-11 10 0,11-10-2,-12 13-1,2-1-1,10-12 1,0 0 1,-35 62-3,35-62 0,-28 63-1,28-63 0,-20 78-1,20-78-1,-2 79-1,2-79-1,12 74-2,0-43-1,6-5 0,0-4-4,2-11-3,1 0-18,-4-5-12,1-11 0,1 1 1,-3-7 1</inkml:trace>
  <inkml:trace contextRef="#ctx0" brushRef="#br1" timeOffset="192005.9821">1489 11989 60,'9'-14'34,"-9"14"1,0 0-1,0 0-17,-9 18-8,1-3-2,-1 7-2,-6 2-1,1 5 0,-2 1-2,-2-1 0,-3 0-2,0-1 1,2-2-3,2-6-1,5 2-3,0-13-5,12-9-20,-7 13-5,7-13-1,7-10-1</inkml:trace>
  <inkml:trace contextRef="#ctx0" brushRef="#br1" timeOffset="192241.9956">1281 12047 75,'0'0'37,"-14"-4"-1,14 4-7,0 0-14,6 10-4,3 4-4,2 0-2,4 6-1,3 2-1,-1 1-1,2-2-2,1-2-2,2 0-2,-5-9-5,8 5-8,-8-12-15,7-5-6,1-2-1,-2-6 2</inkml:trace>
  <inkml:trace contextRef="#ctx0" brushRef="#br1" timeOffset="192462.0082">1667 12142 54,'0'0'36,"0"0"0,12 15 1,-6 1-18,-5-7-4,6 11-6,-6-1-3,2 4-2,-3-1-2,0 1-2,0-3-1,-1-4-3,2 1-4,-1-17-11,0 0-19,0 0 1,0 0-1,9-18 2</inkml:trace>
  <inkml:trace contextRef="#ctx0" brushRef="#br1" timeOffset="192869.0313">1815 11910 74,'0'0'34,"0"0"1,-4 16 1,5 1-28,-2-1-1,3 7-3,1-3 0,1 4-2,5-6 0,3-2-1,-1-4 0,3-6 0,-1-5 0,2-3 0,0-6 0,1-3 0,-2-3 1,-1-2 0,0 0-2,-2 2 1,0 2 0,-2 1 0,-9 11-1,12-6 1,-12 6-1,6 16 0,-5 0 1,-2 5 0,-3 4-1,1 6 0,-1 2 1,-1 0-1,-1-1 0,1-3-1,0-1-1,1-7-1,2-2-4,2-19-5,0 0-26,0 0 0,0 0 0,3-19-1</inkml:trace>
  <inkml:trace contextRef="#ctx0" brushRef="#br1" timeOffset="193177.0491">2004 11761 70,'5'-11'37,"-5"11"1,15-4 1,-15 4-27,15 17-2,-5-1-2,6 8-3,-4 5-1,1 6-2,-3 2 0,-4 2-1,-3 4 0,-3-3-1,-5 0 1,-3 0-1,-1-6-1,-3-5 1,0-2-1,1-5-1,1-5-1,0-6-1,6 1-7,4-12-18,0 0-10,0 0 1,4-18-1</inkml:trace>
  <inkml:trace contextRef="#ctx0" brushRef="#br1" timeOffset="193390.0612">2318 12180 74,'6'12'36,"1"4"0,-8 5-1,-5-8-23,5 10-3,-5-7-5,0 4-2,-1-3-2,0-3-2,3 2-9,-4-3-24,8-13-1,0 0-1,0 0-1</inkml:trace>
  <inkml:trace contextRef="#ctx0" brushRef="#br1" timeOffset="193750.0817">2707 11857 51,'0'0'34,"2"-10"1,-2 10-1,0 0-17,0 0-5,-9 20-3,-3-5-3,3 11-1,-5 3-1,2 8 0,-4 5-1,2 3-1,0 1 0,3 2 0,3-1-1,3-3 0,4-4-2,2-5 0,7-5-5,-1-10-6,9-6-27,1-5 1,0-10 0,7-5-2</inkml:trace>
  <inkml:trace contextRef="#ctx0" brushRef="#br1" timeOffset="194245.1101">3023 12086 79,'0'0'36,"0"0"0,-3 9 1,-14-2-30,5 6-3,-7 3-2,-1 4 0,-5 2-2,2 1 1,-1-1-2,1 2 1,1-1-2,2-7-2,8 2-6,-2-9-21,14-9-4,0 0-1,-11-1-1</inkml:trace>
  <inkml:trace contextRef="#ctx0" brushRef="#br1" timeOffset="194499.1246">2764 12132 65,'0'0'38,"0"0"0,0 0 1,9 3-22,-9-3-7,18 12-2,-7-4-3,6 4-1,1 0-2,3 2-1,-1-1 0,0-1-1,1 0-1,-3-3-1,4 2-3,-9-7-4,7 3-17,-6-4-14,-5-6 1,3 0 0,-4-8 1</inkml:trace>
  <inkml:trace contextRef="#ctx0" brushRef="#br1" timeOffset="194733.1381">3093 11862 89,'0'-9'38,"0"9"1,0 0 1,0 0-29,2 9-4,-2-9-2,9 23-3,-3-8-1,0 5-3,1 3-1,-5-3-8,6 3-25,-4 0-4,-3-2 0,2-1 0</inkml:trace>
  <inkml:trace contextRef="#ctx0" brushRef="#br1" timeOffset="194954.1507">3242 12193 72,'3'15'37,"-5"1"-1,0 3 1,2 4-25,-8-4-6,2 5-4,-1 0-1,-1-4-3,4 2-6,-4-9-17,8-13-11,-2 15 0,2-15-1,0 0 1</inkml:trace>
  <inkml:trace contextRef="#ctx0" brushRef="#br1" timeOffset="195402.1763">3408 12038 87,'0'0'39,"12"-7"0,-12 7 1,10 17-28,-12-5-5,8 8-3,1 2-1,-2 2-2,2 1 0,4-4 0,3-1-1,2-5 0,2-8 0,-2-4 0,3-7 0,3-7 0,1-6 0,-2-1 0,-1-5 0,-3-2-1,-2 3 1,-3 3 0,-1 3-1,-6 7 1,-5 9 0,0 0 0,-4 14 1,-2 7-1,-2 4 0,-3 7 1,-3 6-1,1 3 1,0 1-1,-2 2 1,1-1-1,0-5 0,0-3 0,4-5-2,4-5-1,-3-10-2,9 2-9,0-17-26,0 0-1,0 0 1,13-22 0</inkml:trace>
  <inkml:trace contextRef="#ctx0" brushRef="#br1" timeOffset="195650.1905">3730 11897 77,'7'-15'39,"-2"5"-1,-5 10 1,0 0-23,10 15-8,-4 2-3,-4 5-2,2 3-2,-1 3 0,-1 2-2,-1 1-1,-4-7-2,1 4-5,-7-13-12,1-2-19,3-1 2,5-12-2,-10 5 3</inkml:trace>
  <inkml:trace contextRef="#ctx0" brushRef="#br1" timeOffset="196116.2172">4021 11861 63,'0'0'38,"15"-1"1,-3 6 0,2 10-16,-5-5-12,8 9-3,-6 2-2,0 5-2,-3 2-1,-2 4-1,-6-1-1,-7 0-1,-4 0 0,-1-2-1,-4-3-1,2-5 0,0-2-2,-3-7-1,9 2-4,-4-12-17,12-2-15,0 0 2,0-15-1,7 4 3</inkml:trace>
  <inkml:trace contextRef="#ctx0" brushRef="#br1" timeOffset="196959.2654">4527 11625 59,'4'-18'37,"-4"3"-1,0 15 3,6 10-20,-9 4-7,5 17-2,-4 7-2,4 12-2,-4 8-1,4 12 0,-2 4-2,4 4 0,-2-1-1,2-1 0,2-6-1,-3-5 0,3-8 0,0-13 0,-2-8-2,-1-12-2,3-6-2,-6-18-12,0 0-25,2-12 0,-2-9 0,1-3-1</inkml:trace>
  <inkml:trace contextRef="#ctx0" brushRef="#br1" timeOffset="198799.3706">13611 13989 42,'-1'-12'31,"1"12"4,1-9-2,-1 9-14,0 0-6,11-14-6,0 10-1,-1-1-1,6 4-1,2-4-1,5 4-1,1 0 0,3 2 0,-1 0-1,0 7 0,-3 0 0,-4 3 0,-5 6 0,-5 1-1,-7 4 1,-5 5-1,-5 3 1,-4 0-1,-3 5 0,-4 1 1,1 1-1,-1-1 0,3 1 0,5-3 1,4-4-1,6 1 1,3-5 0,7-4 1,4-3-2,3-3 1,2-3 0,1-2 0,2-4 0,-2-3 0,-1-3-1,-1 0 0,-3-1 1,-2-1 0,-12 1 0,11-3-1,-11 3 1,0 0-1,-8 14 1,-1-3-1,-2 4 1,-1 4-2,0 6 2,1 3-1,1 3 0,2 3 0,3 3 0,3 3 0,3 2 0,3-2 1,2 2-2,2-1 2,0-1-1,0-1 0,1-4 0,-1-4 0,-4-3 0,-2-3 0,-2 0 1,-4-2-1,-4-4 0,-4-1 0,-3-2 1,-6-1 0,-1-2 0,0-2 0,-2-5 0,3 1-1,2-2 1,4-3-2,4 1-1,11-3-4,0 0-25,0 0-10,11 1 1,3-5-1</inkml:trace>
  <inkml:trace contextRef="#ctx0" brushRef="#br1" timeOffset="204382.69">14971 14481 30,'0'0'29,"0"0"0,0 0 1,20 5-10,-9-11-6,11 6-2,-2-5-1,10 4-3,-2-5-2,5 4-2,0-1-1,3 4-2,-1 0-2,-2-1 0,-2 2-2,-5-2-2,3 6-6,-11-5-10,-6 0-14,0 3 0,-12-4 0,0 0 1</inkml:trace>
  <inkml:trace contextRef="#ctx0" brushRef="#br1" timeOffset="204649.7052">15036 14646 32,'0'0'33,"0"0"1,-2 12 2,13-10-17,0-9-3,10 7-3,-1-5-3,7 5-3,-3-4-2,6 4-2,0 0-1,-1-2-2,1 3-1,-2-1-2,2 2-8,-2-1-27,-5-3 1,0 0 0,-9-6-1</inkml:trace>
  <inkml:trace contextRef="#ctx0" brushRef="#br1" timeOffset="206044.785">16749 14181 42,'19'-3'31,"-19"3"2,0 0-2,3 15-16,-12-6-5,4 11 0,-10 1-3,2 8-1,-9 1-2,1 7-1,-7 1-1,1 4 0,-6 1-1,0 1-1,-4-2 1,1 1-1,2-2 0,2-4 0,5-3 0,5-4 0,5-7 0,5-5 0,10-2 0,4-6 1,11-5-1,5 0 1,6-1 0,7-4 0,5-1 0,8-1-1,4 0 1,6 1-1,2 0 1,2 0 0,-1-2-1,-1 4 0,-3 0 0,-1-1 0,-7 2 1,-4-1-1,-8-1 0,-6 1 0,-6-2 0,-5-3 1,-6-2-1,-6-3 0,-6-7 1,-3-3-1,-7-6 0,-5-8 1,-3-5-1,-2-5 0,-4-5 0,-1-4 0,0 0 0,1 2 1,3 2-1,4 8 1,0 8 0,5 6-1,2 7 0,5 8 1,7 11-1,0 0-1,0 0-2,0 0-5,16 9-31,-2 7 2,0-4 0,3 1-1</inkml:trace>
  <inkml:trace contextRef="#ctx0" brushRef="#br1" timeOffset="207466.8663">17442 14794 5,'1'9'26,"-1"-9"2,0 0-7,0 0-1,0 0-3,13 10-1,-13-10-3,11 17-4,-9-8-3,3 6-3,-3-4-1,-1-1-2,0 1-4,-1-11-3,0 13-9,0-13-16,0 0-1,0 0 2,0 0-1</inkml:trace>
  <inkml:trace contextRef="#ctx0" brushRef="#br1" timeOffset="207696.8794">17549 14810 17,'0'0'26,"0"0"2,0 0 2,4 11-17,-4-11-3,5 12-2,-2-2-1,-3-10-5,4 18-5,-1-9-11,2 5-15,-5-14-1,3 11 1,-3-11-1</inkml:trace>
  <inkml:trace contextRef="#ctx0" brushRef="#br1" timeOffset="208049.8996">17868 14890 12,'0'0'26,"11"-7"-5,-11 7 0,9-4 0,-9 4-3,0 0-1,3 10-4,-3-10-3,-8 19-2,-2-8-1,1 10-2,-6-2-1,2 5-1,-5-1 0,-1 5-1,-1-5-1,1 0 0,2-2-1,0-4-1,5-1-2,-2-6-4,7 5-11,7-15-17,-11 8 0,11-8-1,0 0 2</inkml:trace>
  <inkml:trace contextRef="#ctx0" brushRef="#br1" timeOffset="208290.9135">17637 14962 66,'0'0'35,"13"-7"0,-13 7-9,12 3-14,6 7-2,-3-3-4,6 9 0,-1-1-3,5 3-1,-2 0-1,1-1-2,2 1-2,-7-7-4,6 4-16,-4-4-13,-7-8 0,2 2-2,-7-8 3</inkml:trace>
  <inkml:trace contextRef="#ctx0" brushRef="#br1" timeOffset="210219.0238">18510 14724 6,'0'0'25,"0"0"3,0 0-6,0 0-5,0 0-2,0 0 1,0 0-3,-11-6-3,11 6-3,-10 9-1,10-9-1,-20 15-2,5-1 0,-5-1 0,-2 5-1,0-1 0,-2 2 0,1-4-1,2 3 1,4-5-1,5-2 0,12-11 0,-10 13-1,10-13 1,0 0 0,14 10 0,-4-6 0,2-3 0,2 5 0,2-2-1,0-1-1,0 2-1,-2-2-3,0 5-4,-14-8-11,16 4-15,-16-4-1,1 13 0,-5-2 2</inkml:trace>
  <inkml:trace contextRef="#ctx0" brushRef="#br1" timeOffset="210455.0373">18290 15068 26,'0'0'30,"-6"9"4,6-9 0,0 0-14,14 7-7,-2-4-3,-1-3-2,4 4-4,2 0-6,1-4-16,-4-2-16,10 4 0,-5-6 0,5 0-1</inkml:trace>
  <inkml:trace contextRef="#ctx0" brushRef="#br1" timeOffset="210775.0556">18643 14951 62,'-10'19'35,"-4"-3"0,7 4 0,0 6-20,2-9-11,11 2 1,3-3-2,6 2 0,3-4-1,4-3 0,2-5-2,3-3 0,0-5 1,-1-3-1,-2-5 1,-4-2-1,-3-2 1,-5-3-1,-4-2 0,-7-1 0,-6-3 1,-7 2-2,-4 2 2,-5 2-2,-2 4 1,0 0 0,1 9-2,0 1-1,7 11-5,-2-1-20,7 0-8,9 3 0,1-10-2</inkml:trace>
  <inkml:trace contextRef="#ctx0" brushRef="#br1" timeOffset="211109.0747">19015 14752 43,'0'0'34,"0"10"3,0-10-1,-2 10-13,5 3-11,-3-13-5,3 23-2,-2-8-2,2-3-4,3 4-4,-6-16-7,10 9-25,-1-4 1,-9-5-2,15-9 3</inkml:trace>
  <inkml:trace contextRef="#ctx0" brushRef="#br1" timeOffset="211348.0883">19128 14755 51,'0'0'35,"0"0"1,0 0 0,3 12-19,3 0-7,-6-12-3,9 23-4,-4-8-4,-3-3-17,0-1-18,5 3 0,-7-14-2,0 0 2</inkml:trace>
  <inkml:trace contextRef="#ctx0" brushRef="#br1" timeOffset="212023.127">19806 14449 52,'0'0'33,"-15"-1"2,15 1-1,-7 9-18,-2-6-8,4 7 0,-3 3-3,3 4 0,0 0-1,3 5-2,2-3 1,4 4-2,2-3 1,4-2-1,4-5 1,3-2-1,4-6-1,2-3 1,1-3 0,0-4-1,0-3 1,-2-7-1,-5-1 0,-2-3 0,-7 0 0,-6-1-1,-7 0 0,-7 3 1,-6 2-1,-4 6 1,-1 4-1,-3 3-1,3 6-1,0-2-8,7 5-26,7 2 0,9-9-1,0 12 1</inkml:trace>
  <inkml:trace contextRef="#ctx0" brushRef="#br1" timeOffset="215296.3142">20519 14182 2,'0'0'26,"11"-1"1,-11 1 3,0 0-10,0 0-4,12 15-2,-5 1-2,-3 1-3,4 7-3,-3 3-1,3 4 0,-1 2-3,1 4 0,-2 2-1,1-4 0,-1 1 0,-1-2-1,0-5 0,-2-2 0,0-4 0,-2-5-1,-1-7 0,-1-2-1,1-9 2,0 0-1,0 0 0,-6-18 1,4 0-1,0-5 1,1-5 0,1-5 0,1-1 0,3-1 0,2 0 1,3 3-1,2 2 1,4 3 0,4 4 0,4 6 1,0 1-1,3 4 0,1 1 0,-1 3-1,1 1 1,-1 3-1,-5 0 1,0-1-1,-5 0 0,0 0 0,-6-1 1,0-2-1,-10 8 1,9-19-1,-9 7 0,-2 2 0,-4-1 1,-2 1 0,-3 1 0,0 5-1,-2 0 2,2 4-1,0 3 0,11-3 0,-14 9 0,14-9-2,2 19-4,1-10-25,-3-9-4,22 11-1,-13-12-1</inkml:trace>
  <inkml:trace contextRef="#ctx0" brushRef="#br1" timeOffset="216878.4047">20995 14714 48,'0'-11'31,"0"11"3,0 0-6,0 0-13,0 0-4,8 14-1,0 2-3,-3 0-2,5 9 0,-3-1-2,5 1 1,-2-1-2,2-1 0,-2-6 0,3-2-1,0-5 0,-1-9-1,2-3 1,1-3-1,-1-7 1,1-4-1,-1-3 1,0-2-1,-3 0 0,-1 3 0,-3 1 1,-2 3-1,-3 4 1,-2 10-1,0 0 1,-7 12-1,-1 8 0,1 6 1,-1 5-1,0 7 0,-2 3 1,3 1-1,2 0 0,0-4 1,3-3-2,1-5 0,2-6-1,-1-7-2,5-1-5,-5-16-12,0 0-17,0 0 0,10-7 1,0-6 0</inkml:trace>
  <inkml:trace contextRef="#ctx0" brushRef="#br1" timeOffset="217140.4197">21404 14831 45,'7'-10'33,"6"5"2,-4-5 0,3-2-20,10 9-3,-4-5-3,8 4-1,-7-2-4,3 4-2,-3-1-4,-5 0-2,2 4-7,-16-1-11,0 0-13,9-5-1,-9 5 0,-12 4 1</inkml:trace>
  <inkml:trace contextRef="#ctx0" brushRef="#br1" timeOffset="217391.434">21440 14911 52,'0'0'34,"4"12"2,-4-12 0,14-3-21,5 8-5,-7-7-1,7 6-3,-5-4-3,3 2-2,-1 1-5,-2-7-7,1-3-27,1 5 2,-5-6-1,6 3 1</inkml:trace>
  <inkml:trace contextRef="#ctx0" brushRef="#br1" timeOffset="217638.4482">21757 14806 69,'9'8'37,"-9"-8"0,16 0 2,-1 1-27,-4-6-5,8 8 0,-3-5-2,2 5-1,-1-2-3,-1 0-1,1 1-1,-4-3-2,3 4-4,-7-8-9,-9 5-23,21-4 2,-21 4-2,18-6 2</inkml:trace>
  <inkml:trace contextRef="#ctx0" brushRef="#br1" timeOffset="217982.4678">22352 14732 18,'0'0'29,"24"-3"2,-24 3 1,12-7-12,-2 10-4,-10-3-3,0 0-2,0 0-3,4 16-1,-4-16-2,-16 20 0,3-8-2,-1 7 1,-4-4-1,1 5-1,-4 1 1,1 0-1,-1 0 0,3 1 0,0-5-1,4 0 0,2-2-2,1-5-2,6-1-4,-6-8-7,11-1-25,0 0 2,-7-9-2,7 9 1</inkml:trace>
  <inkml:trace contextRef="#ctx0" brushRef="#br1" timeOffset="218229.482">22116 14803 63,'0'0'38,"0"0"1,11 5 1,-4 9-18,-7-14-12,25 22-2,-10-8-1,5 6-2,-2-1-1,1 3-2,-1-1-2,-3-7-2,1 3-6,-11-7-25,-5-10-8,9 6 0,-9-6-1</inkml:trace>
  <inkml:trace contextRef="#ctx0" brushRef="#br1" timeOffset="245522.043">956 16447 42,'0'0'31,"0"0"-3,0 0-4,0 0-5,0 0-4,0 0-3,0 0-3,0 0-2,0 0-1,0 0-2,0 0-1,0 0 0,0 0-1,63-50 0,-63 50-1,0 0 0,71-3-1,-43 1-1,0 1 1,0 0-1,0 1 1,0 1 0,-7-3-1,-2 2-1,-1 1 1,-4 1-1,-3-2-1,-2 3-3,-9-3-5,0 0-12,0 0-14,0 0 1,0 0-1,0 0 2</inkml:trace>
  <inkml:trace contextRef="#ctx0" brushRef="#br1" timeOffset="246204.082">974 16621 49,'0'0'34,"-51"18"0,51-18-9,0 0-5,0 0-5,0 0-5,0 0-4,0 0 0,0 0-3,54-22 1,-54 22-1,55-7 0,-21 2-2,5 2 0,1-2-1,-3 1 0,3 2 0,-5 1-1,-3-5 0,-1 3 0,-4 2 2,-9-3-1,-1 2-1,-6-4-2,1 5-3,-10-9-10,-2 10-23,1-10 1,-4-2-1,3 12 1</inkml:trace>
  <inkml:trace contextRef="#ctx0" brushRef="#br1" timeOffset="268448.3543">1970 16030 3,'0'0'6,"0"0"-1,0 0-2,0 0 1,0 0 1,0 0 2,0 0 0,0 0 1,0 0 0,0 0 0,-10 1 1,10-1 1,0 0 0,0 0-2,0 0 0,-11-1 0,11 1-1,0 0-1,-9 0 0,9 0-2,-10-1 0,10 1 0,-12-1-1,12 1-1,-14 2 1,14-2-1,-16 4 1,16-4-2,-13 7 1,13-7-1,-12 10 1,12-10-1,-7 13-1,7-13 2,-2 17-2,2-6 1,2-1-1,2 4 1,3-1-1,-2 2 0,3 0 0,0 3 0,2-1 0,-2 1 0,0 3 0,-2-2 0,-2 2 0,-2 0 0,-3-2 1,-3 1-1,-5-1 1,-3-1 0,-4-2 0,-2-3 0,-1-1 0,-3-2 0,3-4 1,0-2 0,5-3-1,0-3 0,4 0 0,10 2 0,-11-7 0,11 7-1,0 0 1,11-11-1,-11 11 0,19 1 0,-5 3 0,1 1 0,0 3 0,1 2-1,-2 4 0,-1 3 1,-2 2-1,-4 2-1,-2 0 1,-4 2 2,-4-1-2,-1 1 2,-2-2 0,1-3-1,-1-3 0,4 0 1,2-4-1,2-2 0,5 1-1,-7-10 1,18 14-1,-7-7 1,3-3-2,0 5-3,-1-6-11,-1-3-18,6 4 0,-6-9-2,5 3 2</inkml:trace>
  <inkml:trace contextRef="#ctx0" brushRef="#br1" timeOffset="268990.3853">2328 16098 8,'-14'-1'27,"14"1"2,-12 13-2,2-3-8,0 8-2,-5 0-3,1 15-3,-2-2-2,3 8-2,0 0-1,7 3-1,1 1-3,7 1 0,6-5-2,4-8-2,7 0-5,-4-8-12,3-7-15,5 3 0,-11-15-1,8-1 0</inkml:trace>
  <inkml:trace contextRef="#ctx0" brushRef="#br1" timeOffset="269531.4163">2562 16108 38,'-5'11'32,"-11"-3"2,4 11 1,-2 7-22,-6-2-2,5 13-1,-1-3-3,7 5-2,0-3-2,8 3-1,8-3-2,3-5-2,4-4-3,-4-9-7,9 0-14,2-3-9,-6-14-2,3 0 2</inkml:trace>
  <inkml:trace contextRef="#ctx0" brushRef="#br1" timeOffset="269790.4311">2751 16279 48,'-9'14'32,"3"8"0,-12-1-5,0-1-16,2 4-7,0-3-2,0-1-6,5-3-8,2-2-16,-1-12-5,10-3 1,0 0 1</inkml:trace>
  <inkml:trace contextRef="#ctx0" brushRef="#br1" timeOffset="270051.446">2628 16323 43,'4'9'36,"-4"-9"2,2 18-1,-2 1-12,0-19-14,9 23-3,-3-13-4,6 4-1,2-3-2,-1 0-3,4 1-4,-5-11-9,6 0-23,-1 0 0,-2-7 0,2-2 1</inkml:trace>
  <inkml:trace contextRef="#ctx0" brushRef="#br1" timeOffset="270307.4607">2956 16342 60,'0'0'36,"10"20"-2,-8-9 2,-4 2-23,7 7-5,-4-2-4,4 2-3,-2 0-2,-1-5-3,4 2-11,-2-4-21,-4-13 1,0 0-2,7-14 2</inkml:trace>
  <inkml:trace contextRef="#ctx0" brushRef="#br1" timeOffset="270566.4755">3079 16218 65,'-1'10'35,"4"9"0,-3-1-2,-2-2-19,7 7-9,0-4-1,3 1-1,2-6-1,5-2-1,1-7 0,0-3 0,1-6 0,-1-4-1,0-7 1,-1-1 0,-1-3-1,-5 3 1,-2 1 1,1 2-2,-8 13 1,9-8 0,-9 8 0,2 18 0,-4 2-1,0 5 0,-1 2 1,-2 7-1,-1 1 0,1-2-1,1-3-2,-2-6-5,8-1-11,-2-8-20,0-15 2,0 0-2,-3-19 2</inkml:trace>
  <inkml:trace contextRef="#ctx0" brushRef="#br1" timeOffset="270826.4903">3275 16096 79,'13'3'38,"0"5"0,4 0 1,-6 2-32,10 9-2,-3 0-1,3 7-1,-2 2-2,-1 3 0,-4 0-1,-7 2 0,-5-1 0,-5-3 0,-5-3-2,-4-3 0,2-4-1,-7-5-3,9 0-8,-3-8-19,11-6-5,0 0-1,0 0 2</inkml:trace>
  <inkml:trace contextRef="#ctx0" brushRef="#br1" timeOffset="271087.5053">3673 16379 74,'10'12'39,"-3"5"-1,-9 2 1,-9 0-27,6 6-5,-5-4-5,2 0-3,2-1-4,-4-6-7,10-1-20,-1-1-7,1-12 2,0 0-2</inkml:trace>
  <inkml:trace contextRef="#ctx0" brushRef="#br1" timeOffset="271344.52">3948 16187 91,'0'0'39,"-9"-6"2,-3 10-2,-5 6-33,5 11-1,0 4-1,4 3-2,1 3-1,6 0 0,2 2-2,2-1-1,7-2-3,-2-10-4,10-1-21,-2-6-12,1-9 3,0-4-2</inkml:trace>
  <inkml:trace contextRef="#ctx0" brushRef="#br1" timeOffset="271603.5348">4141 16294 78,'0'0'37,"-4"18"0,-1-1 0,-3 1-29,-7-1-6,3 4 0,0 0-1,-3 0-1,1-1-1,1-5-2,4 4-3,-6-12-9,15-7-18,-10 10-4,10-10 0,-10-13 1</inkml:trace>
  <inkml:trace contextRef="#ctx0" brushRef="#br1" timeOffset="271862.5496">3974 16370 76,'4'12'41,"-4"-12"-2,15 15 2,-15-15-29,18 11-4,-3-6-3,4 2-3,0-2-4,-1-4-4,9 6-13,-4-5-22,-7-2 1,-4-2 0,-5-7 0</inkml:trace>
  <inkml:trace contextRef="#ctx0" brushRef="#br1" timeOffset="271883.5507">4201 16176 94,'4'-14'40,"-4"14"1,0 0-1,0 0-31,0 0-4,12 18-3,-4-4-4,4 9-3,-5-5-11,1 8-25,2-1 0,-4-1 1,2 1-1</inkml:trace>
  <inkml:trace contextRef="#ctx0" brushRef="#br1" timeOffset="272145.5658">4356 16470 64,'0'11'38,"2"6"-1,-4 0 1,2-7-16,-3 7-21,1 2-5,-4-6-10,8 2-18,-1 1-5,-1-16 0,0 0-1</inkml:trace>
  <inkml:trace contextRef="#ctx0" brushRef="#br1" timeOffset="272418.5814">4492 16320 97,'0'0'38,"-9"18"1,6-8-8,1 10-26,1-2-1,8-2-2,2-2-2,4-1 1,3-4-1,0-5 0,0-4 0,-1-5 1,-1-4-1,-2-2 1,0-3 0,-1-1 0,-3-1-1,0 4 1,-1 1 0,-7 11 0,9-7 0,-9 7 0,4 16 0,-4 2-1,-1 6 1,-2 4 0,-1 6-1,-2 1-1,0 1 0,-1-1-2,2 0-2,-4-14-7,9-2-24,-3-8-5,3-11 2,-4-9-1</inkml:trace>
  <inkml:trace contextRef="#ctx0" brushRef="#br1" timeOffset="272686.5967">4704 16154 95,'9'-2'39,"-9"2"2,15 15-2,-15-15-31,12 23-5,-1-6-1,2 2-2,-3 3-2,-4-1-3,0 6-7,-14-8-18,2 2-11,-5-5 2,-3-4-2</inkml:trace>
  <inkml:trace contextRef="#ctx0" brushRef="#br1" timeOffset="272959.6124">4896 16099 98,'0'0'40,"15"11"2,-6-1-2,-3 3-33,6 8-3,1 3-2,-1 5-2,-2 3-1,-4 2 1,-8 0-2,-4 0 1,-8-1 0,-8-5-1,-4-1-1,-3-7 0,1-2-2,-3-10-6,13 1-26,-1-4-3,5-4 2,14-1-2</inkml:trace>
  <inkml:trace contextRef="#ctx0" brushRef="#br1" timeOffset="274069.6757">5045 15997 72,'10'6'38,"-5"3"0,3 6-3,0 13-18,-2 1-11,5 11-1,-3 3-2,3 6-2,-2 4-2,-4-4-3,0 5-3,-10-15-8,2-4-24,-5-4 1,-4-13-1,-1-4 2</inkml:trace>
  <inkml:trace contextRef="#ctx0" brushRef="#br1" timeOffset="274416.6957">5401 15758 82,'15'17'41,"-7"15"-1,0 15 2,-1 17-23,3 16-15,1 9-1,3 12-1,-2 8-4,-5-8-9,4 0-29,2-8-1,-4-17 0,4-16-1</inkml:trace>
  <inkml:trace contextRef="#ctx0" brushRef="#br1" timeOffset="276183.7968">6558 16076 39,'9'-2'32,"-9"2"2,0 0-4,0 0-12,0 0-5,-12 20-3,-1-3-4,0 7-2,-8 3 0,1 8 0,-4 2-1,-2 1-1,-2-2 0,2-2-1,0-2-1,2-5-1,6-2-2,-1-14-7,10 1-14,9-12-12,-11-1-1,11 1 0,-7-28 1</inkml:trace>
  <inkml:trace contextRef="#ctx0" brushRef="#br1" timeOffset="276458.8125">6250 16133 61,'0'0'34,"0"0"1,2 17-5,0-6-15,13 13-6,0-1-2,7 8 0,-1-2-2,7 4-1,1-7-2,2 1-1,-1-6-2,-2-8-4,4 2-12,-1-9-21,-7-12 0,0-1 0,-5-12 1</inkml:trace>
  <inkml:trace contextRef="#ctx0" brushRef="#br1" timeOffset="276772.8305">7156 16039 57,'0'0'35,"8"16"0,-8-16-1,-16 7-22,9 2-4,-5-4-2,3 6-2,-10 0-1,2 3-1,-9 2-1,1 4 0,-5 1 1,-2 1 0,0 0 0,4 0 0,4-5 0,8 3 1,7-7-1,9 0 1,9-8-1,10 1-1,5-4 0,6-1 0,4-2-2,0-3-1,6 2-7,-9-7-16,-1 2-14,-4 0 0,-10-2-1,-2 3 1</inkml:trace>
  <inkml:trace contextRef="#ctx0" brushRef="#br1" timeOffset="277048.8461">6919 16394 76,'-11'18'38,"2"-6"-1,7-1 1,10-2-29,2-4-4,10 0-1,3-1-2,5-1-3,8 0-4,-3-5-9,7-1-24,0 1 1,-2-6-1,3-1 0</inkml:trace>
  <inkml:trace contextRef="#ctx0" brushRef="#br1" timeOffset="277340.8628">7700 16136 68,'0'0'37,"-19"18"1,-1 2-3,-7-2-20,4 16-6,-2-4-2,10 10-2,1-3-1,12-1-1,7-3-1,12-4 0,9-8-1,6-6 0,7-7 0,3-9 0,2-8-1,-3-4 0,-4-8 1,-7-6 0,-7-3 0,-9-3 0,-9-1 0,-12 0-1,-11 1 1,-8 4 0,-6 5-1,-5 7 0,-1 8-2,-1 3-3,8 15-14,4 2-21,6 0-2,9 4 1,12-15 0</inkml:trace>
  <inkml:trace contextRef="#ctx0" brushRef="#br1" timeOffset="278516.9302">8703 16133 60,'-1'25'35,"-9"-1"-1,0 10 1,0 4-25,-8-4-3,4 8-1,-3-6-2,5 0 0,-2-8-2,6-1 0,0-9-1,5-5 0,3-13 0,0 0 0,0 0-1,11-20 0,-4 0 1,2-7-1,0-6 1,1-3 0,-1-3 0,1-2 0,-1 1 1,1 3 0,-3 4 0,2 9 0,-3 4 1,0 9-1,-6 11 0,12 5 0,-4 8 0,-1 10 0,2 7-1,2 5 1,3 5-1,3 4 0,2 1 0,2-4-2,1 5-3,-2-14-18,4-2-19,1-6 0,-3-14 1,1-8-2</inkml:trace>
  <inkml:trace contextRef="#ctx0" brushRef="#br1" timeOffset="279520.9876">9782 16098 21,'-6'-9'20,"6"9"2,0 0 1,0 0 0,0 0-2,6-9-1,-6 9-3,0 0-3,0 0-4,0 0-3,-7 19-1,-4-6-3,1 6-1,-6 6 0,-4 4 0,-4 3-1,1 3 1,-4-1-1,-1 1 0,-1-2 0,2-5 0,3-4-2,5-3-1,5-5-1,3-8-3,10 1-7,1-9-23,0 0-2,1-14-2,0-3 3</inkml:trace>
  <inkml:trace contextRef="#ctx0" brushRef="#br1" timeOffset="279791.0031">9414 16130 60,'0'0'38,"0"0"-1,1 18 3,5 3-18,3-7-12,10 10-3,0 0-2,8 6-1,1-3-2,4 2 0,3-1-1,0-3-1,1-1-2,-3-7-3,2 1-5,-12-11-11,0-1-19,-1-2 0,-7-10 0,-1-2 1</inkml:trace>
  <inkml:trace contextRef="#ctx0" brushRef="#br1" timeOffset="280063.0186">9858 15825 79,'0'0'37,"0"0"0,8 10 0,-2 4-28,-4 1-4,9 5-2,-3 2-1,2 2-4,4 3-2,-6-8-10,2-1-23,1 4-1,-7-8 0,2 2 1</inkml:trace>
  <inkml:trace contextRef="#ctx0" brushRef="#br1" timeOffset="280344.0347">10215 16157 70,'-5'13'37,"6"1"1,-1-14 2,6 9-27,11 0-4,0-11-3,6 3-2,1-6-2,3 1-3,3 3-6,-10-7-14,-4 2-19,1 3 2,-17 3-2,9-3 2</inkml:trace>
  <inkml:trace contextRef="#ctx0" brushRef="#br1" timeOffset="280627.0508">10229 16361 72,'0'0'38,"14"9"-2,-2-10 1,-12 1-26,30-6-6,-8 4-5,2-1-10,8 0-27,1 5 1,0-7-1,6 3 1</inkml:trace>
  <inkml:trace contextRef="#ctx0" brushRef="#br1" timeOffset="280911.0671">11127 16121 73,'11'2'38,"-11"-2"-1,1 13 2,2 2-26,-15-3-5,3 11-2,-7 0-2,0 7 0,-6-1-2,-1 3 0,-4 0-1,-2 2 0,2-3-1,-2-3 0,3-5-2,3-5 0,7 0-5,-4-14-9,11-1-23,9-3-1,-10-14 0,11-1 1</inkml:trace>
  <inkml:trace contextRef="#ctx0" brushRef="#br1" timeOffset="281191.0832">10713 16115 86,'1'13'40,"3"5"0,6 5 2,12 2-31,-2-3-4,16 8 0,0-2-3,2 2-2,3 0-3,2-6-4,1 4-13,-4-9-23,-8-4-1,-5-6 0,-5-8 0</inkml:trace>
  <inkml:trace contextRef="#ctx0" brushRef="#br1" timeOffset="281658.1099">11707 16198 77,'0'0'38,"8"18"0,-8-18 1,-13 19-27,7 0-6,-4 0-1,1 6-1,-5 1-2,2-1 0,0-2-1,0 1 0,3-4-1,1-6 1,8-14-2,-9 11 1,9-11 0,8-13 0,-1-5 0,2-6 0,1-8-1,3-2 1,-2-2 1,1-2-1,-4 1 0,-1 5 1,-1 3 0,-2 9 1,-1 10-1,-3 10 1,0 0-1,11 17 0,-4 7 1,6 4-1,0 7-1,5 1 0,2 4-1,1-4-5,7 3-19,-4-8-16,-4-7 1,-1-8-3,-3-10 3</inkml:trace>
  <inkml:trace contextRef="#ctx0" brushRef="#br1" timeOffset="282474.1566">12482 16057 72,'0'0'38,"0"0"0,0 0 2,5 14-26,-8-2-5,6 9-2,-2 2-3,5 7 0,-2 2-1,7 2 0,-2-2-1,7-4-1,1-4 0,5-5-1,3-9 1,3-9-1,1-8 1,2-10-1,2-4 0,-3-7 0,-1-7 1,-4-1-1,-4 1 0,-5 3 0,-4 3 0,-7 8 0,-5 6 1,0 15-1,-15 2 0,1 16 0,0 11 0,-3 8 1,-1 9-2,0 7 2,1 2-2,2 3 2,2 1-1,2-7-1,2-3-1,2-8-2,6-4-3,-5-13-8,11-3-25,-3-11-2,-2-10 1,0 0 0</inkml:trace>
  <inkml:trace contextRef="#ctx0" brushRef="#br1" timeOffset="282787.1745">12916 15713 95,'6'9'39,"-1"3"1,1 6 0,3 6-34,-5 3-2,4 3-2,-2 3 0,0 2-2,-2 1-2,-1 0-2,0 3-4,-8-12-15,2 1-18,1-4 2,-4-7-1,4-4 1</inkml:trace>
  <inkml:trace contextRef="#ctx0" brushRef="#br1" timeOffset="283116.1933">13237 16162 89,'0'0'39,"-7"14"1,7-14 1,15 8-32,-2-11-4,8 5-3,3 0-1,-1-4-4,8 5-8,-10-2-26,0-1-4,-7 3 1,-14-3 0</inkml:trace>
  <inkml:trace contextRef="#ctx0" brushRef="#br1" timeOffset="283406.2099">13193 16355 89,'13'15'37,"2"-14"0,7-5-8,4 4-21,-1-4-5,1-1-8,2-1-32,-3 5 0,-8-2 0,2 2-2</inkml:trace>
  <inkml:trace contextRef="#ctx0" brushRef="#br1" timeOffset="283703.2269">13760 16236 91,'5'19'40,"-1"-9"2,6 0 0,8 1-31,-5-5-5,12 4 0,3-5-2,4 4-2,4-4-1,2-3-3,4 1-6,-8-5-34,4-9 0,-5-1 0,-6-7-1</inkml:trace>
  <inkml:trace contextRef="#ctx0" brushRef="#br1" timeOffset="284291.2605">14814 16050 86,'-5'21'39,"-6"-3"-1,-3-2-3,-5 15-25,-8-1-4,2 6-1,-4 0-2,3 1 0,1-3-1,3-3-2,3-2-2,4-9-3,5-1-5,-4-11-15,14-8-15,-13 6 0,13-6 0,-12-22 1</inkml:trace>
  <inkml:trace contextRef="#ctx0" brushRef="#br1" timeOffset="284573.2766">14460 16040 66,'0'0'40,"-7"14"1,10 3 2,4 8-14,4 2-20,12 9-2,6-1-2,11 6-1,3-3-2,7-1-3,4-1-6,-7-9-28,3-6-8,-3-9 1,-7-10-2</inkml:trace>
  <inkml:trace contextRef="#ctx0" brushRef="#br1" timeOffset="292803.7474">15042 15799 10,'9'-8'18,"-9"8"3,11-9 1,-11 9-4,12-10-3,-12 10-2,16-9-2,-7 8-1,-9 1-2,12-4-1,-12 4-3,12-3 0,-12 3-1,12-1 0,-12 1 1,12-2-1,-12 2 0,16 1 0,-16-1 0,19 3-1,-19-3 0,18 8 0,-18-8 0,18 13 0,-9-5-1,0 1 0,-9-9 0,15 20 0,-9-9 0,-2 1 0,-1 2 1,-2 3-2,-2-1 0,-3 4 0,-2 0 1,0-1-1,-3 2 1,2 1-1,0-4 1,2 1 0,2-3 0,2 1 0,2-2 1,3 2-1,1-2 1,4-1 0,1-4 0,2 3 0,-1-4 0,4-1-1,-1-2 1,2-3-1,-3-3 0,3 4 0,-2-4-1,-2-1 1,-3-3 0,0 3-1,-9 1 0,10-5 1,-10 5 0,0 0-1,0 0 1,0 0-1,0 0 0,0 0 1,0 0-1,-11 10 0,6 2 0,0 4-1,0 5 1,2 3 0,1 4 0,2 2 0,3 2 0,1 1 1,1 0-2,0-1 2,1-2-1,0 2 0,2-2 1,0-3-1,-1-1 0,0-5 1,1-2-1,-2-3 0,-2-4 1,-4-12 0,2 11 0,-2-11 0,-11 2 0,1-3 0,-4 0 0,-1-1-1,1 0 1,-2 2-1,4 0-1,2-1 0,10 1-2,-14-1-3,14 1-13,12 7-22,-12-7-2,16-4 3,-5 0-2</inkml:trace>
  <inkml:trace contextRef="#ctx0" brushRef="#br1" timeOffset="320759.3462">17294 17285 46,'15'2'31,"-15"-2"4,0 0-8,0 0-13,-10 8-3,5 3-1,-8 1-2,1 3-1,-5 7-3,-1 5 1,-5 2-2,1 6 0,-5 3-1,-1 4 1,-3-3-4,2 4 2,0 0-1,1-5 1,3-2-1,5-4 1,4-8-1,5-4 0,4-2 1,7-18 0,2 16-1,-2-16 1,18 4 0,-2-2 1,5-1-1,6-8 0,3 3 0,7 7 0,4-9 0,4 1 0,4 3-1,3-1 1,-1 2 0,0 11-1,-4-8 1,-2 2 0,-7 1 0,-38-5-1,58 16 4,-40-11-1,-4-2-2,-14-3-1,12-2 4,-12 2-4,-3-16 1,-3-1-1,-2-11-3,-4 1 1,-2-9 2,-7-8 0,-2-3-3,-4-2 2,-1-5-1,-2 6 0,-1 4 1,0 0-1,0 4 1,4 8-2,2 0 2,5 6 0,2 4 1,4 2 1,5 6-2,5 4 1,4 10-4,0 0-11,14 13-24,4 2 0,-1 2 0,6 1-1</inkml:trace>
  <inkml:trace contextRef="#ctx0" brushRef="#br1" timeOffset="321445.3856">17945 17783 39,'0'0'29,"10"2"3,1 2-1,-11-4-15,9 0-5,-9 0 1,0 0-5,19 29-2,-19-29-3,0 0-1,0 0-4,15 60-9,-15-60-18,7 17-2,-7-17-1,10-9-1</inkml:trace>
  <inkml:trace contextRef="#ctx0" brushRef="#br1" timeOffset="321742.4026">18125 17713 59,'4'11'33,"-1"-2"-1,-8 2 0,5-11-20,-3 20-4,2-6-2,6-4-2,-5-10-3,0 0 1,17 58-1,-17-58-10,0 0-15,26 50-9,-26-50 3,0 0-3</inkml:trace>
  <inkml:trace contextRef="#ctx0" brushRef="#br1" timeOffset="322036.4194">18576 17843 39,'0'0'30,"15"-7"1,-15 7 0,0 0-16,0 0-2,0 0-1,0 0-1,-34 55-4,34-55-2,0 0-1,-54 72-1,54-72 0,-44 50-2,44-50 1,-42 50-4,42-50 0,0 0-5,0 0-12,-32 53-20,32-53 4,0 0-2,0 0 2</inkml:trace>
  <inkml:trace contextRef="#ctx0" brushRef="#br1" timeOffset="322331.4363">18333 17903 85,'0'0'37,"0"0"-2,0 0 2,0 0-25,0 0-5,71 18-4,-71-18 0,0 0-2,72 44-2,-72-44 1,0 0-2,68 67-10,-68-67-7,0 0-20,56 57 1,-56-57-3,0 0 4</inkml:trace>
  <inkml:trace contextRef="#ctx0" brushRef="#br1" timeOffset="322696.4571">18855 17732 94,'0'0'37,"-11"13"3,11-13 0,-2 9-30,2-9-4,0 0 0,17 12-3,-2-9 0,2 2-1,4 7-1,1 1 0,0 0-1,-22-13-1,0 0 1,65 43-1,-65-43 0,0 0 1,0 0-2,31 67 1,-31-67 1,0 0 0,0 0 0,-51 62 0,51-62-1,0 0 1,-60 39 1,60-39-1,0 0 0,0 0-2,0 0-2,0 0-3,0 0-16,0 0-17,0 0-2,0 0 1,0 0 2</inkml:trace>
  <inkml:trace contextRef="#ctx0" brushRef="#br1" timeOffset="323050.4774">19228 17838 79,'0'0'37,"10"67"0,-10-67 1,0 0-15,-19 68-18,19-68-1,0 0-2,20 65 1,-20-65 0,0 0-2,60 36-3,-60-36 3,0 0-1,70-13 1,-70 13-1,0 0 3,49-55-2,-49 55-1,10-52 5,-15 26-5,-2 1 1,-3-1-2,-4 7 2,-1 6-6,-4 3 3,19 10-2,0 0-5,0 0-14,0 0-17,-57 48 2,57-48-1,0 0 3</inkml:trace>
  <inkml:trace contextRef="#ctx0" brushRef="#br1" timeOffset="323344.4942">19554 17666 105,'0'0'37,"0"0"0,-2 17 0,0-5-34,3-2-3,3 4-1,-1 2-2,5 6-3,-6-2-11,2-6-20,-4-14 1,11 12-2,-11-12 1</inkml:trace>
  <inkml:trace contextRef="#ctx0" brushRef="#br1" timeOffset="323648.5116">19665 17655 99,'7'15'38,"-7"-15"1,2 17-2,4-6-34,0 7-16,6-4-23,-4 2-1,4-6 0,-3-5-2</inkml:trace>
  <inkml:trace contextRef="#ctx0" brushRef="#br1" timeOffset="323956.5292">20463 17547 77,'-12'14'35,"5"4"1,0-3 2,0 2-30,12 6-1,0 0 1,11 0-1,-2-5-2,9 0-1,1-8-2,3-3 0,1-8 0,-2-8-1,-3-9-1,-4 1 0,-7-8 0,-5-4 0,-9-1 0,-7 0-1,-7 1 0,-3 9 0,-2 8-2,-7 4-3,6 14-13,2 5-20,-1 4 1,7 9 1,2-3-2</inkml:trace>
  <inkml:trace contextRef="#ctx0" brushRef="#br1" timeOffset="324328.5505">21163 17338 88,'20'5'37,"5"2"4,3 7-1,7 4-29,-9 9-6,2 5 2,-7 5-4,-3 7 1,-8 2-1,-4-3-2,-5-6 0,-6-6-1,0-10 0,-3-8 0,8-13 0,-17-14 0,8-10 0,0-8 0,2-7 1,3-5-2,4-4 1,6 2 0,2 0 1,9 8-2,3 5 2,6 6-2,3 10 0,0 8-2,4 12-6,-7 5-32,2 6-1,-4 1 4,-6 4-4</inkml:trace>
  <inkml:trace contextRef="#ctx0" brushRef="#br1" timeOffset="326044.6485">21715 17764 79,'-12'5'34,"12"-5"0,-5 19 1,5-19-27,0 0 0,13 51 1,-13-51-4,0 0-1,43 74-2,-43-74 0,0 0-1,47 53 0,-47-53-2,0 0 0,52 5 4,-52-5 1,0 0 0,46-40-3,-34 19 1,-3-5-2,-2 3 1,-4 4-1,0-1 0,-5 10-2,2 10 1,0 0 1,0 0 0,-29 56 0,29-56-1,-24 81 1,12-30-4,12-51 5,-20 97-3,20-97 0,-12 90-2,12-90-6,-1 63-21,1-63-9,0 0 2,0 0-1</inkml:trace>
  <inkml:trace contextRef="#ctx0" brushRef="#br1" timeOffset="326358.6666">22177 17842 94,'10'-13'37,"-10"13"0,3-11 2,-3 11-32,10-14-2,2 6 0,6 0 0,0-2-3,6 9-1,-1 0-1,1-2-3,2 5-4,-11 0-11,2-1-21,-4 7 1,-10 4 0,-3-12-1</inkml:trace>
  <inkml:trace contextRef="#ctx0" brushRef="#br1" timeOffset="326664.6841">22165 17949 62,'0'0'37,"0"0"1,0 0 0,0 0-12,0 0-17,54 20-6,-54-20-5,56-5-33,-56 5-1,55-3-2,-55 3 0</inkml:trace>
  <inkml:trace contextRef="#ctx0" brushRef="#br1" timeOffset="327000.7033">22897 17786 93,'-6'9'37,"-2"1"1,-4 2 0,12-12-32,0 0-1,0 0 0,-63 61 0,63-61-3,0 0-5,-60 62 2,60-62-3,0 0-3,-61 60-10,61-60-16,0 0-9,0 0 2,-52 28 7</inkml:trace>
  <inkml:trace contextRef="#ctx0" brushRef="#br1" timeOffset="327310.7211">22595 17909 106,'0'0'40,"0"0"2,0 0-1,58-12-35,-58 12-1,56 19 0,-56-19-5,77 27-19,-77-27-25,77 35 1,-77-35 0,50 26 1</inkml:trace>
  <inkml:trace contextRef="#ctx0" brushRef="#br1" timeOffset="330410.8984">1859 17157 57,'-16'2'33,"6"-2"-7,-2 2 1,-3-2-14,15 0-3,-23 11-1,23-11-2,-18 16-2,13-1-2,0-3 1,5 6-2,2 1 0,4 0-2,1 1 1,4 3-1,4-5 0,-2 1 1,2-2-2,-4 4 1,-1-5 0,-7 0 4,-4 2-3,-5-5 2,-8 2-1,2-3 0,-7-2 0,2-4 1,-3-1-3,6-4 0,0-3-1,14 2 1,-12-2 0,12 2 0,0 0-1,10 0 1,1 3-1,1 4 1,0 1 0,-1 3 0,-1 2-1,-2 7 0,-4 3 1,-4 5 0,-4 4 1,-3 5 0,0 2-1,7-39 2,-16 71 1,16-71 0,-10 57-2,10-57 1,15 30-4,2-29-15,7-5-21,6-7 1,2-11-3,5-4 1</inkml:trace>
  <inkml:trace contextRef="#ctx0" brushRef="#br1" timeOffset="330965.9301">2232 17133 16,'-12'20'30,"-12"4"1,9 8 1,-1 16-9,0-3-3,12 10 0,-2-2-6,19 7-2,1-8-4,11 1-2,5-5-7,2-12-22,7-4-13,11-7-2,-6-14 0,6-1 0</inkml:trace>
  <inkml:trace contextRef="#ctx0" brushRef="#br1" timeOffset="331733.9741">5103 17070 47,'1'-11'35,"-1"11"1,0 0 0,-7-9-17,7 9-7,0 0-2,18 16-3,-10-6-3,5 9 0,-1 1-1,6 9 0,-2 3-1,1 6-1,-3 6 2,-1 2 0,-6 3-1,-2 0 0,-4-1-1,-6-3 1,-3-4-1,-6-8 0,-1-6-3,-3-9-1,3-4-3,-5-10-5,11-2-19,9-2-10,-16-20 1,18 7 0</inkml:trace>
  <inkml:trace contextRef="#ctx0" brushRef="#br1" timeOffset="332101.9951">5536 16873 60,'0'21'37,"3"12"-1,-2 5 3,-2 9-28,13 20-2,-4-1 2,7 17-3,-3 3-4,4-1-4,3 5-20,-1 0-17,-7-7 1,0-11 0,-10 0-2</inkml:trace>
  <inkml:trace contextRef="#ctx0" brushRef="#br1" timeOffset="333506.0754">6479 17227 14,'0'0'25,"9"-10"-1,-9 10 1,8-12-4,-8 12-1,4-9-5,-4 9-1,0 0-5,0 0 1,0 0-4,-2 11-3,-9 1 0,1 5-1,-6 3 0,-2 4-1,-4 2 3,2 2-1,-5-2-1,4 5 1,0-4-1,4-5 1,3-1-3,3-3-2,8-1-8,-4-6-13,7-11-14,0 0 1,2-16-2,3 1 0</inkml:trace>
  <inkml:trace contextRef="#ctx0" brushRef="#br1" timeOffset="333813.093">6231 17105 76,'-9'13'37,"10"-1"0,-1-12 2,4 17-30,14 2-3,1-2-1,10 6-2,3-3 0,7 6-2,3-2 0,-1 2-1,0 1-2,-3-3-7,-1 2-29,1 1 2,-8-6-1,-3-3 0</inkml:trace>
  <inkml:trace contextRef="#ctx0" brushRef="#br1" timeOffset="335226.1738">6926 17042 35,'0'0'26,"0"0"0,-12-8-4,12 8-2,0 0-4,0 0-2,-10-7-2,10 7-4,0 0-2,5 11-2,-5-11 0,10 10-2,-10-10 0,21 15 0,-7-9 0,2 2 0,1-2-1,3 1 0,2 0 0,-2 1-1,2-1 1,0-3-1,-3 1 1,-1 2-1,-3-1 0,-3 1 1,-12-7-1,14 14 1,-14-14-1,-8 19 1,-1-6-1,-3-2 1,-6 2 0,-2 3-2,-2-1 1,-3 1 0,-2-3 0,4 1-1,2-3 2,0 0-2,5-3 1,3-4 0,13-4 1,-11 8-2,11-8 0,0 0-3,17 15-3,-17-15-21,21 6-9,-3-4-2,0-4 1</inkml:trace>
  <inkml:trace contextRef="#ctx0" brushRef="#br1" timeOffset="335809.2071">7601 17104 30,'-14'3'31,"14"-3"2,-20 3 0,6-4-16,3 9-2,-7-4-3,6 9-3,-6-3-2,10 11-2,-1-2-1,4 7-2,5-2 0,8 2-1,2-2 1,8-1-2,2 0 3,4-9-3,2-6 1,3-4-1,0-9 1,0-4-1,-4-7 1,0-8-1,-4-5-2,-3 0 4,-8-2-1,-4 0 0,-8 1 0,-4 3 1,-8 3-2,-6 9 2,-6 7-2,-5 4 1,-3 7-2,-1 5-1,4 10-1,-2-2-9,13 3-26,9 6 0,4-5 1,16-2-3</inkml:trace>
  <inkml:trace contextRef="#ctx0" brushRef="#br1" timeOffset="336697.2578">8570 17087 32,'1'12'31,"-1"-12"1,1 11 1,-1-11-16,2 16-5,-6-7-2,4 9 0,-6 0-4,4 7-3,-5-1 1,1 6-2,-1-4 0,1 0-1,-1-4 1,3 0-2,1-9 0,3-13 2,-1 12-2,1-12 1,7-16-1,-1 3 0,0-9 1,1-4 0,-1-4-1,2-4 1,-2-4 0,0 3 1,-1 0-1,0 0 1,-2 7 1,1 5-2,-1 5 1,0 6 0,-3 12 1,0 0-1,12 2-1,-6 12 1,3 5 0,1 5-1,2 0 1,3 9-1,4 1 0,-2 0-1,4 0 0,0-3-2,4 2-3,-5-6-20,4-6-15,-1-3-1,-3-9 1,2-5-1</inkml:trace>
  <inkml:trace contextRef="#ctx0" brushRef="#br1" timeOffset="339331.4086">9763 17060 22,'0'0'29,"0"0"-2,0 0-1,0 0-4,0 0-3,0 0-3,0 0-2,-12-1-5,11 12-2,-6-2-2,0 7-1,-3 1-1,-3 9-1,-3 4-1,-2 1 0,-3 1 0,2 1-1,-1-3 0,0 0 2,3-5-1,1-6-1,5-3-1,1-6-4,10-10-2,-11 8-11,11-8-11,5-14-11,-3-3 2,4 1-1</inkml:trace>
  <inkml:trace contextRef="#ctx0" brushRef="#br1" timeOffset="339645.4266">9518 17050 29,'0'0'31,"0"0"3,0 0 0,-10 2-12,10-2-6,11 12-2,-11-12-4,26 19-2,-10-6-2,10 3-1,-2 1-1,4 7-1,-1 0-2,4-1 0,-2 0-1,-2 2-1,1-2-1,-5-3-3,1 3-4,-8-11-10,2 0-19,-6-3-1,-12-9 1,11 2 0</inkml:trace>
  <inkml:trace contextRef="#ctx0" brushRef="#br1" timeOffset="339964.4448">9860 16805 63,'-2'-11'34,"2"11"1,0 0 0,-2 10-25,8 7-4,-1-2-1,4 8-2,0 2-1,1 4-2,2 0-3,-2 0-7,4-3-21,1 2-4,-6-7-1,5 1 1</inkml:trace>
  <inkml:trace contextRef="#ctx0" brushRef="#br1" timeOffset="340292.4636">10224 17118 74,'0'0'35,"0"0"1,11 7 0,-1-8-30,0-4-1,6 4-2,1 0-2,1 0-2,4 2-3,-3-6-9,3 3-20,2 4-2,-10-4-2,0 4 2</inkml:trace>
  <inkml:trace contextRef="#ctx0" brushRef="#br1" timeOffset="340608.4816">10214 17252 51,'0'12'32,"0"-12"1,8 13 0,5-10-25,0-8-2,8 6 1,-1-2-3,3 1-4,2 1-6,-3 2-12,0-7-15,5 8-1,-6-6 1,5-3 0</inkml:trace>
  <inkml:trace contextRef="#ctx0" brushRef="#br1" timeOffset="340938.5005">11086 17059 58,'-3'13'36,"-3"-3"-1,-9-2 2,2-3-19,0 11-10,-9-2-2,3 11-2,-8-1-1,-1 3-1,-3 0-1,-1 4-1,1-1 2,0 0 0,4-2-3,1-8-1,11 1-7,-3-9-15,6-6-13,12-6-1,-1-11-1,7-5 0</inkml:trace>
  <inkml:trace contextRef="#ctx0" brushRef="#br1" timeOffset="340966.5021">10697 17083 72,'-14'0'38,"14"0"-1,1 11 1,-1-11-27,22 14-3,-3-3-2,10 8-1,1 2-1,5 3-3,2 3 0,0-2-3,3 5-5,-9 0-33,2-7 1,1-8-1,-7-5 1</inkml:trace>
  <inkml:trace contextRef="#ctx0" brushRef="#br1" timeOffset="341743.5466">11794 17164 39,'13'-3'32,"-13"3"3,9-11-1,-9 11-18,9-10-1,-9 10-5,0 0-2,0 0-1,0 0-3,4 9 0,-8 3-1,2 5-1,-5 2-1,2 6-1,-1-2 1,-2 4-1,0-1 0,4-4 0,2-5 0,-1-3-1,3-14 1,3 10 0,-3-10 0,11-12 0,-4-5 1,-3-4-2,1-4 2,-1-6 0,-1 0-1,0 0 1,2 2 0,-2 1 1,0 5-1,3 8 1,-1 3 0,-5 12-1,19 1 0,-8 8 1,2 3-1,2 12 1,1 4-1,2 4 0,1 2 0,1 2 1,0-2-1,-1 1-1,3 2-6,-8-10-32,4-6-2,2-9 3,-4-10-3</inkml:trace>
  <inkml:trace contextRef="#ctx0" brushRef="#br1" timeOffset="343473.6455">12622 17118 34,'0'0'30,"0"-11"3,0 11-9,3-10-4,-3 10-4,0 0-2,0 0-4,0 0-1,-6 16-2,11 0 0,-5 0-3,4 9 0,1 3 0,4-1-3,2-2 1,5-2-1,3-3 0,2-4-1,4-6 1,3-9-2,1-6 1,-1-4 0,-1-5 1,-1-5 0,-4-2-1,-2 0 1,-6-1 0,-3 5 0,-5 0-1,-3 3 2,-3 14-2,0 0 0,0 0 1,-11 12 0,4 8-1,2 5 0,-1 5 0,2 6 2,-1 6 0,2 3 0,0-3-1,0 1 0,0-1 1,-1-5 1,1-1-2,-2-9-2,2-2-1,-3-9-2,3 1-1,3-17-3,-7 10-9,7-10-23,0 0 0,-5-17 1,5-3-1</inkml:trace>
  <inkml:trace contextRef="#ctx0" brushRef="#br1" timeOffset="343802.6643">13051 16842 70,'0'0'37,"-5"10"0,5-10 1,-2 9-28,9 10-2,-2-1-1,4 6-1,-1 1-2,2 5-2,0 0-2,-3-1-2,0 0-3,-6-8-6,6 0-29,-2 0 2,-5-8 0,3-4-1</inkml:trace>
  <inkml:trace contextRef="#ctx0" brushRef="#br1" timeOffset="344182.6861">13414 17153 43,'0'0'32,"0"0"3,0 0-7,0 0-9,0 0-2,24-4-5,-12 0-2,9 6-2,0-5-3,6 3-1,-2-1-3,1 0-1,0 0-2,-3-2-2,2 5-10,-11-2-21,-2-1-2,-2 4-2,-10-3 1</inkml:trace>
  <inkml:trace contextRef="#ctx0" brushRef="#br1" timeOffset="344510.7048">13416 17305 66,'-2'11'37,"2"-11"1,5 10 0,9-8-29,-4-5-1,8 1-2,-1 0-2,4-1-3,0 2-2,-3-1-9,6-1-27,-3 1-1,-4-3 0,2 0 0</inkml:trace>
  <inkml:trace contextRef="#ctx0" brushRef="#br1" timeOffset="345050.7357">14567 17077 30,'12'-4'30,"-12"4"4,11-14-12,-11 14-2,0 0-4,12-3-2,-12 3-2,-10 14-3,-2-4-2,3 7-2,-8 0 0,0 11-1,-5-1-2,-3 2 0,-2-1 0,0 3-2,0-2 1,3-2 1,0-3-1,3-7-1,6-3-2,3-4-3,12-10-6,-10 8-17,10-8-10,1-13-3,-1-2 2</inkml:trace>
  <inkml:trace contextRef="#ctx0" brushRef="#br1" timeOffset="345379.7545">14259 17083 69,'0'0'36,"0"0"1,0 0 2,14 6-26,-14-6-5,23 22 0,-9-4-2,10 8-1,1-1-1,7 6-2,2-2-1,3 4 1,5 1-4,-3-9-15,2-1-21,3-7-2,-5-10 1,-1-7-2</inkml:trace>
  <inkml:trace contextRef="#ctx0" brushRef="#br1" timeOffset="346247.8042">15078 16974 27,'-15'1'32,"15"-1"4,0 0 0,-6-25-12,6 25-7,11-21-4,1 13-3,-4-6-3,7 8-3,-3-2 0,2 6-3,-1 3 1,3 0-2,-5 4 0,0 4 1,-1 5-1,-2 1 0,-4 4 0,-2 2 0,-4 5 1,-4 0-1,-4 3 0,-1-1 0,0-2 0,1 0 1,0 0-1,5-2 0,3-5 0,5 0 0,4-6 1,5 1-2,1-3 3,4-3-2,-2-6 1,1 1 0,-3-2 0,-1-5-1,-12 4 1,12-5-1,-12 5 1,0 0-1,-4-12 0,4 12 2,-16 0-1,7 7-1,0 0 0,0 5 0,1 6 2,3 3 0,1 6-1,3 2 1,2 3-1,2 1 2,3 3-2,1-2 1,2-2-2,-2 5 0,1-6 1,-2-4 0,1-5-2,-4-3 1,-3-3 0,-2-4 1,2-12-1,-16 9 0,2-7 0,-3-2 0,-3 2-1,-3-1 0,0 2-4,-3 0-24,6 3-11,7 2 0,1-7 0,12-1-1</inkml:trace>
  <inkml:trace contextRef="#ctx0" brushRef="#br0" timeOffset="398480.7918">5815 16708 12,'0'0'22,"0"0"1,0 0-3,0 0-2,-12-6-3,12 6-1,0 0-3,0 0-2,0 0-1,-1 9-3,1-9-2,15 11-1,-5-3 0,1 3 0,2 3-1,0-1 0,-2 5 1,3-1-2,-3 2 1,-1-2 0,-1-1-1,0-2 0,-1-1 0,-2-3 0,-6-10 0,10 12 1,-10-12-1,0 0 0,9 10 0,-9-10 0,0 0 0,0 0 0,0 0 0,8-11 0,-5 2 0,0-1 1,0-3-1,1-3 0,0-3 0,1 2 0,-1-1 1,2-1-1,-1 2 1,0 2-1,1 0 0,-1 2 0,2 4 1,0-2-1,0 0 0,-7 11 0,16-15 0,-16 15-1,13-12-1,-13 12-1,12-9-5,-12 9-9,0 0-16,0 0-1,0 0 1,0 0 2</inkml:trace>
  <inkml:trace contextRef="#ctx0" brushRef="#br0" timeOffset="402827.0403">1808 17478 2,'27'-3'4,"4"2"-1,0-3-1,5 2 0,-1 1-1,2 4 2,1-3 2,4 5-2,-3-1 4,5 0-4,-1 3 3,-1 0-3,0-1 4,1 0-5,-2 3 1,-1-5-1,0 4 0,-2-4 0,0-2-1,3 0 0,-2 1-1,1-1 2,3-2-1,1 2 0,1-1 0,4 1 0,0 0 0,0-1 0,2 0-1,1-3 1,-1 3-1,1-3 2,-3-1-1,4 2 0,0-1 0,4-1 0,-1 0 0,-1 3 0,1-6 1,-1 4-2,1 1 2,0-1-2,0-2 1,-3 3-1,2 0 0,1 1 0,-3 1 0,5 0 1,-1-1-1,0 0 0,-2 4 0,3-2 0,-5-1 1,2 0-1,1 1 0,-3 0 0,-1 2 0,2 0 1,-1-2-1,0-1 0,1 1 0,-1-1 1,-1 0-1,-1-2 0,-1-3 1,1 1-1,-2 0-1,-1 0 1,-2 1 0,-3 1 0,-1-4 0,-1 4 0,-1 0 0,-3 1 1,-1-5-1,0 3 0,-1-2 0,3 2 0,-4 0-1,-1 0 2,1-4-2,-4 0 1,1 1 0,-4 1 0,-1-3 0,-2 0 0,0 0-1,-1-2 1,-5 5-9,-5-8-12,9 6-3,-19-11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3:18:31.351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5845 9487 20,'11'-2'29,"-11"2"0,0 0 2,0 0-13,0 0-3,9 4-3,-9-4-5,10 24-2,-6-6 0,3 8-3,-1 3 0,1 3 0,-1 1-1,1 3 0,-2-1-1,0 0 1,-1-4-1,-1-5 0,0-3-1,0-4 1,0-6 0,-3-13 0,0 0 0,0 0-1,0 0 1,-6-23 0,4 3 0,0-6 0,1-3 0,1-2-1,2 1 1,0-1 0,4 1 0,2 0 0,1 2 1,1 3-1,4 2 0,-2 1 1,2 2-1,1 5 0,0 1 0,-2 6 1,1 6-1,-2 2 0,-2 3 0,1 3 0,0 3 0,-2-2 1,1 2-1,-1 0 0,-9-9 0,11 11 0,-11-11 0,0 0 1,11-2 0,-11 2-1,1-15 0,-2 3 1,1-3-1,1 1 0,-1-1 0,1 1 0,-1 3 0,-1-1 0,1 12 1,-4-12-1,4 12 0,-13 0 0,13 0 0,-15 14 0,6-3 0,1 2-1,2 2 0,1-2-3,5 3-4,-1-3-12,1-13-13,10 16 0,-10-16-1,23 0 2</inkml:trace>
  <inkml:trace contextRef="#ctx0" brushRef="#br0" timeOffset="562.032">6477 9436 19,'0'0'30,"0"0"1,0 0 2,0 0-11,10 4-5,0-2-2,-10-2-4,17 3-4,-7-2-2,4 4-1,-3-2-1,3 2-1,-1-2-1,2 1-1,1 1-2,-2-6-4,4 2-20,0-2-9,-7-5 0,3 2-1,-4-7 1</inkml:trace>
  <inkml:trace contextRef="#ctx0" brushRef="#br0" timeOffset="1001.0571">6886 9477 20,'0'0'30,"20"-8"1,-13-1 2,2-2-10,0 2-6,-4-5-4,5 3-2,-4 0-5,3 1-1,-3-3-1,3 4-1,-1 0-1,-8 9-1,13-14 0,-13 14 0,10-9 0,-10 9-1,0 0 1,12 4-1,-12-4 0,5 17 1,-3-4-1,0 3 1,-1 3-1,1 1 0,-1 2 0,1 0 0,0 2-1,-2-5-1,3-2-3,-4-4-5,8 0-11,-6 0-14,-1-13 0,0 9-1,0-9 2</inkml:trace>
  <inkml:trace contextRef="#ctx0" brushRef="#br0" timeOffset="1262.0721">6963 9604 47,'10'-3'33,"-10"3"1,11-7 0,-11 7-15,11-6-5,0 8-5,-1-4-4,2 3-1,-1 0-1,4 1-1,1-2-1,5 2 0,2-3 0,-2 0-1,2 3-4,-2-6-9,-3 2-24,2 0 2,-9 0-2,-11 2 1</inkml:trace>
  <inkml:trace contextRef="#ctx0" brushRef="#br0" timeOffset="2118.1211">7954 9641 35,'0'0'30,"0"0"0,0 0 0,12 10-12,-8 2-10,-7 1-2,3 8-2,-1-1-2,1 3 1,-1 0-3,0-3-1,2 2-5,-2-5-11,0-7-13,7-1-2,-6-9 1,0 0 0</inkml:trace>
  <inkml:trace contextRef="#ctx0" brushRef="#br0" timeOffset="2331.1333">7986 9441 24,'0'0'22,"0"0"0,0 0-9,0 0-5,1 13-6,8-8-8,4-2-8,9 6-5,-7-9-3,14 11 0</inkml:trace>
  <inkml:trace contextRef="#ctx0" brushRef="#br0" timeOffset="2731.1562">8346 9504 17,'0'0'28,"0"0"2,0 0 0,-14 9-9,14-9-4,-22 9-3,9-1-4,-3-3-2,1 3-3,0-3-1,2 6-2,2-4 0,3 3-1,8-10 0,-7 17-1,9-5 1,4 0-1,2 2 0,2-2 0,3 2-1,1 1 0,2 2 0,-4-2 1,0-2-2,-1 1 1,-4-2 0,-4-1 1,-5 1 0,2-12 0,-20 13 0,5-7 1,-6-1 0,-3-5-1,1-1 1,-1-3-2,4 0-1,1-2-6,12-4-26,7 10 1,-2-21-1,16 13 0</inkml:trace>
  <inkml:trace contextRef="#ctx0" brushRef="#br0" timeOffset="3273.1872">9276 9383 50,'-11'-8'30,"11"8"2,-18-7 0,0 1-20,8 6-3,-4-1-1,2 5-3,-1 2-2,0 7 0,0 4-1,1 6-1,0 5 0,2 5 0,2 1-1,2 5 0,6 2 0,2-3 0,4 0-2,1-5-2,1-1-4,-6-8-9,4-4-9,0-4-7,-6-16-2,-10 13 2</inkml:trace>
  <inkml:trace contextRef="#ctx0" brushRef="#br0" timeOffset="3474.1987">8948 9671 48,'13'-13'32,"0"11"1,0-1-5,2-2-11,7 4-3,2-3-8,4 4-5,2 0-5,-2-3-11,0-2-17,2 2-1,-6-4-1,2 4 1</inkml:trace>
  <inkml:trace contextRef="#ctx0" brushRef="#br0" timeOffset="3976.2274">9382 9537 34,'10'-2'31,"-10"2"3,0 0-2,6 16-12,-6-16-4,-1 22-4,-4-7-6,3 5-2,-3 1-1,5 5-1,-1-1-1,2-3 1,2-1-2,4-2 0,0-4 0,3-5 0,5-4 0,0-8 0,3-3-1,2-4 1,-1-4-1,-1-5 1,0-2 0,-1-1 0,-5 1 0,-1 1 1,-5 1 0,-2 3 0,-3 3 0,-1 12-1,-1-11 1,1 11 0,0 0 0,-5 9-1,4 3 0,2 3 1,1 4-1,-1 1 0,2 1-2,0 2 1,2 0-3,-3-6-4,7 2-8,-6-8-17,-3-11-2,11 5-1,-11-5 2</inkml:trace>
  <inkml:trace contextRef="#ctx0" brushRef="#br0" timeOffset="4355.2491">9762 9560 45,'0'0'32,"0"0"2,2 16-1,-7-5-16,5 8-4,-7-2-6,8 9-3,-2-2-1,1 1 0,1-1-2,1-2 0,4-4 0,2-3 0,1-6 0,3-5-1,0-5 1,2-5-1,2-4 0,-1-4 0,0-4 0,0-3 0,-1 0 0,0 2 0,-2 2 0,-3 4 0,-2 4 0,-7 9 0,14-1 0,-14 1 0,7 15 0,-7-15-1,9 23-1,-4-10-3,4 5-6,-5-7-11,0-1-12,5 2-1,-9-12 0,15 13 1</inkml:trace>
  <inkml:trace contextRef="#ctx0" brushRef="#br0" timeOffset="4677.2675">10315 9621 52,'0'0'33,"-10"-9"0,-2 5 1,-4 0-18,6 6-4,-6-1-6,5 5-2,-3 4-1,2 3 0,1 2-2,3 4 1,2 0-2,1 4 1,4 1 0,1-1-1,4-4-1,4 3 1,1-5-2,1-2 0,5-2-3,-4-10-8,7-5-19,1 1-4,-2-9 1,3-3 1</inkml:trace>
  <inkml:trace contextRef="#ctx0" brushRef="#br0" timeOffset="5285.3023">10524 9335 68,'-1'-14'35,"1"14"0,0 0 0,0 0-21,-6 16-6,4-4-4,2 9-1,1 5-1,1 4-1,0 6-1,1 4 0,0 5-2,-1-1-1,2 3-2,-4-7-1,2-1-3,-5-9-1,4-1-5,-7-13 1,5-5 0,1-11 2,-10-4 1,1-7 1,2-5 2,-5-8 3,3 0 6,-3 2 4,1-2 2,1 2 2,2 0 2,7 5 1,1-1 1,9 10-1,-1-3 0,10 4-2,-2-3-3,7 6-2,0 0 0,4 2-2,-4-1-1,4 2-1,-1 0 0,-2 1 0,-2 0-1,-2 2 1,-3-2 0,-4 4 0,-3-1 0,-10-3 0,9 11 0,-7-1 0,-2 1 0,-3 7 0,-2 0-1,-2 2 1,0 2-1,-1 1 0,4 2-2,-4-5-2,8 0-8,-4-5-24,4-15 0,0 0-1,0 0 1</inkml:trace>
  <inkml:trace contextRef="#ctx0" brushRef="#br0" timeOffset="5480.3134">10742 9321 67,'0'0'36,"0"0"-2,0 0 1,12-5-25,-12 5-13,14 4-25,-14-4-6,20 2-1,-10-3 0</inkml:trace>
  <inkml:trace contextRef="#ctx0" brushRef="#br0" timeOffset="5906.3377">10920 9584 4,'4'31'21,"-8"-12"4,8 3-6,1-1-2,1-1-2,1-4-1,0-5-2,5 2-1,-3-9-1,3 1-3,-1-7-2,3-2 0,-3-5-2,3-1 2,-2-7-1,2-1-1,-2-3 1,2 2-2,-4-4 1,-4 1 0,-4 1-1,-3 1-1,-4 4 1,-4 2-2,-6 5 1,-1 2-1,-3 1 0,3 7 0,0 5 0,-1 1-1,4 6-4,-1-2-12,2 1-18,6 5 0,2-4-1,6-1 2</inkml:trace>
  <inkml:trace contextRef="#ctx0" brushRef="#br0" timeOffset="6882.3936">11266 9516 43,'0'0'32,"0"0"2,4 15-1,-8-1-11,-4-2-9,6 11-5,-4-2-4,2 4-2,-1-3 0,5 3 0,-1-5-1,3-2-1,2-5 1,-4-13-1,11 10 1,-11-10-1,16-6 1,-8-5-1,0-2 1,3-5-1,0-1 1,-1 1 0,2-2 0,0 3 0,-1 0 1,0 6-1,-2 3 0,0 4 0,-9 4 0,13 1-1,-13-1 0,13 14 1,-6-1-1,2 2 0,-3-2 0,1 5-1,1 2 1,-1-5-2,-2 2 0,-3-5-3,3 1-5,-5-13-9,0 12-18,0-12 1,0 0 0,14-3 1</inkml:trace>
  <inkml:trace contextRef="#ctx0" brushRef="#br0" timeOffset="7410.4238">11759 9524 52,'0'0'36,"0"0"-1,-13 10 0,0-12-15,13 2-7,-20 6-4,20-6-4,-18 7-1,18-7-1,-17 13-1,8-5-1,-1 3-1,3 6 1,1 1 0,2 2-1,2 1 0,2-1 0,4-1 0,3 0 0,4-2 0,2-8 0,0-5 0,6-2 0,-2-6 0,2-5 0,-3-4 0,0-5 0,-4-4 0,0 0 0,-3-3 0,-6-2 0,-2-1 0,-1 5 0,-3 1 1,0 7-1,1 4 1,2 11-1,0 0 0,-9 5 0,8 10 1,0 4-1,3 3 0,3 4-1,0 0 0,2 0 0,5-2-3,-2-8-1,4 3-7,-3-14-11,-1-5-15,3-5 1,-2-9 0,2-4 1</inkml:trace>
  <inkml:trace contextRef="#ctx0" brushRef="#br0" timeOffset="7684.4395">11982 9286 67,'0'0'35,"3"16"0,-6-5 2,-4 0-24,7 14-5,-6-2-2,5 10-2,-2 1-2,2 1 0,1 0 0,2 4-1,1-3 0,2-3 0,4-3-2,-1-5 0,1-5-3,-2-6-7,5-8-26,-3 0 0,-9-6 0,14-12-1</inkml:trace>
  <inkml:trace contextRef="#ctx0" brushRef="#br0" timeOffset="10658.6096">5377 12323 35,'0'0'27,"20"-1"1,-20 1-1,10 17-20,-2 5-2,-4 1-1,2 8 1,-2 2-2,2 0 0,-5-1 1,3 1-2,-2-6 2,-1-3-1,-2-6-1,-1-3-1,2-15 0,-3 9 0,3-9 0,-5-10 0,0-4-1,2-1 1,0-4-1,1 0 2,1-3-1,4 1 2,0-3-1,5 6 0,4-2 0,1 3 0,3-2 0,2 3-1,1 2 0,-2 1 0,2 0-1,-4 2 1,-2 0-1,-2 5 1,-11 6 1,11-5-1,-11 5 0,0 0 0,0 0 1,-13 16-2,8-7-1,5-9-3,-9 15-5,9-15-8,0 0-17,6 13-1,-6-13 0,24-1 1</inkml:trace>
  <inkml:trace contextRef="#ctx0" brushRef="#br0" timeOffset="10959.6268">5774 12299 35,'-11'-5'33,"11"5"2,0 0 0,-7-9-10,7 9-8,0 0-5,9-2-5,-9 2-2,12 2-1,-1-1-1,2 2-2,3-1-1,-2-2-1,5 1-4,-3-6-7,6-2-26,0 5 1,-7-5 0,0 1 1</inkml:trace>
  <inkml:trace contextRef="#ctx0" brushRef="#br0" timeOffset="11305.6466">6020 12272 47,'12'1'34,"-12"-1"1,14-8 0,-5 4-15,-4-11-6,6 5-5,-4-8-4,5 5-2,-3-3 0,0 2-1,-2 2 0,2-1 0,-4 4-1,-5 9-1,0 0 1,11-7 0,-11 7-1,6 11 0,-1-1 0,-2 4 1,1 2-1,1 3 0,-1 3 0,0 0-1,2 1-1,-5-4-2,5 1-4,-6-6-6,6 0-15,-3-1-8,-3-13 0,-4 10 1</inkml:trace>
  <inkml:trace contextRef="#ctx0" brushRef="#br0" timeOffset="11539.66">6082 12398 42,'0'0'35,"10"-14"1,-1 7 0,2 1-13,-3-4-7,5 7-5,-13 3-6,24-9-1,-10 8-3,0 0-1,2 3-2,-1-3-3,4 6-9,-3-1-23,-1-4 1,2 1-1,-2-6 1</inkml:trace>
  <inkml:trace contextRef="#ctx0" brushRef="#br0" timeOffset="11913.6814">6665 12355 55,'1'9'34,"2"0"0,-3-9-1,-3 15-15,6 0-10,-4 0-4,3 2-2,-1 2-1,3 0 0,-2-1-2,1 1 0,0 0-2,-4-6-5,5 2-14,0-4-12,-4-11 0,0 0-1,0 0 3</inkml:trace>
  <inkml:trace contextRef="#ctx0" brushRef="#br0" timeOffset="12141.6944">6711 12151 75,'-1'-10'37,"1"10"-1,-1-9 1,1 9-27,0 0-5,0 0-6,0 0-6,0 0-12,14 13-18,-4-8 1,6 4 0,-1-1 1</inkml:trace>
  <inkml:trace contextRef="#ctx0" brushRef="#br0" timeOffset="12596.7205">7006 12278 38,'0'0'34,"0"0"1,0 0 0,0 0-13,-17-6-7,17 6-4,-21 1-4,9 2-3,-5 0-1,1 6-1,-3 0-1,1 1 0,1 2 0,3 0 0,4-1-1,3 3 1,5-3-1,7 1 1,3-3-1,7 1 0,2 1 0,2-3 0,2 1 0,-1-1-1,0 2 0,-6-1 0,-1 2 0,-13-11 0,13 19 0,-13-8 0,-4 0 0,-5-2 1,-3 0 0,-2 0 1,-2-2 0,-1 0 0,-2-2 0,3-1 1,0-2-2,4 0 0,12-2-4,-17-3-14,17 3-19,0-10 0,4-1 0,10-1-1</inkml:trace>
  <inkml:trace contextRef="#ctx0" brushRef="#br0" timeOffset="13163.7529">7747 12041 58,'0'0'34,"0"0"-1,0 12 1,0-12-18,-1 27-8,-2-4-3,3 2-3,0 6-1,3 5 0,-1 0 0,1-1 0,2 0-3,-2-6-3,3-1-7,-5-2-20,1-11-2,1-1-1,-3-14 1</inkml:trace>
  <inkml:trace contextRef="#ctx0" brushRef="#br0" timeOffset="13377.765">7620 12238 75,'0'0'36,"0"0"0,16-6-1,0 7-23,-1-3-6,11 2-2,4 0-3,4-3-2,5 3-5,0-9-7,5 2-24,1 2 1,-5-4-1,0 1 2</inkml:trace>
  <inkml:trace contextRef="#ctx0" brushRef="#br0" timeOffset="13778.7881">8096 12230 45,'-11'10'33,"3"4"2,-3-3-1,-2 1-15,8 9-5,-3-5-5,7 5-3,1-2-2,7 0-1,2 0-1,6 1 0,3-5-1,4 1 0,1-5-1,3-1 0,0-3 1,-2-4-1,0-4 0,0-4 1,-5-3-1,-2-3 1,-5-5-1,-2-4 1,-7-3-1,-3-3 0,-5-2 1,-8-2-1,-2 2 0,-6 2 0,-2 4 0,-1 5 0,1 8-1,0 4 0,3 8-3,5 2-3,9 12-7,-1-2-18,8 2-5,7 0 0,2-4 1</inkml:trace>
  <inkml:trace contextRef="#ctx0" brushRef="#br0" timeOffset="14065.8045">8549 11980 83,'-17'-8'37,"3"13"-1,3 4-2,1 9-25,0 3-3,6 8-2,2 4-2,5 1 0,3 4-2,5 1-1,2 1-2,-2-6-4,3 5-9,-6-8-21,-2-8 0,0-3-1,-6-11 2</inkml:trace>
  <inkml:trace contextRef="#ctx0" brushRef="#br0" timeOffset="14252.8152">8396 12238 54,'-5'-14'37,"8"4"-1,1 1 0,2-1-15,12 8-8,0-5-6,7 6-6,5 2-5,0-5-7,9 6-19,2-2-6,-1-2 0,2 1-2</inkml:trace>
  <inkml:trace contextRef="#ctx0" brushRef="#br0" timeOffset="14726.8423">8939 12168 38,'0'0'33,"-14"13"2,-2-10 0,3-4-9,-1 10-9,-7-5-7,6 5-4,-5-1-1,7 7-2,-1 1-1,3 4 0,4-2 0,6 3-1,4 0-1,5 0 1,6-1-1,1-4 0,6-6-1,2-3 1,0-4 0,-1-5-1,0-5 1,-3-5-1,-3-6 1,-3-2 0,-3-2 1,-5-5 0,-3-3-1,-1 1 1,-3 0 0,-1 3 1,-1 2 0,-1 6-1,1 3 1,4 15-1,0 0 0,0 0 1,-7 15-2,10 3 1,0 5-1,1 3 0,3 3 0,-1-1-1,1 0-1,-1-4-1,4-1-2,-7-9-4,6 1-7,-9-15-17,0 0-5,12-7 1,-8-10-1</inkml:trace>
  <inkml:trace contextRef="#ctx0" brushRef="#br0" timeOffset="15048.8607">9213 11952 74,'0'0'37,"0"0"1,0 0 1,0 0-23,-7 26-6,3-5-3,4 7-3,-2 1-1,6 6-1,-1 0-1,0 3 0,1 0-1,0 1 0,0-3 0,0-1 1,-1-2-1,-1-6 0,1-2 0,-1-2 0,1-4 0,-1-6 0,2-4 0,-4-9-2,15 6-3,-5-12-10,2-1-24,5-5-2,0-8 2,4-1-1</inkml:trace>
  <inkml:trace contextRef="#ctx0" brushRef="#br0" timeOffset="37834.164">3851 10467 16,'0'0'20,"8"-10"-1,-8 10-1,6-9 0,-6 9-3,0 0-1,0 0-2,-11-12-3,11 12-2,-17-5-1,8 2 0,-4-2-1,1 4-2,-3-3 2,-1 4-3,-3-2 1,0 2-1,-2 1-1,1 5 0,-2 2 0,1 2-1,3 2 0,1 5 1,4 2-1,1 8 0,5 3 0,5 2 1,5 2-1,2 3 0,5 3 1,1-1-1,2-1 1,1-3-1,-1-5-1,0 0 2,-3-3-1,-1-6 0,-1-4-1,-3-2-1,-1-2-1,-4-13-1,0 18-7,0-18-7,-12 3-15,12-3-2,-19 4 2,6-3 1</inkml:trace>
  <inkml:trace contextRef="#ctx0" brushRef="#br0" timeOffset="38093.1788">3452 10788 9,'6'-9'27,"11"9"3,-7-4 1,6 4-12,2 3-2,1-2-4,6 3-3,-4-2-4,6 1-2,-3-1-3,2-3-6,0 0-17,3 4-9,-9-8-2,3 4 1</inkml:trace>
  <inkml:trace contextRef="#ctx0" brushRef="#br0" timeOffset="38547.2046">4335 10410 13,'-12'4'28,"5"9"1,-11 2 3,1 5-13,-2 11-3,-4 2-2,4 13-4,-1-1-1,5 7-2,1-2-3,7 2 0,4-1-2,5-2 0,3-5-1,6-7-2,0-5-2,3-8-1,5-3-5,-5-14-10,2-6-15,5-5 0,-7-13-1,5 1 2</inkml:trace>
  <inkml:trace contextRef="#ctx0" brushRef="#br0" timeOffset="38814.2199">4623 10637 6,'0'20'24,"-7"-10"2,3 12 1,-10-2-13,-1 4-2,-2 3 0,-4 1-2,1 3-1,-2-3-3,2 0-2,1-4-3,2-4-1,5-4-6,-1-7-7,13-9-7,0 0-11,-13-9 1,16-2 1</inkml:trace>
  <inkml:trace contextRef="#ctx0" brushRef="#br0" timeOffset="39047.2332">4396 10713 43,'0'0'31,"0"0"0,0 0-7,0 0-8,0 0-3,17 16-4,-6-5-2,6 4-1,1-1-2,4 4 0,0-2-2,2 2 0,-2-1-2,0-4-2,3 0-3,-7-3-2,5 1-9,-7-6-13,-3-8-5,4 1-2,-7-9 2</inkml:trace>
  <inkml:trace contextRef="#ctx0" brushRef="#br0" timeOffset="39315.2486">4694 10473 19,'3'-14'29,"12"15"1,-5 0 3,4 8-13,4 9-5,-2 6-4,4 10-2,-2 2-2,3 8-2,-7 0-2,1 5-1,-4-3-1,-4-3 0,-2-5-2,-2-6-2,1-2-2,-7-12-6,7-2-10,-4-16-12,0 0-2,0 0 2,2-19 1</inkml:trace>
  <inkml:trace contextRef="#ctx0" brushRef="#br0" timeOffset="39569.2631">5087 10671 40,'0'0'29,"24"5"3,-9-6-1,0-2-22,6 5 0,-1-4-1,4 2-2,-2-4-3,2 3 0,-1-2-5,-4-1-1,0 6-8,-4-4-9,-15 2-12,16 1-1,-16-1 1,0 0 1</inkml:trace>
  <inkml:trace contextRef="#ctx0" brushRef="#br0" timeOffset="39735.2726">5167 10803 43,'-12'9'31,"13"1"3,-1-10-2,10-1-15,6 3-8,1-6-2,8 2-1,-1-1-3,4 4-3,3 4-9,-5 2-25,-2-5 0,1 5 0,-10-7 0</inkml:trace>
  <inkml:trace contextRef="#ctx0" brushRef="#br0" timeOffset="40410.3113">6006 10442 48,'0'0'31,"-5"-17"2,-1 6-1,6 11-22,-18-20-2,18 20 0,-23-19-2,14 13-1,-5 0-1,3 5-1,-1 3-1,0 4-1,0 3 0,-2 8 0,4 3 0,-1 6 0,4 6 0,0 5 0,5 1 0,2 6 0,4 1 1,5 1-2,-1-2 1,4 0 0,0-3 0,0-5-1,-2-3-1,1-7 0,-2-3-2,-4-9-2,2 3-3,-7-17-7,0 0-13,0 0-8,0 0 1,-16-10 1</inkml:trace>
  <inkml:trace contextRef="#ctx0" brushRef="#br0" timeOffset="40572.3206">5735 10806 23,'0'0'30,"7"-14"2,8 10-1,-4 0-10,7-5-10,6 3-2,0 1-5,4 1-8,3-1-22,4 7-4,-9-6-3,5 3 1</inkml:trace>
  <inkml:trace contextRef="#ctx0" brushRef="#br0" timeOffset="40852.3366">6262 10469 46,'0'0'33,"-9"-3"1,-1 8 1,0-1-17,2 16-7,-7 5-3,4 10-2,-3 2-1,3 5-2,0 0 1,6 6-3,2-4 1,2-1-3,6-4-3,2-9-3,11-1-9,-4-7-21,5-13 1,1-7-1,-3-11 1</inkml:trace>
  <inkml:trace contextRef="#ctx0" brushRef="#br0" timeOffset="41259.3599">6407 10692 49,'-1'11'32,"5"10"1,-3 1-2,2-3-17,3 7-6,-2-5 0,9 4-2,-1-8-2,6-1-1,-1-8 0,5-8-1,-1-9 0,1-5-1,0-5 0,-3-6 0,-3-2 0,0 1-1,-5 0 1,-3 7-1,-2 4 0,-3 4 0,-3 11 0,0 0 0,-13 22 0,3 3 1,-2 9-2,0 6 2,-1 5-1,1 4 0,4-1 1,1-2-1,3-6-1,4-6-1,3-6-2,-1-11-3,7-4-9,-9-13-18,12-6-1,-4-7-2,-4-12 3</inkml:trace>
  <inkml:trace contextRef="#ctx0" brushRef="#br0" timeOffset="41528.3753">6582 10435 31,'13'-20'31,"8"12"3,-5 2 0,6 7-11,3 14-10,-5 4-1,5 14-4,-3 3 0,4 9-3,-8 2-1,1 5-1,-6 1-1,-3-1-1,-6-1 0,0-7-2,-3-4-1,-5-7-2,5-3-7,-7-8-26,6-22 0,-12 4-1,5-21 2</inkml:trace>
  <inkml:trace contextRef="#ctx0" brushRef="#br0" timeOffset="42200.4137">7335 10632 36,'0'0'31,"0"0"2,21 7 1,-11 0-13,6-6-10,10 9-1,3-6-3,8 5-3,5-5 0,3 0-1,1-2-1,-1-2-1,0-4 0,-4-1-1,-3-1-1,-7-5-1,-2 4-4,-8-6-2,-1 7-11,-9 3-15,-11 3-1,2-10-1,-14 2 3</inkml:trace>
  <inkml:trace contextRef="#ctx0" brushRef="#br0" timeOffset="42529.4325">7768 10491 52,'24'4'34,"-11"-2"-1,4 1-6,3 6-13,-4-4-2,6 9-5,-4-3-2,6 3-1,-5 3-2,-1 4-1,-2-1 0,-5 2 1,-4 0-1,-3 1-1,-5 0 1,-3 0 0,-4-5-1,-1-1 1,-2-4-1,2-1-1,2-1-4,-2-10-13,9-1-18,0 0 2,-7-13-3,18 1 2</inkml:trace>
  <inkml:trace contextRef="#ctx0" brushRef="#br0" timeOffset="43820.5064">8737 10476 25,'0'0'28,"17"0"2,-17 0 0,-6 16-11,-1 7-6,-11 2-1,2 8-3,-7 3-1,0 6-2,-6-2-2,4 3 0,-2-1-2,5-6 0,1-6-2,1-3-1,9-8-2,-2-8-3,13-11-5,0 0-11,-9-10-13,15-2 0,-3-10 2,7-2 0</inkml:trace>
  <inkml:trace contextRef="#ctx0" brushRef="#br0" timeOffset="44047.5193">8467 10549 47,'0'0'31,"0"0"4,0 0-2,20 24-16,-8-10-4,9 11-4,-1-2-1,9 8-1,-3 0-2,3 2-2,-1-2 0,0-1-3,-3-4-2,-3-6-3,5 0-5,-10-13-17,2-4-10,1-7 1,-5-10-2,1-2 3</inkml:trace>
  <inkml:trace contextRef="#ctx0" brushRef="#br0" timeOffset="44287.533">8940 10626 64,'0'0'35,"20"-11"-2,-10 6-1,-10 5-19,27-7-5,-13 3-2,6 3-2,0 0-2,3 1-2,1-1-2,-4-1-3,3 4-8,-10-3-13,-3-3-9,1 7-1,-11-3 2,0 0 0</inkml:trace>
  <inkml:trace contextRef="#ctx0" brushRef="#br0" timeOffset="44453.5426">9031 10707 53,'0'0'32,"-1"15"0,1-15-3,13 1-17,8-1-4,0-3-2,5 1-4,0 2-9,-2 0-12,-2-5-14,3 6 0,-11-8 0,3 4 1</inkml:trace>
  <inkml:trace contextRef="#ctx0" brushRef="#br0" timeOffset="44868.5663">9368 10529 26,'7'16'29,"-6"-1"3,7 6-2,-7 2-10,3-2-6,7 6-3,-2-8-1,8 3-4,-2-11-1,8-2 0,-2-11-2,3-3 1,-2-6-2,0-7 1,-3-3-1,-2 0 0,-3-1 0,-3 4-1,-4 3 1,-3 6-1,-4 9 0,0 0 0,-10 24 1,1 3-1,-3 5 2,0 9-2,-1 4 2,2 7-1,1 1 0,4-5 1,0 0-2,5-4-1,2-3-1,-1-11-2,6 1-9,-2-13-27,-4-18-1,-1 14 0,1-14 0</inkml:trace>
  <inkml:trace contextRef="#ctx0" brushRef="#br0" timeOffset="62004.5464">1439 10663 18,'0'0'23,"0"0"-6,12-3 1,-12 3 0,16 20-4,-5-3-2,4 5-3,4 4-2,0 3-2,1 2-2,1 1-2,2 0 0,-2 0 0,-1-2 0,-3-5-1,-2-6 0,0-2 1,-4-8 0,-1-5 0,0-10 0,-4-7 0,0-6 1,0-8-1,-2-4 0,0-6 0,-1-5 0,1 2-1,-2 0 0,1-2-1,1 8-2,-2 3-6,1 5-9,3 13-12,-3-1 0,-3 14 0,0 0 0</inkml:trace>
  <inkml:trace contextRef="#ctx0" brushRef="#br0" timeOffset="62268.5615">1568 10827 37,'0'0'29,"9"-20"2,-2 7-9,6 5-8,0-3-2,5 1-3,0 1-3,4 4-3,2 0-3,1-2-3,6 5-8,-5 0-9,1-5-12,7 7 0,-6-7 0,6 5 1</inkml:trace>
  <inkml:trace contextRef="#ctx0" brushRef="#br0" timeOffset="62521.576">2212 10671 32,'-9'16'19,"6"7"-3,-5 2 0,0 5-1,-2 2-4,-4 0-3,4-2-2,-5-1-2,3-2-4,0-4-3,1-4-7,-1-9-14,8 2-4,-9-12 1,13 0 0</inkml:trace>
  <inkml:trace contextRef="#ctx0" brushRef="#br0" timeOffset="62773.5903">1989 10682 27,'10'-11'29,"-10"11"4,11 1-2,-11-1-13,18 12-7,-8-6 0,6 6-3,-2 0-2,5 1-2,-1-1-2,2 3-2,2 0-1,-3-3-2,4 2-7,-9-4-8,2-2-15,3 2-1,-8-6 1,5 1 2</inkml:trace>
  <inkml:trace contextRef="#ctx0" brushRef="#br0" timeOffset="62988.6027">2400 10784 17,'16'10'28,"-16"-10"2,13 18 2,-10-4-13,1 0-4,3 7-4,-5-2-4,3 2-3,-2-3-2,0 1-2,0-3-3,-2-6-7,-1-10-13,9 14-8,-9-14-1,0 0 0</inkml:trace>
  <inkml:trace contextRef="#ctx0" brushRef="#br0" timeOffset="63537.6341">2478 10671 10,'0'0'26,"15"-3"1,-15 3 1,0 0-11,8 14-5,-6-5-1,3 7-1,0 0-1,3 3-4,-3 1-1,3 0-2,-1-3 1,2-2-2,-2-4 1,3-6-1,-10-5 1,18-3-1,-9-7 0,1-4 0,1-3 0,-1-1-1,-1-2 0,1 2 1,-3 4-1,0 0 0,-3 5 1,-4 9-1,0 0 1,10 3 0,-11 9 0,0 5 0,-1 5 0,-2 7 0,1 6-1,0 2 1,-4 7-1,1 2 1,1-1-1,-2 1 0,2-5 0,1-4 0,1-8-1,0-5 0,4-6-2,-1-18-4,5 12-13,-5-12-13,9-12-1,-1 1 0,-5-8 1</inkml:trace>
  <inkml:trace contextRef="#ctx0" brushRef="#br0" timeOffset="63795.6489">2815 10862 42,'11'7'33,"-11"-7"2,0 0 0,9 18-19,-9-18-3,1 11-2,-1-11-5,0 10-2,0-10-4,0 0-4,0 0-28,0 0-3,0 0-1,0 0-1</inkml:trace>
  <inkml:trace contextRef="#ctx0" brushRef="#br0" timeOffset="91777.2493">5360 11145 13,'-2'10'19,"2"-10"-1,0 0-1,-3 14-2,5-4-2,1 2-2,-1 4-2,4 0-3,-3 3-2,4 1-2,1 2 0,-2-1-1,1-1 0,-1-1-2,1-3-2,-4-2-5,-3-14-12,15 20-8,-15-20 1,13 4 1</inkml:trace>
  <inkml:trace contextRef="#ctx0" brushRef="#br0" timeOffset="92373.2834">5634 11358 31,'9'0'31,"-9"0"0,9-6-2,-9 6-10,15-5-5,-2 5-5,-2-4-2,3 3-4,0-1 0,0 1-1,1-1-1,1 2 0,1 0-1,-3 1 1,-1 1-1,0 0 1,-4 0-1,0 2 0,-9-4 1,11 12-1,-11-12 0,-6 17-1,-4-6 1,-2 5-1,-3 3 1,-3-1-1,-1 4 0,0 1 0,1-1 1,1-1-1,5-1 0,2-4 1,4-2 0,2-1-1,3-2 1,1-11 1,6 16-1,-6-16 0,14 13 1,-5-6-1,1-2 1,2 0 0,0-2-1,1 3 0,2-2 0,1-2 0,-2-1-1,1-1 0,-1 0-1,-3-5-4,2 3-10,-3 0-16,-7-11-1,-3 13-1,8-24 2</inkml:trace>
  <inkml:trace contextRef="#ctx0" brushRef="#br0" timeOffset="92651.2993">5678 11464 23,'0'0'31,"-10"8"1,10-8 0,0 0-12,0 0-5,15-7-4,-15 7-3,22-10-3,-8 4-2,2 4 0,3 1-2,2 2 0,1 2-1,-2-2-3,0 6-3,-3-6-10,-4-1-17,6 4-1,-10-9-1,4 2 2</inkml:trace>
  <inkml:trace contextRef="#ctx0" brushRef="#br0" timeOffset="97505.577">10680 10168 11,'0'0'20,"0"0"-4,0 0-3,0 0 0,0 0 0,0 0-4,0 0-1,-9 3-2,9 7-1,-1 4-1,1 1-1,-1 4-1,3 7 1,0 3 0,0 4 0,0 2 0,1 5 0,-1 3 0,0 6 0,-1 0 0,1-1-1,-2 0 0,2 1-1,-1 0 1,1 0-1,2-4-1,-1-2 1,-1 0-1,2-2 1,0-1-1,0-2 1,-1-5-1,0 0 0,-1-2 0,-2-2 1,2-1-1,-2-5 0,-2 0 0,3 1-1,-1-3 2,-1-4-1,1 0 0,1-1 0,0-3 0,0 1 0,1-1 0,-1-3 0,1 0 0,0 2 0,-2-2 0,2-1 0,-2-9 0,3 18 0,-3-18 0,0 14 0,0-14 0,1 11 0,-1-11 0,0 0-1,0 0 1,0 0 0,0 0-1,0 0 1,0 0-1,0 0 0,0 0 0,-3-11-1,3 11-2,0 0-3,0 0-7,0 0-14,0 0-2,0 0 2,1-18 0</inkml:trace>
  <inkml:trace contextRef="#ctx0" brushRef="#br0" timeOffset="121165.9303">384 10369 23,'-5'-53'29,"5"53"1,0 0-6,0 0-5,0 0-2,0 0-5,-5 55-5,5-55-2,13 56-1,-13-56-2,20 79-1,-20-79 0,26 80 0,-26-80-1,26 72 0,-26-72 0,21 52 0,-21-52-1,0 0 0,0 0-1,0 0-1,0 0 2,0 0-1,0 0 0,0 0 0,-16-52 1,16 52 0,0 0 0,-51-47 0,51 47 1,0 0 0,-54-3 1,54 3 0,0 0 1,0 0-1,-58 62 2,58-62-1,0 0 2,-18 74-2,18-74 1,0 0 1,8 62-1,-8-62 1,0 0-1,0 0 0,57 24 0,-57-24-1,0 0 0,61-30-2,-61 30-3,0 0-4,53-36-8,-53 36-16,0 0-4,0 0-1,0 0 0</inkml:trace>
  <inkml:trace contextRef="#ctx0" brushRef="#br0" timeOffset="121569.9534">513 10719 35,'0'0'31,"0"0"2,45-54-7,-45 54-11,0 0-1,0 0-4,48-62-1,-48 62-5,0 0-1,37-50-1,-37 50-1,0 0 0,0 0 0,0 0 0,21-54-1,-21 54 1,0 0-1,0 0 0,0 0 0,-50-11 0,50 11 0,0 0 0,-57 28 0,57-28 1,0 0-1,-58 65 2,58-65 0,-24 51 0,24-51 0,-1 54 1,1-54-1,0 0-1,36 60 0,-36-60-1,0 0-1,65 38-2,-65-38-4,0 0-10,65 18-19,-65-18 1,0 0-1,64-14 1</inkml:trace>
  <inkml:trace contextRef="#ctx0" brushRef="#br0" timeOffset="121908.9728">876 10303 69,'0'0'33,"0"0"0,-61-25-8,61 25-14,0 0-3,0 0-2,0 0-1,-49 40-1,49-40-2,0 0 0,-10 75 1,10-75-2,5 68 0,-5-68 0,13 79 0,-13-79 0,19 75-1,-19-75 1,23 69-1,-23-69-1,25 49-2,-25-49-4,0 0-8,0 0-19,0 0-2,0 0-1,0 0 2</inkml:trace>
  <inkml:trace contextRef="#ctx0" brushRef="#br0" timeOffset="122097.9836">737 10734 57,'0'0'34,"0"0"0,0 0-9,5-57-11,-5 57 0,0 0-6,0 0-3,55-38-5,-55 38-9,0 0-26,52-29 1,-52 29-2,0 0 1</inkml:trace>
  <inkml:trace contextRef="#ctx0" brushRef="#br0" timeOffset="122932.0313">979 10453 58,'0'0'34,"-36"-54"0,36 54 0,0 0-20,0 0-4,8-53-2,-8 53-3,0 0-2,0 0 0,0 0-2,0 0 0,0 0 0,50 7-1,-50-7 0,0 0 0,13 72-1,-13-72 1,-6 57-1,6-57 0,-14 61 1,14-61-1,-21 54 1,21-54 0,0 0 1,-34 65-1,34-65 1,0 0-1,0 0 1,0 0 0,0 0 0,0 0 1,0 0-1,0 0 1,0 0-1,0 0 0,0 0 0,61 35-1,-61-35-2,0 0-6,0 0-16,60-14-13,-60 14 1,0 0-1,0 0 0</inkml:trace>
  <inkml:trace contextRef="#ctx0" brushRef="#br0" timeOffset="123127.0424">1115 10447 65,'0'0'30,"0"0"-6,0 0-8,0 0-37,0 0-8,0 0-3,0 0 2</inkml:trace>
  <inkml:trace contextRef="#ctx0" brushRef="#br0" timeOffset="123295.052">1155 10542 63,'0'11'35,"0"-11"-1,0 0-1,9 11-24,-9-11-15,14 5-23,-14-5-3,15-10-4,-10-2 2</inkml:trace>
  <inkml:trace contextRef="#ctx0" brushRef="#br0" timeOffset="124814.1389">5568 8841 26,'0'0'24,"0"0"-3,0 0-5,3 22-3,1-2-4,1 9-2,0 5-5,4 4 0,0 3-1,2 1 0,0-5-1,1-5 1,-2-7-1,1-4 0,-1-10 1,-10-11 0,11 4 0,-11-4-1,2-17 0,-5 5 1,-3-1-1,-5-3-1,-4 2 0,-2 1 0,-1 2 1,-4 4-1,2 5 1,-1 1 0,0 5 0,5 5 1,0 3 2,4 1 0,1 2 0,5 3 1,1-1 0,5 1 1,0 0-1,5-3-1,2-2 0,4-1 0,2-2-1,5-6-1,-1-1-3,5-5-4,2 1-5,-1-4-9,-3-6-10,5 7-2,-7-8 2,4 8 0</inkml:trace>
  <inkml:trace contextRef="#ctx0" brushRef="#br0" timeOffset="125214.1618">5774 9172 16,'0'0'26,"12"2"2,-12-2 1,7-11-15,-7 11 0,16-8-3,-4 3-3,-2-7-3,5 4-2,-3-3 0,1-1-1,-2 0 0,1-3-2,-4-2 1,0 4 0,-4 1 0,-3 0 0,-3 0-1,2 12 0,-16-9 1,1 10-1,-3 4 0,-1 4 0,-2 1 0,1 6 0,3 3 0,1 1 0,4-1 0,8 2 0,3-2 1,4 0-1,4-2 1,3-3-1,6-3 0,2-2 0,2-1-3,0-4-5,2-1-7,1 1-16,-4-12-1,7 5 0,-10-7 1</inkml:trace>
  <inkml:trace contextRef="#ctx0" brushRef="#br0" timeOffset="125521.1794">6153 8810 37,'-19'-23'27,"8"21"1,-8 3-9,-1 2-6,3 7-2,-3 2-3,7 6-1,-3 0-3,8 6 1,1 1-2,5 0 0,2 1-1,7 2-1,2 0 1,3-2-1,2 1 0,-1-3-1,3-1-2,-2-3-3,1 0-5,-6-8-5,-1-3-11,2 3-7,-10-12 2,2 12 0</inkml:trace>
  <inkml:trace contextRef="#ctx0" brushRef="#br0" timeOffset="125696.1894">6004 9198 15,'-13'-1'27,"13"1"1,0 0 3,9-15-14,1 5-3,2-3-6,5 0-5,0-1-12,5 6-18,-5-8-2,5 9-1,-7-7 1</inkml:trace>
  <inkml:trace contextRef="#ctx0" brushRef="#br0" timeOffset="126063.2104">6283 9018 46,'6'-14'29,"-4"1"3,5-5-5,1 5-15,-5-5-2,4 2-3,-4-4-3,3 5-1,-2 0 0,0 2-1,-4 13 0,5-17 0,-5 17 0,0 0-1,0 0 0,0 0 0,3 11-1,-1 3 0,0 3 1,0 4-1,1 3-1,0 1 1,2 0-3,0 0-2,4 3-7,-6-7-9,-1-5-11,4 3-2,-5-10 1,3 5 1</inkml:trace>
  <inkml:trace contextRef="#ctx0" brushRef="#br0" timeOffset="126265.2219">6343 9144 49,'0'0'31,"0"0"2,3-12-6,-3 12-12,0 0-4,14-10-3,-14 10-4,17-5-1,-7 5-3,1-3-2,1 3-9,-2 0-13,1-3-8,3 4-2,-5-5 1</inkml:trace>
  <inkml:trace contextRef="#ctx0" brushRef="#br0" timeOffset="126463.2333">6548 8882 54,'0'0'28,"0"0"-3,0 0-9,8 14-37,-8-14-7,0 0 0,0 0 0</inkml:trace>
  <inkml:trace contextRef="#ctx0" brushRef="#br0" timeOffset="126630.2427">6627 9048 53,'0'0'32,"7"16"-4,-7-16-12,0 0-33,11 9-8,-11-9-5,8-11 0</inkml:trace>
  <inkml:trace contextRef="#ctx0" brushRef="#br0" timeOffset="128176.3312">11128 10124 16,'10'9'26,"-10"-9"-1,13 23 0,-9-3-10,0 6-4,2 4-2,-1 2-4,5 4-2,-2-1-1,1-2-1,1-5 0,-1-2-1,0-8 1,-1-3 0,-8-15 0,13 11 0,-13-11 0,0 0 0,-4-17 1,-4 6-1,-4-3 0,-6 0-1,-2 0 0,-3 4 1,-2 3-1,1 2 2,1 2-1,2 8 1,1 2 1,9 5 0,3 0 0,5 4 1,3-1 1,6 2-1,0-1-1,4 0 1,3-4-2,1-1 1,5-3-2,1-1 0,1-2-4,1-7-3,4 2-5,-2-7-9,2 0-9,2 3-5,-5-5 0,2 2 1</inkml:trace>
  <inkml:trace contextRef="#ctx0" brushRef="#br0" timeOffset="128590.3549">11400 10470 31,'0'0'28,"1"-10"2,-1 10-7,1-11-5,-1 11-3,8-14-5,-8 14-2,16-19-1,-4 11-2,-1-3-1,3 2-1,-2-2-1,1 1 0,-1 1-1,-1 0 0,-2-1 0,-9 10 0,8-17 0,-8 17 0,-5-9 0,-6 4 1,-3 2-2,-1 6 1,-4 2-1,-2 2 1,1 4-1,0 2 0,2 3 0,5 5 0,6-1 1,-1 0-1,7 0 0,7 0 1,2-1-1,3-2 1,5-4-1,3-2-1,2-2 0,2-4-2,2-1-3,-5-7-5,7 2-10,-3-2-13,-2-6-1,1 3 0,-4-5 2</inkml:trace>
  <inkml:trace contextRef="#ctx0" brushRef="#br0" timeOffset="128911.3733">11823 10241 38,'3'-10'27,"-11"-7"3,8 17-7,-14-18-7,0 8-4,2 5-4,-3 0-2,1 4-2,-2 3 0,4 7 0,-2 2-1,3 6-1,2 4 0,2 5-1,2 2 1,3 5 0,2-2 0,3 1 0,3-3-1,2 0 0,3-3-1,-1-5 0,3 0-3,-2-8-3,1 4-7,-12-17-6,17 14-14,-17-14-1,4 10 1,-4-10 0</inkml:trace>
  <inkml:trace contextRef="#ctx0" brushRef="#br0" timeOffset="129104.3843">11655 10523 21,'0'0'29,"-1"-11"2,1 11 1,14-7-10,-14 7-5,20-8-4,-8 2-3,3 5-4,1-1-3,0-2-3,2 3-6,-3-3-10,2-3-16,1 5-2,-3-6 0,5 4 0</inkml:trace>
  <inkml:trace contextRef="#ctx0" brushRef="#br0" timeOffset="129725.4198">12050 10211 39,'-15'-8'30,"15"8"2,-16-12-2,12-3-14,4 15-3,8-24-2,3 15-4,0-3-2,5 4-1,1 2-1,1 5-1,1 6-1,-1 5-1,-4 6-1,-1 4-1,-2 6 1,-5 2-1,-4 4-1,-4 0 1,-2 0 1,-4-2-1,-2-2 1,-1-4 1,0-3 0,0-3 1,3-5 0,0-2 1,8-11 0,-4 11 0,4-11 1,11 4 0,0-4 0,5-1 0,-1-1-1,7 1 1,-1-2-1,1 3-1,-1-1-1,-1-1-1,0 2-5,-4-4-15,-1 2-15,3 1 0,-5-3 0,3-1 0</inkml:trace>
  <inkml:trace contextRef="#ctx0" brushRef="#br0" timeOffset="130120.4423">12684 10282 37,'0'0'32,"7"-13"2,3 9-1,-1 0-11,3-2-10,8 3-2,0-2-4,6 1-2,0 1-1,4 1-1,0 0 0,1-1-2,-3 1 0,-2-1-2,-1 3-3,-5-5-3,3 7-9,-8-3-15,-5-7-3,6 5 0,-10-7 1</inkml:trace>
  <inkml:trace contextRef="#ctx0" brushRef="#br0" timeOffset="130414.4593">13009 10104 31,'0'0'30,"0"0"0,0 0 1,0 0-15,0 0-4,20 4-3,-7-5-4,5 4 1,-1 2-3,2 0 0,-4 3-2,3 3 0,-5 1 0,0 4-1,-5 0 1,-3 2-1,-3-2 1,-2 5-1,-1 0 0,-2-6 1,-1 2-3,0-6-3,4-11-28,-1 21 0,1-21 0,0 0 0</inkml:trace>
  <inkml:trace contextRef="#ctx0" brushRef="#br0" timeOffset="131169.5024">13545 9836 58,'0'0'32,"0"0"-1,9 12 0,-9 5-24,6 10-2,-1 2 1,3 8-3,0 1 1,5 3-1,-3-3 0,3 0-1,-1-7-1,0-5 1,-4-5-2,0-8 0,-8-13-1,8 10 1,-8-10-1,1-13-1,-4-2 0,-2-1 0,-1-1 0,-5-2 0,-2 2 0,-3 2 0,-1 5 1,-2 6-2,1 7 3,-2 5 2,3 3-1,3 8 1,4 1 0,4 4 1,3-1 0,6-1 0,1-2-1,7-1 1,3-4-1,3-5-1,2-5-1,0-3-2,3-2-2,-2-8-8,2-2-23,0 2 1,-5-3-2,1 4 2</inkml:trace>
  <inkml:trace contextRef="#ctx0" brushRef="#br0" timeOffset="131583.5261">13853 10221 40,'0'0'29,"13"-13"2,-10 4-9,-3 9-7,14-17-3,-6 4-4,0 2-4,-1-3 0,1 2-1,-2-4 0,0 4-1,-4-1 0,-2 1 0,-4 1-1,4 11 0,-15-17 0,3 13 0,-2 3 0,1 4 0,-3 1 0,3 5 0,0 4 0,2 2 1,1 5 0,5 2-1,3-1 1,2 3-1,4-3 0,3-2 0,2-1 0,4 0 0,1-5-1,3-4 0,-1 1-3,2-8-3,6 6-10,-5-3-20,2-8 2,3-3-2,-3-4 1</inkml:trace>
  <inkml:trace contextRef="#ctx0" brushRef="#br0" timeOffset="131917.5452">14315 9902 44,'-9'-18'30,"4"8"1,-9-1 0,1 3-18,2 8-3,-5 1-3,3 7 0,-4 1-2,3 7 0,-3 2-1,4 10 0,-2 1 0,5 3-1,1 1 0,4 5 0,1-1-1,6 1 0,3-8-1,3-4-1,2-2-1,3-4-1,2-2-3,-2-10-3,3 5-6,-16-13-7,19 5-9,-19-5-6,0 0 0,0 0 3</inkml:trace>
  <inkml:trace contextRef="#ctx0" brushRef="#br0" timeOffset="132092.5552">14082 10237 40,'-15'-9'31,"15"9"2,-6-12-7,6 12-6,9-7-6,-9 7-4,23-5-5,-7 1-3,2 1-7,7 1-18,2 1-10,-4-7 0,4 4-1,-5-8 0</inkml:trace>
  <inkml:trace contextRef="#ctx0" brushRef="#br0" timeOffset="132465.5766">14491 10036 62,'7'-10'35,"-4"-7"0,4-2-1,3 5-20,-5-7-5,3 3-2,-1 1-4,0 3 1,-2 1-3,-5 13 1,9-11 0,-9 11-1,0 0 0,10 2 0,-8 7 0,0 2-1,0 4 1,2 2-1,-1 5 1,0 3-1,1 4 1,0-1-1,1 1-1,-1 2 0,2 1-2,-2-5-1,5 3-3,-6-11-6,8 5-11,-5-4-12,-4-8 0,2-1 0,-4-11 1</inkml:trace>
  <inkml:trace contextRef="#ctx0" brushRef="#br0" timeOffset="132693.5895">14571 10279 26,'0'0'31,"-12"0"3,12 0-1,0 0-10,0 0-6,0 0-4,0 0-6,0 0-3,18 3-1,-7-4-1,2-1-1,3 2 0,2-2-1,0-1-2,4 2-2,-3-7-6,5 3-13,1 0-12,-4-8 1,2 5-2,-8-3 3</inkml:trace>
  <inkml:trace contextRef="#ctx0" brushRef="#br0" timeOffset="132980.606">14963 9907 68,'1'-9'37,"-1"9"-2,0 0 2,1-13-19,-1 13-14,0 0-4,0 0-7,15 11-19,-9 0-9,-6-11-1,9 21 0,-5-11 0</inkml:trace>
  <inkml:trace contextRef="#ctx0" brushRef="#br0" timeOffset="133161.6164">15036 10091 68,'2'13'38,"-2"-3"-2,1 1 2,2 3-24,-3-14-6,1 13-7,-1-13-24,10 12-13,-10-12-1,0 0 0,10-19 0</inkml:trace>
  <inkml:trace contextRef="#ctx0" brushRef="#br0" timeOffset="353422.2146">5844 15171 35,'7'17'30,"-9"-4"0,7 14 1,-10 7-17,2-1-8,1 7-1,0-2 0,2 0-2,0-4-3,2-7-6,0-13-25,6 1 0,-8-15-1,7-15 0</inkml:trace>
  <inkml:trace contextRef="#ctx0" brushRef="#br0" timeOffset="354031.2494">5783 14910 46,'0'11'30,"0"-11"2,-6 12-3,6-12-24,0 16-17,11-2-17,-11-14-2,17 23 0,-17-23 1</inkml:trace>
  <inkml:trace contextRef="#ctx0" brushRef="#br0" timeOffset="354425.2719">5945 15114 30,'0'0'29,"9"11"1,-9-11 0,0 21-16,2 2-5,-2 2-3,2 7-2,-2 1 1,2 0 0,-1-4-1,5-1 1,-2-10-1,3-8 0,-7-10-1,20-8-1,-7-10 0,4-7 1,-1-6-1,4-1 0,-2-1-1,2 6 0,-1 7 0,-2 5 1,-2 10-1,-2 12 0,-2 8-1,-1 8 1,-3 4-1,0 3 1,-2-1-1,2 0-1,1-2-1,-2-9-3,7-1-9,-13-17-17,20 5-6,-2-11 0,-3-10 1</inkml:trace>
  <inkml:trace contextRef="#ctx0" brushRef="#br0" timeOffset="354679.2865">6460 15081 62,'0'0'37,"0"0"0,1 31 1,0 4-21,-10 2-8,10 10-4,-2 5-1,5 6-2,3 2-1,-1-1 1,1-3-2,-1-2 1,-4-6 0,-3-6-1,-3-9 0,-6-9 0,-3-11-2,-4-12-2,1-6-12,-2-17-23,-4-17 1,1-14-1,2-10 2</inkml:trace>
  <inkml:trace contextRef="#ctx0" brushRef="#br0" timeOffset="354831.2952">6308 14967 77,'0'0'37,"-12"-2"-1,12 2-1,2 13-29,-2-13-17,20 15-25,-2-13 0,10 3 0,3-5 0</inkml:trace>
  <inkml:trace contextRef="#ctx0" brushRef="#br0" timeOffset="355174.3148">6697 15222 70,'-3'22'36,"6"-3"0,-2-5-5,-1-14-19,19 2-3,-6-13-3,6 0-1,0-5-3,3-1 1,-2-4-1,-1 2 1,-7-2-1,-4 1 0,-9 4 0,-3 3-1,-11 5 1,-9 5-1,-6 5 0,-3 6 0,-2 6-1,-2 7 0,7 5 1,3 1 0,8 1-1,11 1 0,10-4 0,8-4-1,13-1-1,6-9-3,11 2-6,-2-11-18,8-3-12,2-3 2,0-8-2</inkml:trace>
  <inkml:trace contextRef="#ctx0" brushRef="#br0" timeOffset="355407.3281">7201 15078 64,'0'0'37,"-22"-8"1,1 13 1,-2 6-17,-9-1-12,7 7-4,-4 2-2,6 6-1,6 1 0,9-1-1,8-1 0,7 1-1,8-2-2,7-5-1,6 0-3,1-13-6,11-3-23,-3-6-6,-2-11 0,-1-6-1</inkml:trace>
  <inkml:trace contextRef="#ctx0" brushRef="#br0" timeOffset="355921.3575">7368 14730 64,'-20'-20'39,"3"19"0,-1 13 1,6 5-15,6 21-14,-2 7-6,7 9-2,2 2-1,6 3 1,1 1-3,4 1 0,2-5 0,-4-5-2,0-7-3,-3-11-2,3-3-7,-13-15-8,6-5-6,-3-10 1,-14-10 2,2-6 5,4 3 9,-7-4 9,1-1 8,6 4 10,-5-3 5,10 4 2,0-3-1,12 4-3,1-6-7,12 4-4,2-5-3,8 4-1,3 1 0,5 1-2,-4 2 1,1 6-2,-5 1 1,-5 5 1,-4 3-1,-5 5 0,-7 2 1,-2 5-1,-5 2 0,-1 3-1,-1 1 0,1 1 0,0-1-1,0-1 0,2-2 0,-1-3-2,2-3-3,-6-13-8,0 0-28,9-4 1,-8-11 0,1-7-1</inkml:trace>
  <inkml:trace contextRef="#ctx0" brushRef="#br0" timeOffset="356081.3666">7551 14862 75,'0'0'35,"-11"10"-2,11-10-2,0 0-44,11 7-20,3-3 0,-1-6-2,6 7 1</inkml:trace>
  <inkml:trace contextRef="#ctx0" brushRef="#br0" timeOffset="356456.3881">7800 14987 23,'4'9'35,"4"9"2,-2-1-1,-1 0-10,6 9-4,-8-8-9,11 6-4,-7-4-4,2 0-2,-1-4-1,1-2 0,-9-14-1,13 10 0,-13-10 1,7-9-1,-3-5 0,-1-3 0,-1-7 0,2-3 0,1-3 0,1-2 0,1 2 0,3 2-1,0 4 1,-1 3-2,2 8-1,-2 1-4,7 15-20,-3 3-14,-3 1 1,3 6-1,-2-2 1</inkml:trace>
  <inkml:trace contextRef="#ctx0" brushRef="#br0" timeOffset="356911.4141">8235 15144 57,'12'4'38,"-3"-4"-2,-9 0 3,13-12-19,4 10-9,-6-6-5,5 1-1,-1-4-3,2 1 0,-1-4-1,0 1 0,-4-4 0,0 0-1,-4-4 1,-2 4-1,-6-4 0,-4 2 0,-4 4 0,-4 0 0,-4 6 0,-4 8 0,-1 10 0,-1 4 0,-1 9 1,4 7 0,5 5 1,6 6 1,4 0-1,12 2 2,4-4 0,11-1 0,3-5 0,7-4 0,0-9-1,2-1 0,-1-9-3,-4-5 0,-3-7 0,-6-11-10,-2-6-33,-5-4-1,-6-9 0,0-6-1</inkml:trace>
  <inkml:trace contextRef="#ctx0" brushRef="#br0" timeOffset="357665.4573">9667 14843 61,'-7'45'37,"-3"3"0,-4 7 1,1 7-23,-7-10-5,6 3-3,-3-12-1,4-2-1,2-13-2,4-10 0,7-18-2,0 0 2,-2-22-3,6-7 1,1-9 0,0-8 0,1-11 0,1-2 0,1-3 0,0 2 1,0 3 0,3 7-1,0 9 1,1 9 0,2 13 0,2 14 0,2 14 0,2 14 0,3 9-1,3 10 1,2 5 1,4 6-3,1 2 0,1-4 0,-1-3 0,-1-8 0,-2-1-5,-7-17-25,4-4-13,-4-12-1,-4-10 1,2-11-1</inkml:trace>
  <inkml:trace contextRef="#ctx0" brushRef="#br0" timeOffset="358233.4898">11176 14759 55,'4'-10'35,"-4"10"1,-20 5 1,-7 2-18,0 14-8,-8-2-4,3 6-1,-2 1-2,9 6 0,9-4-1,9 1-1,12-3-1,9-2 0,11 0-1,7 0 1,3 0-1,1-2 1,-6 1-1,-4-1 0,-9 0 0,-9-1 0,-15 0 1,-9-6-1,-10-2-1,-6-9-1,-2-5 0,-3-7-2,5-1-5,-2-13-9,15-3-19,7 2-2,9-7 1,11 4 0</inkml:trace>
  <inkml:trace contextRef="#ctx0" brushRef="#br0" timeOffset="358621.5119">11232 14893 51,'20'1'37,"-3"11"0,-8 3-4,-6 3-9,3 14-9,-8-4-5,7 7-1,-2-3-3,11 2 0,2-8-2,8-5 0,5-8-1,7-9-1,3-8 0,2-8-2,-3-8 1,-1-9 0,-6-6-1,-6-1 0,-7-1 1,-8 2 0,-7 5-1,-6 3 1,-4 8-1,-3 8 0,-1 12 0,0 7 1,2 8-2,5 8 1,6 6 0,2 3 1,6 3-1,1 0 0,4-2-1,0-3 0,3-3-2,-6-11-3,5 0-11,-6-10-25,0-12-1,0-6 1,-2-11 0</inkml:trace>
  <inkml:trace contextRef="#ctx0" brushRef="#br0" timeOffset="358921.5291">11789 14879 57,'0'0'40,"0"0"-1,11 2 2,-5 17-15,-1-4-14,10 9-4,-3 0-3,5 6-2,-4 1-2,1 2 0,0-4-1,-5-4 1,-1-4-1,-1-7 0,-7-14 1,0 0 0,1-12 0,-2-9-1,-2-9 2,4-2-2,2-4 1,0 1 0,3 2-1,3 5-1,5 9-2,-1 4-4,7 16-12,-3-2-22,0 6-1,4 1 1,0 1 0</inkml:trace>
  <inkml:trace contextRef="#ctx0" brushRef="#br0" timeOffset="359203.5452">12217 14880 46,'0'0'36,"4"-12"1,-4 12 0,0 0-13,0 0-10,5 12-4,-3-1-4,8 9-2,0 3-1,5 6-1,-1 6 1,2 5-1,-5 3 1,1 4-1,-7-3 1,-1 3 0,-7-6 0,-5-3-1,-4-6 0,-1-4-1,-4-8 0,-1-6-2,0-3-2,-3-14-4,10 1-23,-4-10-12,3-10 1,3-10-2,0-11 2</inkml:trace>
  <inkml:trace contextRef="#ctx0" brushRef="#br0" timeOffset="359363.5544">12002 14609 86,'-5'10'36,"2"0"0,10 0-2,8-8-40,8-4-29,13 2-1,1-6-1,9 1 1</inkml:trace>
  <inkml:trace contextRef="#ctx0" brushRef="#br0" timeOffset="359917.5861">12482 14912 64,'5'30'34,"11"-2"-1,-2-9-9,5-14-11,10 2-2,-1-14-4,4-1-2,-7-9 2,3 0-2,-9-9 1,-4 3 0,-10-3 0,-5 0-2,-13 0-1,-3 8-1,-8 6 0,-4 9 0,-4 8 0,1 12-1,1 8-1,4 12 1,6 4 0,8 1 0,8 0-1,10-3 1,9-5-2,9-10 0,12-7-3,5-11-2,13-5-4,-4-16-6,12 2-6,-8-18-4,10 0 1,-12-12 3,4 6 5,-13-8 5,-5 5 10,-7 5 11,-14-1 8,-6 16 3,-18 3 1,-2 17 1,-18 1-2,1 18-4,-12 1-5,4 12-2,-3 2-3,15 3-1,3-1-1,14 1-1,9-6 0,9-5-1,11-7-2,9-6-2,8-7-2,-2-10-5,8-2-24,-6-12-9,-5-7 0,-2-5-1</inkml:trace>
  <inkml:trace contextRef="#ctx0" brushRef="#br0" timeOffset="360399.6137">13310 14376 99,'0'0'40,"-15"9"2,11 15-1,5 19-30,-2 4-5,4 10-2,1 3-2,6 5 0,2 2-1,-2-1-1,2-4-2,-5-12 0,-3-6-2,-4-12 0,-4-12 1,-5-10-1,-5-8 0,-3-11 2,-2-5 0,2-5 2,0-1 0,4 0 1,3 0 1,9 4-1,7-2 0,7 5 1,8 0-1,4 4 0,7 0-1,4 2 1,1 1 0,-2 2 0,-2 0 1,-2 3 0,-6 0 0,-5 3 0,-5 1 0,-5 2 1,-10-5-1,10 15-1,-9-5 0,0 4 1,-1 1-2,1 1 0,0 1-2,0 0 0,2-1-4,-3-16-7,3 17-30,-3-17 0,0 0 1,9-18-1</inkml:trace>
  <inkml:trace contextRef="#ctx0" brushRef="#br0" timeOffset="360565.6231">13606 14648 74,'-11'2'36,"11"-2"0,0 0-1,-5 11-26,5-11-19,0 0-26,15 11 0,-5-9 0,4 3 1</inkml:trace>
  <inkml:trace contextRef="#ctx0" brushRef="#br0" timeOffset="360887.6415">13763 14738 45,'9'18'34,"-4"-3"1,3 5 1,3 6-18,-8-5-4,7 9-3,-7-5 0,5 5-1,-5-10-3,4 2 0,-4-7-2,2-4-1,-5-11-1,0 0-1,12-11 0,-7-6-1,2-3-1,1-6 0,3-3-1,0 0-1,2 1-1,-1-1-1,4 7-4,-6 1-4,9 10-17,-9 4-13,-10 7 2,16-1-1,-16 1 3</inkml:trace>
  <inkml:trace contextRef="#ctx0" brushRef="#br0" timeOffset="361294.6647">14114 14905 62,'18'2'37,"0"-7"1,2-1 0,2 2-17,-6-10-11,8 0-2,-7-4-2,5 3-1,-3-2-1,-2 0 0,-5-3-2,1 4 0,-6-1 0,-3 4-1,-5 2 0,-3-2 0,-4 3-1,-3 5 0,-3 2 0,-5 1-1,0 8 0,-1 1 1,1 4-1,-1 8 1,4 2 1,3 2 0,5 5 1,7 6 0,5 0 1,5 3 1,7-2-1,3-2-3,3-3 0,3-2 0,0-9 0,-4-8 0,3-8 0,-11-12-38,5-14-5,0-17-3,2-16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4:50:50.47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9768 4923 22,'2'-13'28,"-2"13"-2,-6-9 2,6 9-9,-13-6-4,-2 0-3,3 7-3,-4 2-3,1 0 1,-3 1-4,0 7-1,-2 2 0,0 4 0,0 6-2,2 3 1,2-3-1,5 7-1,3-1 2,6-3 0,4-3-1,5 0 1,4-7-1,6 1 1,1-6-1,2-7 1,0-4-1,0-2 1,-2-2-1,-1-5 1,-1-6-1,-3-3 0,-2-3 0,-2-2 0,-2-2 0,-3-3 0,-1-3-1,0 4 1,-3 4 1,-1 5-1,-3 6 1,4 12-1,0 0 0,-10 2 1,9 16 0,1 1 0,1 6 0,3 4 0,2-2 0,3 2 0,3-1 0,-1-6 0,3-2-5,-4-5-9,1-4-23,1-2 1,-12-9 0,20 3-1</inkml:trace>
  <inkml:trace contextRef="#ctx0" brushRef="#br0" timeOffset="502.0287">10101 4878 56,'0'0'35,"0"0"-1,1-10 1,-1 10-22,-14-5-2,3 7-2,-8-2-3,0 3-2,-4-4-1,1 8 0,-2-2 0,5 0-1,1 0-1,5 0 0,4-1-1,9-4 0,-2 17 0,2-17 1,20 13-2,-1-3 1,3 1 0,2-3 0,3 5-1,1-2 0,-2 1-1,-2 6 1,-6 0-1,-6 0 2,-7 1-2,-5 3 1,-5-2 0,-5-2 1,-4-1 0,-3-7 1,-1-2-1,1 1 0,2-6 1,3-2-1,1-2-1,11 1-4,0 0-10,0 0-23,9-14 2,5 6-1,2-3 1</inkml:trace>
  <inkml:trace contextRef="#ctx0" brushRef="#br0" timeOffset="924.0528">10454 4900 60,'-11'-12'36,"-1"2"-1,-3 1 1,0-6-18,2 12-11,-5-1-3,4 7-1,1 6-2,0-2 0,3 4-1,2 4 0,1 1 1,6 0-1,3 3 1,5-3-1,5-2 0,2 3-1,6-3 1,2-3 0,0 0-1,2 0 0,-3 1 0,-2 1 0,-5 1-1,-6-2 2,-5 1-1,-8 6 1,-6-1 0,-5-3 2,-2-3-1,-4 0 0,-1-3 0,3 2 0,0-5 0,2-4-3,8 0-8,0-2-24,10 0-2,0 0-1,7-18 2</inkml:trace>
  <inkml:trace contextRef="#ctx0" brushRef="#br0" timeOffset="1392.0796">10679 4862 73,'-13'17'36,"3"7"0,-3 0 1,6 1-27,3 10-5,3-3 0,7 1-2,5-2-2,6-4 1,2-8-1,5-2 0,2-8 0,1-9 0,0-8-1,-1-2 0,-3-10 1,-3-4 0,-2-4 0,-5-4 0,-2-1 0,-3 3 0,-3 4 1,-2 2 0,-3 6-1,0 18 0,0 0 1,0 0-1,-10 19 0,6 4 0,1 5-2,1 10 1,2 0 1,3-4-1,1 0 0,2-5-1,1-7-1,2-7-1,5-7-2,-5-16-5,9-2-10,-7-11-16,3-9-3,1-2 0,0-6 2</inkml:trace>
  <inkml:trace contextRef="#ctx0" brushRef="#br0" timeOffset="1947.1112">11070 4878 53,'0'0'37,"0"0"-1,-6 19 1,6 2-17,-5-3-7,8 13-6,-3-3-2,4 2-1,-1-3-3,3 1 0,2-3 0,4-3-1,-1-5 1,2-10 0,-2-8-1,3-4 0,-2-9 2,0-9-1,0-5 0,-4-7-1,-1-4 1,1 5-1,0 2 1,-3 1 0,0 10 0,0 10-2,-5 11 2,0 0-1,12 17 0,-8 2 1,-2 6-1,3 6 0,0 2 0,-1-5 0,1-4 0,3 0-1,-2-7 2,1-5 0,-7-12-1,17-8 1,-8-8-1,1-3 0,1-6 1,0-6 0,0 0-1,1 0-1,-1 6 1,1 5 0,-3 6-1,-2 3 1,-7 11 0,15 4-1,-8 11 2,-2 5-1,-2 3 0,-2 3 0,2 3 0,0 3 0,-2-2 1,0-8-1,2-4-2,-2-3-1,6-4-5,-7-11-29,11 1-2,0-11 0,3-9-2</inkml:trace>
  <inkml:trace contextRef="#ctx0" brushRef="#br0" timeOffset="2368.1354">11682 4941 38,'9'9'34,"-9"-9"2,17 1 0,-3-6-9,7 4-11,-6-9-5,8 7-4,-4-6-2,4-1-1,-4-2-1,0-2-1,-6-4-1,-1 3 0,-5 0 0,-3-5 0,-5 3-1,-2 1 0,-5 0 0,-4 4 0,-3 6-1,-3 1 1,-2 6 0,2 8 0,-1 4 1,2 5 0,1 5 0,4 5 1,5 1-1,3 4 1,4 1 0,6-4 0,1-2-1,5-2 0,4-3 1,0-9-1,3-2-2,-1-7-3,4-4-5,-4-3-29,3-7-3,0-4 1,0-4-1</inkml:trace>
  <inkml:trace contextRef="#ctx0" brushRef="#br0" timeOffset="2902.1659">12448 4570 69,'-21'6'37,"-1"8"0,-5 2 1,-8 4-27,11 12-1,-6 2-1,7 4-3,1 2-1,10 7-1,4 0 0,5-2-1,8-1-2,5-3 0,5-2-2,2-4-2,5-2-3,-6-14-8,5-1-26,1-6-2,-4-8 2,4-6 0</inkml:trace>
  <inkml:trace contextRef="#ctx0" brushRef="#br0" timeOffset="3188.1823">12657 4653 83,'13'7'39,"-13"-7"-1,11 24 2,0 1-32,-7 0-2,5 13 0,-3-1-2,2 3-1,-3 1-2,-1-1 0,-1-2-2,-1-3 1,0-3-2,-1-10-3,2-1-4,-6-12-19,3-9-11,0 0 0,0-13 0,0-8 1</inkml:trace>
  <inkml:trace contextRef="#ctx0" brushRef="#br0" timeOffset="3391.1939">12625 4687 49,'5'-12'37,"3"-1"0,6 0 0,4 1-8,3-4-19,11 8-1,-3-2-3,5 4-3,-2 2-3,0 2-3,-1 6-6,-10-2-21,-2 1-8,-3 4-1,-16-7 0</inkml:trace>
  <inkml:trace contextRef="#ctx0" brushRef="#br0" timeOffset="3576.2045">12698 4820 47,'-14'12'33,"12"1"3,2-13-2,16 5-16,9-1-8,2-5-3,7-2-3,1-1-4,2 1-8,2-3-24,-1 6-3,-8-4 0,-2 0 0</inkml:trace>
  <inkml:trace contextRef="#ctx0" brushRef="#br0" timeOffset="3911.2237">13034 4339 68,'14'2'37,"3"3"0,4 7 2,4 14-27,-1-2-2,6 15-2,-4 5-2,3 8-2,-7 5-1,-3 1 0,-5 3-1,-7 2-1,-5-1 0,-5-3 0,-3-5-2,-4-6 1,-2-6-1,-3-4-1,4-6-3,-2-15-18,3-4-17,10-13 0,0 0 0,0 0 0</inkml:trace>
  <inkml:trace contextRef="#ctx0" brushRef="#br0" timeOffset="4854.2775">13714 4627 50,'-3'9'33,"3"-9"2,0 0-10,-1 11-7,1-11-4,0 0-6,0 0 0,9 13-3,-9-13-2,0 0 0,10-1-2,-10 1 0,0 0 1,0 0-1,2-10 0,-2 10 0,-5-14-1,5 14 1,-10-3 0,10 3-1,-12-3 0,12 3 0,-10 4 1,10-4-1,0 0 0,-6 12 0,6-12 1,5 12-2,0-3 1,-5-9-3,13 15-9,-13-15-26,9 10 1,-9-10 0,0 0-2</inkml:trace>
  <inkml:trace contextRef="#ctx0" brushRef="#br0" timeOffset="5148.2944">13695 4913 81,'18'16'39,"-2"-2"-1,3 5 2,3 5-30,-8-4-3,3 5-2,-7 0-3,-4 2-1,-7-2 0,-6 0-1,-3-1 0,-6-5 0,-1-4-2,-2 0-1,1-3-1,-2-9-7,5 0-27,5-1-1,0-9 1,10 7-2</inkml:trace>
  <inkml:trace contextRef="#ctx0" brushRef="#br0" timeOffset="5815.3326">14788 4630 44,'14'-10'33,"-7"-1"3,-2-3-10,-5 14-4,2-20-4,-2 20-5,-11-8-3,2 8-3,-10-1-1,2 5-1,-10 5-2,-2 7 0,-3 7 0,0 2 0,0 6-1,5 7-1,2 2 2,10 3-1,7 1-1,14-3 1,8-1-1,12-2 0,11-8 0,9-7 0,3-8 0,4-5-1,-1-5 0,-5-5-3,-3 1-6,-12-10-32,-9-1-2,-8 1 1,-12-1-1</inkml:trace>
  <inkml:trace contextRef="#ctx0" brushRef="#br0" timeOffset="11950.6835">782 6807 65,'0'0'34,"0"0"1,0 0-4,0 0-21,36 66-4,-36-66-1,1 73-2,-1-73-1,-4 87-1,4-87 0,-4 83-1,4-83 1,-5 69 0,5-69-1,-3 54 1,3-54-1,0 0 1,1 49 1,-1-49 0,0 0 0,0 0-1,0 0 2,0 0-1,59 21 1,-59-21-1,0 0 0,70 0-2,-70 0 0,57 3-4,-57-3-13,57 13-21,-29-13 0,0 2-2,-2-3 2</inkml:trace>
  <inkml:trace contextRef="#ctx0" brushRef="#br0" timeOffset="12365.7072">1235 7199 73,'9'-14'38,"4"0"-1,4 1-2,1-12-22,7 8-3,-4-6-3,0 1-2,-2 0-2,-5 5 0,-2 2-1,-4 0 0,-5 2 0,-6 1-2,3 12 1,-21-11 0,4 11-1,-6-1 0,-5 5 0,28-4 1,-65 28-1,65-28 1,-60 46 0,60-46 0,-45 59 0,45-59 0,-18 73 0,22-38-1,7-1 1,6-4-2,5-5 2,6-4-1,1-4-1,2-9 0,3-6-3,-7-8-2,2-1-6,-7-13-17,1 1-12,-7-7 1,-3-4-1,0 1 2</inkml:trace>
  <inkml:trace contextRef="#ctx0" brushRef="#br0" timeOffset="12906.7382">1517 7022 62,'0'0'38,"0"0"-1,5 17 2,-10-3-21,8 12-6,-5-4-4,6 9-3,1-2-1,1-4-1,-1-5-2,4-2 0,2-6 1,3-8 0,0-8-1,0-7 0,-2-5 0,1-3 0,-2-3 0,-3-6 0,1 1-1,-4 6 0,-1 4 0,1 4 1,-5 13-1,0 0-1,0 0 1,9 22 0,-4-2 0,0 0 0,1 1-1,1-1 1,0-4 0,4-1 0,0-5 0,-2-8 1,2-6-1,-1-3 0,0-4 1,2-5 0,-3-5-1,-1-2 0,1 1 1,-2 4-1,-2 2 1,0 2-1,-1 5 0,-4 9-1,0 0 2,15 9-2,-11 3 1,3 4-1,0 2 0,2 5 0,0 1 0,1-4 0,0-1-2,-3-2-1,5-2-3,-12-15-13,12 5-21,-12-5 1,14-12-1,-7 1 1</inkml:trace>
  <inkml:trace contextRef="#ctx0" brushRef="#br0" timeOffset="13472.7706">1977 7024 69,'0'16'38,"2"3"-1,-1 1 1,-1-3-24,11 6-7,-4-5-1,4 1-3,1-4-2,1-7 1,-1-7-1,2-1-1,-2-8 1,0-6 1,-2-4-1,0-4-1,-1-3 1,-2 3 0,-1 0 0,-1 0 0,-2 4 0,-3 18-1,0 0 1,0 0 0,0 0-1,9 23 1,-7-4-1,2 5 0,2-2 0,2-3 1,1-4-1,4-1 0,0-6 0,1-5 1,0-4-1,1-8 0,-1-5 1,0 1-1,0-5 0,-2-3 1,1-1-1,-1 3-1,0 1 2,-2 5-1,-1 5 0,-9 8 1,17-10-1,-17 10 1,16 13 0,-8-2 0,-1 3 0,2 1 0,-1 2-1,1 3 0,-1-1 0,0-4-3,1 2-4,-2-7-13,1 2-21,5-2 0,1 0 1,2-8-1</inkml:trace>
  <inkml:trace contextRef="#ctx0" brushRef="#br0" timeOffset="13942.7974">2886 6935 71,'-15'-11'38,"1"6"0,-7 1 1,-6-4-24,7 12-6,-5-2-2,2 9-3,0 1 0,5 4-2,0 3 0,7 8 0,3 2-1,6-3 0,5-2 0,9 0-1,3-3 1,5-4 0,3-9-1,5-7 1,-1-7 0,3-3-1,-2-5 1,-4-9 0,-4-5-1,-3 1 0,-4 3 1,-7 1-1,-6 3 0,-3 2 0,-4 5 0,7 13 0,-18-1 0,8 8 1,0 6-1,6 1 0,3 5 0,4 6 0,6 1 0,1-3 0,5 2-4,1-4-4,7-1-28,-8 1-6,-3-3 1,-4-5-1</inkml:trace>
  <inkml:trace contextRef="#ctx0" brushRef="#br0" timeOffset="14635.8371">701 7415 52,'0'0'36,"0"0"1,0 0 1,0 0-20,0 0-4,0 0-2,80-26-3,-80 26-1,111-26-3,-36 17-1,8-6-1,12 8 0,7 2 0,6 2-1,3 1-1,3 6 0,-3-1 1,-1 2-1,0 6 1,-3 0-1,-5-3 0,-2 1-1,-5 0 0,-4-2 2,-5-2-2,-3 2 0,-7-4 0,-4-4 0,-3 3 0,-5-3 0,-5-3 0,-6-1 0,-4 0 0,-8-5 0,-6 1 0,-3 1 0,-4-1-3,-7-3-1,-2 8-4,-12-8-20,4 8-17,-11 4 2,11-2 0,-11 2 2</inkml:trace>
  <inkml:trace contextRef="#ctx0" brushRef="#br0" timeOffset="14989.8572">3627 6875 98,'0'0'40,"0"0"1,0 0-3,0 0-31,-10 0-11,10 0-17,10 9-19,-10-9 1,0 0-2,9 16 1</inkml:trace>
  <inkml:trace contextRef="#ctx0" brushRef="#br0" timeOffset="15144.8662">3629 7113 81,'-2'21'41,"0"-5"-1,1-4 1,4 2-28,-3-14-9,0 0-21,0 0-21,10 11-1,-10-11 0,12-3-3</inkml:trace>
  <inkml:trace contextRef="#ctx0" brushRef="#br0" timeOffset="19428.1111">14814 5604 21,'7'14'23,"-7"-14"1,-5 15-12,6 2 0,-1 7-1,3 3-2,-3 3-2,4 8 0,-3 5 0,3-1-2,-5 2-1,4 2-2,-3-6-1,0 1 0,1-2 0,-1-6-1,1-6-1,-2-2-1,4-3-2,-5-9-4,3-1-5,0-3-13,-1-9-4,0 0 0,0 0 2</inkml:trace>
  <inkml:trace contextRef="#ctx0" brushRef="#br0" timeOffset="19775.1309">14725 6147 27,'-4'12'30,"8"-3"2,-3 0 0,3 5-16,5 4-3,-1-2-2,7 9-2,-3-3-4,3 0-1,-1-2-2,1-1-1,-3-3 0,-2-4 0,-10-12-1,17 12 1,-17-12 0,12-6-1,-12 6 2,12-22-1,-6 5-1,2 0 1,0-3-1,2 3-1,1 4-2,-2-4-6,6 2-27,0 13 2,-15 2-2,21 1 1</inkml:trace>
  <inkml:trace contextRef="#ctx0" brushRef="#br0" timeOffset="22103.2642">13879 7033 25,'0'0'28,"9"13"1,-4-1 2,2 6-19,3 5-1,0 3-3,1 9-2,-2-1-2,2 4-1,-4-3-2,-2-4-1,-1-6 1,-2-4-1,-1-6 1,-1-15-2,-1 9 1,1-9-1,-4-19 1,0 1-1,1-4 1,0-4-1,1-2 1,2 3-1,4-1 1,2 2 0,4 4 0,6 4 1,2 3-1,4 5 1,4 2 0,1-1 0,1-2 0,-1 5 0,-4-2 0,-3-2 0,-4-3 1,-4 1-1,-8-3 0,-4 2 2,-6 1-1,-4-3 0,-5 0-1,-1 3 1,-2 4-1,0 0 0,4 5-1,1 1 0,13 0-2,-9 10-4,17 0-15,6 0-12,-1-7-2,9 6 2,-3-11 0</inkml:trace>
  <inkml:trace contextRef="#ctx0" brushRef="#br0" timeOffset="22951.3127">14556 7072 19,'0'0'30,"0"0"2,7 12 3,-7-12-13,0 0-5,16 5-1,-16-5-6,21-1-3,-8-2-2,7 4-1,-3-4-2,2 1-1,2 0-3,-4-4-3,4 8-6,-12-6-11,-9 4-14,11 2 0,-11-2-1,0 0 3</inkml:trace>
  <inkml:trace contextRef="#ctx0" brushRef="#br0" timeOffset="23131.323">14556 7194 34,'0'0'31,"-4"18"2,4-18 0,0 0-17,15 12-4,-4-10-3,5 5-3,3-4-6,1-3-8,3-3-21,4 7-4,-5-7-1,5 3 0</inkml:trace>
  <inkml:trace contextRef="#ctx0" brushRef="#br0" timeOffset="23787.3605">15301 6918 44,'-2'-22'32,"-2"9"2,-5-3-1,-6 0-17,5 8-4,-7-3-4,3 8-3,-3 1-1,2 8-1,-1 3 0,2 2-1,2 3-1,4 2 0,3 3 0,4-2 0,2 1 0,5 1-1,3-4 0,2 4 0,0-3 0,1 2 1,-2-3-1,-2 3-1,0-4 1,-5 3 0,-4-2 0,-3-2-1,-5-1 1,-2 2-1,-2-1 1,-5-3 0,-1 0 0,3-5-1,-1-2 1,5 2 0,2-2 0,10-3 0,0 0 0,0 0-1,0 0 1,16 3 0,-1 3 0,0-1 0,2 3 0,-1 7-1,-2 4 2,-3 0-1,-2 2 0,-3 5-1,-1-1 1,-4 2 0,-1-1 1,0-7-1,-1-2 0,2 1 0,2-4 2,-3-14-2,11 19-3,-11-19-26,17 5-6,-4-2-1,-4-10 0</inkml:trace>
  <inkml:trace contextRef="#ctx0" brushRef="#br0" timeOffset="25484.4576">15724 6849 9,'0'13'29,"-10"-3"1,3 13 3,-7 3-11,-2 5-4,4 10-3,-2-3-4,8 10-2,3 0-4,10 1-2,7-3-5,5-3-8,9-8-25,5 1 2,1-9-2,9-2 1</inkml:trace>
  <inkml:trace contextRef="#ctx0" brushRef="#br0" timeOffset="25947.4841">16734 6821 40,'10'8'32,"7"7"3,-1 2-1,-2 4-18,7 13-1,-6-2-6,5 11-3,-9-1-2,-2 1-1,-5-3-3,-5-1 0,-5-2-1,-4-12 0,-2 0-2,-4-13-2,3 1-5,-3-11-10,-1-4-14,17 2-1,-19-11 1,19 11 1</inkml:trace>
  <inkml:trace contextRef="#ctx0" brushRef="#br0" timeOffset="26354.5074">17153 6669 67,'8'13'36,"2"15"-1,1 4 2,-3 9-27,5 16-1,-1 2-3,5 7 0,-5-1-3,2 7-1,-3-2-1,-4-11-6,2-5-29,-8-6-4,-6-13 0,-1-6 0</inkml:trace>
  <inkml:trace contextRef="#ctx0" brushRef="#br0" timeOffset="41625.3808">17805 6863 33,'0'0'33,"2"-12"1,-2 12 0,-6-11-13,6 11-3,0 0-6,0 0-3,-5 18-2,7 4-2,-3 5-2,3 9 0,-1 2 0,3 7-1,-1 0 0,0-2 0,0-5-2,0-1 2,0-6-1,0-7-1,0-5 0,-2-8-2,-1-11-1,3 9-3,-3-9-6,0 0-17,5-18-10,-2 4 0,0-4 1</inkml:trace>
  <inkml:trace contextRef="#ctx0" brushRef="#br0" timeOffset="41948.3993">18238 6800 64,'14'-1'35,"-14"1"1,5 22 1,-4-1-25,-4 1-3,5 12 0,-5 0-4,4 8 0,-3 0-1,3 0-1,-1-3-1,3 3 0,0-6-1,0-6 0,1-5-1,-1-6-2,0-2 0,-2-7-2,2 1-4,-3-11-9,-6-10-23,6 10 1,-15-17 1,5 3 0</inkml:trace>
  <inkml:trace contextRef="#ctx0" brushRef="#br0" timeOffset="42252.4167">17825 6877 60,'-14'-3'36,"14"3"0,-11 10 0,11-10-22,18 24-2,0-7-3,8 6-3,3 0-1,7 9 0,0 0-2,2-1 1,-2 0-2,-2-1-1,-4-2 0,-3-1 0,-3-5 0,-6-7 0,-2-2-2,-3-3 0,-1-4-1,-12-6-2,17 2-6,-17-2-29,8-10-1,-8 10 0,8-16 0</inkml:trace>
  <inkml:trace contextRef="#ctx0" brushRef="#br0" timeOffset="43069.4633">18653 6597 53,'0'0'34,"14"-10"0,-4 2 0,7 4-22,-5-4-1,9 3-2,-4-1-4,5 3-1,-1-1-1,2 7 0,-2 0-1,-3 1-1,-5 3 0,-4 9-1,-8 2 2,-6 5-2,-8 6 2,-6 3-2,-4 2 2,0 6-1,0 2 1,1-7-1,6-2 0,7 2 0,8-5 1,8-3-1,8-3 0,3-7 0,2-4-1,5 0 1,0-4 0,-1-7-1,-5-4 0,-1 0-1,-5-5 1,-2 1 0,-11 6 0,5-13 0,-5 13-1,-11-4 1,1 8 0,-1 4 0,-2 3-1,1 4 1,2 6 0,2 6-1,3 3 1,3 0 1,4 3-1,3 4-1,3 1 2,1 0-1,-2-3 0,-1-3 0,-4-3 0,-4 0-1,-5-5 2,-7-6-1,-7-2 0,-2-3 1,-2-6-1,2-2 0,2 2-4,1-9-24,8-2-12,12 4 2,0 0-2</inkml:trace>
  <inkml:trace contextRef="#ctx0" brushRef="#br0" timeOffset="61996.546">6849 7030 28,'0'0'26,"17"1"-1,-17-1-5,0 0-4,12 4-1,-12-4-2,0 0-2,0 0-2,-5 16 0,-4-12-2,-1 4-1,-5-1-2,-2 4 0,-6-3-2,-1 5 0,-3 1 0,2-2 0,-2 1 0,7 1-1,-2-1 0,6 2 0,6-4 0,5 2 0,3-2-1,6 5 1,4 0 0,3 2 0,3 0 0,3 2 0,-2 0 0,1 1 0,-2 3 0,-2-1 0,-4-5-1,-4 3 0,-3-3 1,-4-3-1,-3 1 1,-3-6-1,-2-5 0,-1-1 0,1-1 1,-1-7-1,0 0 0,12 4 0,-14-10-1,14 10 1,-6-10 0,6 10-1,0 0 1,17-7-1,-4 11 1,0 1 0,3 2 0,1 6-1,-1 4 1,-5 2-1,-3 7 1,-5 0-1,-5 2 0,-3 4 0,-2 0 1,-5-4 0,1-3-1,3-1 1,1-5-1,4-2 2,4-2-1,4-5 0,4-3 0,6 2-1,2-2 1,2-2-1,6 1-3,-4-6-5,8 1-19,-1 0-9,-4-4 0,3-5-1</inkml:trace>
  <inkml:trace contextRef="#ctx0" brushRef="#br0" timeOffset="62317.5643">7209 7006 50,'0'0'32,"-12"19"2,2 6 0,-1 8-22,-8 5-1,6 17-2,-7-3-1,5 14-3,0-1 0,9 1-1,3-3-1,6 1-1,7-7-1,4-8-1,6-2-4,2-13-3,9-4-14,1-8-17,0-11 1,2-8 0,-4-10 0</inkml:trace>
  <inkml:trace contextRef="#ctx0" brushRef="#br0" timeOffset="63087.6084">8107 7055 40,'18'0'31,"-5"-2"3,9 4-10,5 12-8,-4-1-1,9 12-1,-6-3-5,5 10-3,-7 2-1,0 8-1,-9 1-2,-5 1 0,-8-1-1,-6 1-1,-8-1 1,-5-5-1,-4-7-1,-3-5 0,0-6-2,1-9-1,4 0-3,-4-16-4,14 2-13,9 3-12,-11-20 0,11 20 1,6-22 2</inkml:trace>
  <inkml:trace contextRef="#ctx0" brushRef="#br0" timeOffset="63479.6308">8748 6849 30,'1'22'31,"2"6"2,-4 1 0,4 7-13,3 17-8,-5 3-1,5 12-3,-7-3-3,6 10-1,-5-1-1,0 1-1,-3-4-1,0 0 0,-2-8-1,0-4 1,0-9-2,-3-10 1,2-7-4,-1-15-9,-1-7-23,8-11 1,0 0-1,-1-12 1</inkml:trace>
  <inkml:trace contextRef="#ctx0" brushRef="#br0" timeOffset="64947.7148">9166 7145 22,'0'0'30,"7"9"3,-7 2 1,-1 5-14,3 6-2,-4 1-2,3 12-7,-5-5-1,4 5-3,-2 0 0,2 2-3,-1-2 0,2 1-1,-1-6-1,2-4 0,1-4-1,-1-4-1,2-1-2,-4-17-1,5 12-4,-5-12-4,0 0-9,4-14-13,-4-2-1,2-2 3,-5-10 0</inkml:trace>
  <inkml:trace contextRef="#ctx0" brushRef="#br0" timeOffset="65195.7289">9096 7146 45,'0'0'32,"-3"-15"2,3 15-10,18-6-6,-8 3-4,10 5-2,-2-6-5,9 6-1,-1-3-2,5 3-1,-4-1-2,0-2-1,-2 1-3,-5 2-3,1 5-4,-12-5-8,0 5-9,-9-7-9,-3 14 0,-4 2 1</inkml:trace>
  <inkml:trace contextRef="#ctx0" brushRef="#br0" timeOffset="65400.7407">9185 7339 17,'-3'17'31,"3"-17"2,1 18 1,-1-18-10,15 7-6,6-2-1,-5-6-5,6 3-4,-1-4-3,4 4-1,-2-1-3,-4-2-5,3 7-10,-4-2-23,-3-4 0,-3 5 0,-12-5 1</inkml:trace>
  <inkml:trace contextRef="#ctx0" brushRef="#br0" timeOffset="66109.7812">9898 7210 61,'0'0'35,"8"-16"1,-8 16-8,0 0-13,0 0-4,0 0-4,-8 23-2,2-1-3,-2 4 0,-2 5-2,1 3 1,0 1 0,1-1 0,1-5-1,2-7 0,2-4 1,1-8-1,2-10 1,0 0 0,8-17-1,-3-6 0,3-5 1,0-5-1,-1-5 1,1-3-2,1 3 1,-1 1 0,-1 5 1,-1 6-1,0 9 1,-1 7 0,-5 10-1,14 11 2,-6 5 0,0 8 0,3 8-1,-1 2 1,5 7-1,-1-2 1,1-3-1,1-1-3,-2-5-3,7-4-26,-3-10-8,-4-8 0,2-10-1</inkml:trace>
  <inkml:trace contextRef="#ctx0" brushRef="#br0" timeOffset="67635.8685">10542 7179 40,'0'0'31,"0"15"-2,-6-2-1,-5 4-11,1 10-6,-3 0-1,-2 4-2,-2-1-3,2 5-2,0-3 1,1 0-2,2-5-2,1-5 0,3-4-4,0-6-4,7-3-14,1-9-11,0 0-2,-1-18 0,-2-4 1</inkml:trace>
  <inkml:trace contextRef="#ctx0" brushRef="#br0" timeOffset="67877.8824">10299 7189 37,'0'0'33,"0"0"1,0 0 1,11 16-16,4-1-5,-3-2-3,9 10-2,-1-3-2,5 6-3,0 0 0,1-3-2,-1 0-1,-1 1-4,1-3-1,-8-9-5,4 7-15,-3-6-13,-6-5-1,1 3 0,-13-11 2</inkml:trace>
  <inkml:trace contextRef="#ctx0" brushRef="#br0" timeOffset="68305.9067">10632 6936 51,'0'0'35,"0"0"-1,2 12 0,4 9-21,-7 1-3,5 6-4,-4 1-2,3 5-3,0 2-3,-1-8-8,2-4-25,3 0 1,-4-8-2,7 0 2</inkml:trace>
  <inkml:trace contextRef="#ctx0" brushRef="#br0" timeOffset="68571.9221">10827 7298 58,'0'0'36,"11"11"-1,-11-11 1,23-9-20,-3 9-9,-1-7-1,5 2-3,0-2-4,-1-1-2,0 2-4,-9-1-7,2 8-10,-16-1-10,0 0-2,3 14 1,-17-6 2</inkml:trace>
  <inkml:trace contextRef="#ctx0" brushRef="#br0" timeOffset="68719.9304">10854 7402 42,'-13'18'31,"-3"-9"1,16-9-8,-4 14-6,4-14-5,20 5-5,-6-7-3,8 1-6,3-1-12,5 2-19,-6-7-1,5 1 0,-6-5-1</inkml:trace>
  <inkml:trace contextRef="#ctx0" brushRef="#br0" timeOffset="68973.9449">11425 7126 77,'-6'20'36,"-7"-1"0,-4 9 0,0 9-30,-8-1-1,2 2-2,0 3-2,0-2-1,2-4 0,4-2-1,3-8-2,1-13-2,8-2-7,5-10-16,-11-9-7,12-3-2,-1-11 2</inkml:trace>
  <inkml:trace contextRef="#ctx0" brushRef="#br0" timeOffset="69157.9556">11177 7156 54,'0'0'36,"3"16"0,4-1 1,1 11-17,3-6-10,8 5-2,0-2-3,5 2-4,3 1-6,-5-8-16,3 0-17,-3-1 1,-7-7-1,-2 3 1</inkml:trace>
  <inkml:trace contextRef="#ctx0" brushRef="#br0" timeOffset="69733.9884">10088 8037 56,'0'0'34,"18"-8"0,-18 8-1,5 11-15,-8 4-14,-4 8-1,0 5 1,-3 2-2,1 3 0,-1-5 0,-1-3 0,3-9-1,2 0 0,6-16 0,0 0 1,1-20-2,6-4 1,1-4-1,4-4 1,0-3 0,0-3 1,1 2-1,-1 8 0,-1 3 1,-2 9 0,1 8 0,1 10 0,-2 7-1,5 10 0,0 4 1,1 3-1,4 3-1,0 3-3,2-1-3,-2-8-14,0-1-19,3-3 1,-4-7-1,0 0 1</inkml:trace>
  <inkml:trace contextRef="#ctx0" brushRef="#br0" timeOffset="70235.0171">10516 7990 85,'0'0'36,"15"17"0,-10-4 2,-3 4-32,7 5-4,1-1 1,5 5 0,0-2-2,3-3 0,3-5 0,2-2-1,0-8 1,2-7 0,1-7-1,-1-6 1,-3-5 0,-1-1-1,-4-1 1,-4-1-1,-4 3 0,-2 5 0,-7 14 1,0 0-1,-13 5 1,1 15-1,-4 9 0,0 10 1,-3 9 0,0 2 0,0 4 0,3 2 0,1-4-1,3-3 1,3-6-1,1-10-1,4-5-2,0-11-5,10-2-13,-6-15-19,10-6 2,-3-10-2,2-11 2</inkml:trace>
  <inkml:trace contextRef="#ctx0" brushRef="#br0" timeOffset="70463.0301">10945 7812 102,'10'9'37,"-10"-9"1,2 13-10,-2 7-25,2 4-1,0 0-1,0 5-2,-1-3-4,5 3-14,2-3-19,-4-7 1,5-4-1,-9-15 1</inkml:trace>
  <inkml:trace contextRef="#ctx0" brushRef="#br0" timeOffset="70684.0428">11154 7996 86,'0'0'36,"15"1"0,-3 0 1,3-2-33,1-1-3,1-2-3,5 6-6,-7-4-15,0 4-13,0 5 0,-15-7-1,15 14 2</inkml:trace>
  <inkml:trace contextRef="#ctx0" brushRef="#br0" timeOffset="70843.052">11142 8166 59,'-11'13'35,"0"-7"-1,11-6 0,10 12-20,0-16-8,11 1-2,4 0-7,0-6-10,4 0-21,6 6-1,-7-6 0,-1 1 0</inkml:trace>
  <inkml:trace contextRef="#ctx0" brushRef="#br0" timeOffset="71252.0753">11547 7901 83,'-2'15'37,"2"6"0,-2 1 2,-6 3-32,14 3-3,1-3 0,3 0-2,3-3 0,5-5-1,1-10 0,1-2 0,3-9 0,-1-6 0,0-5-1,0-2 1,-2-3-1,-3 0 0,-2 6 1,-4 1 0,-11 13-1,12-6 0,-17 17 1,-1 6 0,-4 11 1,-3 7-1,-1 7 0,-2 7 0,0 5 0,0-3 0,5-1-1,2-2-2,4-5-2,-1-15-10,4-3-25,5-10-2,-3-15 1,11 4-1</inkml:trace>
  <inkml:trace contextRef="#ctx0" brushRef="#br0" timeOffset="72227.1311">11995 7632 67,'3'-10'38,"3"1"-1,-6 9 0,12-21-22,3 14-4,-5-5-4,7 8-3,-2 0-1,1 3 0,-1 6-2,-1 0 0,-5 5-1,-1 6 0,-4 4 1,-6 2-1,-6 3 0,-1 4 0,-2 1 0,-2 1 1,0-2-1,2-2 0,2-4 1,5 1-1,5-4 2,3-7-1,5-3 0,5-2-1,4-3 1,2-2 0,1 0-1,-1-5 1,-3-1-1,0 2 0,-6-1 0,-11 2 0,10-2 0,-10 2 0,0 0 0,-9 9-1,4 2 2,-1 2-1,1 4-1,1 5 1,2 5-1,1 3 1,4 5-1,-1 1 1,1 2-1,1 5 0,-1-1 1,-3-2 0,-4-1 0,-3-3 0,-6-6 1,-3-3 0,-5-7 0,-3-5 0,-1-7 0,2-2-1,2-3-1,0-7-6,12-3-32,9 7-2,-9-21 1,16 10-1</inkml:trace>
  <inkml:trace contextRef="#ctx0" brushRef="#br0" timeOffset="78898.5126">12889 7604 9,'-15'-7'27,"15"7"1,-11-3 2,11 3-12,-13 1-2,3-1-3,10 0-4,-19 16-1,10-3-1,-4 1-1,4 5-1,-3 0 0,5 6-1,2-1 0,5-1-1,3-4 0,9 3 0,0-4-1,7 0 0,0-7 0,4-1-1,1-5 0,2 0 0,-2-3 0,0-6 0,-2-3 0,0-3-1,-3-1 1,0-5-1,-6-1 1,-1-6-1,-4-1 1,-2 2-1,-5-1 1,-4-3 0,-6 2-1,-5 4 0,-4 0 0,-4 8 0,-5 3 0,-2 3 0,-1 3 0,1 6 0,3 4 0,5 2-1,6 5-3,4-5-7,8 5-27,8 3 0,0-1 1,8 1-1</inkml:trace>
  <inkml:trace contextRef="#ctx0" brushRef="#br0" timeOffset="85647.8987">3896 9577 36,'-16'7'32,"16"-7"1,-13 5-9,13-5-7,0 0-2,-6-9-4,6 9-3,17-5-2,-3 3-1,3 1-1,7-1 0,1 0-2,5 6 1,2-4-2,3 3 1,0 1-1,0 2-1,-2-1 1,-4 4-1,-3 2 0,-6-1 1,-2 4-1,-7 1 1,-5 3-1,-4 1 0,-5 3 1,0 2-1,-2 1 0,-1 2 0,-1 2 1,1 2-1,0-2 0,5 3 0,0-1 1,1-2-1,2 0 1,3-3-1,-1-3 0,1-1 0,-1-3-1,0-5-1,0-1-3,-4-13-3,8 17-17,-8-17-13,0 0 1,0 0 0,-20-1 1</inkml:trace>
  <inkml:trace contextRef="#ctx0" brushRef="#br0" timeOffset="85943.9157">3888 10147 68,'0'0'35,"0"0"1,0 0-4,0 0-21,10-5-2,9 4-2,1-4-1,9 2-2,1-2-1,5 2-1,0-1 0,0 2-1,-3 1-2,-3-1 0,-3 3-3,-10-2-2,-1 5-4,-15-4-10,0 0-19,0 0 2,-10-12-1,-3 9 3</inkml:trace>
  <inkml:trace contextRef="#ctx0" brushRef="#br0" timeOffset="86170.9287">3918 9916 46,'0'-10'34,"9"8"1,2-1-3,6-6-13,7 11-6,-1-8-2,6 10-3,0-4-1,3 2-3,-2-2-2,-1 1-2,0 2-4,-11-7-15,0 0-19,-2-2 1,-6-5-2,0 2 1</inkml:trace>
  <inkml:trace contextRef="#ctx0" brushRef="#br0" timeOffset="86805.965">4915 9755 55,'0'0'34,"0"0"-2,-10 12-3,-6-2-16,3 12-1,-9-1-5,3 7-1,-6 2-2,2 7-1,-2-3 0,3-2-1,-2-2 0,4-1-1,3-3-1,-1-7-1,7-3-4,-1-11-4,12-5-15,0 0-12,-8-9 0,8-6-1,-1-11 2</inkml:trace>
  <inkml:trace contextRef="#ctx0" brushRef="#br0" timeOffset="87045.9787">4605 9769 57,'0'0'37,"12"14"-1,-1-2 1,-4-1-22,14 12-4,-1-5-2,6 11-2,-1-3-2,5 3-1,0-3-2,0 0-1,-1-1-1,-3-6-2,0 2-3,-4-12-4,3 4-18,-4-4-12,-6-7 0,-1-2 0,-3-6 1</inkml:trace>
  <inkml:trace contextRef="#ctx0" brushRef="#br0" timeOffset="87386.9981">5128 9964 50,'-6'10'35,"-2"2"-1,-3-2 1,2 0-13,3 7-13,-2-5-2,9 5-3,2-3 0,6 1-1,7-3 0,2-3-1,3-5-1,2-1 0,-2-5 0,-1-4 0,-2-5 0,-3-1 0,-7-4-1,-4 3 0,-4-3 1,-8 1 0,-4 3-1,-5 2-1,0 5 0,-5 1-2,2 7-3,-1-2-6,5 4-26,2 5 0,2-4-1,12-6 3</inkml:trace>
  <inkml:trace contextRef="#ctx0" brushRef="#br0" timeOffset="87734.0181">5449 10103 71,'4'10'37,"1"5"0,-5 1-8,-4-7-13,6 11-5,-6-6-4,-1 5-3,-3 0-2,-1-2-2,-2 0-2,-4-4-2,6 5-4,-5-15-8,14-3-22,-12 6 0,12-6 0,-6-18 1</inkml:trace>
  <inkml:trace contextRef="#ctx0" brushRef="#br0" timeOffset="88213.0454">5570 9744 74,'11'0'37,"-11"0"0,4 21 1,-1-4-29,-6 0-2,7 8-2,-2-2-1,3 4-1,0-3-1,4 0 0,2-6 0,4-2-1,2-6-1,3-8 1,1-6 0,4-5-1,1-6 0,-1-2 1,-1-5-1,-1 0 0,-5 0 1,-3 3-1,-3 5 2,-5 1-2,-7 13 1,0 0 0,0 0-1,-15 17 1,3 8 0,-1 5 0,-2 5-1,0 7 0,-1 5 1,-1 2 0,3 1 0,1 0-1,3-2 0,2-5 0,1-3-1,3-11-2,5-8-4,-1-21-7,12 2-25,-3-11-2,1-14 1,6-7-1</inkml:trace>
  <inkml:trace contextRef="#ctx0" brushRef="#br0" timeOffset="88588.0668">6015 9990 79,'0'9'36,"0"-9"-1,-7 14-6,6-1-21,-3-3 0,5 3-2,-1-1-2,7 4 0,1-6-1,4 3-1,2-5 0,2-4 0,-1-5-1,5-3 0,0-4 1,0-5-1,-3 0 0,-2-4-1,-7-1 1,-2 2 0,-9 1-1,-5 2 1,-9 4-1,-3 4 0,-4 3-1,-2 2 0,3 7-4,-1-4-7,6 5-28,6 1 1,12-9 0,-9 12 0</inkml:trace>
  <inkml:trace contextRef="#ctx0" brushRef="#br0" timeOffset="89927.1434">6634 10100 26,'-12'9'29,"12"-9"2,-15 8-2,15-8-12,-10 5-4,10-5-3,0 0-3,0 0-2,-1 12 0,1-12-1,10 4-2,-10-4 1,14 1-1,-14-1 0,13-4-1,-13 4 1,11-11-1,-11 11 0,6-16 0,-6 7 0,0 9 0,-4-16 0,4 16 0,-11-6 0,11 6 0,-16 3 0,16-3-3,-14 11-7,14-11-26,-11 7-1,11-7 0,0 0 1</inkml:trace>
  <inkml:trace contextRef="#ctx0" brushRef="#br0" timeOffset="92954.3165">7885 9572 39,'9'-10'32,"-9"10"2,0 0-1,8 11-16,-2 9-5,-8 1 0,6 12-4,-5 1-3,2 7 0,-3 1-2,0 5 0,-1-2 0,1-4-1,0-6-1,1-4-1,1-6-1,-1-7-1,4-5-2,-3-13-4,0 0-9,0 0-14,3-20-6,-3 3 0,-5-10 2</inkml:trace>
  <inkml:trace contextRef="#ctx0" brushRef="#br0" timeOffset="93195.3304">7812 9586 53,'6'-12'34,"4"10"1,3-4 2,-3-1-22,13 7-3,-1-8-1,11 5-3,-2-2-2,4 0-2,-1-1-2,2 4-2,-2 2-2,-8-3-3,-2 7-2,-10-4-5,-1 8-9,-15 2-9,-6 0-7,-6 5 0,-11-2 2</inkml:trace>
  <inkml:trace contextRef="#ctx0" brushRef="#br0" timeOffset="93391.3416">7899 9744 30,'-16'23'32,"1"-10"3,11 2-1,6-3-9,-2-12-7,22 10-5,-5-11-3,10 4-1,-1-7-3,5 6-2,-3 0-1,-2-4-2,0 2-4,-6-3-3,4 6-18,-7 0-16,-17-3 3,16-7-3,-14-2 2</inkml:trace>
  <inkml:trace contextRef="#ctx0" brushRef="#br0" timeOffset="94626.4122">8996 9680 56,'10'-9'34,"-10"9"1,-1 18-10,-7-6-8,4 15-3,-10-4-5,3 11-4,-6-2-1,2 2-1,-1-3-1,4-2-1,2-6 1,1-5-2,5-8 1,4-10 0,0 0-1,0 0 0,15-18 0,-6-2 1,1-7-2,3-3 1,0-5 0,1-3 0,-3 1 1,2 1-1,-3 6 1,-1 6 1,-3 7-1,-6 17 1,12-6-1,-5 20 0,-1 7 0,0 5 1,3 2-2,1 3 1,1-1 0,5 0-1,-1-2-1,-2-9-4,4 4-12,-2-11-22,-5-6 1,1-4-2,-11-2 2</inkml:trace>
  <inkml:trace contextRef="#ctx0" brushRef="#br0" timeOffset="96036.4928">10290 9565 30,'11'-6'33,"-11"6"2,13-12 0,-13 12-13,0 0-2,0 0-7,-4 13-4,-2 6-2,-7 2-3,-4 6 0,-4 3-2,-3 5 0,-3 0-1,0 0 0,-1 0-1,2-6 1,3-4-2,2-3-1,6-3 0,1-9-2,8 0-3,-4-10-4,10 0-8,0 0-20,0 0 3,-5-17-1,0 0 2</inkml:trace>
  <inkml:trace contextRef="#ctx0" brushRef="#br0" timeOffset="96282.507">9948 9562 53,'1'-12'35,"-1"12"0,12 2-2,-12-2-16,25 21-2,-9-3-4,8 11-2,-1-1-3,7 7-2,0 0-1,2-2-1,-1 0-1,-1-5-1,-2-2-3,-1-5-1,0 3-4,-10-15-7,5-1-24,-6-1 0,-1-6 1,-2-1 0</inkml:trace>
  <inkml:trace contextRef="#ctx0" brushRef="#br0" timeOffset="96638.5274">10583 9811 64,'0'0'35,"-3"17"-1,-5-3-2,-4-2-20,6 8-4,-2 1 0,6 4-3,2-3 0,9 0-3,4-6 1,6-2-1,5-4 0,4-5-1,-2-8-1,1-5 1,-1-3-1,-6-3 1,-4-2-1,-7-3 1,-6 0-2,-8 1 1,-6 1 0,-7 1-1,-5 4-1,-2-1-1,0 8-2,-1-2-3,7 8-11,5-1-19,1-2 1,13 2 0,0 0 2</inkml:trace>
  <inkml:trace contextRef="#ctx0" brushRef="#br0" timeOffset="96903.5424">10997 9627 94,'0'0'38,"0"0"2,11-7-7,-11 7-26,15-10-1,-3 3-1,6 2-2,2 1-1,1-2-2,0 2-2,-3 1-2,1 3-3,-8-3-7,6 6-17,-17-3-9,0 0 1,0 0 0</inkml:trace>
  <inkml:trace contextRef="#ctx0" brushRef="#br0" timeOffset="97106.5541">10995 9738 66,'-13'13'37,"7"3"-1,6-16 0,-5 10-22,14-2-6,1-7-2,6 3-1,4-6-3,6-1-1,1 1-3,1-4-4,5 5-10,-2-6-23,-4-5 2,3 0-1,-6-4 1</inkml:trace>
  <inkml:trace contextRef="#ctx0" brushRef="#br0" timeOffset="97413.5717">11836 9457 56,'0'0'35,"0"0"0,1 11 1,-17-2-18,4 11-5,-10-1-5,2 9-2,-6 3-1,1 1-1,-1-1-2,4 2 0,3-5-2,3-4 0,4-2-1,2-8-2,6-3-3,4-11-2,0 0-7,-11-3-10,10-10-12,0 0-1,-4-7 1,3 2 2</inkml:trace>
  <inkml:trace contextRef="#ctx0" brushRef="#br0" timeOffset="97600.5824">11534 9509 54,'-4'-21'36,"7"6"0,-3 15-6,17-12-7,2 20-7,-4-1-5,9 11-3,-3 1-2,5 6-1,2 4-3,0 3 0,0 3-4,-2-4-3,3 2-6,-9-7-28,5-8-1,0-9 0,-5-10 0</inkml:trace>
  <inkml:trace contextRef="#ctx0" brushRef="#br0" timeOffset="98052.6082">12450 9450 88,'2'9'39,"-5"8"-1,-7 5 2,-5 1-32,1 8-3,-4 0-1,4 5-1,-3-3-2,6-2 1,2-6-1,2-6 0,4-9-1,3-10 1,0 0 0,0 0-1,12-29 1,-4 5-1,0-7 0,1-5 1,1-1-1,-2-4 0,0 3 0,0 7 0,-2 5 1,-2 5 0,-1 11-1,-3 10 1,0 0-1,13 26 1,-5-2 0,2 2 0,0 5-1,6 3 1,1 0-2,1-4-1,1 0-2,-2-11-3,6 1-15,-2-8-20,-2-11 1,0-5-1,-1-10 2</inkml:trace>
  <inkml:trace contextRef="#ctx0" brushRef="#br0" timeOffset="98502.634">12890 9363 91,'3'14'40,"-2"3"-1,3-1 0,3 8-32,0 2-2,10 4 1,-2-2-3,2-3 0,3-5-2,8-4 0,-2-9 0,2-5 0,0-7-1,0-9 1,-3-7-1,1-3 1,-3-3-1,-5-3 1,-4 2-1,-2 2 0,-2 3 0,-6 8 0,-4 15 1,0 0 0,0 0-1,-8 20 0,-2 9 1,-1 7 0,-4 8 0,0 8-1,-2 2 1,0 3-1,-2 0 1,5-5-1,0-8-1,7-4-2,4-7-1,4-18-5,8 2-10,4-17-24,4-8 2,1-8-1,4-4 1</inkml:trace>
  <inkml:trace contextRef="#ctx0" brushRef="#br0" timeOffset="98842.6534">13399 9641 79,'-7'11'39,"0"6"0,0 4 0,0-5-28,6 9-5,-1-4-1,5 4 0,4-4-3,5-3-1,5-5 0,3-4 0,1-6 0,-1-6 0,0-5-1,0-6 0,-3-3 0,-5-2 0,-5-1-1,-6-3 1,-7 2-1,-5 4 0,-5 2 1,-4 3-1,-1 5-1,-1-1-1,5 10-3,-2-2-7,19 0-26,0 0 0,0 0 0,13 7 0</inkml:trace>
  <inkml:trace contextRef="#ctx0" brushRef="#br0" timeOffset="99123.6695">13908 9427 76,'0'0'39,"0"0"-1,0 0 2,16 2-29,3-9-4,13 5-1,0-5-1,4 0-2,0 0-2,-2 0-2,-3 2-3,-12-3-4,3 10-14,-11-2-18,-11 0 1,-15 4-1,-4 2 1</inkml:trace>
  <inkml:trace contextRef="#ctx0" brushRef="#br0" timeOffset="99302.6797">13892 9567 47,'7'13'36,"2"-7"1,8-2 1,2 1-17,-3-8-7,8 5-5,-9-4-4,5 0-6,1 2-11,0-1-26,-4-6 1,2-1-1,-2-6 0</inkml:trace>
  <inkml:trace contextRef="#ctx0" brushRef="#br0" timeOffset="100159.7288">14610 9286 68,'3'21'38,"-2"-12"-1,0 5 1,-5 10-23,4-8-8,3 5-1,-2 0-1,3 4-1,1-1-2,5 3 0,3-2-1,1-6 0,2-1-1,4-5 1,1-4 0,4-7-1,0-7 1,1-5-1,-1-7 1,1-2 0,-4-5 0,-2-3 0,-5 0 1,-2 6-1,-7 0 1,-5 7-1,-1 14 0,-13-2 0,-1 15 0,-1 14 0,-6 8-1,-1 8 1,0 9-1,0 7 0,1 4 0,3 4 0,-2-3 1,2-4-1,4-5 1,1-6-2,1-7 2,3-10-3,1-7 0,-2-13-6,12-1-21,-2-11-13,0 0 1,0-20-1,3 0 0</inkml:trace>
  <inkml:trace contextRef="#ctx0" brushRef="#br0" timeOffset="101609.8117">15889 9406 51,'0'0'35,"0"0"-1,6 12-8,-9 2-8,-8 0-4,3 9-5,-6 0-4,2 3-2,-2 0-1,1 2 0,1-5 0,3-3-1,0-6 0,3-2 0,6-12 0,-6 9 0,6-9 0,-2-9-1,2-3 1,1-1-1,0-6 1,2-2-1,1-5 0,3-2 0,3-3 1,1 3 0,2-2 0,3 2 1,0 3 0,0 9 0,-3 0 0,1 8 1,-4 6 0,1 5-1,-11-3 0,18 25 0,-9-6 0,3 4 0,0 3 0,3 3-1,1 0 1,3-2-1,-1-2-1,2-6 0,-1-3-1,-3-4-2,0 1-4,-16-13-17,12 0-18,-12 0 1,-4-15-1,2 5 2</inkml:trace>
  <inkml:trace contextRef="#ctx0" brushRef="#br0" timeOffset="103303.9086">17021 9125 66,'3'11'35,"-5"3"1,0 9-9,1 9-14,-6 0-3,5 10-2,-4-3-2,0 6-1,0-5-1,2 4-2,0-6 0,0-6 0,0-4-1,2-5-1,0-4 0,1-5-2,0-2 0,1-12-2,0 0-3,0 0-6,0 0-24,13-6-1,-7-9 1,4-2 1</inkml:trace>
  <inkml:trace contextRef="#ctx0" brushRef="#br0" timeOffset="103605.9259">17428 9136 76,'13'3'36,"-13"-3"1,12 17-2,-3 1-26,-9 1-1,5 10-2,-5 0-1,2 4-1,-3 2-2,1 4-1,-2-2 0,-2 2 0,1-4-1,-2-3 0,0 0-2,-3-3 0,4-3-2,-6-7-2,9 0-3,-9-16-9,10-3-20,0 0 0,-8-10 0,5-3 2</inkml:trace>
  <inkml:trace contextRef="#ctx0" brushRef="#br0" timeOffset="103866.9407">17069 9247 65,'-21'-1'36,"7"5"1,2-1 2,12-3-26,-1 22-3,13-8-1,9 8-1,1 1-2,7 4-2,1 1 0,5 5-2,-1-2-1,2-1 0,-5-4-1,-1 2-2,-1-2-1,-5-6-3,2 5-9,-6-12-26,-6-9 1,-3-2 0,-11-2 0</inkml:trace>
  <inkml:trace contextRef="#ctx0" brushRef="#br0" timeOffset="105394.0282">18014 9067 24,'0'0'28,"0"0"1,0 0-5,0 0-4,0 0-3,-9 3-4,9-3-3,-10 0-2,-1-3-2,11 3-2,-23-6-1,9 6 0,-3-3-1,-1 1 0,-2-1-1,2 0 0,-1-1 0,4 3 0,0 4 0,4-2 1,11-1-2,-13 13 1,11-2 0,6 6 0,0 4 0,3 3 0,1 7 0,1 5 0,0 2 0,-2 2 0,-1 0 0,-3 5-1,-2-1 1,-2 1-1,-2-5 0,-1-2 0,-2-4-1,1 0 1,1-5-1,0-6 1,3-4 0,2-3 0,2-5 0,-3-11 1,13 12 0,-2-12 1,2-2-1,3-1 1,2-2-1,1-2 1,1 1-1,0 1 0,-3 1-4,-1 0-3,2 3-27,-7 1-6,-11 0 1,9-4-2</inkml:trace>
  <inkml:trace contextRef="#ctx0" brushRef="#br0" timeOffset="108915.2296">18534 9270 29,'18'-6'32,"-9"-5"3,3 9-2,-12 2-10,0 0-7,0 0-3,-4 16-4,-4 1-2,-10 2-2,-2 8-2,-7 1 1,-2 3-2,-3-1-1,0 1 1,1-3-1,2-2-1,5-2 0,3-7-1,8-5-1,2-2-3,8 0-4,3-10-10,0 0-19,-3-10 0,3-1 0,4 1 2</inkml:trace>
  <inkml:trace contextRef="#ctx0" brushRef="#br0" timeOffset="109165.2438">18312 9307 71,'0'0'37,"10"14"1,-2-3 0,0 0-26,9 14-3,0-4 0,5 2-3,-2 1-2,4 4-2,0-2-1,-1-3-2,-3-3-3,-5-6-3,3 1-16,-4-4-17,-14-11 1,11 0-1,-11-11 1</inkml:trace>
  <inkml:trace contextRef="#ctx0" brushRef="#br0" timeOffset="109493.2625">18871 9330 75,'0'0'38,"-11"3"-1,11-3 2,-12 3-30,12-3-4,0 0-4,-3 9-8,3-9-23,0 0-7,9 14 0,-9-14-2</inkml:trace>
  <inkml:trace contextRef="#ctx0" brushRef="#br0" timeOffset="109665.2725">18847 9515 50,'-5'11'36,"4"0"0,1-11-1,0 0-9,0 0-19,0 0-5,0 0-8,17-13-25,-8 8-4,-2-6-2,5 1 2</inkml:trace>
  <inkml:trace contextRef="#ctx0" brushRef="#br0" timeOffset="109918.2869">19105 9338 72,'13'-2'38,"0"-1"0,6 1 1,3 7-25,4-11-8,7 0-1,-2 1-2,2 1-1,-3 1-4,-5 1-3,1 4-4,-13-7-10,-3 5-20,-10 0 1,0 0 0,-4 10 1</inkml:trace>
  <inkml:trace contextRef="#ctx0" brushRef="#br0" timeOffset="110127.2989">19203 9440 51,'-13'17'36,"2"-6"0,8-2 1,3-9-13,0 0-12,26 8-3,-7-11-2,7-1-2,0-2-2,3 2-3,2 2-3,-3-6-4,4 9-18,-6-3-14,-7-4 0,-2 5 0,-1-4 1</inkml:trace>
  <inkml:trace contextRef="#ctx0" brushRef="#br0" timeOffset="110695.3314">20105 9218 51,'12'-2'37,"-3"6"-2,-9-4 2,0 0-14,-9 25-14,-12-8 0,-1 10-3,-10 1-1,-3 3-1,-4-1-1,-1 5-1,3-4 0,2-3 0,4-3-2,5-4-2,9-4-2,3-7-2,11 2-8,3-12-24,0 0 0,2-18-2,1 0 2</inkml:trace>
  <inkml:trace contextRef="#ctx0" brushRef="#br0" timeOffset="110914.3439">19750 9242 59,'0'0'38,"8"-11"0,2 16 1,-1 6-18,1-2-9,13 9-3,-6-1-2,7 8-3,0 1-1,3 4-2,-2 1 0,1-4-4,3 4-3,-6-9-6,8-1-26,-6-1-2,-2-8 0,-1-4 0</inkml:trace>
  <inkml:trace contextRef="#ctx0" brushRef="#br0" timeOffset="111228.3619">20277 9468 94,'-19'15'36,"3"4"1,0 6-8,1-3-23,11 2-1,5-5-1,9 3-1,3-7-1,9-4 0,6-4-1,3-8 0,-1-6 0,0-2-1,-2-3 0,-5-6 0,-6-1-1,-8 0 1,-10 1-1,-11 1 0,-7 2-1,-6-3-1,-3 8-3,-5-3-7,6 6-25,1 3 0,2-1 0,14 4 1</inkml:trace>
  <inkml:trace contextRef="#ctx0" brushRef="#br0" timeOffset="114358.5409">20759 9651 33,'1'-15'26,"-1"15"1,4-14 2,-4 14-4,11 4-4,-11-4-2,24 17-5,-12-6-4,9 12-1,-7-3-3,3 3-1,-9 3-5,-6 0-5,-4 3-20,-13-4-15,-11-7 1,-5-3-1,-10-7 2</inkml:trace>
  <inkml:trace contextRef="#ctx0" brushRef="#br0" timeOffset="115145.5859">18241 10263 45,'-3'27'33,"8"5"2,-1-5-1,0 0-17,11 4-4,-4-8-5,5 6-1,-1-8-3,5-4 0,-1-9-2,4-2 0,1-8 0,1-6 0,0-9-1,2-4 1,-2-9 0,-1-1 0,-4-3 1,0 0-1,-6 1 1,-2 6-1,-5 9 0,-3 8 0,-4 10 0,-5 22-1,-4 8 0,-3 15 0,0 11 0,-4 7 0,-3 5 0,1 4-1,1-2 1,3-5 0,3-7-1,4-7 0,2-14-2,5-8-1,5-8-2,-5-21-6,17-7-27,-6-7-3,-1-12 0,2-8 0</inkml:trace>
  <inkml:trace contextRef="#ctx0" brushRef="#br0" timeOffset="115351.5977">18953 10183 87,'9'0'36,"-9"0"1,0 10 1,-4 2-34,0 3-3,0 0-1,3 6-8,-1-2-28,3-6 0,6 0-1,-2-2-1</inkml:trace>
  <inkml:trace contextRef="#ctx0" brushRef="#br0" timeOffset="115532.608">18962 10478 78,'0'0'36,"-4"16"-1,4-16 1,0 0-30,0 0-8,17 0-20,-4 0-13,-2-5 1,7 0-3,-3-5 3</inkml:trace>
  <inkml:trace contextRef="#ctx0" brushRef="#br0" timeOffset="115760.6211">19305 10308 88,'14'-9'38,"0"-3"1,6 1 0,3 2-30,2-3-4,7 3-1,-1 2-3,0-1-3,-1 6-2,-6-3-4,1 6-9,-12 1-22,-3 0 1,-10-2-2,0 0 3</inkml:trace>
  <inkml:trace contextRef="#ctx0" brushRef="#br0" timeOffset="115925.6305">19362 10408 67,'-16'13'37,"9"-2"0,7-11 1,7 10-25,11-6-5,3-3-3,5 0-4,4 2-8,-3-5-19,4 0-11,1 2 0,-8-4-2,3 3 2</inkml:trace>
  <inkml:trace contextRef="#ctx0" brushRef="#br0" timeOffset="116387.657">19930 10220 88,'0'0'38,"2"20"0,-3 0 1,2 3-32,-3 0-2,6 9-2,-1-2 1,5 3-2,3-4-1,2-4 0,3-4 0,3-5-1,3-6 1,2-7-1,3-7 0,1-4 0,1-6 0,0-4 0,-1-5 0,-2-5 0,-5 2 0,-5 2 0,-6 4 1,-4 5-1,-6 15 1,-13-4-1,-2 19 2,-6 11-1,-6 9 1,-3 10 0,-1 5 0,0 8-1,2 2 1,3 0 0,5-2-2,6-2 0,8-6-2,3-9-2,10-4-5,-4-13-30,13-12-4,3-10 2,4-11-1</inkml:trace>
  <inkml:trace contextRef="#ctx0" brushRef="#br0" timeOffset="116741.6772">20397 10663 83,'-14'11'38,"1"-1"-1,7 3 2,10 1-32,-3-1-3,10 0 0,1-1-1,6 0-1,3-4 0,2 0-2,-4-4 1,1-4 0,-2-3-1,-2-1 0,-4-4 1,-2-2-1,-4-2 1,-3-3-1,-5 0 0,-5-1 0,-4 2 0,-3 0 0,-3 2 0,-1 2-2,0 7-2,-1-3-6,7 4-30,12 2 2,-13 3-1,13-3 0</inkml:trace>
  <inkml:trace contextRef="#ctx0" brushRef="#br0" timeOffset="117358.7124">20742 10213 95,'14'-4'39,"4"-2"1,4 0-1,5 3-31,-4-2-3,6 3-1,-3 0-2,-1 2-1,-2 0 0,-1 0 0,-2 2-1,-2 2 1,-5-3-1,-2 2 0,-11-3 1,14 4-1,-14-4 1,-2 9-1,2-9 0,-13 13 1,13-13-1,-15 19 0,6-3 0,1 3 1,3 6-1,1 0 0,2 2 0,1 6 1,2 2-1,0-2 0,1 2 1,0-1-1,0-3 0,0 2-1,-1-2 2,0-3-2,-2-4 1,-2-1 0,-1-2 0,-1-6 0,-4-3 0,-1-3 0,-2-3 0,-3-2 0,0 0 0,-1-3 0,2-2 0,0 0-1,4 1-3,-1-7-10,11 7-26,0 0-2,-3-11 1,3 11 0</inkml:trace>
  <inkml:trace contextRef="#ctx0" brushRef="#br1" timeOffset="156797.9683">16628 968 41,'0'0'33,"0"0"3,0 0-4,0 0-15,0 0-4,0 0-4,0 0-2,63-14-2,-63 14-1,64-6-3,-64 6 1,64 8-1,-64-8 1,60-4-1,-60 4 0,0 0 0,62 7-1,-62-7 1,0 0 0,0 0 1,31 52-1,-31-52 0,-4 51 1,4-51-1,-11 58 1,11-58-1,-12 78 0,5-33-1,2-6 2,0 4-3,2 3 1,2 2 0,1-4 0,2-3-1,-2-12 0,5-11-3,-2 5-1,7-6-7,-10-17-23,5 14-2,-5-14-1,0 0-2</inkml:trace>
  <inkml:trace contextRef="#ctx0" brushRef="#br1" timeOffset="157038.9821">16494 1608 76,'22'3'38,"1"-5"-2,4 6-6,5-5-19,14-2-2,-1-3-5,5 4-4,0-2-3,-7 1-5,3 3-10,-10-7-19,-10 2 0,-6 3-1,-20 2 3</inkml:trace>
  <inkml:trace contextRef="#ctx0" brushRef="#br1" timeOffset="157246.9939">16578 1232 62,'0'0'36,"0"0"0,0 0 0,0 0-25,0 0 0,67-21-3,-67 21-7,93-5-4,-38-4-10,-4 10-24,2 0 2,-1-3-2,-52 2-1</inkml:trace>
  <inkml:trace contextRef="#ctx0" brushRef="#br1" timeOffset="157520.0096">17454 1147 63,'0'0'34,"13"63"-2,-13-63 2,-29 40-20,13-7-5,-7 0-2,3-9-3,-4 6-2,1 5-1,1-4 1,0 1-3,1-2-2,2-17-2,4-2-9,-1 7-19,2-11-2,5-9-2,-4-2 2</inkml:trace>
  <inkml:trace contextRef="#ctx0" brushRef="#br1" timeOffset="157733.0217">17080 1217 69,'0'0'35,"0"0"-1,33 15 3,-19-2-27,10 4-1,1 11-3,7-7-3,1 3-2,3 7-4,4 0-3,-7-13-13,-2 7-18,4-5 1,-8-9-2,1 6 1</inkml:trace>
  <inkml:trace contextRef="#ctx0" brushRef="#br1" timeOffset="157920.0325">17701 1522 80,'4'14'36,"-4"-14"0,9 12-2,-4-1-34,3-1-21,2-7-13,-10-3-2,15-3 0</inkml:trace>
  <inkml:trace contextRef="#ctx0" brushRef="#br1" timeOffset="158490.0651">18543 1185 58,'0'0'36,"0"0"-1,0 0 2,0 0-20,0 0-4,0 0-3,-27 54-4,7-24-1,0-3-1,-1 4-3,-2-1 1,0-5-1,2 12-2,2-2-2,0-16-1,6-3-5,-4-1-10,4-8-20,13-7 1,-17 13 0,10-26 0</inkml:trace>
  <inkml:trace contextRef="#ctx0" brushRef="#br1" timeOffset="158724.0785">18214 1195 60,'0'0'37,"0"0"0,0 0 1,0 0-12,45 28-16,-32 1-2,11 0-3,-2-2-2,5 12 0,0 0-1,1-11-1,2 4-4,-3-8-3,4-2-8,-12 1-22,4-4-3,-2-10 0,-4-4-2</inkml:trace>
  <inkml:trace contextRef="#ctx0" brushRef="#br1" timeOffset="158978.093">18740 1271 93,'0'0'38,"50"-37"1,-50 37-1,0 0-32,52-4-2,-52 4 1,0 0-5,75-7-4,-75 7-6,0 0-13,67-7-17,-67 7 1,0 0 0,0 0 2</inkml:trace>
  <inkml:trace contextRef="#ctx0" brushRef="#br1" timeOffset="159168.1039">18791 1327 47,'-12'9'33,"11"1"2,1-10-1,9 3-16,9 3-5,-3 9-5,7-16-4,0 3-6,1 5-10,3-8-20,-2 9-3,-4 0-1,2-8 1</inkml:trace>
  <inkml:trace contextRef="#ctx0" brushRef="#br1" timeOffset="159513.1236">19339 1015 89,'0'0'38,"0"0"1,0 0-4,0 0-28,0 0-2,53 9-3,-53-9 2,0 50 0,0-50-3,-5 69 1,0-35-1,1 16-1,-1-3 0,2-6 2,2 3-3,2-2 0,5-8 1,2 3 0,4-3-1,3-20 2,2-1-3,3 2-1,3-8-1,-5-12-5,7 6-28,-7-9-3,-8-10 1,-10 18-1</inkml:trace>
  <inkml:trace contextRef="#ctx0" brushRef="#br1" timeOffset="159718.1353">19216 1283 83,'18'-6'40,"-18"6"-2,61 1-2,-61-1-24,81 9-1,-81-9-7,81 3-7,-81-3-15,62-14-21,-62 14 1,0 0-1,53-4-2</inkml:trace>
  <inkml:trace contextRef="#ctx0" brushRef="#br1" timeOffset="160513.1808">20251 1178 82,'0'0'37,"0"0"-3,0 0-6,0 0-19,0 0-1,33 28-3,-41 1-2,1-8-1,-3 13 0,2 5-1,-2-5 1,1-6-2,2 2 0,3-12 1,0-9-1,3 10 0,1-19 1,2-10 1,1-5-1,1-6-1,-4 21 1,8-61-1,-8 61 0,11-75 0,-11 75 0,8-71 1,-8 71-1,8-51-1,-8 51 0,0 0 1,0 0 0,0 0 0,0 0 0,51-31 1,-51 31 2,0 0 0,52 48-1,-52-48 0,36 44 0,-19-15-2,-3-11 1,-2 14-1,-2 2-1,-1-15-1,0-2-2,-4 5-5,6-6-14,-4 0-17,-4 5 2,-3-21-2,0 0 0</inkml:trace>
  <inkml:trace contextRef="#ctx0" brushRef="#br1" timeOffset="161731.2505">21758 995 63,'0'0'38,"-57"34"-1,57-34 2,-58 61-26,58-61-2,-39 68-3,31-27-3,2-4-2,8 9 0,4 2 0,2-11-3,2-5 0,5 7-1,1-5-2,-1-18-2,4 0-5,-6-12-22,1-11-8,3 2 1,-3-9 1</inkml:trace>
  <inkml:trace contextRef="#ctx0" brushRef="#br1" timeOffset="162004.2661">22163 1137 79,'0'0'36,"0"0"1,0 0 0,-47 57-30,13-31 0,-8 5-1,2 0-3,-2-9-1,6 11-1,5-1 0,6-14-3,9 0-3,0-7-8,16-11-26,0 0 1,0 0 0,1-10 1</inkml:trace>
  <inkml:trace contextRef="#ctx0" brushRef="#br1" timeOffset="162259.2807">21818 1165 71,'0'0'36,"0"0"0,0 0 2,0 0-24,0 0-4,44 51-3,-22-32-3,6 7-2,2-2 0,3 3-2,0 3 0,0-11-2,1 1-3,-5 5-4,3-7-10,-5-2-21,-6-5 3,-3-20-2,-4-3 1</inkml:trace>
  <inkml:trace contextRef="#ctx0" brushRef="#br1" timeOffset="162526.2959">22171 1020 70,'0'0'38,"0"0"0,0 0 4,64 22-30,-64-22-1,51 49-3,-51-49-2,58 72-1,-58-72 0,48 75-2,-30-40-3,-7 1-1,-8 6-4,-3-1-8,-11-5-27,-9-4-2,-3-3 2,-7-11-2</inkml:trace>
  <inkml:trace contextRef="#ctx0" brushRef="#br1" timeOffset="164431.4049">19118 2128 23,'0'0'30,"0"0"-1,0 0 2,0 0-17,-5 12-1,6 0-3,-3 3-4,3 10-1,-3 1 0,2 11 0,-1 6-1,2-3 0,-1-1-2,2 5-1,0-5 1,1-5-1,1-4-3,-1-13-2,6 0-11,-3-5-20,-6-12 1,0 0-1,0 0 1</inkml:trace>
  <inkml:trace contextRef="#ctx0" brushRef="#br1" timeOffset="164733.4222">18975 2483 38,'7'20'30,"-6"-6"4,7 3-4,-3 7-18,1-6-1,9 0 0,-6-6-4,6 2-2,-1 0-1,-2-5-1,0-7-1,2-4-1,-3-3 0,-1-1-2,0-1 0,-1-7-1,-4-4-5,0 4-20,-5-4-8,1 6-1,-8-4 2</inkml:trace>
  <inkml:trace contextRef="#ctx0" brushRef="#br1" timeOffset="165207.4493">19111 1985 26,'0'0'27,"0"0"3,-6 10-2,6-10-13,-7 15-3,-3-1 0,2 3-4,-6-7-1,3 8 0,-3-5-2,4 1 0,-1-2-1,11-12 0,-17 12-1,17-12-1,0 0 0,0 0 0,10-10-2,-1 3 1,-1-11-1,3 5 1,-1 3 0,-1-4-1,0 0 0,-9 14 1,0 0 0,10-4 0,-8 13-1,2 0 1,-4-9-1,10 20 0,-3-3 1,-7-17-2,18 14-2,-18-14-8,21 15-27,-10-4 1,-11-11-1,19 19 2</inkml:trace>
  <inkml:trace contextRef="#ctx0" brushRef="#br1" timeOffset="166757.5379">19617 3072 65,'-13'14'38,"-1"8"-1,-6 0 2,-6-1-26,6 14-3,-4-5-1,6 7-4,0-2-1,7 5 0,4-4-2,6 1 0,4-2-1,3 2 1,4 0-2,4-4 1,-1-4-2,2-2 0,0 1-4,-2-10-5,5 2-24,-2-7-6,-5-13 0,3-1 0</inkml:trace>
  <inkml:trace contextRef="#ctx0" brushRef="#br1" timeOffset="167156.5608">19885 3043 74,'4'12'37,"2"9"-1,-1-4 1,-6 4-29,6 11 0,-4-4-2,1 6-3,-3 0 1,0 2-2,-2-1 0,0 3 0,-2-3-1,1-1 0,0-1 0,3-4 0,2-2-1,4-5 1,4-3-1,4-1 1,4-6-1,4 0 0,5-8-1,2-2 1,2 0-2,-4-6-3,4 3-6,-13-8-23,0-3-5,-5-1 0,-10-3 0</inkml:trace>
  <inkml:trace contextRef="#ctx0" brushRef="#br1" timeOffset="167364.5727">19787 3412 73,'-14'2'37,"14"-2"0,0 0-2,0 0-24,28-11-3,-3 3-3,8 3-4,3-1-3,1-9-6,7 6-25,-5 3-3,-8-9-2,-2 4-1</inkml:trace>
  <inkml:trace contextRef="#ctx0" brushRef="#br1" timeOffset="167646.5888">20179 2971 69,'10'8'39,"6"2"0,3 5 2,2 6-20,5 8-14,-2 0-1,6 9-1,-4 2-3,-1 3-1,-6 2 0,-6 2-1,-5-2 0,-7-4-1,-6 0-3,-8-10-10,-3 0-26,0-6 1,-3-7-1,4-3-1</inkml:trace>
  <inkml:trace contextRef="#ctx0" brushRef="#br1" timeOffset="174112.9587">21094 984 25,'0'0'29,"0"0"4,0 0-9,0 0-4,0 0-3,0 0-4,0 0-2,0 0-4,0 0 0,0 0-2,0 0-1,0 0 0,12 64 0,-12-64 0,1 51-1,-1-51 0,2 82-1,0-44 1,-1 1-2,1 1 0,0-5-1,0 3-1,0-2 1,0-17-1,-1-5 0,0 7 0,0-11 1,-1-10-2,0 0-2,-2-17-5,6 3-15,-4 14-15,1-20 2,-1-4 0,-3 3 0</inkml:trace>
  <inkml:trace contextRef="#ctx0" brushRef="#br1" timeOffset="175110.0157">21339 988 24,'0'0'24,"0"0"0,0 0-1,51-40-4,-51 40-3,0 0-2,0 0-4,0 0-2,0 53-3,0-53 1,0 0-1,5 67 0,-5-67-1,4 65 0,-4-65-1,5 59 0,-3-32-1,2 6 0,-2 1-1,0-13 0,0 3-3,0-3 1,0-9 0,-1 1-3,2-2-3,-3-11-7,-1-17-18,1 17-4,0 0 1,-7-23 1</inkml:trace>
  <inkml:trace contextRef="#ctx0" brushRef="#br1" timeOffset="175451.0352">21179 1198 40,'0'0'33,"0"0"1,0 0-3,0 0-12,0 0-6,0 0-2,0 0-3,0 0-2,0 0-2,0 0 0,0 0 0,72-21-1,-72 21 0,50-9-1,-50 9-1,0 0-2,57-3 0,-57 3-5,0 0-12,0 0-20,0 0 0,0 0 1,0 0 1</inkml:trace>
  <inkml:trace contextRef="#ctx0" brushRef="#br1" timeOffset="178846.2293">18774 3094 29,'7'-9'31,"-7"9"1,10-7-2,-10 7-12,9-6-3,-9 6-6,10-1-1,-10 1-4,10 9-1,-7 1 1,1 8 0,-2 1-2,2 6 0,-2 4 1,1 6-1,0 0 0,0 3-1,0-3 0,3 1 0,-1-3-1,0-1 1,-1-5-1,0-3 1,1-3-1,-1-1 0,1-2-1,-2-6 1,0-3-1,-3-9-1,6 15-2,-6-15-4,0 0-17,11-5-10,-11-8-1,4 0 0,-4-7 1</inkml:trace>
  <inkml:trace contextRef="#ctx0" brushRef="#br1" timeOffset="179226.2511">19078 3064 37,'0'0'31,"9"4"2,-9-4 1,0 0-19,10 25-2,-9-10-3,6 8-2,-6-2-3,3 10-1,-3-1 0,1 3-4,-2 1 2,1 3-2,-2-2 1,1 0 0,0-3-1,0-3 1,1-2-2,1-6 2,1-3-2,-1-7-2,2-1 0,-4-10-5,7 9-11,-7-9-16,0 0-1,-3-11 0,-6-2 2</inkml:trace>
  <inkml:trace contextRef="#ctx0" brushRef="#br1" timeOffset="179534.2687">18796 3404 58,'0'0'36,"0"0"1,13 1 0,4-1-21,-6-9-4,13 5-3,-5-3-2,8 3-3,-2-1-1,5 1-1,0-1-1,-2 1-4,0 5-1,-5-5-6,1 1-30,-4 2 2,-7-2-1,-4 1 1</inkml:trace>
  <inkml:trace contextRef="#ctx0" brushRef="#br0" timeOffset="224676.8507">7961 12086 28,'0'0'30,"0"0"0,12-12-2,-12 12-9,1-10-2,-1 10-3,0 0-3,0 0-4,0 10-2,0 4-1,-3 4-1,-1 7 0,0 7-1,1 6 0,-1 5-1,1 6 1,-1-1-2,1 2 2,1-2-2,2-1 0,2-8 1,0-2-1,1-9 0,2-6-1,1-4-1,-1-7-1,-5-11-2,13-1-3,-13 1-7,10-21-10,-8-2-11,2-4-1,-5-10 2,3-4 2</inkml:trace>
  <inkml:trace contextRef="#ctx0" brushRef="#br0" timeOffset="224998.8692">7950 12107 17,'0'0'29,"0"0"-2,-9-11-2,9 11-3,0 0-1,0 0-4,0-14-2,0 14-5,10-9-1,1 6-3,0-7 0,5 4-2,3-2-1,2 1-1,3-2 0,4 2-1,3-2 0,0 0-1,1 3 0,-2 0-1,-1 1-2,-5 0 0,-1 6-3,-11-3-2,1 7-7,-13-5-11,0 0-11,-1 18-1,-8-9 3,1 3 1</inkml:trace>
  <inkml:trace contextRef="#ctx0" brushRef="#br0" timeOffset="225291.8859">7979 12378 37,'0'0'33,"-3"10"1,3-10 1,0 0-17,15-2-3,-15 2-3,26-7-4,-9 0-2,5 3-2,2-3 0,4 1-2,0-4 0,1 4-1,0 0-1,-3-1 0,-1 2-3,-3 0-1,-1 5-2,-7-8-7,5 8-14,-3-1-10,-4-4 1,1 5-1,-2-6 2</inkml:trace>
  <inkml:trace contextRef="#ctx0" brushRef="#br0" timeOffset="226134.9341">9073 12110 6,'0'0'27,"11"2"4,-11-2 1,0 0-11,0 0-2,0 0-2,0 0-5,-3 10-3,2 3-2,-6-2-2,3 9-1,-4 1-2,-1 5 1,-3 3-2,2 5 0,-2-1 1,1 0-1,1-3 0,2-1 0,2-4-1,2-3 1,1-6-1,2-3 0,1-13 0,1 13 1,-1-13-1,0 0 0,3-15 1,0-3-1,0-5 1,1-9-1,0-6 0,1-6 0,1-4 1,1 1-2,3 0 2,-2 2-1,1 5 1,-1 9 0,1 5 0,0 10 0,-1 6 1,-8 10-1,17-1 0,-5 12 0,2 5 0,0 9 0,3 5 0,1 7 1,1 4-2,3 4 2,-1 0-2,0-1 1,-1-3 0,0-4-1,-1-4 0,-2-6 1,0-7-1,-5-5-1,-1-6 0,-11-9-2,14 6-4,-14-6-21,-3-10-12,1 1 1,-4-4-1</inkml:trace>
  <inkml:trace contextRef="#ctx0" brushRef="#br0" timeOffset="227465.0102">10087 12026 22,'0'-13'19,"0"13"1,6-16 1,-3 7 1,-3 9-3,3-21-1,-3 21-2,1-14-1,-1 14-4,0 0-2,0 0-2,0 0-2,0 14-2,2 4 1,1 7-2,0 6 0,2 6-1,-2 4 0,2 6 0,-1-2-1,2 0 1,-3-5-1,2-3 0,-1-5 0,0-7 1,-1-6-2,0-7 1,-3-12 0,5 13-1,-5-13 0,0 0 0,0 0-3,0 0-5,4-9-14,-4 9-16,6-22 1,1 6 0,-1-9 1</inkml:trace>
  <inkml:trace contextRef="#ctx0" brushRef="#br0" timeOffset="227905.0354">10678 11849 22,'0'0'31,"0"0"2,0 0 0,0 0-13,0 0-4,0 0-1,0 0-4,-7 19-3,2-8-2,7 8-2,-4 1 1,2 6-2,0 4-1,0 5 0,-1 3 0,3 3-1,-1 2 0,0 1 0,0 0 0,2 1-1,-1-4 1,2-1-1,2-5 0,-2-5 0,1-7-1,0-6 0,0-5-2,-5-12-2,10 11-4,-10-11-12,-9-19-18,7 7 2,-7-9-1,0-3 1</inkml:trace>
  <inkml:trace contextRef="#ctx0" brushRef="#br0" timeOffset="228434.0656">10142 12009 17,'0'0'17,"-7"-10"1,7 10 1,0 0-1,0 0-3,-11-5-2,11 5-1,0 0-2,0 0-1,0 0-2,-9-1-1,9 1 0,0 0 0,0 0-1,0 0-1,7 16 1,-7-16-1,17 16 0,-5-3 0,11 5 0,2 5-1,7 4 1,4 3-2,6 4 1,3 0-2,3 4 1,1-2-1,-2-1 0,-3-5 0,-2 0-1,-3-5 1,-6-3-1,-5-3 1,-7-5-1,-4-3 1,-4-2-1,-13-9 1,14 10-1,-14-10 1,0 0-2,0 0-1,0 0-3,1-11-32,-1 11-3,-12-10 1,12 10-1</inkml:trace>
  <inkml:trace contextRef="#ctx0" brushRef="#br0" timeOffset="324221.5444">827 11486 24,'0'0'18,"0"0"0,0 0-1,0 0 0,0 0-3,0 0-1,0 0-1,0 0 0,0 0-3,0 0 0,0 0-2,0 0-1,0 0-1,0 0-2,0 0 0,0 0 0,-59-3-1,59 3 0,0 0-1,0 0 1,0 0 0,-51-5 0,51 5-1,0 0 1,0 0-1,0 0 0,0 0 0,0 0-1,0 0 1,0 0 0,-20 62-1,20-62 0,0 0 1,6 78-1,-6-78 0,6 64 1,-6-64-1,4 73 0,-4-73 0,2 73 0,-2-73 1,2 68-2,-2-68 2,-3 60-2,3-60 1,-5 51-1,5-51 1,0 0-1,-8 53 0,8-53 1,0 0-1,0 0 1,0 0 0,7 52 0,-7-52 0,0 0 1,0 0-1,0 0 1,0 0 0,63 12 1,-63-12-1,0 0 0,50-7 0,-50 7 0,0 0-1,0 0-1,57-10-2,-57 10-3,0 0-6,0 0-15,0 0-10,0 0 0,16-61-2,-16 61 3</inkml:trace>
  <inkml:trace contextRef="#ctx0" brushRef="#br0" timeOffset="324631.5677">825 11462 28,'0'0'32,"0"0"1,0 0-3,0 0-9,0 0-3,0 0-5,0 0-3,19 62-4,-19-62-1,3 91-1,-3-40-1,3 4 1,-3 0-2,0-3-1,0-52 1,0 90-1,0-90 0,3 69 0,-3-69-1,0 0 0,2 62-2,-2-62-1,0 0-4,0 0-12,0 0-20,0 0 2,0 0-1,0 0 1</inkml:trace>
  <inkml:trace contextRef="#ctx0" brushRef="#br0" timeOffset="325304.6063">1411 11634 21,'0'0'31,"-13"-10"3,4 2-1,-3-1-9,1 4-8,-3-2-2,-1 8-6,-4-3-2,1 7-1,-4 3-2,22-8 2,-49 32-2,49-32 1,-45 50-1,45-50 0,-30 62 0,30-62-1,-15 66-1,21-34-1,7-3-1,1-4 0,7-6 1,3-6-1,2-9 0,1-5 0,3-9 2,-6-7-1,-2-5 0,-2-5 1,-2-3 0,-7-5-1,-4 1 1,-1-2-1,-5 1 0,-2 3 1,-1 5-1,-5 7 1,1 6 0,6 14 0,0 0 0,-12 21 0,9 5-1,2 5 1,1 3-1,6 4 0,2 2-1,-2-5-2,6-2-2,-1-13-6,3 0-20,2-10-9,2-11 2,-2-6-2</inkml:trace>
  <inkml:trace contextRef="#ctx0" brushRef="#br0" timeOffset="325740.6313">1759 11522 67,'2'-10'36,"-2"10"0,-12 7-3,-3-6-20,4 10-4,-8-4-3,3 9-1,-4-2-2,3 3 0,0-1-1,2 4 0,4 0-1,7-2 0,4 2 0,5-4-1,6-2 1,5-2-1,4-2 0,2-4 0,3-1-1,-2-2 1,1 1-1,-4 1 0,-3 2 1,-6-1-1,-4 4 1,-6 2 0,-7 3 0,-4 0 1,-5 1-1,-4-1 1,-3 2 0,3-2 0,-1-2 0,2-3-1,6-2-2,3-8-3,9 0-9,0 0-25,14-11 1,1-5-1,3-7 1</inkml:trace>
  <inkml:trace contextRef="#ctx0" brushRef="#br0" timeOffset="326142.6543">2026 11549 72,'0'0'37,"-16"-13"-1,5 14 1,1 0-29,-6 0-2,5 7-2,-3-1-2,3 8 0,2 1-1,1 2 0,3 4-1,4 1 1,2 1-1,5-3 0,4 0 0,1-1 0,5-3-1,-1 0 1,3-4-1,-3-1 1,0-2-1,-4 1 0,-4 0 1,-5-1 0,-6 0 1,-3 1 0,-7-1 0,-1 1 1,-5 0-1,3-2 1,-1-4-1,4 0-2,3-2-1,11-3-6,0 0-18,2-16-13,8 1 1,5 0-1,3-7 2</inkml:trace>
  <inkml:trace contextRef="#ctx0" brushRef="#br0" timeOffset="326589.6798">2206 11568 80,'0'0'37,"-16"13"0,11-4 0,3 9-29,-3 0-3,7 6-2,1 2 0,6-1-2,2-2 0,4 0 0,3-3-1,0-8 1,2-4-1,-1-7 0,0-6 0,-1-5 0,-2-6 0,0-5-1,-5-4 1,-1-3 0,-2 1 0,-3 1 1,-4 3 0,1 4 1,-4 1 0,1 7 0,1 11 1,0 0-1,0 0 0,-10 11 0,9 5-1,1 3-1,1 6 1,1 1-1,3 0 0,0 3-1,1-1 0,0-6-1,1-2-4,-1-8-5,5-3-23,-11-9-7,12 3 2,-12-3-1</inkml:trace>
  <inkml:trace contextRef="#ctx0" brushRef="#br0" timeOffset="327163.7126">2580 11533 70,'9'-6'38,"-9"6"-1,3 18 1,-7-8-25,6 12-6,-3-4-3,4 8-1,0-2-2,1 1 1,1-4-2,2-1 0,-1-6 1,0-2-1,-6-12 0,12 5 0,-12-5 1,16-18-1,-7 1 0,1-5 0,1-5 0,2-2 1,0-1-1,-1 4 0,0 3 1,-4 6-1,-1 8 1,-7 9 0,11 4 0,-8 10 0,-1 7 0,0 1-1,0 3 0,3-1 1,0-2-1,-2-2 0,3-4 0,-6-16 0,14 13 0,-14-13 0,15-5 0,-7-7 0,-1-3 1,3-4-1,1-4 0,0 3 0,-1 0 0,0 0 0,0 7 0,0 7 0,-10 6 0,14 7 1,-11 6-1,0 6 0,0 3 0,-1 1-2,1 2-1,-3-6-4,7 3-13,-1-7-20,-6-15 1,10 10-1,-10-10 2</inkml:trace>
  <inkml:trace contextRef="#ctx0" brushRef="#br0" timeOffset="327579.7365">3081 11669 70,'18'-4'36,"-3"-3"-1,5-5-6,2 1-17,-3-4-4,5 2-3,-4-6-1,3 1-2,-3-2 1,-1 0-1,-4-1 0,-4 5 0,-5-4 0,0 3 0,-8 1-1,-3 5 0,-4 4 0,-4 2-1,-4 6 0,-2 5 0,-3 4 0,-1 6 1,1 8-1,4 2 1,2 4 0,4 5 0,3 0 1,5 0-1,6-1 1,5-6-1,4-3 0,3-3 0,1-7 0,4-4 0,1-5-1,1-4-1,3-1-3,-6-9-6,6-2-29,-5-2-2,-6-2 1,3-3-2</inkml:trace>
  <inkml:trace contextRef="#ctx0" brushRef="#br0" timeOffset="328127.7677">3849 11283 41,'0'0'34,"-16"10"2,16-10 0,-11 15-15,-2-9-5,4 10-6,-7-4-3,5 10-3,-4 1 0,1 7-1,2 2-1,3 4-1,3 2 0,2 3-1,6 2 0,1-4 1,3-2-2,4-4-1,4-2-2,-4-9-3,10-1-15,-3-9-17,-3-11 1,2-6-1,-4-11 2</inkml:trace>
  <inkml:trace contextRef="#ctx0" brushRef="#br0" timeOffset="328414.7842">4067 11365 62,'0'0'36,"11"-10"-1,-11 10-1,0 0-19,3 23-8,-4-5-3,4 9-1,0-1-2,-1 8 1,0 1-2,1 3 0,-1-1-2,-1-1 0,2 0-3,-3-10-4,2 3-12,2-9-15,-4-20 1,3 11-2,-4-21 2</inkml:trace>
  <inkml:trace contextRef="#ctx0" brushRef="#br0" timeOffset="328647.7975">4092 11330 79,'1'-15'39,"-1"15"-1,20-12 2,-8-1-30,12 7-2,-1-3-3,6 0-1,0 1-3,1 2-1,0 2-2,-9 0-3,1 9-6,-9-8-13,-4 6-16,-9-3 0,3 14 1,-9-3 1</inkml:trace>
  <inkml:trace contextRef="#ctx0" brushRef="#br0" timeOffset="328883.811">4156 11460 42,'-18'17'35,"10"1"2,6-8 0,2-10-11,25 5-12,-7-10-5,9 1-3,0-3-3,2-1-4,3 3-7,-9-7-13,-2 4-17,0-2 0,-5-1-1,-1 2 2</inkml:trace>
  <inkml:trace contextRef="#ctx0" brushRef="#br0" timeOffset="329142.8259">4367 11084 81,'9'-3'37,"2"3"1,4 3-10,9 11-16,-5 2-4,5 11-2,-3 5-1,2 9-3,-1 2 0,-3 8-2,-4 4 0,-3-1 0,-5 2-2,-1-2 0,-4-1-1,-5-6 1,-2-1-2,-4-11 0,-1-6-2,-4-8 0,5-3-4,-6-15-8,15-3-18,-11-7 1,6-10-1,10 3 2</inkml:trace>
  <inkml:trace contextRef="#ctx0" brushRef="#br0" timeOffset="329377.8393">4946 11289 100,'-13'0'39,"13"0"1,-17 12-5,2-7-29,15-5-5,0 17-5,0-17-13,2 15-23,5-5 1,-7-10-1,14 17 1</inkml:trace>
  <inkml:trace contextRef="#ctx0" brushRef="#br0" timeOffset="329613.8527">4963 11590 76,'-1'17'36,"4"4"-3,-5-1 3,-1 1-29,1 2-6,2 2-8,-4-4-17,1-7-11,4 2-1,-1-16 0,1 10 1</inkml:trace>
  <inkml:trace contextRef="#ctx0" brushRef="#br0" timeOffset="329903.8694">5603 11319 76,'0'0'39,"0"0"0,-17-6-8,1 14-14,-16-2-5,4 11-5,-9 0-1,1 4-2,1 3-2,6 6 0,5-1-1,7 5 0,9 0 0,10 0 0,8-2 0,9 2 0,6-3-1,2-6 1,4-3-2,0-9-2,3-1-6,-13-9-32,1-16-1,-6-8 0,-4-12 0</inkml:trace>
  <inkml:trace contextRef="#ctx0" brushRef="#br0" timeOffset="330738.9171">5708 11176 67,'0'0'38,"19"11"-2,-3-12 3,-2-3-28,10 2-1,-2-7-3,7 4-2,0-3-2,1 2 0,1 0-2,1 0 1,-5 1-2,1 4 1,-4 2-1,-4 2 1,-3 1-1,-2 5 0,-3 1 0,-5 2 1,-3 3-1,-3 4 0,-2 2 0,2 5 1,0 1-1,-1 4 0,0 4 1,4 3-1,2 4 0,1 2 0,3 3 0,0 0 0,1 4 0,0-1-1,1-1 0,-2 0 1,-3-1-1,-1-6 0,-5-6 1,-2-5-1,-4-6 1,-6-7 0,-4-4 0,-2-9 0,-6-7-1,-3-4 2,-2-3-2,0-5 1,0-3-2,4-1-2,3 0-4,-3-7-12,7 5-19,5-3 0,2-1 0,6 2 1</inkml:trace>
  <inkml:trace contextRef="#ctx0" brushRef="#br0" timeOffset="331012.9328">5972 11244 50,'6'-10'35,"-6"10"0,0 0-2,-3 14-15,-2 4-7,6 19-2,-3 4-3,6 14-2,0 6 0,5 6-1,3-1-1,3 1-1,1-1 0,-2-6-5,6-2-15,-3-12-19,-7-16 1,2-7-2,-12-23 2</inkml:trace>
  <inkml:trace contextRef="#ctx0" brushRef="#br0" timeOffset="332425.0136">6504 11370 48,'0'0'35,"13"-1"2,-1 0-1,3 1-17,-5-8-8,10 4-2,-2-4-4,4 1-2,-1 1-3,3-2-2,2 3-4,-9-3-5,6 7-15,-7 0-10,-6 0-1,-10 1 1,0 0 0</inkml:trace>
  <inkml:trace contextRef="#ctx0" brushRef="#br0" timeOffset="332667.0274">6544 11490 38,'-3'18'34,"3"-18"0,16 11 0,5-8-18,-2-7-5,7 5-3,3-4-7,1-6-12,3-2-22,9 4-1,-5-12-1,5 6 1</inkml:trace>
  <inkml:trace contextRef="#ctx0" brushRef="#br0" timeOffset="333254.061">7507 10915 63,'-23'-1'35,"-6"-2"-1,8 1-7,3 7-16,-2-2-3,8 6-2,-2 4-2,8 4 0,0 4-2,3 5-1,3 3 0,2 4 0,2-2 0,3 2 0,3-2-1,1-3 0,0-1 0,-1-3 0,-1-5 0,-6-1-1,-3-3 1,-5-3 0,-8-2 0,-3-1-1,-7-4 1,-4 0 1,-2 0-1,1-3 1,0-1 0,5 1-1,4-1 1,4-1 0,15 0 0,0 0-1,0 0 1,15 4-1,2 1 0,3 1 0,2 3-1,1 2 1,-2 5-1,-3 1 1,-4 4-1,-2 1 1,-4 2-1,-5 0 1,-1 1 0,-2-3 0,-2-4 0,1 1 1,1-5-1,1-4-2,5 1-8,4-4-26,-10-7 0,26-10-1,-6-8 1</inkml:trace>
  <inkml:trace contextRef="#ctx0" brushRef="#br0" timeOffset="334922.1564">8044 10890 36,'0'0'25,"0"0"-3,-6-10-2,6 10-4,-15 9-3,2-2-2,3 10-3,-9 0-1,4 9-1,-4 3 1,3 11-2,-1 1 0,5 7-1,0-2-1,8 6 0,2-6-1,6 0 1,3-6-2,3-4 0,4-5-2,0-8-3,5-1-9,-5-5-23,-1-12 1,0-2-2,-13-3 1</inkml:trace>
  <inkml:trace contextRef="#ctx0" brushRef="#br0" timeOffset="336374.2395">8378 10935 29,'0'0'27,"0"0"3,-14 4-10,5 1-4,1 6-1,-8 1-3,4 11-2,-6 1-1,4 9 0,-4-1-2,8 11-1,0-3-1,6 2-1,4-2-1,8-2-1,2-6-1,5-3-3,3-3-2,-2-13-6,4-1-21,0-5-5,-7-9-1,2-1 0</inkml:trace>
  <inkml:trace contextRef="#ctx0" brushRef="#br0" timeOffset="336788.2631">8681 11068 64,'-14'21'34,"2"-7"0,0 7 0,1 2-25,-9-3-4,5 4 0,-5 0 0,4 2-3,0-4-1,4-2-1,0-4-2,2-6-5,7 0-10,3-10-18,0 0 1,0 0-2,-5-26 1</inkml:trace>
  <inkml:trace contextRef="#ctx0" brushRef="#br0" timeOffset="337035.2773">8497 11073 50,'0'0'37,"0"0"-1,0 0 2,10 8-17,2 6-8,-5-5-3,7 9-2,-3-5-4,7 7-1,0 0-2,-1-2-1,3 5-4,-3-9-6,7 5-19,-4-4-11,-4-7 2,2 1-1</inkml:trace>
  <inkml:trace contextRef="#ctx0" brushRef="#br0" timeOffset="337283.2915">8912 11201 73,'10'6'37,"-10"-6"0,8 11-3,-3 4-22,-6-1-5,3 4-2,-6 1-1,3 1-4,0-3 0,-3 0-4,5-1-3,-1-16-7,0 0-24,0 0 1,9-1-1,1-11 2</inkml:trace>
  <inkml:trace contextRef="#ctx0" brushRef="#br0" timeOffset="337658.3128">9051 10965 85,'12'4'36,"-10"7"1,2 4-10,2 5-18,-2-1-2,4 6-2,-2-1-2,2-4-1,3-1-1,1-3 0,1-2 0,1-6 0,1-5-1,2-3 0,0-5 1,3-3-1,-4-5 0,0-3 0,-1-2 1,-2 2-1,-2 0 1,-1 3 0,-4 2 0,-6 11 0,0 0 0,0 0 0,5 13 0,-9 4 0,-1 6-1,-1 5 1,-3 5-1,1 2 0,0 0 1,0-2-1,0-3-1,3-4-1,3-2-2,-2-12-3,8 0-10,-4-12-22,0 0 0,6-16-1,-3-4 2</inkml:trace>
  <inkml:trace contextRef="#ctx0" brushRef="#br0" timeOffset="337964.3304">9295 10855 77,'10'-2'39,"0"0"-1,4 7 2,5 8-28,-4-1-3,3 11-3,-3 3-2,1 5-1,-2 0-2,-3 5 1,-3 0-1,-4-2 0,-3-3-1,-2-2 0,-4-3 0,-2-4 0,-1-4-1,-2-5-1,0-4-2,-1-5-2,11-4-5,-20 4-12,20-4-17,-11-9 1,7-1-1,4 10 2</inkml:trace>
  <inkml:trace contextRef="#ctx0" brushRef="#br0" timeOffset="338211.3445">9666 11153 75,'13'10'38,"-3"0"-1,1 4 1,-2 3-26,-9-2-3,4 8-4,-6-3-1,-2 1-3,-2-1 0,-2-2-3,1 0-1,-2-7-5,7 2-13,2-13-17,-13 1-1,13-1 0,-6-20 2</inkml:trace>
  <inkml:trace contextRef="#ctx0" brushRef="#br0" timeOffset="338492.3606">10016 10760 28,'14'-3'34,"-14"3"1,3 14 0,-9 9-12,-9 1-4,7 18-5,-11 1-4,8 8-3,-4 0-2,8 3-1,0-5-2,6 0 0,3-4-1,3-9-1,4-5-3,1-10-5,11-2-20,-3-8-11,-2-12 1,4-8-1</inkml:trace>
  <inkml:trace contextRef="#ctx0" brushRef="#br0" timeOffset="338746.3751">10364 10894 87,'-1'19'39,"-4"-1"-1,-3 7 2,-3 3-30,-8 1-4,1 5-1,-6 2-3,1-2 0,-3-3-1,3-3-2,2-2-1,2-8-3,8 2-6,-2-15-16,3-4-13,10-1 1,-9-14-1,6 1 1</inkml:trace>
  <inkml:trace contextRef="#ctx0" brushRef="#br0" timeOffset="339000.3897">10097 11062 72,'5'-9'39,"5"11"-1,5-1 3,-3-3-26,13 9-5,-3-2-2,5 4-3,1 1-3,0-1-2,-2 1-2,-4-2-4,2 4-6,-10-9-18,1-2-10,-1-3 0,-5-5 0</inkml:trace>
  <inkml:trace contextRef="#ctx0" brushRef="#br0" timeOffset="339260.4045">10388 10775 72,'-8'-23'39,"3"8"0,5 15 0,-11-14-21,11 14-8,3 14-4,2 3-4,3 3-4,-1-1-4,9 8-22,-1-2-11,-3-5-1,6 2 0,-3-6 1</inkml:trace>
  <inkml:trace contextRef="#ctx0" brushRef="#br0" timeOffset="339517.4192">10635 11129 83,'0'19'39,"2"1"-2,-2-1 2,-5 0-30,6 3-4,-5-2-3,0 1-3,1-2-2,-5-5-4,7 2-11,-1-4-21,2-12 1,0 0-1,-4-12 3</inkml:trace>
  <inkml:trace contextRef="#ctx0" brushRef="#br0" timeOffset="339778.4342">10778 10914 62,'0'0'39,"13"3"0,-9 9 1,-1 1-12,4 9-20,-5-1-2,5 3-1,-1 2-3,5 0-1,1-3 0,1-5 0,2-2-1,0-5-1,2-5 1,0-2 0,1-5-1,-2-6 1,2-5 0,0-3 0,-1-3 0,0-4 0,-3-2 0,0 1 1,-3 2-1,-1 5 1,-3 7-1,-7 9 1,0 0-1,8 17 1,-11 7-1,-3 5 1,-2 7-2,-2 3 1,-4 2 0,2 1-1,1-2-1,-2-7 0,4-2-3,-1-11-4,9 2-10,-2-12-22,3-10 2,2-11-1,0-8 2</inkml:trace>
  <inkml:trace contextRef="#ctx0" brushRef="#br0" timeOffset="340036.4488">11165 10786 70,'10'1'40,"1"6"0,-2 2 1,2-3-19,-1 12-14,-5-3 0,2 7-4,-3-1-3,-1-2-1,1-2-4,-5-5-5,6 0-25,-5-12-7,-4 11 0,4-11 0</inkml:trace>
  <inkml:trace contextRef="#ctx0" brushRef="#br0" timeOffset="340456.473">11400 10759 67,'0'0'39,"-4"-15"-1,4 15 3,0 0-23,0 0-6,10 7-3,-4 3-3,9 7-2,-2 3 0,4 3-1,-4 5-2,4 5 1,-6 3-2,-5 0 0,-7 2-1,-6 0 0,-4-2-1,-5 0 1,-4-4 0,-2-4-1,-1-6 0,3-6 0,6-1-2,0-8-3,9 5-9,5-12-25,0 0 1,0 0-1,-1-11 3</inkml:trace>
  <inkml:trace contextRef="#ctx0" brushRef="#br0" timeOffset="340918.4994">11741 10608 71,'10'-5'38,"1"6"0,1 12 1,3 11-27,-6 3-1,5 15-2,-6 6-3,4 12-1,-7 4-2,2 7-1,-3 3 0,-1-3 0,-3-4-2,2-3-1,-4-11 0,1-9-3,5-4-5,-9-17-22,3-9-11,2-14 2,0 0-2</inkml:trace>
  <inkml:trace contextRef="#ctx0" brushRef="#br0" timeOffset="342604.5958">11523 11798 59,'12'4'36,"-12"-4"0,10-9-10,1 8-7,-11 1-5,23-9-3,-11 5-4,8 4-2,-2-1-2,3 7-1,-2 2 0,-1 3-1,-2 2 0,-3 5-1,-4 3 1,-1 3-1,-5 2 1,-3 0-1,-4 1 1,-3 3-1,-2 1 1,-1-1-1,-3-2 0,2 1 0,1 0 0,1 0 0,5 0 1,1-4-1,3-1 1,5 1-1,4-2 1,1-4-1,2-2 1,4-3-1,3-5 0,2-2 1,2-5-1,-1-5 1,-1-3-1,1-2 0,-3-2 0,-4 0 1,-7-1-1,-1 1 0,-7 10 0,0 0 1,-11-5-1,2 9 0,-2 4 0,1 8 0,0 1 0,2 5 0,2 3 0,3 2 0,1 1 0,3 5 0,1 1 0,1-2 0,3 2 0,-1-1-1,0-1 1,0 0 0,-1-1 0,-1-4-1,-2 0 1,0-2-1,-4-4 1,-2 0 0,-2-3 0,-5-4 0,-4-2 0,0-2 0,-3-2 1,-1-2-1,2-1 1,0 1-1,4-3 0,2 0-1,12-3-4,-13 6-24,13-6-12,0 0 1,12-9-1,5 1 1</inkml:trace>
  <inkml:trace contextRef="#ctx0" brushRef="#br0" timeOffset="349862.0109">2002 13653 52,'0'0'34,"0"0"0,-9 2-9,9-2-9,-16 5-3,16-5-4,-17 5-3,7-2-1,-2-3-1,0 5-1,-3-3 1,-1 1-1,0-1-1,0 1 1,-1 0-1,1 0 0,2 0 0,0-1-1,3-1 0,11-1-1,-15 5 1,15-5-1,-10 9 1,10-9-1,-4 16 0,4-2 0,1 2 0,-1 4 0,0 4 0,1 6 0,0 2 1,-1 2-1,0 2 0,-1 1 0,-2 0 1,1 1-1,-2-1 0,0-4 0,-1-4-1,-1-1 1,2-5 0,0-1 0,2-1 0,0-6-1,2 0 1,1-3 0,3 1 0,-4-13 0,13 16 0,-13-16 0,19 9 0,-5-4 0,0-3 1,5-1-1,1-1-1,2 1 1,-1-2 0,1-1-1,-2-1 0,-2-5-3,1 2-3,-10-6-5,5-1-21,-5-2-5,-3-4-1,-2-3 0</inkml:trace>
  <inkml:trace contextRef="#ctx0" brushRef="#br0" timeOffset="350151.0275">1953 13745 53,'-4'-16'36,"4"16"0,0 0 0,0 0-18,4 19-7,-1 0-3,5 11-3,-2 4-1,2 6 0,-3 1-1,2 5-1,-4-3 0,-1-1-1,-1-4 0,0-6-1,-1-6-2,0-8-1,4 1-5,-4-19-13,0 0-19,17-3 1,-4-11 0,3-1 1</inkml:trace>
  <inkml:trace contextRef="#ctx0" brushRef="#br0" timeOffset="350539.0496">2637 13803 39,'6'-12'35,"-6"12"2,-2-12 1,-12 4-15,5 10-7,-14-7-4,3 7-4,-8-3-2,3 4-1,-4-1-2,1 4 0,-1 2-1,2 3 0,2 2-2,6 8 0,2 4 1,6 3 0,6 6-1,6 0 1,8 1-1,5 3 0,8-3 1,6-6-1,6-5-1,2-7-1,3-4-1,-2-9-3,2 0-4,-8-13-24,2-5-8,-3-3 3,-4-7-1</inkml:trace>
  <inkml:trace contextRef="#ctx0" brushRef="#br0" timeOffset="351114.0825">2925 13607 56,'-10'0'39,"10"0"0,0 0 1,2-17-13,12 13-19,1-6-1,5 4-2,3-1-2,6 0-1,-1 1-1,2 1 0,0 1-1,-4 2 1,-3 2-1,-1 1 0,-4 4 0,-5 3 0,-4 3 1,-1 1-1,-5 3 0,-1 4 1,0 0-1,-1 2 1,0 2-1,0 0 0,1 1 0,0 3 0,2 3 0,2 1 0,0 3 0,0 5 0,0 3 1,-1 0-1,-1 2 0,0 3 0,-2-6 0,-3 1 1,0-4-2,-2-6 2,-2-5-1,-1-3 0,-2-8 1,-5-5-1,-1-1 1,-1-8-1,-1-4 1,-1 0-1,2-2 1,1-5-1,2 0-1,2-2-2,10 11-4,-12-24-7,13 10-26,3-2-2,4-6 1,3-3 0</inkml:trace>
  <inkml:trace contextRef="#ctx0" brushRef="#br0" timeOffset="351408.0994">3132 13516 74,'-12'-8'39,"0"1"-1,12 7 1,-6 10-28,5 3-4,7 14-2,0 7-2,6 7-2,3 8 0,1 8-1,-1 4 1,-2 1 0,-3-1-1,-1-2 0,-3-5-1,-5-3-1,1-6-1,-4-13-4,6-1-8,-6-10-22,2-21-2,15 7 0,-6-18 1</inkml:trace>
  <inkml:trace contextRef="#ctx0" brushRef="#br0" timeOffset="351714.1168">3716 13826 80,'0'0'40,"0"0"-2,4-14 3,4 5-32,11 3-2,0-4-2,7 4-4,1 0-2,-1-1-2,2 6-6,-7-8-9,1 7-22,-2 3 0,-11 1 0,-9-2 2</inkml:trace>
  <inkml:trace contextRef="#ctx0" brushRef="#br0" timeOffset="351992.1327">3761 13914 43,'-13'8'38,"13"-8"0,0 0 0,0 0-12,8 14-10,-8-14-6,25 5-4,-7-3-4,3-2-5,6 8-6,-4-8-30,3-6 0,5 0-1,1-6-1</inkml:trace>
  <inkml:trace contextRef="#ctx0" brushRef="#br0" timeOffset="352544.1643">4856 13339 64,'-18'-9'39,"-4"6"-1,-3 0 1,-5-3-23,9 8-6,-7-3-4,8 6-1,2 0-2,3 4-1,3 2 0,5 4 0,1 1-1,7 7 0,5 2 0,3 4 0,4 2 0,6 3 0,1 0-1,-1 2 0,-1 0 0,-3-3 0,-7-1-1,-2-2 1,-7-5-1,-10-3 1,-3-5 0,-6-2-1,-3-6 1,-1-1 0,0-4 0,-1-3 0,4-2 0,5-1 0,4-1-1,12 3 1,0 0 0,-5-10 0,5 10-1,16 1 1,-4 3 0,1 2 0,-1 4 0,3 2 0,-3 5 1,-1 2-1,0 3 1,-4 1-1,-3 0 1,0 4-1,-3 0 1,-3 1-1,-2-2 0,0 0 1,-1-3-1,-1 3 0,4-2 0,-1-4 0,4-3-2,2-2-3,11-2-28,-4-6-8,3-11 1,2-8-1</inkml:trace>
  <inkml:trace contextRef="#ctx0" brushRef="#br0" timeOffset="353266.2056">5623 13380 24,'0'0'31,"-27"8"2,7 13 1,-5 7-17,-7 6-2,6 14 1,-5 1-4,13 13-3,-1-1-1,13 4-3,4-4 0,10-2-3,4-9 0,8-6-2,5-7 0,-1-12-4,7-3-8,-6-11-26,3-11-1,1-6 1,-3-11 0</inkml:trace>
  <inkml:trace contextRef="#ctx0" brushRef="#br0" timeOffset="353681.2294">5899 13514 44,'-11'20'31,"-10"-7"0,9 4-9,-3 1-8,1-6-5,4 4-3,-2-3-3,5 1 1,-1 0-1,4 3 3,-7-2-1,7 9 1,-5-2 0,2 10 0,-5 0 0,6 8-1,-2-4 0,6 6-2,2-2 0,5-1-1,3-6 0,8-4-3,4-6-2,0-12-5,10-4-25,-3-7-7,-2-9 1,4-5-1</inkml:trace>
  <inkml:trace contextRef="#ctx0" brushRef="#br0" timeOffset="353994.2473">6264 13724 66,'6'-11'36,"-6"11"1,-9-1 1,9 1-24,-22 11-8,9 3-1,-7 0-1,1 6-2,-3 1 0,1 3-1,-1 2 1,0 1-2,1 0 1,3-3-1,2-2-2,3-3-2,8 0-4,-7-10-12,12-9-19,0 0 1,0 0-1,0 0 2</inkml:trace>
  <inkml:trace contextRef="#ctx0" brushRef="#br0" timeOffset="354275.2633">6027 13786 45,'0'0'36,"-8"-11"3,8 11-1,1 11-10,-1-11-13,10 24-6,-2-7-3,7 4-3,2 3 0,5 2-3,3 0 0,0-5-3,6 2-4,-5-10-6,8-1-20,-4-5-6,-1-6 0,-2-4-1</inkml:trace>
  <inkml:trace contextRef="#ctx0" brushRef="#br0" timeOffset="354559.2796">6445 13937 61,'0'0'37,"1"21"0,-8-8 1,-6 1-21,9 10-7,-6-2-4,5 3-2,-2-1-3,2 0-1,3-1-4,-2-10-4,9-1-19,-5-12-12,11-3 1,-1-9 0</inkml:trace>
  <inkml:trace contextRef="#ctx0" brushRef="#br0" timeOffset="354841.2957">6627 13685 80,'0'0'37,"0"0"1,0 0 0,5 23-29,-9-5-4,4 8-1,1 0-2,2 2 1,3-3-2,6-3 0,1-3 0,6-6-1,0-5 1,4-7-1,2-7 0,4-5 0,0-4 1,-1-4-1,-2-1 0,-4 0 0,0 0 0,-5 6 0,-6 3 1,-11 11-1,0 0 0,0 0 0,-3 21 1,-8 3-1,-1 7 1,-1 3-1,-4 3 1,2 4-1,1 0 0,-1-5 0,2-3-1,4-7-2,4-4-4,5-22-5,-2 11-25,2-11-2,5-19 0,2 1 0</inkml:trace>
  <inkml:trace contextRef="#ctx0" brushRef="#br0" timeOffset="355125.312">6941 13499 96,'18'-6'39,"2"7"2,0 8-11,-4-2-19,7 13-3,-5 2-3,1 8-2,-5 2-2,-3 2 0,-4 2 0,-4 2 0,-5 1-1,-5 1 0,-4-2 1,-1-4-2,-4-3 0,0-3-2,2-2-2,-2-13-4,10 3-6,6-16-21,0 0-5,2-12 1,12-3 0</inkml:trace>
  <inkml:trace contextRef="#ctx0" brushRef="#br0" timeOffset="355407.3281">7281 13854 60,'26'9'39,"-4"7"0,-9 4-3,-9-3-14,4 13-9,-13-5-5,3 2-4,-4-3-2,2-7-3,3-1-4,1-16-6,0 0-27,13 1-2,-4-14 1,5-5-1</inkml:trace>
  <inkml:trace contextRef="#ctx0" brushRef="#br0" timeOffset="355688.3442">7826 13480 74,'12'-11'41,"-12"11"-1,0 0 1,-11 26-18,-9-2-16,2 12-2,-4 5-2,2 9 0,3 2-1,3 2-1,7-2 0,6-1-1,6-5-1,3-8-2,10-3-3,0-15-8,7-8-27,-1-7-1,2-14 1,0-7-1</inkml:trace>
  <inkml:trace contextRef="#ctx0" brushRef="#br0" timeOffset="355972.3604">8165 13602 95,'1'19'39,"-8"2"2,-8 5-5,-14 0-26,10 10-5,-8 0-1,0 2-2,-1-1 0,3-4-2,0-5-1,4-5-3,6-6 0,0-12-4,15-5-4,-10-8-6,17-3-6,-6-12-4,7-1-1,-3-7 1,3 4 10,-5 0 11,-1 2 11,3 8 9,-11-1 7,6 18 8,-2-10 2,2 10 1,0 11-8,11 4-8,-6-6-7,11 8-2,1-3-2,6 2-2,-1-4-2,4-1-1,3-1-1,-3-6-3,4 2-5,-11-13-13,1 1-18,-1-4 0,-2-7 0,-2-2 1</inkml:trace>
  <inkml:trace contextRef="#ctx0" brushRef="#br0" timeOffset="356256.3766">8280 13431 80,'0'0'41,"0"0"-2,-11-4 2,9 15-24,-2 0-11,6 6-4,3 1-4,-1 0-5,10 9-9,-7-5-25,4-5 1,4 1-1,-1-6 2</inkml:trace>
  <inkml:trace contextRef="#ctx0" brushRef="#br0" timeOffset="356537.3926">8479 13755 73,'7'24'38,"1"4"-1,-7 2-9,-3-7-12,7 8-8,-7-6-6,0-2-5,3 2-5,-8-12-15,7-13-14,-3 14 0,3-14-1,1-10 2</inkml:trace>
  <inkml:trace contextRef="#ctx0" brushRef="#br0" timeOffset="356832.4096">8637 13648 86,'1'9'38,"1"7"1,-1 2 1,-2 1-29,7 5-6,0-3-2,7 2-1,4-5-1,1-4-1,5-7 1,2-6 0,2-5 0,2-3 0,-1-7 0,-2-2 0,-2-3 0,-1 0-1,-5 0 1,-3 2-1,-5 2 0,-4 3 1,-6 12-1,0 0 1,0 0-1,-11 9 1,2 10-1,-4 5 1,-2 6-1,-2 11 1,-1 2 0,-2 3 0,3 0-1,-2 3-1,4-4 0,1-5-3,5 0-5,-5-24-12,8-4-22,6-12 2,-1-12-1,8-11 2</inkml:trace>
  <inkml:trace contextRef="#ctx0" brushRef="#br0" timeOffset="357115.4258">8946 13540 73,'13'-2'40,"-2"0"-1,3 3 1,5 9-22,-7-2-10,5 6-3,-6 3-3,1 2-3,-3 3-3,-6-1-2,2 7-5,-11-13-12,2 1-17,0-3 0,4-13 1,-12 15 2</inkml:trace>
  <inkml:trace contextRef="#ctx0" brushRef="#br0" timeOffset="357529.4495">9249 13416 44,'10'7'37,"7"6"3,-1 1-2,3 1-10,6 13-12,-10-3-5,5 9-4,-10-1-2,2 6-2,-9 0-1,-6-2-2,-6 0-2,-4-5-1,-1-1-4,-7-12-9,7 0-25,0-4 1,1-9 0,13-6 0</inkml:trace>
  <inkml:trace contextRef="#ctx0" brushRef="#br0" timeOffset="358499.505">9551 13346 71,'15'12'38,"1"7"-1,3 10 2,2 10-29,-3 4-3,0 9-2,-5 3-3,-4 0-1,-5-1-2,-7-3 0,-4 0-1,-10-10-2,1-2-3,-8-10-5,7 0-9,-2-5-16,1-11 1,8-4 0,10-9 0</inkml:trace>
  <inkml:trace contextRef="#ctx0" brushRef="#br0" timeOffset="358792.5217">10233 13248 79,'0'0'40,"0"0"0,0 0 1,-4 24-29,8 12-4,-4 6-2,8 15-2,-1 7 0,2 5-2,0 3-1,0 2 0,-2-2 0,-3-2-3,-4-2-1,-9-15-10,-1-5-28,1-10-1,-2-14 1,5-13-1</inkml:trace>
  <inkml:trace contextRef="#ctx0" brushRef="#br0" timeOffset="359340.5531">10882 13462 80,'23'-2'40,"-3"5"-1,0 6-4,-2 11-19,-12 1-8,1 16 0,-8 4-3,-3 6-1,-3 5-2,3 2 0,-2-1 0,4-4-1,1-5-1,2-7 0,3-5-2,2-7-1,3-4-2,-5-10-5,9-1-14,-1-11-18,-3-6 1,1-12-1,4-10 2</inkml:trace>
  <inkml:trace contextRef="#ctx0" brushRef="#br0" timeOffset="359624.5693">11379 13372 70,'7'10'40,"-8"8"-1,-2 10 1,-7 12-24,-4 0-8,9 11-1,-3 1-2,3 1-2,3-1-1,4-3-1,3-3 0,0-6-1,2-7-1,-1-8-1,0-3-2,-4-11-6,5 3-8,-7-14-23,-10-4 1,-1-9 0,-5-6 0</inkml:trace>
  <inkml:trace contextRef="#ctx0" brushRef="#br0" timeOffset="359921.5863">11000 13549 61,'-13'-6'39,"13"6"0,1 11 1,5 0-21,15 15-6,-1-2-3,10 9-2,0-1-3,6 5-1,0-1-2,0-3-1,-2-3-1,-3-1-2,-5-4-2,-5-6-3,4 2-10,-14-6-24,0-6-1,-11-9 1,12 5 1</inkml:trace>
  <inkml:trace contextRef="#ctx0" brushRef="#br0" timeOffset="360816.6375">11908 13327 40,'0'0'33,"-10"-6"4,10 6-7,-8-9-7,8 9-4,6-9-5,6 6-3,0-3-4,6 3-1,1-2-2,4 4 0,0 0-2,-1 4 0,-3 1-1,-1 4 0,-6 2 0,-4 3 0,-4 4-1,-5 1 0,-7 4 0,-3 5 0,-3 2 0,-5 2 1,0 4-2,-1 0 2,0 0-2,5 2 1,4-2 0,3-5 0,7-4 0,6-1 1,6-5-1,3-4 0,4-4 0,0-4 1,1-4-1,0 0 0,-3-3 1,-3-2-1,-4-2 0,-9 3 0,0 0 0,0 0 0,0 0 0,-12 3 0,1 2 0,3 6-1,-1 2 1,0 5 0,5 2 0,4 4 0,2 3 0,3 4 0,1 2 1,-1 1-1,-2 1 1,1 2-1,-3-4 0,-5-4 0,-3-5 0,-3-2 0,-2-4 1,-2-4-1,-1-5 0,-2-3 0,2-6 0,2 2 0,2 0 0,0-3-2,11 1-2,-15-4-11,15 4-26,0 0-1,-11-1 1,11 1-2</inkml:trace>
  <inkml:trace contextRef="#ctx0" brushRef="#br1" timeOffset="501214.6677">5516 16022 18,'0'0'29,"-2"-10"1,2 10 3,-22 6-15,-1-4-5,4 6-1,-11 0-4,7 11 1,-6 0-3,4 8 0,-2 1-1,8 7-1,2-1-1,8 6-1,7-3 0,8-2 0,9-6-1,10-2 0,10-10 0,6-5-1,6-8 1,6-6-1,1-9 1,-1-5-1,-4-5 1,-5-7 0,-8-3-1,-6-2 0,-12-4 1,-8-2-1,-12 0 1,-10-1-1,-11 3 1,-9 6-1,-9 4 0,-6 8 0,-6 9 0,-2 8-1,3 7 0,3 7-1,10 7-4,3-3-8,15 2-24,10 1 0,7-8-1,12 0 2</inkml:trace>
  <inkml:trace contextRef="#ctx0" brushRef="#br1" timeOffset="501541.6865">5839 15827 66,'-12'15'35,"-3"-2"-1,-4 3-6,-3 14-18,-7 4-3,2 11 0,-9 3-2,0 9-1,-4 1-1,-3 2 1,-2-2-2,4-2 0,1-6-1,5-6 0,5-4-1,10-16-2,4-1-4,16-23-14,-8 10-18,18-13-1,6-9 1,8-6 0</inkml:trace>
  <inkml:trace contextRef="#ctx0" brushRef="#br1" timeOffset="502431.7374">6536 16026 52,'-2'12'37,"2"-12"-1,0 0 1,11 6-17,-11-6-11,21-6-2,-8 1-2,6 1-2,1-1-2,0 0-2,3 2-1,-6-3-2,1 11-5,-18-5-11,16 0-17,-15 11 0,-10-2-1,-3 6 3</inkml:trace>
  <inkml:trace contextRef="#ctx0" brushRef="#br1" timeOffset="502735.7548">6523 16166 37,'0'0'35,"0"0"1,0 0 1,5 11-16,-5-11-7,19 0-4,-6-1-4,4 6-4,5-2-3,-1-3-6,8-1-30,-1 5 1,-4-10-2,5 3 2</inkml:trace>
  <inkml:trace contextRef="#ctx0" brushRef="#br1" timeOffset="504080.8317">7827 15764 30,'0'0'28,"-20"-10"0,10 7-8,-1 2-2,-4-1-5,4 4-2,-8-2-2,7 6-1,-6-4-1,5 8-2,-2-3 0,5 4-2,1-2 1,4 6-2,3 0 1,4 2-1,3 0-1,4 2 0,2 0 0,3 2 0,0 0 0,0 0-1,-3-3 0,-2 2 0,-1 0 1,-6-3-1,-6 3 0,-2-4 0,-5 0 0,-3-2 0,-2-2 0,-4-4 0,2-2 0,0-2 0,4-5 0,2-1 0,12 2 0,-11-7 0,11 7 0,0 0 0,19-6 0,-7 8 0,3 4 0,2 1 0,1 7 0,-3 3 0,-3 7 0,-2 3 0,-4 4 0,-4 3 0,-3 1 0,-3 2 0,-1 0 0,0-6 0,2-6 1,3-2 0,6-7 1,4-5-1,5-7 1,7-4-3,5-1-12,3-3-25,-6-6 1,0 0-2,-8-5 2</inkml:trace>
  <inkml:trace contextRef="#ctx0" brushRef="#br1" timeOffset="505525.9144">8339 15772 21,'4'-12'28,"-4"12"-4,0 0-1,0 0-4,0 0-2,-18 0-5,8 15-3,-7 1-2,1 11-1,-7 2 1,3 10-2,-1 2 0,5 7-1,4 1 1,10 1-2,4-2 0,10-1-2,7-5-2,2-7-4,8 1-7,-3-7-24,0-10 0,-2 0-2,-7-8 2</inkml:trace>
  <inkml:trace contextRef="#ctx0" brushRef="#br1" timeOffset="505900.9358">8654 15815 36,'-8'16'32,"-7"-3"3,1 9-3,-7 5-12,-2-1-7,10 10-3,-3-3-2,9 6-3,2-4-1,7 0-2,6-3-1,6-3-2,4-1-3,0-10-5,9-1-17,-2-3-9,-5-12-1,5-2-1,-5-10 1</inkml:trace>
  <inkml:trace contextRef="#ctx0" brushRef="#br1" timeOffset="506194.9527">9014 15906 56,'0'0'35,"0"0"-1,-2 16 0,-9-1-14,-2 11-17,-7 0-1,0 7 0,-1 0 0,-2 1-1,2-1-2,-2-3-2,8-2-5,-4-13-13,4-7-14,15-8 0,-18-5-1,15-8 2</inkml:trace>
  <inkml:trace contextRef="#ctx0" brushRef="#br1" timeOffset="506501.9702">8764 15970 73,'0'0'39,"0"0"-2,0 0-6,19 20-17,-11-9-5,9 7-5,0 2-3,3 2-4,7 7-7,-5-9-7,5 5-13,1-2-7,-1-7-2,2-2 2</inkml:trace>
  <inkml:trace contextRef="#ctx0" brushRef="#br1" timeOffset="506527.9717">9158 16205 42,'18'6'34,"-18"-6"2,6 16-1,-5-4-14,-1-12-8,-2 17-8,1-7-6,1-10-8,0 0-26,7-11 0,-5-4-1,6-4 0</inkml:trace>
  <inkml:trace contextRef="#ctx0" brushRef="#br1" timeOffset="506843.9898">9276 15883 67,'11'5'37,"-12"8"-1,3 5 1,-1 7-22,-2-6-8,8 5-3,-2-6-1,7 1 0,4-9-1,4-2 0,1-6-1,4-7 0,0-4-1,0-4 1,1-4-1,-3-1 0,-3 1 0,-4 0 1,-2 5-1,-4 6 0,-10 6 1,9 6-1,-10 8 1,-3 9 0,-3 7 0,-4 6-1,-1 3 1,0 0 0,-1-2-3,0-2 0,6-2-5,-4-17-11,2-5-22,9-11 1,0 0-1,1-23 1</inkml:trace>
  <inkml:trace contextRef="#ctx0" brushRef="#br1" timeOffset="507151.0073">9561 15726 79,'17'8'39,"-1"5"1,4 9-1,-4 16-24,1-8-9,3 10-2,-5 2-1,-4 7-2,-3 1 0,-6 0-1,-6-3 0,-6-5-1,-3-5-1,-4-7-1,2-5-2,-3-16-5,11 1-12,7-10-18,-9-11 1,14-5-1,4-8 3</inkml:trace>
  <inkml:trace contextRef="#ctx0" brushRef="#br1" timeOffset="507456.0248">9919 16104 95,'12'20'38,"-4"6"0,-10 4-11,-6-4-19,4 5-4,-3-5-4,0-6-3,5 1-7,0-11-29,2-10 1,12-12 0,-2-14 0</inkml:trace>
  <inkml:trace contextRef="#ctx0" brushRef="#br1" timeOffset="507761.0422">10250 15832 89,'-15'24'39,"-5"3"1,-2 4-2,1 9-26,-3-4-6,12 7-2,5-4-1,6-3-1,11-3-4,6-10-2,11 1-4,-4-15-16,7-5-18,2-10 2,0-7-1,3-7 2</inkml:trace>
  <inkml:trace contextRef="#ctx0" brushRef="#br1" timeOffset="507787.0437">10535 15968 75,'2'13'40,"-13"2"-2,-3 8 1,-4 4-24,-3-3-10,2 5-2,2-2-2,0-2-2,5 0-4,-2-12-4,10 3-9,-6-13-10,10-3-10,-10-12-1,5-3 2,4-5 1</inkml:trace>
  <inkml:trace contextRef="#ctx0" brushRef="#br1" timeOffset="508103.0618">10340 16019 71,'-1'-12'41,"1"12"-2,-2-9-5,12 18-13,-10-9-9,17 17-5,-4-3-2,5 1-4,3 1-3,1-3-3,3 5-12,-1-8-24,-5-6 1,0-7 0,-4-11-2</inkml:trace>
  <inkml:trace contextRef="#ctx0" brushRef="#br1" timeOffset="508130.0633">10576 15756 92,'0'0'39,"-3"12"1,3-12-4,9 24-26,-4-6-7,5 2-5,4 5-9,-2 3-29,0-3 1,0 3-1,0-2 0</inkml:trace>
  <inkml:trace contextRef="#ctx0" brushRef="#br1" timeOffset="508445.0814">10755 16149 77,'3'16'39,"-4"-1"-1,1 0 1,2 3-27,-5-5-7,1 1-5,4 0-5,-2-14-6,3 17-21,-3-17-6,0 0 0,0 0-1</inkml:trace>
  <inkml:trace contextRef="#ctx0" brushRef="#br1" timeOffset="508763.0995">10963 15972 90,'0'0'39,"7"9"3,-10 5-3,-9 0-29,10 8-4,0-3-2,7 2-2,4-4 0,2-3-1,4-1-1,2-6 1,4-7-1,0-3 0,2-4 0,-2-8 1,-1-1-1,-2-2-1,-1 1 2,-3 2-2,-6 6 2,-8 9-1,0 0 0,6 11-1,-11 12 1,-3 5 1,-2 7-2,0 4 2,-4 4-2,1 0 0,2-1-2,0-13-3,10-1-8,-5-8-27,6-20 0,0 0 0,4-18 0</inkml:trace>
  <inkml:trace contextRef="#ctx0" brushRef="#br1" timeOffset="508790.1011">11197 15818 98,'0'0'41,"18"2"1,-5 8-1,-8 1-33,7 7-4,-3 3-2,-2 2-6,2 8-7,-9-1-30,-1-4 0,-3-3 0,-1-7-2</inkml:trace>
  <inkml:trace contextRef="#ctx0" brushRef="#br1" timeOffset="509193.1241">11326 15724 88,'3'-11'40,"-3"11"2,22 7 0,-9 3-31,11 13-3,-2 3-2,5 10-1,-3 4-2,-4 5-2,-5 3-2,-5 1-1,-6 0-2,-9-8-2,-1 0-1,-8-13-1,1 2-1,-6-15-4,10 1-15,9-16-11,-18 8 1,18-8 0,-11-14 3</inkml:trace>
  <inkml:trace contextRef="#ctx0" brushRef="#br1" timeOffset="509513.1424">11596 15629 103,'-10'-19'41,"4"9"1,6 10-3,4 12-32,7 15-2,2 10-2,5 10 0,-2 9-2,-1 8 0,-2 7-2,-8-1-1,-4 0-1,-8-8-3,-3-2-2,-9-18-6,5-8-27,-3-10-2,-1-18 3,6-9-1</inkml:trace>
  <inkml:trace contextRef="#ctx0" brushRef="#br1" timeOffset="509875.1632">12207 15434 104,'13'6'41,"-1"23"1,-4 18-9,-3 23-24,-6 8-4,4 15-1,-5 5-1,1 2-1,3-4-4,-2-18-8,6-6-31,3-19-1,3-14 0,5-17-1</inkml:trace>
  <inkml:trace contextRef="#ctx0" brushRef="#br1" timeOffset="510752.2133">13202 15806 26,'1'-15'32,"3"6"2,-7-5 1,-6-2-15,2 7-5,-11-7-1,3 12-2,-10-4-3,2 8-2,-6 0-2,3 8 0,-3 2-1,5 10-1,0 6 0,8 4-1,6 2 0,6 6 0,6 3 0,6 3-1,4 0 0,3 1-1,2-3 1,-1-1-2,0-1-1,-5-10-2,-1-1-4,-8-14-6,3-2-27,-5-13 0,-15 6 0,1-14 1</inkml:trace>
  <inkml:trace contextRef="#ctx0" brushRef="#br1" timeOffset="511072.2316">12823 16059 71,'13'-2'38,"3"-2"-2,9 7 1,4 0-30,1-1-5,2 0-12,3 2-26,5 5 0,-3-6-2,6 3 2</inkml:trace>
  <inkml:trace contextRef="#ctx0" brushRef="#br1" timeOffset="511400.2504">13413 16040 68,'-12'4'38,"-9"1"-1,-1-2-2,3 8-22,-10-4-3,6 12-3,-3-1-2,8 2-1,2 0-1,7 5 0,6-3-1,7 1-1,6-3 0,9-3-1,7-6 0,3-2-1,4-6 1,1-7-1,0-5 0,-3-4 0,-4-2 0,-7-6 0,-6-3 1,-7-2-1,-7-3 1,-7 3 0,-7 0 1,0-1 0,-3 4 1,2 7-1,0 3 1,4 10 0,11 3 0,-11 15 0,13 2-1,4 10 0,3 3 0,4 3 0,2 2-1,2 0-2,2-2 0,-1-5-3,5-1-4,-12-17-18,3-3-14,0-10 0,-3-11-1,0-4 3</inkml:trace>
  <inkml:trace contextRef="#ctx0" brushRef="#br1" timeOffset="511720.2687">13602 15758 86,'0'0'40,"1"11"0,3 7 1,-6 5-29,11 11-7,-2 1 0,3 8-4,2 3 0,-2-1-4,4 5-4,-6-11-8,4-3-26,-3-2 1,-1-11 0,0-6-1</inkml:trace>
  <inkml:trace contextRef="#ctx0" brushRef="#br1" timeOffset="512048.2874">13957 15994 86,'-17'3'41,"2"2"-1,-3 0 2,-5 8-26,1-7-11,6 5 0,4-1-2,5 1-1,4-1-1,10 3 0,2-2-1,5 5 0,3 0 0,3 1 1,-1-1-1,1 4 0,-4-1 0,-1 0 0,-7 1 0,-3-4 0,-4-1-1,-6-3-1,-2-1 0,-4-7 0,-2-1-3,-3-10-1,5 3-3,-5-12-7,9 1-26,-2 1 2,3-4-1,5 3 2</inkml:trace>
  <inkml:trace contextRef="#ctx0" brushRef="#br1" timeOffset="512378.3063">14040 16136 50,'20'-5'37,"2"3"0,-3-7 0,-2-6-16,9 9-8,-7-8-3,5 3-4,-4-3-2,2 2-1,-5-4-1,-1 3-1,-7 0 1,-3 0-2,-5 0 0,-5 3 0,-5 2 1,-6 2-1,-4 5 0,-3 4 0,-3 3-1,-2 8 1,0 5 1,4 2 1,1 2-1,7 4 2,6 0-1,6-1 1,6-2 0,9-2 1,3-3-2,6 2 1,0-4-1,2-2-1,-2-3-2,-1-2-2,3 3-9,-7-9-31,-4-8 0,-1-4 0,-1-8-1</inkml:trace>
  <inkml:trace contextRef="#ctx0" brushRef="#br1" timeOffset="513302.3592">14580 15596 43,'1'-11'35,"-1"11"3,6-13 0,-4 2-15,12 8-9,-4-9-4,8 12-2,-3-2-3,6 5-2,-6 6-1,1 2 0,-4 6-1,-1 5 0,-7 4-1,-4 4 1,-5 1-1,-5 3 1,0 2-1,-1-2 0,-1-1 0,4-2 0,4-4 1,5-2-1,4-4 1,7-4-1,6-5 1,3-3 0,0-4-1,0-3 1,-1 0-1,-3-3 0,-3 0 1,-5-1-1,-9 2 0,0 0 1,0 0-1,0 0 0,-15 13 0,6 0 0,1 5 0,0 4 0,2 4 0,4 2 1,4 3-1,4-1 0,2 0 0,2-1 0,2-1 0,-2-2 0,-2-1 0,-2-4 0,-5-1 0,-4-2 0,-5-2 0,-4-4 0,-4-1 0,-2-4 0,-1-1 0,-1 0-1,4-1-2,0-7-7,16 2-29,-12 2-3,12-2 2,0 0-2</inkml:trace>
  <inkml:trace contextRef="#ctx0" brushRef="#br1" timeOffset="518074.6321">3819 17246 54,'0'0'37,"1"-12"1,-1 12-4,0 0-16,0 0-7,-4 20-4,2-7-1,7 13-1,-2 6-1,3 9-2,-1 1 1,2 3 0,-6 4-1,-1-2 2,-1 1-2,-2-3-1,-1-6-2,-2-12-2,3 3-4,-7-15-12,5-5-20,5-10 0,-9-13-2,5-9 2</inkml:trace>
  <inkml:trace contextRef="#ctx0" brushRef="#br1" timeOffset="518396.6506">3717 17213 57,'17'-6'37,"-17"6"0,23-7-2,-9 9-15,4-11-11,7 6-1,0-3-3,6 3-2,1-2-1,1 3-1,1-2 0,-2-1-3,0 2-2,-8-3-3,2 8-12,-8-1-21,-18-1 2,9 3-1,-19-1 2</inkml:trace>
  <inkml:trace contextRef="#ctx0" brushRef="#br1" timeOffset="518726.6694">3834 17407 71,'9'9'40,"5"-1"-2,1 3-2,-6-9-22,14 2-3,-5-4-3,9 2-3,-3-1-1,2-2-2,1 1-4,-4-5-4,7 2-25,-8-1-9,-7-2 1,-2 2-4</inkml:trace>
  <inkml:trace contextRef="#ctx0" brushRef="#br1" timeOffset="519630.7211">4675 17257 25,'0'0'33,"11"0"2,-11 0-6,0 0-6,0 0-3,0 0-6,0 0-4,0 0-3,0 0-1,0 0-2,0 0-1,-9-2-1,9 2 0,-4 9 0,4-9-1,-7 16 0,3-3 0,-2 4-1,-1 3 3,-2 6-1,-1 6 1,0 1-2,-3 4 2,2 2-1,0-3 1,-1-5-1,4-3-2,1-8 0,1-3 1,3-5 0,3-12 0,0 0-1,1-12 0,3-5 1,1-2 0,0-6-1,2-8-2,1-6 1,0 3-2,1 0 2,0-2-2,1 1 2,-2 5-1,1 2 2,-1 5 1,-1 5-1,0 5 2,-1 3-1,-6 12 0,11 7 0,-4 3-1,0 11 2,4 7 0,3 4 0,2 8 1,0 2 0,6 2-1,-2-3 1,3 0 0,1-3-3,-5-9-3,3 5-8,-6-10-30,0-10-3,-2-6 2,-3-4-1</inkml:trace>
  <inkml:trace contextRef="#ctx0" brushRef="#br1" timeOffset="520789.7874">5353 17081 70,'0'0'36,"10"-6"1,-10 6-9,0 0-14,-2 21-4,0-7-4,3 12-1,-3 2-1,5 5-2,-3 2 1,3 9 0,0 1 1,1 1-1,-1-1-1,4-4 0,-2-2 1,-1-3 0,-1-6-2,0-11-2,1-3-1,-4-16-4,8 14-7,-8-14-26,0-14-2,5-8 1,-3-8 0</inkml:trace>
  <inkml:trace contextRef="#ctx0" brushRef="#br1" timeOffset="521203.8111">5795 17079 30,'14'-5'31,"-14"5"4,13-6-2,-13 6-12,0 0-8,14 0 0,-14 0-4,0 0-1,6 11-1,-2-1-1,-10 2-1,6 6 0,-5 3-2,2 7 0,-4 1 0,2 4-2,-1 1 1,1 5 1,2 2-1,-1-3 1,3-2-1,0-4 2,2-3-3,4-5 1,1-6-1,-2-4-4,2-5-3,-6-9-8,0 0-28,0 0 0,4-11 1,-9-3 0</inkml:trace>
  <inkml:trace contextRef="#ctx0" brushRef="#br1" timeOffset="521569.832">5427 17137 73,'-14'-2'36,"-2"-3"0,5-4-9,11 9-16,-18-9-2,18 9 0,0 0-3,0 0-1,12 2-1,1 8 0,3 2-1,9 8 0,2 3-1,5 6-1,3 2 2,3 0-3,0 0 2,1 4 0,-2-4 0,-5-5 0,0-1 0,-3-6-1,-5-5-1,-6-1-3,-2 2-20,-7-10-18,-9-5-1,-4-11 1,-6-4-1</inkml:trace>
  <inkml:trace contextRef="#ctx0" brushRef="#br1" timeOffset="525428.0527">3625 16864 27,'-11'-5'27,"4"14"1,-18 1 1,-5 7-18,4 19 1,-6 5-2,8 20 0,-4 4 1,14 17 0,5 0-2,18 11-2,10 2-2,16 2-4,14-4-8,13-7-28,7-11 0,18-8-3,1-19 3</inkml:trace>
  <inkml:trace contextRef="#ctx0" brushRef="#br1" timeOffset="525902.0797">6134 16876 73,'11'-1'37,"3"7"0,-7 5-4,-11 4-22,12 13-3,-3 4-1,7 11-2,-5 4-1,-1 8-2,-5 3 0,-1 2 2,-6 0-2,-1 2-1,-5-2-1,-6-3-2,0-6-5,-7-7-11,1-9-21,2-11 0,-1-14-1,1-10 1</inkml:trace>
  <inkml:trace contextRef="#ctx0" brushRef="#br1" timeOffset="526468.1122">6628 17127 77,'0'0'38,"19"24"-2,-7-4 0,-8 4-30,5 11-4,0 5 2,1 5-1,0 3-2,3 0 1,-2-4 0,1-4 1,-2-10-2,2-9 3,0-10-3,1-6-1,-1-18 2,2-5-3,-1-11 1,4-5-1,0-3 1,0 0-2,0 1 2,-2-2-2,-2 7 0,0 5 0,-1 12-4,-9-3-9,6 7-23,-9 10 1,10-8-1,-1 12 1</inkml:trace>
  <inkml:trace contextRef="#ctx0" brushRef="#br1" timeOffset="526812.1319">7455 16937 51,'0'0'36,"0"0"0,-9 4 0,-9 1-16,9 10-10,-10 2-2,7 12-2,-4 2-1,2 12 1,-2 4-2,6 6 1,0 4 0,4 7 0,4-1-1,4-1-1,5-3-1,3-6-3,8 1-7,-3-8-32,1-15-1,2-12 0,-2-11-1</inkml:trace>
  <inkml:trace contextRef="#ctx0" brushRef="#br1" timeOffset="527834.1902">7824 17125 38,'0'0'34,"0"0"3,0 0-1,3 9-14,-3-9-6,16-6-5,-4-2-3,10 7-3,-1-4 0,7 4-2,2 0-1,2-1 0,-1 2 0,2 1-1,-3 3 0,-3 1 0,-5 1 0,-4 0 0,-6 3 0,-3 7 0,-6 1 0,-3 5 0,-5 2 0,1 4-1,-2 0 2,-3 6 0,2 1 1,0-1-1,0-2 0,2 0 1,1-1-1,1-2 0,1-1-2,2-9-1,3 0-2,-3-5-3,10 0-6,-10-14-27,0 0-3,14-10 2,-5-12-2</inkml:trace>
  <inkml:trace contextRef="#ctx0" brushRef="#br1" timeOffset="528173.2096">8442 17132 89,'0'0'39,"14"12"0,-14-12 1,5 20-33,1 0-3,-5 4 0,2 4-1,-2 5 1,1 3-1,0 5 0,-2 0 0,0-1-2,-2-2 1,0-5-2,-3 0-1,5-6-4,-7-8-4,12-2-15,-5-17-17,0 0 1,1-14 0,-3-5 1</inkml:trace>
  <inkml:trace contextRef="#ctx0" brushRef="#br1" timeOffset="528515.2292">8394 17168 93,'0'0'39,"0"0"2,22 0-8,-1 2-24,0-7-2,10 2-1,1-4-2,8 0-2,1 1-2,-3 2-1,1 0-2,-8-2-2,0 5-4,-15-6-8,-2 8-24,-14-1 1,-5 11 0,-9-4 1</inkml:trace>
  <inkml:trace contextRef="#ctx0" brushRef="#br1" timeOffset="528841.248">8487 17356 91,'0'0'39,"9"11"1,1-15-7,9 3-22,-5-7-3,9 6-2,-1 1-2,6-1-2,-1 2-4,-2 2-4,4 7-14,-4-4-19,-9 2-2,-2-5 0,-14-2 0</inkml:trace>
  <inkml:trace contextRef="#ctx0" brushRef="#br1" timeOffset="530175.3243">9506 17121 33,'0'0'32,"0"0"2,0 0-8,-12-3-4,9 13-4,-8 3-6,6 14-5,-6 1-1,0 7-3,-6 2 2,3 5-1,-4-3 1,4 4-1,-1-11 0,3-9 1,2-6-2,8-8 1,2-9-2,12-13-4,-2-7 2,5-10-3,2-8 2,1-3 0,0-1-1,0-3 1,-5 5 0,1 4 2,-4 4 0,-3 7 1,-4 8 0,3 7-1,-6 10 1,9 3 0,-3 10 0,2 7 1,3 5-1,5 7-1,1 2 1,2 5 1,0 1 0,1-3 0,-1 1-4,-1-9-2,7 6-21,-6-11-15,-4-8-2,0-10-1,0-10-1</inkml:trace>
  <inkml:trace contextRef="#ctx0" brushRef="#br1" timeOffset="532516.4582">10385 17081 23,'0'0'27,"5"-13"-4,-5 13-2,5-15-3,-5 6 0,0 9-3,2-14-2,-2 14-3,0 0-2,-11-9-2,1 3-1,10 6-2,-22 0 0,8 2 1,-2-1-1,0 3 0,1 1-1,1 7 1,1-2-1,4 5 0,2 2-1,4 6 0,4 6 0,3 2 0,1 3-1,2 2 0,1 1 2,2 2-1,-1 0 1,-2 0 0,-2-8-2,0 0-1,1-4-2,-7-6-5,4-3-22,-5-6-8,2-12-1,-17-6 0</inkml:trace>
  <inkml:trace contextRef="#ctx0" brushRef="#br1" timeOffset="532862.478">10075 17341 67,'0'0'37,"0"0"0,11 4-3,7-4-19,1-5-7,12 3-3,1 1-1,7 1-2,0 3-2,2 0-3,3-1-5,-9-1-19,-2-2-11,-3-2 0,-7-4-1</inkml:trace>
  <inkml:trace contextRef="#ctx0" brushRef="#br1" timeOffset="533258.5006">10800 17249 72,'0'0'36,"0"0"-2,-15-3-2,-4-2-21,5 3-2,-9 1-1,4 8-3,-4-3 0,1 6-1,-1 3-1,4 1-2,0 0 1,8 6 2,4-3-2,7 2 2,7 0-3,6 0 2,8-4-2,3-3 2,3-3-2,4-6-1,-1-5-2,-1-4 0,-3-4 0,-5-6 0,-6-1 1,-3-3-2,-8-1 1,-3 1 0,-4 3 2,-3 3 1,-3 1-1,9 13 0,-15-10 1,15 10 0,-11 12-1,9 2 1,4 2 1,3 5 1,4 5-1,0-1 0,4 3-1,0-2 0,3-4-5,-6-4-4,7-5-31,-6-7-3,-11-6 1,15-15 0</inkml:trace>
  <inkml:trace contextRef="#ctx0" brushRef="#br1" timeOffset="533603.5203">10994 17004 96,'0'0'39,"0"0"1,7 14-6,2 5-25,-7-1-4,4 13-1,-1 3-2,1 5 0,-1 3-1,2 5 1,-1-1 0,0-2-3,0 2-3,-3-10-6,10-2-18,-2-8-11,-1-8 0,1-11-2,4-8 1</inkml:trace>
  <inkml:trace contextRef="#ctx0" brushRef="#br1" timeOffset="533955.5405">11400 17246 69,'1'-11'39,"-1"11"-1,-15-16 2,-3 9-26,0 12-7,-3-4-1,1 6-2,-1 0-1,6 6-2,2 1 1,4 2-1,3 0 0,6-1 0,3 1 0,5 3 1,5-2 0,0 1 2,1 0-3,2-1 1,-3-2-1,-2 2 2,-5-1-1,-5 1-2,-7-2 0,-4-3 0,-5-2 1,-4 0-1,0-2 0,-2-5 0,3-4-3,2-2-1,16 3-5,-21-9-23,19-2-10,4-8 2,4 0-1</inkml:trace>
  <inkml:trace contextRef="#ctx0" brushRef="#br1" timeOffset="534308.5607">11446 17376 78,'0'0'39,"17"11"-2,-8-10 0,-9-1-24,24-11-7,-8 3-2,8 3-2,-1-3-1,1-2 1,-3-1-1,0 2-1,-4-2 0,-4 0 1,-6 1-1,-3 0 1,-5-2-1,1 12 0,-11-15 0,0 7 0,-5 5 1,-1 2-2,-3 2 1,-2 7 1,1 1-1,-2 3 1,1 4 0,6 4 2,2 0 0,6 1 2,4 2-2,7-1 1,5-1-1,7 1 1,3-3-2,3-4-1,2-4-2,0-1-2,4-3-4,-8-5-7,3-3-27,-5-5-2,-4-6 1,0 1 1</inkml:trace>
  <inkml:trace contextRef="#ctx0" brushRef="#br1" timeOffset="534651.5802">11770 16937 72,'13'-2'42,"0"8"0,2 3 1,1-1-14,4 18-22,1 7-2,2 10 0,-5 8-3,1 7 2,-8 5 0,-2 7-4,-8 0 0,-4-5 0,-6-4 0,-5-5 0,6-2-24,-9-10-19,-1-12-1,1-18 0</inkml:trace>
  <inkml:trace contextRef="#ctx0" brushRef="#br1" timeOffset="569233.5583">13297 17158 43,'-12'6'34,"12"-6"1,0 0-7,-11 3-7,11-3-3,0 0-6,13 4-3,-13-4-3,24-1 0,-9 0-2,8 3-1,4-1-1,4 0 0,2-3-1,3 2-1,1 1 1,-1-1-2,-1 0 0,-4-3-2,-3 3-3,-9-5-4,4 9-16,-11-5-14,-12 1 2,0 0-2,4-12 3</inkml:trace>
  <inkml:trace contextRef="#ctx0" brushRef="#br1" timeOffset="569584.5782">13295 17343 53,'11'8'38,"1"-8"-1,1 0 1,-3-6-19,14 5-8,-4-3-3,10 5-2,0 1-2,3-2-1,0 2-1,2 1-1,0 0-2,-4 0 0,0 3-2,-9-5-4,5 7-6,-13 1-21,-4-7-4,-10-2-2,0 0 2</inkml:trace>
  <inkml:trace contextRef="#ctx0" brushRef="#br1" timeOffset="569936.5985">13351 17515 85,'3'12'39,"-3"-12"2,18 15 1,11-13-29,-7-3-3,15 1-1,-1-1-4,6-1-1,0 1-3,3-1-1,-1 1-3,-6-1-6,3 0-32,-13 2-2,-6 1 2,-6-2-1</inkml:trace>
  <inkml:trace contextRef="#ctx0" brushRef="#br1" timeOffset="570978.6581">14901 17092 69,'0'0'35,"-11"13"1,7 8 0,5 4-30,-3 3-1,6 11 2,-2-1-2,5 9 0,0 2 0,1 1-1,-2-7-2,1-2 2,-2-4-3,0-3-2,-1-2-3,-4-12-3,5 0-14,-3-10-18,-2-10 1,0 0 0,-14-23 1</inkml:trace>
  <inkml:trace contextRef="#ctx0" brushRef="#br1" timeOffset="571326.678">14870 17074 72,'16'-11'38,"-3"5"0,6 2 2,-4-3-30,14 5-2,0-3-2,8 7-2,-1-1-2,2-2-1,-2 2-2,-3-1-2,-1 5-4,-9-4-6,-2 3-23,-10 2-2,-11-6-2,-3 16 1</inkml:trace>
  <inkml:trace contextRef="#ctx0" brushRef="#br1" timeOffset="571678.698">14963 17295 55,'6'17'37,"4"-10"0,7-5-2,4 4-14,3-10-12,8 4-2,-1 1-5,4-1-6,6 4-15,2-1-20,-6-4 2,2-1-2,-4-1 2</inkml:trace>
  <inkml:trace contextRef="#ctx0" brushRef="#br1" timeOffset="572032.7184">15847 17167 71,'1'22'36,"-5"1"-1,0 6 2,-2 5-31,-5 0 0,2 7-1,-3-4-1,1 3 1,-1-5-1,1-1 0,-2-8-2,4-3 0,4-9 0,5-14 0,0 0-1,0 0-1,3-25 1,5-1-1,1-5-1,3-8 0,-2-2 0,1 0-1,2-4 2,-1 4 0,0 6 0,-2 4 1,-1 8 0,0 9 1,-9 14 0,17-6 1,-9 18-2,3 9 0,-1 2 0,2 6 1,1 8 0,2 1 1,0 0-2,0 1 1,1-3-3,-4-6 0,5 5-10,-6-12-29,-4-9-2,-1-4 1,-6-10-1</inkml:trace>
  <inkml:trace contextRef="#ctx0" brushRef="#br1" timeOffset="572440.7417">16401 17118 72,'16'11'40,"-6"-2"-1,0 4 2,-7 2-28,11 10-4,-6 2-1,2 5-2,-1 2-2,0 9 0,-2 1-2,-1-4 1,-3-2-2,1-4 0,-1-4-3,-2-4-3,5-1-5,-8-10-26,2-15-6,0 0 2,5-13-2</inkml:trace>
  <inkml:trace contextRef="#ctx0" brushRef="#br1" timeOffset="572797.762">16885 17063 89,'5'19'37,"-4"-9"1,-1-10-10,8 23-20,-6-7-1,4 8-2,-3 1-1,2 3-1,-3 3-1,1 5 1,-2 4 0,0-2 0,-2-1-2,1-1 1,0-3-3,-1 0-1,3-3-5,-6-11-15,2-4-19,2-15 1,0 0 0,0 0 1</inkml:trace>
  <inkml:trace contextRef="#ctx0" brushRef="#br1" timeOffset="573150.7822">16502 17139 49,'0'0'37,"0"0"0,0 0 1,16 12-18,-2-10-6,15 14-2,-1-2-2,11 9-4,0-1 0,3 9-3,-2 2 1,-2 1 0,-3 2-6,-8-4-7,-4 0-31,-2-3 0,-8-3 0,0-13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2:12:35.680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8342 9600 7,'0'0'22,"-18"3"0,18-3-6,-18-3-5,18 3 1,-14 0-4,14 0-1,-12 3-1,12-3 0,-12 7-1,12-7 0,-11 16-1,5-6 0,0 2-1,1 1 0,1 2 0,1-1-1,2 3 0,1-2-1,2 2 1,2-3 0,2 2-1,3-4 1,1 2-1,1-4 1,3-1 0,-1-2-1,3-2-1,-2-3 1,2-1 1,-2-3-2,2-4 1,-2-4 0,1 0-1,-2-2 1,0-3 1,-2-4-1,-2 2-1,-3-2 1,-3 2 0,-4 0 0,-3 2 0,-4 1 0,-3 6 0,-7 4 0,1 1-1,-2 3 0,0 4 0,3 1-1,-1 2-2,7 5-8,1-1-22,9-11 0,-8 11-1,8-11 2</inkml:trace>
  <inkml:trace contextRef="#ctx0" brushRef="#br0" timeOffset="9532.5453">8188 9914 21,'0'0'16,"0"0"1,0 0-2,-12 10-3,12-10-1,-10 11-1,10-11-3,-15 16-1,6-9-1,0 4-1,-4-2-2,2 4 1,-1-2-1,-2 5-1,-1-1 1,-2 1-1,-2 2-1,0 2 1,-1 3 0,-1-1 1,-2 2-2,1 2 1,-1 1 0,-1 3-1,-1 1 0,-1 0 1,-2 1-1,0 4 0,-3 1 0,-2-2 0,1 1 0,0-3 0,2 0 1,-2 0-1,3-2 0,0-5 1,3-1-1,3 2 0,0-5 0,0 3 0,0-2 0,3 0 0,-2 1-1,1 4 1,-1 0 0,0-2 0,-1 2-1,1 1 1,0 2-1,-4-1 1,-1 0-1,1-1 1,-1 1-1,0 1 1,-1 2 0,-1-1-1,0-1 1,0 1 0,2-1 0,-4-1 0,1 0 0,2-2 0,1-3 0,1-2-1,1 1 2,4-5-1,-1 0-1,6-1 1,1-3 0,0 0 0,2-1 1,2-1-1,0-3 0,3 0 0,0 0 1,8-10-1,-14 14 0,14-14 1,-11 10-1,11-10 1,-9 7-1,9-7 0,0 0 1,-11 9-1,11-9 1,0 0-1,0 0 1,0 0-1,-10 7 0,10-7 1,0 0-1,0 0 0,0 0 0,0 0 0,0 0 0,-7 10 0,7-10 1,0 0-2,0 0 1,0 0 0,0 0-1,0 0-2,0 0-2,5-11-7,-4 2-17,-1 9-1,0 0 1,0 0 1</inkml:trace>
  <inkml:trace contextRef="#ctx0" brushRef="#br0" timeOffset="12479.7138">7894 10751 10,'-11'7'22,"11"-7"3,0 0-9,-15 7-1,15-7-2,-16-1-2,16 1-2,-20-1-2,10 3-1,-1-3-2,1 3 0,0 0-1,10-2 0,-20 4-1,20-4 0,-12 7 0,12-7 0,-11 4 0,11-4 0,0 0-1,0 0 0,-9 9 1,9-9-1,-2 13-1,2-4 0,0 3 1,0 5-1,-1 2 0,0 2 0,1 3 0,-1 5 0,0 0 0,0 1 1,-1 0-2,0-1 2,1-3-2,-1 2 1,0-3-1,-1-3 1,2-2-1,-1-2 0,1 2 1,-2-6-1,1 2 0,1-3 0,1-1 0,-1-3 0,1-9 0,1 14 0,-1-14 1,0 0-1,9 10 1,-9-10 1,10 1 0,-10-1 0,13-1 0,-4 1 1,-9 0 0,17-1-1,-7-1 1,4 0-1,-2 1 0,1 1 1,-1 0-4,-1-1-1,2 0-3,-3-3-7,-1-1-18,2 4-2,-7-8 1,5 4 0</inkml:trace>
  <inkml:trace contextRef="#ctx0" brushRef="#br0" timeOffset="12852.7352">8047 10857 1,'0'0'25,"11"7"2,-11-7 0,0 10-8,2 1-7,-2 0 0,2 10-1,-4-1-4,4 5-2,-7-1-1,5 6-1,-2-1 0,0 1-1,0-3-1,2-1 0,-1-3-1,1-3 0,0-1-2,-1-7-1,3 1-2,-2-13-5,2 9-9,-2-9-12,0 0 0,10-6 0</inkml:trace>
  <inkml:trace contextRef="#ctx0" brushRef="#br0" timeOffset="13174.7536">8032 10860 34,'0'0'28,"0"0"3,15-15-11,-15 15-8,12-5-1,2 5-1,-4-3-3,5 4-2,-1-1-1,5 2-2,-4-2 0,4 2 0,-1-1-2,-2 2 0,-1 0-2,-1-2-3,-1 3-5,-13-4-8,15-1-13,-15 1-2,0 0 1,10 10 1</inkml:trace>
  <inkml:trace contextRef="#ctx0" brushRef="#br0" timeOffset="13441.7689">8062 11028 10,'0'0'29,"20"1"0,-20-1 2,19-10-12,-7 8-6,0-2-3,1 6-3,0-2-2,-1 1-3,1 1-3,1-1-3,-1 3-4,-2-1-10,-11-3-12,22 0-2,-22 0 2,19-5-1</inkml:trace>
  <inkml:trace contextRef="#ctx0" brushRef="#br0" timeOffset="14382.8227">8370 10724 29,'0'0'28,"0"0"2,0 0 0,0 0-18,0 0-3,0 0 0,0 0-1,0 0-3,14 2-1,-14-2 0,13 0 0,-13 0-2,15 1 0,-5-2-1,0 4 0,0-2 0,1 0 0,0 0-1,0 1 0,-1 0 1,1 0-1,-11-2 1,16 3-1,-16-3 1,10 5-1,-10-5 0,0 0 1,0 0-1,10 4 0,-10-4 1,0 0-1,0 0 1,0 0 0,-3 10-1,3-10 0,-4 11 0,4-11 1,-8 19-1,5-8 0,0 3 0,-1 1 0,2 3 0,-1 1 0,0 2 0,1 3 0,0 0 0,1 3-1,0 0 1,1-1-1,0 1 0,0 0 0,1-1-1,-1-2 1,1 1 0,-1-3 0,0 5 0,-4 0 0,2 1 1,-2-1-1,-1-1 0,-1-2 0,1 0 1,-1-4-1,0-6-1,2-3 1,4-11-1,-10 11 1,10-11 1,-11 1 0,11-1-1,-16-7 1,6 5 1,-1-1 0,0 1 1,2 1-1,-1-2-1,10 3 1,-13 3-1,13-3-4,0 0-4,0 0-21,0 0-4,-2-11 0,2 11 1</inkml:trace>
  <inkml:trace contextRef="#ctx0" brushRef="#br0" timeOffset="15358.8785">6337 11780 29,'0'0'20,"-13"15"-1,6-5-1,-1-1-3,-3 2-2,4 3-3,-2 0-2,4 2 0,-2 0-3,7 1 0,1-1-2,5 0 0,0-1 0,4-3-2,2-6 2,3 0-2,-1-6 1,2-6-1,-3-2 0,3-3 1,-4-4-1,0 0 0,-4-2 1,-1 0-1,-3-1-1,-2 3 1,-4-1 1,-3 0-1,-3 2 0,-1 2-1,-2 2 1,-2 4-1,-1 2 0,1 2-1,2 3-2,0 0-6,11-1-10,-5 12-15,5-12-1,0 0 2,0 0-1</inkml:trace>
  <inkml:trace contextRef="#ctx0" brushRef="#br0" timeOffset="18417.0534">6093 11714 10,'0'0'10,"0"0"0,0 0 0,0 0-1,-11 2-1,11-2 0,0 0 0,-10-7-2,10 7 1,-8-9-2,8 9-2,-11-17 1,5 6-2,1-5 1,-1 0-1,1-5 0,-1-2 0,2-1 0,0-2 1,2 1-1,-2-5 0,3 3 1,-1-1-1,2 0 0,0 0 0,2 1 0,0-3-1,1 1 0,1 1 0,2-1-1,1-2 0,0 1 0,2 0 1,-2 1-1,3 1 0,-2-1 1,-1-1-1,0 3 0,1 1 1,0-1-1,-3 0 0,1 4 0,2-2 0,-1 0 0,2 2 0,0-1 0,2 2 0,-2 1 0,2 0 1,2 0-1,-3 0 0,4 0 0,-2 3 0,2-4 1,0 1-2,1-1 2,1 0-2,1 0 2,0 1-1,0 0 0,-1 0 0,1 4 0,-2 1 0,1 0 0,-1 2 0,0-2 0,1 1 0,2 0 0,-1-2 0,3-2 1,2-3-1,1 1 0,1-1 0,2 0 0,2-1 1,0 0-1,2-1 0,-1 2 0,2 2 1,-2-2-1,1 0 0,1 2 0,-1-1 0,0 1 0,-4 1 0,2 1 0,-2 1 0,0 2-1,-2 0 1,-2 0 0,-3 1 0,1 3 0,3-1 0,-2 1 0,2-2 0,0 1 0,-1 0 0,2 0 0,2 2 0,-1 0 1,-1-2-1,-2 3 0,3 1 0,-2 0 0,1 2 0,-4-1 0,2 0 0,0 3 0,-1-3 1,0 1-1,-1 0 0,-1 1 0,2-1 0,1 0 0,-4 1 0,3-2 0,-2 1 1,1-1-2,0-1 2,0 1-1,1-2 0,-1 1 0,2-2 0,-1 1 1,0 3-1,-2-1 1,-2 1-1,0 3 1,-5 1-1,2-1 1,-5 3-1,-9 0 1,15 0-1,-15 0 1,13 4 0,-13-4 0,9-1-1,-9 1 1,0 0 0,0 0-2,10 0-1,-10 0-2,0 0-13,0 0-13,0 0-1,0 0 1,-10-9 0</inkml:trace>
  <inkml:trace contextRef="#ctx0" brushRef="#br0" timeOffset="19298.1038">7711 9519 24,'0'0'26,"0"0"-2,0 0-6,0 0-2,0 0-2,0 0-3,0 0-3,0 0-2,0 0-1,0 9-1,0-9-1,9 8-1,-9-8 0,15 12 0,-6-9 0,2 1-1,-1 0 1,2 0-1,2-1 1,-2 0-2,2 3 1,-2-4 0,1 4 0,0-1 0,-1 0-1,-1-2 1,-1 2-1,0 0 1,0-4 0,-10-1-1,16 5 0,-16-5 1,13 4-1,-13-4 0,10 1 1,-10-1-1,0 0 1,0 0 0,0 0 0,0 0 0,0 0 0,0 0 1,0 13-2,0-13 1,-10 16 0,3-7-1,0 6 0,-2 2 0,-3 0 1,2 2-1,-2 0 0,-1 1 0,-1 0 0,-1 0 0,1-3 0,1-2 0,3-1 1,0-2-1,1-2 0,9-10 0,-10 11 1,10-11-1,0 0 0,0 0-1,0 0-2,0 0-4,0 0-10,0 0-18,0 0 0,0 0-1,0 0 0</inkml:trace>
  <inkml:trace contextRef="#ctx0" brushRef="#br0" timeOffset="21417.225">5911 10168 33,'0'-13'22,"0"13"-1,0 0-2,0 0-3,-2-10-4,2 10-1,0 0-3,-17-6-1,17 6-2,-18 0-2,6 4-1,-3-1 0,-1 3-1,-1 2 0,-2 0 0,-1 1-1,4 5 0,-3-1 0,3-1 0,0 3 0,3-1 0,1 1 0,1-1 0,4 0 0,0-3 1,2 0-1,4 1 0,2-2 0,-1-10 1,10 13-1,0-8 1,2-3 0,4 1 1,2-2-1,0-1 0,4-3 0,1 4-1,-2 0 1,0 1 1,-1 2-2,-2 2 1,-2 2-1,-1 3 1,-3 2 0,-2 1 0,-3 1 0,-1 3-1,-1 0 0,-3 0 1,-4 0-2,0-2 1,-3 3 0,-3-1 1,-2 0-1,-6-2 0,-1-2 1,-3 0-1,-2-2 1,-3-4 0,-1-5 0,0-1 0,-2-4 0,4-1 1,0 0-1,3-4 1,2-1-1,3 4 0,5 2 0,11 2-1,-13-7-1,13 7-1,0 0-4,0 0-7,12-8-23,3 9 0,-4-8 0,6 2 1</inkml:trace>
  <inkml:trace contextRef="#ctx0" brushRef="#br0" timeOffset="24213.385">6690 11440 7,'3'-12'11,"-3"2"1,0 10-1,4-11 0,-4 11 0,0 0 1,3-11-1,-3 11-2,0 0 0,0 0-2,0 0 0,0 0-1,0 0 0,0 0-1,0 0 0,0 0 0,0 0 0,0 0-1,-9 7-1,7 2 0,-3 2-1,-1 2-1,-3 5 0,2 3 0,-1 2-1,-1 1 1,-1 1-1,2-1 0,-1 0 1,1 0-1,1-4 0,-1-2 1,2-2-1,0-1 0,1-2 0,0-4 0,5-9 0,-6 10 0,6-10 0,0 0 0,0 0 0,0 0 0,0 0 0,0 0 0,0 0 0,0 0 2,0 0-1,12-1-1,-12 1 1,13-2-1,-13 2 1,16-2 0,-6 2-1,0 0 0,1-1 1,1 0-1,2 0 1,1-1-1,1-2 1,3 2-1,-1-2 1,1-2 0,0 1-1,0 0 1,0 0 0,-4 1-1,-1 1 1,-4-1-1,-10 4 0,15-5-3,-15 5-4,0 0-22,0 0-4,0 0-2,-17-9 1</inkml:trace>
  <inkml:trace contextRef="#ctx0" brushRef="#br0" timeOffset="26011.4878">8671 9882 8,'0'0'20,"0"0"-7,0 0 0,10 5 0,-10-5-1,11 12 0,-2-3-2,1 3 0,2-1-2,1 2-1,4 3-1,-1 0-1,4 1 0,-1-1-1,2 2-1,1-1-1,1 2 1,-2 1-1,1-2 0,-1-2-1,2 5 0,-3-1 0,0-2-1,0 1 1,-1-1 0,0 1-1,-1 3 1,1 2-1,1 0 2,-3 1-2,3 3 1,-3 2 0,2 2 1,0 0-2,0-1 1,-1 3 1,-1 0-2,2 1 2,-2-1-1,1 1 0,1 2 0,-1-1 1,3 3-1,-1-2 0,1 2 0,1-2-1,1 2 1,2 0-1,-3-2 1,2 0-1,0-1 0,-1-2 1,0 1-1,-2-2 1,0 0 0,-2-1-1,1 1 1,-1 2 0,-3-4-1,3 2 1,-1 0-1,0-1 1,1 1-1,-2-1 1,2 0-1,-2-1 0,3 3 0,-2-2 1,-1-1 0,1 0-1,-1 0 1,1-1 0,-2 0 0,1-1-1,-1-1 1,-1-2 0,0-3-1,-1-1 1,-1-2-1,-2-2 1,-2-1-1,-1-5 1,-1 1-1,0-4 0,-7-9 1,5 11-1,-5-11-1,0 0 1,0 0-2,0 0-2,-4-15-3,4 15-6,-13-19-11,3 7-12,3 3 0,-6-4 1,3 7 0</inkml:trace>
  <inkml:trace contextRef="#ctx0" brushRef="#br0" timeOffset="26460.5134">9847 11888 27,'0'0'29,"-8"-12"2,8 12 0,0 0-13,6 11-8,6-3 0,-12-8-3,21 18-2,-7-7 1,3 5-3,-1-1 1,3 3-2,-2-2 0,0-2-1,-1 0 0,0-2 0,-2-1 0,-1-5 0,-3-1-1,-1-4 1,-9-1-1,15-6 0,-15 6 1,7-18-1,-5 5 1,0-3-1,-1-6 0,0-1 1,0-3 0,1-1 0,-2 0-1,3 2 1,0 1-2,1 0 0,1 5-4,-3-5-11,-1 5-20,3 4 1,-4-4-1,0 4 0</inkml:trace>
  <inkml:trace contextRef="#ctx0" brushRef="#br0" timeOffset="28317.6195">10290 10500 23,'-13'0'16,"13"0"-1,0 0 1,-10 2-1,10-2-1,-12-1-3,12 1-1,-17 0-1,8 2-2,-4-3 0,1 5-2,-1-2-1,-2 1 0,0-1-2,2 2 1,0-1-1,2 1 1,0-3-1,11-1 1,-14 3 0,14-3-1,0 0-1,0 0 1,0 0-1,-8 12 0,8-3 0,1 2 0,0 1 0,2 3-1,-1 3 1,-1 4-1,1 4 1,-3 1-1,3 2 1,-2 2-2,1 3 1,-2 0 0,2 2-1,1-1 1,-3-1-1,3 0 0,-3-2 1,0-3-1,-1-2 1,1-2 0,-2-6-1,1-1 1,-1-4 0,1-2 0,2-12-1,0 14 0,0-14 1,3 10 0,-3-10-1,0 0 1,14 4-1,-14-4 2,16-1-1,-16 1 1,20-6-1,-5 2 1,-2 0 0,1 1 0,1 0 0,-2-1-1,-1 2 1,0 1 0,-3 0-1,-9 1 1,13-3-1,-13 3 0,0 0 1,10 2-1,-10-2 0,0 0-1,0 0-2,0 0-3,0 0-8,0 0-20,0 0 0,-9-6-2,4-4 3</inkml:trace>
  <inkml:trace contextRef="#ctx0" brushRef="#br0" timeOffset="29888.7096">10525 10638 16,'0'0'25,"0"0"2,0 0-6,0 0-5,0 0-1,11 5-2,-11-5-2,10 0-3,-10 0-1,16-1-2,-16 1-1,18 0 0,-7 0-1,-1 1-1,-1-1 0,5 3-1,-3-2 0,2 1 1,1 1-1,-1-2 0,1-2-1,0 2 1,0-2 0,-2-3 0,-2 1-1,-10 3 0,16-4 1,-16 4 0,9-2 0,-9 2 0,0 0 1,0 0-1,0 0 0,0 0 1,0 0-1,0 0 0,0 0-1,-3 12 1,3-12-1,-3 17 0,1-2 0,0 3 0,1 4 1,-1 1-1,-1 6 0,0 2 0,0 2 0,0 2 0,0 1 0,-1-3 1,1 1-2,0-1 1,1-6 0,-2-3 1,2-6-2,0-4 2,1-4-1,1-10 0,0 11 0,0-11-1,0 0 0,4-12-3,-4 12-3,6-22-8,-3 8-22,4 0 1,-4-8-1,8 5 1</inkml:trace>
  <inkml:trace contextRef="#ctx0" brushRef="#br0" timeOffset="30295.7329">11026 10659 7,'0'0'28,"10"4"3,-10-4 2,0 0-10,2 19-4,-3-9-3,4 7-3,-5 0-4,5 8-3,-5 2-2,2 2-1,-2 2-2,2 2 0,-2-2 0,1 0 0,-1-2 0,0-6-1,0-4 0,1-2 0,1-4-2,0-13-1,1 10-5,-1-10-8,1-17-20,4 6 1,-4-5-1,3-3 1</inkml:trace>
  <inkml:trace contextRef="#ctx0" brushRef="#br0" timeOffset="30628.7519">11003 10685 33,'0'0'31,"0"0"2,0 0-1,0 0-17,4-10-2,-4 10-3,0 0-2,17-5-3,-17 5-1,18-4 0,-7 2-1,3 0 0,0 0-1,4 2-1,0-1 1,0-1-1,-1 0-1,-1 1-1,0 0 0,-3 0-3,0 3-2,-13-2-3,15 1-9,-15-1-17,0 0-1,0 0 1,-3 9 0</inkml:trace>
  <inkml:trace contextRef="#ctx0" brushRef="#br0" timeOffset="30883.7665">11028 10865 50,'0'0'33,"0"0"2,8 14-2,-8-14-19,17 1-2,-17-1-3,22 0-5,-7-2-1,1 1-2,1 1-1,-3-4-3,3 2-3,-4-6-4,3 1-22,-3 3-3,-13 4-1,16-10 1</inkml:trace>
  <inkml:trace contextRef="#ctx0" brushRef="#br0" timeOffset="31766.817">11324 10472 52,'0'0'35,"0"0"0,-9 5 0,9-5-18,0 0-9,0 0-1,18-2-2,-8 2-2,4 1-1,1-1 0,4 0 0,0-1-1,4 4 0,-1-1 0,-1-1-1,-1 0 1,1 2-1,-2 0 0,-1 0 1,-2 1-1,-1-1 0,-4 0 0,0 1 0,-11-4 1,13 9-1,-13-9 0,5 10 1,-5-10-1,-1 12 1,1-12-1,-6 10 0,6-10 0,-8 16 0,2-3 1,1-1-1,0 3 1,1 4-2,1 1 2,0 4-1,1 4 0,1 2 0,1-1 0,2 4 0,0 2 0,1 0 0,-1 3 0,1 1 0,0-1-1,-1-1 1,0-2 0,-3-2 0,0-2 0,0-4 0,-1-2 0,-2-6 0,-1-6-1,-1-2 1,6-11-1,-16 13 1,6-10 0,-3-2 0,-1-3-1,-2 2 1,0 0 0,0 0 0,0 1 0,0 1 0,2-1 1,4 2-1,10-3 0,-16 3 1,16-3-2,0 0-1,0 0-3,0 0-9,3-10-24,6 4 1,-2-5-1,2 3 0</inkml:trace>
  <inkml:trace contextRef="#ctx0" brushRef="#br0" timeOffset="33215.8998">10268 12235 5,'0'0'24,"-12"3"1,12-3-5,0 0-5,-10 3-2,10-3-2,-12 3-1,12-3-2,-11 4-2,11-4 0,-13 9-1,13-9-1,-13 12-1,8-3 0,5-9 0,-13 19 0,6-9-1,4 4 2,-1-4-2,3 3 1,1-1 0,2 1-1,1 0 0,4 0 0,1-2 0,4 1-1,0-4 0,4-1 0,0-1 0,2-2-1,-1-5 1,2-2-1,-3-4 1,2 0-1,-3-3 1,-3-2 0,-2 0-1,-1-1 1,-4-2-1,-2 3 1,-3-2 0,-3 1 0,-2-1-1,-2 4 1,-2-1 0,-1 1-1,-3 4 1,1 0 0,-2 0-1,2 4 0,2 2 0,-1-2 0,11 2-3,-14 1-4,14-1-17,0 0-12,0 0 0,0 0-1,0 0 0</inkml:trace>
  <inkml:trace contextRef="#ctx0" brushRef="#br0" timeOffset="41467.3718">2067 9980 23,'-7'-19'32,"0"7"3,-8-3-2,-3 0-10,-1 10-8,-15-6-2,5 14-4,-9 4-3,-1 5-1,-3 3-1,0 9-1,-3 3 1,4 6-1,5 1 0,7 7-1,7-4 0,12 4 0,9-1 0,11 0 0,9-5 0,9-1 0,6-6 0,7-3-1,2-8-1,2-3 0,1-6-2,1-6-2,2-1-4,-5-14-11,0 1-22,0-5 2,-7-5-1,-3 0 1</inkml:trace>
  <inkml:trace contextRef="#ctx0" brushRef="#br0" timeOffset="41755.3883">2390 9997 58,'10'-6'38,"-10"6"-2,9-5 0,-6 19-10,-3-14-21,3 17 0,-2-1-3,4 9 0,-4 4-1,2 5 0,-2 6 0,1 1 1,-2 1-3,1 0 1,0-3-2,-2-11-3,4-2-4,-5-15-7,2-11-18,0 0-3,9-18-1,-8-5 2</inkml:trace>
  <inkml:trace contextRef="#ctx0" brushRef="#br0" timeOffset="41975.4009">2313 9990 61,'-2'-17'37,"0"0"-1,6 3 3,7 1-24,0-4-6,10 5-2,5-1-3,7 7-1,2-2-2,5 2-1,-1 1-2,0 3-1,1 4-2,-8-4-3,-1 9-9,-13-2-17,-6 4-3,-7 5-2,-12-1 3</inkml:trace>
  <inkml:trace contextRef="#ctx0" brushRef="#br0" timeOffset="42156.4112">2391 10114 60,'-16'10'37,"16"-10"-1,-4 13 2,4-13-24,21-4-2,-3 0-6,9 3-2,1-4-3,5 2-3,6 4-7,-4-3-20,4 0-9,4-1 0,-2-3-1</inkml:trace>
  <inkml:trace contextRef="#ctx0" brushRef="#br0" timeOffset="42657.4399">3368 9817 40,'-29'-3'34,"5"6"1,-10-1 0,-2-2-18,7 9-3,-6-1-5,3 10-2,-4 2-2,5 7-1,-3 3 0,6 8-2,2 3 1,6 3-1,7 1 0,8 2-1,9-2 0,6-3 0,10-2 0,6-7-1,9-5 0,3-4 1,4-6-2,2-9 2,-1-6-2,3-6 1,-2-8 0,-2-3 0,-9-5 0,-2-6 0,-10-3 0,-3 1 0,-11-1 0,-10 0 1,-9 5-1,-7 5-1,-5 3 1,-6 7 0,1 5 0,1 2 0,2 4-2,6 2-1,10 4-3,10-9-7,0 0-26,11 2 1,6-7-1,9 0 1</inkml:trace>
  <inkml:trace contextRef="#ctx0" brushRef="#br0" timeOffset="42951.4567">3738 9888 53,'0'0'37,"-2"10"-1,2-10 0,0 0-11,1 9-20,-1-9-2,0 0-3,5 14-7,-5-14-19,0 0-10,9 10 0,-9-10-1</inkml:trace>
  <inkml:trace contextRef="#ctx0" brushRef="#br0" timeOffset="43352.4796">3797 10214 22,'3'12'30,"-3"-12"0,0 0-5,0 14-6,0-14-4,0 14-3,0-14-4,0 12-1,0-12-2,4 12-1,-4-12-1,0 0 0,13 10-1,-13-10-1,11-6 0,-11 6 0,5-12-1,-3 3 1,-2 9-1,-4-14-1,4 14-2,-16-4-10,2 4-23,14 0 1,-20 0-1,20 0 1</inkml:trace>
  <inkml:trace contextRef="#ctx0" brushRef="#br0" timeOffset="45187.5846">3772 9870 21,'0'0'31,"-9"-7"3,9 7-2,0 0-11,0 0-6,-4 9-4,4-9-4,0 0-2,1 10-2,-1-10 1,4 9-1,-4-9-1,0 0 1,11 6-1,-11-6 0,0 0-2,0 0-3,0 0-30,-1-14-2,1 14-2,-10-11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0:53:31.9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1382 4322 18,'4'25'20,"-8"-13"0,1 8-16,3 7 0,-1 2 1,1 2-1,2 0-2,-2 2 1,0 1-2,4-2-1,-3-2-2,1-3-2,0-5-4,0 0-4,-2-22-9,6 22 0</inkml:trace>
  <inkml:trace contextRef="#ctx0" brushRef="#br0" timeOffset="394.0225">1317 4413 30,'-8'-30'29,"4"6"-3,4 0-4,1-1-4,7 5-4,-1-2-2,7 6-4,1-2-2,2 8-1,1 0-2,5 6 0,4 4-2,-2 3 1,5 3-2,-1 6 0,2 5 0,-4-2-1,2 8-1,-9 1-1,-8 1 1,-8 0-1,-7 3 1,-11-4 0,-11-1 0,-2 0 1,-6-6 1,1 0 2,-4-5-1,3-4 0,3-2 1,8 0-1,6-3-1,4-3 0,12 0-5,0 0-8,0 0-19,18 2 0,-2-3-1,8 3 1</inkml:trace>
  <inkml:trace contextRef="#ctx0" brushRef="#br0" timeOffset="1030.0589">1967 4445 18,'0'0'28,"-13"2"0,-4-4 4,0 2-18,-1 7-2,-5 1-2,2 6-3,-1 1-2,1 1-1,1 3-2,7 3-1,-2 5 2,11-3-2,2 0-1,4 1 0,6-5 1,6-2 0,6-4-1,0-7 0,6-10-1,-2-1 1,1-8-1,-4-6 1,0-2-1,-3-4 0,-6-3 0,-3 3 1,-4 1 1,-2 1 0,-2 2 0,-2 8 0,1 12 1,-5-12 0,5 12-1,0 0 0,-4 19 0,6 0-1,1 2 0,3 0 1,0 2-1,3 2-2,2-2 0,-1-5-6,4 1-12,2-7-12,-7-11-1,1 3 0,-3-14 1</inkml:trace>
  <inkml:trace contextRef="#ctx0" brushRef="#br0" timeOffset="1456.0831">2126 4427 34,'0'0'30,"13"8"1,-13-8-3,15 17-14,-5 3-7,-2 0 0,4 6-3,-4 4-4,-1-2-4,2 1-2,-5-2-1,2-2-1,-5-9-1,2-1 0,-3-15 2,0 0 1,0 0 2,-5-13 2,4-6 2,1-4 3,2 1 0,1-5 1,5 0 2,-1 1-1,4 4 0,0 3 0,3 2 0,-3 5-2,5 1 0,-6 2 0,1 6-1,-11 3 1,17-6 0,-17 6 0,0 0 0,0 0-1,0 0-1,0 0-3,0 0-5,-11-13-17,11 13-7,-15 0-1,15 0 1</inkml:trace>
  <inkml:trace contextRef="#ctx0" brushRef="#br0" timeOffset="1931.1103">2580 4129 62,'0'0'35,"0"0"-1,0 0-4,0 0-18,0 0-6,3 24-1,-4-2-3,3 10-1,1 9-1,0 2 1,-1 6-1,2 1 0,-1 1 0,-1-5-2,4 0-2,-5-12-4,4-1-7,-6-10-10,-1-10-9,3 0-2,-1-13 2</inkml:trace>
  <inkml:trace contextRef="#ctx0" brushRef="#br0" timeOffset="2298.1314">2508 4455 37,'0'0'31,"-13"-16"2,13 16-2,0 0-16,9-14-5,6 10-3,3-2-4,6 1 0,3-1-3,5 2 1,-1-5 0,2 7-1,-3 0 0,-3-3 0,-3 1 0,-6 4 0,-1 0 0,-6 0 1,-11 0 0,13 2 0,-13-2 0,5 11 1,-4-1 0,0 1 0,-1 2 0,3 5-1,-2 1 1,2 3-1,-1-2 0,0-1 0,-1-3-1,2 2-1,1-2-2,-4-16-4,3 12-22,-3-12-7,0 0 1,0 0 0</inkml:trace>
  <inkml:trace contextRef="#ctx0" brushRef="#br0" timeOffset="2473.1415">2781 4212 58,'-9'2'32,"9"-2"0,0 0-5,0 0-38,25 12-17,-25-12-2,18 6-1,-8-4-1</inkml:trace>
  <inkml:trace contextRef="#ctx0" brushRef="#br0" timeOffset="2980.1705">3243 4380 52,'-11'5'36,"-2"1"0,-3-7 1,-1-2-14,0 4-17,-7-4 0,3 4-1,-1 0-3,3 8-1,0 1 0,2 2-1,3 7 1,4 2-2,6 0 1,3 3 0,7-1 1,3-6-1,7-2 0,4-2 0,2-5 0,1-5 0,0-6-1,-1-4 0,-3-4 1,-2-1-1,-5-4 1,-3-6 0,-5 1 0,-1-1-1,-4 1 2,-2 3-1,0 3 0,0 3-1,3 12 1,0 0-1,0 0 1,-8 11 0,10 4 0,3 2-1,2 3 1,2 2 0,2-1-1,0-6-2,4 1-5,-6-6-14,2-3-13,1-4-1,-12-3-1,20-17 1</inkml:trace>
  <inkml:trace contextRef="#ctx0" brushRef="#br0" timeOffset="3220.1841">3392 4086 63,'0'0'34,"10"19"1,-5 0-1,-7 6-26,7 11-1,-4 3-1,4 11-2,-2-1-1,2-1 0,-1-3-2,2-3 0,1-5-4,-3-10-7,0-9-26,2-4 0,-6-14-1,0 0 1</inkml:trace>
  <inkml:trace contextRef="#ctx0" brushRef="#br0" timeOffset="3795.2171">4460 4141 22,'1'-17'29,"-1"17"0,-22-12-3,2 7-11,3 5 0,-4 2-5,4 5-3,-3 4-2,5 7-1,1 5-1,3 6 0,2 4 0,5 7-2,2 3 1,4 3 0,1 0-2,4-2 1,0 0-4,-1-7-6,4 2-12,1-6-12,-10-13 0,2-4-1,-3-16 1</inkml:trace>
  <inkml:trace contextRef="#ctx0" brushRef="#br0" timeOffset="3995.2285">4190 4444 21,'0'0'29,"24"3"-1,-8-3 2,13 3-11,0-1-14,0 1-2,5 0-4,2-1-9,2 1-14,-6-8-6,4 3 1,-12-11 0</inkml:trace>
  <inkml:trace contextRef="#ctx0" brushRef="#br0" timeOffset="4377.2504">4622 4365 21,'10'11'30,"-10"-11"1,-1 16 1,0 2-13,-3-3-7,5 8-1,-4-3-4,4 5-3,-1-6 0,5 4-1,0-5-1,4-7 0,0-6-1,4-1 0,3-8 0,0-4 0,2-5 0,1-6-1,-4-4 0,2 0 0,-5 1 1,-2-3 0,-5 4 0,0 7-1,-6 3 1,1 11 0,0 0 0,0 0-1,-10 18 1,8 1-1,2 1 0,0 1 1,2-1-2,1-1-1,5 0-3,-4-6-8,4-2-23,2-5 2,-10-6-2,19-6 1</inkml:trace>
  <inkml:trace contextRef="#ctx0" brushRef="#br0" timeOffset="4750.2716">4985 4359 29,'5'17'30,"-7"-7"2,6 11-5,-8 2-8,4-2-12,3 5-1,-1-4-2,3 1-1,1-6-2,4 1 0,1-6 0,0-6 0,2-6-1,0-3 1,1-4 0,-1-6 0,1-3-1,-3-3 1,0-1-1,-1 3 2,-2 2 1,-2 0-1,-2 5 0,-4 10 0,0 0 0,0 0 0,5 16-1,-5-4-1,1 6-4,0-2-7,5 1-21,3 3-2,-6-8 0,9-3 0</inkml:trace>
  <inkml:trace contextRef="#ctx0" brushRef="#br0" timeOffset="5038.2882">5476 4372 41,'-27'5'32,"13"1"2,-5-5-1,4-1-12,1 6-14,-2 0-1,6 0-2,0 2-2,5 6-1,2-4 0,4 4 0,5 3-1,2-3 1,3 2-3,5-1-1,3 2-4,-4-9-16,3-2-10,5-4-2,-6-9 1,5 2 0</inkml:trace>
  <inkml:trace contextRef="#ctx0" brushRef="#br0" timeOffset="5318.3042">5698 4059 50,'0'0'32,"-5"19"0,0 1-4,3-4-16,4 10-4,-5-1 0,8 10-2,-2 1-1,4 5-2,-2-2 0,2-4-2,0-3-3,0-2-1,1-1-3,-6-14-5,3-3-9,-5-12-10,0 0-5,0 0 1,-6-16 3</inkml:trace>
  <inkml:trace contextRef="#ctx0" brushRef="#br0" timeOffset="5626.3218">5696 4366 25,'-12'-24'28,"12"24"0,1-14-5,-1 14-8,13-10-2,-13 10-5,24-4-2,-8 1-1,5 2-2,1 1-1,2-2 0,-1 1-1,2 2 1,-2-1 0,-3-2 0,-5 0 0,1 3 2,-16-1 0,17 1 0,-17-1 1,9 13 0,-9-13-2,0 23 1,-2-7 0,1 3-1,-1 1-1,1 2-1,-1-3 0,0-2-3,5-2-3,-3-15-9,0 0-24,0 0 1,0 0 0,12-17 0</inkml:trace>
  <inkml:trace contextRef="#ctx0" brushRef="#br0" timeOffset="5780.3306">5948 4145 50,'-10'-13'33,"10"13"2,-10-6-6,10 6-14,0 0-37,-2-9-7,2 9-4,14-3 0</inkml:trace>
  <inkml:trace contextRef="#ctx0" brushRef="#br0" timeOffset="6174.3531">6112 4326 51,'-15'22'32,"8"5"3,-3-4-5,7-7-15,4 6-8,0-6-2,7 0-1,5-5-3,3-2-1,4-5-1,1-3 0,1-3-1,-2-10 0,2-1-1,-3-4 0,-3-3 1,-6-5 1,-4-1 1,-4-3 0,-7 2 2,-1 6-1,-8 2 3,-6 3-2,-2 7 0,-1 11-1,-2 3 1,1 8-2,5 4-3,2-1-2,9 8-9,7-3-10,4-4-10,12-1 0,3-7 2</inkml:trace>
  <inkml:trace contextRef="#ctx0" brushRef="#br0" timeOffset="6554.3749">6400 4276 67,'0'0'35,"0"0"-2,4 13-5,-9-4-18,5 10-4,-4 1-3,2 0 0,1 2-2,3 1 0,1-4 1,0-4-1,0-4 1,-3-11-1,11 10 0,-11-10 1,16-9-1,-8-2 0,2-6 0,2 2-1,1-1 1,-2-4-1,1 5 0,-2 4 0,-1 2 0,1 5 1,-10 4-1,13 10 1,-9-1 0,2 10-1,1-3 2,-2 1-1,1 0-2,-2-2-3,4-4-31,-3 3-2,-5-14 1,0 0-1</inkml:trace>
  <inkml:trace contextRef="#ctx0" brushRef="#br0" timeOffset="7422.4245">8263 3922 32,'5'-12'30,"-5"12"2,-3-16 0,-5 5-17,8 11-4,-20-15-1,7 13-2,-7-2-3,4 6-1,-5 0-1,1 7-1,1 2 0,1 4-1,3 3 1,4 6-1,6 4 0,2 1-1,2 2 1,5 4-2,3 0 2,4 2 0,0-2-2,0-3 1,1-1-2,-3-2-1,2-1-4,-7-11-10,-2-5-17,-2 2-1,0-14 0,-12 9 1</inkml:trace>
  <inkml:trace contextRef="#ctx0" brushRef="#br0" timeOffset="7627.4363">7957 4264 35,'1'-10'31,"-1"10"3,16-12 0,-3 0-16,6 6-6,-2-5-1,8 8-5,3-5-2,3 2-4,2 0-2,-1-1-8,4-3-22,-1 6-2,-6-6-1,1 2 1</inkml:trace>
  <inkml:trace contextRef="#ctx0" brushRef="#br0" timeOffset="9205.5265">8620 4014 51,'0'0'34,"0"0"-1,0 0-3,0 0-16,-1 10-8,1-10-2,0 0-6,0 0-12,11 13-15,-11-13-4,0 0 0,4 11 0</inkml:trace>
  <inkml:trace contextRef="#ctx0" brushRef="#br0" timeOffset="9386.5368">8618 4144 34,'4'12'29,"-4"-12"1,5 11-1,-5-11-18,0 0-7,5 13-5,-5-13-13,11 17-14,-11-17-2,6 15 1,-6-15 0</inkml:trace>
  <inkml:trace contextRef="#ctx0" brushRef="#br0" timeOffset="10202.5836">9247 3904 35,'5'-11'29,"5"10"1,-10 1 0,0 0-19,0 0-3,-4 17-1,-1 6-3,-5 2 0,1 8-2,-4 4 0,0 4 0,-2-1 0,0 0-1,2-5 0,2-3-1,3-5 2,-1-6-2,5-8 1,1-3 0,3-10 0,0 0 0,11-10 0,-4-7 0,-1-6 0,4-4 0,-1-6 0,4-6-1,-3-1 0,2 1 0,-2 0 1,1 4 0,0 4 0,-1 5 1,-3 6-1,0 7 2,-2 3-1,-5 10 0,0 0 0,12 8-1,-9 8 1,3 4-1,2 5 1,0 5-2,2 3 2,2 2-1,0 0 0,0-2-1,4-2 0,-3-3-2,1-4-1,-4-5-3,5 3-6,-12-13-9,0 0-16,-1 1 1,-2-10 0,-15-5 1</inkml:trace>
  <inkml:trace contextRef="#ctx0" brushRef="#br0" timeOffset="10408.5952">9177 4159 40,'0'0'31,"14"-3"2,4 3-2,-1 0-15,4-5-8,8 6 1,-1-2-3,3-1-5,1 1-10,-2 5-23,-4-9-1,2 1 0,-10-4-1</inkml:trace>
  <inkml:trace contextRef="#ctx0" brushRef="#br0" timeOffset="11337.6485">9909 4015 14,'0'0'23,"7"-13"-4,-7 13-3,0 0 0,0 0-3,3-9-3,-3 9-1,0 0-1,0 0-2,-11 1-1,11-1-1,-13 10-1,4-5-1,-2 7 1,-1-1-1,-1 2 0,1 1 0,1 2 0,4-1-1,3 1 1,7-1 0,4-3 0,5-2 0,10 2 0,2-4 0,7-1 0,2-4-1,1-1 0,0-3 0,-1 2 0,0-2-1,-3-4 1,-2 1-1,-4 0 0,-6 0 1,0 0-1,-5 2 0,-1-2 0,-12 4 0,12-5-1,-12 5-1,0 0 0,0 0-3,0 0-3,9-3-7,-9 3-15,0 0-4,0 0 3,-5-14-1</inkml:trace>
  <inkml:trace contextRef="#ctx0" brushRef="#br0" timeOffset="11677.6678">10202 4068 8,'6'11'28,"-6"-11"0,0 0 3,15 7-11,-15-7-6,23 4-1,-11-4-3,6 5-3,-2-3-2,2 3 1,-2 0-4,-1 1 0,-1 1-1,-2-1 0,-2 1 0,-10-7 0,11 15-1,-11-15 1,0 14 0,0-14 1,-8 13-2,8-13 1,-18 11 0,9-4-1,0-1-1,-1-3-2,5 7-4,-4-8-11,9-2-16,0 0 0,-13 6 0,13-6 1</inkml:trace>
  <inkml:trace contextRef="#ctx0" brushRef="#br0" timeOffset="13482.7712">10733 3892 43,'0'0'30,"0"-10"3,0 10-12,0 0-5,0 0-3,9 15-5,-6 1-2,2 8-3,-2 4 0,2 5 0,-1 3-1,2 3 0,-2 0 0,0 0-1,-1-7-1,0-1-1,0-4-3,-2-7-2,4 0-5,-5-20-9,-6 11-14,6-11-1,0 0 1,-13-19 2</inkml:trace>
  <inkml:trace contextRef="#ctx0" brushRef="#br0" timeOffset="14057.8041">10624 3943 28,'9'-21'30,"3"12"1,-1-7 2,2 2-17,11 6-2,1-6-2,7 7-2,1-1-5,3 5 0,-1 1-2,-2 4-1,-3 2-2,-4 3 1,-8 3-1,-7 4 0,-7 0 0,-8 3 0,-7 2 0,-7 1-1,-6 0 1,-4-2 0,-2-1 0,0-2 0,4-2 0,2-2 0,6-4 0,6-3 0,12-4 0,0 0 0,21 9 1,3-7 0,4 1 0,4 2 0,2 0 0,3 5 0,-3 0 0,-5 1 0,-7 5-1,-5 2 1,-7 3-1,-6 2 0,-4 1-1,-6-2 1,-5 3 0,-5-2 0,-2 0 0,-5-7 0,-2-1 0,0-3 1,-1-5-1,3-1 2,1-6-1,3-1 0,5-6 0,5 3 0,9 4-1,-8-15-1,8 15-6,10-10-25,-10 10-5,23-11 1,-9 5-2</inkml:trace>
  <inkml:trace contextRef="#ctx0" brushRef="#br0" timeOffset="14692.8404">12151 4005 22,'0'0'27,"9"17"0,-9-17 2,5 19-15,-1 0-6,-3-1 0,3 5-2,-2-3-2,3-1-1,-3-1-1,2-4-1,-1 0-3,-3-14-6,7 9-11,-7-9-11,0 0-1,7-14 2,-14-6-2</inkml:trace>
  <inkml:trace contextRef="#ctx0" brushRef="#br0" timeOffset="14858.8499">12097 3896 31,'0'0'24,"0"0"1,13-2-1,-13 2-24,12-4-5,-12 4-11,14 1-9,3 6-1,-17-7 2</inkml:trace>
  <inkml:trace contextRef="#ctx0" brushRef="#br0" timeOffset="15306.8754">12498 3994 40,'0'0'31,"-13"12"1,-4-6-5,-1-3-13,1 7-2,-4-7-3,2 8-2,-2-6-2,8 1-1,-1 0-2,14-6 0,-13 10-1,13-10-1,5 10 1,-5-10-1,20 9 0,-7-2 0,4 0 0,1 1 1,1 1-1,0 0 0,-3 2 0,0 1 0,-4 2 0,-3-3 0,-3 2 0,-5 0 0,-3 0 0,-5-3 0,-2 0 1,-3-2-1,-3-4 0,1 0 1,-1-3 0,2-1-1,2-2-1,1-1-3,10 3-17,0 0-14,-1-17 1,1 17-2,16-22 1</inkml:trace>
  <inkml:trace contextRef="#ctx0" brushRef="#br0" timeOffset="16707.9556">13734 3732 14,'0'0'20,"0"0"-1,-6-15 0,6 15-9,-14-6 0,4 4-2,0 0-1,-2 1-1,2 4-2,-3 1-1,1 2 0,-3-1-1,1 4 0,-1 0-1,1 5 0,0-1 0,2 4-1,3 0 1,0 6 0,6 1 0,1 2 0,5 4 0,3 3-1,2 0 1,-1 1-1,1-2 0,1 0 0,-3-2 1,-2-1-2,-2-6-3,-3-7-4,-3-3-9,4 1-12,-13-13 1,13-1 0</inkml:trace>
  <inkml:trace contextRef="#ctx0" brushRef="#br0" timeOffset="16901.9667">13392 4025 6,'0'0'23,"6"-11"0,9 13 0,0-2-15,1 0-1,4 0-1,3 0-6,0 2-4,3 0-6,5 7-8,-10-10-6,12 10 1</inkml:trace>
  <inkml:trace contextRef="#ctx0" brushRef="#br0" timeOffset="17347.9922">13796 3995 25,'0'0'26,"0"0"0,0 0-9,0 0-3,0 0-2,0 0-4,4 18-3,-7-6-1,3 6 0,-2-1-1,-1 3 0,1 0-1,4-2-1,-1-2 0,6-1-1,-2-4 0,4-6 1,1 0-1,4-7 0,-1-5 0,2-2 0,-1-5 1,1-4-1,-2-1 0,-1-3 0,-3 1 1,-2 0-1,-4 1 0,-1 4 0,-1 3 0,-1 13 0,-4-9 0,4 9-1,-4 14 1,3 2 0,1 3 0,1 3 0,2 3 0,2 1 0,2-4 0,0-2 0,4-1-3,-2-9-4,3-3-14,6-3-9,-8-14-1,8 3 1</inkml:trace>
  <inkml:trace contextRef="#ctx0" brushRef="#br0" timeOffset="17737.0144">14151 3946 18,'3'24'24,"-8"-7"1,8 11 1,-2-1-20,1 1 0,2-1-1,3-4-1,-1-1 0,2-6-1,2-6-1,2-5-1,1-6 0,-3-6 0,5-2 0,-4-7 0,1-3 0,-3-4 0,2 0-1,-3 3 2,0 1 0,-5 4-1,2 5 1,-5 10 0,0 0 0,8 9 0,-6 6 0,1 0-2,1 6 1,2-1-1,-1 0-3,7 0-7,-2-3-17,0-9-3,9 2 0,-6-11 1</inkml:trace>
  <inkml:trace contextRef="#ctx0" brushRef="#br0" timeOffset="18024.0308">14617 3984 54,'0'0'34,"-24"-6"-2,11 7 1,-1 2-24,-7 0-3,3 7 0,-1 0-4,2 4-1,0 3 1,5 4-2,4-1 0,4 3 0,4-3 0,4 0 0,6 0 0,4-6 0,4 0-2,0-9-2,7 0-8,-6-7-11,2-7-10,7-2-1,-9-8 1</inkml:trace>
  <inkml:trace contextRef="#ctx0" brushRef="#br0" timeOffset="18292.0462">14774 3723 35,'-3'-10'31,"3"10"1,0 0 1,3 16-12,-3 6-13,-2 0-1,2 10-2,-3 4-1,7 7-1,-3-1 0,3 4 0,0-4-2,2-1-2,2-5-1,-1-6-3,4-1-6,-8-14-1,5 1-8,-6-7-8,-2-9-6,0 0 1,-4-14 2</inkml:trace>
  <inkml:trace contextRef="#ctx0" brushRef="#br0" timeOffset="18632.0657">14727 4028 28,'-15'-20'28,"14"9"1,1-2-7,4 4-6,7 4-5,3-3-4,5 4-3,1-2-1,4 6 0,3 0-1,-2 2-1,-1-1 0,-1 1 0,-2 0 0,-1 1-1,-5-2 1,-3 1-1,-3-1 1,-9-1-1,12 7 1,-12-7 1,3 10 0,-3 1-1,0 0 2,1 4 0,-4 1 1,3 3-1,-3-3-1,2 6 0,-1-5-1,2-1 0,-1-2-4,1-14-7,0 0-25,9 10 1,-9-10-1,11-18 1</inkml:trace>
  <inkml:trace contextRef="#ctx0" brushRef="#br0" timeOffset="18813.076">14990 3829 58,'0'0'33,"0"0"-1,-9-7-2,9 7-28,0 0-13,0 0-19,17 7-3,-17-7 1,23 7 0</inkml:trace>
  <inkml:trace contextRef="#ctx0" brushRef="#br0" timeOffset="19187.0974">15192 3962 43,'-19'19'32,"7"8"1,-8-4 0,8-4-20,5 10-6,0-6 0,7-1-2,3-3-2,10-2-1,0-6-1,6-2 0,3-6 0,1-7-1,1-7 0,1-2 0,-2-5 1,-5-3-1,-2-3 0,-5-5 0,-7-1 0,-7 2 1,-6 1-1,-6 3 0,-2 6 0,-5 5 1,-2 7-2,0 9 2,1 11-2,-1 3-1,10 8-3,1-1-10,9 1-18,8 1-1,1-4 0,11-2 0</inkml:trace>
  <inkml:trace contextRef="#ctx0" brushRef="#br0" timeOffset="19601.1211">15475 3938 56,'0'0'33,"-3"19"-2,-8-5 0,3 3-26,3 8-1,1 2-1,3 2-2,3-3 0,4 2 0,1-6 0,5-5-1,1-7 1,5-6-1,-1-7 0,1-5 0,-1-6 0,-1-7 0,-2-4 0,0-5 0,-3 0 0,1 2 2,-3 2-2,-1 4 0,-2 6 0,-1 7 1,-5 9 0,4 12 0,-3 6 0,-1 5-1,-1 1 1,1 4-2,3 3-2,-1-5-6,5-2-10,6-3-13,-6-12-2,9-1 1,-3-9 1</inkml:trace>
  <inkml:trace contextRef="#ctx0" brushRef="#br0" timeOffset="20029.1456">15938 3977 45,'-20'7'32,"4"8"2,-7-4-2,3 0-13,4 6-13,0-3-1,10 2-3,3-2-2,7 1 1,6-3-1,1-3 1,7-3-1,0-3 0,4-3 0,-3-3 0,0-3 0,-2-5 0,-3-2 0,-3-1-1,-3-1 2,-4-5-1,-4 0 0,-2 0 1,-2 1-1,-2 5 1,0 4-1,6 10 1,-15-5 0,10 17-1,0 2 2,3 5-1,2 1 0,3 4-1,3-1 1,3 0-1,3-5-1,-1-3-1,2 1-4,0-7-9,-1-5-19,1 1 0,-13-5-1,20-8 1</inkml:trace>
  <inkml:trace contextRef="#ctx0" brushRef="#br0" timeOffset="20283.1601">16125 3722 53,'6'-10'34,"-6"10"0,5 20 1,2-5-21,1 13-7,-4 3-1,5 11-2,-2 2 0,0 5-2,-2-3 0,1 1-2,-3-7 1,-1-3-2,2-3-3,-5-14-17,2-9-16,-1-11 1,0 0 0,16-9 1</inkml:trace>
  <inkml:trace contextRef="#ctx0" brushRef="#br0" timeOffset="21111.2075">16946 3913 33,'8'26'29,"-3"-11"3,8 8-1,4 2-20,-5-2-1,3 4-1,-2-5-4,0 2-1,-4-8-3,-2-1 1,1-5-2,-8-10 0,0 0 0,0 0 0,0 0 0,-15-17-1,6 0 1,-1-6 0,-2-1-1,5 0 2,0-2 0,5 3 2,1 1-1,5 2 0,1 4 0,4 6 1,4 1-1,0 3 0,0 1-2,2 2-2,-1 7-4,-1-4-14,-2 2-14,6 3 0,-8-3 0,2 3 0</inkml:trace>
  <inkml:trace contextRef="#ctx0" brushRef="#br0" timeOffset="21579.2343">17255 4035 37,'0'0'29,"14"11"2,-3-14 1,3 1-23,10 3 0,1-5 0,4 0-4,-3-1 0,2 1-1,-4-3-1,-1 2-1,-4-1-1,-3-1 0,-7-3-1,-9 10 1,8-17-1,-10 7 0,-5-2 0,-4 2 1,-8-2-2,-2 3 2,-3 4-1,-3 2 0,-3 4-1,0 5 1,3 7 1,3 2-1,6 6 1,3 4-1,5-1 1,7 4 0,6-1 1,5 1-1,5-4 0,5 0 0,2-4 1,3-3-1,1-6-1,3-3-2,3-2-3,-3-12-12,-1-2-18,5-2 0,-6-10-1,1 2 1</inkml:trace>
  <inkml:trace contextRef="#ctx0" brushRef="#br0" timeOffset="21846.2494">17686 3649 67,'0'0'34,"3"15"-1,-6-2 1,1 9-28,5 7-1,-4 5-2,2 6 0,-1 6-1,2 1 0,-2-3 0,2-1-1,0-3 0,-1-3-3,5-4-1,-4-8-7,7-9-27,1-2 3,-10-14-2,21 6 1</inkml:trace>
  <inkml:trace contextRef="#ctx0" brushRef="#br0" timeOffset="22314.2763">18013 3916 69,'-12'-2'35,"-1"7"-1,-7-2 2,-11 6-30,7 5-2,-4 3 0,4 1-3,4 3 0,4 0 0,5 0 0,7 0-1,7-6 1,5 1-1,6-6 1,3-2 0,4-3 0,2-5-1,0-6 0,1 0 1,-2-4-1,-4-6 1,0-2-1,-5-2 0,-5-3 0,-3 2 1,-4 0-2,-3 0 2,-3 4-1,-1 5-1,6 12 2,-14-6-2,14 6 1,-11 18 0,6 0 0,3 5 0,1 4 0,3 0 0,5 1-2,-1-4-2,5 1-5,-3-9-16,5-7-11,2-4 1,0-9-3,2-2 3</inkml:trace>
  <inkml:trace contextRef="#ctx0" brushRef="#br0" timeOffset="22875.3084">18252 3570 56,'-1'23'32,"-5"2"0,4 16 0,0 2-27,0 6-1,5 4 1,-2 1 0,3 3-3,-1-7 0,2-6-1,-1-7-1,-2-7-2,3-6-1,-4-10-4,3-3-1,-4-11-1,0 0-1,-10-12 0,6 2 1,-5-3 3,3-1 2,-2-3 4,-1 3 2,4 1 3,2 0 1,5 4 1,2-1 0,8 1 0,-1 1-2,6 5 1,0-5-2,5 7 1,-6-4-1,5 4 1,-5-1-1,2 3 0,-5-2-1,3 1 0,-6-1 0,1 1-1,-11 0-1,14 0 1,-14 0-1,0 0 0,9 12 1,-8-1-2,-3 2 2,1 2-1,-1 0 0,0 1-1,-1 0 2,0-2-3,1-2-2,2-12-3,0 10-16,0-10-15,0 0 1,15-7-1,-8-6 0</inkml:trace>
  <inkml:trace contextRef="#ctx0" brushRef="#br0" timeOffset="23055.3187">18427 3763 58,'0'0'32,"0"0"-1,0 0 0,0 0-29,0 0-10,18 17-23,-18-17-1,19 10 1,-19-10 0</inkml:trace>
  <inkml:trace contextRef="#ctx0" brushRef="#br0" timeOffset="23471.3425">18663 3917 51,'-21'11'31,"7"11"2,-4-3-2,4 1-24,7 5 0,1-2-3,7 2-1,2-6 0,8 3-1,3-8-1,3-5 1,3-3-2,4-5 1,1-5-1,0-3 1,1-6 0,-3-4-1,-4-2 0,-4-4 1,-4-1-1,-5-1 0,-7 0 0,-7 1 0,-6 4 0,-3 2 1,-2 6-2,-4 5 2,-1 7-2,0 6 0,4 8-2,0-3-9,12 8-15,4 4-6,0-7-2,11 5 2</inkml:trace>
  <inkml:trace contextRef="#ctx0" brushRef="#br0" timeOffset="23891.3665">18917 3913 54,'0'0'31,"-4"21"0,-2-11 0,7 5-25,-1 5-4,4 0 0,2 2-1,0-1 0,1-2-1,1-7 1,2 1-1,0-8 1,1-5 0,0-4 0,-1-6 0,4-2-1,-2-5 1,1-2 0,2-2 0,-2 1-1,1 4 3,-3 1-2,0 6 2,-11 9-2,17-4 2,-17 4 0,11 21-1,-8-6 1,4 3-2,-3-1 1,0 4-2,1-2 0,-3-5-9,-1-4-27,5 0 2,-6-10-2,0 0 1</inkml:trace>
  <inkml:trace contextRef="#ctx0" brushRef="#br0" timeOffset="26316.5052">20451 3633 0,'1'-12'15,"-1"12"1,0 0-4,-15-11-5,5 6-1,-1 4-1,-1-3-1,0 4 0,-3 1-1,1 2 1,1 3-1,-1 2 0,0 1 0,1 3 0,-1 5 0,3-1 0,2 5 2,0-2-1,3 5 2,2 0-1,4 3 0,1-3 0,3 2-1,-1-3-1,4 1 0,-2 1-1,1-5-1,-2 0 1,-1-1-1,-2-1-1,-2 0-1,-1-2 0,-5 0-3,1-2-3,-5 0-3,1-4-5,0 3-9,-7-11-4,11 7 0</inkml:trace>
  <inkml:trace contextRef="#ctx0" brushRef="#br0" timeOffset="26577.5201">20069 3908 9,'0'0'26,"0"0"2,4-16 2,5 12-15,10 2-1,0-4-3,10 4-3,0-3-2,5 3-2,2-2-3,1 2-3,1 2-7,-4 2-16,-5-4-5,1 4-2,-10-6 2</inkml:trace>
  <inkml:trace contextRef="#ctx0" brushRef="#br0" timeOffset="27089.5494">21127 3736 8,'-4'-12'26,"4"12"1,-12-17 3,-2 9-14,-2 1-2,-7 0-1,-1 7-6,-7 1-1,-1 5-1,-7 1-1,-2 6-2,-2 3-1,3 4 0,1-1 0,5 2-1,6-3 1,10 3-1,10-1 1,13-2 1,9-2-1,9-1 1,8-2 1,5-2-1,5-2 0,0 0 0,-1-3-2,-2-2-2,-3 3-9,-9-5-14,-8-3-7,-1 5-3,-17-4 3</inkml:trace>
  <inkml:trace contextRef="#ctx0" brushRef="#br0" timeOffset="27285.5606">20734 4072 23,'22'7'28,"-1"-10"1,12 4 1,3-1-19,1-2 0,2 0-8,-2 1-12,-1 4-16,-8-7-4,4 7 0,-12-8 0</inkml:trace>
  <inkml:trace contextRef="#ctx0" brushRef="#br0" timeOffset="27825.5915">21552 3749 27,'0'0'28,"16"2"0,-16-2 1,1 19-14,-5 4-9,-6 2-1,0 7 0,-6 4-2,-3 5 0,-4-3 0,0-1-1,2-4 0,0-4-2,5-7 1,3-5-1,13-17 0,-9 9-1,9-9 1,11-14 0,-1-2 0,4-7 0,1-7 0,3-6 0,1-7 0,-1-4 0,1-1 1,-1 2 2,-3 1-1,0 9 3,-5 5 0,0 10-1,-6 9 0,-4 12 0,0 0 0,15 21-2,-10-1-1,2 9 0,2 3 0,3 6 0,2 1 1,4 3-1,-3-3 0,2-1-1,-1-6 1,0-5-2,-1-3 0,-3-7-5,1 1-10,-8-7-20,-5-11 0,0 0-1,0 0 1</inkml:trace>
  <inkml:trace contextRef="#ctx0" brushRef="#br0" timeOffset="28039.6038">21413 4006 42,'0'0'31,"9"3"2,6-6 0,8 1-22,11 4 0,1-2-2,7 0-5,-3 0-3,-2-1-8,3 2-11,-5-2-15,-7-7-1,2 7 1,-12-11-1</inkml:trace>
  <inkml:trace contextRef="#ctx0" brushRef="#br0" timeOffset="28308.619">22336 3778 34,'0'0'30,"0"0"1,0 0 0,0 0-16,-18 22-5,1-6-4,3 5-2,-7 2-1,4 4 0,-2 0 0,2 0-2,1-2-1,0-5-4,2 0-6,-3-5-14,-2-7-8,6-1-2,-10-12 2</inkml:trace>
  <inkml:trace contextRef="#ctx0" brushRef="#br0" timeOffset="28547.6328">21915 3800 28,'13'3'30,"0"-4"3,8 11-1,0 5-14,3-5-6,11 9 0,-4-1-5,6 3-2,-4 0 0,2-1-3,-2-1 0,-2 0-1,-1-3-1,-6-1-4,3 0-7,-6 1-24,-5-13 0,2 4 0,-7-9 0</inkml:trace>
  <inkml:trace contextRef="#ctx0" brushRef="#br0" timeOffset="28841.6494">22740 3713 56,'0'0'34,"12"5"0,-12-5 1,8 16-23,-1 8-6,-5 0 1,6 8-3,-2 0 0,1 5-1,-3-3-1,2 0 0,-3-5-2,0-5-2,2-2-4,-8-9-10,-2-4-21,5-9 1,0 0-1,-11 2 1</inkml:trace>
  <inkml:trace contextRef="#ctx0" brushRef="#br0" timeOffset="29398.6815">22629 3691 49,'2'-10'33,"0"-1"3,10 4-2,0 5-20,4-9-3,11 10-3,2-2-3,5 5-1,5-1-1,6 5-1,-2 2 0,-2 1-1,-4 2 0,-4 2-1,-8-1 1,-6 4-1,-10 0-1,-16 0 0,-8 1-1,-5 1 0,-7 0-1,-6-3 1,2 1 0,-1-4 1,3-1-1,7 0 2,7-3 0,6-2 0,9-6 0,9 13 1,7-7-1,5 1 0,5 1 1,3 2 0,3-1 0,2 1 0,-3 4 0,-5 0 0,-3 2 0,-2 0 0,-8 2-1,-5 0 0,-4 2 0,-9 0-1,-4-3 0,-5-1 1,-5-3-2,-7 1 2,-2-5-1,0-3 2,1-2-1,3-2 1,3-3-1,2 0 0,7 1-4,2-1-29,10 1-4,3-14 0,-3 14 1</inkml:trace>
  <inkml:trace contextRef="#ctx0" brushRef="#br0" timeOffset="37381.138">1577 6056 39,'0'0'21,"6"-12"2,-6 12 2,-1-9-12,-5-1-1,6 10-1,-13-13-2,13 13-2,-23-13-1,12 12-2,-5-3-1,5 4 0,-4 4-1,1 3-2,-2 0 0,3 9 1,1 0-1,1 2 0,0 2 1,0 6 0,4-1 0,5 3 0,3 3 1,3-2 0,1 1 0,4 6-1,1-2 0,1-2 1,1-1-1,-3 2 0,-2-4-1,1 0 1,-2-6-1,-3-6 0,-1-1-2,-2-3 0,0 1-3,0-14-3,0 0-8,-15 5-10,15-5-9,-14-11-1,5-2 2</inkml:trace>
  <inkml:trace contextRef="#ctx0" brushRef="#br0" timeOffset="37622.1519">1272 6412 9,'-11'-6'28,"11"6"2,0 0 1,-5-12-12,16 11-2,0-9-1,10 9-3,1-6-2,6 1-2,-2-5-3,0 9-2,2-2-1,1-1-1,-1 4-2,-5-3-4,0 8-15,-2 0-18,-4-4 2,-3 3-2,-14-3 1</inkml:trace>
  <inkml:trace contextRef="#ctx0" brushRef="#br0" timeOffset="38237.187">1826 6222 43,'0'0'29,"0"0"0,0 0-2,-3 10-18,3-10-17,7 17-9,-7-17-12,12 15 1,-12-15-1</inkml:trace>
  <inkml:trace contextRef="#ctx0" brushRef="#br0" timeOffset="38410.1968">1898 6392 26,'0'0'29,"-1"13"2,1-13-4,0 0-15,0 0-3,6 11-6,-6-11-14,0 0-16,18 8-4,-18-8 2,19 5-2</inkml:trace>
  <inkml:trace contextRef="#ctx0" brushRef="#br0" timeOffset="39012.2312">2476 6071 44,'0'-9'29,"0"9"2,0 0-7,0 0-14,-3 12-2,-1 1 0,1 9-3,-5 4-2,2 7 0,-5 4-1,0 8-1,-3 1 2,1-3-2,0-3-2,1-2 2,2-6-2,1-8 2,3-10-2,6-14 1,0 0 0,4-13 0,4-7 1,1-10-1,2-7 1,4-8-1,-1-7 0,1-2 0,-2 2 1,1 1 0,-3 4 0,-2 10 1,-2 8 0,-2 7 0,1 12-2,-6 10 2,13 10-1,-3 9-1,1 7 1,3 6-1,3 4 0,2 12 0,-2-1 2,2 0-1,-3-1-1,1-1 0,-4-8 0,0-3-2,-1-2-1,-5-13-3,4-3-7,-8-4-10,-3-12-12,3 12-1,-3-12 3,0 0 0</inkml:trace>
  <inkml:trace contextRef="#ctx0" brushRef="#br0" timeOffset="39207.2425">2448 6406 40,'0'0'32,"-16"-11"1,16 11 0,0 0-18,14-10-7,6 9 1,0-2-4,7 0-3,2 2-5,2-2-13,-1-1-17,8 5-1,-9-6 0,5 2 0</inkml:trace>
  <inkml:trace contextRef="#ctx0" brushRef="#br0" timeOffset="39708.271">3224 6135 8,'0'0'28,"0"0"1,0 0 4,-17 3-14,3-2-3,0 11-3,-4-3-2,1 5-2,-3 0-1,6 4-3,-2-2-2,6 5 0,4-1 0,4-3-1,5-1-1,7 2-1,6-5 1,4-2 0,4-3-1,4-4 0,1-6 0,1 2-2,1-3 0,-3-6-1,0 3-3,-5-2-3,2 5-9,-7 1-16,-3-4 0,1 2-1,-16 4 2</inkml:trace>
  <inkml:trace contextRef="#ctx0" brushRef="#br0" timeOffset="40054.2908">3395 6202 27,'0'0'30,"0"0"2,8 13 1,-8-13-15,15 8-8,5 0-1,0-5-2,6 6 0,-1-3-4,4 2 0,-3-5-2,-2 6 0,-1-1-1,-5-3 1,-6 0-1,-2 1-1,-10-6 2,4 12-1,-9-3 0,-4-4 0,-1 3 0,-4 2-1,1 0 1,-3-3 0,3 2-3,2-2-2,11-7-6,-13 15-14,13-15-8,0 0-2,0 0 2</inkml:trace>
  <inkml:trace contextRef="#ctx0" brushRef="#br0" timeOffset="40375.3093">3865 6087 43,'10'-10'34,"-10"10"2,0 0-2,10-11-9,-10 11-17,9 6-1,1 8-2,-4 2-1,3 4-1,-2 5-2,3 6 0,-3 3 0,-1 0-1,-1 0 0,-1-5 0,-2-5-2,0-1-1,2-3-2,-4-20-7,0 0-17,0 0-7,3-12-1,-4 0 1</inkml:trace>
  <inkml:trace contextRef="#ctx0" brushRef="#br0" timeOffset="40936.3414">3847 6068 62,'0'-9'36,"1"-4"-1,4-1-8,7 4-13,-2-2-4,9 7-2,-2-7-3,7 9-1,0 1-1,3 1-1,0 2-1,2 8-1,-3-1 1,-5 2-1,-4 7 1,-5-3-2,-6 3 0,-6 3 0,-6 2 0,-8-5 1,-1 0-1,-3 2 0,0-5 1,-2-1 0,3-3 0,2-5 0,3-4 0,12-1 0,-9 3 1,9-3 0,4-9-1,7 7 0,1-2 0,5 4 0,3 1 1,3 1-1,1 2 0,2 6 0,-2 2 0,-3 0 0,-2 5-1,-7-2 0,-5 3 1,-6 0-1,-6 2 1,-8-5 0,-6 0-1,-3 0 1,-4-2 0,-3-2 1,-2-1 0,4-4 0,2-4 0,5 3 1,5-3-1,4-4 1,11 2-2,-1-9-4,14 7-23,1-4-11,1 1 1,3-3-2</inkml:trace>
  <inkml:trace contextRef="#ctx0" brushRef="#br0" timeOffset="41747.3878">5067 6394 23,'26'8'27,"-12"-6"1,2 7-2,-5 14-17,-4 1 1,-1 3-1,-5 3-5,-2 0-10,-5-9-21,7 8-1,-13-18 0,10-1-2</inkml:trace>
  <inkml:trace contextRef="#ctx0" brushRef="#br0" timeOffset="42501.4309">6200 6106 4,'6'-10'28,"-12"-9"2,6 7 2,-7-3-13,-4-2-1,1 3-4,-8 3-3,0 8-4,-7 1-3,4 10 0,-4 3 0,3 5-2,2 6 0,6 7-1,4-3 2,9 1-2,7-1 1,7-6-1,9-5 0,6-2 0,4-8 0,1-7 0,1-5-1,-3-4 0,-3-4 1,-4-2 0,-8 1-1,-5-3 1,-7-1-1,-2 6 0,-4 1 1,-2 2-1,4 11 0,-12-10-1,12 10 1,0 0 0,-6 19 0,7-4 0,2 6-1,3 7 1,3 2 0,-2 4 1,1 1-2,-1 1 2,0 0-1,-3 1 0,-3-4 0,-3-7 1,-5-3-1,0-3 1,-5-6-1,-2-5 1,-3-4-1,-2-5 1,0-3-1,1 1-1,3-1-1,-1-7-6,16 10-21,-6-17-7,5 3 1,11 5-2</inkml:trace>
  <inkml:trace contextRef="#ctx0" brushRef="#br0" timeOffset="42747.445">6697 6012 51,'0'0'31,"-16"1"0,16-1-2,0 0-26,0 0-18,13 11-14,-13-11-2,20 1 1,-20-1-1</inkml:trace>
  <inkml:trace contextRef="#ctx0" brushRef="#br0" timeOffset="42901.4538">6742 6113 40,'-11'21'33,"11"-21"1,-3 20-1,5-11-19,-2-9-6,7 13-8,-7-13-29,13 7-2,-13-7-3,15 0 1</inkml:trace>
  <inkml:trace contextRef="#ctx0" brushRef="#br0" timeOffset="43695.4992">7367 5869 50,'22'-7'30,"-9"1"3,0 11-2,-6 7-23,-8 4-2,-1 15-1,-9 4 0,1 8 0,-6 1-1,2 6-2,-3-6 0,3-3-1,0-2 0,4-10 0,2-8-1,5-3 0,3-18 0,0 0 0,0 0 0,14-13-1,-5-9 0,0-4 1,2-5-1,-1-12 1,1 0-2,2-1 2,0 0-1,-1 1 2,3 4-1,0 3 2,0 6-1,1 12 1,-1 5 1,-2 6-1,-1 6 0,4 13 0,-3 8 0,1 7 0,-2 5 0,3 8-1,-1 3 1,2 5-1,-2 3 0,0-6 0,-3-4-1,1 0-1,1-3-1,-4-11-2,2 2-9,-5-14-24,-6-15 1,0 0-2,0 0 2</inkml:trace>
  <inkml:trace contextRef="#ctx0" brushRef="#br0" timeOffset="43897.5108">7406 6160 64,'25'-9'36,"-4"2"0,7 2 0,8 3-27,-3-6-2,5 2-3,-1 1-7,-5 1-20,-1-3-13,2 4 1,-7-5-2,0-1 1</inkml:trace>
  <inkml:trace contextRef="#ctx0" brushRef="#br0" timeOffset="44559.5487">8407 5958 24,'0'0'26,"0"0"3,-11-8-8,-1 9-6,-6 2 0,2 7-4,-8-2 0,4 7-4,-3-2 0,2 4-2,2-3-1,7 7-2,3-3 0,9-3 1,5 0-2,9-1 1,7-4 0,8-2 0,2-3-1,6-4 0,1-6 0,3 3-1,-2-2 0,-2-3 0,-1 2-2,-4 0 0,-1 2-1,-6 0 0,0 6-2,-9-7-2,2 6-6,-8-3-3,2-2-11,-2 4-7,-10-1 2,0 0 1</inkml:trace>
  <inkml:trace contextRef="#ctx0" brushRef="#br0" timeOffset="44898.568">8611 6009 19,'0'0'29,"0"0"0,0 0 3,19 2-15,-5-2-3,8 1-4,-2-3-2,8 7-2,-1-3-2,0 0 0,-1 3-2,-3 3-2,-4-4 1,-5 4 0,-3 2 1,-4 2-1,-7-3-1,-3 1 1,-4 1 1,-2-3-1,-2 2 0,-3-2 0,1-2-1,4 0-1,-1 2 0,10-8-5,-10 11-8,10-11-20,0 0 0,4 10-1,-4-10 1</inkml:trace>
  <inkml:trace contextRef="#ctx0" brushRef="#br0" timeOffset="45227.5869">9226 5877 42,'0'0'32,"0"0"1,4 14 1,3-1-20,-1 8-6,-1-1 1,5 11-2,-4-1-1,2 3-3,-1 0 0,-1-3-3,0-3-2,-1-3-3,3 0-9,-7-8-17,-1-16-4,8 9-1,-8-9 1</inkml:trace>
  <inkml:trace contextRef="#ctx0" brushRef="#br0" timeOffset="45808.6199">9164 5855 52,'1'-9'34,"0"-5"0,8 4 1,3-4-23,4-1-2,12 8-1,0-6-2,8 7-2,2 1-2,4 7 0,-1 2-2,1 5 1,-5 4-2,-5-1 0,-8 6-1,-8 1 0,-9 3 0,-11-3 0,-8 3-1,-8 2 0,-6-2 2,-4-1-1,-1-1 1,0-3-1,2-4 2,6 1-2,4-5 3,7-6-1,12-3-1,0 0 1,10 2 0,8-4 1,8 2-1,2-1 0,5-1-1,4 5 1,-2 2-1,0 1 1,-5 5-2,-4 1 1,-7 1-1,-5 2 1,-7 5-1,-6-3 1,-6 1-1,-5 2 0,-8-2 1,-7-2 0,-5-2 0,-3-1 2,-2-8-1,0 4 0,3-3 2,4-7-1,4-2-1,9 3-1,15 0-1,-9-9-6,21 4-31,1 0 0,3-1 0,4 5-1</inkml:trace>
  <inkml:trace contextRef="#ctx0" brushRef="#br0" timeOffset="50526.89">2190 7675 40,'0'0'26,"10"-8"1,-10 8-1,-12-9-9,12 9-4,-21-7-2,11 8-3,-9-4 0,4 3-3,-5-2-1,7 4-1,-5-2-1,4 5-1,-1 2 0,4-1 0,1 1-1,1 7 1,4 3-1,2 3 1,2 1-1,4 7 0,1 2 1,3 6-1,1 3 1,1-2-1,-1 2 1,2 2-1,-2-1 0,1-3 0,-1-3 1,-1-5-1,-1-2 0,-1-3-1,1-4 0,-3-7-1,0 0-2,-3-13-3,0 0-7,0 0-15,-13-4-7,7-7 1,-8-7 0</inkml:trace>
  <inkml:trace contextRef="#ctx0" brushRef="#br0" timeOffset="50753.903">1893 8057 28,'-12'-6'31,"12"6"3,0 0-1,8-12-15,11 13-6,-4-6 2,14 5-4,-3-6-2,10 5-3,-3-4-1,3 1-2,-1 0-1,-2-1-3,1 2-5,-12-1-17,-2-1-12,-2 5 1,-18 0-3,13 0 3</inkml:trace>
  <inkml:trace contextRef="#ctx0" brushRef="#br0" timeOffset="53154.0402">2960 7788 12,'0'0'24,"0"0"-1,3-10-3,-3 10 0,0 0-4,0 0-3,0 0-2,0 0-3,0 0-1,3 17-2,-3-4-1,3 4-1,-2 1 1,3 4-1,-1 2 0,1 3-2,-2 0 1,2-4-2,0 0 0,0 1-1,0-2 1,-1-5-2,2 0-1,-3-8-3,1 1 1,-3-10-3,3 14-4,-3-14-8,0 0-12,0 0 0,-15-18 2</inkml:trace>
  <inkml:trace contextRef="#ctx0" brushRef="#br0" timeOffset="53455.0575">2854 7921 14,'0'0'28,"0"0"3,0 0 1,0 0-11,1-10-6,10 11-1,-11-1-3,22-4-2,-10 0-3,7 4-1,-3-3-1,7 3-2,-1-1 0,-1 2-1,1 0-1,0-3-1,-2 2-2,-1-1-2,4 4-7,-11-4-14,-1 0-9,-1 2-1,-10-1 2</inkml:trace>
  <inkml:trace contextRef="#ctx0" brushRef="#br0" timeOffset="54216.101">3033 7706 19,'-10'-8'26,"-2"-3"2,12 11-10,-19-10-2,7 5 0,-2 2-3,-3-3-1,2 8-3,-4-3-3,0 6 1,-3 1-4,4 3 0,-4 3-1,4 8-1,0 2 1,2 3-1,3 1 0,4 6 0,2 1 0,5 1 0,3 0 1,7-3-1,1-3 0,6 1 0,4-6 1,5-4-1,3-6 0,4-3 0,2-6 0,2-1 0,1-4 0,0-6 0,1-1-1,1-2 0,-4-1 1,-3-7-1,-5 0 0,-3-1 0,-4 1 0,-5 0 1,-8-2-1,-5-2 1,-6-3-1,-7 3 1,-5-2 0,-4-2-1,-5-2 1,-1 1-1,-1 4 0,0 4 0,0 6-1,4 2-2,4 11-5,-2 0-9,9 7-21,4 8 2,1 0-1,7 1 1</inkml:trace>
  <inkml:trace contextRef="#ctx0" brushRef="#br0" timeOffset="55264.1609">3844 7737 24,'1'-9'29,"-11"1"1,10 8-7,-13-8-4,2 1-3,11 7-3,-23-3-2,13 1-1,-8-2-4,5 7-1,-4 0-2,2 5 0,-4 1-2,1 4 1,2 1-2,2 8 1,2 2-1,3-1 1,5-1-1,6 3 0,5-1 0,6 0 1,4-5 0,2-6 0,3-3-1,4-5 1,-1-5 0,-1-6 0,-2-8-1,-1-1 1,-3-6-1,-4 3 1,-4-5 0,-3-1-1,-5 0 1,-4 4-1,-4 2 1,-1 2 0,1 4-1,6 12-1,-11-10 1,11 10 0,-5 16 0,10 0 0,0 4-1,3 5 1,1 8 0,2 2 0,0 4 0,1 0 0,-3 2 0,0 2 0,-3-1 1,-2-2-1,-3-5 0,-3-5 0,-3-4 0,-7-2 1,-3-4 0,-1-7-1,-3-3 1,-1-2-1,2-3 1,-1-2-1,3-1 0,4-3-2,12 1-2,-14-4-6,14 4-28,0 0 1,7-14-2,2 7 2</inkml:trace>
  <inkml:trace contextRef="#ctx0" brushRef="#br0" timeOffset="56027.2046">4534 7780 19,'3'13'30,"-3"-13"2,12 2 1,-2 0-16,-1-7-3,9 5 2,-2-4-3,8 6-5,0-4-2,2 0-3,0-2-1,0 2-2,1 1-1,-3 0-3,0 2-2,-10-5-8,3 5-8,-7 3-13,-10-4 0,0 10 1,-12-7 1</inkml:trace>
  <inkml:trace contextRef="#ctx0" brushRef="#br0" timeOffset="56300.2202">4588 7911 14,'0'0'29,"0"0"1,0 0 4,0 0-17,10 5 0,1-7-2,6 5-3,-1-6-2,6 7-3,1-4-3,2 0-1,-1-1-1,2 2-2,-1-1 1,-2-1-1,-1 1-2,-6-4-2,2 4-7,-9-2-16,-9 2-8,13-2-1,-13 2 1</inkml:trace>
  <inkml:trace contextRef="#ctx0" brushRef="#br0" timeOffset="64694.7003">6059 7410 19,'9'-5'22,"-9"5"1,0 0-1,0-9-7,0 9 0,0 0-3,-16-11-2,16 11-2,-14-5-2,14 5-1,-20-4-2,11 6 0,-1 0-1,-2 0 0,2 3-1,1 2 1,9-7-1,-15 17 0,9-5 0,2-2 0,1 2 0,4 3 0,1 1 0,2 1 0,1 2 0,3 1-1,1 1 1,0 3 0,0 0-1,1-1 1,-3 0 0,1 3-1,-4-2 1,-3 0 0,-2 0-1,-2-2 1,-4-1 0,-2-3-1,-3-2 1,-1-5 0,-3-4-1,2-3 0,-2-1 1,1-2-1,0-2 1,1-4-1,3 1 1,11 4-1,-14-3 0,14 3 0,0 0 0,0 0 0,0 0 0,7 12 0,4-4-1,-1 0 1,2 3 0,3 4 0,-1 5 1,-2-1-1,-2 2 0,-2 1 0,-3 0 0,-3 3 0,-1 0 0,-1-2 0,-3-5-1,1 1 1,-1-3 0,1-1 0,2 0 0,1-2 0,2-3 0,3 3 0,3-1 1,1-1-1,1-1 0,3 0 0,3-3-3,-3-3-8,1 0-24,3 2 1,-5-8-2,2 0 1</inkml:trace>
  <inkml:trace contextRef="#ctx0" brushRef="#br0" timeOffset="65809.7641">6765 7511 29,'0'0'18,"0"0"-1,0 0-3,0 0 0,-10 4-4,10-4-1,-10 9-1,5 1-2,-4 2 0,2 4 0,-4 2-1,2 5 1,-3 2-2,6 10 1,-1 1-1,3 2 0,2 1-2,6 2 2,1-1-1,5 1 0,4-4-1,2-3 0,0-9 0,2 1-1,0-5 1,-3-5-1,1-4-2,-5-5 0,0-2-4,-11-5-5,13 0-18,-13 0-5,0 0-2,0 0 1</inkml:trace>
  <inkml:trace contextRef="#ctx0" brushRef="#br0" timeOffset="66343.7944">7211 7683 27,'14'-5'28,"-14"5"0,0 0-7,0 0-7,0 0 0,0 0-3,-12 12-3,5 4-3,-7 2-1,1 0 0,-4 2-2,1 5 0,-4-3 0,1 2 0,0-2-2,2-4 1,2-3-1,0 1 0,4-2 0,-1-5-1,2-1-4,1-1-3,9-7-9,-8 15-15,8-15-1,0 0 0,-15-4 2</inkml:trace>
  <inkml:trace contextRef="#ctx0" brushRef="#br0" timeOffset="66630.8111">6918 7726 38,'0'0'32,"0"0"0,18 12 1,-6 0-19,0-1-5,6 6 3,-2-2-5,6 2-2,-5-2-1,6 2 0,-3-1-2,0-3 1,1-3-2,2-1 0,-3 0-1,-1-4-2,2 1-5,-6-8-11,-2-2-18,5 4 0,-8-3 0,1 2 1</inkml:trace>
  <inkml:trace contextRef="#ctx0" brushRef="#br0" timeOffset="66907.8269">7408 7877 37,'0'0'34,"14"-2"0,-14 2 0,9-1-12,-4 11-10,-5-10-3,2 16-4,-4-1-2,1 5-1,-1 2 0,-2-1-1,-1 1 0,0-2-1,0-1 0,-1-3-3,4-1-5,2-15-9,0 0-19,-5 12 1,5-12-1,5-12 1</inkml:trace>
  <inkml:trace contextRef="#ctx0" brushRef="#br0" timeOffset="67426.8566">7581 7709 55,'3'-16'35,"3"4"-2,-5 0 1,-3 2-24,2 10-1,0 0-3,0 0-2,11 17-2,-9-3 0,-1 3 0,3 6-1,1 1 1,0-1-1,1-3 0,2-2 0,-1-6-1,3-2 1,1-4 0,1-7 0,0-6-1,2-1 1,-1-4 0,0-3-1,-2-1 1,-1-4 0,-3 1-1,0 5 0,-2 1 1,-3 2-1,-2 11 0,2-9-1,-2 9 1,3 13 0,-2 2 0,-1 0 0,0 6 0,-1 5 0,-1 3 0,-1 0 0,-1 2 1,-1 0-2,-1-3 2,1-1-2,2-2 1,-1-6-2,4-3-2,-1-4-4,5-3-10,-4-9-19,0 0 1,14 0 0,-11-10 0</inkml:trace>
  <inkml:trace contextRef="#ctx0" brushRef="#br0" timeOffset="67915.8846">7842 7477 31,'14'-5'32,"-1"7"1,-2 2-2,1-3-14,7 9-1,-4-1-3,5 11-5,-4-2-2,4 13-2,-6 2-2,-1 2 1,-5 0-3,-2 4 1,-4-3-1,-3-3 1,-4-1-1,-2-7 0,-2-4 0,0-4 0,1-2-1,8-15-1,-13 11-2,13-11-7,-10-5-25,10 5 0,0 0 1,0 0 0</inkml:trace>
  <inkml:trace contextRef="#ctx0" brushRef="#br0" timeOffset="90914.2">8417 7398 0,'4'-16'18,"-4"16"-3,0 0-4,0 0 1,4-11-1,-4 11-3,0 0 0,0 0 0,0 0-1,4 18 0,-1-4-1,0 8-1,0 10 1,1 7 0,0 8 0,-1 6-1,1 6 0,-2 2 0,1 5-2,-2-4 0,3-4-1,-3-6 0,2-5-1,-1-10 1,0-6-1,-1-9 0,1-5 0,-1-8 0,-1-9 1,6 12 0,-6-12 0,0 0-1,9-4 0,-9 4-1,6-10-2,-6 10-3,3-9-3,-3 9-15,0 0-10,6-16 0,-6 16 1</inkml:trace>
  <inkml:trace contextRef="#ctx0" brushRef="#br0" timeOffset="95677.4724">9641 7445 9,'0'0'17,"0"0"-1,-1-10 0,1 10-2,0 0-1,-1-9-3,1 9-1,0 0-2,0 0-2,-12-3-1,12 3-1,-11 13-1,3-3-1,-2 6 1,-1 4-1,-1 5 1,-1 2 1,2 3-1,1 3 1,1 2 0,4 3 0,3-4 0,3-1 0,3-4 0,3-1 0,3-4-1,2-4 0,2-4 0,-1-5-1,0-3-2,2-1-1,0 0-4,-3-4-7,-3-5-18,3 5-2,-12-3 2,18-5-1</inkml:trace>
  <inkml:trace contextRef="#ctx0" brushRef="#br0" timeOffset="96018.4917">9987 7588 1,'0'0'24,"0"0"0,-10 23 2,-5-9-9,0 2-8,1 5 1,-3-1-1,0 3-2,-3-2-2,2 1-1,-1-1-1,3-1-1,-2-5 0,4-3-2,2-3-3,3-3-5,9-6-6,-4 11-15,4-11 0,0 0 0,0-20 0</inkml:trace>
  <inkml:trace contextRef="#ctx0" brushRef="#br0" timeOffset="96278.5067">9745 7618 31,'-10'-16'28,"10"16"1,0 0-10,0 0-5,0 0-1,0 0-3,6 11-4,3-3-2,5 7-1,0-1 1,5 1-1,-2-2-1,4 5 0,-1-4 0,1 2-1,-2-4-1,0-4-3,0 3-4,-3-4-10,-4-4-15,6 5-1,-8-7 2,2 3-2</inkml:trace>
  <inkml:trace contextRef="#ctx0" brushRef="#br0" timeOffset="96612.5259">10171 7762 27,'0'0'28,"13"1"-3,-13-1-4,2 9-3,2 4-4,-5-3-2,2 5-4,-6-1-2,3 3-3,-3-1-1,2 0-3,-1 1-4,-6-7-6,10-10-15,-8 18-6,8-18 0,0 0 1</inkml:trace>
  <inkml:trace contextRef="#ctx0" brushRef="#br0" timeOffset="97160.5573">10283 7550 24,'0'0'28,"0"0"1,0 0 1,0 0-18,0 0-1,6 11-2,-4-1-4,1 2-1,0 2-2,3 5 1,-2-1-1,2-2-1,-1 0 0,1-1-1,0-2 1,2-2 0,-8-11 0,18 7 0,-9-9-1,3-2 1,2-4 0,-2-6 0,2-1-1,-3-2 2,1 3-2,-1 0 1,-3 4-1,1 0 0,-9 10 0,0 0 0,10-4 0,-10 4 0,4 15 0,-3 0 0,-1 2 0,1 8 0,-1 1 0,-1 1 1,1 2-1,0 1 0,-1-4 0,1-1 0,1-3-2,-2-8-4,3 1-9,1-1-17,-3-14 0,0 11-1,0-11 1</inkml:trace>
  <inkml:trace contextRef="#ctx0" brushRef="#br0" timeOffset="97515.5776">10473 7416 41,'0'0'28,"6"-16"2,-6 16-8,19-1-11,-19 1-2,23 18 1,-10-5-4,2 8 0,1 4-1,1 3 0,-2 1-1,1 7-1,-2 0-1,-4-2-1,-1 0 0,-2-2-1,-3-3-1,-4-3-1,-1-1-2,-6-10-2,3 0-3,-5-7-5,9-8-9,-15 13-10,2-15 0,13 2 1</inkml:trace>
  <inkml:trace contextRef="#ctx0" brushRef="#br0" timeOffset="98034.6073">11065 7523 23,'7'-13'25,"-7"13"-1,7-13-6,-7 13-2,2-10-2,-2 10-3,-3-9-3,3 9-1,-13-4-1,1 3-1,-1 8-1,-4 0 0,-2 2-1,-5 3 1,3 5-2,-1-2 1,3 5-1,3 3 0,3-1-1,5 0 0,6 2 1,4-2-1,5-1 1,3-2-1,3-3 0,1-4 0,5-2 1,0-3-2,1-5 2,0-3-2,0 0-1,0-1 0,-2-5-2,2 5-4,-7-8-6,3 6-13,-1 2-9,-15 2 0,13-11 1</inkml:trace>
  <inkml:trace contextRef="#ctx0" brushRef="#br0" timeOffset="98296.6222">10900 7637 9,'0'0'28,"0"0"2,0 0 2,14-10-10,3 9-6,-3-7-1,9 7-3,-6-5-2,8 6-4,-6-5-1,1 2-2,-2 1-3,-1 3-2,-1 4-5,-16-5-15,15 0-13,-5 2 1,-10-2-2,9 2 2</inkml:trace>
  <inkml:trace contextRef="#ctx0" brushRef="#br0" timeOffset="99071.6666">11837 7298 17,'0'0'27,"-7"-16"1,7 16 1,-11-9-14,4 0-3,-2 2-2,-2-2-3,0 7-3,-2-1 0,1 2 0,-3-1-1,1 3 0,-2 3-1,0 2 1,1 5 0,0 1-2,1 0 1,4 6-1,0 1 2,3 0-2,3 3 1,2 2-1,4-2 0,2 3 1,1 2-1,1-2 1,1 0-2,2 3 1,-2-2-1,0 1 1,0-2-1,-3 0 1,0-3-1,-2 0 0,-1-1-1,-1-5 1,0-2-2,-2-2 0,2 0-3,0-12-3,-3 13-9,3-13-17,-12 2 0,12-2-1,-9-4 3</inkml:trace>
  <inkml:trace contextRef="#ctx0" brushRef="#br0" timeOffset="99379.6842">11474 7592 26,'0'0'31,"0"0"1,6-9 0,-6 9-12,11-4-7,5 5-2,-2-5-3,7 7-3,-1-3-1,5-1-1,-2-3-1,2 4 0,-1-2-1,0-4 1,-2 2-2,-2-2 1,-2 0-2,-4 1-1,0 3-4,-9-8-8,-5 10-22,0 0 1,2-11-1,-2 11 2</inkml:trace>
  <inkml:trace contextRef="#ctx0" brushRef="#br0" timeOffset="102041.8364">12327 7401 7,'0'0'21,"12"0"2,-12 0-7,0 0-1,0 0 0,-1 14-5,1-2-1,-2-1-2,0 5-2,-3 2-1,1 4-1,-2 1 0,-1 1-2,0 2 1,-1-3-1,0 0 0,-1 0-1,3-5 1,1-2-1,0-5 0,1 0 0,4-11 1,0 0-1,0 0 1,0 0 0,0-13-1,3 2 0,1-6 1,1-3 0,1-4 0,1-2 0,-2-2 1,2 6 0,-2 0 1,1 0 0,-3 1 0,4 10 0,-4-2 1,-3 13 0,7-13-2,-7 13 0,9-4 0,-9 4-1,13 9 1,-13-9 0,16 17-1,-5-1 0,1 2 0,2 2 1,1 2-1,0 0 0,0 2-1,0 0 1,0 1 0,-2-6 0,-2-2-1,-2 0 0,-3-4 0,0-1 0,-6-12 0,9 10-1,-9-10-1,0 0-1,0 0-3,0 0-5,-3-16-25,3 16 1,-8-12-1,8 12 2</inkml:trace>
  <inkml:trace contextRef="#ctx0" brushRef="#br0" timeOffset="103117.898">13326 7403 23,'0'0'22,"19"-10"1,-19 10-2,12-6-3,-12 6-3,0 0-3,11-1-2,-11 1-3,-6 9-1,-3-1-3,0 6 0,-4 1-1,0 4 0,-6 2 1,2 4-2,-3-1 1,3 2-1,-2 1 1,3-4-1,-1-1-1,3 0 1,2-4-1,0-3 0,3-2-2,0-5 0,9-8-6,-10 7-2,10-7-7,0 0-12,-10-12-5,14 1 2,-11-9 0</inkml:trace>
  <inkml:trace contextRef="#ctx0" brushRef="#br0" timeOffset="103404.9144">13070 7455 12,'-5'-9'28,"5"9"1,0 0 2,0 0-14,0 0-3,0 0 0,10 8-4,1 0-3,2 8-2,2-1 0,3 4-2,1-3-1,3 6-1,-1 0 0,3-4 0,-4 1 0,2-3-1,0-1 0,-2-4-2,0 3 0,-6-10-3,-1 2-6,-13-6-3,19 3-9,-9 2-11,-10-5 1,9 0 1</inkml:trace>
  <inkml:trace contextRef="#ctx0" brushRef="#br0" timeOffset="103940.9451">13865 7415 20,'1'-13'23,"-1"13"0,9-12-10,-9 12 2,-2-12-5,2 12-2,-13-5-1,-1 4-1,-1 6-2,-6-2 1,-1 6-1,-4 2 0,1 5 0,-4-2 0,3 7-1,0-2 1,5 3 0,3 0-1,6 0 0,6-2 0,9 0 0,6-2 0,7-2 0,7-5-1,6 3 0,2-5 0,2-3 0,-2-1 0,2-1-2,-4 0 0,-3-5-2,-6 3-3,-5-8-3,1 5-12,-16 1-14,12-6 0,-12 6-1,-8-11 1</inkml:trace>
  <inkml:trace contextRef="#ctx0" brushRef="#br0" timeOffset="104174.9584">13645 7566 27,'0'0'31,"17"3"2,-17-3 0,22-9-17,0 9-3,-3-4-2,7 7-3,-5-2-5,3-3-4,-2 1-6,-4-3-5,-2 0-12,0 3-9,-16 1-1,14-16 1</inkml:trace>
  <inkml:trace contextRef="#ctx0" brushRef="#br0" timeOffset="104500.9771">13838 7266 43,'0'0'30,"0"0"1,2 14-9,-2-3-10,3 9-2,-4 2-1,4 9-3,-3 4-1,0 6 1,-3 1-3,0 5-1,-1 0 0,-1-2 0,-4-1-1,4-3 0,-1-7 0,3-5 0,1-5 0,2-9-1,0-3-1,0-12-1,9 12-7,-9-12-27,0 0 3,15-12-3,-14-4 2</inkml:trace>
  <inkml:trace contextRef="#ctx0" brushRef="#br0" timeOffset="105559.0376">14554 7164 25,'5'-10'29,"-5"10"0,0 0 2,10-1-16,-10 1-5,3 18-2,2 1-2,-5 7-2,3 4 0,-3 3 0,3 7-1,-2 0 1,2 2-2,-2-1 1,1-1-2,0-9 0,-1-2 0,1-6-1,0-7 1,0-6-1,-2-10 0,0 0 0,0 0-1,6-15 0,-6-3 0,-3 0-1,-2-2 0,-1-1 1,-3 0-1,-1 3 1,-5 0-2,1 5 3,-4 5-1,1 4 1,-4 3 1,-2 4-1,0 5 1,1 2 1,0 5 0,1 3-1,3 1 1,2 2-1,9 1 1,4 1 0,4-2 0,4-2 0,5 0 0,8-8 0,4 2 1,2-6-1,1-5-1,0-4 0,4 0 0,-2-2-2,-1-4-2,-2 1-3,-7-5-6,5 1-22,-3 9-1,-5-4-1,-1 2 1</inkml:trace>
  <inkml:trace contextRef="#ctx0" brushRef="#br0" timeOffset="106013.0636">14901 7436 23,'0'0'27,"-22"3"1,8 7 3,-2 2-17,-6 3-2,4 4-2,2 0-1,3 8-2,4-5 0,9 1-1,4-2-3,11-3 0,2-6-1,9-3 0,-1-6-1,5-5 0,-2-5 0,-2 0 0,-3-6 0,-3-2 0,-2-4-1,-6-1 1,-4-2-1,-5 1 0,-5-1 1,-4 0-1,-7-1 0,-4 6-1,-3 3 1,-6 4 1,-2 5-2,-1 5 1,0 5-1,3 5 0,7 6-3,1-3-5,11 5-22,6 5-4,7-6 0,8 4 0</inkml:trace>
  <inkml:trace contextRef="#ctx0" brushRef="#br0" timeOffset="106756.1061">15145 7427 34,'0'0'31,"0"0"1,13 13 1,-12-1-18,-2-1-5,4 5 0,-4-1-3,4 7-2,-1-4-2,1 2-1,-1 0 0,4-4-1,0-3 0,0-3-1,-6-10 1,14 7 0,-14-7 0,16-11-1,-8-4 1,1-1 0,0-6-1,-1-3 1,-1-2-1,0 4 0,-1 1 0,-2 2 1,0 5-1,-4 15 0,6-12 0,-6 12 0,5 13 0,-3-2 1,2 3-1,1 3 0,1 2 0,-4-3 1,3 1-1,-2-2 1,4-3 0,-1-3 0,-6-9-1,13 9 1,-13-9 0,16-5-1,-16 5 1,17-19-1,-7 3 1,3 0-1,-1-1 0,1 3-1,0 2 1,-3-1 0,-1 3 0,1 6 0,-10 4 0,12 3 1,-12-3-1,7 17 1,-2-5-1,0 7 1,2 1 0,-2-1 0,-1 1-1,1 2 0,1-4 0,-2-1 0,-1-2-3,-3-15-3,6 17-10,-6-17-21,0 0 0,0 0 0,-7-12 0</inkml:trace>
  <inkml:trace contextRef="#ctx0" brushRef="#br0" timeOffset="107310.1378">16046 7189 14,'-11'4'29,"5"9"2,-8-2 3,-4 5-14,1 6-3,-5-2-2,5 11-4,-2-2-3,5 4-2,-3-1-2,8 6-1,1-4-1,7-2-1,3 4-1,4-6-1,4 0-2,-1-6-6,10 1-15,0-5-11,-2-8 0,1 1-1,-2-11 1</inkml:trace>
  <inkml:trace contextRef="#ctx0" brushRef="#br0" timeOffset="108024.1786">16407 7391 31,'-11'-11'29,"11"11"4,-19-7-7,4 0-11,3 7-1,-9-4-2,2 7-2,-5-1-4,5 6-1,-7 1-1,5 7-1,1 1-1,3 0 0,6 6-1,6 1 0,7-3 0,5 1 0,5-2 0,5-6 0,3-3-1,2-3 1,0-7-1,1-5 1,-3-5-1,-1-2 0,-3-5 0,-1-2 0,-6-2 0,-2-1 0,-4-2 0,-2 5 0,-2 1-1,-3 1 1,1 6 0,3 10-1,-5-9 1,5 9 0,0 9 0,0-9 0,3 21 0,1-5 0,2 4 0,-1 2 1,3 4 0,-1 3-1,0 1 1,1 4-1,-2 0 1,-1-2-1,-7 1 0,0-4 0,-5 0 0,-3-3 0,-4-6 0,-2-5 0,-1-3-1,-3-2 1,3-5-2,-2-6-1,3 1-4,-2-9-12,2 1-17,16 8-1,-11-21 1,13 6 1</inkml:trace>
  <inkml:trace contextRef="#ctx0" brushRef="#br0" timeOffset="108457.2034">16492 7189 59,'12'-3'35,"-2"6"0,-10-3 1,19 4-22,-2 10-7,-3 2 1,7 6-3,-2 2-1,2 6-1,0 1 0,-3 4-1,-6 1-1,-1-1 0,-7-1 0,-5 1-1,-3 0 0,-6-6 0,-3-2-1,-1-3-1,3-1-3,-7-10-11,4-1-22,14-12 0,-18 9 0,18-9 1</inkml:trace>
  <inkml:trace contextRef="#ctx0" brushRef="#br0" timeOffset="124951.1467">9497 7235 9,'0'0'17,"0"0"2,0 0-7,0 0-3,-9-1 0,9 1-1,0 0 0,-14-2-2,14 2-1,-11-1 0,11 1 0,-14 0-2,14 0 1,-18-5-2,18 5 0,-18-2 0,7 1 0,1-1 0,0 1-1,1 0 0,9 1 0,-16 3 0,16-3 0,-14 2 0,14-2-1,0 0 0,-11 8 0,11-8 1,0 0-1,0 0 0,-6 13 0,6-13 0,-3 16 1,2-4 0,1 3-1,-2 4 1,1 3 0,-1 4 0,0 1 0,-1 5-1,2 6 1,-1-1 0,0 1 0,0 4-1,0 1 0,0-2 0,1 1 0,0-3 0,-1-5 1,0-3-2,0 0 1,0-2 0,2-6 1,-1-3-1,0 0 0,0-3 0,0-1 0,1 0 0,-2-2 0,2-5-1,-2 5 1,2-3-1,0-11 1,-1 19-1,1-19 1,1 15-1,-1-15 1,4 16 0,-4-16 0,0 0 1,15 11 0,-15-11 1,14 2 1,-4-1 1,1-1-1,0-1 1,4 4-1,-5-2 1,4-1 0,-5 0-2,2 3-1,-11-3 0,15 4 0,-15-4-3,0 0-4,10 2-14,-10-2-13,0 0 0,0 0 0,-11-14 0</inkml:trace>
  <inkml:trace contextRef="#ctx0" brushRef="#br0" timeOffset="126633.2428">16702 7008 12,'0'0'24,"0"0"-5,0 0-3,0 0 0,0 0-3,0 0-3,0 0-2,11-8 0,-2 8-2,2-2 0,1 2-2,3-3 0,3 4-1,1-1-1,2-3 0,-1 1-1,1 2 0,0-1 0,0-1 0,-4-1-1,-1-2 0,-2 2 1,-2 4-1,-2-1 1,-10 0 0,10-3-1,-10 3 1,0 0 0,0 0-1,1 14 1,-1-14-1,-5 12 0,4-1 0,-1 1 1,1-2-1,0 3 0,2 2 0,-1 0 0,2 2 0,-1 2 0,2-1 0,-2 3 0,2 4 0,0 4 1,0-2-1,-1 2 0,1 2 0,0 0 0,2 2 0,-2 1 1,0-2-1,-1-2 0,1 3 0,0-2 0,-1-3 0,0 1 0,-2-2 0,2-2-1,-1 1 1,1-3 0,-2-4-1,-1-2 1,1 1-1,0-3 1,-1-2 0,1-13 0,-3 12 0,3-12 0,0 0 0,0 0 1,-14 1-1,14-1 0,-13-6 0,13 6 1,-18-6-1,8 4 0,1 0 0,0 0-1,9 2 1,-13 6 0,13-6-1,0 0-1,-10 6-4,10-6-11,10 11-15,-10-11 1,14-1-1,-14 1 1</inkml:trace>
  <inkml:trace contextRef="#ctx0" brushRef="#br0" timeOffset="148782.5099">17383 7304 20,'0'0'23,"13"-4"2,-13 4-10,0 0-1,2 10-1,-2-10-2,9 15-2,-9-15 0,16 24-1,-8-10-2,5 3 0,-5 2-2,5 5-2,-3 0 0,1-1 1,-2 2-2,0-2 0,0-5-1,3 2 0,-2-4 1,0-7 0,1-4-1,1-2 1,-1-9-1,1-2 1,-2-5-1,-1-6 1,1-6-1,-1-1 0,-1-2 1,-1-2-1,1 3 0,-2 2 0,0 2 1,1 2-1,-3 7 0,3 1 0,-7 13-2,8-14 0,-8 14-3,11-4-9,-11 4-19,15 5 0,-15-5 0,0 0 0</inkml:trace>
  <inkml:trace contextRef="#ctx0" brushRef="#br0" timeOffset="149431.547">18243 7238 22,'0'0'25,"0"0"-4,0 0-3,0 0-2,0 0-3,0 0-1,-9 10-3,9-10-1,-12 17-2,5-4 0,-4 3-1,2 3-1,-3 1-1,2 5 1,-1-1-1,3 8 0,2-4 0,5 4-1,-1-3 0,5 3 0,1-2 1,6 0-1,-2-3-1,4-5 0,-1-4 0,3-2-1,-2-1 1,-1-7-1,2-1 0,-13-7-2,18 7-3,-18-7-8,0 0-23,12-7 1,-13-2-2,1 9 2</inkml:trace>
  <inkml:trace contextRef="#ctx0" brushRef="#br0" timeOffset="149890.5732">18611 7429 19,'0'0'30,"0"0"-1,9 0-2,-9 0-10,0 0-3,0 0-4,-13 16-3,6-7-3,-2 1-1,-2 6-2,-3-1 0,1 4 0,-3-2 0,2 3 0,-2-1-1,3 0 0,0 0 1,0-6-1,5-1 0,0-1-2,2-1-2,6-10-8,0 0-19,0 0-1,-9-15 0,9 15 0</inkml:trace>
  <inkml:trace contextRef="#ctx0" brushRef="#br0" timeOffset="150179.5896">18359 7409 40,'-1'16'32,"1"-16"1,8 10 1,5 1-21,-2-6-3,6 5 0,0 0-4,3 3-1,0-2-2,5 4 0,-4-2-2,1-2 0,-1 0 0,1 1-1,-4-3-1,0-1-3,-1 1-6,-3-7-15,-2-2-10,1 4-1,-13-4 1,16-7 1</inkml:trace>
  <inkml:trace contextRef="#ctx0" brushRef="#br0" timeOffset="150413.6032">18779 7543 31,'19'9'30,"-19"-9"3,16 23 0,-8-11-15,-3 0-6,4 8-3,-5-2-2,0 2-3,-1-1-2,2 0 0,-5-3-1,1 1-1,-2-4-3,1-13-4,-4 13-12,4-13-15,0 0 0,0 0-1,-11-17 2</inkml:trace>
  <inkml:trace contextRef="#ctx0" brushRef="#br0" timeOffset="150940.6333">18948 7404 38,'10'-1'30,"-10"1"1,0 0 0,12-2-19,-12 2-3,6 10-3,-5 1-1,2 3-1,-2 1 1,3 4-2,-2-2 0,2 3-1,-1-3 1,0-3-1,5-4-1,2-1 0,-10-9 0,18 8 0,-6-10 0,2-1 0,1-4-1,0-2 1,-2-3 0,-1-2-1,0-1 0,2 2 1,-4 2-1,-3-2 1,1 4-1,-8 9-1,8-9 1,-8 9 1,0 0-1,4 15 0,-5-1 0,0 5 0,-1 3 0,-1 3 1,1 3-2,-1 0 2,1 0-1,0 2 0,0-3 0,-1-3 0,2-4 0,1-3-2,1 0-1,-1-17-4,1 17-14,-1-17-14,0 0-1,0 0 0,-3-20 1</inkml:trace>
  <inkml:trace contextRef="#ctx0" brushRef="#br0" timeOffset="151323.6552">19167 7274 5,'11'1'26,"-11"-1"2,18 4 2,-7 0-11,0-1-3,5 11-1,-1-4-3,4 9-2,-4-2-1,4 6-3,-1-3-1,-1 7-1,-1-1-2,-4 1 0,-2 1-1,-6 2-1,-2 1-1,-5-1 0,-3 2-2,-4-7 1,1-3-2,-6-4-1,7 0-5,-2-14-8,10-4-15,0 0-1,-9-23 1,16 10 1</inkml:trace>
  <inkml:trace contextRef="#ctx0" brushRef="#br0" timeOffset="152165.7034">19922 7401 15,'0'0'24,"6"-9"-3,-6 9-5,0 0 0,0 0-3,0 0-2,-12-3 0,12 3-3,-16 1-2,5 3-1,-3-2-1,0 3-1,-3 2 0,0 1-1,-1 0 0,1 3 0,0 0 0,0 0 1,-1 1 0,5 3-1,3-2 0,1 4 0,6 0-1,4 0 1,3-1 0,7 4-1,1-3 1,6-2 0,-3 0-1,5-2 1,-3-3-1,2 0 0,1-1-1,-3-4 0,2-1-1,-4-2-2,4 2-5,-9-7-11,2-1-16,-1 1 0,-9-9 0,-2 12 0</inkml:trace>
  <inkml:trace contextRef="#ctx0" brushRef="#br0" timeOffset="152417.7178">19699 7551 24,'0'0'29,"12"-2"3,4 2 0,-3 0-15,3-6-5,6 4-1,-3-3-4,6 5-1,-4-1-2,1 1-3,-1 3-3,-3-6-3,2 4-6,-6 1-11,-14-2-11,20-4 0,-20 4 0,10-6 1</inkml:trace>
  <inkml:trace contextRef="#ctx0" brushRef="#br0" timeOffset="153360.7717">20531 7422 9,'3'-11'26,"-3"11"2,0 0-3,-8-12-7,8 12-2,-16-10-2,7 8-4,-5-5-1,1 8-3,-3-1 0,-2 5-1,-4 0-2,3 4-1,-2 1-1,2 2 1,1 4-1,2 1 0,3-2-1,6 6 1,5-2 0,3-2 0,4-1 0,4-2-1,6-1 1,2-4 0,3-1 0,0-9 0,2-4-1,1 1 0,0-6 1,-3-2 0,-1-2-1,-4-4 0,-1-1 0,-4 4 0,-3 2 0,-1-3 1,-5 4-2,-1 12 1,-1-15 1,1 15-1,0 0 0,0 0 0,0 0 0,-6 20 0,9-3 0,0 0 1,1 3-2,2 6 2,0 3-1,1 2 1,-1 1 0,-2 0-1,-1-2 1,-2 2-1,-3-2 1,-1-5-1,-4-4 0,0-1 1,-3-6-1,-1-2 1,-3-3-1,1-4 1,-3-2-1,2 0 0,-1-1 1,3-3-1,0-1 0,3 1-1,9 1-1,-11-1-5,11 1-17,0 0-12,0 0 0,0 0-1,10-15 1</inkml:trace>
  <inkml:trace contextRef="#ctx0" brushRef="#br0" timeOffset="155084.8703">20896 7121 7,'9'2'26,"-9"-2"3,0 0 2,14-8-13,-14 8-3,13-8-1,-13 8-4,15-6-2,-15 6-3,16-3-1,-7 5 0,1 4-2,0-1-1,-10-5 0,19 14-1,-13-2 1,2 0 0,-4 0 0,-3 1 0,-1 1 0,-4 1 0,1 1 0,-4 4 0,3-2 0,-5 0 0,5 3-1,-2-1 1,3-1-1,1-1 1,3 0-1,1-3 1,1 0-1,4 2 1,3-6 0,2-1 0,1 3 0,3-4-1,2-3 1,-1 0 0,1-2-1,-3-5 1,0 2-1,-3-1 0,-1-4 1,-11 4-1,15-5 0,-15 5 0,0 0 0,5-9 0,-5 9 0,0 0 0,-13 1 0,13-1 0,-18 11 0,8-2-1,0 3 1,2 1 0,0 3 0,2 2 0,3-1-1,0 3 1,3 4 0,3 1 0,0-1 0,1 2 0,2 1 0,1-1 0,-1 1 0,2-4 0,-3-2 1,0-2-1,-1 0 0,-1-1 0,-2-5 0,-2-1 0,-1-2 0,2-10 1,-10 15-1,10-15 0,-15 8 1,15-8-1,-17 2 0,6-1 0,11-1 0,-15-2-1,15 2-1,0 0-4,-16 2-19,16-2-9,0 0-2,-3-13 0,3 13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0:56:32.43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1947 4088 56,'0'0'24,"0"0"0,0 0 2,0 0-14,11 13-2,-10 3-3,3 8-3,0 5-1,1 4-1,1 5 0,1 2-2,0 0 0,-1 0 1,0-2-2,-1-7 1,1-4-3,-3-2 1,1-5 1,-4-5-1,2-6 1,-2-9-1,0 0 1,-10 2 0,10-2 1,-10-18 0,4 4 0,0-3-1,-2-1 1,2-1 1,-1 2-1,0-3 0,-1 2 0,0 7 0,-2 3 0,-3 0 2,2 7-3,-4 6 2,-3 1-1,0 7 1,1 3 0,-2 2 0,2 1 0,4 5 0,-1-4 1,6 1 0,1-2 0,5-3 0,2-2 1,7 0 0,-7-14 0,19 16 0,-4-13-1,4 0 0,0-3 0,3 0 0,-3-3-1,2 0-1,-3-2-1,2 0-3,-2 5-3,-6-7-9,4-2-18,0 5-1,-3-3-1,2 5 1</inkml:trace>
  <inkml:trace contextRef="#ctx0" brushRef="#br0" timeOffset="460.0262">2246 4407 24,'-9'11'27,"-11"-3"0,9 6 1,-2 3-18,1-2-2,6 3-1,0-3-2,8 7-1,4-5-1,5 0 1,2-4-2,7 0 0,-1-2 0,5-4 0,-2-5 0,3-5 0,-3-4-1,-2-1 0,-2-4 1,-4-4-1,-2-6 0,-5 3 0,-5-3 1,-4-1 0,-5 1-1,-5-3-1,-3 0 1,-3 5-1,-1 5 1,-2 0 0,1 5-1,2 8 0,3 4 0,2 8-1,8 6-5,-2-3-4,12 4-16,6 6-7,-3-7-1,10 6 2</inkml:trace>
  <inkml:trace contextRef="#ctx0" brushRef="#br0" timeOffset="1095.0627">2497 4374 58,'2'-14'34,"-2"14"0,0 0-1,-3 11-22,4 7-5,-4 1-2,4 4-2,2 2-3,0 2 1,2-1-1,2-3 1,1-3 0,1-8 0,1-6-1,3-4 1,-3-8 1,4-5 0,-3-10 0,1-3 0,1-2 0,-3 0 0,-1 1-1,-1 0 1,-2 7-1,-2 9 0,-4 9 0,0 0 1,4 19-2,-3-3 2,0 5-2,2 3 1,1-2 0,1-2 0,1-4 0,1-2 0,3-5 0,0-6 0,2-3 0,1-7 1,1-5-1,1-1 0,0-3 1,-1-4-1,0 2 1,-2 1-1,0 3 0,-4 3 0,-8 11 0,15-7 0,-15 7 0,14 14 1,-9 0-1,2 1 0,-2 4 0,3 2 1,-2-1-1,1 3 0,-1-3 0,0-6-2,3 0-6,-4-5-16,-5-9-10,15 11-1,-15-11 0,16-6 0</inkml:trace>
  <inkml:trace contextRef="#ctx0" brushRef="#br0" timeOffset="1463.0837">3479 4141 22,'0'0'29,"-20"8"0,10 7 2,-5 4-19,-5 1 0,4 12-1,-4 3-1,5 9-3,-2-2 0,7 7-1,2-4-2,8-1 0,2-7-2,8 0-1,4-6 0,1-10-4,8-1-8,-3-8-25,-1-12 2,6 0-2,-4-8 2</inkml:trace>
  <inkml:trace contextRef="#ctx0" brushRef="#br0" timeOffset="2018.1155">3612 4281 51,'12'14'31,"-12"-14"1,12 27-2,-2-7-26,-2 2-1,1 4 1,-2 1-3,-2-2-1,-1-1-3,-1-1 1,0-6-1,-5-5 1,2-12-1,0 0 0,0 0 1,0 0 1,-8-20 0,7 0 1,0-1 0,3-1 0,0 1 1,1-2-1,2 5 1,0 0 0,1 4 0,1 5-1,-7 9 1,15-12 0,-15 12 0,15-2-1,-6 2 1,-9 0 0,16 3-1,-16-3 1,15-4 0,-15 4 0,17-2 0,-17 2 1,9-12-1,-9 12 0,2-14 2,-2 14-1,-4-11 1,4 11-1,-15-13 0,15 13 0,-15 0 1,15 0-2,-14 5-5,14-5-3,-7 12-12,10 0-14,-3-12 0,3 13 1,-3-13-1</inkml:trace>
  <inkml:trace contextRef="#ctx0" brushRef="#br0" timeOffset="2404.1375">3951 4103 53,'0'0'34,"-9"13"-1,15-1 1,4 2-26,-2 4 0,6 7-2,-1 1-1,3 6-2,0 2-1,-1 1-1,-4 2-1,-1 0-1,-4 1 0,-7-4 0,-4-1 0,-5-4-1,-1-3 0,-3-4 0,1-2 0,0-8-1,3 0-7,0-8-7,10-4-16,0 0-1,0 0 2,2-11-1</inkml:trace>
  <inkml:trace contextRef="#ctx0" brushRef="#br0" timeOffset="2733.1564">4416 4306 33,'0'0'31,"21"-8"2,-21 8-1,23-13-20,-5 12-2,-3-4-1,2 4-5,-1 4-6,-4-5-8,-1 0-20,1 11-3,-12-9 0,2 15 1</inkml:trace>
  <inkml:trace contextRef="#ctx0" brushRef="#br0" timeOffset="2921.1671">4412 4449 36,'9'8'33,"-9"-8"1,23-4-4,-4 7-15,-4-6-1,7 8-5,-3-3-12,-1 4-26,-2-5-3,3 7-2,-19-8 1</inkml:trace>
  <inkml:trace contextRef="#ctx0" brushRef="#br0" timeOffset="3883.2221">5716 4009 25,'-22'0'28,"22"0"1,-19 11-4,19-11-14,-9 13 0,9-13-2,3 19-2,1-6-3,4 2 0,0-1-1,2 5 0,-2 1-1,0 1 0,-4-1-1,-1 2-1,-5-3 1,-4 2-1,-3-3 0,-5-2 1,-3-7-1,-2 2 0,1-8 1,-3-1 0,3 0 1,1-4 0,3 0-1,14 2 0,-13-2 0,13 2 0,0 0 0,17-3-1,-4 2 0,6 4 0,0 2 0,2 2 0,-1 1-1,0 6 1,-3 2 0,-5-2-1,-1 7 1,-6-1-1,-4 2 1,-2 1 0,-3-1 0,-4-4 0,2-1 0,2 0 0,1-3 1,4-3-1,-1-11 0,11 17 0,2-9-1,2-3-5,9 2-10,5-1-17,-4-11 0,7 4-1,-4-7 1</inkml:trace>
  <inkml:trace contextRef="#ctx0" brushRef="#br0" timeOffset="4189.2396">6564 4127 52,'-12'7'31,"2"4"1,-9 0 0,-2 4-26,0 5 1,-4 3-1,2 6 0,-4-1-3,3 3 0,-2-3-1,2-1-1,4-4-1,0-1-2,8-4-3,-4-9-8,16-9-12,0 0-8,-13-1-2,13 1 1</inkml:trace>
  <inkml:trace contextRef="#ctx0" brushRef="#br0" timeOffset="4451.2546">6212 4185 52,'0'0'34,"0"0"0,0 0 0,11 5-21,-1 1-2,11 5-4,-1 1-2,7 4-1,2 3-1,3-1-1,0-2-1,2 6 0,-5-5 0,-2-1-1,-3 0-1,-5-4-1,-3-1-2,-5-5-5,-1 0-28,-10-6 1,0 0-1,0 0 1</inkml:trace>
  <inkml:trace contextRef="#ctx0" brushRef="#br0" timeOffset="5132.2936">7419 3878 19,'0'0'27,"0"0"0,0 0 1,0 0-16,-2 9-3,3 6 2,-4 2 0,3 12-2,-4 2-1,4 10-2,-4 4 2,5 7-3,-2 1 0,1 3-2,1-5-2,2-2 0,1-4-1,1-5 1,-1-6-3,0-10-2,5-2-7,-4-5-24,-5-17 1,15 3-2,-10-14 2</inkml:trace>
  <inkml:trace contextRef="#ctx0" brushRef="#br0" timeOffset="6522.3731">8037 3965 21,'0'0'27,"6"-15"2,3 11 1,3 0-17,-1-5-2,9 3 0,-3-1-4,6 3-2,-2-2-1,1 2-1,-1 2-1,-2 1 0,-5 1 0,-2 2-1,-2 0 2,-10-2-1,12 12 0,-9-3 0,-3 5 0,1 3 0,-3 2 0,1 3-1,-1 4 0,0 0 0,0 4 0,1 4-1,2-1 0,-1-1 1,0 1-1,2 0 0,-1-3-1,-1-4 1,1 0-1,-3-9-2,4 0-4,-5-8-7,3-9-13,2 11-7,-2-11 0,0 0 0</inkml:trace>
  <inkml:trace contextRef="#ctx0" brushRef="#br0" timeOffset="6756.3865">8042 4385 20,'0'0'28,"0"0"2,14 7 1,-1-3-13,6-6-9,8 0 1,0-4-2,6 7-3,-3-2-3,-1-3-3,-1 3-5,-6-2-2,-4 3-6,-4 2-13,-14-2-5,0 0 1,-1-13 1</inkml:trace>
  <inkml:trace contextRef="#ctx0" brushRef="#br0" timeOffset="6969.3987">8055 4260 17,'-16'-23'29,"16"23"1,6-19 2,0 8-13,9 7-5,1-3-2,7 4-4,-1 0-3,3 4-4,2 1-4,-2-2-5,4 5-11,1 0-13,-10-5-1,3 8 1,-8-13 0</inkml:trace>
  <inkml:trace contextRef="#ctx0" brushRef="#br0" timeOffset="7430.425">8439 4113 32,'0'0'30,"7"10"1,3 3 0,-3 3-17,1-3-6,6 5 0,-1-2-1,4 3-2,-2-3-1,3-1-2,-2-6 0,1-2 0,1-5 0,-2-5-1,1-4 0,0-2 0,-2-8 0,0 2 0,-2-2 0,-4 1 1,0 0-1,-3 7 0,-6 9 0,0 0 0,0 0 0,0 0 0,-13 26-1,7 0 0,-1 7 0,-2 3 0,0 3 0,1 4 0,1 0 0,1-1 0,0-5 0,2-7 0,2-6-1,1-6 0,4-4-3,-3-14-6,0 0-14,18 1-11,-13-14-1,6 5 1,-3-8 2</inkml:trace>
  <inkml:trace contextRef="#ctx0" brushRef="#br0" timeOffset="7637.4369">8877 4295 73,'0'0'35,"0"0"-1,0 0 1,0 0-30,0 0-8,0 0-10,0 0-20,9 11-2,-9-11 0,15 2 2</inkml:trace>
  <inkml:trace contextRef="#ctx0" brushRef="#br0" timeOffset="8245.4715">9666 3856 7,'11'-1'26,"-11"1"3,0 0 2,-12 4-12,-4 7-2,1 6-1,-8 5-5,5 11-2,-2-1 0,5 9-3,2-1-1,6 4-1,5-2-1,8 0-1,3-4-1,5-5-1,3-4 0,2-4-1,3-1-3,-2-13-4,3 1-13,-2-3-14,-4-14 0,0 2-1,-5-10 2</inkml:trace>
  <inkml:trace contextRef="#ctx0" brushRef="#br0" timeOffset="8533.488">9988 4059 55,'11'3'33,"-11"-3"-1,6 9 1,-15 3-22,-2 0-7,0 6 1,-7 0-1,1 2-1,-1 0-2,-1 3 1,0-3-1,0 0 0,3-2-1,0-5-1,5 0-4,-2-4-6,13-9-11,-9 9-12,9-9 0,0 0 0,-11-20 1</inkml:trace>
  <inkml:trace contextRef="#ctx0" brushRef="#br0" timeOffset="8758.501">9760 4068 54,'-9'-11'34,"9"11"0,0 0 1,-3 11-22,12 3-3,0-1-3,6 3-2,2 1-2,5 4 0,0-4-1,4 0-2,1-1-1,-1-3-3,0 0-6,-7-6-13,1-2-13,4-2 1,-6-6-2,2 5 1</inkml:trace>
  <inkml:trace contextRef="#ctx0" brushRef="#br0" timeOffset="8974.5133">10178 4220 45,'9'17'34,"-9"-17"0,0 21 0,3-1-20,-10-5-1,5 6-5,-6-2-4,2 0-3,-1-1-1,-1-3-3,6 3-4,2-18-11,-12 6-16,12-6-1,0 0 0,16-18 1</inkml:trace>
  <inkml:trace contextRef="#ctx0" brushRef="#br0" timeOffset="9402.5378">10310 4074 48,'0'0'32,"0"0"1,7 15 0,-10 1-20,1-2-9,3 3 1,-2 3 0,2-1-3,1 1-1,3-2 0,1-3 0,-6-15 0,19 12-1,-7-10 1,1-8 0,2-4 0,0-3-1,2-5 1,-3-2-1,2 4 1,-4-1-1,0 1 1,-4 3-1,-8 13 0,10-12 0,-10 12 0,2 9 1,-3 2-1,-1 4 0,0 7 1,-2 3-1,-1-1 1,1 5-1,-2 5 0,1-2-1,0-2 0,4-1-3,-5-8-5,8-1-13,2-2-12,-4-18-1,0 0 1,0 0 1</inkml:trace>
  <inkml:trace contextRef="#ctx0" brushRef="#br0" timeOffset="9716.5556">10461 3919 55,'12'-6'34,"-12"6"0,22-6 1,-2 10-23,-6 1-4,8 12 0,-4 1-2,2 7-2,-4 2-1,3 4-2,-4 0 1,-2 3-1,-4 0-1,-4-3 0,-4-3-2,-3-1 1,-1-1-2,-5-9 1,0 3-3,-2-9-4,10-11-7,-13 13-14,13-13-5,0 0 0,-9-17 1</inkml:trace>
  <inkml:trace contextRef="#ctx0" brushRef="#br0" timeOffset="10043.5745">11158 4018 29,'1'-10'30,"-1"10"1,-22-4 0,3 5-12,-5 9-10,-8-1 1,2 9-3,-6 0 0,9 9-3,-1-2 1,8 3-1,4-1-1,9 4-1,5-7-1,11-2 1,3-3-1,6-5 0,1-5-1,3-2-2,2-1-2,-6-12-6,6 2-24,-6 1-2,-8-8 0,1 4 0</inkml:trace>
  <inkml:trace contextRef="#ctx0" brushRef="#br0" timeOffset="10251.5864">10876 4163 46,'0'0'32,"12"2"2,7 0 0,7-2-22,-4-5-2,11 7 1,1-4-6,0 1-3,0 3-6,-6-4-16,-5-2-14,3 5 0,-7-5-2,-2 1 2</inkml:trace>
  <inkml:trace contextRef="#ctx0" brushRef="#br0" timeOffset="10803.618">11413 3980 55,'0'0'34,"0"0"1,9 16-1,-8-1-17,1-2-12,5 7 0,-2 2 0,3 7-3,-2-2-1,0 0 0,-1-1-2,-1 0 0,-3-2-1,-2-6 0,1-3-1,0-15-1,-8 13 0,8-13 0,-9-12 1,5-3-2,3-2 1,-1 0 0,3-2 1,0-2 1,3 4 1,1 1-1,1 1 2,2 4 0,1 2 1,2 2 0,-1 2 0,2 0 0,-1 0 1,1 2-1,-1 0 1,0 0-1,-2-2 0,-9 5 0,15-10 0,-15 10 1,7-17 0,-7 17-1,-5-14 2,5 14-2,-11-8 1,11 8-1,-16-1-1,16 1-1,-11 13-1,11-13-7,-3 12-15,9-2-8,-6-10-2,9 11 2</inkml:trace>
  <inkml:trace contextRef="#ctx0" brushRef="#br0" timeOffset="11566.6616">11857 3879 71,'0'0'35,"1"-18"0,3 8-8,-4 10-16,10-15-2,-1 13-3,1-2-3,2 3 0,1-1-2,1 4 1,2 1-2,-2 2 1,-2 3-1,1 1 1,-4 0-1,-3 5 0,-5 0 0,-2 2-1,-5 2 2,-3 3-1,-3 0 0,0 1-1,1 1 1,1 1 0,4 1 0,2-3 0,4-1-1,4-1 1,3-5-1,4-1 2,1-2-2,1-5 1,1-3 0,-1 1-1,2-4 1,-4-2 0,-1 1 0,-10 0-1,11-5 0,-11 5 0,0 0 0,-6 14 0,0-4-1,-2 4 0,3 2 1,-2 4 0,2 3 0,1 0 0,1 0 0,1 3 1,2 1 0,0-5 0,0-1-1,3 2 1,-2-4 0,0-3 0,-2 1 0,-1-6 0,-3-1 0,1 2 0,-2-3 0,-3-3-1,-1-1-1,0-2-3,10-3-11,-11 13-19,11-13 2,-12 1-2,12-1 1</inkml:trace>
  <inkml:trace contextRef="#ctx0" brushRef="#br0" timeOffset="12821.7334">1651 5394 39,'0'0'31,"0"0"3,0 0-2,8-10-19,0 19-3,-8-9 1,18 23-3,-11-7-4,1 11-1,0 2 0,1-1-1,-2 1-2,-2-1-1,-1 0 0,0-5 0,-1-1-1,0-13 1,-3-9-1,0 0 0,0 0 1,-2-9 0,1-12 1,0-2-1,2-7 2,2 2-1,0-2 1,2 0 0,1 2-1,1 8 1,0 3 0,3 3 0,0 7-1,-1 3 0,5 2-1,-3 4 1,3 1-1,-1 1 1,1-1-1,-3 1 0,-2-3 0,-9-1 0,12 4-2,-12-4-5,0 0-16,0 0-9,-10-9 0,10 9 0</inkml:trace>
  <inkml:trace contextRef="#ctx0" brushRef="#br0" timeOffset="13342.7632">2248 5406 52,'-24'6'34,"3"2"0,-5-3-1,3-3-20,3 2-5,-4-2-2,9 5-2,-5 1 0,5 3-2,0 4-1,5 0 0,2 2 0,5 6-1,3 1 1,5-4 0,6 0-2,6-2 1,2-7 0,4-3 0,4-5 0,-1-8-1,1-6 1,-5 1-1,-1-6 1,-5-3 0,-5-2-1,-6 0 1,-5 0 0,-5 0 1,-3 5 0,-3-1 0,-1 4-1,-1 6 1,0 6 0,2 4 0,2 8 0,5 4-1,2 3 0,3 4 1,4 2-1,5-3-1,3 0-2,1-4-5,5-1-15,2-6-12,-6-8-1,5-5 0,-6-7 0</inkml:trace>
  <inkml:trace contextRef="#ctx0" brushRef="#br0" timeOffset="13755.7868">2406 5453 49,'0'0'33,"3"17"1,-3-17 0,0 18-21,5 4-5,-4-4 0,3 4-4,0-4-2,1 1 0,0-6-1,0 0 0,-5-13 0,14 7 0,-14-7 0,16-13 0,-6 3-1,-1-8 1,2 0-2,-1-2 0,2-1 1,-2 5-2,-1 1 2,-1 2-1,-2 3 0,-6 10 0,13 2 1,-13-2 0,11 18 0,-5-6 1,-1 3-1,2 4 0,1-1 0,-1-2-1,2 3-5,-3-3-10,-6-16-19,18 20 0,-9-16 0,4-1 1</inkml:trace>
  <inkml:trace contextRef="#ctx0" brushRef="#br0" timeOffset="14798.8465">3022 5239 26,'0'0'26,"0"0"-2,0 0-3,0 0-3,-15 4-4,6 7-3,-6 1-1,3 10-1,-6-2 0,4 10 0,-3-1-2,5 4-2,3 0-1,6 8-1,6-6-2,4-6 0,6 2-2,2-6-3,6 3-7,-4-4-21,2-8-3,1-7-2,-6-7 1</inkml:trace>
  <inkml:trace contextRef="#ctx0" brushRef="#br0" timeOffset="15372.8793">3203 5343 51,'0'0'35,"11"-3"-1,-11 3 0,10 14-17,-10-14-12,11 24-1,-4-8 0,1-1-2,0 4-2,-1 3-1,-2-2-1,-3-3-1,1 4-1,-4-10 1,1 0-3,0-11 1,-4 10 1,4-10 1,-6-16 0,5 3 1,0-5 1,1 2 1,2-3 1,1-1-1,0 2 1,4 4 0,1 2 1,0 2 0,1 3-1,2 1 0,1 1 0,0 3 0,3 1 1,-2-1-1,0 1 0,0 3 0,-2-6 0,-1 3 3,-10 1-2,13-6 1,-13 6-1,6-11 1,-6 11-1,-5-15 1,-2 5-2,7 10 0,-15-13 0,6 10-1,-1 4-1,1-3-3,9 2-6,-15 15-18,15-15-6,-6 20-2,4-11 2</inkml:trace>
  <inkml:trace contextRef="#ctx0" brushRef="#br0" timeOffset="15740.9004">3496 5148 60,'1'-9'36,"-1"9"-2,11 2 1,-11-2-23,19 18-7,-6-2 0,6 4 0,-2 6-2,3 8-1,-5 5 0,-2-1 0,-5 3-2,-3 4 0,-5-1 1,-6-1-2,-4-5 1,-1-5 0,-1-6-1,0-1 0,2-6-1,-1-12-5,11-8-29,0 0 0,0 0-1,0 0 1</inkml:trace>
  <inkml:trace contextRef="#ctx0" brushRef="#br0" timeOffset="16369.9363">4422 5320 43,'0'0'32,"0"0"1,0 0 1,0 0-23,25-11-2,-9 4-1,7 7-3,-1-3-2,4 0-4,0 2-5,-5-2-10,-6 1-18,3 6 0,-9-3 0,-9-1 0</inkml:trace>
  <inkml:trace contextRef="#ctx0" brushRef="#br0" timeOffset="16575.9481">4418 5446 39,'0'0'33,"12"4"2,-3-4-1,5-1-21,9 5 0,-3-5-4,5 6-8,0 0-16,5 5-18,-8-8-1,3 1-1,-11-7 0</inkml:trace>
  <inkml:trace contextRef="#ctx0" brushRef="#br0" timeOffset="17900.0238">15025 3810 17,'-9'3'26,"8"13"0,-9-3 2,8 8-15,2 7-5,0 4 0,5 5-2,1-1-2,3 1-1,4-3 0,-1-3-1,2-4-1,-3-3 0,-1-10-1,-2-4-2,-8-10 1,0 0-1,0 0 0,0 0 0,-22-15 0,6 1 0,-4 2 1,-4-4 0,-4 1 1,-1 4 1,-1-1 1,0 6 0,0 3 0,1 5 1,4 2 0,6 7 0,1 2 1,9 1 0,4 3 0,9 4-1,2-3 1,10 3 1,0-2-3,7 0 1,1-4-2,2 0 0,2-6-2,-1-5-2,6 0-7,-5-8-7,1-6-17,3 4 0,-6-7 1,3 0 0</inkml:trace>
  <inkml:trace contextRef="#ctx0" brushRef="#br0" timeOffset="18288.046">15283 4107 33,'-13'6'27,"7"6"2,-9-4-1,2 7-21,4 2 0,1 1 0,6 4-2,2-1 0,7 1-1,6-5-1,7 0 1,4-11-2,5 0 0,3-6 0,1-7-1,-1-5 0,-1-2 0,-6-4 1,-7-3-1,-5 0 0,-7-1 0,-10-1 0,-9 5-1,-4 1 1,-8 2-1,-4 6 0,-2 5 0,-4 5 0,2 5 0,3 7-2,5 0-1,8 9-7,5-3-9,7-1-14,15 2 0,4-7 0,9 1 1</inkml:trace>
  <inkml:trace contextRef="#ctx0" brushRef="#br0" timeOffset="18896.0808">15616 4108 31,'0'-10'29,"0"10"3,0 0-2,0 0-14,-2 15-7,-4-2-1,6 8-4,-2-1-2,4 2 1,-1 0-2,6-1 1,1-4 1,1-5-2,3-3 1,0-8-2,1-7 1,2-2-1,0-4 1,-1-7-1,0-1 0,-1-1 0,-3-2 0,-1 2 0,-3 5 1,-1 1-1,-4 5 0,-1 10-1,0 0 1,0 0 1,-9 13-2,7 1 1,1 2 0,2 2 0,2 2 0,4-5 1,-2-1-1,3-2 0,1-5 0,2-4 1,0-2-1,0-6 0,2-5 0,-1 2-1,3-5 1,-2-2 0,3 1 0,0 2-1,-1-1 1,-2 4 0,-2 4 0,-11 5 0,16-3 1,-16 3-1,9 13 1,-8-1 0,-1 2-1,1 4 1,1 1-1,3 2 0,-1 1-2,0-6-4,5 2-12,2-1-16,-11-17 1,23 10-1,-11-13 1</inkml:trace>
  <inkml:trace contextRef="#ctx0" brushRef="#br0" timeOffset="19396.1092">16429 4092 39,'-11'3'32,"-11"-5"1,4 6 0,-4 4-18,-1-3-7,4 5 0,-2-1-4,3 6-1,1 2-1,7 2 0,0 0-1,6 3 0,3-3-1,6 0 0,4-3 1,3-5-1,4-5 0,1-2 0,5-2 1,2-9-1,-1 0 1,-1-6-1,-2-4 0,-2 0 0,-4 0 1,-3-5-1,-7 0 0,-3 4 0,-5 0 0,-4 7 0,8 11 1,-18-11-1,7 11 0,1 5 0,2 5 0,2 5 1,5 0-1,4 2 0,1 0 1,5 1-1,2 1-2,1-3-3,3 0-8,-3-4-17,-2-8-4,3 5-2,-13-9 2</inkml:trace>
  <inkml:trace contextRef="#ctx0" brushRef="#br0" timeOffset="19644.1236">16614 4124 51,'0'0'35,"0"0"-2,12 11 2,-6 1-21,-9-3-4,8 9-4,-5 1-3,2 1 0,0-2-3,-1 1-1,3-4-4,-4-4-6,0-11-24,11 8 1,-11-8-3,11-9 2</inkml:trace>
  <inkml:trace contextRef="#ctx0" brushRef="#br0" timeOffset="19804.1328">16623 3987 69,'-10'-15'35,"10"15"-1,0 0-1,0 0-31,-6 11-12,6-11-23,12 23-1,-9-12-1,9 7 1</inkml:trace>
  <inkml:trace contextRef="#ctx0" brushRef="#br0" timeOffset="20199.1553">16790 4103 56,'0'0'35,"3"11"-1,-3-11 0,-7 14-21,9 2-5,-4 1-4,4 2-1,-1 0-2,5 3 0,-2-3 0,2-5 0,2-2-1,5-4 1,-2-7-1,2-4 1,1-5 0,0-5 0,1-3-1,2 0 0,-2-1 0,0 0 1,-2 1-1,-2 4 0,-2 3 0,-9 9 0,13-3 0,-13 3 1,6 15-1,-4 1 0,-1 2 0,1 4 1,0 4-5,-4-5-13,1 3-20,1 4 2,-5-7-2,2-1 2</inkml:trace>
  <inkml:trace contextRef="#ctx0" brushRef="#br0" timeOffset="21202.2127">14728 5345 29,'3'-12'32,"-3"12"2,9-15-3,-7 4-13,-2 11-1,4-10-5,-4 10-6,9 13-1,-4 2-3,-3 3 0,5 3-2,-3 3 1,3 5-1,0 0 0,-1-6 1,0-1-2,-2-2 0,1-6 0,-2-3-2,-3-11 0,0 0 0,10-4 0,-12-8-1,3-2 0,-4-9 1,3 1 0,-1-1 1,2-1 0,-1 0 1,3 5 1,3-1-1,2 0 0,4 8 1,2 1 1,1 1 0,1 2 0,3 4 0,-3 0 1,0 5 0,-4 0-1,-1-1 1,-11 0 0,14 2-1,-14-2 3,0 0-2,0 0-1,0 0 0,0 0-1,0 0-1,-9-8-7,9 8-9,-13-8-15,13 8-3,0 0 2,-4 12 0</inkml:trace>
  <inkml:trace contextRef="#ctx0" brushRef="#br0" timeOffset="21764.2449">15304 5372 57,'-8'-16'33,"8"16"1,-17-9-10,2 0-12,4 4 1,-6 1-6,4 5-3,-7-1 0,1 8-2,-4 1-1,3 3 0,0 1 0,4 8-1,2 0 1,2-2-1,9 3 0,9-2 0,5-4 0,2 1 0,6-3 0,1-6 1,2-6-1,4 0 0,-3-9 1,-2-3-1,0-2 0,-2-6 0,-3-5 0,-1 3-1,-4-2 2,-6-5-1,-2 3-1,-3 4 1,-3 4 0,-2 3 0,5 13 0,-13-10 0,13 10 0,-13 16 0,10-2 1,3 4-1,2-3 0,4 7 0,2-4 0,0 1 0,3 2-2,1-10-1,0 3-6,-12-14-9,14 12-18,-2-10 1,-12-2-1,17-4 1</inkml:trace>
  <inkml:trace contextRef="#ctx0" brushRef="#br0" timeOffset="22164.2677">15478 5349 72,'0'0'34,"0"0"0,0 0-11,9 17-13,-9-6-3,7 4-4,-5-1-1,3 6 0,0 0 0,1-6 0,-1 0-2,3-3 1,-8-11 0,13 6-1,-4-7 0,0-8 0,1-5 0,1 1-1,2-7 1,0-5 0,1 1-2,-1 1 1,0 2 0,1 4 1,-5 4 0,1 3 1,-10 10-1,12 7 0,-8 6 2,-2 1-1,0 4 0,-1 2-1,2 2 0,-1 1-2,7 2-4,-9-12-8,7 0-23,4 2 2,-1-11-1,6 0 1</inkml:trace>
  <inkml:trace contextRef="#ctx0" brushRef="#br0" timeOffset="22719.2994">16100 5310 53,'-15'-12'34,"2"13"-1,-7-5 0,-3 4-22,5 11-2,-5-3-1,3 7-5,1 0 0,6 6-1,2 0 0,4 0-1,4-2-1,6-1 0,4-5 1,3-1-1,4 0 1,3-10-1,2-3-1,0-2 1,1-7 0,-3-4 0,1-2-1,-3-1 1,-3-10-1,-5 4 1,-3 2 0,-4-2 0,-3 3-1,1 7 2,-3 2-2,5 11 2,-10-2-1,10 2 0,-8 20 0,8-2 0,1 4 1,1 2-1,3 4 0,0 5 0,0 0 1,0 1-1,-3 3 0,-2 0 0,-3-5 0,-2-1 0,-2-2 0,-6-8-1,0-4 0,-2-7 1,-3-6-1,0-2 0,2-1-1,-2-7-3,7 1-9,-1-2-20,3-7 0,9 4-1,0-9 0</inkml:trace>
  <inkml:trace contextRef="#ctx0" brushRef="#br0" timeOffset="23221.3282">16255 5425 55,'25'-5'32,"-11"0"0,6-6-8,0 6-14,-2-3 0,4 0-3,-4-3-4,1 3 1,-4 1-1,-3-5-1,-3 0-2,0 2 1,-6-3-1,-1 2 0,-4 0 0,-3 0-1,-3 0-1,-3 4 1,-3 2 1,-4 3-1,-2 5 0,-3 3 0,1 6 1,-1 5 0,2 3 1,1 4 0,4 1 1,5 4 0,5-2 1,6 2 0,3-6 0,8 3 1,3-8-1,9 1 0,0-3 0,3-8-1,0-3-3,0-4-4,2-7-33,-6 3 2,-6-4-1,-3-5-1</inkml:trace>
  <inkml:trace contextRef="#ctx0" brushRef="#br0" timeOffset="25016.4309">5176 5092 24,'0'0'27,"-10"-7"-3,10 7-4,-14-4-3,14 4-2,-14-7-5,14 7-2,-14 5-1,14-5-2,-16 7-2,8 3-1,0 0-1,0 5-1,1 1 1,-1-2-1,2 2 0,2 2 0,2 2 0,2-3 0,1 0 0,1-3 0,3 3 0,0-1 1,1 1-1,-2-2 1,-3-4-1,1 2 0,-4-2 2,-3-1-2,-5-4 2,-2 0-2,-3-4 0,0-1 0,-1 2 1,-1-4-1,2-2 0,3 4-1,12-1 1,-15 0-2,15 0 1,0 0 0,2 12 0,5-2 0,3 2 1,1-2 0,1 4-1,1 3 1,1 3 0,-3-1 1,-1 4-1,-2 0 0,-5-2-1,-2 5 1,-3 1 0,-2-4 0,0-3-1,-2 2 1,3-4-1,2-4 1,3 1 0,2-6 1,-4-9-2,19 6 0,-2-3-4,-4-8-9,5-2-17,5 1-1,-5-11 1,7 8-1</inkml:trace>
  <inkml:trace contextRef="#ctx0" brushRef="#br0" timeOffset="28223.6143">5445 5299 28,'0'0'29,"12"15"2,-11-5-9,-1-10-5,8 21-2,-5-7-2,5 7-3,-4-4-3,4 10-3,-2-4 0,2-3-1,0 1-2,1-6 0,0-8-1,5 0 0,0-6 1,1-7 0,0-5 0,3 0-1,-2-6 0,1-2 1,-3 4 0,-1-1 0,-4-1 1,0 10-2,-9 7 2,10-10-1,-10 10 0,0 14 0,-3 1 0,-1 9 0,-2 8 0,-2 1 0,-2 7-1,0 9 0,-1-2 1,1-4 0,-1-3-1,3-6 0,3-8-1,1-6 0,4-5-3,0-15-8,3-17-25,3 4 0,-3-12 0,4 0 0</inkml:trace>
  <inkml:trace contextRef="#ctx0" brushRef="#br0" timeOffset="28683.6406">6074 5126 20,'5'22'28,"-7"1"2,6 12 1,-3 4-17,-5 1-2,5 10-1,-5-2-2,4 2-2,-3-3-3,3-2-2,0-7-3,-2-9-5,6 0-10,0-8-16,-4-21-1,0 0 0,0 0 1</inkml:trace>
  <inkml:trace contextRef="#ctx0" brushRef="#br0" timeOffset="29571.6914">6676 5212 12,'0'0'28,"20"5"2,-20-5 2,16-14-17,0 11-2,0-2-1,3 0-3,-1 0-3,5 6-3,-4 1 0,0 1-2,-1 2 0,-4 1 0,-2 3 0,0 2 0,-4 1 1,-4-1-1,-2 5 1,-1 4-2,-2 2 2,-1 2-1,-3 0 0,1 1 0,-2 1 0,2 3-1,-2-3 1,2-5-1,0 0 0,1 1-1,3-3-1,-3-5-2,5 2-6,-2-16-5,-5 12-18,8-2-2,-3-10 3,0 0 0</inkml:trace>
  <inkml:trace contextRef="#ctx0" brushRef="#br0" timeOffset="29826.706">6691 5637 41,'0'0'30,"0"0"2,7 11-5,-7-11-14,19-4-7,0 3 0,0-3 0,6 4-2,1-3-3,1 3-1,0-2-4,-6 0-3,4 4-7,-8-2-13,-7-6-6,0 1 1,-12-6 0</inkml:trace>
  <inkml:trace contextRef="#ctx0" brushRef="#br0" timeOffset="30034.7179">6639 5457 29,'0'0'30,"0"0"1,22-2 1,0-1-20,-4-3-2,9 6-2,1-2-3,2 0-4,3 6-10,-4-2-14,-5-2-9,3 7 0,-12-7 1</inkml:trace>
  <inkml:trace contextRef="#ctx0" brushRef="#br0" timeOffset="30408.7393">7337 5324 47,'0'0'31,"9"1"1,-9-1 0,-6 9-22,3 7-2,-7-4-3,0 9-2,-2 2 1,-2 4-3,-4-1 1,0 4 0,0-2-1,-2-2 1,3-3-2,1-2-1,5-7-1,-2-3-4,9 0-8,4-11-17,-14-1-3,14 1-1,-3-16 2</inkml:trace>
  <inkml:trace contextRef="#ctx0" brushRef="#br0" timeOffset="30649.7531">7080 5369 47,'0'0'32,"9"3"1,4 5 1,3 0-22,-3 0-3,8 10-1,-1-2-3,4 4-1,0 3-2,1-2 0,-3-1-1,-2 3-2,1-3 0,-5-7-3,1 2-8,-5-6-15,-12-9-8,19 6 0,-19-6 1</inkml:trace>
  <inkml:trace contextRef="#ctx0" brushRef="#br0" timeOffset="31135.7809">7599 5557 55,'0'0'32,"3"13"0,2-2-2,-3-1-22,-2-10-5,1 19 0,1-9-2,-2-10-5,6 13-21,-6-13-6,0 0-2,13-4 1</inkml:trace>
  <inkml:trace contextRef="#ctx0" brushRef="#br0" timeOffset="32025.8318">8362 5149 15,'2'-12'24,"-2"12"-4,0 0 0,-9 3-1,1 6-3,-5 2-3,0 6-2,-8 1-1,5 13-2,-6 0 0,5 7-1,1 2-2,6 6-1,2-3-1,8 3 0,6-2-2,4-9 0,3-2-3,2-4-2,5-1-4,-5-12-12,-1-5-15,4-4 1,-8-9-1,4 6 1</inkml:trace>
  <inkml:trace contextRef="#ctx0" brushRef="#br0" timeOffset="32358.8508">8600 5337 32,'17'-7'30,"-17"7"1,9 3-2,-11 7-15,2-10-4,-12 24 0,2-7-3,1 2-2,-6 3-1,2 4-1,-3-1-1,-1 2-1,0-2-1,1-5-2,1 0-4,0-6-6,5-2-14,3-2-7,-2-10-1,9 0 1</inkml:trace>
  <inkml:trace contextRef="#ctx0" brushRef="#br0" timeOffset="32599.8646">8390 5371 62,'0'0'34,"12"3"-1,-1 0-8,4 6-16,0-2 0,6 7-3,-3-1-2,6 5-1,-1 0-2,-2-1 0,2 2-3,-6-4-1,2 1-6,-5-5-6,3-1-13,-1-2-6,-6-8-2,5 3 3</inkml:trace>
  <inkml:trace contextRef="#ctx0" brushRef="#br0" timeOffset="32793.8756">8767 5524 40,'11'7'31,"-11"-7"1,4 15-10,-3-3-6,-3 1-3,4 7-3,-6 0-3,4 1-3,-4-2-1,3 2-4,1-2-4,-1-7-10,1-12-19,4 10 1,-4-10-1,10-13 0</inkml:trace>
  <inkml:trace contextRef="#ctx0" brushRef="#br0" timeOffset="33267.9028">9002 5311 66,'10'0'33,"-10"0"-1,6 10-4,1 5-23,-6-2-1,2 5 1,-1 0-1,1 3-3,0-3 1,2 0 0,-1-1-1,1-6 0,-1-1-1,1-1 1,-5-9-1,12 3 1,-1-6-1,1-3 1,0-5-1,2 0 0,-1-2 1,2-4 0,-3 3-1,1 1-1,-6 2 2,-1 1-1,-6 10 0,0 0 0,11-7 0,-11 7 0,6 17 0,-4-6 1,0 5-1,0 6 0,-1 0 0,0 5 1,-1 1-1,-2-4 0,0 2-1,0-1 0,1 0-3,-4-10-4,7 2-9,-2-17-18,0 0 0,0 0 0,0 0 1</inkml:trace>
  <inkml:trace contextRef="#ctx0" brushRef="#br0" timeOffset="33596.9215">9221 5170 59,'10'-9'35,"6"9"0,-4-4 1,1 5-24,7 12-2,-2 0-4,7 8-1,-4 2-1,2 6-2,-2-2 0,1 9-1,-5-1 1,-3-1-1,-6-2-1,-3 1 0,-1-4-1,-4-2 1,-2-1-1,-3-9-1,1-2-3,-1-6-4,5-9-17,-2 10-11,2-10 1,-9-10-1,4-4 1</inkml:trace>
  <inkml:trace contextRef="#ctx0" brushRef="#br0" timeOffset="34476.972">10059 5244 10,'0'0'28,"12"1"2,-12-1 2,-14-7-12,14 7-4,-16 3-3,5 1-2,-8-3-4,2 5 0,-6 2-4,3 5 0,-5 2 0,3-1-2,0 0 1,0 6-2,6-2 1,3 2 0,5-2 0,7 1-1,3-4 1,6 3 0,3-2 0,7-3 0,-2-2 0,7-1-1,-1-1 1,-1-5-1,1 3-1,-3-7-2,3 1-6,-9-3-9,1-2-17,0 1 0,-14 3-1,13-12 1</inkml:trace>
  <inkml:trace contextRef="#ctx0" brushRef="#br0" timeOffset="34731.9866">9854 5405 46,'0'0'31,"0"0"2,0 0-5,4-11-14,9 11-2,-2-7-1,6 8-5,0-3-1,2 2-1,0 0-1,1 3-2,-1-1 0,-1 0-3,0 5-5,-4-8-7,-2 1-23,1 2 2,-13-2-1,12-7 1</inkml:trace>
  <inkml:trace contextRef="#ctx0" brushRef="#br0" timeOffset="35660.0395">10354 5188 27,'0'0'31,"22"8"0,-22-8 1,19 8-14,-8 7-9,-5 3 0,2 4-2,-5-1-1,3 6-3,-3-2 0,2 0-2,-1-4 0,-3-2-1,2-7-1,-2-1 1,-1-11-2,0 0 1,0 0-2,0 0-1,0 0 1,-11-16 0,7 6 1,1-6-1,5 2 0,0-1 1,5 3 1,-2-3 1,3 1 0,2 4 0,1 1 0,1 4 1,-3-1-1,2 2 1,-11 4-1,18-4 1,-18 4 0,12 1 0,-12-1 1,0 0 0,10-2 1,-10 2 0,0 0 0,9-6 1,-9 6-2,3-12 0,-3 12-1,-2-12 1,2 12-2,-6-11 0,6 11 0,-9-6-3,9 6 0,0 0-4,0 0-6,-5 11-20,5-11 0,0 0-1,0 0 2</inkml:trace>
  <inkml:trace contextRef="#ctx0" brushRef="#br0" timeOffset="36657.0966">10809 5016 39,'0'0'30,"8"-10"3,-8 10-4,5-13-15,5 9-1,-10 4-4,20-7-2,-10 4-3,4 3 0,-3 2-2,2 4-1,-3-2 0,1 7 0,0 1-1,-3-1 1,-2 3-1,0 5 0,-3-1 1,-3 2-1,-3 0 1,-4 0-1,-2-1 0,-2 3 0,0-1 0,0-4 1,0 0-2,3-2 1,4 4 1,5-2 0,2-1 0,3-4-1,4 0 1,1-2-1,0-2 1,3-2 0,-3-6-1,-1 2-1,-10-2 2,16-5-1,-16 5-1,0 0 0,0 0 0,0 0-1,0 0 1,-12 15 0,4-2 0,1 3-1,1 1 2,1 4-1,3 5 1,0-2 0,2 3-1,2 1 1,1 1 0,0-1 0,0 0 0,-2-4 0,-1-4 0,0-1 0,-1-3 0,-3-6 0,4-10 1,-13 10-1,13-10 0,-15 2 0,15-2-5,-17-4-10,5-1-19,12 5-1,-14-9 1,14 9-1</inkml:trace>
  <inkml:trace contextRef="#ctx0" brushRef="#br0" timeOffset="87265.9914">2164 15192 25,'0'0'30,"-3"-9"1,-5-1 1,-4 2-18,3 5-2,-6-4-2,3 4-3,-3-4-1,4 4-1,-2-1-1,4 3-1,-3 0-1,3 4-1,-2 1 0,11-4-1,-17 20 1,10-6-1,1 6 1,1 2-2,0 0 2,3 6-1,2 1 1,1 3 0,2 0 0,2 1 0,-1 1 0,0 2 0,1-1 0,1 0 0,0-3-1,1 0 1,-3-3 0,-1-2-1,0-3-1,-1-6 0,0 0-1,-5-6-3,2 3-4,1-15-9,-13 6-16,13-6-2,-19 1 0,10-3 1</inkml:trace>
  <inkml:trace contextRef="#ctx0" brushRef="#br0" timeOffset="87507.0051">1800 15590 15,'0'0'30,"0"0"1,0 0 3,0 0-12,11-19-8,5 17-1,-1-8-2,6 6-4,1-5-3,4 5-2,1-1-3,0 0-1,4 5-5,-5-6-9,1 2-18,7 5 0,-3-8-1,3 4 1</inkml:trace>
  <inkml:trace contextRef="#ctx0" brushRef="#br0" timeOffset="87914.0284">2648 15103 41,'-15'6'32,"0"1"3,1 9-1,-3 6-21,-4-2-2,5 9 0,-6 1-4,7 9-1,-1 2-1,7 5-1,1 2 0,8 0-2,2 3 0,5-1-1,1-2-1,2-2 1,2-5-1,0-5-1,2-4 0,-2-4-2,2-2-3,-6-13-13,0-1-19,3-5 1,-11-7-2,14-6 2</inkml:trace>
  <inkml:trace contextRef="#ctx0" brushRef="#br0" timeOffset="88402.0563">3039 15408 62,'0'0'34,"8"17"0,-15-4-5,-3-5-20,5 8-1,-7-3-2,1 7-3,-2-1-1,1 4 0,-3-2-1,0 2 0,-1 1-1,1-3 0,1 1-3,0-7-2,5 4-7,-5-7-16,3-5-7,11-7-1,-17 5 0</inkml:trace>
  <inkml:trace contextRef="#ctx0" brushRef="#br0" timeOffset="88670.0717">2718 15484 59,'0'0'35,"18"0"-1,-10 12-4,1-8-20,12 11 0,0-1-3,6 7-1,-1 0-2,6 4-1,-2-2-1,1 0 0,-4-2-1,-1-2-1,-3-4-2,-6-6-4,2 2-14,-4-5-18,-15-6 2,9-5-2,-11-5 1</inkml:trace>
  <inkml:trace contextRef="#ctx0" brushRef="#br0" timeOffset="89197.1018">3350 15365 73,'0'0'35,"0"0"-2,0 0-4,0 0-26,0 0-3,4 10-5,-4-10-11,10 19-17,-10-19 0,5 16-1,-5-16 0</inkml:trace>
  <inkml:trace contextRef="#ctx0" brushRef="#br0" timeOffset="89391.1127">3370 15570 43,'0'0'32,"0"18"1,0-18-1,0 11-13,0-2-16,-1 1-3,3 0-2,4 3-5,-4 0-15,1-3-9,4 5-3,-7-15 3</inkml:trace>
  <inkml:trace contextRef="#ctx0" brushRef="#br0" timeOffset="89698.1305">3542 15496 33,'24'-9'29,"-24"9"2,24-7 0,-14 4-12,2-2-15,5 3-1,-1 0 1,5 1-2,0-3 0,-1 2 0,0-1-2,0 0-3,0 3-4,-4-3-7,-5-2-18,1 11 0,-12-6 0,0 0 1</inkml:trace>
  <inkml:trace contextRef="#ctx0" brushRef="#br0" timeOffset="89926.1434">3612 15629 38,'0'0'33,"0"0"2,16 3 0,-7-8-18,6 4-8,-1-7 1,7 6-5,-3-4-3,1 1-3,3 5-6,-6-7-9,4 2-18,-2 8-1,-6-5-1,-1 5 2</inkml:trace>
  <inkml:trace contextRef="#ctx0" brushRef="#br0" timeOffset="90439.1728">4004 15344 74,'0'0'37,"10"-10"-2,-10 10-1,0 0-28,11-5-3,-11 5 0,7 18-1,-2-4-2,2 6 1,2 5-1,1 3 0,-1 2 0,2 2 0,0 1-1,-1-2 0,0-1 1,0-5-1,0-5 0,0-6 1,2-5 0,-12-9 0,18-5 0,-7-9 0,-2-6 1,0-7 0,0-4 1,0-3 0,-1-4 0,3 3-1,-3 0 2,0 6-2,-2 4 1,3 7-3,-2 5-2,-5 4-6,-2 9-29,11 0 1,-11 0-1,-1 15 1</inkml:trace>
  <inkml:trace contextRef="#ctx0" brushRef="#br0" timeOffset="91002.2051">4358 15084 64,'0'0'36,"11"-1"0,-11 1 1,17 8-26,-17-8-3,17 9-2,-7 0-1,4 8-2,1 3 0,3 7-1,-2 3-1,1 7-1,-4 6 0,-2 3 0,-4 4 0,-3 1 0,-6-4-1,-4 1 1,-2-4 0,-2-7 0,1-6 0,0-7 0,1-7 1,2-6-1,6-11-1,0 0-1,0 0-8,0 0-28,3-11 0,2 1 1,-3-2-2</inkml:trace>
  <inkml:trace contextRef="#ctx0" brushRef="#br0" timeOffset="92875.3121">6668 15349 12,'10'4'27,"-10"-4"1,3 11 2,-5-1-12,1 0-7,5 7-1,-4 0-3,5 6-2,-2-1-1,3 0-1,-2-1-1,4-1-1,-2-4 0,0-4 0,-6-12 0,12 10-1,-12-10 1,13-10-1,-6-5 1,0-5 0,2-3-1,-1-1 0,1-2 1,-1 2-1,1 3 0,-2 4 0,0 7-1,-7 10 1,10-1 0,-10 1 1,10 21-1,-6-3 0,1 4 0,0-1 0,0 3 1,3-2-1,-2-1-1,1-5 1,0-5 0,-7-11 0,15 8 1,-15-8-1,16-18 0,-5 2 1,-2-6-1,3-1 1,-1-2 2,2 3-2,-2 1 0,1 5 0,-4 6 0,-8 10 1,15 0-1,-10 9 0,-3 8-1,0 3 1,-2 3-1,0 5 1,0 0-2,-1-2 0,1 3-4,-2-9-11,-1-6-17,8 0-1,-5-14 0,0 0 0</inkml:trace>
  <inkml:trace contextRef="#ctx0" brushRef="#br0" timeOffset="93369.3404">7183 15438 40,'8'11'30,"-8"-11"0,13 5 0,-2-4-21,-1-3-5,5 2 1,-1-4-1,4 2-1,-1-5 0,1 2-1,0-4 0,-3 2 0,0-1-1,-3-1 1,-4-2 1,-8 11-2,7-16 1,-7 16 0,-7-17 0,7 17 0,-19-12-1,3 8 0,-2 2-1,-1 1 1,-2 2 0,0 5-1,0 3 2,0 4-1,3 1 1,2 6 0,5-1 0,2 5 0,5-1 0,5 0 0,2-3 0,8 1 0,-1-1-1,6-5 1,-2-3-1,4-3-2,2-2-1,-1-6-5,9 2-12,0-5-19,-3-8 1,3 1-1,-1-8 1</inkml:trace>
  <inkml:trace contextRef="#ctx0" brushRef="#br0" timeOffset="93864.3688">7692 15367 46,'-7'-10'32,"7"10"3,-15-5-2,1 4-20,3 7-2,-7-1-3,4 10-2,-6-2-2,3 9 0,-3 0 0,4 0-1,0 1-1,9 1-1,4-2 1,5-4-1,7-5 0,7-5-1,4-5 1,5-2-1,2-5 0,-1-5 1,0-5-1,-2-2 1,-2-3-1,-4-2 1,-6-1-1,-3-1 1,-4-2-1,-4 4 1,-3 3-1,-3 3 1,-2 6 0,7 9-1,-13 0 1,13 0 0,-11 22-1,8-4 0,3 4 0,1 3 1,3-1-1,3-1 0,0-1-1,1-2-1,6-1-2,-5-10-5,8 2-16,-1-10-14,-3-7 1,4-2-1,-5-10 1</inkml:trace>
  <inkml:trace contextRef="#ctx0" brushRef="#br0" timeOffset="94292.3931">7912 15342 61,'0'0'37,"0"0"-1,0 0 2,0 0-23,-1 12-5,0-3-4,6 7-2,-2 0-2,1 5 0,0 1-1,1 0 0,0-2-1,2-1 1,-2-4-1,0-1 0,1-5 0,-6-9 0,13 1 0,-13-1 0,15-21 0,-6 3 0,4-4 0,0-3 0,4-2 0,-2 3 0,0 0 0,-1 5 0,-1 5 0,-2 7 0,-2 5 0,-9 2 0,12 12 1,-7 4-1,1 4 0,-3 2 1,1 5-1,1-1 0,2 0-1,-2-1-2,4 3-3,-6-16-9,5 0-24,4-2 1,-12-10-1,19 0 2</inkml:trace>
  <inkml:trace contextRef="#ctx0" brushRef="#br0" timeOffset="94799.4221">8497 15345 68,'6'-12'33,"-6"12"-2,0 0-6,-10-12-14,10 12-1,-10-7-4,10 7-1,-17-4-1,5 4-1,-2-1-1,0 5 0,-2 0 0,-1 3-1,1 1 1,4 2-1,1 0 0,4 1-1,3 0 1,4-2-1,3 0 0,3 1 0,3-4 0,3 0 0,0 1 1,1-2-1,2 2-1,-1-2 1,0-1-1,-3 1 1,-2 2-1,-9-7-1,14 18 1,-14-7-1,-3 1 1,-5 0-1,-2 1 1,0-1 1,-2-2 0,-3 0 0,1-5 1,3-1 1,-1-2-1,12-2 0,-17 1 0,17-1 0,-10-2-3,10 2-7,0 0-29,-2-9 2,2 9-2,0 0 1</inkml:trace>
  <inkml:trace contextRef="#ctx0" brushRef="#br0" timeOffset="95698.4737">10156 15039 9,'-3'-14'24,"3"14"1,-4-15 4,4 15-15,-16-15-2,2 8-2,4 4-1,-7-2 0,3 5-2,-5-2-1,4 4 0,-2-2-2,3 6-1,-2-1 1,5 5-1,0-1-1,3 6 1,2 1-1,3 5 0,1 0-1,3 4 1,0 3 0,3 3 0,0 0-1,1 1 1,1-1 0,1 1-1,-1-1 0,0 1 0,0-4-1,1 0 1,-3-5-1,0-2 0,0-1-1,-4-8-1,1 2-3,-1-14-4,-2 10-9,2-10-18,-16-4 0,16 4 0,-22-14 2</inkml:trace>
  <inkml:trace contextRef="#ctx0" brushRef="#br0" timeOffset="95967.4891">9821 15353 46,'0'0'34,"11"-11"1,1 8 1,3-1-21,-1-3-3,11 7-4,-2-4-3,7 3-1,0-1-3,3 0 0,1-1 0,1 1-1,-2 1 0,-5-3-2,-1 2-1,-7-2-4,1 7-9,-6-2-20,-15-1 0,13-1 0,-13 1 1</inkml:trace>
  <inkml:trace contextRef="#ctx0" brushRef="#br0" timeOffset="96600.5253">10960 15145 34,'6'-11'34,"-6"11"0,3-11 1,-3 11-17,0 0-3,0 0-5,0 0-4,-3 20-1,3-1-2,0 3-1,2 4-1,-2 1 1,2 5-1,-1-1 0,1 0 0,-2-5-1,1-3-2,1-1-1,-4-10-3,5 5-7,-3-17-18,0 0-5,0 0-1,-12-4 1</inkml:trace>
  <inkml:trace contextRef="#ctx0" brushRef="#br0" timeOffset="96855.5398">10799 15323 48,'0'0'32,"0"0"3,0 0 0,2-14-19,13 13-7,-1-4-2,8 5-2,-1-2-1,6 3-2,0-3 0,3 3-1,0-1-1,1-1-2,0 0-2,-2-2-5,1 3-14,-3-2-12,-9-3-1,-3 2 0,-15 3 1</inkml:trace>
  <inkml:trace contextRef="#ctx0" brushRef="#br0" timeOffset="97609.583">11015 15043 19,'-11'4'28,"-10"-8"3,7 8 1,-2-1-14,-3-4-5,3 9-1,-6-2-2,4 6-1,-5-2-3,4 9-1,-3 3-1,2 6-1,0 1 0,5 4 0,2 0 0,6 5-2,4-1 1,6-1 0,8-5-1,6-1 0,7-4 0,6-4 0,5-4 0,4-4 0,7-6-1,0-3 0,1-4 1,-3-6-1,-1-5 0,-4-3 1,-4-2-1,-4-6 0,-7-3 0,-3-2 0,-7-5-1,-4-4 1,-6-2-1,-8-3 1,-4-2-1,-4 1 1,-5 4-1,-6 3 1,-5 6 0,-4 9-1,-2 9 1,-1 7-2,3 10-1,-3 1-4,9 8-14,3 3-17,3-5 1,7 4 0,4-7 1</inkml:trace>
  <inkml:trace contextRef="#ctx0" brushRef="#br0" timeOffset="98786.6503">12075 14928 16,'0'0'29,"0"0"1,-11-9 2,11 9-10,-12-9-9,1 1-2,11 8-1,-23-6-2,10 5-3,-3-2 0,1 7-2,0-1 0,3 4 0,-2-1-1,6 4 0,1 0 0,4 5 0,1-1-1,8 2 1,-1-1-1,4 5 0,0-1 0,3-1 1,-3 1-2,0-1 1,0 0-1,-6 2 1,-3-3-1,-4 3 1,-5-3-1,-2 3 0,-5-3 0,-2-2 1,-2-3-1,1-1 0,0-4 0,1-4 0,5-2 0,3-4 1,10 3-2,0 0 1,-7-9-1,7 9 2,16-12-2,-3 10 1,3 1 0,1 2 0,2 2 0,1 2 0,-2 2 1,0 7-2,-3 0 2,-3 1-1,-4 5 0,-4 2 0,-4 0-1,-2 4 1,0 0 0,-3-2 0,1 0 0,2-2 0,2-2 0,3-4 0,3-3 0,-6-13-1,20 15 0,-8-12-2,7 2-5,-8-11-11,2 2-19,7-2 1,-3-4 0,1-1 0</inkml:trace>
  <inkml:trace contextRef="#ctx0" brushRef="#br0" timeOffset="99173.6724">12509 14968 10,'0'0'30,"-13"18"1,1-4 3,-2 0-13,-1 10-4,-6-5-1,7 11-1,-5-2-5,9 10-3,-1-3-1,8 1-2,1-1-1,8 2-1,3-2 0,5-1-1,1-5 0,2-3-2,3-2-1,-3-8-3,4 2-6,-6-9-22,-2-8-5,1-3 0,-6-7 1</inkml:trace>
  <inkml:trace contextRef="#ctx0" brushRef="#br0" timeOffset="99520.6923">12801 15176 36,'0'0'29,"22"-8"2,-22 8-4,12-8-13,-12 8-5,0 0 0,13 6-1,-13-6 0,0 19-2,-5-9-1,-1 4-1,-5 2 0,0 4-1,-9 0-1,1 2 0,-3-3 0,-1 2 0,1-2-1,3-1 0,-1-2-1,5-3 1,4-1-3,2-6-1,9-6-3,0 0-8,0 0-24,0 0 2,6-20-2,-2 9 3</inkml:trace>
  <inkml:trace contextRef="#ctx0" brushRef="#br0" timeOffset="99802.7084">12606 15165 48,'0'0'33,"0"0"2,-5 9-1,3 7-12,2-6-13,7 6-2,1-3 0,7 6-2,0-3-1,6 3-1,1-4-1,2-1-1,1 0-1,0-1-2,1-2-1,-4-5-2,1 7-4,-7-11-4,4 6-8,-6-4-8,-2-3-7,3 3-1,-6-4 3</inkml:trace>
  <inkml:trace contextRef="#ctx0" brushRef="#br0" timeOffset="100001.7197">13026 15382 37,'9'1'33,"3"5"3,-12-6-9,15 13-5,-6 2-4,-9-2-6,4 6-4,-6-1-3,2 3-1,-4 0-2,1 2 0,-2 0-3,0-8-3,3 3-4,2-18-10,-9 13-20,9-13 1,0 0-1,0-14 2</inkml:trace>
  <inkml:trace contextRef="#ctx0" brushRef="#br0" timeOffset="100417.7434">13208 15171 88,'10'2'35,"-10"-2"2,0 0-6,16 19-27,-13-6-1,2 4-1,-1 1 0,2 5-1,0 2 1,0 0-1,3-1-1,-2-1 0,0 0 0,-1-1 0,3-3 0,-1-5 0,1-6-1,1-5 1,1-6 0,0-8 0,0-7 0,2-7 0,1-7 0,-1-1 1,-2-1-1,-1 0 1,0 2-1,-2 6 1,-1 5-1,-3 6-1,-4 15-2,4-10-4,-4 10-16,7 18-15,-10-6 1,2 4-1,-2-3 1</inkml:trace>
  <inkml:trace contextRef="#ctx0" brushRef="#br0" timeOffset="100757.7628">13535 14940 67,'15'-4'39,"1"7"-2,0 4 2,1-3-21,3 16-11,-7-1-2,6 11 0,-6 2-3,0 7 0,-4 1 0,-2 1-1,-4 2-1,-2-3 1,-4-2-1,-2-2 0,-2-4-1,-3-6-1,1-2-4,-4-13-8,2 0-26,2-5 1,-2-9-2,2-2 3</inkml:trace>
  <inkml:trace contextRef="#ctx0" brushRef="#br0" timeOffset="101759.8204">13831 14870 49,'0'0'34,"8"-14"2,0 4-9,6 7-9,-6-8-2,9 8-5,-3-5-3,5 4-2,-3 0-2,1 5-2,-3 4 0,-5 3-1,-1 3-1,-5 5 1,-5 4-1,-2 3 0,-5 5 0,-2 0 1,-2 2-1,2 1 0,0-1 0,2-2 0,7-2 0,4-1 0,6-4 1,7 0-1,3-4 1,5-4-1,1-3 1,4-1 0,-4-7-1,0-2 0,-4-2 0,-4-5 0,-5 0 0,-11 7 0,10-16 0,-10 16 0,-13-13-1,4 10 0,-1 1 0,-3 3 1,1 4-1,-2 3 0,3 5 1,2 3-1,1 4 0,2 2 1,2 4 0,3 0-1,4 5 1,-1 0 0,3 2 0,2-1 0,-2-2 0,0-2 0,-2-3 1,-4-3-1,-3-4 1,-2-6-1,-7-5 1,1-2-1,-3-1-2,0-6-2,6 7-18,-3-4-16,-1-6 0,13 5-2,-14-5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1:02:28.82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1253 16402 6,'-12'1'21,"12"-1"3,0 0-11,-52 4-3,52-4 1,0 0 0,-62 46-1,62-46 0,-39 50-1,39-50-3,-22 61-1,22-61-1,-4 64 0,4-64-1,16 54 0,5-31-2,2-9 0,2-3 0,7-9 0,-3-3 0,2-10 0,-4-1-1,1-6 1,-8-3 0,-3-2 0,-5-2 0,-5-3 0,-7 1-1,-6 0 1,-5 0-1,-5 0 0,-2 6 1,-6 0-1,24 21 2,0 0-1,-67-24 0,67 24-2,0 0-3,0 0-5,-53 40-17,55-28-6,9 8-3,5-10 1</inkml:trace>
  <inkml:trace contextRef="#ctx0" brushRef="#br0" timeOffset="587.0336">1497 16340 37,'-17'-16'32,"17"16"1,-18-5-1,18 5-15,-11 17-11,9-3-1,2 8-2,3 4-2,1 2 0,0 2-1,2 3 0,1-2 1,-3-3 1,0-2-1,-2-6-1,0-2 1,-2-5 0,0-13 0,-2 11-1,2-11 0,0 0 0,-7-15 0,6 4 0,-2-2-1,4-2 1,1-2 0,3 1 0,5 1 0,-1 0 1,5 2 0,2 6-1,4 1 1,1 5 0,1 3 0,-2 4-1,0 6 1,-1 3-1,-4 2 1,-4 1 0,-3 1-1,-5 2 0,-4-2 1,-5 0 0,-5-6 0,-4 0-1,-6-5 1,0-1 0,-3-3 1,-1-2-1,2-3 0,3 1 0,4-1-1,3-3-1,3 4-2,10 0-5,0 0-8,0 0-18,15-10-2,2 9 1,4-6 0</inkml:trace>
  <inkml:trace contextRef="#ctx0" brushRef="#br0" timeOffset="1410.0807">1828 16609 45,'12'-2'32,"-12"2"3,0 0-3,16-9-20,-16 9-3,16-10-1,-16 10-3,19-16-3,-7 5 1,3 1-2,-3-2 0,0 1 0,-1 1 1,-1 1-1,-3-1 0,-7 10 1,7-14-1,-7 14 0,-5-12 0,5 12 0,-19-11 0,5 8 0,-4 1 0,0 2 0,-3 1 0,0 3 0,2 4-1,1 5 1,3 3 0,3 0 0,4 2-1,4 2 0,5 1 1,3-1 0,7-2-1,4-3 0,1-2 0,3-1-1,2-1 1,-2-6-1,2 0-1,-2-4-2,-3-1-1,-3-6-4,4 3-3,-8-11-5,7 6-2,-10-7-4,6 4 0,-8-8 1,4 7 4,-5-3 6,0 1 6,-2 1 7,1 1 6,0 0 8,0 1 1,-2 11 3,4-14-1,-4 14-1,10-6-3,0 9-2,-10-3-3,19 13-2,-10-1-1,5 2-2,-2 2-2,1 0-2,2 3-1,-3-4-1,1-1 0,-4-3-1,1-2-1,-10-9 2,11 4 0,-11-4 1,0-14 0,-4 2 1,3-3 0,1-3 1,0-4 1,5 1 0,0-1 2,5 3-2,-1 0 1,7 6 0,-4 0-1,3 6-2,-1 6-3,-2 0-5,2 9-13,1 1-13,-15-9-1,17 20 0,-12-10 1</inkml:trace>
  <inkml:trace contextRef="#ctx0" brushRef="#br0" timeOffset="1824.1041">2454 16442 72,'0'0'35,"0"0"0,0 0-1,0 0-28,0 11-1,5 2-2,4 4-3,-1 3 0,3 1 0,0 1 0,-1-2 0,2-1 0,-1-3 0,-2-4-1,-9-12 1,16 8 0,-16-8 0,9-8 1,-5-4-1,0-3 0,1-4 0,-1-1 1,0-2-1,-1 1 0,0 2 1,0 3-1,-1 5-2,-1 2-1,-1 9-4,0 0-11,0 0-17,0 0-1,6 13-1,1-2 2</inkml:trace>
  <inkml:trace contextRef="#ctx0" brushRef="#br0" timeOffset="2292.1311">2780 16560 38,'0'0'34,"15"1"2,-15-1-1,10-12-18,8 13-3,-7-10-5,5 4-3,0-3-2,3 0-2,-3-2 0,1 2-1,-5-1 0,-1 0 0,-3-3 0,-3 2-1,-5-1 1,-3 1 0,-5 0 0,-1 0-1,-3 0 1,-5 5-1,-1 3 0,-2 2 0,-1 4 0,3 5-1,-1 2 1,2 5 1,2 5-1,5 2 0,3-1 0,2 3 0,5 0 2,5-2-2,1-2 2,3-3-2,3-4 1,4-3 1,-1-2-1,4-3 0,1-5-1,-1-1-2,4-1-4,-4-10-9,2 1-24,2 1 0,-1-9-1,1 2 2</inkml:trace>
  <inkml:trace contextRef="#ctx0" brushRef="#br0" timeOffset="2494.1427">3158 16392 70,'0'0'38,"-11"1"0,11-1 0,0 0-27,0 0-6,-6 9-6,6-9-8,0 0-18,14 10-10,-4 0-1,-10-10 0</inkml:trace>
  <inkml:trace contextRef="#ctx0" brushRef="#br0" timeOffset="2673.1529">3198 16547 37,'0'0'36,"-3"16"2,3-16-1,0 0-12,3 16-12,-3-16-4,0 0-6,0 0-7,0 0-26,0 0-6,11 8-2,-11-8 0</inkml:trace>
  <inkml:trace contextRef="#ctx0" brushRef="#br0" timeOffset="3749.2144">4294 16999 12,'0'0'28,"0"0"1,-4-9-6,4 9-5,-9-11-2,9 11-3,-15-13-2,3 7-3,12 6-2,-21-10 0,9 10-2,-5-2-2,5 3 0,-2 1 0,0 4-1,0 0 0,1 5 0,0 1 0,5 4 0,0 2-1,3 3 1,1 1 0,5 2 0,2 6-1,4 3 0,3 0 1,-1 4-2,3 0 3,2 2 0,-2 0-1,0 4 0,-2-4 0,-3-4 1,0 1-4,-4-2 0,2-2-5,-11-8-6,5-8-20,1-16-2,-15 10-1,15-10 1</inkml:trace>
  <inkml:trace contextRef="#ctx0" brushRef="#br0" timeOffset="3969.227">3998 17419 48,'-5'-9'34,"5"9"-1,0 0 3,14 3-17,-4-10-13,10 5 1,0-4-2,8 2-4,1-1-2,6-4-2,5 1-8,-7 0-25,2-4 2,1 0-4,-7-6 3</inkml:trace>
  <inkml:trace contextRef="#ctx0" brushRef="#br0" timeOffset="4482.2564">4771 17019 47,'-10'3'34,"6"8"1,4-11 0,-15 8-23,12 7-2,-8-3-2,9 7-2,-4 2-2,2 8-1,-1 0 0,4 6-2,-1-4 0,4 3-1,2-2 2,0-1 0,2-2 1,5-5-2,0-1-1,0-3 0,3 0-5,-6-10-5,9 4-18,-1-6-9,-16-8 0,18 7-1</inkml:trace>
  <inkml:trace contextRef="#ctx0" brushRef="#br0" timeOffset="4832.2764">5122 17183 63,'0'0'35,"-7"15"-1,7-15 0,-23 20-26,15-7-4,-2 0 0,1 7-3,-1 0 1,0 1-1,-3-1 1,3-2 0,0 0-2,-2-1-1,4 0-3,-4-6-9,12-11-15,-11 10-8,2-15 0,9 5-1</inkml:trace>
  <inkml:trace contextRef="#ctx0" brushRef="#br0" timeOffset="5072.2901">4884 17196 46,'0'0'34,"0"0"2,14 11-1,-3 3-18,-11-14-7,23 16-3,-9-7 0,7 8-4,-3 1 0,3 1-2,0-5 0,0 1-2,-2 5 0,-3-5-3,5 7-4,-10-9-7,3-4-22,1 0 2,-5-6-1,2-3 0</inkml:trace>
  <inkml:trace contextRef="#ctx0" brushRef="#br0" timeOffset="5306.3035">5321 17182 75,'0'0'38,"0"0"-3,-2 10 2,2-10-31,0 0-7,0 0-7,0 0-19,0 0-9,10 13-1,-10-13 2</inkml:trace>
  <inkml:trace contextRef="#ctx0" brushRef="#br0" timeOffset="5493.3142">5365 17328 49,'0'0'34,"-1"17"1,1-17-1,-3 9-22,3-9-5,8 9-7,-8-9-16,0 0-17,16 8-2,-16-8 1,13-5-1</inkml:trace>
  <inkml:trace contextRef="#ctx0" brushRef="#br0" timeOffset="5773.3302">5535 17188 73,'0'0'36,"0"9"-1,0-9 1,17-1-29,-8-5-4,8 3-1,-2-1-1,3 0-3,1 3-1,-4-3-3,4 5-8,-9 2-20,-10-3-1,16 6-1,-16-6 1</inkml:trace>
  <inkml:trace contextRef="#ctx0" brushRef="#br0" timeOffset="5981.3421">5579 17303 48,'-5'20'35,"5"-20"2,0 0-2,10 5-12,-10-5-16,19-5-3,-7 1-3,1-1-7,4 6-13,3-4-17,-8-3 0,3 4-2,-5-3 2</inkml:trace>
  <inkml:trace contextRef="#ctx0" brushRef="#br0" timeOffset="6395.3658">5826 17136 85,'0'0'36,"0"11"0,0-11 2,0 0-35,9 14-1,1-1-1,2 4-2,1-1 1,2 3-1,-3 3 1,-1 0-1,-1 1 1,-1-3-1,-1-9 1,-1-2 0,-7-9 1,14 8-2,-14-8 1,16-13 0,-8-1 0,-2-6 0,0-1 1,3-3 0,-3-2 0,0 1 0,0 3 0,-1-2 0,0 7-2,-1 2-1,-4 15-5,6-15-14,-6 15-17,0 0 2,0 0-2,12 4 1</inkml:trace>
  <inkml:trace contextRef="#ctx0" brushRef="#br0" timeOffset="6768.3871">6132 16903 96,'10'15'38,"2"-1"1,3-8-9,4 18-26,1 1 0,5 6 1,-1 2-3,1 10 1,-6-1-1,-2-1-1,-5 2 0,-1 2 1,-7-3 0,-5-2 1,-4-3-2,-3-7-1,4-3-3,-8-7-14,5-6-23,7-14 0,-11 0-1,12-14-2</inkml:trace>
  <inkml:trace contextRef="#ctx0" brushRef="#br0" timeOffset="7708.4409">7014 16901 44,'0'0'33,"0"0"2,0-11-4,0 11-16,-13 4-5,8 9 0,-8 0-3,0 9-2,-3 1-1,2 10 0,0 4-1,3 6 0,2 0-1,5 2 0,4-5-1,7 3-2,6-5 1,1-6-6,11-2-8,-1-12-26,0-5 3,6-8-2,-5-11 2</inkml:trace>
  <inkml:trace contextRef="#ctx0" brushRef="#br0" timeOffset="8184.4681">7141 17075 79,'-2'13'36,"7"1"-1,-5-2 2,0 3-33,6 1-2,1 4 0,8-1-1,-3-2 1,6-4-2,0 0 2,2-9-2,-2-4 0,4-2 1,1-7-1,-2-5 1,0-5-1,1-4 1,-4-2-1,-1 5 1,-2 1 0,-4-2 0,-4 6 0,-1 3 0,-6 12 0,0 0 0,2 13 0,-5 1 0,-2 7 0,1 10 0,-1 4-1,0 6 0,-2 2 2,2 1-1,1 0 0,2 1 0,1-3-2,-3-12-4,8-1-6,-7-11-13,3-18-16,0 0 3,0 0-2,8-26 0</inkml:trace>
  <inkml:trace contextRef="#ctx0" brushRef="#br0" timeOffset="8471.4845">7471 16876 61,'18'-10'37,"-4"2"0,4 5 2,0 12-20,-1-3-12,8 9-1,-3 3-1,3 12 0,-2 5-2,-1 5-1,-5 6-1,-1 3-2,-6-3 1,-3 6-1,-4-7 3,-4-6-2,-3-5-1,-2-7-2,3-6-4,-7-10-13,10-11-19,-10-1 0,6-10-1,8-3-1</inkml:trace>
  <inkml:trace contextRef="#ctx0" brushRef="#br0" timeOffset="8758.501">8001 17085 80,'0'0'38,"0"0"-1,0 0 2,0 0-31,0 0-4,17-6 0,1 2-2,-1 0-2,3 3 0,2 1-1,-5-2-2,3 5-6,-10-5-7,-1 2-22,-9 0 0,0 0 0,4 11 1</inkml:trace>
  <inkml:trace contextRef="#ctx0" brushRef="#br0" timeOffset="8952.5121">7982 17172 43,'-3'11'35,"3"-11"3,1 14-1,-1-14-11,11 4-15,6-1 0,-3-3-4,7 1-3,-2 0-4,-1-5-6,9 4-30,-5 2-3,-5-6 1,1-1-1</inkml:trace>
  <inkml:trace contextRef="#ctx0" brushRef="#br0" timeOffset="9967.57">9397 16066 42,'-22'-5'30,"3"6"4,-9 2-12,1-5-8,7 7-2,-7-3 0,10 10-2,-4-3-3,8 5-1,-1 1-2,9 9 0,1 3-2,5 5 1,2 4-1,6 4 0,3 2-1,1 7 1,2 2-1,-1-2 1,-2-1-2,0 0 1,-4 0 0,-4-5 0,-5 0-1,-3-6 1,-6-4-1,-5 0 0,-3-6 0,-7-6 1,-2-3-2,-1 0 1,-1-7 0,-1 1 0,2-2 0,3-5 0,5 1-1,5 3 1,6 1 0,9-10 0,-1 15 0,11-4 0,6-1 1,5 2-1,4 3 1,4 0-1,0 2 1,-1 6-1,-3 0 0,-4 5 1,-4 5 0,-5 6-2,-5 0 2,-5 4 1,-5 5 0,-3 4 1,-3-5 0,1 3-1,-1 1 0,-1-2 2,3-3-1,4 0-2,1-3 0,2-43 0,10 77 0,-10-77 3,21 57-3,-21-57 0,0 0 3,46 57-4,-46-57 0,0 0 0,50 27 0,-50-27 0,0 0-16,0 0-25,56 4-5,-56-4 8,12-30-4</inkml:trace>
  <inkml:trace contextRef="#ctx0" brushRef="#br0" timeOffset="14157.8098">9758 16283 54,'12'-3'31,"-12"3"-7,0 0 1,11-2-15,-11 2-3,10 6 0,-10-6-2,12 20-1,-8-8 0,6 7-1,-3-2 0,4 3-1,-3-1 0,1 0-1,-1-1-1,-1-3 1,2-3 0,1-4-1,-1-6 1,0-1 0,2-5 0,0-5 0,-2-7 1,4 0 0,-4-7 0,0-2-1,0-1 1,-2 0-1,-1 1 1,-2 4-1,-2 4 0,-1 3 0,-1 14-1,1-11 0,-1 11 0,0 0-3,4 19-3,-4-19-9,1 23-23,7-2 2,-3-4-2,4 2 2</inkml:trace>
  <inkml:trace contextRef="#ctx0" brushRef="#br0" timeOffset="14659.8385">10567 16453 46,'0'0'34,"0"0"2,9 6-5,-9-6-16,16 8 0,-16-8-5,17 16-2,-11-7-3,4 8-2,-6-2-1,-2 1 0,-4 1-2,-2 2-1,-4-2 0,-3-1-1,-1 1-1,-3-7-3,5 5-6,-7-8-17,6-2-8,11-5 1,-13 2 0</inkml:trace>
  <inkml:trace contextRef="#ctx0" brushRef="#br0" timeOffset="16022.9165">11912 16256 38,'0'0'33,"0"0"1,12 0-1,-12 0-19,4 12-3,0-1-1,-5-1-6,3 8-1,-2-4-2,0 7 0,0-2 0,-1-1-2,0 0-3,-1-4-1,4 1-6,-2-15-5,-4 11-18,4-11-1,0 0 1,0 0 1</inkml:trace>
  <inkml:trace contextRef="#ctx0" brushRef="#br0" timeOffset="16210.9272">11915 16090 44,'0'0'30,"-4"-11"-1,4 11 0,0 0-24,0 0-6,11 2-3,-11-2-5,16 14-8,-16-14-13,24 19 1,-14-13 1</inkml:trace>
  <inkml:trace contextRef="#ctx0" brushRef="#br0" timeOffset="16629.9512">12260 16187 20,'6'-12'30,"4"6"1,-7-5-7,-3-1-4,0 12-4,-5-20-4,5 20-3,-13-16-3,13 16-1,-20-12-3,9 9-1,-3 0 0,1 2-1,-2 2 1,1 3-1,0 0 1,2 4 0,0 2-1,2 2 0,4 3 1,1 1 0,4 2 0,3 1-1,2 1 1,2 3 0,3 1 0,-1-2 0,-1 2 0,3 0-1,-2 0 1,-2-3-2,-1-1 0,-2-2-2,0-1-3,-4-5-6,4 2-7,-2-1-16,-1-13-1,-11 10 2,-1-12 2</inkml:trace>
  <inkml:trace contextRef="#ctx0" brushRef="#br0" timeOffset="16879.9655">12040 16381 50,'0'0'33,"0"0"2,9-12-8,1 12-12,-10 0-2,23-6-3,-10 0-3,8 5-2,-2-4-2,2 3 0,-1-1-2,2 1-1,-2 2-1,-3-1-2,-2 4-3,-5-7-6,2 2-23,-12 2-2,10 4 0,-10-4 1</inkml:trace>
  <inkml:trace contextRef="#ctx0" brushRef="#br0" timeOffset="22200.2698">13211 16126 5,'13'-5'29,"-13"5"1,9-7 3,-9 7-11,0 0-4,0 0-3,0 0-4,13 17-2,-11-4-3,4 6-1,-3 3-2,3 6-1,0 0 0,2 1 0,-1-3-1,2-2-1,1-2 1,0-5-1,1-4 1,2-7-1,-2-6 0,2-5 0,1-5 1,-1-7-1,2-4 0,-3-4 0,2-4 1,-4 1-1,0 2 0,0 2 0,-4 4 1,-2 6-1,-4 14 1,0 0-1,0 0 1,-3 20-1,-2 3 1,-2 7-1,0 8 0,0 3 1,0 2-1,1 4 0,1-1 1,0-3-1,2-4 0,2-8-2,3-5 0,-1-9-4,8-2-3,-9-15-12,0 0-15,0 0 0,3-20-1,-3 20 1</inkml:trace>
  <inkml:trace contextRef="#ctx0" brushRef="#br0" timeOffset="23184.3261">3778 16886 26,'-18'39'22,"9"16"-2,-3 4 0,6 5-4,7 10-1,2 1-3,8 8-2,5-6-6,9-3-6,5-14-19,10-2-5,-7-16-4,10 0-1</inkml:trace>
  <inkml:trace contextRef="#ctx0" brushRef="#br0" timeOffset="24181.3831">6376 16744 31,'8'9'26,"2"5"4,-6-5-9,1 3-10,6 6 0,1 3-2,6 9-1,-2-1-1,4 10-1,-3 0-2,1 9-1,-2 3 0,-5 5-3,-7 3 2,-6 4 0,-3 1-2,-5-1 0,-1-2-4,-4-2-6,-3-15-22,9-5 2,-7-11-4,11-4 2</inkml:trace>
  <inkml:trace contextRef="#ctx0" brushRef="#br0" timeOffset="25874.4798">13803 16223 31,'0'0'30,"9"-4"1,-9 4-1,15-1-15,-15 1-3,10-4-2,-10 4-3,15-3 0,-15 3-3,22-4-2,-10 2 0,2 1-1,1 0-1,1-4-1,0 5-4,-4-3-4,4 6-4,-16-3-9,13-2-12,-13 2-1,0 0 2</inkml:trace>
  <inkml:trace contextRef="#ctx0" brushRef="#br0" timeOffset="26108.4933">13801 16349 37,'0'0'33,"0"0"2,13-1-1,4-1-18,-5-5-5,10 6 0,-6-3-4,6 3-4,-1 0-3,-2 1-4,4 5-3,-7-5-12,-1 1-16,2 2 1,-5-5-2,1 3 1</inkml:trace>
  <inkml:trace contextRef="#ctx0" brushRef="#br0" timeOffset="27444.5697">14609 16095 23,'0'0'28,"0"0"0,0 0-4,9 2-10,-9-2-1,-2 10-2,2-10-4,-9 18-1,1-8-1,-1 8 0,-4 0-2,-1 2 1,-1 1-2,-1 3-1,1-4 0,0 1-1,3 1-2,0-8-3,7 2-5,-4-6-11,9-10-12,-7 10-1,7-10 1,0 0 1</inkml:trace>
  <inkml:trace contextRef="#ctx0" brushRef="#br0" timeOffset="27672.5828">14422 16163 36,'0'0'33,"0"0"3,13 6 0,-5 9-13,2-6-10,10 13-4,-3-4-1,9 7-3,-3-1-2,2-1-1,1 0-4,-4-5-6,4-1-22,-5-3-7,-10-8 0,-1 1-1</inkml:trace>
  <inkml:trace contextRef="#ctx0" brushRef="#br0" timeOffset="28778.646">10028 17149 11,'10'-1'24,"-10"1"3,0 0-11,0 0 2,-1-11-2,1 11-2,0 0-2,0 0-2,-17-11-2,17 11-2,-19-9-1,10 8-1,-5-2 0,1 3-1,-3-2-1,3 5 0,-2-6 0,2 4 0,1 1 0,3 1 0,-2 0 0,11-3 0,-14 16 0,10-7 0,-1 3-1,5 3 1,-1 5-1,4 5-1,1 0 2,2 1-2,1 2 2,3 3 1,0 3-1,0 2 1,0-5-1,-1 2 1,-1-5-1,-3 1 0,0-6-3,-2-1-2,-1-4-2,-9-2-6,6 0-7,-8-6-17,-2 0-2,-1-10 0,-4-2 1</inkml:trace>
  <inkml:trace contextRef="#ctx0" brushRef="#br0" timeOffset="29012.6592">9731 17498 38,'-7'-10'32,"7"10"3,0 0 0,5-13-13,10 8-6,-4-8-2,12 10-5,-2-4-1,7 4-4,1-1-3,3 3-3,2 3-4,-8-4-11,0 0-21,4-1 2,-8 2-2,0-3 1</inkml:trace>
  <inkml:trace contextRef="#ctx0" brushRef="#br0" timeOffset="29352.6789">10363 17139 50,'0'0'32,"-11"9"3,11-9-2,-12 18-22,-1-6-2,4 9-2,-8-2-1,6 9-2,-4 2 0,4 6 1,1 1-1,2 4 0,3-6-1,6 1 0,2 0-1,5-5 0,2-5-4,2-1-5,8-4-11,1-10-19,-3-4 0,3-5 0,-4-7 0</inkml:trace>
  <inkml:trace contextRef="#ctx0" brushRef="#br0" timeOffset="29840.7068">10500 17307 63,'3'17'35,"-4"-6"1,2 3 2,-1 4-24,2-1-8,2 6 0,0-1-1,4 3 0,0-3-2,1-1 0,0-2-2,1-4 0,1-6-1,1-5 0,1-3 0,-1-7 1,3-3-1,0-5 0,-1-5 0,3-1-2,-1 0 0,-2-2 1,0 2-1,-1 3-1,-4 7 3,-9 10-2,12-7 3,-12 7 2,0 0-1,4 26 1,-6-5 0,0 5 0,-2 0-1,2 7 1,-2 2-3,1 2 2,-1 4-1,0-11-1,1-1 1,1-3-2,2 2 0,-2-11-2,4-5-3,-2-12-7,0 0-24,0 0-1,0 0 0,11-13-1</inkml:trace>
  <inkml:trace contextRef="#ctx0" brushRef="#br0" timeOffset="30180.7262">10755 17149 60,'0'0'36,"12"-7"0,-12 7 0,14 5-23,3 11-4,-1 0-1,6 9-3,-3 1 0,5 7-1,-3 3 0,-4 1 0,-2 4-2,-2-2 0,-5-6 0,0 0 1,-5-6-2,-2-2-2,-1-9 0,-4-1-2,3-5-1,1-10-4,-11 14-3,1-15-6,10 1-14,0 0-6,0 0-1,-6 11 2</inkml:trace>
  <inkml:trace contextRef="#ctx0" brushRef="#br0" timeOffset="30476.7432">11172 17496 70,'0'0'37,"12"-6"-1,-12 6 2,0 0-21,14-1-8,-14 1-1,14 8-2,-7 7-2,0 2 0,-3 1-2,0 4-1,-3 3-3,-4-3-2,2 7-14,-1 0-20,-8-9-2,2-10 1,-6 0 0</inkml:trace>
  <inkml:trace contextRef="#ctx0" brushRef="#br0" timeOffset="31083.7779">12097 17275 41,'0'0'33,"0"0"1,0 0 0,-13 6-21,13-6-3,0 0-1,-4 15-3,4-15-1,-2 21-2,1-8 2,2-1-3,-3 1 1,3 1-1,0 2-3,-4-7-5,8 1-21,-5-10-10,0 0 1,9-8-2</inkml:trace>
  <inkml:trace contextRef="#ctx0" brushRef="#br0" timeOffset="31291.7898">12192 17026 45,'0'0'30,"-4"-10"1,4 10-1,0 0-21,0 0-7,0 0-4,0 0-6,16 11-13,-16-11-9,29 8-1,-15-8 2</inkml:trace>
  <inkml:trace contextRef="#ctx0" brushRef="#br0" timeOffset="31619.8086">12504 17040 50,'2'-10'32,"-2"10"3,-13-12-11,4 12-9,-8-6-3,6 7-1,-8-5-4,6 6-1,-3-1-2,1 7-1,2-2-1,3 5 1,3 2-2,2 7 0,3 0 0,1 4 0,4 3-1,1 2 0,2 0-1,1 2 0,0-1 0,-1-4-1,3 0-2,-7-6-8,8-2-14,-8-7-11,-2-11 0,0 0-1,0 0 3</inkml:trace>
  <inkml:trace contextRef="#ctx0" brushRef="#br0" timeOffset="31805.819">12275 17272 70,'0'0'38,"0"0"0,21-7 0,-3 6-27,-1-3-4,9 2-2,0-1-5,1 0-14,-1 0-24,5 4 1,-6-2-2,2-5 2</inkml:trace>
  <inkml:trace contextRef="#ctx0" brushRef="#br0" timeOffset="32500.8589">13404 17120 71,'0'0'36,"-7"14"0,7-4 1,4 3-28,-5 0-2,6 7-4,-1-2 1,3 2-2,2 0 0,4-2-1,0-1 0,2-4 0,-1-3 0,5-4 0,-2-6 0,2-2 0,1-7-1,-2-5 0,2-5 1,0-1 0,-1-7-1,-1 3 2,-4 2-2,0 0 1,-5 8 0,-9 14 0,0 0-1,0 0 1,-1 25-1,-7 1-1,-2 8 2,-1 11 0,0 8 0,-1 1 1,1 4-1,2 0 0,1-3 1,2-4 0,3-7-3,2-10-1,6-8-5,-5-7-10,0-19-22,16 2 0,-6-14 0,4-7-1</inkml:trace>
  <inkml:trace contextRef="#ctx0" brushRef="#br0" timeOffset="32801.8762">13994 17228 80,'21'2'36,"-8"-6"0,8 5 1,6-4-33,-3-3-2,10 3 2,-6 5-3,0 4-1,0 0 0,-2-4-3,-2 1-3,-10-2-6,3 6-18,-17-7-8,0 0 1,0 0 1</inkml:trace>
  <inkml:trace contextRef="#ctx0" brushRef="#br0" timeOffset="33007.8879">14027 17379 82,'1'9'41,"-1"-9"-2,21 6 0,-5-15-31,12 7-3,-1-3 0,5-1-3,-2 2-2,-3 1-4,1 5-2,-12-4-10,4 3-18,-7 0-5,-13-1 0,12-1 0</inkml:trace>
  <inkml:trace contextRef="#ctx0" brushRef="#br0" timeOffset="33268.9029">14217 17057 79,'-10'10'38,"5"0"1,0 7 0,-1 14-25,0-3-9,6 7-3,-2 4 3,4 6-1,0 4-1,2 2-1,-1-3 0,2-10-4,3-1-5,-7-7-20,5-11-13,-6-19 0,16-1 0,-6-17 1</inkml:trace>
  <inkml:trace contextRef="#ctx0" brushRef="#br0" timeOffset="33717.9286">14849 17129 74,'0'0'39,"5"22"-1,-6-3 1,-4-3-24,-3 8-11,-5 4 0,0 4 0,-5-1 0,-1 2-3,2-7 1,-3-5-2,4 0-4,-2-8-6,18-13-25,-14 5-5,14-5 1,-12-17-3</inkml:trace>
  <inkml:trace contextRef="#ctx0" brushRef="#br0" timeOffset="33937.941">14605 17162 78,'0'0'40,"0"0"0,3 13 2,8 5-24,6-6-11,12 8-1,3 3 0,7 2-1,5 2-1,2 3-1,-4-1-3,0-7-2,-3 6-11,-10-12-26,-4-4-4,-9-7 2,-16-5-3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0:59:28.7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2027 4099 6,'3'-12'24,"-3"12"1,0 0 0,-9-14-9,9 14-2,-17-10-2,7 8-4,-6-3-1,4 2-2,-7 0 0,0 2-1,-4 1-1,0 3-1,-2 1 0,4 1 0,-1 3-1,1 0 0,1 2 0,6 1-2,2 0 1,3 0 0,5 1 0,1-1 0,3-1 0,4 0 1,6 2 0,1-1 0,8-2-1,3 3 0,4 1 0,1-1 0,2 3 0,0 2-1,-1 3 0,-3 6 1,-7 3 0,-4 2-1,-7 1 1,-3 3-1,-5 0 1,-7-2 0,-3-3-1,-3-6 2,-5-7-1,-1-1 2,-3-7 1,-1-6 2,-2-5-3,4-3 1,-3-4 0,4-2 0,1-1 0,4-2-3,3 0-1,4 2-3,9 12-2,-11-17-8,11 17-10,9-4-9,0 2-1,9 8 1</inkml:trace>
  <inkml:trace contextRef="#ctx0" brushRef="#br0" timeOffset="875.05">2439 4252 16,'0'0'21,"-18"7"-7,18-7-2,-17 16 0,10-5 0,0 1-2,0 3-3,4 1-2,1 2-1,3 1 0,1-1-2,3-5 0,2-1-2,1 0 1,1-5 0,0-5 0,2-4 0,-1-5 0,2-3 0,-2-3 1,-2-3-1,-2 0 1,-2-3 0,-1 6 1,-7-2-1,0 6 0,-5 0 1,0 9-2,-4 2 0,2 2 0,1 5-1,-1-1 0,5 6 0,2-3 0,3 4 0,4-6 0,-3-9 0,14 13 0,-2-12 0,1-1 1,2-4-1,-2-5 1,0-1-1,-13 10 1,15-21 0,-15 21 1,1-17-1,-1 17 1,-13-14-1,3 15 1,-2-1-1,2-1 0,-2 7 0,3 0-1,1 4 0,1-1 0,3 2 0,4-11 0,-1 15-1,4-5 1,-3-10 0,9 9 0,-9-9 0,12-2 1,-12 2-1,10-10 0,-10 10 1,9-15-1,-8 5 0,-1 1 0,0 9 0,-6-13-1,6 13 0,-14-2-1,14 2-3,-21 9-5,12 1-12,3 7-9,-4-6 0,9 6 0</inkml:trace>
  <inkml:trace contextRef="#ctx0" brushRef="#br0" timeOffset="1858.1063">2765 4175 21,'0'0'27,"0"0"1,0 0 2,14-3-17,-14 3-4,16 18 0,-8-4-3,1 8-1,-1 1-3,1 3 0,-1 3-2,-3 3 0,0-1-2,-3-7 0,1-1 0,-3-5-1,2-4 1,-2-14 0,-2 10 0,2-10 0,-6-17 2,5 4-1,1-2 2,2-6 0,1 0 0,6 0 0,0-2 0,6 3 0,0 2 1,4-1-1,-3 2 0,5 5-1,-4 1 1,0 0-1,-3 3 1,0 2-1,-4-1 1,-10 7 0,14-9 1,-14 9 0,4-15-1,-4 15 1,-5-11 0,5 11-1,-14-10 0,5 7 0,-1 2-1,-3 5 1,2 2 0,-2-1-1,3 3 1,2 5-1,3-2 0,2-1 1,5 2-1,-2-12 0,13 14 0,-2-9 0,1-1 0,1-7-2,1 4-6,-4 1-15,-10-2-8,17-5-2,-17 5 2</inkml:trace>
  <inkml:trace contextRef="#ctx0" brushRef="#br0" timeOffset="2225.1273">3552 4189 13,'0'0'28,"0"0"1,13-3 3,-4 1-15,4-8-5,10 9-1,-5-5-1,3 2-5,-3 0-2,1 2-4,-4 2-5,-5 1-10,-10-1-15,10 7-1,-10-7 0,-9 15 0</inkml:trace>
  <inkml:trace contextRef="#ctx0" brushRef="#br0" timeOffset="2404.1375">3550 4329 26,'0'0'30,"17"1"3,-5-3-2,5-1-14,4 1-5,-2-3-3,5 5-9,-5-3-22,4 9-9,-12-7-1,4 6 0</inkml:trace>
  <inkml:trace contextRef="#ctx0" brushRef="#br0" timeOffset="3367.1926">4878 3820 19,'-21'-6'27,"6"9"0,-7-2-6,6-1-6,1 3-1,3-2-3,3 4-3,9-5-2,-10 14-2,12-5-1,3 3-1,-2 1-1,6 5 0,-2 3 0,-1 3 0,1 0 0,0 0-1,-5 1 1,-2 0-2,-2 0 2,-7-4-2,-3-2 1,-2-2-1,-3-4 1,-4-4 0,3-2 0,1-3 0,2-4 0,3-2 1,12 2 0,-7-12 0,7 12-1,16-13 1,0 7 0,4 0 0,3 4-1,0 3 0,2 2 1,-1 6-1,-2 4 0,-5 1 0,-4 5-1,-5 5 0,-2 3 1,-4 0 0,-2 3-1,-2-1 1,0 0 0,2 0-1,2-4 1,3-4 1,5-1-2,3-3-4,6-5-22,4 3-4,-5-11-1,7 0 1</inkml:trace>
  <inkml:trace contextRef="#ctx0" brushRef="#br0" timeOffset="4417.2526">5361 4015 34,'6'-9'21,"-6"9"-1,0 0-1,0 0-3,2 19-3,-4-8-3,3 6-3,-2 0-2,5 6 0,-1-2-2,5 4 0,1-5 0,2-4-1,3-4 0,3-2-1,1-8 1,1-5 0,1-6 1,2-3-2,-4-5 1,2-1 0,-4-2 0,-1 0 0,-6 2 1,1 5-2,-5 1 1,-5 12 0,2-12-1,-2 12-1,-4 14 0,2 3 1,-1 10-2,-3 5 2,2 7-2,-1 8 1,1 4 0,0 1 0,0 0-1,1-2 2,0-6-2,3-2 1,0-2 0,1-12-2,2-4-1,-1-7-4,4-1-7,-4-3-18,-2-13-2,10-3-1,-8-13 1</inkml:trace>
  <inkml:trace contextRef="#ctx0" brushRef="#br0" timeOffset="4852.2773">6164 3783 56,'0'0'32,"6"17"-2,-7 1-8,1 7-15,4 10-1,-4 2 2,4 11-3,-3-1 0,2 6-2,-2 0-1,2 0-1,-2-4 0,0-5-4,4 1-12,0-8-18,-6-9 0,6-3-1,-8-15 1</inkml:trace>
  <inkml:trace contextRef="#ctx0" brushRef="#br0" timeOffset="5580.3192">6863 3882 22,'-11'0'29,"11"0"1,0 0 3,10-8-13,2 7-9,0-5-1,11 3 0,-2-4-2,7 5-3,-1-3-2,3 3 0,0-1-1,-2 3-1,-2 1 0,-4 3-1,-3 1 0,-5 2 0,-3 3 0,-2 1 1,-6 2-1,-3 3 0,-2 6 1,-2 0-1,1 3 1,-4 1-1,3 2 0,-1-1 0,3 0 1,-1 2-2,3-5 0,0-1 0,1 3-1,-1-3-3,3 2-3,-5-8-9,1-1-17,4 1-1,-10-8 1,4 5 0</inkml:trace>
  <inkml:trace contextRef="#ctx0" brushRef="#br0" timeOffset="5815.3326">6902 4302 29,'0'0'30,"21"4"2,-7-7 0,11-6-15,4 9-8,0-3 0,3 0-2,-4 0-1,1 0-5,-5 2-3,-3-4-7,-2 5-9,-5-3-14,-14 3-1,6-13 0,-16 1 1</inkml:trace>
  <inkml:trace contextRef="#ctx0" brushRef="#br0" timeOffset="6002.3432">6893 4145 19,'12'-7'28,"4"-1"1,11 5 2,-2 0-15,7-4-7,9 2-1,-4 1-5,2 2-8,-2 0-14,4 5-10,-10-5-2,7 7 2</inkml:trace>
  <inkml:trace contextRef="#ctx0" brushRef="#br0" timeOffset="6282.3593">7650 4075 33,'13'-1'28,"-13"1"1,0 0 1,-2 13-19,-6-4-2,-1 5-2,-5 4-1,-2 3-2,-5 0 0,-1 7 0,-3-1-2,-1-2 1,0-1-2,2-1-2,4-3-2,0-7-4,9 2-10,0-10-12,1-9-4,10 4 1,-5-14 0</inkml:trace>
  <inkml:trace contextRef="#ctx0" brushRef="#br0" timeOffset="6495.3715">7362 4141 35,'-9'-13'31,"9"13"2,0 0 0,0 0-16,24 12-5,-8-4-2,10 4-2,0-2-2,8 9-2,-1-2-1,1 0 0,-1 1-3,-3-3 0,-1 3-3,-8-5-5,1 1-21,-6-2-5,-16-12-2,15 16 0</inkml:trace>
  <inkml:trace contextRef="#ctx0" brushRef="#br0" timeOffset="7130.4076">8355 3976 17,'5'-14'24,"-5"14"1,2-13-8,-2 13-2,-21-5-2,1 7 0,-5 5-3,-7 3-1,2 6 0,-6-1-1,4 7-2,0-2 2,7 5-4,6-4-1,10 7-1,6-3 0,8-1 0,9 1-1,6 0 0,7-5 0,3 1-2,3 0-1,-4-9-6,4-2-21,-1 3-5,-10-10-2,-1-2 2</inkml:trace>
  <inkml:trace contextRef="#ctx0" brushRef="#br0" timeOffset="7337.4197">8093 4145 48,'13'-1'27,"7"2"2,-2-5-2,9 2-23,5 0-4,5 0-2,1 3-5,2-6-21,4 9 1,-9-8-1,7 6 1</inkml:trace>
  <inkml:trace contextRef="#ctx0" brushRef="#br0" timeOffset="8012.4583">9072 3895 13,'0'0'27,"-17"-6"1,4 5 2,-3 1-13,-8-2-2,0 6-2,-7-1-4,-1 6-1,-3-3-2,4 5 0,1-2-3,3 3-1,6-2 0,7 2-1,6 0 0,10-1 0,7 2-1,6-3 0,3 2 1,6 1 0,3-1-1,1 0 0,1-2 0,0 1-1,-3 2 0,-4-2 0,-2 5-1,-6-4 0,-2 5-1,-6-3 1,-4 4 0,-7-5 0,-4 2 0,-6 0 1,-6-3 1,-2-1 1,-5-3 0,-1-1 2,-1-5-2,4 3 1,1-4 1,7-3-1,4-3-1,14 5-1,-6-9-2,6 9-5,21-10-15,-1 5-10,-1-4-3,8 10 2,0-6 0</inkml:trace>
  <inkml:trace contextRef="#ctx0" brushRef="#br0" timeOffset="8213.4697">9226 4264 50,'0'0'33,"8"12"0,-8-12-1,0 0-15,0 0-14,0 0-4,5 11-17,-5-11-14,0 0 0,0 0-1,12 0 0</inkml:trace>
  <inkml:trace contextRef="#ctx0" brushRef="#br0" timeOffset="11948.6834">10296 3859 18,'0'0'16,"-10"1"-1,-1 5 1,-4 3 1,-3 3-3,-2 7-2,-5 3-1,5 8-1,-4 0-2,8 7-1,-2-2-2,9 3-1,1-1 0,9 3-2,3-6-1,3-4 0,7-4-5,-2-6-6,6-8-15,1 2-6,-5-13-1,4-3 1</inkml:trace>
  <inkml:trace contextRef="#ctx0" brushRef="#br0" timeOffset="12242.7002">10580 4032 14,'13'4'24,"-13"-4"2,-2 9-5,-6 4-7,-1 2-1,-2 4-3,-5-1-2,1 5-1,-4 1-1,-1 0-2,-2-3-2,2 2-1,-1-5-2,3-4-4,4 0-9,4-5-15,-3-12-2,13 3 1,-12-14 0</inkml:trace>
  <inkml:trace contextRef="#ctx0" brushRef="#br0" timeOffset="12450.7121">10345 4093 37,'0'0'29,"0"0"0,7 15 0,0-4-20,-1-1-2,6 5 0,0 1-2,4-1-2,0 4-3,2-4-3,2 0-9,1 2-14,-1-13-5,4 4 0,-6-10 1</inkml:trace>
  <inkml:trace contextRef="#ctx0" brushRef="#br0" timeOffset="12644.7232">10760 4201 22,'0'0'25,"7"23"2,-11-14 1,-4 7-19,4 3-2,-2 2 0,1 3-3,0-2-3,0-4-6,2-1-8,8 0-16,-5-17 2,0 0 0,0 0-1</inkml:trace>
  <inkml:trace contextRef="#ctx0" brushRef="#br0" timeOffset="13097.7491">10914 4011 31,'11'7'27,"-11"-7"1,6 21-1,-3-5-20,-3-4 0,5 7 0,-3-4 0,5 4-2,-3-5 0,6 2-2,-2-4-1,3-5 0,1-4 0,0-1-1,1-6 0,3-1 0,0-4 0,-1-4 0,1-1 0,1 2-1,-3-2 1,0 1 0,-4 1 1,0 4 0,-10 8-1,10-10 0,-10 10 1,0 0-1,-4 13 0,-1 3-1,0 3 1,-3 4-1,0 4 0,0 2 1,-1 4-1,4 0-1,-1-2-2,1-7-5,5-2-8,3-4-17,-3-18 0,0 0-1,0 0 1</inkml:trace>
  <inkml:trace contextRef="#ctx0" brushRef="#br0" timeOffset="13391.766">11221 3824 56,'13'-9'33,"7"9"-1,-2 0-3,-1 4-20,6 9-1,-4 3-2,3 7-3,-3 6 0,-3 5-1,-4 3 0,-4 2-2,-4 0 0,-5 2-1,-1-1 0,-8-4-1,2-3-3,-6-6-3,8-2-3,-5-11-5,11-14-14,-5 15-3,5-15 1,7-9 1</inkml:trace>
  <inkml:trace contextRef="#ctx0" brushRef="#br0" timeOffset="13719.7847">11964 3933 19,'-17'-5'28,"3"11"0,-10-6 3,-1 5-16,-2 5-2,0 1-2,4 7-4,0-2-2,6 6-1,3-1 0,6 3-1,5-2 0,9 2-2,2-4 1,7-2-1,1 1 1,2-5-2,3-1-3,-2-7-7,4-3-14,0-1-9,-9-7-1,1-1 2</inkml:trace>
  <inkml:trace contextRef="#ctx0" brushRef="#br0" timeOffset="13932.7969">11713 4100 38,'0'0'30,"26"0"4,-8-6-6,6-3-12,5 4-6,-1-2-1,5 4-6,-1 0-6,-3-1-8,-2 1-22,0 4 1,-10-4-2,5 3 1</inkml:trace>
  <inkml:trace contextRef="#ctx0" brushRef="#br0" timeOffset="14453.8267">12275 3841 46,'0'0'29,"13"12"2,-13-12-1,2 18-24,3-2-1,-2 5-1,3 6-2,-1 0-1,-2 0-2,2 0 0,-2-2-2,0 0 1,-2-6-1,0-7-1,-1-12 1,0 9-1,0-9 2,0-9 0,-1-3 0,2-4 0,0-3 0,2-1 1,0-1 1,1 1 0,0 2 0,3 0 0,0 5 1,0 0 0,-7 13 1,20-13-2,-11 9 1,2 2-1,-1 1 1,0 1 0,-10 0 1,14-2 1,-14 2 0,0 0 1,0 0 1,2-10-1,-2 10 0,-12-9 0,12 9-2,-15-8-1,15 8-4,-18-3-4,9 1-8,9 2-16,0 0-1,-12 2 1,12-2-1</inkml:trace>
  <inkml:trace contextRef="#ctx0" brushRef="#br0" timeOffset="15149.8664">12669 3627 51,'10'-2'32,"-10"2"2,21-13-1,-9 11-23,-12 2-2,23-5-1,-10 4-4,2 4 0,0 1-2,1 4 0,0 1 0,-2 1-1,-2 2 0,-1 4 1,-7 3-1,-5-1-1,-5 4 1,-5 1 1,-3-1-2,-3 3 1,0 0 0,2 0 0,4-3 0,3 2 1,7-2-1,5-3 1,6-1 0,4-2 0,4-4 1,2 0-2,0-5 1,1-5 0,-3-2 0,-3-1 0,-4-3-2,-11 4 1,11-8-1,-11 8 1,0 0 0,-14 7-1,4 3 0,1 4 0,-1 3 0,0 4 1,3 2 0,1 1-1,1 1 1,2 3 0,1 0 0,-1-1 0,-1 0 0,-3 3 0,-1-3 0,-3-2 1,-1-1-2,-3-7 0,2 1-4,-6-8-9,0-3-20,4-3 0,-5-9-1,4 1 0</inkml:trace>
  <inkml:trace contextRef="#ctx0" brushRef="#br0" timeOffset="19339.1061">2168 5487 24,'-11'8'27,"11"-8"1,-14 9-9,3-6-3,11-3-2,-16 11-2,10 1-3,-3-1-2,6 2-2,-1-1 0,4 5-1,0 0-1,5-3 0,3 1-2,5-4 1,3-2-1,4-4 0,2-1 1,2-9-1,1-4 0,0 1-1,-3-7 1,-3-3 0,-4-3-1,-4 1 0,-7-1 0,-5 2 0,-6 5 1,-7-2-2,-7 6 1,-4 7-1,-4 5 0,-3 2 1,2 8-2,0 1-1,9 4-2,3-1-7,13-1-19,10 3-2,1-8-1,16 2 0</inkml:trace>
  <inkml:trace contextRef="#ctx0" brushRef="#br0" timeOffset="20040.1462">2562 5367 70,'6'9'34,"-6"-9"-2,-1 13-4,3 1-25,0 4 1,4 7-2,-2 4-1,2 1 1,0 2-3,1-1 1,0-1 0,-1 0-1,-1-5 0,-3-6 0,0-5-1,-2-4-1,0-10 2,0 0 0,0 0 0,-7-22 0,6 3 0,0 1 0,3-5 0,0-4 1,3 1-1,1 2 1,1 0 0,1 3 0,1 2 0,0 1 0,1 1 0,-1 7 0,2 4 1,0 0-1,0 6 1,1 1-1,1 0 0,-1 3 0,0 3 1,-1-4 0,-11-3-1,19 7 1,-19-7 1,0 0 0,0 0 1,9-12-1,-13 2 0,4 10 1,-15-16 0,5 9-1,-2-1-1,0 5 0,-1 3 1,0-1-2,3 4 0,10-3-2,-10 7-2,10-7-5,6 14-14,5-5-11,-11-9-2,23 12 3,-9-11-1</inkml:trace>
  <inkml:trace contextRef="#ctx0" brushRef="#br0" timeOffset="20375.1654">3201 5415 51,'0'0'35,"0"0"0,0 0 1,22-8-25,-13-2-1,10 8-2,-3-3-3,2 1-2,-2 3-3,0 0-4,-1 4-4,-15-3-9,20 7-12,-20-7-6,1 12-2,-4-2 3</inkml:trace>
  <inkml:trace contextRef="#ctx0" brushRef="#br0" timeOffset="20548.1753">3174 5532 37,'-1'13'32,"1"-13"1,10 13 1,6-11-19,-3-5-4,11 6-2,-3-3-2,3-2-5,2 4-11,0 3-25,-10-12 0,0 8-1,-16-1 0</inkml:trace>
  <inkml:trace contextRef="#ctx0" brushRef="#br0" timeOffset="21443.2265">4711 5216 0,'-23'-9'26,"11"8"1,-11-6 1,3 4-10,2 3-3,-2 0-3,6 3-3,-4-2-2,5 7-1,2 1-2,4 1-1,7-10 0,-4 21 0,6-5 0,5 3 0,2 1 1,6-1-2,-3-2 1,4 6-2,-4 0 1,-2-4-1,-5-1-2,-3 2 1,-5-5 0,-3 2-1,-6-2 1,-4-3 0,-3-3 0,0-1 0,2-2 0,1-6 1,4 1-1,3-3 0,9 2 0,0 0 0,15-10 0,1 6 0,1 1-1,5 6 0,1 0 1,-1 1 1,-2 7-2,-3 1 1,-3 2 0,-4 5 0,-3 2 0,-4-2 0,-3 5 0,-1 2 0,-1-3 0,-2 1 0,2-3 0,3-3 0,1-3 0,7 1 0,1-5 1,2-5-1,3-2-3,3-3-11,-6-5-19,9 4-1,-8-7 1,4-1-1</inkml:trace>
  <inkml:trace contextRef="#ctx0" brushRef="#br0" timeOffset="22066.2621">5319 5167 25,'-11'15'28,"-9"1"4,-1 12-10,4 6-3,-2 0-3,9 12-2,-1-1-3,10 5-1,3-2-3,7-1-3,4-8-1,5 0-2,6-4 0,1-10 0,4-4-4,-2-7-2,5-1-11,-5-3-20,-4-10 1,0-6-1,-7-10 1</inkml:trace>
  <inkml:trace contextRef="#ctx0" brushRef="#br0" timeOffset="22353.2785">5686 5398 48,'0'0'29,"19"4"3,-19-4-1,-4 11-25,0 5-1,-5-1 2,-1 6-1,-5 3 0,-2 2-2,-5-3-1,2 6 0,-4-3-1,0-4 0,2-1-2,3-5-2,3-2-4,1-9-7,15-5-10,0 0-10,-12-12-3,16-1 2,-4-10 2</inkml:trace>
  <inkml:trace contextRef="#ctx0" brushRef="#br0" timeOffset="22746.301">5454 5453 47,'0'0'33,"0"0"3,0 0-2,0 0-17,3 13-6,4-2-3,9 3-2,-2-1-2,7 6-2,3 0 0,-1-3-1,2 1-2,1-5-2,1 0-1,-2-7-3,4 7-3,-9-15-5,8 4-4,-5-5-1,4 5 0,-6-7 1,-1 3 5,-3-3 4,-2 1 7,-1 6 8,-14-1 7,14 2 5,-14-2 1,0 0 0,8 14-1,-3 3-2,-6-3-3,3 5-4,-4 0-3,2 8-2,0 1-3,-4-6-3,7 1-7,-6-4-22,1-10-2,2-9-2,0 0 1</inkml:trace>
  <inkml:trace contextRef="#ctx0" brushRef="#br0" timeOffset="23187.3262">6100 5341 50,'12'-1'36,"-12"1"-1,0 0 0,10 10-9,-10-10-21,19-3 0,-2 0 0,1-1-1,3 1-3,2 2 0,0-2-1,-1 6 1,-3 0 0,-4-1-1,-3 4 0,-4 7-1,-6-1 1,-4 1 0,-4 6 0,-7 0-1,-3 3-1,-5 2 0,-2 4 1,0-3 0,-1 0-1,3-1 1,5-2 1,2-1 0,9-1-1,5-7 1,7-3 0,6-2 0,5-1 1,3-4-1,2-4 0,1-2-2,0-2-4,-4-3-8,1-2-19,-6 1-1,-8-7-3,-1 5 2</inkml:trace>
  <inkml:trace contextRef="#ctx0" brushRef="#br0" timeOffset="23388.3377">6097 5524 32,'0'0'30,"15"10"3,3-14-1,0 1-19,10 4-3,-2-5-1,6 5-3,-3-2-5,1-1-5,-2 7-11,-4-3-17,-9-8-1,4 4 0,-10-11 1</inkml:trace>
  <inkml:trace contextRef="#ctx0" brushRef="#br0" timeOffset="23689.3548">6323 5178 34,'8'-12'32,"4"10"2,-3-1-1,3 4-17,8 11-2,1-3-5,6 10-3,-4 5-2,5 8-1,-3 4-1,-3 2-1,-5 0 0,-1 6-2,-9 2 2,-4-3-1,-3-5-2,-4-7 0,0-1-3,-4-9-4,4 2-9,-1-8-17,5-15 0,-11 1 2,4-14-1</inkml:trace>
  <inkml:trace contextRef="#ctx0" brushRef="#br0" timeOffset="24110.3789">7111 4965 60,'0'0'32,"7"28"0,-10 4-4,-2 0-22,3 9 0,-3 7 0,6 11 0,2-2-2,1 6 0,2 1-2,1-6-1,0-4-2,1-2-2,1-1-8,-7-7-24,-4-12 1,3-7-1,-1-25 1</inkml:trace>
  <inkml:trace contextRef="#ctx0" brushRef="#br0" timeOffset="24797.4183">7869 5205 57,'10'5'33,"-10"-5"1,23-4-5,-6 2-19,-1-2-3,10 0 0,0-3-2,5 3-2,-4-3-1,2 5-1,0 0 0,-4-1 0,-2 2-1,-3 5-1,-5 1 1,-5 4 0,-4 4 0,-6 0 1,-8 5-2,0 5 0,-6 2 2,1 2-1,-3 1 0,3 0-1,1 1 1,7 2-2,3-1 0,-1-8-2,8 3-6,-4-7-8,4-5-16,4 4-1,-9-17 1,3 13 2</inkml:trace>
  <inkml:trace contextRef="#ctx0" brushRef="#br0" timeOffset="25045.4325">7931 5603 28,'11'-1'30,"11"6"2,-3-8-3,9-2-11,0 6-9,0-4 0,1 2-4,-5 1-3,0-2-4,-2 1-4,-7 0-4,1 1-8,-5 0-14,-11 0 0,2-10 1,-14-2 1</inkml:trace>
  <inkml:trace contextRef="#ctx0" brushRef="#br0" timeOffset="25246.444">7914 5446 23,'0'0'29,"0"0"1,7-12 2,7 9-16,9 3-3,1-2-2,7 8-1,-1-5-3,3 3-3,0 2-6,-5-6-14,-7-3-17,2 4 0,-8-9-1,-1 2 1</inkml:trace>
  <inkml:trace contextRef="#ctx0" brushRef="#br0" timeOffset="26035.4891">8489 5331 15,'1'-10'29,"-1"10"2,0 0 2,0 0-10,12-3-8,-12 3-1,9 19-3,-6-5-3,5 5-3,-1 3-1,2 4-1,0-4-1,3 4 0,-2-5-1,1-7 0,2-4 0,1-4 0,3-7 0,-1-3 0,3-9-1,0-2 1,0-8-1,-1 4 0,-3-2 1,-1-1-1,-6 3 0,0 3 0,-4 5 0,-4 11 1,0 0-1,-17 3 0,4 11-1,-2 9 1,-1 9 0,-5 3 0,0 6-1,0 7 1,3 0 0,2 0 0,5-1-1,0-10 0,6-4-3,2-7-1,8-2-9,0-10-23,-5-14 1,18-14 0,-5-10 1</inkml:trace>
  <inkml:trace contextRef="#ctx0" brushRef="#br0" timeOffset="26255.5017">8936 5456 61,'0'0'35,"-3"11"-2,3-11 1,0 0-27,0 0-12,0 0-25,0 0-2,0 0-2,17-6 1</inkml:trace>
  <inkml:trace contextRef="#ctx0" brushRef="#br0" timeOffset="27761.5879">10033 5197 20,'0'0'25,"-10"-1"1,10 1 1,-21 22-15,2-2-1,1 7 1,-5 1-3,5 13-2,-2-1 1,7 3-3,1-1-1,8 0-2,5-4 0,7-3-6,7-1-5,3-14-11,1-8-12,11-1-1,-4-13 1,7 0 0</inkml:trace>
  <inkml:trace contextRef="#ctx0" brushRef="#br0" timeOffset="28044.604">10421 5299 3,'0'0'23,"9"24"1,-15-14 2,4 6-10,-5 6-8,-7 2 1,1 1 0,-5 0-2,1 2-1,-4-2-2,3 1-2,-3-1-2,0-8-4,3-3-10,2 3-14,-6-17-2,8 3 2,-6-14 0</inkml:trace>
  <inkml:trace contextRef="#ctx0" brushRef="#br0" timeOffset="28264.6166">10138 5418 40,'17'4'31,"-17"-4"0,13 12 1,0 0-23,-2-4-2,4 7 0,1 1-1,4 3-2,1-4-3,3 3-1,2-2-4,-3-8-8,5 0-19,1 0-1,-6-11-2,4 5 2</inkml:trace>
  <inkml:trace contextRef="#ctx0" brushRef="#br0" timeOffset="28471.6285">10607 5566 37,'0'0'30,"15"20"1,-11-8-1,-1 1-19,2 6-3,-4-3-3,0 8-2,-2-2-3,-3-5-2,1 0-6,-2-4-11,-6-7-11,11-6-2,0 0 2,0 0 0</inkml:trace>
  <inkml:trace contextRef="#ctx0" brushRef="#br0" timeOffset="28885.6521">10739 5400 52,'0'0'30,"0"0"1,0 0 0,9 20-24,-11-8-2,4 5 0,0-3-2,2 8 0,3-1 1,2-4-1,4-2-2,0-5 1,4-5-1,1-2 0,3-3 0,0-10 0,-2-5-1,3 3 0,-1-3 1,-2-3-1,-2 2 0,-4 3 1,-2 1-1,-2 5 1,-9 7 0,0 0 0,0 0-1,5 19 1,-9-1 0,0 2 0,-1 6-1,-1 4 1,0 0-2,2 4 0,2-1-2,-3-8-4,6 1-9,-3-4-18,1-10 0,1-12-2,0 0 3</inkml:trace>
  <inkml:trace contextRef="#ctx0" brushRef="#br0" timeOffset="29225.6716">10990 5226 60,'16'-6'34,"-4"-3"-1,7 3-5,0 9-18,-1 3-1,6 6-4,-3 4-3,1 6-1,-1 4 0,-1 4 0,-3 2 0,-2 2 0,-8 0-1,-4 3-1,-3-2 1,-3-1-1,-3-2-1,-3-6 1,0-3-2,0-6-2,4-2-4,5-15-7,-13 0-17,13 0-1,-2-20 2,2 20-1</inkml:trace>
  <inkml:trace contextRef="#ctx0" brushRef="#br0" timeOffset="29607.6934">11703 5331 34,'-24'16'27,"-5"-4"3,7 2-10,-1 9-8,3-2 0,4 6-3,6-3-3,7 3-1,3-3-2,9 5 0,4-5-1,3-6-1,5-2-2,2-3 0,4-3-3,-2-7-3,4-1-7,-4-6-13,-5-9-5,2 6 1,-11-13 0</inkml:trace>
  <inkml:trace contextRef="#ctx0" brushRef="#br0" timeOffset="29827.706">11553 5479 20,'0'0'30,"9"1"1,5 2 2,0-2-15,1-3-5,8 4-1,-3-4-4,4 3-5,-1 0-5,-1 1-7,4-1-16,-1 2-7,-8-7-1,5 4 0</inkml:trace>
  <inkml:trace contextRef="#ctx0" brushRef="#br0" timeOffset="42553.4338">1617 5291 4,'0'0'21,"0"0"1,0 0-8,-8 11-1,8-11-1,1 22-5,1-8 0,1 5-1,-2 2-1,0 5-1,-2 2-1,0 7 0,-1 1 0,0-3 0,0 1-1,0 1 0,2-2 1,2-3-1,1-2 0,2-5 0,2-5-1,0 3 1,0-7 1,2-2 0,1-4 0,-1 1 1,0-5 0,2 1 0,-1-6 0,1 0 1,1-3-2,0 3-1,1-2 0,0-2-1,0-1-4,-2-5-5,5-1-25,-1 7 0,-7-5-1,1-1 1</inkml:trace>
  <inkml:trace contextRef="#ctx0" brushRef="#br0" timeOffset="42887.453">1473 5545 19,'0'0'28,"0"0"2,0 0 2,0 0-17,14-2-1,-3-2 0,5 8-3,4-3 0,1 1-4,3-4-1,3 7-2,-2-3-2,2-4-6,1 3-31,-4 2 1,-3-6-1,1 7-2</inkml:trace>
  <inkml:trace contextRef="#ctx0" brushRef="#br0" timeOffset="47202.6996">12059 5213 18,'0'0'27,"12"-2"-1,-12 2-3,0 0-8,0 0-2,11 5-3,-11-5-2,5 14-3,-2 0 0,-5 6-1,1 1 0,-3 4-2,0 5 0,0 1 0,0 0-1,-1 2 0,2-4-1,3-2 0,3-1 0,4-3 1,-2-7 0,3-1 1,2 0-1,2-4 1,1-1-1,2-4 2,-1-6-1,2 0-1,2 1 0,-1-2 0,0-4-1,1 1-4,-6-6-2,3 6-4,-15 4-5,15-13-13,-15 13-6,-1-15 0,1 15 2</inkml:trace>
  <inkml:trace contextRef="#ctx0" brushRef="#br0" timeOffset="47429.7128">11943 5401 32,'-11'-6'30,"11"6"4,0 0-2,14-4-17,7 4-2,2-5-3,9 5-2,1-8-3,6 6-1,0 0-2,-3-2-2,-1 2-4,-7 0-5,1 1-18,-5 3-7,-12-3-1,-1 4 1</inkml:trace>
  <inkml:trace contextRef="#ctx0" brushRef="#br0" timeOffset="48705.7858">13195 5280 24,'0'0'26,"15"-1"1,-15 1-4,0 0-11,-9 14-3,4-2-2,1 6-3,-3 1-1,-1 5-2,0 2 1,-3 2 0,3-1-1,-3-8 1,5 1-2,-1-3 1,3-5 0,4-12 0,-2 12 1,2-12-1,6-9 0,-6 9 1,11-22 0,-3 5-1,0-6 0,0-1 1,-2 0-1,2-1 1,0 1-1,0 0 1,-2 1-1,0 7 2,1 0 0,-2 5-1,0 0 0,-5 11-1,10-1 2,-10 1-2,12 18 1,-5 0-1,0 0 0,3 7-1,3 2 2,0-1-1,1 0-1,1-2-1,0-1-3,-2-6-8,-1-3-23,2 0 1,-14-14-1,16 8 0</inkml:trace>
  <inkml:trace contextRef="#ctx0" brushRef="#br0" timeOffset="49193.8137">14069 5041 13,'-17'10'27,"4"13"2,-10-2-3,-3 3-9,4 7 0,-5 0-2,8 10-4,-4-3-2,10 0-1,0-4-3,9 3-3,4-3 1,5-1-3,4-6-2,5-6-3,4 3-12,6-2-17,-6-10 1,1-2-2,-4-9 1</inkml:trace>
  <inkml:trace contextRef="#ctx0" brushRef="#br0" timeOffset="50141.8679">14234 5269 23,'0'0'30,"11"-3"-1,-11 3 3,0 0-14,0 0-6,0 0-2,9 17-4,-5-7-2,2 6 0,-2 0 1,2 0-3,-1-1 0,2 0-1,-1-4 0,3-1 0,-1-1 0,-8-9 0,18 6-1,-6-6 0,3-2 1,-2-5 0,4 1 0,-2-8 0,0-2-1,0 3 0,-3-2 1,-1 1 1,-5-1-1,2 5 0,-6-1 0,-2 11 1,0 0 0,0 0-1,0 0 1,-3 18-2,0 1 1,0 3-1,-2 4 0,-2 5 0,1 3 0,0 6 0,-1-3 0,1-5 0,0 0-1,-1-2-1,3-2-1,-1-10-4,4 2-8,-2-9-22,3-11 1,0 0-1,-14-3 2</inkml:trace>
  <inkml:trace contextRef="#ctx0" brushRef="#br0" timeOffset="51438.9421">14722 5468 9,'0'0'28,"16"10"1,-16-10 2,14 8-12,-6 5-4,-4 0-4,0 2-3,-4 0-4,-2 4-4,-3 3-4,-7-5-8,0-1-14,0 1-5,-8-11-1,7 7 1</inkml:trace>
  <inkml:trace contextRef="#ctx0" brushRef="#br0" timeOffset="52669.0125">15025 5211 31,'15'2'31,"-15"-2"2,0 0-1,0 0-13,0 0-9,15-5-1,-5 2-3,4 2-3,1-1-1,3 4 0,0 0 0,0 1-1,-1-2-1,0 4 1,-5-2-1,-3 3 0,1 1 1,-10-7-1,9 8 0,-9-8 1,4 16 0,-5-6-1,-4 1 1,-1 4-1,-4-2 1,-3 7-1,-1 0 1,-4 2-1,-3 1 0,2 2 0,1-1 1,0-4-1,5 4 0,3-6 0,2-2-1,8-2 1,8 0 1,2-8-1,4-1 0,3 2 1,1-4-1,1 0 0,1-1 0,-2-1-1,-2-2-4,-6 1-4,4 3-12,-4-4-13,-10 1-1,0 0 0,6-14 0</inkml:trace>
  <inkml:trace contextRef="#ctx0" brushRef="#br0" timeOffset="52937.0276">15006 5391 30,'10'5'32,"-1"-5"1,9 3 1,0-2-18,-2-3-3,7 3-4,-4-3-4,3 2-9,1 1-11,0-1-17,-11-4-2,2 4 0,-14 0 0</inkml:trace>
  <inkml:trace contextRef="#ctx0" brushRef="#br0" timeOffset="53471.0584">15390 5090 50,'11'3'33,"-11"-3"2,18 17 0,-3-3-24,-3 0 0,7 13-3,-4 0-3,3 5-1,-6 1-2,0 5 0,-4-1 0,-5-1-2,-3-3-2,-6-4-1,1-2-5,-9-7-7,3-4-21,0-4 0,-4-11-1,5 2 2</inkml:trace>
  <inkml:trace contextRef="#ctx0" brushRef="#br0" timeOffset="54059.092">16123 5202 27,'0'0'29,"0"0"2,-9-2-5,-2 5-9,-8-1-3,0 5-3,-11-1-3,5 8 0,-6 1-2,5 5-1,-2-2-2,6 4 0,5-1-1,10 3 0,6 0 1,9-1-2,3-4 0,6 2 0,6-4 0,1-3 0,1 0-1,-2-6 0,2-3-3,-4-3-3,3 3-4,-11-13-13,-13 8-13,19-13 0,-18-2-1,-3 5 2</inkml:trace>
  <inkml:trace contextRef="#ctx0" brushRef="#br0" timeOffset="54265.1038">15870 5329 48,'11'9'34,"2"-9"-1,12-3-5,3 5-15,0-8 3,9 11-6,-2-7-3,1-3-5,-3 4-9,-7 0-17,-8-3-10,1 5-2,-19-1 0,14-6-1</inkml:trace>
  <inkml:trace contextRef="#ctx0" brushRef="#br0" timeOffset="54921.1413">16433 5170 52,'0'0'35,"14"19"-2,-8-9 1,-5 4-23,7 11-2,-3-1-2,5 4-3,-5-3-1,1 4-2,-1-1 0,-1-7-1,-1-2-2,0-8 1,-1-2-1,-2-9 0,0 0 0,0 0 0,3-15-1,-5 0 2,4 1-1,-4-7 0,2 0-1,3 0 2,-1 3 0,0 2 0,3 2 1,1 3 0,0 0 0,5 6 1,-1 1 0,0 1 2,3-1-2,0 2 0,1 0 0,-1 3-1,-1-1 1,0-1 0,-2-2 0,-1 3-1,-9 0 1,15-6 1,-15 6-1,10-14 1,-10 14 0,2-12 0,-2 12 0,-4-14 0,4 14-1,-10-11 0,10 11 1,-17-3-3,17 3-1,-13-1-2,13 1-8,-8 12-24,8-12 1,0 0-1,0 0 1</inkml:trace>
  <inkml:trace contextRef="#ctx0" brushRef="#br0" timeOffset="56224.2158">16967 4971 39,'0'0'30,"0"0"2,0 0-8,0 0-8,12-10-2,-12 10-4,16-5-1,-4 3-2,4 2-2,-1-3-2,1 6 0,0 0-1,-1 1-1,-2 3 0,-2 2 0,-5 3 0,-6 2 0,-1 6-1,-6-2 1,-3 2-1,-2 5 0,-1 2 1,-1 0-1,1 0 0,4 1 0,-1 0 1,6 2-1,5 0 1,5-6 0,4-2-1,4 0 0,2-5 2,2-2-2,2-7 1,2-2-1,-3-7 0,-1 1 0,-4-1 1,-2-5-1,-12 6-1,12-12 1,-12 12 0,-2-10-1,2 10 1,-13 1-1,3 0 0,1 7 0,1 3 1,-1 2 0,3 3-1,1 2 1,3 2 0,1 2 0,2 4-1,2-3 2,-2-3-2,2 4 1,-1-1 0,-3-4 1,-2 1-2,-1-2 1,-4-1 1,-5-5 0,0 5 0,-4-9 0,1-4 0,0 5-1,2-4 1,-1-5 0,5 0-4,-1-6-9,11 6-26,0 0 1,-11-10 0,11 10 0</inkml:trace>
  <inkml:trace contextRef="#ctx0" brushRef="#br0" timeOffset="74145.2407">1089 3295 4,'0'0'22,"0"0"2,0 0-6,0 0-1,0 0-2,0 0-3,0 0-3,0 0-2,27 60-1,-27-60-2,0 0-1,18 66-2,-18-66-2,7 50 0,-7-50 0,0 0 0,6 62-1,-6-62 1,0 0 0,0 0 0,0 0 0,0 0 1,0 0 0,0 0 0,0 0 1,0 0 0,-1-55 0,1 55 1,3-45 0,3 24 0,-6 1 0,4 4 0,1 2 0,-5 14-1,15-13 1,-3 11-3,-1-1 1,2 8-4,6-1-3,5-1-11,-1 6-11,-2-11-2,-1 5 2,-5-10-1</inkml:trace>
  <inkml:trace contextRef="#ctx0" brushRef="#br0" timeOffset="74612.2674">1405 3385 15,'0'0'27,"17"4"2,-8-11 0,1 2-16,5-1-2,1-1-1,1 0-5,-1-1-1,1 0-2,0-2 0,-6 4-1,1-2 0,-12 8 0,12-17-1,-12 17 1,1-14 0,-1 14 0,-14-13-1,4 5 0,-1 2 0,-4 2 1,0-1-1,-2 2 1,0 2-2,2 2 0,-1 5 1,1 2-1,0 6 2,6 5-1,0 2 1,3 3-1,1 1 2,5 1 0,3 0 0,4 0-1,5-5 1,-1-2-1,4-6 1,2-2-1,5-4 0,-1-4-2,2-1-4,-4-8-6,3-1-15,1 0-5,-5-6-2,-3 6 1</inkml:trace>
  <inkml:trace contextRef="#ctx0" brushRef="#br0" timeOffset="75200.3012">1704 3280 39,'0'0'29,"2"12"-1,-3 1-9,1 2-8,2 5-1,-2 0-2,5 4-2,-3-4-2,3 2-1,0-7-1,1-4-1,-6-11 0,17 9 0,-7-12 0,0-5-1,2-3 1,-2-4-1,5-2-1,-5-4 2,1-2-3,-4 2 2,3 7 0,-6 1 0,-4 13-2,7-14 2,-7 14 0,-1 15 0,1 0 0,1 5-1,0-4 1,2 3 0,1-2 0,5 1-1,-1-8 1,2-2-2,-10-8 3,21 1-2,-11-8 1,3-2-1,-4-3 1,0-7 0,1 3 0,-2-3 1,0 4-2,-2 0 1,-2 6 0,-4 9 1,10-9-2,-10 9 2,7 15-1,-4-4 0,1 0 0,0 4 0,3-4 0,-3 2-1,2-2-2,-6-11-5,10 12-16,0-2-5,-10-10-3,0 0 1</inkml:trace>
  <inkml:trace contextRef="#ctx0" brushRef="#br0" timeOffset="76029.3486">2215 3348 3,'0'0'24,"21"2"0,-21-2-8,14-10-1,-4 2 0,3 2-4,0 3-3,0-7-2,0 3-2,-2-2-2,1 3 1,-4-4-2,-8 10 0,11-15 0,-11 15 0,2-15 0,-2 15-1,-7-12 2,7 12-2,-17-9 0,5 4 0,-2 4 0,-3 3 0,0 3 0,-3 0-1,4 7 1,-1 1 0,4 3 1,0 4 0,6-1 1,4 0 0,3 0 1,7 3-1,2-8 1,4 3-1,1-5-1,6 1 1,-3-1-1,3-2-2,-2-1 0,-2-2-2,1 1-5,-4-3-10,-4-6-13,7 0 0,-10-9 1,7 3 1</inkml:trace>
  <inkml:trace contextRef="#ctx0" brushRef="#br0" timeOffset="76623.3826">2478 3263 17,'4'10'26,"-1"8"2,-8-6 2,7 4-17,-4 5-4,-1-2 0,4 4-2,3-8-1,0 2-3,4-5 0,-1-3-1,3-3-1,3-6 0,-1-5 0,2 0-1,-5-4 1,3-4-1,-4-2 0,2-1 0,-4-1 0,-1 3 0,-2 1 0,0 1 0,-2 2 0,-1 10 0,0 0 0,0 0 0,1 12 1,0-2-1,0 4 1,2 3-1,0 0 1,2 0-1,1-2 0,1-4 1,2-2-1,0-1 0,2-7 1,0-4-1,0-5 1,0-1-1,0-3 0,0-7 1,0-3-1,-3 0-1,1-1 1,-1 2 0,1-1-1,-1 3 1,-3 4 0,0 5-1,-5 10 1,11-2 1,-11 2-1,8 15 0,-6 1 1,1 5-2,1-2 0,0 1-4,5 1-6,-7-2-17,-2-8-3,6 1-1,-6-12 0</inkml:trace>
  <inkml:trace contextRef="#ctx0" brushRef="#br0" timeOffset="76924.3998">2875 2961 30,'0'0'29,"13"4"-1,-12 5-3,1 6-12,6 10 0,-4 2-2,7 5-3,-5 1-3,4 7-1,-4-4 0,4 0-2,-5 1-3,-1-3-2,1-2-2,-3-4-4,2-1-5,-5-5-13,-3-7-6,4 3 1,0-18 1</inkml:trace>
  <inkml:trace contextRef="#ctx0" brushRef="#br0" timeOffset="77299.4213">2969 3278 46,'14'-2'31,"-5"-5"2,8-3-10,-3 7-10,-3-4-2,7 11-2,-4-6-3,4 7-2,-3 0-3,-2 4 0,-3 5 0,0 1-2,-3 2-1,-4-1 0,-1 4 1,-5-2-2,-2 1 0,-5-5 2,0-3-1,-4-1 2,-1-4 1,0-2 0,0-5 0,3 1 2,1-3-2,11 3-4,0 0-6,0 0-21,-2-12-2,12 9-2,-10 3 1</inkml:trace>
  <inkml:trace contextRef="#ctx0" brushRef="#br0" timeOffset="77827.4515">3259 3365 25,'14'-9'29,"10"6"-1,-8-9 2,2 1-16,3 2-4,-5-3-3,1 5-1,-5-4-3,1 2 0,-7-1-1,-6 10 0,7-17-1,-7 17-1,-8-18 1,8 18-1,-19-15-1,6 6 0,-2 3 0,1 4 0,-3 3 0,2 1-1,0 5 1,1 4 0,2 5 2,3 3-1,2 4 2,3 0-1,2 1 1,5 0 0,1-2 1,4-3-1,4-5 0,0 0 2,2-5-2,5-3-1,1-4-1,-3-3-2,5 1-8,-5-1-16,-3-8-7,3 2 0,-9-6-1</inkml:trace>
  <inkml:trace contextRef="#ctx0" brushRef="#br0" timeOffset="78220.4739">3463 3240 24,'16'3'29,"-16"-3"1,16 11 1,-4-1-16,-3 1-5,2 8-2,-1-2-3,2 5-3,-3-2-2,3-3-2,-3 2-3,-6-5-1,3-2-2,-6-12-2,0 0 0,0 0 0,0 0 1,-5-14 2,1 2 2,0-7 2,1 0 4,0 0 6,1-1 0,6 3 3,-2-2 1,5 7 1,-2-4-1,7 10 0,-12 6-2,19-11-2,-8 7-2,-1 3-4,0 3-2,-10-2-8,19 4-14,-10 3-10,-9-7-1,0 0 0</inkml:trace>
  <inkml:trace contextRef="#ctx0" brushRef="#br0" timeOffset="78509.4904">3817 3200 69,'0'0'37,"0"0"-3,0 0 1,0 0-28,12 1-3,-12-1-10,0 0-17,11 1-12,-11-1-1,0 0 1,6 14 0</inkml:trace>
  <inkml:trace contextRef="#ctx0" brushRef="#br0" timeOffset="78757.5047">3850 3346 74,'1'10'36,"-1"-10"-4,0 0-7,11 9-13,-11-9-4,0 0-4,0 0-3,12 8-5,-12-8-9,13 9-23,-13-9 1,0 0-1,0 0 0</inkml:trace>
  <inkml:trace contextRef="#ctx0" brushRef="#br0" timeOffset="83014.7481">1368 7277 33,'0'0'31,"0"0"1,0 0 1,2 12-17,-2-12-3,3 25-3,-2-6-3,3 7-2,-1 3-1,-1 5-2,-1-1 0,2 3-1,1 0 0,-3-4-1,2-1-3,-3-6-3,1 0-7,-1-12-12,0-13-9,0 0-1,0 0 1</inkml:trace>
  <inkml:trace contextRef="#ctx0" brushRef="#br0" timeOffset="83302.7646">1180 7293 55,'0'0'36,"0"0"-3,-28-18 1,28 18-19,20-4-5,4-2-3,0 5-2,7-3-1,3 0-2,4 0 0,0-3 0,1 1-2,0 2-1,-3 4-2,-5-7-5,-1 10-9,-7-1-20,-4-2 1,-3 4-1,-16-4 2</inkml:trace>
  <inkml:trace contextRef="#ctx0" brushRef="#br0" timeOffset="83811.7937">1721 7171 62,'0'0'35,"5"-15"0,-5 15-5,0 0-12,0 14-10,2 1-2,-1 6-2,1 8-3,0 4 0,0 5 0,1 4 0,0 3 0,1 0 0,-1-2-1,1-4 0,-1-8-1,0-5 0,0-7-1,0-6 0,-3-13 0,10-1 0,-6-13-1,3-6 0,-1-3 1,2-4 0,0-4 1,1 1 0,-1 1 2,0 3 1,1 7 0,0 5 1,0 6 0,-9 8 0,20-1-1,-20 1 1,20 21-1,-11-4-1,2 5-1,-4 2 1,2-1-1,-1 5-2,-4-6-4,4 2-9,-2-1-22,-4-11 1,-2-12-1,0 0 1</inkml:trace>
  <inkml:trace contextRef="#ctx0" brushRef="#br0" timeOffset="84232.8177">2056 7491 64,'13'-2'37,"3"0"0,0-3 0,-2-6-24,9 8-2,-2-10-4,6 4-2,-2-1-2,1-3-1,-2-2 0,-2 5-2,-4-4 1,-5-2 0,-6 4-1,-6-4 0,-8 2-1,-5 3 1,-7 3-1,-7 3 1,-2 6-1,-3 6 0,0 5 1,0 4-1,4 5 1,5 4 0,4-1 1,8 4 0,4-1 0,7-1 1,5-4-1,6 1 1,5-3-1,6-4 0,3-2-1,3-11-4,9 4-10,-7-6-25,2-7 1,-1-7 0,-2-2-2</inkml:trace>
  <inkml:trace contextRef="#ctx0" brushRef="#br0" timeOffset="84611.8395">2534 7369 66,'-17'10'37,"2"8"0,-1 3-1,3-4-22,6 7-6,0-2-2,14-1-3,4-1-1,7-2-1,4-3 0,1-7-1,4-6 0,1-4 0,-1-8 0,-4-5 0,-3-5 1,-3-2-1,-6-7 0,-5 2 0,-7-1 1,-7-2-1,-6 4 0,-4 4 0,-6 7 1,-4 8 0,-2 8-1,1 4 1,2 7-2,3 6-1,8 6-1,4-4-4,16 5-10,6-6-22,6-6 1,7-3-1,2-5 2</inkml:trace>
  <inkml:trace contextRef="#ctx0" brushRef="#br0" timeOffset="84972.8602">2817 7367 66,'0'0'37,"15"-11"1,-15 11 0,0 0-24,14 3-4,-14-3-5,16 18-1,-7-1-2,1 0-1,0 4-1,0 2-1,-2-2 0,-2-3 0,-3 0 0,-2-6 0,-1-12-1,-4 10 1,4-10 0,-10-13 1,3-3 0,4-1 0,1-5 1,2-2 0,2 1 1,6-1 0,0 1-1,6 7 1,1 3-1,2 1-1,2 8-3,-3 0-5,6 8-12,-5 3-18,-4 1 0,-3 1 0,-4 1 0</inkml:trace>
  <inkml:trace contextRef="#ctx0" brushRef="#br0" timeOffset="85393.8842">3112 7459 45,'14'2'35,"-14"-2"2,20-2 0,-8 1-14,-2-9-8,8 8-4,-3-7-4,2 1-2,-1-2-3,4 2 0,-6-2 0,-1-2-1,0 1-1,-1 1 1,-5-4-1,2 4 0,-7-2 0,-4-2 1,-4 2-2,-4 1 1,-3 1-1,-7 1 2,1 6-2,-6 1 1,2 7 0,0 5 0,5 6 1,1 1-1,6 4 1,6 4-1,5 0 1,4 0 0,7-2-1,5 0 0,0-3 0,5 1 0,1-3-1,-2-6 0,3 3-4,-3-10-4,2 3-11,-2-8-20,-4-5 2,-1-7-1,-3-5 0</inkml:trace>
  <inkml:trace contextRef="#ctx0" brushRef="#br0" timeOffset="85941.9154">3470 7307 70,'0'0'38,"0"0"0,7 16 1,-7-16-24,-2 23-6,-2-6-3,7 4-1,-2-3-3,6 3-1,1-3 0,2-2 0,2-2 0,1-5-1,5-9 1,1-1-1,-1-6 1,0-7-1,-3-5 0,3 0 0,-3-6 0,0 4 0,-7 3 0,0-1 0,-3 5-1,-5 14 0,0 0 1,0 0 0,3 14 0,-6 3 0,4 2 0,-1 3 0,3 2 0,-1-6 1,5-2-2,2-2 2,4-7-1,-1-5 1,0-7-1,5-2 0,-2-9 0,3-2 1,1-2-1,-3-5 0,0 1-1,0 6 0,-2 4 0,-3 2 2,-2 9-2,-9 3 2,11 11-1,-8 5 0,0 5 1,-1-2 0,-1 3-1,1 1-3,2 1-2,-6-9-10,5 2-25,-1-7 1,-2-10-1,-6 11 0</inkml:trace>
  <inkml:trace contextRef="#ctx0" brushRef="#br0" timeOffset="86790.9641">1242 7825 33,'19'-6'31,"-4"2"4,2 2-3,1 2-12,-1-5-7,11 7 1,3-7-4,8 7-2,6-6-1,6 5-1,7-3-1,9 2-1,8-2 0,8 0-2,6-1 1,7 3-2,-2 2 1,2-2-2,-1 0-1,-3 4 1,-2 1 1,-6 0-1,-4 1 1,-3-3-1,-3 0 1,-2 2 0,-1-3 0,0-3 0,-1-2 0,0 1-1,0-2 1,-3 0-1,2-4 1,1 0-1,0 0 0,-3 2 0,-1 0 1,-3-3 0,-2 0-2,-1 2 1,-5-2 0,-5 3 0,-2 0 0,-4-2 0,-3-1 0,-7 6-1,-5 1 2,-10-2-1,-2 4-1,-7-1-1,-10 1-2,0 0-3,3 17-13,-3-17-21,-13 2 1,13-2-2,-16-6 3</inkml:trace>
  <inkml:trace contextRef="#ctx0" brushRef="#br0" timeOffset="87137.984">4435 7341 45,'0'0'36,"0"0"2,0 0-1,0 0-14,0 0-8,0 0-5,0 0-7,0 0-12,0 0-27,0 0-1,0 0-1,0 0-1</inkml:trace>
  <inkml:trace contextRef="#ctx0" brushRef="#br0" timeOffset="87325.9947">4428 7476 79,'-1'12'36,"4"-1"0,-4-1-4,1-10-22,1 11-4,-1-11-5,0 0-6,10-1-32,-10 1 2,2-18-2,-2 18 0</inkml:trace>
  <inkml:trace contextRef="#ctx0" brushRef="#br0" timeOffset="94944.4304">6440 7144 17,'0'0'29,"11"-4"0,-11 4 2,-10-12-13,10 12-2,-12 0-3,12 0-3,-19-3-2,9 5-3,-4-2 0,1 4-2,-4-1-1,1 1-1,-4-1 0,1 5-1,0 2 1,-3-1-1,2 0 0,3 0-1,1 2 1,5 0 0,4 0 0,7-11 0,-1 14 0,9-5 1,5-2 0,5-1 0,2 0 0,3 1 0,0 2 1,3 3 0,-1 2-1,-2-1 1,-4 2-1,1 5-1,-5 1 2,-1 2-1,-5-1-1,-2 3 0,-5 1 0,-2 2 1,-3 1-1,-3-4 1,-3 0-1,-3-1 0,-1-5 0,-3-6 1,-2-6 0,0-3 0,-2-7 1,0 1 0,-2-5 0,4-2 0,-2-4-1,3 5 0,5-1 0,0-1-1,12 10-4,-18-14-6,18 14-29,0 0 1,0 0 0,0 0-1</inkml:trace>
  <inkml:trace contextRef="#ctx0" brushRef="#br0" timeOffset="97556.5799">2461 4296 6,'-13'-12'6,"13"12"-1,-10 0 1,10 0 0,-10 3 0,10-3 0,-13 10-1,13-10-1,-12 14 1,7-5 0,5-9-1,-13 18 0,9-8 0,0-1 1,0 3-1,2-1 1,0 0-2,0-1 0,1 1-1,-1-2 0,2-9 0,-2 17 0,2-17-1,2 10 1,-2-10 1,5 12 0,-5-12 1,11 3-1,-1 0 0,-1-3 0,3-1 1,-1 0-2,1-3 0,-1-3 0,1 3-1,-1-1 0,-1-3 1,0 0-2,-10 8 1,12-14-1,-12 14 2,7-13-2,-7 13 2,2-17-1,-2 17 0,-4-13 1,4 13 0,-9-18 0,9 18-1,-12-15 0,12 15 0,-19-11 0,10 7-1,-2-4 1,2 8-1,0-1 0,-1 2 1,10-1-1,-15 8 0,15-8 0,-14 17 0,8-3 0,2-2 0,1 0-1,1 2 1,2 1 0,2-2 0,1-1 0,3-1 1,-6-11-1,19 19 1,-8-11 1,3-6-1,-2-2 0,2-1 0,1-2 0,-2-3 1,-2-4-2,-2-1 1,-1-1-1,-2 1 1,-3 0 0,-3-4-1,-5 0 1,-1 3-1,-4-1 2,-1 3-2,-5-2 1,1 4-1,-2 0 0,2 6 0,0 2 0,1-2 0,0 5-1,3 3 1,2 4-2,9-10 2,-14 22 0,12-12 0,2 4-1,3 2 1,2-1 0,5-4 0,1-1 0,3 0 0,2-4 0,2 0 1,0-3-2,0-5 2,0-1-1,0-2 0,-4 0 0,0-6 0,-4-1 0,-2 1 0,-3-3 0,-5 1 2,-4 1-1,-2-1 0,-5 0-1,-3 7 1,-2-3 0,-4 1-1,-1 1 1,1 8-2,-2-1 2,3 4-1,1 5 0,1-2 0,5 8-1,4 2 1,2 4 0,1-4 0,5 2 0,3 0 0,2-3 0,3 0 0,1-3 0,3-3 1,1-5 0,2-1-1,-1-3 1,2-4 0,-3-4 0,0-4 0,-2-2 0,-1 0-1,-4-3 1,-2-4 0,-4 2-1,-3 0-1,-4 1 2,-4 3-2,-4 0 1,-1 4 0,-3 4-1,-2 7-1,5 4 0,-1 3-4,9 7-11,7 3-16,-1-5 0,11 6-1,0-7 1</inkml:trace>
  <inkml:trace contextRef="#ctx0" brushRef="#br0" timeOffset="99442.6878">6902 7333 13,'3'-19'25,"-3"19"3,0 0-5,-9-9-4,9 9-4,-19-9-4,19 9-2,-21-1-2,11 3-1,-5 2-2,2 6-1,-1-2-1,2 9 1,2 1 0,3 0 0,1-1-2,7 4 1,2-4 0,7-2 0,3 0-1,6-6 1,1-6-1,3 1 0,1-6 1,-1-5-1,-2-2 0,-2-3 0,-5-4 0,-3 0 0,-5 1 0,-6-5 0,-5 2-1,-2 2 0,-7 2 0,-3 0 1,-3 5-2,-1 4 2,0 4-1,1 8 0,2 4 0,3 2 0,5 1 0,6 5 0,6-2 1,5 0-1,5-5 0,5-2 0,4-5 1,0-4-1,3 0 1,-1-6-1,-2-4 1,-4 2-1,-2-3 1,-5-1 0,-5-1-1,-4 0 0,-3 1 1,2 11-1,-17-11 1,5 8-1,-5 3 0,-1 6 0,-1 1 0,3 5 0,-1 0 0,5 4-1,4-5 1,4 4 0,8-4 0,-4-11 0,20 15 0,-3-9 0,2-5 1,0-5 0,1 0-1,-2-3 1,-2-2-1,-3 0 0,-3-2 1,-5-1-1,-5 0 0,-3 3 0,-5 0 0,-2 3 0,-3 4 0,-2 2 0,-1 0 0,0 6 0,1 4 0,2-1-1,2 3 1,5-1-1,3-2 1,3-9 0,5 15 0,-5-15 0,17 0 0,-3-3 0,0-3 0,0-5 1,-3 1-1,-1 1 0,-5-5 0,0 5 0,-5 9 0,-6-17 1,6 17-2,-16-3 1,6 6-2,-3-1-2,5 10-6,-5-3-22,4-1-4,6 4 0,3-12-1</inkml:trace>
  <inkml:trace contextRef="#ctx0" brushRef="#br0" timeOffset="100410.743">7329 7194 51,'0'0'35,"17"-8"-2,-17 8 0,14-2-19,-2 8-2,-12-6-4,20 19-4,-11-3 1,0 8-3,-1 3 0,-1 1-1,-3 3 0,1 3-1,-3-2 0,-2-3 0,0-5-1,1-5 0,-1-4 0,-1-6 1,1-9-1,0 0 1,2-12 0,1-5 0,-2-3 0,2-8 0,-1-4 0,1 1-1,0-1 1,-1 4 0,2 0-1,-2 2 1,3 4-1,0 9 0,3 2 1,-8 11 0,17-13 0,-5 10-1,0 4 1,3 3 0,0 1 0,-1-1 0,0 0 0,0 2-1,-1-2 2,-4-1-1,-9-3 1,13 0 0,-13 0-1,0 0 1,0 0 0,3-16 0,-3 16-1,-6-12 0,6 12 1,-3-9-1,3 9 0,0 0 0,0 0 0,0 0 0,0 0 0,0 0-1,0 0 1,3 15-1,-3-15 1,12 15 0,-12-15-1,13 8 1,-13-8-1,17 3 1,-17-3 0,12-3 0,-12 3-1,6-9 1,-6 9 0,0-11 1,0 11-1,-6-9 0,6 9-1,-11-7 0,11 7 0,-15-1-3,15 1-3,-13 5-13,4-4-15,9-1 0,-11 11 1,11-11 0</inkml:trace>
  <inkml:trace contextRef="#ctx0" brushRef="#br0" timeOffset="100853.7684">8029 7250 73,'0'0'36,"10"-3"0,-1-2-7,7 6-18,-2-4-3,8 2-1,-2-2-2,5 4-3,-1 1 0,-1 0 0,-1 0-3,-2 0-1,-2 1-2,-7-2-4,2 7-8,-13-8-21,0 0 0,0 0-1,0 0 2</inkml:trace>
  <inkml:trace contextRef="#ctx0" brushRef="#br0" timeOffset="101132.7845">8003 7386 49,'0'0'34,"18"7"2,-2-7 0,-2-6-17,13 9-5,-4-6-4,8 4-3,-5-3-2,4 4-3,-5 0 1,-1-1-2,-4 2-1,-3 0 0,-2-2 0,-5 1-2,0 3-3,-10-5-7,0 0-27,11-1 2,-11 1-1,-2-9 1</inkml:trace>
  <inkml:trace contextRef="#ctx0" brushRef="#br0" timeOffset="102335.8533">9069 7140 23,'13'2'29,"-13"-2"1,9 10 3,-9-10-14,9 16-5,-2 1-2,-1 1-2,1 5-4,0 2-2,2 4 0,-2-1-2,2 3 0,-4-2-1,1-4 0,-3-3-1,3-3-1,-5-4 1,0-6-1,-1-9-1,0 0 1,0 0-1,-6-18 0,5 1 0,-5-6 0,4-5 0,0 1 1,0 1-1,1 2 1,2 2 0,3 1 1,-1 5-2,5 6 2,-8 10 0,18-10 0,-6 6 0,4 4 0,1 0 0,-1 2 0,4 1 2,-3-3-2,1-1 0,-3 0 0,0-2 1,-5-1 0,-10 4-1,12-15 0,-12 15 0,-2-16 1,2 16-1,-12-13 1,3 8-1,-2 3 0,1 2 0,0 2 0,10-2 0,-16 11 0,16-11 0,-8 14 0,8-5 0,0-9-2,9 15-5,-9-15-7,16 5-18,-1 1-1,-3-7 1,7 1-1</inkml:trace>
  <inkml:trace contextRef="#ctx0" brushRef="#br0" timeOffset="103023.8924">9781 7178 27,'0'0'29,"14"-9"0,-14 9-7,-1-10-4,1 10-3,-11-8-3,11 8-3,-21-5-2,8 8 0,-6 0-3,1 2 0,-4 0-2,1 7 1,-1 1-1,2 4 1,3 1-1,3 2 0,5-1 0,6 3-1,4 0 1,6-2 0,6-3-1,3 1-1,3-6 2,2-2-1,2-2-1,0-5 1,2-4-1,-2-1 0,-1-4 1,-1-6-1,-4 1-1,0-6 1,-6-2 0,0-2 0,-6-1-1,-3-4 1,-2 1-1,-2 2 1,-1 2 0,-2 2 1,0 4-1,2 5-1,3 10 1,0 0 0,0 0 1,-6 13 0,8 1-1,3 4 0,1 6 1,1 2 1,2 0-1,1-2-1,2 0 1,-1-1-1,3-2-1,-4-7-2,4-2-4,-14-12-9,19 6-22,-9-6 1,-10 0-1,14-15 1</inkml:trace>
  <inkml:trace contextRef="#ctx0" brushRef="#br0" timeOffset="103577.9243">10161 7115 63,'10'5'35,"-10"-5"0,4 17 0,1-2-23,-6-2-4,4 8-1,-4-3-2,4 5-1,-1-1-1,4 3-1,-1 0 0,1-4 0,0-3-1,1-1-1,1-5 2,1-7-2,0-3 1,1-5 0,-1-9-2,0-4 2,2-2-1,-2-6 1,0-3-2,1 2 1,0-2 0,-2 4 0,-1 4 0,0 2 0,1 3 0,-8 14 0,16-9 1,-6 9 0,-1 3-1,2 5 1,4 2-1,-2 5 1,2 2-1,-2 0 1,-3 0-1,2 6 0,-4 0 1,-2-4-1,-3-3 1,0-1-1,-2-3 0,0-1 0,2-1 0,-3-10-1,0 0-3,0 0-5,0 0-18,0 0-13,0 0 2,0 0-1,2-18 1</inkml:trace>
  <inkml:trace contextRef="#ctx0" brushRef="#br0" timeOffset="104807.9947">11131 6902 18,'0'0'26,"-9"12"2,9-12-7,-19 1-3,10 9-2,-7-4-2,5 5-2,-8-1-2,7 8-2,-6 1-1,6 7-2,-3 1-1,4 3 1,0 2-2,7 8 0,0 0 0,5 0 0,2 1-2,4 0 1,1-3-1,5 3 0,-1-5 1,1-4-1,1-5-1,1-2 0,0-3 1,-1-6 0,1-6 0,-2-4-1,-1-4-2,-3-3-2,1 1-5,-9-9-21,-2-3-8,-1-2 1,-6-2-2</inkml:trace>
  <inkml:trace contextRef="#ctx0" brushRef="#br0" timeOffset="106847.1113">11906 6930 33,'0'0'30,"0"0"2,0 0-8,0 0-6,0 0-2,0 0-5,0 0-3,0 0-2,0 0-2,0 0-1,-8 13-1,8-13-1,-12 19 0,4-4 0,-1 2 0,-3 4-1,-3 4 0,-1 3 1,-3 0-1,-1 2 1,-1-1-1,-1-2 0,0 3 0,3-1 0,1-6 1,4-2-1,1 0 0,4-4 0,4-2 0,2-2 0,3-13 0,0 13 0,0-13 0,11 8 1,-1-7 0,3 0 0,3-1 1,6-2 0,4 1 0,2 1 0,3 0 0,2-1-1,3 4 0,0-2 0,0 1 0,-1 1-1,0 3-1,-4-4 1,-2 1 1,-4 1-1,-4-3 1,-5 0-1,-4 2 1,-12-3 0,11-3 1,-11 3-1,0 0 0,-10-14 1,10 14-1,-17-15-1,7 1 1,-1-3-2,-2-2 1,1-2 0,-2-4 0,1-3 0,0-6-1,-2-5 1,1 2 0,-2-2 0,1 0 1,-2 2-1,3 4 0,-3 4 1,3 6 0,0 5-1,2 5 0,3 4 0,9 9 0,-11 0-1,11 0 1,2 9-3,-2-9-2,18 21-7,-9-7-27,6-2 1,0-1 0,0-6-1</inkml:trace>
  <inkml:trace contextRef="#ctx0" brushRef="#br0" timeOffset="108432.202">2419 6135 28,'10'-1'26,"-10"1"1,0 0-7,0 0-8,0 0-1,2 20-1,-6-11-2,1 7-2,-6 1-2,1 3 0,-5 2-2,-1 7 0,-2-1 0,-3 2-1,-3 0-1,1 0 0,0-2 0,1-2 0,5-5 0,0-7 0,5-3-1,5-1 0,5-10 1,2 9 0,-2-9 0,18 0 1,-5-2 1,7 3 0,0-1 0,5-1 2,1-1-3,3 3 1,2 2-1,2 1-1,-3 2 0,1-2 0,-2 2-1,-1 1 1,-3 0 0,-3-2 0,-7-3 1,-2-1 0,-4-3 0,-9 2 0,7-12 1,-8-1 0,-7-4 0,1-1 0,-4-3-1,-2-8 1,-4-2-1,-1-2 1,0-3 0,-1 3-1,0 2 1,4 0-1,-1 5 0,5 6 0,3 6-1,2 3 0,6 11-2,0 0 0,0 0-3,0 0-4,16 5-12,-1 3-15,-2-3 0,5 6 1,-4-7 0</inkml:trace>
  <inkml:trace contextRef="#ctx0" brushRef="#br0" timeOffset="111092.3541">2891 6433 17,'6'-18'28,"-6"18"2,0 0-6,8-9-5,-8 9-2,0 0-4,0 0-3,0 0-3,5 15 0,-10 1-4,0 1-1,-2 4-1,-1 5 0,0 4 0,-3-5 0,2-1 0,0 0-1,3-6 1,0-4-1,3-1 1,1-4-1,2-9 1,0 0-1,0 0-1,0 0 1,-9-12-1,7 2 1,1-2-1,1-5 1,0 0 0,4-5 0,-1 0 0,2 2 1,3-2 0,1-2 0,1 1 0,-1 2 1,1 1-1,1 7 1,-3 0-1,-8 13 0,14-14-1,-14 14 1,16 7 0,-7 2 0,-1 5 0,5 2 0,-2 2 0,3 5 0,-1 1 0,1-1 0,-3 0 0,1 0-1,0 0 2,-3-3-2,-1 0 1,0-6-2,-2-3 0,-3-2-2,2 0-2,-5-9-5,0 0-13,0 0-14,-2-9 1,2 9 0,-10-11 1</inkml:trace>
  <inkml:trace contextRef="#ctx0" brushRef="#br0" timeOffset="111407.3721">2889 6584 29,'-8'-12'32,"8"12"1,3-10 0,-3 10-15,13-8-6,-13 8-2,22-12-1,-10 8-4,6 2-3,2 2-3,1-4-5,3 6-11,2 1-17,-6-4 1,4 4-2,-7-6 2</inkml:trace>
  <inkml:trace contextRef="#ctx0" brushRef="#br0" timeOffset="111761.3924">3358 6156 40,'2'9'32,"-2"-9"1,9 0 0,-9 0-14,17-4-14,0 3-1,0 0 1,3 2-6,0 0-6,-2 1-8,0-3-18,0 8 0,-18-7 0,17 13 0</inkml:trace>
  <inkml:trace contextRef="#ctx0" brushRef="#br0" timeOffset="111948.4031">3401 6302 40,'0'0'32,"0"0"1,2 12-1,-2-12-20,26 5-2,-8-4-3,7 2-5,3-1-9,2 7-24,-2-7-1,4 0-1,-6-8-1</inkml:trace>
  <inkml:trace contextRef="#ctx0" brushRef="#br0" timeOffset="112596.4401">4163 6018 53,'-20'-4'34,"5"6"-1,-9-2-3,-2-2-21,9 8-1,-4-5 1,6 6-4,-3 0-2,7 3-1,0-2-1,3 4 0,4 2-1,2 0 0,2-2 0,4 4 0,4 0 0,0-4 0,4 2 0,0 1 0,2-3 0,-2 3 0,-1 1 1,-3-3-2,-3 1 0,-3 3 0,-4 0 1,-4-4-1,-5 3 0,-2-5 0,-3 0 1,2-1-1,-1-2 2,2-5-1,1-2 1,12-1-1,-13 2 1,13-2 0,0 0-1,0 0 1,15-6-1,-4 9 1,2 3 0,3 0-1,-2 0 1,2 7-1,-2 2 2,-3 1-1,-2 3-1,-2-2 1,-4 0-2,1 2 2,-1 0-1,-2-2 0,1-5 0,3 1-1,0-3 1,-5-10 0,20 16-4,-11-17-3,9 3-12,2-2-16,-3-6 0,5 1-1,-2-8 1</inkml:trace>
  <inkml:trace contextRef="#ctx0" brushRef="#br0" timeOffset="112890.457">4568 6070 56,'-10'5'33,"0"6"1,-7 4-1,-2 5-22,4 6-3,-3 2-2,6 11 0,-2 0-2,10 2-1,2-1-1,5-3-1,7-5-1,2-2-3,6-2-4,-4-14-8,3-5-21,4-6 0,0-8 0,3-1 0</inkml:trace>
  <inkml:trace contextRef="#ctx0" brushRef="#br0" timeOffset="113165.4727">4833 6160 57,'0'0'34,"2"13"-2,-2 1 2,0-1-25,-8 1-2,2 7-2,-6 1-1,2 4-1,-6-2-1,3 0 0,-5-3-1,2 3-1,0-1-1,1-9-4,4 2-6,0-4-22,1-9-2,10-3-1,-11 3 2</inkml:trace>
  <inkml:trace contextRef="#ctx0" brushRef="#br0" timeOffset="113405.4864">4632 6290 75,'0'0'37,"10"0"0,-10 0-6,16 11-19,-16-11-3,22 18-2,-10-10-3,7 7-1,-1-2-2,-1 1-2,5 0-3,-5-5-6,10 4-15,-2-3-14,-2-4 1,0-4 0,-2-6 0</inkml:trace>
  <inkml:trace contextRef="#ctx0" brushRef="#br0" timeOffset="113611.4981">5068 6361 49,'11'6'34,"-9"4"2,-2-10 0,-5 14-20,7 6-5,-8-5-2,2 4-3,-3-1-4,1 1-4,1 1-3,-4-8-7,6 1-18,2-4-6,1-9-1,0 0 1</inkml:trace>
  <inkml:trace contextRef="#ctx0" brushRef="#br0" timeOffset="113859.5124">5336 6175 58,'9'1'36,"-11"11"0,-8-2 0,0 0-19,0 14-10,-4-2-1,1 4-3,0 1-1,2-3-1,-1-2-2,3 2-1,3 0-2,-2-14-4,5 3-18,3-13-10,-9 7 0,9-7-1,-10-11 2</inkml:trace>
  <inkml:trace contextRef="#ctx0" brushRef="#br0" timeOffset="114072.5246">5126 6214 58,'0'0'36,"12"2"0,-12-2 0,13 13-21,5 5-5,-5-5-2,9 10-2,-3-1-3,4-3-1,-2-1-3,1-1-2,3 3-3,-7-13-8,7-1-22,-4-3-1,-5-6-1,2 0 1</inkml:trace>
  <inkml:trace contextRef="#ctx0" brushRef="#br0" timeOffset="114372.5417">5416 6018 49,'0'0'33,"18"0"3,-7 5-2,-1 4-18,11 6-7,-5 3-2,8 12-1,-5 1-2,0 3-1,-5 3-2,-5-2 0,-6 1-1,-4 2 0,-3-2-1,-5-5 0,0-4-1,-1-5-1,2-1-3,-3-8-5,10-2-22,1-11-2,0 0-1,0 0 1</inkml:trace>
  <inkml:trace contextRef="#ctx0" brushRef="#br0" timeOffset="114655.5579">5833 6056 73,'0'0'36,"2"-9"1,-2 9 0,0 0-27,4 25-1,-3-10-3,8 14-1,-4 3-1,2 3 0,-2 2-2,3 4 0,-3-1-2,-3-4-5,5 1-14,-4-12-21,-2-10 1,0-6-2,-1-9 3</inkml:trace>
  <inkml:trace contextRef="#ctx0" brushRef="#br0" timeOffset="115346.5974">6575 6156 32,'0'0'33,"10"6"1,-10-6 0,-1 10-13,-1 7-10,-8-2-1,3 5-3,-10 1-4,3 5-1,-4 2-1,0-3 0,0 0-2,0 0-1,3-1-3,-2-8-3,10 3-12,1-8-14,6-11 0,-10 6-2,10-6 3</inkml:trace>
  <inkml:trace contextRef="#ctx0" brushRef="#br0" timeOffset="115579.6108">6353 6203 58,'0'0'35,"10"-2"0,0 10 0,3 7-24,0-3-3,6 7-1,1 1-2,6 2-3,0 1-2,2 1-3,6 4-6,-8-10-15,4-4-12,4-1 1,-4-9-2,2-1 1</inkml:trace>
  <inkml:trace contextRef="#ctx0" brushRef="#br0" timeOffset="115873.6276">7092 6160 46,'-1'-13'33,"1"13"2,-13-11-2,-6 4-17,2 9-7,-5 2-1,-1 6-2,-4 5-2,3 9-2,0 1 1,2 4 0,3 3-1,10 4-1,6-4 1,8-1-1,8-5-1,6-5 1,7-5-3,3-5-2,3-2-5,-7-5-28,-1-8 1,0-4-1,-8-6 1</inkml:trace>
  <inkml:trace contextRef="#ctx0" brushRef="#br0" timeOffset="116068.6387">6890 6277 63,'0'0'35,"0"0"0,24 1 0,2 2-24,-1-6-7,8 4-3,6-1-11,0-1-25,-3-2 1,1-2-2,-6-4 1</inkml:trace>
  <inkml:trace contextRef="#ctx0" brushRef="#br0" timeOffset="116548.6662">7479 6085 50,'6'12'36,"-11"1"-2,-1 11 2,-8 6-13,-4-1-17,5 10 0,-5 0-3,3 2 0,-2-2-2,3-1 0,3-6-1,1-7 0,4-5-1,2-11 1,4-9-1,0 0 0,0 0 1,6-28-1,0 2 0,2-2 0,3-4 0,-1-3 0,3-1 1,0-1 0,-2 2 1,3 7 0,-2 5 1,0 1 1,-5 7-1,2 6 0,-9 9 1,16-4-1,-7 14 0,-1 1 0,1 7-2,2 7 1,0 2 0,0 3 0,0 3-1,0 1 0,2-3-1,-2 0-1,2-3-3,-5-9-3,6 1-10,-2-7-21,-12-13 2,13 9-1,-13-9 2</inkml:trace>
  <inkml:trace contextRef="#ctx0" brushRef="#br0" timeOffset="116741.6772">7357 6397 51,'0'0'35,"15"-10"-1,6 6 1,5 2-19,0-4-7,6 2-5,0 3-10,0 3-28,-2-6 1,3 5-3,-7-8 1</inkml:trace>
  <inkml:trace contextRef="#ctx0" brushRef="#br0" timeOffset="117416.7158">7731 5981 56,'3'-9'35,"7"6"0,1-6 1,-1 1-19,11 8-7,-7-5-4,9 12-1,-5 0-1,1 5-2,-4 3 0,-4 4-1,-6 1 0,-4 3-1,-2 3 1,-5-4 0,-2 2-2,0 1 1,0-2 0,2 1 0,3-2-1,2-5 1,4-2 0,4-1 0,2-1 0,2-7 1,1-2-1,3-3 0,-3-1-1,0-1 0,0 3 1,-12-2-1,15-1-1,-15 1 0,10 13 1,-10-2 0,0 2 0,-2 6 0,0 1 0,1 1 1,-1 3 0,1-3 0,0-1 0,2 3 0,0-2 0,0-4 0,0-1 0,-1-2 0,-1 0 0,-2 0 0,0-3 0,3-11 1,-14 15-3,14-15-1,-17 13-4,6-11-15,1 0-13,10-2-1,-15-2 0,15 2 0</inkml:trace>
  <inkml:trace contextRef="#ctx0" brushRef="#br0" timeOffset="121351.9407">12535 7310 13,'11'7'21,"-11"-7"1,0 0-7,-7 14-3,4-3 0,-4 8-3,-1 0-3,-4 8 0,1 1 0,-2 5-2,2-2 0,-1-3-1,3-5-1,1-1 1,3-7-1,1-2 0,4-13 0,-2 11 0,2-11 0,0 0 0,0 0-1,0 0 0,-1-17 0,4 3-1,0-5 1,3-4-1,-2-5 0,4-5 0,-1-2 0,4 2-1,-4 2 1,3 2 1,-4 5-1,1 5 0,-2 5 1,-5 14 0,0 0 1,12-4 0,-12 4 0,9 26 0,-4-5 1,2 1 1,1 2-2,4 5 0,-1-2 0,1 4-1,2-2 0,0-2 0,1-4 0,-1 1-2,1-2-1,-4-8-4,1 0-7,-3-1-17,-9-13-3,13 8-2,-13-8 2</inkml:trace>
  <inkml:trace contextRef="#ctx0" brushRef="#br0" timeOffset="121586.9544">12482 7586 38,'9'-6'29,"10"6"1,-3-8-1,3 0-23,6-1-9,0-4-21,8 6-4,-10-8 0,5 8 0</inkml:trace>
  <inkml:trace contextRef="#ctx0" brushRef="#br0" timeOffset="122562.0101">13027 7107 25,'0'0'26,"1"-13"-1,-1 13-3,0 0-4,-13 2-3,13-2-2,-15 16-3,7-4-2,-2-1-2,3 10-1,-1-3 0,5 2-2,0-3-1,8 2 0,2-3 1,5-1-2,4-7 1,4-4-1,4-6 0,3-2-1,0-2 1,-1-8-1,-3-2-1,-3-2 1,-4-1 0,-6 2 0,-8-1-1,-6 0 1,-8 1-1,-5 6 0,-5 4 0,-4 3 0,0 8-1,-4-1-1,4 9-3,-1-1-9,10 4-18,9 0-1,3-3 0,9-1 0</inkml:trace>
  <inkml:trace contextRef="#ctx0" brushRef="#br0" timeOffset="124700.1324">13557 6993 21,'2'-9'27,"8"9"2,-10 0-9,15-1-1,-6 8-2,-9-7-4,17 20-3,-11-6-1,5 10-1,-5-2-3,4 5-1,-5-1-3,1 6 1,-3 1-1,0-2-1,-1-1 0,-2-4 0,1-4-1,-2-5 1,2-3-1,-1-14 0,0 0 0,-1-10 0,2-4 0,0-6 0,1-4 0,0-5 0,4-3-1,-1 4 1,2 2 1,0 0-1,3 3 0,-1 6 0,3 6 0,1 4 1,-2 6-2,2 1 2,1 2 0,-1 2-1,0 2 2,-1-2-1,-3-3 0,-9-1 0,17 2 2,-17-2-2,9-11 1,-9 11-1,3-19 1,-4 9-1,0 1 1,-2-4-1,0 0 1,0 3-1,0 0 1,3 10 0,-6-10 0,6 10 0,0 0-1,0 0 0,0 0 1,-9 11-2,10-1-3,-1-10-9,0 14-20,9 1 0,-3-5 0,6 1 0</inkml:trace>
  <inkml:trace contextRef="#ctx0" brushRef="#br0" timeOffset="125195.1607">14021 6772 30,'-10'-8'30,"10"8"3,0 0-1,0 0-15,13 15-3,-3-6-3,10 10-2,-1-1-1,7 11-2,-1 3-1,2 5-1,-2 2-2,-1 6 0,-6 5-1,-4 0 0,-7 3 0,-7 1-1,-5-3 0,-6-1 0,-2-3 0,0-8 0,-6-7 1,3-2-1,1-11-1,4-7 1,1-2-2,10-10-7,0 0-29,0 0 2,0-16 0,10 4-2</inkml:trace>
  <inkml:trace contextRef="#ctx0" brushRef="#br0" timeOffset="126807.2529">19092 6907 31,'9'-12'30,"-9"12"3,9 4-1,-9-4-13,19 25-7,-12-7-3,7 11-1,-4-1-2,4 9-2,-4-2-1,1-2-2,-3-2-1,0-2-2,-2-4 0,-4-9 0,2-4-3,-4-12 1,0 0-2,0 0 2,-8-11 0,3-8 1,-1-3 0,0 0 1,2-2 1,1-2 1,0 3 0,7 0 1,-1 3 0,5 5-1,4 3 2,4 3-1,2 1 0,4 4 1,0-1 0,-1 3-1,-2 0 1,-1 0 0,-4 1 1,-1 2 0,-13-1-1,11-3 1,-11 3-1,0 0-1,-6-11 1,6 11 0,-13-14-1,6 5 1,-3 0-2,10 9 1,-14-10 0,14 10-1,0 0-1,-11-4-1,11 4-3,2 13-10,-2-13-19,14 16 0,-5-11-1,8 10 1</inkml:trace>
  <inkml:trace contextRef="#ctx0" brushRef="#br0" timeOffset="127240.2777">20069 6906 15,'0'0'24,"-11"-6"3,0 3-10,0 1 1,-5-1-4,3 4-1,-9-3-2,4 12-1,-7-4-1,2 8-1,0-1-2,6 8-1,-3-1-2,8 4 1,3 0-2,6-2 1,7-2-1,7 4 0,2-6-1,7-3 2,2-5-2,1 1 0,3-5-1,0-2-2,3-1-6,-9-9-9,-4 4-20,2 0 1,-9-4-1,-9 6 2</inkml:trace>
  <inkml:trace contextRef="#ctx0" brushRef="#br0" timeOffset="127450.2897">19816 7272 62,'11'8'37,"11"-2"-2,5 0-9,2-6-10,9 4-3,-3-5-7,1 1-6,0 2-12,-4 2-24,-12-4 0,-3 3-1,-17-3 1</inkml:trace>
  <inkml:trace contextRef="#ctx0" brushRef="#br0" timeOffset="128925.3741">17486 7124 20,'-20'-12'14,"9"7"-2,-5-2 0,0 4-3,-2 0 0,0 2 0,2 6-1,-2 0 0,7 6 0,-2 0-1,4 5 1,1 0-1,5 6 0,1 2-1,7 3 0,-1-1-2,4 5 0,0-2-1,5 3-1,-1-2-1,0-2-1,0-3-2,-4-3-3,2-1-4,-4-7-10,-6-14-13,0 17-1,0-17 1,-10-1 2</inkml:trace>
  <inkml:trace contextRef="#ctx0" brushRef="#br0" timeOffset="129119.3852">17269 7389 38,'11'-7'29,"8"4"2,-2-2-7,8-1-13,6 3-2,3-1-8,1 0-6,3 2-11,1 1-13,-5-6-2,6 7 1,-13-8 0</inkml:trace>
  <inkml:trace contextRef="#ctx0" brushRef="#br0" timeOffset="129465.405">17727 7287 20,'-20'8'29,"5"8"1,-7 0 3,2 3-17,6 5 0,-1-7-4,10 10-2,2-9-1,13 1-3,2-6-2,10-5 0,4-7-2,5-2-1,2-5 1,2-6-1,-2-5-1,-4 1 0,-6-4 0,-5-3-1,-7 2 0,-8-2 0,-10 2-1,-7 3 0,-7 3 1,-7 1-1,-3 4-2,-2 7 1,2 8-3,0 4-2,12 7-2,-1-3-4,14 4-12,10 6-8,4-8 2,12 6 2</inkml:trace>
  <inkml:trace contextRef="#ctx0" brushRef="#br0" timeOffset="129847.4267">18018 7260 49,'0'0'33,"0"0"0,0 0-1,1 14-19,2 4-7,-1 0-1,1 3-5,1 2-1,0-3-2,-1 2 1,-2-6-1,2-3 0,-3-13-1,3 12 1,-3-12 0,0 0 1,-8-13 0,5-2 0,-1-1 3,2-2 0,3-1 3,-1-3 1,8 5 1,-1 0-1,4 5 3,-1 1-2,7 7-1,-4-1-2,5 6-1,-2 6-4,-3-5-8,1 0-25,0 6 1,-14-8-2,16 13 1</inkml:trace>
  <inkml:trace contextRef="#ctx0" brushRef="#br0" timeOffset="131423.517">20810 6814 15,'0'0'30,"0"0"2,2 16-4,-3-1-5,-4 1-3,4 7-4,-9 0-3,4 13-4,-6-2-3,0 7-2,-4-3-2,1 0 0,-1-2-1,5-1 0,0-6 0,4-7-1,0-7 0,4-3 0,3-12 1,0 0-1,0 0 1,0 0-1,7-23 0,0 5 0,4-7 0,0-10 0,3-5 0,2-4 0,-1-4 0,0 2 0,-2 0 0,-1 5 1,-2 4 0,-2 11 1,-1 6-1,-2 8 0,-5 12 1,0 0-1,12 13 0,-5 6 1,1 6-1,3 3 0,1 5 0,4 6 0,0 1 0,1-1 0,1-1-1,1-3 0,0-1 0,-3-2-1,1-3-2,-3-10-1,2 1-5,-7-8-5,6 1-15,-8-2-9,-7-11 0,0 0 0,0 0 2</inkml:trace>
  <inkml:trace contextRef="#ctx0" brushRef="#br0" timeOffset="131631.5289">20671 7161 47,'0'0'33,"0"0"3,24 3-2,4-2-19,0-5-6,10 5-1,2-2-7,-2-2-6,7 2-16,-2 1-13,-10-6 0,0 5-2,-9-8 1</inkml:trace>
  <inkml:trace contextRef="#ctx0" brushRef="#br0" timeOffset="132446.5755">21688 6885 28,'0'0'29,"0"0"3,0 0-9,-4 11-4,3 2-1,-10-4-4,6 11-2,-12-3-4,6 12-1,-11-2-3,3 3 0,-4 0-3,0 1 0,-2-2-1,1-1 0,2-3-3,-2-9-4,11 0-8,-2-1-23,2-10 3,13-5-3,-13 1 3</inkml:trace>
  <inkml:trace contextRef="#ctx0" brushRef="#br0" timeOffset="132687.5893">21306 6946 52,'0'0'35,"0"0"0,17 15 1,3 0-19,-2-1-7,11 5-1,-2 0-2,8 6-3,-2 0-1,2-3-1,-2 0-4,-5-2-3,5 1-7,-13 0-25,-3-9 0,3 0-2,-10-8 3</inkml:trace>
  <inkml:trace contextRef="#ctx0" brushRef="#br0" timeOffset="133407.6305">22219 6874 33,'0'0'33,"0"0"2,7 11-1,-7-1-12,1 12-7,-9 1-3,6 8-4,-9 1-2,2 10-1,-4-3-2,0-2 0,-1-3-2,0 0 0,0-5 0,4-6 0,0-4-1,5-8-1,5-11 1,0 0-1,0 0 0,-1-13 1,7-6-2,1-6 1,4-8 1,-2-8-1,2-6 1,2-7 0,-2-1 0,1 2 0,-2 2 1,0 6 0,0 4 1,-1 15-1,-1 5 1,1 12 0,1 9 0,1 7-1,2 5 0,-1 13 0,4 4 1,3 6-1,0 6 0,-1 1 0,0 0 0,0 1 0,0-3 0,0-6 0,-4-3-2,0-3 1,-2-4-2,-1-4 0,1-1-2,-6-8-4,6 4-8,-11-4-23,-1-11 0,2 13 0,-2-13 1</inkml:trace>
  <inkml:trace contextRef="#ctx0" brushRef="#br0" timeOffset="133609.642">22136 7176 48,'0'0'37,"24"-3"0,-2 1 0,10-1-9,5 6-19,0-3-3,5 1-9,2 1-33,-3 2 0,-9-6 0,-1 1-3</inkml:trace>
  <inkml:trace contextRef="#ctx0" brushRef="#br0" timeOffset="137116.8426">19637 7651 15,'15'6'27,"-15"-6"2,0 0-8,-6 10-3,6-10-1,-11 13-4,0-9-3,0 4-2,-6-6-3,-3 7-1,-6-3 1,-2 0-2,-5-4-1,2 1 1,-2 0-1,1 3-1,1 0 1,5-2-1,4 2 0,6 5 0,8 0 0,8 3 0,9-1 0,12 0 0,8 1 0,7 1 0,6 0 0,3-3 0,0 0 0,-2 2-1,-5 1 2,-8 2-2,-10-1 2,-6 2-2,-7-1 1,-8 1-1,-7 0 1,-7-2-1,-5-2 0,-5-1 0,-5-4 0,-3-1 1,2-2-1,0-4 1,3-2-1,3 1 0,4-3 1,6-1-1,15 3-1,-10-4-3,10 4-5,9-5-11,2 0-17,9 1 1,2-2-2,8 2 2</inkml:trace>
  <inkml:trace contextRef="#ctx0" brushRef="#br0" timeOffset="137576.8689">20315 7750 13,'0'0'27,"-15"-14"2,5 10-3,-6 2-9,-5 0-3,0 3-1,-7-2-2,2 10-2,-9-3-2,4 7 1,-5-2-2,6 4-1,-1 0-1,7 4 0,2-2-1,8 1 1,6-3-2,8 3 0,6-2 0,11-1 0,4-1 0,7 1-1,4-6 1,5 2-2,1-2 1,-1-4-2,2-2-1,-7-1-4,1 1-5,-11-4-20,-2-2-7,-5-1 0,-15 4 0</inkml:trace>
  <inkml:trace contextRef="#ctx0" brushRef="#br0" timeOffset="137803.8817">20028 8057 48,'0'0'34,"9"13"2,3-13 0,2-3-20,14 7-6,-1-7-2,7 1-3,0-1-5,1-1-4,3 4-5,-7-5-7,3 3-13,-3-2-7,-5-3 0,0 3 2</inkml:trace>
  <inkml:trace contextRef="#ctx0" brushRef="#br0" timeOffset="138479.9204">20925 7670 45,'0'0'31,"-1"20"1,-6-6 1,-4 6-24,6 6-1,-6 0 0,1 9 0,-4-2-2,4 3-1,-4-5-1,6 1-1,-2-8-1,2-2 0,2-5-1,2-4 0,4-13-1,0 0 0,0 0 0,1-9-1,3-5-1,-3-4 0,4-5-1,-2-8 0,4 1 0,-2-8 1,2 0-1,-1 1 2,3 3 1,-1 1 1,-1 3 1,2 9 1,-2-2 0,1 10 1,-8 13 0,13-7-1,-13 7-1,18 18 0,-9 0 1,2 4-1,1 7 0,2 1 1,2-1-2,-1 5 1,1-4 0,0 0 0,1-4-2,-2 2 1,1-3 0,-1-2-1,-3-1 1,-1-4-3,-2-4 0,-2-3-1,0 2-3,-7-13-4,7 10-8,-7-10-19,0 0-1,-12-2 0,1-4 1</inkml:trace>
  <inkml:trace contextRef="#ctx0" brushRef="#br0" timeOffset="138666.9313">20751 7936 47,'22'6'34,"-1"-11"2,12 2-2,8 3-22,-3-5-4,6-1-15,-9-4-22,6 9-4,-13-8-1,1 6-1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3:29:23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12706 8210 20,'0'0'25,"10"-5"1,-10 5 0,0 0-4,0 0-3,11 4-2,-11-4-2,0 0-4,0 0-2,0 0-1,0 0-2,0 0 0,2-12-1,-2 12 0,0 0-1,-12-9-1,1 4 1,1 3-2,-4 1 1,-1-1-1,-2 1 0,-2 4-1,0-1 0,0-1 0,-1 5 0,1 1-1,-1-3 0,3 5 0,-1 3 1,3-4-1,-1 2 0,5 6 0,0-4 0,1 2 1,5 0-1,0 1 0,4-4 0,6 4 0,4-1 0,0-5 1,3-1-2,5 0 2,1 0-1,1-2 0,2 0 0,-4-2 0,0 1 0,0 3 0,-2 2 1,-4 0-1,-1 0 0,-1 1 0,-4 2 0,-2 3 0,-2 3 1,-4-4-1,-3 1-1,0 2 1,-2-1 0,-2-3 1,-2-1-1,0-2 0,-1-4 0,-1 4 0,1-6 0,-6-2 0,0 0 0,0 0 0,0-1 0,1-3 0,0-1 1,3-4-1,-1 2 0,6 2 0,10 2 0,-17-12 1,17 12-1,-11-10 0,11 10 0,0 0 0,-9-1 0,9 1 0,0 0 0,0 0-1,0 0 1,8 11 0,-8-11 0,18 16-1,-3-9 1,1 2 0,2 0 1,2-5-1,-1 1 0,3 0 0,-1-4 0,-3-1 0,-1 0 0,0-3 0,-1-4-1,0 0 1,-2-3 0,-1-2 0,-1 0 0,0-2 0,-2 1 0,-3-2 0,-3 2 1,-3-1-2,-2 0 1,-2 0 0,-3 2 0,-3-2 1,-1-1-1,1 1-1,-3-1 1,-1 2 0,2 1 1,-2 0-1,-1 1 0,1 2-1,0 1 1,-1-1 1,1-1-1,1 1 0,-2-1 0,2-1 0,0 2 0,3-4 0,2-1 0,6 3-1,-1 1 2,4-3-2,4 1 1,2-2 0,4 3-1,-1 3 1,2-2 1,-2-3-1,3 3-1,-1 2 1,-1 1 0,-1 2 0,2 1 0,-2 1 0,1 2 0,-1 8 0,0 0 0,3-1 0,-3 4 0,5 1 0,-4-2 0,3 3 0,-1-2 0,-3-5 0,2-2 0,-13-3-1,15 12 2,-15-12-1,0 0 0,0 0 1,0 0-1,0-10 0,0 10 1,-13-12-1,0 5 0,3 2 0,-4-2 0,-3 0 1,-1 4-2,2-1 1,-3 2 0,2 5 0,0 0 0,-1 1 0,2 3 0,0 4-1,-2 2 1,3 0 0,1 2 0,1 0 1,0-1-2,5 4 1,1-1 0,3-1 0,5-1 0,0 2-1,4-3 1,1 2 1,2-1-1,2-2 0,-1-2 0,3 1-1,1-2 1,-2-1 1,1-1-1,3 1-1,-2-1 1,2 0 1,-1 0-1,-1 1 0,-2-1 0,-1 0 0,-1 2 0,-4 2 0,-3-2 0,-3 0 0,-3 1 0,-1 2 0,-3 1 0,-1-3 1,-2-2-1,-3 0 0,1-4 0,-2 0 0,0 0 0,-3-6 1,-2-2-2,-1 2 1,2-3 0,3 0 1,0 2-1,4-1 1,3-4-2,9 7 1,-12 0 0,12 0-1,0 0 0,0 0-5,16 16-18,-6-10-18,-10-6-1,16 9 1,-16-9-1</inkml:trace>
  <inkml:trace contextRef="#ctx0" brushRef="#br0" timeOffset="42616.4375">2226 9618 62,'0'0'27,"11"8"-1,-11-8 0,17 3-9,-8-8-2,12 6-3,-4-10-3,10 4-1,-3-10-3,5 3-1,3-5-1,2-1-1,-3-5-1,0 1 0,-4-1 0,-4-1-1,-5 3 1,-4-1-1,-9 1 1,-5 3-1,-4 2 1,-5-3-1,-8 5 1,-2 4-1,-4 3 1,-2 6 0,-2 6-1,-1 6 1,-1 8-1,1 11 1,6 9-1,5 1 1,4 4-2,7 5 2,6-4 0,6 1 1,7-6 0,8-7 0,4-10 0,7-2-1,1-8 0,2-7 1,-3-6-2,0-2 0,-3-3-1,-5-2-2,-3 1-2,-10-8-3,2 10-18,-13 4-16,11-17 2,-11 17-1,1-12 2</inkml:trace>
  <inkml:trace contextRef="#ctx0" brushRef="#br0" timeOffset="43162.4687">3328 9316 41,'-15'-10'32,"15"10"3,-22-3-2,4 0-16,2 9-2,-10-3-5,5 8-2,-8-2-2,5 9-2,-6 1 0,3 2 0,-2 2-1,6 4-1,2 2 0,5 1-1,4 0 1,8-3 0,6-1-1,8 1 0,4-4 0,7-2 1,1-4-1,9-3-1,1-4 1,2 0-2,-2-4 0,-1-6-2,0 1-4,-6-8-8,3-2-25,-8 1 2,-5-3-2,-2-3 2</inkml:trace>
  <inkml:trace contextRef="#ctx0" brushRef="#br0" timeOffset="43424.4837">3048 9504 73,'-13'0'38,"13"0"1,12-3 1,-3-3-26,15 8-3,-1-5-3,7 4-3,-1-1-1,3 0-3,-1 1-1,-2-1-4,-2 4-3,-8-8-17,-1 5-16,-4-1 0,-5-3-1,-9 3 2</inkml:trace>
  <inkml:trace contextRef="#ctx0" brushRef="#br0" timeOffset="44447.5422">4266 9243 46,'2'-13'32,"-2"13"1,3-14 0,-10 2-18,7 12-3,-14-14-3,3 12-2,-10-3-2,1 3-1,-9 0-1,-1 6 0,-4 2-1,-2 2 0,-2 4-2,2 4 1,3 2 0,2 1-1,7 2 0,5-2 0,8-2 1,7 3-1,7-2 1,8-3 0,6 0-1,6 0 1,6-1 0,4 5 0,0-1 0,3 0 0,-4 1 0,0 3-1,-5 1 0,-7 1 1,-6 0-1,-7 0 0,-8-3 0,-4 1 0,-8-2 0,-6-6 0,-7-2 0,-2-3 0,-3-5 1,-1-3 0,0-3-1,1-2 1,3-2-1,5 0 0,7-1 0,2-2-2,14 9-2,-6-17-6,16 9-27,6 6-1,2-2 0,9 2 0</inkml:trace>
  <inkml:trace contextRef="#ctx0" brushRef="#br0" timeOffset="45109.5801">4729 9419 43,'-19'3'30,"19"-3"3,-21 6-1,9-3-20,7 6-1,-5 0-2,8 3-4,-2-2 0,6 5-2,1-3 0,3 2 0,3-3-2,3-3 1,0-3-1,3 1 0,-1-4 0,-1-7 0,-3-2-1,-1 1 1,-1-6 0,-5 1-1,-4-1 1,-3-1 0,-4 1-1,-1 5 1,-2 2-1,-3 1 1,1 4-1,0 3 0,3 1 0,10-4 0,-10 17 1,10-17-1,4 16 0,6-6 0,3-3 0,1-3 0,2-2 0,-1-2 0,-1-5 1,-3 1-1,-11 4 1,12-14 0,-12 14 0,-6-13-1,-3 9 1,-5 2 0,-1 3-1,-3 1 1,1 4-1,1 2 0,4 1 0,2-2-1,6 3-3,4-10-11,2 9-23,10-4 2,0-5-1,6-2 0</inkml:trace>
  <inkml:trace contextRef="#ctx0" brushRef="#br0" timeOffset="46071.635">5084 9291 10,'0'0'27,"0"0"2,-1 17 3,2-4-10,-1-2-3,5 7-4,-3 1-3,6 8-3,-3-2-2,3 7-3,-1-2-1,0 1 0,-3-2-3,3-3 1,-4-4-1,0-5 0,-2-7 0,-1-10 1,0 0-1,-6-10 0,4-4 0,-1-6 0,-1-3 0,2-2 0,2-1 0,3 2 0,4 3 0,2-1 0,1 3 0,6 6 0,0 2 0,4 1 0,1 5 1,1 1-1,-2 1 1,0 4 0,-1 0 0,-2 2 0,-4 0 0,0 1 1,-13-4 0,12 0 1,-12 0-1,0 0 0,-3-11-1,3 11 1,-10-17 0,1 7 0,0 0-2,1-2 0,-2 1 0,1 4 1,9 7-1,-13-4-1,13 4 1,0 0-1,-6 12 1,8-3 0,4 3 0,4-5 0,3-2 0,0-2 0,1-1 1,-1-5-1,-4-2 0,-9 5 1,6-13-2,-14 2-2,-5 6-3,-11-4-18,-3 4-15,0 6 2,-5-6-1,2 8 1</inkml:trace>
  <inkml:trace contextRef="#ctx0" brushRef="#br0" timeOffset="46918.6835">4638 9457 24,'0'0'30,"-20"5"2,8 1 1,-1 2-11,-3-2-5,8 5-5,-3-6-3,7 6-2,4-11-1,1 17-1,-1-17-2,18 12 0,-1-6 0,4-2 0,-1-3-1,4-1 0,-2-4-1,-3 1 1,-2-3-1,-5-3 1,-6-1-1,-3 0 0,-7 1 0,-5-1 0,-2 2 0,-4 0-1,1 3 1,-3 5-1,3 3 0,0 4 0,3 2-1,5 4 1,5 3 0,4-1 0,5-1 0,8-3 1,2-4-1,4-4 1,0-5 0,-2-8 1,-4-5-1,-3 1 0,-7-5 0,-6 0 0,-7 1 0,-4 3 0,-5 2-1,0 7 0,0 3 0,1 3 0,1 4 0,6 6-1,2 2 1,4 2 0,4 3-1,3-3 1,3 1-1,2-3-2,2 3-1,-12-15-4,24 14-20,-14-12-12,-10-2 1,12 0-1,-12 0 2</inkml:trace>
  <inkml:trace contextRef="#ctx0" brushRef="#br0" timeOffset="50830.9073">2286 10426 54,'0'0'26,"-9"6"2,9-6-1,0 0-5,0 0-4,0 0-4,0 0-4,16 4-2,-16-4 0,23-1-2,-8 1-2,5 2-1,1-2 0,8-1-2,1 2 0,4-1 0,1-1-1,-1 2-1,0 1 1,-2-1 0,-4 3 0,-5 3 1,-6 1-1,-6 3 1,-5 1-1,-4 3 1,-3 0-1,-3 8 0,-3 1 1,-1 0 0,-2 2-1,1 3 0,2 0 0,-2 0 0,3 0 0,2-6 0,2-3-1,0-1-1,2-4 0,0-15-2,0 17-4,0-17-6,0 0-27,0 0 1,0 0 1,-10-7-1</inkml:trace>
  <inkml:trace contextRef="#ctx0" brushRef="#br0" timeOffset="51533.9475">2233 10921 59,'0'0'36,"0"0"1,0 0 1,0 0-20,23 3-5,-8-5-3,11 5-3,-1-2-1,8 0-2,5-2-1,1-1-1,-1 0-1,-1-5-1,-3 1 0,-3-1-1,-4 3-1,-8-4-1,-6 6-2,-13 2-4,0 0-11,0 0-20,0 0 1,-16-6-1,2 3 2</inkml:trace>
  <inkml:trace contextRef="#ctx0" brushRef="#br0" timeOffset="51794.9625">2628 10664 56,'0'0'33,"0"0"1,0 0-1,-3 10-19,3 6-7,-4-1-2,4 7-1,-2 0-2,0 0-2,2 4-5,-4-7-14,-1-5-15,6 2-1,-1-16 0,0 0 0</inkml:trace>
  <inkml:trace contextRef="#ctx0" brushRef="#br0" timeOffset="52115.9808">2189 10686 72,'27'3'39,"4"-3"-1,6-1 2,8 1-25,-6-6-4,8 3-4,-5-4-4,-2 2-2,-5 1-3,-6-1-6,1 2-28,-9 6-4,-10-2 0,-11-1 1</inkml:trace>
  <inkml:trace contextRef="#ctx0" brushRef="#br0" timeOffset="54395.1112">3292 10579 36,'6'-13'31,"-6"13"2,0 0-2,0 0-10,-17 26-5,-1-5-5,-1 11-4,-7 1-1,4 6-2,-4-1 0,2 1-1,2-7-1,3-5-1,1-6-2,6-6-2,6-4-4,-6-12-7,12 1-13,-3-11-9,-1-5-1,4-2 1,-4-8 2</inkml:trace>
  <inkml:trace contextRef="#ctx0" brushRef="#br0" timeOffset="54610.1235">2970 10614 48,'0'0'33,"0"0"2,14 6-5,1 11-11,0-2-4,10 12-5,-4-2-1,9 8-4,-1-4 0,5 3-2,-2-4-1,-1-3-1,-1-2-3,-2-11-2,3 0-6,-11-10-17,2-6-11,-4-2 0,-3-5 0,0 0 1</inkml:trace>
  <inkml:trace contextRef="#ctx0" brushRef="#br0" timeOffset="55031.1476">3958 10548 49,'0'0'32,"-8"-12"2,-2 9-1,-8 3-17,-8-3-5,2 7-4,-9 0-2,0 9 0,-4 3 0,1 8-2,1 1 1,7 6-1,5 1 0,10 8 0,9-2 0,9-1-1,10-4 0,12 0 0,8-6-1,5-1 0,2-5-2,1-10 0,0-3-4,-7-9-5,3-1-22,-10-5-7,-10-4 0,-5-6 0</inkml:trace>
  <inkml:trace contextRef="#ctx0" brushRef="#br0" timeOffset="55257.1605">3721 10727 68,'0'0'39,"0"0"-2,0 0 1,14 4-18,-2-7-13,9 4-4,3-2-2,4-1-4,6 6-6,-1-6-17,4-2-13,7 2 2,-4-6-2,1-1 3</inkml:trace>
  <inkml:trace contextRef="#ctx0" brushRef="#br0" timeOffset="55745.1884">4708 10397 50,'-10'-4'35,"-9"-2"-1,-2 4 1,-6 3-14,-4-5-12,4 11-2,-4-1-1,2 4-2,-2-1 0,7 5-2,0 2 1,4 0-1,4 1-1,7-2 1,6 1-1,7 2-1,7 2 2,5-1-2,7-2 1,5 2-1,4 2 1,1-1-2,0 3 1,-2-1-1,-4-2-1,-7 3 1,-7 1 0,-9-3 0,-8-2 0,-6 0 1,-10-4 1,-6-1 0,-6-4 1,0-4 0,-1-4 0,2 0 1,3-4-1,3-2 0,6-2-1,7 0-1,12 6-3,-5-12-4,16 12-16,1-1-17,1 0 1,7 3-1,1 0 1</inkml:trace>
  <inkml:trace contextRef="#ctx0" brushRef="#br0" timeOffset="57383.2821">6282 10369 52,'0'0'34,"-22"-5"1,7 11-1,-5 8-17,-7-1-5,4 15-2,-7 5-2,6 11-2,-3 1-1,10 8-1,3 2-1,9 4-1,3-4 0,9-3-1,2-10-2,5-4 0,7-7-3,-4-14-3,7-1-20,-2-13-12,-3-9 0,1-9 0,1-8 2</inkml:trace>
  <inkml:trace contextRef="#ctx0" brushRef="#br0" timeOffset="57649.2972">6615 10600 54,'-2'12'37,"-4"7"-2,-7 1 2,-3-3-10,-5 12-19,-6-2 0,3 5-4,-3-3 0,3 2-2,2-6 0,2-4-2,2-4-2,6-7-4,12-10-5,-14 4-15,14-4-13,-3-21 2,4 2-1,4-2 1</inkml:trace>
  <inkml:trace contextRef="#ctx0" brushRef="#br0" timeOffset="57869.3099">6343 10660 49,'-15'-3'36,"15"3"1,-4 13 0,4-13-12,14 25-10,-8-7-5,10 7-2,-2 2-2,3 1-2,3-1-2,3 2 0,-1-3-1,1-5-1,1-3-2,-2-8-1,2-1-4,-5-8-7,2-2-25,-4-3 0,-2-3-1,-1-1 1</inkml:trace>
  <inkml:trace contextRef="#ctx0" brushRef="#br0" timeOffset="60778.4763">6829 10795 89,'12'0'35,"-2"5"2,-5 5-9,-3 0-18,9 10-3,-5 3-3,2 7-1,-4 1-1,1 5 0,-5-2-1,-4-3 0,-1-4-2,-1-6 0,0-5-3,-4-10-4,10-6-8,-12 2-23,7-16 1,3-6 0,-1-9 1</inkml:trace>
  <inkml:trace contextRef="#ctx0" brushRef="#br0" timeOffset="61320.5073">7177 10690 62,'0'0'34,"13"2"1,-13-2 0,12-7-21,0 7-5,-1-6-2,6 3-1,-1-5-1,5-3-1,-3-2-2,3 1 0,-3-4 0,-1 2-1,-4-3 0,-4 1 0,-5-1-1,-5 5 1,-4 0-1,-6-1 1,-5 3-1,-3 4 0,-5 2 0,-3 8 0,-2 3 0,-2 5-1,0 8 2,4 6-2,3 4 2,5 3-1,5 2 1,8 0 0,9-1 1,8 1 0,4-6 0,5-3 0,1-3-1,4-6 1,0-4-1,-1-5 0,-1-3-2,-3-7-1,1-4-3,-5-9-6,9 3-16,-4-9-13,-2-1 0,-3-6 0,-2-4 1</inkml:trace>
  <inkml:trace contextRef="#ctx0" brushRef="#br0" timeOffset="61620.5244">7434 10358 81,'0'0'38,"9"-7"0,-9 7 1,23 12-26,-9-1-5,8 9-2,1 5-3,4 8 0,1 6-1,-1 2-1,-4 1 0,-2 1-1,-4 1 0,-8-4-1,-5-2 1,-6-3-1,-5-8 0,-1-2-1,-3-3 0,-1-8-1,2 0-2,-1-10-5,11-4-16,0 0-13,0 0 1,13-13-1,-2-7 2</inkml:trace>
  <inkml:trace contextRef="#ctx0" brushRef="#br0" timeOffset="61935.5425">8394 10451 69,'-45'9'36,"-1"5"-1,-2 4-3,0-2-17,12 9-3,1-4-5,12 8-2,8-2-1,7 2-1,12 0-1,8-1-1,7-3-1,3-1 0,6-4-1,0-5-2,3-2-2,-1-9-5,4 1-14,-6-6-14,-5-6 1,-5-4-1,-5-5 1</inkml:trace>
  <inkml:trace contextRef="#ctx0" brushRef="#br0" timeOffset="62155.555">8132 10670 62,'0'0'38,"-11"9"-1,11-9 1,25 11-19,-14-11-8,7 5-2,1-4-3,7 4-2,-1-2-3,0-2-2,4 0-5,-6-7-17,5-1-17,3-2 2,-3-8-2,-1 1 2</inkml:trace>
  <inkml:trace contextRef="#ctx0" brushRef="#br0" timeOffset="62842.5943">8633 10433 79,'15'0'36,"-15"0"0,13 10 1,-5 1-28,-4 1-4,5 6-1,-4 4-1,4 5-2,-1 1 1,0 2-1,-2-3-1,-2-1 0,0-4 0,-4-3-1,0-6 1,0-13 0,-9 8-1,9-8 0,-11-10 1,6-1 0,2-3 0,4-4 0,3-5-1,6 1 1,4-2-1,5 0 1,6 0-1,1 1 1,5 3-1,-2 4 1,2 3 0,-4 2 0,-3 4 0,-4 3 0,-5 4 0,-4 0 1,-11 0-1,12 1 1,-12-1-1,0 0 1,0 0-1,-6-12 1,6 12-1,-14-13 0,14 13 1,-18-11-1,7 7 0,0 4 0,1 5 0,0 2 0,5 3 0,3 2 0,5-1 0,4 1 0,7 0 1,2-4-1,2-3 0,-1-4 0,-1-4 0,-4-3 1,-12 6-1,11-18 0,-14 7 1,-6 0-1,-2 1 0,-2 2-1,-2 5-2,-2-3-4,6 5-24,1 4-6,-4-3 0,14 0-1</inkml:trace>
  <inkml:trace contextRef="#ctx0" brushRef="#br0" timeOffset="64805.7066">9743 9442 6,'-2'11'15,"5"3"-1,-5 1-4,7 5 2,-4 1 0,6 6 1,-2 7 1,2 4-2,-1 8 1,1 6-2,4 14-1,-7 8-2,5 14-1,-5 6-2,4 8 0,-4 7 0,3 8-2,-4 3 0,2 4-1,-2-4 0,2-1 1,-1-3-1,3-1 0,-2-8 0,1-7 1,-2-9-2,0-8 0,-2-12 0,-2-8-1,1-14-2,-4-15-6,3-14-27,-1-8 1,1-12-2,-12-23 1</inkml:trace>
  <inkml:trace contextRef="#ctx0" brushRef="#br0" timeOffset="72143.1263">10184 8530 4,'45'-6'3,"-2"3"0,-3-1 0,1 4 0,-3-2 0,-2 1 0,0 1-1,1 0 0,-2-2-1,1 0 0,-1-1 0,-2 0-2,-1 0 0,-2 0-3,-2 2-4,-7-6-4</inkml:trace>
  <inkml:trace contextRef="#ctx0" brushRef="#br0" timeOffset="72844.1664">9286 8532 4,'6'-11'11,"8"8"0,-5-4-1,9 6-1,-3-3 0,9 2-2,4 1 0,8 1 1,8-1-1,6 0 0,10-2-1,6 0-2,8-2-1,7 2-6,5 0-8,-2-4-13,9 10 0,-8-8 1</inkml:trace>
  <inkml:trace contextRef="#ctx0" brushRef="#br0" timeOffset="86429.9434">11616 9290 0,'24'-2'2,"2"0"-1,7-1 1,1 0-1,4 0 0,0 1-1,7-1 1,-2 1 2,8-1-1,-4 0 2,5 1 0,-2 0 2,3 2-1,-3-2 1,1 6 0,-2-4 0,0 5-1,-1-2 0,0 2-1,-3-2 0,3 2-1,0-2 0,-1 0 0,2-1 0,-1 0 0,-2-2 1,0 0-1,-1 0 0,-3 0 0,0-2 0,2-1 0,-1 2-1,1-3 0,0 2 0,2-1-1,1-1-1,0-1 0,-1 3 0,-2 1 0,-3-1 1,1 2-1,-5 1 0,-1 2 0,-3 0 0,-1 4 1,-1-2-1,0 0 0,-1 2 0,1-2 1,-1-1-1,0 0 0,-1 1 0,-2-3 1,-1 2 0,-6-1 1,-1 1-1,-4-4 1,0 5 0,-3-3 0,-1-1-1,2 2 1,-1-2-1,1 1-1,1 1 1,-2-1-1,2-2 1,-2 0-1,1-1 1,-3 0-1,-1-5 2,-9 6-1,14-15 0,-6 4 0,-3-1 1,0-4 0,-1 0 0,-1-5 0,2 1 1,-1-3-1,0-2 1,-1-2-1,0 0 0,-2 0 1,1 2-2,-3 3 1,-1 2-1,1 5-3,-3 4-6,4 11-21,0 0-1,0 0-1,0 0 0</inkml:trace>
  <inkml:trace contextRef="#ctx0" brushRef="#br0" timeOffset="87211.9881">11457 9056 10,'-1'10'8,"5"1"-1,-4-1-1,4 4 0,-1 0-1,1 2-1,-1 1-2,-1 0 0,0 0-1,-2 1 0,2 0-1,-2 0 1,3-3-1,-3 0 0,4-1 1,1-1 0,2-1 2,4-3 0,4-1 2,5-2 0,1-1 1,8-1 0,3-2 1,6 0-3,7 0-7,0-6-18,13 9 0,-7-9 0,9 6-2</inkml:trace>
  <inkml:trace contextRef="#ctx0" brushRef="#br0" timeOffset="99590.6961">11226 10207 16,'0'0'28,"-11"3"2,11-3 3,0 0-13,0 0-2,0 0-3,0 0-2,0 0-4,0 0-2,12-8-2,0-2-1,7 2 0,3-5-1,5-2-1,-1-3 0,3-1-1,-4-1 0,-1 2-1,-3 2 1,-9-1-1,-7 1 1,-5 6-1,0 10 0,-19-13 0,0 11 0,-4 3 0,-3 3 0,-1 8 0,0 5 0,-1 4 0,2 7 0,6 6 1,3 4-1,4 4 2,6 1-1,5-1 1,5-3-1,8-2 1,4-7 0,7-6 0,5-10 0,6-4-1,4-7 0,2-6-1,3-3-2,-3-9-3,1 4-4,-10-9-9,-2 5-22,-4-1 2,-8-3-1,-2 2 1</inkml:trace>
  <inkml:trace contextRef="#ctx0" brushRef="#br0" timeOffset="100123.7267">12200 10027 49,'-10'6'33,"-7"-3"0,0 2 2,2-1-18,-10-6-4,6 5-3,-4-1-3,3 2-3,-3-1 0,5 4-2,-3 3 0,1 2-1,1 5 0,1 2 0,-1 2-1,3 5 1,2 1 0,3 2 1,4 1-2,4 2 2,5-2-1,4 1 0,6-3 0,5-5 0,4-2 0,6-3 0,2-6-1,3-6 1,2-4-1,1-5-1,-1-1 0,-3-3-2,-1 1-3,-8-10-5,0 8-12,-6-3-16,-10-3 2,-4 4-1,-8-6 2</inkml:trace>
  <inkml:trace contextRef="#ctx0" brushRef="#br0" timeOffset="100384.7415">11892 10257 62,'0'0'36,"0"0"0,0 0 2,13-15-22,10 13-3,-2-4-3,8 1-3,1 0-2,5 4-2,-1 1-1,-1 1-1,-1 2-3,-6-2-5,3 3-29,-9 1-4,-5-4 2,-3 0-2</inkml:trace>
  <inkml:trace contextRef="#ctx0" brushRef="#br0" timeOffset="102125.8412">12691 9932 15,'0'-12'28,"0"12"1,0 0 4,0 0-12,15 11-4,-10 0-2,8 6-5,-4 1-1,6 6-3,-2 1-1,1 3-3,-1-3-1,-4 1-1,-1-3-1,-3-5 1,-2 0-1,-5-6 0,2-12 0,-11 14 0,11-14 0,-15-5 1,4-2-1,3-5 1,0-4 0,4-1 0,2-3 2,4-1-1,4-1 1,6 2 1,6-4 0,3 6 0,0-1-1,3 6 1,-1-1-1,1 7 0,-6 4-3,-2-1-1,-3 9-4,-13-5-8,18 3-20,-10 6-1,-8-9-2,12 12 2</inkml:trace>
  <inkml:trace contextRef="#ctx0" brushRef="#br0" timeOffset="102882.8845">13418 9919 32,'-2'-18'30,"2"18"1,-12-6 0,-2 3-16,1 5-3,-6-1-3,2 6-4,-5 3 1,1 5-3,-2 3-1,2 3 0,-1 3 0,6 5-1,1 1 0,6 0 0,5-3 0,6-1 1,5-5-1,6-3 0,4-6 1,6-6-1,3-9 0,2-4 1,2-6-1,0-6 1,-2-6-1,1 0 1,-3-9-1,-4 3 1,-9-2 0,-1 1 0,-8 5-1,-4 6 0,-4 4 0,-5 8 0,-3 9 0,0 10-1,1 10 1,3 7-1,4 5 1,3 1-2,5 2 0,4-1-1,9-1-3,0-12-5,9-1-12,1-12-15,-3-10 1,3-4-1,-4-11 1</inkml:trace>
  <inkml:trace contextRef="#ctx0" brushRef="#br0" timeOffset="103269.9066">13705 9937 47,'0'0'34,"0"0"3,-5 21-1,5-9-12,0 12-10,-3-1-4,6 4-4,0-5-2,2 1-1,2-4-1,3-4-1,4-6 0,1-5 0,3-8-1,0-7 1,2-3-1,3-7 1,-2-7-2,-1-2 1,0 0 0,-3 1 0,-1 6 0,-3 3 0,-3 8 1,-10 12-1,9 0 2,-8 12-1,-1 7 0,1 4-1,-1 4 2,2 1-2,1 0 1,1-1-2,4-3-1,1-5-3,4 2-4,-13-21-14,19 13-16,-6-13 1,2-6-1,3-5 1</inkml:trace>
  <inkml:trace contextRef="#ctx0" brushRef="#br0" timeOffset="103604.9258">14648 9565 53,'-2'-13'33,"2"13"-1,-10-7 1,-2 7-21,12 0-1,-17 17-4,8 4-1,-8 5-1,3 9 0,-6 4-1,2 12 0,0 3-1,2 5 0,2 1 0,3 4-1,5-2 0,4-2-1,3-2 0,5-6-1,2-5-2,1-11-4,5-2-13,2-15-19,-5-14 0,4-11 0,-4-14 0</inkml:trace>
  <inkml:trace contextRef="#ctx0" brushRef="#br0" timeOffset="104499.977">15294 9669 56,'20'0'33,"-11"0"2,-9 0-1,6 16-15,-18-4-12,1 8-1,-10 0 0,1 8-2,-6 0-1,-4 3-1,-2 4 0,-1 3-1,-3 0-1,1 0 1,0-1 0,4-4-1,4-1 0,8-3 0,7-8 0,7-4 1,8-6-1,7-2 1,9-5 0,7-4 1,6-4-1,7-3 1,5-2-1,6 4 0,1 0 1,1 1-2,0-1 1,-5 5-1,-6 2 0,-6 0 1,-7 1-1,-7-1 1,-9-3-1,-12 1 1,0 0 0,0 0 0,-5-20 0,-2 7 0,-4-10-1,0-5 1,0-8-1,-1-8 0,-1-5 0,0-5 0,-1-2 0,-2 1 0,0 5 0,-1 8 0,1 6 1,-1 12-1,4 9 0,2 9 0,11 6-2,-8 15 0,15 7-4,0-5-9,10 7-25,6 3 1,2-4 1,6 3-2</inkml:trace>
  <inkml:trace contextRef="#ctx0" brushRef="#br0" timeOffset="105442.0309">16563 9782 68,'-22'-6'34,"6"6"-3,-6 2-5,0 0-13,2 10-2,-3-3-5,7 11 0,-1-2-1,8 9-1,1-1-1,10 2 0,3-4-1,7-1-1,6-4 1,3-4 0,2-5-1,1-7-1,1-6 1,-3-4 0,-4-7-1,-3-3 0,-4-3-1,-5-3 1,-6-1 0,-4-3 0,-4 1-2,-4 0 1,0 3 0,0 3-2,-1 8 0,0-1-4,13 13-10,-15 5-21,15-5 2,-10 19-2,8-5 3</inkml:trace>
  <inkml:trace contextRef="#ctx0" brushRef="#br0" timeOffset="106124.0699">16929 9660 71,'0'0'37,"0"0"0,8 13 1,-2 1-23,-3 0-7,5 4-2,-4 3-3,2 6-1,2 0 0,0 2-1,-2 1-1,0-2 1,-1-3-1,1-1 0,-2-4 0,0-6 0,-2-4-1,-2-10 0,0 0 0,2-12 0,-1-1-1,-2-7 1,3-3-2,-2-2 1,4 0 1,-1-4 0,2 5 0,1 1-1,4 4 2,-3 3-1,5 3 2,1 2-1,-1 5 0,2 3 1,1 1-1,2 1 1,-4 0 0,6 2-1,-3 0 1,-1 0 0,-1-2-1,0-2 1,-3-2-1,-2-1 1,-9 6-1,12-20 1,-11 7 0,-2 1 0,-4-2 0,-2 3 0,-2 0 0,-1 2-1,-3 2 1,2 4-1,1 1 0,10 2 0,-15 6-1,15-6 1,-7 14-1,7-14-1,5 20-5,-5-20-11,0 0-20,18 9 1,-9-14-1,7 1 1</inkml:trace>
  <inkml:trace contextRef="#ctx0" brushRef="#br0" timeOffset="106544.0938">17377 9374 80,'9'2'39,"7"3"0,4 4 1,1 0-26,8 12-3,-1 0-4,3 10-2,-4 3-2,-1 6 0,-4 1-2,-3 6-1,-6 0 0,-3 0 1,-7-1-2,-5 2 1,-6-3 0,-4 0-1,-4-4 1,-1-6 0,-2-3-1,2-4-2,3-1-3,0-13-12,2-1-22,12-13-1,-9 9 1,9-9 0</inkml:trace>
  <inkml:trace contextRef="#ctx0" brushRef="#br0" timeOffset="135499.7501">15899 10040 6,'0'0'17,"9"-4"1,-9 4-5,0 0-1,0 0 0,0 0 1,0 0-3,0 0 0,0 0 0,0 0-2,0 0 0,3-11-2,-3 11-2,0 0 1,0 0-2,0 0 0,0 0 0,0 0 0,0 0-1,0 0 2,-14 1-2,4 2 0,0 0 0,-4 1 0,-1-1 0,-1 1-1,-4 2 0,0-2 0,2 3 0,0 0-1,3 1 1,0 1-1,5 0 0,1-1 1,5 1-1,3 0 1,1-9-1,9 13 1,1-6 0,1-1 0,4 0 0,-1 2 0,2-2 1,0 1-1,0 4 0,-5 1 0,1 0 0,-4 4-1,-2 1 1,-1 3-1,-2 2 1,-3 0-1,-2-1 0,-2-1 1,-3 1-1,-2-2 0,-5-6 0,-2-2 1,-1-3-1,0-5 0,-1-1 1,0-3 1,3-4-1,-1-2 1,6 1-1,1-1 1,9 7-1,-13-15 0,13 15-1,-4-12 0,4 12-1,0 0 0,0 0-2,9-5-5,-9 5-14,10 6-16,-2 5 2,-8-11-2,9 20 2</inkml:trace>
  <inkml:trace contextRef="#ctx0" brushRef="#br0" timeOffset="140141.0156">11422 11342 14,'0'0'27,"0"0"-1,2-9 4,-2 9-10,-15-15-5,15 15-3,-20-17-2,9 12-3,-4-1-2,0 5 1,-3 0-3,2 5-1,-3 2 0,4 6 0,0 0-1,4 2 1,3 1-2,4 1 1,4-1 0,4 3 0,4-2 0,3-1-1,4 0 1,0 3 0,1 1 0,-2 1 0,-2 1-1,-4 1 1,-5 0-1,-5 2 1,-4 1 0,-5-4-1,-5-2 1,-3-1-1,0-3 1,-2-2-1,1-4 0,2-4 1,2-2-1,5 0-1,11-3 1,-13 2 0,13-2 0,0 0-1,0 0 1,12 7 0,-3-3 0,2 2 0,0 1-1,0 5 1,1 2 0,-4 1 1,-2 3-2,-1 2 1,-3 3 0,-3 2 0,-1 0 0,-1-2 0,0-1 1,0-3-2,2-2 1,0-2 0,4-5 0,2-1 0,-5-9-1,17 11-2,-4-5-5,-2-5-15,3-1-11,6 0 0,-5-7-2,7 1 2</inkml:trace>
  <inkml:trace contextRef="#ctx0" brushRef="#br0" timeOffset="141657.1023">11850 11361 14,'0'0'15,"7"-12"1,-7 12-1,6-9-1,-6 9 0,0 0-1,0 0-2,0 0 0,-12 2-1,4 9-2,-7 1 0,2 7-1,-4 2 0,1 7 0,-3 0-1,5 9-1,1-1-1,5 4 0,3 1-1,5-1-1,3-4-1,6 0 1,3-5-1,4-5 0,-1-5 0,2-2-1,-1-5 1,0-4-2,-3 0-4,-4-10-13,-9 0-18,13 1 1,-13-1-1,0 0 0</inkml:trace>
  <inkml:trace contextRef="#ctx0" brushRef="#br0" timeOffset="145290.3101">12128 11464 15,'0'0'25,"0"0"1,0 0-3,-9 19-8,6-6-4,2 7-1,-1 1-3,3 6-1,-2-1-1,7 4 0,-3-4-1,6 1-1,-1-4 0,3 0-1,-2-8 0,4-2-1,-2-5 1,2-4-1,-2-4 1,1-5 1,1-5-1,0-3 0,1-5 0,1-5 0,0-5 0,1 2 0,-2-5 0,-1 4 0,-4 0 0,1 2 0,-6 1 0,-1 9-1,-4 2 1,1 13 0,-6-9-1,6 9 0,-12 23 0,6-2 0,-1 8 0,1 4 0,2 5-1,1 2 0,2-2 0,2-5 0,3-3-2,1-7-1,5-3-7,-10-20-11,15 7-15,-2-10 1,-3-9-2,8-1 2</inkml:trace>
  <inkml:trace contextRef="#ctx0" brushRef="#br0" timeOffset="145478.3207">12549 11711 41,'2'17'32,"2"8"1,-5-4 1,-4-1-18,6 5-4,-5-5-3,3 1-5,-3-3-4,1-4-5,4 0-12,-1-14-17,0 0 1,0 0-2,0 0 2</inkml:trace>
  <inkml:trace contextRef="#ctx0" brushRef="#br0" timeOffset="145951.3479">12744 11448 34,'5'-15'30,"-5"15"4,0 0-2,0 0-12,7 20-9,-15-4 0,7 11-4,-7 3-1,9 4-2,-3-1-1,3 2 0,3-2-1,2-5 0,4-4 0,2-5-1,4-10 1,0-5-1,3-8 1,1-5-1,-2-8 0,2-3 0,-4-3 1,0-2-1,-5-1-1,1 0 1,-5 2-1,-1 6 1,-2 4-1,-2 5 1,-2 9-1,0 0 0,-3 9 0,1 7 0,0 7 0,0 2 0,1 4 0,-1 2 0,2 2-1,1-5 1,0-1-2,1-5-2,4-2-2,-6-20-8,9 11-24,-9-11 1,16-10 0,-5-2 0</inkml:trace>
  <inkml:trace contextRef="#ctx0" brushRef="#br0" timeOffset="146339.3701">13046 11277 62,'0'0'35,"0"0"-1,0 0-2,0 0-18,4 15-4,8 4-3,-2-1-2,5 6-2,-1 1 0,4 9-1,-3-1-1,0 5 1,-4 3-2,-4 2 1,-3 3-1,-4 0 0,-4-1 0,-4-2 1,-5-2-1,-1-4 0,-4-4 0,1-6 1,-1-5-1,2-5-1,1-6-1,2-6-2,13-5-4,-13 2-12,13-2-18,-1-13 2,3 3-2,-2 10 2</inkml:trace>
  <inkml:trace contextRef="#ctx0" brushRef="#br0" timeOffset="148056.4683">13449 11165 29,'0'0'23,"9"21"0,-7 1-1,1 5-5,3 11-2,-3 6-3,4 8-2,-6 4-2,6 8-3,-7-3-2,1 0 1,-1-4-3,0-6 0,1-7-2,1-7 0,2-7-4,0-11-4,4-8-17,4-1-6,-12-10-1,18-1 1</inkml:trace>
  <inkml:trace contextRef="#ctx0" brushRef="#br0" timeOffset="148517.4946">13667 11497 26,'0'0'27,"2"15"2,-4-5 2,2 5-19,5 8-1,-3-1 0,5 4-2,-1-6-2,3 5-2,1-6 0,2-2-2,4-7-2,2-4 0,-1-7 0,1-7 0,1-3 0,-1-5 0,-1-6-1,1 0 1,-8-2 0,-1-3 0,-3 2-1,-1 2 1,-3 3-1,-3 6 1,1 14 0,-5-9-1,5 9 1,-5 19-1,4 2 1,2 5-1,2 4 1,4 1-1,2 1-1,1-3-1,7-1-4,-3-11-10,3-5-18,7-2 0,-3-13-1,7 0 0</inkml:trace>
  <inkml:trace contextRef="#ctx0" brushRef="#br0" timeOffset="148878.5153">14396 11400 26,'-25'-14'29,"10"11"3,-12-2 0,3 4-11,-2 5-8,-5-1-2,3 10-1,-6-1-3,7 10-2,-2 2 0,7 5-2,2 1 0,6 4 0,4 1-2,6 0 1,7-1-1,5-2 0,7-3 0,1-3 0,5-7-1,3-3 1,1-7-1,3-2-1,-1-2 0,-3-7-3,3 1-5,-7-10-11,-2 1-17,2 1 0,-5-5 1,-3 0 0</inkml:trace>
  <inkml:trace contextRef="#ctx0" brushRef="#br0" timeOffset="149145.5306">14065 11605 46,'0'0'34,"20"4"2,-4-11 0,9-3-17,7 8-6,-1-7-2,4 7-4,-3-5-2,-1 6-3,-4-1-2,-4 1-4,-4 5-8,-7 0-25,-12-4 0,16-4 0,-16 4 0</inkml:trace>
  <inkml:trace contextRef="#ctx0" brushRef="#br0" timeOffset="150917.6319">14871 11394 4,'14'-1'26,"-11"-9"1,6 6-2,-9 4-5,2-10-2,-2 10-4,-12-4-1,3 6-2,-9-4-3,-1 6 0,-5-1-2,-1 3-1,-5-2-2,2 5 0,-2-1 0,3 2-2,1 0 1,8 2-2,3-1 0,5 5 0,7-2 1,7 1-1,6-1 0,7 1 0,5-3 0,2 1 1,4 2-1,1-1 1,-2 1-1,-2 2 0,-7 2 1,-4-1-1,-7 0 0,-6 2 1,-7-3-1,-5-1 1,-4-2-1,-5-2 1,-1-5-1,-1 0 0,-1-2 1,3-3-1,1-2 0,5 0-1,2-1-1,3-1-4,9 2-10,0 0-21,15-5 1,-3 1-1,1-8 1</inkml:trace>
  <inkml:trace contextRef="#ctx0" brushRef="#br0" timeOffset="151658.6743">15007 11156 70,'4'-20'34,"6"7"0,-2 1-4,-1-1-23,7 9-1,-1 0-1,1 7-1,-1 1-1,1 6-1,-3 2 1,2 5-1,-5 2-1,0 2 1,-3 1-1,-1 4 0,-3 0 0,-2 1 0,-2 0 0,1 0 0,-2-1 0,0 1-1,-2-1 0,2-3 1,1-1-1,2-1 1,3-1-1,3-5 1,5-1-1,5-6 0,3-3 1,4-3-1,3-6 1,1-4 0,-3-4-1,-1 0 0,-4-2 1,-5-2 0,-7 3-1,-4 0 1,-6 3-1,4 10 0,-18-6 1,7 7-1,0 7 0,2 8 0,2 1-1,2 8 1,5 5 0,2 4-1,1 5 0,2 4 0,2 2 1,-3 1-1,-2 4 0,-1 0 1,-3 0 0,-4-3 0,-2-1 0,-5-6 0,-2-5 0,-2-5 0,1-8 1,-1-9-1,-1-5 1,3-6-2,0-7 1,4-3-3,11 8-5,-15-24-19,14 7-12,4-2 2,3-6-1</inkml:trace>
  <inkml:trace contextRef="#ctx0" brushRef="#br0" timeOffset="152167.7034">15773 11487 48,'-7'10'33,"-7"-2"0,2 5-6,-4 7-11,-4-1-2,6 7-3,-5-2-3,8 5-1,2-3-3,7-1 0,3-4-1,8-3 0,4-6-2,8-4 1,3-7-1,3-5 0,1-7 0,1-3 0,-4-3 0,-2-4 0,-5-1 0,-7 0-1,-8 0 1,-6 1-1,-7 4 1,-6 1-1,-5 5 1,-3 5-2,-1 3 0,1 2-3,8 10-12,2-5-23,4 0 1,10-4 0,0 0-1</inkml:trace>
  <inkml:trace contextRef="#ctx0" brushRef="#br0" timeOffset="153195.7622">15176 10487 4,'-2'13'10,"-6"-4"-1,2 10-2,-7-4-1,2 8-2,-4 1 0,-2 0-2,1 2 0,1-2-1,1-3 0,2-5-1,5-1 0,0-6-2,7-9-4,0 0-10,0 0-1</inkml:trace>
  <inkml:trace contextRef="#ctx0" brushRef="#br0" timeOffset="156600.957">16347 11375 49,'0'0'30,"9"9"1,-3 2-5,-1 3-13,0 2-5,5 5-2,-1 1-2,1 5 0,-1 1-2,2 1 0,-3 0-1,-1 0-1,-2-3-1,-4-3-1,0 0-1,-5-8-1,3-3 1,1-12 0,-10 8 1,10-8-1,-12-15 2,4 0 0,4-3 1,1-4 0,1 0 1,2-3 0,2-1 0,6 5 1,1-2 1,6 2-1,1 0 1,5 4 1,1 0-1,3 4-1,-1 1-1,-1 2 1,0 2-1,-3 4-1,-4 2 1,-3 1 1,-13 1-1,13 3 0,-13-3 0,-3 9 1,3-9-1,-14 14 0,4-7 0,10-7 0,-15 16-1,15-16 1,0 0-1,0 0 0,9 2 1,3-9-1,4 0 0,0-3 1,1-3-1,1 2 0,-4-1 1,-4-1 0,-4 2-1,-5 1 0,-5-1 0,4 11 1,-17-13-1,5 8 1,-3 3-1,4 3 0,0 1 1,2 1-1,9-3 0,-7 11 0,7-11-1,4 13-5,5-7-29,0 3 0,-9-9 0,11 10-1</inkml:trace>
  <inkml:trace contextRef="#ctx0" brushRef="#br0" timeOffset="158540.0679">10182 11555 10,'0'0'27,"0"0"1,-11-12 1,11 12-10,0 0-3,3 17-3,4-1-4,-1 2-4,6 8-1,-3 3-2,5 3 0,-3 0-1,0 1-1,-2-5 0,0-1 1,-3-5-1,-2-7 1,-3-6-1,-1-9 0,0 0 1,0 0-1,-8-14 0,4-2 0,1-3 2,2 0-2,1-2 1,4 2 0,1-1 0,5 4 1,2 2-1,3 6 0,2 2 0,0 2-1,3 7-6,-2-3-7,3 0-17,2 8-2,-6-5-2,3 3 2</inkml:trace>
  <inkml:trace contextRef="#ctx0" brushRef="#br0" timeOffset="159035.0962">10608 11611 7,'0'0'25,"-5"-13"1,5 13 1,-19 3-8,7-1-6,0 6-2,-6 0-2,2 7-1,0 1-2,1 5 0,1-1-2,4 5 0,0-4-1,6 5 1,5-6-1,7-1 0,0-6-1,7-1 0,2-7-1,1-4 0,2-4 0,0-8 0,-5-3 0,0-2-1,-3-1 1,-2-4 0,-2 0-1,-2 0 1,-3 0-1,-2 3 1,-2 3 0,-2 2 0,-1 2-1,4 11 0,0 0 1,-14 5-1,10 6 0,1 4 0,2 3 0,2 4 0,2 0 0,0-2-1,3 0-1,1-4-1,3 0-4,-10-16-4,23 16-7,-13-14-12,-1-5-4,5 2 0,-6-8 2</inkml:trace>
  <inkml:trace contextRef="#ctx0" brushRef="#br0" timeOffset="159416.118">10758 11640 38,'0'0'29,"0"0"1,0 0-9,0 0-5,-10 14-4,9 4-3,-2-2-3,4 6-2,-1-4 1,3 3-2,2-4-1,1-1 0,2-6 0,2-2 0,0-5-1,2-5 0,1-5 0,0-2 0,1-3 0,-1-3 0,-2 2 0,0 0-1,-3 1 1,-8 12-1,11-14 1,-11 14 0,0 0-1,0 0 1,9 10-1,-7 1 0,1 4 1,1-1-1,0 3 0,2-1-2,2 3-4,-4-8-8,-1-1-21,5 0 1,-8-10-1,10 7 1</inkml:trace>
  <inkml:trace contextRef="#ctx0" brushRef="#br0" timeOffset="160072.1556">11178 11169 23,'-20'24'25,"6"12"-3,-7 4-1,0 7-3,3 9-2,0 2-4,8 11-1,-1-1-1,10 6-2,1 0-1,8 4-2,4-3-2,5-1 0,1-3-1,2-6 0,-2-6-2,2-4-4,4-6-16,-2-5-14,-4-15 1,5-3-2,-6-15 0</inkml:trace>
  <inkml:trace contextRef="#ctx0" brushRef="#br0" timeOffset="160921.2041">16676 10896 28,'9'-4'30,"-9"4"3,14 8 1,-4 0-15,10 10-3,-2 1-1,10 13-4,-2 1-2,7 11-2,-4 3-2,3 12-1,-6 3-2,-3 7 0,-8 6-1,-6 2 0,-6 2-1,-8-1 1,-5-2-1,-8-7 0,-1-5 0,-3-10-2,1-9-2,0-15-16,5-8-18,9-9 0,7-13 0,-1-11 0</inkml:trace>
  <inkml:trace contextRef="#ctx0" brushRef="#br0" timeOffset="175677.0481">10580 13015 59,'0'0'32,"9"10"-5,-3 0-3,1 5-13,-2 1-4,3 7-1,-1-2-1,0 6-3,-1 1 0,-2 0-2,-2-4 2,-2-1-2,-2-6 1,-2-2-1,-1-4 1,5-11-1,-15 8 0,15-8 0,-17-9-1,9-5 2,0-2-1,4-4 0,2-2 1,4-1 0,3-2 0,6 0 1,2 0 0,6 8 0,0 0 0,3 6-1,-2 2 0,-1 3 0,0 3 0,-3 5-1,-3 1 0,-13-3-1,15 12-2,-15-12-5,11 12-11,-11-12-15,1 12-1,-1-12 0,0 0 1</inkml:trace>
  <inkml:trace contextRef="#ctx0" brushRef="#br0" timeOffset="176640.1032">9226 13286 24,'0'0'29,"15"3"1,-5-12 2,9-4-17,1 0-3,3-6-1,5 2-2,-2-6-3,1 3-1,-1-4-3,-3 2 1,-3-3-1,-3 4 0,-6 2 0,-6 0-1,-7 4 0,-4 3 0,-8 5 0,-3 7-1,-6 6 1,-2 6-1,-2 4 0,4 8 0,1 4 0,2 4 0,6 4 1,8 1 0,5-1 0,6 0 1,5-4 0,6-4 0,2-6 0,6-1 0,3-8-1,1-3-1,1-2-2,-2-8-6,6 2-13,-2-2-16,-2-5 1,-1-1-1,-2-6 1</inkml:trace>
  <inkml:trace contextRef="#ctx0" brushRef="#br0" timeOffset="177046.1263">10167 13074 14,'0'0'24,"-6"-15"1,6 15 3,0 0-16,-20-14-1,10 9-1,-8-1-2,-1 5 0,-6-2-1,-1 6-1,-7 1 0,1 7-1,-4 3-1,0 10 2,-1-1-2,7 7 1,2 3-1,9 3-1,3-1 0,8 0-1,8-4 1,10-1-2,5-7 1,4 0 0,4-6-1,3-4 1,0-2-2,3-4 0,-1-3-2,-4-6-3,5 3-9,-6-5-22,-2-8 0,-1 1-1,-4-6 0</inkml:trace>
  <inkml:trace contextRef="#ctx0" brushRef="#br0" timeOffset="177246.1379">9860 13271 57,'0'0'35,"9"3"-2,8-2 2,5-1-24,5-6-2,6 2-6,7 2-8,-3-4-14,2-1-15,8 3 0,-4-6-1,4 4 1</inkml:trace>
  <inkml:trace contextRef="#ctx0" brushRef="#br0" timeOffset="177889.1746">11128 13011 26,'0'0'27,"-26"-3"3,12 2-7,-3 6-6,-4 0-3,5 8-2,-5-1-2,6 9-2,-2-2-1,5 7-2,0 0-1,6 4-1,2-4 0,6 2-1,3-5 1,5-3-1,1-5 0,6-5-1,1-7 0,1-7 0,-1-4-1,0-7 1,0-4-1,-2-3 1,0-3-1,-5-2 1,-2-1-1,-3 1 1,-1 3 0,-4 3 0,-6 4 0,1 6 0,4 11-1,-11-3 1,5 14 0,2 7 0,-1 5 0,5 5 0,2 3 0,2 3 0,2-1 0,1-5-2,2-5 0,1-5-5,4-4-7,-5-7-25,6-16 0,-2-3 0,-1-10 0</inkml:trace>
  <inkml:trace contextRef="#ctx0" brushRef="#br0" timeOffset="178264.1961">11338 12996 43,'0'0'34,"9"8"2,-11 1 0,2 1-10,2 12-14,-6-2-3,6 7-2,-4-1-3,5 2 0,-1-3-2,1 0 0,2-6-1,3-7 1,-8-12-1,17 9-1,-7-15 1,-1-4 0,1-7 0,2-4-1,0-1 1,0 0-1,0 2 0,-1 2 0,0 5 0,0 7 0,-1 8 0,-10-2 0,15 21 0,-8-2 0,0 2 0,-1 6 1,1 0-1,0-2-3,1 0-4,-4-4-31,3-7-1,-7-14 1,14 6-1</inkml:trace>
  <inkml:trace contextRef="#ctx0" brushRef="#br0" timeOffset="183520.4967">12214 12742 12,'0'0'19,"0"0"-2,0 0 0,0 0-1,7-9 0,-7 9-3,0 0-3,-5-9-1,5 9-1,0 0-3,-13-10 0,4 5-1,-2 3-1,-2-3-1,-1 4 1,-3-1-1,0 2 0,1 1-1,0 4 1,3 2-1,2 1 0,3 3 1,4 1-1,3 1 0,5 2 1,2 2-1,4-2 1,1 3-1,3 1 0,0-3 1,0 2-1,-1 0 0,-3 1 0,-2 2 0,-1 0-1,-6 0 1,-3-1 0,-5-1-1,-1 2 1,-4-3-1,-2-1 0,-2-4 0,-1-1 1,-1-5-1,1 1 0,2-3 0,0-1 0,4-3 0,0 0 0,11-1-1,-10 1 2,10-1-1,0 0 0,15 6 0,-3-1 1,1 1-1,3 1 1,1 3-1,1 0 1,0 6 0,-4 1-1,-3 3 0,-3 2 0,-4 1 0,-2 3 0,-4 1 0,-3 0 0,-3-2-1,2-1 1,-1-3 0,4 1 0,3-4 1,3-2-1,3-3 1,7 0 0,0-6 0,5 1 1,1-3-1,2-1-1,-2 0-2,0-4-9,-2-2-25,1 4 1,-4-6-1,-1-1 0</inkml:trace>
  <inkml:trace contextRef="#ctx0" brushRef="#br0" timeOffset="184609.5589">12841 12844 5,'-10'1'15,"10"-1"-2,0 0 0,0 0-1,0 0-1,0 0 0,0 0 0,-11 7-1,11-7-1,-10 6 0,10-6-1,-15 7-1,9 3-1,-4-5 0,2 4-1,-3 1 0,3 5-1,-6 1 0,6 5 0,-4 4 1,1 3-1,2 2-1,5 6 0,-1 1 1,7 4-1,2-1 1,2 0-2,3-2 1,4 0-1,0-4 1,1-4-1,-2-9-1,-1-1 1,-2-6-1,0-2-1,-9-12 1,10 12-1,-10-12-2,0 0-3,0 0-8,0 0-24,0 0 1,10 2-2,-10-2 1</inkml:trace>
  <inkml:trace contextRef="#ctx0" brushRef="#br0" timeOffset="186607.6733">13045 13097 19,'-3'13'28,"3"-13"2,-7 20-5,7-2-5,-3 1-2,4 9-4,-5-2-3,5 6-2,-4-2-3,3 3-3,-5-1-1,3-1-1,0-4-2,-2-4 0,3-2-2,-4-8-5,5 0-9,0-13-14,0 0-2,0 0-1,0 0 1</inkml:trace>
  <inkml:trace contextRef="#ctx0" brushRef="#br0" timeOffset="187042.6982">12967 13133 21,'-1'-13'31,"-4"-8"3,5 4 0,-1 0-11,1-7-7,11 8-1,-3-5-5,7 7-3,-2 1-2,5 4-1,2 4-2,2 7-1,1 4 0,-1 2 0,0 4 0,0 4-1,-4 2 1,0 1-1,-6 1 0,-2 0 0,-5 1-1,-4 0 1,-3-3 0,-4-1 0,-5-4-1,-3-3 1,-4-3 0,-1-2 0,-1-4 0,-1-3 0,2-2-1,1 1 1,4-1 0,3 0-2,11 4-1,0 0-3,0 0-8,12-4-20,1 4-1,7 3-2,-1-3 2</inkml:trace>
  <inkml:trace contextRef="#ctx0" brushRef="#br0" timeOffset="187403.7188">13396 13194 53,'11'3'34,"-11"-3"2,18 7-1,-5 8-18,-6-4-7,6 8-1,-6-1-4,1 6-2,-5 1 0,-2 2-1,-5-2-2,-2-5-1,-3 1-2,-3-4-1,4 1-7,-8-10-18,5-4-7,11-4 0,-18-7-1</inkml:trace>
  <inkml:trace contextRef="#ctx0" brushRef="#br0" timeOffset="189586.8437">13879 12960 9,'0'0'27,"-14"-4"2,14 4-3,0 0-6,-15-11-2,15 11-3,-13-12-4,13 12-2,-15-11-1,15 11-3,-15-10-2,5 8 0,-3-1-2,2 7 1,-1 1-1,1 2 0,0 4 0,0 6 0,1 3-1,4 3 1,1-1-1,3 3 1,1-1-1,3 1 1,1-4 0,3-2-1,3-6 1,4-1 0,0-6 0,2-4 0,0-5 0,1-3 0,-2-4 1,2 0-1,-3-3 0,-2-2 0,0 0 0,-2 1-1,-1 2 1,-2-1-1,0 3 1,-2 1-1,-2-1 0,-2 10 0,4-9 0,-4 9 1,0 0-1,1-9 0,-1 9 0,0 0 0,0 0 0,0 0 1,0 0-1,0 0 0,0 0 0,0 0 0,-6-9 0,6 9 0,0 0 0,0 0 0,0 0 0,0 0 0,0 0 0,0 0 0,-5 18 0,4-5 0,-2 3-1,3 6 1,-2 3 0,0 5 0,-1 3 1,0 1-1,0 2 1,0 0-1,-1-1 1,-1-2 0,-1-2-1,2-4 0,-2-4 1,1-2-1,1-6 0,0-3 0,4-12 0,-6 11-1,6-11-1,0 0-3,0 0-11,8-13-22,-4 2 1,3 0-1,-1-7 1</inkml:trace>
  <inkml:trace contextRef="#ctx0" brushRef="#br0" timeOffset="190470.8942">14052 12753 35,'5'-11'29,"-5"11"3,0 0-6,11-1-11,1 9-2,-3-3-2,7 7-2,-4 2-2,8 6-1,-4 1-2,3 7-1,-4 4-1,1 3 0,-6 1-1,-1 3 0,-3 0 0,-5-2 0,-5-1-1,-2-4 0,-5-3 1,-3-3 0,-2-5 0,-3-6-1,2-4 0,-1-1 0,3-4 1,1 0-1,5-3-1,9-3-2,-9 2-1,9-2-7,0 0-12,16 4-12,-16-4-1,19 5 1,-19-5 0</inkml:trace>
  <inkml:trace contextRef="#ctx0" brushRef="#br0" timeOffset="191618.9598">14499 12662 32,'10'-3'28,"-10"3"-3,0 0-4,0 0-2,0 12-3,2 0-3,-3 2-3,5 10-1,-3 3-3,5 9 0,-2 6-3,3 7 0,0 2 0,1 6-1,-3 2 0,2 0 0,0-5-1,-1-2 0,-2-8 0,-1-5 0,-2-8 0,0-6 0,1-10-1,-2-2 1,0-13-1,-3 10-2,3-10-4,0 0-12,0 0-19,0 0 1,3-13-2,-3 13 2</inkml:trace>
  <inkml:trace contextRef="#ctx0" brushRef="#br0" timeOffset="193284.0552">14989 12807 37,'0'0'31,"-13"8"3,13-8-8,0 0-7,-11-1-4,11 1-1,0 0-5,19-5-2,-7-2-3,9 2 0,2-2-1,5 3-1,2-1 0,3-1 0,0 1-1,-1 4 0,-1-2 0,-3 5 0,-5 2 0,-4 3 0,-4 1 0,-3 6 0,-6 4 0,-2 1 0,-4 6 0,0 3-1,-3 1 1,0 3-1,0 1 1,-1-1-1,2-1 0,1 0 0,1-2 0,-1-2 1,2-3-2,0-4 1,1-3-1,-1-3-2,2 1-1,-3-15-6,3 17-9,-3-17-21,0 0 3,0 13-2,0-13 2</inkml:trace>
  <inkml:trace contextRef="#ctx0" brushRef="#br0" timeOffset="193538.0697">15064 13330 48,'0'0'34,"0"0"1,10-7 2,2 0-15,2-10-12,11 5-1,-2-4-3,9 4-1,-5 0-2,0 2-1,0 4-3,-2 0 0,-3 5-3,-7 0-3,2 7-7,-17-6-21,0 0-1,0 0-2,-18 6 2</inkml:trace>
  <inkml:trace contextRef="#ctx0" brushRef="#br0" timeOffset="193758.0823">15002 13151 65,'0'0'37,"0"0"-1,14-13 2,-5 4-25,14 4-5,-1-5-1,7 5-3,1-2-1,1 0-3,3 3-5,-4-6-9,0 3-24,0 4 0,-5-3 0,-2 2 1</inkml:trace>
  <inkml:trace contextRef="#ctx0" brushRef="#br0" timeOffset="205322.7437">15683 12934 14,'-1'12'19,"1"-12"-1,0 0-9,0 0-6,0 0 0,0 0 0,9 3-1,-9-3 0,9 2 0,-9-2 1,0 0 0,11 1 1,-11-1-1,0 0 0,0 0 0,0 0 0,0 0-1,0 0 0,0 0 0,0 0-1,0 0-1,0 0 1,9 0-1,-9 0 0,0 0 1,0 0 0,0 0 0,0 0 1,0 0 0,0 0 1,0 0-1,0 0 0,0 0 0,0 0-1,0 0 0,0 0 0,0 0-1,0 0 0,0 0 0,0 0 0,0 0 1,0 0 0,0 0 0,0 0 0,0 0 0,0 0 1,0 0-1,0 0 1,0 0-1,0 0 0,0 0 0,0 0-1,0 0 0,0 0 1,0 0-1,0 0 0,0 0 1,0 0-1,0 0 0,0 0 0,0 0 0,0 0 1,0 0-1,0 0 0,0 0 0,0 0 0,0 0 0,0 0 1,6-9-1,-6 9 0,0 0 1,0 0 0,0 0 0,0 0 0,0 0 0,0 0 0,0 0 0,0 0 0,0 0 0,0 0 0,0 0-1,0 0 1,0 0 0,0 0 0,0 0 0,0 0 0,0 0 0,0 0 0,2 10 0,-2-10 1,-3 13-1,2-3 0,-3 0 0,4 4 0,-1-1 0,2 4 0,-1 1-1,2-1 1,3-1-1,-2 2 2,5-4-2,-1 2 1,-3-3-1,4-1 1,-2-3 0,5-2 0,-11-7 0,21 2 1,-10-9 0,2-4-1,1-4 1,0-3 0,2-5 0,0-2-1,0-1 1,-1 2-1,-1 2 0,-2 1 0,-2 6-1,-1 1-2,-9 14-7,0 0-17,0 0-8,6 16-1,-13-7 0</inkml:trace>
  <inkml:trace contextRef="#ctx0" brushRef="#br0" timeOffset="205803.7713">15873 12939 45,'7'10'30,"-7"-10"3,8 14-2,-1-1-16,-5-1-7,5 9-2,-2-2 0,4 5-2,-1-1-1,1 0 0,-1-6-1,3 1 0,-1-7 0,2-4 0,1-8 0,0-4 0,0-6 1,2-3-1,1-7 2,1-4-2,-1-4 1,0 2-1,-2-1 0,-1 3 0,-1 2-1,-1 6-2,-3 5-1,-8 12-5,13-2-11,-13 2-21,10 9 2,-6 0-2,-4-9 2</inkml:trace>
  <inkml:trace contextRef="#ctx0" brushRef="#br0" timeOffset="206524.8125">16329 13189 69,'0'0'38,"2"10"-2,-2-10-1,0 0-20,2 9-9,-2-9-10,10 10-31,-10-10 0,0 0-2,5-24 0</inkml:trace>
  <inkml:trace contextRef="#ctx0" brushRef="#br0" timeOffset="207948.8939">16940 12721 16,'0'0'26,"3"-15"1,-3 15-5,0 0-3,0 0-3,0 0-3,-16-2-3,16 2-2,-18 17-2,6-1-1,-4 5 0,0 6 0,-2 7-1,2 8 0,-2 4 0,7 1-1,3 1 0,6 0 0,5-5-1,6-3-1,5-6 0,2-9-4,5 0-5,-5-12-13,2-6-16,3 3 2,-8-10-2,0-2 1</inkml:trace>
  <inkml:trace contextRef="#ctx0" brushRef="#br0" timeOffset="208634.9332">17118 12970 31,'6'10'31,"-2"-1"3,-4-9 0,2 18-17,5 3-3,-3-3-2,5 10-4,-2-1-3,2 7-1,-2-1-2,-1-1-1,-2 0-1,0-4-3,-1 0-1,-5-8-4,4 0-9,-4-5-16,2-15-2,-6 12 0,6-12 1</inkml:trace>
  <inkml:trace contextRef="#ctx0" brushRef="#br0" timeOffset="208977.9528">17087 13034 36,'-1'-19'33,"-1"-4"2,5 5 1,2 1-14,5-7-6,13 8-4,-2-4-2,11 8-3,0 2-3,3 7 0,-1 2-2,0 6-1,-5 6 0,-6 3 0,-6 3-2,-10 5 0,-7 4 1,-6-2 0,-11 4-1,-6-2 1,-7-1-1,-2 0 0,-3-4 1,4-4 0,2-6 0,4-1 0,9-6-1,16-4-2,0 0-8,0 0-25,20-15-1,7 6-1,2-2 0</inkml:trace>
  <inkml:trace contextRef="#ctx0" brushRef="#br0" timeOffset="209190.965">17614 13091 73,'11'12'36,"-7"-1"1,0 0-3,-3 5-20,-6-2-6,5 5-4,-5 0-1,1 3-3,-2-2-2,-1-5-6,7 3-10,-2-4-20,2-14 2,0 0-2,-10-5 1</inkml:trace>
  <inkml:trace contextRef="#ctx0" brushRef="#br0" timeOffset="209536.9847">17804 12790 86,'10'-2'36,"-10"2"0,10 14-1,-7 2-29,-2 6-3,1 4-1,-2 4-1,0 6-1,1-2 0,-2-1 0,1-4 0,3-3 0,-1-5 0,-1-4 0,2-6 0,-3-11 0,0 0 1,14-2-1,-6-8 1,2-5 0,2-4-1,2-2 1,1-3 0,2-1-1,0 5-2,-2-3-3,3 8-7,-7 2-19,-1 1-6,0 5 1,-10 7-2</inkml:trace>
  <inkml:trace contextRef="#ctx0" brushRef="#br0" timeOffset="209918.0066">17914 12891 76,'0'0'37,"0"0"-1,-9 2 0,9-2-24,-2 14-5,8-2-4,3 4-1,4 1-1,0 3 0,2 2-1,1-2 1,-1-2-1,-2-6 0,-2-2 0,0-3 0,-2-5 1,-9-2-1,16-10 1,-11-1-1,1-5 1,2-3 0,0-4 0,1-4 0,-1-2 0,1 0-1,1 1 1,-1 2-1,0 5-2,-6 0-5,7 9-23,-10 12-9,4-10 1,-4 10 0</inkml:trace>
  <inkml:trace contextRef="#ctx0" brushRef="#br0" timeOffset="210266.0264">18239 12644 97,'0'0'38,"7"-16"0,0 5-10,2 16-21,2 3-2,4 6-2,0 6 0,1 9-1,0 4-1,-2 4 0,-1 6-1,-5 4 1,-4 2-1,-3 0 0,-3 0 0,-3-6 0,-2-5 0,-2-2-1,1-10-1,0-7-1,3-5-3,-5-13-9,10-1-24,0 0 0,-3-21 1,7 5 0</inkml:trace>
  <inkml:trace contextRef="#ctx0" brushRef="#br0" timeOffset="210648.0483">18981 12713 75,'12'-9'37,"-12"9"-1,2-12 2,-2 12-28,-14-11-4,14 11-1,-22 2-1,8 5-1,-6 3-1,-1 6-1,-3 1 0,-1 8 0,-2 5-1,2 1 1,2 2-1,7 3 1,3-1 0,9-1 0,6-4 0,9-4 0,6-6-1,5-4 1,4-4 0,2-6 0,1-4-1,1-4 0,-3-1-2,-2-7-3,3 5-7,-12-4-25,-2-4-3,-2-1 1,-8 0 0</inkml:trace>
  <inkml:trace contextRef="#ctx0" brushRef="#br0" timeOffset="210861.0605">18763 12923 64,'0'0'39,"16"6"0,4-11 1,7-12-18,5 13-11,-2-6-3,4 6-3,-2 0-4,-3-1-4,2 5-14,-5-1-24,-9-4 2,-3-3-1,-5-5 0</inkml:trace>
  <inkml:trace contextRef="#ctx0" brushRef="#br0" timeOffset="214690.2795">19738 12553 25,'0'0'30,"15"-4"2,-15 4-5,0 0-7,0 0-2,8-13-5,-8 13-1,0 0-3,0 0-2,0 0-3,1 10-1,-1-10-1,-6 16-1,1-6 1,-4 3-2,-2 2 1,0 2-1,-5 4 1,0 4-1,-3 1 0,-2 2 1,-1 3-1,-2 1 0,-1 1 0,-1 0 0,2-1 0,1-2 0,2-4 0,2-4 0,5-4 0,4-2 0,3-3 0,5-3 0,2-10 0,9 13 0,1-10 0,4 0 0,4 1 1,3-1-1,2 0 0,4-1 1,5 1-1,2 1 0,3 1 1,1-1-1,-1-1 0,2-1 1,0 0-1,-1-1 0,-4-1 0,-3-2 1,-4-2-1,-3 0 0,-4-3 1,-5 1-1,-6-2 1,-4-2-1,-6-5 1,-3 0 0,-4-5 0,-5-6 0,-3-5-1,-2-5 1,-1-6-1,-2-3 0,-1 0 1,3-3-1,-1 4 1,2 5-1,3 6 1,0 8 0,5 5-1,1 6 1,3 5-1,6 9 0,0 0-2,0 0-1,-3 13-8,3 0-27,4-2-2,2 3 2,-1-2-1</inkml:trace>
  <inkml:trace contextRef="#ctx0" brushRef="#br0" timeOffset="215892.3483">20429 12904 22,'0'0'28,"10"-2"2,-10 2 2,0-10-15,0 10-5,0 0-1,-9-3-3,-1 1-1,0 6-1,-5-4-2,0 2 0,-3 2-1,-1 4-1,-2-1 0,2 2-1,0 0 1,5 1-1,2 1 0,5 1-1,3-2 1,4-10-1,4 15 1,4-5 0,4-2-1,1 3 1,2 0 0,1 1 0,2-1-1,-1 4 0,0-1 1,-4 1-1,-3-2 0,-1-1 0,-5-1 0,-6 0 0,-5 0 1,-5-3-1,-3-2 1,-3 1 0,-1-1 1,-3-1 0,0-2 0,5 0-1,-1-2 1,5 1-1,1 0 0,12-2-2,-10 3-7,10-3-31,0 0 2,0 0 0,11-4-1</inkml:trace>
  <inkml:trace contextRef="#ctx0" brushRef="#br0" timeOffset="219477.5533">17001 13803 27,'-3'16'28,"-7"-8"4,3 11 1,-4 6-17,-6 0-2,5 10-1,-5-2-1,9 10-3,-3-2-1,9 4-2,2-8-3,7 1 0,2-5-2,3-4-1,4-4-1,-2-6-2,3 0-6,-6-13-13,-1-3-15,2-1 1,-12-2-1,12-17 1</inkml:trace>
  <inkml:trace contextRef="#ctx0" brushRef="#br0" timeOffset="219850.5747">17145 13954 67,'12'-2'35,"-12"2"-2,14-1-3,-10 13-16,-1-1-9,3 7-3,0 5 0,0 2 0,0 4-1,0 1 0,1 0-1,1-2 0,0-3 0,-1-3 1,0-7-1,1-3 1,-8-12 0,14 4 1,-14-4 0,15-18 0,-8-1 0,3-2 1,2-5-1,2-2 0,-2-2 0,3 2-1,-1 1-1,0 2-2,0 8-5,-8-2-15,2 6-16,-8 13 1,5-12-2,-5 12 2</inkml:trace>
  <inkml:trace contextRef="#ctx0" brushRef="#br0" timeOffset="220206.595">17322 13984 89,'0'0'36,"9"8"0,-9-8 0,6 14-30,2 3-3,2 3-1,3 4-1,1 2 1,1 1-1,2-1 0,0-1-1,0-5 1,0-4 0,-4-7-1,-1-4 1,-2-7-1,-10 2 1,14-16-1,-9-2 1,1-4-1,1 0 1,0-4-1,1-1 1,2 4-2,-1 2-2,2 7-6,-11 14-23,14-12-7,-14 12 1,10 8-1</inkml:trace>
  <inkml:trace contextRef="#ctx0" brushRef="#br0" timeOffset="220440.6084">17809 14173 93,'13'11'38,"-4"2"1,0 4-2,-3 4-29,-6 0-4,2 6-1,-4 3-2,1 3 0,-3 0-1,1-5-1,-1 1-3,-4-11-9,7-5-26,-2-1 0,3-12 1,0 0-2</inkml:trace>
  <inkml:trace contextRef="#ctx0" brushRef="#br0" timeOffset="221014.6413">18217 13995 86,'11'-1'37,"-11"1"1,0 0 2,10-6-32,-10 6-2,-6-13-1,6 13-1,-13-10-1,2 5-1,-3 6-1,-2 1 0,-6 4-1,-3 6 0,0 4 0,2 4 0,1 2 0,5 3 0,4-3 0,9-1 0,10-5 0,8-3 0,6-8 1,6-7-1,4-2 0,1-8 0,1-2 0,-2-3 0,-5-2 1,-5-1-1,-4 3 0,-5 0 1,-5 1 0,-3 3-1,-2 4 1,-1 9 0,-6-10-1,6 10 1,0 0 0,-9 18-1,6 0 0,2 5 0,0 6 0,0 7 0,0 7 0,-2 0 0,1 5 0,-2-2 0,-3-2 0,1-4 0,0-6-1,0-6-1,0-10-1,4-2-4,2-16-10,0 0-24,-10-7 0,9-8 2,3-2-2</inkml:trace>
  <inkml:trace contextRef="#ctx0" brushRef="#br0" timeOffset="221349.6604">18299 13796 88,'5'-14'39,"4"6"-1,7 3 2,-5 5-33,10 9-1,-2 1-2,6 14-1,-2 4 0,3 6-1,-5 3-1,-4 4-1,-4 2 1,-3 5-1,-5-2 0,-4-1 1,-4-3-2,-5-1 2,1-5-2,-2-6 1,0-6-1,-2-8-1,3-3-2,-1-12-6,9-1-14,0 0-17,-4-11 2,5-2-1,0-3 1</inkml:trace>
  <inkml:trace contextRef="#ctx0" brushRef="#br0" timeOffset="222016.6986">19157 13927 16,'20'-2'32,"-7"-9"2,3 6 2,-4 0-11,-6-5-4,-6 10-3,6-11-5,-6 11-4,0 0-2,-18-5-2,3 6-1,-3 4-1,-7 3-1,1 3-1,-4 2 1,0 4-1,-2 5 0,1 0-1,1 5 1,4 0-1,6 1 0,3 1 1,8-1-1,6 1 0,8-3 1,5 0-1,10-5 1,4-1 0,3-5-1,4-1 1,0-3-1,-1-5 0,-2-4 0,-1-1-2,-3-2 0,-5-5-3,0 5-3,-10-12-6,4 5-16,-9-2-11,-7-2 2,-4-2-1</inkml:trace>
  <inkml:trace contextRef="#ctx0" brushRef="#br0" timeOffset="222244.7116">18982 14124 60,'0'0'38,"0"0"0,21-5-1,-4-10-14,4 13-12,-4-5-2,7 8-3,-3 0-1,0 3-3,0 0-1,-2 2-1,-3 0-3,-3-6-7,3-1-29,-4 0-1,-12 1 0,8-14 0</inkml:trace>
  <inkml:trace contextRef="#ctx0" brushRef="#br0" timeOffset="223178.765">19643 13853 52,'0'-13'37,"0"13"-1,4-18 1,-5 6-11,1 12-18,0 0-2,14 23-1,-6-4-2,4 9-1,2 2-1,0 6 0,3 5-1,-3-2 0,1 1 0,-6-4-1,-1-3-1,-4-10 1,-2-3-1,-4-9 1,2-11 0,0 0 0,-14-11 1,7-9-1,0-7 1,1 2 0,3-4 1,3 0 0,3 0 0,4 0 1,4 3-2,6 5 2,3 6-1,5 1 0,2 3-1,4 4 1,-2 2 0,1 3-1,-3-1 1,-5 2-1,-4-1 1,-5 0-1,-13 2 0,8-10 1,-12 1-2,-6 1 2,-3 0-1,-4 1 0,-1 0 0,-1 3 0,1 3-1,1 2-1,6 6-1,-1-4-7,12-3-28,2 14 0,-2-14 1,13 9-2</inkml:trace>
  <inkml:trace contextRef="#ctx0" brushRef="#br0" timeOffset="224482.8396">20427 13565 51,'10'-10'36,"4"4"-1,-3-5 1,-4-1-17,5 8-8,-12 4-3,18-2-2,-18 2-3,20 10 0,-10-1-1,3 5 0,0 1-1,1 3 1,0 0-1,-1 3 0,-1 0-1,-5 2 1,-2-1-1,-3 2 1,-4-1-1,-3-1 0,-2 2 1,-3-2-1,2 1 1,0 0-1,1 1 1,5-2 0,4-3 0,6 2 0,5-4 0,4-2 0,5-3 0,4-5 0,5-3-1,0-2 1,-1-3-1,-3-4 1,-4-1 0,-3-2-1,-8 0 1,-12 8-1,3-13 0,-3 13 0,-20-5 0,5 8 0,-3 3 0,0 4 0,1 4-1,4 4 1,2 5 0,7 3 0,4 4 0,5 1 0,5 4-1,1 3 1,3 3-1,-1-1 1,-2 1 0,-2-1-1,-6-1 1,-4-3 0,-6-3 0,-5-5 0,-6-5 1,-2-1-1,-6-5 1,-2-5 1,0-3-1,3-1-1,4-3 0,4-7-5,17 2-31,-1-11-5,7-3 1,10-6-1</inkml:trace>
  <inkml:trace contextRef="#ctx0" brushRef="#br0" timeOffset="249026.2434">13005 13812 19,'0'0'14,"0"0"-1,9 15 0,-10 3-2,-1 8-2,-1 10-1,-1 9-2,-1 5-1,-2 6-2,2 3-2,-1 0-1,-1-4 1,1-4-2,1-6 1,-1-9-2,1-7-2,1-8-5,3 1-16,1-22 2,0 0 0</inkml:trace>
  <inkml:trace contextRef="#ctx0" brushRef="#br0" timeOffset="249593.2759">12991 13811 6,'-4'10'19,"-10"-8"-4,5 6-6,-3-1 1,4 2-2,-3-2-1,3 3-1,8-10-1,-12 13-2,12-13-1,-7 11-2,7-11 0,0 0 0,0 0 0,-1 9-1,1-9 1,0 0 1,13-4-1,-13 4 2,16-12 0,-8 3 1,2 1 1,-2-3 0,3 2 0,-4-1 1,-7 10 0,12-16-1,-12 16-1,11-8 1,-11 8-1,9 3 0,-9-3-1,13 14 1,-3-2-1,1 3 0,2 0 0,1 1-3,1-3-7,-3-5-21,10 5-1,-13-21 1,10 0-1</inkml:trace>
  <inkml:trace contextRef="#ctx0" brushRef="#br0" timeOffset="253616.506">11379 15180 26,'0'0'29,"0"0"1,0 0-6,0 0-3,-5-10-5,5 10-1,0 0-2,18-3-3,-18 3-3,17-6-2,-3 3-1,4 3-1,2-2-1,4 1 0,-1-1 0,5 1-1,0 1 0,0 0 0,-3 0 0,-1 0-1,-5 0 1,-2 2-1,-3 2 1,-3 1-1,-11-5 1,11 17 0,-9-3-1,-2 5 1,-2 3 0,-2 2-1,-2 5 1,0 3-1,0 2 0,0 4 1,1 0-1,0-1 0,0-1 0,1 3 0,0-2 0,1-2 0,0-3 0,2-6 0,1-1-1,0-4 0,0-2 0,-1-9-2,4 0-3,-3-10-3,4 14-8,-4-14-22,0 0 1,0 0 0,-14-2 2</inkml:trace>
  <inkml:trace contextRef="#ctx0" brushRef="#br0" timeOffset="253937.5243">11285 15739 61,'0'0'36,"0"0"0,-2-11-3,2 11-15,16-5-8,5 6-2,0-4-3,7 5-1,5 0-1,2 1-1,3-1-2,2 0 1,-2-1-1,-3-1 0,0-1-1,-4-1-2,-2 2-2,-11-7-5,2 7-8,-20 0-21,6-10 2,-6 10-2,-23-19 3</inkml:trace>
  <inkml:trace contextRef="#ctx0" brushRef="#br0" timeOffset="254212.5401">11285 15475 81,'0'0'37,"24"-1"0,-8 6-4,2-13-22,15 7-2,1-5-2,7 5-1,1-5-3,2 3 0,-2-1-3,-1 2-2,0 5-4,-12-7-11,-4 7-23,-1 2 0,-13-2 0,1 5 2</inkml:trace>
  <inkml:trace contextRef="#ctx0" brushRef="#br0" timeOffset="255461.6115">12083 15468 57,'2'-21'36,"4"9"-1,-3 2-2,0 1-14,5 19-8,-5 4-3,2 14-2,-5 5-2,1 8 0,-4 5-2,0 5-1,-3 1 0,-2-4-1,2 0-1,-1-8-2,4-2-1,-4-11-4,8-1-4,-7-12-7,6-14-20,-1 15 2,1-15 0,-5-17 1</inkml:trace>
  <inkml:trace contextRef="#ctx0" brushRef="#br0" timeOffset="255822.6322">11958 15457 46,'5'-24'35,"0"0"2,10 4-2,-1 8-9,0-8-12,11 11-5,0-1-3,7 5-2,-1 2 0,4 5-1,-2 5-2,-2 2 1,-4 4-1,-3 6-1,-6 3 0,-9 1 1,-8 5-2,-8 0 2,-10 2-2,-10 1 1,-5-3 0,-6-3 0,-2-5 0,1-5 1,1-3-1,7-4 1,6-4-2,8-4-1,17 0-3,-8-9-8,19 3-27,10 1 1,5-4 0,8 2-1</inkml:trace>
  <inkml:trace contextRef="#ctx0" brushRef="#br0" timeOffset="259469.8408">13768 13741 26,'0'0'26,"0"0"3,4 10-5,-5 2-9,-2 2-5,2 6-2,-5 2-3,4 5-2,-2 1-2,-1-1-3,0 0-2,1-5-4,1-1-5,1-2-10,2-19-7,-5 15 2,5-15-1</inkml:trace>
  <inkml:trace contextRef="#ctx0" brushRef="#br0" timeOffset="259830.8613">13743 13669 6,'-16'5'17,"14"8"1,-11-7-9,0 5-4,1 0 0,0 0 1,-1 0 1,3-2 0,2 0 2,8-9-1,-9 13 0,9-13 0,0 0 0,15 1-2,-1-3 1,3-6-1,5 2 0,-1-4-1,5 2-1,-2-3 0,1 4 0,-4-1-2,1 5 0,-5 3-1,-4 2-5,1 8-13,3 7-14,-9-6-2,7 6 1,-5-6 1</inkml:trace>
  <inkml:trace contextRef="#ctx0" brushRef="#br0" timeOffset="261470.9552">12681 15728 74,'-12'5'34,"12"-5"-2,0 0-5,0 0-31,0 0-21,13-4-7,2 2-2,-5-9 1</inkml:trace>
  <inkml:trace contextRef="#ctx0" brushRef="#br0" timeOffset="262447.0111">14518 15206 51,'0'0'35,"19"-10"-1,-8 4 1,5-8-14,7 12-13,0-3-2,7 6-2,2 1 0,2 4-1,0 3-1,2 3-1,-3 2 2,-2 3-2,-4 3 0,-4 1 0,-7 3 0,-4 3 0,-7 0 0,-5 1 0,-5 3-1,-1 0 1,-5 1-1,0 2 1,-2-1-1,1-1 1,1-2-2,2-2 1,1-2-1,0-4-2,4 0-3,-4-8-5,9 4-10,-2-4-18,-7-4 1,-1 2 0,-2-5 2</inkml:trace>
  <inkml:trace contextRef="#ctx0" brushRef="#br0" timeOffset="262687.0248">14537 15753 70,'0'0'35,"0"0"0,14-10-4,-5 2-18,13 7-8,1 0 0,7 2-2,0 0-1,3 3 0,1-1-1,0-2-1,-2 3-3,-5-6-4,0 5-8,-11-4-16,-16 1-5,11-7-2,-25-2 3</inkml:trace>
  <inkml:trace contextRef="#ctx0" brushRef="#br0" timeOffset="262882.0359">14460 15532 63,'-3'-13'35,"3"13"0,20-16-4,-1 5-14,10 5-11,1 2-3,8 2-2,1 5-4,-3-1-5,7 8-8,-5 1-18,0-3-1,1 2 0,-7-5 0</inkml:trace>
  <inkml:trace contextRef="#ctx0" brushRef="#br0" timeOffset="263288.0592">15186 15541 47,'2'-12'34,"-2"12"2,3-16-1,-5 5-17,2 11-7,0 0-2,13 6-3,-8 3-2,3 9-1,-2 3-2,2 3 1,-1 3-2,3 1 0,-1 1 1,-1-1-1,1-2 0,1-5 0,1-5 0,0-3 0,3-7 0,-1-5 1,2-7-1,2-6 1,1-7 1,3-3-1,-1-6 0,3-1 1,-2-3-1,1 1-1,0 2 0,-5 0-5,1 14-6,-9-4-17,-1 8-11,-8 11 0,1-10 0</inkml:trace>
  <inkml:trace contextRef="#ctx0" brushRef="#br0" timeOffset="263657.0803">15391 15497 81,'0'0'34,"17"8"0,-17-8-7,9 18-21,0 0-4,2 3 0,1 9 0,3 0 1,3 4 0,-1-2-1,3-2 1,0-4-1,3-6 1,-2-7-1,1-6 0,-1-8 1,2-6-1,-5-9 0,3-3 0,-3-8 0,-2 0-1,-1-4 0,-5 2-1,-3 4-2,-3 1-1,3 10-7,-13-2-11,6 16-19,0 0 2,0 0-1,0 0 1</inkml:trace>
  <inkml:trace contextRef="#ctx0" brushRef="#br0" timeOffset="263844.091">16018 15697 70,'13'9'37,"-13"-9"0,12 5-2,-16 5-18,4-10-14,-5 9-5,5-9-12,2 16-23,-2-16 1,0 0-2,10-4 1</inkml:trace>
  <inkml:trace contextRef="#ctx0" brushRef="#br0" timeOffset="264418.1238">16862 15283 24,'-1'-15'27,"1"15"2,-9-13 4,-11 8-18,2 12-3,-4-2 2,-2 15-2,-4-2 0,1 17-2,-2 0-1,5 12-3,3 0-1,6 4-1,5 1-1,9 2-1,7-5-1,8-4-3,11-2-8,0-7-29,6-11 1,5-8-1,0-13 0</inkml:trace>
  <inkml:trace contextRef="#ctx0" brushRef="#br0" timeOffset="265620.1926">17003 15479 32,'0'0'32,"6"14"2,-5-5-8,0 2-6,5 14-3,-10-2-2,11 11-4,-4-2-4,3 8-2,-3 1-2,1 4-1,-2-2-1,0-1-3,2 0-3,-5-9-5,5 2-13,-3-6-14,-4-9 1,2-6-2,1-14 2</inkml:trace>
  <inkml:trace contextRef="#ctx0" brushRef="#br0" timeOffset="265963.2122">16966 15540 66,'7'-32'36,"10"7"0,1 3 0,0 0-22,11 8-7,1 2-1,7 7-2,-1 4 0,4 8-2,-5 5 0,-2 6-1,-3 4 0,-5 3 0,-5 1-2,-7 3 1,-8 0-1,-10-1 1,-9-2 0,-8-4-1,-4-3 1,-4-2 0,-4-5 0,-1-1 0,4-5 0,3-4-2,8 2-3,3-8-5,17 4-14,0 0-15,0 0 2,16-12-2,2 1 2</inkml:trace>
  <inkml:trace contextRef="#ctx0" brushRef="#br0" timeOffset="266163.2236">17520 15713 75,'10'16'38,"-8"-1"0,-1-2-1,-7 5-23,0-7-10,2 4-2,-3 2-2,0-3-5,1 5-7,-9-4-17,5-4-8,5-1 0,5-10-1</inkml:trace>
  <inkml:trace contextRef="#ctx0" brushRef="#br0" timeOffset="266557.2462">17744 15436 50,'7'14'36,"-7"-14"0,7 22 0,4-6-18,-7-1-8,8 7-1,-6-2-3,6 8-2,-5-1-2,2 1-1,0-1-1,-1-3 1,0-4-2,1-2 1,0-5 0,1-5 0,1-8 0,3-6 0,-2-6 1,5-6-1,-2-6 1,1-5-1,-2-3 1,0-1-2,-2-1 0,-4-1-3,1 11-4,-10-5-11,-2 9-20,2 7 2,-7 0-1,8 13 1</inkml:trace>
  <inkml:trace contextRef="#ctx0" brushRef="#br0" timeOffset="266924.2671">17868 15413 90,'0'0'36,"7"22"0,-1-7 1,-2 6-34,4 6-1,3 2 0,3 5-1,1 0 1,1 0 0,1-4-1,2-3 0,0-10 0,3-3 0,1-9 0,0-8-1,0-7 1,2-9 0,0-6-1,-3-7 0,0-1 0,-5-5-1,-3 3-1,-6-3-4,2 12-10,-10 3-23,-6 1 1,-1 8-1,-7 1 1</inkml:trace>
  <inkml:trace contextRef="#ctx0" brushRef="#br0" timeOffset="267259.2863">18240 15199 81,'15'-6'40,"4"8"-1,4 5 2,4 0-26,3 15-9,-2 3-1,5 10-1,-4 5-1,-1 8-2,-5 3 1,-5 0-2,-9 2-1,-8-2 0,-6-1-1,-9-5-1,-3-3-2,-9-9-3,6 3-10,-7-9-23,5-12 1,5-9 0,8-9 2</inkml:trace>
  <inkml:trace contextRef="#ctx0" brushRef="#br0" timeOffset="267860.3207">19181 15394 48,'0'0'33,"-15"0"0,4 2 1,-3 3-16,-9-4-8,2 8-2,-12 1-1,3 13 0,-6-1 0,3 7 0,-1 2-2,8 7-1,5-2-1,13 3 0,11-2-2,14-6 0,12-4 0,10-5-1,8-2 0,3-10-1,5-3-1,-1-8-2,-1 0-5,-14-11-7,0 5-11,-14-6-14,-15-4 2,-11-1 0,-15-6 1</inkml:trace>
  <inkml:trace contextRef="#ctx0" brushRef="#br0" timeOffset="268014.3295">18900 15578 76,'-11'3'37,"11"-3"0,17 11 1,9-16-28,17 6-5,5-2-5,5-3-8,11-1-23,1 2-5,-3-6-1,1 2-2</inkml:trace>
  <inkml:trace contextRef="#ctx0" brushRef="#br0" timeOffset="268669.3669">20026 15257 87,'-13'11'37,"-2"6"0,-5 4 0,-9-3-31,2 9-1,-6 3-1,1 3-1,-6 3 0,1 6-1,0-1-1,-1-1 0,3-1 0,2-1-1,2-6 0,3-1 0,8-6 0,4-6 1,7-3-1,6-4 0,8-3 0,8-2 0,8-3 1,10-2-1,8 0 0,8 0 1,5 1 0,6 0-1,3-2 1,6 3-1,2 1 1,-1 0 0,1 0 0,-2 0-1,-4-2 1,-3-1-1,-6-3 1,-9-1-1,-8-4 1,-9-5-1,-14-4 0,-9-7 0,-9-7 0,-11-8 1,-10-7-1,-7-7-1,-5-6 1,-7-3 0,-1 0 0,-1-1 1,0 8-1,1 6 1,6 8-1,5 7 1,3 7-1,6 7 1,5 6-1,6 6 1,14 6-1,0 0-1,0 0 0,3 13-4,16 8-8,-3-1-27,8 0-2,5 0 1,2-1-1</inkml:trace>
  <inkml:trace contextRef="#ctx0" brushRef="#br0" timeOffset="269215.3982">20793 15769 12,'10'0'27,"-7"-10"4,11 7 2,2-1-12,-3-5-4,10 7 0,-8-9-2,6 11-1,-9-8-4,3 8-1,-15 0-3,12-4-2,-12 4 0,-15 2-2,-4 2 0,-3 3 1,-7 2-2,-3 0 1,-1 1-1,3 2 0,2 0 1,8-1 0,9 1-1,10-1-1,9 0 1,8 3-1,6-2 0,6 3 0,2-2 1,0 3-2,-3 0 1,-5 0 0,-7 0 0,-9-2 0,-9-2 0,-10 1 0,-12-2 0,-7-2 0,-7-2-1,-6-1-2,1-1-3,-7-9-12,5 3-24,3-1 2,5-4-1,2 0 0</inkml:trace>
  <inkml:trace contextRef="#ctx0" brushRef="#br0" timeOffset="269830.4334">16921 16352 47,'0'0'32,"-21"-5"-3,6 7-4,2 8-3,-8-3-3,5 14-5,-9-1-5,8 13 0,-7 1-1,8 9-2,-1-3-1,7 8-1,4-2 0,11 3-2,6-7 0,6-2-1,8-5 0,3-7-2,4-4-2,1-10-4,5 2-11,-11-10-22,0-5-2,-4-6 1,-7-7-1</inkml:trace>
  <inkml:trace contextRef="#ctx0" brushRef="#br0" timeOffset="270552.4747">17153 16524 72,'0'0'35,"10"13"-1,-8-3 1,0 3-30,6 7-3,-1 0 1,6 5 0,-3 0 0,3 2-1,-1-4 0,3-3 0,1-5-2,0-3 2,0-4-1,2-6 1,-5-8 0,4-2 0,-3-10 1,3 0 0,-5-5 0,3-5 0,-3-1-2,-3 4 0,0 1-2,-4 0-3,1 11-9,-12-1-23,-2 5-2,-3 7-2,-5-1 1</inkml:trace>
  <inkml:trace contextRef="#ctx0" brushRef="#br0" timeOffset="270927.4961">17299 16492 73,'13'3'36,"-13"-3"1,19 4 1,-14 8-25,3-2-8,5 5-1,-2 3 0,7 7-1,-2-2 1,2 4-2,3 0 0,0-2-2,2-6 1,0-5 0,1-7 0,-3-6 0,2-6 0,-2-7 0,-4-7 0,0-1 0,-4-8-1,-2 1 1,-3 1-2,-4 1 0,-1 6-2,-5 1-4,2 18-6,-8-14-17,8 14-10,-9 12 0,3-1 0</inkml:trace>
  <inkml:trace contextRef="#ctx0" brushRef="#br0" timeOffset="271135.5079">17854 16745 79,'24'15'39,"-4"-4"-1,-3 3 1,-1 2-27,-11-5-7,-1 6-2,-7 2-3,-5 3-3,-2 4-1,-6-7-5,5 8-12,-2-8-18,-2-5 1,3-4 0,1-13 1</inkml:trace>
  <inkml:trace contextRef="#ctx0" brushRef="#br0" timeOffset="271822.5473">18190 16739 47,'14'-3'36,"5"3"2,0-3 0,-1-8-15,16 9-8,-6-9-4,9 6-3,-6-5-3,1 1 0,-6-2-3,0 0 0,-5-3-1,-8 1 0,-4-2 0,-7-3-1,-6-3 0,-6 0 0,-4 2 0,-6 1 1,-7 4-1,-4 3 0,-2 6 0,0 10 0,-1 8 0,3 2 0,3 7 0,5 3 0,10 3 1,7-1 0,6 2-1,9-3 1,8-1-1,7 0 1,6-3-1,3-6 0,4-3-2,-1-5-2,3-1-3,-8-13-8,7-2-25,-9-5-1,-5-5 0,-2-3 0</inkml:trace>
  <inkml:trace contextRef="#ctx0" brushRef="#br0" timeOffset="272101.5633">18532 16309 72,'23'-5'40,"0"9"-2,5 4 2,2 2-25,11 13-8,-2 4-1,5 13-2,-6 3-2,-5 9-2,-7 3 1,-11 5-1,-8 2 0,-11-2-1,-7-4 1,-8-7 0,-5-5-1,-2-11-1,2-6-3,0-18-6,13-4-23,11-5-6,-2-27 1,17 0 0</inkml:trace>
  <inkml:trace contextRef="#ctx0" brushRef="#br0" timeOffset="272577.5905">19665 16499 44,'12'-6'32,"-12"-5"3,0 11-5,0 0-11,-20-16-4,6 20-3,-14-3-3,3 11-1,-14 0-1,4 7-2,-4 0-1,4 10-2,2-1 1,5 4-1,9-1 0,9 5-1,11-4 0,10 0 1,10-3-2,9-4 2,4-3-2,5-3 0,2-4 0,3-9-2,-2-1-2,-7-8-3,0 3-8,-16-9-18,-4-3-9,-9-2 3,-12-5-2</inkml:trace>
  <inkml:trace contextRef="#ctx0" brushRef="#br0" timeOffset="272792.6027">19320 16651 59,'-15'-4'38,"15"4"0,0 0 2,18-5-18,3-2-11,16 9-3,1-2-2,8 3-1,4-1-2,1 0-2,0 1-3,-6-5-6,1 7-14,-5-8-19,-10-3 2,-5-3-3,-10-6 2</inkml:trace>
  <inkml:trace contextRef="#ctx0" brushRef="#br0" timeOffset="273580.6478">19992 16497 70,'0'0'38,"14"0"2,-1 11 0,3 7-21,-2-2-11,10 9-2,-4 3-1,2 9-3,-1 0 0,-2 1-1,-3-1-2,-4-3 0,-3-5 0,-5-4-1,-2-6 0,-2-19 0,0 0 0,-15-6 1,6-14 0,2-7 1,0-4 1,3-6-1,2-5 2,4 4 0,2 2 0,6 2 0,2 4 0,4 6 0,2 3-1,0 7 1,2 6-1,0 4 0,-2 3-1,4 4 1,-3 1 0,-3 1-1,1 0 1,-4-1-1,0 0 0,-4-4 1,-9 0-1,12-8 0,-12 8 1,1-14-1,-1 14 0,-5-16 0,5 16 0,-11-13 0,1 10 0,0 3 0,0 4 0,0 1 0,10-5 0,-9 14 0,9-14 0,4 14 0,6-8 0,2-5 0,1-1 1,1-1-1,-1-3 0,-2-3 1,-11 7-1,12-14 0,-12 14-1,-4-11 0,4 11-4,-25-9-13,6 10-23,-1 1-2,-2-2 2,0-1-2</inkml:trace>
  <inkml:trace contextRef="#ctx0" brushRef="#br0" timeOffset="282982.1856">14046 14970 15,'19'12'20,"-19"-12"0,21 19-10,-16 0-6,1 12 0,-3 9 0,-3 7 0,-4 9 1,-2 7-3,0 3 0,-3 4 0,2 1-1,-1-5 0,2-5 0,2-5-1,5-6 0,2-3 0,4-9 1,5-4-1,2-8 1,6-3-1,3-7 0,4-1 1,4-7 0,1-4-1,3-3 1,4-4 0,3-1-1,-1-1 1,5-3 0,4 1-1,3 1 1,6 0-1,1 0 0,3 0 0,1 2 0,7-2 0,-1 2 0,4-1 1,0 3-1,5-2 0,4 2 0,2-2 0,1 4 1,3 4-1,1 0 0,2 2 1,0-1-1,-1 3 0,-1-1 0,0 0 1,1-2-1,-2 0 0,2-2 0,1-2 0,-1 0 0,2-1 0,0 0 0,2 1 0,1-1 1,1 2-1,-1 0 0,-1 2 0,0 2 0,-2-1 0,1 2 0,-2-1-1,0 3 1,0-5 0,0 3 0,2-3 0,-1-1 0,4-1 0,-1 2 0,-1 0 0,1-1 0,1 2 0,-3-1-1,0 1 1,-2 1 0,1 3 0,0-3 0,2 0-1,1 0 1,-1 1 0,1 0-1,1-1 0,1 1 1,-4 1-1,1 0 0,-2 2 1,-2-2-1,-1 4 1,-1-1 0,2 1 0,-1-1 0,2 1 0,1-1 0,-1 1 0,0 0 0,0-2 0,0 0 0,-7 0 0,-2 1 0,-3 1-1,-6-1 1,-6 1-1,-4-2 0,-3 1 0,-6 0 0,-2-2 0,-4-1-1,-3-2 2,-5 0 0,-3-4 0,-1-2 0,-8-1 0,-4-5 0,-3-1 1,-3-4 0,-7-4-1,2-2 1,-6-4 0,0-5 0,-1-4 0,2-2-1,-2-5 1,2-3-1,1-6 0,1 0 0,0-5 0,2-1 0,-1 0 0,0-3 0,2 0 0,-4 0 1,0 3-1,1-1 0,-2 2 1,-2 4-1,0 1 1,-2 2-1,-2 2 1,-1 3-1,-2 3 0,-3 3 1,-2 4-1,-4 3 1,-4 4-1,-3 4 0,-5 5 0,-3 1-1,-5 5 1,-5 0 0,-3 0 0,-5 3-1,-1 0 1,-4 1 0,-2 0 0,-4 0 0,-4 1 0,-1 0 0,-4 0 0,-3-1 0,-3 0 0,0-2 0,-2 1 0,-4-2 0,-1 0-1,0-2 1,0-2 0,-1 1 1,0 1-1,-5-3 0,-2 2 1,-1 0-1,-3-1 1,-3 1 0,-3 1 0,-3 0 0,-2-1-1,0 2 1,-1-1-1,1-1 1,0 1-1,0 1 0,-1 0 0,2-1 0,-3 0 0,0 1 0,-1 0 0,-1 1 0,1-2 0,-1 2 0,-1-1 0,-4 3 0,1-3 0,-2 1 0,2 0 1,-4 1 0,-1 0-1,-1 2 1,-2-3 0,2 1 0,-2 1 0,-1 0-1,-1-1 1,0 1-1,-2-1 0,0 0 1,0-1 0,2 2 0,1-3 0,-2 3 1,2 0-1,2 0 0,2 0 0,3 0 0,-1 1 0,-2 1-1,2 1 1,4 0-1,-1-1 0,2 1 1,3 2-1,1-2 0,2 1 1,5-1-1,4 0 0,0 0 0,4 1 0,6-1 0,1 0 0,5 1 0,2 0 0,6 1 1,3 1-1,8 0 0,3 1 1,6 0-1,6 2 0,7 0 1,6 1-2,7 0-4,5 0-13,9 9-10,-6-10 0,10 5 0</inkml:trace>
  <inkml:trace contextRef="#ctx0" brushRef="#br0" timeOffset="313577.9356">22214 15730 21,'-7'-17'32,"9"5"1,-4-6 1,2 2-13,0 16-5,6-15-5,-6 15-1,5 12-5,-3 8-1,-4 5-2,0 9 0,-1 3-1,1 5 0,-3 2 0,2-2-2,1-2 0,-1-4-3,5-1-2,-5-14-8,7 0-8,0-3-13,-4-18-1,0 0 2,0 0-1</inkml:trace>
  <inkml:trace contextRef="#ctx0" brushRef="#br0" timeOffset="313925.9555">22118 15800 25,'-6'-29'31,"-5"-4"2,10 7 0,2-1-13,-1-6-5,11 8-1,-1-5-4,10 6-1,-1-1-2,7 7-3,-1 2-1,4 12-1,0 5 0,0 6-2,-1 8 0,-4 6 0,-3 3-1,-5 5 0,-4 1 0,-7-1 1,-8 0-2,-10 0 1,-3-3 0,-6-5 1,-3-6 0,-2-2 0,0-5 1,3-4-1,2-3 0,5-4-1,17 3-2,-14-13-4,14 13-10,17-5-20,-1-4 0,9 3 0,2-6 1</inkml:trace>
  <inkml:trace contextRef="#ctx0" brushRef="#br0" timeOffset="314298.9768">22988 15594 31,'6'-14'30,"-9"-4"2,3 8 1,-8 0-18,-10-2-2,6 11-3,-12-1-1,4 10-2,-8 2-1,1 10-1,-4 0-1,6 7 0,-3 1-2,5 3 1,4 2-2,9 1 0,6-1 0,8-1-1,8-3 0,5-4-1,4-2 0,4-5-2,3-2 0,-3-8-6,8 1-5,-11-8-15,-2-5-8,4 1 0,-11-9 1</inkml:trace>
  <inkml:trace contextRef="#ctx0" brushRef="#br0" timeOffset="314539.9906">22689 15764 39,'0'0'32,"-1"-16"3,14 7-1,8 0-16,0-4-6,12 8-3,-4-3-3,5 7-1,-4 1-4,1 1-3,2 6-3,-11-5-7,5 5-13,-2 1-11,-7-5 1,2 1 0,-9-7 2</inkml:trace>
  <inkml:trace contextRef="#ctx0" brushRef="#br0" timeOffset="315175.0269">23661 15457 49,'10'-11'32,"2"5"4,-12 6-12,4-22-9,-4 22-3,-11-16-3,11 16-2,-24-9-2,2 9 0,-7-1-3,3 7 0,-5 1 1,-4 3-2,2 1 1,-2 5-1,2 0 0,12 2 0,5 1-1,3-2 1,11 0-1,14 0-1,5 0 1,8 0 0,7-1 0,1 2-1,1-1 0,2 2 1,1 0 0,-11 1-1,-4 2 0,-7-1 0,-8 2-1,-5-2 2,-7-1-1,-9 0 1,-11 1-1,3-4 3,-5-3 0,-3-6 1,-5-5 0,2 0 1,-2-5 0,7-1 0,4-6-1,0 2-1,4-2 0,9 3-4,11 6-9,0 0-29,21-6-1,-5 4 1,4-4-1</inkml:trace>
  <inkml:trace contextRef="#ctx0" brushRef="#br0" timeOffset="339367.4107">1886 11651 1,'16'-11'10,"2"-7"-6,8 1 1,6-3-1,12 0 2,5-5 1,10 4 2,4-3 0,15 3 1,4 0-1,10 2 0,11 2 0,6 2-2,4 4 0,7 0 0,7 4-1,-2 0-1,2 5 0,-3-1-1,-6 3-2,-9 3-1,-4 2-5,-11 0-18,-4 15-6,-21-9 0,-6 4 0</inkml:trace>
  <inkml:trace contextRef="#ctx0" brushRef="#br0" timeOffset="347654.8847">16232 15986 16,'0'0'18,"-6"-14"-8,6 14-4,0 0 0,0 0-1,0 0 1,0 0 1,0 0-1,10 15 1,-9 2-1,-1 9-1,0 9-2,1 9 0,-2 3-2,2 6-1,0 1 0,2-2-1,0 1 0,0-3 1,3-7-1,1-4 1,-1-5 0,1-4 0,-1-3 0,1-2 0,1-2 0,-1-5 0,1 0 0,1-3 0,2 0 0,-1-2 0,1-1-1,1-1 2,-1-4-1,2 3 0,1-4 0,-2 2 0,3-2 0,-1 1 0,3-3 0,-1 0 1,4-1-1,2-2 0,1 1 1,3-2 0,2 0 0,3-1-1,2 3 1,5 0-1,-1 0 1,1 1-1,1 0 1,1 1 0,0-1 0,3-1 0,3-3 0,0-3 0,4 4-1,4-3 1,0 0 0,3 0-1,2 2 0,-2 0 0,0 3 0,-1 3 0,-3-1 0,0 2 0,-1 1-1,0 0 1,-3 0 0,3 2 0,-2-2 0,4 0 0,1 1 0,1 1 0,0-3 1,2 3-1,1-3 0,4 3 0,2-1 0,0 0 0,1 2 0,0 2 0,2 0 0,1-1 0,2 2 0,-1-3 0,1 1 0,2-3 0,0 0 1,3-3-2,3 1 1,2-2 0,1 0-1,3 0 1,0 1-1,1 1 0,-2 3 0,-1-2 0,-2 1 1,-2 0-1,-1 2 1,-5-2 0,-3 0 0,2 0 0,-2 1 0,-1-1 1,-3-1 0,-2 3-1,-2-1-1,0-1 2,-1-1-3,-5 1 3,-2-4-3,-5 1 2,-2-1-2,-2-3 3,-2 0-1,-4-1 0,0 0 0,-3 0 0,0-1 0,-2 0 0,0 0 0,-3-1 0,-3 1 0,-2 0 0,-2-2 0,-2-3 1,-3 1 0,0 0-1,-4 0 2,1-1-1,-3 0 1,1-4-1,-1 5 1,-1 0-1,2-2 1,-2-2-1,2-1 1,-2 0 0,2-3-1,-1 0 1,0-6-1,0 0 0,-2-4 0,-1-3 0,0-6 0,-2-2 0,0-4 0,0-6 1,1 0 0,0-7 0,0 1 0,3-5 1,1 4 0,0-5 0,-1 4-1,-1 1 1,-2 0-2,-3 3-1,-3 1-5,-3 1-25,2 11-2,-16-12-1,6 7 2</inkml:trace>
  <inkml:trace contextRef="#ctx0" brushRef="#br0" timeOffset="363169.7721">24004 15882 20,'6'-12'25,"-6"12"0,0 0-8,0 0-5,-8 16-3,-6-6-1,3 5-2,-1 0 0,-2 2 0,0-3 0,4 1-3,1-5 0,4 0 0,5-10 0,0 0 0,0 0 1,11-5 0,0-11 0,0 0 3,-2-9-2,7 1 0,-5-5-1,1 3 0,1-2 0,-4 5 0,-5 1-1,8 8-1,-4 5 0,-8 9 0,0 0-1,14 6 1,-8 8-1,3 6 0,0 4 0,-5 2-1,2 2 0,8 0-1,-1 1-4,-3-12-10,1 3-24,-7-6 0,-4-14-1,2 14 1</inkml:trace>
  <inkml:trace contextRef="#ctx0" brushRef="#br0" timeOffset="364826.8668">22246 16455 9,'0'0'26,"0"0"2,0 0 1,-14-1-12,4 2-3,10-1-3,-23 14-1,12 1-1,-6 0-1,4 8 1,-4 0-2,6 7-2,0 0 0,5 5-2,4-2 0,6 4-1,3-4 0,5-1-1,3-1-1,0-5-1,2 1-4,-4-10-6,2 2-16,1-4-8,-16-15-3,11 8 3</inkml:trace>
  <inkml:trace contextRef="#ctx0" brushRef="#br0" timeOffset="365480.9043">22331 16673 21,'18'4'29,"-18"-4"-2,13 21 3,-10-4-17,-3 7-4,1 6-2,-2 4-3,-1 4-1,0 0-2,0 0 0,1-4-2,-1-3 0,2-5-2,0-7 0,1-4-3,-1-15-3,3 10-5,-3-10-5,2-15-2,2 2 1,-5-9 3,3-3 2,-6-7 7,2-7 8,-2-3 9,-1-3 8,-1 1 3,1 1 3,-1 1 2,2 6-2,-1-3-3,9 15-3,-3-4-2,10 12-3,-4-4-3,9 9-2,-4-2-2,5 10-1,-1 0-1,2 6-2,-4 3 0,2 6-1,-2 2-1,-3 3 1,-2 1-1,-3 1 1,-5 2-1,-5-3 0,-5 1 1,-4-4-1,-7-3 1,0-3 0,-2-1-1,-1-6 1,4-3 0,2 0 0,6-2 0,11 3-2,0 0 0,-7-13-5,18 15-7,-1 3-24,4-5 0,3 2 0,-1-3 1</inkml:trace>
  <inkml:trace contextRef="#ctx0" brushRef="#br0" timeOffset="365736.9189">22643 16755 58,'0'0'33,"19"2"2,-19-2-2,0 0-19,12 11-7,-15-2-3,3 9-1,-4-1 0,-1 6-1,-1-1-2,-2-1-2,4 1-3,-6-7-4,10 3-10,-5-4-15,5-14-2,0 0 1,-9-9 1</inkml:trace>
  <inkml:trace contextRef="#ctx0" brushRef="#br0" timeOffset="366471.961">22957 16697 45,'9'-3'27,"12"9"3,-11-9-8,3-4-13,4 5-3,-5-5-2,3 2 0,-5-6 0,5 2 1,-8-2-3,1-2 1,-3-1-1,-3 1 0,-5-1 1,0 3 1,-7 2-1,-6 1-1,-3 3 1,-2 10-1,-6-3 2,3 10-1,-1-4 1,0 10-1,2-5 0,11 8 1,0-4 0,10 1-2,2-2 1,7 3-2,5-2 0,5-3 0,4 3 0,-1-3 0,0-1-1,0-1-1,0-1-1,-4-6-3,5 6-7,-12-11-18,1-4-8,3-3 0,-5-7-1</inkml:trace>
  <inkml:trace contextRef="#ctx0" brushRef="#br0" timeOffset="366804.98">23163 16423 44,'-1'-15'35,"1"15"2,15-9-1,-15 9-14,23 6-10,-11 5-4,6 10-2,-7 6-2,10 8-1,-6 2-1,-4 4-1,0-1-1,0 2 0,-8 1-1,-2-5 0,-1-3 0,-10-5-1,2-4 0,-1-5 1,0-1-1,-3-8-1,6-3-2,-5-7-3,11-2-11,0 0-17,0 0 0,0 0 0,1-23 0</inkml:trace>
  <inkml:trace contextRef="#ctx0" brushRef="#br0" timeOffset="367706.0315">23908 16558 13,'0'0'17,"0"0"0,0 0 0,0 0-1,0 0 0,3-10-2,-3 10-2,0 0-2,0 0-3,-13-13-1,13 13 0,0 0-2,-9-3 1,9 3-1,0 0 2,-11-9-3,11 9 1,-11-4-1,11 4 0,-12-4 0,12 4-1,0 0 0,-14 0-1,14 0 1,-10 1-1,10-1 0,0 0 0,-11-1-1,11 1 1,0 0-1,-12 6 1,12-6-1,-9 1 0,9-1 1,-13 7-1,3 1 0,-4-3 0,2 1 0,-3 5-1,-2 3 1,-1 2-1,1-1 1,-2 3-1,2 0 1,6 5 0,-1-2 0,5 1 1,4 1-1,3-1 1,4 1-1,7 0 1,5-1 1,4-3-1,-2-2 1,6-3-1,-1-2 0,4-2 0,-1-4 0,-6-4-2,-3 0-3,-2-5-3,3 6-8,-18-3-22,9-11 0,-9 11-1,-11-20 1</inkml:trace>
  <inkml:trace contextRef="#ctx0" brushRef="#br0" timeOffset="367947.0453">23608 16701 41,'0'0'34,"17"-10"4,0 5-4,1-5-9,7 11-13,-4-4-3,3 5-3,-1 0-2,0 3-2,-4 2-5,0-6-3,3 9-6,-8-9-15,0-3-11,0 3 0,-14-1 1</inkml:trace>
  <inkml:trace contextRef="#ctx0" brushRef="#br0" timeOffset="368516.0778">24128 16563 45,'9'-7'33,"1"11"2,-10-4 0,0 0-21,6 23-5,-1-11-3,-2 12-1,-4-2-1,4 9-1,0-2-1,3 0-2,-1 2 1,-3-1-2,-1 0 0,5-4 0,-2-5 0,-2-5 0,-1-4-1,-1-12 1,0 0 0,0 0 0,-6-20 0,0 1 1,3-6 0,3 1 0,3-3 1,6 2 1,-1-2-1,-4 5 1,5 0-1,12 8 2,-21 14-1,34-20 0,-34 20 0,0 0 0,51-9 0,-51 9 0,0 0-1,54 3 1,-54-3-2,0 0 2,0 0-2,0 0 1,52-22-1,-52 22 0,0 0 1,0 0-1,0 0 1,-12-60 0,12 60-1,0 0 0,0 0-3,0 0-25,0 0-10,0 0 0,-50-14-1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1:04:52.31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1869 4296 8,'10'7'27,"-10"-7"2,13 13 1,-3 3-15,-6-1-2,8 9-1,-7 0-2,5 11-2,-5-1-4,2 5-1,-3 0-1,0 0-1,-2-2-1,-1-1 0,1-1 0,-4-7 0,2-4-1,-1-5 0,0-5 0,1-14-1,0 0 1,0 0-1,-4-24 0,5 0 1,1-5 0,0-4 0,3-4 1,-1 2 0,2 0 0,2 4 1,0 2 0,1 4 0,2 4 1,0 4-1,4 3 0,0 2 0,2 2 0,1-1-1,0 4 1,-1 0-1,-1 3 0,-2-1 1,-3-1-1,-11 6 1,12-4 0,-12 4 0,0 0 0,0 0 0,-14-6-1,14 6 1,-18 0 0,8-1-1,-1 0 1,1 4-1,1-3 0,9 0 2,-12 3-2,12-3 0,0 0 0,-2 9 0,2-9-2,11 7 1,-1-3-1,1-1-4,4 4-8,-3 1-16,-1-8-3,4 2 1,-15-2 1</inkml:trace>
  <inkml:trace contextRef="#ctx0" brushRef="#br0" timeOffset="528.03">2523 4189 14,'-23'1'25,"9"12"2,-6-1-11,2 2 0,3 3-3,-1-1-2,8 5-2,1-1-2,8 3 0,1-4-2,7-1 0,2-5-2,6 0 1,4-4-1,3-8-1,-1-8-1,3-2 1,-2-7-1,0-2 0,-5-3 0,-1-3 0,-9-2 0,-5 2 0,-5 1 1,-5 3-2,-5 2 1,-6 6-1,-2 3 1,-2 5-1,1 6-1,0 1-3,6 9-8,0 1-14,3 1-7,11 3-1,3-6 0</inkml:trace>
  <inkml:trace contextRef="#ctx0" brushRef="#br0" timeOffset="1263.072">3250 4442 12,'15'3'29,"-15"-3"2,24-9 1,-5 6-17,3-3 0,5 1-2,-1-2-4,5 8-3,-2-3-3,-1 2-2,-2 2-2,-3-2-4,0 4-7,-9 0-8,-14-4-12,17 10-1,-17-10 0</inkml:trace>
  <inkml:trace contextRef="#ctx0" brushRef="#br0" timeOffset="1490.0852">3251 4572 12,'0'0'31,"13"4"2,4-1 1,3-1-14,2-7-3,6 8-3,-5-6-3,5 3-6,-1 0-3,-1-2-5,2 3-12,0 4-19,-11-6 0,3 4-1,-10-3 1</inkml:trace>
  <inkml:trace contextRef="#ctx0" brushRef="#br0" timeOffset="2781.1591">1882 5582 12,'0'0'25,"0"0"1,9 4 3,-7 11-15,4 0-7,3 5 0,-2 4-1,3 7-2,-1 1-1,-2-1-1,1-1-3,-3-1-1,2-4-1,-4-2-1,-1-4-2,-2-8 0,0-11-1,-4 10 0,4-10 3,-10-8-1,4-4 1,1-6 1,0-1 3,2-3 3,1-1 0,4-5 0,1 2 0,3 2 2,2 1 1,4 2-1,1 1 0,2 3-1,1 1 0,1 7-1,1 1 1,-1 1-2,-2 0 0,0 6-1,-3-1 1,-3 1 1,-9 1 0,12-7 0,-12 7 0,0 0 0,-3-10 0,3 10 0,-14-10-1,14 10-1,-19-3 0,6 3-1,1 1 0,0 1 0,3-2 0,9 0 0,-12 10 0,12-10 0,0 0-1,0 0 1,12 7-3,-12-7-5,20 7-12,-3-1-10,-5-6-3,5 8 2,-7-7-1</inkml:trace>
  <inkml:trace contextRef="#ctx0" brushRef="#br0" timeOffset="3328.1904">2418 5424 32,'0'0'30,"-1"-16"2,1 16-1,0 0-15,0 0-6,0 18-3,-1-9-3,4 9-2,-1 3-1,1 0 1,0 2 1,2 2-3,-1-3 1,1-2 0,0-1 0,1-6-1,-1-3 0,-5-10 0,11 10 0,-11-10 0,15-14 0,-8 1-1,1-3 1,-1-3 0,3-3 0,-2-1 0,0 0-1,0 5 1,-2 4 1,0 1-1,-6 13 0,10-9-1,-10 9 2,9 7-1,-3 6 1,0 0-1,-1 1 0,1 7 0,1-1 0,-1-2 0,-1 1-5,-2-4-5,3-2-15,1 3-7,-7-16-2,10 7 1</inkml:trace>
  <inkml:trace contextRef="#ctx0" brushRef="#br0" timeOffset="3581.2047">2781 5419 25,'5'9'29,"-5"-9"2,-4 19-1,5-4-17,-1 0-3,2 4-1,-3 3-4,4 1-2,-3-6-1,5 3-2,-2 2-3,-3-9-6,3-2-13,3 3-9,-6-14-1,0 0 1</inkml:trace>
  <inkml:trace contextRef="#ctx0" brushRef="#br0" timeOffset="3817.2183">2663 5549 41,'0'0'31,"14"-12"1,2 2-10,4 8-10,-1-5 0,3 2-4,1-1-4,2 4-3,-1 1-3,-5-2-6,2 7-6,-6-5-10,-5-5-10,8 11 2,-18-5 1</inkml:trace>
  <inkml:trace contextRef="#ctx0" brushRef="#br0" timeOffset="4076.2331">2997 5401 28,'0'0'32,"6"-11"1,-6 11-8,0 0-4,5-9-3,-5 9-5,4 10-5,-1-1-2,-2 4-2,2 4-2,0 2 0,1 8 0,0 2-1,-1-4 0,3-1-2,-3 0-4,4 1-13,0-8-18,-6-6 0,-1-11 0,0 0 0</inkml:trace>
  <inkml:trace contextRef="#ctx0" brushRef="#br0" timeOffset="4659.2665">3483 5584 45,'0'0'33,"0"0"2,15-8 0,-4 8-20,-11 0-5,24-9-2,-12 1-3,10 9-1,-2-2-2,2-1 0,0 2-3,-2 0-2,1 4-2,-7-2-6,2 7-9,-6-3-15,-10-6-1,10 11 0,-10-11 3</inkml:trace>
  <inkml:trace contextRef="#ctx0" brushRef="#br0" timeOffset="4886.2795">3510 5709 45,'0'0'34,"0"13"2,0-13-3,14 2-19,7 4 0,-5-7-3,7 5-3,-3-2-4,4 0-1,-5 0-3,0 3-3,1 6-5,-9-8-23,1-1-6,4 2 0,-7-7-1</inkml:trace>
  <inkml:trace contextRef="#ctx0" brushRef="#br0" timeOffset="6028.3448">1781 6926 50,'3'-11'35,"1"2"-1,-4 9-8,1-19-10,-1 19 0,5-13-5,-5 13-4,0 0-2,0 0-2,6 11-2,0 4 0,-2 1 0,1 5 0,1 5-1,1 4 1,0 1-1,-1 0 0,2 0-1,-4-5 1,2-4-3,-3-1 2,3-4-2,-6-17 1,7 12 0,-7-12 0,0 0 1,0-20 0,0 3 0,2-10 0,0-2 0,-1-1 1,2 0 0,4-2-1,-2 3 1,6 4 0,-5 4 0,4 6 0,1 4 1,0-2-1,4 2 0,-1 6 0,3 1 0,-1-3 1,3 4-1,-3-2 0,0-1 0,-4 3 0,-2 1 1,-10 2 0,10-14 0,-10 14-1,-6-10 0,6 10 1,-19-10 0,9 5-1,-4-2 0,3 5-1,0 1 1,2-2-1,9 3-2,-9 2-5,9-2-15,11 16-12,-11-16 0,23 11-1,-6-8 1</inkml:trace>
  <inkml:trace contextRef="#ctx0" brushRef="#br0" timeOffset="6609.378">2596 6621 42,'0'0'30,"0"0"2,-9 13 0,6 0-21,-6-3-4,0 8-2,-4-2-1,-2 10-1,0 0 1,-2-2-2,0 2-1,0 1 0,0-1 0,2-4-2,4-3-1,-1-8-5,12-11-6,-11 11-6,11-11-12,3-14-2,-4-3 1,8 2 0</inkml:trace>
  <inkml:trace contextRef="#ctx0" brushRef="#br0" timeOffset="6842.3914">2424 6647 34,'0'0'30,"0"-17"3,0 17-1,0 0-14,0 0-5,13 19-2,-10-8-4,5 8-2,-1-2-1,3 9-1,-3-3 0,4 3-1,-2 2-2,-2-8-2,3 3-4,-6-7-5,6 2-12,-4-4-13,-6-14 0,0 11 1,0-11 1</inkml:trace>
  <inkml:trace contextRef="#ctx0" brushRef="#br0" timeOffset="7037.4025">2377 6811 24,'0'0'31,"-3"-10"2,3 10 0,17-2-15,-7-5-3,10 8-2,-3-3-3,9 3-4,-2-1-2,3 2-4,-2 5-8,-1 0-27,-4-5 0,4 2-1,-12-6 1</inkml:trace>
  <inkml:trace contextRef="#ctx0" brushRef="#br0" timeOffset="7759.4436">3393 6821 18,'0'0'31,"0"0"1,12 8 2,1-6-17,0-8-2,10 6 0,-2-4-3,9 3-4,-4-5-4,6 4-1,-3 2-2,-3-4-1,-2 4-4,-4-2-4,-1 4-9,-9 1-14,-10-3-4,0 0 0,0 0 0</inkml:trace>
  <inkml:trace contextRef="#ctx0" brushRef="#br0" timeOffset="8027.4591">3379 6969 14,'0'0'31,"18"3"2,-6-5 3,8-3-14,6 5-4,-4-5-2,5 4-6,-5-4-4,3 5-2,-1-4-3,0 6 0,-4-1-1,-4-2-2,-1 2-2,-3-1-4,1 7-10,-3-1-16,-10-6-1,0 0-1,0 0 2</inkml:trace>
  <inkml:trace contextRef="#ctx0" brushRef="#br0" timeOffset="16451.941">4466 6560 17,'0'0'26,"0"0"1,0 0-6,0 0-6,0 0-2,0 0-5,0 0-1,0 0-2,2 14 0,-2-14-1,-1 10 0,1-10-1,-1 20 0,0-7 0,0 2-1,-1 1 0,0 1 0,-1 1-1,1 3 1,-1-1-1,-1-1 0,1 1-1,2 3 0,0 1 0,0 0 1,1 2-1,0-3 0,1 3 0,1 0 1,0 0-1,0-4 1,1-2-1,2 2 0,0-2 1,1-1 0,2-2 0,4-2 0,-2-1 0,4 1 0,1-1 1,0-3 0,1-4-1,3 2 0,0-1 1,0-2-1,1-3 1,1-2-1,2-3 0,1 3-1,-2-3 1,0-3 0,1-1-1,-1-2 0,0 0 0,0 1 0,-4-1 1,-1-3-1,-1 0 1,-2 3-1,-3-3 0,-1-1 1,-4-3-1,0 1 0,0-4 0,-1 1 0,1-2 1,-2-3-1,0 0 0,1 1 0,-1-1 1,0-1-1,-1 0 0,1 0 0,-2-3 0,1 4 0,-2 0 1,0-3 0,-1 0-1,1 1 0,0 2 0,-1 1 1,0 2-1,0 2 1,0-2-1,1 6 0,1 1 1,-1 2-1,0-1 0,-1 11 0,5-15 0,-5 15 0,5-10 0,-5 10 0,2-13 0,-2 13 0,0 0 1,0 0-1,5-10 0,-5 10 0,0 0 0,0 0-1,0 0-1,0 0-3,0 0-10,-8 14-23,8-14 2,-13 16-3,-1-8 3</inkml:trace>
  <inkml:trace contextRef="#ctx0" brushRef="#br0" timeOffset="24747.4155">1500 8425 22,'0'0'29,"4"-10"2,-4 10 2,-4-16-17,4 16-2,-2-9-3,2 9-2,0 0-2,4 17-2,-3-4-2,1 8-2,-1 3 1,3 9-1,0 1 1,-1 2-1,0 0 0,1 1-1,2-3 1,-1-5-1,0-3-1,-2-7-2,2-3 0,-2-6-2,0 1-5,-3-11-4,0 0-12,0 0-7,-9-15-2,4 4 4</inkml:trace>
  <inkml:trace contextRef="#ctx0" brushRef="#br0" timeOffset="25047.4326">1325 8411 9,'-16'-6'27,"16"6"1,0 0 3,0 0-12,3-11-3,6 1-2,8 7-3,3-7-1,5 2 0,4-3-2,4 4-2,3-4-2,3 6-1,1 1-1,-3 0-2,0 3-2,-4 0-3,-1 8-5,-10-6-9,-3 6-16,-4 4 0,-15-11-1,12 22 1</inkml:trace>
  <inkml:trace contextRef="#ctx0" brushRef="#br0" timeOffset="25582.4632">1873 8302 52,'8'-10'31,"-8"10"0,6 12 1,-9 1-24,3 11-1,-2 1-1,3 10-1,-1 1-2,5 4-1,-4-2 1,5 2-3,0-4 2,1-5-2,-1-4 1,2-6-3,-2-3 2,-1-6-2,-5-12 1,9 11 0,-9-11 0,0 0 0,8-14 0,-5 1 1,2-4-1,0-2 1,1-3-1,2-1 2,4 0-1,0 0 2,1-2-1,2 8 1,-1 2 1,1 4 0,-3 4 0,3 9 0,-4 3 0,-1 10 0,-3 5-1,-1 3-1,-3 4 1,0 6-1,-1-2 0,0-1-1,-1-2 0,0-4-2,3-3-1,-1-9-6,11 0-13,-1-8-13,-3-7-2,2-2 0,-1-9 1</inkml:trace>
  <inkml:trace contextRef="#ctx0" brushRef="#br0" timeOffset="26070.4911">2294 8570 44,'0'0'31,"0"0"3,15-8-4,-15 8-13,10-3-8,6 2 0,-5-6-3,8 2-1,-4-3-2,4 4 0,-4-2-1,1-1 0,-5-1-1,0 1 0,-11 7 0,10-16 0,-10 16 0,-3-16 0,-3 6 0,-3 0-1,-2 2 0,-4 0 1,-2 3-1,-2 1-1,-1 5 1,-3 6 0,0 3 0,0 2 0,2 5 0,1 4 0,4 3 0,4 3 0,6 0 1,8 0 0,5-3 2,9 1-2,4-5 2,7-2-1,2-6 1,3-3-1,-1-7 0,-1 0-1,-4-4 0,-1-3-3,-3-1-3,-11-3-5,3 0-30,-14 9 2,1-20 0,-1 20-2</inkml:trace>
  <inkml:trace contextRef="#ctx0" brushRef="#br0" timeOffset="26625.5229">2669 8449 35,'-12'18'30,"-6"-3"2,4 6-6,2 5-12,-1-3-3,10 7-2,1-7-2,10 4 0,4-9-2,6-2-2,4-4 0,4-6-1,-1-8 0,1-4 0,-2-6-1,-1-3 1,-4-4-1,-4-2 0,-4-1 0,-7-1 0,-5-2 0,-6 0 0,-6 4 0,-6 4-1,-2 5 1,-4 2-1,-1 6 0,1 5-1,3 6-1,2 5-1,8 5-4,0-4-7,13 0-18,6 4-4,2-8-1,8 2 2</inkml:trace>
  <inkml:trace contextRef="#ctx0" brushRef="#br0" timeOffset="27118.5511">2909 8453 72,'-5'-10'36,"5"10"-3,0 0-6,0 0-18,12 17-3,-6-5-3,4 4-2,1 4 0,1 1 0,-3 1 0,1 3-2,-1-3 0,-4-2-1,0-2 1,-4-6-2,-1-12 1,-1 9 0,1-9 0,-2-17 0,0 3 1,2-6 0,0-2 0,1 0 1,0-3 0,3 2 0,0 2 1,6 4 0,-2 2 0,0 4 0,1 3 1,2 1-1,-1 4 0,0 0 0,-10 3 0,15-3 0,-15 3 1,10-4-1,-10 4 1,0 0 0,-1-11 0,1 11-1,-8-12 0,8 12-2,-9-4-3,-1-2-6,10 6-17,0 0-8,0 0-1,-5 13 0</inkml:trace>
  <inkml:trace contextRef="#ctx0" brushRef="#br0" timeOffset="27641.581">3226 8501 24,'0'0'31,"14"5"2,-14-5 1,17-6-15,-3 8-4,-3-7-4,7 4-1,-6-5-4,6 2-2,-4-2-1,0 2-1,-2-2 0,-1-1 0,-4-5-1,-7 12 0,11-19 1,-11 5-1,-3 1 0,-2-4-1,-4 2 1,-2 2-1,-2 5 0,-5 0 0,0 5-1,-1 6 0,2 6 1,-1 5-1,1 5 0,4 1 0,3 3 1,4 5-1,3 0 1,4-2 1,3-2-1,3 2 1,3-4 0,2-1 0,1-2 1,3-5-2,-1-5 1,1 1 0,2-5 0,0-5-1,-3-1-2,1-5-3,1 2-11,-3-5-21,-2-4 1,0-1-2,-4-3 1</inkml:trace>
  <inkml:trace contextRef="#ctx0" brushRef="#br0" timeOffset="28255.6161">3572 8390 70,'10'-5'34,"-10"5"0,0 0-6,10 20-19,-9-8-3,3 8-2,-3 1-2,4 2 1,0 1-1,2 2-1,1-5 1,-1-2-1,0-6-1,3-3 1,2-6 0,-1-5 0,0-6 0,2-7 0,-2-5 0,3-1 0,-4-4 0,-1-2 1,-1 0-1,-2 5 0,-2 2 1,-1 7-1,-3 12 0,0 0 0,0 0 0,-1 11-1,1 7 0,0 0 1,0 4-2,4 0 1,0-4 0,3 2 0,1-6 0,-8-14 0,17 13 0,-2-12 0,0-5 0,1-6 0,-2-2 0,2-4 1,-1-3-1,2 1 0,-3 3 0,-2-3 0,-4 4 0,2 6-1,-1 4 2,-9 4-1,17 10 0,-9 0 1,-1 5-1,1 5 0,-1 2 0,-2-1 1,-1-1-3,0-1-3,3 4-11,-3-5-23,-4-9 1,-1 1-1,1-10 1</inkml:trace>
  <inkml:trace contextRef="#ctx0" brushRef="#br0" timeOffset="29485.6865">1353 8963 43,'0'0'31,"0"0"0,0 0-7,0 0-10,10 4-1,-10-4-1,14-5-1,-14 5-4,23-1-1,-5 0-1,4 3 0,8-3-1,7 6-1,6-1-1,6-1 1,8-1-2,3-1 0,5-3 0,5 3-1,2 0 1,0-4-1,0 1 0,-1 4 0,-2 0 1,-6 2 0,-2 1-1,-4 2 0,-3-2 0,-2 1 0,-1-1 0,1-5 1,3-5-1,6 2 0,3-3 1,0-6 0,1 2 0,2 0 0,0-2-1,-2 4 0,-2 2 0,-3-1 0,-1 0 0,3 5-1,1-1 1,-4 0 0,0 1 1,-2-1-1,-2 2 0,0 3 0,-3-1 0,-9 0 0,-4 0 0,-2 1 0,-2 1 0,-4 0 0,-3-1 0,-4-3 0,-1 1 0,1 1 1,0 0-1,-6-3 0,1-1 0,1 2 0,-2 0 0,-2-1 0,-2 2 0,-5-4-2,-9 4-4,13-5-13,-13 5-22,0 0 2,-3-14-1,3 14 1</inkml:trace>
  <inkml:trace contextRef="#ctx0" brushRef="#br0" timeOffset="29993.7155">4480 8454 59,'-11'9'39,"11"-9"-1,0 0 1,-11-2-19,11 2-8,0 0-3,0 0-3,0 0-4,0 0-3,9 7-4,-9-7-9,0 0-26,12-2 1,-12 2-1,0 0 0</inkml:trace>
  <inkml:trace contextRef="#ctx0" brushRef="#br0" timeOffset="30185.7265">4468 8635 80,'0'13'40,"0"-13"-2,0 13-4,4-4-21,-4-9-4,0 0-3,3 11-5,-3-11-7,13-2-32,-13 2-2,13-12 1,-6 1-2</inkml:trace>
  <inkml:trace contextRef="#ctx0" brushRef="#br0" timeOffset="34298.9618">6440 8930 6,'-9'7'23,"12"2"2,-3-9-6,0 0-4,0 0-1,-11 5-2,11-5-2,0 0-1,0 0-1,0 0-1,0 0-1,-6-10-1,6 10 0,0 0-1,-5-14 0,5 14-1,-5-16-1,1 5 0,0-2 0,-2-3 0,3-4-1,-1-1 1,0-1-1,-2-3 0,2-1 0,-2-3-1,1 1 2,1 0-1,1 0 0,-1 1 0,4 0 0,-1-1 0,2 3 0,0 1 1,2-1-1,-1 2 0,3 2-1,2 0 1,-2 1 0,1-1 0,2 1 0,2 1-1,0 3 1,0 0 0,1 1 0,2 4 0,2 2 0,1 2 0,-2-1 0,2 2 0,1 2-1,1 0 1,1-2 0,-2 3-1,3-1 1,-2 0-1,4 7 1,0-1-1,-1 1 1,0 3-1,1 0 0,-1 0 1,-1 5-1,2 2 0,-2-3 1,-2 2-1,2 5 0,1 0 0,-3 4 1,1 0-1,-1-1 0,0 2 0,0 2 0,-1 1 0,-2-4 1,-1 1-1,-1 2 0,2 0 0,-4 0 0,-1 0 0,-2 0 1,-1-1-1,-1 2 0,1 1 1,-4-2 0,0 1-1,0 0 0,0 0 0,1-1 0,-1-1 0,0-2 0,0-6 0,1 3-1,0-4 2,-1-3-1,-3-11 0,5 14 0,-5-14 0,0 0 0,4 12 1,-4-12-1,0 0 0,0 0 0,0 0 0,0 0 1,0 0-1,0 0 0,0 0 0,0 0 0,0 0 0,0 0 0,-4 9-1,4-9 1,-1 12 0,1-12 0,-2 13 0,2-13-1,-2 11 1,2-11 0,0 13 0,0-13 1,0 0-2,0 0 1,0 0 0,0 0-1,1-9-3,-2-2-7,0-2-28,-1 1-1,-3-7 2,1-1-2</inkml:trace>
  <inkml:trace contextRef="#ctx0" brushRef="#br0" timeOffset="36061.0626">8002 8266 15,'0'0'17,"-2"-10"0,2 10 0,0 0-2,0 0-1,0 0-4,-7-12-2,7 12-1,-9-1-1,9 1-2,-13-6 0,13 6-1,-19 0-1,9 1 1,-4 1-1,1 2-1,-3 0 1,0 5-1,0 0 1,1 3-1,0 0 0,4 3 0,4 2 0,0 1 1,6-1-1,7 2 0,-1-3 0,5 3 0,2 0 1,3-2-1,-3 0-1,4 0 1,-5 0 0,0 0 0,-3 0 0,-1-2 0,-4 0 1,-1 1-1,-4 0 1,-3-3-1,-2 0 0,-2-2 0,-3-2 0,-3 1-1,-2-5 2,-1-1-3,2-4 2,0 2-2,2-2 2,3-2-1,0 1 0,11 1 0,0 0 0,0 0 0,0 0 0,22 4 1,-7 0-1,4 4 1,1-1-1,1 2 1,-1 4-1,-1 2 0,-7 3-1,-3 5 0,-2 4 0,-6-1 1,-3 3-1,-3 0 0,0 1 0,0-2 2,2-5-1,1-3 1,3-4 0,4-3 0,5-2 1,3-5 0,1-4-1,5-1-1,1-1-1,-3-2-4,5 1-11,-2-1-18,-7-7 0,0 4-1,-3-6 1</inkml:trace>
  <inkml:trace contextRef="#ctx0" brushRef="#br0" timeOffset="38361.1939">8665 8464 7,'0'0'24,"-1"-10"1,1 10-7,0 0-1,0 0-2,0 0-3,-13-8-2,13 8-3,-15-5-1,15 5-2,-23-2 0,10 5-1,-5-1-1,-2 2 1,-4 1-1,1 6 1,-2-2 0,4 2 0,-1-1 0,5 1-2,3-1 1,8 2-1,4-3 1,2-9-1,15 14 0,2-6 0,3-3 1,4 0 0,1-2 0,3 1-1,-1-2 1,0 3-1,-5 5 1,-2-3-1,-4 4 0,-3 5 0,-4 0 0,-4 3 0,-3 1 0,-6 0-1,-2-3 1,-3 2-1,-4-2 1,-2-4-1,-3-1 1,0-3-1,-2-2 1,2-3 1,-1-1-1,0-3 1,1-4 0,4 2-1,3-1 1,11 3 0,-13-9-2,13 9 0,0 0-2,11-10-3,2 15-8,-1-2-25,2-4 0,3 4 0,-2-4 0</inkml:trace>
  <inkml:trace contextRef="#ctx0" brushRef="#br0" timeOffset="39390.2529">9322 8170 26,'0'0'29,"0"0"3,0 0-9,0 0-4,0 0-3,-4-12-4,4 12-3,0 0-1,-1 13-3,0-1-2,4 9 0,-2 6-1,5 11 1,-1 7-1,2 6 1,-2 7-1,2 7-1,-3 2 1,1 1 0,-3-1-1,0-2-1,-2-3 1,1-3-1,-1-10 0,0-9 1,1-7-1,2-7 0,-1-8 1,1-5 0,-3-13 0,0 0-1,0 0 1,0 0 0,0 0 0,0 0-1,0 0-1,0 0-2,0 0-4,2-13-15,-2 13-16,-1-10 1,-2-1-2,6 0 2</inkml:trace>
  <inkml:trace contextRef="#ctx0" brushRef="#br0" timeOffset="42519.432">10524 8435 11,'0'0'25,"0"0"2,11-9-8,-11 9-1,0 0-2,0 0-4,0 0-2,0 0-1,0 0-2,0 0-1,0 0-1,0 0 0,0 0-1,0 0-2,-5 16 0,-2-6 0,-2 2-1,-2-1-1,-3 4 1,-1 2-1,-2 3 1,-2 4 0,-2-1-1,-1-1 0,4 3 0,0-4 2,2 0-2,2-1 1,3-3-1,3-7 0,5-1 1,3-9-1,2 12 1,-2-12-1,13 9 1,-3-6-1,3 0 2,1 1-1,4 1 0,3-1 0,4 2 0,2 3 0,3-4 0,1 1-1,2 1 1,0-2-1,0 2 0,-3-1 1,-3-3-1,-3-2 0,-5 1 0,-3 0 1,-3-2-1,-13 0 1,12-5 0,-12 5-1,-1-15 1,-4 5 0,-2-2 0,-2-6-1,-2 0 1,-2-5-1,-2-3 1,-3-1-1,3 0 1,-1-2-1,3 1 1,-2-1 0,2 2 0,0 3 0,3 4 0,1 4 0,-2-1 0,1 5 0,1 3-1,9 9 1,-15-4-1,15 4-1,0 0 0,-6 11-2,6-11-4,13 22-10,-3-9-22,-1-4 2,2-2-2,-11-7 2</inkml:trace>
  <inkml:trace contextRef="#ctx0" brushRef="#br0" timeOffset="44455.5427">1600 3037 2,'3'-10'25,"-3"10"1,0 0-6,0 0-1,0 0-2,0 0-4,7 11-2,-7-11-4,7 20-1,-3-5-2,3 4-1,-1 3-1,1 7 0,-1-1-2,3 0 1,-2 2-2,0 0 0,-1-3 0,0-7-1,-2-2 0,1-7-1,-5-11 1,0 0 0,0 0 0,3-12 1,-4-5 0,-1 0 0,1-5 2,0-2 0,1 0 0,2 1 0,3 1 0,0 4 0,3 2 1,1 1-1,2 3-1,0 2 0,1 3 1,-1 4-1,1 0 0,-2-1 0,3 2-2,-3 2 2,-10 0 1,12 0 0,-12 0-2,9-3 1,-9 3 2,0 0-1,0 0 1,-12-12-1,12 12 0,-9-10-1,9 10 0,-13-11-2,13 11-7,0 0-18,0 0-3,0 0-1,0 0 1</inkml:trace>
  <inkml:trace contextRef="#ctx0" brushRef="#br0" timeOffset="45122.5809">2386 2941 23,'10'2'23,"-10"-2"-8,0 0 0,0 0-2,-11-9-4,2 9-2,-3 0-1,-4 5-2,-4 1-1,-4 0 0,-3 4-2,-4 5 1,-1 1 0,0 3 0,0-1-1,4 3 1,2-1-1,7 2 1,5-3 0,8-3 1,5-2 0,9 2 0,4-5 2,9-1 0,4-6-1,7 1 1,0-5 1,5 4-1,-2-3-3,0-4-2,-2 2-2,-5 0-8,-2 2-13,-4 3-10,-12-4-2,-10 0 1</inkml:trace>
  <inkml:trace contextRef="#ctx0" brushRef="#br0" timeOffset="45377.5953">2187 3327 44,'0'0'27,"19"2"3,-19-2-4,18 3-19,1-3-3,-4-1 1,7 2-3,-1-2-2,3-1-3,2-3-10,0 2-17,-7-8 0,3 8-1,-8-10 2</inkml:trace>
  <inkml:trace contextRef="#ctx0" brushRef="#br0" timeOffset="46046.6335">2782 2925 23,'14'0'27,"-14"0"1,12 1 3,-12-1-21,4 12 0,-2 7-2,-6 2-2,2 5-1,-5 4-2,-1 7 0,-3-1-1,2 2 0,-2-2-2,1-3 1,0-4 0,3-4 0,1-6-2,2-7 2,4-12 0,0 0-1,0 0 1,0 0-1,7-21-1,-4 3 1,1-8 1,1-4-1,0-5 0,1-3 0,2-3-1,-1 0 1,-1 1 1,0 4 0,-2 4 1,3 6-1,-3 3 2,1 9 0,-1 4-1,-4 10 2,13-4-2,-1 12 1,0 1-1,4 11 1,0 4-1,3 2 0,-2 4 0,2 6 0,-2 0-1,0-1 1,0 1-2,-3-6 0,0-2 0,-1-1-1,-1-4-1,-1-10-1,0 2-5,-11-15-3,12 13-17,-12-13-7,0 0-1,0 0 0</inkml:trace>
  <inkml:trace contextRef="#ctx0" brushRef="#br0" timeOffset="46266.6463">2733 3219 39,'14'-4'34,"-1"-4"2,5 5-1,10-3-19,-6-6-2,9 11-3,-6-6-4,6 4-3,0 0-5,-5-3-7,2 5-19,-3 2-9,-8-5 0,0 1-1</inkml:trace>
  <inkml:trace contextRef="#ctx0" brushRef="#br0" timeOffset="54281.1047">3100 2722 10,'10'-2'25,"-10"-12"1,10 4-4,-5-1-9,4 1 0,2 5-2,-2-4-3,4 4-2,-3-3-1,2 7-2,-1 5 0,0 1 2,-11-5-3,12 21-2,-10-9 1,-2 7-1,-2 5-2,-6-3 2,2 0-3,-5 4 1,0-5 0,-1-2 1,2 2-2,-1-6 1,3-2 2,3 0 1,5-12 1,-5 13 1,5-13 0,0 0 2,15 2 0,0-1 1,-3-4-1,4 3 0,-2-3-1,4 6-1,-3-1-1,2-1-1,-5 3-1,-2-2-3,2 3-5,-12-5-26,14 8-1,-4-8 0,-10 0 0</inkml:trace>
  <inkml:trace contextRef="#ctx0" brushRef="#br0" timeOffset="62136.554">11027 8785 10,'0'0'16,"9"-3"3,-9 3-1,0 0-5,0 0-3,0 0-2,0 0-2,-2 13-3,-2 2-1,-2 2-1,-3 6 1,-1 1-2,-1 3 0,0 1 0,-1-4 1,2-2-1,-1-1 0,4-4 0,1-4 0,3-4 0,3-9 0,0 0 1,0 0-1,5-12 1,2-3 0,1-3 0,3-4 0,-1-4 0,2 0 0,2-3 1,-2 0-1,0 1 0,-1 6 1,-2 1 0,1 3 1,-3 3-1,-7 15 1,11-14 0,-11 14 0,10 3 0,-10-3 0,8 16-1,-3 0 1,2 1-1,-1 4 1,3-1-1,1 2 0,0 3 0,4 0-1,-1 1 0,1-4 0,-2 0-1,3 0-1,-2 2-2,-3-6-3,2-1-8,-4 0-16,-8-17-2,7 20 0,-7-20 1</inkml:trace>
  <inkml:trace contextRef="#ctx0" brushRef="#br0" timeOffset="62358.5667">11014 9010 16,'0'-11'28,"12"7"1,-4-8 2,15 2-11,1 4-11,1-5 1,5 7-3,-1 1-9,-2 2-17,-5-3-10,3 7-3,-14-5 1</inkml:trace>
  <inkml:trace contextRef="#ctx0" brushRef="#br0" timeOffset="64449.6863">10410 8620 6,'0'0'14,"0"0"-2,0 0-2,-10 2-1,10-2-3,-8 11-1,8-11-1,-10 16 0,5-5-1,-5 0 0,3 1 0,-3 2 0,0 2 1,-2-4-1,1 3 0,-2-1-1,2-2 1,0 0-1,2-3 0,9-9 0,-13 9 0,13-9 0,0 0 0,0 0 0,11 2 0,0-4 0,1-2 0,4 2 0,2 1 0,2-3-2,3 1-8,8 5-18,-10-10-1,8 6 1,-10-10 0</inkml:trace>
  <inkml:trace contextRef="#ctx0" brushRef="#br0" timeOffset="68147.8977">11643 8424 31,'0'0'25,"5"-9"-2,-5 9-3,0 0-8,0 0-1,0 0-1,0 0-3,0 0-2,1 9 0,-1 3-2,-2-1-1,0 6-1,-1 1 1,1 6-1,-4-1 0,0 0 0,1 4 0,0 1-1,1-1 0,0-1 0,1-2 1,0-2-1,3 1 0,3-2 0,1-4 1,1-2 0,1-2 0,3 0 0,2-3 0,2-1 0,1-1 1,2-2-2,2-4 1,1 1 0,1-4 0,1-2-1,-2-3 1,2-1 0,-1-3 0,-1-1-1,-3 0 1,0-3 0,-2-2-1,-1 3 1,-1-3-1,-1 1 1,-2-2-1,-1-1 1,0-3-1,-3 0 1,0-1-1,-2-2 1,-1-3-1,0 3 1,-2 0 0,-1 2 0,0 3 1,0 3-1,-1 3 0,2 13 0,-3-13 0,3 13-1,0 0 0,0 0 0,0 0-2,0 0-2,12 16-6,-12-16-17,5 14-7,3-4-2,-8-10 1</inkml:trace>
  <inkml:trace contextRef="#ctx0" brushRef="#br0" timeOffset="81973.6886">12807 8435 23,'0'0'20,"16"-7"-1,-16 7 2,7-10-6,-7 10-5,0 0 0,0 0-1,1-10-1,-1 10-1,0 0-2,-12-4 0,12 4-1,-17 0-1,4 0 0,0 2-1,-2-1-1,1 4 1,-4-1-1,0 2 1,1-1-1,-1 4-1,4-2 1,-2 2-1,3-2 1,0 0-1,4 0 0,9-7 0,-11 12 1,11-12-1,-4 10 1,4-10 0,3 10 0,-3-10 0,10 10 0,-1-4 1,2 0-1,3 2 1,2 0-1,1 1 1,4 2-2,2 0 1,1 4 0,-1 0 0,0 1-1,-1 1 0,-4 0 1,-2 1-1,-5 1 1,-5 1-1,-5-3 0,-4 1 0,-5-2 1,-4 0-1,-4-1 0,-3-2 1,-1-4-1,-2-1 0,-1-4 0,2-1 1,-1-3 0,3-4 0,3-3 0,1 0 0,3 1 0,3-4 1,0 1-2,9 9 1,-4-11-1,4 11-2,0 0 0,0 0-2,16-9-3,-16 9-6,23 6-12,-8-3-11,-1-1 0,7 1 1,-2-5 1</inkml:trace>
  <inkml:trace contextRef="#ctx0" brushRef="#br0" timeOffset="82540.7211">13218 8576 5,'0'0'25,"0"-9"3,0 9 0,0 0-11,-14 7-2,14-7-2,-18 12-3,6-2-2,-1 0-1,0 5-1,-2-1-1,3 2 0,3-4-1,4 7-2,4-6 1,8 2-1,1-3-1,7 0 1,3-2-1,2-3 1,-1-3-1,4-3 0,-3-3 0,0-2-1,-1-2 1,-4-4-1,-2-1 0,-4 1 0,-4-4 1,-5-1-1,-3-3 0,-4 1 0,-4 0 0,-1 4 0,-4 0 0,-1 2 0,-1 4 0,1 6-1,0 8 1,1 1-2,3 3-2,-1 0-2,8 5-5,-1-2-11,5-2-12,6 5-2,-4-17 2,15 16 0</inkml:trace>
  <inkml:trace contextRef="#ctx0" brushRef="#br0" timeOffset="83396.77">13540 8499 41,'0'0'31,"11"-9"1,-11 9-9,0 0-9,11-8-1,-11 8-4,9 0-2,-9 0-3,11 7-1,-11-7-1,9 19 0,-5-5-1,0 2 0,-1 3 0,1 1-1,0 2 1,-1 1-1,0-1 0,-2-4-1,0-1 0,-1-2 0,2-4 0,-2-11 0,0 13 0,0-13 1,0 0-1,-2-11 1,2 11 0,-1-23 0,1 5-1,1 1 1,0-1 0,2 0 0,1 2 0,1-1 1,2 4-2,2 4 1,1 3 1,1-1-1,1 2 0,1 1 0,4 2 1,-1 1-1,1-1 1,-1 0-1,0-2 0,-2 1 1,0 0-1,-3-2 1,-11 5-1,13-11 1,-13 11 0,4-16 0,-4 16 0,-4-17 0,-1 7 1,5 10-1,-12-13 0,12 13 0,-14-11 0,14 11-1,-13-4 0,13 4 1,0 0-1,0 0 0,-3 10-1,3-10 0,9 11 0,-9-11 0,16 11-1,-16-11-1,16 6-1,-16-6-1,14 5 0,-14-5-1,9-2-1,-9 2 0,0 0-2,0 0-5,1-14-17,-1 14 0,0 0 2,-9 0 0</inkml:trace>
  <inkml:trace contextRef="#ctx0" brushRef="#br0" timeOffset="85368.8827">14798 8405 28,'0'0'22,"0"0"-1,0 0-3,-10-13-4,10 13-3,-14-8-3,3 3-1,1 4-1,-3 0-1,-1 1-1,-6 0-1,1 6 0,-2-1 1,-2 2-1,-1 1 0,2 4 0,-3-2-1,4 5 0,1-2 1,4 1-1,1-1-1,7 3 0,0-2 1,6 0-1,1-2 0,4 3 1,3-3 0,3 1 0,4-1 0,2-3 1,3 0-1,3 3-1,1-4 1,2-3-1,0 0 0,-1 1-1,-3-2 1,1 2-3,-1-4 0,-6-5-2,1 6-3,-15-3-5,21 3-7,-21-3-16,0 0-1,0 0 2,0 0 0</inkml:trace>
  <inkml:trace contextRef="#ctx0" brushRef="#br0" timeOffset="85655.8992">14488 8742 24,'0'0'30,"0"0"2,0 0 1,10 1-17,-10-1-2,19-2-2,-7-2-3,6 4-3,1-1-2,1 1-1,3-2-1,1 3-1,-2 0 0,2-2-1,0-1-2,-1 0 0,-1 2-3,-4-3-5,3 5-5,-7-1-18,0-4-1,1 5-1,-15-2 2</inkml:trace>
  <inkml:trace contextRef="#ctx0" brushRef="#br0" timeOffset="86539.9497">15517 8289 12,'0'0'27,"0"0"1,0 0-1,0 0-10,0 0-3,-7-14-2,7 14-4,-11-7-1,11 7-1,-15-3-1,5 2-1,-4-3 0,0 7-2,-3 0 0,-2 0 0,-1 6-2,-5-3 0,2 5 0,0 2 0,0 3 1,2-5-1,2 3 0,3 0-1,5-1 2,4-2-1,3-2 0,4-9 1,4 16 0,-4-16 0,17 15 0,-2-7 2,-2-2-2,6 2 2,1 0-1,0 2 0,1-2-1,0-1 1,-3 1-1,1 3-1,-2 0 1,-1-1-1,-5 1 0,1 0 0,-6 3 0,-3 2 0,-2 1 0,-6-3 0,-5 1 0,0 0-1,-4-1 2,-4-1-2,-2-2 1,0-2 0,-1-4 0,0 0 1,0-1-1,0-2 1,2-2 0,3 2 1,2-4 0,4 0 0,10 2 0,-12-1-1,12 1 0,0 0-2,0 0-2,0 0-4,14 1-14,-2 1-17,-12-2 0,18 2 0,-6-1 1</inkml:trace>
  <inkml:trace contextRef="#ctx0" brushRef="#br0" timeOffset="88496.0617">15832 8101 2,'0'0'23,"0"0"1,0 0-9,0 0 1,9 2 0,-9-2-4,14-5 0,-4 5-2,-10 0-1,18-2-1,-8 1-2,1 2 0,-2 0-2,3 3-1,-2-1 1,1 3-2,0-2 0,-1 6 0,0 0-1,-2 0 1,-1 2-1,-2 2 0,-2 2 0,-1 0 0,-3 2 0,0-3 0,-4 1-1,2 4 1,-4-1-1,0 0 1,0-2 0,0 3-1,0-2 0,0 2 1,2-1-1,2-4 1,1 0-1,2 0 1,1 0 0,4-3 0,2-2-1,1 1 1,2-3 0,4 1 0,-1-1 1,4-3-2,-3-2 1,4 0-1,-1 0 1,2-2 0,-2-2 0,-2 0-1,-1 0 0,-1 1 0,-3 0 0,-10 0 1,12-2-1,-12 2-1,0 0 2,0 0-1,0 0 0,0 0 1,0 0-1,0 10 0,0-10 0,-10 14 1,10-14-1,-16 17 0,6 0 1,1 0-1,1 4 1,-1 1-1,2-1 0,0 6 0,2 0 0,2 1 1,1-3-2,1 3 1,0-3 0,1-2 0,1 1 0,2-4 1,-1-2-1,1 0 0,0-3 0,-3-1 0,0-3 0,0 1 1,-2-1-1,2-11 0,-10 16 0,10-16 1,-20 12-1,7-6 1,1-2-1,-2-1 1,0 0 0,3 0-1,-1-1 0,3 1-1,9-3-2,-10 0-4,10 0-16,0 0-16,11 0 1,-11 0 0,13-6 1</inkml:trace>
  <inkml:trace contextRef="#ctx0" brushRef="#br0" timeOffset="92432.2867">17355 8428 35,'0'0'24,"0"0"2,0 0-1,0 0-8,0 0-4,0 0-1,13 5-3,-13-5-2,26-3-1,-8 1-1,8 1 0,1-1-2,4 2-1,0-1 0,4 2-1,-1 0 0,0-1 0,-1 1 0,-1 1-1,-3 1 0,-5-3 1,-2 0-2,-4 1 1,-5-1-1,-13 0-1,11 3-2,-11-3-3,-16 2-3,0 0-5,-2 5-5,-7 3-14,-2-2-1,0 3 2,-7-5 1</inkml:trace>
  <inkml:trace contextRef="#ctx0" brushRef="#br0" timeOffset="92785.307">17345 8640 21,'0'0'27,"0"0"3,0 0-9,0 0-2,23 0-3,-9-4-2,13 3-2,-3-9-2,7 9-2,0-3-4,6-2 0,-1 1-2,0 2 0,2-3-1,-1 6 0,-4 0 0,-1-1 0,-3-2 0,-8 4-1,-4 0 0,-2 1 0,-15-2 0,10 3-1,-10-3 0,0 0-4,-9 17-3,9-17-9,-15 7-19,15-7 1,-14 11-1,14-11 1</inkml:trace>
  <inkml:trace contextRef="#ctx0" brushRef="#br0" timeOffset="95351.4537">18499 8264 22,'0'0'27,"0"0"1,0 0-6,9 2-9,-9-2 0,14 9-2,-4 1-3,-3-1-1,4 9-2,-3 0 0,2 4-2,-2 2 0,-2 6 0,0-1-2,-3 4 0,-1 0-1,1-1 1,-1-4 0,-2 1-1,0-5 0,0-4 0,-1-4 1,1-5-1,0-11 0,0 0 0,0 0-1,-3-21 1,1 0-1,2-3 1,0-4-1,1-4 1,0 0-1,2 1 1,4 2-1,-3 2 1,5 2 0,-2 2 0,4 4 0,3 3 0,0 3 0,1 1 1,1 4-1,3 3 0,0 4 0,0 2 0,0 2 0,-3-1 0,-1 1 0,0 3 0,-1-3 1,-4-2-1,-10-1 1,13-2 0,-13 2-1,0 0 1,4-13 0,-4 13-1,-5-13 1,5 13-1,-11-13 1,11 13-1,-12-8 0,12 8 1,-14-4-2,14 4 2,-9 1-2,9-1 1,0 0 0,-7 12 0,7-12 0,5 13 0,-5-13-1,10 13 0,-2-3-2,-8-10-5,16 12-8,-3-7-17,-13-5-2,13-1 2,-13 1 0</inkml:trace>
  <inkml:trace contextRef="#ctx0" brushRef="#br0" timeOffset="95927.4865">19276 8106 0,'15'0'25,"-15"0"1,0 0 2,0 0-11,0 0-3,-1 14-1,1-14-3,-8 17-2,-1-8 0,2 7-2,-5 0 0,0 2-1,-3-1-1,0 5 0,-1 0-2,1 0 1,0-3-2,3 3 1,0-6-1,3 0 0,0-2-1,4-4-1,5-10-1,-4 9-3,4-9-5,0 0-6,0 0-18,6-11-2,-5-3 3,-1 14-1</inkml:trace>
  <inkml:trace contextRef="#ctx0" brushRef="#br0" timeOffset="96221.5036">19117 8135 17,'-7'-10'27,"7"10"2,0 0 2,0 0-15,-1 15-2,4-4-4,5 6-2,1-2-2,4 7 0,-2-1 0,2 3-2,-2-2-1,4-1-1,-6-2-1,2-1-1,-1-1-1,-5-6-1,2-1-4,-7-10-4,10 11-11,-10-11-13,0 0 0,0 0 0,0 0 2</inkml:trace>
  <inkml:trace contextRef="#ctx0" brushRef="#br0" timeOffset="96494.5192">19074 8295 26,'11'-9'31,"2"6"3,0-6 1,1-1-18,12 7-1,-4-2-3,5 5-5,-4-2-2,0 3-2,0-1-2,-3 4-1,-3 0-2,-1-3-1,-3 2-3,-13-3-5,17 5-6,-17-5-20,0 0 2,9 7-2,-9-7 2</inkml:trace>
  <inkml:trace contextRef="#ctx0" brushRef="#br1" timeOffset="121768.9647">3936 9388 5,'0'0'23,"-5"9"3,-6-4-9,0 6 0,-2 4-4,-1 4-1,-2 10-3,0 6-2,2 5-1,0 1-3,4 5 0,3-1-1,5-1 0,5-4-1,5-5 0,3-4-1,3-6 0,2-1-4,1-10-7,1-7-14,5 8-6,-10-13 2,6 3-1</inkml:trace>
  <inkml:trace contextRef="#ctx0" brushRef="#br1" timeOffset="122323.9964">4180 9551 23,'0'-14'27,"0"14"0,0 0 2,0 0-18,11 1-4,-11-1 0,13 25-1,-4-4-1,0 5-2,-1 2-1,4 2 0,-4 0-2,0 1-1,-3-2-1,-2-6-1,1-3-2,-3-5 1,0-3 0,-1-12 0,0 0 0,0 0 1,-12-19 1,9-1 1,0-3 0,0-6 1,3-1 1,2 0 0,2 1 1,3 2 0,2 4 0,2 4 1,0 3 0,4 6-1,-2 4 0,2 0 0,-3 2-2,3 3 1,-2 1 0,-1 1 0,-2 0-1,-10-1 2,13 0 0,-13 0 0,0 0 0,0 0 0,0 0 0,0 0-2,-2-10-2,2 10-6,-10-7-15,10 7-7,0 0-2,0 0 2</inkml:trace>
  <inkml:trace contextRef="#ctx0" brushRef="#br1" timeOffset="122625.0137">4700 9401 28,'11'-3'28,"-11"3"-1,0 0-7,0 0-8,0 0-2,-9 12-3,-1 3-3,0 2-1,-4 4-2,2 3 1,-3 0-1,-1 0-1,0 2 0,2-5-1,1 1-5,0-5-5,4-7-12,5 3-7,4-13 1,0 0 0</inkml:trace>
  <inkml:trace contextRef="#ctx0" brushRef="#br1" timeOffset="122858.0271">4577 9367 30,'0'0'26,"0"0"3,3 11-9,0 2-10,4 4-2,-1 2-1,3 7-1,2-1-2,-2 0-2,1 2-3,-1-4-3,1 1-5,-5-5-10,-4-7-11,5 0 1,-6-12-1</inkml:trace>
  <inkml:trace contextRef="#ctx0" brushRef="#br1" timeOffset="123066.039">4549 9494 7,'0'0'26,"0"0"1,0 0 1,16 9-13,-4-8-6,6 2-1,3-2-1,1 0-6,4-1-13,5 5-15,-8-12-2,6 11 1,-10-12 0</inkml:trace>
  <inkml:trace contextRef="#ctx0" brushRef="#br1" timeOffset="123406.0584">5128 9570 15,'-4'10'27,"6"5"0,-2-15 3,-3 23-16,4-1-5,-1-2-2,1 4 0,-1-1-3,2 0-3,0-3-4,-1-2-6,-1-8-19,5 6-3,-5-16 2,0 9 0</inkml:trace>
  <inkml:trace contextRef="#ctx0" brushRef="#br1" timeOffset="123601.0696">5097 9420 31,'0'0'26,"0"0"0,0 0 1,0 0-25,0 0-9,11 5-18,7 6 0,-7-7-1,9 11 0</inkml:trace>
  <inkml:trace contextRef="#ctx0" brushRef="#br1" timeOffset="124022.0937">5369 9539 26,'0'0'29,"0"0"1,-1-9-3,1 9-14,-17-5-3,7 9-2,-4-1-2,1 3-2,-2 1-1,4 1 0,-1-1-1,5 3 0,2 2-1,4-3 0,4 0 0,5 3-1,4-1 1,2 1-1,2 0 0,1 0 0,0 1 0,-3 1-1,-1 1 1,-5-3 0,-5 1-1,-3 1 1,-5-3 0,-5 1 0,-3-3 0,-2-2 1,-1-3 0,0 2-1,3-2-1,1-5-8,0-2-23,12 3 0,0 0-1,9-9 0</inkml:trace>
  <inkml:trace contextRef="#ctx0" brushRef="#br1" timeOffset="124704.1327">5852 9445 25,'3'-11'28,"-3"11"1,9-11 1,-9 11-16,10-4-7,-10 4-1,3 21-1,-2-1-2,0 5-1,0 6-1,0 5-1,1 4 1,-1-1 0,1 1-1,1-2 0,-1-4 0,2-1 0,3-8 0,1-5 1,0-7-2,4-3 1,3-4-1,-2-9-3,6-1-9,-2-1-17,-5-10-1,4 5 0,-10-6 1</inkml:trace>
  <inkml:trace contextRef="#ctx0" brushRef="#br1" timeOffset="124892.1434">5769 9712 33,'0'0'28,"0"0"1,9-10 0,10 1-22,8 4-3,5-2-4,3-1-8,1-9-18,8 12-3,-11-11 0,4 11 0</inkml:trace>
  <inkml:trace contextRef="#ctx0" brushRef="#br1" timeOffset="125338.1689">6042 9380 26,'0'0'27,"17"7"2,-17-7 1,12 21-21,0-1-1,-1 4 0,2 6-2,-4 3-1,2 5-3,-4 0 0,-2-2-1,0-3-1,-3-2 0,0-4 0,-2-6 0,1-8 0,-1-13 0,3 10 0,-3-10 0,5-12 0,1-3 0,1-4 1,6-3-2,-2-1 2,3-1-1,2 2 1,1 4-1,0 1 1,0 10 0,-3 3 0,-1 5 1,-2 5-1,-1 8 0,-2 4 1,-2 3-1,-3 2-1,-1 1-2,1 2-4,-4-2-6,3-6-16,2 4-4,-5-13-1,8 2 1</inkml:trace>
  <inkml:trace contextRef="#ctx0" brushRef="#br1" timeOffset="125787.1946">6463 9692 23,'15'-5'30,"-15"5"2,22-5-1,-9 3-14,-3-5-5,7 6-1,-5-6-3,4 2-2,-5-2-2,4 0-2,-5-2 0,0 2 0,-2-2-1,-4-1 0,-2-2 0,-1 2-1,-4 0 0,-4-2 1,-2 3-2,-1-1 1,-3 3-1,-2 2 0,1 5 1,-5 3 0,1 4-1,0 6 1,2 4 0,3 3 1,3 3 0,2 1 1,4-1 0,7 2 1,5-3-1,3-1 2,1-6-1,5 1-1,-1-6 1,4-2-1,0-2-1,-3-7-5,4 1-19,-2-5-15,-5-4 1,1 0-1,-3-11 1</inkml:trace>
  <inkml:trace contextRef="#ctx0" brushRef="#br1" timeOffset="126296.2237">7079 9310 41,'0'0'31,"11"11"2,-13 7-12,2 0-7,2 9-3,-4 3-2,5 10-3,-4 0-2,1 5-2,0 2-1,0-4 0,0-2-1,1-5-3,3-3-6,-3-7-16,4-14-7,10-3-2,-4-16 2</inkml:trace>
  <inkml:trace contextRef="#ctx0" brushRef="#br1" timeOffset="126717.2477">7278 9615 53,'-5'13'32,"5"-13"-1,0 0 0,13 12-24,-3-12-4,6 2 1,3-3-1,5-2-1,0-6 0,4 2 0,0-3-1,0-1 0,-3 0 0,-4 0 1,-8-3-1,-4 4 0,-8 1 0,-6-2 1,-9 3-2,-8 1 1,-5 2-1,-5 5 0,-3 4 1,-2 4-1,1 6 0,4 5 0,2 5 1,8 2 0,6 3-1,10 0 1,5-1 0,10-1 0,6-3 0,5-2-1,6-6-2,3-4-4,9-1-10,-3-4-19,1-9 1,4-2-2,-5-9 2</inkml:trace>
  <inkml:trace contextRef="#ctx0" brushRef="#br1" timeOffset="127143.2722">7784 9569 56,'0'0'34,"-15"-3"-1,1 4 1,-8 6-23,7 5-3,-3-1-4,4 9-1,1-1 0,4 0-1,2 5-1,7-2 0,5-4-1,4 1 0,4-6 0,3-3 1,0-6-1,4-3 0,1-6 0,-1-4 0,-1-3 1,-2-6-1,-2-2 0,-4-1 0,-2-1 1,-6-2-1,-5 0 1,-5 3-1,-1 6 0,-2 4 0,-3 7 0,2 3 0,0 7 0,2 10 0,3 4-1,3 2 0,4 3-3,0-4-3,13 3-6,-4-5-8,6-4-14,6-4-1,-1-8 2,6-1 0</inkml:trace>
  <inkml:trace contextRef="#ctx0" brushRef="#br1" timeOffset="127485.2917">8146 9575 38,'-2'-12'31,"2"12"2,-16-8 0,-3 8-17,1 9-6,-5-1-3,3 2-2,-1 1-3,7 6-1,4-4 1,8 2-1,6 0 0,6-3-1,4 1 0,3 0 1,4-1-1,-3-3 0,-1-1 0,-2 3 0,-4-1 1,-7 0-1,-4 1 0,-4-2 1,-7 0-1,-1 2 0,-5-1 0,-1-4 0,-1 0-2,1-2-2,4 2-7,0-5-15,2-5-7,12 4-2,-2-17 2</inkml:trace>
  <inkml:trace contextRef="#ctx0" brushRef="#br1" timeOffset="127772.3082">8330 9345 45,'0'0'33,"0"0"2,0 0-2,-3 14-11,1 11-15,-3 3-3,2 9 0,-3 3-2,0 4 0,2 2-2,1-1 1,2 0-1,0-6 1,3-5-1,1-5 0,4-6-2,-1-8-2,3-1-7,-9-14-23,11 3 0,-11-3-2,11-17 2</inkml:trace>
  <inkml:trace contextRef="#ctx0" brushRef="#br1" timeOffset="127960.3189">8127 9607 52,'0'0'34,"14"0"0,8 1 0,8 0-21,-1-7-4,8 7-3,-3-2-4,-1-4-8,-2 5-28,-1-1 0,-9-2-2,-2 4 1</inkml:trace>
  <inkml:trace contextRef="#ctx0" brushRef="#br1" timeOffset="128817.3679">9204 9471 20,'10'-2'28,"-10"2"1,7-10 1,-7 10-16,0 0-3,0-10-2,0 10-2,-9-4-3,0 3-2,-3 6-1,-3-1 1,-4 2-2,-2 4 1,-1 4-1,0 1 1,-1 2-1,3 0 1,5 2-1,5-3 1,6 1 1,6-4 0,6 0 0,7-3 1,8 1 0,0-1-1,6 0 1,-2-1-1,1 3-1,-6-1 0,-1 5-1,-8-1 1,-6 2-1,-6 0 1,-6 1-1,-7-2 1,-6 0 0,-5-3 0,-4-2 0,-2-4 0,1-2 0,1-2 1,2-2-1,6 0-3,2-5-8,17 4-25,0 0-1,0 0 1,20-9 0</inkml:trace>
  <inkml:trace contextRef="#ctx0" brushRef="#br1" timeOffset="129619.4137">10017 9579 13,'0'0'28,"4"-13"1,-8 3 2,4 10-14,-8-9-3,-2 6-3,10 3-4,-21 2-2,5 3-3,-2 0 0,1 5 0,-3 3-1,3-1 0,0 4-1,5 0 0,2 0 0,4-1 0,6 2 1,5-4-1,5-1 0,3-1 0,6-2 0,0-1 1,0 0-1,-1 0 0,-3 0 1,-3 3-1,-5-1 0,-7-1 1,0-9-2,-16 19 2,2-11-1,-6 0 0,-3-1 0,-2-2 1,-2-1-1,1-2-2,5 1-1,1-4-6,10 1-7,10 0-16,0 0-1,20-8 1,0-1 1</inkml:trace>
  <inkml:trace contextRef="#ctx0" brushRef="#br1" timeOffset="130073.4398">10308 9663 38,'-1'-14'28,"1"14"2,-11-14-11,-3 6-11,-2 10-1,-6-1 1,0 9-2,-4 2-2,5 5-2,-1 1 1,7 5-1,2-1 0,9-2 0,6 0-1,11-3 0,3-6 0,6-5 0,3-5 0,2-4-1,1-5 1,-3-4 0,-2-3 0,-4-4-1,-6 0 1,-2-1 2,-6 1-2,-4 0 1,-6 1-1,-1 5 0,-1 1 1,7 12-1,-15-9 0,15 9 0,-11 6 0,9 8-1,2 1 1,1 3-1,1 0 0,4 3 0,1 0-2,-2-4-3,5 3-7,-3-9-13,-7-11-9,19 14 0,-19-14 0</inkml:trace>
  <inkml:trace contextRef="#ctx0" brushRef="#br1" timeOffset="130635.4719">10530 9403 69,'0'0'35,"0"0"-2,9-3-9,-7 17-15,-2 5-3,0 7-2,0 4-1,1 5 0,-2 3-2,2 4 0,-1-2 0,1-3-2,0-4-1,-1-5-3,2-2-2,-5-13-4,5 0-3,-2-13-1,0 0 0,-12-5 0,12 5 2,-15-24 2,7 10 6,-2-1 5,1 0 4,2 1 5,2-1 1,5 4 2,1 0 0,9 6 0,1-4-2,6 5-1,0-4-2,7 8-1,-4-4 0,4 5-2,-3-2-1,0 2-1,-2-1-1,-1 3 1,-3-1-1,-2 0 1,-2 1-1,-1 2-1,-10-5 1,11 11 0,-11-11 0,7 18 0,-7-5 0,0 3 0,-1 2 0,-3-1 0,1 2-1,-1-3-2,2 0-3,-4-7-7,6-9-24,0 0 1,0 0-1,0 0 0</inkml:trace>
  <inkml:trace contextRef="#ctx0" brushRef="#br1" timeOffset="130809.4819">10749 9422 59,'0'0'33,"0"0"-1,0 0-1,12-2-26,-2 7-11,1 4-24,-2-5-1,6 9-1,-5-6-1</inkml:trace>
  <inkml:trace contextRef="#ctx0" brushRef="#br1" timeOffset="131329.5116">11068 9570 29,'0'0'31,"3"-12"2,-3 12-1,0-10-16,-9 0-2,9 10-3,-20-5-2,7 7-3,-6 0-2,3 4-1,-3-1-1,5 5-1,1 1 0,5 1-1,6-1 0,5 5 0,7-1 0,5 2 0,1 0 0,2 0 1,0-1-2,0 4 1,-5-1 0,-3-3 0,-5 1-1,-4-1 1,-4-1-1,-3-1 1,-4-2 0,-3-3 0,-2-2 0,-1-1 0,0-3 0,-1-4 0,2-2-2,1-2-2,14 5-4,-17-10-9,15 0-17,2 10-1,13-17 0,2 10 1</inkml:trace>
  <inkml:trace contextRef="#ctx0" brushRef="#br1" timeOffset="131629.5288">11514 9449 55,'-7'-16'33,"-2"9"1,-10-1 0,-1 1-22,-1 12-5,-6 3-2,3 5-1,-1 5-1,4 7-1,3 0 0,4 4 0,1 3 0,8 1-1,3-1 0,4-2-1,5-2-1,-3-6-3,5 2-5,-5-8-11,-1-5-15,0 0-1,-3-11 0,0 0 0</inkml:trace>
  <inkml:trace contextRef="#ctx0" brushRef="#br1" timeOffset="131810.5391">11156 9706 48,'0'0'33,"-8"-12"3,8 12-1,23-7-19,-7-1-5,12 8-4,0-4-3,5 3-3,3 5-7,-3-5-16,-1 3-13,1 4-1,-8-6 0,0 1 0</inkml:trace>
  <inkml:trace contextRef="#ctx0" brushRef="#br1" timeOffset="132212.5621">11546 9620 50,'-3'10'32,"3"-10"2,-10 25-1,8-2-22,0-3-4,6 4 0,-1-2-3,7 2-2,0-3-1,4-3 1,3-5-1,0-7 1,1-6 0,2-2-1,-3-6 1,2-4 0,-4-6 0,1 1-1,-2-3 1,-2 4-1,-5 2 1,-3 4-1,-4 10 0,0 0-1,-8 12 1,-3 7 0,-5 8-1,1 7 0,-2 4 1,0 5-1,0-1 1,1-4-1,4-4 0,4-3-1,4-5-3,1-16-8,3-10-26,17 2 1,-6-14-1,5-4 1</inkml:trace>
  <inkml:trace contextRef="#ctx0" brushRef="#br1" timeOffset="132458.5762">11931 9591 65,'4'17'37,"-4"-1"-1,-2 1 1,-6 2-27,8 7-2,-3-1-3,4 5-1,0-4-3,0-3-1,3-3-3,-3-8-4,7-1-13,-8-11-17,12 3 0,-12-3 0,9-21 1</inkml:trace>
  <inkml:trace contextRef="#ctx0" brushRef="#br1" timeOffset="132612.585">11942 9503 48,'-8'-16'32,"8"16"0,0 0-1,0 0-24,-3 10-32,3-10-4,7 20-3,-4-11 0</inkml:trace>
  <inkml:trace contextRef="#ctx0" brushRef="#br1" timeOffset="132980.6061">12028 9622 24,'-1'22'30,"-3"-11"1,9 9-1,-6 2-14,2-4-6,6 5-1,-3-6-2,3 4-4,-1-7 0,3-4 0,-9-10 1,20 3-2,-10-10 1,4-3-1,-1-4 1,1-7-1,-2-3 0,2-1 0,-2-1 0,-1 2 0,-3 2-1,1 7 1,-4 4-1,-5 11 0,0 0 0,8 17 0,-9 3-3,-1 4-2,4 5-4,-5-4-9,7 1-18,3 0-1,-1-9 0,7-2 0</inkml:trace>
  <inkml:trace contextRef="#ctx0" brushRef="#br1" timeOffset="133455.6332">12428 9639 47,'-13'5'34,"-9"1"0,2 10 0,-3 3-18,3-4-9,9 8-2,2-3-2,8-1-1,6-5-2,7 1 0,5-7 0,2-2 1,3-6-1,0-4 0,0-4 0,-3-4 0,-4-3 1,-1-4-1,-8-2 0,-1-1 0,-3 1 0,-5 1 0,0 4 0,0 3 0,3 13 0,0 0 0,0 0 0,-5 14 0,7 7-1,3 7 1,-1 4 0,1 5 0,0 3 1,-2 0-1,-3-1 1,-1 0 0,-5-5 2,-3-3-1,-4-8 1,-1-4 0,-3-6-1,2-5 1,0-5-1,0-4-3,15 1-11,-13-5-25,9-5 1,4 0-2,0-7 1</inkml:trace>
  <inkml:trace contextRef="#ctx0" brushRef="#br1" timeOffset="134664.7024">13022 9504 30,'-9'-7'17,"8"16"0,-5 1-2,2 3-2,0 5-3,-3 2-3,3 6-1,0-1 0,2 5 0,-1-3-2,3 1 0,0-4-2,2 0 0,2-4 0,0-3-1,3-4 0,-1-3 0,-6-10 0,18 12 0,-5-12 0,-2-3-3,5-2-4,-5-2-9,-1-4-14,6 8-2,-14-9 1,-2 12 0</inkml:trace>
  <inkml:trace contextRef="#ctx0" brushRef="#br1" timeOffset="134856.7134">12907 9746 28,'-5'-9'28,"5"9"2,12-11-2,-2 3-19,7 4-2,0-2-2,5 0-4,4 1-6,1-2-8,-1-6-15,5 8-2,-9-11 2,6 5-1</inkml:trace>
  <inkml:trace contextRef="#ctx0" brushRef="#br1" timeOffset="135272.7372">13187 9420 16,'0'0'28,"-6"-13"0,6 13 2,3 20-16,-2-4-4,3 10-2,-1 4-2,1 5-2,-1 4-2,0 3 0,-1-1 0,1-3 0,0-4-1,-1-4 0,-1-9-1,1-3 1,-2-18 0,0 0-1,14 1 0,-7-11 0,2-7 0,0-5 0,0 1-1,3-3 1,0 1 0,-3 4-1,1 5 2,-3 4 0,-7 10 1,12 0-1,-9 10 1,2 3 0,-5 5-1,2 5 0,-1-2 0,1 5-1,1 0-4,-1-7-4,5-1-11,3 0-13,-10-18 0,21 15 0,-11-18 0</inkml:trace>
  <inkml:trace contextRef="#ctx0" brushRef="#br1" timeOffset="135686.7608">13487 9747 35,'0'0'31,"10"-5"1,-10 5 0,14-13-19,2 12-4,-3-5-1,5 3-2,-4-3-2,4 0-2,-4-2 0,2 1-1,-5 0 0,0-3 0,-4 0 0,-2-1-1,-3 0 0,-5 2 1,-5-4-1,-3 3 1,-3 0-1,-4 5 0,0 2 0,-4 3 0,-1 6 0,0 7 1,3 4 0,1 7 1,5 1 0,5 3 2,6 0-1,9 4 0,4-7 1,10-2-1,2-3 0,8-3-1,0-5 0,1-4-1,-1-4-3,-4-7-5,4-4-31,-9 2 0,-8-9 0,-1 2-1</inkml:trace>
  <inkml:trace contextRef="#ctx0" brushRef="#br1" timeOffset="136359.7993">13996 9654 34,'0'0'31,"17"16"1,-9-7-1,5 1-12,0 6-15,-4 0-1,2 7 0,-5-1-3,-1 1 1,-4-2-1,-2-4 0,0-4-1,-2-2 1,3-11 0,0 0 0,0 0 0,-7-22 0,8 2 1,0-4 0,3-3 1,1-3 0,2-2 0,0 7 0,1 1 2,3 4-2,0 6-2,2 7-1,2 8-6,-3 1-5,7 5-15,2 4-6,-6-1-1,6 6 1</inkml:trace>
  <inkml:trace contextRef="#ctx0" brushRef="#br1" timeOffset="136755.8218">14327 9720 52,'0'0'33,"0"0"-1,10 0-5,-10 0-19,23-9-1,-9 1-1,6 3-1,-1-4-3,0 1-1,-1-2 0,-2 0 0,-3 0 0,-4 1-1,-6-3 1,-4 2 0,-6-1-1,-3 2 1,-6 3-1,-2 4 1,-3 2 0,-1 6 0,-2 4 1,3 6 0,1 6 0,6 1 2,2 1-2,10 2 1,3-1-1,7-1 1,5-3-2,4-3 1,6-3-3,0-3-2,5 0-3,-7-10-9,7 2-23,-1-2 1,-5-4-1,4 0 1</inkml:trace>
  <inkml:trace contextRef="#ctx0" brushRef="#br1" timeOffset="137069.8399">14817 9613 35,'0'0'30,"-4"-12"2,4 12 1,-13-1-20,-2-3-4,4 8-1,-9 1 0,1 8-1,-6 0-2,7 4 0,-4 2-1,6 4-1,3 1 0,6-1-1,8-2-1,7-2 0,7-3-1,3-3-2,12-2-3,-1-9-7,8-5-25,0 2 1,-3-7-1,0-2 1</inkml:trace>
  <inkml:trace contextRef="#ctx0" brushRef="#br1" timeOffset="137476.8632">14999 9567 61,'-9'14'34,"6"6"-1,-3 0 2,1 2-28,6 6-1,0-3-1,5 1-1,2-4-2,5-2 0,1-6 0,4-6-1,0-4-1,3-4 0,-3-6 1,0-5-1,-4-4 0,-1-6 0,-5-3 0,-3 0 0,-2 2 1,-3-2-1,-1 2 2,0 9-1,-2 0 0,3 13 1,0 0 0,0 0-1,-7 17 0,8 2 0,1 2 0,0 2-1,3 2-1,0-1-1,3 2-4,-3-10-6,9-1-18,-5-2-7,-9-13 0,19 6 0</inkml:trace>
  <inkml:trace contextRef="#ctx0" brushRef="#br1" timeOffset="137830.8833">15257 9587 64,'0'0'35,"0"0"-1,11 10 0,-3 6-25,-3 0-4,5 8-1,-2 0-2,1 2-1,-2 1-1,0-2-1,-2-1 1,-3-4-1,-1-7 0,-1-13 1,-5 11-2,5-11 2,-2-16 0,0-1 0,2-6 0,3-5 1,4-3 0,4 3 0,-2 0 1,3 1 0,1 6-1,3 4 0,4 5-2,-2 2-3,4 11-13,1 0-19,-4-1 1,2 7-2,-4-4 1</inkml:trace>
  <inkml:trace contextRef="#ctx0" brushRef="#br1" timeOffset="138224.906">15697 9559 58,'-10'-9'35,"10"9"-2,-22-3 2,6 2-25,3 7-2,-2-3-4,1 6-1,2-1-1,4 4 0,1 0-1,7-1 0,0-11 0,13 20 0,-1-7-1,4-2 1,0 3-1,2-2 1,-2 0-2,-1 4 1,-3 0 0,-4-1 0,-4-1-1,-3 3 1,-4-3-1,-7 0 1,0-2 0,-1-4 0,-2-2 0,1-1-1,0-4 0,1-7-2,11 6-4,-11-18-9,13 5-18,4 1-1,1-4-1,7 0 1</inkml:trace>
  <inkml:trace contextRef="#ctx0" brushRef="#br1" timeOffset="138446.9187">15851 9595 58,'0'0'35,"10"3"-1,-10-3 1,0 13-25,5 3-3,-4-1-2,1 3-3,-1 2-1,0 0-1,0 0-1,-2-5-4,4 0-10,-5-5-15,2-10-5,0 0-1,0 0 2</inkml:trace>
  <inkml:trace contextRef="#ctx0" brushRef="#br1" timeOffset="138610.9281">15821 9500 49,'-13'-11'33,"13"11"2,-13-2-3,13 2-15,0 0-22,0 0-25,7 19-2,-7-19-3,10 21 1</inkml:trace>
  <inkml:trace contextRef="#ctx0" brushRef="#br1" timeOffset="138973.9489">15910 9552 61,'12'-4'35,"-12"4"-2,14 7 1,-3 2-26,-2 1-4,2 7-2,-2 4-1,1-1-1,0 2-1,-3-1 0,2-3 1,-1-2 0,-3-5-1,-5-11 1,9 4 1,-9-4-1,9-15 0,-3-2 0,-2-4 1,2 0-1,-1-3 2,0 3-2,0 0 2,0 1-2,1 4-1,-3 4-4,-3 12-9,10-3-20,-10 3 0,13 2-1,-13-2 1</inkml:trace>
  <inkml:trace contextRef="#ctx0" brushRef="#br1" timeOffset="139394.9729">16252 9597 31,'0'0'32,"0"0"1,15 4 1,-4-4-18,-11 0-2,23-7-1,-8 1-5,6 5-2,-3-5-1,3 0-2,-4-2-1,0 3-1,0-2 0,-4-1 0,-5-2-1,-2 1 0,-6 9 0,-3-14 0,3 14-1,-23-15-1,5 11 0,-1 5 0,-3 5 1,-6 0 0,2 6 0,1 3 1,5 5 1,3 5 0,5 1 2,5 0 0,6-2 1,10 4-1,3-3 1,7-3 0,2-5-1,3-2-1,0-6-1,1-3-2,-1 0-6,-9-4-31,-1-8-2,-3 0 1,-7-9-1</inkml:trace>
  <inkml:trace contextRef="#ctx0" brushRef="#br1" timeOffset="142870.1717">17041 9570 14,'9'-9'23,"-9"9"-1,11-9-2,-11 9 0,11-10-4,-11 10-2,1-11-3,-1 11-1,0 0-3,-12-10-1,1 7-1,0 6 0,-7 1-2,3 7 1,-4 1-1,-3 4 0,2 3-1,1 6 1,3-2-2,5 1 1,5-2-1,6 0 0,6-3 0,7-1-2,6-5-3,2-8-4,9 3-15,0-3-13,-1-7 0,0-2-1,-4-7 2</inkml:trace>
  <inkml:trace contextRef="#ctx0" brushRef="#br1" timeOffset="143277.195">17260 9610 66,'-19'15'35,"9"-1"0,-2-2 1,0 3-30,6 6-1,0-1-1,6 4-1,3-4-1,5-2 0,4-4-1,4 1 0,0-7 1,-1-5 0,3-4 0,1-4-1,-2-5 0,0-2 0,-1-4 1,-2-6-1,-2-4-1,-1 0 0,-5 2 1,-4-1-1,-2 3 0,-4 2 0,-6 6 0,-5 7 0,-1 7 0,-8 4 0,2 3-2,0 7 0,3 2-1,2-1-3,7 6-5,-1-8-11,8-1-15,12 3 0,6-9 0,5 1 1</inkml:trace>
  <inkml:trace contextRef="#ctx0" brushRef="#br1" timeOffset="143686.2184">17553 9569 51,'0'0'36,"9"-12"-1,-9 12 1,0 0-19,0 0-8,-6 17-2,1-5-4,3 5-1,0 1-1,2 3-1,5-1 1,2-1-1,1-3 0,4-5 0,1-4 0,2-4 0,0-5 1,1-4-1,0-6 0,-4-2 0,5-3 1,-5-1-1,-4-1 1,3 0-1,-6 1 1,3 3 0,-4 5 0,-4 10-1,0 0 1,0 0 0,-4 16-1,0 1 1,4 5-1,-4 1-1,4 2-1,-2-3-1,10 3-5,-2-8-9,4-5-21,4-2 1,-3-9-1,5 0 1</inkml:trace>
  <inkml:trace contextRef="#ctx0" brushRef="#br1" timeOffset="144174.2463">17988 9372 47,'0'0'34,"9"-7"3,-9 7-2,13 3-9,-4 12-20,-3 4 0,3 7-1,-1 6-3,4 5 0,-2 2-1,-5 3 0,2-2 0,1-4-1,-5-5 0,1-3 0,-3-6 0,0-10 0,-1-12-1,1 10-1,-1-10 0,3-13 0,-2 3 0,-5-9-1,0 0 1,-1-2 0,-4 1 0,-5 2 1,-3 1 1,-4 3 1,-1 3 1,1 10 0,-5 2 1,3 5 0,0 2 0,7 5 0,2 2 0,10 2 0,3 2-2,10-2 0,6-2-1,6 1 1,1-1-2,4-8 0,2 0-4,-7-7-5,9 2-15,-4-5-12,-4-5-1,0-3 0,-5-6 2</inkml:trace>
  <inkml:trace contextRef="#ctx0" brushRef="#br1" timeOffset="144380.2581">18267 9538 53,'0'0'35,"0"0"0,10 15 0,-6 1-21,-5-3-5,6 9-2,-4-4-2,2 3-2,-2-2-1,2 0-3,1-1-3,-5-9-8,6 0-18,-5-9-6,0 0-1,0 0 0</inkml:trace>
  <inkml:trace contextRef="#ctx0" brushRef="#br1" timeOffset="144555.2681">18286 9439 66,'-10'-17'36,"10"17"-1,0 0 1,-13-3-28,13 3-6,6 17-10,-8-3-21,3-4-6,4 5-1,-3-2 0</inkml:trace>
  <inkml:trace contextRef="#ctx0" brushRef="#br1" timeOffset="145141.3014">18434 9331 65,'5'-15'34,"-5"15"-1,11 2-10,-11-2-16,10 19-1,-4-3-1,1 8-3,2 3-2,-3 5 0,0 3 0,-3-1-1,2 5 0,-4-6-1,1-1-3,-4-5 2,2-4-1,-2-9 1,0-2-1,2-12 1,0 0 0,-9 0 1,9 0 2,-7-17 0,5 3 1,-3 4 0,4-5 2,3 3 1,0-1 0,-2 13 0,16-20 0,-2 14 1,-1-3-1,4 1-1,0 1 1,3 3-1,-1-2 1,1 1-1,-5 1 0,3 2 0,-6-1 0,5 4-1,-7 1 1,1-1-1,-11-1-1,12 13 1,-12-13 0,7 14-1,-5-5 1,0 5-1,-4-2 0,2 4 0,-1-2 0,-3-3 0,1 1-3,2-3-1,2 4-4,-1-13-9,0 0-23,0 0 0,-6-11 0,12 2 0</inkml:trace>
  <inkml:trace contextRef="#ctx0" brushRef="#br1" timeOffset="145336.3128">18744 9368 69,'0'0'37,"-12"0"-1,12 0 1,2 10-28,-2-10-6,0 0-7,20 17-11,-7-7-21,-1-5 0,7 4-1,-6-6 1</inkml:trace>
  <inkml:trace contextRef="#ctx0" brushRef="#br1" timeOffset="145738.3358">18921 9458 25,'0'0'32,"-13"19"1,3-9 0,4 4-14,1 6-7,-4-6-2,8 7-2,-3-1-4,6-3-1,1-3-1,6 0-1,1-7 0,3-3 1,2-1-1,1-8-1,2-3 1,0 1 0,0-4 0,-2-5-1,-3 0 1,-4-1-1,-4-3 1,-3 3 0,-9-1 0,0 0 0,-10 2 0,0 6 0,-4 4 0,1 3 0,-1 7-1,0 3 0,7 3-1,1 3-2,7 4-2,3-7-5,12 4-8,-1-3-9,4-3-8,10 1-2,-3-7 3</inkml:trace>
  <inkml:trace contextRef="#ctx0" brushRef="#br1" timeOffset="146078.3552">19116 9482 34,'6'-14'34,"-6"14"1,14-12-8,-14 12-5,0 0-4,0 0-6,0 0-5,0 0-2,-4 18-2,2-4-2,1-2 0,1 2 0,2 0-1,3-3 0,-5-11 0,11 12 1,-11-12-1,17 2 0,-6-5 1,1-3-1,1-3 0,0 2 0,1 3 0,-2 1 1,-2 2 0,0 1-1,-10 0 1,9 15-1,-9-3-1,-1 3-3,1-15-10,-14 22-24,9-7 1,-4-5-1,1 0 1</inkml:trace>
  <inkml:trace contextRef="#ctx0" brushRef="#br1" timeOffset="148235.4786">13543 9372 0,'0'0'13,"0"0"-1,0 0-12,0 0-5,0 0-10</inkml:trace>
  <inkml:trace contextRef="#ctx0" brushRef="#br1" timeOffset="148794.5106">13509 9389 3,'0'0'8,"0"0"-1,0 0-2,0 0-1,0 0 0,9 12 2,-9-12 0,0 0 1,0 0 1,0 0 0,0 0 0,0 0-1,0 0 0,0 0-2,0 0 0,0 0-1,0 0 0,0 0-1,0 0 0,0 0 0,10-10 1,-10 10-1,12-14 1,-3 3 0,4-2 1,1-1-1,4-3 0,1-2 0,2 0 0,0-3 0,1 3-1,-2-3 0,2 8 0,-5-5 0,0 7 0,-4 0-1,-3 3 0,-10 9-1,14-13-1,-14 13 1,0 0-2,0 0-2,0 0-3,12-6-4,-12 6-6,0 0-12,0 0-5,0 0 0,0 0 1</inkml:trace>
  <inkml:trace contextRef="#ctx0" brushRef="#br1" timeOffset="149109.5286">13757 9084 15,'0'0'28,"0"0"1,0 0-5,0 0-5,0 0-2,16-8-4,-16 8-2,22-5-3,-10 1 0,7 3-2,-6-2-2,0 6-1,-1-1-1,-3 1 0,-9-3-1,9 13-1,-9-2 2,-4 0-1,-1 3-1,0-2 0,-2 1-1,0-1-5,5 5-13,2-5-16,0-12-1,1 12 0,-1-12 0</inkml:trace>
  <inkml:trace contextRef="#ctx0" brushRef="#br1" timeOffset="151107.6429">19379 9190 33,'17'4'32,"-7"0"3,4 9-1,3 4-16,-6 0-4,12 15 0,-9-1-5,4 11-3,-6 3-1,-2 9-2,-4 3-2,-6 1-1,-6 1-3,-8-9-10,-6-2-25,4-3 1,-8-12-1,1-6 1</inkml:trace>
  <inkml:trace contextRef="#ctx0" brushRef="#br1" timeOffset="152872.7438">549 10410 49,'0'0'33,"0"0"-8,0 0 1,0 0-5,0 0-5,0 0-4,0 0-1,0 0-4,0 0-1,10 50-2,-10-50 0,2 69-1,-2-69-2,2 75 1,-2-75-2,1 78 0,-1-78-1,2 65-1,-2-65-4,0 0-5,0 0-10,8 50-19,-8-50 2,0 0-2,0 0 3</inkml:trace>
  <inkml:trace contextRef="#ctx0" brushRef="#br1" timeOffset="153227.7641">501 10445 57,'0'0'38,"0"0"1,0 0 0,3-52-25,-3 52-2,0 0-2,0 0-4,52-37-2,-52 37-1,0 0-1,79-15-1,-79 15 1,63-3-1,-63 3-1,56 11 1,-56-11-1,0 0-1,50 36 0,-50-36 0,0 0 0,-22 65 0,22-65 0,-51 43 0,51-43 0,-66 42 1,66-42 1,-62 22-2,62-22 1,0 0-1,0 0-2,0 0-7,0 0-29,0 0 1,0 0-1,49-7-1</inkml:trace>
  <inkml:trace contextRef="#ctx0" brushRef="#br1" timeOffset="153687.7904">896 10541 87,'0'0'37,"0"0"1,0 0 0,0 0-32,0 0-1,0 0-1,0 0-3,0 0 0,15 62-1,-15-62-1,16 53 1,-16-53-2,0 0 1,10 64-1,-10-64 1,0 0 0,0 0 0,0 0 1,0 0 0,0 0 1,0 0-1,-33-56 1,33 56-1,0 0 2,8-70-2,-8 70 2,0 0-1,31-55-1,-31 55 1,0 0 0,0 0-1,52-29 1,-52 29-1,0 0 1,0 0 0,0 0-1,0 0 0,0 0-1,0 0-2,0 0-6,0 0-20,0 0-10,0 0 1,0 0-1</inkml:trace>
  <inkml:trace contextRef="#ctx0" brushRef="#br1" timeOffset="154147.8168">1273 10520 48,'-12'4'35,"-6"7"1,18-11 2,0 0-20,-55 44-5,55-44-3,0 0-2,-40 66-2,35-42-4,6-3 1,12-1-4,2-5 2,5-6-2,3-3 1,4-4-1,0-4 1,0-7 1,-2-2-1,-9-5 0,-2-3 0,-4-1 0,-7-1 0,-7-1 1,-5 0-2,-6 3 1,-4 2 1,-1 2-1,-4 7-1,24 8 1,-51-6-2,51 6-5,0 0-13,-50 31-19,48-17 1,3 1-1,10-3 1</inkml:trace>
  <inkml:trace contextRef="#ctx0" brushRef="#br1" timeOffset="154569.8409">1598 10592 69,'-9'-9'39,"-5"10"-1,-3 0 2,-2-8-16,3 16-19,-1-1-1,2 4-1,1 2-1,5 2-1,3 4 0,6-2-1,0 3 0,4-3 0,3-2 0,7-4 0,5-1 1,-1-7-1,4-5 0,1-3 0,1-7 0,-1-4 0,-3-3 0,-5-3 1,-5-3-2,-4 1 2,-6-1-2,-8 3 2,-5 0-1,-4 4 0,-5 5 0,0 6-1,-2 3 1,0 2-1,3 8-3,5 0-2,8 12-9,1-3-19,13 0-4,7-1-1,6-2 0</inkml:trace>
  <inkml:trace contextRef="#ctx0" brushRef="#br1" timeOffset="154897.8595">1998 10349 81,'-4'-21'39,"-4"3"0,-3 2 1,-8 1-31,7 11-2,-7 0 0,3 4-3,-1 3-2,3 7 0,0 4 0,3 4 0,3 3-1,2 5 0,4 3-2,2 5 1,4 1 0,3 2 0,1-1-1,2 2-1,-1-2 1,-1-2-2,2 0-1,-4-10-5,3 5-11,-5-10-21,-3-9 1,-1-10 0,0 0 1</inkml:trace>
  <inkml:trace contextRef="#ctx0" brushRef="#br1" timeOffset="155103.8713">1766 10683 80,'0'0'39,"0"0"-1,0 0 1,12-16-29,8 13-3,1-3-3,2-4-2,5 5-9,-7-6-14,1 3-19,3 5 0,-9-3 0,-5 6 1</inkml:trace>
  <inkml:trace contextRef="#ctx0" brushRef="#br1" timeOffset="155712.9063">340 10964 62,'0'0'37,"0"0"0,0 0 3,0 0-25,68-3-5,-13-3 0,9-6-2,17 5-1,14-7-2,9 2-3,11-4 0,6 5-1,2 1 0,-1-1-1,-3 4 0,-7 3 1,-8 3-2,-10 1 1,-15 4 0,-9 1-1,-17 0 1,-8 4-1,-11 1 0,-9-2 0,-9 2 0,-16-10-3,15 16-6,-15-16-30,0 0-1,-14-2 1,5-8-1</inkml:trace>
  <inkml:trace contextRef="#ctx0" brushRef="#br1" timeOffset="156234.9361">2205 10540 98,'0'0'39,"0"0"2,0 0-2,0 0-33,0 0-5,0 0-5,9 5-21,-9-5-16,12 8 2,-12-8-2,12 12 2</inkml:trace>
  <inkml:trace contextRef="#ctx0" brushRef="#br1" timeOffset="156414.9463">2255 10664 80,'2'9'39,"-2"-9"-1,0 0 1,7 11-31,-7-11-3,0 0-5,9 10-16,0-5-22,-9-5 0,0 0-1,0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2011-02-28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23C-B908-4BE6-B759-298985D67EA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2011-02-28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2011-02-28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2011-02-28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2011-02-28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2011-02-28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2011-02-28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2011-02-28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2011-02-28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2011-02-28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2011-02-28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2011-02-28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2011-02-28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15.emf"/><Relationship Id="rId4" Type="http://schemas.openxmlformats.org/officeDocument/2006/relationships/customXml" Target="../ink/ink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Rice's%20theore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customXml" Target="../ink/ink20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5" Type="http://schemas.openxmlformats.org/officeDocument/2006/relationships/image" Target="../media/image21.emf"/><Relationship Id="rId4" Type="http://schemas.openxmlformats.org/officeDocument/2006/relationships/customXml" Target="../ink/ink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5.emf"/><Relationship Id="rId4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80.emf"/><Relationship Id="rId7" Type="http://schemas.openxmlformats.org/officeDocument/2006/relationships/image" Target="../media/image1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9.emf"/><Relationship Id="rId4" Type="http://schemas.openxmlformats.org/officeDocument/2006/relationships/customXml" Target="../ink/ink10.xml"/><Relationship Id="rId9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 on relational semantics</a:t>
            </a:r>
          </a:p>
          <a:p>
            <a:r>
              <a:rPr lang="en-US" dirty="0" smtClean="0"/>
              <a:t>Exercises on logic and relations</a:t>
            </a:r>
          </a:p>
          <a:p>
            <a:r>
              <a:rPr lang="en-US" dirty="0" smtClean="0"/>
              <a:t>Labs on using Isabelle to do proofs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Validity and </a:t>
            </a:r>
            <a:r>
              <a:rPr lang="en-US" dirty="0" err="1" smtClean="0"/>
              <a:t>Satisfiability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2960" y="1253880"/>
              <a:ext cx="8888400" cy="4429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00" y="1245240"/>
                <a:ext cx="8908920" cy="44506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/>
          <p:cNvSpPr/>
          <p:nvPr/>
        </p:nvSpPr>
        <p:spPr>
          <a:xfrm>
            <a:off x="228600" y="6059269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 is valid      </a:t>
            </a:r>
            <a:r>
              <a:rPr lang="en-US" dirty="0" smtClean="0">
                <a:sym typeface="Wingdings" pitchFamily="2" charset="2"/>
              </a:rPr>
              <a:t></a:t>
            </a:r>
            <a:r>
              <a:rPr lang="en-US" dirty="0" smtClean="0"/>
              <a:t>  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F  is </a:t>
            </a:r>
            <a:r>
              <a:rPr lang="en-US" dirty="0" err="1" smtClean="0"/>
              <a:t>unsatisfiable</a:t>
            </a:r>
            <a:endParaRPr lang="en-US" dirty="0" smtClean="0"/>
          </a:p>
          <a:p>
            <a:r>
              <a:rPr lang="en-US" dirty="0" smtClean="0"/>
              <a:t>F is invalid   </a:t>
            </a:r>
            <a:r>
              <a:rPr lang="en-US" dirty="0" smtClean="0">
                <a:sym typeface="Wingdings" pitchFamily="2" charset="2"/>
              </a:rPr>
              <a:t>    </a:t>
            </a:r>
            <a:r>
              <a:rPr lang="en-US" dirty="0">
                <a:sym typeface="Symbol"/>
              </a:rPr>
              <a:t></a:t>
            </a:r>
            <a:r>
              <a:rPr lang="en-US" dirty="0"/>
              <a:t>F  </a:t>
            </a:r>
            <a:r>
              <a:rPr lang="en-US" dirty="0" smtClean="0"/>
              <a:t>is </a:t>
            </a:r>
            <a:r>
              <a:rPr lang="en-US" dirty="0" err="1" smtClean="0"/>
              <a:t>satisfiable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188240" y="2907000"/>
              <a:ext cx="3971520" cy="3023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75640" y="2894760"/>
                <a:ext cx="3999240" cy="30441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4038840" y="6059269"/>
            <a:ext cx="5105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 is invalid  </a:t>
            </a:r>
            <a:r>
              <a:rPr lang="en-US" dirty="0" smtClean="0">
                <a:sym typeface="Wingdings" pitchFamily="2" charset="2"/>
              </a:rPr>
              <a:t></a:t>
            </a: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not the case that </a:t>
            </a:r>
            <a:r>
              <a:rPr lang="en-US" dirty="0" smtClean="0"/>
              <a:t>F is valid</a:t>
            </a:r>
          </a:p>
          <a:p>
            <a:r>
              <a:rPr lang="en-US" dirty="0" smtClean="0"/>
              <a:t>F is </a:t>
            </a:r>
            <a:r>
              <a:rPr lang="en-US" dirty="0" err="1" smtClean="0"/>
              <a:t>unsatisfiable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 </a:t>
            </a:r>
            <a:r>
              <a:rPr lang="en-US" dirty="0">
                <a:sym typeface="Symbol"/>
              </a:rPr>
              <a:t>not the case that </a:t>
            </a:r>
            <a:r>
              <a:rPr lang="en-US" dirty="0"/>
              <a:t>F </a:t>
            </a:r>
            <a:r>
              <a:rPr lang="en-US" dirty="0" smtClean="0"/>
              <a:t>is </a:t>
            </a:r>
            <a:r>
              <a:rPr lang="en-US" dirty="0" err="1" smtClean="0"/>
              <a:t>satisfiable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3870000" y="6083280"/>
              <a:ext cx="35280" cy="696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55960" y="6080400"/>
                <a:ext cx="55080" cy="71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22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656"/>
            <a:ext cx="8229600" cy="893944"/>
          </a:xfrm>
        </p:spPr>
        <p:txBody>
          <a:bodyPr/>
          <a:lstStyle/>
          <a:p>
            <a:r>
              <a:rPr lang="en-US" dirty="0" smtClean="0"/>
              <a:t>Verification-Condition Generation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68582"/>
            <a:ext cx="2209799" cy="553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0400" y="914400"/>
            <a:ext cx="5943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Steps in Verification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generate formulas implying program correctness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attempt to prove formulas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if formula is </a:t>
            </a:r>
            <a:r>
              <a:rPr lang="en-US" sz="2000" dirty="0" smtClean="0"/>
              <a:t>valid, </a:t>
            </a:r>
            <a:r>
              <a:rPr lang="en-US" sz="2000" dirty="0"/>
              <a:t>program is correct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if formula has a counterexample, it indicates one of these: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/>
              <a:t>error in the program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/>
              <a:t>error in the property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/>
              <a:t>error in auxiliary statements (e.g. loop invariants)</a:t>
            </a:r>
          </a:p>
          <a:p>
            <a:r>
              <a:rPr lang="en-US" sz="2000" b="1" dirty="0"/>
              <a:t>Terminology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generated formulas: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i="1" dirty="0" smtClean="0"/>
              <a:t>verification </a:t>
            </a:r>
            <a:r>
              <a:rPr lang="en-US" sz="2000" i="1" dirty="0"/>
              <a:t>conditions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generation process: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	</a:t>
            </a:r>
            <a:r>
              <a:rPr lang="en-US" sz="2000" b="1" i="1" dirty="0" smtClean="0"/>
              <a:t>verification-condition </a:t>
            </a:r>
            <a:r>
              <a:rPr lang="en-US" sz="2000" b="1" i="1" dirty="0"/>
              <a:t>generation</a:t>
            </a:r>
            <a:endParaRPr lang="en-US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program </a:t>
            </a:r>
            <a:r>
              <a:rPr lang="en-US" sz="2000" dirty="0" smtClean="0"/>
              <a:t>that generates </a:t>
            </a:r>
            <a:r>
              <a:rPr lang="en-US" sz="2000" dirty="0"/>
              <a:t>formulas: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i="1" dirty="0" smtClean="0"/>
              <a:t>verification-condition </a:t>
            </a:r>
            <a:r>
              <a:rPr lang="en-US" sz="2000" i="1" dirty="0"/>
              <a:t>generator</a:t>
            </a:r>
            <a:r>
              <a:rPr lang="en-US" sz="2000" dirty="0"/>
              <a:t> (VCG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33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Programming Language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447800"/>
            <a:ext cx="20217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 = T</a:t>
            </a:r>
          </a:p>
          <a:p>
            <a:r>
              <a:rPr lang="en-US" sz="2400" dirty="0"/>
              <a:t>if (F) c1 else c2</a:t>
            </a:r>
          </a:p>
          <a:p>
            <a:r>
              <a:rPr lang="en-US" sz="2400" dirty="0"/>
              <a:t>c1 ; c2</a:t>
            </a:r>
          </a:p>
          <a:p>
            <a:r>
              <a:rPr lang="en-US" sz="2400" dirty="0"/>
              <a:t>while (F) c1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657600"/>
            <a:ext cx="69926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 ::=  x=T | (if (F) c else c) | c ; c | (while (F) c)</a:t>
            </a:r>
          </a:p>
          <a:p>
            <a:r>
              <a:rPr lang="en-US" sz="2400" dirty="0"/>
              <a:t> T ::= K | V | (T + T) | (T - T) | (K * T) | (T / K) | (T % K)</a:t>
            </a:r>
          </a:p>
          <a:p>
            <a:r>
              <a:rPr lang="en-US" sz="2400" dirty="0"/>
              <a:t> F ::= (T</a:t>
            </a:r>
            <a:r>
              <a:rPr lang="en-US" sz="2400" dirty="0" smtClean="0"/>
              <a:t>==T</a:t>
            </a:r>
            <a:r>
              <a:rPr lang="en-US" sz="2400" dirty="0"/>
              <a:t>) | (T &lt; T) | (T &gt; T) | (~F) | (F </a:t>
            </a:r>
            <a:r>
              <a:rPr lang="en-US" sz="2400" dirty="0" smtClean="0"/>
              <a:t>&amp;&amp; </a:t>
            </a:r>
            <a:r>
              <a:rPr lang="en-US" sz="2400" dirty="0"/>
              <a:t>F) | (</a:t>
            </a:r>
            <a:r>
              <a:rPr lang="en-US" sz="2400" dirty="0" smtClean="0"/>
              <a:t>F || F</a:t>
            </a:r>
            <a:r>
              <a:rPr lang="en-US" sz="2400" dirty="0"/>
              <a:t>)</a:t>
            </a:r>
          </a:p>
          <a:p>
            <a:r>
              <a:rPr lang="en-US" sz="2400" dirty="0"/>
              <a:t> V ::= x | y | z | ...</a:t>
            </a:r>
          </a:p>
          <a:p>
            <a:r>
              <a:rPr lang="en-US" sz="2400" dirty="0"/>
              <a:t> K ::= 0 | 1 | 2 | ...</a:t>
            </a:r>
          </a:p>
        </p:txBody>
      </p:sp>
    </p:spTree>
    <p:extLst>
      <p:ext uri="{BB962C8B-B14F-4D97-AF65-F5344CB8AC3E}">
        <p14:creationId xmlns:p14="http://schemas.microsoft.com/office/powerpoint/2010/main" val="12369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Program and its Syntax Tree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19127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while (x &gt; 1) {</a:t>
            </a:r>
          </a:p>
          <a:p>
            <a:r>
              <a:rPr lang="en-US" sz="2400" dirty="0"/>
              <a:t>  if (x % 2 = 0) </a:t>
            </a:r>
          </a:p>
          <a:p>
            <a:r>
              <a:rPr lang="en-US" sz="2400" dirty="0"/>
              <a:t>    x = x / 2</a:t>
            </a:r>
          </a:p>
          <a:p>
            <a:r>
              <a:rPr lang="en-US" sz="2400" dirty="0"/>
              <a:t>  else </a:t>
            </a:r>
          </a:p>
          <a:p>
            <a:r>
              <a:rPr lang="en-US" sz="2400" dirty="0"/>
              <a:t>    x = 3 * x + 1</a:t>
            </a:r>
          </a:p>
          <a:p>
            <a:r>
              <a:rPr lang="en-US" sz="2400" dirty="0"/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025160" y="2395080"/>
              <a:ext cx="4302720" cy="2444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8320" y="2388240"/>
                <a:ext cx="4321440" cy="246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86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Remark: Turing-Completeness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1010245"/>
            <a:ext cx="8839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This </a:t>
            </a:r>
            <a:r>
              <a:rPr lang="en-US" sz="2200" dirty="0"/>
              <a:t>language is Turing-complete 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it </a:t>
            </a:r>
            <a:r>
              <a:rPr lang="en-US" sz="2200" dirty="0"/>
              <a:t>subsumes counter machines, which are known to be Turing-complete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every </a:t>
            </a:r>
            <a:r>
              <a:rPr lang="en-US" sz="2200" dirty="0"/>
              <a:t>possible program (Turing machine) can be </a:t>
            </a:r>
            <a:r>
              <a:rPr lang="en-US" sz="2200" dirty="0" smtClean="0"/>
              <a:t>encoded </a:t>
            </a:r>
            <a:r>
              <a:rPr lang="en-US" sz="2200" dirty="0"/>
              <a:t>into computation </a:t>
            </a:r>
            <a:r>
              <a:rPr lang="en-US" sz="2200" dirty="0" smtClean="0"/>
              <a:t>on </a:t>
            </a:r>
            <a:r>
              <a:rPr lang="en-US" sz="2200" dirty="0"/>
              <a:t>integers </a:t>
            </a:r>
            <a:r>
              <a:rPr lang="en-US" sz="2200" dirty="0" smtClean="0"/>
              <a:t>(computed </a:t>
            </a:r>
            <a:r>
              <a:rPr lang="en-US" sz="2200" dirty="0"/>
              <a:t>integers can become very large)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the </a:t>
            </a:r>
            <a:r>
              <a:rPr lang="en-US" sz="2200" dirty="0"/>
              <a:t>problem of taking a program and checking whether it terminates is </a:t>
            </a:r>
            <a:r>
              <a:rPr lang="en-US" sz="2200" dirty="0" err="1"/>
              <a:t>undecidable</a:t>
            </a:r>
            <a:endParaRPr lang="en-US" sz="2200" dirty="0"/>
          </a:p>
          <a:p>
            <a:pPr>
              <a:buFont typeface="Arial"/>
              <a:buChar char="•"/>
            </a:pPr>
            <a:r>
              <a:rPr lang="en-US" sz="2200" dirty="0" smtClean="0">
                <a:hlinkClick r:id="rId2" tooltip="http://en.wikipedia.org/wiki/Rice%27s%20theorem"/>
              </a:rPr>
              <a:t> Rice's </a:t>
            </a:r>
            <a:r>
              <a:rPr lang="en-US" sz="2200" dirty="0">
                <a:hlinkClick r:id="rId2" tooltip="http://en.wikipedia.org/wiki/Rice%27s%20theorem"/>
              </a:rPr>
              <a:t>theorem</a:t>
            </a:r>
            <a:r>
              <a:rPr lang="en-US" sz="2200" dirty="0"/>
              <a:t>: all properties of programs that are expressed in terms of the results that the programs compute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(</a:t>
            </a:r>
            <a:r>
              <a:rPr lang="en-US" sz="2200" dirty="0"/>
              <a:t>and not in terms of the structure of programs) </a:t>
            </a:r>
            <a:r>
              <a:rPr lang="en-US" sz="2200" dirty="0" smtClean="0"/>
              <a:t> are </a:t>
            </a:r>
            <a:r>
              <a:rPr lang="en-US" sz="2200" dirty="0" err="1"/>
              <a:t>undecidable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In </a:t>
            </a:r>
            <a:r>
              <a:rPr lang="en-US" sz="2200" dirty="0"/>
              <a:t>real programming languages we have bounded integers, but we have other sources of </a:t>
            </a:r>
            <a:r>
              <a:rPr lang="en-US" sz="2200" dirty="0" err="1" smtClean="0"/>
              <a:t>unboundedness</a:t>
            </a:r>
            <a:r>
              <a:rPr lang="en-US" sz="2200" dirty="0" smtClean="0"/>
              <a:t>, e.g.</a:t>
            </a:r>
            <a:endParaRPr lang="en-US" sz="2200" dirty="0"/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bignums</a:t>
            </a:r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 example</a:t>
            </a:r>
            <a:r>
              <a:rPr lang="en-US" sz="2200" dirty="0"/>
              <a:t>: sizes of linked lists and other containers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program </a:t>
            </a:r>
            <a:r>
              <a:rPr lang="en-US" sz="2200" dirty="0"/>
              <a:t>syntax trees for an interpreter or compiler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 (</a:t>
            </a:r>
            <a:r>
              <a:rPr lang="en-US" sz="2200" dirty="0"/>
              <a:t>would like to handle programs of any </a:t>
            </a:r>
            <a:r>
              <a:rPr lang="en-US" sz="2200" dirty="0" smtClean="0"/>
              <a:t>size!)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614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Semantics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68582"/>
            <a:ext cx="2209799" cy="553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025440" y="1479240"/>
              <a:ext cx="4922640" cy="2250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6080" y="1467720"/>
                <a:ext cx="4947840" cy="22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035520" y="2344680"/>
              <a:ext cx="5662080" cy="4000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21120" y="2341800"/>
                <a:ext cx="5691600" cy="40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64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64400" y="1366200"/>
              <a:ext cx="7057800" cy="3191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3240" y="1353240"/>
                <a:ext cx="7081200" cy="32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01120" y="5110560"/>
              <a:ext cx="8182080" cy="1321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0320" y="5103360"/>
                <a:ext cx="8207280" cy="13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064840" y="1336320"/>
              <a:ext cx="1173240" cy="2346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56200" y="1323360"/>
                <a:ext cx="1190160" cy="237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78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Why Relations</a:t>
            </a:r>
            <a:endParaRPr lang="en-US"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52400" y="1570953"/>
            <a:ext cx="8839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meaning is, in general, an arbitrary 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relation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Therefore: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For certain states there will be no results. </a:t>
            </a:r>
            <a:b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In particular, if a computation starting at a state does not terminate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For certain states there will be multiple results.</a:t>
            </a:r>
            <a:b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his means command execution starting in state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will sometimes compute one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and sometimes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other result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b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Verification of such program must account for both possibilities.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Multiple results are important for modeling e.g. concurrency, as well as approximating behavior that we do not know </a:t>
            </a:r>
            <a:b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(e.g. what the operating system or environment will do, </a:t>
            </a:r>
            <a:b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or what the result of complex computation is)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Guarded Command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assume(F)  - stop execution if F does not hold</a:t>
            </a:r>
            <a:br>
              <a:rPr lang="en-US" dirty="0" smtClean="0"/>
            </a:br>
            <a:r>
              <a:rPr lang="en-US" dirty="0" smtClean="0"/>
              <a:t>		   pretend execution never happened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s1 [] s2       - do either s1 or s2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s*                - execute s zero, once, or more times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70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Guarded Commands and Relations -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x = T				{(</a:t>
            </a:r>
            <a:r>
              <a:rPr lang="en-US" dirty="0" err="1" smtClean="0"/>
              <a:t>x,T</a:t>
            </a:r>
            <a:r>
              <a:rPr lang="en-US" dirty="0" smtClean="0"/>
              <a:t>) | true }</a:t>
            </a:r>
          </a:p>
          <a:p>
            <a:pPr marL="0" indent="0">
              <a:buNone/>
            </a:pPr>
            <a:r>
              <a:rPr lang="en-US" dirty="0" smtClean="0"/>
              <a:t>				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gets more complex for more variables</a:t>
            </a:r>
            <a:br>
              <a:rPr lang="en-US" sz="2200" dirty="0" smtClean="0">
                <a:solidFill>
                  <a:prstClr val="black"/>
                </a:solidFill>
              </a:rPr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assume(F)			</a:t>
            </a:r>
            <a:r>
              <a:rPr lang="el-GR" dirty="0" smtClean="0"/>
              <a:t>Δ</a:t>
            </a:r>
            <a:r>
              <a:rPr lang="en-US" baseline="-25000" dirty="0" smtClean="0"/>
              <a:t>S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/>
              <a:t>	</a:t>
            </a:r>
            <a:r>
              <a:rPr lang="en-US" sz="2200" dirty="0" smtClean="0"/>
              <a:t>S is set of values for which F is true</a:t>
            </a:r>
            <a:br>
              <a:rPr lang="en-US" sz="2200" dirty="0" smtClean="0"/>
            </a:br>
            <a:r>
              <a:rPr lang="en-US" sz="2200" dirty="0" smtClean="0"/>
              <a:t>				(satisfying assignments of F)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s*				r*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 [] s</a:t>
            </a:r>
            <a:r>
              <a:rPr lang="en-US" baseline="-25000" dirty="0" smtClean="0"/>
              <a:t>2</a:t>
            </a:r>
            <a:r>
              <a:rPr lang="en-US" dirty="0" smtClean="0"/>
              <a:t>			r</a:t>
            </a:r>
            <a:r>
              <a:rPr lang="en-US" baseline="-25000" dirty="0" smtClean="0"/>
              <a:t>1</a:t>
            </a:r>
            <a:r>
              <a:rPr lang="en-US" dirty="0" smtClean="0"/>
              <a:t> U r</a:t>
            </a:r>
            <a:r>
              <a:rPr lang="en-US" baseline="-25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762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" y="381001"/>
            <a:ext cx="9144000" cy="1600199"/>
          </a:xfrm>
        </p:spPr>
        <p:txBody>
          <a:bodyPr>
            <a:normAutofit/>
          </a:bodyPr>
          <a:lstStyle/>
          <a:p>
            <a:r>
              <a:rPr lang="en-US" dirty="0" smtClean="0"/>
              <a:t>Synthesis, Analysis, and Verification</a:t>
            </a:r>
            <a:br>
              <a:rPr lang="en-US" dirty="0" smtClean="0"/>
            </a:br>
            <a:r>
              <a:rPr lang="en-US" sz="3200" dirty="0"/>
              <a:t>Lecture </a:t>
            </a:r>
            <a:r>
              <a:rPr lang="en-US" sz="3200" dirty="0" smtClean="0"/>
              <a:t>02a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962400"/>
            <a:ext cx="8458200" cy="2133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Lectures: 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</a:rPr>
              <a:t>Viktor </a:t>
            </a:r>
            <a:r>
              <a:rPr lang="en-US" sz="3600" b="1" dirty="0" err="1" smtClean="0">
                <a:solidFill>
                  <a:schemeClr val="tx1"/>
                </a:solidFill>
              </a:rPr>
              <a:t>Kuncak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2514600"/>
            <a:ext cx="8610600" cy="114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Relational Semantics</a:t>
            </a:r>
          </a:p>
        </p:txBody>
      </p:sp>
      <p:pic>
        <p:nvPicPr>
          <p:cNvPr id="11" name="Picture 6" descr="epfl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1"/>
            <a:ext cx="2364826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for More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8288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x,y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y = x + 1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613160" y="2434680"/>
              <a:ext cx="6557040" cy="1644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9480" y="2420280"/>
                <a:ext cx="6586560" cy="167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4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‘if’ condition using assume and []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143000" cy="167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if (F) </a:t>
            </a:r>
            <a:br>
              <a:rPr lang="en-US" dirty="0" smtClean="0"/>
            </a:br>
            <a:r>
              <a:rPr lang="en-US" dirty="0" smtClean="0"/>
              <a:t>  s1 </a:t>
            </a:r>
            <a:br>
              <a:rPr lang="en-US" dirty="0" smtClean="0"/>
            </a:br>
            <a:r>
              <a:rPr lang="en-US" dirty="0" smtClean="0"/>
              <a:t>else </a:t>
            </a:r>
            <a:br>
              <a:rPr lang="en-US" dirty="0" smtClean="0"/>
            </a:br>
            <a:r>
              <a:rPr lang="en-US" dirty="0" smtClean="0"/>
              <a:t>  s2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05400" y="1676400"/>
            <a:ext cx="2895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(assume(F); s1)</a:t>
            </a:r>
            <a:br>
              <a:rPr lang="en-US" dirty="0" smtClean="0"/>
            </a:br>
            <a:r>
              <a:rPr lang="en-US" dirty="0" smtClean="0"/>
              <a:t>     []</a:t>
            </a:r>
            <a:br>
              <a:rPr lang="en-US" dirty="0" smtClean="0"/>
            </a:br>
            <a:r>
              <a:rPr lang="en-US" dirty="0" smtClean="0"/>
              <a:t>(assume(</a:t>
            </a:r>
            <a:r>
              <a:rPr lang="en-US" dirty="0" smtClean="0">
                <a:latin typeface="Gulim"/>
                <a:ea typeface="Gulim"/>
                <a:sym typeface="Symbol"/>
              </a:rPr>
              <a:t></a:t>
            </a:r>
            <a:r>
              <a:rPr lang="en-US" dirty="0" smtClean="0"/>
              <a:t>F); s2)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392480" y="3505680"/>
              <a:ext cx="3312360" cy="2269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8800" y="3493800"/>
                <a:ext cx="3338280" cy="22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246640" y="3479760"/>
              <a:ext cx="2126880" cy="1072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4760" y="3474360"/>
                <a:ext cx="2152800" cy="109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1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y is absolute value of x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295400" cy="1828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if (x&gt;0) </a:t>
            </a:r>
            <a:br>
              <a:rPr lang="en-US" dirty="0" smtClean="0"/>
            </a:br>
            <a:r>
              <a:rPr lang="en-US" dirty="0" smtClean="0"/>
              <a:t>  y = x</a:t>
            </a:r>
            <a:br>
              <a:rPr lang="en-US" dirty="0" smtClean="0"/>
            </a:br>
            <a:r>
              <a:rPr lang="en-US" dirty="0" smtClean="0"/>
              <a:t>else </a:t>
            </a:r>
            <a:br>
              <a:rPr lang="en-US" dirty="0" smtClean="0"/>
            </a:br>
            <a:r>
              <a:rPr lang="en-US" dirty="0" smtClean="0"/>
              <a:t>  y = -x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19600" y="1524000"/>
            <a:ext cx="4038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(assume(x&gt;0); y=x)</a:t>
            </a:r>
            <a:br>
              <a:rPr lang="en-US" dirty="0" smtClean="0"/>
            </a:br>
            <a:r>
              <a:rPr lang="en-US" dirty="0" smtClean="0"/>
              <a:t>     []</a:t>
            </a:r>
            <a:br>
              <a:rPr lang="en-US" dirty="0" smtClean="0"/>
            </a:br>
            <a:r>
              <a:rPr lang="en-US" dirty="0" smtClean="0"/>
              <a:t>(assume(</a:t>
            </a:r>
            <a:r>
              <a:rPr lang="en-US" dirty="0" smtClean="0">
                <a:latin typeface="Gulim"/>
                <a:ea typeface="Gulim"/>
                <a:sym typeface="Symbol"/>
              </a:rPr>
              <a:t></a:t>
            </a:r>
            <a:r>
              <a:rPr lang="en-US" dirty="0" smtClean="0"/>
              <a:t>(x&gt;0)); y=-x)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86720" y="3620520"/>
              <a:ext cx="6060600" cy="1609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200" y="3608280"/>
                <a:ext cx="6083640" cy="16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73600" y="1540080"/>
              <a:ext cx="8255160" cy="4962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600" y="1536840"/>
                <a:ext cx="8276040" cy="498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16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(calculating absolute value)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70640" y="853200"/>
              <a:ext cx="8078400" cy="5717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600" y="844920"/>
                <a:ext cx="8097840" cy="573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4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 </a:t>
            </a:r>
            <a:r>
              <a:rPr lang="en-US" dirty="0" smtClean="0">
                <a:sym typeface="Wingdings" pitchFamily="2" charset="2"/>
              </a:rPr>
              <a:t> c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50920" y="341280"/>
              <a:ext cx="7822080" cy="6108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520" y="327600"/>
                <a:ext cx="7851960" cy="612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43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‘while’ using assume and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600200" cy="12953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while (F) </a:t>
            </a:r>
            <a:br>
              <a:rPr lang="en-US" dirty="0" smtClean="0"/>
            </a:br>
            <a:r>
              <a:rPr lang="en-US" dirty="0" smtClean="0"/>
              <a:t>  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05400" y="1447800"/>
            <a:ext cx="2895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(assume(F); s)*</a:t>
            </a:r>
            <a:br>
              <a:rPr lang="en-US" dirty="0" smtClean="0"/>
            </a:br>
            <a:r>
              <a:rPr lang="en-US" dirty="0" smtClean="0"/>
              <a:t>     []</a:t>
            </a:r>
            <a:br>
              <a:rPr lang="en-US" dirty="0" smtClean="0"/>
            </a:br>
            <a:r>
              <a:rPr lang="en-US" dirty="0" smtClean="0"/>
              <a:t>assume(</a:t>
            </a:r>
            <a:r>
              <a:rPr lang="en-US" dirty="0" smtClean="0">
                <a:latin typeface="Gulim"/>
                <a:ea typeface="Gulim"/>
                <a:sym typeface="Symbol"/>
              </a:rPr>
              <a:t></a:t>
            </a:r>
            <a:r>
              <a:rPr lang="en-US" dirty="0" smtClean="0"/>
              <a:t>F)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73480" y="3426840"/>
              <a:ext cx="3611880" cy="1053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8720" y="3416040"/>
                <a:ext cx="3640680" cy="107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99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Relations and Functions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7920" y="1259280"/>
              <a:ext cx="8056080" cy="1679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680" y="1245960"/>
                <a:ext cx="8082360" cy="170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24440" y="3269160"/>
              <a:ext cx="1305720" cy="2420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360" y="3257640"/>
                <a:ext cx="1328040" cy="24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01880" y="3162600"/>
              <a:ext cx="5321160" cy="2500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280" y="3154320"/>
                <a:ext cx="5340600" cy="252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99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Updates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52160" y="3124200"/>
              <a:ext cx="7866720" cy="1703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160" y="3118800"/>
                <a:ext cx="7889040" cy="17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94360" y="1371600"/>
              <a:ext cx="5525640" cy="4332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280" y="1364040"/>
                <a:ext cx="5549040" cy="434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82320" y="5781960"/>
              <a:ext cx="5024880" cy="672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1880" y="5772240"/>
                <a:ext cx="5043960" cy="69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9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Property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92040" y="1358280"/>
              <a:ext cx="7713000" cy="1842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2320" y="1352520"/>
                <a:ext cx="7734960" cy="18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78960" y="2937600"/>
              <a:ext cx="8113680" cy="3255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6440" y="2921400"/>
                <a:ext cx="8130240" cy="328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24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Transitive Closure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2400" y="952920"/>
              <a:ext cx="6909120" cy="2994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440" y="942480"/>
                <a:ext cx="6935760" cy="30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16720" y="2552040"/>
              <a:ext cx="7656120" cy="2043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3760" y="2548440"/>
                <a:ext cx="7675200" cy="20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617760" y="6197400"/>
              <a:ext cx="4217400" cy="260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5880" y="6190200"/>
                <a:ext cx="42332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078920" y="1418400"/>
              <a:ext cx="5220000" cy="4345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6680" y="1404720"/>
                <a:ext cx="5237640" cy="436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00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proof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32640" y="925200"/>
              <a:ext cx="6839280" cy="5575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840" y="921240"/>
                <a:ext cx="6863400" cy="55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86120" y="245880"/>
              <a:ext cx="8245800" cy="5641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720" y="240840"/>
                <a:ext cx="8259480" cy="56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71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and Verification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447800" y="1897061"/>
            <a:ext cx="6647512" cy="4038599"/>
            <a:chOff x="2048933" y="1676400"/>
            <a:chExt cx="6351179" cy="3657599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8933" y="1676400"/>
              <a:ext cx="5265528" cy="3657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268566" y="3105834"/>
              <a:ext cx="21315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auxiliary information</a:t>
              </a:r>
            </a:p>
            <a:p>
              <a:r>
                <a:rPr lang="en-US" dirty="0" smtClean="0"/>
                <a:t>(hints, proof steps)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stCxn id="4" idx="1"/>
            </p:cNvCxnSpPr>
            <p:nvPr/>
          </p:nvCxnSpPr>
          <p:spPr>
            <a:xfrm flipH="1">
              <a:off x="5257800" y="3429000"/>
              <a:ext cx="1010766" cy="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11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656"/>
            <a:ext cx="8229600" cy="893944"/>
          </a:xfrm>
        </p:spPr>
        <p:txBody>
          <a:bodyPr/>
          <a:lstStyle/>
          <a:p>
            <a:r>
              <a:rPr lang="en-US" dirty="0" smtClean="0"/>
              <a:t>Verification-Condition Generation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68582"/>
            <a:ext cx="2209799" cy="553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0400" y="914400"/>
            <a:ext cx="5791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Steps in Verification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generate formulas implying program correctness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attempt to prove formulas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if formula is </a:t>
            </a:r>
            <a:r>
              <a:rPr lang="en-US" sz="2000" b="1" dirty="0" smtClean="0"/>
              <a:t>valid</a:t>
            </a:r>
            <a:r>
              <a:rPr lang="en-US" sz="2000" dirty="0" smtClean="0"/>
              <a:t>, </a:t>
            </a:r>
            <a:r>
              <a:rPr lang="en-US" sz="2000" dirty="0"/>
              <a:t>program is correct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if formula has a </a:t>
            </a:r>
            <a:r>
              <a:rPr lang="en-US" sz="2000" b="1" dirty="0"/>
              <a:t>counterexample</a:t>
            </a:r>
            <a:r>
              <a:rPr lang="en-US" sz="2000" dirty="0"/>
              <a:t>, it indicates one of these: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/>
              <a:t>error in the program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/>
              <a:t>error in the property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/>
              <a:t>error in auxiliary statements (e.g. loop invariants)</a:t>
            </a:r>
          </a:p>
          <a:p>
            <a:r>
              <a:rPr lang="en-US" sz="2000" b="1" dirty="0"/>
              <a:t>Terminology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generated formulas: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i="1" dirty="0" smtClean="0"/>
              <a:t>verification </a:t>
            </a:r>
            <a:r>
              <a:rPr lang="en-US" sz="2000" i="1" dirty="0"/>
              <a:t>conditions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generation process: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i="1" dirty="0" smtClean="0"/>
              <a:t>verification-condition </a:t>
            </a:r>
            <a:r>
              <a:rPr lang="en-US" sz="2000" i="1" dirty="0"/>
              <a:t>generation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program </a:t>
            </a:r>
            <a:r>
              <a:rPr lang="en-US" sz="2000" dirty="0" smtClean="0"/>
              <a:t>that generates </a:t>
            </a:r>
            <a:r>
              <a:rPr lang="en-US" sz="2000" dirty="0"/>
              <a:t>formulas: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i="1" dirty="0" smtClean="0"/>
              <a:t>verification-condition </a:t>
            </a:r>
            <a:r>
              <a:rPr lang="en-US" sz="2000" i="1" dirty="0"/>
              <a:t>generator</a:t>
            </a:r>
            <a:r>
              <a:rPr lang="en-US" sz="2000" dirty="0"/>
              <a:t> (VCG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7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10071</TotalTime>
  <Words>577</Words>
  <Application>Microsoft Office PowerPoint</Application>
  <PresentationFormat>On-screen Show (4:3)</PresentationFormat>
  <Paragraphs>114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This Week</vt:lpstr>
      <vt:lpstr>Synthesis, Analysis, and Verification Lecture 02a</vt:lpstr>
      <vt:lpstr>More Relations and Functions</vt:lpstr>
      <vt:lpstr>Function Updates</vt:lpstr>
      <vt:lpstr>A Simple Property</vt:lpstr>
      <vt:lpstr>Transitive Closure</vt:lpstr>
      <vt:lpstr>proof</vt:lpstr>
      <vt:lpstr>Analysis and Verification</vt:lpstr>
      <vt:lpstr>Verification-Condition Generation</vt:lpstr>
      <vt:lpstr>Validity and Satisfiability</vt:lpstr>
      <vt:lpstr>Verification-Condition Generation</vt:lpstr>
      <vt:lpstr>Simple Programming Language</vt:lpstr>
      <vt:lpstr>Simple Program and its Syntax Tree</vt:lpstr>
      <vt:lpstr>Remark: Turing-Completeness</vt:lpstr>
      <vt:lpstr>Relational Semantics</vt:lpstr>
      <vt:lpstr>Examples</vt:lpstr>
      <vt:lpstr>Why Relations</vt:lpstr>
      <vt:lpstr>Guarded Command Language</vt:lpstr>
      <vt:lpstr>Guarded Commands and Relations - Idea</vt:lpstr>
      <vt:lpstr>Assignment for More Variables</vt:lpstr>
      <vt:lpstr>‘if’ condition using assume and []</vt:lpstr>
      <vt:lpstr>Example: y is absolute value of x</vt:lpstr>
      <vt:lpstr>(calculating absolute value)</vt:lpstr>
      <vt:lpstr>guards</vt:lpstr>
      <vt:lpstr>‘while’ using assume and *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Procedures for Algebraic Data Types with Abstractions</dc:title>
  <dc:creator>psuter</dc:creator>
  <cp:lastModifiedBy>kuncak</cp:lastModifiedBy>
  <cp:revision>928</cp:revision>
  <dcterms:created xsi:type="dcterms:W3CDTF">2009-12-16T09:41:49Z</dcterms:created>
  <dcterms:modified xsi:type="dcterms:W3CDTF">2011-02-28T16:10:37Z</dcterms:modified>
</cp:coreProperties>
</file>