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30279975" cy="42808525"/>
  <p:notesSz cx="9601200" cy="15087600"/>
  <p:embeddedFontLst>
    <p:embeddedFont>
      <p:font typeface="Helvetica" pitchFamily="34" charset="0"/>
      <p:regular r:id="rId3"/>
      <p:bold r:id="rId4"/>
      <p:italic r:id="rId5"/>
      <p:boldItalic r:id="rId6"/>
    </p:embeddedFont>
    <p:embeddedFont>
      <p:font typeface="Narkisim" pitchFamily="34" charset="-79"/>
      <p:regular r:id="rId7"/>
    </p:embeddedFont>
    <p:embeddedFont>
      <p:font typeface="Microsoft Sans Serif" pitchFamily="34" charset="0"/>
      <p:regular r:id="rId8"/>
    </p:embeddedFont>
    <p:embeddedFont>
      <p:font typeface="Verdana" pitchFamily="34" charset="0"/>
      <p:regular r:id="rId9"/>
      <p:bold r:id="rId10"/>
      <p:italic r:id="rId11"/>
      <p:boldItalic r:id="rId12"/>
    </p:embeddedFont>
  </p:embeddedFont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8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1830388" indent="-1373188" algn="l" rtl="0" fontAlgn="base">
      <a:spcBef>
        <a:spcPct val="0"/>
      </a:spcBef>
      <a:spcAft>
        <a:spcPct val="0"/>
      </a:spcAft>
      <a:defRPr sz="8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3660775" indent="-2746375" algn="l" rtl="0" fontAlgn="base">
      <a:spcBef>
        <a:spcPct val="0"/>
      </a:spcBef>
      <a:spcAft>
        <a:spcPct val="0"/>
      </a:spcAft>
      <a:defRPr sz="8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5491163" indent="-4119563" algn="l" rtl="0" fontAlgn="base">
      <a:spcBef>
        <a:spcPct val="0"/>
      </a:spcBef>
      <a:spcAft>
        <a:spcPct val="0"/>
      </a:spcAft>
      <a:defRPr sz="8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7321550" indent="-5492750" algn="l" rtl="0" fontAlgn="base">
      <a:spcBef>
        <a:spcPct val="0"/>
      </a:spcBef>
      <a:spcAft>
        <a:spcPct val="0"/>
      </a:spcAft>
      <a:defRPr sz="8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8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8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8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8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9499"/>
    <a:srgbClr val="FEA4F5"/>
    <a:srgbClr val="71ACB1"/>
    <a:srgbClr val="5CA1A6"/>
    <a:srgbClr val="87C5D1"/>
    <a:srgbClr val="E2B9FB"/>
    <a:srgbClr val="FEA8F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2845" autoAdjust="0"/>
    <p:restoredTop sz="94660"/>
  </p:normalViewPr>
  <p:slideViewPr>
    <p:cSldViewPr>
      <p:cViewPr varScale="1">
        <p:scale>
          <a:sx n="14" d="100"/>
          <a:sy n="14" d="100"/>
        </p:scale>
        <p:origin x="-3012" y="-258"/>
      </p:cViewPr>
      <p:guideLst>
        <p:guide orient="horz" pos="13483"/>
        <p:guide pos="95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446C85-748E-4716-9550-74AD2830793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1E7230-8C0A-4DA8-BAC7-40B3D67380B9}">
      <dgm:prSet phldrT="[Text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Easier Programming</a:t>
          </a:r>
          <a:endParaRPr lang="en-US" dirty="0">
            <a:solidFill>
              <a:schemeClr val="tx1"/>
            </a:solidFill>
          </a:endParaRPr>
        </a:p>
      </dgm:t>
    </dgm:pt>
    <dgm:pt modelId="{70667B03-81CD-4D44-9A2A-9BAA872E98E9}" type="parTrans" cxnId="{6DD1E9C5-6901-451C-9955-D41685CD4DFE}">
      <dgm:prSet/>
      <dgm:spPr/>
      <dgm:t>
        <a:bodyPr/>
        <a:lstStyle/>
        <a:p>
          <a:endParaRPr lang="en-US"/>
        </a:p>
      </dgm:t>
    </dgm:pt>
    <dgm:pt modelId="{E99C6627-8329-4A36-B78A-7B3A1F65BFD3}" type="sibTrans" cxnId="{6DD1E9C5-6901-451C-9955-D41685CD4DFE}">
      <dgm:prSet/>
      <dgm:spPr/>
      <dgm:t>
        <a:bodyPr/>
        <a:lstStyle/>
        <a:p>
          <a:endParaRPr lang="en-US"/>
        </a:p>
      </dgm:t>
    </dgm:pt>
    <dgm:pt modelId="{49010088-F8BA-4E54-92FF-5FEBBA08386B}">
      <dgm:prSet phldrT="[Text]"/>
      <dgm:spPr/>
      <dgm:t>
        <a:bodyPr/>
        <a:lstStyle/>
        <a:p>
          <a:r>
            <a:rPr lang="en-US" dirty="0" smtClean="0"/>
            <a:t>Easier to reuse API </a:t>
          </a:r>
          <a:r>
            <a:rPr lang="en-US" dirty="0" smtClean="0"/>
            <a:t>libraries</a:t>
          </a:r>
          <a:endParaRPr lang="en-US" dirty="0"/>
        </a:p>
      </dgm:t>
    </dgm:pt>
    <dgm:pt modelId="{82990901-F7D3-4D52-BE51-CD9908D38D7A}" type="parTrans" cxnId="{A218D12E-EAE7-4E32-9258-F8DB78844A19}">
      <dgm:prSet/>
      <dgm:spPr/>
      <dgm:t>
        <a:bodyPr/>
        <a:lstStyle/>
        <a:p>
          <a:endParaRPr lang="en-US"/>
        </a:p>
      </dgm:t>
    </dgm:pt>
    <dgm:pt modelId="{7C8998DF-EA7A-4B08-8CBE-3E4246A37819}" type="sibTrans" cxnId="{A218D12E-EAE7-4E32-9258-F8DB78844A19}">
      <dgm:prSet/>
      <dgm:spPr/>
      <dgm:t>
        <a:bodyPr/>
        <a:lstStyle/>
        <a:p>
          <a:endParaRPr lang="en-US"/>
        </a:p>
      </dgm:t>
    </dgm:pt>
    <dgm:pt modelId="{A35CCA30-8149-41BE-B872-C16F3ED0F6A8}">
      <dgm:prSet phldrT="[Text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Synthesis</a:t>
          </a:r>
          <a:br>
            <a:rPr lang="en-US" dirty="0" smtClean="0">
              <a:solidFill>
                <a:schemeClr val="tx1"/>
              </a:solidFill>
            </a:rPr>
          </a:br>
          <a:r>
            <a:rPr lang="en-US" dirty="0" smtClean="0">
              <a:solidFill>
                <a:schemeClr val="tx1"/>
              </a:solidFill>
            </a:rPr>
            <a:t>Technique</a:t>
          </a:r>
        </a:p>
      </dgm:t>
    </dgm:pt>
    <dgm:pt modelId="{14264FE7-3330-4BB4-9609-9598FC75E80A}" type="parTrans" cxnId="{58BB3658-1B42-43FE-900F-3CD9FAA30A92}">
      <dgm:prSet/>
      <dgm:spPr/>
      <dgm:t>
        <a:bodyPr/>
        <a:lstStyle/>
        <a:p>
          <a:endParaRPr lang="en-US"/>
        </a:p>
      </dgm:t>
    </dgm:pt>
    <dgm:pt modelId="{52741904-53D5-4F1B-9A1E-955033DC9F5B}" type="sibTrans" cxnId="{58BB3658-1B42-43FE-900F-3CD9FAA30A92}">
      <dgm:prSet/>
      <dgm:spPr/>
      <dgm:t>
        <a:bodyPr/>
        <a:lstStyle/>
        <a:p>
          <a:endParaRPr lang="en-US"/>
        </a:p>
      </dgm:t>
    </dgm:pt>
    <dgm:pt modelId="{734C75A6-50D9-4E0E-BD38-A18821CC0CCA}">
      <dgm:prSet phldrT="[Text]"/>
      <dgm:spPr/>
      <dgm:t>
        <a:bodyPr/>
        <a:lstStyle/>
        <a:p>
          <a:r>
            <a:rPr lang="en-US" dirty="0" smtClean="0"/>
            <a:t>Uses type information</a:t>
          </a:r>
          <a:endParaRPr lang="en-US" dirty="0"/>
        </a:p>
      </dgm:t>
    </dgm:pt>
    <dgm:pt modelId="{10860690-F273-4A55-9472-3B1DD89A5A84}" type="parTrans" cxnId="{FC3BD713-504D-4F00-8022-82DB677E544D}">
      <dgm:prSet/>
      <dgm:spPr/>
      <dgm:t>
        <a:bodyPr/>
        <a:lstStyle/>
        <a:p>
          <a:endParaRPr lang="en-US"/>
        </a:p>
      </dgm:t>
    </dgm:pt>
    <dgm:pt modelId="{8654134E-84BF-4E90-8548-72E15D8160E8}" type="sibTrans" cxnId="{FC3BD713-504D-4F00-8022-82DB677E544D}">
      <dgm:prSet/>
      <dgm:spPr/>
      <dgm:t>
        <a:bodyPr/>
        <a:lstStyle/>
        <a:p>
          <a:endParaRPr lang="en-US"/>
        </a:p>
      </dgm:t>
    </dgm:pt>
    <dgm:pt modelId="{8B1CCFEF-188D-4A81-9F34-575CA019884F}">
      <dgm:prSet phldrT="[Text]"/>
      <dgm:spPr/>
      <dgm:t>
        <a:bodyPr/>
        <a:lstStyle/>
        <a:p>
          <a:r>
            <a:rPr lang="en-US" dirty="0" smtClean="0"/>
            <a:t>Resolution algorithm with weights</a:t>
          </a:r>
          <a:endParaRPr lang="en-US" dirty="0"/>
        </a:p>
      </dgm:t>
    </dgm:pt>
    <dgm:pt modelId="{17B12853-ED29-42A9-9EDC-794EAC8D9257}" type="parTrans" cxnId="{BD188201-E1FA-466B-A7B8-67E9282C7696}">
      <dgm:prSet/>
      <dgm:spPr/>
      <dgm:t>
        <a:bodyPr/>
        <a:lstStyle/>
        <a:p>
          <a:endParaRPr lang="en-US"/>
        </a:p>
      </dgm:t>
    </dgm:pt>
    <dgm:pt modelId="{A2E015B8-88FC-49F5-9E9C-84D0DFA0892B}" type="sibTrans" cxnId="{BD188201-E1FA-466B-A7B8-67E9282C7696}">
      <dgm:prSet/>
      <dgm:spPr/>
      <dgm:t>
        <a:bodyPr/>
        <a:lstStyle/>
        <a:p>
          <a:endParaRPr lang="en-US"/>
        </a:p>
      </dgm:t>
    </dgm:pt>
    <dgm:pt modelId="{D15BDE0D-5F8F-4C07-8C30-9C8BF2E56B9C}">
      <dgm:prSet phldrT="[Text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Learning</a:t>
          </a:r>
          <a:endParaRPr lang="en-US" dirty="0">
            <a:solidFill>
              <a:schemeClr val="tx1"/>
            </a:solidFill>
          </a:endParaRPr>
        </a:p>
      </dgm:t>
    </dgm:pt>
    <dgm:pt modelId="{792DC305-8AF4-42E9-8C0A-610C8ECF740C}" type="parTrans" cxnId="{49188FFE-C9D0-45F8-B9DB-503E2E2EC2B2}">
      <dgm:prSet/>
      <dgm:spPr/>
      <dgm:t>
        <a:bodyPr/>
        <a:lstStyle/>
        <a:p>
          <a:endParaRPr lang="en-US"/>
        </a:p>
      </dgm:t>
    </dgm:pt>
    <dgm:pt modelId="{05163461-50FB-48B2-8AED-784A8B479E8F}" type="sibTrans" cxnId="{49188FFE-C9D0-45F8-B9DB-503E2E2EC2B2}">
      <dgm:prSet/>
      <dgm:spPr/>
      <dgm:t>
        <a:bodyPr/>
        <a:lstStyle/>
        <a:p>
          <a:endParaRPr lang="en-US"/>
        </a:p>
      </dgm:t>
    </dgm:pt>
    <dgm:pt modelId="{3D141727-06D9-41FF-B25F-81D33B0AEDE8}">
      <dgm:prSet phldrT="[Text]"/>
      <dgm:spPr/>
      <dgm:t>
        <a:bodyPr/>
        <a:lstStyle/>
        <a:p>
          <a:r>
            <a:rPr lang="en-US" b="0" dirty="0" smtClean="0"/>
            <a:t>Uses source code corpus to </a:t>
          </a:r>
          <a:r>
            <a:rPr lang="en-US" b="0" dirty="0" smtClean="0"/>
            <a:t>learn weights</a:t>
          </a:r>
          <a:endParaRPr lang="en-US" b="0" dirty="0"/>
        </a:p>
      </dgm:t>
    </dgm:pt>
    <dgm:pt modelId="{E34A4558-31CA-4780-8886-0111CEFCB164}" type="parTrans" cxnId="{74130EDB-5A34-4A86-920A-22639CB3C871}">
      <dgm:prSet/>
      <dgm:spPr/>
      <dgm:t>
        <a:bodyPr/>
        <a:lstStyle/>
        <a:p>
          <a:endParaRPr lang="en-US"/>
        </a:p>
      </dgm:t>
    </dgm:pt>
    <dgm:pt modelId="{BDDB5141-790A-471D-9D7C-4671A922D653}" type="sibTrans" cxnId="{74130EDB-5A34-4A86-920A-22639CB3C871}">
      <dgm:prSet/>
      <dgm:spPr/>
      <dgm:t>
        <a:bodyPr/>
        <a:lstStyle/>
        <a:p>
          <a:endParaRPr lang="en-US"/>
        </a:p>
      </dgm:t>
    </dgm:pt>
    <dgm:pt modelId="{4E34AEE2-0EAB-4B30-A97D-90A2A0C8262A}">
      <dgm:prSet phldrT="[Text]"/>
      <dgm:spPr/>
      <dgm:t>
        <a:bodyPr/>
        <a:lstStyle/>
        <a:p>
          <a:r>
            <a:rPr lang="en-US" dirty="0" smtClean="0"/>
            <a:t>Supports</a:t>
          </a:r>
          <a:endParaRPr lang="en-US" dirty="0"/>
        </a:p>
      </dgm:t>
    </dgm:pt>
    <dgm:pt modelId="{5F654CF7-D386-45FD-91A6-F5FEBA0D4EE8}" type="parTrans" cxnId="{60F1594C-64E1-4105-BE0D-5794628E8094}">
      <dgm:prSet/>
      <dgm:spPr/>
      <dgm:t>
        <a:bodyPr/>
        <a:lstStyle/>
        <a:p>
          <a:endParaRPr lang="en-US"/>
        </a:p>
      </dgm:t>
    </dgm:pt>
    <dgm:pt modelId="{E906D73D-0C5E-4F24-A467-A6315EA3CD86}" type="sibTrans" cxnId="{60F1594C-64E1-4105-BE0D-5794628E8094}">
      <dgm:prSet/>
      <dgm:spPr/>
      <dgm:t>
        <a:bodyPr/>
        <a:lstStyle/>
        <a:p>
          <a:endParaRPr lang="en-US"/>
        </a:p>
      </dgm:t>
    </dgm:pt>
    <dgm:pt modelId="{CDA33D93-F820-4C6D-8FF0-C4AC6924BE06}">
      <dgm:prSet phldrT="[Text]"/>
      <dgm:spPr/>
      <dgm:t>
        <a:bodyPr/>
        <a:lstStyle/>
        <a:p>
          <a:r>
            <a:rPr lang="en-US" dirty="0" smtClean="0"/>
            <a:t>generic types</a:t>
          </a:r>
          <a:endParaRPr lang="en-US" dirty="0"/>
        </a:p>
      </dgm:t>
    </dgm:pt>
    <dgm:pt modelId="{9635DAF3-0907-458B-BF76-414B6EC25B29}" type="parTrans" cxnId="{38E268C1-3527-4BC0-AF15-787DACDBBD48}">
      <dgm:prSet/>
      <dgm:spPr/>
      <dgm:t>
        <a:bodyPr/>
        <a:lstStyle/>
        <a:p>
          <a:endParaRPr lang="en-US"/>
        </a:p>
      </dgm:t>
    </dgm:pt>
    <dgm:pt modelId="{A44FA4B5-06AB-45F1-A072-352DD6266772}" type="sibTrans" cxnId="{38E268C1-3527-4BC0-AF15-787DACDBBD48}">
      <dgm:prSet/>
      <dgm:spPr/>
      <dgm:t>
        <a:bodyPr/>
        <a:lstStyle/>
        <a:p>
          <a:endParaRPr lang="en-US"/>
        </a:p>
      </dgm:t>
    </dgm:pt>
    <dgm:pt modelId="{7961E8BA-75CC-42D3-A702-AE52B17E231E}">
      <dgm:prSet phldrT="[Text]"/>
      <dgm:spPr/>
      <dgm:t>
        <a:bodyPr/>
        <a:lstStyle/>
        <a:p>
          <a:r>
            <a:rPr lang="en-US" dirty="0" smtClean="0"/>
            <a:t>higher-order functions</a:t>
          </a:r>
          <a:endParaRPr lang="en-US" dirty="0"/>
        </a:p>
      </dgm:t>
    </dgm:pt>
    <dgm:pt modelId="{8F40BDB9-8B57-4A9C-B706-FB8DB72A6225}" type="parTrans" cxnId="{A9888590-263D-466B-8672-4DC610D7DB8C}">
      <dgm:prSet/>
      <dgm:spPr/>
      <dgm:t>
        <a:bodyPr/>
        <a:lstStyle/>
        <a:p>
          <a:endParaRPr lang="en-US"/>
        </a:p>
      </dgm:t>
    </dgm:pt>
    <dgm:pt modelId="{53E72EFC-C39E-4778-B0B9-9F84E4F0A96A}" type="sibTrans" cxnId="{A9888590-263D-466B-8672-4DC610D7DB8C}">
      <dgm:prSet/>
      <dgm:spPr/>
      <dgm:t>
        <a:bodyPr/>
        <a:lstStyle/>
        <a:p>
          <a:endParaRPr lang="en-US"/>
        </a:p>
      </dgm:t>
    </dgm:pt>
    <dgm:pt modelId="{F58C173D-9AE1-4B57-A5F1-B70F911C2F3C}">
      <dgm:prSet phldrT="[Text]"/>
      <dgm:spPr/>
      <dgm:t>
        <a:bodyPr/>
        <a:lstStyle/>
        <a:p>
          <a:r>
            <a:rPr lang="en-US" b="0" dirty="0" smtClean="0"/>
            <a:t>improve the quality of generated snippets</a:t>
          </a:r>
          <a:endParaRPr lang="en-US" b="0" dirty="0"/>
        </a:p>
      </dgm:t>
    </dgm:pt>
    <dgm:pt modelId="{421E7A21-EA9C-483E-9424-4C74DDC93ED9}" type="parTrans" cxnId="{9DA98E50-FA7B-4191-AEB3-67905DCE7A12}">
      <dgm:prSet/>
      <dgm:spPr/>
      <dgm:t>
        <a:bodyPr/>
        <a:lstStyle/>
        <a:p>
          <a:endParaRPr lang="en-US"/>
        </a:p>
      </dgm:t>
    </dgm:pt>
    <dgm:pt modelId="{CC5DAD03-B032-4F0A-B3E4-BF7AECC331C2}" type="sibTrans" cxnId="{9DA98E50-FA7B-4191-AEB3-67905DCE7A12}">
      <dgm:prSet/>
      <dgm:spPr/>
      <dgm:t>
        <a:bodyPr/>
        <a:lstStyle/>
        <a:p>
          <a:endParaRPr lang="en-US"/>
        </a:p>
      </dgm:t>
    </dgm:pt>
    <dgm:pt modelId="{0FFEF4D8-03B5-4746-A85C-01DB9695189D}" type="pres">
      <dgm:prSet presAssocID="{36446C85-748E-4716-9550-74AD2830793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A26F2D-E9D3-4499-B96A-6CEDE8C4FA98}" type="pres">
      <dgm:prSet presAssocID="{A01E7230-8C0A-4DA8-BAC7-40B3D67380B9}" presName="linNode" presStyleCnt="0"/>
      <dgm:spPr/>
    </dgm:pt>
    <dgm:pt modelId="{6CA4FE2F-7EEE-4E9B-80EC-BE9D266E35DF}" type="pres">
      <dgm:prSet presAssocID="{A01E7230-8C0A-4DA8-BAC7-40B3D67380B9}" presName="parentText" presStyleLbl="node1" presStyleIdx="0" presStyleCnt="3" custScaleY="188406" custLinFactNeighborY="-1760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505B60-EF49-4FA2-B3F3-9BD4FEB3E546}" type="pres">
      <dgm:prSet presAssocID="{A01E7230-8C0A-4DA8-BAC7-40B3D67380B9}" presName="descendantText" presStyleLbl="alignAccFollowNode1" presStyleIdx="0" presStyleCnt="3" custScaleY="2050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64B4A9-9475-4619-B3E9-E33573F3581A}" type="pres">
      <dgm:prSet presAssocID="{E99C6627-8329-4A36-B78A-7B3A1F65BFD3}" presName="sp" presStyleCnt="0"/>
      <dgm:spPr/>
    </dgm:pt>
    <dgm:pt modelId="{65EA72A5-B901-4EA8-935B-81D9BFC865B7}" type="pres">
      <dgm:prSet presAssocID="{A35CCA30-8149-41BE-B872-C16F3ED0F6A8}" presName="linNode" presStyleCnt="0"/>
      <dgm:spPr/>
    </dgm:pt>
    <dgm:pt modelId="{C46CBE11-5BBF-4313-9D64-BE7B08ED7610}" type="pres">
      <dgm:prSet presAssocID="{A35CCA30-8149-41BE-B872-C16F3ED0F6A8}" presName="parentText" presStyleLbl="node1" presStyleIdx="1" presStyleCnt="3" custLinFactNeighborY="13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732B86-51EF-4397-9E0F-34FF0BF0A9DF}" type="pres">
      <dgm:prSet presAssocID="{A35CCA30-8149-41BE-B872-C16F3ED0F6A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1311E-C4D5-454B-9002-65FD07E6F198}" type="pres">
      <dgm:prSet presAssocID="{52741904-53D5-4F1B-9A1E-955033DC9F5B}" presName="sp" presStyleCnt="0"/>
      <dgm:spPr/>
    </dgm:pt>
    <dgm:pt modelId="{2180613E-78F3-496A-9463-6791DF0687F4}" type="pres">
      <dgm:prSet presAssocID="{D15BDE0D-5F8F-4C07-8C30-9C8BF2E56B9C}" presName="linNode" presStyleCnt="0"/>
      <dgm:spPr/>
    </dgm:pt>
    <dgm:pt modelId="{068F974E-429B-434F-82BC-7F5B8136F8F8}" type="pres">
      <dgm:prSet presAssocID="{D15BDE0D-5F8F-4C07-8C30-9C8BF2E56B9C}" presName="parentText" presStyleLbl="node1" presStyleIdx="2" presStyleCnt="3" custScaleY="114204" custLinFactNeighborX="-4461" custLinFactNeighborY="-302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8578C0-4CE0-4BA7-A279-605C9C9FF160}" type="pres">
      <dgm:prSet presAssocID="{D15BDE0D-5F8F-4C07-8C30-9C8BF2E56B9C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3BD713-504D-4F00-8022-82DB677E544D}" srcId="{A35CCA30-8149-41BE-B872-C16F3ED0F6A8}" destId="{734C75A6-50D9-4E0E-BD38-A18821CC0CCA}" srcOrd="0" destOrd="0" parTransId="{10860690-F273-4A55-9472-3B1DD89A5A84}" sibTransId="{8654134E-84BF-4E90-8548-72E15D8160E8}"/>
    <dgm:cxn modelId="{BD188201-E1FA-466B-A7B8-67E9282C7696}" srcId="{A35CCA30-8149-41BE-B872-C16F3ED0F6A8}" destId="{8B1CCFEF-188D-4A81-9F34-575CA019884F}" srcOrd="1" destOrd="0" parTransId="{17B12853-ED29-42A9-9EDC-794EAC8D9257}" sibTransId="{A2E015B8-88FC-49F5-9E9C-84D0DFA0892B}"/>
    <dgm:cxn modelId="{60F1594C-64E1-4105-BE0D-5794628E8094}" srcId="{A01E7230-8C0A-4DA8-BAC7-40B3D67380B9}" destId="{4E34AEE2-0EAB-4B30-A97D-90A2A0C8262A}" srcOrd="1" destOrd="0" parTransId="{5F654CF7-D386-45FD-91A6-F5FEBA0D4EE8}" sibTransId="{E906D73D-0C5E-4F24-A467-A6315EA3CD86}"/>
    <dgm:cxn modelId="{38E268C1-3527-4BC0-AF15-787DACDBBD48}" srcId="{4E34AEE2-0EAB-4B30-A97D-90A2A0C8262A}" destId="{CDA33D93-F820-4C6D-8FF0-C4AC6924BE06}" srcOrd="0" destOrd="0" parTransId="{9635DAF3-0907-458B-BF76-414B6EC25B29}" sibTransId="{A44FA4B5-06AB-45F1-A072-352DD6266772}"/>
    <dgm:cxn modelId="{1D908413-F10F-4A33-AF83-E935CCA39AE2}" type="presOf" srcId="{D15BDE0D-5F8F-4C07-8C30-9C8BF2E56B9C}" destId="{068F974E-429B-434F-82BC-7F5B8136F8F8}" srcOrd="0" destOrd="0" presId="urn:microsoft.com/office/officeart/2005/8/layout/vList5"/>
    <dgm:cxn modelId="{1E6D929B-988A-4B83-A710-AA0C7833DCA0}" type="presOf" srcId="{4E34AEE2-0EAB-4B30-A97D-90A2A0C8262A}" destId="{F1505B60-EF49-4FA2-B3F3-9BD4FEB3E546}" srcOrd="0" destOrd="1" presId="urn:microsoft.com/office/officeart/2005/8/layout/vList5"/>
    <dgm:cxn modelId="{A9888590-263D-466B-8672-4DC610D7DB8C}" srcId="{4E34AEE2-0EAB-4B30-A97D-90A2A0C8262A}" destId="{7961E8BA-75CC-42D3-A702-AE52B17E231E}" srcOrd="1" destOrd="0" parTransId="{8F40BDB9-8B57-4A9C-B706-FB8DB72A6225}" sibTransId="{53E72EFC-C39E-4778-B0B9-9F84E4F0A96A}"/>
    <dgm:cxn modelId="{A218D12E-EAE7-4E32-9258-F8DB78844A19}" srcId="{A01E7230-8C0A-4DA8-BAC7-40B3D67380B9}" destId="{49010088-F8BA-4E54-92FF-5FEBBA08386B}" srcOrd="0" destOrd="0" parTransId="{82990901-F7D3-4D52-BE51-CD9908D38D7A}" sibTransId="{7C8998DF-EA7A-4B08-8CBE-3E4246A37819}"/>
    <dgm:cxn modelId="{CD531F90-6B93-43FC-8A0C-4F0671C729FD}" type="presOf" srcId="{734C75A6-50D9-4E0E-BD38-A18821CC0CCA}" destId="{0E732B86-51EF-4397-9E0F-34FF0BF0A9DF}" srcOrd="0" destOrd="0" presId="urn:microsoft.com/office/officeart/2005/8/layout/vList5"/>
    <dgm:cxn modelId="{7B54A102-43C2-47C5-98A4-82ACB4A0C719}" type="presOf" srcId="{A01E7230-8C0A-4DA8-BAC7-40B3D67380B9}" destId="{6CA4FE2F-7EEE-4E9B-80EC-BE9D266E35DF}" srcOrd="0" destOrd="0" presId="urn:microsoft.com/office/officeart/2005/8/layout/vList5"/>
    <dgm:cxn modelId="{58BB3658-1B42-43FE-900F-3CD9FAA30A92}" srcId="{36446C85-748E-4716-9550-74AD2830793D}" destId="{A35CCA30-8149-41BE-B872-C16F3ED0F6A8}" srcOrd="1" destOrd="0" parTransId="{14264FE7-3330-4BB4-9609-9598FC75E80A}" sibTransId="{52741904-53D5-4F1B-9A1E-955033DC9F5B}"/>
    <dgm:cxn modelId="{89F68C49-6833-41C3-811A-893CD564E710}" type="presOf" srcId="{7961E8BA-75CC-42D3-A702-AE52B17E231E}" destId="{F1505B60-EF49-4FA2-B3F3-9BD4FEB3E546}" srcOrd="0" destOrd="3" presId="urn:microsoft.com/office/officeart/2005/8/layout/vList5"/>
    <dgm:cxn modelId="{74130EDB-5A34-4A86-920A-22639CB3C871}" srcId="{D15BDE0D-5F8F-4C07-8C30-9C8BF2E56B9C}" destId="{3D141727-06D9-41FF-B25F-81D33B0AEDE8}" srcOrd="0" destOrd="0" parTransId="{E34A4558-31CA-4780-8886-0111CEFCB164}" sibTransId="{BDDB5141-790A-471D-9D7C-4671A922D653}"/>
    <dgm:cxn modelId="{6356BCA3-FFD7-498C-85A7-F07A199EE4C6}" type="presOf" srcId="{A35CCA30-8149-41BE-B872-C16F3ED0F6A8}" destId="{C46CBE11-5BBF-4313-9D64-BE7B08ED7610}" srcOrd="0" destOrd="0" presId="urn:microsoft.com/office/officeart/2005/8/layout/vList5"/>
    <dgm:cxn modelId="{736C5681-7157-4564-A2D5-6864A00D2638}" type="presOf" srcId="{49010088-F8BA-4E54-92FF-5FEBBA08386B}" destId="{F1505B60-EF49-4FA2-B3F3-9BD4FEB3E546}" srcOrd="0" destOrd="0" presId="urn:microsoft.com/office/officeart/2005/8/layout/vList5"/>
    <dgm:cxn modelId="{622ADA5B-0761-4976-9D55-9E5A7D456EAD}" type="presOf" srcId="{F58C173D-9AE1-4B57-A5F1-B70F911C2F3C}" destId="{148578C0-4CE0-4BA7-A279-605C9C9FF160}" srcOrd="0" destOrd="1" presId="urn:microsoft.com/office/officeart/2005/8/layout/vList5"/>
    <dgm:cxn modelId="{C49710CF-6652-4508-8C57-EC6BD620AFF0}" type="presOf" srcId="{36446C85-748E-4716-9550-74AD2830793D}" destId="{0FFEF4D8-03B5-4746-A85C-01DB9695189D}" srcOrd="0" destOrd="0" presId="urn:microsoft.com/office/officeart/2005/8/layout/vList5"/>
    <dgm:cxn modelId="{F87ECD46-D0A0-44DF-BBE4-154509E3FC10}" type="presOf" srcId="{8B1CCFEF-188D-4A81-9F34-575CA019884F}" destId="{0E732B86-51EF-4397-9E0F-34FF0BF0A9DF}" srcOrd="0" destOrd="1" presId="urn:microsoft.com/office/officeart/2005/8/layout/vList5"/>
    <dgm:cxn modelId="{DEC37F21-D772-4702-9E9E-9EFDA0F11212}" type="presOf" srcId="{CDA33D93-F820-4C6D-8FF0-C4AC6924BE06}" destId="{F1505B60-EF49-4FA2-B3F3-9BD4FEB3E546}" srcOrd="0" destOrd="2" presId="urn:microsoft.com/office/officeart/2005/8/layout/vList5"/>
    <dgm:cxn modelId="{09E74E6E-89EF-4136-B6AD-5F446F437370}" type="presOf" srcId="{3D141727-06D9-41FF-B25F-81D33B0AEDE8}" destId="{148578C0-4CE0-4BA7-A279-605C9C9FF160}" srcOrd="0" destOrd="0" presId="urn:microsoft.com/office/officeart/2005/8/layout/vList5"/>
    <dgm:cxn modelId="{9DA98E50-FA7B-4191-AEB3-67905DCE7A12}" srcId="{3D141727-06D9-41FF-B25F-81D33B0AEDE8}" destId="{F58C173D-9AE1-4B57-A5F1-B70F911C2F3C}" srcOrd="0" destOrd="0" parTransId="{421E7A21-EA9C-483E-9424-4C74DDC93ED9}" sibTransId="{CC5DAD03-B032-4F0A-B3E4-BF7AECC331C2}"/>
    <dgm:cxn modelId="{49188FFE-C9D0-45F8-B9DB-503E2E2EC2B2}" srcId="{36446C85-748E-4716-9550-74AD2830793D}" destId="{D15BDE0D-5F8F-4C07-8C30-9C8BF2E56B9C}" srcOrd="2" destOrd="0" parTransId="{792DC305-8AF4-42E9-8C0A-610C8ECF740C}" sibTransId="{05163461-50FB-48B2-8AED-784A8B479E8F}"/>
    <dgm:cxn modelId="{6DD1E9C5-6901-451C-9955-D41685CD4DFE}" srcId="{36446C85-748E-4716-9550-74AD2830793D}" destId="{A01E7230-8C0A-4DA8-BAC7-40B3D67380B9}" srcOrd="0" destOrd="0" parTransId="{70667B03-81CD-4D44-9A2A-9BAA872E98E9}" sibTransId="{E99C6627-8329-4A36-B78A-7B3A1F65BFD3}"/>
    <dgm:cxn modelId="{B7BEC512-17E3-44FF-9DE7-7F5764D18A16}" type="presParOf" srcId="{0FFEF4D8-03B5-4746-A85C-01DB9695189D}" destId="{64A26F2D-E9D3-4499-B96A-6CEDE8C4FA98}" srcOrd="0" destOrd="0" presId="urn:microsoft.com/office/officeart/2005/8/layout/vList5"/>
    <dgm:cxn modelId="{4ECEE742-9F5D-4756-99C0-9C263190DF87}" type="presParOf" srcId="{64A26F2D-E9D3-4499-B96A-6CEDE8C4FA98}" destId="{6CA4FE2F-7EEE-4E9B-80EC-BE9D266E35DF}" srcOrd="0" destOrd="0" presId="urn:microsoft.com/office/officeart/2005/8/layout/vList5"/>
    <dgm:cxn modelId="{AFA37DEE-0455-4183-97E0-5111722B3EB1}" type="presParOf" srcId="{64A26F2D-E9D3-4499-B96A-6CEDE8C4FA98}" destId="{F1505B60-EF49-4FA2-B3F3-9BD4FEB3E546}" srcOrd="1" destOrd="0" presId="urn:microsoft.com/office/officeart/2005/8/layout/vList5"/>
    <dgm:cxn modelId="{FB1E08DF-CB9C-48D7-B6AD-600FA5F30FBD}" type="presParOf" srcId="{0FFEF4D8-03B5-4746-A85C-01DB9695189D}" destId="{BB64B4A9-9475-4619-B3E9-E33573F3581A}" srcOrd="1" destOrd="0" presId="urn:microsoft.com/office/officeart/2005/8/layout/vList5"/>
    <dgm:cxn modelId="{B3A4CF10-E42E-4B21-A3D0-045600FC672B}" type="presParOf" srcId="{0FFEF4D8-03B5-4746-A85C-01DB9695189D}" destId="{65EA72A5-B901-4EA8-935B-81D9BFC865B7}" srcOrd="2" destOrd="0" presId="urn:microsoft.com/office/officeart/2005/8/layout/vList5"/>
    <dgm:cxn modelId="{22846B36-9BC3-44F0-A44B-9A3B5E24BEBC}" type="presParOf" srcId="{65EA72A5-B901-4EA8-935B-81D9BFC865B7}" destId="{C46CBE11-5BBF-4313-9D64-BE7B08ED7610}" srcOrd="0" destOrd="0" presId="urn:microsoft.com/office/officeart/2005/8/layout/vList5"/>
    <dgm:cxn modelId="{6787873F-DD10-45CA-8A1F-A0CED60A7197}" type="presParOf" srcId="{65EA72A5-B901-4EA8-935B-81D9BFC865B7}" destId="{0E732B86-51EF-4397-9E0F-34FF0BF0A9DF}" srcOrd="1" destOrd="0" presId="urn:microsoft.com/office/officeart/2005/8/layout/vList5"/>
    <dgm:cxn modelId="{57D41ED7-BA34-4537-B19B-2D7A8276B182}" type="presParOf" srcId="{0FFEF4D8-03B5-4746-A85C-01DB9695189D}" destId="{0231311E-C4D5-454B-9002-65FD07E6F198}" srcOrd="3" destOrd="0" presId="urn:microsoft.com/office/officeart/2005/8/layout/vList5"/>
    <dgm:cxn modelId="{285DD9D1-8704-4B1B-9A10-3B8BBE0EFCA7}" type="presParOf" srcId="{0FFEF4D8-03B5-4746-A85C-01DB9695189D}" destId="{2180613E-78F3-496A-9463-6791DF0687F4}" srcOrd="4" destOrd="0" presId="urn:microsoft.com/office/officeart/2005/8/layout/vList5"/>
    <dgm:cxn modelId="{6AAD9AE9-438A-4A46-B3F3-EC6745AC178C}" type="presParOf" srcId="{2180613E-78F3-496A-9463-6791DF0687F4}" destId="{068F974E-429B-434F-82BC-7F5B8136F8F8}" srcOrd="0" destOrd="0" presId="urn:microsoft.com/office/officeart/2005/8/layout/vList5"/>
    <dgm:cxn modelId="{5BA6F8E4-90C0-4733-A5CF-58F72B78E945}" type="presParOf" srcId="{2180613E-78F3-496A-9463-6791DF0687F4}" destId="{148578C0-4CE0-4BA7-A279-605C9C9FF16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505B60-EF49-4FA2-B3F3-9BD4FEB3E546}">
      <dsp:nvSpPr>
        <dsp:cNvPr id="0" name=""/>
        <dsp:cNvSpPr/>
      </dsp:nvSpPr>
      <dsp:spPr>
        <a:xfrm rot="5400000">
          <a:off x="7550809" y="-2872792"/>
          <a:ext cx="2002829" cy="804915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Easier to reuse API </a:t>
          </a:r>
          <a:r>
            <a:rPr lang="en-US" sz="2700" kern="1200" dirty="0" smtClean="0"/>
            <a:t>libraries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Supports</a:t>
          </a:r>
          <a:endParaRPr lang="en-US" sz="2700" kern="1200" dirty="0"/>
        </a:p>
        <a:p>
          <a:pPr marL="457200" lvl="2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generic types</a:t>
          </a:r>
          <a:endParaRPr lang="en-US" sz="2700" kern="1200" dirty="0"/>
        </a:p>
        <a:p>
          <a:pPr marL="457200" lvl="2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higher-order functions</a:t>
          </a:r>
          <a:endParaRPr lang="en-US" sz="2700" kern="1200" dirty="0"/>
        </a:p>
      </dsp:txBody>
      <dsp:txXfrm rot="-5400000">
        <a:off x="4527648" y="248139"/>
        <a:ext cx="7951381" cy="1807289"/>
      </dsp:txXfrm>
    </dsp:sp>
    <dsp:sp modelId="{6CA4FE2F-7EEE-4E9B-80EC-BE9D266E35DF}">
      <dsp:nvSpPr>
        <dsp:cNvPr id="0" name=""/>
        <dsp:cNvSpPr/>
      </dsp:nvSpPr>
      <dsp:spPr>
        <a:xfrm>
          <a:off x="0" y="0"/>
          <a:ext cx="4527647" cy="2299986"/>
        </a:xfrm>
        <a:prstGeom prst="round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tx1"/>
              </a:solidFill>
            </a:rPr>
            <a:t>Easier Programming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112276" y="112276"/>
        <a:ext cx="4303095" cy="2075434"/>
      </dsp:txXfrm>
    </dsp:sp>
    <dsp:sp modelId="{0E732B86-51EF-4397-9E0F-34FF0BF0A9DF}">
      <dsp:nvSpPr>
        <dsp:cNvPr id="0" name=""/>
        <dsp:cNvSpPr/>
      </dsp:nvSpPr>
      <dsp:spPr>
        <a:xfrm rot="5400000">
          <a:off x="8080647" y="-1059253"/>
          <a:ext cx="976608" cy="806489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Uses type information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Resolution algorithm with weights</a:t>
          </a:r>
          <a:endParaRPr lang="en-US" sz="2700" kern="1200" dirty="0"/>
        </a:p>
      </dsp:txBody>
      <dsp:txXfrm rot="-5400000">
        <a:off x="4536503" y="2532565"/>
        <a:ext cx="8017222" cy="881260"/>
      </dsp:txXfrm>
    </dsp:sp>
    <dsp:sp modelId="{C46CBE11-5BBF-4313-9D64-BE7B08ED7610}">
      <dsp:nvSpPr>
        <dsp:cNvPr id="0" name=""/>
        <dsp:cNvSpPr/>
      </dsp:nvSpPr>
      <dsp:spPr>
        <a:xfrm>
          <a:off x="0" y="2379636"/>
          <a:ext cx="4536504" cy="1220760"/>
        </a:xfrm>
        <a:prstGeom prst="round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tx1"/>
              </a:solidFill>
            </a:rPr>
            <a:t>Synthesis</a:t>
          </a:r>
          <a:br>
            <a:rPr lang="en-US" sz="3600" kern="1200" dirty="0" smtClean="0">
              <a:solidFill>
                <a:schemeClr val="tx1"/>
              </a:solidFill>
            </a:rPr>
          </a:br>
          <a:r>
            <a:rPr lang="en-US" sz="3600" kern="1200" dirty="0" smtClean="0">
              <a:solidFill>
                <a:schemeClr val="tx1"/>
              </a:solidFill>
            </a:rPr>
            <a:t>Technique</a:t>
          </a:r>
        </a:p>
      </dsp:txBody>
      <dsp:txXfrm>
        <a:off x="59593" y="2439229"/>
        <a:ext cx="4417318" cy="1101574"/>
      </dsp:txXfrm>
    </dsp:sp>
    <dsp:sp modelId="{148578C0-4CE0-4BA7-A279-605C9C9FF160}">
      <dsp:nvSpPr>
        <dsp:cNvPr id="0" name=""/>
        <dsp:cNvSpPr/>
      </dsp:nvSpPr>
      <dsp:spPr>
        <a:xfrm rot="5400000">
          <a:off x="8063919" y="317116"/>
          <a:ext cx="976608" cy="804915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0" kern="1200" dirty="0" smtClean="0"/>
            <a:t>Uses source code corpus to </a:t>
          </a:r>
          <a:r>
            <a:rPr lang="en-US" sz="2700" b="0" kern="1200" dirty="0" smtClean="0"/>
            <a:t>learn weights</a:t>
          </a:r>
          <a:endParaRPr lang="en-US" sz="2700" b="0" kern="1200" dirty="0"/>
        </a:p>
        <a:p>
          <a:pPr marL="457200" lvl="2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0" kern="1200" dirty="0" smtClean="0"/>
            <a:t>improve the quality of generated snippets</a:t>
          </a:r>
          <a:endParaRPr lang="en-US" sz="2700" b="0" kern="1200" dirty="0"/>
        </a:p>
      </dsp:txBody>
      <dsp:txXfrm rot="-5400000">
        <a:off x="4527648" y="3901061"/>
        <a:ext cx="8001477" cy="881260"/>
      </dsp:txXfrm>
    </dsp:sp>
    <dsp:sp modelId="{068F974E-429B-434F-82BC-7F5B8136F8F8}">
      <dsp:nvSpPr>
        <dsp:cNvPr id="0" name=""/>
        <dsp:cNvSpPr/>
      </dsp:nvSpPr>
      <dsp:spPr>
        <a:xfrm>
          <a:off x="0" y="3607648"/>
          <a:ext cx="4527647" cy="1394157"/>
        </a:xfrm>
        <a:prstGeom prst="round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tx1"/>
              </a:solidFill>
            </a:rPr>
            <a:t>Learning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68057" y="3675705"/>
        <a:ext cx="4391533" cy="12580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9572" y="13301404"/>
            <a:ext cx="25740836" cy="9170530"/>
          </a:xfrm>
          <a:prstGeom prst="rect">
            <a:avLst/>
          </a:prstGeom>
        </p:spPr>
        <p:txBody>
          <a:bodyPr lIns="366107" tIns="183054" rIns="366107" bIns="18305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39137" y="24257745"/>
            <a:ext cx="21201705" cy="10937271"/>
          </a:xfrm>
        </p:spPr>
        <p:txBody>
          <a:bodyPr/>
          <a:lstStyle>
            <a:lvl1pPr marL="0" indent="0" algn="ctr">
              <a:buNone/>
              <a:defRPr/>
            </a:lvl1pPr>
            <a:lvl2pPr marL="1830537" indent="0" algn="ctr">
              <a:buNone/>
              <a:defRPr/>
            </a:lvl2pPr>
            <a:lvl3pPr marL="3661075" indent="0" algn="ctr">
              <a:buNone/>
              <a:defRPr/>
            </a:lvl3pPr>
            <a:lvl4pPr marL="5491612" indent="0" algn="ctr">
              <a:buNone/>
              <a:defRPr/>
            </a:lvl4pPr>
            <a:lvl5pPr marL="7322149" indent="0" algn="ctr">
              <a:buNone/>
              <a:defRPr/>
            </a:lvl5pPr>
            <a:lvl6pPr marL="9152687" indent="0" algn="ctr">
              <a:buNone/>
              <a:defRPr/>
            </a:lvl6pPr>
            <a:lvl7pPr marL="10983224" indent="0" algn="ctr">
              <a:buNone/>
              <a:defRPr/>
            </a:lvl7pPr>
            <a:lvl8pPr marL="12813762" indent="0" algn="ctr">
              <a:buNone/>
              <a:defRPr/>
            </a:lvl8pPr>
            <a:lvl9pPr marL="1464429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73015-AAA4-42D3-BE47-078C6865509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9951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047" y="1715902"/>
            <a:ext cx="27253885" cy="7130517"/>
          </a:xfrm>
          <a:prstGeom prst="rect">
            <a:avLst/>
          </a:prstGeom>
        </p:spPr>
        <p:txBody>
          <a:bodyPr lIns="366107" tIns="183054" rIns="366107" bIns="18305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866EF-1187-4BF6-BE8B-4D8494B805D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756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428668" y="1715902"/>
            <a:ext cx="7171071" cy="39160649"/>
          </a:xfrm>
          <a:prstGeom prst="rect">
            <a:avLst/>
          </a:prstGeom>
        </p:spPr>
        <p:txBody>
          <a:bodyPr vert="eaVert" lIns="366107" tIns="183054" rIns="366107" bIns="18305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5456" y="1715902"/>
            <a:ext cx="20902908" cy="3916064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2D2B4-E13D-4904-8CAD-D7BB3E0C99F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1484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047" y="1715902"/>
            <a:ext cx="27253885" cy="7130517"/>
          </a:xfrm>
          <a:prstGeom prst="rect">
            <a:avLst/>
          </a:prstGeom>
        </p:spPr>
        <p:txBody>
          <a:bodyPr lIns="366107" tIns="183054" rIns="366107" bIns="18305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0DE46-C42B-4DA3-879C-CD3EB627587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4661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357" y="27511599"/>
            <a:ext cx="25740840" cy="8496880"/>
          </a:xfrm>
          <a:prstGeom prst="rect">
            <a:avLst/>
          </a:prstGeom>
        </p:spPr>
        <p:txBody>
          <a:bodyPr lIns="366107" tIns="183054" rIns="366107" bIns="183054" anchor="t"/>
          <a:lstStyle>
            <a:lvl1pPr algn="l">
              <a:defRPr sz="16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0357" y="18144057"/>
            <a:ext cx="25740840" cy="9367542"/>
          </a:xfrm>
        </p:spPr>
        <p:txBody>
          <a:bodyPr anchor="b"/>
          <a:lstStyle>
            <a:lvl1pPr marL="0" indent="0">
              <a:buNone/>
              <a:defRPr sz="8000"/>
            </a:lvl1pPr>
            <a:lvl2pPr marL="1830537" indent="0">
              <a:buNone/>
              <a:defRPr sz="7200"/>
            </a:lvl2pPr>
            <a:lvl3pPr marL="3661075" indent="0">
              <a:buNone/>
              <a:defRPr sz="6400"/>
            </a:lvl3pPr>
            <a:lvl4pPr marL="5491612" indent="0">
              <a:buNone/>
              <a:defRPr sz="5600"/>
            </a:lvl4pPr>
            <a:lvl5pPr marL="7322149" indent="0">
              <a:buNone/>
              <a:defRPr sz="5600"/>
            </a:lvl5pPr>
            <a:lvl6pPr marL="9152687" indent="0">
              <a:buNone/>
              <a:defRPr sz="5600"/>
            </a:lvl6pPr>
            <a:lvl7pPr marL="10983224" indent="0">
              <a:buNone/>
              <a:defRPr sz="5600"/>
            </a:lvl7pPr>
            <a:lvl8pPr marL="12813762" indent="0">
              <a:buNone/>
              <a:defRPr sz="5600"/>
            </a:lvl8pPr>
            <a:lvl9pPr marL="14644299" indent="0">
              <a:buNone/>
              <a:defRPr sz="5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61856-BF03-49B4-B173-E83559EAE7B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3980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047" y="1715902"/>
            <a:ext cx="27253885" cy="7130517"/>
          </a:xfrm>
          <a:prstGeom prst="rect">
            <a:avLst/>
          </a:prstGeom>
        </p:spPr>
        <p:txBody>
          <a:bodyPr lIns="366107" tIns="183054" rIns="366107" bIns="18305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5456" y="6100978"/>
            <a:ext cx="14036989" cy="34775571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562749" y="6100978"/>
            <a:ext cx="14036989" cy="34775571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A8E3A-6534-4778-BBB6-4B775CBB615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586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047" y="1715902"/>
            <a:ext cx="27253885" cy="7130517"/>
          </a:xfrm>
          <a:prstGeom prst="rect">
            <a:avLst/>
          </a:prstGeom>
        </p:spPr>
        <p:txBody>
          <a:bodyPr lIns="366107" tIns="183054" rIns="366107" bIns="183054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045" y="9583619"/>
            <a:ext cx="13382186" cy="3991056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30537" indent="0">
              <a:buNone/>
              <a:defRPr sz="8000" b="1"/>
            </a:lvl2pPr>
            <a:lvl3pPr marL="3661075" indent="0">
              <a:buNone/>
              <a:defRPr sz="7200" b="1"/>
            </a:lvl3pPr>
            <a:lvl4pPr marL="5491612" indent="0">
              <a:buNone/>
              <a:defRPr sz="6400" b="1"/>
            </a:lvl4pPr>
            <a:lvl5pPr marL="7322149" indent="0">
              <a:buNone/>
              <a:defRPr sz="6400" b="1"/>
            </a:lvl5pPr>
            <a:lvl6pPr marL="9152687" indent="0">
              <a:buNone/>
              <a:defRPr sz="6400" b="1"/>
            </a:lvl6pPr>
            <a:lvl7pPr marL="10983224" indent="0">
              <a:buNone/>
              <a:defRPr sz="6400" b="1"/>
            </a:lvl7pPr>
            <a:lvl8pPr marL="12813762" indent="0">
              <a:buNone/>
              <a:defRPr sz="6400" b="1"/>
            </a:lvl8pPr>
            <a:lvl9pPr marL="14644299" indent="0">
              <a:buNone/>
              <a:defRPr sz="6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045" y="13574675"/>
            <a:ext cx="13382186" cy="24664474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84744" y="9583619"/>
            <a:ext cx="13382186" cy="3991056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30537" indent="0">
              <a:buNone/>
              <a:defRPr sz="8000" b="1"/>
            </a:lvl2pPr>
            <a:lvl3pPr marL="3661075" indent="0">
              <a:buNone/>
              <a:defRPr sz="7200" b="1"/>
            </a:lvl3pPr>
            <a:lvl4pPr marL="5491612" indent="0">
              <a:buNone/>
              <a:defRPr sz="6400" b="1"/>
            </a:lvl4pPr>
            <a:lvl5pPr marL="7322149" indent="0">
              <a:buNone/>
              <a:defRPr sz="6400" b="1"/>
            </a:lvl5pPr>
            <a:lvl6pPr marL="9152687" indent="0">
              <a:buNone/>
              <a:defRPr sz="6400" b="1"/>
            </a:lvl6pPr>
            <a:lvl7pPr marL="10983224" indent="0">
              <a:buNone/>
              <a:defRPr sz="6400" b="1"/>
            </a:lvl7pPr>
            <a:lvl8pPr marL="12813762" indent="0">
              <a:buNone/>
              <a:defRPr sz="6400" b="1"/>
            </a:lvl8pPr>
            <a:lvl9pPr marL="14644299" indent="0">
              <a:buNone/>
              <a:defRPr sz="6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84744" y="13574675"/>
            <a:ext cx="13382186" cy="24664474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AD657-F482-4628-A726-66DC55B2132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7082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047" y="1715902"/>
            <a:ext cx="27253885" cy="7130517"/>
          </a:xfrm>
          <a:prstGeom prst="rect">
            <a:avLst/>
          </a:prstGeom>
        </p:spPr>
        <p:txBody>
          <a:bodyPr lIns="366107" tIns="183054" rIns="366107" bIns="18305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3BCB8-5ED7-478A-9565-0FF45447893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0713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E2189-A542-4AFE-8B9E-505E19650B7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8977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047" y="1703192"/>
            <a:ext cx="9961941" cy="7257621"/>
          </a:xfrm>
          <a:prstGeom prst="rect">
            <a:avLst/>
          </a:prstGeom>
        </p:spPr>
        <p:txBody>
          <a:bodyPr lIns="366107" tIns="183054" rIns="366107" bIns="183054" anchor="b"/>
          <a:lstStyle>
            <a:lvl1pPr algn="l">
              <a:defRPr sz="8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7355" y="1703189"/>
            <a:ext cx="16929577" cy="36535960"/>
          </a:xfrm>
        </p:spPr>
        <p:txBody>
          <a:bodyPr/>
          <a:lstStyle>
            <a:lvl1pPr>
              <a:defRPr sz="128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047" y="8960812"/>
            <a:ext cx="9961941" cy="29278339"/>
          </a:xfrm>
        </p:spPr>
        <p:txBody>
          <a:bodyPr/>
          <a:lstStyle>
            <a:lvl1pPr marL="0" indent="0">
              <a:buNone/>
              <a:defRPr sz="5600"/>
            </a:lvl1pPr>
            <a:lvl2pPr marL="1830537" indent="0">
              <a:buNone/>
              <a:defRPr sz="4800"/>
            </a:lvl2pPr>
            <a:lvl3pPr marL="3661075" indent="0">
              <a:buNone/>
              <a:defRPr sz="4000"/>
            </a:lvl3pPr>
            <a:lvl4pPr marL="5491612" indent="0">
              <a:buNone/>
              <a:defRPr sz="3600"/>
            </a:lvl4pPr>
            <a:lvl5pPr marL="7322149" indent="0">
              <a:buNone/>
              <a:defRPr sz="3600"/>
            </a:lvl5pPr>
            <a:lvl6pPr marL="9152687" indent="0">
              <a:buNone/>
              <a:defRPr sz="3600"/>
            </a:lvl6pPr>
            <a:lvl7pPr marL="10983224" indent="0">
              <a:buNone/>
              <a:defRPr sz="3600"/>
            </a:lvl7pPr>
            <a:lvl8pPr marL="12813762" indent="0">
              <a:buNone/>
              <a:defRPr sz="3600"/>
            </a:lvl8pPr>
            <a:lvl9pPr marL="14644299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13A06-2D62-4A4D-BFB2-14DA248011D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858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748" y="29964700"/>
            <a:ext cx="18162900" cy="3539836"/>
          </a:xfrm>
          <a:prstGeom prst="rect">
            <a:avLst/>
          </a:prstGeom>
        </p:spPr>
        <p:txBody>
          <a:bodyPr lIns="366107" tIns="183054" rIns="366107" bIns="183054" anchor="b"/>
          <a:lstStyle>
            <a:lvl1pPr algn="l">
              <a:defRPr sz="8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7748" y="3825821"/>
            <a:ext cx="18162900" cy="25681304"/>
          </a:xfrm>
        </p:spPr>
        <p:txBody>
          <a:bodyPr/>
          <a:lstStyle>
            <a:lvl1pPr marL="0" indent="0">
              <a:buNone/>
              <a:defRPr sz="12800"/>
            </a:lvl1pPr>
            <a:lvl2pPr marL="1830537" indent="0">
              <a:buNone/>
              <a:defRPr sz="11200"/>
            </a:lvl2pPr>
            <a:lvl3pPr marL="3661075" indent="0">
              <a:buNone/>
              <a:defRPr sz="9600"/>
            </a:lvl3pPr>
            <a:lvl4pPr marL="5491612" indent="0">
              <a:buNone/>
              <a:defRPr sz="8000"/>
            </a:lvl4pPr>
            <a:lvl5pPr marL="7322149" indent="0">
              <a:buNone/>
              <a:defRPr sz="8000"/>
            </a:lvl5pPr>
            <a:lvl6pPr marL="9152687" indent="0">
              <a:buNone/>
              <a:defRPr sz="8000"/>
            </a:lvl6pPr>
            <a:lvl7pPr marL="10983224" indent="0">
              <a:buNone/>
              <a:defRPr sz="8000"/>
            </a:lvl7pPr>
            <a:lvl8pPr marL="12813762" indent="0">
              <a:buNone/>
              <a:defRPr sz="8000"/>
            </a:lvl8pPr>
            <a:lvl9pPr marL="14644299" indent="0">
              <a:buNone/>
              <a:defRPr sz="8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7748" y="33504536"/>
            <a:ext cx="18162900" cy="5020596"/>
          </a:xfrm>
        </p:spPr>
        <p:txBody>
          <a:bodyPr/>
          <a:lstStyle>
            <a:lvl1pPr marL="0" indent="0">
              <a:buNone/>
              <a:defRPr sz="5600"/>
            </a:lvl1pPr>
            <a:lvl2pPr marL="1830537" indent="0">
              <a:buNone/>
              <a:defRPr sz="4800"/>
            </a:lvl2pPr>
            <a:lvl3pPr marL="3661075" indent="0">
              <a:buNone/>
              <a:defRPr sz="4000"/>
            </a:lvl3pPr>
            <a:lvl4pPr marL="5491612" indent="0">
              <a:buNone/>
              <a:defRPr sz="3600"/>
            </a:lvl4pPr>
            <a:lvl5pPr marL="7322149" indent="0">
              <a:buNone/>
              <a:defRPr sz="3600"/>
            </a:lvl5pPr>
            <a:lvl6pPr marL="9152687" indent="0">
              <a:buNone/>
              <a:defRPr sz="3600"/>
            </a:lvl6pPr>
            <a:lvl7pPr marL="10983224" indent="0">
              <a:buNone/>
              <a:defRPr sz="3600"/>
            </a:lvl7pPr>
            <a:lvl8pPr marL="12813762" indent="0">
              <a:buNone/>
              <a:defRPr sz="3600"/>
            </a:lvl8pPr>
            <a:lvl9pPr marL="14644299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B3431-8791-4BEC-81C7-76F73E06CA8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1722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6100763"/>
            <a:ext cx="28684537" cy="3477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98654" tIns="199329" rIns="398654" bIns="199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12888" y="41181338"/>
            <a:ext cx="7069137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98654" tIns="199329" rIns="398654" bIns="199329" numCol="1" anchor="t" anchorCtr="0" compatLnSpc="1">
            <a:prstTxWarp prst="textNoShape">
              <a:avLst/>
            </a:prstTxWarp>
          </a:bodyPr>
          <a:lstStyle>
            <a:lvl1pPr>
              <a:defRPr sz="6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44150" y="41181338"/>
            <a:ext cx="9591675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98654" tIns="199329" rIns="398654" bIns="199329" numCol="1" anchor="t" anchorCtr="0" compatLnSpc="1">
            <a:prstTxWarp prst="textNoShape">
              <a:avLst/>
            </a:prstTxWarp>
          </a:bodyPr>
          <a:lstStyle>
            <a:lvl1pPr algn="ctr">
              <a:defRPr sz="6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697950" y="41181338"/>
            <a:ext cx="7069138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98654" tIns="199329" rIns="398654" bIns="199329" numCol="1" anchor="t" anchorCtr="0" compatLnSpc="1">
            <a:prstTxWarp prst="textNoShape">
              <a:avLst/>
            </a:prstTxWarp>
          </a:bodyPr>
          <a:lstStyle>
            <a:lvl1pPr algn="r">
              <a:defRPr sz="6000"/>
            </a:lvl1pPr>
          </a:lstStyle>
          <a:p>
            <a:pPr>
              <a:defRPr/>
            </a:pPr>
            <a:fld id="{7E2E4420-CC0D-4484-ADC7-4877EC3472D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2" name="Rectangle 12"/>
          <p:cNvSpPr>
            <a:spLocks noChangeArrowheads="1"/>
          </p:cNvSpPr>
          <p:nvPr userDrawn="1"/>
        </p:nvSpPr>
        <p:spPr bwMode="auto">
          <a:xfrm>
            <a:off x="7018338" y="2554288"/>
            <a:ext cx="22582187" cy="1182687"/>
          </a:xfrm>
          <a:prstGeom prst="rect">
            <a:avLst/>
          </a:prstGeom>
          <a:solidFill>
            <a:srgbClr val="00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6107" tIns="183054" rIns="366107" bIns="183054" anchor="ctr"/>
          <a:lstStyle/>
          <a:p>
            <a:endParaRPr lang="en-US"/>
          </a:p>
        </p:txBody>
      </p:sp>
      <p:grpSp>
        <p:nvGrpSpPr>
          <p:cNvPr id="1031" name="Group 20"/>
          <p:cNvGrpSpPr>
            <a:grpSpLocks/>
          </p:cNvGrpSpPr>
          <p:nvPr userDrawn="1"/>
        </p:nvGrpSpPr>
        <p:grpSpPr bwMode="auto">
          <a:xfrm>
            <a:off x="7018338" y="793750"/>
            <a:ext cx="16173450" cy="1652588"/>
            <a:chOff x="1104" y="123"/>
            <a:chExt cx="2544" cy="260"/>
          </a:xfrm>
        </p:grpSpPr>
        <p:sp>
          <p:nvSpPr>
            <p:cNvPr id="1034" name="AutoShape 8"/>
            <p:cNvSpPr>
              <a:spLocks noChangeArrowheads="1"/>
            </p:cNvSpPr>
            <p:nvPr userDrawn="1"/>
          </p:nvSpPr>
          <p:spPr bwMode="auto">
            <a:xfrm>
              <a:off x="3312" y="123"/>
              <a:ext cx="336" cy="116"/>
            </a:xfrm>
            <a:prstGeom prst="parallelogram">
              <a:avLst>
                <a:gd name="adj" fmla="val 41383"/>
              </a:avLst>
            </a:prstGeom>
            <a:solidFill>
              <a:srgbClr val="92B7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35" name="Group 9"/>
            <p:cNvGrpSpPr>
              <a:grpSpLocks/>
            </p:cNvGrpSpPr>
            <p:nvPr userDrawn="1"/>
          </p:nvGrpSpPr>
          <p:grpSpPr bwMode="auto">
            <a:xfrm>
              <a:off x="1104" y="123"/>
              <a:ext cx="2400" cy="260"/>
              <a:chOff x="1056" y="1513"/>
              <a:chExt cx="2400" cy="240"/>
            </a:xfrm>
          </p:grpSpPr>
          <p:sp>
            <p:nvSpPr>
              <p:cNvPr id="1036" name="Rectangle 10"/>
              <p:cNvSpPr>
                <a:spLocks noChangeArrowheads="1"/>
              </p:cNvSpPr>
              <p:nvPr/>
            </p:nvSpPr>
            <p:spPr bwMode="auto">
              <a:xfrm>
                <a:off x="1056" y="1513"/>
                <a:ext cx="2304" cy="240"/>
              </a:xfrm>
              <a:prstGeom prst="rect">
                <a:avLst/>
              </a:prstGeom>
              <a:solidFill>
                <a:srgbClr val="64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" name="AutoShape 11"/>
              <p:cNvSpPr>
                <a:spLocks noChangeArrowheads="1"/>
              </p:cNvSpPr>
              <p:nvPr/>
            </p:nvSpPr>
            <p:spPr bwMode="auto">
              <a:xfrm>
                <a:off x="3264" y="1632"/>
                <a:ext cx="192" cy="121"/>
              </a:xfrm>
              <a:prstGeom prst="parallelogram">
                <a:avLst>
                  <a:gd name="adj" fmla="val 39669"/>
                </a:avLst>
              </a:prstGeom>
              <a:solidFill>
                <a:srgbClr val="64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32" name="Text Box 13"/>
          <p:cNvSpPr txBox="1">
            <a:spLocks noChangeArrowheads="1"/>
          </p:cNvSpPr>
          <p:nvPr userDrawn="1"/>
        </p:nvSpPr>
        <p:spPr bwMode="auto">
          <a:xfrm>
            <a:off x="7323138" y="704850"/>
            <a:ext cx="9329737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6107" tIns="183054" rIns="366107" bIns="183054">
            <a:spAutoFit/>
          </a:bodyPr>
          <a:lstStyle>
            <a:lvl1pPr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CH" sz="4800" b="1">
                <a:solidFill>
                  <a:schemeClr val="bg1"/>
                </a:solidFill>
                <a:latin typeface="Verdana" pitchFamily="34" charset="0"/>
              </a:rPr>
              <a:t>School of Computer and</a:t>
            </a:r>
          </a:p>
          <a:p>
            <a:pPr eaLnBrk="1" hangingPunct="1"/>
            <a:r>
              <a:rPr lang="fr-CH" sz="4800" b="1">
                <a:solidFill>
                  <a:schemeClr val="bg1"/>
                </a:solidFill>
                <a:latin typeface="Verdana" pitchFamily="34" charset="0"/>
              </a:rPr>
              <a:t>Communication Sciences</a:t>
            </a:r>
            <a:endParaRPr lang="en-GB" sz="4800" b="1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1033" name="Picture 18" descr="epfl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762000"/>
            <a:ext cx="6007100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984625" rtl="0" eaLnBrk="0" fontAlgn="base" hangingPunct="0">
        <a:spcBef>
          <a:spcPct val="0"/>
        </a:spcBef>
        <a:spcAft>
          <a:spcPct val="0"/>
        </a:spcAft>
        <a:defRPr sz="19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984625" rtl="0" eaLnBrk="0" fontAlgn="base" hangingPunct="0">
        <a:spcBef>
          <a:spcPct val="0"/>
        </a:spcBef>
        <a:spcAft>
          <a:spcPct val="0"/>
        </a:spcAft>
        <a:defRPr sz="19200">
          <a:solidFill>
            <a:schemeClr val="tx2"/>
          </a:solidFill>
          <a:latin typeface="Arial" charset="0"/>
        </a:defRPr>
      </a:lvl2pPr>
      <a:lvl3pPr algn="ctr" defTabSz="3984625" rtl="0" eaLnBrk="0" fontAlgn="base" hangingPunct="0">
        <a:spcBef>
          <a:spcPct val="0"/>
        </a:spcBef>
        <a:spcAft>
          <a:spcPct val="0"/>
        </a:spcAft>
        <a:defRPr sz="19200">
          <a:solidFill>
            <a:schemeClr val="tx2"/>
          </a:solidFill>
          <a:latin typeface="Arial" charset="0"/>
        </a:defRPr>
      </a:lvl3pPr>
      <a:lvl4pPr algn="ctr" defTabSz="3984625" rtl="0" eaLnBrk="0" fontAlgn="base" hangingPunct="0">
        <a:spcBef>
          <a:spcPct val="0"/>
        </a:spcBef>
        <a:spcAft>
          <a:spcPct val="0"/>
        </a:spcAft>
        <a:defRPr sz="19200">
          <a:solidFill>
            <a:schemeClr val="tx2"/>
          </a:solidFill>
          <a:latin typeface="Arial" charset="0"/>
        </a:defRPr>
      </a:lvl4pPr>
      <a:lvl5pPr algn="ctr" defTabSz="3984625" rtl="0" eaLnBrk="0" fontAlgn="base" hangingPunct="0">
        <a:spcBef>
          <a:spcPct val="0"/>
        </a:spcBef>
        <a:spcAft>
          <a:spcPct val="0"/>
        </a:spcAft>
        <a:defRPr sz="19200">
          <a:solidFill>
            <a:schemeClr val="tx2"/>
          </a:solidFill>
          <a:latin typeface="Arial" charset="0"/>
        </a:defRPr>
      </a:lvl5pPr>
      <a:lvl6pPr marL="1830537" algn="ctr" defTabSz="3985234" rtl="0" fontAlgn="base">
        <a:spcBef>
          <a:spcPct val="0"/>
        </a:spcBef>
        <a:spcAft>
          <a:spcPct val="0"/>
        </a:spcAft>
        <a:defRPr sz="19200">
          <a:solidFill>
            <a:schemeClr val="tx2"/>
          </a:solidFill>
          <a:latin typeface="Arial" charset="0"/>
        </a:defRPr>
      </a:lvl6pPr>
      <a:lvl7pPr marL="3661075" algn="ctr" defTabSz="3985234" rtl="0" fontAlgn="base">
        <a:spcBef>
          <a:spcPct val="0"/>
        </a:spcBef>
        <a:spcAft>
          <a:spcPct val="0"/>
        </a:spcAft>
        <a:defRPr sz="19200">
          <a:solidFill>
            <a:schemeClr val="tx2"/>
          </a:solidFill>
          <a:latin typeface="Arial" charset="0"/>
        </a:defRPr>
      </a:lvl7pPr>
      <a:lvl8pPr marL="5491612" algn="ctr" defTabSz="3985234" rtl="0" fontAlgn="base">
        <a:spcBef>
          <a:spcPct val="0"/>
        </a:spcBef>
        <a:spcAft>
          <a:spcPct val="0"/>
        </a:spcAft>
        <a:defRPr sz="19200">
          <a:solidFill>
            <a:schemeClr val="tx2"/>
          </a:solidFill>
          <a:latin typeface="Arial" charset="0"/>
        </a:defRPr>
      </a:lvl8pPr>
      <a:lvl9pPr marL="7322149" algn="ctr" defTabSz="3985234" rtl="0" fontAlgn="base">
        <a:spcBef>
          <a:spcPct val="0"/>
        </a:spcBef>
        <a:spcAft>
          <a:spcPct val="0"/>
        </a:spcAft>
        <a:defRPr sz="19200">
          <a:solidFill>
            <a:schemeClr val="tx2"/>
          </a:solidFill>
          <a:latin typeface="Arial" charset="0"/>
        </a:defRPr>
      </a:lvl9pPr>
    </p:titleStyle>
    <p:bodyStyle>
      <a:lvl1pPr marL="1492250" indent="-1492250" algn="l" defTabSz="3984625" rtl="0" eaLnBrk="0" fontAlgn="base" hangingPunct="0">
        <a:spcBef>
          <a:spcPct val="20000"/>
        </a:spcBef>
        <a:spcAft>
          <a:spcPct val="0"/>
        </a:spcAft>
        <a:buChar char="•"/>
        <a:defRPr sz="14000">
          <a:solidFill>
            <a:schemeClr val="tx1"/>
          </a:solidFill>
          <a:latin typeface="+mn-lt"/>
          <a:ea typeface="+mn-ea"/>
          <a:cs typeface="+mn-cs"/>
        </a:defRPr>
      </a:lvl1pPr>
      <a:lvl2pPr marL="3240088" indent="-1244600" algn="l" defTabSz="3984625" rtl="0" eaLnBrk="0" fontAlgn="base" hangingPunct="0">
        <a:spcBef>
          <a:spcPct val="20000"/>
        </a:spcBef>
        <a:spcAft>
          <a:spcPct val="0"/>
        </a:spcAft>
        <a:buChar char="–"/>
        <a:defRPr sz="12000">
          <a:solidFill>
            <a:schemeClr val="tx1"/>
          </a:solidFill>
          <a:latin typeface="+mn-lt"/>
        </a:defRPr>
      </a:lvl2pPr>
      <a:lvl3pPr marL="4981575" indent="-996950" algn="l" defTabSz="3984625" rtl="0" eaLnBrk="0" fontAlgn="base" hangingPunct="0">
        <a:spcBef>
          <a:spcPct val="20000"/>
        </a:spcBef>
        <a:spcAft>
          <a:spcPct val="0"/>
        </a:spcAft>
        <a:buChar char="•"/>
        <a:defRPr sz="10400">
          <a:solidFill>
            <a:schemeClr val="tx1"/>
          </a:solidFill>
          <a:latin typeface="+mn-lt"/>
        </a:defRPr>
      </a:lvl3pPr>
      <a:lvl4pPr marL="6978650" indent="-996950" algn="l" defTabSz="3984625" rtl="0" eaLnBrk="0" fontAlgn="base" hangingPunct="0">
        <a:spcBef>
          <a:spcPct val="20000"/>
        </a:spcBef>
        <a:spcAft>
          <a:spcPct val="0"/>
        </a:spcAft>
        <a:buChar char="–"/>
        <a:defRPr sz="8800">
          <a:solidFill>
            <a:schemeClr val="tx1"/>
          </a:solidFill>
          <a:latin typeface="+mn-lt"/>
        </a:defRPr>
      </a:lvl4pPr>
      <a:lvl5pPr marL="8967788" indent="-996950" algn="l" defTabSz="3984625" rtl="0" eaLnBrk="0" fontAlgn="base" hangingPunct="0">
        <a:spcBef>
          <a:spcPct val="20000"/>
        </a:spcBef>
        <a:spcAft>
          <a:spcPct val="0"/>
        </a:spcAft>
        <a:buChar char="»"/>
        <a:defRPr sz="8800">
          <a:solidFill>
            <a:schemeClr val="tx1"/>
          </a:solidFill>
          <a:latin typeface="+mn-lt"/>
        </a:defRPr>
      </a:lvl5pPr>
      <a:lvl6pPr marL="10798901" indent="-997899" algn="l" defTabSz="3985234" rtl="0" fontAlgn="base">
        <a:spcBef>
          <a:spcPct val="20000"/>
        </a:spcBef>
        <a:spcAft>
          <a:spcPct val="0"/>
        </a:spcAft>
        <a:buChar char="»"/>
        <a:defRPr sz="8800">
          <a:solidFill>
            <a:schemeClr val="tx1"/>
          </a:solidFill>
          <a:latin typeface="+mn-lt"/>
        </a:defRPr>
      </a:lvl6pPr>
      <a:lvl7pPr marL="12629439" indent="-997899" algn="l" defTabSz="3985234" rtl="0" fontAlgn="base">
        <a:spcBef>
          <a:spcPct val="20000"/>
        </a:spcBef>
        <a:spcAft>
          <a:spcPct val="0"/>
        </a:spcAft>
        <a:buChar char="»"/>
        <a:defRPr sz="8800">
          <a:solidFill>
            <a:schemeClr val="tx1"/>
          </a:solidFill>
          <a:latin typeface="+mn-lt"/>
        </a:defRPr>
      </a:lvl7pPr>
      <a:lvl8pPr marL="14459976" indent="-997899" algn="l" defTabSz="3985234" rtl="0" fontAlgn="base">
        <a:spcBef>
          <a:spcPct val="20000"/>
        </a:spcBef>
        <a:spcAft>
          <a:spcPct val="0"/>
        </a:spcAft>
        <a:buChar char="»"/>
        <a:defRPr sz="8800">
          <a:solidFill>
            <a:schemeClr val="tx1"/>
          </a:solidFill>
          <a:latin typeface="+mn-lt"/>
        </a:defRPr>
      </a:lvl8pPr>
      <a:lvl9pPr marL="16290513" indent="-997899" algn="l" defTabSz="3985234" rtl="0" fontAlgn="base">
        <a:spcBef>
          <a:spcPct val="20000"/>
        </a:spcBef>
        <a:spcAft>
          <a:spcPct val="0"/>
        </a:spcAft>
        <a:buChar char="»"/>
        <a:defRPr sz="8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661075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30537" algn="l" defTabSz="3661075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61075" algn="l" defTabSz="3661075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91612" algn="l" defTabSz="3661075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322149" algn="l" defTabSz="3661075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52687" algn="l" defTabSz="3661075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83224" algn="l" defTabSz="3661075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813762" algn="l" defTabSz="3661075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644299" algn="l" defTabSz="3661075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5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4.png"/><Relationship Id="rId4" Type="http://schemas.openxmlformats.org/officeDocument/2006/relationships/diagramData" Target="../diagrams/data1.xml"/><Relationship Id="rId9" Type="http://schemas.openxmlformats.org/officeDocument/2006/relationships/hyperlink" Target="http://lamp.epfl.ch/~magarcia/Scala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909638" y="5840413"/>
            <a:ext cx="28267025" cy="36158487"/>
          </a:xfrm>
          <a:prstGeom prst="roundRect">
            <a:avLst>
              <a:gd name="adj" fmla="val 4723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defTabSz="995363">
              <a:defRPr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051" name="Rounded Rectangle 2070"/>
          <p:cNvSpPr>
            <a:spLocks noChangeArrowheads="1"/>
          </p:cNvSpPr>
          <p:nvPr/>
        </p:nvSpPr>
        <p:spPr bwMode="auto">
          <a:xfrm>
            <a:off x="1027113" y="37245925"/>
            <a:ext cx="4333875" cy="15271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95363"/>
            <a:endParaRPr lang="en-US" sz="2000"/>
          </a:p>
        </p:txBody>
      </p:sp>
      <p:sp>
        <p:nvSpPr>
          <p:cNvPr id="2052" name="Text Box 40"/>
          <p:cNvSpPr txBox="1">
            <a:spLocks noChangeArrowheads="1"/>
          </p:cNvSpPr>
          <p:nvPr/>
        </p:nvSpPr>
        <p:spPr bwMode="auto">
          <a:xfrm>
            <a:off x="6787059" y="2544763"/>
            <a:ext cx="23656925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6107" tIns="183054" rIns="366107" bIns="183054">
            <a:spAutoFit/>
          </a:bodyPr>
          <a:lstStyle>
            <a:lvl1pPr defTabSz="3984625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3984625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3984625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3984625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3984625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3984625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3984625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3984625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3984625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5500" dirty="0">
                <a:solidFill>
                  <a:srgbClr val="FFFF00"/>
                </a:solidFill>
                <a:latin typeface="Helvetica" pitchFamily="34" charset="0"/>
              </a:rPr>
              <a:t>M. </a:t>
            </a:r>
            <a:r>
              <a:rPr lang="fr-FR" sz="5500" dirty="0" err="1">
                <a:solidFill>
                  <a:srgbClr val="FFFF00"/>
                </a:solidFill>
                <a:latin typeface="Helvetica" pitchFamily="34" charset="0"/>
              </a:rPr>
              <a:t>Garcia,T</a:t>
            </a:r>
            <a:r>
              <a:rPr lang="fr-FR" sz="5500" dirty="0">
                <a:solidFill>
                  <a:srgbClr val="FFFF00"/>
                </a:solidFill>
                <a:latin typeface="Helvetica" pitchFamily="34" charset="0"/>
              </a:rPr>
              <a:t>. </a:t>
            </a:r>
            <a:r>
              <a:rPr lang="fr-FR" sz="5500" dirty="0" err="1">
                <a:solidFill>
                  <a:srgbClr val="FFFF00"/>
                </a:solidFill>
                <a:latin typeface="Helvetica" pitchFamily="34" charset="0"/>
              </a:rPr>
              <a:t>Gvero,H</a:t>
            </a:r>
            <a:r>
              <a:rPr lang="fr-FR" sz="5500" dirty="0">
                <a:solidFill>
                  <a:srgbClr val="FFFF00"/>
                </a:solidFill>
                <a:latin typeface="Helvetica" pitchFamily="34" charset="0"/>
              </a:rPr>
              <a:t>. </a:t>
            </a:r>
            <a:r>
              <a:rPr lang="fr-FR" sz="5500" dirty="0" err="1">
                <a:solidFill>
                  <a:srgbClr val="FFFF00"/>
                </a:solidFill>
                <a:latin typeface="Helvetica" pitchFamily="34" charset="0"/>
              </a:rPr>
              <a:t>Hojjat,V</a:t>
            </a:r>
            <a:r>
              <a:rPr lang="fr-FR" sz="5500" dirty="0">
                <a:solidFill>
                  <a:srgbClr val="FFFF00"/>
                </a:solidFill>
                <a:latin typeface="Helvetica" pitchFamily="34" charset="0"/>
              </a:rPr>
              <a:t>. </a:t>
            </a:r>
            <a:r>
              <a:rPr lang="fr-FR" sz="5500" dirty="0" err="1">
                <a:solidFill>
                  <a:srgbClr val="FFFF00"/>
                </a:solidFill>
                <a:latin typeface="Helvetica" pitchFamily="34" charset="0"/>
              </a:rPr>
              <a:t>Kuncak,M</a:t>
            </a:r>
            <a:r>
              <a:rPr lang="fr-FR" sz="5500" dirty="0">
                <a:solidFill>
                  <a:srgbClr val="FFFF00"/>
                </a:solidFill>
                <a:latin typeface="Helvetica" pitchFamily="34" charset="0"/>
              </a:rPr>
              <a:t>. </a:t>
            </a:r>
            <a:r>
              <a:rPr lang="fr-FR" sz="5500" dirty="0" err="1">
                <a:solidFill>
                  <a:srgbClr val="FFFF00"/>
                </a:solidFill>
                <a:latin typeface="Helvetica" pitchFamily="34" charset="0"/>
              </a:rPr>
              <a:t>Odersky,R</a:t>
            </a:r>
            <a:r>
              <a:rPr lang="fr-FR" sz="5500" dirty="0">
                <a:solidFill>
                  <a:srgbClr val="FFFF00"/>
                </a:solidFill>
                <a:latin typeface="Helvetica" pitchFamily="34" charset="0"/>
              </a:rPr>
              <a:t>. </a:t>
            </a:r>
            <a:r>
              <a:rPr lang="fr-FR" sz="5500" dirty="0" err="1" smtClean="0">
                <a:solidFill>
                  <a:srgbClr val="FFFF00"/>
                </a:solidFill>
                <a:latin typeface="Helvetica" pitchFamily="34" charset="0"/>
              </a:rPr>
              <a:t>Piskac</a:t>
            </a:r>
            <a:r>
              <a:rPr lang="fr-FR" sz="5500" dirty="0">
                <a:solidFill>
                  <a:srgbClr val="FFFF00"/>
                </a:solidFill>
                <a:latin typeface="Helvetica" pitchFamily="34" charset="0"/>
              </a:rPr>
              <a:t>, </a:t>
            </a:r>
            <a:r>
              <a:rPr lang="fr-FR" sz="5500" dirty="0" err="1">
                <a:solidFill>
                  <a:srgbClr val="FFFF00"/>
                </a:solidFill>
                <a:latin typeface="Helvetica" pitchFamily="34" charset="0"/>
              </a:rPr>
              <a:t>L.Rytz</a:t>
            </a:r>
            <a:r>
              <a:rPr lang="fr-FR" sz="5500" dirty="0">
                <a:solidFill>
                  <a:srgbClr val="FFFF00"/>
                </a:solidFill>
                <a:latin typeface="Helvetica" pitchFamily="34" charset="0"/>
              </a:rPr>
              <a:t>  </a:t>
            </a:r>
          </a:p>
          <a:p>
            <a:pPr eaLnBrk="1" hangingPunct="1"/>
            <a:r>
              <a:rPr lang="fr-FR" sz="5500" dirty="0">
                <a:solidFill>
                  <a:srgbClr val="FFFF00"/>
                </a:solidFill>
                <a:latin typeface="Helvetica" pitchFamily="34" charset="0"/>
              </a:rPr>
              <a:t> </a:t>
            </a:r>
          </a:p>
        </p:txBody>
      </p:sp>
      <p:sp>
        <p:nvSpPr>
          <p:cNvPr id="2053" name="Text Box 41"/>
          <p:cNvSpPr txBox="1">
            <a:spLocks noChangeArrowheads="1"/>
          </p:cNvSpPr>
          <p:nvPr/>
        </p:nvSpPr>
        <p:spPr bwMode="auto">
          <a:xfrm>
            <a:off x="24212550" y="615950"/>
            <a:ext cx="519430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6107" tIns="183054" rIns="366107" bIns="183054">
            <a:spAutoFit/>
          </a:bodyPr>
          <a:lstStyle>
            <a:lvl1pPr defTabSz="3984625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3984625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3984625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3984625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3984625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3984625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3984625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3984625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3984625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fr-CH" sz="5600" b="1">
                <a:solidFill>
                  <a:schemeClr val="bg1"/>
                </a:solidFill>
                <a:latin typeface="Helvetica" pitchFamily="34" charset="0"/>
              </a:rPr>
              <a:t>August 2008</a:t>
            </a:r>
            <a:endParaRPr lang="fr-FR" sz="5600" b="1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3" name="Text Box 276"/>
          <p:cNvSpPr txBox="1">
            <a:spLocks noChangeArrowheads="1"/>
          </p:cNvSpPr>
          <p:nvPr/>
        </p:nvSpPr>
        <p:spPr bwMode="auto">
          <a:xfrm>
            <a:off x="-314324" y="4201800"/>
            <a:ext cx="11350029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6107" tIns="183054" rIns="366107" bIns="18305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defTabSz="3984625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3984625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3984625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3984625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3984625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3984625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3984625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3984625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3984625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ProgLab.NET:</a:t>
            </a:r>
            <a:endParaRPr lang="en-US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arkisim" pitchFamily="34" charset="-79"/>
              <a:cs typeface="Narkisim" pitchFamily="34" charset="-79"/>
            </a:endParaRPr>
          </a:p>
        </p:txBody>
      </p:sp>
      <p:pic>
        <p:nvPicPr>
          <p:cNvPr id="2055" name="Picture 57" descr="MSR Log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2838" y="650875"/>
            <a:ext cx="5203825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9" descr="SS_v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5888" y="23852188"/>
            <a:ext cx="12601575" cy="1141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146259544"/>
              </p:ext>
            </p:extLst>
          </p:nvPr>
        </p:nvGraphicFramePr>
        <p:xfrm>
          <a:off x="15356011" y="35661845"/>
          <a:ext cx="12601400" cy="5040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058" name="Oval 12"/>
          <p:cNvSpPr>
            <a:spLocks noChangeArrowheads="1"/>
          </p:cNvSpPr>
          <p:nvPr/>
        </p:nvSpPr>
        <p:spPr bwMode="auto">
          <a:xfrm>
            <a:off x="18956338" y="32205613"/>
            <a:ext cx="5184775" cy="12954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95363"/>
            <a:r>
              <a:rPr lang="en-US" sz="4400">
                <a:latin typeface="Microsoft Sans Serif" pitchFamily="34" charset="0"/>
                <a:cs typeface="Microsoft Sans Serif" pitchFamily="34" charset="0"/>
              </a:rPr>
              <a:t>Desired Type</a:t>
            </a:r>
          </a:p>
        </p:txBody>
      </p:sp>
      <p:cxnSp>
        <p:nvCxnSpPr>
          <p:cNvPr id="2059" name="Straight Arrow Connector 14"/>
          <p:cNvCxnSpPr>
            <a:cxnSpLocks noChangeShapeType="1"/>
            <a:stCxn id="2058" idx="0"/>
          </p:cNvCxnSpPr>
          <p:nvPr/>
        </p:nvCxnSpPr>
        <p:spPr bwMode="auto">
          <a:xfrm rot="16200000" flipV="1">
            <a:off x="17948275" y="28605163"/>
            <a:ext cx="4321175" cy="28797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0" name="Straight Arrow Connector 37"/>
          <p:cNvCxnSpPr>
            <a:cxnSpLocks noChangeShapeType="1"/>
          </p:cNvCxnSpPr>
          <p:nvPr/>
        </p:nvCxnSpPr>
        <p:spPr bwMode="auto">
          <a:xfrm rot="10800000">
            <a:off x="17443450" y="25868313"/>
            <a:ext cx="2881313" cy="5762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1" name="Straight Arrow Connector 39"/>
          <p:cNvCxnSpPr>
            <a:cxnSpLocks noChangeShapeType="1"/>
          </p:cNvCxnSpPr>
          <p:nvPr/>
        </p:nvCxnSpPr>
        <p:spPr bwMode="auto">
          <a:xfrm rot="10800000" flipV="1">
            <a:off x="17587913" y="26444575"/>
            <a:ext cx="2736850" cy="2889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2" name="Straight Arrow Connector 41"/>
          <p:cNvCxnSpPr>
            <a:cxnSpLocks noChangeShapeType="1"/>
          </p:cNvCxnSpPr>
          <p:nvPr/>
        </p:nvCxnSpPr>
        <p:spPr bwMode="auto">
          <a:xfrm rot="10800000" flipV="1">
            <a:off x="18308638" y="26444575"/>
            <a:ext cx="2016125" cy="7207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3" name="Oval 59"/>
          <p:cNvSpPr>
            <a:spLocks noChangeArrowheads="1"/>
          </p:cNvSpPr>
          <p:nvPr/>
        </p:nvSpPr>
        <p:spPr bwMode="auto">
          <a:xfrm>
            <a:off x="22412325" y="25868313"/>
            <a:ext cx="3960813" cy="1223962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95363"/>
            <a:r>
              <a:rPr lang="en-US" sz="4400">
                <a:latin typeface="Microsoft Sans Serif" pitchFamily="34" charset="0"/>
                <a:cs typeface="Microsoft Sans Serif" pitchFamily="34" charset="0"/>
              </a:rPr>
              <a:t>Context</a:t>
            </a:r>
          </a:p>
        </p:txBody>
      </p:sp>
      <p:cxnSp>
        <p:nvCxnSpPr>
          <p:cNvPr id="2064" name="Straight Connector 76"/>
          <p:cNvCxnSpPr>
            <a:cxnSpLocks noChangeShapeType="1"/>
            <a:endCxn id="2063" idx="2"/>
          </p:cNvCxnSpPr>
          <p:nvPr/>
        </p:nvCxnSpPr>
        <p:spPr bwMode="auto">
          <a:xfrm>
            <a:off x="20324763" y="26444575"/>
            <a:ext cx="2087562" cy="365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Title 3"/>
          <p:cNvSpPr txBox="1">
            <a:spLocks/>
          </p:cNvSpPr>
          <p:nvPr/>
        </p:nvSpPr>
        <p:spPr>
          <a:xfrm>
            <a:off x="1098550" y="6283325"/>
            <a:ext cx="26354088" cy="7412038"/>
          </a:xfrm>
          <a:prstGeom prst="rect">
            <a:avLst/>
          </a:prstGeom>
          <a:noFill/>
        </p:spPr>
        <p:txBody>
          <a:bodyPr lIns="366107" tIns="183054" rIns="366107" bIns="183054"/>
          <a:lstStyle>
            <a:lvl1pPr defTabSz="3984625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3984625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3984625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3984625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3984625" eaLnBrk="0" hangingPunct="0"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3984625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3984625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3984625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3984625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857250" indent="-857250" eaLnBrk="1" hangingPunct="1">
              <a:buFont typeface="Arial" pitchFamily="34" charset="0"/>
              <a:buChar char="•"/>
              <a:defRPr/>
            </a:pPr>
            <a:r>
              <a:rPr lang="en-US" sz="6000" dirty="0" smtClean="0"/>
              <a:t>The </a:t>
            </a:r>
            <a:r>
              <a:rPr lang="en-US" sz="6000" dirty="0" err="1" smtClean="0"/>
              <a:t>Scala</a:t>
            </a:r>
            <a:r>
              <a:rPr lang="en-US" sz="6000" dirty="0" smtClean="0"/>
              <a:t> compiler has a modular architecture: frontend and backend are replaceable components</a:t>
            </a:r>
          </a:p>
          <a:p>
            <a:pPr marL="857250" indent="-857250" eaLnBrk="1" hangingPunct="1">
              <a:buFont typeface="Arial" pitchFamily="34" charset="0"/>
              <a:buChar char="•"/>
              <a:defRPr/>
            </a:pPr>
            <a:r>
              <a:rPr lang="en-US" sz="6000" dirty="0" smtClean="0"/>
              <a:t>Scala.NET instantiates that architecture for .NET </a:t>
            </a:r>
          </a:p>
          <a:p>
            <a:pPr marL="2000250" lvl="2" indent="-857250" eaLnBrk="1" hangingPunct="1">
              <a:buFont typeface="Arial" pitchFamily="34" charset="0"/>
              <a:buChar char="•"/>
              <a:defRPr/>
            </a:pPr>
            <a:r>
              <a:rPr lang="en-US" sz="4800" dirty="0" smtClean="0"/>
              <a:t>desktop &amp; server, mobile, game console</a:t>
            </a:r>
          </a:p>
          <a:p>
            <a:pPr marL="857250" indent="-857250" eaLnBrk="1" hangingPunct="1">
              <a:buFont typeface="Arial" pitchFamily="34" charset="0"/>
              <a:buChar char="•"/>
              <a:defRPr/>
            </a:pPr>
            <a:r>
              <a:rPr lang="en-US" sz="6000" dirty="0" smtClean="0"/>
              <a:t>Programs using only </a:t>
            </a:r>
            <a:r>
              <a:rPr lang="en-US" sz="6000" dirty="0" err="1" smtClean="0"/>
              <a:t>Scala</a:t>
            </a:r>
            <a:r>
              <a:rPr lang="en-US" sz="6000" dirty="0" smtClean="0"/>
              <a:t> SDK libraries compile as-is on JVM and .NET</a:t>
            </a:r>
          </a:p>
          <a:p>
            <a:pPr eaLnBrk="1" hangingPunct="1">
              <a:defRPr/>
            </a:pPr>
            <a:r>
              <a:rPr lang="en-US" sz="6000" dirty="0" smtClean="0"/>
              <a:t>    Additionally, a migration tool ports JDK-based </a:t>
            </a:r>
            <a:r>
              <a:rPr lang="en-US" sz="6000" dirty="0" err="1" smtClean="0"/>
              <a:t>Scala</a:t>
            </a:r>
            <a:r>
              <a:rPr lang="en-US" sz="6000" dirty="0" smtClean="0"/>
              <a:t> sources to .NET</a:t>
            </a:r>
          </a:p>
          <a:p>
            <a:pPr eaLnBrk="1" hangingPunct="1">
              <a:defRPr/>
            </a:pPr>
            <a:endParaRPr lang="en-US" sz="2400" b="1" dirty="0" smtClean="0">
              <a:solidFill>
                <a:schemeClr val="tx2"/>
              </a:solidFill>
            </a:endParaRPr>
          </a:p>
          <a:p>
            <a:pPr algn="ctr" eaLnBrk="1" hangingPunct="1">
              <a:defRPr/>
            </a:pPr>
            <a:r>
              <a:rPr lang="ru-RU" sz="5400" b="1" dirty="0" smtClean="0">
                <a:hlinkClick r:id="rId9"/>
              </a:rPr>
              <a:t>http://lamp.epfl.ch/~magarcia/ScalaNET/</a:t>
            </a:r>
            <a:r>
              <a:rPr lang="ru-RU" sz="5400" dirty="0" smtClean="0"/>
              <a:t> </a:t>
            </a:r>
            <a:endParaRPr lang="en-US" sz="5400" dirty="0" smtClean="0"/>
          </a:p>
        </p:txBody>
      </p:sp>
      <p:pic>
        <p:nvPicPr>
          <p:cNvPr id="2066" name="Picture 11" descr="p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13695363"/>
            <a:ext cx="10960100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13" descr="JDK2IKVM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9738" y="15370175"/>
            <a:ext cx="1216818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9231313" y="4602163"/>
            <a:ext cx="221869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A Workbench for Ensuring Software Quality and Reliability</a:t>
            </a:r>
          </a:p>
        </p:txBody>
      </p:sp>
      <p:sp>
        <p:nvSpPr>
          <p:cNvPr id="27" name="Rectangle 68"/>
          <p:cNvSpPr>
            <a:spLocks noChangeArrowheads="1"/>
          </p:cNvSpPr>
          <p:nvPr/>
        </p:nvSpPr>
        <p:spPr bwMode="auto">
          <a:xfrm>
            <a:off x="15356011" y="22628225"/>
            <a:ext cx="12744450" cy="1008063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defTabSz="995363">
              <a:defRPr/>
            </a:pPr>
            <a:r>
              <a:rPr lang="en-US" sz="5400" dirty="0" err="1">
                <a:solidFill>
                  <a:schemeClr val="tx1"/>
                </a:solidFill>
              </a:rPr>
              <a:t>InSynth</a:t>
            </a:r>
            <a:r>
              <a:rPr lang="en-US" sz="5400" dirty="0">
                <a:solidFill>
                  <a:schemeClr val="tx1"/>
                </a:solidFill>
              </a:rPr>
              <a:t>: </a:t>
            </a:r>
            <a:r>
              <a:rPr lang="en-US" sz="5400" dirty="0" smtClean="0">
                <a:solidFill>
                  <a:schemeClr val="tx1"/>
                </a:solidFill>
              </a:rPr>
              <a:t>Interactive Synthesis of Code</a:t>
            </a:r>
            <a:endParaRPr lang="en-US" sz="5400" dirty="0">
              <a:solidFill>
                <a:schemeClr val="tx1"/>
              </a:solidFill>
            </a:endParaRPr>
          </a:p>
          <a:p>
            <a:pPr defTabSz="995363">
              <a:defRPr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8" name="Rectangle 68"/>
          <p:cNvSpPr>
            <a:spLocks noChangeArrowheads="1"/>
          </p:cNvSpPr>
          <p:nvPr/>
        </p:nvSpPr>
        <p:spPr bwMode="auto">
          <a:xfrm>
            <a:off x="1530475" y="22628399"/>
            <a:ext cx="12744450" cy="1872208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defTabSz="995363">
              <a:defRPr/>
            </a:pPr>
            <a:r>
              <a:rPr lang="en-US" sz="5400" dirty="0" err="1">
                <a:solidFill>
                  <a:schemeClr val="tx1"/>
                </a:solidFill>
              </a:rPr>
              <a:t>Eldarica</a:t>
            </a:r>
            <a:r>
              <a:rPr lang="en-US" sz="5400" dirty="0">
                <a:solidFill>
                  <a:schemeClr val="tx1"/>
                </a:solidFill>
              </a:rPr>
              <a:t>: Predicate Abstraction for Concurrent Programs</a:t>
            </a:r>
          </a:p>
          <a:p>
            <a:pPr algn="ctr" defTabSz="995363">
              <a:defRPr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076" name="Oval 38"/>
          <p:cNvSpPr>
            <a:spLocks noChangeArrowheads="1"/>
          </p:cNvSpPr>
          <p:nvPr/>
        </p:nvSpPr>
        <p:spPr bwMode="auto">
          <a:xfrm>
            <a:off x="1136650" y="37639625"/>
            <a:ext cx="823913" cy="823913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95363"/>
            <a:endParaRPr lang="en-US" sz="2000"/>
          </a:p>
        </p:txBody>
      </p:sp>
      <p:sp>
        <p:nvSpPr>
          <p:cNvPr id="2077" name="Oval 41"/>
          <p:cNvSpPr>
            <a:spLocks noChangeArrowheads="1"/>
          </p:cNvSpPr>
          <p:nvPr/>
        </p:nvSpPr>
        <p:spPr bwMode="auto">
          <a:xfrm>
            <a:off x="6427788" y="37303075"/>
            <a:ext cx="823912" cy="823913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95363"/>
            <a:endParaRPr lang="en-US" sz="2000"/>
          </a:p>
        </p:txBody>
      </p:sp>
      <p:cxnSp>
        <p:nvCxnSpPr>
          <p:cNvPr id="2078" name="Curved Connector 50"/>
          <p:cNvCxnSpPr>
            <a:cxnSpLocks noChangeShapeType="1"/>
            <a:stCxn id="2077" idx="0"/>
            <a:endCxn id="38" idx="6"/>
          </p:cNvCxnSpPr>
          <p:nvPr/>
        </p:nvCxnSpPr>
        <p:spPr bwMode="auto">
          <a:xfrm rot="16200000" flipV="1">
            <a:off x="4285456" y="34747994"/>
            <a:ext cx="2422525" cy="2687638"/>
          </a:xfrm>
          <a:prstGeom prst="curved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054" name="Straight Connector 2053"/>
          <p:cNvCxnSpPr/>
          <p:nvPr/>
        </p:nvCxnSpPr>
        <p:spPr bwMode="auto">
          <a:xfrm>
            <a:off x="1530350" y="21475700"/>
            <a:ext cx="26427113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80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13" y="25126879"/>
            <a:ext cx="11592594" cy="9670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7457058" y="24644622"/>
            <a:ext cx="7754937" cy="38472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71500" indent="-571500">
              <a:buFont typeface="Arial" pitchFamily="34" charset="0"/>
              <a:buChar char="•"/>
              <a:defRPr/>
            </a:pPr>
            <a:r>
              <a:rPr lang="en-US" sz="3600" dirty="0"/>
              <a:t>Huge state space in concurrent </a:t>
            </a:r>
            <a:r>
              <a:rPr lang="en-US" sz="3600" dirty="0" smtClean="0"/>
              <a:t>programs</a:t>
            </a:r>
          </a:p>
          <a:p>
            <a:pPr>
              <a:defRPr/>
            </a:pPr>
            <a:r>
              <a:rPr lang="en-US" sz="3600" dirty="0" smtClean="0"/>
              <a:t>      - unknown </a:t>
            </a:r>
            <a:r>
              <a:rPr lang="en-US" sz="3600" dirty="0"/>
              <a:t>number of </a:t>
            </a:r>
            <a:r>
              <a:rPr lang="en-US" sz="3600" dirty="0" smtClean="0"/>
              <a:t>processes</a:t>
            </a:r>
          </a:p>
          <a:p>
            <a:pPr>
              <a:defRPr/>
            </a:pPr>
            <a:r>
              <a:rPr lang="en-US" sz="3600" dirty="0"/>
              <a:t> </a:t>
            </a:r>
            <a:r>
              <a:rPr lang="en-US" sz="3600" dirty="0" smtClean="0"/>
              <a:t>     - u</a:t>
            </a:r>
            <a:r>
              <a:rPr lang="en-US" sz="3600" dirty="0" smtClean="0"/>
              <a:t>nbounded </a:t>
            </a:r>
            <a:r>
              <a:rPr lang="en-US" sz="3600" dirty="0"/>
              <a:t>variables</a:t>
            </a:r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en-US" sz="3600" u="sng" dirty="0" smtClean="0"/>
              <a:t>Solution:</a:t>
            </a:r>
            <a:r>
              <a:rPr lang="en-US" sz="3600" dirty="0" smtClean="0"/>
              <a:t> Abstract </a:t>
            </a:r>
            <a:r>
              <a:rPr lang="en-US" sz="3600" dirty="0"/>
              <a:t>the program using a set of ‘important’ features</a:t>
            </a:r>
          </a:p>
          <a:p>
            <a:pPr algn="ctr">
              <a:defRPr/>
            </a:pPr>
            <a:r>
              <a:rPr lang="en-US" sz="2800" dirty="0"/>
              <a:t>(critical messages, shared variables,…)</a:t>
            </a:r>
          </a:p>
        </p:txBody>
      </p:sp>
      <p:sp>
        <p:nvSpPr>
          <p:cNvPr id="2082" name="Oval 68"/>
          <p:cNvSpPr>
            <a:spLocks noChangeArrowheads="1"/>
          </p:cNvSpPr>
          <p:nvPr/>
        </p:nvSpPr>
        <p:spPr bwMode="auto">
          <a:xfrm>
            <a:off x="2439988" y="37580888"/>
            <a:ext cx="822325" cy="8223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95363"/>
            <a:endParaRPr lang="en-US" sz="2000"/>
          </a:p>
        </p:txBody>
      </p:sp>
      <p:sp>
        <p:nvSpPr>
          <p:cNvPr id="2083" name="Oval 69"/>
          <p:cNvSpPr>
            <a:spLocks noChangeArrowheads="1"/>
          </p:cNvSpPr>
          <p:nvPr/>
        </p:nvSpPr>
        <p:spPr bwMode="auto">
          <a:xfrm>
            <a:off x="4387850" y="37580888"/>
            <a:ext cx="823913" cy="8223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95363"/>
            <a:endParaRPr lang="en-US" sz="2000"/>
          </a:p>
        </p:txBody>
      </p:sp>
      <p:sp>
        <p:nvSpPr>
          <p:cNvPr id="2084" name="Oval 71"/>
          <p:cNvSpPr>
            <a:spLocks noChangeArrowheads="1"/>
          </p:cNvSpPr>
          <p:nvPr/>
        </p:nvSpPr>
        <p:spPr bwMode="auto">
          <a:xfrm>
            <a:off x="3440113" y="37952363"/>
            <a:ext cx="138112" cy="1365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95363"/>
            <a:endParaRPr lang="en-US" sz="2000"/>
          </a:p>
        </p:txBody>
      </p:sp>
      <p:sp>
        <p:nvSpPr>
          <p:cNvPr id="2085" name="Oval 74"/>
          <p:cNvSpPr>
            <a:spLocks noChangeArrowheads="1"/>
          </p:cNvSpPr>
          <p:nvPr/>
        </p:nvSpPr>
        <p:spPr bwMode="auto">
          <a:xfrm>
            <a:off x="3798888" y="37952363"/>
            <a:ext cx="136525" cy="1365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95363"/>
            <a:endParaRPr lang="en-US" sz="2000"/>
          </a:p>
        </p:txBody>
      </p:sp>
      <p:sp>
        <p:nvSpPr>
          <p:cNvPr id="2086" name="Oval 75"/>
          <p:cNvSpPr>
            <a:spLocks noChangeArrowheads="1"/>
          </p:cNvSpPr>
          <p:nvPr/>
        </p:nvSpPr>
        <p:spPr bwMode="auto">
          <a:xfrm>
            <a:off x="4129088" y="37952363"/>
            <a:ext cx="138112" cy="1365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95363"/>
            <a:endParaRPr lang="en-US" sz="2000"/>
          </a:p>
        </p:txBody>
      </p:sp>
      <p:cxnSp>
        <p:nvCxnSpPr>
          <p:cNvPr id="2087" name="Curved Connector 31"/>
          <p:cNvCxnSpPr>
            <a:cxnSpLocks noChangeShapeType="1"/>
            <a:stCxn id="38" idx="2"/>
            <a:endCxn id="2076" idx="0"/>
          </p:cNvCxnSpPr>
          <p:nvPr/>
        </p:nvCxnSpPr>
        <p:spPr bwMode="auto">
          <a:xfrm rot="10800000" flipV="1">
            <a:off x="1547813" y="34880550"/>
            <a:ext cx="1782762" cy="2759075"/>
          </a:xfrm>
          <a:prstGeom prst="curved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088" name="Straight Arrow Connector 44"/>
          <p:cNvCxnSpPr>
            <a:cxnSpLocks noChangeShapeType="1"/>
            <a:stCxn id="38" idx="3"/>
            <a:endCxn id="2082" idx="0"/>
          </p:cNvCxnSpPr>
          <p:nvPr/>
        </p:nvCxnSpPr>
        <p:spPr bwMode="auto">
          <a:xfrm flipH="1">
            <a:off x="2851150" y="35171063"/>
            <a:ext cx="600075" cy="24098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089" name="Straight Arrow Connector 46"/>
          <p:cNvCxnSpPr>
            <a:cxnSpLocks noChangeShapeType="1"/>
            <a:stCxn id="38" idx="5"/>
            <a:endCxn id="2083" idx="0"/>
          </p:cNvCxnSpPr>
          <p:nvPr/>
        </p:nvCxnSpPr>
        <p:spPr bwMode="auto">
          <a:xfrm>
            <a:off x="4032250" y="35171063"/>
            <a:ext cx="766763" cy="24098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99" name="TextBox 98"/>
          <p:cNvSpPr txBox="1"/>
          <p:nvPr/>
        </p:nvSpPr>
        <p:spPr>
          <a:xfrm>
            <a:off x="6965950" y="35040888"/>
            <a:ext cx="7754938" cy="5508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71500" indent="-571500">
              <a:buFont typeface="Arial" pitchFamily="34" charset="0"/>
              <a:buChar char="•"/>
              <a:defRPr/>
            </a:pPr>
            <a:r>
              <a:rPr lang="en-US" sz="3600" dirty="0"/>
              <a:t>Establish the correctness using global invariant</a:t>
            </a:r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en-US" sz="3600" dirty="0"/>
              <a:t># messages can be exponential</a:t>
            </a:r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en-US" sz="3600" dirty="0"/>
              <a:t>Find predicates to calculate the performance of the system</a:t>
            </a:r>
          </a:p>
          <a:p>
            <a:pPr algn="ctr">
              <a:defRPr/>
            </a:pPr>
            <a:r>
              <a:rPr lang="en-US" sz="2800" dirty="0"/>
              <a:t>(# of message passed, # of created actors)</a:t>
            </a:r>
          </a:p>
          <a:p>
            <a:pPr marL="571500" indent="-571500">
              <a:buFont typeface="Arial" pitchFamily="34" charset="0"/>
              <a:buChar char="•"/>
              <a:defRPr/>
            </a:pPr>
            <a:r>
              <a:rPr lang="en-US" sz="3600" dirty="0"/>
              <a:t>Reduce the unnecessary messages as soon </a:t>
            </a:r>
            <a:r>
              <a:rPr lang="en-US" sz="3600"/>
              <a:t>as it does </a:t>
            </a:r>
            <a:r>
              <a:rPr lang="en-US" sz="3600" dirty="0"/>
              <a:t>not affect the correctness </a:t>
            </a:r>
          </a:p>
          <a:p>
            <a:pPr marL="571500" indent="-571500">
              <a:buFont typeface="Arial" pitchFamily="34" charset="0"/>
              <a:buChar char="•"/>
              <a:defRPr/>
            </a:pPr>
            <a:endParaRPr lang="en-US" sz="3600" dirty="0"/>
          </a:p>
        </p:txBody>
      </p:sp>
      <p:sp>
        <p:nvSpPr>
          <p:cNvPr id="38" name="Oval 37"/>
          <p:cNvSpPr/>
          <p:nvPr/>
        </p:nvSpPr>
        <p:spPr bwMode="auto">
          <a:xfrm>
            <a:off x="3330575" y="34469388"/>
            <a:ext cx="822325" cy="82232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95363">
              <a:defRPr/>
            </a:pPr>
            <a:endParaRPr lang="en-US" sz="2000"/>
          </a:p>
        </p:txBody>
      </p:sp>
      <p:sp>
        <p:nvSpPr>
          <p:cNvPr id="4" name="TextBox 3"/>
          <p:cNvSpPr txBox="1"/>
          <p:nvPr/>
        </p:nvSpPr>
        <p:spPr>
          <a:xfrm>
            <a:off x="1818506" y="31805503"/>
            <a:ext cx="5638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(Reachability Tree for a client-server program)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4242</TotalTime>
  <Words>226</Words>
  <Application>Microsoft Office PowerPoint</Application>
  <PresentationFormat>Custom</PresentationFormat>
  <Paragraphs>38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Helvetica</vt:lpstr>
      <vt:lpstr>Narkisim</vt:lpstr>
      <vt:lpstr>Microsoft Sans Serif</vt:lpstr>
      <vt:lpstr>Verdana</vt:lpstr>
      <vt:lpstr>Modèle par défaut</vt:lpstr>
      <vt:lpstr>PowerPoint Presentation</vt:lpstr>
    </vt:vector>
  </TitlesOfParts>
  <Company>EPFL - ENAC - TOPO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Hossein;Tihomir;Miguel</dc:creator>
  <cp:lastModifiedBy>hojjat</cp:lastModifiedBy>
  <cp:revision>95</cp:revision>
  <dcterms:created xsi:type="dcterms:W3CDTF">2004-05-27T09:11:58Z</dcterms:created>
  <dcterms:modified xsi:type="dcterms:W3CDTF">2011-05-25T19:57:07Z</dcterms:modified>
</cp:coreProperties>
</file>