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1000" r:id="rId2"/>
    <p:sldId id="1030" r:id="rId3"/>
    <p:sldId id="1031" r:id="rId4"/>
    <p:sldId id="1032" r:id="rId5"/>
    <p:sldId id="1033" r:id="rId6"/>
    <p:sldId id="1034" r:id="rId7"/>
    <p:sldId id="1035" r:id="rId8"/>
    <p:sldId id="1036" r:id="rId9"/>
    <p:sldId id="1037" r:id="rId10"/>
    <p:sldId id="1038" r:id="rId11"/>
    <p:sldId id="1039" r:id="rId12"/>
    <p:sldId id="1040" r:id="rId13"/>
    <p:sldId id="1041" r:id="rId14"/>
    <p:sldId id="1042" r:id="rId15"/>
    <p:sldId id="1043" r:id="rId16"/>
    <p:sldId id="1044" r:id="rId17"/>
    <p:sldId id="1045" r:id="rId18"/>
    <p:sldId id="1046" r:id="rId19"/>
    <p:sldId id="1047" r:id="rId20"/>
    <p:sldId id="1048" r:id="rId21"/>
    <p:sldId id="1049" r:id="rId22"/>
    <p:sldId id="1050" r:id="rId23"/>
    <p:sldId id="1051" r:id="rId24"/>
    <p:sldId id="1052" r:id="rId25"/>
    <p:sldId id="1053" r:id="rId26"/>
    <p:sldId id="1054" r:id="rId27"/>
    <p:sldId id="1055" r:id="rId28"/>
    <p:sldId id="1056" r:id="rId29"/>
    <p:sldId id="1057" r:id="rId30"/>
    <p:sldId id="1058" r:id="rId31"/>
    <p:sldId id="1059" r:id="rId32"/>
    <p:sldId id="1060" r:id="rId33"/>
    <p:sldId id="1061" r:id="rId34"/>
    <p:sldId id="1062" r:id="rId35"/>
    <p:sldId id="1063" r:id="rId36"/>
    <p:sldId id="1064" r:id="rId37"/>
    <p:sldId id="1065" r:id="rId38"/>
    <p:sldId id="1066" r:id="rId39"/>
    <p:sldId id="1067" r:id="rId40"/>
    <p:sldId id="1068" r:id="rId41"/>
    <p:sldId id="1069" r:id="rId42"/>
    <p:sldId id="1070" r:id="rId4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6"/>
      <p:bold r:id="rId47"/>
      <p:italic r:id="rId48"/>
      <p:boldItalic r:id="rId49"/>
    </p:embeddedFont>
  </p:embeddedFontLst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52" autoAdjust="0"/>
    <p:restoredTop sz="96179" autoAdjust="0"/>
  </p:normalViewPr>
  <p:slideViewPr>
    <p:cSldViewPr snapToGrid="0">
      <p:cViewPr varScale="1">
        <p:scale>
          <a:sx n="166" d="100"/>
          <a:sy n="166" d="100"/>
        </p:scale>
        <p:origin x="1252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0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2017-12-03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8131 5271 1419,'126'-19'2580,"-46"5"-645,11 1-387,7-3-774,17 0 0,6-3-258,9 1 258,4-3-258,10 1-129,-8 0 129,10-1-387,-16 1 129,2-1-129,-6 4-129,-11 1 0,-5 2 0,-17 2-129,-2 2-129,-17 1-1419,-13 2-1806,2 4 0,-22-3 259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11601 16220 2451,'0'0'2838,"0"0"-516,0 0-516,0 0-258,0 0-129,0 4-258,3 8-129,-3-12-129,0 21-387,0-9 258,1 8-258,-1-2 0,1 2-258,3 5 258,-1 0-516,0 6 129,1 2 129,0 1-258,0 2 258,0 0-258,2 3 129,0-2-129,0 1 129,1-6-258,-1 3 258,-3-3-129,3 1 129,-3-2-129,0 2 0,-1-2-129,1-3 129,1 0-903,-4-1-3354,4-14 0,4-6-645,-8-7 387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12123 17153 1161,'0'0'2322,"0"0"-258,0 0-129,0 0 0,17-29-387,-4 15-258,-4 1-129,7 5-645,-1 1 0,4-9 387,1 2-387,6 5-258,-2-2 129,7-3 0,3-1-387,3-6 516,4 2-645,3-5 258,1-1-129,2-7 0,1 8 0,1-3 0,1 1 0,2-4 0,-3 4 0,4 2 0,0 3 0,2-4-129,-2 3 258,2-1-129,-1 2 0,0 0 0,1-1 129,-2 2-129,-2 1 0,0-2 0,-2-1 129,-1 2-129,0 0 129,-3 2-129,-3-1 129,1-1 0,-3 1 0,4 4-129,-6-1 258,2 1-258,4-1 129,-1 1 0,1 2-129,1-1 129,-1 0 0,2 0 0,-4 0-129,1 0 0,-3 1 0,-1 0 129,-4 2-129,3-6 0,-7 1 0,4 0 129,-3 1-129,1 1 129,-3-2 0,0 2-129,3-1 0,-4 5 129,-1 3-129,-2-1 0,-3 2 0,-4 0 0,-2 5-129,-17 1-516,24-2-2838,-24 2-1032,0 0-129,0 6-129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11495 17856 3225,'0'0'3483,"0"0"-774,0 0-258,0 0-516,0 0-129,0 0-516,0 0-516,0 0 129,0 0-387,0 0 0,0 0-129,0 0-129,2 41-129,-2-41 258,0 0-258,4 50 129,-4-50 0,0 40-129,0-40-129,0 41 129,0-41-129,0 39 0,0-39-129,0 0 0,-4 30-129,4-30-645,0 0-2193,0 0-1548,0 0-129,0 0-258</inkml:trace>
  <inkml:trace contextRef="#ctx0" brushRef="#br0" timeOffset="1">11307 18135 2580,'0'0'3870,"0"0"-516,0 0-774,0 0-387,0 0-258,0 0-645,0 0-129,0 0-258,0 0-129,0 0-258,0 0 0,0 0 129,46 3-258,-46-3 0,0 0 0,60-6-129,-60 6-129,51 0 129,-51 0-129,57 6-129,-57-6 129,57 1-129,-57-1-129,55 1 129,-55-1-129,0 0-258,71-4-1161,-71 4-3096,0 0-387,0 0-129,49-24-387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5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4221 9144 1032,'0'0'1161,"-16"-2"-258,16 2-129,0 0-258,-15 6 0,15-6-258,-15 13 129,6-4-258,-1 5 129,1-1 129,-1 5-258,-2 2 258,-3 7-258,4 1 129,-4 5-258,0 3 129,-1 3 0,1 3-129,-4 1 0,0 0 129,-1 0 0,0-2 129,0-1-129,-2-7 129,0 1 0,4-5 258,-2-3-129,6-2 258,0-7-129,3-3 0,2-3-258,5-1 258,4-10-387,0 0 0,0 0 0,0 0-129,0 0 0,0 0-129,10 0-645,-10 0-516,14-16-1677,-14 16-129,19-17-129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0 645,'28'20'1290,"-9"-5"258,15 1-129,3 6 0,13 1-129,1 3-387,16-2-129,-1 4 0,3-2-129,4 0-129,-11 1 129,4-1-258,-8 1 129,-1-1 0,-7-2-258,3-1 258,-10-4-258,1-1-129,-9-5 129,0-1-129,-5-5-129,-5 1 258,-9-4-258,-16-4 129,24 7-129,-24-7 129,0 0-129,14 8-129,-14-8-258,0 0-129,0 0-774,15 10-1806,-15-10-774,0 0 258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0 688 516,'22'-8'1290,"-22"8"0,34-15-129,-12 5-129,5-4 387,5 0-516,5-4 0,8-6-258,5-1 129,10-4-387,6-4 129,9-4-258,10-4 0,6-1-129,8-2 258,4 4-258,0-4 0,-1 2 0,-1 1-129,-4 4 129,-12 4-129,-8 4 0,-15 5 0,-7 4 0,-11 6-129,-10 4 129,-11 9 0,-23 1 0,22 8-774,-22 2-1677,-1 1-1032,-5 4 129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-3 0 1419,'0'0'1677,"-3"5"-387,3-5 258,0 18 129,7-4-129,1 5 0,14 9-258,-3 1 0,12 12-258,-2 3 0,12 9-387,-2 4 0,10 7-258,-4-4-129,4 1 129,-4-4-258,-2-6 0,-2-5 0,-7-9 258,-6-10-258,-1-4 0,-8-8 0,-6-3 0,-13-12 0,16 11 0,-16-11-129,0 0 129,0 0-129,18 4-129,-18-4-129,0 0-645,25 3-1419,-25-3-1677,26 2-258,-26-2-129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9342 9677 516,'-15'10'1161,"2"1"-129,13-11 129,-16 13-129,16-13 0,-12 11-129,12-11-129,0 0-129,0 0 0,0 0-258,0 0 129,0 0-129,-2-6-129,2-5 129,11-2 0,0-1-129,8-4 258,2-6-129,6-1 258,2-6-258,8-1 258,1-4-258,8-4 0,2-1 129,5 1-129,1-2-129,3 7 0,-5 1 0,-2 6-129,-5 0 0,-3 9-129,-10 2 129,-6 4-129,-2 3 0,-6 4-129,-18 6 258,23-10-129,-23 10-129,16-1 129,-16 1-516,0 0-387,21 1-903,-21-1-1290,0 0-645,20 3-258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10414 4312 2322,'0'-7'2322,"0"7"-258,0 0-129,0 0-258,0 0-129,-16-3-258,16 3-129,0 0-258,-12 0-129,12 0-129,-15 0-258,15 0 0,-16 0-129,16 0 0,-20 0-129,9 0 258,-1 0-258,0 0 129,1 0-129,-1 0 129,1 1 0,0-1-129,11 0 129,-16 0-129,16 0 129,0 0-129,-13 5 0,13-5-129,0 0 129,0 9 0,0-2-129,3 0 0,2 3 129,-1 4-258,1 1 258,-1 2-258,-1 2 129,0 4 129,-1 1-387,-2 2 258,0 0-129,0-1 129,0 1-129,-3-1 0,1-1 0,1-6 0,-2 0 129,3-4-129,0-2 0,0-4 129,0 0-129,0-8 129,0 0 0,0 0 0,10 3 129,-10-3-129,13 0 0,-13 0 129,17-3 0,-5 0-129,0 3 0,-2 0 129,3 0-129,-1 0 0,1 0-129,-2 1-387,-11-1-1161,18 0-2193,-18 0-258,17-3-516,-17 3 258</inkml:trace>
  <inkml:trace contextRef="#ctx0" brushRef="#br0" timeOffset="1">10256 4364 1,'0'9'2708,"0"-9"-515,0 14-258,0-2-129,-1 1-258,1 4-258,-2-1 129,2 6-387,-3-4-258,3 4 0,-1-3-129,-1 1-129,1-3-129,1 0 0,0-3-258,0-2 0,0-2 0,1 0-129,2-3 0,0 0 0,-3-7-129,3 9-387,-3-9-774,3 7-2451,-3-7-258,0 0-258,0 0 388</inkml:trace>
  <inkml:trace contextRef="#ctx0" brushRef="#br0" timeOffset="2">10521 4494 516,'15'0'2838,"-15"0"-387,11-4-129,-11 4-516,14-3-258,-14 3-129,17-2-387,-17 2-258,20 0-129,-20 0-258,23 6 0,-12-2 0,3 1-258,0 0 0,-2-1-258,6 0-774,-18-4-2709,17 5-387,-5-4-258</inkml:trace>
  <inkml:trace contextRef="#ctx0" brushRef="#br0" timeOffset="3">11387 4584 1032,'12'0'4128,"2"-4"258,-14 4-129,0 0-2451,17-1-387,-17 1 0,0 0-645,10 7-258,-7 1 0,-3 3-129,4-1-129,-4 2-129,0 1 0,-3-3-258,0 0-258,3 3-2193,0-13-1677,-6 10-387,6-10-258</inkml:trace>
  <inkml:trace contextRef="#ctx0" brushRef="#br0" timeOffset="4">12708 4287 2451,'5'7'4386,"-5"-7"0,11 3-129,-11-3-2451,0 0-258,13-3-387,-1 3-387,-12 0-129,25 0-129,-12 0-129,2 0-258,-1 0 129,0 0-258,1 0 129,-1 0 0,-14 0-129,20 0 129,-20 0-129,14 0 129,-14 0-129,0 0 129,11 6 0,-11-6 0,1 8-129,-1-8 129,0 12-129,0-4 129,0-1-129,0 1 0,0 2 0,0 1 129,1 1-129,3 1 0,-1 1 0,1-1 0,0 3 0,1 0-129,1 0 129,1-2-129,-1 3 258,-1-3-258,1 0 129,-2 0 0,1-2 0,-1-1 0,-2 0 0,0-2 0,-2-2 0,0 0 0,0-7-129,-3 11 129,3-11 0,-19 3-129,9-2 129,-5-1 0,0 2 0,1-1 0,0 1 129,0 0-129,2 0 0,12-2 0,-14 6-258,14-6-903,0 0-3225,0 0-258,12-2-258,0-3-387</inkml:trace>
  <inkml:trace contextRef="#ctx0" brushRef="#br0" timeOffset="5">5880 5332 3096,'0'0'3225,"0"0"-129,0 0-774,0 0-645,0 0-258,0 0-387,0 0-129,0 0-258,-7-1-258,7 1 0,-11 0 0,11 0-258,-17 0 129,5 1-129,0 1-129,1-2 129,-6 4-129,5-1 0,-3 1 129,4-1-129,-2 0 0,0-1 0,13-2 129,-18 7 0,18-7 0,-16 8 0,16-8-129,-12 9 258,12-9-258,-6 14 258,3-6-258,3 1 129,-2 3 0,2 0-129,0 2 258,0 3-258,0 0 129,0 3-129,0 2 129,-1-1-258,-2 2 258,-1 0-258,1-3 129,-1 0 0,-1-1-129,3-5 129,0 0 0,-1-3 0,2-2 0,1-9-129,0 11 129,0-11 0,0 0 0,4 7 0,-4-7 0,0 0 0,16 0 0,-16 0 129,19-1-129,-7 0 129,-1 0 0,3 1-129,-2 0 129,3 0 0,1-1-129,0 1 0,-2 0-129,0-1-387,4 1-1548,-3-3-2193,-2-2-258,2-2-387,-4-2 129</inkml:trace>
  <inkml:trace contextRef="#ctx0" brushRef="#br0" timeOffset="6">5919 5499 3483,'0'0'4515,"0"0"-387,0 0-1419,0 0-903,8 0-258,5 3-258,-13-3-516,24 0-129,-10 0-258,2 0-129,3 0 129,-1 1-387,1 1 129,0-2-129,-1 1 0,-2 0 0,0 0-129,0-1-129,-1 2 0,-4-2-258,5 3-1548,-16-3-2193,16 1-258,-16-1-387,16 0 0</inkml:trace>
  <inkml:trace contextRef="#ctx0" brushRef="#br0" timeOffset="7">7026 5549 2193,'11'6'4773,"-11"-6"0,5 10-258,-4 0-1677,-1-10-1548,0 16-258,-5-8-387,3 5-258,-4-1-129,2 1-129,-1 0-129,1-1 0,-1 0-258,5-12-1290,-7 13-2709,7-13-516,0 7-387,0-7 0</inkml:trace>
  <inkml:trace contextRef="#ctx0" brushRef="#br0" timeOffset="8">7406 5376 903,'9'-8'4128,"-9"8"258,0 0-1419,0 0-645,0 0-258,0 0-774,0 0-387,4 3-387,-2 7-129,-2 0-129,0 5 129,-2 0-258,1 3 0,-2 0 129,0 0-258,1-2 258,1-2-387,-1-1 258,2-1-129,0-3 129,0-1-258,2-2 0,-2-6-387,6 11-774,-6-11-2709,0 0-516,0 0-387,0 0 129</inkml:trace>
  <inkml:trace contextRef="#ctx0" brushRef="#br0" timeOffset="9">7578 5412 3096,'6'-7'4644,"3"-4"-258,-9 11-258,5-10-2580,7 8-129,-12 2-387,20-6-516,-20 6 0,23-3-129,-10 3 0,5 0 0,-3 0-258,2 3 0,1 1 0,-2 1 0,0 0 0,-1 3-129,-2-2 0,-3 1 0,-5 2 0,-4-2 0,-1 0 0,-4 2 0,-8-1 0,-3 0 0,-2 1 129,-2 0-258,-3 0 258,1 1-258,1-1 258,0 0-258,5 0 129,2-1 0,2 0-129,2-2 129,7 2 0,2-8 0,0 10 0,0-10 0,14 7 0,-4-4 129,4 1-129,4-1 0,1-3 129,0 3-129,0-2 129,1 1-129,-3-1 0,2-1-129,-4 2-129,-2-2-645,7 2-2967,-9-2-774,2 0-258,-13 0-258</inkml:trace>
  <inkml:trace contextRef="#ctx0" brushRef="#br0" timeOffset="10">8002 5422 2451,'5'-8'4773,"-5"8"-516,12-5 258,-12 5-3096,17-4 0,-17 4-387,24-4-387,-11 1-129,6 3-129,-3-2 129,3 2-258,-2 0 0,0-1-129,0 1 129,0-1-129,-2 1 0,3-1 0,-7-1 0,2 2-129,-2 0 0,1 0 0,-12 0 0,15 2 129,-15-2-258,8 6 129,-8-6 0,0 12 129,0-5-129,-5 2 0,-1 1 0,-1 1 0,-2 2 129,1 0-129,-1 1 129,2-1-258,0 1 258,0-1-129,3 0 0,-3-1 0,5 0 0,-2-1 0,0-1 0,1-1 0,0-1-129,-2-2 0,4 2-129,1-8-258,-8 11-258,8-11-1032,0 0-2580,-10 2-387,10-2-387,-10-1 258</inkml:trace>
  <inkml:trace contextRef="#ctx0" brushRef="#br0" timeOffset="11">8062 5549 2967,'0'-8'4386,"9"2"258,4 6-2064,-5-8-387,14 8-387,-8-5-645,9 4-387,-6-3-258,3 4-129,-2-2-258,-2 2 0,1 0-258,-6-1-387,7 2-1677,-5-1-2064,-13 0-516,20-4-258,-20 4 259</inkml:trace>
  <inkml:trace contextRef="#ctx0" brushRef="#br0" timeOffset="12">8459 5318 1806,'13'-2'3354,"-13"2"-258,0 0-645,14 0-387,-14 0-387,17 0-258,-17 0-129,20 2-258,-20-2-129,28 2-129,-15-2-258,4 3 0,-4-3-129,4 1 0,-5-1 0,1 1-129,-2-1 0,1 2-129,-12-2 0,15 1 0,-15-1 0,13 1 0,-13-1-129,0 0 129,0 0-129,10 5 0,-10-5 129,0 0-129,0 8 0,0-8 0,-4 8 0,1-1 129,-3 2-129,0 2 0,1 0 0,-2 2 0,1 0 0,2 0 0,1 1 129,-3 0-129,3-1 129,1 1-258,1-2 258,0 2-129,1-1 129,0 0-129,0 0-129,0-1 129,0 0 0,0 0 0,0-4 0,0 2 0,0-2 0,-2-1 0,2-7-129,-6 11 258,6-11-129,-12 10 0,12-10 0,-16 11 0,5-8 0,-2 0 129,-1-1-129,0 0 0,1-1 0,-1-1 0,3 0 0,11 0 0,-16 0 0,16 0-258,0 0-258,0 0-2967,0 0-1161,6-5-387,-6 5-258</inkml:trace>
  <inkml:trace contextRef="#ctx0" brushRef="#br0" timeOffset="13">3425 6651 2193,'0'0'2580,"0"0"-516,0 0 0,0 0-645,0 0 0,0 0-258,-2-7 0,2 7-387,0 0 129,0 0-129,-14-1-387,14 1 0,0 0-129,-14 0 129,14 0-258,-14 0 0,14 0 258,-18 0-258,8 0 0,10 0 0,-20 0 0,20 0 0,-19 0 0,19 0 0,-17 0 0,17 0 0,-10 0 0,10 0 0,0 0-129,-11 8 129,11-8 0,-1 11 0,1-2-129,0 2 129,0 2-129,1 2 129,3 2-129,-2 1 0,0 4 129,1-1 0,-2 2 0,-1 0-129,0-1 0,0 0 0,0-1 0,0 0 0,-1-6-129,-2-1 0,2-3 0,0 0 129,1-2 0,0-9 0,0 7-129,0-7 258,0 0-129,11 3 0,-11-3 0,14 0 129,-14 0-129,19-5 129,-19 5-129,21-5 0,-11 3 0,1 2 129,2-1-258,-1 0 0,4 1-903,-16 0-2838,23 0-258,-9-1-258,-3-3-387</inkml:trace>
  <inkml:trace contextRef="#ctx0" brushRef="#br0" timeOffset="14">3588 6784 3483,'9'-3'4515,"-9"3"-516,14 0-1161,-14 0-1032,19 0-387,-19 0-258,25 0-387,-11 0-387,5 0-129,-2 0-129,1 0-129,0 0-258,-4 0-774,6 0-2451,-4 0-774,-4 0 0,0 0-516</inkml:trace>
  <inkml:trace contextRef="#ctx0" brushRef="#br0" timeOffset="15">4498 6859 3096,'20'0'4515,"-1"3"0,-19-3-387,5 8-1677,4 2-774,-9-10-387,1 17-387,-1-10-387,0 4-129,-1-2-129,0 1 0,-2-1-258,1-2-129,2 2-387,0-9-1419,-5 11-2322,5-11-129,0 0-645,-2 7 0</inkml:trace>
  <inkml:trace contextRef="#ctx0" brushRef="#br0" timeOffset="16">5028 6666 1032,'0'0'2967,"-8"0"-258,8 0-387,-16 6-516,9 2-129,-5-1-129,5 6-258,-5-1-387,6 4 0,-2 0-387,4 3 0,3-1 129,1 3-129,3-3 0,7 0-258,2-5 258,5 0-258,1-6 129,3 0-129,-1-6-129,1-1 129,-1-3-258,0-4 258,-6-1-387,1-4 129,-4 0 0,-4-2 0,-3 0-129,-4-3-129,0 0 258,-6 2-129,-7-3 258,-5 2-258,-1 0 129,-5 3 0,0 1-129,0 3 129,1 5-258,3 2 0,5 3-258,1 2-387,13 7-1419,1-1-1935,0-2-129,7 1-129,5-3 517</inkml:trace>
  <inkml:trace contextRef="#ctx0" brushRef="#br0" timeOffset="17">5291 6564 3225,'0'0'4386,"0"0"-129,17-7-129,0 7-2709,-2-6-258,11 6-258,-4-2-258,5 2-129,-2-2-129,3 2 0,-5 0-129,1 1 129,-4 0-258,-3 4 0,-1 0 0,-4-1 0,-12-4 0,16 13-129,-12-4 129,-2-1-129,-2 1 0,0-1 129,0 1-129,0 2 129,0 0-129,-1 0 0,0 3 0,-1-1 129,1 2-129,1 1 0,0 1 0,5 0 0,0-1 0,0 1 0,5 1 129,-2 0 0,2 3 0,-1-3-129,-1 1 258,-3-1-258,1 0 129,-3 0-129,-2-3 0,-1-3 0,0-1 0,-4 0 0,-6-1 0,0-3 0,-4 0 0,0-1 0,-2-2 0,2-1 129,-1-1-129,2-2 0,13 0 0,-16 0-129,16 0-387,0 0-2193,0 0-1548,0 0-387,2-7-387,-2 7-129</inkml:trace>
  <inkml:trace contextRef="#ctx0" brushRef="#br0" timeOffset="18">9231 6461 1419,'11'2'3483,"-11"-2"-387,0 0-645,0 0-387,14 0-258,-14 0-387,0 0-258,0 0-387,-6 0 0,6 0-387,-15-1 0,3 0-258,0 1 0,-3 0 0,2 0-129,-4 0 0,1 0 0,-2 3 0,1-2 0,0 2 0,2 0 0,1 0 0,3 1 0,11-4 0,-17 14 0,13-6 0,1 3 0,2 1 0,1 2 129,0 5-258,2 1 258,2 2-129,-1 3 0,0 0-129,1 1 129,-1 1 0,-2 0 0,0 0 129,-1 1-258,0-3 129,0-2-129,0 0 258,0-3-258,0-2 129,-1-3-129,1-3 129,0-4-129,0-8 129,3 11 0,-3-11 0,15 4 0,-15-4 0,18 0 0,-7 0 129,2 0-129,-3 0 129,2 0-129,1 0 0,-2 0 129,0 0-258,-11 0 129,20 0-129,-20 0-645,19 0-3096,-19 0-129,13 0-774,-13 0 387</inkml:trace>
  <inkml:trace contextRef="#ctx0" brushRef="#br0" timeOffset="19">9336 6773 2580,'10'-1'4773,"4"-1"-258,-1-1 129,-13 3-3225,32-4-129,-17 0-129,10 4-516,-9-2-129,5 2-129,-3-1-129,0 1-387,-1 0 0,-4 0-516,5 2-774,-18-2-2967,19 0-129,-7 0-516,-12 0 258</inkml:trace>
  <inkml:trace contextRef="#ctx0" brushRef="#br0" timeOffset="20">9824 6604 3096,'0'0'4257,"15"-2"-129,-15 2-2193,7 8 0,-1 4-516,-6-1-387,5 7 0,-5-2-387,3 5-129,-3-2-129,3 2 0,-3-2-387,0-2 129,0-1-258,0-4-258,1 2-774,-1-5-2709,0-9-516,0 9-645,0-9 516</inkml:trace>
  <inkml:trace contextRef="#ctx0" brushRef="#br0" timeOffset="21">10056 6667 2580,'0'-13'4902,"0"13"-129,7-13-129,1-2-2580,10 9-645,-11-5-258,13 4-258,-7-1-387,8 3-129,-6 0-129,4 4-129,-5 1 0,0 4-129,-2 2 0,-2 3 0,-2 4 0,-4-1 0,0 4-129,-4-1 129,0 1-129,-5 1 0,-2-1 0,-5-1 0,1 0-129,-4-2 129,3 1-129,-1-3 129,0 1 0,1-4 0,5 2 0,-1-4 129,8-6 0,-2 9 0,2-9 129,5 6 0,7-4 0,2 0 129,2-2 0,4 0 0,0 0-129,4-2 0,-3 0 0,-2-1-129,2 2-258,-8-4-774,8 1-3354,-10 2-387,-11 2 0,17-5-516</inkml:trace>
  <inkml:trace contextRef="#ctx0" brushRef="#br0" timeOffset="22">10524 6541 4773,'0'0'5031,"0"0"-387,0 0-129,6-9-3225,9 9-129,-9-8 0,7 5-645,-1 1-129,1 1-129,0 1-129,0 0-129,0 0 129,-2 2-129,1 4 0,-1-1 129,-1 1-129,-2 2 0,2 1 0,-4 0 0,-3 3-129,0 1 129,-3 1 0,0 3 0,0-1 0,0 2 0,-3 1 0,0 0 0,-1-2 0,2 1 0,-1-2 0,1 1 0,1-3-129,1 0 129,0-4-129,0-1 0,0 2-516,0-11-387,6 6-3354,-6-6-387,0 0 0,0 0-645</inkml:trace>
  <inkml:trace contextRef="#ctx0" brushRef="#br0" timeOffset="23">10500 6732 1806,'0'0'4644,"9"-3"129,3 1-258,14 2-2451,-10-5-516,17 3-387,-8-2-387,4 2-387,1 1-387,-3-2-774,8 3-1290,-12 0-2451,-1 0-258,-3 2-129,-1 0 259</inkml:trace>
  <inkml:trace contextRef="#ctx0" brushRef="#br0" timeOffset="24">10931 6785 3225,'12'10'4515,"-12"-10"258,3 11-1677,4 0-645,-7-4-645,2 6-774,-2-3-258,0 2-387,-2-1-774,-8-2-3096,8-1-774,-2 0-516,4-8-387</inkml:trace>
  <inkml:trace contextRef="#ctx0" brushRef="#br0" timeOffset="25">11450 6469 2580,'10'-2'4773,"-10"2"-387,4 9-258,2 4-2580,-6-2-387,8 9-129,-8 1-387,4 3-129,-4 0-129,3 0-129,-1 0-129,1-4 0,1 1-387,-3-5-387,7 0-774,-8-6-3096,5-2 0,-1-1-258,-4-7 0</inkml:trace>
  <inkml:trace contextRef="#ctx0" brushRef="#br0" timeOffset="26">11691 6526 3354,'7'-9'4902,"-7"9"-258,21-11-129,-1 9-2967,-7-7-387,9 6-129,-6-3-258,7 4-258,-8 0-129,4 2-258,-6 0 0,1 5 0,-6 1-129,-3 5 0,-5 0 0,0 3 0,-7 2-129,-7 1 129,1 2-129,-7-1 0,1 2 129,-2-2-129,2-2 0,1 0 129,3-1-129,5-3 129,3-4 0,5 1 0,2-3 129,0-6-129,12 9 0,0-5 129,3-2 0,2-1 0,-1 1 0,4-1 0,-4 0 0,1 2 0,-1-3-129,-2 2-387,5 1-258,-19-3-2064,21 0-1806,-8 0-387,-1-3-258,-2-2 1</inkml:trace>
  <inkml:trace contextRef="#ctx0" brushRef="#br0" timeOffset="27">12118 6501 5547,'13'-10'5289,"-13"10"-516,17-9-129,-10 1-3483,8 7 0,-4-5-258,6 6-258,-2-3-129,0 3-258,5 0 0,0 0-129,-2 0 0,2 3-129,-4-1 0,3 3 129,-3 0-258,-2 1 258,-2 1-129,-4 2 0,-2 0 0,-4 2 0,-2 2 0,0 2 0,-4 1 0,-6 3 0,2 1 0,-1-1 0,-2 2-129,1-2 129,3 3 0,0-3 0,1-1 0,0-3-129,3 0 0,2-6-129,1 2-645,0-11-1161,0 0-2580,0 0-387,0 0 0,0 0-645</inkml:trace>
  <inkml:trace contextRef="#ctx0" brushRef="#br0" timeOffset="28">12139 6665 1806,'0'0'4902,"16"-7"-258,0 1 0,5-3-2709,8 7-516,-5-6-129,7 3-645,0 0-387,0-2-387,6 7-1161,-11-3-3096,2-1-258,-2-1-387,-2 1 129</inkml:trace>
  <inkml:trace contextRef="#ctx0" brushRef="#br0" timeOffset="29">12614 6423 3354,'7'-1'4902,"5"-2"-129,2-1-387,4 1-2322,-3-3-1419,8 5 258,-5-2-387,1 3 0,-1 0-129,1 0-129,-3 0 129,-1 4-387,-2-1 387,0 2-387,-2 0 258,-11-5-258,17 11 258,-17-11-258,13 14 0,-10-7 0,0 2 0,-1-1 0,-1 3 0,0 0 0,-1 1 0,0 2 0,0-1 0,0 1 0,0 3 0,1-1 0,-1 2 0,3 1 0,-1 0 0,2 0-129,0 0 129,2 0 0,0 1 0,1-3 0,1-1-129,0-2 129,-1-1 0,-2-2 0,-2-3 0,-3-1 0,0-7 0,-5 10 0,5-10 0,-24 5 0,9-4 129,-4 1-129,1 0 0,1-2 0,2 2 0,3-1-129,12-1-516,-14 0-3225,14 0-774,0 0-387,15-5-129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context xml:id="ctx1">
      <inkml:inkSource xml:id="inkSrc33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08T14:32:32.419"/>
    </inkml:context>
  </inkml:definitions>
  <inkml:trace contextRef="#ctx0" brushRef="#br0">2061 10698 774,'0'0'1806,"0"0"-129,-5-7 0,5 7 0,0 0-387,0 0 0,0 0-258,-13-8 0,13 8-129,0 0-129,0 0-129,-16-3 0,16 3-258,-11-2 0,11 2 129,-15 0-129,15 0-129,-17 0 0,6 2 0,-1-2 129,1 2-258,-3-1 258,3 1-258,0-1 129,11-1-129,-20 5 0,20-5 0,0 0-129,-13 5 129,13-5-129,0 0 0,0 7 0,0-7 0,7 10 0,-1-3 0,1 1 0,-1 4 0,3 0 0,-2 3 0,-2 4 0,2 0 0,-2 4 0,-2 0-129,1 2 129,-3-1 0,-1 0 0,0-2 0,0-2 0,-5-2 0,4-5-129,0 0 129,1-2 0,0-4 0,0-7 129,1 10-129,-1-10 0,0 0 0,12 8 129,-12-8-129,10 0 0,-10 0 0,14 1-129,-14-1 129,18 0 129,-5 0-129,-1 0 0,3 0 0,-1 0 129,2 0-129,1 0 129,1 0-129,-1 0 0,0 0 129,-1 0-129,-2 0 129,-1 0-258,-13 0 129,21 2-258,-21-2-1806,0 0-1677,12 5-258,-12-5-774,0 0 516</inkml:trace>
  <inkml:trace contextRef="#ctx0" brushRef="#br0" timeOffset="1">2388 10783 2451,'0'0'3612,"0"0"-258,0 0-774,-15-1-387,15 1-516,0 0-258,0 0-516,6-3 0,4 3-258,-10 0-258,26 0 0,-11 0 0,4 0-129,1 0 0,2 0-129,-3 1-129,5 1 129,-3-2-129,-1 0 0,1 0 0,-3 0-129,3 1-387,-8-1-903,4 0-2580,-2 2-387,-4 0-129,2 0-258</inkml:trace>
  <inkml:trace contextRef="#ctx0" brushRef="#br0" timeOffset="2">3452 10828 3483,'19'11'4644,"-11"-4"-258,-3 4-129,1 3-1677,-6-4-1161,8 5-516,-8-3-258,1 1-258,-1 0-129,1-1-129,-1-4-258,0 0-258,3 0-2064,-3-8-1806,1 10-129,-1-10-258,0 0-258</inkml:trace>
  <inkml:trace contextRef="#ctx0" brushRef="#br0" timeOffset="3">3853 10748 5676,'-16'0'4644,"16"0"-129,0 0-129,-15-3-2709,22 3-129,-7 0-516,24-5-387,-6 1 0,7 3-129,-2-1-258,3 1 129,1 0-258,-1 1 0,-3 0 0,0 2-258,-2 0-129,-5-1-516,5 5-2709,-8-4-903,0 1-516,-13-3 0,20 0-387</inkml:trace>
  <inkml:trace contextRef="#ctx0" brushRef="#br0" timeOffset="4">4384 10611 8256,'6'-8'4644,"-6"8"-129,0 0-387,0 0-2967,0 12-387,-3-1-258,3 5-129,0 0 0,-1 6-129,-1-1-129,1 0 129,-4-1-258,4 0 129,-1 0-129,-2-4-129,4 1-387,-5-9-1677,5 2-2064,0-10-387,0 0-129,0 0-387</inkml:trace>
  <inkml:trace contextRef="#ctx0" brushRef="#br0" timeOffset="5">4534 10669 8385,'10'-9'4773,"-10"9"-258,12-13-258,0 11-3096,-4-6-129,11 3-258,-6 0-387,9 1-129,-1 2 0,1 2-129,0 0 0,0 1 0,-1 3 0,-3 3-129,-3 0 0,-2 3 0,-6 0 0,-3 0 0,-4 2-129,-3 1 129,-7-1 0,-4 1-129,-5 1 129,-3 2 0,-1-1-129,2-1 0,1 1 129,4-2 0,2 0 0,7-2 0,6-2 0,1-2 0,0-7 129,17 10-129,1-6 129,0-2-129,1 0 0,2-1 0,0 0 0,-2 0-258,5 4-903,-10-5-3225,6 0-129,-4 0-258,1-2-387</inkml:trace>
  <inkml:trace contextRef="#ctx0" brushRef="#br0" timeOffset="6">5103 10598 9804,'-7'0'4902,"7"0"-258,0 0-258,17 4-3741,-17-4 0,27 0 0,-14 0-387,5 0 129,1 0-258,1 0 129,-1 1-129,1 3 0,-1-1 0,0 2 0,-2-1 0,-1 0-129,-5 3 129,-11-7-129,19 11 129,-19-11-129,6 13 129,-5-4-129,-1 0 0,0 2 129,-6 2-129,1 2 0,-3 2 0,1 2 129,-3 0-129,-2 2 0,1 2 0,0-1 0,2-1 0,2-3 0,1-1-258,0-5-129,6 0-516,0-12-1935,0 0-1677,-14 2-258,14-2-387,-10-8-129</inkml:trace>
  <inkml:trace contextRef="#ctx0" brushRef="#br0" timeOffset="7">5136 10807 7740,'0'0'4773,"4"-9"0,-4 9-387,19-9-2580,0 7-516,-7-3-258,12 2-387,-7-2-258,4 3-129,-2 0-129,1-1-387,-1 3-516,-19 0-2322,23 0-1419,-23 0-258,20 0-387,-20 0-258</inkml:trace>
  <inkml:trace contextRef="#ctx0" brushRef="#br0" timeOffset="8">5501 10568 9288,'11'-1'5031,"-11"1"-387,17-2-129,-17 2-3354,26-5-387,-11 3-258,6 1-129,-2-1-129,3 1-129,-1-1 0,-2 1 0,-1 1-129,-4 0 0,-1 0 0,-13 0 129,14 6-129,-14-6 0,6 8 0,-6-8 129,0 14 0,0-6 0,-2 1 129,-2 2-258,-1 0 129,2 1-129,0 1 258,1 1-258,0-1 0,1 0 0,1 4 0,0-1 0,-2 1 0,2 1 0,0 2 0,0 1 0,0 0-129,0 1 129,0 0 0,0 0 0,-2-1 0,-3-2 0,1-1 0,-1-4 0,-2-3 0,-1-2 129,-4-2-129,12-7 0,-21 8 0,9-7 0,2-1 129,10 0-258,-18 0-129,18 0-645,-5-8-3612,5 8-258,0-7-129,0 0-516</inkml:trace>
  <inkml:trace contextRef="#ctx0" brushRef="#br0" timeOffset="9">7168 10517 516,'-7'-3'2967,"7"3"0,0 0-516,0 0-387,-10-2-258,10 2-258,0 0-387,-11-3-387,11 3 129,-14-1-387,14 1-129,-18 0 129,18 0-129,-20 0-129,10 0-129,10 0 129,-21 0-129,21 0 0,-19 2-129,19-2 0,-16 5 0,16-5 129,-15 6-129,15-6 0,-10 8 129,8 0 0,-2 0-129,3 3 129,-1 3 258,2 3-258,2 3 129,2 0-129,-1 1 129,1 1-258,-1 0 387,0 1-258,-1-4-258,-1 0 258,-1 0-258,0-2 258,0-2-258,-3-1 129,1 0-258,1-4 258,1-1 0,0-9-129,0 9 129,0-9 0,0 0 0,13 6 0,-13-6 129,17 0-129,-17 0 0,22 0 258,-10 2-258,2-1 0,-1 0 129,2 2-129,-3 0 0,2 0 0,-2 3-645,-12-6-1806,19 0-1419,-19 0-258,17 0-387,-17 0 0</inkml:trace>
  <inkml:trace contextRef="#ctx0" brushRef="#br0" timeOffset="10">7265 10693 3870,'0'0'4515,"0"0"-387,0 0 0,15 0-2064,-15 0-645,26-1-387,-11 0-516,3 1-129,2 0-258,-3 1-129,2 3 0,0 0 0,-2-1-129,1-1-516,0 4-1419,-3-4-1806,-3-2-516,0 0 129,-12 0-387</inkml:trace>
  <inkml:trace contextRef="#ctx0" brushRef="#br0" timeOffset="11">7715 10545 2967,'11'0'3870,"-5"9"129,-5-1-129,-1 5-2709,0 6-129,0 1-129,0 3 0,0 0-258,0 0-258,0-3 0,0 2-258,0-4-129,1-5-258,5 1-2064,2-6-1419,-8-8-387,0 0-129,0 0-258</inkml:trace>
  <inkml:trace contextRef="#ctx0" brushRef="#br0" timeOffset="12">7910 10565 1419,'11'-3'4386,"-4"-5"129,-7 8 0,10-11-1935,3 11-774,-13 0-387,20-8-516,-20 8-258,27-1-258,-14 1-258,2 1 0,-2 3 0,0 0-129,-1 2 0,-3 2 0,-1 2 258,-3 2-258,-4 0 129,-1-1-129,-2 2 129,-5-1-129,-5 1 129,0-1-258,-2-3 129,-1 0-129,0-1 129,1 0 0,-1-2 0,4 2 0,3-2 0,8-6 0,-11 10 0,11-10 129,0 9-129,0-9 129,11 8 0,0-5 0,0 0-129,3 1 129,-1 0 0,2-1-129,-2 1 0,2-1 0,-2-1-129,0-2-258,6 7-2064,-1-7-1806,-4 0-258,1 0-258,-2-5-258</inkml:trace>
  <inkml:trace contextRef="#ctx0" brushRef="#br0" timeOffset="13">8282 10545 3096,'8'-8'4386,"-8"8"129,17-2-387,-3 2-2451,-14 0-129,29 0-387,-14 0-387,11 0 0,-5 0-387,4 0 0,0 2-129,-1 1-129,0-1 0,-2 1 0,-4 1-129,-2-1 129,-2 0-129,0-1 129,-14-2-129,17 6 0,-17-6 129,9 9-129,-9-1 387,0 1-387,0 2 387,-4 2-387,-3 2 258,-1 0-129,-2 2 0,-1 0-129,0-2 0,1 0 0,2 0 0,-1-1 0,4-3 0,1 0 0,1-2-129,2-1 129,1-1-258,0-7-258,0 10-129,0-10-1032,0 0-2709,0 0-129,0 0-258,0 0-258</inkml:trace>
  <inkml:trace contextRef="#ctx0" brushRef="#br0" timeOffset="14">8375 10675 5805,'0'0'4902,"0"0"-258,14-3-387,-14 3-2709,26-1-258,-13 0-387,10 1-258,-2 0 0,0 0-387,3 1-129,-1 1 0,-3 0-129,1 0-129,0 1-129,-5-1-516,5 7-1161,-7-5-2451,1 1-258,-2-2-258,0 1-258</inkml:trace>
  <inkml:trace contextRef="#ctx0" brushRef="#br0" timeOffset="15">8855 10740 5160,'9'10'4902,"-4"1"-129,-4-3-387,-1-8-2451,0 14-387,-3-6-645,3 4-387,0 0 0,0 1-258,-3 0-258,2 0 0,0 2-516,-4-6-645,3 2-3096,0-4-387,2-7-258,-2 10-258</inkml:trace>
  <inkml:trace contextRef="#ctx0" brushRef="#br0" timeOffset="16">10368 10424 5160,'0'0'5031,"5"-9"-387,-5 9-258,22-6-3225,-22 6-516,26-8 0,-13 5-129,6 3-258,-4-1-129,3 1-129,-3 0 129,4 2 0,-2 1-129,1 1 0,-3-2 129,-3 2-129,-1 1 129,-11-5-129,16 9 0,-11-2 0,-5-7 0,2 12 0,-2-3 0,0-1 129,-5 2-129,0 1 0,0 2 0,0-1 0,-2 2 0,2 1 0,-1 2 258,3 2-258,0 0 129,2 0-129,0 3 258,1-1-258,0 0 129,0 2-129,0-3 0,0 1 0,0-2-129,0 1 258,0-2-258,0-2 129,-3 0 0,-4-4 0,0-2 0,-4-2 0,11-8 129,-22 7-129,8-7 129,-1 0-129,1-2 129,0-2-129,4 0-129,-3-4-1032,13 8-3096,-7-7-387,7 7-387,5-11-516</inkml:trace>
  <inkml:trace contextRef="#ctx0" brushRef="#br1" timeOffset="17">9590 10463 645,'-7'6'3354,"7"-6"129,-19 5-1032,19-5-387,0 0-129,-19 4-516,19-4-258,0 0-258,0 0-129,-25 10 0,25-10-387,-11 13 0,11-13-129,-13 20 0,6-6 0,-2 0 0,4 7-129,-2-2-129,6 0 129,-1 2 0,2-3 0,2-1-129,6-1 0,4-2 129,4-3-129,1-2 0,5-1 129,-3-3-129,1-3 129,1-1-129,0-1 258,-2 0-129,1-1-129,-2-5 129,1-1-129,-1-1 0,1-2 0,-5-1 129,3-4-129,-6-2 0,3-1 0,-6-3 0,0-2 0,-4-1 129,-2 1-129,-2 1 0,-2-1 0,-10 2 0,-4 0 0,-3 2 0,-3 5 0,-3 5 0,-1-2-129,2 7 129,-1 4 0,3 3-129,1 4-129,7 11-774,-8-6-1032,4 9-2064,6 2-129,1-1-387,3 2 258</inkml:trace>
  <inkml:trace contextRef="#ctx0" brushRef="#br0" timeOffset="18">13315 10436 1677,'0'0'2193,"0"0"-129,0 0 258,10-5-129,-10 5-258,0 0-129,0 0-387,0 0-258,-9-7-258,9 7-129,-13 0-387,13 0 0,-22 0 0,9 0-129,-5 0 0,3 1-129,-4 1 129,2 0-129,-2 0 129,1 0-129,3 1 0,1 0 0,1-2-129,1 4 129,12-5 0,-13 7-129,13-7 129,-3 13-129,3-5 0,3 3 258,3 2-258,4 2 0,-2 6 129,0 0-129,-2 2 129,-3 2-129,-1 0 0,-2-2 0,0 3 0,-5-2 0,0-2 0,-1-2 0,0-3 0,1 0-129,2-2 129,3-3 0,0-1 0,3-2 0,4-2 0,-7-7-129,16 10 129,-4-7 0,-1-1 129,2-1-129,3 0 0,-2-1 0,1 0 129,0 0-129,-1-1 0,0 0 0,-1 1 0,-2 0 129,-11 0-258,20-2-387,-6 4-2064,-14-2-1806,14 0-129,-14 0-516,0 0 129</inkml:trace>
  <inkml:trace contextRef="#ctx0" brushRef="#br0" timeOffset="19">13648 10548 129,'-11'1'3483,"-1"0"387,12-1-1419,-12 4-387,0-4-516,12 0-387,-18 11-129,13-3-129,-6 0-129,6 4-129,-2 0 129,7 5-387,0-3 129,3 4-129,7-4-129,8 3 0,0-6 0,6-1-129,1-3 129,5-2-129,0-4 129,1-1 0,-1-3-129,-2-3 0,0-2 0,-1-2-129,-6 0 129,-1-3-129,-6-2-129,-3 0 258,-6-1-258,-5 0 258,-2-1-258,-11 0 258,-3 1-258,-6-1 129,-1 5 0,-5 1 0,2 2 0,-1 3 0,0 3 0,7 2 0,0 2-129,5 5 0,6 4-387,0-3-258,9 8-1806,3-3-1677,6 1-387,2 0-387</inkml:trace>
  <inkml:trace contextRef="#ctx0" brushRef="#br0" timeOffset="20">14128 10683 2709,'36'5'4257,"-18"-1"129,-8 0-387,1-2-2193,-1 5-1161,-7 2 0,0 2-129,-3 0-258,-1 3-129,-6 0 0,-1 0 0,1 0-258,-3-3-516,8 3-1548,-1-5-2064,3-9 0,-6 9-387</inkml:trace>
  <inkml:trace contextRef="#ctx0" brushRef="#br0" timeOffset="21">14533 10434 903,'0'0'3225,"14"6"-1032,-10 4-258,-2 2-258,2 6-129,-4 1 0,4 6-387,-4-2 129,3 3-516,-3-3 129,2 1-387,-2-4-129,1 1-258,-1-5 129,0-2-258,0 0-258,0-3 0,2-1-774,-2-10-1419,0 10-1677,0-10-129,0 0 0</inkml:trace>
  <inkml:trace contextRef="#ctx0" brushRef="#br0" timeOffset="22">14787 10510 1935,'-1'-7'3870,"8"-1"-645,-2 2-774,10 0-129,-7-3-516,11 3-258,-6-4-129,8 5-516,-4-1-387,5 1 0,-7 2-129,6 3-258,-3 0 0,-4 4 0,-2 3-129,-1 4 0,-4 1 0,-3 4 129,-4 0-129,0 2 0,-6 2 0,-5 2 0,-3-2 0,-1 0 0,-1-1 0,-3-3-129,1-1 0,0-2 129,1-5 0,1-1 0,4-1-129,12-6 129,-18 6 0,18-6 0,0 0 0,0 0 129,6 0-129,6 0 0,1 0 0,2 0 0,2 0 129,1 1-129,0 3-129,1-1 129,1 0-129,-5-1-645,6 3-2580,-4-2-774,-4-3-387,1 0-258</inkml:trace>
  <inkml:trace contextRef="#ctx0" brushRef="#br0" timeOffset="23">15190 10489 1548,'0'0'1677,"0"0"0,7-5 258,-7 5-258,0 0-129,17-4 129,-17 4-258,13-2-129,-13 2-258,18-3 0,-18 3-387,21-2-129,-9 0 0,2 2 0,0-1-129,0 1-129,1 0 0,0 0-129,1-2 0,-2 2 129,3-1-258,-2-1 129,-1 2 0,-3-1-129,-11 1 129,19 0-129,-19 0 0,0 0 0,11 7 0,-11 0 129,0 2-129,0 1 0,-6 2 0,1 2 0,-2 3 129,1 2-129,-1-1 0,1 1 0,0 0 129,1 1-258,0-1 258,1-3-258,1-3 258,1 0-129,0-1 0,0-2 0,1 0-129,0 0 129,-1-3-129,1 0-129,1 2-387,0-9-1032,0 0-2322,-6 9-258,6-9-387,0 0 258</inkml:trace>
  <inkml:trace contextRef="#ctx0" brushRef="#br0" timeOffset="24">15260 10619 2709,'20'-5'4773,"-6"3"-387,0-2 0,-2-3-2838,10 7-258,-4-3-129,9 3-129,-6-2-645,2 2 0,1 0-387,-4 0-1032,8-1-2967,-7 1-516,-5-4-258,0 4-258</inkml:trace>
  <inkml:trace contextRef="#ctx0" brushRef="#br0" timeOffset="25">15779 10415 1935,'0'0'4773,"13"2"-258,-13-2 0,14-3-2193,1 3-903,-15 0-129,21-3-387,-6-1-258,4 3-129,-1 0-129,4 1-129,-2-2-129,1 2 0,-2 0 0,0 0 0,-3 1-129,0 2 0,-16-3 129,18 10-129,-12-2 0,-4 0 0,0 1 0,-2 2 129,0 0-129,-5 1 0,0 1 0,-1 1 0,0-2 0,1 3 0,-1 1 129,2 2-129,1-2 258,1 2-258,0-1 129,2 1-258,0-1 258,0 0-129,0-4-129,2 1 258,2 0-258,0-3 129,-1 1 0,0-1 129,-2-1-129,-1-1 0,0 1 0,0-3-129,-5 0 258,-2 0-129,7-7 0,-20 11 0,7-7 129,0 0 0,-2-1-129,1 0 129,-1-3-129,2 2 0,13-2 0,-17 4-129,17-4-516,0 0-2709,0 0-1161,0 0-516,12-1-129</inkml:trace>
  <inkml:trace contextRef="#ctx0" brushRef="#br1" timeOffset="26">18416 10341 1677,'4'-8'2451,"-4"8"-516,0 0 0,0 0-516,0 0-129,-10-5-258,10 5-258,-19 0 129,19 0-258,-24 2 0,24-2 0,-29 4-258,29-4 0,-33 7 129,19-4-258,-5-2 0,2 1 0,0 1 0,2 1-129,-1-3 0,16-1 129,-24 7 0,24-7-129,-17 10 0,17-10 0,-9 11-129,9-11 129,-5 13-129,5-4 0,0 2 129,0 0-129,3 5 0,0 3 0,0 3 0,2 3 0,-4 3 0,1 0 0,-2 1 0,0 3 0,0-4 0,0-2 0,0-1 0,-2-4 0,1-3 129,1-4-129,0 0 0,0-4 0,0-10 129,0 13-129,0-13 129,0 0-129,0 0 0,13 5 0,-13-5 0,19 0 129,-19 0-129,26 0 0,-11 0 0,1 1 0,2 1 129,0 1-129,-2-1 0,-16-2-129,34 8-774,-34-8-1806,20 1-1290,-20-1 0,19 2-645</inkml:trace>
  <inkml:trace contextRef="#ctx0" brushRef="#br1" timeOffset="27">18739 10440 1677,'0'0'1806,"0"0"0,-14-4 129,14 4-258,0 0-129,0 0-129,0 0-129,0 0-258,0 0 0,0 0-258,0 0 0,-2 12-258,-1-2-129,3 5-129,0 2 258,0 2-258,0 4-129,0 0 129,0 1-258,0 2 258,-1-5-129,1 2-129,0-4 129,0-2-129,0-5 129,0-2-129,0-10 0,0 11 0,0-11-129,0 0 0,1 10-129,-1-10-387,0 0-1032,0 0-2322,0 0 0,0 0-516,18-3 258</inkml:trace>
  <inkml:trace contextRef="#ctx0" brushRef="#br1" timeOffset="28">18966 10448 2193,'-2'-12'3354,"2"12"-516,0 0-258,0-13-387,0 13-516,0 0-258,13-7-387,-13 7-258,0 0-129,20-8-258,-20 8-129,20-3 0,-20 3 0,21 0-129,-21 0 0,22 3 129,-22-3-129,19 14-129,-13-3 129,0 1 0,-3 4-129,-3 4 0,0 0 0,0 2 0,-8-1 0,1 0 0,-5-1-129,-1-2 129,1-2 0,-3-3 0,1-2 0,14-11 0,-27 14 0,27-14 0,-17 11 0,17-11 0,0 0 0,0 0 129,0 0-129,0 0 129,0 0 129,17 6-129,-17-6 0,28 1 0,-10 2 258,-3 1-258,2 0-129,2-1 129,2 3-129,-3-2 0,1 0 0,0 3-129,-2-3 0,4 0-516,-21-4-516,35 4-2322,-35-4-1032,25 0 0,-25 0-387</inkml:trace>
  <inkml:trace contextRef="#ctx0" brushRef="#br1" timeOffset="29">19397 10384 1935,'16'-9'4128,"-16"9"258,0 0-129,17-5-2322,-17 5-516,18-6-129,-18 6-516,30-2-258,-13 1 0,10 1-129,-7 0 129,8 0-258,-3 0 0,3 0-129,-1 1 129,-1 1-129,-4 0 0,0 1 0,-1 0-129,-4 2 129,-17-5-129,25 6 129,-25-6-129,0 0 0,20 14 0,-20-14 129,2 15-129,-2-15 0,0 21 129,0-6-129,-4 3 0,-2 4 0,-3 0 0,2 0 0,0 2 0,-1 2 0,-1-3 0,2 0 0,3-4 0,-2-1 0,1 0 0,1-1 0,3-3-129,1-2 129,0-1-129,0-11 129,0 18-387,0-18 129,0 12-387,0-12-774,0 0-2064,0 0-1032,0 0 0,0 0-516</inkml:trace>
  <inkml:trace contextRef="#ctx0" brushRef="#br1" timeOffset="30">19480 10588 3870,'3'-12'4515,"-3"12"-129,20-9-129,-20 9-2709,29-5-387,-14 0-258,13 5-387,-2 0-258,5 0 0,-2 2 0,2 2-258,-1 0 129,-2-1-258,1 4-129,-4-2-258,4 7-645,-29-12-1548,31 17-1419,-15-7-516,-2 1 129</inkml:trace>
  <inkml:trace contextRef="#ctx0" brushRef="#br1" timeOffset="31">20055 10680 903,'21'0'4257,"-5"0"129,-16 0 129,0 0-1935,22 15-516,-22-15-645,11 16-516,-11-6-387,5 5 129,-5-4-258,0 4-258,0 2 0,-2-1-129,-4-1-258,-3-3-387,9 5-774,-13-8-2580,13-9-645,-11 13 129,11-13-387</inkml:trace>
  <inkml:trace contextRef="#ctx0" brushRef="#br1" timeOffset="32">21954 10278 4773,'16'-8'4644,"-16"8"-258,0 0-129,25 0-2709,-25 0-645,24 0 129,-24 0-129,37 0-258,-18 0 0,9 1-258,-5-1 129,4 1-258,-2 1 0,-2 0 0,-1 1-129,2 0 0,-4-2-129,-1 2 129,-2 0-129,-3 1 129,-14-4 0,22 5-129,-22-5 0,17 9 0,-17-9 0,8 12 0,-8-12 0,3 18 0,-3-5 129,0-1-129,0 3 0,0 3 0,0-2 0,-3 2 0,2 4 0,-1 0 0,0 1 0,2 3 0,0 0-129,-2 0 129,2 4 0,0-2 129,0-5-258,0 2 258,0-5-129,0-2 0,0-5 0,0-1 0,0-12 0,-12 15 0,12-15 0,-19 6 0,19-6 0,-28 4 129,28-4-129,-29 3 0,29-3 0,-27 1-129,27-1 0,-19 1-129,19-1-387,0 0-903,0 0-2838,0 0-387,-6-5-129,6 5-387</inkml:trace>
  <inkml:trace contextRef="#ctx1" brushRef="#br1">25818 11074 0,'0'0'0</inkml:trace>
  <inkml:trace contextRef="#ctx0" brushRef="#br0" timeOffset="34">8254 13778 3225,'19'5'4386,"-19"-5"0,14 8-1290,-1 1-774,-13-9-516,9 13-516,-9-13-516,2 13-129,-2-2-387,0-4-129,0 5-903,0-12-3225,-8 15-387,8-15-258,0 0-387</inkml:trace>
  <inkml:trace contextRef="#ctx0" brushRef="#br0" timeOffset="35">8499 13625 1806,'0'0'3741,"0"0"-645,0-7-387,0 7-516,0 0-387,12-3-387,-12 3-645,12-1 129,-12 1-516,23 0-129,-11 0-129,3 0 0,0 2-129,3 0 0,0-2-129,0 0-129,3 5-1548,-4-5-2064,-1 0-387,0 0-129,-2-1-129</inkml:trace>
  <inkml:trace contextRef="#ctx0" brushRef="#br0" timeOffset="36">8869 13515 2580,'0'0'3483,"0"0"-1032,0 0-645,14 10-129,-14-1-387,2 6-258,-2 1-129,0 5-258,0 0-258,0 1 258,0-1-516,0 0 129,0-2-258,0-2-129,4-4-387,-3-3-774,6-2-2709,-2-2 129,-5-6-387</inkml:trace>
  <inkml:trace contextRef="#ctx0" brushRef="#br0" timeOffset="37">9048 13568 1806,'8'-9'4257,"7"-1"387,-15 10-774,10-14-2322,4 14-387,-14 0-387,21-1-129,-11 1-387,3 3-129,-13-3 0,17 15-129,-10-6 0,-4 3 0,-3 1 0,0 3 129,-4 0-258,-5-1 129,-2 0 0,-2 0-129,-1-3 129,1 0-129,0-4 129,3-1 0,0 1-129,10-8 129,-11 8 0,11-8 0,-3 8 0,3-8 0,0 0 0,11 9 0,-11-9 129,19 6-129,-8-3 0,3-1 0,-1 0 0,3 0-258,0 1-1161,-2-3-2580,-1 0-258,1 0-129,1-2-129</inkml:trace>
  <inkml:trace contextRef="#ctx0" brushRef="#br0" timeOffset="38">9333 13535 3483,'15'-4'4257,"-15"4"-129,21-7-1935,-4 7-774,-17 0 0,31 0-387,-21-1-258,11 1-129,-5 0-258,2 0 0,-3 0-129,3 0-129,-4 0 0,0 1 0,-2-1-129,0 2 0,-12-2 0,16 4 129,-16-4-129,9 10 0,-9-2 0,0 1 0,-3 4 0,-1 0 0,-4 3 0,1 0 0,-2 2-129,2 0 129,0-1 0,1 1 0,0-3 0,0-2-129,4-1 129,0-2-129,2-1 0,0-9-258,0 12-516,0-12-903,0 0-2451,0 0-258,0 0-129</inkml:trace>
  <inkml:trace contextRef="#ctx0" brushRef="#br0" timeOffset="39">9412 13660 1032,'8'3'4515,"9"-3"0,-3 0-129,-14 0-2322,29 0-645,-17-4-129,9 4-645,-7-2-387,4 2-129,-3 0-516,-3-8-1548,2 6-2193,0-4-387,-1 3-387,-1-3 517</inkml:trace>
  <inkml:trace contextRef="#ctx0" brushRef="#br0" timeOffset="40">9682 13437 1161,'0'0'4128,"0"0"129,0 0-903,0 0-1419,16 0 0,-16 0-774,21 0-129,-21 0-258,27 0-387,-15 0 129,7 0-258,-5 0-258,2 0 129,1 0 0,-2 0-129,2-1 0,-4 1 0,1-1-129,-4 1 258,-10 0-129,13 1-129,-13-1 258,1 8-258,-1-8 258,-1 13-258,-4-4 258,0 1-258,-2 0 129,3 2 129,-2 0-258,2 2 258,2 2-258,1 1 129,0 0 0,1 1 0,0 1-129,0 0 129,0 0 0,1 0 0,0-2 0,-1-1 0,1-2-129,-1 0 129,0-1-129,0-1 129,0-3 0,-1 1-129,-3-2 129,0-2 0,4-6 0,-13 9 0,13-9 0,-18 4 0,18-4 0,-18 3 0,18-3 0,-18 0-516,18 0-2580,0 0-1419,0 0 129,0 0-645</inkml:trace>
  <inkml:trace contextRef="#ctx0" brushRef="#br0" timeOffset="41">6576 13771 1677,'0'0'3999,"0"0"387,0 0-258,8-4-2193,-8 4-645,25-6-258,-11 3-387,7 2-258,0-1-258,4 0-129,-1 2-258,-4 0-1161,9 0-2322,-7 0-387,-1 0-258,-5-1 129</inkml:trace>
  <inkml:trace contextRef="#ctx0" brushRef="#br0" timeOffset="42">7011 13646 2322,'12'-7'3612,"-12"7"387,13-3-1419,-4 10-1032,-9-7-129,7 18-387,-6-7-258,4 9 0,-5-4-129,6 4-129,-6-3-258,5-1 129,-4-1-258,5 0 0,-4-5-129,4-3-516,5 7-1935,-11-14-1548,13 7-129,-13-7-516,10 0 259</inkml:trace>
  <inkml:trace contextRef="#ctx0" brushRef="#br0" timeOffset="43">7289 13670 4257,'-4'-11'4644,"4"11"-387,0-15 0,13 11-2838,-8-8-258,13 6-258,-5-2-387,7 4 0,-5 1-258,4 3-129,-6 4-129,0 5 129,-5 2-258,-3 2 129,-5 0 0,0 2 0,-3 0-129,-5-1 258,-2-1-258,-1-2 258,1 0-129,-1-1 0,1-1 0,3-1 0,-1-2 0,7 1-129,1-7 129,0 9 129,0-9-258,7 9 129,-7-9 129,20 7-129,-7-5 129,1 0 0,1 1-129,1 0 129,-1-1 0,-1-1-129,2 1-387,-5-2-2322,6 0-1548,-4 0-258,3-1-516,-5-3 129</inkml:trace>
  <inkml:trace contextRef="#ctx0" brushRef="#br0" timeOffset="44">7646 13590 1806,'14'0'3354,"3"-10"-1161,-3 8-258,-1-5-129,3 7-387,-4-7 129,5 7-516,-6-4-258,4 4-129,-4-3-129,3 3 0,-14 0-129,21 0 129,-21 0-129,19 3-129,-19-3 0,16 7 129,-16-7-258,12 7 129,-12-7 0,7 12 0,-7-5-129,1 3 129,-1 1-129,0 0 0,-1 0-129,-3 1 129,2-1-129,0 2 129,-1 0-129,0-2 0,0 3 0,2-2 129,0 1-258,0-2 129,1 0 0,0-2 0,0 0-129,0-3 129,0-6-258,-1 8-258,1-8-516,0 0-1677,0 0-1419,0 0-387,0 0-258</inkml:trace>
  <inkml:trace contextRef="#ctx0" brushRef="#br0" timeOffset="45">7675 13686 774,'5'0'4257,"-5"0"258,20-3 0,-6-3-1677,8 6-1032,-7-5-387,13 5-516,-10-4-387,6 4-129,0-1-258,-1 1-258,-1 1-774,-7-1-1548,6 1-1806,-3 1-258,0 2-387,1-2 129</inkml:trace>
  <inkml:trace contextRef="#ctx0" brushRef="#br0" timeOffset="46">6410 13577 129,'0'0'3225,"0"0"-129,-7 0-903,7 0-387,0 0-129,0 0-387,0 0-129,0 0-258,-12-4-258,12 4 0,0 0-258,-16 0 0,16 0-129,-17-3-129,5 3 129,-1 0 0,0 0-129,-2 0 0,3 0 0,-1 0 129,3 2-129,10-2 129,-18 2-129,18-2 129,0 0-129,-6 11 0,6-3 0,3 3-129,3 2 129,2 3 0,-1 1 0,0 4 0,-1 0-129,1 1 129,-4-1-129,-2-2 0,0 0 0,-1-1 0,0-3-129,0 1 129,0-1 0,-2-5 0,1 3 0,0-6 129,1 2-258,0-9 258,1 9-129,-1-9 129,13 0 0,-2 0-129,0-7 129,3 7-129,0-7 258,0 7-258,2 0 387,-1 1-258,1 4-129,0-4 0,-2 5 0,0-5 0,2 6-645,-5-7-645,8 1-1935,-7-3-1161,5 1 0,-7-2-387</inkml:trace>
  <inkml:trace contextRef="#ctx0" brushRef="#br0" timeOffset="47">11200 13426 129,'0'0'3096,"0"0"-1161,0 0-129,0 0-387,-6-1 0,6 1-258,-13-3-258,2 2-258,11 1 258,-17-3-258,17 3-129,-18-2 129,18 2-258,-17-2-129,17 2 0,-15-2 129,15 2-258,-14 0 0,14 0 0,-12 0-129,12 0 129,0 0 0,-12 4-129,12-4 258,-7 10-129,7-10 129,-4 14-258,2-4 387,0 2-387,2 3 258,-2 2-258,2 1 0,0 2 0,0 3 0,-1-1 0,-1 2 0,0-3 0,1 0 0,-1-3-258,-1-2 258,1-1 0,-2-4 0,3-1 0,1-10-129,-2 10 129,2-10 0,0 0 0,3 7 0,-3-7 0,16 0 129,-16 0-129,22 0 0,-8 0 0,0 0 0,1 0 0,-1 0 0,-1 0 0,5 3-129,-5-1-129,4 1-774,-17-3-2580,24 0-516,-11-2-516,1-1 387</inkml:trace>
  <inkml:trace contextRef="#ctx0" brushRef="#br0" timeOffset="48">11367 13535 3870,'-19'35'3741,"12"-19"-1032,7 6-516,-1-7-258,5 5-516,5-8-387,7 1-387,-2-7-129,6-1 0,1-5-258,3-2-129,-3-5 0,1-4 0,-2-1 0,-3-2-129,-2 1 129,-5-3-129,-5 1 0,-2 0 0,-3 0 129,-9 4-129,-4-2 0,-4 2 0,-3 4 0,0 2 0,-2 3 0,2 2 0,2 5-258,1 1 0,11 10-645,-3-5-1290,9 4-1935,1 2-258,10-1-387</inkml:trace>
  <inkml:trace contextRef="#ctx0" brushRef="#br0" timeOffset="49">11726 13667 3225,'12'5'4257,"-8"5"0,-2 0-1935,-2-10-903,0 16-387,-4-7-645,0 2-129,0-1-258,-2-2-645,6 3-1419,-2-2-2064,2-9-129,-8 10-129</inkml:trace>
  <inkml:trace contextRef="#ctx0" brushRef="#br0" timeOffset="50">11909 13563 3870,'-23'31'4257,"14"-10"-1548,0-5-387,9 7-387,-2-10-774,5 6-129,5-8-387,5 0-129,4-5-258,0-2-129,6-4 129,2 0-258,-1-3 129,-3-2 0,-1-5-129,1 0 129,-6-2-129,-1 0 129,-8-2-129,-3 0 0,-3-2 129,-4 1-129,-4 0 0,-9 1 0,0 1 0,-2 3 0,-2 1 0,1 5-129,2 2 0,3 2 0,15 0-645,-20 5-1806,20 1-1677,0-6-129,6 11-516</inkml:trace>
  <inkml:trace contextRef="#ctx0" brushRef="#br0" timeOffset="51">12173 13450 1806,'15'3'4515,"10"-4"0,-13-3-258,2-3-2838,7 5-258,-4-4-258,3 5-387,-4-3-258,0 2-129,-5 1 0,-1 1-129,-10 0 129,14 0 0,-14 0 129,0 6-258,0-6 258,0 12-258,-2-5 129,-1 4-129,1 0 129,0 1-129,2 1 0,0 0 0,0 2 0,7 0 0,-1 2 0,0-3 0,1 2-129,1 0 258,-2 1-129,-2-2 0,0 1-129,-4 0 258,0 0-258,0 0 129,-7-2 0,0-3 0,-2 0 0,0-1 0,-1-3 0,10-7 0,-20 9 129,8-4-129,12-5 0,-19 2 0,19-2 0,-14 1-129,14-1-774,0 0-3354,0 0-258,0 0-387,0 0 0</inkml:trace>
  <inkml:trace contextRef="#ctx0" brushRef="#br0" timeOffset="52">14042 13362 2709,'0'0'2580,"0"0"-516,0 0-387,-12-6-258,12 6-129,-15-1-516,15 1 258,-21 0-258,21 0 129,-22 0-258,10 0 0,-3 0-258,5 0 0,-4 0 0,4 0-129,10 0 0,-18 1 0,18-1-129,-12 4 129,12-4-129,-8 7 129,8-7-129,-2 12 0,0-2 129,2 1-129,0 4 129,0 1-258,0 2 258,0 1-258,0 3 0,0 0 0,0 0 0,0-1 0,0 0-129,-5-1 129,3-1-129,-2-2 129,2-2-129,-1-2 129,2-2 0,1-4-129,0 0 129,0-7 0,4 7 0,-4-7 0,16 3 0,-1-3 129,-1 0 0,5 0 0,1 0 0,1 0 0,2 0 0,0 0 0,2 0 0,-3 0-258,1 0-258,-4-5-1161,0 4-2709,0-3-129,-3 1-516,-3-5 258</inkml:trace>
  <inkml:trace contextRef="#ctx0" brushRef="#br0" timeOffset="53">14340 13379 1,'0'0'4127,"0"5"130,-2 3-129,-5 0-1935,7 8-774,1-2 0,6 5-387,-5-1-387,3 2-258,1-2-129,-4-1-129,2 0-129,-1-4-129,0 2-645,-3-8-2322,0 2-1032,0-9-387,2 7-258</inkml:trace>
  <inkml:trace contextRef="#ctx0" brushRef="#br0" timeOffset="54">14506 13398 2322,'9'-10'4515,"-9"10"-258,12-8 129,-3 2-2580,4 6-1032,-13 0 0,26 0-516,-14 5 0,2-1-129,0 2-129,-2 2 0,-1 0 0,-4 0 129,-2 1 0,-5 0-129,0-1 0,-2 1-129,-5-1 258,-7 1-258,4 0 129,1 0-129,-2 0 129,4-1-129,1 1 129,3-1 0,2 0 0,1-8 0,0 12 0,0-12 129,15 11 0,-3-7 0,-2-1 129,2 1-129,2-1 0,-2-1 0,1 1-258,0-3-645,6 0-3225,-4 0-258,0-4-258,-1-1-258</inkml:trace>
  <inkml:trace contextRef="#ctx0" brushRef="#br0" timeOffset="55">14848 13375 3612,'0'0'4773,"0"0"-645,16-3 129,-6-1-3354,12 4 129,-4 0-516,7 0-129,-7 0-129,4 0-129,-6 0 0,2 2 0,-7 0 129,1 1-129,-12-3 0,13 8 0,-13-8 0,6 9-129,-5-3 129,-1 3 0,0 0 0,0 1 0,-1 3 0,-3-2-129,0 4 387,-1 0-387,-1 0 129,-1-1-129,1 2-129,0-1 258,3-2-129,-2 1 0,4-3-129,-1-1 0,2 0-387,0-10-1161,0 0-2580,0 0-129,0 0-645,0 0 387</inkml:trace>
  <inkml:trace contextRef="#ctx0" brushRef="#br0" timeOffset="56">14902 13497 3483,'12'-7'5031,"0"4"-387,1 0-258,5 3-2451,-4-5-645,8 5-387,-6-1-387,4 1-258,-2 0-258,-3 0-258,2 6-903,-17-6-2193,19 6-1032,-19-6-258,18 10-387</inkml:trace>
  <inkml:trace contextRef="#ctx0" brushRef="#br0" timeOffset="57">15243 13570 516,'15'15'4257,"-13"-8"258,4 1-258,-4 5-1806,-2-13-516,3 16-645,-3-7-774,0 2-129,-3-2-387,3-9-516,0 14-2967,0-14-645,0 8-387,0-8-258</inkml:trace>
  <inkml:trace contextRef="#ctx0" brushRef="#br0" timeOffset="58">15530 13422 5805,'8'-11'4515,"-8"11"0,0 0-258,0 0-3354,0 0-129,0 0-129,0 9 129,0 2-387,-1 2 129,0 2-129,-4 2 129,2 2-258,-4-2 129,5 1-258,-1 0-129,2-3-129,1 2-387,0-9-516,4 3-3354,-4-11-258,12 11-387,-12-11-129</inkml:trace>
  <inkml:trace contextRef="#ctx0" brushRef="#br0" timeOffset="59">15711 13432 5547,'13'-9'4773,"-13"9"0,18-7-645,-1 6-2709,-17 1-516,23-4-129,-11 4-387,0 0-129,-12 0-129,16 9 0,-11-3 129,-3 4-258,-1 0 129,-1 0-129,-1 0 129,-3 2-258,-2 0 258,-4-1-258,2 0 0,-1-1 129,-1 1-129,0-1 0,4-1 129,0-1 0,0 0 0,3 0 0,3-8 0,0 10 0,0-10 0,8 11 0,-8-11 0,18 8 129,-7-5-129,0-1 0,2 1 0,0-3-258,2 5-1677,-3-5-2193,2-1-516,-4-5 0,3 0-516</inkml:trace>
  <inkml:trace contextRef="#ctx0" brushRef="#br0" timeOffset="60">15987 13390 6063,'0'0'4902,"0"0"-387,0 0-387,21-2-3354,-10-2 0,12 4-387,-7 0 129,5 0-258,-2 1 0,0 3 0,-3-1-129,2 2 129,-4 0-129,-1 1 0,-13-6 0,21 12 0,-21-12 0,14 13 0,-11-6 129,0 1-258,-3 0 129,0 3-129,-5 0 258,-2 1-258,0 0 129,-1 3-258,-2-1 129,1 0 0,2 0 0,1 0 0,0-2 0,4 1 0,-1-3-258,1-1 129,2 0-387,0-9-645,0 0-3354,0 0 0,0 0-387,0 0-258</inkml:trace>
  <inkml:trace contextRef="#ctx0" brushRef="#br0" timeOffset="61">16055 13546 5676,'0'-7'4773,"8"2"0,0-3-1161,12 8-1935,-11-6-129,14 6-645,-7-5-387,6 4-129,-4-2-129,2 1-387,-1 2-516,-19 0-3225,25-4-774,-14 0 0,1 1-645</inkml:trace>
  <inkml:trace contextRef="#ctx0" brushRef="#br0" timeOffset="62">16304 13322 5160,'0'0'4773,"9"-1"-129,1-1-258,11 2-2838,-8-2-516,13 2 0,-6 0-387,8 0-258,-4 0 0,0 0-258,-1-1 0,-2 1 0,-2 0 129,-2 0-258,-2 0 0,-2 0 0,-2 0 0,-11 0 0,14 6 0,-14-6 0,3 12 0,-3-5 0,0 2 0,0 1 0,-2 2 0,-1 1 0,-2 0 0,5 2 0,-1-2 129,0 3-129,1 0 258,0 0-387,0 0 387,0 1-387,0 0 258,1 1-129,0-2 0,5 2 0,-4-2-129,0 0 129,1-2 0,-3-1 0,0-2-129,0 0 129,0-2 0,-6-3 0,6-6 129,-14 10-129,14-10 129,-17 5-129,17-5 0,-18 1 129,18-1-129,-19 1-129,19-1-129,-14 0-774,14 0-3354,0 0-258,0 0-258,-1-6-645</inkml:trace>
  <inkml:trace contextRef="#ctx1" brushRef="#br0" timeOffset="30">14898 13272 0</inkml:trace>
  <inkml:trace contextRef="#ctx1" brushRef="#br0" timeOffset="31">15081 12983 0,'0'0'0,"0"0"0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13838 4848 1806,'34'6'2580,"-1"-2"258,14 1-645,5-1-258,21 7-387,4-3-258,20 6-258,5 0-516,15 5 0,-1-1-129,16 3-258,3 2 0,7-1 0,4 0-129,1 0 129,-2-1-129,4-1 129,-7-1-129,-4 1 129,-12-1-129,-10-2-258,-2 3-903,-11-3-2838,-13-3-258,-8-3-258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45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-9-6 258,'-17'0'1290,"17"0"-129,0 0 129,0 0-129,0 0 0,19 16 129,-2-1 0,13 7-387,7 5 258,13 10-129,7 5-129,11 12 0,1 3-258,13 10 129,1 1-258,9 6 258,-6 3-258,8 7 0,-5-6-129,8 5 129,-2-7-129,4 0-129,-5-9 0,-3 1 129,-2-11-129,-4-3 0,-10-4-129,-3-4-129,-4-4 0,-6 1-129,-6-1 0,-6-4-129,-6 2 258,-3-6-129,-4-2 129,-3-5 0,-12-2 129,-3-4-129,-3-3 129,-4-1-129,-2-5 0,-1 0 129,-4 0-258,0-1 129,-5-11 0,8 12 0,-8-12 0,0 0-129,0 0 0,0 0-387,0 0-645,10-11-2451,-7-1-129,-2-2-516,4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4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45 0 516,'0'0'1419,"-15"5"0,15-5-387,-7 10 129,7-10-258,-9 21 258,6-9-258,-1 8 0,-1-2-129,4 12 0,-1 1-258,2 13 258,0 4-129,0 10-129,0 8 0,5 6-129,1 5 0,2 6 0,-2-1 0,3 4-129,-3-2 0,3 0-129,-6-5 258,4 3-258,-5-2 0,2-1 0,-4-2 0,0 0-129,0-4 0,0-3 0,-2-3 0,-2-9-129,-2-5 258,2-9-129,-2-10 0,3-7 0,1-8 129,0-8-129,2-11 0,0 0-129,0 0 129,0 0-129,17 3-516,-9-9-1161,-8 6-1548,27-12-258,-16 1-387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4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-6 0 1161,'-3'7'1935,"3"4"-258,7 0-129,3 8-129,9 6 129,6 4-129,9 7-129,4 6-258,11 8-129,-1 3-258,13 10 129,-4-2-258,6 9 129,-5 0-258,4 5-129,-2-5 0,2 1 0,-5 0-258,5-2 0,-3-4 129,0-1-258,1-5 129,2 0 0,-2 0 0,0-1 0,5-3 129,-5-3 0,-1-2-129,-1 0 0,-7-3 0,-2-4-129,-9-4 0,-2-3 0,-7-5 129,-3-3-129,-3-1 129,-3-4 0,-1-2 0,-1-2 0,1-2 0,-4-2 129,7-1-129,-5 0 0,-3-3 0,0 0 0,1-3 0,-17-8 0,20 13 0,-20-13-129,0 0 129,22 6-129,-22-6-129,0 0 0,22 4 0,-22-4-258,16 1 0,-16-1-258,18 3-516,-18-3-645,0 0-1806,0 0 129,0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4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1792 0 1161,'0'5'1548,"0"-5"-129,-10 19-258,1-7 258,2 1-387,-7 4 129,4 6-129,-8 0-129,1 6-258,-5 0 0,0 7 129,-11 5-387,2 7 129,-6 0-129,-1 8 0,-5 2 129,-4 6-129,-6 7-258,-1 6 129,-3-1-129,-8 2-129,-1 5 0,-5 1 0,-4 2-129,0-3 0,-3 0 129,3-1-129,-2-1 129,8-3 0,-5-5 0,8-2 129,3-4-129,1-3 129,3-9-129,6 2 129,1-10 0,5-6 258,7-7-258,4-9 0,9-2 0,4-9 0,23-14 0,-18 7-129,18-7-258,9-10-1161,10-1-2322,9-3-258,-3-8-258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4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9 0 1419,'0'0'1548,"0"0"-387,0 9-129,0-9-129,-3 19 0,0-3 129,1 7-387,0 4 0,2 9 0,0 5 129,0 9-387,0 10 0,5 7 129,0 5-258,1 2 0,0 4 0,3 2-129,-5 2 0,4-3-129,-2-3 129,3-2-129,1-3 129,-1-2-129,2-7 129,-1-2-129,-1-6 0,-4-5 0,1-7 0,-5-4 129,-1-5-129,0-3 0,0-5 0,-4 1 0,-3-2 0,1-1 258,2 1-516,-2-2 516,3 2-258,0-1-258,0 1 258,2 0-129,1 1 129,0-2-129,-2-1 258,2 1-258,0-3 129,0-2 129,-1-4-129,1-3 0,0-11 0,0 0 0,0 0-258,0 0-1032,0-8-2193,4-3 0,-4-8-258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4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1810 1161,'33'-26'2451,"-13"9"-387,2-2-129,1-3-258,5 2-258,5-4-258,2 1-258,3-5-258,8 0 0,-1-8-129,7 2 0,-2-6-129,9 0-129,-5-7-129,5 4 0,4-7 129,3 1 0,-1-4-129,7-1 0,3-1 0,4-5 0,7-3 129,6-1 0,1 0-129,3 2 0,-5 0 258,4 0-129,-3 1 129,0 8-258,-9 2 0,-3 3 0,-5-1 0,0 4 0,-5 3 0,-4 1-129,-2 2 129,-5 2-129,2 5 129,-6-1-129,-3 7 129,-4 0-129,0 4 0,-6 6 129,-8 1-129,-5 2-129,-4 4 0,-5 0-645,2 4-3096,-22 5-258,20 0-258,-20 0-387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2T16:03:37.428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10 29 5289,'-7'-16'5031,"1"0"0,6 16-1548,0 0-1935,0 8-387,13 17 0,-3-3-516,6 10-129,1 0-129,7 4 0,5-5-129,7 6 0,-1-1-129,3 0 0,-1-5 0,4 3-129,-2-4-129,-4-9-258,2 9-1032,-17-11-3225,9-5-387,-8-10-387,-2 1-387</inkml:trace>
  <inkml:trace contextRef="#ctx0" brushRef="#br0" timeOffset="-296.0376">385-58 1677,'18'-11'4644,"-18"11"0,0 0-129,0 0-2580,0 0-516,-10 6-129,2 21-258,-9-10-129,6 12-258,-11-1-129,1 7-129,-6 2-129,2 3-129,-3-4-129,0 7 0,1-7 0,0 0-129,3-2 129,5-2 0,4-6-129,1-9-129,9 3-516,5-20-1419,-16 5-2451,16-5-258,0 0-516,0-18 129</inkml:trace>
  <inkml:trace contextRef="#ctx0" brushRef="#br0" timeOffset="1575.7001">234-1084 3870,'0'0'5160,"14"9"-129,-14-9-387,11 42-2709,-11-21-516,7 19-387,-7-1-258,5 10-387,-5-3 258,4 6-516,-4 0 0,1-4 0,0-1 0,-1-6-258,0-5-129,-1-11-129,1 13-903,-18-23-2064,17 2-1419,1-17-387,-20 17-258</inkml:trace>
  <inkml:trace contextRef="#ctx0" brushRef="#br0" timeOffset="448.0569">726 390 3870,'-11'5'4644,"11"-5"0,-22 6-1935,22 17-1032,-18-12 0,18 14-516,-7-11-387,7 12 129,8-4-516,11 0 0,2-7-129,9-1 0,3-6-129,3-5 0,-1-3 0,1-4-129,-8-11 0,-5 0 0,-8-7 129,-8-2-129,-7 3 0,-10-1 0,-14 5 0,-5 3 0,-9 0-129,-3 6-129,4 10-1032,-4-1-3225,9 5-387,2 4-258,12-2-516</inkml:trace>
  <inkml:trace contextRef="#ctx0" brushRef="#br0" timeOffset="2168.2753">298-1986 3354,'21'0'5031,"-21"0"-387,13 14 0,-22-9-2838,9 20-387,-16-9-129,5 21-516,-14-8-258,1 7-129,-7 1-129,2 4-129,-2-4 0,-2 3-129,1-2 0,1-3 0,5 0-129,2-4 129,6 1-516,-6-15-645,21 10-2064,3-27-1548,-15 19 0,15-19-645</inkml:trace>
  <inkml:trace contextRef="#ctx0" brushRef="#br0" timeOffset="2440.3099">-85-1875 5160,'-4'-22'5289,"4"22"-258,0 0-387,17 8-3096,-17-8-258,28 31-516,-14-12 129,12 10-387,-2-1-129,5 3-258,-1-1 0,7 4-129,-3-1 0,-2-4-129,5 0-387,-11-8-774,12 5-2838,-12-5-774,-3 3-129,-3-12-516</inkml:trace>
  <inkml:trace contextRef="#ctx0" brushRef="#br0" timeOffset="2688.3414">567-1582 4644,'10'-15'4902,"-10"15"0,0 0-258,0 0-2709,11 26-903,-11-10-258,7 15-129,-4 0-258,7 0-129,-3-3-129,0-3-258,9 12-1548,-6-19-2967,-10-18-129,0 0-516,0 0-129</inkml:trace>
  <inkml:trace contextRef="#ctx0" brushRef="#br0" timeOffset="4656.0912">191-2738 3870,'0'0'4515,"0"0"129,-19 0-1935,19 0-645,0 0-387,0 0-516,0-22-387,0 22-258,0 0-1419,8-19-3096,-8 19-645,12-28 0,-9 9-645</inkml:trace>
  <inkml:trace contextRef="#ctx0" brushRef="#br0" timeOffset="13860.7601">155-2427 3870,'0'0'4515,"0"0"-516,7 8-1290,-7-8-774,4 21-387,-4-21-387,8 38-258,-6-15-258,8 11-258,-4-4 0,-3 1-129,-3 0-258,0 0 0,0-4-645,0-27-1677,-15 29-2193,15-29-129,-10 14-516,10-14 130</inkml:trace>
  <inkml:trace contextRef="#ctx0" brushRef="#br0" timeOffset="5032.139">237-3708 2967,'-8'-43'4386,"-2"17"-516,10 6-387,0-2-3741,0-5-3225,6 10-258,-6-10-774</inkml:trace>
  <inkml:trace contextRef="#ctx0" brushRef="#br0" timeOffset="5392.1847">311-4778 1,'19'-34'515,"-12"10"-515</inkml:trace>
  <inkml:trace contextRef="#ctx0" brushRef="#br0" timeOffset="6316.3021">493-5894 2451,'0'0'5289,"0"0"-258,-15 16-258,11 12-2709,-23-12-516,12 20-387,-11-1-516,3 13-258,-7-4-129,0 5 0,0 0-258,-1-3 129,6 1-258,-1-11 0,3 1-387,2-19-645,19 1-3483,2-19-387,-17 17-129,17-17-516</inkml:trace>
  <inkml:trace contextRef="#ctx0" brushRef="#br0" timeOffset="6571.8345">24-5776 3225,'0'0'5418,"15"0"-258,-15 0-258,28 25-2967,-13-15-645,19 19-129,-6-7-516,8 4-129,-1 0 0,7 4-387,-9 1 0,5-2-258,-5 0-387,-6-9-645,13 5-3483,-21-2-516,0 2-129,-8-8-387</inkml:trace>
  <inkml:trace contextRef="#ctx0" brushRef="#br0" timeOffset="7135.9061">732-5443 5676,'14'11'5160,"-14"-11"-387,4 23-1548,10 2-1806,-14-25-258,11 35-129,-8-20-645,6 6 0,-9-21-258,20 24 129,-20-24-129,25 3-129,-25-3 129,29-9-129,-12-6 0,-2-3 129,1-8-129,0-1 0,2 5 129,-4-1-129,-2-2 129,0 7 0,-12 18 129,24-18-129,-24 18 0,19 2 0,-19-2 129,20 30-129,-9-8-129,1 2 129,-2 1 0,1 0-129,1-4 129,-3 0-258,4-1-516,-13-20-4257,5 19 129,-5-19-645,0 0-387</inkml:trace>
  <inkml:trace contextRef="#ctx0" brushRef="#br0" timeOffset="9343.6865">343-5062 3225,'0'-20'2838,"0"20"258,0 0-1032,0 0 0,0 0-258,0 0-258,-8 0-387,8 0 0,0 17-258,5 5-129,-3-6 0,7 9-129,-9-1-129,7 6-258,-5 2 258,-1 4-387,-1-5 0,0 6 0,-3-1-129,-2 3 129,1-5-129,-2-1 0,0-4 0,6 0 0,0-3 0,0-8 0,0-4 0,5 2 129,0-1-258,-5-15 129,10 20 0,-10-20 0,0 0 0,4 16 0,-4-16-516,0 0-2838,0 0-1419,0 0-258,0 0-516</inkml:trace>
  <inkml:trace contextRef="#ctx0" brushRef="#br0" timeOffset="10535.8378">240-3273 1806,'0'0'4644,"0"0"258,0 0-1419,11 14-1032,-11-14-387,0 0-645,0 0-516,0 0 0,0 0-387,0 0-129,0 0-258,0 0-903,11-11-3612,-11 11-645,0 0-129,4-20-516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2T16:03:42.27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-5 82 1935,'0'-26'3870,"2"4"-129,-2 22-1419,0 0-5676,4-34-516,-4 34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2T16:03:42.63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85 1,'0'-62'773,"0"39"-644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4:55.63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374 44 2322,'0'0'2322,"0"0"0,0 0-258,0 0-258,0 0-516,0-42 0,0 42-129,0 0 0,0 0-129,0 0-258,0-40 129,0 40-258,41 0 0,1-43-129,-1 43-129,3 0 0,-3-40-129,1 40 0,-1-42-129,42 42 129,-41-43 0,41 43-129,0-40 0,0 40 0,-42 0 0,45-43 0,-4 43 0,1-42 0,0 42-129,0 0 129,0 0-129,3 0 129,-3 0-129,0 0 0,-42 0 0,42 0 0,0 0 129,0 0-129,-42 0 0,45 42 0,-45-42 0,1 0 0,-1 43 129,1-43-129,-1 0 0,1 0 0,-42 40 0,41-40 0,-41 0 0,42 0 0,-42 0 0,0 0 0,0 0 0,0 0 0,0 0 0,0 0 0,0 0 0,0 0-129,0 0-258,0 0-387,0 0-774,0 0-2064,0 0-1032,0 0-129,0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15637 5717 1419,'0'0'2967,"0"0"-129,1-10-258,-1 10-516,0 0-129,0 0-387,0 0-387,0 0-258,-12-7-258,12 7-129,-14-2-129,14 2-129,-21 0 0,11 0-129,-3 0 129,1 1-129,-2 1-129,2 1 129,-1-1-129,13-2 0,-19 6 129,19-6-129,-13 5 129,13-5-129,0 0 0,0 0 129,0 0 0,0 0-129,0 0 129,-9 8-129,9-8 129,-1 7 0,1-7-129,-1 16 129,1-5-129,0 4 129,0 0-129,0 3 0,0 4 0,0 1 129,0 2-129,0-1 129,1-1 0,-1 1-129,0-1 0,0-2 0,0-1 258,-2-4-516,-2 0 516,1-4-516,0-1 129,1-2 129,-1-2 0,3-7-129,-1 9 129,1-9 0,0 0-129,0 0 129,6 3 0,-6-3 0,14 0 0,-14 0 0,21 0 0,-8-2 0,0 1 129,0 0-129,1 1 0,-1 0 0,-1 0 0,-2 0-129,1 1-258,-11-1-903,14 0-2967,-14 0-129,0 0-645,13 0 258</inkml:trace>
  <inkml:trace contextRef="#ctx0" brushRef="#br0" timeOffset="1">15901 5924 3225,'0'0'3225,"0"0"-258,0 0-645,0 0-258,-2-4-645,2 4-387,0 0 0,5-2-387,-5 2 0,17-1-129,-17 1-258,21-2 0,-10 2-129,6 0 0,-6 0-129,4 0 129,-2 0-129,0 0-129,0 2 129,-2-2-129,1 1 0,-12-1-387,24 0-774,-24 0-1290,14-4-1677,-14 4-387,13-7 129</inkml:trace>
  <inkml:trace contextRef="#ctx0" brushRef="#br0" timeOffset="2">16201 5805 2967,'17'-9'4515,"-6"5"-129,-11 4-1935,0 0-258,0 0-774,15 6-387,-13 1-516,1 6-129,-3-2-129,4 4-129,-4 2 0,1 1 129,-1-3-258,4 1 129,-3-1-258,0-1 258,1-3-387,-1-1 129,4-2-258,-5-8-903,11 8-2322,-11-8-1032,0 0 129,0 0-387</inkml:trace>
  <inkml:trace contextRef="#ctx0" brushRef="#br0" timeOffset="3">16395 5812 3612,'13'-8'4773,"-13"8"-387,14-8-1548,-11-1-1290,13 9 129,-9-7-774,9 4-258,-5 0-258,4 3 0,-2 0-129,1 0-129,-2 2 0,-1 2-129,-11-4 258,20 14-258,-15-7 0,1 3 0,-4 0-258,-2 0 258,0 1 0,-2 1 0,-4 0-129,-1-1 129,-2 1 0,-3-1 0,0-2-129,0 0 129,2-2-129,-1 1 129,11-8-129,-16 10 129,16-10 0,0 0-129,-6 9 129,6-9 0,0 0 0,15 8 129,-3-8-129,3 1 0,3 1 129,1-2-129,-3 1 0,4 0-129,-2 0-129,-6-1-1161,6 0-2580,-5-1-645,-13 1-129,16-4-129</inkml:trace>
  <inkml:trace contextRef="#ctx0" brushRef="#br0" timeOffset="4">16708 5774 5031,'17'-7'4902,"-17"7"-387,22-7-1548,-14 1-1677,13 4 0,-6-3-645,5 4-129,-1-2-129,1 3 129,-4 0-387,3 0 129,-5 0-129,2 0 0,-5 3 0,-1 0 0,-10-3-129,19 10 129,-19-10 0,10 12-129,-6-5 0,-1 2 129,-2 2-129,-1-1 0,0 2 0,0 0 0,-4 0 0,-1 3 0,3-2 0,-1 0 129,2-2-258,0 0 258,1 0-258,0-2 258,0 0-258,0-2 129,0 0-258,0-7-258,2 13-516,-2-13-1935,0 0-1548,-6 5-516,6-5 0</inkml:trace>
  <inkml:trace contextRef="#ctx0" brushRef="#br0" timeOffset="5">16789 5883 1677,'9'-6'4644,"14"0"0,-8 3-129,0-4-2709,9 7-258,-5-4-516,6 4-387,-2 0-387,-1 0-129,0 1-516,-3-1-645,5 3-2709,-8 1-903,-2-1-129,-1 0 0</inkml:trace>
  <inkml:trace contextRef="#ctx0" brushRef="#br0" timeOffset="6">17214 5925 3354,'18'11'4386,"-18"-11"129,10 8-1935,1 2-387,-11-10-1032,5 14-258,-5-7-516,0 1-258,0 2-387,0-10-1806,-17 12-2193,17-12-258,-14 9 0</inkml:trace>
  <inkml:trace contextRef="#ctx0" brushRef="#br0" timeOffset="7">18779 5609 1548,'0'0'4515,"0"0"387,-2 6-1032,2-6-1419,0 0-516,0 0-903,0 0-129,0 0-387,13-2 129,-13 2-258,19-2-129,-9-1 0,4 3 0,-3-1 0,6 1-129,-4 0-129,5 1 129,-6 1-129,4 1 0,-3-1 129,1 2-129,-1-3 0,-2 1 0,0 0 0,0 0 0,-11-2 0,16 6 0,-16-6 0,11 9 0,-11-9 0,6 10 0,-6-2-129,0-1 129,0 3 0,0 1 0,0 0 0,0 2 0,-3 2 0,2 1 0,0-1-129,0 4 258,0 0-258,1 0 129,0 2 0,0 0 0,0 0 0,3-1 0,1 0 0,0-2 0,4 1 129,-1-5-129,-1 0 129,0-4-129,-2 0 0,-4-4-129,0-6 129,0 8-129,0-8 0,-18 2 0,7 0 129,-4-2 0,0 0 0,2 0 0,-1 0 0,3 0 0,11 0-258,-17 0-1161,17 0-3096,0 0-129,0-5-516,0 5-129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33.19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-5 435 2193,'0'0'2580,"0"0"387,0 0-516,0 0-387,0 0-387,0 0-387,0-35-258,0 35 0,0 0-258,0 0 129,33-34-129,-33 34 0,33-32-129,-33 32 129,33-34-258,1 34 0,-1-34 0,0 2-129,1-2-129,32 34-129,1-34 0,-1 1 129,3-1-258,-3 34 129,34-34-129,0 2 0,0 32 0,2-34 0,-2 34 0,33 0 0,-33 0 129,2 0-129,-36 0 0,34 0 129,0 34-258,-33-34 129,1 0 0,-1 32 0,-34-32 0,34 34 0,-34-34 0,0 34 0,-33-34 0,33 0 0,-33 0 0,34 33 0,-34-33-129,0 0-258,0 0 0,0 0-258,0 0-774,0 0-1677,-34-33-1677,34 33-258,0 0-387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38.18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0 437 1935,'0'0'4386,"0"0"-387,0 0-1548,33-34-516,-33 34 0,0 0-774,34-32-129,-34 32-258,33 0-129,-33-35 0,33 35-129,-33-34 129,36 34-258,30-32 0,-33 32-129,34-34 0,-34 34-129,34-34 129,33 2 0,-32 32-129,-1-34 129,33 0 0,0 34 0,0-33-129,1 33 0,-1-34 0,0 34 0,33 0 0,-31 0 0,-2-34 0,0 34 0,-34 0 0,1 0 0,0 34 0,1-34-129,-1 0 129,-34 34-129,0-34 0,1 0 0,-1 33 129,-33-33-129,33 34-129,-33-34 129,0 0-129,0 0 0,0 0-387,-33 34-129,33-34-1161,0 0-2838,0 0-387,0-34-258,0 34-258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42.02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0 166 3225,'0'0'3999,"0"0"-1290,0 0-516,0 0-129,0 0-387,0 0-258,33-34-258,-33 34-258,34 0-129,-1-32 0,0 32 0,34-34 0,-34 34-129,34-34-129,34 34 0,-34-33 0,33 33-129,-34 0-258,34 0 129,2 0-129,-35 0-129,33 0 129,-34 0-129,1 0 129,-1 33-129,1-33 0,-32 34 0,32 0 0,-34-34 0,0 32 0,1 2 0,-1-34 0,-33 34 0,33-34 0,-33 0 129,34 32-129,-34-32-129,0 0 0,0 0-129,0 0-387,0 0-774,0 0-3225,0 0-129,0-32-516,0 32-129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14.11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1971 774 1419,'0'0'4128,"0"-32"258,0 32-258,0 0-1548,0 0-774,0 0-387,0 0-516,0 0-258,0 0-129,0 0-129,35 32-258,-35 3 0,0-35 0,0 34-129,0-2 0,0 2 0,0-34 0,0 34 0,34-2 0,-34-32 0,0 34 0,0-34 0,0 0 0,0 0 0,0 0 0,33 34 0,-33-34 0,0-34 0,0 34 0,33 0 0,-33-34 0,34 34 0,-34-32 0,0-2 0,33 34 0,-33-34 0,33 2-129,-33 32 129,0 0-129,33-34-258,-33 34-1032,0 0-2580,0 0-387,34 0-129,-34 0-258</inkml:trace>
  <inkml:trace contextRef="#ctx0" brushRef="#br0" timeOffset="436.5554">2173 774 4644,'0'0'4257,"0"0"-258,0 35-387,0-35-2580,0 34 0,0-2-258,0-32-258,0 34-258,33 0 0,-33-34 0,0 32-129,33-32 0,-33 34 0,34-34-129,-34 0 129,33 0 0,-33 0-129,33-34 0,-33 34 129,0-32 0,34 32-129,-34-34 129,0 0-129,0 34 258,33-32-258,-33-2-258,0 34 0,0-35-645,0 35-1935,0 0-1419,0 0 0,0 0-516,0 0 388</inkml:trace>
  <inkml:trace contextRef="#ctx0" brushRef="#br0" timeOffset="872.1108">2508 809 3354,'33'0'4386,"-33"0"-129,0 0-129,0-35-2451,0 35-387,0 35-387,33-35-387,-33 34-129,0-34-129,34 32-129,-34 2 0,0-34-129,0 34-129,0-2 129,0-32 0,0 0-129,0 0 129,0 0-129,0 0 0,0 0 129,0 0 0,0 0 0,0-32-129,0 32 258,0-34-129,33 34 258,-33-34-129,0 34 0,0 0 0,0-32-129,0 32 129,33 0-129,-33 0 0,33 0-387,-33 0-387,0 0-1548,0 0-1677,34 0-387,-34 0-258,33 0 129</inkml:trace>
  <inkml:trace contextRef="#ctx0" brushRef="#br0" timeOffset="1120.1416">2841 774 2451,'0'0'4257,"0"0"0,0 35-129,0-35-2064,0 0-516,0 34-516,0-34-258,0 32-387,0 2-129,33-34 0,-33 34-258,0-34-129,0 32-387,0-32-774,0 0-2580,0 0-516,0 0 0,0 0-258</inkml:trace>
  <inkml:trace contextRef="#ctx0" brushRef="#br0" timeOffset="1336.1697">2874 608 8901,'0'-32'4386,"0"32"-258,-33 0-1290,33 0-2838,0 0-1806,0 0-2193,0 0-258,33 32-258,-33-32-129</inkml:trace>
  <inkml:trace contextRef="#ctx0" brushRef="#br0" timeOffset="1916.2433">3009 843 7224,'0'0'4773,"0"0"0,0 0-516,0 0-2838,0-34-516,0 34-258,33 0 0,1 0-387,-1 0-258,-33 0-516,33 0-645,0 0-3096,-33 0-387,34 0-129,-34 0-387</inkml:trace>
  <inkml:trace contextRef="#ctx0" brushRef="#br0" timeOffset="1676.2129">3076 542 6321,'0'0'4773,"0"34"-258,0-34-258,0 0-3225,0 32 129,0 2-387,0-2-387,0 2 0,0 0-258,0-2 0,0 3 0,0-1-129,0-2 0,0 2 0,0 0 129,33-2-129,-33-32 0,0 0-129,0 34 129,0-34-258,0 0-516,0 0-2709,0 0-903,0 0-258,33 0-258</inkml:trace>
  <inkml:trace contextRef="#ctx0" brushRef="#br0" timeOffset="2436.3094">3309 875 2322,'0'34'4644,"0"-34"-258,0 0 129,0 0-1419,35 0-1548,-35 0-129,33-34-516,-33 34-258,33 0-129,1-32-129,-34 32 129,0 0-258,33-34-129,-33 34 0,33 0 0,-33 0-129,0-35 129,0 35-129,0-32 0,0 32 0,-33 0 0,0 0-129,33-34 129,-34 34 0,1 0-129,33 0 129,-33 0 0,-2 0 0,35 34 0,-34-2-129,34-32 258,-33 35-129,33-1 0,0-2 129,0-32 129,0 34-129,0 0 129,33-34 0,-33 32 0,34-32 0,1 34 0,-2-34 0,-33 0 0,33 0 0,1 0-129,-1 0-129,0 0-129,-33 0-903,0 0-3612,34-34-129,-34 34-516,0 0-129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10.313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-4 27 1161,'0'34'1806,"0"-34"-387,0 0 0,0 0-258,0 0-129,0 0-387,0 0-129,0 0-258,0 0-129,0 0 129,0 0-258,0 0 0,0 0 0,0 0 0,0 0 0,0 0 129,0 0 0,0 0 0,0 0 387,0 0-258,0 0 129,0 0 129,0 0 0,0 0 0,34 0 0,-34 0 0,0 0-129,0 0 129,0 0 0,33 0 0,-33 0-129,0 0 129,33 0-129,0 0 0,1 0-129,1 0 129,-2 0 0,1 0-129,32 0-129,-33 0 129,34 0-129,0 0 0,-34 0 129,34 0-129,1 0-129,-35 0 129,34 0 0,0 0-129,-1 0 129,-33 0-129,34 0 0,-34 0 0,36 34 129,-36-34-129,0 0 0,34 0 129,-34 0-129,1 0 129,32 0-129,-33 0 0,1-34 129,-1 34-129,36 0 0,-36 0 0,0 0 0,0 0 0,34 0 129,-34 0-129,34 0 0,-34 0 0,34 0 0,1 0 0,-1 0 129,-1 0-129,1 0 129,-34-34 0,34 34-129,0 0 129,1 0 0,-1 0 0,-34 0-129,34 0 258,-1 0-258,1 0 129,-34 0-129,34 0 0,-32 0 0,31 0 0,-32 0 0,32 0 0,-32 0 0,-1 0 129,33 0-129,-32 0 0,-1 0 0,0 0 0,36 0 0,-36 0 0,0 0 0,1 0-129,-1 0 129,34 0 0,-34 0 0,0 0 0,0 0 0,1 0 0,-1 0 0,0 0 0,3 0 0,-3 0 0,0 0 0,0 34 0,1-34 0,-1 0 0,0 0 0,1 0 0,32 0 129,-32 0-258,-1 0 129,0 0 129,2 0-129,-1 0 0,-1 34-129,0-34 129,34 0 0,-34 0 0,0 0 129,1 0-258,-1 0 129,-33 0 0,33 0 0,1 0 0,-1-34-129,-33 34 129,33 0 0,-33 0 0,0 0 0,0 0 0,35 0 0,-35 0 0,0 34 0,0-34 0,34 0 0,-34 0 0,33 0 0,-33 0 0,0 0 0,33 32-258,-33-32 258,34 0-129,-34 0-387,33 0-645,-33 0-2967,0 0-387,0 0-258,33-32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5:36.377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-375-163 6450,'0'0'4773,"0"0"-129,0 42-387,0-42-3096,0 0-129,0 0-129,41 0-258,-41 0-129,41 0 0,-41 40-258,42-40 0,-42 0 0,41 43-129,1-43-129,-42 0 129,0 0-129,0 0 0,41 40 0,-41-40 0,0 42 0,0-42 0,0 43 0,0-3 0,0-40 0,0 0 0,0 42 129,-41-42-129,41 43-129,-42-43 258,42 40-129,-41-40 0,-1 42 0,42-42 0,-41 0 0,41 0 0,0 43 0,0-43-129,0 0-258,0 0-1548,0 0-2451,0 0-516,0 0-129,0 0-645</inkml:trace>
  <inkml:trace contextRef="#ctx0" brushRef="#br0" timeOffset="-571.5726">-2125 212 903,'42'0'3354,"-42"0"0,0 0-774,41 0-258,-41-43-387,42 43-387,-42 0-258,41 0-387,1-42 0,-1 42-387,0-40-129,42 40 0,-41-43-258,2 43 0,39 0 0,-42-42 0,42 42 0,-41 0-129,41 0 0,0 0 0,-42 0 129,42 0-129,2 0 0,-43 0 0,41 0 0,0 0 129,-42 0-129,42 0 0,0 0 0,-41 0 129,2 0-129,39 42 0,-42-42 129,1 0-129,-1 0 129,0 0-129,-41 43 0,42-43 258,-42 0-258,0 0 0,0 0 0,0 0-258,0 0-129,0 0-516,41 0-2322,-41 0-1032,0 0-258,0 0-258</inkml:trace>
  <inkml:trace contextRef="#ctx0" brushRef="#br0" timeOffset="-42643.4151">42 87 516,'0'-43'2709,"0"43"-774,0 0 129,0 0-387,0 0-258,0 0-258,0 0-129,0 0-258,0 0 0,0 0-387,0 0 0,0 0 129,0 0-258,0 43 0,0-43 0,0 0 129,-42 0-129,42 0 0,0 40 129,0-40-129,42 0 0,-42 0 0,0 42 129,0-42-129,41 0 0,-41 0 0,42 0 0,-42 0-129,0 0 0,0 0 129,41 0-258,-41 0 129,42-42 0,-42 42 0,0-40-129,0 40 0,0 0 129,0-43-129,0 43 129,0 0-129,0 0 129,0-42-129,0 42 0,-42 0 129,42 0-129,-41 0 0,41 0 0,0 0-129,0 0 129,-42 0 0,42 0-258,0 42-1032,0-42-2709,0 0-129,0 0-258,0 0-258</inkml:trace>
  <inkml:trace contextRef="#ctx0" brushRef="#br0" timeOffset="-1503.6905">-2335 212 774,'0'0'3483,"0"0"387,0 0-1290,-41 0-516,41 0-387,0 40-516,0-40-129,-42 0-258,42 42-258,0-42 129,0 0-258,0 43-129,0-43 129,0 40-129,0 2 0,0-42-129,42 43 129,-42-43-129,0 0 0,41 40 0,-41-40-129,42 0 0,-42 0 129,41-40-129,-41 40 0,0 0 0,44-43 0,-44 43 0,0-42 0,0 42 0,0 0 0,0 0-129,-44-40 129,44 40-129,0-43-129,0 43-258,-41 0-774,41 0-2709,0 0-258,-42 0-129,42 0-129</inkml:trace>
  <inkml:trace contextRef="#ctx0" brushRef="#br0" timeOffset="-36319.612">5915-81 645,'0'0'3225,"0"0"-129,0 0-645,-42 0-387,42 0-387,0 0-387,0 43-258,0-43-258,0 0-258,0 0 0,-41 40-129,41-40 0,0 42 129,0-42-258,0 0 0,0 43 129,41-43-129,-41 0 0,0 40 0,0-40-129,42 0 0,-1 0 0,-41 0-129,41 0 129,1 0-129,-42 0 0,44 0 129,-44 0-129,0-40 0,0-3 0,0 43 0,0-42 0,0 42 0,-44 0 0,44 0 0,-42 0 0,42-40 0,-41 40 0,0 0 0,41 0 0,0 0 0,-42 0 0,42 0-258,0 0-645,0 40-3096,0-40-516,0 0 0,42 0-387</inkml:trace>
  <inkml:trace contextRef="#ctx0" brushRef="#br0" timeOffset="-34463.3763">8498-414 3999,'42'0'4386,"-42"0"0,0 0-1935,0 0-516,0 0-516,0 43-387,0-43-258,0 0-129,41 0-129,-41 0 129,0 40-258,42-40-129,-42 0 129,41 42-258,-41-42 129,0 0-129,42 43 0,-42-43 0,0 0-129,0 0 129,41 40-129,-41-40 129,0 43-129,0-43 0,0 0 0,0 0 129,0 0-129,0 42 0,0-42 0,0 0 258,0 0-258,0 0 0,-41 0 0,41 0 0,-42 0 129,42 0-129,-41 0 0,41 0 0,-42 0 0,42 40 0,0-40 0,-41 0 0,41 0 0,-42 0 0,42 0 0,0 0 0,0 0-129,0 0 129,0 43-516,0-43-258,0 0-3096,0 0-903,0 0 0,0 0-516</inkml:trace>
  <inkml:trace contextRef="#ctx0" brushRef="#br0" timeOffset="-33643.2722">8957-121 258,'0'0'3999,"0"0"258,0 0-1290,0 0-387,0 0-903,0 0-258,0 40-516,0-40 0,0 0-387,0 0-129,-41 43 0,41-43-258,0 40 129,0-40-129,41 42 129,-41-42-258,0 0 129,0 0 0,0 0 0,0 0-129,42 43 129,-42-43-129,0 0 0,0 0 129,41-43-129,-41 43 0,0 0 0,0 0 258,41-42-258,-41 42 0,0-40 0,0 40 129,0 0-129,0 0 0,0-43 0,0 43 0,-41 0 0,41 0 0,-41 0 0,41 0-387,-42-40-129,42 40-1419,0 0-2580,0 40 0,0-40-516,0 0 0</inkml:trace>
  <inkml:trace contextRef="#ctx0" brushRef="#br0" timeOffset="-12591.599">9247-163 4128,'0'0'4515,"0"0"0,0 0-2193,0 0-258,42 0-516,-42-43-516,0 43-129,41 0-258,1-40 129,2 40-258,-3-43 0,1 43-129,-1-42 0,42 42 0,0-40-129,0 40-129,0-43 0,44 43 0,-44-42 0,41 42-129,-41-40 129,42 40-129,-40 0 0,39 0 129,-41-43-129,0 43 0,-41 43 0,41-43 0,0 0 0,-42 40 0,3-40 0,-2 0 0,-1 42 0,1-42 0,-1 43 0,1-43-129,-1 0 129,-41 0 0,42 40-129,-42-40 0,0 0-258,0 0-387,0 0-1032,0 0-2967,0 0 0,0 0-516,0-40 0</inkml:trace>
  <inkml:trace contextRef="#ctx0" brushRef="#br0" timeOffset="-12139.5416">11207-539 6063,'0'0'4902,"0"0"-258,0 0-258,0 0-3612,0 0-258,41 0 129,-41 43 0,42-43-258,-1 40-129,1-40-129,-42 42 0,41-42 0,0 43 0,-41-43-129,42 40 129,-42-40-129,0 42 0,0-42 0,0 0 129,0 0-129,0 43 0,0-43 129,-42 0-129,42 0 0,-41 0 0,41 0 0,-41 0 0,41 40 0,-42-40-129,42 0-258,0 0-516,0 0-3612,0 0-129,0 0-387,0 0-258</inkml:trace>
  <inkml:trace contextRef="#ctx0" brushRef="#br0" timeOffset="-35131.4612">6290-81 3225,'0'0'4128,"0"-40"-645,0 40-1032,42 0-387,-42-42-516,41 42-387,-41 0-129,42-43-387,-1 43 0,1-40-258,41 40 0,-39-43-129,38 43-129,1-42 258,0 42-258,0-40 0,42 40 0,-42 0 0,44 0 0,-44-43-129,41 43 129,-41 0 0,0 0-129,2 0 129,-2 0-129,0 0 129,0 0-129,-41 43 129,41-43-129,0 0 129,-42 0-129,44 0 0,-43 40 0,-1-40 0,1 0 0,-42 42 0,41-42 129,1 43-129,-42-43 0,41 0 0,-41 40 0,42-40 0,-42 0 0,0 0 0,41 43 0,-41-43 0,0 0-258,0 0-129,0 0-1161,0 0-2709,0 0-516,0 0-129,0 0-516</inkml:trace>
  <inkml:trace contextRef="#ctx0" brushRef="#br0" timeOffset="-11471.9552">11455 44 2193,'-41'0'4644,"41"0"-129,-41 43-645,41-43-1548,0 40-387,-42-40-516,42 42-387,0-42-387,0 43-258,0-43 0,42 0 0,-42 0-129,41 0-129,-41 0 0,41 0 0,1 0-129,-42-43 258,41 43-258,-41-42 0,0 2 0,0 40 0,0-43 129,0 43-129,0-42 0,0 42-129,-41 0-258,41 0-258,-42 0-1677,42 0-2193,-41 42-387,0-42-516,41 43 129</inkml:trace>
  <inkml:trace contextRef="#ctx0" brushRef="#br0" timeOffset="-37827.3035">5331-456 645,'0'0'4386,"-41"-40"129,41 40 129,0 0-1935,0 0-903,0 0-516,0 0-258,0 0-129,41 0-258,-41 0-129,0 40-129,42-40 0,-42 0-129,41 42-129,-41-42 0,42 43 129,-42-43-129,41 40 0,-41 2-129,44-42 0,-44 43 0,42-43 129,-42 40-129,0 3 0,0-43 0,0 42 0,41-42 0,-41 40 0,0-40 0,-41 0 0,41 0 0,0 43 0,0-43 129,-42 0-129,42 0 0,0 0 0,-44 0 0,44 0 129,-41 0-129,41 0 0,0 0 129,0 0-129,0 0 0,0 0 0,0 0-129,0 0-129,0 0-516,0 0-2322,0 0-1290,0 0-516,0 0-516,0 0 0</inkml:trace>
  <inkml:trace contextRef="#ctx0" brushRef="#br0" timeOffset="-40207.1055">2457-371 2709,'0'0'4257,"0"0"-129,0 0-1677,0 0-387,0 0-258,42 0-387,-42 0-516,0 0-258,0 0 0,41 0-258,-41 0 129,42 40-258,-42-40 0,0 42 0,41-42-129,-41 43 0,42-3-129,-42-40 0,0 43 0,41-43 0,-41 42 0,0-42 0,42 40 0,-42-40 0,0 0 0,0 43 129,0-43-129,-42 0 0,42 0 0,0 40 129,-41-40-129,41 0 0,-42 0 0,42 0 0,0 0 0,0 0 0,-41 0 0,41 0 0,0 0-129,0 0 129,0 0-387,0 0-258,0 0-1935,0 0-1806,0 0-258,0 0-258,0 0 129</inkml:trace>
  <inkml:trace contextRef="#ctx0" brushRef="#br0" timeOffset="-39296.49">2916 2 774,'0'0'2580,"0"42"-258,0-42 0,0 0-516,0 0-258,0 0-387,-42 43 129,42-43-516,0 0 129,0 0-258,0 40 129,0-40-258,0 42 0,0-42 0,42 43-129,-42-43-129,0 0 0,41 0 0,1 0-129,-42 0 0,41 0 0,-41 0-129,42 0 129,-1-43-129,-41 43 0,0-42 0,42 42 0,-42-40 129,0 40-129,0-43 0,0 43 0,-42 0 0,1-42 0,41 42 0,-42 0 0,1 0 0,41 0 0,-42 0 0,42 0-129,0 0-258,-41 0-645,41 0-2322,0 0-903,0 0-129,0 42-129</inkml:trace>
  <inkml:trace contextRef="#ctx0" brushRef="#br0" timeOffset="-38407.8772">3206 2 129,'0'0'3225,"0"0"-258,0 0-645,0 0-258,0-40-516,0 40 129,0 0-258,42 0-129,-1-43-387,3 43 129,-2 0-387,-1-40 0,1 40-258,-1-42 0,42-1 0,-42 43-129,42-40-129,-41 40 0,41-43 0,2 43 129,-43-42-129,41 42-129,0-40 129,0 40-258,-42 0 258,42 0-129,-41 0 0,43 0 0,-44 0 0,42 0 0,-41 0 0,41 0 0,0 0 129,0 0 0,-42 0 0,45 0-129,-3 40 129,-42-40 129,0 0-129,42 0 0,-41 0-129,-1 0 129,1 0 0,-1 42 0,-41-42-129,42 0 129,-1 0-129,-41 0 129,0 0-129,44 0 0,-44 0 0,0 0 0,0 0 0,0 43 0,0-43 0,0 0 0,0 0-258,0 0-258,0 0-903,0 0-2838,0 0-645,0 0 129,0-43-516</inkml:trace>
  <inkml:trace contextRef="#ctx0" brushRef="#br0" timeOffset="57231.7675">13709-496 516,'0'0'4515,"0"0"387,0 0-387,0 0-1419,34 0-1677,-34 0-258,33 0-258,-33 34-258,33-34 0,-33 0-387,33 34 0,1-2-129,-34-32 0,33 34-129,-33-34 129,33 34-129,-33-1 129,0 1-129,34-34 129,-34 34 0,0-2-129,0-32 129,0 34-129,0-34 129,-34 0 0,34 0-129,0 0 129,0 0-129,-33 0 0,33 0 0,-33 0-129,33 0-258,0 0-645,0 0-3483,0 0-258,0 34-258,0-34-516</inkml:trace>
  <inkml:trace contextRef="#ctx0" brushRef="#br0" timeOffset="57927.8559">14077 40 3225,'0'0'4515,"0"0"-129,0 0-1806,-33 34-645,33-34-387,0 0-387,0 32-387,0-32 0,0 34-387,0-34 258,0 34-387,0-34 129,33 0-129,1 0-258,-34 0 129,33 0-258,0 0 129,-33 0-129,34-34 258,-34 34-387,0-34 258,33 34 129,-33-32-129,0 32 0,-33 0-129,33 0-129,-34-34-645,34 34-1161,-33 0-2580,0 0 0,-1 0-645,1 34 517</inkml:trace>
  <inkml:trace contextRef="#ctx0" brushRef="#br0" timeOffset="62219.9009">16318-462 6321,'0'0'5418,"33"-34"-387,-33 34-387,33 0-3096,-33 0-516,34 0 0,-34 34-387,33-34-129,0 34-258,-33-34 0,34 32-129,-34 2 0,33 0-129,-33-1 0,0 1 0,33 0 129,-33-2-258,0 2 129,0 0 0,0-2 0,0-32 0,-33 34 0,33-34 0,-33 0 0,33 35 0,-34-35 0,34 0 0,-33 0 0,33 0 0,-33 0-129,33 0-129,0 0-387,0 0-3096,0 0-1290,0 0 0,0 0-774</inkml:trace>
  <inkml:trace contextRef="#ctx0" brushRef="#br1" timeOffset="89367.3481">-2441 2314 2322,'0'0'3612,"0"0"258,0 0-1290,0 0-258,0 0-516,0 0-516,0 0-258,0 0-258,0 0-258,0 32-129,0-32 0,0 34-129,0 0-129,0 33 0,0-33 0,0 32-129,0 0 0,33-32 0,-33 33 129,0 1-258,0-36 129,0 36 0,0-36 0,0 2 0,0 33 0,0-67-129,0 34 129,0-34 0,34 34 0,-34-34 0,0 0 0,0 0-129,0 0 0,0 0-645,0-34-2580,0 34-903,0-34-258,0 2-387</inkml:trace>
  <inkml:trace contextRef="#ctx0" brushRef="#br1" timeOffset="95475.1238">-1906 2748 645,'0'0'1032,"0"0"-258,0 0-258,0 0-387,0 0-129,0 0 129,33-33-129,-33 33 258,0 0 258,0 0 258,0 0 258,0 0 387,0 0-129,0 0 258,0 0 258,0 0-387,0 0 0,0 0-129,0 0-258,0 0-129,0 0-129,0 0-258,0 0-129,0 0-129,0 0 129,-33 0-129,33 0 0,0 33 0,0-33 0,-34 0-129,34 0 0,-33 0 0,33 34 129,-35-34-129,35 0-129,-34 0 129,34 34-129,-33-34 129,33 0-129,0 32 0,0-32 0,-33 0 0,33 0 0,-33 0 0,33 0 0,0 0 0,0 34 0,0-34 129,-34 0-129,34 0 0,0 0 0,0 0 129,-33 0-129,33 0 129,0 0-129,0 0 0,0 34 129,0-34-129,0 0 0,0 0 129,0 0 0,0 32-129,0-32 258,33 34-129,-33-34 0,34 0 0,-34 35 129,33-35-129,-33 32 0,33-32 0,0 34-129,-33-34 0,34 0 0,-34 0 0,0 34 0,0-34-129,35 0 0,-35 0-387,0 32-516,33-32-3354,-33 0-387,34 0-129,-34 0-516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4:15.663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-19 168 1548,'0'34'2580,"0"-34"-1161,0 0 0,0 0-129,0 0-129,0-34-258,0 34 0,0 0 0,0 0-129,0 0-129,0 0 0,0 0-129,0 0 129,0 0-258,34 0 129,-34 0 0,35 0 0,-35 0-258,33 0 0,-33 0-129,33 0 129,-33 0 0,34 0-129,-34 0 0,33 0-129,-33 0 0,33 0 129,-33 0 0,34 0-129,-34 0 129,33 0-129,0 0 129,-33-32-129,0 32 129,33 0-129,-33 0 129,34 0-129,-1 0 0,-33 0 0,33 0 0,-33 0 0,36 32 0,-36-32 0,33 0 0,0 0 129,-33 0-129,33 0-129,1 0 129,-34 0 0,33 0 129,0 0-129,1 0 0,-1 0 0,0 0-129,1 0 129,-1-32 0,0 32 0,0 0 0,3 0 0,-36 0 0,33 0 0,0 0 0,1 0 0,-1 0 0,0 0-129,0 0 129,1 0 0,-1 0 0,0 0-129,1 0 129,-1 0-129,0 0 129,2 0 0,-1 0 0,-1 0 0,34 0 0,-34 0 0,0 0 0,34 0 0,-1 0 0,1 0 0,-32 0 0,32 0 0,-1 0 0,-32 0 0,32 0 0,-33 0 0,34 0-129,0 0 129,-34 0 0,35 0-129,-34 0 129,32 0-129,1 32 129,-34-32 0,34 0 0,-1 0 0,3 0-129,-2 0 129,-1 0 0,1 0 0,-1 0-129,-32 0 129,32 0 0,3 0-258,-3-32 258,1 32 0,-34 0-129,34 0 129,-1 0-129,1 0 129,1 0-129,-34 0 0,32 0 0,1 0 129,-1 32-129,1-32 0,0 0 129,-1 0-129,3 0 129,-3 0 0,34 0-129,-33 0 129,-1 0 0,1 34-129,2-34 129,-3 0-129,1 0 0,33 0 129,-34 0-129,36 0 129,-35 0-258,-1 0 258,34 0 0,-33 34 0,-1-34 0,36 0 0,-35 0 0,-1 0 0,1 0 0,-1 0 0,1 0 0,0 0 0,1 0 0,-1 0 0,-1 0 0,1 0 0,-1 0 0,1 0 0,2 0 0,-36 0 0,33-34 0,1 34 0,-34 0 258,34 0-258,-1 0 0,-32 0 0,34 0 0,-1 0 0,-34 0 0,34 0-258,-1-34 258,-32 34 0,32 0 0,1 0 0,1 0 0,-1 0 0,-34 0 0,34 0 0,-1-32 258,1 32-258,-34 0 0,34 0 0,1 0 0,-1 0 0,0 0 0,-1 0 0,1 0 0,-1 0 0,36 0 0,-35-34 0,-1 34 0,1 0 0,-1 0 0,34 0 0,-31 0 0,-3 0 0,1 0 129,0 0-129,32 0 0,-32 0 0,2 0 0,30 0 0,-32 0 0,33-34 0,-34 34 0,36 0 0,-35 0 0,33 0 0,-34 0 129,1 0-129,0 0 0,1 0 0,32 0 129,-33 0-129,-1 0 0,1 0 0,-1 0 0,1 0 0,1 0 0,-34 0 0,32 0 0,1 0 0,-1 0 0,1 34 0,-34-34 0,36 0 0,-3 0 0,1 0 129,-34 0-129,34 0 0,-1 0 0,-32 0 129,32 0-129,3 0 0,-3 0 0,1 0 0,-34-34 0,34 34 0,0 0 0,-1 0 0,-31 0 0,32 0 0,0 0 0,-34 0 0,33 0 0,-32 0 0,32 0 0,1 0 0,-34 0 0,36 0 0,-36 0 0,34 0 0,-1 0 0,-33 0 0,34 0 0,0 0 0,1 0 0,-1 0 0,-34 0 0,34 0 0,-1 0 0,1 0 129,-34 0-258,34 0 129,1 0 0,-1 0 0,-1 0 0,1 0 0,0 0 129,-1 0-129,1 0 0,1 0 0,-1 0 0,-1 0 0,1 0 0,0 0 0,-1 0 0,3 0 0,-36 0 0,34 0 0,-34 0 0,33 0 0,-32-33 0,32 33 0,-32 0 0,-1 0 0,35 0 0,-34 0 0,32 0 0,-32 0 0,-1 0 0,33 0 0,-32 0 0,-1 0 0,34 0 0,-34 0 0,2 0 0,-2 0 0,1 0 0,-1 0 0,0 0-129,1 0 129,-1 0 0,0 0 0,1 0-129,-1 0 129,33 0 0,-32 0 0,-1 0 0,2 0 0,-1 0 0,-1 0 0,0 0 0,0 0 0,34 0 0,-34 0 0,1 0 0,-1 0 0,33 0 0,-32 0 0,1 0 0,-2 0 0,1 0 0,-1 0 0,33 0-129,-32 0 129,-1 33 0,0-33 0,1 0 0,-1 0 0,0 0-129,0 0 129,3 0 0,-3 0 0,0 0 0,1 0 0,-1 0-129,0 0 129,0 0 0,1 0 0,-1 0 0,0 0 0,1 0 0,32 0 0,-31 0 0,-1 0 0,-1 0 0,0 0 0,1 0 0,-1 0 0,0 0-129,1 0 129,-1 0 0,0 0 0,0 0 0,1 0-258,-1 0 258,-33 0 0,33 0 0,3 0 0,-36 0 0,33 0 0,-33 0 0,33 0 0,0 0-129,-33 0 129,34 0 0,-1 0 0,-33 0-129,33 0 129,1 0 0,-34 0 0,33 0 0,-33 0 129,0-33-129,0 33 0,33 0 0,-33 0 0,0 0 0,0 0 129,0 0-129,0 0 0,0 0 0,0 0 0,0 0 0,0 0 258,0 0-258,33 0 0,-33 0 0,0-34 0,0 34 129,34 0-129,-34 0 0,0 0 0,0 0 0,33 0 0,-33 0 0,0 0 0,0 0 129,35 0-129,-35 0 0,0 0 0,0 0 0,34 0 129,-34 0-129,33 0 0,-33 0 129,0 0-129,0 0 129,33 0-129,-33 0 129,0 0-129,0 0 129,0 0-129,0 0 129,0 0-129,0 0 0,0 0 0,0 0-645,0 0-3096,0 0-258,0 0-387,0 0 129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4:17.494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36 63 258,'0'-32'3096,"0"32"-645,0 0 129,0 0-258,0-34-258,0 34-387,0 0-258,0 0 0,0 0-516,0 0 0,0 0-258,0 34-258,0-34 0,-33 32-258,33-32 258,0 34-258,0 0 129,0-2 0,0 2 129,0 0-258,0-2 129,0 3 0,0 31-129,0-32 0,0 0 0,0-2 0,0 36-129,0-35 0,0 1 0,0 0 0,0-2 0,33 2 0,-33-34-129,0 34 0,0-2-258,0-32-516,0 34-3225,0-34-516,0 0-129,0 0-387</inkml:trace>
  <inkml:trace contextRef="#ctx0" brushRef="#br0" timeOffset="5795.736">-64 565 129,'0'0'3483,"0"0"-387,0 0-645,0 0-258,0 0-387,0 0-516,0 0 0,0 0-129,0 0-129,0 0-129,0 0-129,0 0-258,0 0 0,0 0 0,-33 0-258,33 0 258,0 0-258,0 0-129,-33 0 129,-1 34-129,34-34 0,-35 0 0,35 34-129,-33-34 129,-1 32-129,1-32 129,0 34-129,0 0 129,-1-34 0,-32 32 0,32 2-129,1 1 129,0-35 0,0 32 0,-3 2-129,3-34 0,0 0 129,33 34-129,0-34 0,-34 0 0,34 0 0,0 0 0,0 0-516,0 0-2580,0-34-1419,0 34-258,34 0-516</inkml:trace>
  <inkml:trace contextRef="#ctx0" brushRef="#br0" timeOffset="4788.108">-700 298 1419,'0'0'3741,"0"0"258,0 0-1290,0 0-258,0 0-774,33 0-129,-33 0-387,0 0-129,0 0-258,33 0-129,-33 0 129,36 34-258,-36-34-129,33 0-129,-33 32 0,33-32-129,0 0 0,-33 0-129,34 34 0,-1-34 0,0 0 0,-33 34 0,34-34 0,-1 0 0,-33 32 0,33-32 0,-33 0 0,0 34 0,33-34 0,-33 0 0,34 34 0,-34-34 0,33 0 0,-33 0 0,0 0 0,35 33-129,-35-33-516,0 0-1806,0 0-2064,0 0-258,0 0-387,0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13.109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2439 2681 2322,'0'0'4386,"0"0"-129,0 0-903,0 0-903,0 0-516,0 0-645,0 0-258,0 0-129,0 0-258,0 0 0,0 0-258,36 0 0,-36 0-129,0 0-129,0 0 258,33 34-258,0-34 0,-33 0-129,34 33 129,-34-33-129,33 0 0,1 34 0,-34-34 0,33 0 0,-33 34 0,33-34 0,1 0 0,-34 32 0,0-32 0,33 0 0,-33 0-129,0 34 129,0-34 129,0 0-129,0 0-129,0 34 129,0-34 0,-33 32 0,-1-32-129,34 0 129,-33 34 0,0-34 0,33 35-129,-34-35 258,34 32-129,-33-32 0,33 0-129,0 34 129,0-34 0,0 0 0,0 0-387,0 0-129,0 0-903,0 0-3096,0 0-129,0 0-387,33 0-129</inkml:trace>
  <inkml:trace contextRef="#ctx0" brushRef="#br0" timeOffset="-5400.1857">3011 2346 2322,'0'0'4386,"0"0"0,0 0-1161,0 0-774,0 0-645,0 0-516,0 0-258,-33-32-516,33 32 129,0 0-258,0 0-129,0 0 0,0 0 0,0 32 0,0 2-129,0-34 0,33 34 129,-33-2-129,0 3 0,0-1 0,0-2-129,0 36 0,0-36 258,0 36-258,34-35 0,-34 1 0,0 32 0,0-32 0,0 0 0,0-34 0,0 32 0,0 2 0,0-34 0,0 0-258,0 35 129,0-35-258,0 0-387,0 0-3483,0-35-387,0 35-258,0-34-387</inkml:trace>
  <inkml:trace contextRef="#ctx0" brushRef="#br0" timeOffset="426661.1791">3145 2848 516,'0'0'2451,"0"0"-387,0 0 258,0 0-516,0 0 0,0 0-258,0 0 0,0 0-129,0 0-258,0 0-387,0 0-129,0 0 129,0 0-258,0 0-129,0 0 0,0 0 0,0 0-129,0 0 129,0 0-129,0 0 258,33-32-129,-33 32 0,34 0 0,-34 0 0,33-34-129,-33 34 0,34 0 0,-34-34-129,33 34 129,2 0-129,-1-33 0,-1 33 0,1-34-129,-1 34 0,1-34 0,-34 34 129,33-32-129,0 32 0,1-34 129,-1 34-129,1 0 0,-34-34 0,33 34 0,-33 0 0,0 0 0,0 0 0,0 0-129,0 0-129,0 0-903,0 0-3225,0 0-129,0 0-258,0 34-516</inkml:trace>
  <inkml:trace contextRef="#ctx0" brushRef="#br0" timeOffset="427460.7806">3178 2882 1677,'0'0'3612,"0"0"0,0 0-645,0 0-258,0-34-516,0 34-258,0 0-645,0 0-258,0 0 0,0 0-387,0 0 0,0 0-129,0 0-129,34 0 129,-1 0-258,-33 34 129,34 0-258,-1-34 129,2 32-129,-1 2-129,-1 1 129,1-35 0,-1 32-129,1-32 0,-1 34 0,0-34 0,-33 0 0,34 0 0,-1 0 0,-33 0 0,0 0 0,34 34-129,-34-34 0,0 0-258,33 0-3483,-33 0-645,0 0-387,0 0-516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41.03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16819-127 3354,'-33'0'4644,"33"0"-258,0 0-1419,0 0-774,0 0-387,0 32-645,0-32-516,0 0 129,0 0-387,0 34 0,0-34-258,33 35 129,0-35-129,-33 32-129,34-32 0,-34 0 129,33 0-129,0 0 0,-33 0 0,34-32 0,-34 32 0,0-35 0,0 35 0,0-34 0,0 34-129,0-32 129,-34 32 0,34 0 0,-33 0 0,33 0 0,-33 0-129,-1 0-129,34 0-516,0 32-3612,0-32-129,-33 0-387,33 0-129</inkml:trace>
  <inkml:trace contextRef="#ctx0" brushRef="#br0" timeOffset="-15135.422">8157 476 2709,'0'-35'4515,"0"35"-516,0 0-1419,0 0-516,0 0-387,0 0-387,0 0-387,0 0-129,0 0-258,0 0 0,0 0 129,0 35-258,-33-35-129,33 32 129,0 2-129,0-34 0,-33 35 0,33-3 0,0 3 129,0-3-258,33-32 0,-33 34 129,0-34-129,33 35 0,1-35 0,-34 0-129,35 0 0,-2 0 129,1 0-129,-34 0 0,33-35 0,0 35 0,-33-34 0,0 34 0,33-32 0,-33-3 0,0 3 0,0-3 0,0 35 0,0-34 0,0 2 0,0 32 0,0-35 0,0 35 0,0 0 0,0 0 0,0 0 0,0 0 129,0 35-129,0-3 0,0 2 0,0 1 129,0-3-129,0 3 0,0-3 0,0-32 129,34 34-129,-34-34-129,0 0-258,0 0-516,33 0-2967,-33 0-903,33 0-129,-33 0-516</inkml:trace>
  <inkml:trace contextRef="#ctx0" brushRef="#br0" timeOffset="-14571.3504">8794 508 3612,'0'0'4773,"0"-32"-129,0 32-258,0 0-2580,0 0-903,0 0 129,0 0-129,0 0-387,-33 0-129,33 0 0,-34 0 0,34 32 0,-33-32-129,33 0 258,-33 34-387,33-34 129,-36 0-129,36 0 0,0 35-129,0-35 129,36 0-129,-36 0 0,33 0 0,-33 32 0,33-32 0,1 0 0,-34 0 0,0 0 0,33 35-129,-33-35 129,0 0 0,0 0 0,0 32-129,0 2 129,0-34-129,0 0 129,-33 35 0,33-35-129,-34 32 129,34-32 0,-33 0 0,33 0 0,0 0 0,-33 0 0,33 0-129,0-32-516,0 32-258,0 0-2967,0 0-645,0 0-516,0-35-387</inkml:trace>
  <inkml:trace contextRef="#ctx0" brushRef="#br0" timeOffset="-13979.2752">8927 609 5547,'33'0'4773,"-33"0"0,0 0-516,0 0-3225,34 0-129,-34 0 129,33 0-516,-33 0 0,33-32-258,-33 32 129,34 0-258,-34 0 129,0-35 0,0 35 0,35 0-129,-35 0 0,0-34 0,0 34 0,0 0-129,0 0 129,0-32-129,0 32 0,0 0 0,0 0 0,-35-35-129,35 35 129,-34 0 0,34 0 0,-33 0 0,0 0 0,33 0 0,-34 35 0,1-35 129,33 32-129,-33 2 0,33 1 129,0-35 0,0 32 0,0 3 0,0-3 0,0-32 0,33 34 129,0-34-129,-33 0 129,34 35 0,-1-35-129,0 0 0,1 0 0,1 0 0,-2 0-129,-33 0-129,33 0-258,-33 0-516,34-35-3999,-34 35 129,0 0-645,0 0-258</inkml:trace>
  <inkml:trace contextRef="#ctx0" brushRef="#br0" timeOffset="-10043.2754">10833 542 2580,'0'0'4128,"-34"0"-129,34 0-2193,0 0 258,0 0-516,0 35-258,0-35-258,0 32-258,0-32-258,0 35 129,0-3-258,0-32 129,0 34-258,0-34 129,0 35-129,0-3 0,0-32 0,34 0-129,-34 0 0,0 0 0,0 0 0,33 0 0,2 0-129,-35-32 0,33-3 129,-33 35-129,0-34 0,34 2 129,-34 32-129,0-35 0,33 3 258,-33 32-129,0-35 0,0 35 129,0 0 0,0 0-129,0 0 129,0 0-129,0 0 129,0 35-129,0-35-129,0 32 129,0 3 129,0-35-258,0 32 129,0 2 0,0-34-129,0 35 0,33-35-129,-33 0-387,0 32-387,0-32-1161,34 0-2580,-34 0-387,33 0-129,-33 0-258</inkml:trace>
  <inkml:trace contextRef="#ctx0" brushRef="#br0" timeOffset="-9563.2144">11369 542 5676,'0'0'5031,"0"0"-387,0-34-774,0 34-2580,-33 0-258,33 0 129,0 0-516,0 0-129,-35 0 0,35 0-129,-34 34-129,34-34 0,0 0-129,0 0 0,-33 35-129,33-35 129,0 32-129,0-32 0,33 0 0,1 35 0,-34-35 0,35 0 0,-2 32-129,-33-32 129,0 0 0,33 34 0,-33-34-129,0 35 129,0-35 0,0 32 0,0-32-129,-33 0 129,0 35 0,33-35 0,-35 0 0,35 0 0,-34 0-129,34 0 0,0 0-129,0 0-387,0 0-129,-33-35-1032,33 35-2709,0 0-387,33-32-258,-33 32 0</inkml:trace>
  <inkml:trace contextRef="#ctx0" brushRef="#br0" timeOffset="-9087.154">11502 644 4644,'34'0'4902,"-34"0"-129,33 0-129,0 0-3225,-33-35-129,33 35-258,-33 0-387,34 0-129,-1-32-129,-33 32-258,0 0 258,33-35-258,-33 35-129,0-34 129,0 34-129,0 0 129,0 0-129,0-32 0,0 32 0,0 0 0,0 0 0,-33 0 0,0 0 0,33 0 0,-34 0 0,34 0 129,-33 0-129,33 0 129,-33 32 0,33 2 129,-33-34-129,33 35 129,0-3-129,0 3 129,0-3-129,33 2 0,-33 1 129,33-3-129,0-32-129,1 35 129,-1-35-258,-33 0-129,33 0-1032,3 0-3612,-3 0 0,-33-35-516,33 35-258</inkml:trace>
  <inkml:trace contextRef="#ctx0" brushRef="#br0" timeOffset="-6099.2746">13175 608 6708,'0'-32'5031,"33"-2"-516,-33 34-129,0 0-3483,0 0 0,0 0-387,0 0-129,33 0-258,-33 34 0,0-34 0,0 32 0,34 2-129,-34-2 0,0 2 0,0 0 0,33-34 0,-33 32 0,0-32 0,0 0 0,33 35 0,-33-35 0,33-35 0,-33 35 0,34 0 0,-34-32 129,33-2-129,-33 34 0,33-34 0,-33 34 0,34-32-129,-34 32-258,0-34-387,33 34-1677,-33 0-2064,35 0-258,-35 0-516,0 0 258</inkml:trace>
  <inkml:trace contextRef="#ctx0" brushRef="#br0" timeOffset="-5647.2172">13474 542 5031,'0'0'5160,"0"0"-516,0 0 0,0 34-3225,0-34-387,0 32-258,0 2-258,34-34-129,-34 32-258,0 2 0,33-34 0,-33 34-129,35-2 129,-35-32-129,33 0 129,-33 35-129,34-35 0,-34 0 129,33 0-129,-33-35 258,33 35-258,-33-32 0,34-2 129,-34 0-129,33 2 0,-33 32 0,0-34 129,33 2-129,-33 32-129,0 0 129,0-34-516,0 34-129,0 0-1032,0 0-2967,0 34-258,0-34-129,0 32-387</inkml:trace>
  <inkml:trace contextRef="#ctx0" brushRef="#br0" timeOffset="-5227.6639">13942 608 5160,'0'0'5031,"0"0"-387,0 0-258,34 0-3225,-34 0-516,0 34 0,35-2-129,-35 2-387,0 0 0,0-2-129,0 3 0,0-35 0,0 34 0,0-2 0,0-32-129,0 0 129,0 0 0,0 0-129,0 0 129,0-32 0,0 32 0,33-34 0,-33-1 129,0 3 0,0-2 129,0 34 0,33-34 0,-33 2-129,0 32 129,0 0 0,34-34-129,-34 34-129,33 0-387,-33 0-516,0 0-2064,0 0-1677,33 0-258,-33 0-387,34 34 388</inkml:trace>
  <inkml:trace contextRef="#ctx0" brushRef="#br0" timeOffset="-5019.6375">14244 642 5160,'0'0'4902,"0"0"-129,33 0-1032,-33 0-2064,0 32-258,0-32-258,0 0-516,0 34-129,0 0-258,0-34-258,0 0-387,0 32-1419,0-32-2838,0 35 0,0-35-645,0 0 0</inkml:trace>
  <inkml:trace contextRef="#ctx0" brushRef="#br0" timeOffset="-4815.1115">14410 407 5160,'0'-32'5289,"-33"32"-387,33 0-387,-33 0-1806,33 0-2838,0 0-1419,0 0-2580,0 0-516,0 0-258,33 0-387</inkml:trace>
  <inkml:trace contextRef="#ctx0" brushRef="#br0" timeOffset="-4523.5745">14545 375 7482,'0'0'5031,"0"0"129,34 0-387,-34 0-3612,0 32 0,0 2-516,0 0-129,0-2-129,0 3-129,0-1-129,0-2-129,0 2 0,0 32 0,0-32 0,0-2-129,0 3-258,0-35-258,0 34-903,0-2-3096,0-32-387,0 0-258,0 0-258</inkml:trace>
  <inkml:trace contextRef="#ctx0" brushRef="#br0" timeOffset="-4303.5465">14512 708 8643,'0'-34'5289,"0"34"-258,0 0-387,33 0-3870,1 0 129,-34 0-387,33 0-387,0 0-258,1 0-387,-34 0-1032,33 0-3096,0 0-258,-33 0-258,0 0-516</inkml:trace>
  <inkml:trace contextRef="#ctx0" brushRef="#br0" timeOffset="-3846.9886">14812 708 5676,'33'0'5289,"-33"0"-387,0 0-129,0 0-2709,35 0-774,-1-34-129,-1 34-516,-33 0 0,33 0-258,1-32-129,-34 32 0,33 0-129,-33-34 0,33 34-129,-33 0 129,0 0-129,0-32 0,0 32 0,-33-34 0,33 34-129,-33-35 129,33 35 0,-34 0 0,1 0-129,0 35 129,33-35 0,-34 34 0,-1-2 0,35-32 0,0 66 129,-33-32 0,33 0 0,0-2 129,33 3-129,-33-1 0,35-34 0,-1 32 0,-1-32 0,0 0-129,1 0-258,-34 0-387,33 0-1548,0-32-2967,0 32 129,-33-34-645,0-1-258</inkml:trace>
  <inkml:trace contextRef="#ctx0" brushRef="#br0" timeOffset="-1487.6887">16116 275 3999,'0'0'4644,"0"0"258,0 0-645,0 0-2322,0 32-387,0-32-258,0 0-516,-33 34-258,33 0-129,0-2 129,0 2-258,0 0 0,33-2-129,-33-32 129,0 35-129,33-1 0,1-34 0,-34 0-129,35 0 0,-2 0 129,-33-34-129,33 34 129,1-35-129,-34 35 0,33-32 0,-33-2 0,0 0 0,0 34 0,0-32 0,0 32 0,0-34 0,0 34 129,0 0-129,0 0 0,0 34 129,0-34-129,0 32 0,0-32 129,0 34-129,0 0 0,0-2 129,0-32-129,0 35-129,33-35-129,-33 0-258,0 34-516,0-34-2967,34 0-774,-1 0-258,-33 0-516</inkml:trace>
  <inkml:trace contextRef="#ctx0" brushRef="#br0" timeOffset="-1095.1389">16753 341 7740,'-34'-34'5031,"34"34"-258,-33 0-258,-2 0-3612,35 0-129,-34 34-129,34-34-129,-33 0-258,33 34 0,0-34-129,0 32 0,33-32 0,-33 34-129,34-34 0,1 34 0,-35-34 129,33 32-129,-33-32-129,0 35 129,0-35 0,34 34 0,-34-34 0,-34 32-129,34-32 129,-33 0 0,33 0-129,-35 34 129,35-34-129,-34 0-129,34 0-129,-33 0-387,33 0-903,-33 0-2967,33 0-129,0 0-387,0-34 0</inkml:trace>
  <inkml:trace contextRef="#ctx0" brushRef="#br0" timeOffset="-667.5848">16886 507 6708,'66'0'5160,"-66"-32"-387,34 32-258,-1 0-3096,0 0-258,0-34-258,-33 34-258,36 0-258,-3-34 0,-33 34-258,0 0 0,33-32-129,-33 32 0,0 0 129,0 0-129,0 0 0,0 0 0,-33-34-129,33 34 129,-33 0 0,-3 0 0,36 0 0,-33 0-129,0 34 129,0-34 0,33 32 129,-34 2-129,34 0 129,0-2-129,0 3 129,0-1 0,34-2 0,-34-32-129,33 34 0,0-34-258,0 0-387,3 0-4128,-3 0-129,-33-34-129,33 34-645</inkml:trace>
  <inkml:trace contextRef="#ctx0" brushRef="#br0" timeOffset="1448.1822">18658-295 5160,'0'0'5160,"0"0"-258,0 0-258,0 0-3096,33 0-387,1 0-258,-1 0-129,-33 0-258,33 0-129,0 34-258,-33-34 0,34 34-129,-34-34 0,35 32 0,-35 2 129,0-34-129,33 34 0,-33-2 0,0-32 0,0 34 0,-33 1 0,33-3 0,-35-32 0,35 34 0,-34-34 0,34 34 0,-33-34 0,33 0 0,-33 0 0,33 32 0,-33-32 129,33 0-129,0 0 0,0 0-129,0 0 0,0 0-387,-34 0-1548,34 0-2322,0 0-645,0 0-129,34 0-387</inkml:trace>
  <inkml:trace contextRef="#ctx0" brushRef="#br0" timeOffset="2372.3012">19126 74 903,'0'0'3225,"0"0"129,0 0-645,0 0-387,0 0-387,0 0-387,-33 0-258,33 32 0,0-32-387,-34 0-129,34 0 0,0 34-258,0 0 258,0-34-516,0 0 258,34 32-387,-1-32 129,-33 0-129,33 0-258,-33 0 129,34 0-129,-34-32 258,0 32-387,33 0 258,-33-34-258,0 0 258,0 34-129,0-32 0,0 32 0,-33 0-129,33 0-129,-34 0-516,34 0-774,-33 0-2580,33 0-387,-33 32-258,33-32 258</inkml:trace>
  <inkml:trace contextRef="#ctx0" brushRef="#br0" timeOffset="2984.3789">19361 40 1806,'0'0'4128,"0"-34"645,33 34-645,1 0-2193,-1-32-645,0 32 129,0-35-516,34 35-258,-34-34 0,34 34 0,1 0-129,-1-32-258,0 32 0,-1 0 0,1 0-129,-1 0 0,1 32 0,2-32-129,-36 0 0,33 34 0,1-34 0,0 35 129,-34-35-129,0 32 0,0-32 129,1 0-129,-1 34 129,2-34 129,-35 0-258,0 0 0,34 34 0,-34-34 0,0 0-258,0 0 0,0 0-387,0 0-903,0 0-2967,0-34-387,0 34-129,0 0-258</inkml:trace>
  <inkml:trace contextRef="#ctx0" brushRef="#br0" timeOffset="3396.4312">20665-127 4386,'0'0'5031,"0"0"-129,0 32-258,0-32-3096,0 0-129,34 34-387,-1-34-258,0 35-129,-33-35-258,33 0-129,-33 32 0,34-32-129,-34 34 0,0-34-129,0 34 129,0-34-129,0 32 0,0-32 129,0 34-129,0-34 0,-34 34 258,34-34-258,0 32 387,-33-32-387,33 0 258,-33 0-129,0 34 129,33-34-129,-34 0 0,-1 0 0,35 0-258,0 0 0,0 0-516,0 0-2967,0 35-1419,0-35 129,0 0-645</inkml:trace>
  <inkml:trace contextRef="#ctx0" brushRef="#br0" timeOffset="4620.0866">21065 275 3999,'-34'0'4515,"34"0"129,-33 32-1161,0-32-1290,33 34-516,0-34-258,0 0-387,0 0-387,0 34 0,0-34-129,0 32-129,33-32-129,-33 0 0,33 0-129,1 0 129,1 0-129,-35 0 0,33-32-129,-33 32 129,0 0 0,34-34-129,-34 34 0,0-34 0,0 34 129,0 0-129,-34-32 0,34 32-129,-33 0 129,-2 0-129,35 0-258,-34-35-774,34 35-3612,0 0 129,0 0-774,0 35 129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5009 7354 516,'40'-19'3096,"-13"4"-258,6-1-258,6-6-645,3 0-516,13-4-258,0-2-258,9-2-129,-1-4-258,7 1 0,-3-2 0,3 5-258,-8-2-129,-2 5 0,-10 1-258,-4 4 129,-7 9-387,-13 0-387,-3 9-1677,-9 1-1548,-14 3 0,6 4-129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00:04.856"/>
    </inkml:context>
    <inkml:brush xml:id="br0">
      <inkml:brushProperty name="width" value="0.05292" units="cm"/>
      <inkml:brushProperty name="height" value="0.05292" units="cm"/>
      <inkml:brushProperty name="color" value="#50632A"/>
    </inkml:brush>
  </inkml:definitions>
  <inkml:trace contextRef="#ctx0" brushRef="#br0">5006 5853 3870,'0'0'4644,"0"0"-258,19-6-1419,-2-15-903,14 9-258,-2-13-516,12 9-258,-2-8-258,11 7-129,-5 1-387,5 4-258,-4 5-129,-3-1-774,0 8-2451,-14 0-1161,-7 8-387,-10-5-387</inkml:trace>
  <inkml:trace contextRef="#ctx0" brushRef="#br0" timeOffset="384.022">5013 5724 3483,'12'-3'4515,"-12"3"-387,8-12-1677,-8 12-774,0 0-387,10 12-129,-10-12-387,-5 20 0,-7-8-258,4 7 129,-5-2-387,2 4 129,0-4-129,5 4-129,3-3 0,6-2-258,12 10-1290,8-9-2838,9-4-516,7-6-387,13-11-516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7:33.51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227 41 1548,'0'0'2322,"0"0"-129,0 0 387,0 0-903,0 0-129,-38-37-387,38 37-129,0 0-258,0 0 0,0 0-258,0 0 0,0 0-129,0 0 0,-41 0 0,41 0-129,0 0 129,0 0-258,-38 0 0,38 0 0,0 37 0,0-37-129,-38 0 129,38 0-129,0 0 129,0 0 0,0 0-129,-38 39 129,38-39 0,0 0 129,0 0-129,0 38 0,0-38 0,0 0 0,0 0 0,0 37 0,0-37 0,38 0 0,-38 0 0,0 39 0,0-39-129,38 0 129,0 0-129,-38 0 0,0 0 129,41 0-129,-41 0 129,38-39-129,-38 39 0,38 0 0,-38 0 0,0-37 129,0 37-129,38 0 0,-38 0 0,0-38 0,0 38 0,0 0 0,0 0 0,0-39 0,0 39-129,0-37 129,0 37 0,-38 0-129,38 0-258,-38 0-516,38 0-3483,0 0-258,-38 0-645,38 0 387</inkml:trace>
  <inkml:trace contextRef="#ctx0" brushRef="#br0" timeOffset="9132.1595">189 347 903,'0'0'2709,"0"0"0,0 0-387,0 0-516,0 0-258,0 0-258,0 0-258,0 0-129,0 0-258,0 0 0,0 36 0,0 3-129,-41-39 0,41 39 0,0-39 0,0 36-129,0 3-129,0 0 129,0-3-129,0 3 0,-38 36-129,38-36 0,0 36 0,0-36 129,0 37-129,0-38 0,-38 1 129,38 36-129,0-36 0,0-2-129,0 38 129,38-36-258,-38 0 129,0-3 0,0 3 0,0 0 129,0-3-129,0 3 0,0 0 0,0-39 0,0 0 0,-38 36 0,38-36-387,0 0-1032,0 0-3096,38-36-129,-38 36-387,0 0-258</inkml:trace>
  <inkml:trace contextRef="#ctx0" brushRef="#br0" timeOffset="10107.7835">-119 1410 1677,'0'0'4644,"0"0"0,0 0-1677,0 39-645,0-39-516,0 0-258,0 0-516,39 36-258,-39 3-129,0-39-129,0 39-258,0-3 0,0 3-129,38-39-129,-38 39 129,0-3-129,0-36 0,0 39 0,0-39 0,38 39 0,-38-39 0,38 0 129,-38 0-129,0-39-129,0 39 129,38-39 0,0 39 129,-38-36-129,0-3 0,38 39 0,3-39-129,-41 39-129,38-36-258,-38-3-1161,0 39-2967,0 0-258,38 0-387,-38 0 258</inkml:trace>
  <inkml:trace contextRef="#ctx0" brushRef="#br0" timeOffset="11423.9504">34 2056 2193,'0'0'4257,"0"0"258,-38 0-2064,38 0-387,0 0-387,0 0-645,0 0 0,0 0-387,0 0 0,0 0-258,0 0-129,0 0 0,-38 0 0,38 0 0,0 0-129,0 0-129,0 0 129,0 0 0,0 38-129,0-38 129,0 39 0,0-39 0,-38 0 0,38 37 129,0-37-258,0 39 129,0-39-129,0 38 129,0-38-129,38 0 129,-38 0-129,0 37 0,0-37 129,38 0-129,-38 0 0,38 0 0,-38 0 0,38 0 0,-38 0 0,0 0 129,38 0-258,-38 0 129,0-37 0,0 37 0,38 0 129,-38 0-129,0-38 0,0 38-129,0-39 129,0 39 0,0-37 0,0 37-129,-38 0 129,38 0-129,0-39 129,0 39 0,-38 0 0,38 0-387,0 0-1290,0 0-2709,0 0-387,0 0-387,0 0-129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09.8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1986 865 6966,'0'-36'5289,"0"36"0,0-39-387,38 39-3741,-38-39 0,38 39-387,3 0-258,-3 0-129,0 0-129,1 0 0,-1 0-258,0 0 0,1 39 0,-39-39-129,0 39 0,0-3 0,0 3 0,-39-39 0,39 39 129,-38-3-129,38-36 129,-38 0 0,-1 39 129,39-39 0,-38 0-129,38 0 0,0-39 0,0 39-258,0 0-129,0 0-774,38-36-2967,-38 36-903,0 0-129,0 0-774</inkml:trace>
  <inkml:trace contextRef="#ctx0" brushRef="#br0" timeOffset="-724.0919">1523 1057 5934,'0'36'5289,"0"-36"0,0 0-516,0 0-3096,0 0-516,0 0-129,41 0-258,-3-36-387,1 36 0,-39 0-387,38 0 0,0 0-387,-38-39-645,39 39-3999,-39 0 129,38 0-645,-38 0-129</inkml:trace>
  <inkml:trace contextRef="#ctx0" brushRef="#br0" timeOffset="-964.1224">1485 904 5547,'0'0'5418,"0"0"-516,0 0 0,0 0-3354,0 0-645,0 0-129,38-39-129,3 39-129,-41 0-258,38 0-129,1-36 0,-39 36-258,38 0-129,-38 0-387,0 0-1032,38 0-3096,-38 0-258,0 0-387,0 0-387</inkml:trace>
  <inkml:trace contextRef="#ctx0" brushRef="#br0" timeOffset="-383.5487">2024 829 6966,'0'-39'5160,"0"39"0,0 0-258,38 39-3741,-38-39-387,0 36-129,0 3 0,0 0-258,0-3 0,0 3-258,0 36 129,41-36-258,-41-2 129,0 1-258,0 1-258,0-2-387,0 1-1548,0-38-2580,0 0-258,0 0-387,0 0-258</inkml:trace>
  <inkml:trace contextRef="#ctx0" brushRef="#br0" timeOffset="432.555">2718 865 5547,'0'0'5418,"0"0"-129,-38 0-258,38 0-2838,0 0-903,0 0-387,0 0-258,0 0-129,0 0-129,0 0-129,38 0 0,1 0-129,-39-36 0,38 36 0,-38 0-129,38 0 0,1 0 0,-39 0 129,38 0-258,0 0 0,-38 0-129,39 0 0,-39 0-387,0 0-903,38 0-3612,-38 0-258,0 0 0,0 0-645</inkml:trace>
  <inkml:trace contextRef="#ctx0" brushRef="#br0" timeOffset="-1616.2052">716 865 3870,'0'-36'5289,"0"36"-387,0 0-129,0 0-3225,38 0-258,-38 0-129,39 0-516,-1 0-129,0 0-129,1 0 0,-1 0-258,0 0 0,1 0 0,1 36-258,-40-36 258,39 39-258,-39-39 258,0 39 0,0-39-129,0 36 0,0 3 0,-39 0 129,-1-39-258,1 36 387,1-36-387,0 0 129,-1 39 0,39-39 129,-38 0-129,38 0-129,-38 0-129,38 0-1032,0 0-3225,38 0-516,-38-39-129,38 39-645</inkml:trace>
  <inkml:trace contextRef="#ctx0" brushRef="#br0" timeOffset="-2023.7569">754 943 1161,'0'-39'4902,"0"39"258,0 0-258,0-39-2193,0 39-903,0 0-258,0 0-645,0 39-258,0-39-258,0 39 258,39-39-387,-39 36 129,0 3-258,0 36 129,0-36-258,0-2 129,0 1 129,0 38-258,38-38-129,-38 1 129,0-2-129,0-37-129,0 0 0,0 38-258,0-38-645,0 0-1677,0 0-2064,0-38-129,0 38-645,0-37 388</inkml:trace>
  <inkml:trace contextRef="#ctx0" brushRef="#br0" timeOffset="2560.3252">3372 676 3612,'0'-39'4902,"0"39"-1032,0 0-774,0 0-645,0 0-516,0 0-516,0 0-129,0 0-387,0 0-258,0 39 0,0-39-258,0 39 0,0-3-129,0 3 0,0-39-129,0 39-129,0 36 129,0-36 0,0-39 0,39 36 0,-39 3 0,0-39-129,0 0 129,0 0-129,0 39-258,0-39-129,0 0-1032,0-39-3483,38 39-258,-38-39-387,0 39-387</inkml:trace>
  <inkml:trace contextRef="#ctx0" brushRef="#br0" timeOffset="15752.0003">1986 2387 2322,'0'0'4902,"0"0"0,0 0-258,0-39-2580,0 39-645,-39 0-129,39 0-258,-38 0-258,38 0-387,-38 0 0,-1 39 129,39-39-258,0 0 0,-38 0-129,38 0 0,-38 0 0,38 0-129,0 0 129,0 36-129,0-36 0,0 0 0,0 39 129,0 0-129,38-39 129,-38 36-129,0 3 0,0 0 0,38 36 0,-38-39 0,0 3 0,0 0 0,0 36-129,0-36 129,-38-2 0,38 1 0,0-38-129,0 39 129,0-39 0,0 0 0,0 37 0,0-37 0,38 0 0,-38 0 0,39 0 0,-39 0 0,38-37 0,-38 37 0,38 0-129,1 0-129,-39 0-645,38-39-2322,-38 39-1419,38 0-645,-38 0-258,0 0 0</inkml:trace>
  <inkml:trace contextRef="#ctx0" brushRef="#br0" timeOffset="16376.0795">2256 2690 5934,'0'-39'5418,"0"39"-129,0-36-516,0 36-3096,0 0-645,77-39 0,-77 39-516,38 0 0,0 0-258,1 0-129,-1 39 0,0-3-129,-38-36 0,39 39 129,-39-3-258,0 3 129,0 0 0,-39-39-129,39 36 129,-38-36 0,0 0 0,-1 39 0,39-39 0,-38 0 0,0 0 0,38-39 0,0 39-129,-39 0-387,39 0-1548,0 0-2580,39 0-516,-1 0-387,-38 0 0</inkml:trace>
  <inkml:trace contextRef="#ctx0" brushRef="#br0" timeOffset="16020.5344">2333 2651 8514,'0'0'5418,"0"0"-387,0 0-387,0 39-3612,-39-3-387,39 3-258,0 0 0,0 36-129,0-36-129,0 36-129,0-36-129,0-2 0,39 1-516,-39-38-1290,0 39-2838,0-39-258,38 0-516,-38 0-129</inkml:trace>
  <inkml:trace contextRef="#ctx0" brushRef="#br0" timeOffset="17140.1766">2987 2879 9288,'-39'0'5289,"39"0"-258,0 0-1677,39 0-2322,-1 0 0,-38 0-387,38 0-258,3 0-129,-3 0-129,1 0-129,-39 0-387,38 0-1290,0 0-3225,-38 0-129,0 0-387,39 0-387</inkml:trace>
  <inkml:trace contextRef="#ctx0" brushRef="#br0" timeOffset="16908.6472">3257 2423 3096,'0'0'5031,"0"0"-129,0 0-129,0 0-2193,0 0-1419,0 0-129,-38 0-387,38 0-129,-38 39-258,38-39 0,-39 39 129,1-39-129,-3 36-258,41-36 258,-38 39-258,0-39 129,38 39 0,0-39 0,0 36 0,0-36 0,0 0 0,0 0-129,0 0 129,38 0-129,0 0 129,3 0-129,-41 0 129,38 0-129,1 0-129,-1 39-129,-38-39-387,0 0-1161,38 0-2838,-38 0-387,0 0-516,0 36-129</inkml:trace>
  <inkml:trace contextRef="#ctx0" brushRef="#br0" timeOffset="17676.2446">3681 2462 5676,'0'0'5289,"-38"0"-387,38 39-258,0-3-3483,-41-36-258,41 39-129,0 0-258,0-3 0,0 3-129,0-3-129,0 3-129,41 0 129,-3-3-129,-38-36 0,38 0 0,1 0 0,-1 0-129,-38 0 129,38-36-129,1-3 0,-39 0 129,38 3-129,-38-3 129,0 3-129,0-3 0,-38 0 0,-1 3 0,39-3 0,-38 39-129,0 0 129,-1 0-258,1 0-129,38 0-258,-38 39-2580,38-39-1548,-41 36-387,41-36-516,0 0 258</inkml:trace>
  <inkml:trace contextRef="#ctx0" brushRef="#br0" timeOffset="18344.3294">3911 2273 5676,'0'0'5418,"0"0"-258,0 0-387,0 0-2451,38 0-1548,1 0 0,-1 0-129,-38 0-258,38 0 0,1 0-258,1-39 129,-1 39-258,-1 0 258,-38 0-258,38 0 129,1 0-129,-39 0 129,0 0-129,0 0 129,0 0-129,38 0-129,-38 0 258,0 0-129,0 39 0,0-39-129,0 0 258,-38 36-129,38-36 129,0 39-129,0 0 0,0-3 0,0 3 0,0 0 0,0-3 0,0 3 0,0 0 0,0 36 0,0-39 0,0 3 0,0 0 0,0-3 0,38 3 0,-38 0 0,0-2-129,38 1 129,-38-38 0,0 39 129,0-39-129,0 0-129,0 0 129,-38 37 129,38-37-129,-38 0 129,-1 0-129,39 0 0,-38 0 0,0 0-258,38 0-1290,-39 0-3483,39 0-129,-40 38-387,40-38-387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18.32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217 2182 774,'0'0'3870,"0"0"-387,0 0-516,0 0-516,0-39-129,0 39-516,0 0-258,0 0-387,0 0-129,0 0-129,0 0-129,0 0-258,0 39 0,38-39 129,-38 0-258,39 36 0,-1 3-129,0 0 0,1-2-129,-1 1 129,39 1-129,-39 36-129,40-38 129,-40 41 0,39-42-129,-39 42 0,1-42 129,37 3 0,-37 36-129,-1-36 0,39 0 0,-39-2 129,2 1-129,-1-38 0,-1 39 0,-38-39 0,38 0 0,-38 0 0,0 0-129,0 0-129,0 0-258,0 0-258,0 0-2709,0 0-1548,0-39-258,0 39-645,0 0 258</inkml:trace>
  <inkml:trace contextRef="#ctx0" brushRef="#br0" timeOffset="924.1174">1370 2903 3870,'0'0'5289,"0"0"-387,0 0 0,-38 0-3225,38 0-129,0 0-516,0 39-258,0-39 0,0 0-258,0 37-129,0-37 0,38 0-129,-38 0-129,0 38 0,39 1 129,-39-39-258,0 37 129,0-37-129,37 38 129,-37 1-129,0-39 0,0 37 0,0-37 0,38 39 129,-38-39 0,0 0-129,0 0 0,0 0 129,0 38-129,0-38 0,-38 0 0,38 0 0,-37 0 0,-2 0 0,1 0 0,38 0 0,-38 0 0,-1 0 129,1 0 0,0 0-258,38 0 258,0 0-258,-39-38 129,39 38-129,0 0-774,39 0-4128,-1 0 0,-38 0-645,38 0-258</inkml:trace>
  <inkml:trace contextRef="#ctx0" brushRef="#br0" timeOffset="14515.8433">1678 3549 1806,'0'0'4257,"0"0"516,0 0-1806,0 0-645,0 0-387,0 0-387,0 0-387,-38 0-258,38 0 0,0 0-387,0 0 0,-41 39-258,41-39-129,0 0-129,0 0 129,0 39 0,0-3 0,0-36-129,0 0 0,41 39 258,-41-39-258,38 0 129,-38 0-129,39 0 129,-1-39-129,-38 39 0,38-36 0,1 36 0,-39-39 0,0 0 129,0 39-129,0-36-129,0 36 129,-39-39-129,1 39-516,38 0-1161,-38 0-2838,38 0-258,0 0-387,-39 0-387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17.17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-1256 3016 3483,'39'0'4773,"-39"0"-1032,0 0-645,0 0-1032,0 0-387,0 0-387,0 0-258,0 0-129,0 38-129,0-1-258,-39-37-129,39 39 0,0-1-129,-38-1 129,38 2-258,-38-1 129,38-1-258,-39 2 129,39-39-129,-38 38 0,38-1 0,0-37 129,0 0-129,0 39 0,0-39 0,0 0 0,0 0 129,38 0 0,1 0-129,-39 0 129,38 0 0,0 0-129,1-39 129,-1 39-129,0 0 0,3 0-129,-41-37-516,76 37-3096,-37 0-1032,-1 0-645,-38 0-258</inkml:trace>
  <inkml:trace contextRef="#ctx0" brushRef="#br0" timeOffset="14671.363">-1601 3700 774,'0'0'4257,"-38"0"258,38 0-1677,0-39-387,0 39-387,0 0-774,-41 0-129,41 0-258,0 0-129,0 0-258,-38 0 129,38 0-258,0 39-129,0-39 0,-38 38-129,38-38 0,0 37-129,0-37 0,0 39 129,0-1-129,38-38 0,-38 37 0,0-37 0,38 0 0,-38 0 129,41 0-129,-41 0 0,0 0 0,0 0 0,38-37 0,-38-1 0,39 38 0,-39-39 0,0 39 0,0-37 129,0 37-258,0 0 258,-39-38-258,39 38 0,-38 0-129,38 0-1290,0 0-2838,0 0-645,0 0-258,0 0-129</inkml:trace>
  <inkml:trace contextRef="#ctx0" brushRef="#br0" timeOffset="-848.1077">-61 2181 3354,'0'0'3354,"39"0"-516,-39 0-387,0-39-258,0 39-387,0 0-258,38 0-258,-38 0-387,0 0-129,0 0 0,0 0-129,-38 0-129,38 0-129,0 0 0,0 0 0,-39 39-129,1-39 129,38 36-258,-41 3 258,3-39-129,0 75-129,-1-36 0,1 0-129,0-3 129,-39 40 0,39 1-129,-39-40 129,0 40-129,-2-2 129,3 1-129,-1-38 129,39 38-129,-39-37 129,0-1-129,39-1 0,0 2 0,-3-1 0,41-1 0,-38-37 129,38 0-129,0 39-129,0-39 129,0 0 0,0 0 0,0 0 0,0 0-258,0-39-258,0 39-1032,0 0-3354,38-37-129,3 37-645,-41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22.26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-2827 2124 2322,'0'0'4644,"0"0"258,0 0-1935,0 0-774,0 0-516,0 0-387,0 0-387,0-37-129,0 37-258,0 0 0,-39 0-129,39 0-129,0 0 0,-38 0-129,38 0 0,-38 0 0,38 0 0,-41 0 0,41 0 0,0 0 129,0 0-258,-38 0 129,38 0 0,-39 0-129,39 0 129,0 0-129,0 0 0,0 37 129,0 1-129,0 1 0,0-2 0,0 2 0,0-1 0,0-1 0,0 41 0,39-42-129,-39 38 129,0 4 0,0-41 0,-39 1-129,39 1 129,0-2-129,0 2 129,0-1 0,0-38 0,0 0-129,0 37 129,0-37 0,0 0 0,39 0 0,-39 0 0,38 0 0,-38 0 0,41 0 129,-41 0-129,38 0 0,-38 0 0,38 0 0,-38 0 0,39 0-516,-39 0-258,38 0-1935,-38 0-2064,0-37-258,0 37-645,0 0 388</inkml:trace>
  <inkml:trace contextRef="#ctx0" brushRef="#br0" timeOffset="296.0376">-2597 2505 4644,'0'-39'5289,"0"39"-387,0 0-129,38 39-3354,-38-39-516,0 35-258,-38 4-258,38 0 0,0-2-387,0 40 129,0-40-129,0 2 0,0-1-129,0-1 0,0-37-516,0 0-1032,38 39-2709,-38-39-774,0 0-129,0 0 129</inkml:trace>
  <inkml:trace contextRef="#ctx0" brushRef="#br0" timeOffset="624.0793">-2597 2505 4128,'0'0'5160,"0"0"-129,38-39-258,-38 39-3354,39 0-258,-39-36-258,38 36-258,2 0-258,-1 36-129,-39-36-129,38 0 0,-38 39-129,0-4 0,0-35 0,0 39-129,0-39 129,-38 39 0,38-39 0,-39 37 0,39-37 0,0 0 0,0 0-129,-40 0 129,40 0-387,0 0-516,0 0-3741,0 0-258,0 0-387,0 0-129</inkml:trace>
  <inkml:trace contextRef="#ctx0" brushRef="#br0" timeOffset="1180.1498">-2135 2315 6837,'0'0'5289,"0"0"-129,0 0-258,0 0-3999,0 0-258,39 0-129,-39 0 129,38 37-387,0-37 0,1 0-129,-39 0 0,40 39-129,-1-39 0,-39 39 0,38-39 0,-38 36 0,0-36 0,38 0 0,-38 39 0,0-39-129,0 35 129,0-35 0,0 39 0,-38-39 0,38 39 0,0-39 0,-38 37 0,-1-37 0,39 0 0,-40 38 0,40-38 0,-39 0 0,39 0 0,0 39 0,0-39 0,0 0-129,0 0-129,0 0-516,0 0-1161,0 0-2838,0-39-387,39 39-387,-39 0 0</inkml:trace>
  <inkml:trace contextRef="#ctx0" brushRef="#br0" timeOffset="1588.2017">-1557 2352 5934,'0'39'5289,"-39"0"-387,39-3-129,0-36-3999,0 39 129,0-4-387,0-35-129,39 39 0,-39-39-258,38 0 0,0 0 0,-38 0 0,41 0-129,-41 0 0,38-39 0,-38 39 258,0-35-258,0-4 0,0 3 0,0 36 0,0-39 0,-38 0 0,-3 39 0,41 0-258,-38 0 129,0 0-387,38 0-774,-39 0-3483,39 39-129,0-39-387,0 0-387</inkml:trace>
  <inkml:trace contextRef="#ctx0" brushRef="#br0" timeOffset="2335.7965">-1325 2124 6063,'0'0'5676,"0"0"-516,0 0-129,-38-37-3483,38 37-645,0 0 0,38-39-387,-38 39 0,38 0-258,1 0 129,-39-39-258,38 39 129,-38 0-129,0 0-258,38 0 129,-38 0 0,0 39 0,0-39-129,39 0 129,-39 0-129,0 39 129,0-39 0,0 37 0,0-37 0,0 0 0,0 0 0,0 38 0,0-38 0,-39 39 0,39-39 0,0 37 0,0-37 0,0 39 0,0-1 0,0-1-129,0-37 129,0 39 0,0 0 0,0-3 0,39 38 0,-39-35 0,0 0 0,0-39-129,0 37 129,0 1 0,0 1 0,0-2 0,0-37 0,0 0 0,0 39 0,0-39-129,-39 0 258,39 0-129,0 0 0,-38 0 0,38 0-129,0 0-129,-38 0-645,38 0-4128,0 0 0,0 0-387,0 0-645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44.19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-2846-440 3354,'0'37'4902,"0"-37"-258,0 0-1032,38 77-1677,-38-77-516,0 37-258,0 2-129,39-1-387,-39-1-258,0 2 0,0 0-258,0-39 0,0 36-129,0-36 0,0 0 129,0 39-129,0-39 0,0 0 0,0 0 0,0 0 0,38-39 0,-38 39 0,0-36 0,0 36 0,41-39 0,-41 0 0,38 2 0,-38-1 0,0 38 0,38-39 0,-38 39 129,39 0-129,-39 0 0,0 0 129,38 39-129,-38-39 0,0 38 0,38-1 129,-38 2-129,0 0 0,0-39-129,0 36 0,0 3-258,0-39-645,39 0-3483,-39 0-387,0 0-129,0 39-387</inkml:trace>
  <inkml:trace contextRef="#ctx0" brushRef="#br0" timeOffset="308.039">-2345-250 6708,'0'0'5031,"38"0"-129,-38 0-516,0-39-3483,39 39-258,-39 0-129,38 0-258,-38 0-129,41-37-129,-3 37-258,-38 0-387,38 0-1419,-38 0-2451,0 0-387,0 0-387,0 37 258</inkml:trace>
  <inkml:trace contextRef="#ctx0" brushRef="#br0" timeOffset="532.5667">-2268-175 4128,'0'39'5031,"0"-39"-129,0 0-258,0 39-2967,0-39-516,38 0-258,-38 0-258,41 0-258,-41 0-129,38-39 0,-38 39-387,38 0-258,1 0-1419,-39 0-2709,38 0-387,-38 0-387,38 0 0</inkml:trace>
  <inkml:trace contextRef="#ctx0" brushRef="#br0" timeOffset="1248.6585">-1650-403 5676,'0'77'5160,"0"-40"-387,0-37-258,-39 39-3741,78-1-129,-39-1 0,0 2-258,38 0-258,0-39 0,-38 36 0,39-36-129,-1 0 129,-38 0-129,38-36 129,1-3-129,-39 39 0,0-39 0,38 2 129,-38-40-129,-38 40 0,38-2 0,0 1 129,-39 38-129,1-37 0,0 37 0,38 0 0,-39 0 0,1 0-129,38 0-516,-38 37-3354,38 1-774,0 1-258,0-39-387</inkml:trace>
  <inkml:trace contextRef="#ctx0" brushRef="#br0" timeOffset="1713.2175">-1188-403 6837,'0'38'5031,"0"-38"-258,0 0-1677,0 76-2193,0-76 0,0 39-129,0-1-387,0-38 0,0 37-129,38 2-129,-38-39 129,39 0 0,-39 0-129,0 0 129,38 0-258,-38 0 258,38-39-129,-38 2-129,39-1 129,-39-1-129,0 2 0,0-2 0,0 1 0,0 1 0,-39 37 0,39-39 129,-38 39-258,0-39 0,38 39-387,-39 0-1806,39 39-2451,-38-39-258,38 39-258,-41-2-387</inkml:trace>
  <inkml:trace contextRef="#ctx0" brushRef="#br0" timeOffset="3064.3891">-1883-440 2580,'0'-39'4773,"0"39"0,0 0-1806,0 0-774,0 0-387,0 0-645,0 0-258,0 0-387,0 0-129,0 0-129,0 0-129,0 0 129,0 0-258,0 39 258,0-2 0,0-37-129,0 38 129,0 1 0,0-2 0,0 40 0,0-40 0,0 2-129,0 0 0,0-3 0,39 3-129,-39-39 0,0 39 0,0-39-129,0 0-516,0 0-2451,0 0-1419,0 0-774,0 0-129,0 0-258</inkml:trace>
  <inkml:trace contextRef="#ctx0" brushRef="#br0" timeOffset="-2215.2814">-110 92 516,'0'0'4644,"0"0"258,0 0-129,0 0-2322,0 0-516,0 0-516,0 0-129,0 0-387,38 0-258,-38 0 0,39-39-129,-39 39-129,38 0 0,0 0-129,-38 0-129,39 0 129,-1 0-258,1 0 129,-39 0-129,38 0 0,0 0 0,-38 0-258,0 0-258,39 39-1548,-39-39-2838,0 0-129,0 0-387,0 0-387</inkml:trace>
  <inkml:trace contextRef="#ctx0" brushRef="#br0" timeOffset="-2727.3464">120-289 3870,'0'0'5031,"0"0"-387,0 0-774,0 0-1935,0 0-516,0 0-129,0 0-516,0 0-129,0 0-129,39 39-129,-39-1 0,0-1 0,38 2-258,-38-39 0,0 39 0,38-3-129,-38-36 0,0 39 129,0-39-258,0 0 0,39 39-129,-39-39-258,0 0-903,0 0-3225,0 0-387,0 0-258,0 0-258</inkml:trace>
  <inkml:trace contextRef="#ctx0" brushRef="#br0" timeOffset="-5698.7236">621 92 3870,'-38'0'3741,"38"0"-645,0 0-645,0 0-258,-39 0-645,39 0-258,0 0-258,0 0-258,-38 0 0,38 0-258,-38 39 129,38-39-258,0 0-129,0 0 129,-39 37-129,39-37-129,0 38 258,0-38-258,0 0 129,0 0-129,39 39 0,-39-39-129,38 0 387,-38 0-258,38 0-258,1 0 258,-39-39-258,38 39 258,-38 0-129,0 0 0,38-38 0,-38 38 0,0 0 0,0 0 0,0-37-129,0 37 129,0 0-129,0 0-129,0 0-129,-38-39-129,38 39-1548,-38 0-2580,38 0-258,0 0-516,0 0 0</inkml:trace>
  <inkml:trace contextRef="#ctx0" brushRef="#br0" timeOffset="6000.762">1007-250 129,'38'-39'4257,"-38"39"387,0-37-1677,0 37-516,0 0-129,0 0-387,0 0-387,0 0-516,0 0 0,0 0-387,0 0-129,0 0-129,0 37-129,0-37-129,0 39 258,-38-1-258,38-1-129,0 2 129,0-39-129,-39 39 0,39-3 0,0 3 0,0 0 0,-38-39 0,38 36 0,0-36 0,0 0 0,0 39 129,0-39-129,38 0 129,-38 0 0,39 39-129,-39-39 129,38 0 0,0 0-129,1-39 129,-39 39-129,38 0 0,0 0-129,-38 0-387,39 0-1548,-1 0-2709,-38 0-129,38-39-645,-38 39 129</inkml:trace>
  <inkml:trace contextRef="#ctx0" brushRef="#br0" timeOffset="7352.9336">2085-518 4644,'0'-36'4902,"0"36"-387,0 0-1548,0 0-516,0 0-774,0 0-516,0 0-387,0 36-258,0 3-129,0-39 0,0 39-129,0-2-129,0 1 0,0 1 0,0-39-129,0 37 129,0 2-129,38-39 0,-38 0 0,0 0 129,0 0-129,38 0 0,-38 0 0,0-39-129,39 39 129,-39-37 0,0-2 0,38 39 0,-38-38 0,0 1 0,38 37 0,-38-39 0,39 39 0,-39-39 129,0 39-129,0 0 129,0 0-129,0 0 129,38 0-129,-38 0 129,0 39 0,0 0-129,0-39 0,41 37 129,-41 1-129,0 1 0,0-2 0,0-37 0,0 39-129,0-1 0,0-38-129,0 0-129,38 37-1032,-38-37-3225,0 0-258,0 0-516,0 0 0</inkml:trace>
  <inkml:trace contextRef="#ctx0" brushRef="#br0" timeOffset="8344.5595">2662-326 4902,'-38'0'5289,"38"0"-258,0 0-387,0 0-3096,0 0-129,0 0-258,38 0-258,-38 0-258,0 0-258,0 0 0,39 0-129,-39 0 0,38 0 0,0 0-129,-38 0-129,39 0 129,-39 0-129,0-39 0,0 39-129,38 0-258,-38 0-258,0 0-1161,0 0-3096,0 0-258,0 0-258,0 0-387</inkml:trace>
  <inkml:trace contextRef="#ctx0" brushRef="#br0" timeOffset="8000.5159">2624-518 5031,'0'0'5160,"0"0"-258,0 0-1032,0 0-2193,0 0-129,0 0-516,38 0-387,-38 0-129,0 0 129,0 0-258,39-36-129,-39 36 129,38 0-258,-38 0 129,38 0-129,-38 0 0,0 0-129,39 0 0,-39 0-258,38 0-129,-38 0-258,0 0-774,0 0-3096,0 0-516,0 0-258,0 36-387</inkml:trace>
  <inkml:trace contextRef="#ctx0" brushRef="#br0" timeOffset="8864.6256">3125-440 3612,'0'0'5289,"0"0"-258,0 0-258,0-39-1548,0 39-2322,38 0 0,-38 0-387,38 0 129,-38 0-387,39 0 0,-39 0 0,38 0 0,-38 0-129,0 0 0,38 0 0,-38 0-129,0 0 0,0 0-129,39 0-129,-39 0-387,0 0-1806,0 0-2322,0 0-258,0 0-387,0 0-258</inkml:trace>
  <inkml:trace contextRef="#ctx0" brushRef="#br0" timeOffset="9256.1752">3587-668 7353,'0'0'5160,"0"0"-129,0 0-258,0 0-3483,0 0-258,0 0-258,0 0-258,0 36-129,0 3-129,0-39 0,0 39 0,0-3-129,0 3 0,0 0 0,0-2 0,0 1-129,0-38 0,0 39 0,0-39-129,0 0-129,38 37-258,-38-37-1161,0 0-3225,0 0-129,0 0-516,0-37-129</inkml:trace>
  <inkml:trace contextRef="#ctx0" brushRef="#br0" timeOffset="9788.2429">3817-668 5547,'0'0'5160,"0"0"-387,0 0-129,-38 36-3483,38-36-129,0 39-129,0 0-258,0-3-129,0 3 0,0 0-258,0-2-129,0 1 129,0-38-129,0 39 0,38-2 0,-38-37 0,38 0 0,1 0-129,-39 0 129,40 0-129,-40-37 129,39-2-129,-39 39 0,0-38 0,38 1 129,-38-2-129,0 0-129,0 3 129,0 36 0,0-39 0,0 0 0,0 39 0,-38-36-129,-1 36 129,39 0 0,-40 0 0,1 0 0,39 0-129,-38 36 129,38-36-258,0 39-129,0-39-903,-38 39-3354,38-3-258,0-36-387,38 39-258</inkml:trace>
  <inkml:trace contextRef="#ctx0" brushRef="#br0" timeOffset="10336.3125">4241-668 3999,'0'0'5031,"0"0"-129,0 0-129,0-39-2967,0 39-258,-38 39-387,38-39-258,0 0-129,0 36-258,-39 3-129,39-39 0,0 39-258,0-3 129,0 3-129,0 0 0,0-2 0,39 1 0,-39-38-129,38 39 129,-38-39-129,38 0 0,1 0 129,-1 0-129,-38 0 129,38 0-129,1-39 0,1 1 0,-40 38 0,39-37 0,-39-2 129,0 0-129,0 3 0,0-3 0,-39 0 0,-1 39 0,40-36-129,-39 36 129,1 0-129,38 0-129,-38 0-387,-1 0-2193,39 0-2064,0 0-258,0 36-387,0 3-129</inkml:trace>
  <inkml:trace contextRef="#ctx0" brushRef="#br0" timeOffset="16384.0805">506 624 1161,'0'0'3999,"0"0"-258,0 0-774,0-39-258,0 39-645,0 0-516,0 0-129,0 0-387,0 39-129,0-39-129,0 39-129,-38-2-129,76 1-129,-38 38 0,0-37 129,0 36-258,0 3-129,0-3 0,0 39 0,0-38 129,0 1-129,0-1 129,38-1-129,-38 3 0,0-42 0,0 3 0,0 0-129,0-3-129,0-36 0,0 0-258,0 0-258,0 0-645,0 0-2064,0 0-1419,0 0-258,0-36-645,0 36 517</inkml:trace>
  <inkml:trace contextRef="#ctx0" brushRef="#br0" timeOffset="16812.6348">274 1652 5676,'0'0'5160,"0"39"-258,0-39-258,0 36-3096,0-36-387,0 39-129,0 0-129,38-3-387,-38-36-258,40 39 129,-1 0-129,-39-39-129,38 37 0,-38-37 0,0 0 0,39 0 0,-39 0-129,0 0 129,0 0 0,38-37-129,-38 37 129,0-39 0,38 0-129,-38 3 129,0 36-129,39-39-129,-39 39-129,0-39-258,38 39-1032,-38 0-3354,0 0-129,0 0-387,38 0-387</inkml:trace>
  <inkml:trace contextRef="#ctx0" brushRef="#br0" timeOffset="17908.274">774 1577 1161,'0'0'2838,"0"0"129,0 0 0,0 0-387,0 0-258,0 0-258,0 0-387,0 0-387,0 0-258,0 0-258,0 0 129,0 36-387,-38-36-129,38 0-129,-38 39 0,38 0-258,-39-3 0,1-36-774,0 39-2451,38 0-1419,-39-3-387,39-36-258</inkml:trace>
  <inkml:trace contextRef="#ctx0" brushRef="#br0" timeOffset="18988.4112">1160 1081 1419,'0'0'4644,"0"0"516,0 0-645,0 39-1806,0-39-774,-38 36-129,38 3-516,0 0-387,0-2-129,0 1-129,0 1-129,0-2-258,0 2 129,38-1-129,-38-1-129,0 2 0,0 0 0,0-39-387,0 36-129,0-36-516,38 39-1548,-38-39-2322,0 0-516,0 0-129,0-39-387</inkml:trace>
  <inkml:trace contextRef="#ctx0" brushRef="#br0" timeOffset="19395.9629">1198 1424 5805,'0'0'5289,"0"0"-387,0 0 0,0 0-3870,0-39 0,0 39 0,39 0-258,-1 0-258,-38 0-129,38 0-129,1 0 0,-39 39 0,40-39-129,-40 0 129,39 38-129,-39-38 0,0 37 0,0 2 0,0-39-129,-39 39 129,39-39 0,-40 36-129,40-36 0,-39 0 0,1 39 0,38-39 129,-38 0 0,38 0-129,0 0 129,-39 0-129,39 0 0,0 0-129,0 0-129,0 0-774,0 0-3999,39 0 129,-39-39-516,38 39-516</inkml:trace>
  <inkml:trace contextRef="#ctx0" brushRef="#br0" timeOffset="19789.0128">1737 1385 9288,'0'0'5289,"0"0"0,0-37-516,0 37-4128,0 0 0,0 0-129,39 0-129,-1-39-129,-38 39-129,38 0 0,3 0-129,-41 0 0,38 0 0,-38 0-258,39 0-129,-39 0-258,38 0-1290,-38 0-2967,0 0-129,0 39-645,0-39 129</inkml:trace>
  <inkml:trace contextRef="#ctx0" brushRef="#br0" timeOffset="20040.5448">1852 1499 7998,'-38'0'5418,"38"0"-129,0 39-387,0-39-3483,0 0-387,0 0-258,0 0-129,0 0-258,38 0 0,3 0-129,-41 0-129,38 0-129,1 0 129,-39 0-129,38 0-129,-38 0 0,0 0-516,77 0-1419,-77 0-2967,0 0-129,0 0-387,38 0-516</inkml:trace>
  <inkml:trace contextRef="#ctx0" brushRef="#br0" timeOffset="23091.9323">3973 1424 9288,'0'0'5289,"0"0"-129,0 0-258,0 0-4128,0 0 0,38 0-129,-38 0-258,38 0-129,-38 0 0,39 0-129,-1 0-129,-38 0 0,38 0-258,-38 0-258,39 38-1419,-39-38-3096,0 0 0,0 0-645,38 0-129</inkml:trace>
  <inkml:trace contextRef="#ctx0" brushRef="#br0" timeOffset="22827.8987">3973 1271 7224,'0'0'5160,"0"0"129,0 0-516,0 0-2451,0 0-1548,0 0-258,0 0 0,38 0-129,0 0-129,-38-37-129,39 37-129,-1 0 129,-38 0-258,38 0 0,-38 0-258,0 0-645,39 0-3741,-39 0-258,0 0-129,0 0-774</inkml:trace>
  <inkml:trace contextRef="#ctx0" brushRef="#br0" timeOffset="24308.5868">4473 1271 3225,'-40'0'3612,"40"0"0,0 0-1161,0 0-2967,0 0 387,0 0 258,0-37-258,0 37 0,40 0-129,-40 0-129,0 0 129,0 0 129,39-39 0,-39 39 258,0 0 516,0 0 387,0 0 129,0 0 258,0-39 129,0 39 0,0 0 0,0 39-129,0-39-258,0 39-129,-39-39-258,39 37 129,-40 1-387,40 1 0,0-2 0,0 2-129,40-1 0,-40-1-129,39-37 0,-1 39 0,0 0 0,1-39-129,-1 0-129,0 0 129,1 0-129,-1 0 0,-38-39-129,38 0 129,-38 39-129,39-37 129,-39-1-129,0-1 129,0 2-129,-39-2 129,39 1 0,-38 1 0,0-2 0,-1 39-129,1-39 129,0 39-129,-1 0-258,1 0-129,38 39-516,-38-39-3741,38 39-129,-39-2-516,39-37-387</inkml:trace>
  <inkml:trace contextRef="#ctx0" brushRef="#br0" timeOffset="24708.6374">4857 928 10320,'0'0'5418,"0"0"-258,0 0-129,38 0-4386,-38 39-129,38 0 129,-38-3-129,41 3-129,-3 0-258,-38-3 129,39 42-258,-39-41 129,38 40 0,-38-40-129,0 2 129,0-1-129,-38-1 129,38 2-258,-39-39 129,39 39-129,0-39-516,-38 0-387,38 0-4128,0 0 129,0 0-516,-41 0-387</inkml:trace>
  <inkml:trace contextRef="#ctx0" brushRef="#br0" timeOffset="21144.1849">2739 1042 4128,'0'0'4902,"0"0"-129,0 0-387,0 0-2838,0 0-387,0 0 129,-38 39-516,38-39-129,0 39 0,-39-39 0,39 36-129,-38 3-258,38 0 129,-39-2-258,39 1 129,0 1 129,-38-2-258,38 40 0,38-40 0,-38 2 129,0-39-258,39 39 0,-1-3-258,-38-36-258,39 0-1032,-1 39-3483,-38-39 129,0 0-516,0 0-387</inkml:trace>
  <inkml:trace contextRef="#ctx0" brushRef="#br0" timeOffset="21748.2616">2892 1271 7740,'0'0'5289,"0"-37"-387,0 37-129,0 0-3741,0 37-516,0-37 258,0 38-258,0-38-129,41 39-129,-41-2 0,0 2-129,0-1 129,0-1-129,0 2 129,38-39-258,-38 39 129,0-39-129,0 0 0,0 0 129,39 0-129,-39 0-129,0 0 0,38-39 0,-38 0 0,0 39 0,0-37 0,38-1 129,-38-1-258,0 39 258,0-37 0,0 37 0,0 0 0,0 0 0,39-39 0,-39 39 129,0 0-129,38 39 0,-38-39 129,0 37-129,0 2 258,0-39-258,0 38 129,38-1 0,-38 2 0,0-39-129,0 39 0,0-39 129,0 0-258,0 0-129,0 0-516,0 0-2451,0 0-1677,0 0-129,0 0-516,39 0-258</inkml:trace>
  <inkml:trace contextRef="#ctx0" brushRef="#br0" timeOffset="22159.8138">3587 1120 7740,'0'-39'5289,"0"39"-258,0 0-258,0 39-3612,0-39-258,0 0-258,0 36 0,0-36-387,0 39 129,0-39-258,0 39 0,0-2 0,0-37-129,0 38 0,0-38 0,0 0-258,0 0-258,0 39-1290,0-39-3225,0 37 129,0-37-645,0 0-129</inkml:trace>
  <inkml:trace contextRef="#ctx0" brushRef="#br0" timeOffset="22407.8454">3587 1538 7224,'0'0'5289,"0"39"-129,0-39-258,0 0-2838,0 0-1161,0 0 0,0 0-258,0 0-258,0 0-258,0 0 0,0 0-129,0 36-129,0-36-516,0 0-2193,0 0-2064,0 0-129,38 0-645,-38 0-129</inkml:trace>
  <inkml:trace contextRef="#ctx0" brushRef="#br0" timeOffset="26624.3808">506 2298 3999,'0'0'4644,"-38"0"-258,38 0-1677,-39 0-516,39 0-387,0 0-516,0 0-129,-38 39-258,38-39-129,0 0 0,0 37-258,0-37 0,-39 38-129,39-38 0,0 39-129,0-39 0,39 37 0,-39-37-129,38 0 0,1 0-129,-1 39 129,0-39-129,1-39 0,-39 39 129,38 0-129,0-37 0,-38 37 0,39-39 0,-39 1 0,0 38 0,0-37 0,-39-2 0,39 39 0,-38-39 0,0 39 0,38 0-258,-39 0-258,1 0-2064,38 0-2322,0 39-129,0-39-516,-38 39-258</inkml:trace>
  <inkml:trace contextRef="#ctx0" brushRef="#br0" timeOffset="28317.5958">-189 3173 10707,'0'39'5160,"0"-39"-129,0 0-903,0 0-3354,41 0-129,-41 0-258,38 0-129,-38 0-258,38-39-387,1 39-903,-39 0-3741,38 0 129,-38 0-516,38-37-387</inkml:trace>
  <inkml:trace contextRef="#ctx0" brushRef="#br0" timeOffset="28548.1251">274 3136 9030,'38'37'5160,"-38"-37"-129,0 0-387,40 39-3870,-40-39-129,0 0-129,0 0-387,39 0-129,-39 0-258,0 0-774,77-39-3741,-77 39 0,0 0-516,0 0-387</inkml:trace>
  <inkml:trace contextRef="#ctx0" brushRef="#br0" timeOffset="28776.1541">736 3212 9933,'0'0'5289,"38"0"-258,-38 0-387,39 0-3870,-39 0-129,38 0-258,3 0-516,-41-39-2709,38 39-1935,-38 0-258,38 0-645,-38 0-258</inkml:trace>
  <inkml:trace contextRef="#ctx0" brushRef="#br0" timeOffset="30184.3329">1313 3173 7740,'0'0'5418,"0"0"-387,0 39-129,0-39-3354,0 0-903,39 0-1161,-39 0-3999,40 0-258,-40 0-516,0 0-645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40.75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-4 35 1548,'0'0'2451,"0"0"0,0 0 0,0 0-258,0 0-258,0 0-258,0-37-387,0 37 0,0 0-387,0 0 0,0 0-258,0 37 0,0-37-129,0 0 0,0 0 129,0 0-258,38 39 0,-38-39-129,38 38 0,-38-38 0,38 37 0,-38-37-129,39 39 0,-1-1 0,0-1 258,-38-37-258,39 39 129,-1-1-258,0-1 129,1 1-129,-1 1 258,3-2-258,-3 1 0,0 1 0,1-39 0,-1 37 0,0 1 129,1 1-129,-1-2 0,0 1 0,0-38 0,1 39 0,-1-3 0,0-36 0,-38 39 0,41 0 0,-41-39 0,38 36 0,-38 3 0,39 0 129,-39-39-129,38 36 0,0 3 129,-38-39-129,39 39 129,-39-3-129,38-36 0,-38 39 0,38-39 0,-38 0 129,39 39-129,-39-39 0,0 0 0,0 0 0,38 36 0,-38-36 0,0 0 0,0 0-129,0 0-129,0 0-645,0 0-3870,0 0-129,0 0-387,0-36-516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45.02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-1 0 9030,'0'0'5031,"0"0"-129,0 0-1677,0 0-2322,0 0-129,0 32-258,0 2 0,0 1-258,0-3 0,0 2-129,0 0-129,0-2 129,0 2-387,0 0-129,0-2-903,0-32-3354,0 35-387,0-35-387,0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8:49.60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1346-2 1,'0'0'3998,"0"0"-257,0 0-645,0 0-645,0 0-258,0 0-645,0 0-387,0 0 0,0 0-387,0 0 0,-38 0-129,38 0 129,-39 39-258,39-39-129,0 38-129,-38-38 129,38 37-129,-38 2-129,38-39 0,-39 36 129,1 3-129,0 0 0,38-3-258,-39 3 258,1 0-129,0 36 0,-1-36 0,1-2 129,-41 1-258,41 1 129,-1-2 129,1 40-129,0-77 0,-1 37 0,1 2 0,0-1 0,38-1 0,-38 2 0,-1 0 0,39-3 0,-38-36-129,0 39 129,38 0 0,-41-3-129,3 3 129,38-39 0,-39 39 0,39-3 0,0-36 0,-38 39 0,38-39 0,-38 39-129,38-39 129,0 36 0,-39-36 0,39 0 0,-38 39 0,38-39 0,0 0 0,0 0 0,-38 39 129,38-39-129,0 0 0,0 0 0,0 0 0,0 0 0,0 0 0,0 0 0,0 0 0,-39 0 129,39 0-129,0 0 0,0 37 0,0-37 0,0 0 0,-38 0 0,38 0 0,0 0 0,0 0 0,0 0 0,0 0-129,0 0 129,0 0 0,0 0 0,0 0-129,0 0-258,0 0-516,0 0-2322,0 0-1548,0 0-258,0 0-516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8829 6881 1419,'34'10'2451,"-7"-2"129,6 2-129,10 2-645,1-4-258,13 5-387,1-2-129,10 3-258,-5-2-129,5 4-258,-6 0 129,-1 0-387,-8 3 0,0-1-129,-6 3 0,-3 1 0,-2-1-129,0-1-516,3 2-2322,1-2-1032,-5-5-387,6 2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49:47.719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275 29 3483,'0'-32'2580,"0"32"-129,-35 0-516,35 0-129,-34 0-258,1 0-258,33 0-387,-33 0-129,-1 0-129,34 32-129,-33-32 0,33 34-129,-33-34 0,33 34 0,-34-2-129,34-32 129,0 34-129,0 0 129,0-2-258,34 3 129,-34-35 0,33 34-129,-33-34 129,33 32-129,1-32 0,-1 0-129,0 0 0,-33-32 129,34 32-129,1-34 0,-35 34 0,33-35 0,-33 3 0,0-2 129,0 34-129,0-34 0,0 2 0,0 32 0,0 0 0,0-34 0,0 34 0,0 0 0,-33 34 0,33-34 129,0 32-129,0 2 0,33-34 0,-33 34 129,0-2-129,33 3 129,-33-35-258,34 34-129,-1-34-903,-33 0-1677,33 32-1806,-33-32-516,34 0 0</inkml:trace>
  <inkml:trace contextRef="#ctx0" brushRef="#br0" timeOffset="440.556">574-38 1032,'0'-34'4644,"0"34"129,0 34-129,0 1-2064,0-35-1548,0 32-129,0 2-387,0 0 0,0-2-258,34 2 0,-34-34-129,0 34 0,33-34-129,-33 0 0,0 32-129,0-32 129,33 0 0,-33-32-129,36 32 129,-36-34 0,0 0 0,0 2-129,33-2 129,-33 34 0,0-34 0,33 34 129,-33 0-129,0-32 0,0 32 0,33 32 0,-33-32 0,0 34 129,0 0-129,34-34 0,-34 32 0,0 2-129,0 0-258,0-34-516,33 32-2064,-33-32-1806,33 0 129,-33 0-516</inkml:trace>
  <inkml:trace contextRef="#ctx0" brushRef="#br0" timeOffset="996.6266">1109-3 1161,'0'0'4515,"0"0"258,0 0-1161,0 0-1677,-33 0-258,33 32-258,-34-32-516,34 0-258,0 34-258,-33-34 0,33 0-129,0 34 129,-33-2-129,33-32-129,0 34-129,0-34 129,0 34-129,0-2 129,33-32-129,-33 0 0,0 35 0,33-35 129,1 0-129,-34 0 0,33 0 0,-33-35 0,35 35 0,-1-32 0,-34 32 0,0-34 0,33 0 0,-33 34 0,0-32 0,0-2 0,0 34 0,0-34 0,0 34 0,-33-32 0,33 32 0,0 0 0,0 32 129,-34-32-129,34 34 0,0-34 0,34 34 0,-34-2 129,0 2-258,33-34 258,-33 34-258,0-34 0,33 32-516,-33-32-1032,33 0-2709,-33 0-645,34 0-129,-34 0-129</inkml:trace>
  <inkml:trace contextRef="#ctx0" brushRef="#br0" timeOffset="1284.6625">1344-272 5031,'0'-32'5160,"0"32"-129,0 0-774,0 0-2967,0 32-387,0-32 0,0 34-516,0 0 0,33 32-258,-33-32 0,0-2 0,34 2-129,-34 33-258,0-33 0,33 0-258,-33-2-645,33 2-1935,-33 0-1935,0-34 0,33 32-258</inkml:trace>
  <inkml:trace contextRef="#ctx0" brushRef="#br0" timeOffset="1740.7211">1612-72 2451,'0'34'5031,"0"-34"-258,0 0-258,0 35-3225,0-3 0,34 2-516,-34-34-129,33 34-387,-33-34 0,33 32-129,-33-32 129,33 0-258,-33 0 258,34 0-129,-1 0-129,-33-32 129,33 32-129,-33-34 0,0 34 129,34-34 0,-34 34-129,0-32 129,0 32 0,0 0 0,0 0 0,0 32-129,-34 2 129,34-34 0,0 66-129,0-32 129,0 0-129,0-2 129,0 3-129,0 31 0,0-32-129,0-34 0,0 34-1032,0-34-3483,34 0-258,-34 0-258,0 0-258</inkml:trace>
  <inkml:trace contextRef="#ctx0" brushRef="#br0" timeOffset="2200.7795">2012 29 5676,'35'0'5289,"-35"-32"-516,33 32-129,-33 0-3741,34 0 0,-34 0-387,33 0-258,0 0-129,-33 0 0,34 0 0,-34 0-129,0 0 0,33 32 0,-33-32-129,0 0 0,0 34 0,0-34 129,-33 34-129,33-34 0,-34 32 129,34 2 0,-33-34 0,33 0 0,0 34 0,0-34 129,-33 0-129,33 0 129,0 0-129,0 32 129,0-32 0,33 0-129,-33 0 0,33 0 129,-33 0-258,34 0-387,-1 0-2580,0 0-1806,-33 0 0,33-32-645</inkml:trace>
  <inkml:trace contextRef="#ctx0" brushRef="#br0" timeOffset="2696.3424">2380 129 2322,'33'0'5031,"-33"0"-258,34-32 0,1 32-2967,-35 0-516,33 0-516,0 0-258,-33 0-258,34-34-129,-1 34-129,-33 0 258,0-34-258,0 34 0,0 0 0,0 0 0,0-32 0,-33 32 0,33 0-258,-34-35 516,1 35-258,0 0 0,-2 0 0,35 35 0,-34-35 129,1 32-129,0 2 258,33-34-258,-34 34 258,34-2-129,0 2 129,0 0 129,0-34-129,34 32 0,-34 3 0,33-35 258,0 0-258,1 0-129,1 34 129,-2-34-258,0 0-258,1 0-387,-34-34-2193,33 34-1935,0 0-516,-33 0-258,0 0-129</inkml:trace>
  <inkml:trace contextRef="#ctx0" brushRef="#br0" timeOffset="2980.3785">2881 29 3870,'0'0'5547,"0"-32"-258,0 32-129,0 0-1935,0 0-2193,0 0-258,0 0-387,0 0-258,0 32-387,0-32-645,36 0-3612,-36 0-645,0 34-129,0-34-516</inkml:trace>
  <inkml:trace contextRef="#ctx0" brushRef="#br0" timeOffset="3184.4044">2917 197 7353,'0'0'5547,"0"0"-387,0 32 0,0-32-3741,0 0-387,0 0-516,0 0-387,33 0-903,-33 0-4128,0 0-129,0 0-516,33 0-258</inkml:trace>
  <inkml:trace contextRef="#ctx0" brushRef="#br1" timeOffset="257010.6362">6459 298 2967,'0'0'4386,"0"-34"-1290,0 34-645,0 0-645,35 0-258,-35 0-387,0 0-387,0 0-129,0 34-129,0-34-129,0 32 0,0 2 129,0 0-387,0-2 129,0 2-129,0 0 0,0-34-258,0 33 0,0-33-774,0 34-516,0-34-2064,0 0-1290,0 0 0,0 0-258</inkml:trace>
  <inkml:trace contextRef="#ctx0" brushRef="#br1" timeOffset="257454.6926">6459 197 1161,'35'0'4515,"-35"0"129,0 0-1806,0 0-774,34-34-387,-34 34-387,33 0-129,0 0-516,1 0-258,-1 0-129,0 0 0,-33 0-129,33 34 0,1-34-129,-34 0 0,0 0 0,33 32 0,-33-32-129,0 35 129,0-35-129,-33 0 0,33 34 129,-34-34-129,1 0 129,0 0-129,0 0 129,33 0 0,-34 0 129,1 0-129,33 32 0,0-32 0,0 0-516,0 0-903,0 0-2967,0 0-387,33 0-129,1 0 259</inkml:trace>
  <inkml:trace contextRef="#ctx0" brushRef="#br1" timeOffset="257898.749">7096 197 1161,'0'0'4644,"0"0"0,0 0-258,33-34-3225,0 34 0,-33 0-258,33 0-129,1 0-516,-1-34 0,0 34-258,1 0-129,-34 0-645,0 0-1161,35 0-2451,-35 0-258,0 0-258</inkml:trace>
  <inkml:trace contextRef="#ctx0" brushRef="#br1" timeOffset="258286.7983">7329 63 1419,'0'0'4257,"0"0"387,0 0-2451,35 0-387,-35 0-258,33 0-129,-33 0-516,33 0-258,-33 0-129,0 0-258,0 0 0,34 34-129,-34-34 0,0 0-129,0 0 0,0 32 129,0-32-129,0 0 129,0 0-129,0 34 0,0-34 0,0 34 0,0-34 0,0 0 0,-34 0-129,34 0-258,0 32-645,0-32-2580,-33 0-903,33 0-645,0 0 387</inkml:trace>
  <inkml:trace contextRef="#ctx0" brushRef="#br1" timeOffset="270814.8892">7965-38 2967,'0'0'4257,"0"0"-1290,0 0-774,0 0-129,0 0-387,0 0-516,0 0-258,0 0 0,0 0-387,0 0 0,0 0-129,0 0 0,0 0-129,0 0 129,0 0 0,33 35-129,-33-3-129,0-32 129,0 34-129,0 0 0,0-2 0,0-32 0,0 34-129,0 0 0,0-34 129,0 0-129,0 32 129,0-32-129,0 0 0,0 0 0,0 0 0,0 0 0,0 0-129,0 0-258,34 0-387,-34 0-1161,0 0-2709,0 0-516,0 0-129,0 0 259</inkml:trace>
  <inkml:trace contextRef="#ctx0" brushRef="#br1" timeOffset="271634.4932">7797 264 1032,'0'0'2967,"0"0"-129,0 0-387,0 0-258,0 0-129,35 0-129,-35 0-387,0 0-387,0 0 0,33 0-387,-33 0-129,34 0 0,-1 0-129,0 0-129,0 0 0,1 0 0,-1 0-258,0 0 0,1 0 0,-1 0 0,0 0 0,0 0-129,-33 0 0,0 0-129,36 0-129,-36 0-258,0 0-1032,0 0-3096,0 0-258,0 0-774,0 0 516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54:01.974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569 100 1032,'0'0'3612,"0"0"-1290,0 0-129,0 0-387,0 0-387,0 0 0,34-34-129,-34 34-258,33 0-129,-33 0-129,0 0-129,33 0-129,1 0-129,-34 0 0,33-32-258,0 32 129,-33 0-129,33 0-129,1 0 129,-34 0-129,33 0-129,0 0 129,-33 0-258,0 0-129,0 0-387,34 0-774,-34 0-2193,0 0-903,0 0-258</inkml:trace>
  <inkml:trace contextRef="#ctx0" brushRef="#br0" timeOffset="507.5645">869-34 2322,'0'0'4515,"0"0"-129,0 0-2580,33 0-129,-33 0-258,34 0-129,-34 0-645,35 0 129,-35 0-387,33 34-129,-33-34-129,33 0 0,-33 0-129,0 0 129,0 0-129,0 0 129,34 34-129,-34-34 0,0 0 129,0 0-129,0 0 129,0 0-129,0 32 0,0-32 129,-34 0-129,34 0 0,0 0 129,0 0-129,0 0-129,-33 34 0,33-34-258,0 0-387,0 0-903,0 0-2709,0 0-387,0 0-258</inkml:trace>
  <inkml:trace contextRef="#ctx0" brushRef="#br0" timeOffset="1103.6398">1572-167 774,'0'-34'4515,"0"34"258,0 0-258,0 0-2967,0 0 0,0 0-129,0 34-645,0-34 0,0 33-387,33-33 129,-33 34-129,0 0 0,0-2-258,0 2 0,0-34 0,0 34 0,0-2-129,0-32 0,0 34 0,0-34 0,0 0-129,0 35-258,0-35-387,0 0-516,0 0-1290,0 0-2193,0 0-387,0 0 0</inkml:trace>
  <inkml:trace contextRef="#ctx0" brushRef="#br0" timeOffset="1675.7128">1304-235 1419,'0'0'4128,"0"-32"-774,0 32-1161,0 0-129,33 0-387,-33 0-258,33-34-387,-33 34-129,0 0 0,34 0-258,1 34 0,-35-34-129,33 0-129,1 0 0,-1 0 0,0 0-129,34 0 0,-34 0-129,0 0 129,1 0-129,-1 0-129,-33 0 129,33 0-129,0 0 129,-33 0-129,0 0 0,0 0-129,0 0-258,0 0-258,0 0-1161,0 0-2838,0 0-258,0 32-387,0-32-129</inkml:trace>
  <inkml:trace contextRef="#ctx0" brushRef="#br0" timeOffset="-11492.4592">0 0 3225,'0'0'4386,"0"0"-1290,0 0-774,0 0-258,0 0-516,0 0-516,0 0-129,0 0-258,33 34-129,-33-34 0,0 32-129,0 2-129,0-34 0,0 35-129,0-3-129,0-32 129,0 34-129,0-34 129,0 34-129,0-34 0,0 0 0,33 0 0,-33 0 0,35-34 0,-35 34 0,0-34 0,34 34 129,-34-32-129,0-3 0,33 1 0,-33 34 0,0-32 0,33 32 0,-33 0 0,0-34 0,0 34 0,34 0 0,-34 0 0,0 34 0,33-2 0,-33 2 0,0-34 0,0 35 0,0-3-129,0-32 129,0 34-129,0-34-129,33 34-516,-33-34-645,0 0-3096,0 0-129,33 0-387,-33 0 259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19:28.0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09T10:19:55.417"/>
    </inkml:context>
  </inkml:definitions>
  <inkml:trace contextRef="#ctx0" brushRef="#br0">5351 5083 3096,'10'-5'3870,"-10"5"-774,12-9-774,0 9 0,-2-2-516,8 2-645,3-4-129,11 4-387,4-2-129,10 2-258,5 0 0,9 0-129,1-2 0,7 2-129,0 0 0,1 0-129,1 5-645,-11-5-1419,-1 0-1935,-8 0 0,-8-1-516,-13-6 129</inkml:trace>
  <inkml:trace contextRef="#ctx0" brushRef="#br0" timeOffset="503.0288">5469 4875 516,'-8'6'3870,"8"-6"387,-8 3-387,8-3-1677,-8 5-774,-4-1-258,5 9-516,-10 0-129,3 3-258,-6 2-129,4 6 0,-3-4 0,6 8 0,1 1-129,7 0 129,5 4-129,8 3 129,14 7-903,8-4-3225,9 0 0,4-2-774,5-5 0</inkml:trace>
  <inkml:trace contextRef="#ctx0" brushRef="#br0" timeOffset="26922.5398">18625 9652 2322,'0'0'4644,"0"0"258,8-8-258,-8 8-2451,0 0-516,11-8-129,-11 8-645,0 0-129,0 0-258,7 13 0,-7 3-258,0 6-129,-2-1 0,0 8 0,-3 0-129,3 1 0,-1-1-129,2-1 258,1-7-258,0-2 129,0-1 0,4-6 0,-4-12 0,7 11 0,-7-11 0,12-4 0,-3-5 0,0-6 0,4-7 0,-1 0-129,2-1 129,1 0 0,0 4-129,-3 0 129,-1 6 0,-1 6 0,0 7 0,-10 0 0,11 14 0,-8 1 0,-3 6 0,0 5 0,0 0 0,0-2 0,0 3-129,0-4 129,0-4-129,0-6-387,5 4-645,-5-17-3225,0 0-387,8 10-516,-8-10 0</inkml:trace>
  <inkml:trace contextRef="#ctx1" brushRef="#br0">25034 18372 0,'0'0'0</inkml:trace>
  <inkml:trace contextRef="#ctx0" brushRef="#br0" timeOffset="27602.5788">19082 9741 9804,'0'0'5031,"-7"4"0,7-4-1032,0 0-2967,0 0-516,0 0-258,0 0-129,0 0-387,0 0-645,0 0-3612,0 0-387,2 14-258,-2-14-516</inkml:trace>
  <inkml:trace contextRef="#ctx0" brushRef="#br0" timeOffset="27790.5896">19079 9881 7482,'5'14'5031,"-5"-14"-129,0 0-774,0 0-3096,0 0-387,7 14-258,-7-14-516,7 20-774,-7-20-3225,0 20-774,0-20-129,0 19-129</inkml:trace>
  <inkml:trace contextRef="#ctx0" brushRef="#br0" timeOffset="28543.6326">19454 9668 7611,'0'0'5160,"0"0"-516,0 0-1032,7 8-2451,-7 4-516,0 8-129,0 1-258,0 8 129,0-1-258,0 5 0,-3-2-129,1-1 129,-1-1-129,1-4 258,-1-5-516,2-4 129,1 2-774,0-18-2709,0 0-903,-10 8-645,10-8-129</inkml:trace>
  <inkml:trace contextRef="#ctx0" brushRef="#br0" timeOffset="29295.6757">19325 9671 3225,'-9'5'5031,"9"-5"-129,0 0-258,-4-6-2451,4 6-903,0 0 0,11-2-387,-2-4-258,6 6 0,3-6-129,6 4-129,2-3 0,3 2 0,1-3-129,2 2 0,-1 1-129,-2-1 0,-2 1 0,-2 2 0,-6-1-129,-2 2 0,-4 0 0,-2 0 0,-11 0 0,13 4 129,-13-4-129,0 0-129,0 0 0,0 0-258,8 15-1032,-8-15-3483,-7 2-258,7-2-387,-14-1-516</inkml:trace>
  <inkml:trace contextRef="#ctx0" brushRef="#br0" timeOffset="30067.7198">20179 9716 8901,'11'1'4902,"-11"-1"-129,5 14-1290,-5 2-2967,0 3-129,0 7 0,-2 5-129,1 3-129,-3-3 0,0 8 0,-1-4-129,1 0 0,0-3 0,-1-1-129,2-5-258,-1-7-129,4 1-387,0-20-1161,0 0-2451,0 0-516,0 0-258,5-7 258</inkml:trace>
  <inkml:trace contextRef="#ctx0" brushRef="#br0" timeOffset="30414.7397">20156 9872 2451,'-12'-56'5031,"9"33"-258,-1 5 0,4-11-2322,4 17-1161,-1-8-129,10 14-387,4-4-129,2 9-258,2 1 0,6 0-258,-3 10 0,0 1 129,-3 5-258,-1 3 0,-6 1 0,-4-1 0,-3 2-258,-5-1 258,-2-5-129,-3 2 129,-6-4-129,-3-5 129,-2 0 0,-3-4 129,0-4-129,1 0 0,0-2 0,4-1 129,3-6-258,9 9 129,0 0-516,-11-15-2580,11 15-1548,7-3-387,4 3-387,2-1-128</inkml:trace>
  <inkml:trace contextRef="#ctx0" brushRef="#br0" timeOffset="30670.7543">20598 9662 6063,'0'0'5031,"8"0"-258,-8 0-387,0 0-3741,2 11-387,-2-11-387,2 13-903,-2-13-3354,4 12-258,-4-12-516,0 16 258</inkml:trace>
  <inkml:trace contextRef="#ctx0" brushRef="#br0" timeOffset="30842.7641">20596 9773 5934,'0'0'5031,"-7"13"-258,7-13-516,0 0-3612,-5 12-387,5 1-1290,0-13-3225,5 17-387,-5-17-387,7 12 0</inkml:trace>
  <inkml:trace contextRef="#ctx0" brushRef="#br0" timeOffset="31226.7861">20941 9536 5676,'10'0'5031,"-10"0"-129,5 7-387,-5-7-3483,2 16 0,-2-16-387,4 28 0,-3-9-258,1 5-129,-2 2 0,3 1 0,-3 1-258,0 5 0,0-5 0,-3 0 0,3 1-387,-2-10 129,2 4-258,0-23-903,0 19-3225,0-19-387,0 0 0,0 0-516</inkml:trace>
  <inkml:trace contextRef="#ctx0" brushRef="#br0" timeOffset="31503.802">20816 9865 6063,'-3'11'5160,"3"-11"-258,9 18-774,0-18-2967,8 0-258,3 0-129,6 1-129,0-1-258,8 3-258,-3-3 0,3 2 129,-3-1-258,1 2 0,-4-1 0,-2-2-516,-3 8-903,-10-8-3354,1 0-129,-14 0-516,10 0-258</inkml:trace>
  <inkml:trace contextRef="#ctx0" brushRef="#br0" timeOffset="68898.9401">13892 11579 4386,'5'-15'4773,"-5"15"-516,0 0 0,0 0-3096,7 17-129,-7-3-387,3 6-129,-3 5-129,2 3-129,-2-1 129,0 0-387,0-2 129,0-4-129,2 0 129,-1-6 0,-1-15 129,6 13-129,-6-13 129,8-1 129,-2-9-129,2-3 129,-1-9-129,4 0 258,-2 0-387,2 0 258,-2-2-258,3 4 0,-2 2 0,1 5 0,-2 6 0,0 2-129,1 5 0,-10 0 129,12 19-129,-8-4 0,-1 5-129,0 0 129,-2 1 129,2 0-258,-2-2 258,0-2-258,2-1 0,1-5-258,3 7-903,-7-18-3225,0 0-387,11 5 0,-2-5-645</inkml:trace>
  <inkml:trace contextRef="#ctx0" brushRef="#br0" timeOffset="69122.9534">14299 11586 7224,'1'14'4773,"-1"-14"-258,0 15-258,0-15-3741,0 0-258,2 15-2322,-2-15-2064,0 0-387,11 13-516,-11-13 129</inkml:trace>
  <inkml:trace contextRef="#ctx0" brushRef="#br0" timeOffset="69310.9644">14337 11749 6321,'0'13'5031,"0"-13"-516,0 0-129,0 0-3096,0 0-774,0 0-516,0 0-2064,7 3-2322,-7-3-129,12 3-516,-4-1 0</inkml:trace>
  <inkml:trace contextRef="#ctx0" brushRef="#br0" timeOffset="69650.9837">14616 11533 7224,'11'-17'4902,"-11"17"-129,6-8-387,-6 8-3354,0 0-129,9 7-129,-4 10-129,-5-2-129,1 7-258,-1 4 0,0 1 0,-1 2-258,-2-1 0,1 0 129,0-1-129,0-1 0,1-5-129,1 2-129,-1-11-387,2 8-1290,-1-20-2580,0 0-516,0 0 0,0 0-516</inkml:trace>
  <inkml:trace contextRef="#ctx0" brushRef="#br0" timeOffset="69970.0021">14465 11564 3483,'3'-10'4773,"11"1"129,-4 1-387,7 8-2193,-3-8-903,10 8 0,-3-8-387,6 8-129,0-5-387,2 5 0,-1 0-258,1 0 0,-4 0 0,1 0-258,-1 0-258,-5-1-645,2 1-3741,-9 0-129,-2 5-258,-11-5-774</inkml:trace>
  <inkml:trace contextRef="#ctx0" brushRef="#br0" timeOffset="70935.0573">13974 12275 6063,'-1'34'5031,"2"-11"-387,1 5-258,5 11-3483,-5-10 0,5 12-129,-5-6-129,-1 5-258,-1-4 0,0-2-258,0-3 0,0-5-387,-1-2-387,1-24-1548,-9 19-2193,9-19-258,0 0-258,-9-3-129</inkml:trace>
  <inkml:trace contextRef="#ctx0" brushRef="#br0" timeOffset="71271.0765">13930 12332 7353,'14'-43'4902,"-3"28"129,2-3-387,7 6-3612,-3-2-129,4 8-129,1 2-258,0 4-129,1 1-258,0 8-129,-5 3 0,-1 2-129,-5 4 0,-7 0 0,-5 3 0,-5 0 0,-7 0 0,-7-1 0,0-1 129,-3-5 129,1-5 0,2-1 0,1-4 0,6-4-129,5 0 129,7 0-258,0 0-1032,0-12-3354,8 8 0,3-5-645,4 7-129</inkml:trace>
  <inkml:trace contextRef="#ctx0" brushRef="#br0" timeOffset="71519.0907">14317 12279 10062,'2'-19'5160,"-2"19"-387,1-10-129,-1 10-4386,0 0-516,9-6-1548,-9 6-2580,9 12-516,-3 2-129,-2-4-387</inkml:trace>
  <inkml:trace contextRef="#ctx0" brushRef="#br0" timeOffset="71699.101">14358 12430 8256,'-12'9'5160,"12"-9"-129,-9 6-516,9-6-2580,0 0-1935,0 0-1161,9 2-3096,-9-2-645,17 2-129,-8-1-516</inkml:trace>
  <inkml:trace contextRef="#ctx0" brushRef="#br0" timeOffset="72007.1186">14660 12127 9417,'0'0'5031,"0"0"-258,9 10-258,-8 5-4128,3 8 258,-1 2-387,-1 7 0,-2 1-129,3 1-129,-2-1-129,-1-4-129,1 5-774,-1-13-3354,0-1-129,0-8-645,1-1-129</inkml:trace>
  <inkml:trace contextRef="#ctx0" brushRef="#br0" timeOffset="72294.135">14571 12470 6450,'-3'12'5031,"8"-6"258,3-6-774,9 4-2580,-2-6-774,10 2 129,-3-8-516,6 4-129,-1 0-258,5-1-129,-4 2 0,2-3-516,2 9-2193,-8-3-2451,0 0 0,-8-2-645,0 2-258</inkml:trace>
  <inkml:trace contextRef="#ctx0" brushRef="#br0" timeOffset="77090.4094">14685 14091 2322,'0'0'4386,"0"0"129,0 0-387,1 8-1290,-1-8-1290,0 0-516,0 0-258,-1 22-129,0-9-258,1 5-129,0 1 0,0 2-129,0-1 129,0 2-129,0-1-129,2-1 0,1-4 0,-2 1 129,3-5-258,-4-12 129,5 17 0,-5-17 129,0 0-129,10 0 0,-10 0 0,9-17 129,-4 1-129,2-4 0,2-2 0,1-3 129,-1-2-129,3 3 129,-2-2 0,5 4 387,-4-2-387,4 11 258,-1 0-129,1 5 0,-4 5 0,1 3 0,-2 5-129,-1 9 0,-3 4 0,-3 3-129,-2 1 129,-1 5-129,0-3 129,0-4-258,0 0 129,0-6-129,0-3-387,0-11-1677,12 0-2451,-4-11-258,3-2-387,3-7 0</inkml:trace>
  <inkml:trace contextRef="#ctx0" brushRef="#br0" timeOffset="77338.4234">15161 13980 9159,'0'0'5160,"0"0"-387,0 0-258,0 0-3354,0 0-645,-6 0-258,6 0-645,3 10-2709,-3-10-1548,8 12 0,-8-12-645,10 14 0</inkml:trace>
  <inkml:trace contextRef="#ctx0" brushRef="#br0" timeOffset="77518.4337">15207 14131 8385,'0'16'5031,"0"-6"0,0-10-387,0 0-3354,0 0-258,0 0-516,0 0-387,0 0-1032,0 0-3612,0 0-258,0 0-129,0 0-774</inkml:trace>
  <inkml:trace contextRef="#ctx0" brushRef="#br0" timeOffset="81194.6441">15584 14005 3870,'1'-17'5031,"-1"17"-387,0-12 0,0-1-2064,0 13-903,0 0-516,0 0-129,0 0-387,0 0-129,0 0-258,7 4 0,-4 6 0,-2 7-129,2 5-129,-1 0 129,-1 2 0,0 1-258,-1 1 258,0-1-129,0-3 0,0 3 0,1-4 0,-1-4-258,2 2 0,-2-2-258,2 0-129,-2-17-903,5 21-3096,-5-21-258,0 15-129,0-15-258</inkml:trace>
  <inkml:trace contextRef="#ctx0" brushRef="#br0" timeOffset="81502.6617">15454 14366 7611,'0'0'5160,"0"0"-387,0 0-129,7-8-3483,17 5-258,-4-10 129,8 8-258,-1-6-387,3 2 0,0 2 0,1 1-129,-4-2 0,-3 7-129,-1 0 0,-3 1-129,-1 0-129,-5 0-129,6 7-516,-20-7-2967,21 1-1290,-21-1 0,16 0-516</inkml:trace>
  <inkml:trace contextRef="#ctx0" brushRef="#br0" timeOffset="82470.7171">14795 14884 5547,'0'0'5160,"0"0"-387,0 0-387,-11-1-2838,11 1-258,-2 6-387,2 4-258,-3 4 0,4 4-258,-2 3-129,1 9-129,0 1 0,1 5-129,1 0 0,2 2 0,1-1 0,-1-3-129,1 1-129,0-13-258,1 4-387,-6-26-1677,7 17-2064,-7-17-258,0 0-258,1-6-387</inkml:trace>
  <inkml:trace contextRef="#ctx0" brushRef="#br0" timeOffset="82814.7364">14747 14995 4773,'-2'-39'5160,"4"24"0,2-6-387,6 13-2322,0-16-1290,14 11 0,-8-4-516,10 7 0,-2 2-387,3 3-129,-1 5 0,-2 0-129,-4 9 0,-3 1 0,-4 3 0,-6-2 0,-3 5 0,-4 0-129,-7-3 258,-6 1-258,-2-2 129,-5-1 0,-3-1 0,1-2 0,-1-4 129,4-3-129,3-1 0,3 0 0,13 0-516,-7-14-2064,16 8-2193,2-5-258,9 2-387,4-4-258</inkml:trace>
  <inkml:trace contextRef="#ctx0" brushRef="#br0" timeOffset="83018.7484">15192 14858 8643,'-2'-7'4773,"2"7"-516,0 0-387,0 0-4773,0 0-3096,0 0-387,0 0-387,0 0-129</inkml:trace>
  <inkml:trace contextRef="#ctx0" brushRef="#br0" timeOffset="83198.7587">15200 14987 9804,'-10'23'5031,"10"-23"0,-9 10-258,9-10-4128,0 0-387,0 0-1419,0 0-3354,0 0-258,8-15-387,3 2-645</inkml:trace>
  <inkml:trace contextRef="#ctx0" brushRef="#br0" timeOffset="83506.7764">15513 14726 5289,'0'0'5418,"0"0"-516,-7-5-258,7 16-1161,0-11-2580,-1 22-258,1-5-129,0 6-258,2 6 0,5 3-129,-1 1 0,-2 2-129,3 0-129,0-2-387,3 4-387,-7-16-2451,4 9-1419,-2-10-258,2 1-516,-5-10 129</inkml:trace>
  <inkml:trace contextRef="#ctx0" brushRef="#br0" timeOffset="83793.7921">15365 15097 7740,'0'0'5289,"6"5"-258,2-5-129,15 0-3483,-7-2-129,11 2-258,-1-3-258,8 0-258,-3 1-129,4-2 0,0 1-258,-3-1-129,0 4-387,-7-12-1548,1 12-3225,-7-4 0,2 1-387,-7-6-516</inkml:trace>
  <inkml:trace contextRef="#ctx0" brushRef="#br0" timeOffset="88527.0634">20519 11509 258,'12'-5'4386,"-12"5"129,0 0-129,3-12-2064,-3 12-774,0 0-387,9 18-258,-9-7-258,0 11-129,0-2-129,2 5 0,-2-5-129,2 5 0,-1-2-129,2-4 0,-1-4 0,3-1 0,-5-14 0,11 9 0,-11-9-129,18-2 0,-7-10 129,1-6 0,1-4-129,1-2 0,0-1 129,0 0-129,0 2 0,-4 1 0,-3 8 0,-7 14 0,13-11 0,-13 11 0,4 10 0,-4 5 0,0 6 0,2 1 129,-1 2-129,0 2 0,0-1 0,1-2 129,0 0-258,0-8-129,5 4-645,-7-19-3612,11 12 0,-2-12-516,3-2-258</inkml:trace>
  <inkml:trace contextRef="#ctx0" brushRef="#br0" timeOffset="88719.0745">20919 11432 5031,'6'-12'4902,"8"-5"-258,-14 17-258,8 2-3354,-8-2-645,7 15-258,0 1-1290,-3-1-3096,0 2-387,2 3-258,-2-4 129</inkml:trace>
  <inkml:trace contextRef="#ctx0" brushRef="#br0" timeOffset="88907.0852">21004 11624 6708,'0'0'4773,"0"0"0,0 0-516,0 0-3741,0 0-258,0 0-645,0 0-3612,5 12-645,-5-12-129,0 0-516</inkml:trace>
  <inkml:trace contextRef="#ctx0" brushRef="#br0" timeOffset="89571.1232">21350 11404 774,'8'0'4773,"-8"0"129,0 0-129,6 16-1935,-6-16-903,0 18-516,-3-7-387,3 14-258,-3-3-258,2 5-129,-2-1-129,-1 1 0,2-2-258,-1 2 129,1-5-258,-1-5-129,3-1-387,0-16-516,1 20-3483,-1-20-258,0 0-129,0 0-516</inkml:trace>
  <inkml:trace contextRef="#ctx0" brushRef="#br0" timeOffset="89823.1376">21158 11365 2967,'0'0'5160,"4"0"-258,18 0-129,2-5-1548,15 5-2322,3-1 0,11 1-258,-3-3 0,3 1-129,-2 0-258,-5 1-387,-5 1-516,-15-1-2064,-2 2-1935,-24-1-387,8 14-645,-13-5 258</inkml:trace>
  <inkml:trace contextRef="#ctx0" brushRef="#br0" timeOffset="90507.1768">20534 12203 7353,'0'-36'5031,"0"23"-129,0 13-516,0 0-3225,0 0-645,0 21-258,0 1-129,3 11 0,3 1-129,-2 4 0,3-6 0,1 7 0,-1-5-258,-1-11-258,4 6-645,-9-14-3483,-1-15 129,5 10-645,-5-10-129</inkml:trace>
  <inkml:trace contextRef="#ctx0" brushRef="#br0" timeOffset="90830.1952">20519 12147 6450,'15'-34'5289,"-1"16"-387,5 3-387,3-3-3483,6 12-129,-1-2-258,2 8-258,-3 2-129,-2 6-258,-3 7 0,-7 4 0,-6-3 0,-8 1-129,0 0 129,-9-2 0,-5 0 0,-2-3 129,-5-8-129,4-1 258,-1-3-129,2 0 0,2 0 0,6-3-129,8 3-387,-5-13-1419,5 13-2838,11-5-258,4 5-387,-1-3-258</inkml:trace>
  <inkml:trace contextRef="#ctx0" brushRef="#br0" timeOffset="91027.2064">20981 12064 9159,'0'-14'5031,"0"14"-258,0 0-516,-8-7-4515,8 7-645,0 0-3612,6 3-129,-6-3-516,10 14 0</inkml:trace>
  <inkml:trace contextRef="#ctx0" brushRef="#br0" timeOffset="91206.216">21021 12181 7224,'-6'14'4902,"6"-14"-258,0 0-387,0 0-3741,0 0-516,0 0-774,9 7-3354,-9-7-516,16 8-129,-9-5-258</inkml:trace>
  <inkml:trace contextRef="#ctx0" brushRef="#br0" timeOffset="91530.2353">21354 11930 8514,'9'-18'5289,"-9"18"-387,0 0-258,0 0-3870,1 9 0,-1 5-387,0 8 0,0 2-129,0 8 0,-1 0-129,2 2 0,-2 2-129,-1-1-129,2 0-129,0-7-387,3 5-1032,-3-14-3096,5 1-129,-5-20-516,3 19-129</inkml:trace>
  <inkml:trace contextRef="#ctx0" brushRef="#br0" timeOffset="91790.2501">21242 12275 7224,'-24'3'5289,"16"-3"-258,8 0-129,0 0-3354,13-1-516,1-2-258,10 3-129,4 0-129,6 0 0,0 0-258,1 0 0,0-1-129,-5-1 0,-1 1-129,-7-2-129,-3 3-129,-7-1-387,0 9-3225,-12-8-1032,0 0-516,0 0-387</inkml:trace>
  <inkml:trace contextRef="#ctx0" brushRef="#br0" timeOffset="94270.3919">20910 13460 3354,'0'0'4257,"0"0"129,0 8-387,0-8-3096,-4 31-387,1-13-129,3 3 258,-2 1-387,4 3 0,-2-4 0,3 1 0,1-8-129,2-1 129,-6-13-129,14 7 129,-5-8 0,1-8 0,-1-9 129,4-2-129,-4-2 0,0 1 129,-2-2 0,1 6-129,-3 0 0,-1 5 0,-4 12-129,6-11 0,-6 11 0,0 0 0,0 0-129,7 14 129,-6-1-129,1 0 0,-1 2 0,0 1 0,1-4 0,0 1 0,-1-1-129,-1-12-387,9 17-2451,-9-17-1548,12 0-387,-12 0-387,19-10 0</inkml:trace>
  <inkml:trace contextRef="#ctx0" brushRef="#br0" timeOffset="94458.4021">21225 13467 6966,'9'-2'4515,"-9"2"0,0 0-516,0 0-4128,0 0-903,13 12-2064,-13-12-1290,4 15-258,-4-15-129</inkml:trace>
  <inkml:trace contextRef="#ctx0" brushRef="#br0" timeOffset="94610.4114">21263 13562 903,'0'0'4644,"0"0"0,0 10-258,0-10-1935,0 0-1032,0 0-516,0 0-774,0 14-2580,0-14-1677,0 0-516,12 3-129</inkml:trace>
  <inkml:trace contextRef="#ctx0" brushRef="#br0" timeOffset="94902.4281">21589 13357 7224,'0'0'4902,"0"0"0,0 0-387,-7 0-3612,7 12-258,0 2-129,1 7-129,1 2-129,2 0-129,-1 2 129,-1 4-258,0-1-258,-2-6-258,3 6-258,-5-12-2451,2 2-1419,0-3-516,0 0-258</inkml:trace>
  <inkml:trace contextRef="#ctx0" brushRef="#br0" timeOffset="95142.4417">21486 13639 6966,'-9'-1'5289,"9"1"-258,0 0-129,9-6-3870,-1-1-129,8 7 0,1-2-387,3 2-129,0-3-129,3 2-129,0-1-129,-3 1-645,4 6-2709,-5-5-1419,1 2-387,-6-2-387,1 2-129</inkml:trace>
  <inkml:trace contextRef="#ctx0" brushRef="#br0" timeOffset="95654.4712">20901 14029 8256,'11'6'4902,"-11"-6"-129,7 16-258,-3-1-4128,0-1 0,-1 8-129,1-5 0,1 4 0,-2-5-129,-1 5-129,3-3-129,-3-3-258,3 1-129,-5-16-387,5 23-774,-5-23-1290,0 0-1806,0 0-258,0-5-129</inkml:trace>
  <inkml:trace contextRef="#ctx0" brushRef="#br0" timeOffset="96006.4913">20960 14069 774,'-6'-47'4515,"6"26"516,0-2-258,1 9-1806,2-15-903,12 14-645,-7-6-258,10 9-258,2-5-129,1 11-129,-4 2-387,5 4 0,-5 4-258,-1 8 0,-1 4 0,-6 0-129,-2 7 129,-5-1-129,-2 0 129,-1-1-129,-6-1 129,-3-4-129,-5-3 129,1-5 0,-1-4 0,0-3 0,1-1 0,1-2 0,2-4 129,2-1-129,9 7 0,-8-14-258,8 14-645,0-15-1419,8 15-2193,-8 0-516,20 0-258,-9-1-387</inkml:trace>
  <inkml:trace contextRef="#ctx0" brushRef="#br0" timeOffset="96218.5034">21338 13932 5805,'0'-17'5160,"-8"3"-516,8 14-129,-14-7-3354,14 7-1548,0 0-3741,0 0-516,-1 8-258,1-8-387</inkml:trace>
  <inkml:trace contextRef="#ctx0" brushRef="#br0" timeOffset="96390.5131">21334 14097 6708,'-10'5'5031,"-4"-1"-645,14-4-129,0 0-4386,-1-7-2580,5 5-1419,6-1-645,2-2-258</inkml:trace>
  <inkml:trace contextRef="#ctx0" brushRef="#br0" timeOffset="96750.5339">21670 13797 4386,'6'-12'5160,"-6"12"-129,0 0-258,0 0-2580,0 20-903,0-2-645,0 5 0,-2 2-129,2 3-258,-2-3 0,2 7-129,-2-4-129,1 0 0,1-4-258,-4-4-387,4 3-516,-6-12-3483,6 4-129,0-15-645,0 0 129</inkml:trace>
  <inkml:trace contextRef="#ctx0" brushRef="#br0" timeOffset="96982.5471">21547 14106 4386,'0'0'5547,"0"0"-645,0 13 129,0-13-2580,21 0-1290,-7 0 0,8 0-387,-2 0-258,4 0 0,0-2-258,-1-1-129,0 0-129,0-4-903,4 5-3870,-9-5-258,2 1-129,-3-4-903</inkml:trace>
  <inkml:trace contextRef="#ctx0" brushRef="#br0" timeOffset="100018.7208">17985 13592 516,'-10'0'2838,"10"0"-516,-10 0-258,10 0-258,-9 0-129,0-3 0,9 3-387,-15 0-129,6 3-387,-4 0 0,3 5-387,-4 1 0,2 3-129,-1 2-258,4 1 129,0 1 0,4 0 129,1 2-129,4-2 129,0 0 0,10-1 0,-1-2 0,5-1 129,3 0-129,-1-3 0,0-3-129,3-2 0,-3-3-129,3-1 129,-2 0-129,2-8 129,-3-6-129,2 1 0,0-2 0,2-3 129,-3-4-129,-3 3 129,-3-3 0,0 6-129,-6-5 129,-7 3 258,0 2-258,-9 4 0,-3 1 129,-2 2-258,-3 6 129,-2-2-129,3 5-387,-2 0-2580,8 3-1419,0 4-129,12-7-645,-8 19 129</inkml:trace>
  <inkml:trace contextRef="#ctx0" brushRef="#br0" timeOffset="112170.4157">18830 15706 129,'0'0'1677,"5"-11"645,-5 11 0,0 0 258,0 0-129,0 0-129,0 0-387,0 0-516,0 0-516,0 0-129,0 0-258,0 0-129,2 16 0,-2-16 0,0 26-129,0-10 0,0 1 0,0 0-129,0 2-129,0-2 129,3-4-129,1-1 129,0-2-129,-4-10 0,5 13 0,-5-13 258,0 0-258,0 0 129,8 0-129,-8 0 129,4-17-129,1 5 0,1-3 0,3-3 0,0 3 129,0-4 0,4 3 0,1-2 129,3 1 0,0 4-129,2 2 129,-2 3 0,-1 6-129,-1 2 0,-3 3-129,-5 11 0,-5 6-129,-2 1 258,0 4-129,-1-1 0,-2 3-129,2-4 129,1-4 0,0-2 0,1-4-258,6-3-387,-7-10-2193,12 0-1935,-12 0-258,15-11-387</inkml:trace>
  <inkml:trace contextRef="#ctx0" brushRef="#br0" timeOffset="112410.4295">19273 15680 3870,'0'0'4773,"0"0"-387,0 0-129,-7 4-3483,7-4-645,0 0-1032,0 0-3225,9 3-129,-9-3-516,9 1 646</inkml:trace>
  <inkml:trace contextRef="#ctx0" brushRef="#br0" timeOffset="112590.4398">19273 15680 2451,'31'92'4773,"-32"-77"-258,1-15-258,0 0-2838,0 11-774,0-11 0,0 0-258,9 0-516,-9 0-3354,0 0-903,0 0-258,8-5-258</inkml:trace>
  <inkml:trace contextRef="#ctx0" brushRef="#br0" timeOffset="113162.4726">19675 15594 3612,'7'-7'4902,"-7"7"-387,3 5 0,-3-5-3354,1 18-258,-1-4-129,3 7-258,-1-1-129,3 2-258,-2-4 129,1 3-258,1 0-129,-3-3-387,3 0-387,-5-18-2193,0 19-1548,0-19-258,-7 20-258</inkml:trace>
  <inkml:trace contextRef="#ctx0" brushRef="#br0" timeOffset="113403.4863">19528 15893 7353,'0'0'5031,"0"0"0,14 1-1677,5-8-2193,13 3-258,2-6-129,5 6-258,0-3 0,2 1-258,-5 1-129,-2 1-387,-3 4-903,-13 0-3483,5 0-387,-11 0-387,1 1-387</inkml:trace>
  <inkml:trace contextRef="#ctx0" brushRef="#br0" timeOffset="114238.5341">19037 16243 4386,'0'-17'5031,"0"17"0,0 0-1032,7 1-2580,-7-1-258,6 18-258,-5-4-387,5 7-129,-3 3-258,1 3 129,-1-4-129,2 4-129,0 0 0,0 7 129,-3-4-258,1-4-129,1 2-258,-4-8-516,5 10-1677,-5-16-2322,-2 0 129,2-14-774</inkml:trace>
  <inkml:trace contextRef="#ctx0" brushRef="#br0" timeOffset="114582.5538">18982 16336 7224,'-7'-44'5160,"7"28"-129,3-9-1419,11 14-2322,-1-6-387,9 9-129,-2-1-129,5 7-387,-1 2-129,2 9 0,-2 3 0,-2 2-129,-5 4-129,-1 3 129,-6-5 0,-3 2 0,-5-4-129,-2 0 129,0-14 0,-12 20 0,-1-18 129,-2 2-129,0-4 129,-2 0-129,3-3 0,0 0 0,2-3 0,5 2-129,7 4-645,-7-17-1677,7 17-2322,9-13-516,7 9-258,-1-5-258</inkml:trace>
  <inkml:trace contextRef="#ctx0" brushRef="#br0" timeOffset="114786.5655">19405 16254 7740,'-2'-9'5418,"2"9"-516,-7-15-129,7 15-4257,-7-15-645,7 15-774,0 0-3741,4 0-258,-4 0-387,17 2-258</inkml:trace>
  <inkml:trace contextRef="#ctx0" brushRef="#br0" timeOffset="114974.5762">19405 16254 7353,'12'90'5418,"-12"-90"-387,-14 8-387,14-8-3870,0 0-258,0 0-387,4 10-516,-4-10-903,15 3-3483,-4-3-387,3 0-129,0 0-258</inkml:trace>
  <inkml:trace contextRef="#ctx0" brushRef="#br0" timeOffset="115266.5929">19770 16195 6708,'-2'-14'5418,"2"14"-258,0 0-258,-12 0-3870,12 6-387,0 5-258,2 8 129,0 2-387,1 5 0,2 1-129,-1 1 0,-2 0 0,2 0 0,-4-2-129,2-7-516,3 12-1032,-5-18-3354,2 6-129,-2-19-387,0 11-129</inkml:trace>
  <inkml:trace contextRef="#ctx0" brushRef="#br0" timeOffset="115490.6057">19647 16489 6321,'0'0'5676,"0"0"-258,7-7-258,16 5-3483,0-14-774,9 10-129,1-4-387,3 2-129,0 3-258,-5 2-129,4 3-645,-13-6-2967,4 6-1419,-6 0-387,-4 10-387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02:46.3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5926 12216 1548,'0'0'2451,"0"0"258,0 0-387,8-12-516,-8 12-387,0 0-258,0 0 0,0 0-258,0 0-129,0 0 0,0 0-258,0 0 0,6 9 0,-6 2-129,0 3-129,0 0 0,0 8 0,0-1 0,0 4-129,0 2 0,0 4 0,0 1 0,-1 3 0,-4-2 0,4 6-129,-2-4 0,-1-1 0,2 0 0,-1-5-129,2-1 258,-1-4-258,1-5 129,1-4 0,0-1 0,0-14 0,0 19 0,0-19 0,0 0 129,0 0-129,3 9 0,-3-9 129,0 0-129,0 0 129,0 0 0,11-6 0,-11 6 0,0 0 0,15-10 0,-15 10 258,18-4-258,-7 3 129,1 0-129,3 1 129,0 0-129,7 0 0,-3 0 0,6 0 0,-1 1 0,4 2 0,-2-2 0,-1 1 0,0 0 0,0 1-129,-7-3 129,-3 1 0,-3-1-129,-12 0 0,14 1 129,-14-1-129,0 0 258,0 0-258,0 0 0,0 0 0,0 0 129,12-9-129,-12 9 0,0 0 0,6-11 0,-6 11 0,0 0 0,0 0 0,5-13 129,-5 13-258,0 0 258,3-11-129,-3 11 0,3-10 0,-3 10 0,2-17 0,0 4 129,0-4-129,1 2 129,1-4 0,-3-2 0,1-4 0,-2-2 0,4 1 0,-4-5-129,0 2 258,0-4-258,-2 1 0,2 1 129,-2-1 0,-1 2 0,-3 2 0,3-1 0,1 7 0,0 2 0,-1 6-129,2 1 129,1 13-129,-1-13 129,1 13-129,0 0 0,0 0 0,0 0 0,0 0 0,0 0 0,0 0 0,6 12 0,-6-12 0,1 16-129,-1-16 129,2 14-258,-2-14-258,0 0-774,0 0-3225,0 0-129,0 0-129,0 0-516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23:18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20651 12172 2709,'-2'-15'4257,"2"15"-258,2-19-1419,-2 19-258,2-15-516,-2 15-387,1-14-516,-1 14-129,0 0-129,0 0-129,0 0-129,0 0 0,0 14-258,0 6 129,0 6-129,0 9 129,-3 4-129,3 6 0,0 1 0,0 5 0,-2 0 0,2-1 0,0-6 0,0-6 129,0-3-258,0-9 129,0-2-129,2-6 0,1-5-129,-3-13-258,4 14-258,-4-14-1806,0 0-2064,0-18-387,0 4-387,0-5-258</inkml:trace>
  <inkml:trace contextRef="#ctx0" brushRef="#br0" timeOffset="664.0377">20443 12058 2967,'0'0'4644,"13"0"-129,-4 0-1290,-9 0-645,17-1-516,-11-10-516,11 11-258,-3-5-516,11 4-129,-5-3 0,9 4-258,-2-1 0,6 1-129,3-1-129,1-1-129,2 2 0,-1-3 129,0 2-129,-4-1 0,-2-2-129,-9 0 0,-2 4-258,-9-4-387,3 4-3612,-15 0-387,0 0-516,0 0-258</inkml:trace>
  <inkml:trace contextRef="#ctx0" brushRef="#br0" timeOffset="3811.2179">21333 11998 2967,'0'0'4644,"0"0"0,0 0-129,0-15-2580,0 15-645,0 0-258,8 19-129,-8-19-258,8 27-129,-6-10 0,4 5-129,-4 0-129,2 8 258,-4 0-387,0 6 0,0 2-129,-2 1 0,-2 2-129,-1 1 129,0-2 0,1-3-129,-1-4 129,1-4-129,0-3 129,2-7 0,0-3 0,0-4 0,2-12 0,0 16 0,0-16 129,0 0-129,7 4-129,-7-4 258,12 0-129,-4-3 129,0-1-258,3 0 258,0 0-258,0 0 129,3 1 0,2 0 0,3 0 0,0 0 0,3 0 0,2 1 0,7-1 0,-5 2 129,6-1-129,-3 0 129,1 0-129,-2-1 0,-4 1 129,1-1 0,-6-1-129,-4 1 129,-3-2 0,-3 3 0,-9 2 0,12-8 0,-12 8 0,5-11 0,-5 11 0,0-10 0,0 10 129,0-21-258,0 6 129,0-3 0,-3-7-129,1-3 129,0-8 0,0-4 0,0-2 0,1-2 129,-1 3 0,0 1-129,0 4 258,1 3-129,-1 9-129,0 3 129,1 7-129,0 0 0,1 4-129,0 10 0,0 0-258,0 0-387,11 6-2193,-11-6-2322,4 21-129,-3-10-645,3 4-258</inkml:trace>
  <inkml:trace contextRef="#ctx0" brushRef="#br0" timeOffset="4643.2655">22288 11998 7740,'4'-19'5289,"-1"8"-516,-3 11 129,8 0-3483,-8 0-645,7 6-129,-5 6 0,6 8-258,-4 3 0,4 10-129,-4 1-129,1 8 129,-2-1-258,1 5 0,-4 2 0,0-1 0,2-5-129,-2-1 0,1-3 0,0-8-258,1-3-129,-1-8-387,9 8-3096,-10-27-903,10 20-516,-10-20-387</inkml:trace>
  <inkml:trace contextRef="#ctx0" brushRef="#br0" timeOffset="5002.2861">22166 12616 8514,'0'0'5031,"0"-11"129,9 11-1032,6-8-3096,8 7 129,0-7-387,6 7-129,-1-2-258,8 1 0,-5 0-129,2 2-129,-5-1 0,0 1 0,-1 0-129,-4 0 0,-3 0 0,-4 0-129,-3 0-387,-13 0-1548,13-9-2709,-13 9-387,0-13-516,0 2-258</inkml:trace>
  <inkml:trace contextRef="#ctx0" brushRef="#br0" timeOffset="5679.3248">22923 12163 7611,'-8'0'5160,"8"0"-258,0 0-129,0-20-3354,16 15-516,-1-4-258,11 3-129,-2-1-129,5 2-129,2 2-129,1 2 0,-3 1-258,-3-1-129,1 1-387,-11-3-2193,1 3-2064,-9 0-129,-8 0-387,0 0-258</inkml:trace>
  <inkml:trace contextRef="#ctx0" brushRef="#br0" timeOffset="5959.3408">22964 12306 6450,'6'20'5418,"3"-20"-387,8 1-258,-7-8-2838,18 7-516,-8-8-387,8 6-258,-6-5-129,2 3-258,-2-2-129,-3 1-258,-2 5-129,-3-3-387,3 6-1548,-7-3-2967,-1 1-129,-9-1-516,10 0-387</inkml:trace>
  <inkml:trace contextRef="#ctx0" brushRef="#br0" timeOffset="6806.3893">23839 11953 6063,'2'-13'5289,"7"-5"-129,-9 18-516,2-12-2451,-2 12-774,6 11-516,-1 7-129,-3 1-129,3 10-129,-5 3-129,1 5 0,0 6-258,0 0 0,-1 1 0,0 2-129,-1-5 0,1-2 0,0-6 0,0-4-129,0-3-258,3-10-129,4-1-387,-7-15-2451,0 0-1677,0 0-387,7-2-258,-7-13-258</inkml:trace>
  <inkml:trace contextRef="#ctx0" brushRef="#br0" timeOffset="7134.408">23575 12003 9288,'28'2'5160,"-3"-2"-129,-4-8-1161,19 7-2322,-5-14-387,15 9-387,0-4-129,8 1-129,0-2 0,4 4-129,-1-2-129,-4 1 0,0 2-258,-11-1-387,4 9-3870,-26-2-774,-9 7-516,-15-7-387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4:55.63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374 44 2322,'0'0'2322,"0"0"0,0 0-258,0 0-258,0 0-516,0-42 0,0 42-129,0 0 0,0 0-129,0 0-258,0-40 129,0 40-258,41 0 0,1-43-129,-1 43-129,3 0 0,-3-40-129,1 40 0,-1-42-129,42 42 129,-41-43 0,41 43-129,0-40 0,0 40 0,-42 0 0,45-43 0,-4 43 0,1-42 0,0 42-129,0 0 129,0 0-129,3 0 129,-3 0-129,0 0 0,-42 0 0,42 0 0,0 0 129,0 0-129,-42 0 0,45 42 0,-45-42 0,1 0 0,-1 43 129,1-43-129,-1 0 0,1 0 0,-42 40 0,41-40 0,-41 0 0,42 0 0,-42 0 0,0 0 0,0 0 0,0 0 0,0 0 0,0 0 0,0 0 0,0 0-129,0 0-258,0 0-387,0 0-774,0 0-2064,0 0-1032,0 0-129,0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33.19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-5 435 2193,'0'0'2580,"0"0"387,0 0-516,0 0-387,0 0-387,0 0-387,0-35-258,0 35 0,0 0-258,0 0 129,33-34-129,-33 34 0,33-32-129,-33 32 129,33-34-258,1 34 0,-1-34 0,0 2-129,1-2-129,32 34-129,1-34 0,-1 1 129,3-1-258,-3 34 129,34-34-129,0 2 0,0 32 0,2-34 0,-2 34 0,33 0 0,-33 0 129,2 0-129,-36 0 0,34 0 129,0 34-258,-33-34 129,1 0 0,-1 32 0,-34-32 0,34 34 0,-34-34 0,0 34 0,-33-34 0,33 0 0,-33 0 0,34 33 0,-34-33-129,0 0-258,0 0 0,0 0-258,0 0-774,0 0-1677,-34-33-1677,34 33-258,0 0-387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38.18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0 437 1935,'0'0'4386,"0"0"-387,0 0-1548,33-34-516,-33 34 0,0 0-774,34-32-129,-34 32-258,33 0-129,-33-35 0,33 35-129,-33-34 129,36 34-258,30-32 0,-33 32-129,34-34 0,-34 34-129,34-34 129,33 2 0,-32 32-129,-1-34 129,33 0 0,0 34 0,0-33-129,1 33 0,-1-34 0,0 34 0,33 0 0,-31 0 0,-2-34 0,0 34 0,-34 0 0,1 0 0,0 34 0,1-34-129,-1 0 129,-34 34-129,0-34 0,1 0 0,-1 33 129,-33-33-129,33 34-129,-33-34 129,0 0-129,0 0 0,0 0-387,-33 34-129,33-34-1161,0 0-2838,0 0-387,0-34-258,0 34-258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14.11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1971 774 1419,'0'0'4128,"0"-32"258,0 32-258,0 0-1548,0 0-774,0 0-387,0 0-516,0 0-258,0 0-129,0 0-129,35 32-258,-35 3 0,0-35 0,0 34-129,0-2 0,0 2 0,0-34 0,0 34 0,34-2 0,-34-32 0,0 34 0,0-34 0,0 0 0,0 0 0,0 0 0,33 34 0,-33-34 0,0-34 0,0 34 0,33 0 0,-33-34 0,34 34 0,-34-32 0,0-2 0,33 34 0,-33-34 0,33 2-129,-33 32 129,0 0-129,33-34-258,-33 34-1032,0 0-2580,0 0-387,34 0-129,-34 0-258</inkml:trace>
  <inkml:trace contextRef="#ctx0" brushRef="#br0" timeOffset="436.5554">2173 774 4644,'0'0'4257,"0"0"-258,0 35-387,0-35-2580,0 34 0,0-2-258,0-32-258,0 34-258,33 0 0,-33-34 0,0 32-129,33-32 0,-33 34 0,34-34-129,-34 0 129,33 0 0,-33 0-129,33-34 0,-33 34 129,0-32 0,34 32-129,-34-34 129,0 0-129,0 34 258,33-32-258,-33-2-258,0 34 0,0-35-645,0 35-1935,0 0-1419,0 0 0,0 0-516,0 0 388</inkml:trace>
  <inkml:trace contextRef="#ctx0" brushRef="#br0" timeOffset="872.1108">2508 809 3354,'33'0'4386,"-33"0"-129,0 0-129,0-35-2451,0 35-387,0 35-387,33-35-387,-33 34-129,0-34-129,34 32-129,-34 2 0,0-34-129,0 34-129,0-2 129,0-32 0,0 0-129,0 0 129,0 0-129,0 0 0,0 0 129,0 0 0,0 0 0,0-32-129,0 32 258,0-34-129,33 34 258,-33-34-129,0 34 0,0 0 0,0-32-129,0 32 129,33 0-129,-33 0 0,33 0-387,-33 0-387,0 0-1548,0 0-1677,34 0-387,-34 0-258,33 0 129</inkml:trace>
  <inkml:trace contextRef="#ctx0" brushRef="#br0" timeOffset="1120.1416">2841 774 2451,'0'0'4257,"0"0"0,0 35-129,0-35-2064,0 0-516,0 34-516,0-34-258,0 32-387,0 2-129,33-34 0,-33 34-258,0-34-129,0 32-387,0-32-774,0 0-2580,0 0-516,0 0 0,0 0-258</inkml:trace>
  <inkml:trace contextRef="#ctx0" brushRef="#br0" timeOffset="1336.1697">2874 608 8901,'0'-32'4386,"0"32"-258,-33 0-1290,33 0-2838,0 0-1806,0 0-2193,0 0-258,33 32-258,-33-32-129</inkml:trace>
  <inkml:trace contextRef="#ctx0" brushRef="#br0" timeOffset="1916.2433">3009 843 7224,'0'0'4773,"0"0"0,0 0-516,0 0-2838,0-34-516,0 34-258,33 0 0,1 0-387,-1 0-258,-33 0-516,33 0-645,0 0-3096,-33 0-387,34 0-129,-34 0-387</inkml:trace>
  <inkml:trace contextRef="#ctx0" brushRef="#br0" timeOffset="1676.2129">3076 542 6321,'0'0'4773,"0"34"-258,0-34-258,0 0-3225,0 32 129,0 2-387,0-2-387,0 2 0,0 0-258,0-2 0,0 3 0,0-1-129,0-2 0,0 2 0,0 0 129,33-2-129,-33-32 0,0 0-129,0 34 129,0-34-258,0 0-516,0 0-2709,0 0-903,0 0-258,33 0-258</inkml:trace>
  <inkml:trace contextRef="#ctx0" brushRef="#br0" timeOffset="2436.3094">3309 875 2322,'0'34'4644,"0"-34"-258,0 0 129,0 0-1419,35 0-1548,-35 0-129,33-34-516,-33 34-258,33 0-129,1-32-129,-34 32 129,0 0-258,33-34-129,-33 34 0,33 0 0,-33 0-129,0-35 129,0 35-129,0-32 0,0 32 0,-33 0 0,0 0-129,33-34 129,-34 34 0,1 0-129,33 0 129,-33 0 0,-2 0 0,35 34 0,-34-2-129,34-32 258,-33 35-129,33-1 0,0-2 129,0-32 129,0 34-129,0 0 129,33-34 0,-33 32 0,34-32 0,1 34 0,-2-34 0,-33 0 0,33 0 0,1 0-129,-1 0-129,0 0-129,-33 0-903,0 0-3612,34-34-129,-34 34-516,0 0-129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07.708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32 32 2322,'0'0'4386,"0"0"0,0 0-1161,0 0-774,0 0-645,0 0-516,0 0-258,-33-32-516,33 32 129,0 0-258,0 0-129,0 0 0,0 0 0,0 32 0,0 2-129,0-34 0,33 34 129,-33-2-129,0 3 0,0-1 0,0-2-129,0 36 0,0-36 258,0 36-258,33-35 0,-33 1 0,0 32 0,0-32 0,0 0 0,0-34 0,0 32 0,0 2 0,0-34 0,0 0-258,0 35 129,0-35-258,0 0-387,0 0-3483,0-35-387,0 35-258,0-34-387</inkml:trace>
  <inkml:trace contextRef="#ctx0" brushRef="#br0" timeOffset="5400.1857">-538 367 2322,'0'0'4386,"0"0"-129,0 0-903,0 0-903,0 0-516,0 0-645,0 0-258,0 0-129,0 0-258,0 0 0,0 0-258,35 0 0,-35 0-129,0 0-129,0 0 258,34 34-258,-1-34 0,-33 0-129,33 33 129,-33-33-129,34 0 0,-1 34 0,-33-34 0,33 0 0,-33 34 0,33-34 0,1 0 0,-34 32 0,0-32 0,33 0 0,-33 0-129,0 34 129,0-34 129,0 0-129,0 0-129,0 34 129,0-34 0,-33 32 0,-1-32-129,34 0 129,-33 34 0,0-34 0,33 35-129,-33-35 258,33 32-129,-34-32 0,34 0-129,0 34 129,0-34 0,0 0 0,0 0-387,0 0-129,0 0-903,0 0-3096,0 0-129,0 0-387,34 0-129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13473 7226 258,'33'-19'2709,"-10"9"-387,3-3 129,6 1-387,0-4-387,5 1-129,1-5-387,6 3-258,-4-3-258,8 1-129,-2-3 129,6 3-387,-1-3 129,7 3-129,-3-2 0,1 2 258,1 0-516,3 0 387,-7 2-387,0-2 258,-5 2-258,0 0 129,-2 2-129,2 0 0,-5-1 0,0 3 0,1-2 0,0 3-129,-2 0 258,-1 3-258,-1-3 258,-3 2-258,-5 1 129,-3 0-516,-2 4-1290,-4-3-2580,-6 0 129,-2 3-516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10.313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-4 27 1161,'0'34'1806,"0"-34"-387,0 0 0,0 0-258,0 0-129,0 0-387,0 0-129,0 0-258,0 0-129,0 0 129,0 0-258,0 0 0,0 0 0,0 0 0,0 0 0,0 0 129,0 0 0,0 0 0,0 0 387,0 0-258,0 0 129,0 0 129,0 0 0,0 0 0,34 0 0,-34 0 0,0 0-129,0 0 129,0 0 0,33 0 0,-33 0-129,0 0 129,33 0-129,0 0 0,1 0-129,1 0 129,-2 0 0,1 0-129,32 0-129,-33 0 129,34 0-129,0 0 0,-34 0 129,34 0-129,1 0-129,-35 0 129,34 0 0,0 0-129,-1 0 129,-33 0-129,34 0 0,-34 0 0,36 34 129,-36-34-129,0 0 0,34 0 129,-34 0-129,1 0 129,32 0-129,-33 0 0,1-34 129,-1 34-129,36 0 0,-36 0 0,0 0 0,0 0 0,34 0 129,-34 0-129,34 0 0,-34 0 0,34 0 0,1 0 0,-1 0 129,-1 0-129,1 0 129,-34-34 0,34 34-129,0 0 129,1 0 0,-1 0 0,-34 0-129,34 0 258,-1 0-258,1 0 129,-34 0-129,34 0 0,-32 0 0,31 0 0,-32 0 0,32 0 0,-32 0 0,-1 0 129,33 0-129,-32 0 0,-1 0 0,0 0 0,36 0 0,-36 0 0,0 0 0,1 0-129,-1 0 129,34 0 0,-34 0 0,0 0 0,0 0 0,1 0 0,-1 0 0,0 0 0,3 0 0,-3 0 0,0 0 0,0 34 0,1-34 0,-1 0 0,0 0 0,1 0 0,32 0 129,-32 0-258,-1 0 129,0 0 129,2 0-129,-1 0 0,-1 34-129,0-34 129,34 0 0,-34 0 0,0 0 129,1 0-258,-1 0 129,-33 0 0,33 0 0,1 0 0,-1-34-129,-33 34 129,33 0 0,-33 0 0,0 0 0,0 0 0,35 0 0,-35 0 0,0 34 0,0-34 0,34 0 0,-34 0 0,33 0 0,-33 0 0,0 0 0,33 32-258,-33-32 258,34 0-129,-34 0-387,33 0-645,-33 0-2967,0 0-387,0 0-258,33-32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5:01.24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6290-81 3225,'0'0'4128,"0"-40"-645,0 40-1032,42 0-387,-42-42-516,41 42-387,-41 0-129,42-43-387,-1 43 0,1-40-258,41 40 0,-39-43-129,38 43-129,1-42 258,0 42-258,0-40 0,42 40 0,-42 0 0,44 0 0,-44-43-129,41 43 129,-41 0 0,0 0-129,2 0 129,-2 0-129,0 0 129,0 0-129,-41 43 129,41-43-129,0 0 129,-42 0-129,44 0 0,-43 40 0,-1-40 0,1 0 0,-42 42 0,41-42 129,1 43-129,-42-43 0,41 0 0,-41 40 0,42-40 0,-42 0 0,0 0 0,41 43 0,-41-43 0,0 0-258,0 0-129,0 0-1161,0 0-2709,0 0-516,0 0-129,0 0-516</inkml:trace>
  <inkml:trace contextRef="#ctx0" brushRef="#br0" timeOffset="22539.8622">9247-163 4128,'0'0'4515,"0"0"0,0 0-2193,0 0-258,42 0-516,-42-43-516,0 43-129,41 0-258,1-40 129,2 40-258,-3-43 0,1 43-129,-1-42 0,42 42 0,0-40-129,0 40-129,0-43 0,44 43 0,-44-42 0,41 42-129,-41-40 129,42 40-129,-40 0 0,39 0 129,-41-43-129,0 43 0,-41 43 0,41-43 0,0 0 0,-42 40 0,3-40 0,-2 0 0,-1 42 0,1-42 0,-1 43 0,1-43-129,-1 0 129,-41 0 0,42 40-129,-42-40 0,0 0-258,0 0-387,0 0-1032,0 0-2967,0 0 0,0 0-516,0-40 0</inkml:trace>
  <inkml:trace contextRef="#ctx0" brushRef="#br0" timeOffset="-3276.416">3206 2 129,'0'0'3225,"0"0"-258,0 0-645,0 0-258,0-40-516,0 40 129,0 0-258,42 0-129,-1-43-387,3 43 129,-2 0-387,-1-40 0,1 40-258,-1-42 0,42-1 0,-42 43-129,42-40-129,-41 40 0,41-43 0,2 43 129,-43-42-129,41 42-129,0-40 129,0 40-258,-42 0 258,42 0-129,-41 0 0,43 0 0,-44 0 0,42 0 0,-41 0 0,41 0 0,0 0 129,0 0 0,-42 0 0,45 0-129,-3 40 129,-42-40 129,0 0-129,42 0 0,-41 0-129,-1 0 129,1 0 0,-1 42 0,-41-42-129,42 0 129,-1 0-129,-41 0 129,0 0-129,44 0 0,-44 0 0,0 0 0,0 0 0,0 43 0,0-43 0,0 0 0,0 0-258,0 0-258,0 0-903,0 0-2838,0 0-645,0 0 129,0-43-516</inkml:trace>
  <inkml:trace contextRef="#ctx0" brushRef="#br0" timeOffset="34559.8886">-2125 212 903,'42'0'3354,"-42"0"0,0 0-774,41 0-258,-41-43-387,42 43-387,-42 0-258,41 0-387,1-42 0,-1 42-387,0-40-129,42 40 0,-41-43-258,2 43 0,39 0 0,-42-42 0,42 42 0,-41 0-129,41 0 0,0 0 0,-42 0 129,42 0-129,2 0 0,-43 0 0,41 0 0,0 0 129,-42 0-129,42 0 0,0 0 0,-41 0 129,2 0-129,39 42 0,-42-42 129,1 0-129,-1 0 129,0 0-129,-41 43 0,42-43 258,-42 0-258,0 0 0,0 0 0,0 0-258,0 0-129,0 0-516,41 0-2322,-41 0-1032,0 0-258,0 0-258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20.665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33 0 129,'0'0'2580,"0"0"0,0 0 129,0 0-516,0 0-258,0 0-129,0 0-516,0 0 0,0 0-516,0 0 129,0 0-129,0 0-129,0 0 0,0 0-129,0 34-129,0 0 0,0-2 129,0 3-129,0-1 0,0 32-129,0 0 0,0 0-129,0 3 0,0-3 0,0 34 0,0-34-129,0 35 0,0-1-129,0-32 129,0-1 0,0-1 0,0 2 0,0-36 129,0 2-129,0-34 0,0 0 0,0 0-129,0 0-129,0-34 0,0 34-387,0 0-2064,0-32-1806,0-2-516,-33 34-258,33-34 259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22.709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0 34 774,'0'0'3870,"0"0"129,0 0-1548,33 0-387,-33 0 129,0 0-516,0 0-516,33-34-129,0 34-387,3 0-129,-3 0-129,0 0-129,1 0-129,32 0 0,-33 0 0,34 0 0,0 34 0,-1-34 129,3 0-129,31 0 0,-34 0 0,1 32-129,33-32 129,-32 0-129,32 0 129,-33 0-129,-1 0 0,1 0 0,33 0 129,-32 0-129,-1 0 129,-1 34-129,34-34 129,-33 0 0,-1 0-129,36 0 0,-35 0 129,-1 0-129,1 0 0,0 0 0,-1 0-129,3 0 129,-3 0 0,1 0 0,-34 0 0,34 0 0,-34 0 0,34 0 0,-34 0 0,35 0 0,-34 0 0,-1 34 0,0-34 0,34 0 0,-34 0 0,1 0 0,-1 0 0,0 0 0,0 0 0,1 0 0,-1 0 0,0 0 0,3 0 0,-36 0 0,33-34 0,0 34 0,0 0 0,-33 0 0,34 0-129,-34 0 129,0 0 0,33 0-129,-33 0 129,33 0 0,-33 0 0,0 0 0,0 34 0,0-34 0,34 0 0,-34 0 0,0 0 0,0 0 0,33 0-129,-33 0 0,0 0-903,0 0-3225,0 0-516,0 0-129,0 0-258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4:53.73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42 87 516,'0'-43'2709,"0"43"-774,0 0 129,0 0-387,0 0-258,0 0-258,0 0-129,0 0-258,0 0 0,0 0-387,0 0 0,0 0 129,0 0-258,0 43 0,0-43 0,0 0 129,-42 0-129,42 0 0,0 40 129,0-40-129,42 0 0,-42 0 0,0 42 129,0-42-129,41 0 0,-41 0 0,42 0 0,-42 0-129,0 0 0,0 0 129,41 0-258,-41 0 129,42-42 0,-42 42 0,0-40-129,0 40 0,0 0 129,0-43-129,0 43 129,0 0-129,0 0 129,0-42-129,0 42 0,-42 0 129,42 0-129,-41 0 0,41 0 0,0 0-129,0 0 129,-42 0 0,42 0-258,0 42-1032,0-42-2709,0 0-129,0 0-258,0 0-258</inkml:trace>
  <inkml:trace contextRef="#ctx0" brushRef="#br0" timeOffset="42643.4151">-375-163 6450,'0'0'4773,"0"0"-129,0 42-387,0-42-3096,0 0-129,0 0-129,41 0-258,-41 0-129,41 0 0,-41 40-258,42-40 0,-42 0 0,41 43-129,1-43-129,-42 0 129,0 0-129,0 0 0,41 40 0,-41-40 0,0 42 0,0-42 0,0 43 0,0-3 0,0-40 0,0 0 0,0 42 129,-41-42-129,41 43-129,-42-43 258,42 40-129,-41-40 0,-1 42 0,42-42 0,-41 0 0,41 0 0,0 43 0,0-43-129,0 0-258,0 0-1548,0 0-2451,0 0-516,0 0-129,0 0-645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4:56.17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2457-371 2709,'0'0'4257,"0"0"-129,0 0-1677,0 0-387,0 0-258,42 0-387,-42 0-516,0 0-258,0 0 0,41 0-258,-41 0 129,42 40-258,-42-40 0,0 42 0,41-42-129,-41 43 0,42-3-129,-42-40 0,0 43 0,41-43 0,-41 42 0,0-42 0,42 40 0,-42-40 0,0 0 0,0 43 129,0-43-129,-42 0 0,42 0 0,0 40 129,-41-40-129,41 0 0,-42 0 0,42 0 0,0 0 0,0 0 0,-41 0 0,41 0 0,0 0-129,0 0 129,0 0-387,0 0-258,0 0-1935,0 0-1806,0 0-258,0 0-258,0 0 129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4:58.55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5331-456 645,'0'0'4386,"-41"-40"129,41 40 129,0 0-1935,0 0-903,0 0-516,0 0-258,0 0-129,41 0-258,-41 0-129,0 40-129,42-40 0,-42 0-129,41 42-129,-41-42 0,42 43 129,-42-43-129,41 40 0,-41 2-129,44-42 0,-44 43 0,42-43 129,-42 40-129,0 3 0,0-43 0,0 42 0,41-42 0,-41 40 0,0-40 0,-41 0 0,41 0 0,0 43 0,0-43 129,-42 0-129,42 0 0,0 0 0,-44 0 0,44 0 129,-41 0-129,41 0 0,0 0 129,0 0-129,0 0 0,0 0 0,0 0-129,0 0-129,0 0-516,0 0-2322,0 0-1290,0 0-516,0 0-516,0 0 0</inkml:trace>
  <inkml:trace contextRef="#ctx0" brushRef="#br0" timeOffset="1507.6905">5915-81 645,'0'0'3225,"0"0"-129,0 0-645,-42 0-387,42 0-387,0 0-387,0 43-258,0-43-258,0 0-258,0 0 0,-41 40-129,41-40 0,0 42 129,0-42-258,0 0 0,0 43 129,41-43-129,-41 0 0,0 40 0,0-40-129,42 0 0,-1 0 0,-41 0-129,41 0 129,1 0-129,-42 0 0,44 0 129,-44 0-129,0-40 0,0-3 0,0 43 0,0-42 0,0 42 0,-44 0 0,44 0 0,-42 0 0,42-40 0,-41 40 0,0 0 0,41 0 0,0 0 0,-42 0 0,42 0-258,0 0-645,0 40-3096,0-40-516,0 0 0,42 0-387</inkml:trace>
  <inkml:trace contextRef="#ctx0" brushRef="#br0" timeOffset="3363.9272">8498-414 3999,'42'0'4386,"-42"0"0,0 0-1935,0 0-516,0 0-516,0 43-387,0-43-258,0 0-129,41 0-129,-41 0 129,0 40-258,42-40-129,-42 0 129,41 42-258,-41-42 129,0 0-129,42 43 0,-42-43 0,0 0-129,0 0 129,41 40-129,-41-40 129,0 43-129,0-43 0,0 0 0,0 0 129,0 0-129,0 42 0,0-42 0,0 0 258,0 0-258,0 0 0,-41 0 0,41 0 0,-42 0 129,42 0-129,-41 0 0,41 0 0,-42 0 0,42 40 0,0-40 0,-41 0 0,41 0 0,-42 0 0,42 0 0,0 0 0,0 0-129,0 0 129,0 43-516,0-43-258,0 0-3096,0 0-903,0 0 0,0 0-516</inkml:trace>
  <inkml:trace contextRef="#ctx0" brushRef="#br0" timeOffset="4184.0313">8957-121 258,'0'0'3999,"0"0"258,0 0-1290,0 0-387,0 0-903,0 0-258,0 40-516,0-40 0,0 0-387,0 0-129,-41 43 0,41-43-258,0 40 129,0-40-129,41 42 129,-41-42-258,0 0 129,0 0 0,0 0 0,0 0-129,42 43 129,-42-43-129,0 0 0,0 0 129,41-43-129,-41 43 0,0 0 0,0 0 258,41-42-258,-41 42 0,0-40 0,0 40 129,0 0-129,0 0 0,0-43 0,0 43 0,-41 0 0,41 0 0,-41 0 0,41 0-387,-42-40-129,42 40-1419,0 0-2580,0 40 0,0-40-516,0 0 0</inkml:trace>
  <inkml:trace contextRef="#ctx0" brushRef="#br0" timeOffset="25687.7619">11207-539 6063,'0'0'4902,"0"0"-258,0 0-258,0 0-3612,0 0-258,41 0 129,-41 43 0,42-43-258,-1 40-129,1-40-129,-42 42 0,41-42 0,0 43 0,-41-43-129,42 40 129,-42-40-129,0 42 0,0-42 0,0 0 129,0 0-129,0 43 0,0-43 129,-42 0-129,42 0 0,-41 0 0,41 0 0,-41 0 0,41 40 0,-42-40-129,42 0-258,0 0-516,0 0-3612,0 0-129,0 0-387,0 0-258</inkml:trace>
  <inkml:trace contextRef="#ctx0" brushRef="#br0" timeOffset="26355.3467">11455 44 2193,'-41'0'4644,"41"0"-129,-41 43-645,41-43-1548,0 40-387,-42-40-516,42 42-387,0-42-387,0 43-258,0-43 0,42 0 0,-42 0-129,41 0-129,-41 0 0,41 0 0,1 0-129,-42-43 258,41 43-258,-41-42 0,0 2 0,0 40 0,0-43 129,0 43-129,0-42 0,0 42-129,-41 0-258,41 0-258,-42 0-1677,42 0-2193,-41 42-387,0-42-516,41 43 129</inkml:trace>
  <inkml:trace contextRef="#ctx0" brushRef="#br0" timeOffset="95059.071">13709-496 516,'0'0'4515,"0"0"387,0 0-387,0 0-1419,34 0-1677,-34 0-258,33 0-258,-33 34-258,33-34 0,-33 0-387,33 34 0,1-2-129,-34-32 0,33 34-129,-33-34 129,33 34-129,-33-1 129,0 1-129,34-34 129,-34 34 0,0-2-129,0-32 129,0 34-129,0-34 129,-34 0 0,34 0-129,0 0 129,0 0-129,-33 0 0,33 0 0,-33 0-129,33 0-258,0 0-645,0 0-3483,0 0-258,0 34-258,0-34-516</inkml:trace>
  <inkml:trace contextRef="#ctx0" brushRef="#br0" timeOffset="95755.1594">14077 40 3225,'0'0'4515,"0"0"-129,0 0-1806,-33 34-645,33-34-387,0 0-387,0 32-387,0-32 0,0 34-387,0-34 258,0 34-387,0-34 129,33 0-129,1 0-258,-34 0 129,33 0-258,0 0 129,-33 0-129,34-34 258,-34 34-387,0-34 258,33 34 129,-33-32-129,0 32 0,-33 0-129,33 0-129,-34-34-645,34 34-1161,-33 0-2580,0 0 0,-1 0-645,1 34 517</inkml:trace>
  <inkml:trace contextRef="#ctx0" brushRef="#br0" timeOffset="102486.5141">16819-127 3354,'-33'0'4644,"33"0"-258,0 0-1419,0 0-774,0 0-387,0 32-645,0-32-516,0 0 129,0 0-387,0 34 0,0-34-258,33 35 129,0-35-129,-33 32-129,34-32 0,-34 0 129,33 0-129,0 0 0,-33 0 0,34-32 0,-34 32 0,0-35 0,0 35 0,0-34 0,0 34-129,0-32 129,-34 32 0,34 0 0,-33 0 0,33 0 0,-33 0-129,-1 0-129,34 0-516,0 32-3612,0-32-129,-33 0-387,33 0-129</inkml:trace>
  <inkml:trace contextRef="#ctx0" brushRef="#br0" timeOffset="100998.8252">16116 275 3999,'0'0'4644,"0"0"258,0 0-645,0 0-2322,0 32-387,0-32-258,0 0-516,-33 34-258,33 0-129,0-2 129,0 2-258,0 0 0,33-2-129,-33-32 129,0 35-129,33-1 0,1-34 0,-34 0-129,35 0 0,-2 0 129,-33-34-129,33 34 129,1-35-129,-34 35 0,33-32 0,-33-2 0,0 0 0,0 34 0,0-32 0,0 32 0,0-34 0,0 34 129,0 0-129,0 0 0,0 34 129,0-34-129,0 32 0,0-32 129,0 34-129,0 0 0,0-2 129,0-32-129,0 35-129,33-35-129,-33 0-258,0 34-516,0-34-2967,34 0-774,-1 0-258,-33 0-516</inkml:trace>
  <inkml:trace contextRef="#ctx0" brushRef="#br0" timeOffset="101391.3751">16753 341 7740,'-34'-34'5031,"34"34"-258,-33 0-258,-2 0-3612,35 0-129,-34 34-129,34-34-129,-33 0-258,33 34 0,0-34-129,0 32 0,33-32 0,-33 34-129,34-34 0,1 34 0,-35-34 129,33 32-129,-33-32-129,0 35 129,0-35 0,34 34 0,-34-34 0,-34 32-129,34-32 129,-33 0 0,33 0-129,-35 34 129,35-34-129,-34 0-129,34 0-129,-33 0-387,33 0-903,-33 0-2967,33 0-129,0 0-387,0-34 0</inkml:trace>
  <inkml:trace contextRef="#ctx0" brushRef="#br0" timeOffset="101818.9294">16886 507 6708,'66'0'5160,"-66"-32"-387,34 32-258,-1 0-3096,0 0-258,0-34-258,-33 34-258,36 0-258,-3-34 0,-33 34-258,0 0 0,33-32-129,-33 32 0,0 0 129,0 0-129,0 0 0,0 0 0,-33-34-129,33 34 129,-33 0 0,-3 0 0,36 0 0,-33 0-129,0 34 129,0-34 0,33 32 129,-34 2-129,34 0 129,0-2-129,0 3 129,0-1 0,34-2 0,-34-32-129,33 34 0,0-34-258,0 0-387,3 0-4128,-3 0-129,-33-34-129,33 34-645</inkml:trace>
  <inkml:trace contextRef="#ctx0" brushRef="#br0" timeOffset="100047.2044">16318-462 6321,'0'0'5418,"33"-34"-387,-33 34-387,33 0-3096,-33 0-516,34 0 0,-34 34-387,33-34-129,0 34-258,-33-34 0,34 32-129,-34 2 0,33 0-129,-33-1 0,0 1 0,33 0 129,-33-2-258,0 2 129,0 0 0,0-2 0,0-32 0,-33 34 0,33-34 0,-33 0 0,33 35 0,-34-35 0,34 0 0,-33 0 0,33 0 0,-33 0-129,33 0-129,0 0-387,0 0-3096,0 0-1290,0 0 0,0 0-774</inkml:trace>
  <inkml:trace contextRef="#ctx0" brushRef="#br0" timeOffset="103478.6401">17154-161 3225,'0'0'3999,"0"0"-1290,0 0-516,0 0-129,0 0-387,0 0-258,33-34-258,-33 34-258,34 0-129,-1-32 0,0 32 0,34-34 0,-34 34-129,34-34-129,34 34 0,-34-33 0,33 33-129,-34 0-258,34 0 129,2 0-129,-35 0-129,33 0 129,-34 0-129,1 0 129,-1 33-129,1-33 0,-32 34 0,32 0 0,-34-34 0,0 32 0,1 2 0,-1-34 0,-33 34 0,33-34 0,-33 0 129,34 32-129,-34-32-129,0 0 0,0 0-129,0 0-387,0 0-774,0 0-3225,0 0-129,0-32-516,0 32-129</inkml:trace>
  <inkml:trace contextRef="#ctx0" brushRef="#br0" timeOffset="103934.698">18658-295 5160,'0'0'5160,"0"0"-258,0 0-258,0 0-3096,33 0-387,1 0-258,-1 0-129,-33 0-258,33 0-129,0 34-258,-33-34 0,34 34-129,-34-34 0,35 32 0,-35 2 129,0-34-129,33 34 0,-33-2 0,0-32 0,0 34 0,-33 1 0,33-3 0,-35-32 0,35 34 0,-34-34 0,34 34 0,-33-34 0,33 0 0,-33 0 0,33 32 0,-33-32 129,33 0-129,0 0 0,0 0-129,0 0 0,0 0-387,-34 0-1548,34 0-2322,0 0-645,0 0-129,34 0-387</inkml:trace>
  <inkml:trace contextRef="#ctx0" brushRef="#br0" timeOffset="104858.8154">19126 74 903,'0'0'3225,"0"0"129,0 0-645,0 0-387,0 0-387,0 0-387,-33 0-258,33 32 0,0-32-387,-34 0-129,34 0 0,0 34-258,0 0 258,0-34-516,0 0 258,34 32-387,-1-32 129,-33 0-129,33 0-258,-33 0 129,34 0-129,-34-32 258,0 32-387,33 0 258,-33-34-258,0 0 258,0 34-129,0-32 0,0 32 0,-33 0-129,33 0-129,-34 0-516,34 0-774,-33 0-2580,33 0-387,-33 32-258,33-32 258</inkml:trace>
  <inkml:trace contextRef="#ctx0" brushRef="#br0" timeOffset="105470.8931">19361 40 1806,'0'0'4128,"0"-34"645,33 34-645,1 0-2193,-1-32-645,0 32 129,0-35-516,34 35-258,-34-34 0,34 34 0,1 0-129,-1-32-258,0 32 0,-1 0 0,1 0-129,-1 0 0,1 32 0,2-32-129,-36 0 0,33 34 0,1-34 0,0 35 129,-34-35-129,0 32 0,0-32 129,1 0-129,-1 34 129,2-34 129,-35 0-258,0 0 0,34 34 0,-34-34 0,0 0-258,0 0 0,0 0-387,0 0-903,0 0-2967,0-34-387,0 34-129,0 0-258</inkml:trace>
  <inkml:trace contextRef="#ctx0" brushRef="#br0" timeOffset="105882.9454">20665-127 4386,'0'0'5031,"0"0"-129,0 32-258,0-32-3096,0 0-129,34 34-387,-1-34-258,0 35-129,-33-35-258,33 0-129,-33 32 0,34-32-129,-34 34 0,0-34-129,0 34 129,0-34-129,0 32 0,0-32 129,0 34-129,0-34 0,-34 34 258,34-34-258,0 32 387,-33-32-387,33 0 258,-33 0-129,0 34 129,33-34-129,-34 0 0,-1 0 0,35 0-258,0 0 0,0 0-516,0 0-2967,0 35-1419,0-35 129,0 0-645</inkml:trace>
  <inkml:trace contextRef="#ctx0" brushRef="#br0" timeOffset="107106.6008">21065 275 3999,'-34'0'4515,"34"0"129,-33 32-1161,0-32-1290,33 34-516,0-34-258,0 0-387,0 0-387,0 34 0,0-34-129,0 32-129,33-32-129,-33 0 0,33 0-129,1 0 129,1 0-129,-35 0 0,33-32-129,-33 32 129,0 0 0,34-34-129,-34 34 0,0-34 0,0 34 129,0 0-129,-34-32 0,34 32-129,-33 0 129,-2 0-129,35 0-258,-34-35-774,34 35-3612,0 0 129,0 0-774,0 35 129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5:34.87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-2335 212 774,'0'0'3483,"0"0"387,0 0-1290,-41 0-516,41 0-387,0 40-516,0-40-129,-42 0-258,42 42-258,0-42 129,0 0-258,0 43-129,0-43 129,0 40-129,0 2 0,0-42-129,42 43 129,-42-43-129,0 0 0,41 40 0,-41-40-129,42 0 0,-42 0 129,41-40-129,-41 40 0,0 0 0,44-43 0,-44 43 0,0-42 0,0 42 0,0 0 0,0 0-129,-44-40 129,44 40-129,0-43-129,0 43-258,-41 0-774,41 0-2709,0 0-258,-42 0-129,42 0-129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4:57.08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2916 2 774,'0'0'2580,"0"42"-258,0-42 0,0 0-516,0 0-258,0 0-387,-42 43 129,42-43-516,0 0 129,0 0-258,0 39 129,0-39-258,0 42 0,0-42 0,42 43-129,-42-43-129,0 0 0,41 0 0,1 0-129,-42 0 0,41 0 0,-41 0-129,42 0 129,-1-43-129,-41 43 0,0-42 0,42 42 0,-42-39 129,0 39-129,0-43 0,0 43 0,-42 0 0,1-42 0,41 42 0,-42 0 0,1 0 0,41 0 0,-42 0 0,42 0-129,0 0-258,-41 0-645,41 0-2322,0 0-903,0 0-129,0 42-129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05.745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-2441 2314 2322,'0'0'3612,"0"0"258,0 0-1290,0 0-258,0 0-516,0 0-516,0 0-258,0 0-258,0 0-258,0 32-129,0-32 0,0 34-129,0 0-129,0 32 0,0-32 0,0 33-129,0-1 0,33-32 0,-33 32 129,0 2-258,0-36 129,0 36 0,0-35 0,0 1 0,0 32 0,0-66-129,0 34 129,0-34 0,34 34 0,-34-34 0,0 0 0,0 0-129,0 0 0,0 0-645,0-34-2580,0 34-903,0-34-258,0 2-387</inkml:trace>
  <inkml:trace contextRef="#ctx0" brushRef="#br0" timeOffset="6107.7756">-1906 2747 645,'0'0'1032,"0"0"-258,0 0-258,0 0-387,0 0-129,0 0 129,33-32-129,-33 32 258,0 0 258,0 0 258,0 0 258,0 0 387,0 0-129,0 0 258,0 0 258,0 0-387,0 0 0,0 0-129,0 0-258,0 0-129,0 0-129,0 0-258,0 0-129,0 0-129,0 0 129,-33 0-129,33 0 0,0 32 0,0-32 0,-34 0-129,34 0 0,-33 0 0,33 34 129,-35-34-129,35 0-129,-34 0 129,34 34-129,-33-34 129,33 0-129,0 32 0,0-32 0,-33 0 0,33 0 0,-33 0 0,33 0 0,0 0 0,0 34 0,0-34 129,-34 0-129,34 0 0,0 0 0,0 0 129,-33 0-129,33 0 129,0 0-129,0 0 0,0 34 129,0-34-129,0 0 0,0 0 129,0 0 0,0 33-129,0-33 258,33 34-129,-33-34 0,34 0 0,-34 34 129,33-34-129,-33 32 0,33-32 0,0 34-129,-33-34 0,34 0 0,-34 0 0,0 34 0,0-34-129,35 0 0,-35 0-387,0 32-516,33-32-3354,-33 0-387,34 0-129,-34 0-516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18068 6520 2451,'11'7'2709,"7"2"-387,0 2-258,0-3-258,7 5-387,-2-1-258,12 5-387,-5-3 129,9 7-387,-2-6 129,6 5-258,2 1-129,3 1 129,-3 0-129,4-1 129,0 1-258,-1 0-129,-2 0 129,-2 0-258,-3-1-258,-7-5-1548,-2 1-2193,1 3-387,-8-4-129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34.937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-3593-1413 6708,'0'-32'5031,"33"-2"-516,-33 34-129,0 0-3483,0 0 0,0 0-387,0 0-129,33 0-258,-33 34 0,0-34 0,0 32 0,34 2-129,-34-2 0,0 2 0,0 0 0,33-34 0,-33 32 0,0-32 0,0 0 0,33 35 0,-33-35 0,33-35 0,-33 35 0,34 0 0,-34-32 129,33-2-129,-33 34 0,33-34 0,-33 34 0,34-32-129,-34 32-258,0-34-387,33 34-1677,-33 0-2064,35 0-258,-35 0-516,0 0 258</inkml:trace>
  <inkml:trace contextRef="#ctx0" brushRef="#br0" timeOffset="452.0574">-3294-1479 5031,'0'0'5160,"0"0"-516,0 0 0,0 34-3225,0-34-387,0 32-258,0 2-258,34-34-129,-34 32-258,0 2 0,33-34 0,-33 34-129,35-2 129,-35-32-129,33 0 129,-33 35-129,34-35 0,-34 0 129,33 0-129,-33-35 258,33 35-258,-33-32 0,34-2 129,-34 0-129,33 2 0,-33 32 0,0-34 129,33 2-129,-33 32-129,0 0 129,0-34-516,0 34-129,0 0-1032,0 0-2967,0 34-258,0-34-129,0 32-387</inkml:trace>
  <inkml:trace contextRef="#ctx0" brushRef="#br0" timeOffset="871.6107">-2826-1413 5160,'0'0'5031,"0"0"-387,0 0-258,34 0-3225,-34 0-516,0 34 0,35-2-129,-35 2-387,0 0 0,0-2-129,0 3 0,0-35 0,0 34 0,0-2 0,0-32-129,0 0 129,0 0 0,0 0-129,0 0 129,0-32 0,0 32 0,33-34 0,-33-1 129,0 3 0,0-2 129,0 34 0,33-34 0,-33 2-129,0 32 129,0 0 0,34-34-129,-34 34-129,33 0-387,-33 0-516,0 0-2064,0 0-1677,33 0-258,-33 0-387,34 34 388</inkml:trace>
  <inkml:trace contextRef="#ctx0" brushRef="#br0" timeOffset="1079.6371">-2524-1379 5160,'0'0'4902,"0"0"-129,33 0-1032,-33 0-2064,0 32-258,0-32-258,0 0-516,0 34-129,0 0-258,0-34-258,0 0-387,0 32-1419,0-32-2838,0 35 0,0-35-645,0 0 0</inkml:trace>
  <inkml:trace contextRef="#ctx0" brushRef="#br0" timeOffset="1284.1625">-2358-1614 5160,'0'-32'5289,"-33"32"-387,33 0-387,-33 0-1806,33 0-2838,0 0-1419,0 0-2580,0 0-516,0 0-258,33 0-387</inkml:trace>
  <inkml:trace contextRef="#ctx0" brushRef="#br0" timeOffset="1575.7001">-2223-1646 7482,'0'0'5031,"0"0"129,34 0-387,-34 0-3612,0 32 0,0 2-516,0 0-129,0-2-129,0 3-129,0-1-129,0-2-129,0 2 0,0 32 0,0-32 0,0-2-129,0 3-258,0-35-258,0 34-903,0-2-3096,0-32-387,0 0-258,0 0-258</inkml:trace>
  <inkml:trace contextRef="#ctx0" brushRef="#br0" timeOffset="1795.7281">-2256-1313 8643,'0'-34'5289,"0"34"-258,0 0-387,33 0-3870,1 0 129,-34 0-387,33 0-387,0 0-258,1 0-387,-34 0-1032,33 0-3096,0 0-258,-33 0-258,0 0-516</inkml:trace>
  <inkml:trace contextRef="#ctx0" brushRef="#br0" timeOffset="2252.2859">-1956-1313 5676,'33'0'5289,"-33"0"-387,0 0-129,0 0-2709,35 0-774,-1-34-129,-1 34-516,-33 0 0,33 0-258,1-32-129,-34 32 0,33 0-129,-33-34 0,33 34-129,-33 0 129,0 0-129,0-32 0,0 32 0,-33-34 0,33 34-129,-33-35 129,33 35 0,-34 0 0,1 0-129,0 35 129,33-35 0,-34 34 0,-1-2 0,35-32 0,0 66 129,-33-32 0,33 0 0,0-2 129,33 3-129,-33-1 0,35-34 0,-1 32 0,-1-32 0,0 0-129,1 0-258,-34 0-387,33 0-1548,0-32-2967,0 32 129,-33-34-645,0-1-258</inkml:trace>
  <inkml:trace contextRef="#ctx0" brushRef="#br1" timeOffset="1.89573E6">-3427-175 1419,'0'0'1548,"0"0"129,0-34 129,0 34 129,0 0-129,0 0 0,0 0 0,0 0-387,0 0-129,0 0-129,0 0-129,0 0-258,0 0 0,0 0-258,0 0-129,0 0 0,0 0 129,33 0-258,-33 0 129,34 34-258,-1-34 129,-33 0-129,33 0 0,1 0 0,-1 32-129,-33-32 129,35 0-129,-2 0 0,-33 0 129,34 35-258,-1-35 129,-33 0 0,0 0 129,33 34-129,-33-34 0,0 0 0,0 0 129,0 32-129,0-32 0,0 0 129,0 0-129,0 0 0,0 0 0,-33 34 0,33-34 129,0 0-129,-33 0 0,-1 32 0,34-32 0,-33 34 0,33-34 0,0 0 0,-35 34-129,35-34 129,0 32 0,0-32 0,-33 0 0,33 0-129,0 0-387,0 0-2451,0 0-1677,0 0-258,0 0-387,33 0-257</inkml:trace>
  <inkml:trace contextRef="#ctx0" brushRef="#br1" timeOffset="1.88803E6">-2859-175 516,'0'0'1419,"0"0"129,0 0 0,0 0 129,0 0 0,0 0-129,0 0 0,0 0-258,0 0 129,0 32-258,0 3 129,0-1-387,0-2 129,0 2-387,0 32-129,0-32 0,0-2-129,0 37 0,0-37-258,0 2 129,0 0-129,0-2 0,0-32-129,0 34 0,0-34 0,0 0 0,0 34 0,0-34-129,0 0-129,0 0-258,0 0-774,0-34-3096,0 34-258,0 0-258,0 0 0</inkml:trace>
  <inkml:trace contextRef="#ctx0" brushRef="#br1" timeOffset="1.85353E6">51 24 1032,'0'0'3354,"0"-32"-258,0 32-645,0 0-258,0 0-258,0 0-387,0 0-258,0 0-387,0 0-129,0 32-129,0-32-258,0 34 0,0 0-129,0-2 0,0 3 0,0-1 0,-33 32-129,33 0 129,0 2-258,0-1 258,0-1-258,0 2 0,0-2 0,0-32 258,0 33-258,0-1 0,0-32 129,0 0 0,0-2-129,0 2 129,0-34-129,0 0 0,0 0 0,0 0-129,0 0-387,0 0-1161,0 0-2580,0-34-258,0 34-387,0-32-258</inkml:trace>
  <inkml:trace contextRef="#ctx0" brushRef="#br1" timeOffset="48967.7182">552 325 2967,'0'-32'3741,"34"32"-387,-34 0-645,0 0-645,0 0-129,0 0-645,0 0-129,0 0-387,0 0-129,0 0-129,0 0-129,0 0 129,0 0-258,-34 0 0,34 0 0,-33 32-129,33-32 0,-33 0-129,0 34 129,-1-34-129,34 0 0,-33 34 0,0-34 129,-3 0-258,3 32 258,0-32-129,33 0 0,-33 0 129,33 0 0,0 35 0,0-35-129,-34 0 129,34 0 0,34 34 0,-34-34 129,0 0 0,33 32-129,-33-32 0,33 34 0,-33-34-129,33 34 0,3-34 0,-36 32 0,33-32 0,-33 0 0,33 34 0,-33-34-129,34 0-129,-1 0-258,-33 0-516,33 0-3483,-33 0-258,33 34-387,-33-34-258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7:25.197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-1 0 645,'0'0'3741,"0"0"-387,0 0-387,0 0-516,0 0-387,0 0-516,0 0-387,0 0-129,0 35-258,0-35-129,0 0-129,0 0 0,33 0 129,-33 0-258,33 0-129,-33 0 0,0 0 0,0 0-129,33 0 0,1 0 0,-34 34 0,33-34-129,2 0 129,-35 0-129,34 32 129,-1-32-129,-33 0 0,33 34 0,0-34 129,-33 0-129,0 0 0,34 0 0,-34 0 0,0 0 129,0 34-129,0-34 0,0 0 0,0 0 0,0 0 0,0 0 0,0 0 0,0 32 0,0-32 0,-34 0 0,34 0 0,0 0 0,0 0 0,-33 34 0,33-34 0,-33 34 0,33-34 0,-33 33 0,33-33 129,-34 34-258,-1-34 129,35 0 0,-33 34 129,33-34-129,-34 0 0,34 0 0,-33 0 0,33 0 0,0 0 0,0 0 0,0 0 0,0 0-129,0 0 0,0 0-258,0 0-387,0 0-3096,0 0-903,0 0-387,0 0-387</inkml:trace>
  <inkml:trace contextRef="#ctx0" brushRef="#br0" timeOffset="1352.1715">-1 201 1,'0'0'3869,"0"0"-515,0 0-774,0 0-258,0-32-387,0 32-387,33 0-258,-33 0-387,0 0-129,33 0-258,-33 0 0,33 0-258,-33 0 0,0 0-129,0 0 0,34 0 0,-34 0 0,33 0 0,-33 0-129,0 0 0,0 0 129,35 0-258,-35 0 0,0 0-516,0 0-1935,0 0-1806,0 0-258,0 0-387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09T23:36:25.901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-8611-1545 2709,'0'-35'4515,"0"35"-516,0 0-1419,0 0-516,0 0-387,0 0-387,0 0-387,0 0-129,0 0-258,0 0 0,0 0 129,0 35-258,-33-35-129,33 32 129,0 2-129,0-34 0,-33 35 0,33-3 0,0 3 129,0-3-258,33-32 0,-33 34 129,0-34-129,33 35 0,1-35 0,-34 0-129,35 0 0,-2 0 129,1 0-129,-34 0 0,33-35 0,0 35 0,-33-34 0,0 34 0,33-32 0,-33-3 0,0 3 0,0-3 0,0 35 0,0-34 0,0 2 0,0 32 0,0-35 0,0 35 0,0 0 0,0 0 0,0 0 0,0 0 129,0 35-129,0-3 0,0 2 0,0 1 129,0-3-129,0 3 0,0-3 0,0-32 129,34 34-129,-34-34-129,0 0-258,0 0-516,33 0-2967,-33 0-903,33 0-129,-33 0-516</inkml:trace>
  <inkml:trace contextRef="#ctx0" brushRef="#br0" timeOffset="564.0716">-7974-1513 3612,'0'0'4773,"0"-32"-129,0 32-258,0 0-2580,0 0-903,0 0 129,0 0-129,0 0-387,-33 0-129,33 0 0,-34 0 0,34 32 0,-33-32-129,33 0 258,-33 34-387,33-34 129,-36 0-129,36 0 0,0 35-129,0-35 129,36 0-129,-36 0 0,33 0 0,-33 32 0,33-32 0,1 0 0,-34 0 0,0 0 0,33 35-129,-33-35 129,0 0 0,0 0 0,0 32-129,0 2 129,0-34-129,0 0 129,-33 35 0,33-35-129,-34 32 129,34-32 0,-33 0 0,33 0 0,0 0 0,-33 0 0,33 0-129,0-32-516,0 32-258,0 0-2967,0 0-645,0 0-516,0-35-387</inkml:trace>
  <inkml:trace contextRef="#ctx0" brushRef="#br0" timeOffset="1156.1468">-7841-1412 5547,'33'0'4773,"-33"0"0,0 0-516,0 0-3225,34 0-129,-34 0 129,33 0-516,-33 0 0,33-32-258,-33 32 129,34 0-258,-34 0 129,0-35 0,0 35 0,35 0-129,-35 0 0,0-34 0,0 34 0,0 0-129,0 0 129,0-32-129,0 32 0,0 0 0,0 0 0,-35-35-129,35 35 129,-34 0 0,34 0 0,-33 0 0,0 0 0,33 0 0,-34 35 0,1-35 129,33 32-129,-33 2 0,33 1 129,0-35 0,0 32 0,0 3 0,0-3 0,0-32 0,33 34 129,0-34-129,-33 0 129,34 35 0,-1-35-129,0 0 0,1 0 0,1 0 0,-2 0-129,-33 0-129,33 0-258,-33 0-516,34-35-3999,-34 35 129,0 0-645,0 0-258</inkml:trace>
  <inkml:trace contextRef="#ctx0" brushRef="#br1" timeOffset="1.89984E6">-7539-375 2967,'0'-35'3354,"0"35"-516,0 0-645,0 0-258,0 0-387,0 0-258,0 0-129,0 0-387,0 0 0,0 67-129,0-33-258,0 0 129,0 32-129,0 0 0,0-31 0,0 31 129,0 0-258,0 2 0,0-36-129,0 3 0,0-1-129,0-2 0,0-32 129,0 0-129,0 0 0,0 0-129,33 0-387,-33 0-258,0 0-1806,0 0-2064,33-32-129,-33 32-516</inkml:trace>
  <inkml:trace contextRef="#ctx0" brushRef="#br1" timeOffset="1.90349E6">-7105-74 903,'0'0'2709,"0"0"129,0 0-258,0 0-258,0 0-387,0 0 0,0 0-387,0 0-258,0 0-129,0 0-258,0 0-258,-33 0-129,33 0-129,0 0 0,-33 32-129,33-32-129,-33 0 0,33 0 0,-36 34-129,36-34 129,-33 0 0,33 32-129,-33-32 0,-1 34 129,34-34-129,0 0 129,-33 0-129,33 0 0,0 34 0,0-34 129,0 0-129,0 0 0,0 32 129,0-32-129,33 0 129,1 0-129,-34 35 129,33-35 0,-33 0 0,33 0 0,3 34-129,-36-34 129,0 0-129,0 0 0,33 32 0,-33-32 0,33 0-258,-33 0-387,33 34-1806,-33-34-2322,34 0-129,-34 0-516,0 0-129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08:08.176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0 162 1935,'0'0'3354,"0"0"-129,0 0-903,0 0-258,0 0-516,0 0-129,0 0-258,33 0-258,-33 0 0,33 0-129,3 0-129,-3 0 0,0 0-129,0 0 0,34-34-129,0 34-129,-34 0 0,33 0-129,1 0 129,2 0-129,-3 0 0,1 0 0,-1 0 0,1 0-129,-1 0 129,1 0-129,2 0 129,-3 0-129,1 0 0,-1 0 0,1 0 129,0 0-129,1 0 129,-35 0-129,34 0 0,0 0 129,-1-34-129,1 34 0,-1 0 0,3 0 0,-3 0 0,1 0 0,0 0 0,-1-32 0,1 32 258,-1 0-258,3 0 0,31 0 0,-34 0 129,1-34-129,33 34 0,-34 0 0,36 0 0,-2 0 0,-33 0 0,32 0-129,-32 0 129,2 0 129,30 0-129,-32 0 0,0 0 0,-34 0 0,34 0 0,-34 0 0,35 0 0,-34 0 0,-1 0 0,0 0 0,1 0 0,-1 0 0,0 0 0,0 0 0,-33 0 0,34 0 0,-34 0 0,33 0 0,-33 0 0,33 0 0,-33 0 0,34 0 0,-34 0 0,33 0-129,-33 0-129,0 0-516,35 0-3225,-35 0-903,0 0 0,0 0-645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32:13.89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-1504-807 129,'0'0'3354,"0"0"-129,0 0-774,0 0-258,0 0-258,0 0-387,-34 0-129,34 0-258,0 0 0,0 0-387,-33 0 0,33 0-129,-33 35-129,33-1 129,-33-34-258,33 0 0,-34 32 0,1-32-258,33 34 129,0-34-129,-33 0 129,33 0-129,0 0 129,0 0-129,0 0 129,0 0-129,0 0-129,0 0 129,0 0 0,33-34 0,-33 34-258,33 0 258,-33-32-129,34 32 0,-34-34 129,33 34-129,-33-35 129,33 35-129,-33 0 129,0 0-129,33-32 129,-33 32 0,0 0 0,0 0 0,0 0 0,0 0 0,0 0 129,34 32-129,-34-32 0,0 35 129,0-1-129,33-34 0,-33 32 0,33 2 0,-33-34 0,34 34-129,-34-34 129,33 0-258,-33 0 129,0 0-258,33 0-258,-33 0-3096,0 0-1290,0 0-645,0 0-516,0 0 0</inkml:trace>
  <inkml:trace contextRef="#ctx0" brushRef="#br0" timeOffset="-10859.8787">1071-271 1677,'0'0'4773,"0"0"0,0 0-1548,0 0-645,0 0-774,0 0-387,0-34-258,0 34-129,33-32-258,-33-2 0,34 34 0,-34-34-387,33 2 129,0-2-129,-33 0-129,33-33 0,1 33-258,-1 2 258,0-2-258,3 0 258,-3-32-258,-33 31 129,33 3-129,0-2 0,-33 34 129,0-34 0,0 34-129,0 0 0,0 0 0,0 0 0,0 0-129,0 0 129,0 0-258,0 0-129,0 34-774,0-34-3999,0 34 0,0-34-516,-33 0-387</inkml:trace>
  <inkml:trace contextRef="#ctx0" brushRef="#br0" timeOffset="-10011.7713">1304-772 2967,'-33'0'4257,"33"0"-1419,0 0-516,0 0-129,0 0-258,0 0-516,-34 0-129,34 0-258,0 0-258,0 0 129,0 0-258,0 0-129,0 0 0,34 0-129,-34 0 0,0 0 129,0 0-129,33-35-129,0 35 0,-33 0 0,36-32 0,-3-2-258,0 34 129,-33-34 0,33 34-129,1 0 0,-1-32 0,-33 32 0,33 0 0,-33 0 0,34 0 0,-34 0 0,0 0 0,0 32 129,0 2-129,0-34 129,0 34 0,-34-2 0,34 3 0,0-1 0,0-34 0,0 32 0,0 2 0,0-34-129,0 0 0,0 0-258,0 0-258,0 0-1032,0 0-3612,0-34-387,0 34-129,0 0-774</inkml:trace>
  <inkml:trace contextRef="#ctx0" brushRef="#br0" timeOffset="-11940.0162">335-738 4386,'0'0'4773,"0"0"-1161,0 0-903,0 0-516,0 0-516,0 32-645,0-32-258,0 34-258,0-34 258,0 34-516,0-34 129,0 32-258,0-32 129,0 34-129,0-34 0,0 0 0,0 0-129,33 0 129,-33-34-258,0 2 258,0 32-258,0-34 387,0 0-387,0 2 258,0-2-129,0-1 129,0 35 258,0-32-387,0 32 258,0-34-129,0 34 0,0 0 129,0 0-129,0 0 0,0 0 129,33 0-129,-33 0 0,33 0 0,3 34-129,-36-34 0,33 0-129,0 0-129,1 32-903,-1-32-3870,0 0-129,0 0-516,1 35-258</inkml:trace>
  <inkml:trace contextRef="#ctx0" brushRef="#br0" timeOffset="-12731.6167">401-772 2580,'0'-35'5160,"0"35"-387,0 0-1419,-33-32-774,33 32-774,0 0-387,0 0-387,0 0-258,0 0-129,0 0 0,33 32-258,-33 3 0,33-1-129,3-2 129,-3 36-258,0-36 129,1 36-129,-1-35 129,0 35-258,0-36 129,1 2-129,-34 0 0,33-2 0,0 2 0,-33-34-129,34 34-258,-34-34 0,0 0-129,0 0-774,0 0-2580,0 0-1290,0 0-258,-34 0-387</inkml:trace>
  <inkml:trace contextRef="#ctx0" brushRef="#br0" timeOffset="-1075.6366">-1471-873 2322,'0'0'3225,"0"0"129,0 0-903,0 0-258,0 0-129,0 0-516,0-34-129,0 34-258,0 0-258,0 0-258,0 0 129,0 0-258,0 34-129,0-34 0,0 0-129,0 34 0,-33-2 0,33-32 0,0 35 129,0-1-258,0-2 129,0-32-129,0 34 129,-34 32-129,34-32 0,0 0-129,0-1 129,-33 35-129,33-36 0,0 2 129,-33 32-129,33-32 0,-33 0 0,-1 33 0,34-35 0,-33 2 129,0 0-258,-3-2 129,3 2 0,0 0 129,0-1-258,-34-33 258,34 34-129,-1 0 0,-32-34 0,33 32 0,-1-32 0,-34 34 129,34-34-129,1 0 0,0 0 129,33 0-129,-33 0 129,33 0-129,0 0 129,0 0-129,0 0 0,0 0 0,0 0-129,0 0-129,33 0-129,-33 0-387,33 0-1290,-33 0-3096,33-34 0,-33 2-645,34 32 0</inkml:trace>
  <inkml:trace contextRef="#ctx0" brushRef="#br0" timeOffset="-16707.6216">0 30 2451,'35'-34'5160,"-35"34"-258,0 0-129,0 34-3096,0-34-387,0 33-387,0 1 0,33-34-516,-33 66-129,0-32 0,0 0 0,34-34-129,-34 32 0,0 2-129,0 1 129,0-35-129,0 0 0,0 0 0,0 32 0,0-32 0,0 0-129,0-32 129,0 32 0,0-35 0,0 1-129,0 34 129,-34-32 0,34-2 0,0 34 0,0-34 0,34 34 0,-34-32 129,0 32-129,33-34 258,-33 34-129,33-34 0,0 34 0,-33 0 0,34 0 258,-1-33-387,-33 33 129,0 0-129,33 0 0,-33 0 0,0 0 0,0 0 0,0 0 0,0 0-129,0 0-258,0 0 0,0 0-516,0 0-3354,0 0-1032,0 0 129,0 0-516</inkml:trace>
  <inkml:trace contextRef="#ctx0" brushRef="#br0" timeOffset="-15876.016">503 163 903,'0'0'4902,"0"0"258,33 0-516,1 0-2451,-34 0-516,33 0-774,-33 0-258,33 0-258,-33 0 129,33-32-387,-33 32 129,34 0 0,-34 0-129,33 0 0,-33 0 0,0-34 0,0 34 0,0 0-129,0 0 0,0-34 0,0 34 129,0-33-129,0 33 0,-33 0 0,33 0 0,-34 0 0,34 0 0,-33 0 0,33 0 0,-33 0 0,0 33 0,33-33 0,-34 34 0,1-34 129,33 34 0,-33-34 0,33 32 129,0 2 0,-36-34-129,36 34 258,36-34-129,-36 32 0,0-32-129,33 34 129,-33-34-129,33 35 129,1-35-129,-1 0 0,0 0 0,-33 0-129,33 0 0,1 0 0,-1 0-258,-33 0-129,33 0-516,-33 0-3483,34 0-645,-34 0-516,0 0-258</inkml:trace>
  <inkml:trace contextRef="#ctx0" brushRef="#br0" timeOffset="-15003.9052">1237 63 1806,'0'0'4902,"0"0"-129,0 0-1677,0 0-774,0 0-516,0-33-645,0 33-129,-33 0-387,33 0 129,-33 0-258,33 0-129,-33 33-129,33-33 0,-34 0-129,1 34 129,0-34-129,33 34 0,-34-34 129,1 32-129,33 2 0,0-34 129,0 34-129,0-2 129,0-32-129,33 34 0,1-34 0,-34 35 0,33-35-129,0 0 129,1-35-129,-1 35-129,0-34 129,-33 34 0,33-32 0,-33-2-129,0 34 258,34-34-387,-34 2 258,0 32 0,0-34 129,0 0-129,0 34-129,0 0 129,0 0 129,0 0-129,0 0 0,-34 0 0,34 0 0,0 34-129,0-34 129,0 34 129,0-2-258,0-32 129,34 34 0,-34 0 129,33-34-129,-33 32 129,0-32-387,0 0 0,33 34-645,-33-34-2709,0 0-1419,36 0-516,-36 0-129</inkml:trace>
  <inkml:trace contextRef="#ctx0" brushRef="#br0" timeOffset="-14291.3148">1672-271 7998,'0'0'5418,"0"0"-129,0 0-1161,0 34-3225,0-34 0,0 33-258,0 1-129,0-2-129,33 2-129,-33 32 0,0-32-129,0 0 0,34-1-129,-34 35 129,0-36-129,0 2 129,0 0-129,33-2 129,-33-32-258,0 34 258,0-34-258,0 0 129,0 0-129,0 0-129,0-34 129,0 34 0,0-32 0,-33-2-129,33 34 258,-34-34-258,34 2 258,-33 32 0,33 0 0,-33 0 0,0-34 0,33 34 0,-34 0 129,1 0-129,33 34 0,-33-34 129,-1 0-129,34 32 0,-33-32 129,33 34-129,0 0 0,-33-2 258,33-32-129,33 34 0,-33-34-129,33 35 258,-33-35-258,34 0 258,-1 32-129,0-32-129,1 0 258,-1 0-258,0 0 129,0 0-129,-33 0 129,34 0-129,-34-32 0,33 32 0,-33 0-258,0 0 0,0 0-387,0-35-2709,0 35-1677,0 0-645,0 0-129,-33 0-516</inkml:trace>
  <inkml:trace contextRef="#ctx0" brushRef="#br0" timeOffset="1688.2144">-4747 532 2580,'-34'0'5418,"34"0"-129,0 0-387,0-34-1806,0 34-1419,0 0-516,0 0-258,0 34-258,34-34-258,-34 0 0,0 32-258,0 3 0,0-1 0,0-2 0,0 2-129,0 0 0,0 32 129,0-32-258,33-2 258,-33 3-129,0-35 0,0 0 0,33 34 0,-33-34 0,0 0 0,34-34 0,-34-1 0,33 3 0,-33-2 0,33 0 0,-33 2 0,0-2 129,33 0-258,-33 34 258,34-32-129,-34-2 0,33 34-129,-33 0 0,33-35-387,-33 35-387,0 0-3354,0 0-774,0 0-387,0 35-516</inkml:trace>
  <inkml:trace contextRef="#ctx0" brushRef="#br0" timeOffset="2216.2814">-4614 564 6063,'0'0'5418,"0"0"-258,0 0-387,0 35-3483,0-35-387,33 34-258,-33-34 0,0 32-387,33 2-129,-33 0 0,0-2-129,34 2 0,-34-34 0,0 34 0,0-34 0,33 32 0,-33-32 0,0 0 0,0 0 0,33 0 129,3-32-129,-36 32 0,33-34 129,-33 0-129,0 2 129,33-2-129,-33 0 129,0 34 0,0-32-129,33-2 129,-33 34-129,0 0 0,0 0-258,0 0-387,34 0-2322,-34 0-1935,0 34-387,0-34-387,0 32 0</inkml:trace>
  <inkml:trace contextRef="#ctx0" brushRef="#br0" timeOffset="2687.8413">-4146 532 4902,'0'0'5418,"33"0"-387,-33 0-258,0 32-2967,0-32-1032,0 35-129,0-1-129,34-2-258,-34 2-129,0 0 0,0-34-129,0 32 258,0 2-258,0-34 0,0 0 0,0 0-258,0 0 258,0 0 0,0 0 0,0 0 0,0-34-129,0 2 129,0-2 0,0 34 0,0-34 129,33 2 129,-33-2-129,0 34 0,0 0 0,33-35 129,-33 35-129,33 0 0,-33-32 0,36 32-258,-36 0-129,0 0-903,33 0-3612,-33 0-258,33 0-387,-33 0-258</inkml:trace>
  <inkml:trace contextRef="#ctx0" brushRef="#br0" timeOffset="2995.8804">-3811 532 8514,'33'0'5676,"-33"0"-516,0 0-129,0 32-3999,0-32-387,33 35-129,-33-1-258,0-2 0,0 2-129,0-34-129,0 34 0,0-2 0,0 2-129,0-34 0,0 0-387,0 34-129,0-34-1806,0 0-2451,0 0-516,0 0-258,0-34-129</inkml:trace>
  <inkml:trace contextRef="#ctx0" brushRef="#br0" timeOffset="4424.0618">-3711 398 3870,'0'0'5418,"0"0"-387,0 0 129,0 0-2967,0 0-645,0 0-645,66-34 129,-32 34-387,-1 0-129,0 0 0,2 0-129,-1 0-129,-1 0-129,34 0 0,-67 0 0,33 0-129,0 0 0,-33 0-129,0 0-129,0 0-129,0 0-258,33 0-1677,-33 0-2838,0 0-258,-33 0-516,33 0 129</inkml:trace>
  <inkml:trace contextRef="#ctx0" brushRef="#br0" timeOffset="3535.949">-3510 163 7482,'0'0'5418,"0"0"-258,-35 0-258,35 34-3870,0 0-258,0-2-258,0 2 0,0 33-129,0 1 0,0-36-129,0 36 0,0-1-129,0-33 129,0-2-258,0 2-129,0 0 129,0-2-258,0-32-129,35 34-129,-35-34-645,0 0-2193,0 0-1677,0-34-516,0 2-258,0-2 517</inkml:trace>
  <inkml:trace contextRef="#ctx0" brushRef="#br0" timeOffset="3851.9892">-3410 163 5934,'0'-32'5547,"0"32"-258,0-34-516,0 34-3354,0 0-387,0 34-258,0-2-258,0 2-129,0 0 129,34-2-258,-34 37 129,0-37-258,0 36 129,0-2-129,0-32 0,0-2-129,0 37 0,0-37 0,0-32-129,0 34-129,0-34-129,0 0-258,0 0-1161,0 0-3225,0 0-258,0 0-258,0-34-387</inkml:trace>
  <inkml:trace contextRef="#ctx0" brushRef="#br0" timeOffset="5347.6791">-3177 599 4902,'0'0'5418,"0"0"-129,34 0-1161,-34 0-2193,33 0-258,-33-35-645,35 35-129,-2-32-387,1 32-129,-34 0-129,33-34 0,0 34-129,-33-34-129,0 34-129,0-32 129,0 32-129,0 0 129,0 0-129,0-34 129,-33 34-258,0 0 258,33 0 258,-34 0-387,1 0 387,-2 34-387,2-34 258,33 32-129,-34 2 258,1 0-129,33-2 0,-33 3 0,33-1 0,0-2 129,33 2-129,-33-34 129,33 34-129,1-34 129,-1 0-129,2 0 129,-2 0-129,1 0-129,-1 0 0,-33 0-129,33 0-387,-33-34-645,34 34-3999,-34 0-258,0 0-387,0-34-258</inkml:trace>
  <inkml:trace contextRef="#ctx0" brushRef="#br0" timeOffset="6419.8152">-2742 464 2580,'0'0'5160,"0"0"258,0 0-645,0-32-2193,0 32-903,0 0-516,0 32-258,0-32-129,33 0-258,-33 34-129,0 0-129,0-2 0,0 3 0,0-1-258,0-2 129,0 2 0,0 0-129,0-2 0,0-32 129,0 0-129,34 34 0,-34-34-129,33 0 129,-33-34 0,0 34 0,35-32 0,-35-2 0,0 0 0,33 2 0,-33-2 0,0 34 0,0-35 0,34 3 0,-34 32 129,0 0-129,33-34 0,0 34 0,-33 0 129,0 0-129,34 34 0,-34-34 129,33 32-129,-33 3 129,33-35-129,-33 34 0,0-2 129,0 2-129,34 0 0,-34-34 0,0 32 0,0-32 0,0 34 0,0-34-129,0 0 0,0 0-387,33 0-2322,-33 0-2064,0-34-645,0 34-258,0 0-258</inkml:trace>
  <inkml:trace contextRef="#ctx0" brushRef="#br0" timeOffset="-8012.0174">-100 1034 7224,'0'0'5160,"0"0"-129,0 0-1806,0 0-1677,0 0-387,-33 0-387,33 0 0,0 32-387,-34-32-129,34 34 0,0-34 129,-33 34-258,33-34 0,0 33 0,0 1 0,0-34 0,0 0-129,33 0 129,-33 0-129,0 32 0,34-32 0,-34 0 129,33 0-129,-33-32 0,33 32 0,0 0 0,1 0-129,-34 0-258,35-34-645,-2 34-3999,1 0-129,-1 0-387,-33 0-645</inkml:trace>
  <inkml:trace contextRef="#ctx0" brushRef="#br0" timeOffset="-8480.0767">434 599 3999,'0'0'4644,"36"0"-903,-36 0-774,0 0-774,0 0-387,0 0-516,0 0-258,0 0-129,0 0-387,0 0-129,0 0 0,-36 0-129,36 0 0,-33 34 0,33-34-129,-33 32-129,33 2 129,-33 0 0,-1-2-129,1 2 0,0 0 129,-1 33-129,1-33 0,0-2 0,0 2 0,-1 0 0,1-2 0,-2 2 0,35-34 0,0 0 0,-34 34 129,34-34-258,0 0 129,0 0 0,0 0 0,0 0 0,0 0-129,0 0 0,0 0 0,0 0-516,0 0-258,0 0-2580,0 0-1677,34-34 0,-34 34-387</inkml:trace>
  <inkml:trace contextRef="#ctx0" brushRef="#br0" timeOffset="-6891.8751">1138 633 2580,'0'-34'5160,"0"34"0,0-35-903,0 35-1806,0 0-774,0 0-387,0 0-387,0 0-258,0 0 0,0 0-387,0 35 129,33-1-129,-33-34-129,0 32 0,0 36 0,33-36 0,-33 36-129,33-1 129,-33-33-129,34 32 0,-34-32 0,33-2 0,-33 2 0,0 0 0,33-1 0,-33-33 0,0 0-129,0 0 129,0 0-258,0 0 0,0 0-258,0 0-516,0 0-1419,0 0-2451,0-33-387,-33 33-516,33 0 387</inkml:trace>
  <inkml:trace contextRef="#ctx0" brushRef="#br0" timeOffset="-6263.7954">1071 1066 1032,'0'0'5031,"0"0"387,0 0-258,0 0-2451,-33-32-903,33 32-258,0 0-516,0 0-129,0 0-387,0 0 0,0 0-129,33 0-129,-33 0 0,33 32 0,1-32-129,-34 34 0,33-34-129,-33 34 129,33-34-129,0 33 0,-33 1-129,34-34 258,-1 32-129,-33-32 0,33 0 0,-33 0 0,0 0 0,36 0 0,-36 0 0,33-32 0,-33 32 129,0-34-129,33 1 0,-33-1 0,0 0 129,0 34-129,0-32 129,33-2-129,-33 0 129,0 34-129,0 0 0,0-32 0,0 32-258,0 0-258,0 0-903,0 32-3870,0-32 129,0 0-774,0 34-129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32:17.09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-8 59 6966,'0'-32'5418,"0"32"-387,0-35-258,0 35-3870,0 0-387,0 0-387,0 0-645,0 0-2193,0 0-2064,0 0-258,0 35-516,0-35 388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34:16.55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199 1806 2967,'0'0'3870,"0"0"-258,0 0-774,0 0-645,-33 0-516,33 0-258,0 0-258,-34-34-387,34 34-129,0 0-129,0 0 129,0 0-387,-33 0 129,33 0-129,0 34 0,0-34-129,0 32 129,0-32 0,-33 35-129,33-35 258,0 34-258,0-34-129,0 32 129,0-32 0,33 0-129,-33 0 129,33 34-129,-33-34 0,0 0 129,34 0-129,-1 0 0,-33 0 0,33 0 0,-33 0 0,33-34 0,-33 34 129,34-32-129,-34 32 0,0 0 0,0-34 129,0-1-129,0 35 0,0-32 0,0 32 0,-34 0 0,34 0 0,-33-34-129,33 34-516,-33 0-1161,33 0-2580,0 0-258,-33 34-258,33-34-516</inkml:trace>
  <inkml:trace contextRef="#ctx0" brushRef="#br0" timeOffset="22519.8589">166 2140 1806,'0'0'3999,"0"0"258,0 0-387,-34 0-1677,34 0-258,0 0-387,0 0-387,0 0-387,0 0 0,0 0-129,0 0-258,0 0 0,0 34-129,0-34 0,0 34 129,0-34-129,-33 0-129,33 32 0,0-32 0,0 34 0,0 0-129,0-34 129,0 32-129,0 2 0,0 0 0,0-1 0,0 1 0,0 0 0,0-2 0,0-32 0,0 34 0,0 0 0,0-2 0,0 2 0,0 1 0,0-35 0,0 32 0,0 2 0,0-34 0,0 34 0,0-2 129,0-32-258,-33 34 129,33 0 0,0-34 0,0 32 0,0 3 0,0-35 0,0 34 0,0-34 0,0 32 0,0-32 0,0 34 0,0-2 0,0-32 0,0 34 0,0-34 0,0 34 0,0-34 0,0 0 0,0 0 0,0 0 0,0 32 0,0-32 0,0 0 0,0 0 0,0 0 0,0 0-129,0 0-258,0 0-645,0-32-2193,0 32-1032,0-34-774,0 34 0,0-34-258</inkml:trace>
  <inkml:trace contextRef="#ctx0" brushRef="#br0" timeOffset="23171.4424">-67 2942 2967,'0'0'4515,"0"0"0,0 0-387,0 0-1161,0 0-1806,0 35-258,0-35-129,33 34-129,-33-34-258,0 32-129,0 2 0,33-2 0,-33 2-129,0-34-129,0 34 129,33-2-129,-33-32 0,0 0 129,34 35 0,-34-35-129,0 0 129,0 0 129,33-35-129,0 3 0,-33 32 0,0-34 0,34 0-129,-34 2 129,0 32 0,33-34-129,-33 2 0,0-2-258,33 34-903,-33-35-3225,0 35-129,0 0-387,33-32-387</inkml:trace>
  <inkml:trace contextRef="#ctx0" brushRef="#br0" timeOffset="24344.0913">132 3444 2193,'0'0'4128,"0"0"258,0 0-645,0 0-1419,-33-34-387,33 34-516,0 0-387,0 0-129,-33 0-258,33 0-258,0 0-129,0 34 0,0-34-129,0 0 0,-34 34-129,34-34 129,0 0 0,0 32-129,0 3 129,0-35-129,0 34 129,34-34 129,-34 0-258,0 32 129,0-32-129,33 0 129,-33 0 0,0 0 0,0 0-129,33 0 0,-33 0 0,34 0 129,-34 0-129,0 0 0,0 0 0,33 0 0,-33 0 0,33-32 129,-33-2-129,0 34 0,0 0 0,0-35 0,0 35 0,0 0 129,0-32-129,0 32 0,0-34 0,0 34-129,-33-34 0,33 34-516,0 0-2709,0 0-1032,0 0-387,0 0-387,-33 34-258</inkml:trace>
  <inkml:trace contextRef="#ctx0" brushRef="#br0" timeOffset="43603.0369">132 3779 1548,'0'0'3483,"0"0"387,0 0-1677,0 0-258,0 0-258,0 0-258,0 0-387,0 0-129,0 0 0,0 0-129,0 33-129,0-33-129,0 0 0,0 0-258,0 34 258,0 0-258,0-34 129,0 32-129,0 2-129,0 0 129,0-2 0,0 2-129,-33 33 0,33-33 0,0 32 0,0-32-129,0 0 0,0 33 129,0-33-129,0 32 0,0-34 0,0 2 0,0 32 0,0-32 0,0 33 0,0-33 0,0 0 0,0-2 0,0 2 0,0 0-129,0-2 258,0-32-129,0 35 0,0-35 0,0 0 0,0 0 0,0 34 0,0-34 0,0 0 0,0 0 0,0 0 0,0 0 0,0 0-129,0 0-129,0-34-516,0 34-1806,0-35-1806,0 35-387,0-32-258,33 32 0</inkml:trace>
  <inkml:trace contextRef="#ctx0" brushRef="#br0" timeOffset="44111.6015">-34 4681 4386,'0'0'4902,"0"0"-258,0 0-387,0 0-2580,0 0-516,0 0-129,0 0-387,0 0-387,33 0 0,-33 34-129,0 0 0,0-2 0,33 2 0,-33-34-129,34 34 129,-34-34-129,0 32 0,0-32 0,33 0 0,-33 0 0,33 0 129,-33 0-129,0 0 0,0 0 0,0 0 0,34 0 129,-34 0-129,0-32 0,33-2 0,-33 34 0,0-34-129,33 2-1032,-33 32-3096,33-34-387,-33 0-129,0 34-516</inkml:trace>
  <inkml:trace contextRef="#ctx0" brushRef="#br0" timeOffset="45179.2368">166 5150 774,'0'0'3354,"-34"-34"0,34 34-516,0 0-774,0 0-258,0 0-516,0 0 0,0-34-516,0 34 129,0 0-129,-33 0-258,33 0 0,0 0-129,0 0 0,-33 0 0,33 0 129,0 0-258,0 0 0,-34 34-129,34-34 0,0 34 129,0-34-258,0 33 129,0-33 0,0 0 0,0 34 0,0-34 0,0 0-129,0 34 129,0-34 0,34 0-129,-34 0 0,33 32 129,-33-32-129,0 0 0,33-32 0,-33 32 0,34 0 0,-34-34 0,0 34 129,33-34-129,-33 34 0,0 0 0,0 0 0,0-33 0,0 33 129,0 0-129,0 0 0,0 0 0,0-34 0,0 34 0,0 0-129,-33 0-129,33 0-645,0-34-3354,0 34-387,0 0-258,-34 0-387</inkml:trace>
  <inkml:trace contextRef="#ctx0" brushRef="#br0" timeOffset="-13108.1645">132 0 2322,'0'0'2838,"0"0"-516,-33 34-645,33-34-516,0 0 0,0 0-129,0 0-129,0 0-129,-33 0 129,33 0-258,0 34 129,0-34-129,-34 0-129,34 0 0,0 0 0,0 0-129,0 32 0,0-32 0,-33 0 0,33 0-129,0 34 129,0-34-129,0 0 129,0 0 0,33 34 0,-33-34-129,0 0-129,0 0 0,34 32 0,-34-32 0,33 0 0,-33 0-129,0 0 0,33 0 129,-33 0-129,34 0 0,-34 0 129,33 0-129,-33 0-129,0-32 258,0 32-258,0 0 258,0 0-258,0-34 129,0 34 0,0-34 0,0 34 0,0 0 0,0 0 0,0-32 0,0 32 0,-33 0 0,33 0 0,-34-34 0,34 34 0,0 0-129,0 0-129,-33 0-516,33 0-2451,0 0-1290,0 34 0,0-34-516</inkml:trace>
  <inkml:trace contextRef="#ctx0" brushRef="#br0" timeOffset="-25596.2503">132-1773 2709,'0'0'2838,"0"-32"-387,0 32-129,0 0-516,0 0-129,0 0-258,0 0-129,0 0-387,0 0-258,0 0 129,0 0-387,-33 0 0,33 0-129,0 0 0,-33 0 0,33 0 0,0 32-129,0-32 129,0 34-129,0-34 129,0 0-129,0 0 0,0 35 258,0-35-258,33 0 129,-33 0-129,0 32 0,0-32 0,33 0 0,1-32 0,-34 32 0,33 0 0,-33 0-129,0-35 129,0 35 0,33 0-129,-33 0 0,0-34 0,0 34 129,0 0-129,0 0 0,0-32 0,0 32 129,-33 0-129,33 0 0,0 0 0,0 0 0,-33-34 0,33 34-129,0 0-258,-34 0-1548,34 0-2322,0 0-387,0 0-258,0 0-129</inkml:trace>
  <inkml:trace contextRef="#ctx0" brushRef="#br0" timeOffset="-10616.348">99-1437 1806,'0'0'1806,"0"0"129,0 0-129,0 0-258,0 0-129,0 0 0,0 0-258,33 0-129,-33 0-258,0 0 129,0 0 0,0 0-387,0-35 129,0 35-129,0 0 129,0 0-258,0 0 0,0 0 0,0 0 0,0 0 0,0 0-129,0 0 0,0 35 0,0-35 129,0 34-129,0-34-129,0 32 0,0-32 129,0 34-129,0-34 0,0 34 0,0-2 0,0 2 0,0 0 0,0-1 0,34 1 0,-34-2-129,0 2 129,0 0-129,0-2 0,0 2 129,0 32 0,0-31 0,0-1-129,0-2 129,0 2-129,0-34 258,0 34-258,33-2 0,-33 2 0,0-34 0,0 34 0,0-34 0,0 33 0,0-33 0,0 34 0,0-34 0,0 0 0,0 34 0,0-2 0,0-32 0,0 0 0,0 0 0,0 34 0,0-34 0,0 0 0,0 0 0,0 0 0,0 0 0,0 0 0,0 0 0,0 0 0,0 34 0,0-34 0,0 0 0,0 0 0,0 0 0,0 32 0,0-32 0,0 0 0,0 0 0,0 34 0,0-34 0,0 0 0,0 0 0,0 0 0,0 0 0,0 35 0,0-35 0,0 32-258,0-32 258,0 0 0,0 34 0,0-34 258,-33 0-258,33 0-258,0 0 258,0 0 0,0 0 0,0 0 0,0 0 0,0 0 0,0 0 0,0 0 0,0 0 0,0 0 0,0 34 0,0-34 0,0 0-129,0 0 0,0 0-129,0 0-258,0 0-516,0 0-2064,0-34-1290,0 34-387,0 0-258,0-34 129</inkml:trace>
  <inkml:trace contextRef="#ctx0" brushRef="#br0" timeOffset="-9840.2496">-1-534 2580,'0'0'4257,"0"0"-387,0 0-1032,0 0-258,0 32-516,0-32-387,0 0-387,33 34-258,-33-34-258,0 34-258,0-2-129,34 2-258,-34 1 0,0-3 0,33 2 0,-33 0-129,33-2 258,-33 2-258,0-34 0,34 34 0,-34-34 0,0 0 0,0 0 0,0 0 129,33 32-129,-33-32 0,0 0 129,0 0-129,0 0 129,0 0-129,0-32 129,0 32-129,33-34 129,-33 34 0,0-34 0,33 2 0,1-2-129,-34 34 129,33-34-129,-33 2 0,35-3 0,-35 1-387,34 34-1032,-34 0-2967,0-32-387,33 32-129,-33 0-387</inkml:trace>
  <inkml:trace contextRef="#ctx0" brushRef="#br0" timeOffset="-2080.2641">132 401 2451,'0'0'3354,"0"0"-258,0 0-645,0 0-258,0 0-387,0 0-129,0 0-258,-33 0-258,33 0-258,0 0-129,0 0 129,0 0-516,0 34 0,0-34 0,0 32-129,0-32 0,0 35-129,0-1 0,0-2 0,0 2 0,0 0 258,0-2-387,0 36 129,0-1-129,33-33 129,-33 32-129,0 0 129,0-32-258,0 33 129,0-33 129,0 32-129,0-32 129,34 0-129,-34-2 129,0 2-258,0 1 258,0-35-129,0 32 0,0-32 0,0 0 0,33 34 0,-33-34 0,0 0 0,0 34 0,0-34 0,0 0 0,0 0 0,0 0 0,0 0 0,0 0-129,0 0-258,0 0-903,0 0-2967,0 0-387,0 0-129,0 0-387</inkml:trace>
  <inkml:trace contextRef="#ctx0" brushRef="#br0" timeOffset="-1088.138">32 1339 5031,'0'0'4515,"0"0"0,0 0-387,0 0-2322,0 0-387,0 0-258,0 32-387,0-32-129,34 34-258,-34-34 129,0 34-258,33-34 0,-33 32-129,0-32 0,0 0-129,0 0 129,33 34-129,-33-34 0,0 34 0,0-34 0,34 0 129,-34 0-129,0 0 0,0 0 129,0 0-129,33-34 129,-33 0-129,0 34 129,33-32 0,-33-2 0,0 0-129,33 34 129,-33-32-129,34-3 0,-34 35-129,0 0-1032,0-34-3354,0 34-129,0 0-258,0 0-516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38:06.955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734-1873 516,'0'0'2838,"0"0"-258,0-32 0,0 32-258,0 0-645,0 0-129,0 0-258,0 0-129,0 0-387,0 0-129,0 0 0,0 0-129,0 0-129,0 0-129,-34 0 0,34 0 0,0 0 0,0 0 0,0 0 0,-33 0-129,33 0 129,0 0-129,0 0 258,-33 32-129,33-32-129,0 34 0,0-34 0,0 0 0,0 0-129,0 34 129,0-2 0,0-32-129,33 0 0,-33 34 0,0 1 129,33-35-129,-33 32 0,0-32 129,0 34-129,0-34 0,0 0 0,0 34 0,0-34 0,0 32 129,0-32-258,0 0 129,0 0 129,-33 0-129,33 0 0,-33 0 0,33 0 0,-34 0 0,34 0 0,0 0 0,-33 0 0,33 0 0,0-32 0,0 32 0,0 0 0,0 0 0,0 0 0,0 0 0,0 0 0,33 0 0,-33 32 0,0-32 0,34 34 0,-34-34 129,33 34-258,-33-2 258,0-32-258,0 35 129,33-1 0,-33-2 0,0 2 0,0-34 0,0 34 0,0-2 0,0-32 0,0 34 0,0-34 0,0 34 0,0-34 0,0 0-129,0 0 129,0 0 129,0 0-129,0 0 0,34 0 0,-34 0 0,0 0-129,0 0-258,68 0-1806,-68 0-2193,33 0-129,-33 0-516,34-34 0</inkml:trace>
  <inkml:trace contextRef="#ctx0" brushRef="#br0" timeOffset="847.6076">935-1773 3483,'0'34'4257,"34"-34"0,-34 0-2193,0 0-129,33 0-387,0-34-387,0 34-387,-33 0-258,34 34-129,-34-34-258,33 0 129,0 0-258,-33 0 0,0 0 0,34 35 129,-34-35-129,0 0 0,0 0 0,0 0 0,35 32 0,-35-32 0,0 0 0,0 0 0,0 0 0,-35 34 0,35-34 0,-34 0 0,34 0 0,-33 34 0,33-2 0,0-32 0,-33 34 0,33-34 0,0 34 0,-34-34 0,34 32 0,0-32 0,0 0 0,0 35 0,0-35 0,0 34 0,0-34-129,0 0 258,34 32-129,-34-32 0,0 0 0,0 0 0,33 0 0,-33 0 0,33 0 129,-33 0-129,34 0 0,-34 0 0,35 0-129,-35 0 0,33 0-387,-33 0-903,0 0-2709,0 0-258,33 0-258,-33 0 0</inkml:trace>
  <inkml:trace contextRef="#ctx0" brushRef="#br0" timeOffset="1188.1507">935-1504 129,'0'0'3999,"0"0"387,0 0-387,34 0-1935,-34 0-774,33-34 129,0 34-258,-33 0-645,33 0-129,1 0-129,-1 0-387,0 0-1419,-33 0-2322,34 0-387,-34 0-387,0 0 129</inkml:trace>
  <inkml:trace contextRef="#ctx0" brushRef="#br0" timeOffset="2539.8225">1337-1905 1,'33'0'3869,"-33"0"-257,0 0-774,0 0-258,33 0-645,-33 0-258,34 0-516,-34 0-129,33 0-258,-33 0-258,0 0-129,0 0 0,33 32-129,-33-32 0,33 0-129,-33 0 0,0 34-129,0 0 129,0-34-129,0 32 0,0-32 258,0 34-258,0-34 0,0 0 0,0 0 129,-33 35-129,33-35 0,0 32 0,0-32 0,0 0 0,0 0 129,0 0-129,0 0 129,0 34-129,0-34 129,0 0-129,0 0 129,0 0-129,33 0 129,-33 0-129,0 0 0,0 0 0,34 0 129,-34 0-129,0 0 0,0 0 0,0 0 0,33 0 0,-33 0 0,0 0 0,0 0 0,0 0 0,0 0 0,0 0 0,0 0 0,0 0-129,0 0 129,0 34 0,0-34 0,0 0 0,0 0-129,0 32 129,0 2 0,0-34 0,0 34 0,0-34 0,0 32 0,0-32 0,0 35 0,0-35 0,0 34 0,0-34 0,0 0 0,0 32 0,0-32 0,33 34 0,-33-34 0,0 0 0,0 0 0,0 0 0,0 0 0,0 0 0,-33 0 0,33 0 129,0 0-129,0 0 0,-33 34 0,33-34 0,-34 0 0,34 0-516,0 0-3483,0 0-258,0 0-516,0 0-258</inkml:trace>
  <inkml:trace contextRef="#ctx0" brushRef="#br1" timeOffset="-237386.6443">767-869 2451,'0'0'4515,"0"0"0,35 0 0,-35 34-2322,0-34-516,33 32-258,-33-32-258,34 34-258,-1 0-258,-33-2-258,33 2 129,1 0-258,-1-34 0,-33 33-129,33 1 0,0-34-129,1 34 0,-34-34 0,33 0-387,0 0-903,-33 0-3096,34 0-129,-34 0-387,35 0-387</inkml:trace>
  <inkml:trace contextRef="#ctx0" brushRef="#br1" timeOffset="-237706.685">1135-970 3870,'0'0'4257,"0"0"-129,0 0-1806,0 0 0,0 0-774,0 34-258,0-2-387,-33-32-129,-1 35 0,34-1-129,-33-2-129,33 2-129,-33 32 0,33-32-129,-33-34 0,33 34-129,0-1-129,-34-33 129,34 34-129,0-34 0,0 0-129,0 0-258,0 34 0,0-34-645,0 0-1677,0 0-1677,0 0-258,0 0-516,0 0 258</inkml:trace>
  <inkml:trace contextRef="#ctx0" brushRef="#br1" timeOffset="-236670.5533">1403-635 4902,'0'0'4902,"0"0"-516,0 0 129,34 0-2838,-34 0-387,33 0-129,0-34-516,-33 34-258,33 0-129,1 0-129,-1 0-258,-33 0-516,33 0-2322,1 0-1419,-34 0-258,0 0-129,35-34-387</inkml:trace>
  <inkml:trace contextRef="#ctx0" brushRef="#br1" timeOffset="-236950.0889">1437-803 3999,'0'0'4644,"0"-32"0,0 32-387,33 0-2193,-33 0-903,33-34 0,0 34-645,1 0-129,-34-35-258,33 35-129,0 0-387,-33 0-1032,34 0-2580,-34 0-774,0 0 387,0 0-903</inkml:trace>
  <inkml:trace contextRef="#ctx0" brushRef="#br1" timeOffset="-235669.9263">1905-1036 1806,'0'0'4257,"0"0"516,0 0-516,0 0-2322,0 0-258,0 32-387,0-32-258,0 34-387,0-34-258,0 34 0,0-34 0,0 32-258,0 3 129,0-35-258,0 34 129,0-2 0,0 2 0,0-34-129,0 0 0,-34 34 0,34-34 0,0 0 0,0 0 0,0 0 0,34 0 0,-34 0 0,0 0 0,0 0 0,33 0 0,-33 0 0,33 0 0,-33 0 0,33 0 0,-33 0 129,34 0-129,-34-34 0,0 34 0,33 0 0,-33 0 0,33 0 0,-33 0 129,0-34-129,0 34 0,0-32 0,0 32-129,0 0 258,0 0-387,0-34 258,0 34-129,0 0 129,0 0 129,0 0-129,0 0 258,0 34-258,0-34 258,0 32-258,0 2 258,0 0-258,0-34 0,0 32 0,0 2 0,0 0 0,0-34 0,0 33 0,0-33-129,0 0-645,0 34-3096,0-34-516,0 0-387,36-34-129</inkml:trace>
  <inkml:trace contextRef="#ctx0" brushRef="#br1" timeOffset="-234710.8043">2306-904 3870,'-33'-32'4257,"33"32"129,0 0-1290,0 0-903,0-34-645,0 34-258,33-34-258,-33 34-129,0 0-387,33 0 0,1 0-129,-34-32 0,33 32 0,0 0-258,-33 0 0,34 0 0,-34 0 0,0 32 0,0-32-129,33 34 0,-33 0 0,0-34 0,0 32 129,0 3 0,0-1 0,0-34-129,-33 32 129,33 2-129,-34 0 258,34-2-258,-33-32-129,33 34 129,-33-34-129,-1 34 129,34-34 0,0 33 0,0-33 0,-33 0 0,33 0 0,0 0 0,0 34 0,0-34 0,0 0 0,33 0 129,-33 0-129,34 0 0,-34 0 129,33 0 0,-33 0 0,33 0 129,1 0-129,-34 0 129,33 0-129,0 0 0,-33 0 0,35 0-129,-35 0 129,0 0-258,34-34 0,-34 34-516,0 0-3870,0 0-258,0 0-258,0 34-129</inkml:trace>
  <inkml:trace contextRef="#ctx0" brushRef="#br1" timeOffset="-222946.8107">836-434 1,'0'0'1805,"0"0"-128,0 0-258,0 0-387,0 0 0,0 0-387,0 0 129,0 0 0,0 0 0,0 0 0,0 0-129,0 0 129,0 0 129,0 0-387,0 0 129,0 32-129,0-32 0,0 0-129,0 0 0,0 0 129,0 0-129,0 0 0,0 0 129,0 0 258,0 0-258,0 0 129,0 0-129,0 0 0,0 0 0,0 0 129,0 0-258,0 0-129,0 0 0,33-32 129,-33 32-258,0-34 129,0 34-129,0 0 0,34-34 0,-34 2-258,0 32-129,34 0-1032,-34-34-2967,0 34-258,0 0-129,33 0-387</inkml:trace>
  <inkml:trace contextRef="#ctx0" brushRef="#br1" timeOffset="-221926.6811">1004-602 645,'-34'0'3225,"34"0"-258,0 0-258,0 0-387,0 0-387,0 0-516,0 0-129,0 0-258,0 0 129,34 0-258,-34 0-129,0 34-129,0-34-129,33 0 129,-33 0-258,34 34 0,-34-34-129,34 0 0,-1 0 0,-33 0-129,34 32 0,-34-32 0,34 0 0,-34 0-129,0 0 129,0 0-129,35 34 0,-35-34 258,0 0-258,0 0 0,0 0 129,34 0-129,-34 0 0,0 0 129,0 0-129,0 0 0,0 0 0,0 0 0,0 0-516,0 0-516,33 0-3225,-33 0-258,0 0-258,0 0-387</inkml:trace>
  <inkml:trace contextRef="#ctx0" brushRef="#br0" timeOffset="-7308.4281">869-101 1677,'0'0'3483,"0"0"-129,0 0-903,0 0 129,-34 0-903,34 0-387,0 0-387,-33 0-129,33 0-129,0 0-129,0 0-129,-35 0-129,35 0-129,0 0 0,0 0 0,-33 35-129,33-35 129,0 0 0,0 0 0,-34 34 0,34-34 0,0 32 129,0-32 0,0 0 129,0 0-258,0 34 129,0-34-129,0 0 0,0 0 0,0 34 0,0-34-129,0 32 129,0-32 0,0 0-129,0 0 129,34 34-129,-34-34 129,0 34-129,0-34 129,0 0-129,0 0 129,0 32-129,0-32 0,-34 0 0,34 0 129,-33 35-129,33-35 0,0 0 0,0 0 129,-33 0-129,33 0 0,-34-35 0,34 35 0,0 0 0,0 0 0,0 0 0,0 0 0,0 0 0,0 0 129,0 0-129,0 0 0,34 0 0,-34 0 0,33 35 0,-33-35 0,0 0 0,33 34-129,-33-34 129,0 32 0,0 2 0,34-34 0,-34 32-129,0-32 129,0 34 0,0-34 0,0 0 0,0 34 0,0-34 0,-34 32 0,34-32 0,0 0 0,0 0 0,0 0 0,0 0 0,0 0 129,0 35-129,0-35 0,0 0 0,34 0 0,-34 0 0,33 0 0,-33 0 0,0 0-387,0 0-1161,35 0-2709,-35 0-258,33 0-258,-33 0-258</inkml:trace>
  <inkml:trace contextRef="#ctx0" brushRef="#br0" timeOffset="-4876.6193">935 100 2322,'0'34'4386,"0"-34"-129,0 0 0,0 0-2709,34 34-258,-34-34 129,33 0-387,0 32-258,0-32-129,-33 0-129,34 35-258,-1-35 129,0 34-258,1-34 0,-34 32 0,35-32-258,-2 0-258,-33 34-387,0-34-1161,33 0-2451,-33 0-129,34 0-387,-34 0 129</inkml:trace>
  <inkml:trace contextRef="#ctx0" brushRef="#br0" timeOffset="-5211.6618">1270 68 1161,'0'0'3870,"0"0"258,0 0-1548,0 0-387,0 0-258,0 0-258,0 32-387,0-32-516,0 0 0,-33 34-258,33-34 0,-35 34 0,35-34-258,-34 32 0,34 3 0,-33-35-258,0 34 129,33-2 0,-34-32-129,34 34 0,0-34 0,-33 32 0,33-32-129,0 0 0,0 0-258,-33 34-387,33-34-1032,0 0-2322,0 0-258,0 0-387,0 0 129</inkml:trace>
  <inkml:trace contextRef="#ctx0" brushRef="#br0" timeOffset="-4595.5836">1503 335 3483,'0'0'4644,"33"0"-258,-33 0 0,0 32-2838,0-32-129,0 0-387,0 34 0,0-34-645,0 34-129,0-34-258,0 0-387,34 32-1806,-34-32-1935,0 0-387,0 0-129,0 0-258</inkml:trace>
  <inkml:trace contextRef="#ctx0" brushRef="#br0" timeOffset="-3602.9576">1670 0 2451,'0'0'4257,"0"0"0,0 0-129,0 0-2193,0 0-387,0 0-387,35-32-258,-35 32-258,0 0 0,33 0-258,0 0 0,-33 0 0,34 0-129,-1 0-129,-33 0 129,33 0-129,1 0-129,-34 0 129,33 0 0,-33 0-129,0 0 0,0 0 129,33 0-129,-33 0 0,0 32 0,0-32 0,0 0 0,0 0 0,0 0 0,0 34 129,0-34-129,0 0 0,0 0 0,0 34 0,0-34 0,-33 32 258,0-32-258,33 34-258,0-34 516,-34 34-516,34-34 516,-33 0-516,33 0 258,-33 32 0,33 3 0,0-35 0,0 0-129,0 0 129,0 34 129,0-34-129,0 0 0,0 0 0,0 32 0,0-32 0,33 0 0,-33 0 0,33 0 258,-33 0-258,0 0 0,34 0 0,-1-32 0,-33 32-258,33 0-129,-33 0-645,0 0-1935,0 0-1419,0 0-387,33 0-258,-33 0 0</inkml:trace>
  <inkml:trace contextRef="#ctx0" brushRef="#br0" timeOffset="-3183.9043">1738 168 3225,'0'0'4386,"0"0"-258,0 0-1677,0 0-129,0-34-387,33 34-516,-33 0-516,0 0-258,0 0 0,34 0-258,-1 0-129,0 0-129,-33 0-258,34 0-516,-1 34-2193,-33-34-1290,0 0-645,33 0 0,-33 0-129</inkml:trace>
  <inkml:trace contextRef="#ctx0" brushRef="#br0" timeOffset="-1968.25">2104-133 2193,'0'0'3741,"0"0"258,0 0-1419,0 0-387,0 0-258,0 0-645,0 0 0,36 0-387,-36 0-129,0-34-129,0 34 0,33 0-258,-33 0 0,0 34-129,0-34-129,33 0 0,-33 0 0,0 32 0,0-32-129,0 0 0,0 35 129,0-35-129,0 34 0,0-34 0,0 32 129,0-32-129,0 0 129,0 34-129,0-34 129,-33 34-129,33-34 387,0 32-258,0-32 0,0 0 0,0 0 0,0 0 0,0 0-129,33 34 129,-33-34-129,0 0 129,0 0-129,33 0 0,-33 0 129,34 0-129,-34 0 0,0 0 0,0 0 0,0 0 0,33-34 0,-33 34 0,0 0 129,0 0-129,0 0 0,0 0 0,0 0 0,0 0 0,0 0 0,0 0 0,0 0-129,0 34 258,0-34-258,0 0 129,0 0-129,0 34 129,0-2 0,0-32 0,0 35 0,0-35 0,0 34 0,0-34 0,0 32 0,0-32 0,0 34 0,0-34 0,0 0 0,0 0 0,0 0 0,0 32 0,0-32 0,0 0 0,0 0 0,0 0 0,0 0 129,-33 0-129,33 0 0,-34 0 0,34 0-129,0 34-1419,0-34-2709,0 0-387,0 0-387,0 0-387</inkml:trace>
  <inkml:trace contextRef="#ctx0" brushRef="#br1" timeOffset="-215502.3654">802 803 3096,'0'-34'4257,"0"34"-129,0 0-1032,0 0-903,0 0-516,0 0-258,0 0-258,0 0-258,0 0-129,0 34-258,0 0 0,0-2 0,34 2-129,-34-34 0,33 34-258,-33-2 129,0-32-129,34 34 0,-34-34-129,34 0 129,-34 0 0,33 0-129,-33 0 0,34 0 0,-34-34 129,33 34-129,-33-32 129,34-2-129,-34 0 0,34 34 0,-34-32 0,0-2 0,0 34 0,0-34 0,0 34 129,0 0-129,0 0 0,0 0 0,0 0 0,0 34 0,0 0 0,0-2 0,-34 2 0,34 0 129,0 32-258,0 1 258,-34-33 0,34 0-258,0 32 258,0-32-129,0-2 129,0 2-129,0 1 0,0-35 0,0 0 0,0 32 0,0-32 0,0 0 0,0 0 0,0 0-129,0 0-258,0-32-387,0 32-1677,0 0-1935,34 0-387,-34 0-129,0-35-645</inkml:trace>
  <inkml:trace contextRef="#ctx0" brushRef="#br1" timeOffset="-214578.7481">1443 1003 6063,'0'0'4902,"0"0"-129,0 0-258,0 0-2451,0 0-645,0-34-258,0 34-387,0 0-258,0 0-129,34 0-129,-1 0 0,-33 0-129,34 0 0,-1 0 0,-33 0-129,34 0 0,-34 0-258,34 0-645,-1 0-3225,-33 0-645,36 0-258,-36 0-387</inkml:trace>
  <inkml:trace contextRef="#ctx0" brushRef="#br1" timeOffset="-214894.7882">1443 803 6063,'0'0'4773,"0"-34"-129,0 34-387,0 0-2709,0 0-258,0 0-258,0 0-258,34 0-129,-34-33-258,33 33-129,1 0 129,-34 0-258,33 0 0,1 0 0,-34 0-129,34 0 129,-34 0-129,33 0-129,-33 0 0,0 0-387,36 0-516,-36 0-1677,0 33-1806,0-33-258,0 0-387,0 0-129</inkml:trace>
  <inkml:trace contextRef="#ctx0" brushRef="#br1" timeOffset="-213414.6002">1938 636 2967,'0'0'4773,"0"0"-129,33 0 129,-33 0-1677,0 32-1419,0-32-258,33 34-129,-33 0-645,34-34 0,-1 33-258,0 1-129,-33 0 0,36-2 0,-3-32-129,0 34-129,-33-34 129,33 34-129,-33-34 0,34 0-258,-34 32-645,0-32-3741,0 0 258,33-32-774,-33 32 0</inkml:trace>
  <inkml:trace contextRef="#ctx0" brushRef="#br1" timeOffset="-213782.647">2273 602 3354,'0'0'4902,"0"0"-129,0 0-258,0 34-1290,0-34-1419,0 0-645,-34 32-129,34-32-387,-33 34-258,33 0 0,-33-1-129,33 1-129,-33 0 0,33-2 0,-36 2 0,36 0 0,0-2-129,-33-32 0,33 34-129,0-34 129,0 0-258,0 0-258,0 0-258,0 0-903,0 0-2193,0 0-774,0 0-258,-33 35-258</inkml:trace>
  <inkml:trace contextRef="#ctx0" brushRef="#br1" timeOffset="-212530.9879">2473 837 9288,'0'0'5031,"0"-34"-387,0 34-129,0 0-3354,33 0-387,0-34 0,2 34-387,-35 0 0,34-33-129,-1 33 0,0 0-129,1 0 0,-34 0-129,33 0 0,-33 0-387,33 0-903,-33 0-3354,33 33 0,-33-33-645,0 0-258</inkml:trace>
  <inkml:trace contextRef="#ctx0" brushRef="#br1" timeOffset="-212858.5293">2674 568 8127,'0'0'4773,"0"0"-258,0 0-516,0 0-2322,0 34-387,0-34-387,0 34-129,0-34-387,0 32 0,0-32 0,0 34-129,0 0-129,0-1 129,0 1-258,0 0 129,0-2-129,0 2 0,0 0 0,0-34-129,0 32-129,0-32-387,34 0-1419,-34 0-2709,0 0 0,0 0-516,0 0-129</inkml:trace>
  <inkml:trace contextRef="#ctx0" brushRef="#br1" timeOffset="-211266.8273">3007 568 3870,'0'0'4515,"0"0"0,0 0-129,0-32-2322,0 32-516,0 0 0,0 0-387,35-34-387,-35 34 0,34 0-258,-34 0-129,33-35 0,-33 35-129,33 0-129,1 0 129,-34 0-129,33 0 0,-33 0-129,0 0 0,33 35 129,-33-35-129,0 0 0,0 34 0,0-2 0,0-32 0,0 34-129,-33 0 129,33-34-129,0 32 129,0-32-129,-33 0 129,33 0 0,-34 34-129,34-34 129,0 0 0,0 0 129,0 0-129,0 0 0,0 0 0,0 0 0,0 0 0,0-34 129,0 34-129,34 0 0,-34 0 129,33 0-129,-33 0 0,33 0 0,-33 0 0,33 34 0,-33-34 0,34 0 0,-34 34 0,33-34 0,-33 33 0,0-33 0,0 34 0,0 0 0,0-34 0,0 32 0,0-32 0,-33 34 0,33-34 0,-34 34 0,34-34 0,-33 0 0,33 32 129,-33-32-129,0 0 129,33 0 0,-34 0 0,34 0 0,0-32-129,0 32 0,-33 0 0,33 0-129,0 0-645,0 0-3741,0 0-258,33 0-258,-33 0-387</inkml:trace>
  <inkml:trace contextRef="#ctx0" brushRef="#br0" timeOffset="-21755.2626">1202 1571 2322,'0'0'3354,"0"0"-129,0 0-1032,0 0-129,0 0-387,0-32 0,0 32-516,0 0-129,0 0-258,0 0-129,0 0 0,0 0-258,0 0 0,-34 0 0,34 0-129,0 0 0,0 0 129,-33 0-258,33 0 129,-33 32-129,33-32 0,0 0 0,0 0 0,-34 0-129,34 0 0,0 35 0,0-35 0,0 34 0,0-34 129,0 0-129,0 0 0,0 32 0,0-32 0,34 0 0,-34 0 129,0 34-258,0-34 258,33 0-129,-33 0 0,0 0 0,0 32 0,0-32 0,0 0 0,0 0 0,0 0 129,-33 34-129,33-34 0,-34 0 0,34 0 0,-33 0 0,33 0 129,0 0-129,-33 0 0,33 0 0,-33 0 0,33 0 0,0 0 0,0 0 0,0 0 0,0 0 0,0 0 0,0 0 0,33 0 0,-33 0 0,0 0 0,0 0 0,33 34 0,-33-34 0,33 32 0,-33-32-129,0 35 129,0-35 0,34 34 0,-34-34 0,0 32 0,0 2 0,0-34 0,0 0 0,-34 34 0,34-34 0,0 0 0,0 0 0,0 32 0,0-32 129,0 0-129,0 0 0,0 0 129,0 0-129,34 0 258,-34 0-258,33 0 0,-33 0 0,33 0-258,-33 34-645,0-34-3354,34 0-258,-34 0-258,0 0-387</inkml:trace>
  <inkml:trace contextRef="#ctx0" brushRef="#br0" timeOffset="-18847.3934">1403 1606 4902,'0'0'4515,"0"0"-129,0 34-387,0-34-2580,0 0-387,34 32-129,-1 2-129,0-2-258,-33-32-129,33 34-258,1-34 129,-1 34-129,0-2-129,-33-32-258,34 35-516,-34-35-2322,35 34-1290,-35-34-129,33 0-258</inkml:trace>
  <inkml:trace contextRef="#ctx0" brushRef="#br0" timeOffset="-19131.9294">1670 1606 1419,'0'0'3870,"0"-35"258,0 35-1032,0 0-774,0 0 0,0 0-645,0 0-516,0 0-129,0 0-387,0 35 129,0-1-258,-34-2 0,34-32-258,0 34-129,-33-2 0,33 2 0,-33 0-129,33-34 129,-34 32-129,34 3 0,-33-35 0,33 34 129,0-34-129,-33 0 0,33 0-129,-33 32-129,33-32-258,0 0-387,0 0-2064,0 0-1290,0 0-387,0 0-387,0 0 258</inkml:trace>
  <inkml:trace contextRef="#ctx0" brushRef="#br0" timeOffset="-18567.8579">1905 1838 5547,'33'0'4515,"-33"0"-129,0 35-387,0-35-2838,0 34-258,0-2-258,0 2-258,0 0 0,-33-34-258,33 32-129,0 2-387,0-34-516,0 34-2838,0-34-516,0 0-258,-34 0-258</inkml:trace>
  <inkml:trace contextRef="#ctx0" brushRef="#br0" timeOffset="-17879.7705">2038 1539 2451,'33'0'4386,"-33"0"129,0 0-129,0 0-1677,0 0-1290,0 0 0,33 32-258,-33-32-516,0 35-129,0-35-129,36 34-129,-36-34-129,33 0 258,-33 0-387,33 0 129,-33 0 0,33 0-129,-33 0 0,34 0 129,-34 0-129,0 0 0,33-34 129,-33 34-129,33 0 0,-33-35 0,34 35 0,-34 0 129,0 0 0,33-32-129,-33 32 129,0 0 0,0 0-129,0 0 129,0 0 0,0 32 0,0 3-129,0-35 0,-33 34 129,33-2-129,0 34 0,-34-32 0,34 0 0,-33-2 129,33 3-129,0-1 0,0-2 0,0 2 0,0-34 0,0 0-129,-33 34 0,33-34-258,0 0-387,0 0-1419,0-34-2193,0 34-516,0 0 0,0 0-387</inkml:trace>
  <inkml:trace contextRef="#ctx0" brushRef="#br0" timeOffset="-17607.7359">2574 1772 5031,'0'0'4902,"0"0"-387,0 0 129,0 0-2709,0 0-516,0 34-387,0-34-387,0 32 0,0-32-387,-35 35-129,35-1 0,0-34-387,0 32-387,0-32-903,-33 34-2709,33-34-387,0 0-258,0 0-258</inkml:trace>
  <inkml:trace contextRef="#ctx0" brushRef="#br0" timeOffset="-16752.1273">2741 1471 5676,'33'0'4644,"-33"0"-129,0 0-129,0 0-2967,0 0-129,33 0-387,-33 0-258,34 0-129,-34-32-129,33 32 129,0 0-258,-33 0 0,34 0-129,-34 0 0,33 0 0,-33 0-129,33 32 129,-33-32-129,0 0 0,0 0 0,35 0 0,-35 0 0,0 0 0,0 0 129,0 34-129,0-34 0,0 0-129,0 0 129,0 34 0,0-34 0,-35 32 0,2-32 0,33 35 0,0-35 0,-33 0 0,33 34 0,-34-34 0,1 32 0,33-32 0,0 34 0,-33-34 0,33 32 0,0-32 0,-34 34 0,34-34 0,0 0 0,0 0 0,0 34 0,0-34 0,34 32 129,-34-32-129,0 0 0,33 0 0,-33 0 0,33 0 0,1 0 0,-34 0 129,33 0-129,0 0 0,-33 0 0,35 0-129,-35 0 0,0 0-387,0 0-1161,34 0-2709,-34 0-387,0 0-258,0 0-258</inkml:trace>
  <inkml:trace contextRef="#ctx0" brushRef="#br0" timeOffset="-16360.0775">2774 1672 3225,'0'0'4515,"0"0"0,0 0-129,0 0-2193,0 0-387,0 0-387,33 0-387,1 0-516,-34 0-129,33 0-129,0 0-258,-33 0-387,34 0-1548,-34 0-2322,33 0-387,-33 0-129,33 0-387</inkml:trace>
  <inkml:trace contextRef="#ctx0" brushRef="#br0" timeOffset="-15075.9144">3242 1371 2322,'0'0'4128,"0"0"258,0 0-1290,0 0-774,0 0-387,0 0-258,0 0-645,0 0 0,33 0-387,-33 0 0,0 0 0,0 0-258,34 0 129,-34 0-129,33 0-258,-33 0 129,0 0-129,0 0 0,0 0-129,33 0 129,-33 0-129,0 0 0,0 0 0,0 34 0,0 0 0,-33-34 0,33 32 0,0-32 0,0 34 0,0-34 0,0 34 0,0-34 0,0 0 0,0 32 129,0-32-129,0 0 0,0 0 0,0 35 129,0-35-129,33 0 129,-33 0-129,34 0 0,-34 0 0,33 0 129,-33 0-129,0 0 0,35-35 0,-35 35 0,33 0 0,-33 0 0,0 0 0,0 0 129,0 0-129,0 0-129,0 0 129,0 0 0,0 0 0,-33 0 0,33 0 0,0 35 0,-35-1 0,35-34 0,0 32 0,0-32 0,0 34 0,0-34-129,0 32 258,0-32-258,0 34 129,0-34 0,0 0 0,0 34 0,0-2 0,0-32 0,0 0 0,0 0-129,0 35 258,0-35-258,0 0 258,0 0-129,0 0-129,0 34 258,0-34-129,-33 0 0,33 0 0,0 0 0,0 0-129,0 0 0,-34 0-258,34 0-1032,0 0-2967,0 0-258,0 0-387,0 0-387</inkml:trace>
  <inkml:trace contextRef="#ctx0" brushRef="#br1" timeOffset="-202530.2181">869 2408 2193,'-34'0'4257,"34"0"258,0 0-258,0 0-2064,0 0-387,0 0-387,0 0-129,0 0-516,0 0-129,0 0-129,0 0 0,0 0 129,34 0-258,-34 0-129,33 0 0,-33 0-129,33 0 0,-33 0 0,34 0 0,-1 0-129,0 0 129,-33 0-129,33 0 0,1 0 0,-34 0 0,33 33 0,-33-33 0,0 0 0,33 0 0,-33 0 0,0 0 0,0 0 0,0 0 0,0 34 0,0-34 0,0 0 0,0 0 0,-33 34 0,33-34 0,-33 32-129,33-32 129,-34 34 0,34-34-129,-33 34 129,33-34 0,-33 32 0,33 2-129,-33-34 129,33 35 0,0-35 0,-34 32-129,34-32 129,0 0 0,0 34 0,0-34 0,0 34 0,0-34 0,0 0 0,0 0 0,0 0 0,0 32 0,0-32 0,0 0 0,0 0 129,0 0-129,34 0 0,-1 0 0,-33 0 129,33 0-129,-33 0 0,33 0 0,-33 0 0,34 0 0,-34 0 0,33 0-129,-33 0 0,33 0-258,-33 0-387,0 0-1290,0 0-2322,0 34-516,0-34 0,0 0-387</inkml:trace>
  <inkml:trace contextRef="#ctx0" brushRef="#br1" timeOffset="-201982.6486">902 2609 5031,'0'0'4773,"0"0"-387,0 0-774,0 0-1677,0-34-387,33 34-258,-33 0-387,34 0-129,-34 0-129,0 0-129,33 0-258,0 0-129,-33 0 129,33 0-258,-33 0-129,34 0-387,-34 34-1290,33-34-2580,0 0-387,-33 0-258,34 0-387</inkml:trace>
  <inkml:trace contextRef="#ctx0" brushRef="#br1" timeOffset="-201434.579">1470 2509 6837,'0'32'4902,"0"-32"-387,0 0-129,0-32-2967,0 32-258,0 0-258,33 0-258,-33 0-258,33 0 0,-33-34-258,34 34 0,-1 0 0,-33 0 0,33 0-258,-33 0 0,0 0-516,0 0-1290,34 0-2451,-34 0-387,0 0-258,0 0-387</inkml:trace>
  <inkml:trace contextRef="#ctx0" brushRef="#br1" timeOffset="-200959.0186">1503 2675 3354,'0'0'4773,"0"0"-387,0 0-387,0 0-1548,0 0-645,0 0-258,0-34-516,0 34-129,0 0-258,33 0-129,-33 0-258,0 0 129,0 0-258,34 0 129,-1 0-129,-33 0 0,33 0-129,-33 0-258,34 0-516,-34 0-3741,35 0-129,-2 0-387,-33 0-516</inkml:trace>
  <inkml:trace contextRef="#ctx0" brushRef="#br1" timeOffset="-194050.6413">2071 2340 129,'-33'0'4128,"33"0"258,0-32 129,0 32-1677,0 0-645,0 0-258,0 0-516,0 0-258,0 0-387,0 0-258,0 0 129,0 32-387,0-32 0,0 34 0,33 0-129,-33-1 0,33 1 0,-33 0-129,0-34 0,36 32 129,-36 2-129,33-34 129,-33 0-129,0 34 0,33-34 0,-33 0 0,33 0 0,-33-34 129,34 34-129,-34-34 0,33 34 0,-33-32 0,0 32 129,33-34-129,-33 34 0,0 0 0,0-34 129,0 34-258,0 0 258,0 0-129,0 0 0,0 0-129,0 34 258,0 0-129,0-34-129,0 66 258,0-32-258,0-2 129,-33 2 0,33 33 0,0-33 0,0 0 0,0-2 0,0 2 0,0-34 0,0 34 0,0-2 0,0-32 0,0 0-258,0 0 0,0 0-645,0 0-1677,0 0-1935,0 0-258,0 0-258,33-32-387</inkml:trace>
  <inkml:trace contextRef="#ctx0" brushRef="#br1" timeOffset="-193570.5803">2774 2274 6837,'0'-34'4902,"0"34"-387,0 0-516,0 0-2322,0 0-516,0 0-258,0 0-129,0 0-258,0 34-258,0 0 129,0-34-258,0 32 129,0 2-258,0 33 129,0-33 0,0 0-129,0-2 129,0 2-129,0-34 0,0 34-129,0-2 129,33-32-387,-33 0 0,0 34-1032,0-34-1806,0 0-1290,0 0-258,0 0-387,0-34-129</inkml:trace>
  <inkml:trace contextRef="#ctx0" brushRef="#br1" timeOffset="-193242.5387">2608 2509 5547,'0'-34'4902,"0"34"-129,0 0-258,0 0-2709,0 0-387,33 0-258,-33 0-258,0 0-387,0 0-258,33 0 129,1 0-258,-1 0 0,-33 0 0,33 0-129,-33-34-129,33 34-516,1 0-3999,-34 0 129,33 0-645,-33 0-258</inkml:trace>
  <inkml:trace contextRef="#ctx0" brushRef="#br1" timeOffset="-190507.1913">3142 2240 3483,'0'0'4902,"0"0"-258,0 0-258,0 0-2193,34 0-774,-34 0-258,0 0-258,0 0-387,33 0-129,0 0-129,0 0 129,-33 0-258,34 0 0,-1 0 0,-33 0-129,33 0 0,1 0 129,-34 0-129,33 0 0,2 0 0,-35 0 129,0 0-129,0 0 0,0 0 0,0 0 0,0 0 0,0 34-129,0-34 258,0 0-258,-35 34 129,35-34 0,-33 32 0,33-32-129,-34 34 129,34-34 0,-33 34-129,0-1 129,33-33 0,0 34 0,-34-34 0,34 34 0,-33-34 0,33 32 0,0-32 0,0 34 129,0-34-129,0 0 0,0 0-129,0 34 258,0-34-129,0 0 0,0 0 0,33 32 0,-33-32 0,34 0 0,-34 0 0,33 0 0,0 0 0,-33 0 0,34 0 0,-34-32-387,33 32-516,-33 0-1548,0 0-1935,0 0-387,35 0-129,-35 0-129</inkml:trace>
  <inkml:trace contextRef="#ctx0" brushRef="#br1" timeOffset="-190062.6349">3209 2475 258,'0'-34'4386,"0"34"129,0 0-129,0 0-1161,0 0-1290,0 0-129,0 0-258,33 0-516,-33 0-258,0 0 0,0 0-387,33-33 0,1 33-129,-1 0-129,-33 0-129,33 0-129,1 33-1290,-1-33-2967,-33 0-258,35 0-387,-35 0-387</inkml:trace>
  <inkml:trace contextRef="#ctx0" brushRef="#br0" timeOffset="-53319.7708">969 3209 3483,'0'0'3870,"0"0"0,0 0-1677,0 0-258,0 0-516,0 0-258,0 0-387,0 0-129,0 0-129,0 0-129,0-32 0,0 32 0,0 0-129,0 0-129,0 0 129,-34 0 0,34 0-129,0 0 0,-33 0 0,33 0-129,0 0 129,0 0 0,-33 0 0,33 0-129,0 0 129,0 32-129,0-32 129,0 0-129,0 0 129,-34 0-129,34 0 129,0 0-129,0 0 0,0 35 129,0-35 0,0 0-129,34 0 0,-34 0 129,0 34-129,0-34 0,0 0 129,0 0-129,33 32 129,-33-32-129,0 0 129,0 0-129,0 34 0,0-34 0,0 34 0,0-34 0,0 32 0,-33-32 0,33 0 0,0 34 0,0-34 0,-34 34-129,1-34 258,33 0-258,-35 0 129,35 0 0,0 0 0,0 0 0,-33 0 0,33 0 0,0 0 0,0 0-129,0 0 129,0 0 0,0 0 0,0 0 0,0 0 0,0 0 0,0 0 0,33 0 0,-33 0 0,35 32 0,-35-32 0,0 0 0,0 0 0,33 35 0,-33-35-129,0 34 129,0-34 0,0 32 0,0-32 0,0 34 0,0-34 0,0 0 0,0 34-129,0-34 258,0 0-258,0 0 129,0 0 0,0 32 0,0-32 0,0 0 129,0 0-258,0 0 129,0 0 0,0 0 0,0 0-258,34 0-129,-34 0-1032,0 0-2709,0 0-387,33 0-258,-33 0-258</inkml:trace>
  <inkml:trace contextRef="#ctx0" brushRef="#br0" timeOffset="-52368.1498">1102 3278 3870,'0'0'4644,"0"0"0,33 0-387,-33 0-2322,0 0-645,33 32 0,-33-32-387,34 34-258,1-34-129,-35 0-258,33 34 258,0-34-258,1 32-129,-34-32 0,33 34-129,0-34 0,-33 34-129,34-34-129,-34 32-516,0-32-1032,33 0-2709,-33 0-129,0 0-258,0 0-258</inkml:trace>
  <inkml:trace contextRef="#ctx0" brushRef="#br0" timeOffset="-52703.6925">1437 3244 2580,'0'0'4386,"0"0"-387,0 0-774,0 0-1161,0 0-129,0 0-516,0 34-387,0-34-258,-34 0-129,34 32-129,0-32-258,-33 34 129,33-34-258,-33 34 0,-1-2-129,34 2 129,-33-34-129,33 34 0,-33-2 0,33-32 0,-35 35 0,35-35-129,0 0 0,0 0-258,0 0-387,0 34-2064,0-34-1677,0 0 0,0-34-516,0 34 387</inkml:trace>
  <inkml:trace contextRef="#ctx0" brushRef="#br0" timeOffset="-51091.4878">1636 3109 3999,'0'0'4644,"0"0"-258,0 0-129,0 0-2580,34 0-387,-34 0-258,0 0-129,0 0-387,35 0-258,-35 0 129,0 0-258,0 0 129,33 0-129,-33 0 0,0 0-129,0 0 129,33 34-129,-33-34 0,0 34 129,0-34-258,0 0 258,0 0-258,-33 32 258,33-32-129,0 35 0,0-35 0,-33 0 0,33 0 129,0 34-258,0-34 258,-35 32-129,35-32 0,0 34 0,0-34 258,35 0-258,-35 0 0,0 34 0,0-34 129,33 0-129,-33 0 129,0 32-129,0-32 0,33 0 129,-33 0-129,34 0 0,-34 0 0,0-32 129,0 32-129,0 0 0,0 0 0,0 0 0,0-34 0,0 34 0,0 0 0,0 0 0,0 0 0,0 0 0,0 34 0,-34-34 0,34 0 0,0 32 0,0 2-129,0-34 129,0 34 0,0-2 0,0-32-129,0 35 129,0-35 0,0 34 0,0-34 0,0 32-129,0-32 129,0 0 0,0 34 0,0-34 0,0 34 0,0-34 129,0 0-129,-33 0 0,33 0 0,0 0 0,0 0 0,-33 0-129,33 0-258,-35 0-1677,35 0-2322,0 0-258,0 0-387,0 0-516</inkml:trace>
  <inkml:trace contextRef="#ctx0" brushRef="#br1" timeOffset="-180710.9474">802 4181 2451,'0'0'4386,"0"0"129,0 0-1032,0 0-1032,0 0-645,0 0-387,0 32-516,0-32 0,0 34-258,33-34-258,-33 34 0,0-2 0,0-32-129,0 35 0,34-1 0,-34-2-258,0-32 258,33 34-258,-33-34 129,0 0-129,0 0 0,33 0 0,-33 0 0,34 0 129,-34 0-258,0-34 258,33 2-129,-33 32 0,33-34 0,-33-1 0,33 3 129,-33-2-129,34 0 0,-34 2 0,0 32 129,0 0 0,0-34 0,0 34-129,0 0 129,0 34 0,0-2-129,-34 2 0,34 0 129,0-2-258,0 37 129,0-37 0,-33 2 0,33 32 0,0-32 0,0 32-129,0-31 129,0-3 0,0 2-129,0 0 129,0-34 0,0 0-129,0 32 0,0-32-129,0 0-129,0 0-516,0 0-516,0 0-3225,0 0-129,0-32-129,0 32-387</inkml:trace>
  <inkml:trace contextRef="#ctx0" brushRef="#br1" timeOffset="-180274.892">1370 4181 8127,'0'0'4773,"0"0"-129,0 0-258,0 0-3483,0 0 0,33 0-258,-33 0-129,34 0-258,-1 0 0,-33 0-129,33 0 0,-33 0-129,33 0 0,1 0-129,-34 0-129,0 0-258,33 0-903,-33 0-2967,0 0-258,0 0-387,0 0-129</inkml:trace>
  <inkml:trace contextRef="#ctx0" brushRef="#br1" timeOffset="-179966.8529">1370 4348 6450,'0'34'4902,"0"-34"-129,0 0-258,0 0-2967,0 0-516,0 0-258,0 0 0,33 0-387,1 0-129,-34 0-129,33 0 129,0 0-258,-33 0 129,33 0-129,-33 32 129,0-32-258,34 0-129,-34 0-1548,33 0-2709,-33 0-258,0 0-258,0 0-516</inkml:trace>
  <inkml:trace contextRef="#ctx0" brushRef="#br1" timeOffset="-178547.1726">1938 4081 1548,'0'0'4386,"0"0"129,0 0-129,0-35-1677,0 35-774,0 0-258,33 0-387,-33 0-387,33-34-258,-33 34 0,0 0-387,34 0 0,-34 0-129,33 0 0,-33 0-129,33 34 0,-33-34 0,36 35 0,-36-35 0,0 32 129,0 2-258,0-34 129,0 34 0,0-2-129,0 2 129,-36-34-129,36 34 129,0-34-129,-33 32 129,33-32 0,-33 0 0,33 0 0,0 0 129,0 0-129,0 0 0,-34 0 0,34 0 0,0 0 0,0 0 0,0 0 0,0 0 0,34 35 0,-34-35 0,33 0 0,-33 0 0,33 0 0,-33 0 0,36 34 0,-36-34 0,33 0 0,-33 32-129,0-32 129,0 34-129,0-34 129,0 32-258,0-32 258,0 34-258,0-34 258,-33 0-129,33 0 129,-36 34 0,36-34 0,-33 0 0,33 32 0,-33-32 129,33 0-129,-34 0 258,34 0-258,0 0 0,0 0 0,0 0 0,0 0 0,-33-32-387,33 32-645,0 0-2709,33 0-903,-33 0-129,34-34-516</inkml:trace>
  <inkml:trace contextRef="#ctx0" brushRef="#br1" timeOffset="-177819.0802">2339 4281 4128,'0'0'5031,"0"0"-258,0 0 0,0 0-2193,0 0-1161,0 0-387,34 0 0,-1 0-516,0 0-129,1 0-129,-1 0-129,0 0 0,2 0 0,-1 0-258,-1-34 0,-33 34-387,33 0-1290,-33 0-2580,0 0-516,34 0-129,-34 0-387</inkml:trace>
  <inkml:trace contextRef="#ctx0" brushRef="#br1" timeOffset="-178118.6182">2539 4046 7998,'0'-34'5031,"0"34"-258,0 0-129,0 0-3483,0 0-387,0 0 129,0 0-516,0 34-129,0-34-129,0 35 0,0-3-129,0 2 129,0 0-129,0 32 0,0-32 0,0-2 0,0 3 0,0-1 0,0-34-258,35 32-258,-35-32-645,0 0-2451,0 0-1161,0 0-258,0 0-387</inkml:trace>
  <inkml:trace contextRef="#ctx0" brushRef="#br1" timeOffset="-176646.9313">2907 4046 7353,'0'0'4902,"0"0"0,34 35-387,-34-35-2967,33 32-645,-33-32 129,33 34-387,2 0-258,-1-2-129,-1 2 0,0 0-129,-33-2 0,34-32 0,-1 35 0,0-1-387,-33-34 0,0 0-2193,33 0-2193,-33 0-387,0 0-387,0 0-387</inkml:trace>
  <inkml:trace contextRef="#ctx0" brushRef="#br1" timeOffset="-176954.9705">3242 4046 258,'0'-34'4644,"0"34"-129,0 0 129,0 0-1548,0 0-774,0 0-645,0 0-258,0 34-516,-33-34-258,33 35 0,-33-3-258,33 2 0,-34 0-129,1-2-129,33 2 129,-33 0-258,-1-2 0,34-32 129,-35 35-129,35-1 0,-33-34 0,33 32 0,0-32-258,0 0 129,0 0-516,0 0-1677,0 0-2451,0 0-129,0 0-129,0 0-258</inkml:trace>
  <inkml:trace contextRef="#ctx0" brushRef="#br0" timeOffset="-65771.852">1068 5150 2580,'0'0'4257,"0"0"0,0 0-1032,0 0-1032,0 33-516,-33-33-258,33 34-258,-33-34-387,0 66 0,33-66-258,-34 68 129,1-36-258,0 2-258,-1 1 129,1-3-129,33 2 258,-35 32-387,2-32 129,-1-34-129,34 34 0,-33-2 0,33-32 0,0 0 0,0 0 0,0 0-258,0 0-129,0 0-129,0 0-516,-33 0-3483,33 0-258,0 0-129,0 0-516</inkml:trace>
  <inkml:trace contextRef="#ctx0" brushRef="#br0" timeOffset="-66479.4417">902 5251 1548,'0'0'4386,"0"0"0,0 0 0,0 0-2193,0 0-516,-33 0-516,33 0-258,0 0-258,0 0 0,-34 0-129,34 0-129,0 0-129,0 0 0,-33 0 0,33 0-129,-35 0 0,35 0 0,0 32-129,-33-32 0,33 34 129,-34-34-129,34 34 0,-33-34 258,33 32-258,-33-32 258,33 34-129,0-34 0,-34 35-129,34-35 0,0 32 0,0-32-129,0 34 258,0 0-258,0-34 129,34 32-129,-34-32 258,33 34 0,-33-34-129,33 34 129,1-34-129,-34 0 0,33 0 0,2 0 0,-2 0 129,1 0-129,-1 0 0,0-34 0,1 34-129,-34 0 129,33-34-129,-33 2 258,33 32-258,-33-34 258,0 0-129,0 2 129,0-3-129,0 35 0,-33-34 129,0 2-258,33 32 129,-34-34-258,1 34 0,0 0-774,-1 0-1548,34 0-1806,-33 0-387,33 0-387,0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2:06.01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76 0 3096,'0'0'2838,"0"0"-129,0 0-387,0 0-516,0 0-387,0 34-129,0-34-258,0 0-258,0 0-129,0 34 0,0-1-258,0 1 0,0 0-129,0-2 129,0 2-258,0 0 258,0-2 0,0 37-129,0-37 129,0 36 0,0-2-129,0-32-129,0 33 129,0-1-258,0 2 0,0-36 0,0 36 0,0-1 0,0-1 0,0 2 0,0-36 0,0 36 0,-32-1-129,32-1 258,0-32 0,0 32 0,0 1-129,0-33 129,0 32 0,0 2-129,0-36 129,0 37-129,-32-37 0,32 36 0,0-2 0,0-32 0,0 32 0,0 1 0,0 1-129,0-36 258,0 36-258,0-36 129,0 37 129,0-37-258,0 36 258,0-36-129,0 36 129,32-35-129,-32 1 129,0 32 0,0-32-129,0-2 0,0 2 0,0 33 129,0-33-258,0 0 258,0-2-258,0 36 258,0-68-129,0 32 0,0 2 0,0-34 0,0 0 0,0 35 0,0-35 0,0 0 0,0 0 0,0 0-129,0 0 129,0 32 0,0-32 0,0 0-258,0 0 0,0 34-387,0-34-2193,0 0-1935,0 0 0,0 0-645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2:06.973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-10 32 516,'0'0'4386,"0"-34"129,0 34-903,0 0-1290,0 0-516,0 0-774,0 0-129,0 0-258,0 0-258,0 0 0,0 0-129,0 34 0,0-34 0,33 34 0,-33-2 129,0-32-258,0 35 0,34 31 0,-34-32 0,33 0-129,-33-34 129,34 32-129,-34 2 0,0 1 0,34-35 0,-34 0 0,0 0 129,0 0 0,0 0-129,33 0 129,-33 0 0,0-35-129,0 35 129,34-34 0,-34 2-129,0-2 0,0 0 129,34 2-129,-34-37 0,0 69 0,33-32-129,-33-2-129,0 34-645,0-34-3741,0 34-129,0 0-387,0 0-258</inkml:trace>
  <inkml:trace contextRef="#ctx0" brushRef="#br0" timeOffset="1188.1507">191 568 2322,'0'0'3612,"0"0"-1161,0 0-516,0-34-258,0 34-387,0 0-129,0 0-258,-33 0-258,33 0 129,0 0-258,0 34-129,0-34 0,-34 0 129,34 0-258,0 33 129,0-33-129,0 34 129,0-34-129,0 0 0,0 0-129,0 34 0,0-34 0,34 32 0,-34-32 0,0 0-129,0 0 129,33 0-129,-33 0 129,34 0-129,-34 0 129,34 0-129,-34 0-129,0-32 258,33 32-129,-33-34-129,0 34 129,0-34-129,0 34 258,-33 0-258,33-33 258,0 33-258,0-34 129,0 34 0,-34 0 0,34 0-258,0 0-1419,-34 0-2838,34 0-129,0 0-516,0 0 259</inkml:trace>
  <inkml:trace contextRef="#ctx0" brushRef="#br1" timeOffset="47863.5778">724 534 2322,'0'0'5031,"0"-34"0,0 34-258,0 0-2709,0 0-516,0 0-129,0 0-516,0 0-129,0 0-258,0 0 129,0 0-258,33 34-129,-33-34 0,0 35 0,0-3 0,0 2-129,0 32 0,0-32 0,0 32 0,0-31-129,0 31 0,0-32 129,0 0-258,-33-2 258,33 2-258,0 0 129,0-1 0,0-33 0,0 0 0,0 0 0,0 0 0,33 34 0,-33-34 0,34 0 0,-34-34 129,33 34-129,0 0 0,-33 0 129,35 0 0,-1 0 0,-1-33-129,0 33 129,1 0-129,-1 0 0,0 0 0,1 0-129,-1 0-129,-33 0-516,33 0-4257,0 0-129,-33 0-387,0 0-387</inkml:trace>
  <inkml:trace contextRef="#ctx0" brushRef="#br1" timeOffset="51672.0608">1460 1103 2580,'0'0'5031,"0"0"129,0 0-516,0-33-2580,0 33-645,0 0-129,0 0-516,0 0 0,0-34-129,0 34 0,34 0-258,-34 0 0,33-34 0,-33 34-129,0 0-129,33-32 129,-33 32-129,34 0 0,-34 0-129,33 0 129,-33 0-129,33 32 0,-33-32 0,0 34 129,0 0-129,0-34 0,0 33 0,0 1 0,0-2 0,0 36-129,-33-36 129,33 2-129,-33 0 129,-1-1-129,34-33 129,-33 34-129,33-34 129,0 0 0,-33 34 0,33-34 0,0 0 0,0 0 0,0 0 0,0 0 0,0 0 0,0 0 0,0 0 0,0 0 0,0-34 129,33 34 0,-33 0-129,33 0 129,1 0-129,-34 0 129,33 0 0,0 0-129,0 0 129,1 34-129,1-34 0,-35 0 0,33 0 0,1 0-129,-34 0-258,0 0-1677,0 0-3096,0 0-258,0 0-387,0 0-258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17743 7720 3096,'0'0'4386,"0"0"-387,0 0-903,0 0-903,0 0-903,0 0-129,-8-5-516,8 5 0,0 0-387,0 0 0,-17-5-129,17 5 0,-12 0-129,12 0 129,-19 0-129,8 0 0,0 0 129,0 0-129,0 1 387,11-1-387,-17 2 258,17-2-258,-13 4 129,13-4-129,-5 8 0,5-8 0,0 13 0,0-2 0,0 1 0,2 3 0,1 3 0,0 1 0,0 2 0,0 1 129,0 2-258,-2 0 258,-1 1-129,0-2 0,0-1-129,0-1 258,-3-1-258,-1-5 129,3-1 0,-2-3-129,2-3 0,1-8 129,-1 9 0,1-9-129,0 0 129,0 0 0,9-1 0,-9 1 0,18-8 0,-9 3 0,5 1 0,0 0 129,1 1-129,0 2 0,-1-1 0,0 2 0,0 0 0,-3 0-129,1 1-387,-12-1-774,12 1-2967,-12-1-387,0 0-129,0 0-258</inkml:trace>
  <inkml:trace contextRef="#ctx0" brushRef="#br0" timeOffset="1">18164 7797 1419,'0'0'2193,"0"0"-129,0 0-258,0 0-258,0 0-258,-6-5-258,6 5 0,0 0-258,0 0-387,-11 0 129,11 0-129,0 0-129,-16 7 129,16-7-129,-17 9 0,6-3 0,0 4 129,-2-2 129,2 4-258,-3 0 129,5 2 0,-1 0 0,5 3 258,2-1-258,3 2-129,1-2 129,9 2-129,0-5 0,4 2 0,2-5-129,2-2 129,0-2-129,2-2 0,-1-4-129,1 0 129,2 0-129,-1-5 0,-2 0 0,-2-3 0,1-1 129,-2 0-129,-3-1 0,0-2-129,-3-1 258,-5-1-129,0 0 0,-2-3 0,-3 0 0,0-2 0,-5-1 0,-5 2 0,-3 0 0,-2 3 0,-1 0 0,-3 4-129,-2 2 129,1 5 0,-2 3-258,1 1 129,1 4-258,-3 1-258,7 8-516,-7-4-1419,7 3-1806,7 2-258,-1-1-129</inkml:trace>
  <inkml:trace contextRef="#ctx0" brushRef="#br0" timeOffset="2">18478 7953 3096,'15'9'4515,"-15"-9"-129,12 8-516,-6 3-2451,-6-4-258,0 4-645,-4 0-258,-1 2 0,-4-4-258,0 2-129,0 0-516,-3-5-1161,12-6-2322,-17 12-387,17-12-129</inkml:trace>
  <inkml:trace contextRef="#ctx0" brushRef="#br0" timeOffset="3">20176 7681 3612,'10'-6'5031,"-10"6"-258,19-8-129,-13 1-3096,14 7-516,-6-6-129,7 4-387,-1 0-129,6 1-258,-4-1 129,4 0-258,-3 0 129,2 1-129,-4 0 129,0 1-129,-1-2 0,-3 2 0,-5-1 0,-1 1 129,-11 0-129,15 0 0,-15 0 129,0 0-129,6 9 129,-6-9-129,0 13 0,0-3 258,0 2-129,-2 1 0,-2 1 129,-2 3-258,3 0 387,-1 0-258,2 0 0,2 1-129,-1 0-129,1 1 258,0 1-129,0-3 0,3 2-129,1-1 129,0-1 0,4-1 0,-1-1 0,-2-3 0,1 1-129,1-4 129,-3-2 0,-1 0 0,-3-7 0,3 8 0,-3-8 0,0 0 0,-10 7 0,10-7 0,-22 6 0,10-4 129,-1 1-129,0 1 0,2-1 0,11-3 0,-17 6 0,17-6-129,0 0-516,0 0-645,0 0-3354,0 0-258,0 0-129,0 0-516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2:27.037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C00000"/>
      <inkml:brushProperty name="fitToCurve" value="1"/>
    </inkml:brush>
  </inkml:definitions>
  <inkml:trace contextRef="#ctx0" brushRef="#br0">66 39 2967,'0'0'2580,"0"0"0,0 0-258,0 0-645,0 0-258,0 0-258,0 0 0,0 0-258,-33-34-258,33 34-129,0 0 129,0 34-258,0-34-129,-33 0 129,33 32-129,0-32 129,0 34-258,0-34 258,0 34-129,0-2 129,0-32-258,0 35 258,0-35-258,33 0 129,0 0-129,-33 0 0,34 0-129,-1 0 129,-33 0-129,33 0 0,2-35 129,-35 35-129,34-32 0,-34 32 0,0-34 0,0 0 0,0 34 0,0-32-129,0 32 129,-34-34-129,34 34 0,-35 0-129,35 0-387,-33 0-387,33 0-2967,-33 0-1032,33 34-129,0-34-258</inkml:trace>
  <inkml:trace contextRef="#ctx0" brushRef="#br1" timeOffset="132299.2999">3345-798 1032,'0'-32'4644,"0"32"-129,0 0-1290,0 0-645,0 0-516,0 0-774,0 0-258,0 0-258,0 0 0,0 0-258,0 32-129,0-32 0,0 34-258,0 0 129,0-34-129,-34 32 0,34 2-258,0 1 258,0-3-129,0 34 0,0-32 0,0 0 0,0-2 0,0 2 0,34 0 129,-1-34-129,0 33 129,-33-33-129,33 0 129,1 0-129,-1 0 0,0 0 129,34-33-129,-34 33 258,-33-34-258,33 34 129,1-34-129,1 2 129,-35-2-129,33 0 129,-33 2-129,0-2 129,0 2-129,0-3 0,0 1 129,-33 2-258,33-2 387,0 34-387,0 0 129,-35-34-129,35 34 0,0 0-516,0 0-1548,0 34-2709,0-34-387,35 0-387,-35 0 129</inkml:trace>
  <inkml:trace contextRef="#ctx0" brushRef="#br1" timeOffset="133275.4238">4380-864 2709,'-33'0'4773,"33"0"-387,0-34-1419,0 34-1161,0 0-516,0 0-129,0 0-516,0 0 0,0 0-129,-33-33 0,33 33 0,-33 0 0,33 0-129,-34 0-129,34 0 129,0 33-129,0-33 0,-33 0-129,33 0 0,-33 34 0,33 0 129,0-34-129,0 32-258,0-32 258,0 34-258,33-34 258,-33 34-129,0-2 0,33-32 0,-33 34 0,0-34 0,0 35 0,0-35 0,0 0 0,0 32 0,0-32 0,0 34 0,-33-34 0,33 32 0,-33-32 0,-3 34 0,36-34 0,-33 0 0,0 34 0,33-34 0,0 0 0,-33 0 0,33 0 0,0 0 0,0 0 0,0 0 0,0 0 0,33 0 0,-33 0 0,33 0 0,0 0 0,-33 0 0,36 32 0,-36-32-129,33 34 129,-33 0 0,0-34 0,0 33-258,0 1 258,0 0-129,0-2 129,0 2 0,-33-34-129,33 34 129,0-2 0,0-32 0,0 0 0,0 0 0,0 0 0,0 34 0,0-34 0,33 0 0,-33 0 129,0 0-129,33 0 0,-33 0-129,34 0-387,-34 0-516,33 0-3741,-33 0-258,33 0-387,-33 0-258</inkml:trace>
  <inkml:trace contextRef="#ctx0" brushRef="#br1" timeOffset="134019.0182">4615-597 7224,'0'0'5160,"-35"0"-129,35 0-1032,0 0-2838,35 34-258,-35-34-258,34 32 0,-34 2-258,33-34-129,0 34-129,1-2 0,-1 2 0,-33 0 0,33-34-129,1 33 0,-1-33-129,-33 34-387,33-34-774,-33 0-3483,33 34-387,-33-34-387,34 0-387</inkml:trace>
  <inkml:trace contextRef="#ctx0" brushRef="#br1" timeOffset="133726.9809">4915-563 2580,'0'0'5160,"0"-34"0,0 34-387,0 0-2193,0 0-1677,0 0 0,0 0-258,0 0-258,0 0 0,0 34-129,-33-2-129,33-32 129,-33 34-129,-1 0 0,34-2 129,-33 2-258,0 0 0,33-34 0,-34 33 0,34 1 0,0-34 0,0 34 0,0-34-258,-33 32-129,33-32-387,0 0-1032,0 0-2967,0 0-387,0 0-387,0-32 129</inkml:trace>
  <inkml:trace contextRef="#ctx0" brushRef="#br1" timeOffset="134307.0543">5117-330 5676,'0'0'5418,"0"0"0,33 0-645,-33 0-3225,0 34-645,0-34 0,33 34-258,-33-2-387,0 2 0,34-34-258,-34 34 129,0-2-258,0-32 0,0 34-258,0-34-258,0 35-1032,-34-35-3225,34 0-258,0 0-387,0 0-258</inkml:trace>
  <inkml:trace contextRef="#ctx0" brushRef="#br1" timeOffset="134874.6269">5350-698 6450,'0'0'5547,"0"0"-387,0 0-258,0 34-4128,0-34 0,33 35-129,-33-35 0,0 32-258,0 2-258,0-2 129,0-32-129,33 34-129,-33 0 129,0-34-129,34 0 0,-34 32 0,33-32 129,2-32-258,-35 32 258,34 0-129,-34-34 129,33 34-129,-33-34 129,33 34-129,-33-32 0,0 32 129,33-34-129,-33 34 0,0 0 129,0 0-129,0 0 129,0 34-129,0-2 129,-33 2-129,33-34 129,0 66 0,0-32-129,-33 0 0,33-1 129,0 1-129,-33 0 0,33-2 0,0 2 0,0-34-129,0 34 0,0-34-387,0 32-1290,0-32-3354,0 0-129,0 0-516,0 0-258</inkml:trace>
  <inkml:trace contextRef="#ctx0" brushRef="#br1" timeOffset="136047.2758">5751-931 2193,'0'0'5160,"0"0"-129,0 0-129,0 0-2322,0 0-1161,34-34-129,-34 34-387,33 0-129,-33 0-129,33 0-129,0 0-258,-33 0 129,34 0-129,-34 0-129,0 0 0,35 0 0,-35 0-129,0 34 129,0-1-129,0-33 0,33 34 0,-33 0 0,-33-2 129,33 2-258,0-34 258,-35 34-258,35-2 129,-34 2 0,34 1 0,0-3 0,-33 2 0,33-2 0,0 2 0,0-34 0,0 34 0,0-34 0,0 32 0,0-32 0,33 0 0,1 0 0,-34 0 0,35 0 0,-2 0 0,-33 0 0,34 0 0,-34 0 0,0 0 0,33 0 0,-33 0 0,0 0 0,0 0 129,0 0-129,0 0 0,0-32 0,0 32 0,0 0 0,0 0 0,0 0 0,0 0 0,0 0 0,0 32-129,0-32 258,-33 34-129,33-34 0,0 34-129,0-1 129,0-33 0,0 34 0,0 0 0,0-2 0,0 2-129,0 0 258,0-34-129,0 32 0,0 2 0,0-34 0,0 35 0,0-3 0,0-32 0,0 0 0,0 0 0,-34 0 0,34 0 0,-33 34 0,33-34 0,-35 0 129,35 0-129,-34 0 0,34 0-129,0 0 0,0 0-903,0 0-3483,0 0-645,0 0-516,0-34-258</inkml:trace>
  <inkml:trace contextRef="#ctx0" brushRef="#br1" timeOffset="128711.3443">669-629 4128,'0'0'5160,"0"0"0,0 0-387,0 0-3354,34 0-387,-34 0-129,33 32-258,-33 2-258,0-2-129,0 2-129,0 32 0,0-32-129,0 0 0,-33 33 0,33-33 0,0 32 0,0-32 0,0-2-129,0 2 258,0-34-258,33 35 129,-33-35 129,33 32-129,-33-32 129,34 0 0,-34 0 129,33 0-258,0 0 258,0-32-129,-33 32 0,34 0-129,-1 0 0,-33 0-258,33 0-387,-33 0-387,34 0-3741,-34 0-387,0 0-387,0 0 0</inkml:trace>
  <inkml:trace contextRef="#ctx0" brushRef="#br1" timeOffset="129191.4052">1204-196 774,'0'66'4773,"-33"-66"0,33 34-258,0-34-2322,0 35-1161,0-35 0,0 32-258,0-32-387,33 34 0,0-34 0,-33 0-129,34 0-129,-1 0 0,-33 0 0,33 0 129,1 0-129,-34-34 0,0 34-129,33-32 0,-33 32 129,0 0-129,0-35 129,-33 35-129,33-34 0,-34 34 0,34 0 0,-33-32 0,33 32 0,-33 0-258,-1 0-258,34 0-516,0 0-3612,0 0-258,0 32-258,0-32-129</inkml:trace>
  <inkml:trace contextRef="#ctx0" brushRef="#br1" timeOffset="129566.9529">1572-463 4773,'0'0'5547,"0"0"-129,34 0-516,-34 0-2838,33 0-1290,0-34 0,0 34 0,1 0-516,-1-34 0,-33 34-129,33 0-258,-33 0 0,0 0-387,34 0-387,-34 0-1677,0 0-2193,0 0-516,0 0-387,-34 0 1</inkml:trace>
  <inkml:trace contextRef="#ctx0" brushRef="#br1" timeOffset="129779.4799">1639-296 5805,'-33'34'5289,"33"-34"-258,33 0-903,-33 0-2967,33 0 0,0 0-387,1 0-129,-34 0-387,33-34-129,0 34-516,1 0-645,-1 0-3741,0 0-258,0 0-387,-33 0-387</inkml:trace>
  <inkml:trace contextRef="#ctx0" brushRef="#br1" timeOffset="130310.5473">2240-730 8643,'0'0'5547,"33"0"-387,-33-34-1032,0 34-3354,0 0 0,0 34-258,0-34 0,0 32-387,34 2 0,-34 1-129,0-3 129,0 2-129,0-2 0,0 2 0,0 32 0,0-32 0,0 0 0,0-1 0,0 1 0,0 0 0,0-34-129,0 32 129,0-32 0,33 34 0,-33-34 0,0 0 0,33 0 0,-33 0 0,35 0 0,-1 0 129,-34 0-129,33 0 0,0 0-129,-33 0 129,34 0-387,-1 0-258,0 0-903,-33 0-3354,33 0-387,-33 0-258,34 0-258</inkml:trace>
  <inkml:trace contextRef="#ctx0" brushRef="#br1" timeOffset="130655.0911">2775-363 5805,'0'0'5547,"33"0"-387,-33 0-387,0 0-3612,0 0-387,0 33 0,0-33-129,0 34-258,0 0-129,0-2-129,0 2 0,0-34 0,0 34 0,0-34-129,0 0 0,0 32 129,0-32-258,0 0-129,35 34-516,-35-34-3354,0 0-903,33-34-516,-33 34-258</inkml:trace>
  <inkml:trace contextRef="#ctx0" brushRef="#br0" timeOffset="724.0919">133 272 1032,'0'0'4515,"0"0"258,0 0-1935,0 0-516,0 0-774,0 0-387,0 0-129,0 34-516,-33-34 258,33 34-516,0-2 258,0 2-258,0 0 258,0 33-387,0-33 0,0 32 0,0 0-129,0 2 129,0 31-258,0-31 258,0-2-258,0 1 258,33 33 0,-33-32-129,0-36 129,0 37 0,0-3 0,0-32 0,0 32 0,0-32-129,0-2 0,0 3 129,0-35-258,0 34 129,0-34 0,0 0 0,0 0-129,0 0-129,0 0-387,0 0-1032,0 0-2967,0 0-387,0 0-387,0 0 0</inkml:trace>
  <inkml:trace contextRef="#ctx0" brushRef="#br0" timeOffset="3583.9551">1137 741 1,'0'-34'4643,"0"34"130,34 0-1677,-34 0-258,0 0-774,0-34-516,0 34-516,0 0-258,33 34-258,-33-34 129,33 34-258,-33-34-129,34 33 0,-34 1-258,0-2 129,33 2-129,-33 0 0,0-34 0,0 32 0,0-32 0,0 0 0,0 34 0,0-34 0,0 0 0,0 0 129,0-34-129,0 2 0,0 32 0,0-34 0,33 0 0,-33 2 0,0-2 129,0 1-129,0-1 0,34 34 0,-34-34 0,33 34 0,-33 0 0,33-32-387,0 32-387,-33 0-2193,0 32-1935,34-32-258,-34 0-387</inkml:trace>
  <inkml:trace contextRef="#ctx0" brushRef="#br0" timeOffset="4096.0201">1606 840 4644,'33'0'4773,"0"0"129,-33 0-2709,33 0-903,1-32-129,-1 32-387,-33 0-258,33-34-129,-33 34-129,34 0 0,-34 0-129,33-33 0,-33 33 0,0 0-129,0 0 129,0-34-129,0 34 258,0-34-258,0 34 0,-33 0 129,-1 0-258,34 0 129,-33 0 0,33 0 0,-33 0 0,-1 0 0,34 34 0,-33-34 129,33 34-129,-33-1 129,33-33 0,0 34 129,0-2-129,0 2 129,0-34-129,33 34 129,-33-2-129,33-32 0,1 0 0,-34 34-129,33-34 0,0 0-258,1 0-516,-34 0-1419,33 0-2580,0-34-516,0 34-129</inkml:trace>
  <inkml:trace contextRef="#ctx0" brushRef="#br0" timeOffset="4660.0917">2207 707 1935,'0'-34'5031,"0"34"0,0-32-258,-34 32-3096,34 0-516,0-34-129,0 34-258,-33 0-129,33 0-129,-33 34-129,33-34 0,-33 32-258,-1-32 129,34 34-129,-33 0 129,33-1-258,0 1 129,0-34 0,0 32-129,0 2 258,33-34-258,-33 0 0,34 34 0,-1-34 0,0 0 129,-33 0-129,33-34 0,1 34 0,-34 0 0,0-34 0,33 2 0,-33 32 0,0-34 0,0 1 0,0 33 0,0-34 0,0 34 0,0 0 0,-33-34 0,33 34 0,0 0 0,0 34 0,-34-34 0,34 34-129,0-1 129,0-33 0,34 34 0,-34-2 0,0 2 0,33-34-258,-33 34 0,33-34-258,-33 0-645,34 0-3741,-34 0-258,33 0-258,-33 0-387</inkml:trace>
  <inkml:trace contextRef="#ctx0" brushRef="#br0" timeOffset="5248.1664">2575 372 5160,'0'-32'5547,"0"32"-516,0 0-129,0 0-3612,0 32-516,0-32 0,33 34-258,-33 0 129,0 33-387,0-33 0,33-2-129,-33 36 0,0-36 0,0 36 0,34-35-129,-34 1 0,0-2 129,0-32-258,0 0 129,33 34 0,-33-34 0,0 0 0,0-34-129,0 2 129,0 32-129,0-34 0,-33 1 0,33-1 129,-34 34-129,34-34 0,-33 34 0,0 0 129,0 0 0,-1 0 0,1 0-129,33 34 129,-33-34 0,-1 34 0,34-1 0,0 1 0,0-34 0,0 32 0,0-32 129,0 34-129,0 0 129,34-34 0,-1 0 0,-33 0 0,33 0-129,1 0 129,-1 0 0,0 0-129,0-34-129,1 34-129,-1-34-774,-33 34-3741,0 0-387,0 0-387,0 0-387</inkml:trace>
  <inkml:trace contextRef="#ctx0" brushRef="#br0" timeOffset="6224.2904">3143 372 4257,'0'0'5289,"-33"34"-258,33-34-774,-34 34-2967,1-34-129,33 33-129,-33 1-387,33 32 0,0-32-258,0 0 0,0 32 0,0-32-129,0 33-129,0-35-129,33 2 129,-33 32-129,33-66 0,1 34-129,-34 0-258,33-34-645,0 0-3225,0 33-903,-33-33-129,0 0-645</inkml:trace>
  <inkml:trace contextRef="#ctx0" brushRef="#br0" timeOffset="6859.8711">3209 673 7224,'0'0'5289,"0"0"-129,0 0-1806,0 0-2064,34 34-387,-1-34-129,2 34 0,-35-34-387,34 0-129,-1 33 0,0-33-258,0 34-129,1-34-258,-1 0-645,-33 0-2451,33 32-1548,-33-32-387,34 34-516</inkml:trace>
  <inkml:trace contextRef="#ctx0" brushRef="#br0" timeOffset="6599.8381">3511 573 3999,'0'-32'5289,"0"32"-258,0 0-129,0 0-3612,0 32-387,0-32 0,0 34-258,-33 0-129,-1-2 0,34 2-258,-33 0 129,0-1-129,33 1-129,-33-2 0,33 2-129,-34-34 0,34 34-129,0-34-516,0 0-387,0 32-3354,0-32-774,0 0-387,0 0-129</inkml:trace>
  <inkml:trace contextRef="#ctx0" brushRef="#br0" timeOffset="7095.9011">3813 874 4773,'0'0'5547,"0"0"-258,33 0-258,-33 0-3483,0 34-516,0-34-129,0 32-129,0 2-516,0-34 0,0 34-258,0-34 0,0 33-516,0-33-516,0 34-3483,0-34-774,0 0-258,0 0-258</inkml:trace>
  <inkml:trace contextRef="#ctx0" brushRef="#br0" timeOffset="7569.4612">3946 607 5805,'0'0'5676,"0"0"-387,0 0-516,0 34-3354,0-34-774,33 32 0,-33 2-129,0 0-129,0-34-258,33 33 0,-33-33 0,34 34-129,-34-34 129,33 0 0,-33 0-129,33-34 129,0 1-129,-33 33 0,36-34 129,-3 0 0,-33 34 0,33-32-129,-33 32 129,34 0 0,-34 0 0,0 0-129,0 0 129,0 0-129,0 32 0,0 2 129,0 0-129,-34-1 129,34 1-129,0 32 0,-33-32 0,33-2 0,0 2-258,0 0-258,0-34-516,0 0-3870,-33 33-258,33-33-516,0 0-387</inkml:trace>
  <inkml:trace contextRef="#ctx0" brushRef="#br0" timeOffset="7867.9991">4314 406 7224,'33'0'5547,"-33"34"-258,33-34-258,1 33-3999,-1 1 0,-33 0-387,33 32 0,1-32-387,-1 32 0,-33-32-258,0 33 0,0-35-129,0 2-516,0 0-903,-33-2-3612,-1 2-129,1-34-516,33 0-129</inkml:trace>
  <inkml:trace contextRef="#ctx0" brushRef="#br1" timeOffset="125835.4791">3946 1476 3225,'0'0'4386,"0"0"-1032,0-34-774,0 34-258,0 0-645,0 0-258,0 0-516,0 0 0,0 0-258,0-32 129,0 32-387,0 0 0,0 0 0,-34 0-258,1 0 0,33 0 0,-33 0 0,33 0-129,-33 0 129,33 32-129,-34-32 129,34 34-129,0-34 129,0 34-129,0-2 129,0-32-129,0 35 258,34-1-129,-34-34-129,33 32 0,-33-32 129,33 34-129,-33-34 129,0 34-129,0-34 0,33 0 0,-33 0 0,0 0 0,-33 32 0,33-32 0,-33 0 0,33 0 0,-33 0 0,33 0 129,0 0-129,-34 0-129,34 0 129,0 0 0,0 0 0,0 0 0,0 0 0,0 0 0,0 0 0,34 34 0,-1-34 0,-33 0 0,33 34 0,-33-34 0,0 32 0,0 3-129,0-1 258,0-34-258,0 32 129,0 2 0,0 0 0,0-34 0,-33 32 0,33-32 0,0 0 0,0 34 0,0-34 0,0 0 0,0 0 129,0 0-129,33 0 0,-33 0 0,0 0 0,33 0 0,1 0-387,-1 0-1290,-33 0-3225,33 0-129,1 0-516,-1 0-258</inkml:trace>
  <inkml:trace contextRef="#ctx0" brushRef="#br1" timeOffset="126479.0608">4181 1711 5031,'0'0'5418,"0"0"-129,0 0-387,0 0-3354,33 0-516,0 32-129,1-32 0,-1 34-387,0-34-258,0 34 0,1-2-129,-1-32 0,0 35-129,1-35 0,-1 34-387,-33-34-387,33 0-2709,-33 0-1419,35 32-645,-35-32-387,0 0 646</inkml:trace>
  <inkml:trace contextRef="#ctx0" brushRef="#br1" timeOffset="126219.0278">4514 1643 5547,'0'0'5289,"0"0"-129,0 0-258,0 0-3612,0 0-387,0 0-129,0 34 129,-34-34-516,34 34 0,-33-2-129,33-32 0,-33 34-129,33 0 0,-34-2-129,1 3 129,33-35-129,0 34 0,-33-2 0,33-32-129,0 0 129,0 34-258,0-34-387,0 0-516,0 34-2193,0-34-1806,0 0-258,0-34-258</inkml:trace>
  <inkml:trace contextRef="#ctx0" brushRef="#br1" timeOffset="127494.6898">4715 1442 2451,'0'0'5031,"0"0"-129,0 0-774,34 0-1548,-34 0-774,0-32-258,0 32-516,33 0-129,0 0-129,-33 0-129,34 0-258,-1 0 0,-33 32-129,33-32-129,-33 0 0,0 0 0,33 34-129,-33-34 129,0 34-129,0-34 0,0 32 0,0 3 0,-33-35 0,33 34 0,-33-2 0,33 2 0,-33-34 0,33 34 0,0-2 0,0 2 0,-34 0 0,34-34 0,34 32 0,-34 3 0,33-35 0,-33 0 129,33 34-129,0-34 0,-33 0 0,34 0 0,-1 0 0,-33-34 0,33 34 0,-33 0 0,0-35 0,0 35 0,0 0 0,36 0 0,-36 0 0,0 0 0,0 0-129,0 0 129,0 0 0,-36 35 0,36-35 0,0 34 0,0-2 0,0-32 0,0 34 0,0 0 0,0-34 0,0 32 0,0 2-129,36-34 129,-36 34 0,0-1 0,0-33 0,33 34 0,-33-34 0,0 0 0,-33 32 0,33-32 0,-36 34 0,3-34 0,0 0 0,33 0 0,-34 0-387,1 0-1161,0 0-3483,33 0-387,0 0 0,0 0-774</inkml:trace>
  <inkml:trace contextRef="#ctx0" brushRef="#br0" timeOffset="1171.6488">-34 1476 3354,'0'0'5289,"0"34"-387,0-34 0,0 32-3612,0-32-645,0 35 129,34-1-387,-34-2 258,33 2-387,0 0 129,-33-2-129,34 2 0,-34-34 0,33 34 0,-33-34 0,33 0 0,2 0 0,-35 0 0,34-34-129,-34 0 0,33 34 0,-33-32-129,33-36 129,-33 36-129,0-2 0,0 34 0,34-35 0,-34 3-129,0-2 0,0 34-645,0 0-2451,0 0-1806,33-34-258,-33 34-516</inkml:trace>
  <inkml:trace contextRef="#ctx0" brushRef="#br0" timeOffset="9108.1564">166 2179 129,'0'0'4644,"0"-34"129,0 34-1032,0 0-1290,0 0-645,0 0-387,0 0-516,0 0-258,-33-33-129,33 33 0,-33 33 0,33-33-258,0 0 0,0 34 0,0-34 0,0 0-129,0 0 129,0 32-129,33-32-129,0 0 129,2 0 0,-35 0-129,34 0 0,-1 0 129,-33 0-129,33-32 0,-33 32 0,0-34 0,0 34 0,0 0 0,-33-33 0,33 33 0,-33-34-129,33 34-258,-34 0-258,34 0-1032,0 0-2967,-35 0-645,2 0-129,33 34-129</inkml:trace>
  <inkml:trace contextRef="#ctx0" brushRef="#br1" timeOffset="36323.6125">836 1743 903,'0'0'4386,"0"0"516,0 0-2193,0-32-258,0 32-645,0 0-516,0 0-258,0 0-258,0 0-129,0 0 0,0 32 0,0-32-258,0 0-129,0 34 0,0 0 0,0-2-129,0 3 0,0-1-129,0-2 0,0 2 0,0 32 0,0-32 0,0 0 0,0-34 0,0 33 0,0 1 0,0-34 0,0 0 0,0 32 0,0-32 0,0 0 0,0 0 0,33 0 129,-33 0-129,33 0 0,1 0 129,-1 0-129,-33 0 0,33 0 129,1 0-129,-34 0 0,35 0-387,-35 0-258,33 0-2193,-33 0-2064,0 0-258,0 0-516</inkml:trace>
  <inkml:trace contextRef="#ctx0" brushRef="#br1" timeOffset="122409.044">1337 2078 2580,'34'-34'5547,"-34"34"-258,0 0-129,0 0-2193,0 0-1935,0 0-129,0 0-258,0 0 0,0 34-387,0-34 0,0 34-129,33-34 0,-33 33-129,0-33 0,0 34 0,0-34-258,0 0-258,0 32-1032,0-32-3225,0 0-387,0 0-516,0 0 0</inkml:trace>
  <inkml:trace contextRef="#ctx0" brushRef="#br1" timeOffset="122822.5964">1606 1743 5934,'0'0'5805,"0"0"-645,0-32-129,0 32-3741,0 0-387,0 0 0,33 0-258,0 0-258,-33 0-129,33-34-129,1 34 0,-34 0-129,33 0-129,-33 0-258,33 0-387,-33 0-774,0 34-3483,0-34-258,0 0-387,0 0-258</inkml:trace>
  <inkml:trace contextRef="#ctx0" brushRef="#br1" timeOffset="123055.126">1606 1912 6321,'0'0'5418,"0"0"-258,-34 32-1677,34-32-1935,34 0-387,-34 0-129,33 0-258,-33 0-258,33 0-258,0 0 0,-33 0-258,34 0-258,-1-32-516,0 64-2451,-33-32-1677,34 0-516,-34 0-387,33 0 259</inkml:trace>
  <inkml:trace contextRef="#ctx0" brushRef="#br1" timeOffset="123542.6879">2140 1577 4644,'33'0'5547,"-33"0"-129,0 0-387,0 0-2451,0-35-1548,0 35-129,0 35-387,0-35 0,0 34-258,0-2-129,34-32 0,-34 34-129,0 0 129,0-2-129,0 2 0,0 0-129,0-2 129,0 3 0,0-1 0,0-2 0,0-32 0,0 34 0,0-34 0,33 0 0,0 34 0,1-34 0,-34 0 0,33 0 0,0 0 0,2-34-129,-35 34-129,34 0-258,-1 0-516,-33 0-3999,0 0-258,33 0-258,-33 0-387</inkml:trace>
  <inkml:trace contextRef="#ctx0" brushRef="#br1" timeOffset="124135.2631">2675 1878 6450,'0'0'5676,"0"0"-387,0-35-387,33 35-3741,-33 0-258,33 0 0,-33 0-387,34-32 0,-34 32-258,33 0-129,-33 0 0,0 32-129,0-32 0,0 35 0,0-1 0,0-34 0,0 32-129,-33 2 129,33-34-129,0 34 129,-34-34 0,34 0-129,-33 32 129,33-32 0,0 34 0,0-34 0,0 0-129,0 0 129,0 0 0,33 0 129,-33 0-129,34 0 0,-34 0 0,33 0 0,-33 0 0,35 0-129,-2 0-129,-33 0-516,34 34-2064,-1-34-2322,-33 0-129,0 0-645,33 0 387</inkml:trace>
  <inkml:trace contextRef="#ctx0" brushRef="#br1" timeOffset="124503.3099">2976 1510 7998,'0'0'5418,"0"0"0,0 0-387,0 0-4128,34 0-129,-1 0-129,-33 32-129,33 3-129,1-1-129,-1-2-129,0 36 0,-33-36 0,33 2 0,1 0-129,-1-2 0,-33 3 0,35-1 0,-35-34-129,0 0-645,67 32-3612,-67-32-903,0 0-258,0-32-645</inkml:trace>
  <inkml:trace contextRef="#ctx0" brushRef="#br0" timeOffset="10076.7796">66 3214 6321,'0'0'5418,"0"0"-516,0 0-129,0 0-3870,0 35-258,0-35 0,0 34-129,0-2 0,34 2-129,-34 0 0,33-2-129,-33-32 129,33 34-258,-33 0 258,35-34-258,-1 0 129,-34 0-129,33 0-129,0 0 129,-33-34-129,34 34 0,-34-34-129,33 2 129,-33-2-129,0 34-387,0 0-1161,0-66-3612,0 66 129,0 0-516,0 0-258</inkml:trace>
  <inkml:trace contextRef="#ctx0" brushRef="#br0" timeOffset="9699.7317">166 2345 1,'0'-34'4901,"0"34"130,0 0-258,0 0-1935,0 0-903,0 0-516,0 0-258,0 34-516,0-34 129,0 67-258,0-33 258,35 32-387,-35-32 0,0 32-258,0 3 129,0 31-129,0-34-129,0 0 129,0 3-129,0-3 0,0 0 0,0-32 129,0 0-129,0 33 0,0-67 0,0 34 0,0-2 0,0-32 0,34 0-129,-34 0-129,0 0-258,0 0-258,0 0-2451,0-32-1677,0 32-387,0-34-387,0 34 130</inkml:trace>
  <inkml:trace contextRef="#ctx0" brushRef="#br0" timeOffset="10767.8657">1036 2646 6966,'0'0'5289,"0"0"-258,0 0-258,35 35-4128,-35-35-129,0 32-129,0 2-129,33 0 0,-33-2-129,0 36 0,0-36-129,33 2 258,-33 1-258,34-3 0,-34 2 0,33-34 129,-33 0-129,33-34 0,-33 2 0,34-3 0,-1 1 129,0 2-129,-33-36 0,34 36 0,-34-36-129,0 36-387,33-3-516,-33 35-3612,0 0-516,-33-34-129,33 34-516</inkml:trace>
  <inkml:trace contextRef="#ctx0" brushRef="#br0" timeOffset="11203.9227">1237 2681 6450,'0'0'5418,"0"0"-387,0 0-258,34 32-3870,-34 2-387,33 0 0,-33-2-129,33 2 0,1 0-129,-34-2-129,33 2-129,0 1 0,-33-3 0,33-32 0,-33 0 0,34 0 129,-34 0-129,35-32 129,-35-3-129,0 1 0,33 2 129,-33-36-129,0 36 129,34-2-258,-34 0 258,0 2-258,0-3 0,0 35-258,0 0-774,0 0-3225,0 0-645,0 0-387,0 35-258</inkml:trace>
  <inkml:trace contextRef="#ctx0" brushRef="#br0" timeOffset="11631.9767">1739 2681 7353,'33'0'5547,"-33"0"-516,0 0 0,33 32-4128,-33 2-129,34 0-258,-34-2-258,0 2-129,33 0-129,-33-2 0,0 2 0,0 1 129,0-35-258,0 0 129,0 32 0,0-32-129,0-32 129,0 32-129,0-35 129,0 1 0,33 2 0,-33-2 0,0-32 129,0 32-129,0 0 129,33 2 0,-33 32-129,0-35 0,0 35 0,36 0-129,-3 0-645,-33 0-2709,0 0-1290,0 0-645,33 35-387,-33-35 517</inkml:trace>
  <inkml:trace contextRef="#ctx0" brushRef="#br0" timeOffset="11899.511">2140 2681 7224,'0'0'5547,"0"0"-258,0 0-258,0 0-3483,33 32-774,-33-32-129,0 34-258,0-34-129,0 34-129,0-2 0,0-32-258,34 34 0,-34 0-387,0-34-387,0 0-1548,0 0-2709,-34 0-129,34 0-387,0 0-258</inkml:trace>
  <inkml:trace contextRef="#ctx0" brushRef="#br0" timeOffset="12078.0337">2173 2512 8643,'0'-66'5547,"-33"66"-387,33-34-903,0 34-3225,0 0-774,0 0-129,0 0-774,0 0-2709,0 0-1548,0 0-387,33 0-387</inkml:trace>
  <inkml:trace contextRef="#ctx0" brushRef="#br0" timeOffset="12592.099">2408 2713 7482,'0'0'5547,"0"0"-516,0-32 0,34 32-4128,-34 0-129,33-35-387,0 35-645,1 0-1419,-1 0-3354,0 0 0,0 0-516,-33 0-387</inkml:trace>
  <inkml:trace contextRef="#ctx0" brushRef="#br0" timeOffset="12391.5735">2408 2245 5934,'0'0'5547,"0"0"-258,0 0-387,0 0-3612,34 34-387,-34-2 0,0 36-387,0-35 0,0 1-258,0 32 0,0 2 0,0-36-129,0 37-129,0-37 0,0 2 0,33 32 0,-33-32 0,0 0-129,0-34-258,33 32-645,-33-32-2709,34 0-1161,-34 0-645,0 0-387</inkml:trace>
  <inkml:trace contextRef="#ctx0" brushRef="#br0" timeOffset="13035.6549">2741 2747 7224,'0'0'5547,"34"0"-516,-34 0 0,33 0-3999,2-34-129,-2 34-258,1-32-387,-1 32 0,-33-35-129,33 35 0,-33-34 0,34 34-129,-34-32 0,0 32 0,0 0 129,0 0-129,-34-34 0,1 34 0,33 0 0,-33 0 0,-1 34 0,1-34 0,-2 32 0,2 2 129,33 1 0,-34-3 0,34 2 129,-33 0-129,33-2 129,33 36 0,-33-36-129,34 2 129,-1-34-129,2 35-129,-2-35 0,1 0-129,32 0-774,-66 0-3225,67-35-1161,-34 35-387,1-34-387</inkml:trace>
  <inkml:trace contextRef="#ctx0" brushRef="#br0" timeOffset="13556.2214">3611 2446 4128,'0'0'5418,"-33"0"258,33 34-645,-34-34-2064,1 32-1806,33 2 0,-33 32-258,-1-32-387,34 33-129,-33 1-129,33-2-129,0-32 0,0 32 0,33 1-129,-33-33 0,34 0-129,-1-2 0,0 2-645,1-34-1032,-1 0-3483,-33 0-129,33 0-387,-33 0-258</inkml:trace>
  <inkml:trace contextRef="#ctx0" brushRef="#br0" timeOffset="13883.763">4181 2646 7998,'33'0'5418,"-33"0"0,0 0-516,0 0-3999,-33 35-258,-3-3-129,36 2-258,-33 0 0,0-2-129,-34 2 0,34 32 0,0-32 0,-1 1 0,1-3-129,33 2 0,-33-34-258,33 34-516,0-34-1419,0 0-2838,0-34-387,0 34-258,0-34-258</inkml:trace>
  <inkml:trace contextRef="#ctx0" brushRef="#br0" timeOffset="14131.7945">3813 2713 7224,'0'0'5547,"0"0"-258,0 0-129,0 0-3999,33 34 0,0-34-387,0 34-258,-33-34-129,34 32-129,-1 2-258,0-34 129,1 34-129,-1-34-129,0 32-258,-33-32-387,33 34-2580,3-34-1806,-3 0-387,-33 0-258,33 0-129</inkml:trace>
  <inkml:trace contextRef="#ctx0" brushRef="#br0" timeOffset="14463.8367">4347 2412 7998,'0'0'5805,"33"0"-516,-33 0-129,34 0-3870,-34 34-387,33 0-258,0-2 129,1 2-516,-1 0 0,-33 32 0,33-31-129,-33 31 0,0 0-129,0 2 129,-33-36-258,33 37 258,-33-3-129,-1-32 0,34-2-129,-33 2-129,33 0-645,-33-34-3096,33 0-1161,0 0-516,0 0-387</inkml:trace>
  <inkml:trace contextRef="#ctx0" brushRef="#br0" timeOffset="17300.1968">201 3817 2451,'0'0'2709,"0"0"-129,0 0-129,0 0-129,0-34-387,0 34-387,0 0-258,0 0-129,0 0-258,0 0-129,0 0-129,0 0 0,-35 0 129,35 0-129,0 0-129,0 0 0,-33 34 0,33-34 0,-33 34-129,33-34-129,0 32 0,0 2-129,0 0 129,0-2-129,0-32 0,0 34 0,33 1-129,0-35 129,2 0-129,-35 0 129,34 0-129,-1-35 0,0 35 129,-33-34-258,34 2 258,-34-2-129,0 34 0,0-34 0,0 2 129,0-2-258,0 34 129,-34 0-129,34 0-645,-33-34-3096,0 34-1161,33 0-387,0 0-516</inkml:trace>
  <inkml:trace contextRef="#ctx0" brushRef="#br0" timeOffset="16460.0902">201 3917 903,'0'0'3870,"0"0"0,0 0-1419,0 0-1032,0 0-645,0-34-129,0 34-516,0 0 0,0 0-387,0 0-774,0 0-774,0 0-1032,0 0-1161,0 0 0</inkml:trace>
  <inkml:trace contextRef="#ctx0" brushRef="#br1" timeOffset="33963.8128">601 4385 1677,'0'0'4644,"0"0"129,0 0-129,0 0-2193,0 0-645,35 0-387,-35 0-258,0 34-258,0-34-129,0 34-129,0-34 0,0 32-387,0 2 129,0 0-387,0-2 258,0 3-258,-35-1 129,35-2-129,0 2 0,0 0 0,0-2 0,0 2 0,0-34 0,0 34 0,0-34 0,0 0 0,0 0 0,35 0 0,-35 0 0,0 0-129,33 0 129,-33 0 129,34 0-129,-1 0 0,-33 0 129,33 0-129,1 0 0,-1 0 0,0 0 0,0-34 0,-33 34-129,34 0-516,-1 0-1032,-33 0-3096,33 0-516,-33 0-258,0 0-129</inkml:trace>
  <inkml:trace contextRef="#ctx0" brushRef="#br1" timeOffset="34735.9109">1137 4854 7224,'0'0'5160,"0"0"-258,0-34-1161,34 34-2451,-34-34-129,33 34-387,-33 0 0,33 0-258,-33 0-258,34 0 0,-34 0-129,0 34 0,33-34-129,-33 34 0,0-34 0,0 33 0,-33 1 0,33-2 0,0 2-129,-34 0 129,1-2-129,33 2 129,-33 0-129,33-34 129,-34 33 0,34-33-129,0 0 129,0 0 0,0 0 0,-33 34 129,33-34-129,0 0 0,0 0 129,33 0 0,-33 0 0,0 0 129,34 0 0,-1 0-129,-33 0 129,33 0-129,1 0 0,-1 0 0,-33 0-129,33-34-129,-33 34-258,0 0-516,34 0-4128,-34 0-129,0 0-387,0 0-258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3:10.749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-3 133 2451,'0'-34'4773,"0"0"0,0 2-516,0 32-1548,0 0-645,0-35-387,0 35-387,0 0-258,0 0-258,0 0-258,0 0 0,0 35-129,0-3-129,33 2 0,-33 32 0,0-32-258,0 32 129,0 3-129,0-37 129,0 36-129,0-2 129,0-32 0,0 33-129,0-33 0,0-2 0,0 2 129,33-2-129,-33-32 0,0 0-129,0 34 129,0-34 129,34 0-129,1 0 129,-35 0 0,33-34-129,0 34 129,-33 0-129,34 0 129,-1-32-129,0 32 129,1 0-129,-1 0-129,0 0-129,-33 0-645,33 0-2322,1 0-1806,-34 0-129,0 0-387,0 0-258</inkml:trace>
  <inkml:trace contextRef="#ctx0" brushRef="#br0" timeOffset="464.559">733 566 5547,'0'35'4902,"0"-35"-258,0 34-258,0-2-2580,0-32-645,0 34-129,0-34-129,0 32-258,0-32-129,0 34 0,0-34-129,33 0 0,1 0 0,-34 0-129,33 0 0,0 0-129,-33 0 0,33-34 129,-33 34-258,0-32 129,0 32 0,0-34-129,0 2 0,0 32 0,-33-34 0,0 34 0,33-35 0,-33 35 0,-1 0-129,1 0 0,33 0-258,-33 0-387,33 0-3870,0 0-258,0 0-387,0 35-129</inkml:trace>
  <inkml:trace contextRef="#ctx0" brushRef="#br0" timeOffset="867.6102">1367 233 8385,'0'0'5418,"0"0"-387,34 0-258,-34 0-2580,33 0-1290,-33-34 0,35 34-258,-1 0-129,-1 0-258,0-34 0,0 34-129,1 0-258,-34 0-129,33 0-645,-33 0-2193,0 0-1806,0 0-387,0 34-129,0-34-387</inkml:trace>
  <inkml:trace contextRef="#ctx0" brushRef="#br0" timeOffset="1112.6407">1434 400 10191,'-33'0'5418,"33"0"-516,0 0 258,0 0-3999,33 34-129,2-34-258,-1 0 0,-1-34-387,0 34-129,34 0 0,-34 0-258,0-34-258,1 34-1032,-34 0-3612,33 0-258,-33 0-258,0 0-516</inkml:trace>
  <inkml:trace contextRef="#ctx0" brushRef="#br0" timeOffset="2424.3079">3173 33 9804,'0'0'5031,"0"0"-129,0 0-258,0 0-3225,0 0-516,0 0-129,0 0-129,0 32-258,0 2-129,0 0 0,0-2-129,0 2-129,0 0 129,0 33 0,0-33-129,0 32-129,0-32 258,0-2-129,0 36-129,0-36 129,0 3 0,0-1 0,0-34 0,0 32 0,0-32 0,33 34 0,-33-34 0,36 0 0,-3 0 0,0 0 129,0 0-129,1-34 129,-1 34-129,34 0 0,-34 0 129,0-32-129,1 32-129,-34 0-258,33 0-516,-33 0-3870,0 0-258,0 0-129,0 0-516</inkml:trace>
  <inkml:trace contextRef="#ctx0" brushRef="#br0" timeOffset="3208.4075">3876 566 7482,'0'0'5289,"0"0"-258,-33-32 0,33-2-2064,0 34-1806,0 0-258,0 0-129,33-34-129,-33 34-258,33 0-129,-33 0 0,34 0-129,-34 0 0,33 0 0,-33 0-129,0 34 0,33-34-129,-33 34 258,0-2-258,0-32 0,0 35 129,0-1-129,-33-2 0,33 2 129,0-2-129,-33-32 0,33 34 129,-34-34 0,34 0-129,0 34 129,0-34 129,-33 0-258,33 0 258,0 0-129,0 0 0,0 32 0,0-32 129,0 0-129,0 0 129,33 0 0,1 0 0,-34 0 0,33 0-129,0 0 129,-33 0-129,34 0 0,-1 0 0,-33 0 0,33 0-258,-33 35-645,0-35-3225,0 0-1032,0 0-129,0 0-387</inkml:trace>
  <inkml:trace contextRef="#ctx0" brushRef="#br0" timeOffset="9492.7055">4444 65 1161,'0'0'4128,"0"0"387,0 0-774,0 0-1161,0 0-645,0 0-258,0 0-645,0 0-129,0 0 0,0 0-387,0 34-129,0-34 129,0 34-129,0-2 258,33 2-258,-33 32 0,34-31-129,-1-1 129,2 32-129,-2-32 0,1-2 0,-1 2-129,0 0 0,1-2 0,-1 3-129,-33-35 0,33 34 129,-33-2-129,0-32 0,33 0 129,-33 0-129,0 0 0,0 0-258,0 0-258,0 0-1935,0 0-2322,0 0-258,0-32-258,0 32-387</inkml:trace>
  <inkml:trace contextRef="#ctx0" brushRef="#br0" timeOffset="13264.1844">2807-369 5805,'-69'66'5160,"36"1"-387,0 1-129,-1-2-2322,1 0-1032,33 35 129,-33-33-387,33 32-258,0 1-129,0-1-129,33-34-258,0 35-129,1-35-129,32 34-387,3-34-2193,-3 3-2193,34-37-258,-33 36-258,-1-36-645</inkml:trace>
  <inkml:trace contextRef="#ctx0" brushRef="#br0" timeOffset="10891.883">5515-68 3483,'0'-34'4773,"0"34"-129,0 0-387,0 0-2193,-33-34-516,33 34-258,0 0-387,0 0-129,-33 0-129,33 0 0,-36-32-129,36 32 0,-33 0-129,33 0-129,-33 0 0,33 0-129,0 32 0,0-32 129,-34 34-258,34-34 129,-33 34 0,33-2 0,0-32-129,0 34 129,0 1 0,33-3-129,-33 2 0,0 0 129,34-2-129,-34 2 129,33 0-129,-33-34 0,33 32 0,-33 3 0,0-1 0,0-2 0,0 2 0,0 0 0,0-34 0,-33 32 0,33-32 0,-33 34 129,33-34-258,-34 0 129,34 0 0,-33 0 0,33 0 0,0 0 0,-33 0 0,33 0 0,0 0 0,0 0 0,0 0 0,0-34 0,0 34 0,0 0 0,0 0 0,0 0 0,33 0 0,-33 34-129,33-34 129,-33 0 0,34 34 0,-34-2 0,0-32 0,33 35 0,-33-1 0,0-2 0,0 2-129,0-2 258,0-32-129,0 34-129,0 0 129,0-34 0,0 0 0,0 0 0,0 0 0,0 0 0,0 32 0,0-32 129,33 0-258,3-32 0,-36 32-258,33 0-387,0 0-1677,-33 0-2193,33 0-516,1-34-129,-1 34-387</inkml:trace>
  <inkml:trace contextRef="#ctx0" brushRef="#br0" timeOffset="11271.9314">6150 233 7611,'0'-34'4902,"0"34"-129,0 0-129,-34 0-3483,34 34-129,0-34 0,-33 32-387,33-32-129,-33 35 0,33-1-129,-33-2-129,33 2-129,-34 0 129,34-34-129,-33 32-129,33 2 0,0-34 0,0 34-129,0-34-258,-33 0-129,33 0-645,0 0-3354,0 0-258,0 0-516,0 0-258</inkml:trace>
  <inkml:trace contextRef="#ctx0" brushRef="#br0" timeOffset="11579.9705">5815 265 8385,'-33'0'5160,"33"0"-258,0 0-258,0 0-3483,33 35 0,-33-35-258,33 0-258,0 34-129,-33-2-258,36-32 0,-3 34-129,0-34 0,1 34 0,-34-2-129,33-32 0,0 34-129,0-34-387,-33 0-516,0 0-3612,34 34-129,-34-34-516,33 0-258</inkml:trace>
  <inkml:trace contextRef="#ctx0" brushRef="#br0" timeOffset="12536.0919">6351-102 7611,'0'0'4902,"0"0"-129,0-34 0,0 34-3612,0 0-129,34 0 0,-34 0-258,0-32-258,0 32-129,33 0 0,0 0-129,-33 0 0,0 0-129,34 32 0,-34 2 0,33-34-129,-33 34 0,0-34 129,0 32-129,0 2 0,0 1 0,-33-3 0,33 2 0,-34 0 129,34-2-258,0 2 129,-33 0 129,33-34-129,0 32 0,0-32 0,0 35 0,0-35 0,0 0 129,33 34-129,-33-34 0,34 0 129,-1 0-129,0 0 129,-33 0-129,33 0 129,1-34-129,-34 34 0,33 0 0,-33-35 0,0 35 129,33 0-258,-33 0 129,0 0 0,0 0 0,0 0 0,-33-32 0,33 32 0,0 32 0,0 3 0,-33-35 0,33 34 0,0-2-129,0 2 129,0 0 0,0-2 0,0 2 0,0 0-129,0-2 129,0 3 0,0-1 0,33-2 0,-33 2 0,0-34 129,0 32-129,-33-32 0,33 0 0,-34 34 129,34-34-129,-33 0 0,33 0 0,-33 0 129,33 34-129,-33-34-129,33 0-516,-34 0-2064,34 0-2451,0 0 129,0 0-387,0 0-516</inkml:trace>
  <inkml:trace contextRef="#ctx0" brushRef="#br0" timeOffset="14043.7834">6919-337 8127,'0'0'5031,"0"0"-129,0 0-129,0 0-3225,34 0-516,-1 0-129,0 34-129,0 0-129,1-1-258,-1 1 0,0 32-129,1 2-258,-1-2 129,2 1-129,-35 33 0,0-32-129,0 33 258,0-35-129,-35 0 0,2 2 0,-1-1 129,34-33-129,-33 32 0,0-34-258,33-32-129,0 34-516,0-34-3870,0 0-258,0 0-387,33-34-387</inkml:trace>
  <inkml:trace contextRef="#ctx0" brushRef="#br0" timeOffset="15171.9266">7889-36 3354,'0'0'5031,"0"0"-258,0 0-129,0-32-2451,0 32-645,0 0-129,0 0-387,0 0-258,0 0-129,0 0-129,-34 0-258,34 32 0,0 2 0,-33 1-129,33-3 0,0 2 129,0 0-129,0 32-129,0-32 258,0-2-258,0 3 129,33 31 0,-33-32 0,34-34-129,-1 34 0,0-2 129,-33-32-129,34 0 0,-1 34 0,0-34 0,0 0 0,-33 0 0,36 0 0,-3 0 0,-33-34 0,33 34 0,-33-32 0,34 32 0,-34-34 0,33 0 0,-33 34 0,0-32 0,33-2 0,-33-1 0,0-31 0,0 32 0,0 2 0,0-2 129,0 0-129,0 2 0,0-3 0,0 35 0,0-34 0,0 34 0,0 0 0,0 0-129,0 0-258,0 0-2451,0 0-2193,0 34-129,0 1-387,33-35-516</inkml:trace>
  <inkml:trace contextRef="#ctx0" brushRef="#br0" timeOffset="19443.9691">9193-168 1548,'0'0'4515,"0"0"387,0 0-258,0 0-2193,-33 0-645,33 0-387,0 0-387,0 0-258,0-34-129,0 34-129,-34 0 129,34 0-258,0 0 0,0 0-129,-33 0 0,33 0-129,-33-34 129,33 34-129,-34 0 0,34 34 129,-35-34-258,35 0 129,0 34-129,-33-2 129,33-32-129,0 34 0,0 0 129,33-34-129,-33 32 0,0 2 0,35 1 0,-35-3 129,34 2-129,-34 0 0,0-2 0,0-32 0,0 34 0,0 0-129,-34-2 129,34 3 0,-35-35 0,35 34 129,-33-34-129,0 0 0,-1 32-129,34-32 258,-33 0-129,33 0 0,0 0 0,-33 0 0,33 0 0,0 0 0,0 0 0,33 0 0,-33-32 0,33 32 0,-33 0 0,34 0 0,-34 32 0,33-32 0,-33 0 0,33 34 0,-33-34 0,0 34 0,35-2 0,-35 2 0,0-34 0,0 34 0,0-2 129,0 3-129,0-1 129,0-34-129,0 32-129,34-32 258,-34 0-129,0 34 0,0-34 0,33 0-129,-33 0 0,0 0-774,33 0-3870,-33 0-258,34-34-516,-34 34-129</inkml:trace>
  <inkml:trace contextRef="#ctx0" brushRef="#br0" timeOffset="21916.2831">9426 99 6321,'0'0'5031,"0"0"129,0 0-516,0 34-3096,0-34-387,35 32 0,-1-32-387,-34 34-129,33 0-129,0-34-258,0 32 0,1 3-129,-34-35 0,33 34-129,0-2 0,-33-32 0,34 34-516,-34-34-258,33 34-2064,-33-34-2193,33 0-129,-33 0-516,33 0-129</inkml:trace>
  <inkml:trace contextRef="#ctx0" brushRef="#br0" timeOffset="21608.2439">9794 65 8127,'0'-32'5031,"0"32"-129,0 0-1419,0 0-2322,0 0-258,0 0-129,-33 32-129,33-32-258,-33 34-258,33 0 129,-34-2-129,1 2 0,33 0 0,-33-2 0,-1 3-129,1-1 129,33-34 0,-33 32-129,33 2 129,-33 0-129,33-34 0,0 0 0,0 32-129,0-32-258,0 0-129,0 0-387,0 0-1161,-34 0-2709,34 0-258,0-32-258,0 32-387</inkml:trace>
  <inkml:trace contextRef="#ctx0" brushRef="#br0" timeOffset="22183.817">10029 434 7482,'33'0'5289,"-33"0"-258,34 0-129,-34 32-3870,0-32 258,33 0-516,-33 0-129,0 34-258,0 0-129,0-34-129,0 32 0,0-32-129,0 35 0,0-1-258,0-2-258,0-32-387,0 34-1419,0-34-2451,-33 0-516,33 0 0,0 0-516</inkml:trace>
  <inkml:trace contextRef="#ctx0" brushRef="#br0" timeOffset="22731.8866">10331 65 7998,'0'0'5160,"33"0"-129,-33 0-129,0 34-3999,0 0 0,0-2-129,0-32-129,33 34-258,-33 0-129,34-2 0,-34-32-129,33 35 0,-33-35-129,33 34 129,-33-34-129,33 0 0,1 0 129,-1-34-129,-33 34 0,33-35 129,1 35-129,-34-32 0,33-2 0,-33 0 0,0 34 0,33-32 0,-33 32 129,0 0-129,0 0 0,0 0 0,0 32 0,-33 2 129,33 0-258,0-2 258,-33 3-129,33 31 0,-34-32 0,34 32 0,0-32 129,-33 32-129,33-31 0,0-1 129,0-2-129,0-32-258,0 34-258,0-34-645,0 0-3870,0-34-129,0 34-258,0-32-516</inkml:trace>
  <inkml:trace contextRef="#ctx0" brushRef="#br0" timeOffset="23868.0308">10965-236 3483,'0'0'5031,"0"0"0,0 0-129,0-33-2967,0 33-258,0 0-516,34 0-258,-34 0-129,0 0-129,33 0-258,0 0 129,-33 0-129,33 0-129,-33 0-129,34 0 129,-34 0-258,33 33 129,-33-33-129,0 0 129,33 34-129,-33 0 0,0-34 0,0 32 0,0 2 0,-33 0 0,33-34 0,0 32 0,-33 2 0,33 1 0,0-3 0,0-32 0,0 34 0,0 0 0,0-34 129,0 0-129,0 0 0,0 32 129,0-32-129,33 34 0,-33-34 0,33 0 129,-33 0-129,36 0 0,-36 0 0,33 0 0,-33 0 0,0 0 0,33-34 0,-33 34 0,0-32 0,0 32 0,33 0 0,-33 0 0,0 0 0,0 0 0,0 0 0,-33 0 0,33 0 0,0 32 0,0 2-129,-33-34 129,33 34 0,0-2 129,0 3-258,0-1 129,0-2 0,0 2 0,0 0 129,0-2-129,0 2 0,0 0 0,0-2 129,0 3-129,0-35 129,0 34-129,0-34 0,-33 32 0,33-32 0,0 0 129,-36 34-129,36-34 0,0 0 0,-33 0 0,33 0-129,-33 0-387,33 0-2709,0 0-1806,0 0-387,0 0-387,0 0-258</inkml:trace>
  <inkml:trace contextRef="#ctx0" brushRef="#br0" timeOffset="28263.5891">-505 2339 1548,'0'0'4257,"0"0"258,0-34-258,0 34-1677,-33 0-774,33 0-258,-33-32-387,33 32-129,-34 0-258,1 0-129,0 0 0,0 0-129,-1 32 0,1-32-258,-2 34 0,1 0 0,1-2-258,0 2 258,0 33-129,33-33-129,0 32 0,0 2 129,0-36 0,33 36-129,0-35 129,0 1-129,1 0 0,34-2 0,-1-32 129,-34 34-129,34-34 0,-34-34 129,34 34-129,-34 0 0,0-32 129,0 32-129,-33-34 129,0 34-129,0-34 0,0 34 129,0-33-129,-33 33 0,33-34 0,-33 34 129,0 0-129,-1-34 0,1 34 0,33 0 129,-33 0-258,33 0 0,0 0-129,-34 0-516,34 0-2451,34 0-1419,-34 0-387,33 0-387,0 0-258</inkml:trace>
  <inkml:trace contextRef="#ctx0" brushRef="#br0" timeOffset="28843.6627">-203 2640 7353,'0'0'4773,"33"34"-258,-33-34-1161,33 0-2193,-33-34 129,34 34-387,-1 0-258,0 0 0,1 0-258,-1-34-129,0 34 0,1-32 0,-34 32-129,0 0 0,0-34 0,0 34 0,0 0 0,0 0-129,-34 0 129,1-34-129,0 34 0,33 0 0,-34 34 0,1-34 0,0 34 0,33-34 0,-34 32 129,34 2-129,-33 0 129,33-2 0,0 2 0,0 0-129,33-1 129,1-33-129,-34 34 129,33-34-129,0 34 0,1-34-258,-1 0-258,0 0-1032,1-34-3225,1 34 129,-2 0-645,-33-34-129</inkml:trace>
  <inkml:trace contextRef="#ctx0" brushRef="#br0" timeOffset="29295.7201">332 2540 8514,'0'0'4902,"0"0"-129,0 0-258,0 34-3096,0-2-645,0-32-129,0 34-129,33 0-258,-33-2 0,0 2-129,33-34-129,-33 34 0,33-34 129,-33 0-129,0 0 129,34 0-129,-34 0 0,33-34 129,-33 0-129,0 2 129,33-2-129,-33 34 0,0-34 0,36 2 0,-36-2 0,0 34 0,0 0 0,33 0 0,-33 0 0,33 34 0,-33-34 129,0 32-258,0 2 258,0 0-258,33-2 129,-33 2-258,0-34-258,0 34-774,34-1-3483,-34-33 129,0 0-645,0 0-129</inkml:trace>
  <inkml:trace contextRef="#ctx0" brushRef="#br0" timeOffset="29835.7887">966 2574 10320,'0'0'4773,"0"32"-129,0-32-516,33 0-3354,3-32 0,-3 32-258,-33 0 0,33 0-258,0-34 0,1 34-129,-34-34-129,33 34 129,-33 0-129,0-33 129,0 33-129,0 0 0,0 0 0,-33-34 0,33 34 0,-34 0 0,34-34 0,-33 34 0,0 0 0,0 34 0,33-34 0,-36 0 0,3 34-129,33-1 129,-33 1 129,33 0-129,0-34 0,0 32 0,0 2 129,0 0 0,33-34 0,-33 32-129,33-32 129,3 34-129,-3-34 129,0 0-129,0 0 0,1 0-129,-1 0-387,0 0-1935,1-34-2451,-34 34 129,33 0-645,-33-32-129</inkml:trace>
  <inkml:trace contextRef="#ctx0" brushRef="#br0" timeOffset="30347.8537">1434 2405 10320,'0'0'5160,"0"34"-516,35-34 0,-35 34-3999,0-34-129,34 33 0,-34 1-258,33 0-129,-33-2-129,0 2-129,0 0-129,33-2 129,-33-32-129,0 0-129,0 34 129,0-34 0,0 0 129,0-34-129,0 2 258,0-2-129,0 34 258,0-34 0,0 2 129,0-2-129,0 0 0,0 34 129,0-33-129,0 33 129,33 0-129,-33 0 0,34-34 0,-34 34 0,33 0-129,-33 0 129,33 0 0,-33 0-129,0 0 129,0 0-129,0 0 129,0 0-129,0 0 0,0-34-387,0 34-1032,0 0-3096,0-32-258,0 32-129,0 0-645</inkml:trace>
  <inkml:trace contextRef="#ctx0" brushRef="#br0" timeOffset="30912.4254">2170 2439 10836,'0'-34'5160,"-33"34"-387,33 0 129,-33-32-3999,33 32-129,-33 0-258,-1 0-129,34 0-129,-33 0-129,0 32 0,33-32-129,-34 34 129,34 0-129,-33-1 0,33 1 0,0 0 129,0-2-129,0 2 0,0-34 0,33 34 0,-33-2 0,34-32 0,-1 0 0,0 0 129,1 0-129,-34-32 0,33 32 0,0-34 129,-33 0-129,33 2 129,-33-2-129,0 0 0,0 34 129,0-33-129,0-1 129,0 0-129,-33 34 0,33 0 0,0 0 0,0 0-129,-33 34 258,33-34-258,0 34 129,0-1 0,0 1 0,33 0-129,-33-2 129,33 2-129,-33-34-258,34 34-516,-34-34-3741,33 0-258,-33 0-387,33 0-258</inkml:trace>
  <inkml:trace contextRef="#ctx0" brushRef="#br0" timeOffset="31211.4634">2372 2104 10707,'0'0'5160,"0"0"-258,0 0 129,-33 34-3870,33-34-258,0 66-258,0-31 0,0-1-387,33 32 0,-33-32-129,0 32 0,0 1-129,0-33 129,0 0-129,33 32-129,-33-32-129,0-34-387,34 32-516,-34-32-3612,33 0-387,-33 0 0,0 0-258</inkml:trace>
  <inkml:trace contextRef="#ctx0" brushRef="#br0" timeOffset="31471.9965">2539 2006 11739,'0'0'5289,"0"32"-387,0 2-387,0-2-3741,0 36 129,0-36-258,0 37-258,33-3-129,-33 0-129,0-32 0,33 33-129,-33-33 0,0 32-258,33-32-258,-33-34-516,34 34-3870,-34-34-129,33 0-387,-33 0-129</inkml:trace>
  <inkml:trace contextRef="#ctx0" brushRef="#br0" timeOffset="31887.5493">2840 2339 10965,'-33'66'5160,"33"-66"-258,0 34-129,0 0-3870,0-1-258,33 1 0,-33 0-387,33-34 0,1 32-129,-1-32 0,-33 0 0,33 0 0,1-32 0,-1 32-129,0-34 129,0 0 0,-33 34 129,34-33-129,-34-1-129,0 34 129,0 0 0,0 0 0,0 0 0,0 34-129,0-1 0,-34 1 129,34 32-129,0-32 0,0 32-129,0-32 129,0 33 0,0-33 0,0 0-258,0 32-516,0-32-2967,0-34-1419,0 32 0,0-32-645</inkml:trace>
  <inkml:trace contextRef="#ctx0" brushRef="#br1" timeOffset="202726.243">5582 3676 2580,'0'-32'4644,"0"32"-129,0 0-645,-34-34-1290,34 34-258,0 0-645,0 0-387,0 0-387,0 0 0,0 0-387,0 0-258,0 34 129,0-2-258,0 2 129,0 0-129,0-2 0,0 36-129,0-36 129,34 37-129,-34-3 0,0-32 0,0 32-129,0 1 258,33-33-258,-33 0 129,0-2 0,0 2 0,0 0 0,0-34 0,33 0 0,-33 0-129,0 0 129,0-34-129,0 34 129,0-34-129,0 2 0,0 32 0,0-34 129,-33 0-129,33 1 129,-33 33-129,33-34 0,-34 34 129,1-34-129,33 34 129,-33-32 0,0 32 0,-3 0 0,36 0 0,-33 32 0,0-32 0,33 0 0,-34 34 0,34 0 0,0-34 0,-33 33 129,33 1-129,0 0 0,0-2 129,0-32-129,33 34 0,-33 0 129,0-34-129,34 32 129,-1-32 0,-33 34-129,33-34 0,3 0 129,-36 0-129,33 0 0,0 0-129,-33 0-258,33-34-1032,-33 34-3225,34-32-129,-34 32-258,0 0-645</inkml:trace>
  <inkml:trace contextRef="#ctx0" brushRef="#br1" timeOffset="204106.9183">5848 4212 645,'0'0'4386,"0"0"387,0 0-258,0 0-1548,0 0-1161,33 0-258,-33 0-129,36 0-516,-36 0-258,33 0-129,-33 0 0,33-34-258,1 34 0,-34 0-129,33-33 0,-33 33-129,0-34 129,33 34-129,-33-34 129,0 34-129,0 0 0,0 0 0,0-32 129,0 32-129,0-34 0,0 34 0,-33 0 0,0 0 0,33 0 0,-34 0 0,34 0-129,-33 0 129,33 0 129,-33 0-129,33 34 0,-36-34 129,36 32-129,-33 2 129,33 0 0,0-1 0,0 1 0,0 0 0,0-2 0,0 2 0,0 0 0,33-2 0,-33-32 0,0 34 0,36-34-129,-36 35 0,33-35 129,0 0-129,-33 0 0,34 0 0,-1 0-129,-33-35-129,33 35-129,-33 0-903,33 0-3483,-33 0-258,34 0-129,-34 0-516</inkml:trace>
  <inkml:trace contextRef="#ctx0" brushRef="#br1" timeOffset="205146.5503">6150 4246 5160,'-34'-34'5160,"34"34"0,0 0-516,0 0-2193,0-34-903,34 34-387,-1 0-387,0-33-258,1 33-129,-1 0-129,-33 0 0,33 0-129,2-34-129,-1 34-129,-1 0-258,-33 0-2064,33 0-2451,-33 0-258,34 0-258,-34 0-516</inkml:trace>
  <inkml:trace contextRef="#ctx0" brushRef="#br1" timeOffset="204874.5158">6618 3744 5289,'0'-34'4902,"-34"34"-258,34 0-1419,-33-34-1419,33 34-387,-33-32-258,33 32-387,-33 0-258,-1 0-129,34 0-129,-33 0 129,0 0-129,33 0-129,-34 32 129,34-32-258,0 34 258,-35 0-258,35-2 258,0 2-258,0 0 129,0-2 0,0 3 0,0-1-129,0-2 129,0 2 0,0 0-129,0-2 129,0 36-129,35-35 0,-35 1 0,0-34 0,0 34 0,34-2 0,-34-32 0,0 0-129,0 34 0,0-34-129,0 34-258,0-34-774,0 0-2451,0 0-1032,0 0-258,0 0-516</inkml:trace>
  <inkml:trace contextRef="#ctx0" brushRef="#br1" timeOffset="208830.5182">6853 3744 2709,'0'32'4515,"0"2"0,-34 0-258,1-34-2451,33 32 0,-35 3-387,35 31-129,-33-32-387,33 32-258,0-32-129,0 0 0,0 33-387,0-33 0,33-2-129,-33 2-258,35 0-387,-35-34-1161,33 32-2709,-33-32-258,34 0-129,-34 0-645</inkml:trace>
  <inkml:trace contextRef="#ctx0" brushRef="#br1" timeOffset="209354.5839">7052 3911 6063,'0'0'4902,"0"0"-258,0 0-387,0 0-3354,0 0-129,-33 0 129,33 0-516,-33 34 0,33-34-129,0 32-129,-33-32 0,33 0 129,-34 34-129,34 0-129,0-34 129,0 0 0,0 32 129,0-32-258,34 34 0,-34-34 0,33 0 129,-33 0-129,33 34 0,0-34 0,-33 0 0,34 33 0,-34-33 0,0 34-129,33-34 129,-33 34-258,0-34 258,-33 32 0,33-32 0,0 34 0,-34-34 0,34 34-129,0-34 129,-33 0 0,33 0 0,0 32-129,0-32-258,0 0-258,-33-32-1032,33 32-2580,0 0-516,0 0-129,0-34-129</inkml:trace>
  <inkml:trace contextRef="#ctx0" brushRef="#br1" timeOffset="209902.6543">7186 4077 6063,'0'0'4902,"0"0"-516,33 0-129,-33 0-3483,35-32-516,-35 32-1161,33 0-3096,1 0-516,-34 0-258,33 0 0</inkml:trace>
  <inkml:trace contextRef="#ctx0" brushRef="#br1" timeOffset="209686.6269">7219 3776 7224,'0'0'4902,"0"0"-129,0 0-645,0 34-2967,0 0-645,0-2 0,0 3-129,0-1-129,0-2-129,0 36 0,0-36 0,0 2-129,0 0 129,35-1-129,-35 1 0,0-34 0,33 34 0,-33-34 258,0 32-516,34-32-129,-34 0-1032,33-32-2967,-33 32-387,33 0-129,-33-34-516</inkml:trace>
  <inkml:trace contextRef="#ctx0" brushRef="#br1" timeOffset="210182.6899">7354 3744 7611,'33'0'5160,"-33"32"-387,34 2-258,-34-34-3354,33 66-516,-33-31 129,33 31-516,-33 2 0,0-36-258,34 36 0,-34-1 0,0-33-258,0-2-516,0 2-3225,0 0-645,-34-34-387,34 32-387</inkml:trace>
  <inkml:trace contextRef="#ctx0" brushRef="#br0" timeOffset="49627.802">7587 3475 7482,'33'34'5031,"-33"0"-129,34-2-129,1-32-3741,-2 69 0,1-37 0,-1 36-516,0-2 0,0 0-387,1 3 0,-34 31-129,0-34 0,0 35-129,0-35 129,0 2 0,-34-2 0,34 1 0,-33 1 0,0-36 0,0 2 0,-1 0-129,34-2-258,-33-32-258,33 0-3999,0 0-129,0 0-258,0-32-774</inkml:trace>
  <inkml:trace contextRef="#ctx0" brushRef="#br0" timeOffset="50659.933">8390 3876 645,'33'-32'4257,"-33"-2"0,0 0-1032,0 34-258,0-32-774,0 32-258,0-34-645,0 34 0,-33-34-387,33 34-129,0 0-129,0 34-129,0 0-129,0-2-258,-33 2 258,33 0-258,0-2 129,0 37-129,0-3 0,33 0 0,-33 2 0,0-35 0,33 35-129,-33-2 0,34-32 0,-1-2 0,0 2 0,2 1 129,-1-35-129,-1 32 0,0-32 0,1 0 0,-1 0 0,0-32 0,34-3 0,-67 35 0,33-66 0,0 32 0,1 0 129,-34-32-129,0 32 0,33-33 0,-33 33 0,0-32 129,0 32-129,0-32 129,-33 31-129,33-31 258,0 32-258,-34 2 258,34 32-258,0-34 129,0 34-129,0 0 129,0 0-258,0 0-387,34 34-2709,-34-34-1677,33 32-387,-33-32-387,33 34-258</inkml:trace>
  <inkml:trace contextRef="#ctx0" brushRef="#br0" timeOffset="32795.6645">365 4178 8385,'33'-67'5160,"-33"67"0,0-34-516,0 34-2838,0 0-903,33 34-129,-33-34-258,0 34 0,0 33-258,0-33-129,34 32 0,-34 34 0,0-33-129,0 1 129,33-2 0,-33 0-129,0 3 0,0-3 0,0-34 0,33 2-129,-33 0 258,0-34-129,0 32 0,0-32-129,36 0 129,-36 0 129,33 0-129,-33 0 129,33 0-129,0 0 0,1-32 0,-34 32 129,33 0-129,0 0 0,1 0 0,-1 0-258,0 0-516,0 0-1935,1 0-2322,-34 0 0,33 0-774,-33 0 0</inkml:trace>
  <inkml:trace contextRef="#ctx0" brushRef="#br0" timeOffset="33328.2322">1268 4748 10707,'0'0'5031,"0"0"-258,-34 32-1161,34-32-2838,-33 0-129,33 34-129,0-2 0,0-32-387,0 34 129,33 0-258,-33-34 129,34 32-129,-1-32 129,0 0-129,0 0 129,1 0-129,-34-32 129,33 32-129,2-34 129,-35 34-129,0-34 0,0 2 129,0 32-129,0-34 129,-35 2-258,2 32 258,33 0-258,-34-34 129,1 34 0,33 0-387,0 0-516,-66 0-3999,66 0 258,0 34-774,0-34 0</inkml:trace>
  <inkml:trace contextRef="#ctx0" brushRef="#br0" timeOffset="33659.7743">1937 4312 10836,'0'34'5160,"0"-34"-258,0-34 0,34 34-4257,-1 0 0,0-34-129,1 34-129,-1-32-258,0 32-129,0 0-645,1 0-516,-34 0-3741,0 32 129,0-32-645,0 0-129</inkml:trace>
  <inkml:trace contextRef="#ctx0" brushRef="#br0" timeOffset="33907.8058">1971 4513 9933,'0'34'5289,"-34"-2"-258,34-32 0,0 0-3612,34 0-516,-34 0-129,33 0-129,0-32-258,1 32-129,-1 0-129,0 0-129,-33-34 0,33 34-387,1 0-774,-1 0-3741,-33 0-258,33 0-129,-33 0-774</inkml:trace>
  <inkml:trace contextRef="#ctx0" brushRef="#br0" timeOffset="34711.9079">3140 3945 6321,'0'-69'5418,"0"69"-258,0 0-387,0 0-2064,0-32-1161,0 32-516,0 0-129,0 32-258,0-32-258,0 35-129,0-1-129,0-2 0,0 36 0,0-36 0,0 36-129,0-1 0,0-1 0,33 34 0,-33-31 0,0-3 0,0-32 0,0 32-129,0-32 129,33-2 0,-33 3 0,36-35 0,-36 0 0,33 0 0,0 0 0,0 0 129,1 0-129,-1-35 0,0 35 0,1-32-129,-1 32-129,0 0-516,1 0-2709,-1-34-1677,-33 34 0,33 0-516,-33 0-387</inkml:trace>
  <inkml:trace contextRef="#ctx0" brushRef="#br0" timeOffset="35235.9744">3909 4579 10965,'0'-32'5547,"0"32"-645,34 0 0,-34-34-3870,33 34-645,-33 0 0,33 0-129,1 0-129,-34 34-258,33-34 129,-33 32 0,0 2-129,0 0 129,0-2-129,0 3 129,-33 31-129,-1-32 129,34-34-129,-33 32 0,0 2 129,33 0 0,-34-34-129,34 0 258,0 32-129,0-32 0,0 0 129,0 0 0,34 0 0,-1 0 0,-33-32 0,33 32 0,1 0 0,-1 0-129,0 0 129,2 0-258,-35 0-387,34 0-1935,-34 0-2451,0 0-258,0 0-387,0 0-645</inkml:trace>
  <inkml:trace contextRef="#ctx0" brushRef="#br0" timeOffset="35843.5516">4477 3911 8256,'-33'-35'5160,"33"35"-129,0 0-258,0 0-2967,0 0-645,0 0-129,33 35-258,1-35-129,-1 66-129,2-32-129,-2 0-129,1 32-129,32-32 0,-32 33 0,-1-33 0,0-2-129,0 2 0,1 0 0,-1-2 129,-33 2-258,33-34 129,-33 0-258,34 35-516,-34-35-3096,0 0-1419,0 0-129,0-35-387</inkml:trace>
  <inkml:trace contextRef="#ctx0" brushRef="#br0" timeOffset="48743.6896">2807 3509 2322,'-35'34'4644,"35"-2"-258,-34 3 129,1-35-1806,33 66-1161,-33-32 0,33 32-258,-34 2-387,34-1 0,0 33-258,0 0-129,0-33-129,0 33 0,34 0-258,32 1 0,-32-1 0,34-32-129,-1-1-387,-1-1-1290,34-32-3096,-33-2-129,35 2-516,-36 0-516</inkml:trace>
  <inkml:trace contextRef="#ctx0" brushRef="#br1" timeOffset="206414.7114">9393 3945 1677,'0'0'4644,"33"0"129,-33 0-1548,0-34-516,0 34-645,0 0-516,0 0-258,0 0-516,0 0-129,0 0-258,0 0 0,0 34-129,0-2 129,-33 2-258,33 0 129,0-2-129,0 36 129,0-35-129,0 35 0,33-36 0,-33 2 0,35 0-129,-1-2 129,-34-32-129,33 0 0,0 0 0,0-32 0,1-2 0,-1 0 0,0 2 0,1-36 0,-1 35 0,-33-1 129,0 0-129,0-32 0,0 32 0,0 34 0,0-32 0,0 32 0,0 0 0,0 0 129,0 0-129,0 0 0,0 32 129,0 2-129,0-34 0,0 66 0,0-32 0,33 0 0,-33-1 0,33 1 0,-33-34 0,34 34 0,-34-2-258,35-32-258,-2 34-1419,-33-34-2838,0 0-258,0 0-387,34 0-258</inkml:trace>
  <inkml:trace contextRef="#ctx0" brushRef="#br1" timeOffset="206998.2855">10295 3945 5805,'0'0'5160,"0"0"-387,-33-34-129,33 34-3741,0 0 0,0 0-258,0 0-129,0 0-129,0 0-258,-33 0 129,0 0-129,33 0 258,-34 34-258,34-34 0,-33 32 0,33-32 0,-33 34 129,33-34-129,0 0 0,0 34 0,0-34-129,0 0 129,33 0-129,-33 0 129,33 32-129,1-32 0,-1 0 0,-33 0 0,33 34 0,0-34 129,-33 0-258,0 34 258,0-34-258,0 33 129,0 1 0,0-34 0,0 34 0,-33-2-129,33-32 129,-33 34 0,0-34 0,33 34 129,-34-34-129,1 0 0,33 0 0,0 0 0,-33 0 0,33 0-129,0 0-129,0-34-258,0 34-1677,33 0-2709,-33 0-129,0 0-387,33-34-258</inkml:trace>
  <inkml:trace contextRef="#ctx0" brushRef="#br1" timeOffset="207622.3639">10497 4145 3870,'33'0'5160,"-33"0"-258,34 0-258,-1 0-2838,-33-34-645,33 34-129,1 0-387,-34-34-129,33 34-258,-33-32 0,0 32-129,33 0 258,-33-34-258,0 34 0,34 0-129,-34 0 129,0-34-129,0 34 129,-34-32-129,1 32 0,33-34 129,-33 34-129,-1 0 0,1 0 129,33 0 0,-33 0 0,-1 0 0,1 34 0,33-2 0,-33 2 129,33 0-129,-33-2 0,33 2 129,0 0-129,0 33 0,33-33 129,0-2-129,-33-32 129,33 34-129,1 0 129,-1-34-129,34 0 129,-34 0-129,0 0-129,1-34 129,1 34-129,-35-34-258,33 2-645,0 32-3999,-33-34-387,0 34-258,0 0-516</inkml:trace>
  <inkml:trace contextRef="#ctx0" brushRef="#br1" timeOffset="211014.7955">11267 3710 6450,'0'0'5289,"0"0"-516,-33 0-129,33 34-3612,-36-2 0,36 36-258,-33-36 0,33 3-258,-33 31-129,33 2-129,0-36 0,0 36-129,33-1 0,-33-33-129,33-2-129,3 36-387,-3-36-1419,0-32-2838,0 34-258,1-34-516,-1 0-258</inkml:trace>
  <inkml:trace contextRef="#ctx0" brushRef="#br1" timeOffset="211474.8529">11633 3844 7998,'-33'0'5031,"-1"0"-129,34 0-258,-33 32-3870,0-32-129,33 0 0,-33 0-387,33 0 129,0 35-258,0-1 0,0-34-129,0 0 0,0 32 0,33-32 0,-33 34 129,33-34-258,-33 34 129,33-34 0,1 32 0,-1-32 0,-33 34 0,35-34-129,-35 34 129,34-34-129,-34 33 0,0 1 129,-34-34-129,34 34 129,-35-34-129,35 32 129,-33-32 0,-1 34 0,34-34 0,-33 0 0,33 0-258,0-34-774,0 34-3354,0 0-516,0 0-258,0-32-387</inkml:trace>
  <inkml:trace contextRef="#ctx0" brushRef="#br1" timeOffset="211790.8939">11968 3610 6708,'0'0'5289,"0"34"-516,0-2-129,0-32-2451,0 68-1935,0-36 129,-33 36 0,33-36-129,0 37-258,0-3 129,0-32-129,33 32 0,-33 1 0,0-33 0,33 0 0,0-2 0,-33 2-129,0 0-129,0-34-903,34 0-3354,-34 0-387,33-34-258,-33 34-387</inkml:trace>
  <inkml:trace contextRef="#ctx0" brushRef="#br1" timeOffset="211986.4189">11835 4111 8256,'0'0'5289,"0"0"-129,33-34-258,0 34-3612,1 0-645,-1-32-129,0 32-258,0 0-645,1 0-3999,-1 0-387,2 0-645,-35 0-258</inkml:trace>
  <inkml:trace contextRef="#ctx0" brushRef="#br1" timeOffset="216122.4441">12269 3644 7482,'0'0'5289,"0"32"-387,0-32 129,34 0-3096,-34 34-1032,33-34 0,-33 34-258,33-2-129,-33 2-129,0 0 0,34-2-258,-34 37 0,0-37-129,0 36-129,0-2-129,-34 1-129,34-33-903,0 32-3870,-33-32 0,33 0-387,0-2-516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3:07.661"/>
    </inkml:context>
    <inkml:brush xml:id="br0">
      <inkml:brushProperty name="width" value="0.05833" units="cm"/>
      <inkml:brushProperty name="height" value="0.05833" units="cm"/>
      <inkml:brushProperty name="color" value="#C00000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791-3613 1806,'0'0'4902,"0"0"258,0 0-387,33 35-2709,-33-35-387,0 34-387,0-34-129,33 0-387,-33 0-129,0 32-129,0 2 0,0 0-387,0-2 129,0 2-129,0 0 0,0-1-258,0 1 258,-33 0-258,33-2 129,0 36 0,0-36-129,0-32 129,0 34 0,0 0 0,33-34 0,-33 0 0,0 33 0,35-33 0,-35 0 0,34 0 0,-1 0 0,-33 0 0,33 0 129,1-33-129,-1 33 0,0 0 0,1 0 129,-1-34-258,-33 34 129,33 0-258,-33 0-258,0 0-645,33 34-3612,-33-34-387,0 0-387,0 0-387</inkml:trace>
  <inkml:trace contextRef="#ctx0" brushRef="#br0" timeOffset="557.5708">1460-3143 2322,'0'0'5031,"0"0"-258,0 0-129,0 0-3225,-33 0-129,33 32-645,0-32-129,0 34-129,0-34 0,0 34-129,0-34 258,0 33-258,0-33 0,33 34 0,1-34 0,-34 0-129,33 0 129,-33 0-129,33-34 0,-33 34 0,34-33 0,-34 33 0,0-34 0,0 0-129,0 34 258,0-32-258,0 32 129,-34-34-129,1 34 0,33 0 0,-33 0 0,-1 0-129,34 0-516,-33 0-1161,33 34-3096,0-34-258,-33 0-516,33 0 129</inkml:trace>
  <inkml:trace contextRef="#ctx0" brushRef="#br1" timeOffset="-63287.0364">156-3243 2451,'0'0'2838,"-33"32"-129,33-32-774,-33 0-516,33 34 0,0-34-387,0 34-129,0-34 129,0 32-258,0-32-129,0 34-129,0-34 0,33 35 0,-33-35-258,33 0 0,-33 32-129,33-32 129,1-32-129,-34 32 129,33 0-129,0-35 0,-33 1 0,34 34 0,-34-32-129,0 32 129,0-34-129,0 34 129,0 0-129,-34-34 0,34 34 129,-33 0-129,0 0-129,33 0 0,-34 0-516,1 0-3612,33 0-387,0 34-387,0-34-129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5:19.94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37 88 2709,'-33'-34'4773,"33"34"0,0-34-258,0 34-2580,0-33-516,0 33-387,0 0 0,0 0-387,0 0 0,0 0-258,0 33-129,0 1-129,0 0 258,0-1-258,0 35 0,0-1-258,0 0 258,0 1-129,0-1 0,0-35-129,0 37 258,0-3-258,0-31 129,33 31 0,-33-66 0,0 35 0,0-35 0,33 0 0,-33 0 0,33 0 129,1 0-129,-34-35 0,35 35 0,-2 0 0,1-34 0,-1 34 129,0 0-129,0 0 0,34 0 0,-34 0 0,1 0 0,-1 0-258,0 0-516,-33 0-774,34 0-3225,1 0 0,-2 34-645,-33-34-129</inkml:trace>
  <inkml:trace contextRef="#ctx0" brushRef="#br0" timeOffset="340.0432">840 391 5031,'0'0'5289,"0"0"-387,0 0-129,0 0-3483,33-34-258,0 34-387,-33 0-258,34 0 129,-1-34-387,0 34 0,3 0-387,-3 0-258,0 0-2451,-33 0-1548,33 0-258,-33 0-774,0 0 258</inkml:trace>
  <inkml:trace contextRef="#ctx0" brushRef="#br0" timeOffset="5180.6579">840 928 1806,'0'0'5031,"0"0"-129,0 0 0,-33 0-2451,-1 34-903,1-34-258,33 32-387,0 2-258,0-34-129,-33 35-258,66-3 258,-33 2-387,33-34-129,1 34-258,-34-34-774,66 0-3483,-33 0-516,1-34 0,-34 34-774</inkml:trace>
  <inkml:trace contextRef="#ctx0" brushRef="#br0" timeOffset="5324.1761">840 727 5676,'0'-35'4515,"0"35"-4386,0 0-129,33 0-4386,-33 0-387</inkml:trace>
  <inkml:trace contextRef="#ctx0" brushRef="#br0" timeOffset="948.1204">1643 256 3354,'33'-34'4386,"-33"1"0,-33 33-1806,33 0-516,0-34-774,0 34-258,-34 0-258,34 0-387,-33 0 0,33 0 0,0 0-258,0 0 129,-33 34-258,33-1 129,0-33-129,0 0 129,0 34-129,0-34 258,0 0-129,0 34-258,33-1 258,0-33-258,-33 0 258,34 34-129,-1-34 0,-33 34-129,33-34-129,-33 32 258,0 3 0,0-35 0,0 32 0,0 2 0,0-34-129,0 35 129,0-35 0,-33 0 129,0 0-129,33 0-129,-34 0-129,34 0-387,0 0-2838,0-35-774,0 35-516,34-34-258</inkml:trace>
  <inkml:trace contextRef="#ctx0" brushRef="#br0" timeOffset="1444.1818">1909 357 4902,'35'-34'4902,"-35"34"-387,0 0-387,0 0-3096,34 0-129,-1-33-516,0 33 129,-33 0-387,33 0 0,-33-34-129,34 34 129,-34 0 129,0 0-258,0 0 129,33-34-129,-33 34 129,0 0-129,0 0 0,-33-33 0,33 33 0,-34 0-129,1 0 129,33 0 0,-33 0 0,0 0 0,-1 33 129,-1 1-129,2-34 258,33 34-258,-34-1 258,34 1-129,0 0 258,34-2-258,-1 3 0,2-35 129,-1 32-258,-1-32 129,0 34 0,0-34-129,1 0-387,-1 0-645,0 0-3612,1 0 0,-34 0-516,0 0-258</inkml:trace>
  <inkml:trace contextRef="#ctx0" brushRef="#br0" timeOffset="2699.8429">2277 323 4128,'0'0'4902,"0"0"-516,0 0 129,0-33-3096,34 33-645,-1 0-387,2-34 0,-2 34-903,1 0-3354,-1 0-516,0 0-387,34 0-129</inkml:trace>
  <inkml:trace contextRef="#ctx0" brushRef="#br0" timeOffset="2496.317">2311 54 4128,'0'-67'4902,"0"67"-387,0 0 0,0 0-2967,0 0-387,0 0-387,33 33-129,-33 1-387,0 33 129,35-33 0,-35 33-387,0-33 129,0 33-129,33 1 129,-33-36-129,0 35 0,0-33-129,0-34 129,34 35 0,-34-35 0,33 0-258,-33 0-129,33-35-1161,-33 35-2838,34-34-258,-34 34-516,0-32-129</inkml:trace>
  <inkml:trace contextRef="#ctx0" brushRef="#br0" timeOffset="3180.4039">3113 225 5805,'-33'34'5160,"33"-34"-516,0 0-129,-33 0-3483,33 34-516,0-34 129,0 33-516,0-33 258,0 34-516,33-34 258,0 34-258,1-34 129,-34 0 0,33 0 129,0 0-129,1 0 0,1 0 129,-35-34-258,33 34 258,-33-34-258,0 1 258,0 33-258,0-34 129,0 34-129,-33-34 0,33 34 258,-35-33-258,-32 33 129,34 0 0,-1 0 0,1 0 0,33 0-129,-33 33-129,33-33-645,0 0-2580,0 34-903,0-34-516,33 0-129</inkml:trace>
  <inkml:trace contextRef="#ctx0" brushRef="#br0" timeOffset="3675.9668">3415 326 5676,'0'-33'5289,"33"33"-645,1 0 0,-1 0-3741,0-34 0,0 34-1290,1 0-3612,-1 0-387,0 0-645,3 0-129</inkml:trace>
  <inkml:trace contextRef="#ctx0" brushRef="#br0" timeOffset="3487.9429">3581-111 3612,'0'-68'5031,"0"68"-129,0 0 0,-33 0-2967,0 0-645,33 0-387,0 34-258,-33 0-258,33-1-129,0 35 0,0-35-129,33 35-129,-33-35 129,0 1 129,33 33-258,0-33 129,-33 0-516,34-1-129,-34 1-774,33 0-3225,-33-34-387,33 32-516,-33-32 129</inkml:trace>
  <inkml:trace contextRef="#ctx0" brushRef="#br0" timeOffset="6308.3011">4318-179 4773,'0'0'5031,"0"0"-387,0 0 0,0 0-3225,0 34-387,0-34-129,0 34-258,0-2-129,0 3-129,0-1-129,0 32-129,0-32 129,0 33-258,0-33 129,0 33-129,33-33 0,-33-2 0,0 2 129,0 0-387,33-1-129,-33-33-387,34 0-2193,-1 0-1677,0-33-258,1 33-387,-1-34-129</inkml:trace>
  <inkml:trace contextRef="#ctx0" brushRef="#br0" timeOffset="6732.3549">4653-42 5289,'-34'-35'4902,"34"35"-516,0 0 0,0 0-3612,0 0-645,0 0-1161,0 0-3225,34 35-129,-1-35-258,-33 34 0</inkml:trace>
  <inkml:trace contextRef="#ctx0" brushRef="#br0" timeOffset="6536.33">4686 92 4902,'0'0'5031,"0"0"-387,-33 0-258,33 33-3225,0-33-258,0 34-387,0-34 0,0 34-387,0-2 0,0-32-387,33 35-645,-33-35-2838,0 34-774,0-34-387,0 0 0</inkml:trace>
  <inkml:trace contextRef="#ctx0" brushRef="#br0" timeOffset="7108.4027">4919 58 5289,'0'0'4773,"33"0"-129,-33 0-516,0 34-3354,0-1-258,0 1-129,34-34 0,-34 66-258,33-66 0,-33 35-129,35-1 129,-2-2-258,-33-32 258,34 34-129,-34-34-129,0 0 129,33-34 0,-33 34 129,0-32-258,33-2 258,-33-1-258,0 3 258,0-2-258,0 0 129,34 1 0,-34-1-258,0 34-516,0-34-2709,0 34-903,33 0-387,-33 0-129</inkml:trace>
  <inkml:trace contextRef="#ctx0" brushRef="#br0" timeOffset="7596.4647">5489 159 1806,'0'0'5031,"33"0"-387,-33 0 0,33-34-1935,1 34-1677,-34 0-129,33-33-387,-33 33 129,33-34-258,-33 34-129,0 0-129,0-34 129,0 34-129,34 0 0,-34 0-129,-34-32 129,34 32 0,0 0-129,-33-34 0,0 34 0,-1 0 0,34 34 129,-33-34-129,0 32 0,-2 2 0,35 0 129,-34-1 129,34 1 0,0 0 129,0-2 0,34 3-129,-34-35 258,35 34-258,-2-2 0,34-32 0,-34 0-129,0 0 0,34 0-387,-34 0-774,0 0-3870,1-32-258,-34 32-258,0-34-645</inkml:trace>
  <inkml:trace contextRef="#ctx0" brushRef="#br0" timeOffset="8608.0931">6392 58 5934,'0'0'5160,"33"0"-258,-33 0-387,33 0-3096,-33 0-516,34 34-129,-34-2-258,0 2-258,33-34 129,-33 35-387,33-3 129,-33 2-129,33 0 0,-33-34-129,34 32 258,-34-32-258,0 0 129,33 0 129,-33 0-129,33 0 0,-33-32 0,34 32 129,-34-34-129,0 0 129,0-33-129,33 33 0,-33 2 129,0-2-129,33 0 0,-33 2-387,0 32-387,0-35-3096,0 35-903,0 0-516,35 35-129</inkml:trace>
  <inkml:trace contextRef="#ctx0" brushRef="#br0" timeOffset="9324.184">7261 92 2967,'0'-34'4644,"0"34"129,-35-34-129,35 34-2709,-33 0-516,33 0-387,-34 0 0,34 0-387,-33 0-258,0 0 0,33 0-129,-34 0 0,1 34 0,33 0-129,-33-2 0,33 2-129,0 1 129,-33-3-258,33-32 258,33 34-129,-33 0 129,33-2-258,0-32 258,1 0-258,-1 0 258,0 0 0,1 0-258,-1-32 387,2-2-258,-35 34 129,33-34-129,-33 2 129,34-3-129,-34 1 0,0 2 129,0 32-129,0-34 0,0 0 0,0 34 0,0 0 0,-34 0 0,34 0 0,0 34 0,0 0 0,0-34 0,0 32 0,0 2 0,0 1-129,0-3 129,34 2-258,-34 0-129,0-34-774,66 32-2193,-66-32-1548,34 0-387,-34 0-258</inkml:trace>
  <inkml:trace contextRef="#ctx0" brushRef="#br0" timeOffset="9872.7537">7494 24 5160,'0'-32'5160,"0"32"-258,0 0-258,0 0-3225,0 32-387,33-32-516,-33 34 0,0 0-258,0-2 0,34 2-129,-34 1-129,0-3-129,0-32 0,33 34-258,-33-34 0,0 34 0,0-34 0,0 0-258,0-34 258,0 34 0,0-34 129,0 2 129,0-3 0,0 1 258,0 2 0,0-2 0,0 34 129,0-34 0,0 34 129,0 0 0,33-32 0,1 32 0,-34 0-129,33 0 0,2 0 0,-35 0-129,33 0 0,-33 0 0,0 0 0,0 0 0,34 0-129,-34 0 129,0-35-129,0 35 129,0 0 129,-34-34-258,34 34 0,0 0 129,-33-32-129,33 32-129,0 0-387,0 0-258,-35 0-2451,35 0-1419,0 32-516,0 2-129</inkml:trace>
  <inkml:trace contextRef="#ctx0" brushRef="#br0" timeOffset="10368.3164">7929-278 6708,'0'-32'5031,"0"-2"-258,0 34-516,0 0-3354,0 0-645,0 34-903,0-34-3483,33 32-645,-33-32-129,34 34-258</inkml:trace>
  <inkml:trace contextRef="#ctx0" brushRef="#br0" timeOffset="10165.7909">7962-43 8127,'0'0'5289,"0"0"0,0 0-516,0 35-3483,0-35-516,0 32-129,0 2-258,0 0 0,34-2-258,-34 2-129,0 1 0,33-3-129,-33-32-258,0 34-645,33 0-2580,-33-34-1548,0 0-129,0 0-516</inkml:trace>
  <inkml:trace contextRef="#ctx0" brushRef="#br0" timeOffset="11003.8972">8497 58 4902,'0'-34'5031,"0"34"-129,0 0-258,0 0-3354,-33-32 0,33 32-516,0 0 0,0 0-258,-34 0 129,34 0-258,-33 0-129,33 0-129,-33 0 129,-1 0-129,1 0 0,0 32 0,33-32 0,-33 34-129,33 0 129,0-2-129,0-32 0,0 34 129,0 1-258,33-3 258,0 2-129,0-34-129,1 0 129,-34 34 0,33-34 0,0 0 0,1-34 0,-1 34 0,0-34 0,-33 2 129,33-3-129,-33 1 0,0 34 0,0-32 129,0-2-129,0 0 0,0 34 0,0 0 0,0-32 0,0 32 0,-33 0-129,33 32 258,0 2-129,0-34 0,0 34 0,0-2 0,33 2 0,-33 1-129,0-3 0,36 2-387,-36 0-258,0-34-2193,33 0-2064,0 0-387,-33 0-258,0 0 258</inkml:trace>
  <inkml:trace contextRef="#ctx0" brushRef="#br0" timeOffset="11284.433">8732-378 6837,'0'0'5418,"0"-32"-258,0 32-129,0 0-3612,33 32-129,-33 2-387,0 0-258,33 32-258,-33-31 0,0 31-129,34 0-129,-34 3-129,0-3-129,33-32-258,-33-2-516,33 37-2064,-33-37-2322,34 2 0,-34-34-645,0 0 129</inkml:trace>
  <inkml:trace contextRef="#ctx0" brushRef="#br0" timeOffset="11661.4808">8832 24 6966,'33'-32'5418,"-33"32"-258,0-35-258,33 35-3483,1 0-129,-1 0-387,0 0-387,2 0-129,-1 35 0,-1-35-258,-33 32-129,33 2 0,-33 0 0,0-2-129,0 2 0,0 1 0,-33-3-129,33-32 0,-33 34 129,33-34-129,-34 34 258,-1-34-129,35 0 129,-33 0 129,0 0-129,33 0 129,0-34-129,0 34 0,0 0-258,0-34-516,0 34-1806,0 0-2451,0 0-129,33 0-387,-33 0-258</inkml:trace>
  <inkml:trace contextRef="#ctx0" brushRef="#br0" timeOffset="11960.5188">9300-410 5547,'0'0'5676,"-34"0"-258,34 0-516,0 0-1548,0 66-2580,0-32-129,0 32-129,0-31-258,0 31 0,0 0-258,0 3 129,34-3-129,-34-32 0,33 32-129,-33-31-258,33-3-645,1 2-3870,-1-34-258,-33 0-516,33 0-129</inkml:trace>
  <inkml:trace contextRef="#ctx0" brushRef="#br0" timeOffset="12483.5852">9568 60 6966,'0'-34'5289,"33"34"0,-33 0-387,0-32-3354,34 32-645,-34 0-258,0 0-129,33-35-129,-33 35-129,33-34-258,-33 34 129,34 0-129,-34 0 0,0-32 0,0 32 129,0 0-129,0-34 0,0 34 0,0-34 0,0 34 0,-34 0 129,1-32-129,33 32 0,-33 32 0,-1-32 0,34 34 0,-33 0 129,33-2 0,-33 2-129,33 1 258,-34-3-129,34 2 0,0 0 0,34-2 129,-34 2-129,33-34 0,-33 35 0,33-35-129,1 32 0,-1-32 0,34 0-258,-34 0-258,0 0-2322,0 0-2451,1 0-129,-1-32-516,2 32-129</inkml:trace>
  <inkml:trace contextRef="#ctx0" brushRef="#br0" timeOffset="13280.1864">10236-107 4902,'0'0'5418,"0"-34"-258,0 34-387,0-34-3096,0 34-516,-33 0-258,33 0-129,-34 0-387,1 0-129,33 0 0,-33 34-129,-1-34 0,34 0 0,0 0-129,-33 34 0,33-34 0,0 0 0,0 0 0,33 32 0,-33-32 0,34 34 0,-34-34 0,33 35 129,0-35-129,1 0 0,-1 32 129,0 2-129,-33-34 129,33 34 0,1-34-129,-34 32 129,0 2-129,0-34 129,0 35-129,0-3 0,-34-32 129,1 34-258,0-34 129,0 0 0,33 0 129,-34 0-129,1 0-129,33 0-258,0 0-2709,0 0-1677,0 0-645,0-34-258,0 34-387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2-10T00:42:18.2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2396-1641 2709,'0'0'5418,"0"0"-258,0 0 0,0-32-3096,34 32-645,-34 0-258,33 32-258,-33-32 0,33 34-387,1-2-129,-1-32-129,0 35-129,-33-1 129,34-2-129,1 2 0,-2-34 129,0 35-129,-33-3 0,34-32 0,-34 34-129,33-34-129,-33 0-258,0 0-774,33 0-3999,-33 0 0,0 0-645,0 0-258</inkml:trace>
  <inkml:trace contextRef="#ctx0" brushRef="#br0" timeOffset="-335.5426">2731-1670 1677,'0'0'5160,"0"0"-129,0 0 0,0 0-2838,0 0-903,-33 32-387,33-32 129,-33 34-516,33-2 129,-35 3-258,1-1 0,34-2 0,-33 3-129,0-1 0,33-2-129,-34-32 0,34 34 0,0-34 0,0 35-258,0-35-129,0 0-387,-33 0-1032,33 0-3225,0 0-258,0 0-258,0 0-387</inkml:trace>
  <inkml:trace contextRef="#ctx0" brushRef="#br0" timeOffset="1377.1733">2998-1438 2193,'-34'-34'5289,"34"34"-258,0 0 129,34-32-2580,-34 32-1290,0 0-129,33 0-387,0 0-129,3 0 0,-3 0-258,0 0-258,0 0 129,1 0-258,32-35 129,-32 35-129,-1 0-129,0 0-129,-33 0-645,0 0-1935,33 0-2064,-33 0-645,0 0 0</inkml:trace>
  <inkml:trace contextRef="#ctx0" brushRef="#br0" timeOffset="1044.6326">3166-1706 774,'0'0'4515,"0"0"258,0 0-1677,0 0-387,0 0-774,0 0-516,0 0-387,0 35-129,0-35-129,0 32-129,0 2-258,33-2 129,-33 2-258,0 1 0,0 31 0,0-32-129,0-1 129,0 1-129,0 0 0,0-2-258,34-32-258,-34 0-387,0 35-774,0-35-3354,0 0-258,-34-35-387,34 35 0</inkml:trace>
  <inkml:trace contextRef="#ctx0" brushRef="#br0" timeOffset="-1787.727">992-1673 1806,'0'0'5031,"0"0"0,0 0-129,0 0-3096,0 32-387,0-32-258,34 34 0,-1-2-258,0-32-258,1 35 129,-1-1-387,0-2 0,0 2-129,1-34 0,-1 35-129,2-3 129,-35-32-129,34 34 0,-34-34-129,33 0 129,-33 0-129,33 35 129,-33-35-258,0 0 0,0 0-258,0 0-258,0 0-645,33 0-3483,-33 0-387,0 0-516,0 0 0</inkml:trace>
  <inkml:trace contextRef="#ctx0" brushRef="#br0" timeOffset="-2167.2752">1361-1607 4257,'0'-34'4902,"0"34"-129,0 0-2709,0 0-387,0 0-258,0 0-516,0 0-258,0 0 0,0 0-258,0 0 258,-34 0-387,34 34 0,-35-2 0,35 3 0,-33-1 129,-1-2-129,1 2 0,33 1-129,-33-3 258,33 2-258,-33 1 129,33-3-129,-34-32-129,34 0 0,0 34 0,0-34 0,0 0 0,0 0-129,0 0 0,0 0-129,0 0-387,0 0-129,0 0-1032,0 0-2838,0 0-516,0 0-516,0-34 387</inkml:trace>
  <inkml:trace contextRef="#ctx0" brushRef="#br0" timeOffset="-951.1208">1762-1440 2580,'-35'35'5031,"35"-35"129,0 0-516,0 0-2451,0 0-1032,35 0 129,-35 0-645,33 0 129,1 0-258,-1 0-129,0 0 129,0 0-387,1 0 0,-1-35-129,0 35-258,-33 0-516,34 0-1032,-34 0-3096,0 0-258,0 0-387,0 0 0</inkml:trace>
  <inkml:trace contextRef="#ctx0" brushRef="#br0" timeOffset="-1235.6569">1762-1575 3483,'0'0'5418,"0"0"-774,0 0 387,0 0-3741,33-32-387,1 32-129,-1 0-129,-33 0-129,33 0-129,0-34-129,1 34-129,-1 0-129,0 0-129,-33 0-258,0 0-258,34 34-774,-34-34-1935,0 0-1419,-34 0-516,34 0-258</inkml:trace>
  <inkml:trace contextRef="#ctx0" brushRef="#br0" timeOffset="2488.316">3634-1671 4128,'0'0'5418,"0"0"-258,0 0-129,0-35-3741,0 35-129,0 0-387,0 35-129,0-35-129,33 32 0,1 2-258,-34-34 0,33 32-129,0 2 0,-33-34-129,34 35 0,-1-35 129,0 0-129,-33 0 0,33 0 0,1 0 0,-1 0 129,-33 0-129,35-35 0,-1 35 0,-34-34 0,33 2 129,-33 32-129,33-34 0,-33 2 129,0 32 0,0-35-129,0 35 129,0 0 0,0 0 0,0 0 0,0 0 0,0 0-129,0 35 0,-33-3 129,33 2-129,0 32 0,-33-31 258,33 31-258,0 1 258,-34 1-129,34-1 0,0-33 0,0 32 0,0-32-129,0-1 0,0-33 0,0 0 0,0 34 0,0-34 0,0 0 0,0-34 0,0 1-387,0 33-1677,0-34-3096,0 34-387,0-34-129,0 2-645</inkml:trace>
  <inkml:trace contextRef="#ctx0" brushRef="#br0" timeOffset="265694.739">1829-1035 516,'0'34'4257,"0"-2"387,-34-32-258,1 35-2838,33 31-129,0-32-516,0 0-129,0 33-387,0-1 129,0-31-258,0-1 129,33 32-258,-33-31 0,34-3-129,-1-32-387,-33 34-2064,33-34-1935,0 0-258,-33 0-387</inkml:trace>
  <inkml:trace contextRef="#ctx0" brushRef="#br0" timeOffset="266294.8152">2230-834 903,'0'0'4902,"0"0"0,0 0-258,0-34-2838,0 34-258,-33 0-387,33 0-387,0 0-258,0 0-258,-36 0 258,36 0-387,-33 34 129,33-34-129,-33 0 0,33 34-129,0-34 0,0 33 129,0-33-129,0 34 0,0-34 0,0 0 0,0 0 0,33 34 0,0-34 0,-33 0 0,36 32 0,-36-32 0,33 0 0,-33 0 0,33 35-129,-33-35 0,0 34 129,0-34 0,-33 32-129,33-32 129,0 0 0,-33 34 0,33-34 0,-36 0 0,36 0 0,-33 0 0,33 0-129,0 0-129,0 0-387,0 0-645,0 0-3096,0 0-516,0 0-258,0 0-129</inkml:trace>
  <inkml:trace contextRef="#ctx0" brushRef="#br0" timeOffset="266918.8944">2363-667 3999,'0'0'5289,"0"0"-387,0 0 0,0-32-3354,33 32-903,1 0-258,-1 0-387,0 0-1032,-33 0-3483,34 0-258,-1 0-645,0 0 387</inkml:trace>
  <inkml:trace contextRef="#ctx0" brushRef="#br0" timeOffset="266691.3655">2496-1069 5289,'0'0'5418,"0"0"-516,0 34-387,0-34-3612,0 34-387,0-2 129,0 3-258,0-1-258,0 32 0,0-32-129,0 33 129,0-33-129,0-2 129,0 3-129,0-1 0,0-2 0,0 2 0,0-34 0,34 35 0,-34-35 0,0 0 0,0 0-129,33 0-258,0 0-1161,-33 0-3225,0 0 0,0 0-645,34 0 258</inkml:trace>
  <inkml:trace contextRef="#ctx0" brushRef="#br0" timeOffset="267234.9345">2698-1035 6450,'0'0'5547,"33"0"-258,-33 0-258,34 34-3741,-34-34-258,33 32-387,-33 3-129,0-1-258,33 32 0,-33-32 0,0 33-258,0-1 0,0-31-258,0 31-129,0-32-645,-33 1-3870,33-3 0,0 2-903,0-34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37:30.4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09T10:37:54.270"/>
    </inkml:context>
  </inkml:definitions>
  <inkml:trace contextRef="#ctx0" brushRef="#br0">2279 5197 3870,'0'-12'4386,"0"12"-1290,0 0-387,-9-17-774,9 17-387,0 0-258,0 0-516,-6-16-258,6 16 0,0 0-129,-4-14-129,4 14 129,0 0 0,-6-15-129,6 15 129,-11-3 0,3 3 0,-1-3 0,0 3 0,-1 1 0,1 2-129,-2 3 0,2 2 0,9-8-258,-14 22 129,7-7-129,0 2 0,0 6 0,1 3 129,2-2-129,-1 2 0,5-3 0,0 2 0,0 0 0,2-7 129,4 0-129,1-4 129,0-1-129,-7-13 129,14 15 0,-3-9-129,-1-3 0,3-2 0,-2-1 0,2-1 129,1-6-129,0 0 129,3-5-129,-3-1 129,0-4 0,0 2 0,-3-5 129,1 1-129,-1 1 0,-2-2 0,-4 4 0,-2-4 0,-3 1 0,0 1 0,-4-3 0,-3 0 0,-3 1-129,0 2 0,-3 0 129,1 3-129,-1 1 0,1 2 0,-3 5 129,6 4-129,-3 2 0,12 1-129,-15-1-258,3 1-1677,4 14-2838,-5 6-258,6 7-516,-8-3-516</inkml:trace>
  <inkml:trace contextRef="#ctx1" brushRef="#br0">24796 17340 0,'0'0'0,"0"0"0,0 0 0,0 0 0,0 0 0,0 0 0,0 0 0,0 0 0,0 0 0,0 0 0,0 0 0,0 0 0,0 0 0,0 0 0,0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39:58.7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09T13:23:47.512"/>
    </inkml:context>
  </inkml:definitions>
  <inkml:trace contextRef="#ctx0" brushRef="#br0">20879 3973 3354,'0'0'4902,"0"0"-258,-7 9 0,7-9-2709,-10 19-903,5-7-258,5 11 129,-3-8-129,4 5-258,6-3-258,8-1 129,-1-9-129,3-1 129,5-6-258,-1-3 0,1-8 0,-3-5 0,-5-4 0,-1-4-129,-9-2 0,-5 1 0,-2 1-129,-10 2 129,-1 7-129,-5 2-129,0 13-645,-8 2-3741,12 16-129,-3 0-387,8 8-387</inkml:trace>
  <inkml:trace contextRef="#ctx0" brushRef="#br0" timeOffset="540.0309">20917 4238 6321,'-4'-18'5418,"4"18"-645,-3-13-258,3 13-3096,0 0-387,2 23-258,-2 5-258,1 18 0,2 8-387,0 17 0,1 13 129,-2 14-258,3 9 129,-1 12-129,-1 0 0,-1 3 0,-1 0 129,0-1-258,-1-4 129,0-6-129,-2-8 258,-3-14-258,1-10 129,1-11-129,-1-11 0,4-15 0,-3-11-258,2-13-258,1-5-516,0-13-3483,1-13-387,-1-13-258,5-2-387</inkml:trace>
  <inkml:trace contextRef="#ctx0" brushRef="#br0" timeOffset="840.048">20811 5888 8643,'-14'61'5547,"12"-26"-516,-3-3-258,8 0-4128,0-1-387,6 0 129,0-6-129,4 2-129,1-10 0,-2 0 0,2-8-129,1-6 129,-3-3 0,1-7 0,-3-2 0,0-9-129,0-1 0,-3-3-387,2 10-645,-8-7-3999,7 5-129,-5-2-258,-3 16-516</inkml:trace>
  <inkml:trace contextRef="#ctx0" brushRef="#br0" timeOffset="1199.0686">20985 6317 7611,'-20'13'5418,"13"-1"-387,-4-2-129,5 8-4128,-2-2 129,5 10-516,1-6 258,2 3-516,4-2 129,5-2 0,1-5 0,2-4 0,1-8 0,5-2 0,-3 0-129,0-8 129,-2-5-129,-2-3-129,-2 2 0,-5-3-129,1 4-516,-10-11-3096,1 7-1419,-5-7-129,-1 0-774</inkml:trace>
  <inkml:trace contextRef="#ctx0" brushRef="#br0" timeOffset="2231.1275">21227 3371 6837,'15'62'5160,"-6"-23"-129,-5-3-516,10 10-2838,-8-11-774,9 7-258,-3-4-258,1-2-129,0-5-258,1-5 129,-2-6-129,0-5 0,-1-10 129,2-5-129,-3-7 129,2-17 0,0-9 129,0-6-129,-2-8 129,2-5-129,-2 3 0,1-1 0,-1 6-129,-3 8 0,0 14-387,2 1-645,6 19-3741,-15 2-258,15 4-387,-15-4-516</inkml:trace>
  <inkml:trace contextRef="#ctx0" brushRef="#br0" timeOffset="2516.1439">21587 3810 8901,'22'-11'5289,"-11"-10"-258,5 3-129,-7-10-3870,7 6-387,-3-5-258,-3 10 0,-3 2-129,-7 15-129,9-9 0,-9 9-129,5 20-129,-5 3 129,0 12-258,0-4-129,2 14-258,-2-9-645,9 10-3096,-9-13-516,2 1-387,0-12-516</inkml:trace>
  <inkml:trace contextRef="#ctx0" brushRef="#br0" timeOffset="2695.1541">21626 3995 9804,'0'0'5418,"0"0"-258,4-13-516,18 13-3354,-2-6-645,6 4 0,7-4-645,-2-5-903,13 10-4128,-8-12-129,7 6-645,-2-9-774</inkml:trace>
  <inkml:trace contextRef="#ctx0" brushRef="#br0" timeOffset="3459.1978">21248 6405 7611,'15'-6'5418,"-5"-4"-387,-10 10-258,8-3-3741,-8 3-645,4 14 129,0 3-129,2 7-258,2 4 0,2 1 0,0 1 0,4 3 0,-1 0-129,1-3 0,-1-2 0,0-3 129,2-8-129,0-3 0,-3-10 129,4-4-129,1-14 129,-2-8 0,1-13 0,-2-5-129,1-6 0,-3-4 0,-2 5-129,-1 2 129,-2 10-387,1 2 0,0 16-516,-5-1-1032,9 16-2709,-3 0-516,3 14-258,-1-1-387</inkml:trace>
  <inkml:trace contextRef="#ctx0" brushRef="#br0" timeOffset="3935.2251">21720 6703 6063,'9'-34'6063,"-4"16"-516,2 6-258,0-13-1677,3 13-2967,0 2-258,4 7-129,-3 3 0,2 7-258,1 11 0,-4 0 0,-1 8-129,-6 4 129,-3 1-129,-3 2 0,-9 2 0,-3-5 129,-3 0-129,-1-6 0,1-4 129,2-6 0,5 1 0,3-7 0,8-8 129,0 0 129,0 0 0,12 10 0,2-10 129,8 0-129,-1 0 0,1 0 0,0-1 0,1-1-258,-5 2-258,-2 0-258,3 7-2193,-19-7-2709,12 2 0,-12-2-774,0 0-258</inkml:trace>
  <inkml:trace contextRef="#ctx1" brushRef="#br0">24979 17206 0,'0'0'0,"0"0"0,0 0 0,0 0 0,0 0 0,0 0 0,0 0 0,0 0 0,0 0 0,0 0 0,10 195 0,-10-195 0,0 0 0,9 48 0,-9-48 0,10 97 0,9 85 0</inkml:trace>
  <inkml:trace contextRef="#ctx0" brushRef="#br0" timeOffset="5615.3212">21573 6048 2580,'-113'5'2322,"59"13"-903,-7 7 0,8 14 258,-5 4 0,10 19 129,-6 4-387,15 18 0,3 3-129,16 11-387,10-4 0,13 6-258,17-8 0,22-4-258,16-14 0,15-11-129,17-15 0,9-15 0,7-18 258,5-13-387,-1-17 0,-5-15 0,-7-17 0,-10-15 0,-15-17-129,-13-13-129,-19-14-129,-24-10 0,-21-6 258,-25-1-258,-29 5 0,-19 10 129,-17 20 0,-11 17-774,2 34-3354,6 24-645,11 22-387,21 24 0</inkml:trace>
  <inkml:trace contextRef="#ctx1" brushRef="#br0" timeOffset="3.09725E7">25300 15566 0,'0'0'0,"0"0"0,0 0 0,0 0 0,0 0 0,0 0 0,0 0 0,0 0 0,0 0 0,0 0 0,0 0 0,0 0 0,0 0 0,0 0 0,0 0 0,0 0 0,0 0 0,0 0 0,0 0 0,0-145 0,0 145 0,0 0 0,18-61 0,-18 61 0,0 0 0,0 0 0,0 0 0,0 0 0,0 0 0,0 0 0,0 0 0,0 0 0,0 0 0,0 0 0,0 0 0,0 0 0,0 0 0,9-48 0,-9 48 0,0 0 0,0 0 0,0 0 0,0 0 0,0 0 0,0 0 0,0 0 0,0 0 0,0 0 0,-9-36 0,9 36 0,0 0 0,0 0 0,0 0 0,0 0 0,0 0 0,0 0 0,0 0 0</inkml:trace>
  <inkml:trace contextRef="#ctx0" brushRef="#br0" timeOffset="14771.8449">22629 12050 8385,'3'-21'4773,"-10"13"-129,-5-2-1290,-1 14-2193,-8 6-387,3 11 0,-2 4-258,5 7 0,0 1-129,10 5 0,5-3-129,5-2-129,11-8 129,5-5-129,7-10 0,0-10 0,2-8 0,0-10-129,-2-10 129,-4-6 0,-3-7 0,-9-4-129,-3 2 0,-6 1 0,-3 8-129,-7 2-258,-1 14-774,-10 7-3612,3 11-258,-2 7-258,5 21-387</inkml:trace>
  <inkml:trace contextRef="#ctx0" brushRef="#br0" timeOffset="15755.9012">22466 14859 3483,'-22'28'4773,"10"-11"0,0 3-1161,8 8-2193,-4-11 0,8 10-387,2-10-129,11 4 0,1-9-387,10-1 0,2-8-129,4-3 0,-2-3-129,4-8 129,-5-4-258,-1-1 0,-8-5 0,-3-3 0,-10 1-129,-5 2 129,-9 1-129,-11 3 0,-6 3 129,-1 6-129,-2 2-129,-1 1-903,7 5-3483,1 4-645,13 4 0,9-8-774</inkml:trace>
  <inkml:trace contextRef="#ctx0" brushRef="#br0" timeOffset="16818.962">22527 12367 1161,'14'0'3999,"-14"0"387,13 19-645,-2 9-1419,-9-1-387,7 18-258,-9 6-258,7 21-129,-7 10-387,5 17-129,-5 6-387,0 16 258,0 4-387,0 6 0,0 4-129,0 1 0,0-11 0,1-9-129,-1-11 129,0-12 0,0-13-129,0-14 129,0-14 0,0-15-258,2-8 0,-1-12-258,3-2-645,-4-15-1677,0 0-1935,0 0-516,0 0-387,-4-8 258</inkml:trace>
  <inkml:trace contextRef="#ctx0" brushRef="#br0" timeOffset="17363.9932">22478 14164 3483,'0'0'4644,"0"0"129,0 7 0,-5 5-3354,5 18-129,0-4-258,3 13 129,-1 0-258,5 9-258,-2-2-129,4 7-258,1-7 0,0 3 0,-2-6-129,2 0-129,1-8 129,-1-7-129,1-9 0,-1-9 129,0-10-129,0-12 129,4-14-129,-4-13 0,1-9 258,-1-11-258,4-3 129,-4-3-129,2 5-129,-3 4 0,5 6-387,-9 0-1935,7 20-2451,-6 4-258,1 12-387,-5 1-387</inkml:trace>
  <inkml:trace contextRef="#ctx0" brushRef="#br0" timeOffset="19459.1128">23069 11653 5547,'0'0'5160,"0"0"-258,0 14-258,7 12-2451,-7-6-774,10 16-387,-4-3-258,5 8-387,0-2 0,4 1-258,-2-5 0,2-2-129,3-8 0,-3-8 0,0-3 0,0-11 0,-1-3 0,0-12 129,1-8-129,-1-11 129,-4-7-129,2-5 0,-3-2-129,1 1 129,-1-2 0,-2 6-129,1 5 0,-2 11-387,8 15-903,-14 9-3612,16-7 129,-7 9-387,3 15-129</inkml:trace>
  <inkml:trace contextRef="#ctx0" brushRef="#br0" timeOffset="19795.1321">23447 12072 9804,'18'-17'5031,"-11"1"0,5 1-258,-10-10-3612,12 9-387,-5-2-258,0 5-129,-2 0 0,-7 13-258,12-12 129,-12 12-129,0 0-129,9 15 129,-7 3-258,-2 7 129,3 7 0,-3 3-129,4 7-129,-1-2-129,4 4-129,-4-6-387,9 4-516,-12-18-1677,7 4-1677,-5-11-387,2-3-258,-4-14 0</inkml:trace>
  <inkml:trace contextRef="#ctx0" brushRef="#br0" timeOffset="19968.1421">23513 12279 5289,'-29'-29'5418,"15"15"-516,14 14 0,-8-16-2193,18 20-903,-10-4-516,28 12-258,-8-4-387,8 6-129,1-1-387,0 1-129,2 4-774,-9-6-4128,8 1-258,-7-3-516,3 0-387</inkml:trace>
  <inkml:trace contextRef="#ctx0" brushRef="#br0" timeOffset="20947.1981">22944 15154 3354,'19'20'5031,"-14"-6"-387,2 0-258,-3 14-1548,-1-10-2580,2 6 0,-3 2-258,3 3 129,-1 1-129,1 1 129,-1-4 0,2-1 0,0-1 0,2-2 0,0-7 0,1-1 129,1-8-129,0-3 0,-3-4 0,2 0 0,-9 0 129,15-17 0,-7-2 0,3-6 129,-4-6-129,3 3 129,-4-7 129,4-1-258,-3-1 0,0 3-129,-3 1 0,0 4-129,1 10-774,-5-8-3999,0 10-129,0-1-645,0 18-387</inkml:trace>
  <inkml:trace contextRef="#ctx0" brushRef="#br0" timeOffset="21403.2242">23273 15490 7353,'11'-30'5676,"-3"17"-258,-4-11-387,6 16-2967,-4-10-1548,1 5-258,-1 0 0,-6 13-258,9-5 0,-9 5 0,6 13-129,-6 5 0,2 6 0,-2 2 0,0 4 0,-5 2 0,-2 4-129,0-4 258,-2 1-129,3-2 129,-1-3 0,2 0 0,2-7 129,3-2 0,1-7 0,11 1 129,3-5 129,3-6-258,5-2-258,-3-16-1935,4 1-2709,-1-12-516,2-4-129,-10-22-774</inkml:trace>
  <inkml:trace contextRef="#ctx0" brushRef="#br0" timeOffset="22103.2642">23489 11173 2967,'-46'-40'4386,"13"28"-258,-4 4 129,-6 8-2580,-10 7-387,5 17-258,-12 12-129,12 22 0,-4 12-129,10 18-129,2 9-129,12 16 0,10 8-258,14 9 258,4-4-387,16-5 0,15-9 0,11-10 0,13-16-129,11-11 258,5-22-129,9-20 0,4-20 129,6-13-129,3-25 129,-4-17-129,-5-27 0,-7-18-129,-10-14 129,-16-14-258,-18-12 258,-27-10-129,-27-7 129,-27 2-129,-16 16 129,-18 13-387,-7 23-387,-13 13-4128,11 29 0,-1 27-645,17 27-516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9T10:40:52.2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73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2-09T13:23:47.528"/>
    </inkml:context>
  </inkml:definitions>
  <inkml:trace contextRef="#ctx0" brushRef="#br0">16735 2092 5805,'20'-30'4644,"-20"30"129,12-6-516,-12 6-1161,0 13-2193,-7 9-129,2 6 129,-8 5-387,0 6 129,-6 2-258,1-1 0,-6 3-258,0-6-129,1-3 0,0 0-129,3-6 129,1-1-387,4-8 258,1-4-516,4-1 0,1-14-1677,9 0-2064,-10 0-387,10 0-387,-7-17-129</inkml:trace>
  <inkml:trace contextRef="#ctx0" brushRef="#br0" timeOffset="220.0126">16429 2174 11094,'-5'-20'4902,"5"20"-258,0 0 0,15 5-3870,-3 5-129,6 5 0,3 3-129,7 3-129,1 2-258,2 0 0,3 1-387,-3-3-258,2 8-774,-10-11-3741,6 6 387,-8-8-774,2 9 0</inkml:trace>
  <inkml:trace contextRef="#ctx0" brushRef="#br0" timeOffset="408.0234">16906 2474 8385,'10'4'4902,"4"9"-258,-14-13-516,8 25-3096,-8-7-258,3 8 0,-3 0-516,0 6-129,0 4-516,0-13-1806,2 15-2322,-5-13-129,3 1-387,0-12-516</inkml:trace>
  <inkml:trace contextRef="#ctx0" brushRef="#br0" timeOffset="1120.0637">17274 2033 9159,'-3'-14'4773,"3"14"0,0 0-258,-10 0-3096,10 15-645,4-1 0,2 13-258,-1-4 0,5 7 0,0 3-258,0-3 0,0-5-258,1 0 0,1-3 0,0-3 129,-1-5-129,1-6 0,1-3 0,-1-5 0,0-2 0,2-8 0,-1-5 129,3-6-129,-2-5 0,-2 0 0,3 3 0,-6 1 0,0 4 129,-2 4-129,-7 14 129,0 0 0,0 0 0,8 7 0,-8 12 0,0 5 0,-5 5 0,3 2 0,-3 5-129,1 2 0,-2-1 0,3 1-387,-1-6 0,-2-7-645,8 8-1290,-2-18-2967,3 5 258,-3-20-774,0 0-129</inkml:trace>
  <inkml:trace contextRef="#ctx0" brushRef="#br0" timeOffset="1376.0787">17612 2368 6708,'12'-4'5289,"8"-7"0,-20 11-387,17 6-1419,-17-6-2580,11 21-129,-7-5-258,2 3-387,-5 3 129,1 5-258,-2-7 129,0 10-387,0-1 258,0-2-387,-2-3 129,-2-3-258,4 8-1161,0-29-3354,-2 27 129,2-27-645,0 0-258</inkml:trace>
  <inkml:trace contextRef="#ctx0" brushRef="#br0" timeOffset="3020.1728">18338 1988 7998,'0'0'4902,"0"0"-258,0 0-1290,0 0-1935,-7 7-129,9 9-258,-10 5-258,1 4 0,-3 2-387,-1 7 0,-5 5-129,0 2 0,-3 0-129,0-4-129,0-4 0,2-2-129,4-6-129,2-8-258,4 0-516,-1-17-1935,8 0-1935,0 0-129,-2-8-387,-1-13-129</inkml:trace>
  <inkml:trace contextRef="#ctx0" brushRef="#br0" timeOffset="3252.1859">18105 2015 6966,'-7'-49'5289,"7"49"-129,0-11-129,1 22-1935,-1-11-2322,15 30-258,-4-8 0,7 8 0,-3 1-129,9 4-258,-3-3 129,4 1-258,1-1 0,-2-3-129,2-3-258,-3-5-387,4 3-1419,-10-14-2709,4 2-258,-9-9-387,3-2-129</inkml:trace>
  <inkml:trace contextRef="#ctx0" brushRef="#br0" timeOffset="3672.2101">18475 2094 8385,'-1'-16'5160,"1"16"258,11-1-645,-11 1-2193,4 20-1806,0-1-258,3 6 0,1 1-129,1 2-129,2-3 0,2-1-129,-1-6 0,0-5 0,1-8 0,1-5-129,0 0 129,0-9-129,0-12 0,-1-1 0,-1-5 0,-1 2 0,-2 0 0,0 6 0,-5-1-129,1 9 129,-5 11 129,0 0 0,1 24-129,0 1 129,-2 9-129,-2 4 129,-2 9-129,0 0-258,-3 5 258,2-6-258,-1-3 129,2-5-516,2-4 258,-2-12-903,8 9-1548,-3-31-2193,7 12-258,-2-18-516,4 0 0</inkml:trace>
  <inkml:trace contextRef="#ctx0" brushRef="#br0" timeOffset="3884.2222">18764 2422 10320,'18'-9'5289,"-4"9"-129,-14 0-1032,11 16-3096,-10 0-129,4 11-516,-5 2 129,0 7-387,-4-1 0,0 2-387,-1-3 129,-2-2-258,5 7-1548,-5-20-3225,7 5 129,0-24-774,0 0-258</inkml:trace>
  <inkml:trace contextRef="#ctx0" brushRef="#br0" timeOffset="5184.2965">19391 1970 8643,'-12'3'5160,"12"-3"-258,0 0-258,0 0-3225,7 0-387,7-4-387,1-2 129,7 0-258,-1 1 0,6 4-258,-2 1 0,2 0-129,-3 5 0,-2 7-129,-6 3 0,-3 5 0,-4 2 0,-6 4 0,-3 1 129,-5 2-129,-8 4 0,-3-1 0,-2-3 129,-2-2-129,2-5 0,-1 3 0,3-5-129,4-5 129,3-2 0,5 0 0,2-2 0,2 0-129,6 1 258,3 0-129,3-5 129,4 0-129,3-3 129,1 4 0,5-5 0,-1-2-129,0-1 0,0 0 0,0 0-129,-3-1-129,-3 1-516,-5-13-645,4 13-3483,-17 0-129,11-9-387,-12-4-516</inkml:trace>
  <inkml:trace contextRef="#ctx0" brushRef="#br0" timeOffset="5411.3095">19410 2262 6837,'-9'-4'5160,"4"-8"-129,5 12-129,12-5-1806,1-2-2322,10 5-129,1-1 0,7 3-129,4 0-258,-1 0-129,3 7-516,-5-4-387,8 9-3870,-14-8-129,5 4-516,-9-2-129</inkml:trace>
  <inkml:trace contextRef="#ctx0" brushRef="#br0" timeOffset="5635.3223">19979 2339 11481,'14'11'5160,"5"8"-516,-15-9-1032,5 12-2967,-7 2 129,3 5-645,-5 1 0,0 7-258,0 0 0,0-1-516,0 0-258,-5-15-2580,5 11-1161,0-19-645,3 5-129,-3-18-258</inkml:trace>
  <inkml:trace contextRef="#ctx0" brushRef="#br0" timeOffset="6164.3526">20355 2182 8514,'10'-2'5418,"-10"2"-129,10 7-516,-10-7-1548,0 31-2451,0-10-258,3 8 0,-1 0-258,3 0 0,2 0-129,-2 0 0,4-12-129,5 1 0,0-7 0,2-3 0,2-8 129,0-5-129,1-7 129,3-6-129,-4-1 0,-1 0 0,-1 1 129,-3 0-129,-1 4 0,-12 14 0,12-10 0,-12 10 0,0 18 129,-5 6-516,-2 7 516,-3 10-387,-1 5 258,-4 9-258,5 1 258,-1 3-387,6-4 258,1 0 0,4-10-129,1-6-129,5-6-258,-6-33-1290,23 23-3096,-15-30-258,10-9-129,-8-19-516</inkml:trace>
  <inkml:trace contextRef="#ctx0" brushRef="#br0" timeOffset="6627.3791">20875 2157 13545,'-8'-10'5418,"-4"10"-387,12 0-129,0 0-4644,12 7 129,3-2-129,4-2-129,3 1 129,3 1-129,2-2 0,0-2-129,-1 0 0,-4-1 129,-2 0-129,-5 0 0,-3 3-129,-12-3 258,10 10-258,-10 3 129,-10 5 0,-5 5-129,-6 4 0,0 10 129,-8-1 0,3 1-387,-1-2 258,6 2-129,4-5 129,5 0-129,7-2 258,5-10-387,7-1 387,6-2 129,3-4-129,3-5 0,3-5 0,1 1 0,0-4 0,-2-2-258,1-3-387,-6-14-903,4 10-3483,-14-9-129,3 4-258,-9-12-645</inkml:trace>
  <inkml:trace contextRef="#ctx0" brushRef="#br0" timeOffset="6816.3899">20867 2338 11997,'-19'0'5418,"19"0"-387,0 0-129,23 0-4128,-3 0-258,6-1-129,6 1-258,2 0-258,6 0-1032,-6-4-3612,9 4-258,-9-1-258,4 1-645</inkml:trace>
  <inkml:trace contextRef="#ctx0" brushRef="#br0" timeOffset="6979.3992">21335 2429 9417,'0'51'5289,"-5"-24"258,5 12-645,-11-14-2064,5 18-2064,-1 0-387,4 4-387,2 7-774,-6-14-4128,7 3-387,0-20-516,8-4-516</inkml:trace>
  <inkml:trace contextRef="#ctx0" brushRef="#br0" timeOffset="7707.4409">22153 2048 9159,'20'-26'5031,"-18"14"-129,-2 12-645,0 0-2580,0 0-516,1 14-258,-2 7-387,-9 7 129,-4 5-129,-5 6-129,-3 3-258,-1 0 0,-2 0 0,1-5-129,2-2 0,4-9-258,3-6-129,8-4-387,-2-16-1806,9 0-2451,0-12 0,9-2-645,-6-18-129</inkml:trace>
  <inkml:trace contextRef="#ctx0" brushRef="#br0" timeOffset="7952.4549">21957 1926 11997,'-19'-11'5289,"19"11"0,-9 8-516,11 11-3999,2 3-258,8 11-129,0 2-129,6 8-129,-2 2 129,6 2-258,1 0 0,-1-8-129,4-1 0,-2-5-258,3 1-387,-6-17-2709,6 6-1677,-9-14-516,3 3 0,-4-12-774</inkml:trace>
  <inkml:trace contextRef="#ctx0" brushRef="#br0" timeOffset="8423.4818">22299 1986 11352,'10'-37'5547,"-4"27"-516,13 5-129,-9 1-4128,11 2-516,3 0 0,4 2 0,1-1 0,0 8-258,-2-3 0,-1 4 129,-2-1-129,-2 5 0,-5-4 0,-4 4-129,-4 3 0,-4 3 129,-5 2 0,-5 3-129,-10 2 258,-2 4-129,-6 2 0,-1-1 0,-4 1 129,3-3-129,0-2 129,6-3-129,2-1-129,7-3 258,3-3-129,7-2 0,5 1 0,7-7 0,8 0 0,5 1 0,0-3-129,6-2 0,-1 0 0,0-4-387,-1 2-516,-14-8-2967,6 6-1032,-14-12-387,-7 12-129</inkml:trace>
  <inkml:trace contextRef="#ctx0" brushRef="#br0" timeOffset="8620.4931">22361 2194 10836,'-49'-3'5031,"35"3"-258,14 0 0,7 0-4128,20 0-258,6 0-129,8 0 0,7 0-258,2 2-387,7 11-2322,-8-10-1935,1 9-387,-12-5-516,-2 6-129</inkml:trace>
  <inkml:trace contextRef="#ctx0" brushRef="#br0" timeOffset="8799.5033">22875 2385 11223,'1'46'5289,"-2"-24"-258,1 13-516,-5-9-3741,3 9-387,-3 1 0,-1 2-645,1 2-387,-6-9-3741,7 7-774,-3-17-516,5-2-129</inkml:trace>
  <inkml:trace contextRef="#ctx0" brushRef="#br0" timeOffset="9415.5386">23133 1970 9933,'0'-13'5676,"8"14"-645,0 12-129,5 13-3483,-3 6-1290,6 4-258,-1 6 129,-1-2-129,-4 0 129,-3-6 0,0-6 0,-5-5 0,-2-8 129,0-15-129,0 11 129,0-11 0,0-11-129,-2-10 0,0-6 129,1-5-129,1-8 0,0-1 129,3-2 0,4 1-129,2 8 0,9 6 129,0 12-129,2 2-258,4 14-903,-6 3-3870,5 15-129,-9-4-258,4 7-516</inkml:trace>
  <inkml:trace contextRef="#ctx0" brushRef="#br0" timeOffset="9791.56">23460 2154 6063,'2'15'5676,"-2"-15"-387,12 8-387,-12-8-1548,16 0-2709,-6-5-129,8-1 0,-2-2-258,2-4 0,-2-4 0,3-2-129,-3-3 0,-1-2-129,-5-4 129,-4 1 0,-5 1-129,-1 3 129,-7 2-129,-5 5 258,-5 12-258,-5 3 129,0 11 0,-2 12-258,2 4 258,2 7-258,3 5 258,0 2-258,7-3 258,6-2-258,4-1 0,2-5 0,10-3-387,3-8-258,11 2-516,-6-18-2451,14 4-1677,-2-7-258,6-2-387</inkml:trace>
  <inkml:trace contextRef="#ctx0" brushRef="#br0" timeOffset="10135.5797">23906 2059 7998,'3'-38'5805,"-14"34"-516,-10-1-129,2 7-3870,-12 5-645,4 3-387,3 0 129,2 5-387,6 0 129,8 1-129,6-1 0,3 1 129,11 3-258,4 1 258,6-2-258,-4 1 129,2 0 0,-3 0 0,-1-4-129,-5 2 258,-7-1-129,-4-3 0,-2 1 0,-10-4 129,-3 1 0,-1-3 0,-8-4-129,4-3 0,-1-1-258,0-3-387,13 2-1935,-4-14-2451,12 3-516,0-8-258,9 2-258</inkml:trace>
  <inkml:trace contextRef="#ctx0" brushRef="#br0" timeOffset="10511.6012">24034 2165 7224,'11'-1'5547,"-6"-12"-258,5 5-258,-5-14-4128,9 7 0,-5-9-258,3 1 258,-1-2-387,-2 1 129,0 2 0,-2-2-129,1 8-129,-4 3 0,-4 13-129,10-12-387,-10 12 129,7 12-129,-4 4 0,-3 9 0,0 8 129,0 1-129,0 8 129,-3 1 0,1 1-129,-2-3 0,4 0-129,-2-5-258,2-2-645,0-14-2967,0 6-1290,0-14-516,0-1 0</inkml:trace>
  <inkml:trace contextRef="#ctx0" brushRef="#br0" timeOffset="10716.613">24054 2379 8643,'-14'-1'5934,"14"1"-516,0 0 0,18 0-4128,-7 0-387,8 0-516,6 0 129,-1 0-258,4 0 0,-1 1-258,2 4-387,-8-5-1032,3 5-4128,-9-3 0,-6 4-516,-9-6-516</inkml:trace>
  <inkml:trace contextRef="#ctx0" brushRef="#br0" timeOffset="71579.0941">13609 17074 3096,'-4'-17'4902,"4"17"0,-19-5-258,-2-10-3096,5 15-129,-10-3-387,6 3 0,-8 7-387,1 10 0,-4 0-258,6 16 129,-1 2-258,4 15 0,5 9 0,6 4-129,9 0 0,8 2 0,11-5 129,13-15-129,9 0-129,8-15-129,6-21 258,5-11-129,-2-14-129,-1-12 258,-2-10-258,-6-5 129,-9-8 0,-11-6 129,-9 2-129,-8 0-129,-10 4 129,-5 4 0,-11 1 129,-9 13-129,-7 9-129,-2 7 0,-6 17-387,-2 1-645,12 17-3354,-5-4-645,10 7-387,4-11-258</inkml:trace>
  <inkml:trace contextRef="#ctx0" brushRef="#br0" timeOffset="71818.1078">13847 16759 7482,'-8'35'5676,"-11"-2"-774,-13 13 129,-3 6-3225,-10 9-1548,1 8 0,-2 8 0,1 2 0,2 4 0,4 2 0,8-3-516,1-11-774,17-3-3870,-2-4-129,7-13-258,-1-6-774</inkml:trace>
  <inkml:trace contextRef="#ctx0" brushRef="#br0" timeOffset="76470.3739">13381 15467 3870,'0'0'5031,"2"-13"-387,-2 13-1032,0 0-1161,12 0-645,-12 0-387,0 0-516,8 9-258,-1 4-129,-5 3-258,2 4 0,0 3-129,-1 6-129,-2 1 0,1-5 129,2 3-258,-3-2 129,3-6 129,-3-1-258,0-8 0,-1-11 129,0 0 0,0 0-129,0 0 258,8-16-129,-8-3-129,3-4 258,0-2-129,1-4 0,1 1 129,-1 2-129,3 3 0,0 3 0,3 5 0,1 2-258,3 7-258,-5-7-1419,10 11-2709,-3-3-387,2 5-129,-4-2-516</inkml:trace>
  <inkml:trace contextRef="#ctx0" brushRef="#br0" timeOffset="76934.4004">13668 15586 5934,'6'5'5160,"3"-2"-258,-2-3-387,10 0-3354,-5-5-129,9 3-258,-3-8-258,1 5-129,-1-4 0,4 0-129,-7 0-129,2 1 0,-5-1 0,-3 1-129,-9 8 129,10-19-129,-8 7 129,-2-1-129,0-1 0,-4 1 0,-2-3 129,-3-1-258,-3 3 258,-2 5-129,0 6 0,-3 3 0,-3 7 0,2 8 0,1 10 129,-1 4 0,4 1-129,4 5 129,4-2 0,6 0 0,4-3-129,9-1 0,3-7 0,6-3 0,-1-5-129,6-6-129,-3-1-129,0-10-1290,4-1-2967,-3-8-387,0 2-129,-5-9-645</inkml:trace>
  <inkml:trace contextRef="#ctx0" brushRef="#br0" timeOffset="77342.4237">14151 15421 8385,'3'-15'5160,"-12"15"-129,-6 3-387,5 9-3741,-9-6-129,4 7-258,1-1-129,4 3-129,1-3 0,4 1-129,1 0-129,4-1 129,4 0-129,3-1 0,5-1 0,0 1 0,2 0 0,2 0 0,-5 1 0,0-1 0,-3 3-129,-6 3 129,-2 1 0,-1-1 0,-5 1 0,-3-2 0,-1-3 129,-2 0-129,0-2 0,2-5 0,-1-3 0,3-3 0,8 0-129,-14-7 0,14 7-516,-8-24-2064,8 24-2064,6-20-387,3 10-258,0-5-516</inkml:trace>
  <inkml:trace contextRef="#ctx0" brushRef="#br0" timeOffset="77798.4497">14358 15598 7224,'-7'13'5160,"7"-13"-258,0 0 0,0 0-3870,12-7-258,-5-10 0,7 0-258,-2-8 0,2 2-129,-4-5-129,0 3 0,-2 3 0,-1 1 0,-3 3 0,-2 8-129,-2 10 0,0 0 0,0 0 0,3 8 129,-3 9-129,0 9-129,-3 4 0,2 3 129,-2 3-129,3 3 0,-2-3 0,2-1 0,0-5 0,2-4-129,1-3 0,-1-6 0,5-4-129,-7-13-516,9 19-516,-9-19-3741,0 0 0,0 0-387,-5 0-516</inkml:trace>
  <inkml:trace contextRef="#ctx0" brushRef="#br0" timeOffset="78026.4622">14370 15812 10320,'-6'17'5547,"6"-17"-516,5 8-774,9 0-3096,-4-8-387,7 0-258,0 0-129,3 0-258,1-2-129,-3-1-129,7-2-129,-6-4-516,8 9-2322,-11-5-1806,3 0-516,-5-4 0,-1 4-387</inkml:trace>
  <inkml:trace contextRef="#ctx0" brushRef="#br0" timeOffset="78234.4748">14669 15811 10320,'9'23'5289,"-9"-23"0,11 29-903,-11-29-3096,10 24-258,-8-10-387,3 3-258,-2-1 0,-2 6-129,-1-1-387,0-4-258,-1 11-1290,1-28-3354,-12 26-258,4-23-387,8-3-645</inkml:trace>
  <inkml:trace contextRef="#ctx0" brushRef="#br0" timeOffset="79158.5276">15512 15411 5676,'18'-25'5160,"-18"25"-258,8-2-258,-13-1-2322,3 19-903,-14 3-516,1 12-258,-7-1-258,1 9 0,-3-3-129,0 3 0,-3-1-258,8-6 258,0-6-387,6-5 129,5-3-516,-2-18-1677,10 0-2451,0 0-516,0-21-129,2-5-645</inkml:trace>
  <inkml:trace contextRef="#ctx0" brushRef="#br0" timeOffset="79378.5401">15289 15419 9804,'0'28'5289,"5"-16"-129,7 11-129,-3-4-4128,13 9-258,-1 0 0,8 4-258,2-2-129,1 2 0,1-3-516,-1-5-258,0 6-903,-8-17-3612,4 3 0,-11-14-645,-1-1 0</inkml:trace>
  <inkml:trace contextRef="#ctx0" brushRef="#br0" timeOffset="79822.5656">15793 15386 10191,'15'1'5289,"4"5"-516,-10-6-129,8 0-4386,0 5-258,5 1 129,-1-1-129,-3 6 129,-2 1-129,0 0 0,-8 7-129,-8-2 0,0 4 129,-12 2-129,-2 1 0,-6 0 129,-2 2-129,1-4 129,2 2-129,3-3 258,4-2-129,4-5 129,7-3-129,1 0 129,9-1 129,5-1 0,2-4 129,2 3-258,2-4 258,0 2-387,-1-3 258,-3 0-387,-1-1 0,-6-4-1290,5 2-3483,-14 0-129,6-14-258,-9 1-387</inkml:trace>
  <inkml:trace contextRef="#ctx0" brushRef="#br0" timeOffset="80010.5764">15774 15599 8901,'0'0'5289,"0"0"-258,18 7-129,0-10-3612,16 1-516,-3-7-258,5 3-387,0 3-1290,-5-9-3741,0 5 0,-14-6-645,-2 6-387</inkml:trace>
  <inkml:trace contextRef="#ctx0" brushRef="#br0" timeOffset="81158.6419">13241 15188 4257,'-17'-18'5031,"8"13"0,-3 2-387,-5-6-2967,17 9-258,-21 7-516,13 3-387,-4 0 0,4 8 129,0-1-258,3 4-129,-3-2 0,4 3-129,-3 4 0,-1 2 0,1-2 0,-2 1-129,-1-2 129,0 0 0,-1-1-129,-2-6 129,1-4 0,1-2-129,1-3 129,0-4-129,1-5 129,9 0 0,-10 0 0,10 0-129,0 0 129,7-3 0,4 3-129,2 0 129,6 6-129,0 3 0,-2 3 0,0 5 0,-3 5 0,-4 4 0,-2 2 0,-6 3 0,-2 0 0,-6-2 0,-4 1 0,-1-3-129,-1-4 129,0-5 0,1-4 0,1-3 0,10-11 0,-12 17 0,12-17 0,0 12 0,0-12 0,4 15 0,4-8 0,4 3 0,2 0 0,1 6 0,0 5 0,2 0-129,0 2 0,0-7-645,7 8-4257,-9-8-129,5-1-516,-4-13-516</inkml:trace>
  <inkml:trace contextRef="#ctx0" brushRef="#br0" timeOffset="82330.7091">16148 15165 3483,'10'0'4902,"-10"0"129,12 1-387,-7-7-2193,12 7-774,-8-2-387,7 4-387,-3-3-129,4 10-258,-3-1-129,0 5-258,-3 0 0,-2 6 0,-6-1 0,1 2-129,-4 3 129,0-2-129,-2-3 129,-2 1-129,-1-4 129,-2 0-129,1-2 0,-1-1 0,-1 3 0,1-1 129,-2 1-129,2 0 0,-2 3 129,3 5-129,1-2 0,3 2 0,2 0 129,2-1-258,3-2 129,4 1 129,4-5-129,1-2 0,5-4-129,-1-4 129,0-4 0,-2-3 0,-1 0-129,-2 0 129,-5-4 0,-8 4 0,3-12 129,-3 12-129,-5-5 129,-3 5-129,-3 0 129,1 3-129,0 8 129,2 3 0,0 6 0,3 3-129,3 0 129,0 7-129,2-1 0,2 2-129,3-1 129,-2 0 0,1-3 0,-4-5 0,0-2 0,0-3 0,0-17 129,-12 14 0,3-13-129,-4-1 0,2-1-258,-3-18-1419,4 15-3354,-5-10 0,6 11-645,-4-1-387</inkml:trace>
  <inkml:trace contextRef="#ctx0" brushRef="#br0" timeOffset="97086.5531">13354 13327 1677,'0'0'3612,"0"-14"387,-8 7-1548,8 7-387,-16-7-516,16 7 0,-21-5-516,14 5 129,-8-1-258,6 1-258,-5 0 0,2 6-258,-1-2 258,1 7-387,2-1 129,2 4-258,2 2 129,2 3-129,3 3 0,2 3 0,3-1-129,4 3 0,1 1 0,0 4 0,1 1 0,0-1 0,-1-1 0,-2 1 0,-4-2 0,1 3 129,-4-3-129,-4-2 0,-5-4 129,-3-2-129,-3-1 129,-1-4-129,-5-7 0,2-4 0,-1-6 129,0 0-129,3-3 0,3-3 0,1-1 0,13 7 0,-7-14 0,7 14 0,7-3 0,3 3 0,4 5 0,1 6 0,-1-1 0,2 8 0,-3-1 0,-1 5 0,-1 4 0,-2 0 0,-2 1 0,-4 2 129,-2-2 129,0-1-258,1 1 129,-2-3-129,2-2 258,-1-5-387,2-2 387,3 1-387,-6-16 129,17 16 0,-7-13-129,1-5-1032,3 0-3354,-3-6-129,3-4-516,-4-2-129</inkml:trace>
  <inkml:trace contextRef="#ctx0" brushRef="#br0" timeOffset="99266.6777">13751 13502 1677,'13'-5'4773,"-13"5"-129,0 0 0,0 17-1548,-6-5-1806,2 12 0,-10-1-258,3 10-258,-6 1-258,3 4 0,-6 5-129,6-5-129,-4 1-129,4 0 0,1-5-258,0-5 0,6-1-774,-5-17-774,9 2-2838,3-13-258,0 0-129,-11-11-645</inkml:trace>
  <inkml:trace contextRef="#ctx0" brushRef="#br0" timeOffset="99498.691">13503 13614 9288,'0'0'5031,"0"0"-387,6-4-1290,8 15-2580,1 6-129,10 4-129,1-3 129,5 9-387,3 0 0,0 0-129,-1 5-258,1-3 0,-1 1-516,-8-6-2967,0 5-903,-5-8-516,-3 2-387</inkml:trace>
  <inkml:trace contextRef="#ctx0" brushRef="#br0" timeOffset="100021.7209">13941 13621 6321,'18'2'4902,"-3"-10"-129,1-2-387,6 0-3225,-1-5-645,6 5 0,-1-4-129,1 6-129,-4 0 0,-1 3-129,-5 3-129,-1 2 129,-5 0 0,-11 0-129,5 12 129,-5-1-129,-8 4 0,-4 5 0,-3 1 129,-1 2-129,-6 6 0,3 3 0,-3 0 0,5 3 0,2 1-129,2-2 258,5-1-129,3-3 0,5-5 0,1 0 129,9-5-129,2-8 129,5-3 129,4-6-129,3-2 0,-3-1 0,3 0-129,-3-7-258,2 7-1032,-11-3-3096,1 0-258,-13 3-516,12-8 0</inkml:trace>
  <inkml:trace contextRef="#ctx0" brushRef="#br0" timeOffset="100241.7334">13985 13832 7224,'-27'-25'4902,"23"14"0,4-6-516,10 12-2967,2-12-774,12 8-258,0-3 0,6 5-258,0 7-645,-5-2-2322,2 5-1548,-2 3-516,-6 6-387,-2-2 0</inkml:trace>
  <inkml:trace contextRef="#ctx0" brushRef="#br0" timeOffset="100482.7466">14369 13876 9030,'20'3'5160,"-20"-3"-258,17 12-258,-17-12-3483,14 21-387,-11-9-258,3 10-258,-3 0 0,1 2-129,-2 4 0,-1-3-129,-1 0 0,0-4-516,0 7-4257,0-9 0,-3-2-387,3-17-645</inkml:trace>
  <inkml:trace contextRef="#ctx0" brushRef="#br0" timeOffset="101158.7859">14969 13470 7224,'0'20'4902,"-2"-4"0,-12 2-516,1 10-2967,-7-2-516,1 6 0,-2 4-516,2 2 0,1-1-258,2-2 129,5-4-258,1-5-129,8-2-258,2-24-903,0 17-3096,0-17-516,0 0 0,2-20-645</inkml:trace>
  <inkml:trace contextRef="#ctx0" brushRef="#br0" timeOffset="101414.8006">14754 13478 9933,'7'-8'5160,"-7"8"-258,14 5-258,-4 5-3999,7 8 0,1-1-258,5 9 0,-2 1-129,3 3-129,1 4-129,-1-3 0,2-1-129,-3 0-129,4 1-645,-8-17-1677,5 9-2064,-5-13-516,6 1 0,-6-11-516</inkml:trace>
  <inkml:trace contextRef="#ctx0" brushRef="#br0" timeOffset="101850.8256">15187 13526 8901,'11'0'4902,"-7"7"-129,3 9-258,-3 5-3870,5 7-129,0-3 129,4 1-258,-2 0-129,3-2 129,-1-7-258,1-4 0,1-8 0,-1-5 0,3-5 0,-3-9 0,-2-6 0,2-4 0,-1-1 0,-2 0-129,-1 4 129,-3 5 0,-2 2-129,-5 14 129,11 0-129,-7 9 129,-3 14-129,-1 9 0,1 7 0,-5 5 0,0 6 0,-3 1 129,5 2-258,-6-5 129,4-1-129,-3-11-129,5 0-387,-5-19-2322,7 4-1548,0-21-645,0 0-129,11 3-387</inkml:trace>
  <inkml:trace contextRef="#ctx0" brushRef="#br0" timeOffset="102042.8364">15588 13906 10707,'16'2'5160,"-16"-2"-387,9 24 0,-9-10-4257,2 8 0,-2 1-387,0 3-129,0 0-258,-2-11-1419,2 5-2967,0-8-258,0 0-258,0-12-516</inkml:trace>
  <inkml:trace contextRef="#ctx0" brushRef="#br0" timeOffset="102501.8627">15785 13471 10062,'3'34'4773,"-3"-18"129,5 5-516,0 0-3870,5 1-129,2-5-129,1 0 0,5-2-129,-2-3 0,2-5-129,3-5 129,-4-2-129,2-3 129,-2-9 0,-1-3-129,1-2 258,-4 2-129,-2-1 0,-2 2 0,-1 1 129,-8 13-129,8-7 0,-8 7 0,-1 19 0,-6 6 0,-3 13 129,1 7-129,-3 10 0,-1 4 0,-1 3-129,2 4 129,0-4 0,4-5-129,2-9-129,1-10-387,5 1-1935,2-19-2580,6-9 0,-8-11-387,19-4-516</inkml:trace>
  <inkml:trace contextRef="#ctx0" brushRef="#br0" timeOffset="103006.8917">16224 13555 10965,'-1'13'5289,"5"-13"-387,-4 0 0,23-4-4515,-8-4 0,6 2 0,-1-1 0,2 2-258,2-1 0,-5 2-129,1 0 0,-4 3 0,-6 1 0,0 0 0,-10 0-129,4 17 129,-4-2-129,-9 4 129,-4 8-129,-3 0 129,-6 5 0,1 5-129,-1 0 129,1 0 0,2 1 0,2-5-129,7-1 129,5-3 0,3-3 129,2-7-129,7-3 0,7-3 0,3-2 0,0-5 0,1-3 0,2-1 0,0-2-258,-4-1 0,3-1-516,-9-13-1032,2 5-2838,-6-4-258,1 2-387,-7-12-258</inkml:trace>
  <inkml:trace contextRef="#ctx0" brushRef="#br0" timeOffset="103214.9034">16257 13742 10191,'-20'0'5160,"20"0"-258,0 0-129,0 0-3870,8 2-258,10-2-129,1 0-129,10 0-129,-3-5-129,2-2-129,0 5-387,-1-9-1161,1 9-3354,-11-3 0,5 2-387,-10-4-645</inkml:trace>
  <inkml:trace contextRef="#ctx0" brushRef="#br0" timeOffset="103974.9463">16611 13347 10191,'0'-22'5289,"8"13"-387,-8 9-129,20-13-3999,-6 8-258,4 3-258,4 2 0,-1 0-258,2 4 129,0 3-258,-5 2 129,0 3-129,-5 1 129,-6 5-129,0 0 129,-6 3 129,-1-1 0,-4 0 0,-3 2 0,0-2 129,-3 3-129,2-3 129,-1-3-129,4-1 0,0-2 0,4 0 0,1-14-129,0 15 0,0-15 129,13 3-129,-13-3 0,18 0 0,-11 0 0,-7 0 0,14-1 129,-14 1-129,7 0-129,-7 0 129,2 15 0,-2 1 0,-2 6 0,-1 1 0,-1 6 0,4 6 0,-2-2 0,2 3 0,0-1 0,2-3 0,3 0-129,0-2 258,-1-5-129,-3-5 0,-1-1 0,0-3 129,-5-3 0,-2-1 0,-3-5 0,0 1 129,-1-2-129,-2-1 0,4-1-258,1-2-129,8-2-645,-14 4-4128,14-4 0,0 0-645,0 0-129</inkml:trace>
  <inkml:trace contextRef="#ctx0" brushRef="#br0" timeOffset="105702.0457">8473 13956 2193,'22'1'3096,"-9"-1"258,2 0-903,5 3-387,-3-3-903,5 1 0,-1-1-129,9 1-258,-6-1-129,10 2 129,-1-2-258,3 3 0,0-2-129,8 5-129,-2-3 129,2 1-129,6-2-129,0 0 129,5 0-129,3-1-129,2-1 129,5 0 129,4-4-258,3 1 0,3-2 0,-1-1 0,2 0 0,-3 2 0,2-4 0,1 1 0,-1-1 0,1-5 0,0 4 0,0-3 0,1-2 0,0 1-258,0 0 258,-1-3 0,0 3 0,0 3 0,-5 0 0,5 1 0,-2 2 0,0 1 0,0-2 0,4 4 0,-2 1 0,1-1 0,-3 0 258,3 1-258,-5 1 0,1 0 0,-3-1 0,-2 2 0,0 0 0,-1 1 0,-1 1 0,-1 3 0,-2 0 0,1 0 0,-1 4-645,-8 1-3483,4-9-258,-3 0-387,-5-16-516</inkml:trace>
  <inkml:trace contextRef="#ctx0" brushRef="#br0" timeOffset="109838.2824">8623 12218 258,'0'0'3741,"0"0"258,10 0 0,4-11-1935,13 7-258,5-18-129,19 8-258,7-14-129,19 10-387,7-9 0,15 3-387,15 0-129,9 2-129,9-4 0,7 2-258,5-3 258,5-2-258,2-1 0,3-3 0,-2-5 0,-2 1 0,-6-4 0,-10 2 0,-15 7-387,-14 2-3999,-14 6-258,-20 6-387,-23-4-387</inkml:trace>
  <inkml:trace contextRef="#ctx0" brushRef="#br0" timeOffset="111431.3735">11669 11330 2967,'0'0'4644,"0"0"-129,0-13 0,0 13-2064,0 0-1548,0 0-129,0-12 0,0 12 129,0 0-258,0 0-258,-5-12-129,5 12 0,-14 0 0,2 3 129,-3 5-387,-2 3 129,-1 4-129,1 4 0,0-1 0,3 3 129,4 1-129,3 2 0,4 0 0,3 1 129,0-4 0,5 5-129,0-3 129,5-1-129,-2 1 0,-1 1 129,0-6-129,-1 5 129,-5-4-129,-1 2 0,-1-2 129,-5-3-129,-3-3 0,-2 0 0,-1-3 0,-2-4 0,1-3 129,2 0-258,1-3 129,10 0 0,-7-6 0,7 6 0,0 0 0,12-13 0,0 10 0,1 3-129,0 3 258,-1 4-129,-1 9 129,-2 5-129,-2 4 0,-7 3 0,0 4 129,0 2-129,-5-4 0,0 6 0,-1-10 0,0-3 0,1-3 0,3-3 129,2-3-129,0-14 0,5 15 0,-5-15 0,17 10 0,-6-7-129,6 8-3612,-3-7-1032,2 2-258,-1-6-516</inkml:trace>
  <inkml:trace contextRef="#ctx0" brushRef="#br0" timeOffset="116662.6727">12185 11600 3096,'3'-12'4386,"8"-5"258,-9 4-2064,-2 13-387,0 0-258,11-5-645,-11 5-129,0 9-258,-5 5-387,0 9-129,-5 2-129,1 4 129,-1 1-129,-4 6-129,-3-5 129,3 2 0,-1-5-129,1-1-129,0-3 258,2-2-258,2-4-129,1-6 0,3 1-645,6-13-516,0 0-3354,0 0 0,0 0-387,-7-14-129</inkml:trace>
  <inkml:trace contextRef="#ctx0" brushRef="#br0" timeOffset="116926.6878">12015 11611 5031,'0'-12'5160,"0"12"-645,0 0 129,0 0-3354,5 22-258,0-8-129,9 8-258,1-3-129,6 8-258,-1-4 129,5-2-129,-1 0 0,3 3-129,-2-5-258,-2-1-645,3 9-2064,-6-9-1677,-1-2-387,-4-2-258,1-1-516</inkml:trace>
  <inkml:trace contextRef="#ctx0" brushRef="#br0" timeOffset="117126.6993">12406 11905 7224,'10'12'4902,"-1"8"-129,-4-7-387,-5 0-3354,7 9 0,-4-2-387,-1 4-387,-2 5-645,0-6-1806,-2 6-2064,-3-4-645,0 1-129,-4-8-516</inkml:trace>
  <inkml:trace contextRef="#ctx0" brushRef="#br0" timeOffset="117858.7412">12747 11659 4128,'-10'0'4902,"10"0"-516,0 0 129,7-10-3354,13 10-129,-6-11-129,10 9 0,-3-5-258,7 6-129,-4-3-129,3 3-129,-5 0 0,-1 1-129,-3 0 0,-6 7 0,-2 1 129,-6 4-129,-4 0-129,-3 2 129,-8 6-129,-3-1 129,-6 3 0,-1 4-129,-1-1 129,-1-1 0,2 2-129,4 0 0,3-5 129,7-1-129,3-4 0,4-3 0,0 1 0,0-14-129,17 16 258,-6-11-129,5-2 0,-1 0 0,0 0 0,5-3 0,-3 0 0,0 0 0,2-3-129,-3 0-387,1 3-903,-9 0-3096,3 0-387,-11 0-258,0 0-387</inkml:trace>
  <inkml:trace contextRef="#ctx0" brushRef="#br0" timeOffset="118089.7544">12785 11920 4773,'-31'-14'5031,"21"6"-129,10 8-258,-7-19-2838,7 19-516,10-3-387,7 3-129,-1-1-258,5 1-129,1-1-258,6-1 0,3 1-258,0-5-387,1 6-3354,-6 0-774,1-1-387,-7 0-387</inkml:trace>
  <inkml:trace contextRef="#ctx0" brushRef="#br0" timeOffset="118374.7707">13222 11893 7353,'0'0'5160,"10"20"-258,-10-20-129,12 27-3612,-10-13-258,6 10-129,-8 2-387,2 4-645,0-1-4386,-4 3 0,-5 2-516,-5-6-645</inkml:trace>
  <inkml:trace contextRef="#ctx0" brushRef="#br0" timeOffset="120206.8755">13978 11551 6966,'14'-13'5160,"-14"13"-387,0 0-258,-9 4-3354,0 16-387,-6 1-387,0 9-129,-8 4-129,-1 1 0,-2 8 0,0-4-129,3-2 258,2-5-258,4-3-387,0-12-774,14-3-3354,3-14-129,0 0-645,0 0 0</inkml:trace>
  <inkml:trace contextRef="#ctx0" brushRef="#br0" timeOffset="120426.888">13701 11590 6708,'0'0'5031,"13"6"0,-3 4-645,6 9-3096,2-2-774,6 6 129,0-2-258,2 4 0,3 2-129,-1-2-516,1 4-387,-6-7-3483,3-1-387,-4-7-645,-1-1-387</inkml:trace>
  <inkml:trace contextRef="#ctx0" brushRef="#br0" timeOffset="120897.915">14171 11560 8901,'9'-5'5160,"0"22"-516,-5 4-129,-4 3-4257,9 6 0,0-2 0,3 7 0,2-6 129,1-1-387,1-7 258,5-6-129,0-5 0,2-7-129,-1-3-129,1-9 258,0-9-129,-4-6 129,2-3-129,-1-1 129,-3-4-129,-3 6 258,-2 2 0,-3 6 0,-9 18-129,0 0 129,0 0-129,5 25 0,-7 5 129,-3 11-258,-1 6 129,-2 6-129,-2-1 129,1 3-129,1 0 129,-1-5-129,-1 2-129,-1-11-129,4 1-387,-6-20-2838,13 1-1419,0-23-129,0 0-516,0 0-258</inkml:trace>
  <inkml:trace contextRef="#ctx0" brushRef="#br0" timeOffset="121086.9258">14588 11983 11868,'14'0'5289,"0"15"-387,-14-15-1161,3 31-2967,-3-6-387,-5 8-129,-2 11-1032,-8-5-4128,4 1 129,-3-7-774,6-15-387</inkml:trace>
  <inkml:trace contextRef="#ctx0" brushRef="#br0" timeOffset="122121.985">14940 11569 8127,'13'-6'5160,"-3"11"-516,-5 10 129,-5 1-4128,4 10-258,1-1 0,2 5-129,0-3 258,5 1-258,0-8 0,3-1-129,0-10 0,5-4 0,1-5 0,4-7 129,-2-7-258,1-8 129,-1-1-129,-2-1 129,-1-1-129,-2 4 129,-7 4 0,-11 17 0,0 0-129,0 0 129,-7 23 0,-6 14-129,-2 4 0,0 10 0,-1 5 129,5 3-129,3-1 0,3 1-129,5-1-129,0-12-129,6 7-1419,1-19-3096,4-7-129,0-15-258,0-9-516</inkml:trace>
  <inkml:trace contextRef="#ctx0" brushRef="#br0" timeOffset="122602.0124">15499 11571 9804,'10'6'5031,"-10"-6"-129,18 2-258,-3-2-4257,8 0-129,2 0 129,3 0-129,1-2 0,-1 2-129,-1 2 0,-6 1-129,0 4 0,-7 4 0,-7 1 0,-6 5 0,-3 4-129,-12-1 129,-4 6 0,-5 3-129,-4 4 129,-4 1-129,-2 1 258,5-1-258,3-3 129,4 1 0,6-4 0,7-5 0,8-8 0,8 2 0,7-5 0,5-4 0,2-3 0,5-1 0,-4-1 0,-1-3-516,2 4-1419,-7-4-2580,-3-2-387,-14 2-129,10-13-516</inkml:trace>
  <inkml:trace contextRef="#ctx0" brushRef="#br0" timeOffset="122823.0251">15461 11864 4644,'-11'-4'5160,"7"-13"-129,12 13-387,9-13-1290,12 15-2580,-2-9 0,11 8-129,-2-2-258,1 3-258,0 0-516,-6-6-1806,0 8-2580,-4-1-129,-6 0-387,-1 0-387</inkml:trace>
  <inkml:trace contextRef="#ctx0" brushRef="#br0" timeOffset="123610.0701">15934 11365 7482,'3'-13'4773,"-3"13"0,17-7-516,-3 7-3483,5-1-129,7 1-258,-1 3 0,2 8-129,-1 0 0,-2 6-129,0 1 0,-5 3-129,-7-2 0,-5 9 129,-6-1-129,-1-2 0,-8-1 258,-2 0-258,-4-1 0,-2-3 129,0 1 0,2-5 0,-1-5-129,6-1 129,9-10 0,-11 14 0,11-14-129,0 0 129,0 0 0,9 8-129,0-8 129,1 0-129,-1 0 129,-1-2-129,-8 2 129,13 0-129,-13 0 0,4 11 0,-4-11 0,0 23-129,0-10 129,-1 0 0,1 4 0,0-1 0,0 4 0,3-2 0,1 3 129,-1-3-129,1 1 0,0 4 258,0-1-258,1-2 258,0-4-258,-2 2 129,1-2 0,0-2 129,-4-14-129,6 17 0,-6-17 0,0 0 129,-4 12-129,4-12 129,-18 8-129,4-1 129,-9 3-129,3 3-129,-5 1 129,1 0 0,0 1-129,5-2 0,4-1 0,1-1-258,10 6-516,-4-12-4128,8-5-129,0 0-516,8 0-387</inkml:trace>
  <inkml:trace contextRef="#ctx0" brushRef="#br0" timeOffset="125102.1555">8840 10574 1935,'8'0'3999,"7"-1"129,11-2-1419,4-12-387,16 8-258,5-9-516,17 2-387,4-8-387,17 5-258,7-7-258,7 5 0,3-7 0,5 2-258,4-1 0,2-1 129,0-5-129,1 3 129,-2 0-129,6 2 129,-5-5-129,-4 5 129,-6-2 0,-5 1-129,-8 8-516,-15-2-3483,-10 2-516,-14 3-516,-18-4-258</inkml:trace>
  <inkml:trace contextRef="#ctx0" brushRef="#br0" timeOffset="126766.2506">11813 9807 2451,'13'-10'2838,"-2"-10"129,-11 20-387,5-22-258,-5 22-387,2-25-387,-2 25-516,-3-22 129,3 22-516,-18-15-129,8 11-129,-4 2-129,-1 2 0,1 0-129,1 9 0,2 0 0,2 7 0,4 3-129,3 4 129,1 0-129,1 4 129,1 3-129,3-1 258,0 4-516,1-2 516,-2-2-258,-1 1 0,-2-4 129,0-2-129,-2-4 129,-4-3-129,-2-6 129,0 0 0,-1-5-129,-4-4 0,4-2 129,1 0-129,0-7 0,8 7 0,-8-15 0,8 15 0,0-14-129,0 14 129,12-11 0,-1 10-129,5 1 129,2 5 0,-1 5-129,1 3 129,-4 7 0,-4 6 0,-3 2-129,-4 3 129,-3 2 0,-3-1 129,-7 2-129,1-5 0,0 0 129,1-6-129,3-3 129,1-3 0,4-5-129,3 0 129,5-4-129,4-1 129,0 0 0,2-3-387,9-1-3999,-8 3-387,0-4-516,0 1-129</inkml:trace>
  <inkml:trace contextRef="#ctx1" brushRef="#br0">19361 18372 0,'-420'-303'0</inkml:trace>
  <inkml:trace contextRef="#ctx0" brushRef="#br0" timeOffset="131649.5299">12268 10033 1677,'0'0'3612,"9"-9"0,-9 9-387,0 0-903,0 0-516,0 0-258,0 0-129,-3 4-516,3-4-258,-14 28-129,4-7-258,-2 7 129,-3 5-129,0 2-129,-1 3 129,0-3-129,1-3 129,1 0-258,2-4 129,4-6-258,4-4 129,-1-6-258,5-1-516,0-11-1161,0 0-2451,0 0-387,0 0-387,0-15 129</inkml:trace>
  <inkml:trace contextRef="#ctx0" brushRef="#br0" timeOffset="132106.5559">12072 10072 2580,'0'0'4902,"0"0"-258,0 0 129,0 0-2967,3 6-516,2 5-387,8 12 129,-2-4-387,5 7-129,1-4-129,3 5-258,1-4 129,0-1-129,2-1 0,0-5-387,6 5-774,-10-13-3612,8 3 0,-3-7-387,0 2-387</inkml:trace>
  <inkml:trace contextRef="#ctx0" brushRef="#br0" timeOffset="132325.5686">12529 10337 2709,'16'0'5031,"-1"3"129,-15-3-387,4 11-2709,6 8-516,-10-7-258,4 10-516,-4-1-258,1 2-258,-1 3-129,0-2-387,0 0-387,-4-11-1806,4 3-2193,0-16-387,1 16-387,-1-16 129</inkml:trace>
  <inkml:trace contextRef="#ctx0" brushRef="#br0" timeOffset="133062.6108">12757 10036 3483,'0'11'4773,"10"-10"-129,1 1-1419,-1-5-1935,14 2 129,-5-9-516,8 6-129,-1-6-387,5 4 0,-7-1-129,2 2-129,-6 4 129,-3 1-258,-6 11 129,-6 1-129,-5 9 129,-9 4 0,-6 4-129,-4 5 129,1-2 0,-5 5 0,6-5 0,-1-3-129,5-2 129,6-4-129,4-3 129,3-9-129,3 0 0,7-1 129,3-5-129,2 2 129,2-2-129,3-2 129,1 1-129,-3-2-129,2 2-258,-7-4-1677,2-1-2322,-2-2-387,-5 1-645,-8 2 258</inkml:trace>
  <inkml:trace contextRef="#ctx0" brushRef="#br0" timeOffset="133286.6236">12837 10272 4902,'-9'-4'5031,"2"-10"-387,7 14 129,1-18-3741,14 18-258,-1-4 0,9 4-258,-2 0-258,4 0-258,5 0-645,-5-2-1548,6 2-2322,-2 0-387,2 3-258,-7-3-128</inkml:trace>
  <inkml:trace contextRef="#ctx0" brushRef="#br0" timeOffset="133458.6334">13220 10280 1032,'11'21'4773,"-11"-21"258,12 18-258,-5 5-2322,-7-23-645,13 30-516,-13-15-258,5 11-387,-5 0-903,-4-1-3870,-1 0-516,-2-2-258,-1-3-645</inkml:trace>
  <inkml:trace contextRef="#ctx0" brushRef="#br0" timeOffset="134310.6821">13436 10045 2967,'9'-9'3870,"-9"9"-387,0 0-258,0 0-516,10 0-516,-10 0-645,5 19-258,-5-6-258,7 9-387,-4 1-129,4 3-258,2 2 0,0 2-129,5-6 0,0-2-129,4-5 129,2-6-129,-1-3 0,5-8 258,0-10-258,0-6 0,-1-2 129,-3-3-129,-3-2 129,-3 3 0,-4 0-129,-4 8 129,-6 12-129,0 0 0,0 0 129,-9 0-129,0 20 0,1 6 0,-2 5 129,0 4-129,2 8 129,0 0 0,1 2 0,0-3-129,1-1 129,0-2 0,3-4-258,-2-3-129,3-2-516,2-30-2451,0 20-1548,0-20-258,6 0-516,2-12 0</inkml:trace>
  <inkml:trace contextRef="#ctx0" brushRef="#br0" timeOffset="134506.6934">13873 10378 8385,'9'2'5418,"4"24"-387,-11-9-258,3 8-3999,-5 1 0,0 8-387,-3 2-516,-4-5-903,4 3-3483,-4-6-516,3-3-387,1-11-129</inkml:trace>
  <inkml:trace contextRef="#ctx0" brushRef="#br0" timeOffset="135122.7286">14402 10082 1677,'16'-10'4773,"-16"10"258,9-3-258,-9 3-1935,0 0-1290,0 14-129,-7-3-645,-2 10-129,-6 4-258,-2 7 0,-2 2 129,-6 2-258,0 2-129,3-1 0,-2-3 0,4 1 0,2-8-129,1-4-258,6 1-645,-5-19-1548,16-5-2322,-11 10-387,11-10-129,-6-10-258</inkml:trace>
  <inkml:trace contextRef="#ctx0" brushRef="#br0" timeOffset="135362.7423">14130 10148 6837,'9'-8'5160,"1"8"-129,-1 1-387,6 11-3483,-1-3-387,11 14-129,-5-3 129,7 4-387,-5 0 0,2 5-129,-1-1-129,0 0-129,-2 2-387,-4-16-1419,0 5-2838,-1-5-387,0-1-645,-4-9 129</inkml:trace>
  <inkml:trace contextRef="#ctx0" brushRef="#br0" timeOffset="136289.7953">14638 10092 6450,'-9'-9'4902,"9"9"-129,-7 7-258,7-7-3741,-1 18 0,1-18-258,1 25-129,1-12 0,7 5 129,-2-3-258,2 6 129,2-5-129,0 3-129,2-4 0,2 3 0,-1-6 0,-2-2 0,2 1 0,-2-8 0,-2 0 0,0-1-129,-2-2 0,-8 0 0,12 1 0,-12-1-129,11 0-129,-11 0 258,14-3-258,-5-7 129,1-1 0,0-4 0,3-2 0,-3-1 129,2 3-129,-2-2 129,-2-1 0,-3 7 129,-2-2 0,-3 13 0,0-11 0,0 11 0,-8 0 129,8 0 0,-16 11-129,7 10 129,-2 2 0,1 5-129,-1 4 129,0 5-129,2 4 0,-1 4 0,1-4 0,2 8 0,-3-3-129,0 0 0,3-3-129,-2-4-129,4-5-258,-5-15-1419,6 5-2967,4-24-258,0 0-258,0 0-387</inkml:trace>
  <inkml:trace contextRef="#ctx0" brushRef="#br0" timeOffset="136509.8079">15073 10363 10320,'12'1'5547,"1"26"-387,-13-5 0,0 10-4515,-9 1 0,2 8-258,-3 0-258,-3 1-387,3 4-903,-7-15-3870,8 0 0,-1-13-516,0-6-516</inkml:trace>
  <inkml:trace contextRef="#ctx0" brushRef="#br0" timeOffset="146946.4049">15056 9785 1935,'5'-14'2451,"-5"14"-516,7-12 0,-7 12-387,16-11-129,-5 10-129,-2-7 0,3 8-387,-2-6 0,5 6-258,-4-1 129,3 1-258,-4 0 0,2 6 129,-12-6-258,18 18 0,-12-8 0,-1 4 0,0-1 0,0 7-129,-5 1 0,2 3 0,-2-6 0,0 7 129,-3 0-129,-1-2 0,-2 0-129,0 2 0,-1-5 0,2 1 0,1-2 0,0 0 0,3-3 0,1-1 0,0-3-129,1 0 129,-1-12 0,16 14-129,-6-11 129,3 0 0,2-3 0,2 0-129,-1-5 129,3-1 129,-2 1-258,-5-1 129,0-4 0,-5 4-129,-7 6 0,0 0 129,3-13-129,-3 13 129,-13-6-129,2 5 0,-1 1 0,-2 0 0,-1 7 0,0 1 0,1 3 0,2 2 0,-1 0 0,2 3 0,2 2 0,2 3 0,2-2 0,1 2 0,0 1 129,1 1-129,3-1 129,-2 0 0,1 0 0,0-4-129,0-1 129,-1 1-129,2-3 0,-2-1 0,1-1 0,0-1 0,-2-2 0,1 2 0,2-12 0,-10 14 129,10-14-129,-16 12 0,3-6 0,2-3 129,-2 0-129,0-1 258,0 1-129,1-1 0,0-1 0,3-1 0,-2 0 0,11 0-129,-11 0 129,11 0-129,0 0 0,0 0 0,0 0-258,0 0-387,14 13-4386,-14-13 129,17 14-516,-17-14-516</inkml:trace>
  <inkml:trace contextRef="#ctx0" brushRef="#br0" timeOffset="152401.7169">9178 8851 645,'35'-4'3612,"-8"-3"-387,7 0-387,12 1-387,11-10-516,17 3 0,10-14-903,17 4 258,16-10-774,15 2 0,10-8-258,19 5 258,7-2-387,8 4-129,4 1 258,0 7-129,-9 0 129,-2 5-129,-13 3-387,-14-10-1677,-14 11-2709,-16 2-258,-23-4-387</inkml:trace>
  <inkml:trace contextRef="#ctx0" brushRef="#br0" timeOffset="153661.789">12411 8008 1677,'5'-14'4644,"-12"8"129,-2 6-1290,-6-3-1161,7 6-774,-10-1-387,7 6-387,-7 1-258,8 5-258,-1 1 0,2 1-129,4 5-129,3 0 129,1 1-129,1 3 258,3-3-129,2 2-129,1-2 129,3-1 0,-4 1 0,0-3-129,-1-3 129,-2 4 0,-2-5 0,0 1 0,-4-3-129,-3-2 129,-3-3-129,-2 3 129,-2-4 0,0-1-129,1-2 0,1 2 0,3-3 0,9-3 0,-8 5 0,8-5-129,0 0 129,3 12-129,-3-12 129,16 24 0,-5-9 0,-1 4 0,-2 2 0,0 1 0,-4 4 0,-1 2-129,-2 2 387,-1 0-258,-4-1 129,0 1-129,-2 0 258,0-3-387,1-2 387,-1-7-129,2 2-129,2-6 0,2-2 0,0-12 129,2 14-129,-2-14 0,12 11 0,-12-11-1032,19 4-3483,-8 3-387,1-1-387,1-1-387</inkml:trace>
  <inkml:trace contextRef="#ctx0" brushRef="#br0" timeOffset="162394.2884">12757 8337 1806,'9'-8'4515,"-9"8"129,0 0-2193,0 8-387,0-8-258,-5 26-387,-5-12-258,3 13-387,-5-4-258,3 6-129,-5-4 0,1 2-258,2-5 0,1 1 0,-2-3 0,3-5-129,0-3 0,0 2 0,3-2-258,-2-1 129,3-1-516,-4-7-516,9-3-2580,-9 11-903,9-11-258,-11 0-387</inkml:trace>
  <inkml:trace contextRef="#ctx0" brushRef="#br0" timeOffset="162665.3039">12560 8383 1032,'-5'-36'4515,"3"26"387,2 10-129,0 0-2322,0 0-774,14 19-516,-6-6-387,9 11 0,-3-3-258,5 7 0,-1-2-258,0 1-129,1-2 0,0 2-129,-2-2-129,-3-7-129,7 5-258,-8-14-1032,8 10-1935,-7-10-1290,3-3-129,-4-4-516</inkml:trace>
  <inkml:trace contextRef="#ctx0" brushRef="#br0" timeOffset="162846.3143">12940 8628 2709,'19'-2'4773,"-19"2"258,11 14-1677,-3 6-1161,-8-8-387,2 13-903,-2-1 0,0 5-516,-2-2-387,-1-8-1677,0 5-2838,2-6-129,1-5-645,0-13 258</inkml:trace>
  <inkml:trace contextRef="#ctx0" brushRef="#br0" timeOffset="163386.3452">13254 8291 3225,'0'0'5160,"0"16"-129,0-2-387,0 14-2709,0-8-903,2 9-129,-2-4-258,5 2-258,-2-3-129,5 0 0,-2-6-258,5-4 129,-1-7 0,2-3 0,3-4-129,1-7 129,1-5-129,0-5 129,-1-5 0,-1-2 0,-2 2 129,-3 3-129,-4 3 129,-2 4-129,-4 12 0,0 0 0,0 12 0,-2 10 0,-5 9-129,0 5 0,-1 6 129,1 6 0,-3 1 0,-1 0-129,1-1 129,1 2-129,0-8 129,1 0-258,3-10-387,-5-12-1419,6 4-2967,-1-9-129,5-15-516,0 0-387</inkml:trace>
  <inkml:trace contextRef="#ctx0" brushRef="#br0" timeOffset="164298.3973">13742 8648 5676,'22'12'5289,"-15"1"-645,-4 4-129,-1 9-3483,-3-5 0,-3 8-774,-5 3-129,-4-5-1032,4 10-516,-7-11-3096,6-1-258,1-6-387,4-7 0</inkml:trace>
  <inkml:trace contextRef="#ctx0" brushRef="#br0" timeOffset="164546.4113">14216 8365 6966,'7'0'4902,"-9"25"-516,-12 11-1290,-8-8-2709,2 9 0,-8-1 0,6 7-129,-4-7-129,4-4-516,6-1-2064,1-10-2064,3-6-129,12-15-387</inkml:trace>
  <inkml:trace contextRef="#ctx0" brushRef="#br0" timeOffset="164762.4239">13998 8380 5547,'0'-13'5289,"5"29"-387,1 5-129,4 8-3354,0-3-774,9 13 0,0-7-258,5 9-129,0-7 129,2-1-516,5 1-645,-9-10-3741,7-2-387,-2-6-387,-3-8-129</inkml:trace>
  <inkml:trace contextRef="#ctx0" brushRef="#br0" timeOffset="165266.4527">14480 8348 7998,'11'28'5160,"-7"-13"-258,3 8-129,2-2-4515,1 2 129,2 0-129,2 2 0,-1-4-129,0-2-129,1-4 129,1-4-129,-1-6 129,3-5-129,-2 0 0,1-9 258,-1-7-258,1 0 129,-3-2 0,-3 2-129,-3 0 129,-7 16-129,2-12 129,-2 12-129,-9 16 129,-1 10-129,-4 8 258,-2 10-129,1 6 129,0 3-129,0 5 0,4-2-129,3-2 129,1-4-258,3-6-258,1-16-645,5-2-3999,-1-12 0,-1-14-387,10 1-387</inkml:trace>
  <inkml:trace contextRef="#ctx0" brushRef="#br0" timeOffset="166198.506">14787 8249 5160,'2'-12'5289,"-2"-3"-258,0 15-258,13-10-3096,-9 0-774,10 7-387,1-2-129,2 0 0,2 4-258,-2 1 0,2 0 129,-4 1-258,-1 6 0,-6 1 129,-1 4-258,0-1 258,-7 5-129,0-4 0,0 5 129,-5-1-129,-4 5 129,-2 3 0,-1-2 0,-1 4 0,1 1 0,1 2 0,1-1 0,3 0 0,5-2-129,2-2 129,0-4-129,5-3 0,6-3 129,3-3-129,2-4 0,0-4 0,2-3 129,-2 0-129,-1-4 129,-1-5-129,-2 1 129,-12 8 0,10-16-129,-10 16 129,0-10-129,0 10 0,0 0 0,-9 7 0,4 6 0,-2 5 0,1 6 129,2 5-129,-1 2 0,0 1 0,3 3 129,-1 1 0,0-5-129,-1 2 129,0-3-129,-1-2 0,-2-3 129,-4-4-129,0-6 0,1-2-129,-4-1-258,-6-12-2838,6 0-1806,-3-10-387,-2-6-387,0-8-258</inkml:trace>
  <inkml:trace contextRef="#ctx0" brushRef="#br0" timeOffset="167074.5559">9355 7109 1548,'13'-10'4515,"11"-1"387,14-5-258,10-4-3096,28 9-258,8-11-129,34 11-129,11-12-129,25 9-129,9 0-258,10 3-258,0-2-129,5 3 129,-5 0-129,-12-1-129,-12 0 129,-13 3-129,-20 0 0,-17 3 0,-14 4-129,-20-7-1419,-18 8-3225,-18 0-516,-14-2-387,-13-9-129</inkml:trace>
  <inkml:trace contextRef="#ctx0" brushRef="#br0" timeOffset="168357.6293">12327 6546 2580,'0'0'4902,"0"0"-1161,0-16-1032,0 16-516,-3-10-516,3 10-258,-16-8-645,6 6-129,-4-5-258,2 7 0,-3 0-129,1 0 0,0 0 0,2 7-129,2 2-129,0 1 0,5 5 0,3-2 0,2 5 0,2 3 0,5 2 0,2 0 0,0 0 0,0 4 129,-2-1-129,2 1 0,-7 1 0,1-2 129,-3-2-129,-7 2 129,-4-1 0,-2-4-129,-1-1 129,-3-5-129,1-2 129,1-1-129,1-7 129,4-1-129,3-3 0,7-1 0,0 0 0,0 0 0,0 0 0,0-7-129,10 7 129,1 0-129,4 1 129,-1 4 0,0 5-129,-2 7 129,-2 4 0,-3 1 258,-3 7-129,-2 1-129,-2 0 258,0 3-258,-2-1 129,-1-4 0,2-1 0,1-6-258,0-1 129,3-5 0,2-3 0,-5-12 0,16 17 129,-6-13-258,3 3-516,-5-5-3870,4-2-645,-2 0-129,1-8-645</inkml:trace>
  <inkml:trace contextRef="#ctx1" brushRef="#br0" timeOffset="3.09725E7">15052 10333 0</inkml:trace>
  <inkml:trace contextRef="#ctx0" brushRef="#br0" timeOffset="185211.5935">4963 8541 10062,'22'-17'5676,"6"11"-516,16 5 0,11-7-4257,24 2-387,18-11 129,17-4-387,12-3-516,3-5-4386,5-1-258,-12-3-645,-6 2-516</inkml:trace>
  <inkml:trace contextRef="#ctx0" brushRef="#br0" timeOffset="189699.8499">12760 6898 1677,'6'-13'4386,"-6"13"387,0 0-903,-9 5-1935,9 9-645,-13-2-258,6 9-387,-5 0-129,1 11 0,-4-4-258,2 2 129,-3 0-258,0-3 0,1-2 258,0-1-387,1-5 0,-1-4-645,4 1-387,-4-4-3483,6-5-129,-2-6-516,2-1 0</inkml:trace>
  <inkml:trace contextRef="#ctx0" brushRef="#br0" timeOffset="189971.8658">12487 6917 2580,'0'-12'5031,"0"12"-258,7 0 129,-7 0-3354,15 21-516,-2-1-258,10 14 129,-4-3 0,7 9-387,-1-1 0,0 1-258,0 1 129,-1-6-258,0-5 0,-2-8-774,3 4-387,-9-13-3741,5-4-258,-4-7-258,-2 0-387</inkml:trace>
  <inkml:trace contextRef="#ctx0" brushRef="#br0" timeOffset="190211.8793">13009 7184 3612,'7'0'5418,"7"3"-129,-14-3-516,10 16-1935,-2 4-2193,-4-5 129,3 11-129,-5 2-258,3-2-129,-3 2-258,-2-3-387,3 3-516,-3-17-2451,0 6-1419,0-17-516,0 0-387</inkml:trace>
  <inkml:trace contextRef="#ctx0" brushRef="#br0" timeOffset="190683.9063">13247 6885 5547,'0'0'5418,"7"17"-258,-7 0-516,0 13-3483,0-8-645,4 9 258,1-5-387,0 5 129,2-6-387,0-1 0,4-3 258,0-6-258,1-10 0,5 0-129,-2-5 129,3-6-129,-3-11 129,4-2 0,-3-6-129,1 1 0,-3 0 129,-3 3-258,-2 2 129,-9 19 0,10-10 0,-10 16-129,0 17 129,-2 10 129,-6 12 0,-3 11 0,-3 9 0,-2 8-129,-1 2 129,0-2 0,1-5 0,1-4 0,2-15-258,4-10 0,4-9-516,5-30-1161,0 0-3096,0 0-387,5-26-387,2-14-129</inkml:trace>
  <inkml:trace contextRef="#ctx0" brushRef="#br0" timeOffset="191615.9591">13623 6590 5289,'10'-10'4902,"-10"10"-258,11-3-774,-11 3-3096,14-11 0,-6 1-258,8 7 129,-4-3-129,4 4-258,-2-2 0,2 4-129,-5 1 0,0 5 0,-2 5 0,-3 4-129,-2 5 129,-3 2 0,-1 3 0,0 1 0,-3 5 0,-1 1 0,-2 3-129,1-5 129,1-2-129,0 2 129,3-7-258,1-2 129,0-1 129,5-6-129,2-1 0,1-4 129,2-4-129,0-1 129,3-4-129,-1 0 129,0-2-129,0-1 258,-2-3-129,-10 6-129,14-7 129,-14 7 0,0 0 0,9-5 0,-9 5 0,0 0-129,0 9 129,0-9-129,-4 19 0,2 1 0,1 4 0,-1 3 129,0 4 0,2 1 0,0 2 129,0-2-258,0-1 258,0 0-258,0-9 258,0-1-258,0-4 129,0-5-129,0-12 129,-5 19-129,5-19 129,-17 7 0,5-6-129,0-1-129,0 2-387,-7-2-645,7 0-3999,-7-4 129,-3 4-774,-5-3-129</inkml:trace>
  <inkml:trace contextRef="#ctx0" brushRef="#br0" timeOffset="192283.998">12547 7345 903,'0'0'2322,"-9"9"-387,9-9 258,0 0-387,-12 1-129,12-1-129,0 0 129,0 0-258,0 0-129,0 0-258,0 0-129,0-9-129,0-2-129,0 11 0,3-19-129,6 6 129,0-3-258,6-5-129,5 4-1419,2-6-3096,1-7-645,0-4-387,-5-11-516</inkml:trace>
  <inkml:trace contextRef="#ctx0" brushRef="#br0" timeOffset="197032.2696">9062 5467 5676,'26'-8'4773,"-6"-3"0,7-10-387,11 1-3612,5-6 129,19 6-129,6-7-129,13 4-258,3-1 0,10 4-129,2 0 0,2 1 0,2 1-129,-6 0-129,-5-2 258,-10 2-129,-4 5-129,-12-1 129,-12 7-258,-13-1-645,-4 8-3741,-18 1-387,-3 7-516,-13-8-387</inkml:trace>
  <inkml:trace contextRef="#ctx0" brushRef="#br0" timeOffset="198420.3489">11054 4839 1935,'0'-12'4902,"0"12"-258,0 0 129,0 0-2322,-11-16-774,11 16-387,-15-5-129,15 5-387,-16 0-129,8 3 0,-1-2-258,-1 6-129,3-1 0,7-6-129,-11 22-129,8-9 0,3 3 0,0 9 129,0-3-129,0 2 0,3 3 0,3 3 0,-1-3 0,-1 1 129,1 1-129,0-6 0,-3 2 0,-1-2 0,-1-3 129,0-1-129,-5-5 129,-2-4-129,7-10 129,-15 9-129,7-9 129,8 0-129,-14-4 0,14 4 0,-9-18 0,9 18-129,0-15 129,0 15 0,5-11-129,-5 11 129,17 0 0,-8 3-129,3 8 129,-4 5-129,1 2 129,0 8 0,-3 6-129,-2-5 129,1 2-129,-4 2 258,0-5-258,0-3 129,1-4 0,-2-5 0,2-2 0,0-1 0,-2-11 0,6 13 0,-6-13 0,8 12 0,-8-12 0,13 12 0,0-3-903,-5-9-4128,6 1 258,2-3-903,0-12-258</inkml:trace>
  <inkml:trace contextRef="#ctx0" brushRef="#br0" timeOffset="199783.427">11644 4913 2580,'11'-18'4902,"-11"18"-129,0 0-1290,5-20-774,-5 20-1032,0 0-516,-2 24-129,-9-5-387,2 8-129,-5 8-129,-1 7-129,-2 2 0,3 3 0,-2 1-129,1-2-129,3 0-129,2-8-129,3-6-129,-2-13-516,9 1-3483,0-20-516,0 0-387,-10 0-129</inkml:trace>
  <inkml:trace contextRef="#ctx0" brushRef="#br0" timeOffset="200019.4405">11395 4906 6321,'22'7'5160,"-8"14"-129,1-5-387,5 15-3741,1-1-129,10 14 0,-5-3-387,8 5 0,-3-7-387,2-4-258,4 2-774,-8-16-3483,4-3-516,-3-11-258,0-6-387</inkml:trace>
  <inkml:trace contextRef="#ctx0" brushRef="#br0" timeOffset="200627.4753">11849 4636 8256,'15'-29'5031,"-1"10"-516,5 6 0,4 1-4386,2 7 0,4 5 0,-3 0 0,-4 16-129,-3 4 129,-4 6 0,-3 7 0,-8 2 129,-1 4-129,-3-1 129,-3 8 0,-4-7 258,-1 1-387,1-1 129,-2-7 0,5-1-129,3-6 0,1-5-129,5-4 0,5-5 0,4-7 129,1-4-129,3 0 0,2-6 129,-1-6-129,-1-7 129,-2 1 0,-4-1-129,-1 3 129,-6 0 0,-2 6 0,-3 10-129,0 0 129,-5 5-129,-4 15 0,2 9 0,-1 3 0,-1 11 0,4 12 129,0 2-129,0 3 129,0-4-129,2 5 129,-1-7-129,2-5-129,-1-6 129,-2-16-258,-2 0-129,-4-25-2322,-3 0-2193,-4-12-387,-8-16-387,-12-17-129</inkml:trace>
  <inkml:trace contextRef="#ctx0" brushRef="#br0" timeOffset="201243.5105">8814 3496 7611,'44'14'5160,"-3"-10"-387,3-8-129,17 1-3483,7-14 129,14 7-387,7-8-258,8 2-129,-3-2-129,2 2-129,-4-1-129,-7-4-129,-5 4 0,-13-1-258,-12 5-258,-14-3-1161,-10 16-3225,-16-6 0,-15 6-774,0 0-258</inkml:trace>
  <inkml:trace contextRef="#ctx0" brushRef="#br0" timeOffset="202827.6011">10539 2894 4386,'-10'-2'4773,"3"14"129,-8 5-387,6 22-2451,-11-12-516,4 26-387,-3-5-129,5 12-129,4-1-258,5 1-129,5-2-129,7-5-387,8-4 0,11-13-129,7-14 129,6-11 0,6-11 129,1-10-129,2-16 0,0-8 0,-2-5 129,-8-9-129,-6 0 129,-6 0-258,-12 1 129,-7-2 0,-7-2 0,-14 3 0,-12 0-129,-7 13 0,-11 14 129,-4 8-129,-4 13-129,-1 11-129,7 23-774,0-5-3354,16 20-516,7-10-129,14 1-645</inkml:trace>
  <inkml:trace contextRef="#ctx0" brushRef="#br0" timeOffset="203127.6183">10863 2740 6450,'0'-18'5418,"-10"24"-516,0 24-258,-11 7-3096,-3 22-516,-5 10 0,-4 18-258,-8 14-129,-3 13 129,-1 7-516,0-3 0,3 3-1806,1-23-3612,10-14 0,5-29-516,9-34-516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2-08T14:32:32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9331 16326 903,'14'1'3354,"-14"-1"-129,0 0-1548,21 1 129,-21-1-258,21 2-258,-21-2-258,26 5 0,-15-5-258,6 4-129,-1-2-129,5 2-516,-2-1 387,4 1-387,-2 0 387,5 2-387,-1-1 129,5 1-258,-1 1 258,4 1 0,0-1-129,-1 1 129,2 1-258,0 1 258,-2-1-129,0 0 0,0 0 0,-1 0 0,0 1 0,0 2 0,-1 0 129,0-2-129,-1 6 0,-1-3 0,-1 4 0,1-3 129,-1 2-129,-2-1 129,1 0-129,0 0 129,-3-3-129,2 1 129,-5-3 0,3 2-129,3-2 0,0 1 129,-2-2 0,0 2-129,2-2 0,-2-1 129,2 3-129,1 0 129,-5 0-129,-1 0 0,2 2 0,3-2 129,-3 1-129,1 0 0,-1-3 0,0 2 0,-1-1 0,1-2 0,2 1 129,0 1-129,1 0 129,0-2-129,2 6 129,0-5-129,2 5 0,-2 0 129,-2 0-129,-2-1 0,1 3 129,-2 2-129,0-2 0,-3 3 0,3-2 0,1 2 0,-3-6 0,2 3 0,2-4 129,-2 0-645,8 2-1548,-3-3-2580,-28-11-258,46 16-645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image" Target="NULL"/><Relationship Id="rId18" Type="http://schemas.openxmlformats.org/officeDocument/2006/relationships/customXml" Target="../ink/ink49.xml"/><Relationship Id="rId3" Type="http://schemas.openxmlformats.org/officeDocument/2006/relationships/image" Target="NULL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46.xml"/><Relationship Id="rId17" Type="http://schemas.openxmlformats.org/officeDocument/2006/relationships/image" Target="NULL"/><Relationship Id="rId25" Type="http://schemas.openxmlformats.org/officeDocument/2006/relationships/image" Target="NULL"/><Relationship Id="rId2" Type="http://schemas.openxmlformats.org/officeDocument/2006/relationships/customXml" Target="../ink/ink41.xml"/><Relationship Id="rId16" Type="http://schemas.openxmlformats.org/officeDocument/2006/relationships/customXml" Target="../ink/ink48.xml"/><Relationship Id="rId20" Type="http://schemas.openxmlformats.org/officeDocument/2006/relationships/customXml" Target="../ink/ink5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.xml"/><Relationship Id="rId11" Type="http://schemas.openxmlformats.org/officeDocument/2006/relationships/image" Target="NULL"/><Relationship Id="rId24" Type="http://schemas.openxmlformats.org/officeDocument/2006/relationships/customXml" Target="../ink/ink52.xm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10" Type="http://schemas.openxmlformats.org/officeDocument/2006/relationships/customXml" Target="../ink/ink45.xml"/><Relationship Id="rId19" Type="http://schemas.openxmlformats.org/officeDocument/2006/relationships/image" Target="NULL"/><Relationship Id="rId4" Type="http://schemas.openxmlformats.org/officeDocument/2006/relationships/customXml" Target="../ink/ink42.xml"/><Relationship Id="rId9" Type="http://schemas.openxmlformats.org/officeDocument/2006/relationships/image" Target="NULL"/><Relationship Id="rId14" Type="http://schemas.openxmlformats.org/officeDocument/2006/relationships/customXml" Target="../ink/ink47.xml"/><Relationship Id="rId22" Type="http://schemas.openxmlformats.org/officeDocument/2006/relationships/customXml" Target="../ink/ink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53.xm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customXml" Target="../ink/ink5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63.xml"/><Relationship Id="rId26" Type="http://schemas.openxmlformats.org/officeDocument/2006/relationships/customXml" Target="../ink/ink67.xml"/><Relationship Id="rId39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71.xml"/><Relationship Id="rId7" Type="http://schemas.openxmlformats.org/officeDocument/2006/relationships/image" Target="NULL"/><Relationship Id="rId12" Type="http://schemas.openxmlformats.org/officeDocument/2006/relationships/customXml" Target="../ink/ink60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73.xml"/><Relationship Id="rId2" Type="http://schemas.openxmlformats.org/officeDocument/2006/relationships/customXml" Target="../ink/ink55.xml"/><Relationship Id="rId16" Type="http://schemas.openxmlformats.org/officeDocument/2006/relationships/customXml" Target="../ink/ink62.xml"/><Relationship Id="rId20" Type="http://schemas.openxmlformats.org/officeDocument/2006/relationships/customXml" Target="../ink/ink64.xm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7.xml"/><Relationship Id="rId11" Type="http://schemas.openxmlformats.org/officeDocument/2006/relationships/image" Target="NULL"/><Relationship Id="rId24" Type="http://schemas.openxmlformats.org/officeDocument/2006/relationships/customXml" Target="../ink/ink66.xml"/><Relationship Id="rId32" Type="http://schemas.openxmlformats.org/officeDocument/2006/relationships/customXml" Target="../ink/ink70.xml"/><Relationship Id="rId37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68.xml"/><Relationship Id="rId36" Type="http://schemas.openxmlformats.org/officeDocument/2006/relationships/customXml" Target="../ink/ink72.xml"/><Relationship Id="rId10" Type="http://schemas.openxmlformats.org/officeDocument/2006/relationships/customXml" Target="../ink/ink59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customXml" Target="../ink/ink56.xml"/><Relationship Id="rId9" Type="http://schemas.openxmlformats.org/officeDocument/2006/relationships/image" Target="NULL"/><Relationship Id="rId14" Type="http://schemas.openxmlformats.org/officeDocument/2006/relationships/customXml" Target="../ink/ink61.xml"/><Relationship Id="rId22" Type="http://schemas.openxmlformats.org/officeDocument/2006/relationships/customXml" Target="../ink/ink65.xml"/><Relationship Id="rId27" Type="http://schemas.openxmlformats.org/officeDocument/2006/relationships/image" Target="NULL"/><Relationship Id="rId30" Type="http://schemas.openxmlformats.org/officeDocument/2006/relationships/customXml" Target="../ink/ink69.xml"/><Relationship Id="rId35" Type="http://schemas.openxmlformats.org/officeDocument/2006/relationships/image" Target="NULL"/><Relationship Id="rId8" Type="http://schemas.openxmlformats.org/officeDocument/2006/relationships/customXml" Target="../ink/ink58.xml"/><Relationship Id="rId3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7.xm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7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6.xml"/><Relationship Id="rId5" Type="http://schemas.openxmlformats.org/officeDocument/2006/relationships/image" Target="NULL"/><Relationship Id="rId4" Type="http://schemas.openxmlformats.org/officeDocument/2006/relationships/customXml" Target="../ink/ink75.xml"/><Relationship Id="rId9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81.xm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83.xml"/><Relationship Id="rId17" Type="http://schemas.openxmlformats.org/officeDocument/2006/relationships/image" Target="NULL"/><Relationship Id="rId2" Type="http://schemas.openxmlformats.org/officeDocument/2006/relationships/customXml" Target="../ink/ink78.xml"/><Relationship Id="rId16" Type="http://schemas.openxmlformats.org/officeDocument/2006/relationships/customXml" Target="../ink/ink8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0.xm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customXml" Target="../ink/ink82.xml"/><Relationship Id="rId4" Type="http://schemas.openxmlformats.org/officeDocument/2006/relationships/customXml" Target="../ink/ink79.xml"/><Relationship Id="rId9" Type="http://schemas.openxmlformats.org/officeDocument/2006/relationships/image" Target="NULL"/><Relationship Id="rId14" Type="http://schemas.openxmlformats.org/officeDocument/2006/relationships/customXml" Target="../ink/ink8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8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9.xml"/><Relationship Id="rId26" Type="http://schemas.openxmlformats.org/officeDocument/2006/relationships/customXml" Target="../ink/ink12.xml"/><Relationship Id="rId21" Type="http://schemas.openxmlformats.org/officeDocument/2006/relationships/image" Target="NULL"/><Relationship Id="rId34" Type="http://schemas.openxmlformats.org/officeDocument/2006/relationships/customXml" Target="../ink/ink15.xml"/><Relationship Id="rId42" Type="http://schemas.openxmlformats.org/officeDocument/2006/relationships/customXml" Target="../ink/ink18.xml"/><Relationship Id="rId47" Type="http://schemas.openxmlformats.org/officeDocument/2006/relationships/image" Target="NULL"/><Relationship Id="rId50" Type="http://schemas.openxmlformats.org/officeDocument/2006/relationships/customXml" Target="../ink/ink21.xml"/><Relationship Id="rId55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1" Type="http://schemas.openxmlformats.org/officeDocument/2006/relationships/image" Target="NULL"/><Relationship Id="rId24" Type="http://schemas.openxmlformats.org/officeDocument/2006/relationships/customXml" Target="../ink/ink11.xml"/><Relationship Id="rId32" Type="http://schemas.openxmlformats.org/officeDocument/2006/relationships/customXml" Target="../ink/ink14.xml"/><Relationship Id="rId37" Type="http://schemas.openxmlformats.org/officeDocument/2006/relationships/image" Target="NULL"/><Relationship Id="rId45" Type="http://schemas.openxmlformats.org/officeDocument/2006/relationships/image" Target="NULL"/><Relationship Id="rId53" Type="http://schemas.openxmlformats.org/officeDocument/2006/relationships/image" Target="NULL"/><Relationship Id="rId58" Type="http://schemas.openxmlformats.org/officeDocument/2006/relationships/customXml" Target="../ink/ink25.xm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13.xml"/><Relationship Id="rId36" Type="http://schemas.openxmlformats.org/officeDocument/2006/relationships/customXml" Target="../ink/ink16.xml"/><Relationship Id="rId49" Type="http://schemas.openxmlformats.org/officeDocument/2006/relationships/image" Target="NULL"/><Relationship Id="rId57" Type="http://schemas.openxmlformats.org/officeDocument/2006/relationships/image" Target="NULL"/><Relationship Id="rId10" Type="http://schemas.openxmlformats.org/officeDocument/2006/relationships/customXml" Target="../ink/ink5.xml"/><Relationship Id="rId31" Type="http://schemas.openxmlformats.org/officeDocument/2006/relationships/image" Target="NULL"/><Relationship Id="rId52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NULL"/><Relationship Id="rId14" Type="http://schemas.openxmlformats.org/officeDocument/2006/relationships/customXml" Target="../ink/ink7.xml"/><Relationship Id="rId22" Type="http://schemas.openxmlformats.org/officeDocument/2006/relationships/customXml" Target="../ink/ink10.xml"/><Relationship Id="rId27" Type="http://schemas.openxmlformats.org/officeDocument/2006/relationships/image" Target="NULL"/><Relationship Id="rId35" Type="http://schemas.openxmlformats.org/officeDocument/2006/relationships/image" Target="NULL"/><Relationship Id="rId48" Type="http://schemas.openxmlformats.org/officeDocument/2006/relationships/customXml" Target="../ink/ink20.xml"/><Relationship Id="rId56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customXml" Target="../ink/ink6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17.xml"/><Relationship Id="rId46" Type="http://schemas.openxmlformats.org/officeDocument/2006/relationships/customXml" Target="../ink/ink19.xml"/><Relationship Id="rId59" Type="http://schemas.openxmlformats.org/officeDocument/2006/relationships/image" Target="NULL"/><Relationship Id="rId41" Type="http://schemas.openxmlformats.org/officeDocument/2006/relationships/image" Target="NULL"/><Relationship Id="rId54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iscv.org/" TargetMode="External"/><Relationship Id="rId2" Type="http://schemas.openxmlformats.org/officeDocument/2006/relationships/hyperlink" Target="http://en.wikipedia.org/wiki/ARM%20architectur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5" Type="http://schemas.openxmlformats.org/officeDocument/2006/relationships/image" Target="NULL"/><Relationship Id="rId4" Type="http://schemas.openxmlformats.org/officeDocument/2006/relationships/customXml" Target="../ink/ink2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.xml"/><Relationship Id="rId13" Type="http://schemas.openxmlformats.org/officeDocument/2006/relationships/image" Target="NULL"/><Relationship Id="rId18" Type="http://schemas.openxmlformats.org/officeDocument/2006/relationships/customXml" Target="../ink/ink37.xml"/><Relationship Id="rId3" Type="http://schemas.openxmlformats.org/officeDocument/2006/relationships/image" Target="NULL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34.xml"/><Relationship Id="rId17" Type="http://schemas.openxmlformats.org/officeDocument/2006/relationships/image" Target="NULL"/><Relationship Id="rId2" Type="http://schemas.openxmlformats.org/officeDocument/2006/relationships/customXml" Target="../ink/ink29.xml"/><Relationship Id="rId16" Type="http://schemas.openxmlformats.org/officeDocument/2006/relationships/customXml" Target="../ink/ink36.xml"/><Relationship Id="rId20" Type="http://schemas.openxmlformats.org/officeDocument/2006/relationships/customXml" Target="../ink/ink3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10" Type="http://schemas.openxmlformats.org/officeDocument/2006/relationships/customXml" Target="../ink/ink33.xml"/><Relationship Id="rId19" Type="http://schemas.openxmlformats.org/officeDocument/2006/relationships/image" Target="NULL"/><Relationship Id="rId4" Type="http://schemas.openxmlformats.org/officeDocument/2006/relationships/customXml" Target="../ink/ink30.xml"/><Relationship Id="rId9" Type="http://schemas.openxmlformats.org/officeDocument/2006/relationships/image" Target="NULL"/><Relationship Id="rId14" Type="http://schemas.openxmlformats.org/officeDocument/2006/relationships/customXml" Target="../ink/ink35.xml"/><Relationship Id="rId22" Type="http://schemas.openxmlformats.org/officeDocument/2006/relationships/customXml" Target="../ink/ink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Abstract </a:t>
            </a:r>
            <a:r>
              <a:rPr lang="en-US" dirty="0" smtClean="0"/>
              <a:t>Interpretation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does javac say to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static void </a:t>
            </a:r>
            <a:r>
              <a:rPr lang="en-US" sz="2000" dirty="0" smtClean="0"/>
              <a:t>test(int p) {</a:t>
            </a:r>
          </a:p>
          <a:p>
            <a:pPr marL="0" indent="0">
              <a:buNone/>
            </a:pPr>
            <a:r>
              <a:rPr lang="en-US" sz="2000" b="1" dirty="0" smtClean="0"/>
              <a:t>	int </a:t>
            </a:r>
            <a:r>
              <a:rPr lang="en-US" sz="2000" dirty="0"/>
              <a:t>n;</a:t>
            </a:r>
          </a:p>
          <a:p>
            <a:pPr marL="0" indent="0">
              <a:buNone/>
            </a:pPr>
            <a:r>
              <a:rPr lang="en-US" sz="2000" dirty="0"/>
              <a:t>	p = p - 1;</a:t>
            </a:r>
          </a:p>
          <a:p>
            <a:pPr marL="0" indent="0">
              <a:buNone/>
            </a:pPr>
            <a:r>
              <a:rPr lang="en-US" sz="2000" dirty="0"/>
              <a:t>	if (p &gt; 0) {</a:t>
            </a:r>
          </a:p>
          <a:p>
            <a:pPr marL="0" indent="0">
              <a:buNone/>
            </a:pPr>
            <a:r>
              <a:rPr lang="en-US" sz="2000" dirty="0"/>
              <a:t>	    n = 100;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System.out.println(“Hello!”);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if (p &gt; 0) {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</a:t>
            </a:r>
            <a:r>
              <a:rPr lang="en-US" sz="2000" b="1" dirty="0" smtClean="0"/>
              <a:t>while</a:t>
            </a:r>
            <a:r>
              <a:rPr lang="en-US" sz="2000" dirty="0" smtClean="0"/>
              <a:t> </a:t>
            </a:r>
            <a:r>
              <a:rPr lang="en-US" sz="2000" dirty="0"/>
              <a:t>(n != 0) {</a:t>
            </a:r>
          </a:p>
          <a:p>
            <a:pPr marL="0" indent="0">
              <a:buNone/>
            </a:pPr>
            <a:r>
              <a:rPr lang="en-US" sz="2000" dirty="0"/>
              <a:t>	    </a:t>
            </a:r>
            <a:r>
              <a:rPr lang="en-US" sz="2000" dirty="0" smtClean="0"/>
              <a:t>    System.out.println(n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	    </a:t>
            </a:r>
            <a:r>
              <a:rPr lang="en-US" sz="2000" dirty="0" smtClean="0"/>
              <a:t>    n </a:t>
            </a:r>
            <a:r>
              <a:rPr lang="en-US" sz="2000" dirty="0"/>
              <a:t>= n - p;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                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5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Initialization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066800"/>
            <a:ext cx="57150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70C0"/>
                </a:solidFill>
                <a:sym typeface="Symbol"/>
              </a:rPr>
              <a:t>T indicates presence of flow from states where variable was not </a:t>
            </a:r>
            <a:r>
              <a:rPr lang="en-US" sz="2200" dirty="0" smtClean="0">
                <a:solidFill>
                  <a:srgbClr val="0070C0"/>
                </a:solidFill>
                <a:sym typeface="Symbol"/>
              </a:rPr>
              <a:t>initialized: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US" sz="2200" dirty="0" smtClean="0">
                <a:solidFill>
                  <a:srgbClr val="0070C0"/>
                </a:solidFill>
              </a:rPr>
              <a:t>If variable is </a:t>
            </a:r>
            <a:r>
              <a:rPr lang="en-US" sz="2200" b="1" dirty="0" smtClean="0">
                <a:solidFill>
                  <a:srgbClr val="0070C0"/>
                </a:solidFill>
              </a:rPr>
              <a:t>possibly uninitialized</a:t>
            </a:r>
            <a:r>
              <a:rPr lang="en-US" sz="2200" dirty="0" smtClean="0">
                <a:solidFill>
                  <a:srgbClr val="0070C0"/>
                </a:solidFill>
              </a:rPr>
              <a:t>, we use T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Otherwise (initialized, or unreachable): </a:t>
            </a:r>
            <a:r>
              <a:rPr lang="en-US" sz="2200" b="1" dirty="0" smtClean="0">
                <a:solidFill>
                  <a:srgbClr val="0070C0"/>
                </a:solidFill>
                <a:sym typeface="Symbol"/>
              </a:rPr>
              <a:t>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884237"/>
            <a:ext cx="3962400" cy="5897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class</a:t>
            </a:r>
            <a:r>
              <a:rPr lang="en-US" sz="2000" dirty="0" smtClean="0"/>
              <a:t> Test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</a:t>
            </a:r>
            <a:r>
              <a:rPr lang="en-US" sz="2000" b="1" dirty="0" smtClean="0"/>
              <a:t>static void </a:t>
            </a:r>
            <a:r>
              <a:rPr lang="en-US" sz="2000" dirty="0" smtClean="0"/>
              <a:t>test(</a:t>
            </a:r>
            <a:r>
              <a:rPr lang="en-US" sz="2000" dirty="0" err="1" smtClean="0"/>
              <a:t>int</a:t>
            </a:r>
            <a:r>
              <a:rPr lang="en-US" sz="2000" dirty="0" smtClean="0"/>
              <a:t> p)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smtClean="0"/>
              <a:t>n;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p = p - 1;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if (p &gt; 0)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    n = 100;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else</a:t>
            </a:r>
            <a:r>
              <a:rPr lang="en-US" sz="2000" dirty="0" smtClean="0"/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    n = -100;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while</a:t>
            </a:r>
            <a:r>
              <a:rPr lang="en-US" sz="2000" dirty="0" smtClean="0"/>
              <a:t> (n != 0)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    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(n);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    n = n - p;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grpSp>
        <p:nvGrpSpPr>
          <p:cNvPr id="169" name="Group 168"/>
          <p:cNvGrpSpPr/>
          <p:nvPr/>
        </p:nvGrpSpPr>
        <p:grpSpPr>
          <a:xfrm>
            <a:off x="5258520" y="2856360"/>
            <a:ext cx="2894880" cy="3163440"/>
            <a:chOff x="5258520" y="3008760"/>
            <a:chExt cx="2513880" cy="278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62" name="Ink 61"/>
                <p14:cNvContentPartPr/>
                <p14:nvPr/>
              </p14:nvContentPartPr>
              <p14:xfrm>
                <a:off x="6330960" y="3008760"/>
                <a:ext cx="134640" cy="726480"/>
              </p14:xfrm>
            </p:contentPart>
          </mc:Choice>
          <mc:Fallback xmlns="">
            <p:pic>
              <p:nvPicPr>
                <p:cNvPr id="62" name="Ink 61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20001" y="2997364"/>
                  <a:ext cx="156871" cy="75022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8" name="Ink 87"/>
                <p14:cNvContentPartPr/>
                <p14:nvPr/>
              </p14:nvContentPartPr>
              <p14:xfrm>
                <a:off x="6635520" y="3240960"/>
                <a:ext cx="1136880" cy="792360"/>
              </p14:xfrm>
            </p:contentPart>
          </mc:Choice>
          <mc:Fallback xmlns="">
            <p:pic>
              <p:nvPicPr>
                <p:cNvPr id="88" name="Ink 87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624579" y="3228292"/>
                  <a:ext cx="1161574" cy="81516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1" name="Ink 110"/>
                <p14:cNvContentPartPr/>
                <p14:nvPr/>
              </p14:nvContentPartPr>
              <p14:xfrm>
                <a:off x="6449760" y="3781680"/>
                <a:ext cx="504360" cy="493560"/>
              </p14:xfrm>
            </p:contentPart>
          </mc:Choice>
          <mc:Fallback xmlns="">
            <p:pic>
              <p:nvPicPr>
                <p:cNvPr id="111" name="Ink 110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437260" y="3769333"/>
                  <a:ext cx="529672" cy="51888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2" name="Ink 111"/>
                <p14:cNvContentPartPr/>
                <p14:nvPr/>
              </p14:nvContentPartPr>
              <p14:xfrm>
                <a:off x="5737680" y="3781680"/>
                <a:ext cx="554040" cy="555480"/>
              </p14:xfrm>
            </p:contentPart>
          </mc:Choice>
          <mc:Fallback xmlns="">
            <p:pic>
              <p:nvPicPr>
                <p:cNvPr id="112" name="Ink 111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725486" y="3769336"/>
                  <a:ext cx="577802" cy="58016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3" name="Ink 112"/>
                <p14:cNvContentPartPr/>
                <p14:nvPr/>
              </p14:nvContentPartPr>
              <p14:xfrm>
                <a:off x="5265720" y="3731280"/>
                <a:ext cx="607320" cy="290160"/>
              </p14:xfrm>
            </p:contentPart>
          </mc:Choice>
          <mc:Fallback xmlns="">
            <p:pic>
              <p:nvPicPr>
                <p:cNvPr id="113" name="Ink 112"/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252905" y="3717357"/>
                  <a:ext cx="633888" cy="3132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5" name="Ink 114"/>
                <p14:cNvContentPartPr/>
                <p14:nvPr/>
              </p14:nvContentPartPr>
              <p14:xfrm>
                <a:off x="5258520" y="4557120"/>
                <a:ext cx="2481120" cy="1234080"/>
              </p14:xfrm>
            </p:contentPart>
          </mc:Choice>
          <mc:Fallback xmlns="">
            <p:pic>
              <p:nvPicPr>
                <p:cNvPr id="115" name="Ink 114"/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249455" y="4545406"/>
                  <a:ext cx="2504878" cy="12594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9" name="Ink 118"/>
                <p14:cNvContentPartPr/>
                <p14:nvPr/>
              </p14:nvContentPartPr>
              <p14:xfrm>
                <a:off x="5799600" y="4382880"/>
                <a:ext cx="405360" cy="404640"/>
              </p14:xfrm>
            </p:contentPart>
          </mc:Choice>
          <mc:Fallback xmlns="">
            <p:pic>
              <p:nvPicPr>
                <p:cNvPr id="119" name="Ink 118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88036" y="4372115"/>
                  <a:ext cx="430050" cy="4287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3" name="Ink 122"/>
                <p14:cNvContentPartPr/>
                <p14:nvPr/>
              </p14:nvContentPartPr>
              <p14:xfrm>
                <a:off x="5569560" y="4635240"/>
                <a:ext cx="0" cy="132840"/>
              </p14:xfrm>
            </p:contentPart>
          </mc:Choice>
          <mc:Fallback xmlns="">
            <p:pic>
              <p:nvPicPr>
                <p:cNvPr id="123" name="Ink 122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0" y="0"/>
                  <a:ext cx="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1" name="Ink 130"/>
                <p14:cNvContentPartPr/>
                <p14:nvPr/>
              </p14:nvContentPartPr>
              <p14:xfrm>
                <a:off x="6460200" y="4334640"/>
                <a:ext cx="421200" cy="457200"/>
              </p14:xfrm>
            </p:contentPart>
          </mc:Choice>
          <mc:Fallback xmlns="">
            <p:pic>
              <p:nvPicPr>
                <p:cNvPr id="131" name="Ink 130"/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447380" y="4322925"/>
                  <a:ext cx="444965" cy="481896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2" name="Ink 161"/>
              <p14:cNvContentPartPr/>
              <p14:nvPr/>
            </p14:nvContentPartPr>
            <p14:xfrm>
              <a:off x="4465175" y="2838695"/>
              <a:ext cx="2976480" cy="311400"/>
            </p14:xfrm>
          </p:contentPart>
        </mc:Choice>
        <mc:Fallback xmlns="">
          <p:pic>
            <p:nvPicPr>
              <p:cNvPr id="162" name="Ink 16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52575" y="2826095"/>
                <a:ext cx="300276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5" name="Ink 174"/>
              <p14:cNvContentPartPr/>
              <p14:nvPr/>
            </p14:nvContentPartPr>
            <p14:xfrm>
              <a:off x="6766655" y="2686055"/>
              <a:ext cx="655920" cy="187200"/>
            </p14:xfrm>
          </p:contentPart>
        </mc:Choice>
        <mc:Fallback xmlns="">
          <p:pic>
            <p:nvPicPr>
              <p:cNvPr id="175" name="Ink 17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54775" y="2673815"/>
                <a:ext cx="681480" cy="212400"/>
              </a:xfrm>
              <a:prstGeom prst="rect">
                <a:avLst/>
              </a:prstGeom>
            </p:spPr>
          </p:pic>
        </mc:Fallback>
      </mc:AlternateContent>
      <p:sp>
        <p:nvSpPr>
          <p:cNvPr id="190" name="Content Placeholder 2"/>
          <p:cNvSpPr txBox="1">
            <a:spLocks/>
          </p:cNvSpPr>
          <p:nvPr/>
        </p:nvSpPr>
        <p:spPr>
          <a:xfrm>
            <a:off x="961292" y="6087334"/>
            <a:ext cx="6667017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dirty="0" smtClean="0">
                <a:solidFill>
                  <a:srgbClr val="0070C0"/>
                </a:solidFill>
                <a:sym typeface="Symbol"/>
              </a:rPr>
              <a:t>If </a:t>
            </a:r>
            <a:r>
              <a:rPr lang="en-US" sz="2200" dirty="0" err="1" smtClean="0">
                <a:solidFill>
                  <a:srgbClr val="0070C0"/>
                </a:solidFill>
                <a:sym typeface="Symbol"/>
              </a:rPr>
              <a:t>var</a:t>
            </a:r>
            <a:r>
              <a:rPr lang="en-US" sz="2200" dirty="0" smtClean="0">
                <a:solidFill>
                  <a:srgbClr val="0070C0"/>
                </a:solidFill>
                <a:sym typeface="Symbol"/>
              </a:rPr>
              <a:t> occurs anywhere but left-hand side</a:t>
            </a:r>
            <a:br>
              <a:rPr lang="en-US" sz="2200" dirty="0" smtClean="0">
                <a:solidFill>
                  <a:srgbClr val="0070C0"/>
                </a:solidFill>
                <a:sym typeface="Symbol"/>
              </a:rPr>
            </a:br>
            <a:r>
              <a:rPr lang="en-US" sz="2200" dirty="0" smtClean="0">
                <a:solidFill>
                  <a:srgbClr val="0070C0"/>
                </a:solidFill>
                <a:sym typeface="Symbol"/>
              </a:rPr>
              <a:t>of assignment and has value T, report error</a:t>
            </a:r>
            <a:endParaRPr lang="en-US" sz="2200" b="1" dirty="0" smtClean="0">
              <a:solidFill>
                <a:srgbClr val="0070C0"/>
              </a:solidFill>
              <a:sym typeface="Symbol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" name="Ink 4"/>
              <p14:cNvContentPartPr/>
              <p14:nvPr/>
            </p14:nvContentPartPr>
            <p14:xfrm>
              <a:off x="1911600" y="1755000"/>
              <a:ext cx="7101000" cy="4859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900800" y="1749600"/>
                <a:ext cx="7114320" cy="486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40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of Initialization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Domain: for each variable, for each program point:	</a:t>
            </a:r>
            <a:br>
              <a:rPr lang="en-US" dirty="0" smtClean="0"/>
            </a:br>
            <a:r>
              <a:rPr lang="en-US" dirty="0" smtClean="0"/>
              <a:t>D = {</a:t>
            </a:r>
            <a:r>
              <a:rPr lang="en-US" b="1" dirty="0" smtClean="0">
                <a:solidFill>
                  <a:prstClr val="black"/>
                </a:solidFill>
                <a:sym typeface="Symbol"/>
              </a:rPr>
              <a:t></a:t>
            </a:r>
            <a:r>
              <a:rPr lang="en-US" dirty="0" smtClean="0">
                <a:sym typeface="Symbol"/>
              </a:rPr>
              <a:t>,T}</a:t>
            </a:r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At program entry, local variables: T ;  parameters: </a:t>
            </a:r>
            <a:r>
              <a:rPr lang="en-US" b="1" dirty="0">
                <a:solidFill>
                  <a:prstClr val="black"/>
                </a:solidFill>
                <a:sym typeface="Symbol"/>
              </a:rPr>
              <a:t></a:t>
            </a:r>
            <a:endParaRPr lang="en-US" dirty="0" smtClean="0">
              <a:solidFill>
                <a:prstClr val="black"/>
              </a:solidFill>
              <a:sym typeface="Symbol"/>
            </a:endParaRPr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At other program points: each variable:</a:t>
            </a:r>
            <a:r>
              <a:rPr lang="en-US" b="1" dirty="0">
                <a:solidFill>
                  <a:prstClr val="black"/>
                </a:solidFill>
                <a:sym typeface="Symbol"/>
              </a:rPr>
              <a:t> 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An assignment   x = e  sets variable x to </a:t>
            </a:r>
            <a:r>
              <a:rPr lang="en-US" b="1" dirty="0" smtClean="0">
                <a:solidFill>
                  <a:prstClr val="black"/>
                </a:solidFill>
                <a:sym typeface="Symbol"/>
              </a:rPr>
              <a:t></a:t>
            </a:r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lub (join,    ) of any value with T gives T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sym typeface="Symbol"/>
              </a:rPr>
              <a:t>uninitialized values are contagious along paths</a:t>
            </a:r>
          </a:p>
          <a:p>
            <a:pPr lvl="1"/>
            <a:r>
              <a:rPr lang="en-US" b="1" dirty="0" smtClean="0">
                <a:solidFill>
                  <a:prstClr val="black"/>
                </a:solidFill>
                <a:sym typeface="Symbol"/>
              </a:rPr>
              <a:t>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value for x means there is definitely no possibility for accessing uninitialized value of 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130120" y="4384080"/>
              <a:ext cx="154080" cy="216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8600" y="4369680"/>
                <a:ext cx="17928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7359480" y="4286880"/>
              <a:ext cx="1393200" cy="2847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53720" y="4271760"/>
                <a:ext cx="1407600" cy="31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49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initialization analysis Ex.1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int</a:t>
            </a:r>
            <a:r>
              <a:rPr lang="en-US" dirty="0" smtClean="0"/>
              <a:t> n;</a:t>
            </a:r>
          </a:p>
          <a:p>
            <a:pPr marL="0" indent="0">
              <a:buNone/>
            </a:pPr>
            <a:r>
              <a:rPr lang="en-US" dirty="0" smtClean="0"/>
              <a:t>p </a:t>
            </a:r>
            <a:r>
              <a:rPr lang="en-US" dirty="0"/>
              <a:t>= p - 1;</a:t>
            </a:r>
          </a:p>
          <a:p>
            <a:pPr marL="0" indent="0">
              <a:buNone/>
            </a:pPr>
            <a:r>
              <a:rPr lang="en-US" b="1" dirty="0" smtClean="0"/>
              <a:t>if </a:t>
            </a:r>
            <a:r>
              <a:rPr lang="en-US" dirty="0"/>
              <a:t>(p &gt; 0)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n = 100;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while </a:t>
            </a:r>
            <a:r>
              <a:rPr lang="en-US" dirty="0"/>
              <a:t>(n != 0)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 </a:t>
            </a:r>
            <a:r>
              <a:rPr lang="en-US" dirty="0"/>
              <a:t>= n - p;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initialization analysis Ex.2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int</a:t>
            </a:r>
            <a:r>
              <a:rPr lang="en-US" dirty="0" smtClean="0"/>
              <a:t> n;</a:t>
            </a:r>
          </a:p>
          <a:p>
            <a:pPr marL="0" indent="0">
              <a:buNone/>
            </a:pPr>
            <a:r>
              <a:rPr lang="en-US" dirty="0" smtClean="0"/>
              <a:t>p </a:t>
            </a:r>
            <a:r>
              <a:rPr lang="en-US" dirty="0"/>
              <a:t>= p - 1;</a:t>
            </a:r>
          </a:p>
          <a:p>
            <a:pPr marL="0" indent="0">
              <a:buNone/>
            </a:pPr>
            <a:r>
              <a:rPr lang="en-US" b="1" dirty="0" smtClean="0"/>
              <a:t>if </a:t>
            </a:r>
            <a:r>
              <a:rPr lang="en-US" dirty="0"/>
              <a:t>(p &gt; 0)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n = 100;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b="1" dirty="0" smtClean="0"/>
              <a:t>if </a:t>
            </a:r>
            <a:r>
              <a:rPr lang="en-US" dirty="0" smtClean="0"/>
              <a:t>(p &gt; 0)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n </a:t>
            </a:r>
            <a:r>
              <a:rPr lang="en-US" dirty="0"/>
              <a:t>= n - 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30" y="1219200"/>
            <a:ext cx="8229600" cy="1143000"/>
          </a:xfrm>
        </p:spPr>
        <p:txBody>
          <a:bodyPr/>
          <a:lstStyle/>
          <a:p>
            <a:r>
              <a:rPr lang="en-US" dirty="0" smtClean="0"/>
              <a:t>Liveness Analysis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/>
              <p14:cNvContentPartPr/>
              <p14:nvPr/>
            </p14:nvContentPartPr>
            <p14:xfrm>
              <a:off x="1414570" y="4809057"/>
              <a:ext cx="793080" cy="1360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2690" y="4795017"/>
                <a:ext cx="81900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Ink 63"/>
              <p14:cNvContentPartPr/>
              <p14:nvPr/>
            </p14:nvContentPartPr>
            <p14:xfrm>
              <a:off x="5517095" y="4762895"/>
              <a:ext cx="753480" cy="15696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5215" y="4748135"/>
                <a:ext cx="78012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9" name="Ink 78"/>
              <p14:cNvContentPartPr/>
              <p14:nvPr/>
            </p14:nvContentPartPr>
            <p14:xfrm>
              <a:off x="6417455" y="4785935"/>
              <a:ext cx="787680" cy="15768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08815" y="4770815"/>
                <a:ext cx="811800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9" name="Ink 88"/>
              <p14:cNvContentPartPr/>
              <p14:nvPr/>
            </p14:nvContentPartPr>
            <p14:xfrm>
              <a:off x="1995250" y="5124057"/>
              <a:ext cx="558685" cy="180638"/>
            </p14:xfrm>
          </p:contentPart>
        </mc:Choice>
        <mc:Fallback xmlns="">
          <p:pic>
            <p:nvPicPr>
              <p:cNvPr id="89" name="Ink 8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81931" y="5116141"/>
                <a:ext cx="583163" cy="2022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4" name="Ink 93"/>
              <p14:cNvContentPartPr/>
              <p14:nvPr/>
            </p14:nvContentPartPr>
            <p14:xfrm>
              <a:off x="2155775" y="5638800"/>
              <a:ext cx="221040" cy="270360"/>
            </p14:xfrm>
          </p:contentPart>
        </mc:Choice>
        <mc:Fallback xmlns="">
          <p:pic>
            <p:nvPicPr>
              <p:cNvPr id="94" name="Ink 9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1735" y="5625120"/>
                <a:ext cx="24948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8" name="Ink 97"/>
              <p14:cNvContentPartPr/>
              <p14:nvPr/>
            </p14:nvContentPartPr>
            <p14:xfrm>
              <a:off x="496175" y="5821320"/>
              <a:ext cx="1744560" cy="45720"/>
            </p14:xfrm>
          </p:contentPart>
        </mc:Choice>
        <mc:Fallback xmlns="">
          <p:pic>
            <p:nvPicPr>
              <p:cNvPr id="98" name="Ink 9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7175" y="5808000"/>
                <a:ext cx="175716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" name="Ink 102"/>
              <p14:cNvContentPartPr/>
              <p14:nvPr/>
            </p14:nvContentPartPr>
            <p14:xfrm>
              <a:off x="512735" y="4734897"/>
              <a:ext cx="4851720" cy="270638"/>
            </p14:xfrm>
          </p:contentPart>
        </mc:Choice>
        <mc:Fallback xmlns="">
          <p:pic>
            <p:nvPicPr>
              <p:cNvPr id="103" name="Ink 10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9855" y="4719782"/>
                <a:ext cx="4869360" cy="2943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4" name="Ink 103"/>
              <p14:cNvContentPartPr/>
              <p14:nvPr/>
            </p14:nvContentPartPr>
            <p14:xfrm>
              <a:off x="8837015" y="5568935"/>
              <a:ext cx="11880" cy="43380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31975" y="5556335"/>
                <a:ext cx="3132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7" name="Ink 106"/>
              <p14:cNvContentPartPr/>
              <p14:nvPr/>
            </p14:nvContentPartPr>
            <p14:xfrm>
              <a:off x="7392695" y="5822015"/>
              <a:ext cx="1264320" cy="50760"/>
            </p14:xfrm>
          </p:contentPart>
        </mc:Choice>
        <mc:Fallback xmlns="">
          <p:pic>
            <p:nvPicPr>
              <p:cNvPr id="107" name="Ink 10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384775" y="5809055"/>
                <a:ext cx="1285920" cy="77400"/>
              </a:xfrm>
              <a:prstGeom prst="rect">
                <a:avLst/>
              </a:prstGeom>
            </p:spPr>
          </p:pic>
        </mc:Fallback>
      </mc:AlternateContent>
      <p:sp>
        <p:nvSpPr>
          <p:cNvPr id="129" name="Rectangle 128"/>
          <p:cNvSpPr/>
          <p:nvPr/>
        </p:nvSpPr>
        <p:spPr>
          <a:xfrm>
            <a:off x="1015634" y="5909160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dead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135261" y="5528860"/>
            <a:ext cx="544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live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746513" y="6041371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dead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962272" y="4311666"/>
            <a:ext cx="973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last use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676400" y="3962400"/>
            <a:ext cx="14588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first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initialization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" name="Ink 3"/>
              <p14:cNvContentPartPr/>
              <p14:nvPr/>
            </p14:nvContentPartPr>
            <p14:xfrm>
              <a:off x="1143455" y="4870257"/>
              <a:ext cx="209520" cy="180278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29775" y="4860182"/>
                <a:ext cx="235800" cy="2054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" name="Ink 4"/>
              <p14:cNvContentPartPr/>
              <p14:nvPr/>
            </p14:nvContentPartPr>
            <p14:xfrm>
              <a:off x="2162255" y="4796817"/>
              <a:ext cx="105120" cy="133118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51095" y="4783505"/>
                <a:ext cx="129960" cy="1601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" name="Ink 5"/>
              <p14:cNvContentPartPr/>
              <p14:nvPr/>
            </p14:nvContentPartPr>
            <p14:xfrm>
              <a:off x="3184295" y="4734897"/>
              <a:ext cx="5713920" cy="425798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70975" y="4721580"/>
                <a:ext cx="5742720" cy="454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" name="Ink 6"/>
              <p14:cNvContentPartPr/>
              <p14:nvPr/>
            </p14:nvContentPartPr>
            <p14:xfrm>
              <a:off x="406175" y="5007057"/>
              <a:ext cx="77400" cy="101078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3935" y="4997345"/>
                <a:ext cx="102600" cy="1233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" name="Ink 7"/>
              <p14:cNvContentPartPr/>
              <p14:nvPr/>
            </p14:nvContentPartPr>
            <p14:xfrm>
              <a:off x="2310215" y="4928217"/>
              <a:ext cx="107280" cy="78398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298695" y="4915630"/>
                <a:ext cx="131040" cy="103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" name="Ink 8"/>
              <p14:cNvContentPartPr/>
              <p14:nvPr/>
            </p14:nvContentPartPr>
            <p14:xfrm>
              <a:off x="399335" y="5638882"/>
              <a:ext cx="202680" cy="298358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6375" y="5626631"/>
                <a:ext cx="227880" cy="3239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" name="Ink 9"/>
              <p14:cNvContentPartPr/>
              <p14:nvPr/>
            </p14:nvContentPartPr>
            <p14:xfrm>
              <a:off x="6023255" y="5064657"/>
              <a:ext cx="1500480" cy="944918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014975" y="5050618"/>
                <a:ext cx="1522080" cy="972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" name="Ink 10"/>
              <p14:cNvContentPartPr/>
              <p14:nvPr/>
            </p14:nvContentPartPr>
            <p14:xfrm>
              <a:off x="8644775" y="5809415"/>
              <a:ext cx="132840" cy="1335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631780" y="5797535"/>
                <a:ext cx="160274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6" name="Ink 15"/>
              <p14:cNvContentPartPr/>
              <p14:nvPr/>
            </p14:nvContentPartPr>
            <p14:xfrm>
              <a:off x="4190855" y="5087697"/>
              <a:ext cx="578160" cy="661598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176095" y="5072579"/>
                <a:ext cx="600840" cy="689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" name="Ink 19"/>
              <p14:cNvContentPartPr/>
              <p14:nvPr/>
            </p14:nvContentPartPr>
            <p14:xfrm>
              <a:off x="4684055" y="5631215"/>
              <a:ext cx="1481400" cy="565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673255" y="5616455"/>
                <a:ext cx="1504080" cy="84600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Rectangle 40"/>
          <p:cNvSpPr/>
          <p:nvPr/>
        </p:nvSpPr>
        <p:spPr>
          <a:xfrm>
            <a:off x="5011634" y="5695890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dead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39073" y="5526270"/>
            <a:ext cx="544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live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871239" y="2743200"/>
            <a:ext cx="7839956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Variable is dead if its current value will not be used in the future.</a:t>
            </a:r>
            <a:br>
              <a:rPr lang="en-US" sz="22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</a:b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If there are no uses before it is reassigned or the execution ends, then the variable 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is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surely dead 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at a given 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point.</a:t>
            </a:r>
          </a:p>
        </p:txBody>
      </p:sp>
    </p:spTree>
    <p:extLst>
      <p:ext uri="{BB962C8B-B14F-4D97-AF65-F5344CB8AC3E}">
        <p14:creationId xmlns:p14="http://schemas.microsoft.com/office/powerpoint/2010/main" val="42183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4680"/>
            <a:ext cx="3962400" cy="944562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219200"/>
            <a:ext cx="25908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x = y + x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(x &gt; y)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2658815" y="1733375"/>
              <a:ext cx="2360880" cy="7844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3695" y="1717895"/>
                <a:ext cx="2392200" cy="81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/>
              <p14:cNvContentPartPr/>
              <p14:nvPr/>
            </p14:nvContentPartPr>
            <p14:xfrm>
              <a:off x="3021695" y="2181215"/>
              <a:ext cx="0" cy="21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216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itle 1"/>
          <p:cNvSpPr txBox="1">
            <a:spLocks/>
          </p:cNvSpPr>
          <p:nvPr/>
        </p:nvSpPr>
        <p:spPr>
          <a:xfrm>
            <a:off x="609600" y="4270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is Written and What Read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1" name="Ink 80"/>
              <p14:cNvContentPartPr/>
              <p14:nvPr/>
            </p14:nvContentPartPr>
            <p14:xfrm>
              <a:off x="1050215" y="3884855"/>
              <a:ext cx="179640" cy="255564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36895" y="3870815"/>
                <a:ext cx="200520" cy="2583720"/>
              </a:xfrm>
              <a:prstGeom prst="rect">
                <a:avLst/>
              </a:prstGeom>
            </p:spPr>
          </p:pic>
        </mc:Fallback>
      </mc:AlternateContent>
      <p:sp>
        <p:nvSpPr>
          <p:cNvPr id="88" name="Title 1"/>
          <p:cNvSpPr txBox="1">
            <a:spLocks/>
          </p:cNvSpPr>
          <p:nvPr/>
        </p:nvSpPr>
        <p:spPr>
          <a:xfrm>
            <a:off x="4876800" y="2945292"/>
            <a:ext cx="39624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89" name="Content Placeholder 2"/>
          <p:cNvSpPr txBox="1">
            <a:spLocks/>
          </p:cNvSpPr>
          <p:nvPr/>
        </p:nvSpPr>
        <p:spPr>
          <a:xfrm>
            <a:off x="5209674" y="3910825"/>
            <a:ext cx="3657600" cy="20970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Register allocation: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find good way to decide which variable should go to which register at what point in time.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7" name="Ink 96"/>
              <p14:cNvContentPartPr/>
              <p14:nvPr/>
            </p14:nvContentPartPr>
            <p14:xfrm>
              <a:off x="1277375" y="3859295"/>
              <a:ext cx="1059840" cy="2729880"/>
            </p14:xfrm>
          </p:contentPart>
        </mc:Choice>
        <mc:Fallback xmlns="">
          <p:pic>
            <p:nvPicPr>
              <p:cNvPr id="97" name="Ink 9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63695" y="3845975"/>
                <a:ext cx="1089000" cy="275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Transfer Functions Look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3644735" y="2210135"/>
              <a:ext cx="30960" cy="11444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0695" y="2200775"/>
                <a:ext cx="58680" cy="11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/>
              <p14:cNvContentPartPr/>
              <p14:nvPr/>
            </p14:nvContentPartPr>
            <p14:xfrm>
              <a:off x="3604775" y="3234695"/>
              <a:ext cx="658800" cy="5187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91815" y="3222095"/>
                <a:ext cx="687600" cy="54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8" name="Ink 67"/>
              <p14:cNvContentPartPr/>
              <p14:nvPr/>
            </p14:nvContentPartPr>
            <p14:xfrm>
              <a:off x="6721655" y="1524335"/>
              <a:ext cx="2188800" cy="221508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08695" y="1508855"/>
                <a:ext cx="2217240" cy="224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5" name="Ink 74"/>
              <p14:cNvContentPartPr/>
              <p14:nvPr/>
            </p14:nvContentPartPr>
            <p14:xfrm>
              <a:off x="338855" y="4281215"/>
              <a:ext cx="4802760" cy="191376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015" y="4275815"/>
                <a:ext cx="4835160" cy="19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6" name="Ink 85"/>
              <p14:cNvContentPartPr/>
              <p14:nvPr/>
            </p14:nvContentPartPr>
            <p14:xfrm>
              <a:off x="3638615" y="1933295"/>
              <a:ext cx="540360" cy="23256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7095" y="1922495"/>
                <a:ext cx="56628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2" name="Ink 151"/>
              <p14:cNvContentPartPr/>
              <p14:nvPr/>
            </p14:nvContentPartPr>
            <p14:xfrm>
              <a:off x="505535" y="1357295"/>
              <a:ext cx="3722040" cy="565560"/>
            </p14:xfrm>
          </p:contentPart>
        </mc:Choice>
        <mc:Fallback xmlns="">
          <p:pic>
            <p:nvPicPr>
              <p:cNvPr id="152" name="Ink 15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0775" y="1342535"/>
                <a:ext cx="3752280" cy="59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7" name="Ink 176"/>
              <p14:cNvContentPartPr/>
              <p14:nvPr/>
            </p14:nvContentPartPr>
            <p14:xfrm>
              <a:off x="3963335" y="2623055"/>
              <a:ext cx="1122120" cy="454680"/>
            </p14:xfrm>
          </p:contentPart>
        </mc:Choice>
        <mc:Fallback xmlns="">
          <p:pic>
            <p:nvPicPr>
              <p:cNvPr id="177" name="Ink 17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50375" y="2607575"/>
                <a:ext cx="115056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" name="Ink 2"/>
              <p14:cNvContentPartPr/>
              <p14:nvPr/>
            </p14:nvContentPartPr>
            <p14:xfrm>
              <a:off x="766080" y="1827360"/>
              <a:ext cx="8160840" cy="44154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2400" y="1812600"/>
                <a:ext cx="8177040" cy="443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14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Initialization: Forward Analysis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512343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Liveness</a:t>
            </a:r>
            <a:r>
              <a:rPr lang="en-US" dirty="0" smtClean="0"/>
              <a:t>: Backward Analysis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7543800" cy="2114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while</a:t>
            </a:r>
            <a:r>
              <a:rPr lang="en-US" sz="2600" dirty="0" smtClean="0"/>
              <a:t> (there was change)</a:t>
            </a:r>
            <a:br>
              <a:rPr lang="en-US" sz="2600" dirty="0" smtClean="0"/>
            </a:br>
            <a:r>
              <a:rPr lang="en-US" sz="2600" dirty="0" smtClean="0"/>
              <a:t>   </a:t>
            </a:r>
            <a:r>
              <a:rPr lang="en-US" sz="2600" b="1" dirty="0" smtClean="0"/>
              <a:t>pick</a:t>
            </a:r>
            <a:r>
              <a:rPr lang="en-US" sz="2600" dirty="0" smtClean="0"/>
              <a:t> edge (v1,statmt,v2) from CFG</a:t>
            </a:r>
            <a:br>
              <a:rPr lang="en-US" sz="2600" dirty="0" smtClean="0"/>
            </a:br>
            <a:r>
              <a:rPr lang="en-US" sz="2600" dirty="0" smtClean="0"/>
              <a:t>             such that facts(v1) has changed</a:t>
            </a:r>
            <a:br>
              <a:rPr lang="en-US" sz="2600" dirty="0" smtClean="0"/>
            </a:br>
            <a:r>
              <a:rPr lang="en-US" sz="2600" dirty="0" smtClean="0"/>
              <a:t>   facts(v2)=facts(v2) </a:t>
            </a:r>
            <a:r>
              <a:rPr lang="en-US" sz="2600" b="1" dirty="0" smtClean="0"/>
              <a:t>join</a:t>
            </a:r>
            <a:r>
              <a:rPr lang="en-US" sz="2600" dirty="0" smtClean="0"/>
              <a:t> </a:t>
            </a:r>
            <a:r>
              <a:rPr lang="en-US" sz="2600" dirty="0" err="1" smtClean="0"/>
              <a:t>transferFun</a:t>
            </a:r>
            <a:r>
              <a:rPr lang="en-US" sz="2600" dirty="0" smtClean="0"/>
              <a:t>(</a:t>
            </a:r>
            <a:r>
              <a:rPr lang="en-US" sz="2600" dirty="0" err="1" smtClean="0"/>
              <a:t>statmt</a:t>
            </a:r>
            <a:r>
              <a:rPr lang="en-US" sz="2600" dirty="0" smtClean="0"/>
              <a:t>, facts(v1))</a:t>
            </a:r>
            <a:br>
              <a:rPr lang="en-US" sz="2600" dirty="0" smtClean="0"/>
            </a:br>
            <a:r>
              <a:rPr lang="en-US" sz="2600" dirty="0" smtClean="0"/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210320"/>
            <a:ext cx="7696200" cy="2114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b="1" dirty="0" smtClean="0"/>
              <a:t>while</a:t>
            </a:r>
            <a:r>
              <a:rPr lang="en-US" sz="2600" dirty="0" smtClean="0"/>
              <a:t> (there was change)</a:t>
            </a:r>
            <a:br>
              <a:rPr lang="en-US" sz="2600" dirty="0" smtClean="0"/>
            </a:br>
            <a:r>
              <a:rPr lang="en-US" sz="2600" dirty="0" smtClean="0"/>
              <a:t>   </a:t>
            </a:r>
            <a:r>
              <a:rPr lang="en-US" sz="2600" b="1" dirty="0" smtClean="0"/>
              <a:t>pick</a:t>
            </a:r>
            <a:r>
              <a:rPr lang="en-US" sz="2600" dirty="0" smtClean="0"/>
              <a:t> edge (v1,statmt,v2) from CFG</a:t>
            </a:r>
            <a:br>
              <a:rPr lang="en-US" sz="2600" dirty="0" smtClean="0"/>
            </a:br>
            <a:r>
              <a:rPr lang="en-US" sz="2600" dirty="0" smtClean="0"/>
              <a:t>             such that facts(v2) has changed</a:t>
            </a:r>
            <a:br>
              <a:rPr lang="en-US" sz="2600" dirty="0" smtClean="0"/>
            </a:br>
            <a:r>
              <a:rPr lang="en-US" sz="2600" dirty="0" smtClean="0"/>
              <a:t>   facts(v1)=facts(v1) </a:t>
            </a:r>
            <a:r>
              <a:rPr lang="en-US" sz="2600" b="1" dirty="0" smtClean="0"/>
              <a:t>join</a:t>
            </a:r>
            <a:r>
              <a:rPr lang="en-US" sz="2600" dirty="0" smtClean="0"/>
              <a:t> </a:t>
            </a:r>
            <a:r>
              <a:rPr lang="en-US" sz="2600" dirty="0" err="1" smtClean="0"/>
              <a:t>transferFun</a:t>
            </a:r>
            <a:r>
              <a:rPr lang="en-US" sz="2600" dirty="0" smtClean="0"/>
              <a:t>(</a:t>
            </a:r>
            <a:r>
              <a:rPr lang="en-US" sz="2600" dirty="0" err="1" smtClean="0"/>
              <a:t>statmt</a:t>
            </a:r>
            <a:r>
              <a:rPr lang="en-US" sz="2600" dirty="0" smtClean="0"/>
              <a:t>, facts(v2))</a:t>
            </a:r>
            <a:br>
              <a:rPr lang="en-US" sz="2600" dirty="0" smtClean="0"/>
            </a:br>
            <a:r>
              <a:rPr lang="en-US" sz="2600" dirty="0" smtClean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7484400" y="1213560"/>
              <a:ext cx="1633680" cy="5168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71440" y="1202400"/>
                <a:ext cx="1649160" cy="518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91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295400"/>
            <a:ext cx="3352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smtClean="0"/>
              <a:t>x = m[0]</a:t>
            </a:r>
          </a:p>
          <a:p>
            <a:pPr marL="0" indent="0">
              <a:buNone/>
            </a:pPr>
            <a:r>
              <a:rPr lang="en-US" sz="3400" dirty="0" smtClean="0"/>
              <a:t>y = m[1]</a:t>
            </a:r>
          </a:p>
          <a:p>
            <a:pPr marL="0" indent="0">
              <a:buNone/>
            </a:pPr>
            <a:r>
              <a:rPr lang="en-US" sz="3400" dirty="0" err="1" smtClean="0"/>
              <a:t>xy</a:t>
            </a:r>
            <a:r>
              <a:rPr lang="en-US" sz="3400" dirty="0" smtClean="0"/>
              <a:t> = x * y</a:t>
            </a:r>
          </a:p>
          <a:p>
            <a:pPr marL="0" indent="0">
              <a:buNone/>
            </a:pPr>
            <a:r>
              <a:rPr lang="en-US" sz="3400" dirty="0" smtClean="0"/>
              <a:t>z = m[2]</a:t>
            </a:r>
          </a:p>
          <a:p>
            <a:pPr marL="0" indent="0">
              <a:buNone/>
            </a:pPr>
            <a:r>
              <a:rPr lang="en-US" sz="3400" dirty="0" err="1" smtClean="0"/>
              <a:t>yz</a:t>
            </a:r>
            <a:r>
              <a:rPr lang="en-US" sz="3400" dirty="0" smtClean="0"/>
              <a:t> = y*z</a:t>
            </a:r>
          </a:p>
          <a:p>
            <a:pPr marL="0" indent="0">
              <a:buNone/>
            </a:pPr>
            <a:r>
              <a:rPr lang="en-US" sz="3400" dirty="0" err="1" smtClean="0"/>
              <a:t>xz</a:t>
            </a:r>
            <a:r>
              <a:rPr lang="en-US" sz="3400" dirty="0" smtClean="0"/>
              <a:t> = x*z</a:t>
            </a:r>
          </a:p>
          <a:p>
            <a:pPr marL="0" indent="0">
              <a:buNone/>
            </a:pPr>
            <a:r>
              <a:rPr lang="en-US" sz="3400" dirty="0" smtClean="0"/>
              <a:t>res1 = </a:t>
            </a:r>
            <a:r>
              <a:rPr lang="en-US" sz="3400" dirty="0" err="1" smtClean="0"/>
              <a:t>xy</a:t>
            </a:r>
            <a:r>
              <a:rPr lang="en-US" sz="3400" dirty="0" smtClean="0"/>
              <a:t> + </a:t>
            </a:r>
            <a:r>
              <a:rPr lang="en-US" sz="3400" dirty="0" err="1" smtClean="0"/>
              <a:t>yz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m[3] = res1 + </a:t>
            </a:r>
            <a:r>
              <a:rPr lang="en-US" sz="3400" dirty="0" err="1" smtClean="0"/>
              <a:t>xz</a:t>
            </a:r>
            <a:endParaRPr lang="en-US" sz="3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786680" y="689400"/>
              <a:ext cx="6958080" cy="5924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9840" y="676800"/>
                <a:ext cx="6971760" cy="594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07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Height of Lattice: Length of Max. Chain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22540" y="1281683"/>
            <a:ext cx="8617800" cy="3187753"/>
            <a:chOff x="677160" y="1360194"/>
            <a:chExt cx="8617800" cy="523644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" name="Ink 4"/>
                <p14:cNvContentPartPr/>
                <p14:nvPr/>
              </p14:nvContentPartPr>
              <p14:xfrm>
                <a:off x="2927160" y="1817132"/>
                <a:ext cx="849180" cy="196707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924279" y="1812997"/>
                  <a:ext cx="854582" cy="20615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/>
                <p14:cNvContentPartPr/>
                <p14:nvPr/>
              </p14:nvContentPartPr>
              <p14:xfrm>
                <a:off x="4637100" y="1745280"/>
                <a:ext cx="956220" cy="231841"/>
              </p14:xfrm>
            </p:contentPart>
          </mc:Choice>
          <mc:Fallback xmlns="">
            <p:pic>
              <p:nvPicPr>
                <p:cNvPr id="6" name="Ink 5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633860" y="1739957"/>
                  <a:ext cx="963420" cy="2436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/>
                <p14:cNvContentPartPr/>
                <p14:nvPr/>
              </p14:nvContentPartPr>
              <p14:xfrm>
                <a:off x="5564520" y="2018520"/>
                <a:ext cx="1297800" cy="289080"/>
              </p14:xfrm>
            </p:contentPart>
          </mc:Choice>
          <mc:Fallback xmlns="">
            <p:pic>
              <p:nvPicPr>
                <p:cNvPr id="10" name="Ink 9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552640" y="2005560"/>
                  <a:ext cx="13226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8" name="Ink 7"/>
                <p14:cNvContentPartPr/>
                <p14:nvPr/>
              </p14:nvContentPartPr>
              <p14:xfrm>
                <a:off x="1803240" y="2485440"/>
                <a:ext cx="342720" cy="266400"/>
              </p14:xfrm>
            </p:contentPart>
          </mc:Choice>
          <mc:Fallback xmlns="">
            <p:pic>
              <p:nvPicPr>
                <p:cNvPr id="11" name="Ink 10"/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00720" y="2478960"/>
                  <a:ext cx="34956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/>
                <p14:cNvContentPartPr/>
                <p14:nvPr/>
              </p14:nvContentPartPr>
              <p14:xfrm>
                <a:off x="3178440" y="2477160"/>
                <a:ext cx="388440" cy="202320"/>
              </p14:xfrm>
            </p:contentPart>
          </mc:Choice>
          <mc:Fallback xmlns="">
            <p:pic>
              <p:nvPicPr>
                <p:cNvPr id="12" name="Ink 11"/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75560" y="2474280"/>
                  <a:ext cx="3938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/>
                <p14:cNvContentPartPr/>
                <p14:nvPr/>
              </p14:nvContentPartPr>
              <p14:xfrm>
                <a:off x="4850280" y="2398320"/>
                <a:ext cx="562320" cy="334440"/>
              </p14:xfrm>
            </p:contentPart>
          </mc:Choice>
          <mc:Fallback xmlns="">
            <p:pic>
              <p:nvPicPr>
                <p:cNvPr id="13" name="Ink 12"/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47760" y="2394360"/>
                  <a:ext cx="56880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/>
                <p14:cNvContentPartPr/>
                <p14:nvPr/>
              </p14:nvContentPartPr>
              <p14:xfrm>
                <a:off x="6504480" y="2347200"/>
                <a:ext cx="301320" cy="243360"/>
              </p14:xfrm>
            </p:contentPart>
          </mc:Choice>
          <mc:Fallback xmlns="">
            <p:pic>
              <p:nvPicPr>
                <p:cNvPr id="14" name="Ink 13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500880" y="2343600"/>
                  <a:ext cx="3085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/>
                <p14:cNvContentPartPr/>
                <p14:nvPr/>
              </p14:nvContentPartPr>
              <p14:xfrm>
                <a:off x="6338880" y="2749680"/>
                <a:ext cx="1064160" cy="257400"/>
              </p14:xfrm>
            </p:contentPart>
          </mc:Choice>
          <mc:Fallback xmlns="">
            <p:pic>
              <p:nvPicPr>
                <p:cNvPr id="16" name="Ink 15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26640" y="2737080"/>
                  <a:ext cx="10893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/>
                <p14:cNvContentPartPr/>
                <p14:nvPr/>
              </p14:nvContentPartPr>
              <p14:xfrm>
                <a:off x="3359160" y="5877360"/>
                <a:ext cx="747720" cy="500760"/>
              </p14:xfrm>
            </p:contentPart>
          </mc:Choice>
          <mc:Fallback xmlns="">
            <p:pic>
              <p:nvPicPr>
                <p:cNvPr id="19" name="Ink 18"/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356280" y="5870520"/>
                  <a:ext cx="754560" cy="51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/>
                <p14:cNvContentPartPr/>
                <p14:nvPr/>
              </p14:nvContentPartPr>
              <p14:xfrm>
                <a:off x="4176360" y="5839200"/>
                <a:ext cx="35640" cy="456120"/>
              </p14:xfrm>
            </p:contentPart>
          </mc:Choice>
          <mc:Fallback xmlns="">
            <p:pic>
              <p:nvPicPr>
                <p:cNvPr id="20" name="Ink 19"/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167720" y="5831280"/>
                  <a:ext cx="5076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/>
                <p14:cNvContentPartPr/>
                <p14:nvPr/>
              </p14:nvContentPartPr>
              <p14:xfrm>
                <a:off x="4364280" y="5764320"/>
                <a:ext cx="937440" cy="675360"/>
              </p14:xfrm>
            </p:contentPart>
          </mc:Choice>
          <mc:Fallback xmlns="">
            <p:pic>
              <p:nvPicPr>
                <p:cNvPr id="21" name="Ink 20"/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57800" y="5754600"/>
                  <a:ext cx="952920" cy="69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/>
                <p14:cNvContentPartPr/>
                <p14:nvPr/>
              </p14:nvContentPartPr>
              <p14:xfrm>
                <a:off x="4070520" y="6428160"/>
                <a:ext cx="160920" cy="168480"/>
              </p14:xfrm>
            </p:contentPart>
          </mc:Choice>
          <mc:Fallback xmlns="">
            <p:pic>
              <p:nvPicPr>
                <p:cNvPr id="22" name="Ink 21"/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58280" y="6417000"/>
                  <a:ext cx="1764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/>
                <p14:cNvContentPartPr/>
                <p14:nvPr/>
              </p14:nvContentPartPr>
              <p14:xfrm>
                <a:off x="1370160" y="3292560"/>
                <a:ext cx="149880" cy="415440"/>
              </p14:xfrm>
            </p:contentPart>
          </mc:Choice>
          <mc:Fallback xmlns="">
            <p:pic>
              <p:nvPicPr>
                <p:cNvPr id="26" name="Ink 25"/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360432" y="3287160"/>
                  <a:ext cx="163931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8" name="Ink 17"/>
                <p14:cNvContentPartPr/>
                <p14:nvPr/>
              </p14:nvContentPartPr>
              <p14:xfrm>
                <a:off x="4542600" y="3209500"/>
                <a:ext cx="403920" cy="286920"/>
              </p14:xfrm>
            </p:contentPart>
          </mc:Choice>
          <mc:Fallback xmlns="">
            <p:pic>
              <p:nvPicPr>
                <p:cNvPr id="43" name="Ink 42"/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539360" y="3206260"/>
                  <a:ext cx="41544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9" name="Ink 18"/>
                <p14:cNvContentPartPr/>
                <p14:nvPr/>
              </p14:nvContentPartPr>
              <p14:xfrm>
                <a:off x="5556000" y="3167740"/>
                <a:ext cx="594000" cy="407160"/>
              </p14:xfrm>
            </p:contentPart>
          </mc:Choice>
          <mc:Fallback xmlns="">
            <p:pic>
              <p:nvPicPr>
                <p:cNvPr id="47" name="Ink 46"/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552760" y="3158020"/>
                  <a:ext cx="60660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0" name="Ink 19"/>
                <p14:cNvContentPartPr/>
                <p14:nvPr/>
              </p14:nvContentPartPr>
              <p14:xfrm>
                <a:off x="6888720" y="3143260"/>
                <a:ext cx="241560" cy="460800"/>
              </p14:xfrm>
            </p:contentPart>
          </mc:Choice>
          <mc:Fallback xmlns="">
            <p:pic>
              <p:nvPicPr>
                <p:cNvPr id="48" name="Ink 47"/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881520" y="3138580"/>
                  <a:ext cx="255960" cy="47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1" name="Ink 20"/>
                <p14:cNvContentPartPr/>
                <p14:nvPr/>
              </p14:nvContentPartPr>
              <p14:xfrm>
                <a:off x="3343680" y="3293640"/>
                <a:ext cx="293880" cy="338400"/>
              </p14:xfrm>
            </p:contentPart>
          </mc:Choice>
          <mc:Fallback xmlns="">
            <p:pic>
              <p:nvPicPr>
                <p:cNvPr id="52" name="Ink 51"/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334676" y="3281400"/>
                  <a:ext cx="307205" cy="35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" name="Ink 21"/>
                <p14:cNvContentPartPr/>
                <p14:nvPr/>
              </p14:nvContentPartPr>
              <p14:xfrm>
                <a:off x="1179000" y="1543320"/>
                <a:ext cx="3491760" cy="1612540"/>
              </p14:xfrm>
            </p:contentPart>
          </mc:Choice>
          <mc:Fallback xmlns="">
            <p:pic>
              <p:nvPicPr>
                <p:cNvPr id="57" name="Ink 56"/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167840" y="1535039"/>
                  <a:ext cx="3515521" cy="16337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3" name="Ink 22"/>
                <p14:cNvContentPartPr/>
                <p14:nvPr/>
              </p14:nvContentPartPr>
              <p14:xfrm>
                <a:off x="677160" y="3697200"/>
                <a:ext cx="8617800" cy="214308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66360" y="3681000"/>
                  <a:ext cx="8631480" cy="227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4" name="Ink 23"/>
                <p14:cNvContentPartPr/>
                <p14:nvPr/>
              </p14:nvContentPartPr>
              <p14:xfrm>
                <a:off x="1803360" y="4333780"/>
                <a:ext cx="778680" cy="101196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796880" y="4327300"/>
                  <a:ext cx="792720" cy="10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5" name="Ink 24"/>
                <p14:cNvContentPartPr/>
                <p14:nvPr/>
              </p14:nvContentPartPr>
              <p14:xfrm>
                <a:off x="2991720" y="4265380"/>
                <a:ext cx="35640" cy="1103040"/>
              </p14:xfrm>
            </p:contentPart>
          </mc:Choice>
          <mc:Fallback xmlns="">
            <p:pic>
              <p:nvPicPr>
                <p:cNvPr id="61" name="Ink 60"/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980920" y="4261420"/>
                  <a:ext cx="51480" cy="11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6" name="Ink 25"/>
                <p14:cNvContentPartPr/>
                <p14:nvPr/>
              </p14:nvContentPartPr>
              <p14:xfrm>
                <a:off x="3430560" y="4178980"/>
                <a:ext cx="691560" cy="1126800"/>
              </p14:xfrm>
            </p:contentPart>
          </mc:Choice>
          <mc:Fallback xmlns="">
            <p:pic>
              <p:nvPicPr>
                <p:cNvPr id="64" name="Ink 63"/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424800" y="4175380"/>
                  <a:ext cx="707760" cy="11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27" name="Ink 26"/>
                <p14:cNvContentPartPr/>
                <p14:nvPr/>
              </p14:nvContentPartPr>
              <p14:xfrm>
                <a:off x="4314360" y="4183300"/>
                <a:ext cx="645480" cy="1218600"/>
              </p14:xfrm>
            </p:contentPart>
          </mc:Choice>
          <mc:Fallback xmlns="">
            <p:pic>
              <p:nvPicPr>
                <p:cNvPr id="65" name="Ink 64"/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301760" y="4179700"/>
                  <a:ext cx="663480" cy="12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8" name="Ink 27"/>
                <p14:cNvContentPartPr/>
                <p14:nvPr/>
              </p14:nvContentPartPr>
              <p14:xfrm>
                <a:off x="5423160" y="4164220"/>
                <a:ext cx="44280" cy="1098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413800" y="4158820"/>
                  <a:ext cx="64080" cy="11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9" name="Ink 28"/>
                <p14:cNvContentPartPr/>
                <p14:nvPr/>
              </p14:nvContentPartPr>
              <p14:xfrm>
                <a:off x="5799720" y="4149460"/>
                <a:ext cx="1001880" cy="1069920"/>
              </p14:xfrm>
            </p:contentPart>
          </mc:Choice>
          <mc:Fallback xmlns="">
            <p:pic>
              <p:nvPicPr>
                <p:cNvPr id="69" name="Ink 68"/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796120" y="4137940"/>
                  <a:ext cx="1012320" cy="108504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0" name="Rectangle 29"/>
            <p:cNvSpPr/>
            <p:nvPr/>
          </p:nvSpPr>
          <p:spPr>
            <a:xfrm>
              <a:off x="2173570" y="1895458"/>
              <a:ext cx="381836" cy="3693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∞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98199" y="2640205"/>
              <a:ext cx="381836" cy="3693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95270" y="3629011"/>
              <a:ext cx="381836" cy="3693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90564" y="3479673"/>
              <a:ext cx="381836" cy="3693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81800" y="2508646"/>
              <a:ext cx="381836" cy="3693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81678" y="1757717"/>
              <a:ext cx="381836" cy="3693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00455" y="148916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90164" y="1447800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∞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54495" y="1360194"/>
              <a:ext cx="1176925" cy="85948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     T     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553280" y="4752574"/>
            <a:ext cx="150073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      T      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4199709" y="6088762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sym typeface="Symbol"/>
              </a:rPr>
              <a:t>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4893763" y="54562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258491" y="54513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75940" y="54819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919733" y="548193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503818" y="54513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216256" y="5092987"/>
            <a:ext cx="1051244" cy="4552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7" idx="0"/>
          </p:cNvCxnSpPr>
          <p:nvPr/>
        </p:nvCxnSpPr>
        <p:spPr>
          <a:xfrm flipH="1" flipV="1">
            <a:off x="4598649" y="5092987"/>
            <a:ext cx="1075248" cy="358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892324" y="5236622"/>
            <a:ext cx="465056" cy="2410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3" idx="0"/>
          </p:cNvCxnSpPr>
          <p:nvPr/>
        </p:nvCxnSpPr>
        <p:spPr>
          <a:xfrm flipH="1" flipV="1">
            <a:off x="4554670" y="5225146"/>
            <a:ext cx="509172" cy="231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429122" y="5252329"/>
            <a:ext cx="0" cy="2634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419600" y="5867400"/>
            <a:ext cx="0" cy="2634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3810000" y="5893102"/>
            <a:ext cx="486360" cy="3552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43" idx="2"/>
          </p:cNvCxnSpPr>
          <p:nvPr/>
        </p:nvCxnSpPr>
        <p:spPr>
          <a:xfrm flipV="1">
            <a:off x="4554670" y="5917899"/>
            <a:ext cx="509172" cy="3305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3200401" y="5867400"/>
            <a:ext cx="936352" cy="4829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2" idx="3"/>
          </p:cNvCxnSpPr>
          <p:nvPr/>
        </p:nvCxnSpPr>
        <p:spPr>
          <a:xfrm flipV="1">
            <a:off x="4621619" y="5867401"/>
            <a:ext cx="983752" cy="4829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31715" y="4959941"/>
            <a:ext cx="16572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height=2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size =∞ 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28600" y="990600"/>
            <a:ext cx="16572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height=5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size=14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421534" y="5486400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…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17340" y="5456233"/>
            <a:ext cx="39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…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Register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Better for most purposes than stack machines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loser to modern CPUs (RISC architecture)</a:t>
            </a:r>
          </a:p>
          <a:p>
            <a:pPr lvl="1"/>
            <a:r>
              <a:rPr lang="en-US" sz="2400" dirty="0" smtClean="0"/>
              <a:t>closer to control-flow graphs</a:t>
            </a:r>
          </a:p>
          <a:p>
            <a:pPr lvl="1"/>
            <a:r>
              <a:rPr lang="en-US" sz="2400" dirty="0" smtClean="0"/>
              <a:t>simpler than stack machine (but register set is finite)</a:t>
            </a:r>
          </a:p>
          <a:p>
            <a:pPr marL="0" indent="0">
              <a:buNone/>
            </a:pPr>
            <a:r>
              <a:rPr lang="en-US" sz="2400" dirty="0" smtClean="0"/>
              <a:t>Examples: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400" dirty="0" smtClean="0">
                <a:hlinkClick r:id="rId2" tooltip="http://en.wikipedia.org/wiki/ARM%20architecture"/>
              </a:rPr>
              <a:t>ARM architecture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  RISC V: </a:t>
            </a:r>
            <a:r>
              <a:rPr lang="en-US" sz="2400" dirty="0">
                <a:hlinkClick r:id="rId3"/>
              </a:rPr>
              <a:t>http://riscv.org/</a:t>
            </a:r>
            <a:r>
              <a:rPr lang="en-US" sz="2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4195" y="3062358"/>
            <a:ext cx="4274680" cy="1986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Directly Addressable</a:t>
            </a:r>
          </a:p>
          <a:p>
            <a:pPr algn="ctr"/>
            <a:r>
              <a:rPr lang="en-US" dirty="0" smtClean="0"/>
              <a:t>RAM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large - GB, slow even with cache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4195" y="5394539"/>
            <a:ext cx="1524001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R0,R1,…,R31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314983" y="5321940"/>
            <a:ext cx="1791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 few </a:t>
            </a:r>
            <a:r>
              <a:rPr lang="en-US" dirty="0" smtClean="0"/>
              <a:t>fast</a:t>
            </a:r>
            <a:br>
              <a:rPr lang="en-US" dirty="0" smtClean="0"/>
            </a:br>
            <a:r>
              <a:rPr lang="en-US" dirty="0" smtClean="0"/>
              <a:t>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Instructions of Register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ym typeface="Wingdings" pitchFamily="2" charset="2"/>
              </a:rPr>
              <a:t>R</a:t>
            </a:r>
            <a:r>
              <a:rPr lang="en-US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 </a:t>
            </a:r>
            <a:r>
              <a:rPr lang="en-US" dirty="0" err="1">
                <a:sym typeface="Wingdings" pitchFamily="2" charset="2"/>
              </a:rPr>
              <a:t>Mem</a:t>
            </a:r>
            <a:r>
              <a:rPr lang="en-US" dirty="0">
                <a:sym typeface="Wingdings" pitchFamily="2" charset="2"/>
              </a:rPr>
              <a:t>[</a:t>
            </a:r>
            <a:r>
              <a:rPr lang="en-US" dirty="0" err="1">
                <a:sym typeface="Wingdings" pitchFamily="2" charset="2"/>
              </a:rPr>
              <a:t>R</a:t>
            </a:r>
            <a:r>
              <a:rPr lang="en-US" baseline="-25000" dirty="0" err="1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]	load</a:t>
            </a:r>
          </a:p>
          <a:p>
            <a:pPr marL="0" indent="0">
              <a:buNone/>
            </a:pPr>
            <a:r>
              <a:rPr lang="en-US" dirty="0" err="1">
                <a:sym typeface="Wingdings" pitchFamily="2" charset="2"/>
              </a:rPr>
              <a:t>Mem</a:t>
            </a:r>
            <a:r>
              <a:rPr lang="en-US" dirty="0">
                <a:sym typeface="Wingdings" pitchFamily="2" charset="2"/>
              </a:rPr>
              <a:t>[</a:t>
            </a:r>
            <a:r>
              <a:rPr lang="en-US" dirty="0" err="1">
                <a:sym typeface="Wingdings" pitchFamily="2" charset="2"/>
              </a:rPr>
              <a:t>R</a:t>
            </a:r>
            <a:r>
              <a:rPr lang="en-US" baseline="-25000" dirty="0" err="1">
                <a:sym typeface="Wingdings" pitchFamily="2" charset="2"/>
              </a:rPr>
              <a:t>j</a:t>
            </a:r>
            <a:r>
              <a:rPr lang="en-US" dirty="0">
                <a:sym typeface="Wingdings" pitchFamily="2" charset="2"/>
              </a:rPr>
              <a:t>] </a:t>
            </a:r>
            <a:r>
              <a:rPr lang="en-US" dirty="0" err="1">
                <a:sym typeface="Wingdings" pitchFamily="2" charset="2"/>
              </a:rPr>
              <a:t>R</a:t>
            </a:r>
            <a:r>
              <a:rPr lang="en-US" baseline="-25000" dirty="0" err="1">
                <a:sym typeface="Wingdings" pitchFamily="2" charset="2"/>
              </a:rPr>
              <a:t>i</a:t>
            </a:r>
            <a:r>
              <a:rPr lang="en-US" baseline="-25000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store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R</a:t>
            </a:r>
            <a:r>
              <a:rPr lang="en-US" baseline="-25000" dirty="0" err="1" smtClean="0">
                <a:sym typeface="Wingdings" pitchFamily="2" charset="2"/>
              </a:rPr>
              <a:t>j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* </a:t>
            </a:r>
            <a:r>
              <a:rPr lang="en-US" dirty="0" err="1" smtClean="0">
                <a:sym typeface="Wingdings" pitchFamily="2" charset="2"/>
              </a:rPr>
              <a:t>R</a:t>
            </a:r>
            <a:r>
              <a:rPr lang="en-US" baseline="-25000" dirty="0" err="1" smtClean="0">
                <a:sym typeface="Wingdings" pitchFamily="2" charset="2"/>
              </a:rPr>
              <a:t>k</a:t>
            </a:r>
            <a:r>
              <a:rPr lang="en-US" baseline="-25000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compute: for an operation *</a:t>
            </a:r>
          </a:p>
          <a:p>
            <a:pPr marL="0" indent="0">
              <a:buNone/>
            </a:pPr>
            <a:endParaRPr lang="en-US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Efficient register machine code uses as few loads and stores as possible.</a:t>
            </a:r>
          </a:p>
        </p:txBody>
      </p:sp>
    </p:spTree>
    <p:extLst>
      <p:ext uri="{BB962C8B-B14F-4D97-AF65-F5344CB8AC3E}">
        <p14:creationId xmlns:p14="http://schemas.microsoft.com/office/powerpoint/2010/main" val="14443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Mapped to Register Machine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6464908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Both dynamically allocated heap and stack expand </a:t>
            </a:r>
          </a:p>
          <a:p>
            <a:pPr lvl="1"/>
            <a:r>
              <a:rPr lang="en-US" dirty="0"/>
              <a:t>heap need not be </a:t>
            </a:r>
            <a:r>
              <a:rPr lang="en-US" dirty="0" smtClean="0"/>
              <a:t>contiguous; </a:t>
            </a:r>
            <a:r>
              <a:rPr lang="en-US" dirty="0"/>
              <a:t>can request more memory from the OS if needed</a:t>
            </a:r>
          </a:p>
          <a:p>
            <a:pPr lvl="1"/>
            <a:r>
              <a:rPr lang="en-US" dirty="0"/>
              <a:t>stack grows downwards</a:t>
            </a:r>
          </a:p>
          <a:p>
            <a:pPr marL="0" indent="0">
              <a:buNone/>
            </a:pPr>
            <a:r>
              <a:rPr lang="en-US" dirty="0"/>
              <a:t>Heap is more general: </a:t>
            </a:r>
          </a:p>
          <a:p>
            <a:r>
              <a:rPr lang="en-US" dirty="0" smtClean="0"/>
              <a:t>Can </a:t>
            </a:r>
            <a:r>
              <a:rPr lang="en-US" dirty="0"/>
              <a:t>allocate, read/write, and </a:t>
            </a:r>
            <a:r>
              <a:rPr lang="en-US" dirty="0" err="1" smtClean="0"/>
              <a:t>deallocate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any order</a:t>
            </a:r>
          </a:p>
          <a:p>
            <a:r>
              <a:rPr lang="en-US" dirty="0"/>
              <a:t>Garbage Collector does </a:t>
            </a:r>
            <a:r>
              <a:rPr lang="en-US" dirty="0" err="1"/>
              <a:t>deallocation</a:t>
            </a:r>
            <a:r>
              <a:rPr lang="en-US" dirty="0"/>
              <a:t> </a:t>
            </a:r>
            <a:r>
              <a:rPr lang="en-US" dirty="0" smtClean="0"/>
              <a:t>automatically</a:t>
            </a:r>
          </a:p>
          <a:p>
            <a:pPr lvl="1"/>
            <a:r>
              <a:rPr lang="en-US" dirty="0" smtClean="0"/>
              <a:t>Must be able to find free space among used one, group free blocks into larger ones (compaction),…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Stack is more </a:t>
            </a:r>
            <a:r>
              <a:rPr lang="en-US" dirty="0" smtClean="0"/>
              <a:t>efficient:</a:t>
            </a:r>
          </a:p>
          <a:p>
            <a:r>
              <a:rPr lang="en-US" dirty="0" smtClean="0"/>
              <a:t>allocation is simple: </a:t>
            </a:r>
            <a:r>
              <a:rPr lang="en-US" dirty="0"/>
              <a:t>increment, decrement </a:t>
            </a:r>
            <a:endParaRPr lang="en-US" dirty="0" smtClean="0"/>
          </a:p>
          <a:p>
            <a:r>
              <a:rPr lang="en-US" dirty="0" smtClean="0"/>
              <a:t>top </a:t>
            </a:r>
            <a:r>
              <a:rPr lang="en-US" dirty="0"/>
              <a:t>of stack pointer (SP) is often a </a:t>
            </a:r>
            <a:r>
              <a:rPr lang="en-US" dirty="0" smtClean="0"/>
              <a:t>register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stack grows towards smaller addresses: </a:t>
            </a:r>
          </a:p>
          <a:p>
            <a:pPr lvl="1"/>
            <a:r>
              <a:rPr lang="en-US" dirty="0"/>
              <a:t>to allocate N bytes </a:t>
            </a:r>
            <a:r>
              <a:rPr lang="en-US" dirty="0" smtClean="0"/>
              <a:t>on stack (</a:t>
            </a:r>
            <a:r>
              <a:rPr lang="en-US" b="1" dirty="0" smtClean="0"/>
              <a:t>push</a:t>
            </a:r>
            <a:r>
              <a:rPr lang="en-US" dirty="0" smtClean="0"/>
              <a:t>):    </a:t>
            </a:r>
            <a:r>
              <a:rPr lang="en-US" sz="3400" b="1" dirty="0" smtClean="0"/>
              <a:t>SP := </a:t>
            </a:r>
            <a:r>
              <a:rPr lang="en-US" sz="3400" b="1" dirty="0"/>
              <a:t>SP - N </a:t>
            </a:r>
          </a:p>
          <a:p>
            <a:pPr lvl="1"/>
            <a:r>
              <a:rPr lang="en-US" dirty="0"/>
              <a:t>to </a:t>
            </a:r>
            <a:r>
              <a:rPr lang="en-US" dirty="0" err="1"/>
              <a:t>deallocate</a:t>
            </a:r>
            <a:r>
              <a:rPr lang="en-US" dirty="0"/>
              <a:t> N bytes </a:t>
            </a:r>
            <a:r>
              <a:rPr lang="en-US" dirty="0" smtClean="0"/>
              <a:t>on stack (</a:t>
            </a:r>
            <a:r>
              <a:rPr lang="en-US" b="1" dirty="0" smtClean="0"/>
              <a:t>pop</a:t>
            </a:r>
            <a:r>
              <a:rPr lang="en-US" dirty="0" smtClean="0"/>
              <a:t>): </a:t>
            </a:r>
            <a:r>
              <a:rPr lang="en-US" sz="3400" b="1" dirty="0" smtClean="0"/>
              <a:t>SP </a:t>
            </a:r>
            <a:r>
              <a:rPr lang="en-US" sz="3400" b="1" dirty="0"/>
              <a:t>:= SP + 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91400" y="1905000"/>
            <a:ext cx="1600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Stack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7391400" y="3733800"/>
            <a:ext cx="16002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Heap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7391400" y="4800600"/>
            <a:ext cx="1600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Constants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7391400" y="5181600"/>
            <a:ext cx="1600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Static </a:t>
            </a:r>
            <a:r>
              <a:rPr lang="en-US" sz="1600" dirty="0" err="1" smtClean="0"/>
              <a:t>Globals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391400" y="2514600"/>
            <a:ext cx="1600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free memory</a:t>
            </a:r>
            <a:endParaRPr lang="en-US" sz="1600" dirty="0"/>
          </a:p>
        </p:txBody>
      </p:sp>
      <p:sp>
        <p:nvSpPr>
          <p:cNvPr id="14" name="Down Arrow 13"/>
          <p:cNvSpPr/>
          <p:nvPr/>
        </p:nvSpPr>
        <p:spPr>
          <a:xfrm>
            <a:off x="7905750" y="2514600"/>
            <a:ext cx="571500" cy="42672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Down Arrow 15"/>
          <p:cNvSpPr/>
          <p:nvPr/>
        </p:nvSpPr>
        <p:spPr>
          <a:xfrm flipV="1">
            <a:off x="7917766" y="3276600"/>
            <a:ext cx="5715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6400800" y="2222212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SP</a:t>
            </a:r>
            <a:endParaRPr lang="en-US" sz="1800" dirty="0"/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6995835" y="2453045"/>
            <a:ext cx="395565" cy="615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78606" y="535574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24" name="Rectangle 23"/>
          <p:cNvSpPr/>
          <p:nvPr/>
        </p:nvSpPr>
        <p:spPr>
          <a:xfrm>
            <a:off x="6807085" y="498936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50kb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650492" y="3549134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10MB</a:t>
            </a:r>
            <a:endParaRPr lang="en-US" sz="1800" dirty="0"/>
          </a:p>
        </p:txBody>
      </p:sp>
      <p:sp>
        <p:nvSpPr>
          <p:cNvPr id="27" name="Rectangle 26"/>
          <p:cNvSpPr/>
          <p:nvPr/>
        </p:nvSpPr>
        <p:spPr>
          <a:xfrm>
            <a:off x="6539384" y="172033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1 GB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>
          <a:xfrm>
            <a:off x="7020946" y="5867400"/>
            <a:ext cx="20185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Exact </a:t>
            </a:r>
            <a:r>
              <a:rPr lang="en-US" sz="1800" dirty="0">
                <a:solidFill>
                  <a:srgbClr val="0070C0"/>
                </a:solidFill>
              </a:rPr>
              <a:t>p</a:t>
            </a:r>
            <a:r>
              <a:rPr lang="en-US" sz="1800" dirty="0" smtClean="0">
                <a:solidFill>
                  <a:srgbClr val="0070C0"/>
                </a:solidFill>
              </a:rPr>
              <a:t>icture may</a:t>
            </a:r>
            <a:br>
              <a:rPr lang="en-US" sz="1800" dirty="0" smtClean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</a:rPr>
              <a:t>depend on 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hardware and OS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Stack Machine</a:t>
            </a:r>
            <a:r>
              <a:rPr lang="en-US" dirty="0" smtClean="0"/>
              <a:t> </a:t>
            </a:r>
            <a:r>
              <a:rPr lang="en-US" dirty="0" smtClean="0"/>
              <a:t>vs General Register Machine Code</a:t>
            </a:r>
            <a:br>
              <a:rPr lang="en-US" dirty="0" smtClean="0"/>
            </a:br>
            <a:r>
              <a:rPr lang="en-US" dirty="0" smtClean="0"/>
              <a:t>Naïve Correct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844800"/>
            <a:ext cx="31242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R1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[SP]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SP = SP + 4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R2  </a:t>
            </a: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[SP]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R2  R1 * R2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Mem</a:t>
            </a:r>
            <a:r>
              <a:rPr lang="en-US" dirty="0" smtClean="0">
                <a:sym typeface="Wingdings" pitchFamily="2" charset="2"/>
              </a:rPr>
              <a:t>[SP]  R2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2743201"/>
            <a:ext cx="1664603" cy="677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i32.mul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981200"/>
            <a:ext cx="1295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JVM: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1981200"/>
            <a:ext cx="3429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Register Machine: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40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Register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7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variables? 			</a:t>
            </a:r>
            <a:r>
              <a:rPr lang="en-US" sz="3200" dirty="0" smtClean="0"/>
              <a:t>			x,y,z,xy,xz,res1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81200"/>
            <a:ext cx="3505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x = m[0]</a:t>
            </a:r>
          </a:p>
          <a:p>
            <a:pPr marL="0" indent="0">
              <a:buNone/>
            </a:pPr>
            <a:r>
              <a:rPr lang="en-US" dirty="0" smtClean="0"/>
              <a:t>y = m[1]</a:t>
            </a:r>
          </a:p>
          <a:p>
            <a:pPr marL="0" indent="0">
              <a:buNone/>
            </a:pPr>
            <a:r>
              <a:rPr lang="en-US" dirty="0" err="1" smtClean="0"/>
              <a:t>xy</a:t>
            </a:r>
            <a:r>
              <a:rPr lang="en-US" dirty="0" smtClean="0"/>
              <a:t> = x * y</a:t>
            </a:r>
          </a:p>
          <a:p>
            <a:pPr marL="0" indent="0">
              <a:buNone/>
            </a:pPr>
            <a:r>
              <a:rPr lang="en-US" dirty="0" smtClean="0"/>
              <a:t>z = m[2]</a:t>
            </a:r>
          </a:p>
          <a:p>
            <a:pPr marL="0" indent="0">
              <a:buNone/>
            </a:pPr>
            <a:r>
              <a:rPr lang="en-US" dirty="0" err="1" smtClean="0"/>
              <a:t>yz</a:t>
            </a:r>
            <a:r>
              <a:rPr lang="en-US" dirty="0" smtClean="0"/>
              <a:t> = y*z</a:t>
            </a:r>
          </a:p>
          <a:p>
            <a:pPr marL="0" indent="0">
              <a:buNone/>
            </a:pPr>
            <a:r>
              <a:rPr lang="en-US" dirty="0" err="1" smtClean="0"/>
              <a:t>xz</a:t>
            </a:r>
            <a:r>
              <a:rPr lang="en-US" dirty="0" smtClean="0"/>
              <a:t> = x*z</a:t>
            </a:r>
          </a:p>
          <a:p>
            <a:pPr marL="0" indent="0">
              <a:buNone/>
            </a:pPr>
            <a:r>
              <a:rPr lang="en-US" dirty="0" smtClean="0"/>
              <a:t>res1 = </a:t>
            </a:r>
            <a:r>
              <a:rPr lang="en-US" dirty="0" err="1" smtClean="0"/>
              <a:t>xy</a:t>
            </a:r>
            <a:r>
              <a:rPr lang="en-US" dirty="0" smtClean="0"/>
              <a:t> + </a:t>
            </a:r>
            <a:r>
              <a:rPr lang="en-US" dirty="0" err="1" smtClean="0"/>
              <a:t>yz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m[3] = res1 + </a:t>
            </a:r>
            <a:r>
              <a:rPr lang="en-US" dirty="0" err="1" smtClean="0"/>
              <a:t>xz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463253"/>
            <a:ext cx="7805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Do we need 6 distinct registers</a:t>
            </a:r>
            <a:r>
              <a:rPr lang="en-US" sz="2000" dirty="0"/>
              <a:t> </a:t>
            </a:r>
            <a:r>
              <a:rPr lang="en-US" sz="2000" dirty="0" smtClean="0"/>
              <a:t>if we wish to avoid load and stores?</a:t>
            </a:r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343400" y="1981200"/>
            <a:ext cx="43434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x = m[0]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y = m[1]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xy</a:t>
            </a:r>
            <a:r>
              <a:rPr lang="en-US" dirty="0" smtClean="0"/>
              <a:t> = x * y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z = m[2]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yz</a:t>
            </a:r>
            <a:r>
              <a:rPr lang="en-US" dirty="0" smtClean="0"/>
              <a:t> = y*z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 = x*z	     </a:t>
            </a:r>
            <a:r>
              <a:rPr lang="en-US" dirty="0" smtClean="0">
                <a:solidFill>
                  <a:srgbClr val="C00000"/>
                </a:solidFill>
              </a:rPr>
              <a:t>// reuse y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dirty="0" smtClean="0"/>
              <a:t> = </a:t>
            </a:r>
            <a:r>
              <a:rPr lang="en-US" dirty="0" err="1" smtClean="0"/>
              <a:t>xy</a:t>
            </a:r>
            <a:r>
              <a:rPr lang="en-US" dirty="0" smtClean="0"/>
              <a:t> + </a:t>
            </a:r>
            <a:r>
              <a:rPr lang="en-US" dirty="0" err="1" smtClean="0"/>
              <a:t>yz</a:t>
            </a: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// reuse x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m[3] = </a:t>
            </a:r>
            <a:r>
              <a:rPr lang="en-US" dirty="0" smtClean="0">
                <a:solidFill>
                  <a:srgbClr val="00B050"/>
                </a:solidFill>
              </a:rPr>
              <a:t>x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C00000"/>
                </a:solidFill>
              </a:rPr>
              <a:t>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9836" y="1982582"/>
            <a:ext cx="2373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can do it with 5 only!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117290" y="1984539"/>
            <a:ext cx="1957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7 variables:</a:t>
            </a:r>
            <a:br>
              <a:rPr lang="en-US" sz="2000" dirty="0" smtClean="0"/>
            </a:br>
            <a:r>
              <a:rPr lang="en-US" sz="2000" dirty="0" smtClean="0"/>
              <a:t>x,y,z,xy,yz,xz,res1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48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Idea of Register Allocation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 {y,z,x,xy}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4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 {y,z,x,xy}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58674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Each color denotes a register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4 registers are enough for this program</a:t>
            </a:r>
          </a:p>
        </p:txBody>
      </p:sp>
    </p:spTree>
    <p:extLst>
      <p:ext uri="{BB962C8B-B14F-4D97-AF65-F5344CB8AC3E}">
        <p14:creationId xmlns:p14="http://schemas.microsoft.com/office/powerpoint/2010/main" val="300646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0.31666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28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 -0.00278 L 0.0052 0.18598 " pathEditMode="fixed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 {y,z,x,xy}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43000" y="4702939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4944602"/>
            <a:ext cx="2969619" cy="592182"/>
            <a:chOff x="5096691" y="3657600"/>
            <a:chExt cx="2969619" cy="59218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57600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58674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Each color denotes a register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4 registers are enough for this 7-variable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4738" y="476742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07187" y="4733987"/>
            <a:ext cx="37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4138" y="451827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69184" y="5051673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54388" y="5047318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83552" y="535211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11882" y="5356473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788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How to assign colors to variables?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</a:t>
            </a:r>
            <a:r>
              <a:rPr lang="en-US" sz="1800" b="1" dirty="0" smtClean="0">
                <a:solidFill>
                  <a:prstClr val="black"/>
                </a:solidFill>
                <a:latin typeface="Calibri"/>
                <a:cs typeface="+mn-cs"/>
              </a:rPr>
              <a:t>{y,z,x,xy}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For each pair of variables determine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if their lifetime overlaps = there is a </a:t>
            </a:r>
            <a:b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point at which they are both alive.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Construct </a:t>
            </a:r>
            <a:r>
              <a:rPr lang="en-US" b="1" dirty="0" smtClean="0">
                <a:solidFill>
                  <a:prstClr val="black"/>
                </a:solidFill>
                <a:latin typeface="Calibri"/>
                <a:cs typeface="+mn-cs"/>
              </a:rPr>
              <a:t>interference graph</a:t>
            </a:r>
          </a:p>
        </p:txBody>
      </p:sp>
      <p:sp>
        <p:nvSpPr>
          <p:cNvPr id="3" name="Oval 2"/>
          <p:cNvSpPr/>
          <p:nvPr/>
        </p:nvSpPr>
        <p:spPr>
          <a:xfrm>
            <a:off x="4267200" y="2316539"/>
            <a:ext cx="342900" cy="141726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646131" y="4671971"/>
            <a:ext cx="2626397" cy="1563095"/>
            <a:chOff x="5646131" y="4671971"/>
            <a:chExt cx="2626397" cy="1563095"/>
          </a:xfrm>
        </p:grpSpPr>
        <p:sp>
          <p:nvSpPr>
            <p:cNvPr id="43" name="Rectangle 42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r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6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17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Length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set of elements x</a:t>
            </a:r>
            <a:r>
              <a:rPr lang="en-US" baseline="-25000" dirty="0" smtClean="0"/>
              <a:t>0</a:t>
            </a:r>
            <a:r>
              <a:rPr lang="en-US" dirty="0" smtClean="0"/>
              <a:t>,x</a:t>
            </a:r>
            <a:r>
              <a:rPr lang="en-US" baseline="-25000" dirty="0" smtClean="0"/>
              <a:t>1 </a:t>
            </a:r>
            <a:r>
              <a:rPr lang="en-US" dirty="0" smtClean="0"/>
              <a:t>,..., x</a:t>
            </a:r>
            <a:r>
              <a:rPr lang="en-US" baseline="-25000" dirty="0" smtClean="0"/>
              <a:t>n</a:t>
            </a:r>
            <a:r>
              <a:rPr lang="en-US" baseline="-25000" dirty="0"/>
              <a:t> </a:t>
            </a:r>
            <a:r>
              <a:rPr lang="en-US" dirty="0" smtClean="0"/>
              <a:t>in D that are linearly ordered, that is  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&lt;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&lt;</a:t>
            </a:r>
            <a:r>
              <a:rPr lang="en-US" dirty="0" smtClean="0">
                <a:sym typeface="Symbol"/>
              </a:rPr>
              <a:t> ...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&lt; x</a:t>
            </a:r>
            <a:r>
              <a:rPr lang="en-US" baseline="-25000" dirty="0" smtClean="0">
                <a:sym typeface="Symbol"/>
              </a:rPr>
              <a:t>n</a:t>
            </a:r>
            <a:endParaRPr lang="en-US" baseline="-25000" dirty="0">
              <a:sym typeface="Symbol"/>
            </a:endParaRPr>
          </a:p>
          <a:p>
            <a:r>
              <a:rPr lang="en-US" dirty="0" smtClean="0">
                <a:sym typeface="Symbol"/>
              </a:rPr>
              <a:t>A lattice can have many chains. Its </a:t>
            </a:r>
            <a:r>
              <a:rPr lang="en-US" b="1" dirty="0" smtClean="0">
                <a:sym typeface="Symbol"/>
              </a:rPr>
              <a:t>height</a:t>
            </a:r>
            <a:r>
              <a:rPr lang="en-US" dirty="0" smtClean="0">
                <a:sym typeface="Symbol"/>
              </a:rPr>
              <a:t> is the maximum n for all the chains</a:t>
            </a:r>
          </a:p>
          <a:p>
            <a:r>
              <a:rPr lang="en-US" dirty="0" smtClean="0">
                <a:sym typeface="Symbol"/>
              </a:rPr>
              <a:t>If there is no upper bound on lengths of chains, we say lattice has </a:t>
            </a:r>
            <a:r>
              <a:rPr lang="en-US" b="1" dirty="0" smtClean="0">
                <a:sym typeface="Symbol"/>
              </a:rPr>
              <a:t>infinite height</a:t>
            </a:r>
          </a:p>
          <a:p>
            <a:r>
              <a:rPr lang="en-US" dirty="0" smtClean="0">
                <a:sym typeface="Symbol"/>
              </a:rPr>
              <a:t>Any monotonic sequence of distinct elements has length at most equal to lattice height</a:t>
            </a:r>
          </a:p>
          <a:p>
            <a:pPr lvl="1"/>
            <a:r>
              <a:rPr lang="en-US" dirty="0" smtClean="0">
                <a:sym typeface="Symbol"/>
              </a:rPr>
              <a:t>including sequence occuring during analysis!</a:t>
            </a:r>
          </a:p>
          <a:p>
            <a:pPr lvl="1"/>
            <a:r>
              <a:rPr lang="en-US" b="1" dirty="0" smtClean="0">
                <a:sym typeface="Symbol"/>
              </a:rPr>
              <a:t>such sequences are always monotonic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8480520" y="1905000"/>
              <a:ext cx="434880" cy="2332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8280" y="1896360"/>
                <a:ext cx="460080" cy="235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3916307" y="4680398"/>
              <a:ext cx="0" cy="298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/>
              <p14:cNvContentPartPr/>
              <p14:nvPr/>
            </p14:nvContentPartPr>
            <p14:xfrm>
              <a:off x="3931067" y="4352438"/>
              <a:ext cx="0" cy="309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0"/>
                <a:ext cx="0" cy="3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65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rmAutofit/>
          </a:bodyPr>
          <a:lstStyle/>
          <a:p>
            <a:r>
              <a:rPr lang="en-US" dirty="0" smtClean="0"/>
              <a:t>Edges between members of each set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{y,z,x,xy}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For each pair of variables determine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if their lifetime overlaps = there is a </a:t>
            </a:r>
            <a:b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point at which they are both alive.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Construct </a:t>
            </a:r>
            <a:r>
              <a:rPr lang="en-US" b="1" dirty="0" smtClean="0">
                <a:solidFill>
                  <a:prstClr val="black"/>
                </a:solidFill>
                <a:latin typeface="Calibri"/>
                <a:cs typeface="+mn-cs"/>
              </a:rPr>
              <a:t>interference graph</a:t>
            </a:r>
          </a:p>
        </p:txBody>
      </p:sp>
      <p:sp>
        <p:nvSpPr>
          <p:cNvPr id="3" name="Oval 2"/>
          <p:cNvSpPr/>
          <p:nvPr/>
        </p:nvSpPr>
        <p:spPr>
          <a:xfrm>
            <a:off x="5289080" y="2339369"/>
            <a:ext cx="342900" cy="147063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1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Final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{y,z,x,xy}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For each pair of variables determine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if their lifetime overlaps = there is a </a:t>
            </a:r>
            <a:b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point at which they are both alive.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Construct </a:t>
            </a:r>
            <a:r>
              <a:rPr lang="en-US" b="1" dirty="0" smtClean="0">
                <a:solidFill>
                  <a:prstClr val="black"/>
                </a:solidFill>
                <a:latin typeface="Calibri"/>
                <a:cs typeface="+mn-cs"/>
              </a:rPr>
              <a:t>interference graph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4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Coloring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x = m[0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m[1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 xy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x*y;     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m[2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];    yz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y*z;    xz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x*z;    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= xy +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yz;    m[3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] =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xz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{}                  {x}             {x,y}         {y,x,xy}     {y,z,x,xy}   {x,z,xy,yz}    {xy,yz,xz}          {r,xz}                    {}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live variable analysis result: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program: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6949" y="4691446"/>
            <a:ext cx="55812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Need to assign colors (register numbers) to</a:t>
            </a:r>
            <a:b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nodes such that: </a:t>
            </a:r>
            <a:b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b="1" dirty="0" smtClean="0">
                <a:solidFill>
                  <a:prstClr val="black"/>
                </a:solidFill>
                <a:latin typeface="Calibri"/>
                <a:cs typeface="+mn-cs"/>
              </a:rPr>
              <a:t>if there is an edge between nodes, </a:t>
            </a:r>
            <a:br>
              <a:rPr lang="en-US" b="1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b="1" dirty="0" smtClean="0">
                <a:solidFill>
                  <a:prstClr val="black"/>
                </a:solidFill>
                <a:latin typeface="Calibri"/>
                <a:cs typeface="+mn-cs"/>
              </a:rPr>
              <a:t>then those nodes have different colors.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  <a:sym typeface="Wingdings" panose="05000000000000000000" pitchFamily="2" charset="2"/>
              </a:rPr>
              <a:t> standard graph vertex coloring problem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30782"/>
            <a:ext cx="2726227" cy="1815819"/>
            <a:chOff x="5646131" y="4630782"/>
            <a:chExt cx="2726227" cy="1815819"/>
          </a:xfrm>
        </p:grpSpPr>
        <p:sp>
          <p:nvSpPr>
            <p:cNvPr id="26" name="Rectangle 25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yz:2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srgbClr val="0070C0"/>
                  </a:solidFill>
                  <a:latin typeface="Calibri"/>
                  <a:cs typeface="+mn-cs"/>
                </a:rPr>
                <a:t>x:1</a:t>
              </a:r>
              <a:endParaRPr lang="en-US" sz="1800" b="1" dirty="0">
                <a:solidFill>
                  <a:srgbClr val="0070C0"/>
                </a:solidFill>
                <a:latin typeface="Calibri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srgbClr val="9BBB59">
                      <a:lumMod val="50000"/>
                    </a:srgbClr>
                  </a:solidFill>
                  <a:latin typeface="Calibri"/>
                  <a:cs typeface="+mn-cs"/>
                </a:rPr>
                <a:t>z:3</a:t>
              </a:r>
              <a:endParaRPr lang="en-US" sz="1800" b="1" dirty="0">
                <a:solidFill>
                  <a:srgbClr val="9BBB59">
                    <a:lumMod val="50000"/>
                  </a:srgbClr>
                </a:solidFill>
                <a:latin typeface="Calibri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srgbClr val="9BBB59">
                      <a:lumMod val="50000"/>
                    </a:srgbClr>
                  </a:solidFill>
                  <a:latin typeface="Calibri"/>
                  <a:cs typeface="+mn-cs"/>
                </a:rPr>
                <a:t>xz:3</a:t>
              </a:r>
              <a:endParaRPr lang="en-US" sz="1800" b="1" dirty="0">
                <a:solidFill>
                  <a:srgbClr val="9BBB59">
                    <a:lumMod val="50000"/>
                  </a:srgbClr>
                </a:solidFill>
                <a:latin typeface="Calibri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srgbClr val="C00000"/>
                  </a:solidFill>
                  <a:latin typeface="Calibri"/>
                  <a:cs typeface="+mn-cs"/>
                </a:rPr>
                <a:t>xy:4</a:t>
              </a:r>
              <a:endParaRPr lang="en-US" sz="1800" b="1" dirty="0">
                <a:solidFill>
                  <a:srgbClr val="C00000"/>
                </a:solidFill>
                <a:latin typeface="Calibri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srgbClr val="C00000"/>
                  </a:solidFill>
                  <a:latin typeface="Calibri"/>
                  <a:cs typeface="+mn-cs"/>
                </a:rPr>
                <a:t>r:4</a:t>
              </a:r>
              <a:endParaRPr lang="en-US" sz="1800" b="1" dirty="0">
                <a:solidFill>
                  <a:srgbClr val="C00000"/>
                </a:solidFill>
                <a:latin typeface="Calibri"/>
                <a:cs typeface="+mn-cs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0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 Interference Graph (RIG):</a:t>
            </a:r>
          </a:p>
          <a:p>
            <a:pPr lvl="1"/>
            <a:r>
              <a:rPr lang="en-US" dirty="0" smtClean="0"/>
              <a:t>indicates whether there exists a point of time where both variables are live</a:t>
            </a:r>
          </a:p>
          <a:p>
            <a:pPr lvl="1"/>
            <a:r>
              <a:rPr lang="en-US" dirty="0" smtClean="0"/>
              <a:t>look at the sets of live variables at all progrma points after running live-variable analysis</a:t>
            </a:r>
          </a:p>
          <a:p>
            <a:pPr lvl="1"/>
            <a:r>
              <a:rPr lang="en-US" dirty="0" smtClean="0"/>
              <a:t>if two variables occur together, draw an edge</a:t>
            </a:r>
          </a:p>
          <a:p>
            <a:pPr lvl="1"/>
            <a:r>
              <a:rPr lang="en-US" dirty="0" smtClean="0"/>
              <a:t>we aim to assign different registers to such these variables</a:t>
            </a:r>
          </a:p>
          <a:p>
            <a:pPr lvl="1"/>
            <a:r>
              <a:rPr lang="en-US" dirty="0" smtClean="0"/>
              <a:t>finding assignment of variables to K registers: corresponds to coloring graph using K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we need to do is </a:t>
            </a:r>
            <a:br>
              <a:rPr lang="en-US" dirty="0" smtClean="0"/>
            </a:br>
            <a:r>
              <a:rPr lang="en-US" dirty="0" smtClean="0"/>
              <a:t>solve graph coloring problem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4572000"/>
            <a:ext cx="85344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NP hard</a:t>
            </a:r>
          </a:p>
          <a:p>
            <a:r>
              <a:rPr lang="en-US" dirty="0" smtClean="0"/>
              <a:t>In practice, we have heuristics that work for typical graphs</a:t>
            </a:r>
          </a:p>
          <a:p>
            <a:r>
              <a:rPr lang="en-US" dirty="0" smtClean="0"/>
              <a:t>If we cannot fit it all variables into registers, </a:t>
            </a:r>
            <a:br>
              <a:rPr lang="en-US" dirty="0" smtClean="0"/>
            </a:br>
            <a:r>
              <a:rPr lang="en-US" dirty="0" smtClean="0"/>
              <a:t>perform a </a:t>
            </a:r>
            <a:r>
              <a:rPr lang="en-US" b="1" dirty="0" smtClean="0"/>
              <a:t>spill:</a:t>
            </a:r>
          </a:p>
          <a:p>
            <a:pPr marL="0" indent="0">
              <a:buNone/>
            </a:pPr>
            <a:r>
              <a:rPr lang="en-US" dirty="0" smtClean="0"/>
              <a:t>	store variable into memory and load later when needed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24749" y="1828800"/>
            <a:ext cx="3521998" cy="2223219"/>
            <a:chOff x="5665472" y="4671971"/>
            <a:chExt cx="2607056" cy="1691993"/>
          </a:xfrm>
        </p:grpSpPr>
        <p:sp>
          <p:nvSpPr>
            <p:cNvPr id="5" name="Rectangle 4"/>
            <p:cNvSpPr/>
            <p:nvPr/>
          </p:nvSpPr>
          <p:spPr>
            <a:xfrm>
              <a:off x="6411692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65472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16736" y="4798192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39463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5860351" y="586864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33989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02122" y="5569664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61139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795013" y="503165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775078" y="4793748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4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/>
                <a:cs typeface="+mn-cs"/>
              </a:rPr>
              <a:t>Simplify:</a:t>
            </a:r>
            <a:endParaRPr lang="en-US" sz="18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If there is a node with less than K neighbors, we will always be able to color it!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So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we can remove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such node from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the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graph (if it exists, otherwise remove other node)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   This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reduces graph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size. It </a:t>
            </a: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is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useful, even though incomplete </a:t>
            </a:r>
            <a:b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    (e.g. planar can be colored by at most 4 colors, yet can have nodes with many neighbors)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2949770"/>
            <a:ext cx="2578191" cy="1774630"/>
            <a:chOff x="5646131" y="4671971"/>
            <a:chExt cx="2578191" cy="1774630"/>
          </a:xfrm>
        </p:grpSpPr>
        <p:sp>
          <p:nvSpPr>
            <p:cNvPr id="27" name="Rectangle 2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57902" y="5277348"/>
              <a:ext cx="2664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prstClr val="black"/>
                  </a:solidFill>
                  <a:latin typeface="Calibri"/>
                  <a:cs typeface="+mn-cs"/>
                </a:rPr>
                <a:t>r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60018" y="2972021"/>
            <a:ext cx="2371780" cy="1774630"/>
            <a:chOff x="5646131" y="4671971"/>
            <a:chExt cx="2371780" cy="1774630"/>
          </a:xfrm>
        </p:grpSpPr>
        <p:sp>
          <p:nvSpPr>
            <p:cNvPr id="47" name="Rectangle 4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xz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96856" y="2895600"/>
            <a:ext cx="1924173" cy="1774630"/>
            <a:chOff x="5646131" y="4671971"/>
            <a:chExt cx="1924173" cy="1774630"/>
          </a:xfrm>
        </p:grpSpPr>
        <p:sp>
          <p:nvSpPr>
            <p:cNvPr id="67" name="Rectangle 6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3836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yz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23051" y="5055455"/>
            <a:ext cx="1578533" cy="1503726"/>
            <a:chOff x="5646131" y="4671971"/>
            <a:chExt cx="15785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x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8"/>
              <a:ext cx="1073848" cy="892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267015" cy="1405332"/>
            <a:chOff x="5646131" y="4671971"/>
            <a:chExt cx="1267015" cy="1405332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399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xy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985477" cy="753097"/>
            <a:chOff x="5646131" y="5324206"/>
            <a:chExt cx="985477" cy="753097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prstClr val="black"/>
                  </a:solidFill>
                  <a:latin typeface="Calibri"/>
                  <a:cs typeface="+mn-cs"/>
                </a:rPr>
                <a:t>y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327959" cy="428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9" name="Right Arrow 128"/>
          <p:cNvSpPr/>
          <p:nvPr/>
        </p:nvSpPr>
        <p:spPr>
          <a:xfrm rot="7021662">
            <a:off x="7678670" y="4955024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alibri"/>
                <a:cs typeface="+mn-cs"/>
              </a:rPr>
              <a:t>Select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Assign colors backwards, adding nodes that were removed </a:t>
            </a:r>
            <a:endParaRPr lang="en-US" sz="18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If the node was removed because it had &lt;K neighbors, we will always find a color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cs typeface="+mn-cs"/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if there are multiple possibilities, we can choose any color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563982" y="2921727"/>
            <a:ext cx="2648955" cy="1824924"/>
            <a:chOff x="5550095" y="4621677"/>
            <a:chExt cx="2648955" cy="1824924"/>
          </a:xfrm>
        </p:grpSpPr>
        <p:sp>
          <p:nvSpPr>
            <p:cNvPr id="47" name="Rectangle 46"/>
            <p:cNvSpPr/>
            <p:nvPr/>
          </p:nvSpPr>
          <p:spPr>
            <a:xfrm>
              <a:off x="6270731" y="5281350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5578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62913" y="5806365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x:1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50095" y="5683438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xz:3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478842" y="4621677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948513" y="5901789"/>
              <a:ext cx="949236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553200" y="2878182"/>
            <a:ext cx="2248969" cy="1792048"/>
            <a:chOff x="5502475" y="4654553"/>
            <a:chExt cx="2248969" cy="1792048"/>
          </a:xfrm>
        </p:grpSpPr>
        <p:sp>
          <p:nvSpPr>
            <p:cNvPr id="67" name="Rectangle 66"/>
            <p:cNvSpPr/>
            <p:nvPr/>
          </p:nvSpPr>
          <p:spPr>
            <a:xfrm>
              <a:off x="6264475" y="5281571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yz:2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867687" y="5814971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x:1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02475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84366" y="4654553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793839" y="5910395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087291" y="5055455"/>
            <a:ext cx="1895433" cy="1503726"/>
            <a:chOff x="5510371" y="4671971"/>
            <a:chExt cx="18954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281080" y="5272734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x:1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510371" y="5656693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9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448155" cy="1372090"/>
            <a:chOff x="5646131" y="4671971"/>
            <a:chExt cx="1448155" cy="1372090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74729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xy:4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1166617" cy="693728"/>
            <a:chOff x="5646131" y="5324206"/>
            <a:chExt cx="1166617" cy="693728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b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51181" y="5587642"/>
              <a:ext cx="542570" cy="1569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+mn-cs"/>
              </a:rPr>
              <a:t>z:3</a:t>
            </a:r>
            <a:endParaRPr lang="en-US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9" name="Right Arrow 128"/>
          <p:cNvSpPr/>
          <p:nvPr/>
        </p:nvSpPr>
        <p:spPr>
          <a:xfrm rot="7021662">
            <a:off x="7677070" y="489312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312244" y="2948114"/>
            <a:ext cx="2726227" cy="1815819"/>
            <a:chOff x="5646131" y="4630782"/>
            <a:chExt cx="2726227" cy="1815819"/>
          </a:xfrm>
        </p:grpSpPr>
        <p:sp>
          <p:nvSpPr>
            <p:cNvPr id="131" name="Rectangle 130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x:1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r:4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Arc 148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108" name="Right Arrow 107"/>
          <p:cNvSpPr/>
          <p:nvPr/>
        </p:nvSpPr>
        <p:spPr>
          <a:xfrm>
            <a:off x="1319746" y="55842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9" name="Right Arrow 108"/>
          <p:cNvSpPr/>
          <p:nvPr/>
        </p:nvSpPr>
        <p:spPr>
          <a:xfrm>
            <a:off x="3547698" y="54841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6" name="Right Arrow 115"/>
          <p:cNvSpPr/>
          <p:nvPr/>
        </p:nvSpPr>
        <p:spPr>
          <a:xfrm rot="10800000">
            <a:off x="6003065" y="3613132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7" name="Right Arrow 116"/>
          <p:cNvSpPr/>
          <p:nvPr/>
        </p:nvSpPr>
        <p:spPr>
          <a:xfrm rot="18026976">
            <a:off x="7460158" y="4773912"/>
            <a:ext cx="465455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9" name="Right Arrow 118"/>
          <p:cNvSpPr/>
          <p:nvPr/>
        </p:nvSpPr>
        <p:spPr>
          <a:xfrm>
            <a:off x="5771188" y="53317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0" name="Right Arrow 119"/>
          <p:cNvSpPr/>
          <p:nvPr/>
        </p:nvSpPr>
        <p:spPr>
          <a:xfrm rot="10800000">
            <a:off x="3126653" y="36079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Computed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72" y="2683376"/>
            <a:ext cx="3200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x = m[0]</a:t>
            </a:r>
          </a:p>
          <a:p>
            <a:pPr marL="0" indent="0">
              <a:buNone/>
            </a:pPr>
            <a:r>
              <a:rPr lang="en-US" sz="2400" dirty="0"/>
              <a:t>y = m[1]</a:t>
            </a:r>
          </a:p>
          <a:p>
            <a:pPr marL="0" indent="0">
              <a:buNone/>
            </a:pPr>
            <a:r>
              <a:rPr lang="en-US" sz="2400" dirty="0"/>
              <a:t>xy = x * y</a:t>
            </a:r>
          </a:p>
          <a:p>
            <a:pPr marL="0" indent="0">
              <a:buNone/>
            </a:pPr>
            <a:r>
              <a:rPr lang="en-US" sz="2400" dirty="0"/>
              <a:t>z = m[2]</a:t>
            </a:r>
          </a:p>
          <a:p>
            <a:pPr marL="0" indent="0">
              <a:buNone/>
            </a:pPr>
            <a:r>
              <a:rPr lang="en-US" sz="2400" dirty="0"/>
              <a:t>yz = y*z</a:t>
            </a:r>
          </a:p>
          <a:p>
            <a:pPr marL="0" indent="0">
              <a:buNone/>
            </a:pPr>
            <a:r>
              <a:rPr lang="en-US" sz="2400" dirty="0"/>
              <a:t>xz = x*z</a:t>
            </a:r>
          </a:p>
          <a:p>
            <a:pPr marL="0" indent="0">
              <a:buNone/>
            </a:pPr>
            <a:r>
              <a:rPr lang="en-US" sz="2400" dirty="0" smtClean="0"/>
              <a:t>r </a:t>
            </a:r>
            <a:r>
              <a:rPr lang="en-US" sz="2400" dirty="0"/>
              <a:t>= xy + yz</a:t>
            </a:r>
          </a:p>
          <a:p>
            <a:pPr marL="0" indent="0">
              <a:buNone/>
            </a:pPr>
            <a:r>
              <a:rPr lang="en-US" sz="2400" dirty="0"/>
              <a:t>m[3] = res1 + </a:t>
            </a:r>
            <a:r>
              <a:rPr lang="en-US" sz="2400" dirty="0" smtClean="0"/>
              <a:t>xz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12573" y="2146581"/>
            <a:ext cx="2726227" cy="1815819"/>
            <a:chOff x="5646131" y="4630782"/>
            <a:chExt cx="2726227" cy="1815819"/>
          </a:xfrm>
        </p:grpSpPr>
        <p:sp>
          <p:nvSpPr>
            <p:cNvPr id="5" name="Rectangle 4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yz:2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x:1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xz:3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xy:4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cs typeface="+mn-cs"/>
                </a:rPr>
                <a:t>r:4</a:t>
              </a:r>
              <a:endParaRPr lang="en-US" sz="1800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791200" y="2827980"/>
            <a:ext cx="3200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R1 = m[0]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R2 = m[1]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R4 = R1*R2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R3 = m[2]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R2 = R2*R3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R3 = R1*R3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R4 = R4 + R2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m[3] = R4 + R3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667000" y="4176813"/>
            <a:ext cx="2895599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Heuristic </a:t>
            </a:r>
            <a:r>
              <a:rPr lang="en-US" dirty="0"/>
              <a:t>for </a:t>
            </a:r>
            <a:r>
              <a:rPr lang="en-US" dirty="0" smtClean="0"/>
              <a:t>Coloring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  <a:cs typeface="+mn-cs"/>
              </a:rPr>
              <a:t>Simplify (forward, safe):</a:t>
            </a:r>
            <a:endParaRPr lang="en-US" sz="2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If there is a node with less than K neighbors, we will always be able to color it!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so we can remove it from the graph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  <a:cs typeface="+mn-cs"/>
              </a:rPr>
              <a:t>Potential Spill (forward, speculative):</a:t>
            </a:r>
            <a:endParaRPr lang="en-US" sz="2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If every node has K or more neighbors, we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still remove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one of them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we mark it as node for </a:t>
            </a:r>
            <a:r>
              <a:rPr lang="en-US" sz="2000" b="1" dirty="0">
                <a:solidFill>
                  <a:prstClr val="black"/>
                </a:solidFill>
                <a:latin typeface="Calibri"/>
                <a:cs typeface="+mn-cs"/>
              </a:rPr>
              <a:t>potential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spilling. Then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remove it and continue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Calibri"/>
                <a:cs typeface="+mn-cs"/>
              </a:rPr>
              <a:t>Select (backward):</a:t>
            </a:r>
            <a:endParaRPr lang="en-US" sz="20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Assign colors backwards, adding nodes that were removed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If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we find a node that was spilled, we check if we are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lucky,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that we can color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it.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if yes, continue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if not,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insert instructions to save and load values from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memory (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  <a:cs typeface="+mn-cs"/>
              </a:rPr>
              <a:t>actual spill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).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   Restart with new graph (a graph is now easier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+mn-cs"/>
              </a:rPr>
              <a:t>to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+mn-cs"/>
              </a:rPr>
              <a:t>color as we killed a variable)</a:t>
            </a:r>
            <a:endParaRPr lang="en-US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9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 </a:t>
            </a:r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variables </a:t>
            </a:r>
            <a:r>
              <a:rPr lang="en-US" dirty="0"/>
              <a:t>tmp1 and tmp2 are both assigned to the same register R and the program has an instruction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tmp2 = </a:t>
            </a:r>
            <a:r>
              <a:rPr lang="en-US" dirty="0" smtClean="0"/>
              <a:t>tmp1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moves the value of tmp1 into tmp2. This instruction then </a:t>
            </a:r>
            <a:r>
              <a:rPr lang="en-US" dirty="0" smtClean="0"/>
              <a:t>becomes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 = </a:t>
            </a:r>
            <a:r>
              <a:rPr lang="en-US" dirty="0" smtClean="0"/>
              <a:t>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can be simply </a:t>
            </a:r>
            <a:r>
              <a:rPr lang="en-US" dirty="0" smtClean="0"/>
              <a:t>omitted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How to force a register allocator to assign tmp1 and tmp2 to same register?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merge the nodes for tmp1 and tmp2 in the interference </a:t>
            </a:r>
            <a:r>
              <a:rPr lang="en-US" dirty="0" smtClean="0"/>
              <a:t>graph!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this is called </a:t>
            </a:r>
            <a:r>
              <a:rPr lang="en-US" b="1" dirty="0"/>
              <a:t>coalescing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But: if </a:t>
            </a:r>
            <a:r>
              <a:rPr lang="en-US" dirty="0"/>
              <a:t>we </a:t>
            </a:r>
            <a:r>
              <a:rPr lang="en-US" dirty="0" smtClean="0"/>
              <a:t>coalesce </a:t>
            </a:r>
            <a:r>
              <a:rPr lang="en-US" dirty="0"/>
              <a:t>non-interfering nodes when there are assignments, then our graph may become more difficult to color, and we may in fact need more registers!</a:t>
            </a:r>
          </a:p>
          <a:p>
            <a:pPr marL="0" indent="0">
              <a:buNone/>
            </a:pPr>
            <a:r>
              <a:rPr lang="en-US" b="1" dirty="0" smtClean="0"/>
              <a:t>Conservative </a:t>
            </a:r>
            <a:r>
              <a:rPr lang="en-US" b="1" dirty="0"/>
              <a:t>coalescing:</a:t>
            </a:r>
            <a:r>
              <a:rPr lang="en-US" dirty="0"/>
              <a:t> coalesce only if merged node of tmp1 and tmp2 will have a small degree so that we are sure that we will be able to color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(e.g. resulting node has degree &lt;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constant </a:t>
            </a:r>
            <a:r>
              <a:rPr lang="en-US" dirty="0"/>
              <a:t>propagation, </a:t>
            </a:r>
            <a:r>
              <a:rPr lang="en-US" dirty="0" smtClean="0"/>
              <a:t>each value </a:t>
            </a:r>
            <a:r>
              <a:rPr lang="en-US" dirty="0"/>
              <a:t>can change </a:t>
            </a:r>
            <a:r>
              <a:rPr lang="en-US" dirty="0" smtClean="0"/>
              <a:t>only twice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3123611"/>
            <a:ext cx="3657600" cy="343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x = 1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solidFill>
                  <a:prstClr val="black"/>
                </a:solidFill>
              </a:rPr>
              <a:t>n </a:t>
            </a:r>
            <a:r>
              <a:rPr lang="en-US" dirty="0">
                <a:solidFill>
                  <a:prstClr val="black"/>
                </a:solidFill>
              </a:rPr>
              <a:t>= 1000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while (x &lt; n) {</a:t>
            </a:r>
            <a:br>
              <a:rPr lang="en-US" dirty="0" smtClean="0"/>
            </a:br>
            <a:r>
              <a:rPr lang="en-US" dirty="0" smtClean="0"/>
              <a:t>     x = x + 2</a:t>
            </a:r>
            <a:br>
              <a:rPr lang="en-US" dirty="0" smtClean="0"/>
            </a:br>
            <a:r>
              <a:rPr lang="en-US" dirty="0" smtClean="0"/>
              <a:t>   }</a:t>
            </a:r>
            <a:br>
              <a:rPr lang="en-US" dirty="0" smtClean="0"/>
            </a:br>
            <a:endParaRPr lang="en-US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1235621" y="1543743"/>
            <a:ext cx="6183491" cy="1652041"/>
            <a:chOff x="231715" y="4959941"/>
            <a:chExt cx="6183491" cy="1652041"/>
          </a:xfrm>
        </p:grpSpPr>
        <p:sp>
          <p:nvSpPr>
            <p:cNvPr id="8" name="Rectangle 7"/>
            <p:cNvSpPr/>
            <p:nvPr/>
          </p:nvSpPr>
          <p:spPr>
            <a:xfrm>
              <a:off x="4199709" y="6088762"/>
              <a:ext cx="4219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prstClr val="black"/>
                  </a:solidFill>
                  <a:sym typeface="Symbol"/>
                </a:rPr>
                <a:t>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93763" y="545623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58491" y="545134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5940" y="5481935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-1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19733" y="5481934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-2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03818" y="545134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216256" y="5092987"/>
              <a:ext cx="1051244" cy="4552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3" idx="0"/>
            </p:cNvCxnSpPr>
            <p:nvPr/>
          </p:nvCxnSpPr>
          <p:spPr>
            <a:xfrm flipH="1" flipV="1">
              <a:off x="4598649" y="5092987"/>
              <a:ext cx="1075248" cy="3583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892324" y="5236622"/>
              <a:ext cx="465056" cy="2410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0"/>
            </p:cNvCxnSpPr>
            <p:nvPr/>
          </p:nvCxnSpPr>
          <p:spPr>
            <a:xfrm flipH="1" flipV="1">
              <a:off x="4554670" y="5225146"/>
              <a:ext cx="509172" cy="2310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429122" y="5252329"/>
              <a:ext cx="0" cy="2634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419600" y="5867400"/>
              <a:ext cx="0" cy="2634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3810000" y="5893102"/>
              <a:ext cx="486360" cy="3552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9" idx="2"/>
            </p:cNvCxnSpPr>
            <p:nvPr/>
          </p:nvCxnSpPr>
          <p:spPr>
            <a:xfrm flipV="1">
              <a:off x="4554670" y="5917899"/>
              <a:ext cx="509172" cy="3305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3200401" y="5867400"/>
              <a:ext cx="936352" cy="4829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3"/>
            </p:cNvCxnSpPr>
            <p:nvPr/>
          </p:nvCxnSpPr>
          <p:spPr>
            <a:xfrm flipV="1">
              <a:off x="4621619" y="5867401"/>
              <a:ext cx="983752" cy="4829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31715" y="4959941"/>
              <a:ext cx="1657249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height=2</a:t>
              </a:r>
            </a:p>
            <a:p>
              <a:r>
                <a:rPr lang="en-US" sz="3200" dirty="0" smtClean="0">
                  <a:solidFill>
                    <a:prstClr val="black"/>
                  </a:solidFill>
                </a:rPr>
                <a:t>size =∞ 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21534" y="5486400"/>
              <a:ext cx="3978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</a:rPr>
                <a:t>…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17340" y="5456233"/>
              <a:ext cx="3978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</a:rPr>
                <a:t>…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3276600" y="3810000"/>
            <a:ext cx="2227218" cy="9341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56258" y="3048000"/>
            <a:ext cx="3796232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consider value for x 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before assignment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Initially: </a:t>
            </a:r>
            <a:r>
              <a:rPr lang="en-US" b="1" dirty="0">
                <a:solidFill>
                  <a:prstClr val="black"/>
                </a:solidFill>
                <a:sym typeface="Symbol"/>
              </a:rPr>
              <a:t></a:t>
            </a: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changes 1</a:t>
            </a:r>
            <a:r>
              <a:rPr lang="en-US" baseline="30000" dirty="0" smtClean="0"/>
              <a:t>st</a:t>
            </a:r>
            <a:r>
              <a:rPr lang="en-US" dirty="0" smtClean="0"/>
              <a:t> time to: </a:t>
            </a:r>
            <a:r>
              <a:rPr lang="en-US" dirty="0"/>
              <a:t>1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change 2</a:t>
            </a:r>
            <a:r>
              <a:rPr lang="en-US" baseline="30000" dirty="0" smtClean="0"/>
              <a:t>nd</a:t>
            </a:r>
            <a:r>
              <a:rPr lang="en-US" dirty="0" smtClean="0"/>
              <a:t> time to: </a:t>
            </a:r>
            <a:r>
              <a:rPr lang="en-US" sz="2800" dirty="0">
                <a:solidFill>
                  <a:prstClr val="black"/>
                </a:solidFill>
                <a:sym typeface="Symbol"/>
              </a:rPr>
              <a:t>T</a:t>
            </a:r>
            <a:endParaRPr lang="en-US" dirty="0" smtClean="0">
              <a:solidFill>
                <a:prstClr val="black"/>
              </a:solidFill>
              <a:sym typeface="Symbol"/>
            </a:endParaRPr>
          </a:p>
          <a:p>
            <a:r>
              <a:rPr lang="en-US" dirty="0" smtClean="0"/>
              <a:t>total changes: two (height)</a:t>
            </a:r>
            <a:endParaRPr lang="en-US" b="1" dirty="0">
              <a:solidFill>
                <a:prstClr val="black"/>
              </a:solidFill>
              <a:sym typeface="Symbo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67969" y="6293706"/>
            <a:ext cx="76565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var </a:t>
            </a:r>
            <a:r>
              <a:rPr lang="en-US" sz="2400" dirty="0">
                <a:solidFill>
                  <a:prstClr val="black"/>
                </a:solidFill>
              </a:rPr>
              <a:t>facts 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</a:rPr>
              <a:t>Map[</a:t>
            </a:r>
            <a:r>
              <a:rPr lang="en-US" sz="2400" b="1" dirty="0" err="1" smtClean="0">
                <a:solidFill>
                  <a:srgbClr val="C00000"/>
                </a:solidFill>
              </a:rPr>
              <a:t>Nodes,Map</a:t>
            </a:r>
            <a:r>
              <a:rPr lang="en-US" sz="2400" b="1" dirty="0" smtClean="0">
                <a:solidFill>
                  <a:srgbClr val="C00000"/>
                </a:solidFill>
              </a:rPr>
              <a:t>[</a:t>
            </a:r>
            <a:r>
              <a:rPr lang="en-US" sz="2400" b="1" dirty="0" err="1" smtClean="0">
                <a:solidFill>
                  <a:srgbClr val="C00000"/>
                </a:solidFill>
              </a:rPr>
              <a:t>VarNames,Element</a:t>
            </a:r>
            <a:r>
              <a:rPr lang="en-US" sz="2400" b="1" dirty="0" smtClean="0">
                <a:solidFill>
                  <a:srgbClr val="C00000"/>
                </a:solidFill>
              </a:rPr>
              <a:t>]]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23150" y="1325562"/>
            <a:ext cx="38504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T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145856" y="5730995"/>
            <a:ext cx="8998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Total number </a:t>
            </a:r>
            <a:r>
              <a:rPr lang="en-US" sz="2400" dirty="0">
                <a:solidFill>
                  <a:prstClr val="black"/>
                </a:solidFill>
              </a:rPr>
              <a:t>of </a:t>
            </a:r>
            <a:r>
              <a:rPr lang="en-US" sz="2400" dirty="0" smtClean="0">
                <a:solidFill>
                  <a:prstClr val="black"/>
                </a:solidFill>
              </a:rPr>
              <a:t>changes bounded by:    </a:t>
            </a:r>
            <a:r>
              <a:rPr lang="en-US" sz="2400" b="1" dirty="0" smtClean="0">
                <a:solidFill>
                  <a:srgbClr val="002060"/>
                </a:solidFill>
              </a:rPr>
              <a:t>height∙|</a:t>
            </a:r>
            <a:r>
              <a:rPr lang="en-US" sz="2400" b="1" dirty="0">
                <a:solidFill>
                  <a:srgbClr val="002060"/>
                </a:solidFill>
              </a:rPr>
              <a:t>Nodes</a:t>
            </a:r>
            <a:r>
              <a:rPr lang="en-US" sz="2400" b="1" dirty="0" smtClean="0">
                <a:solidFill>
                  <a:srgbClr val="002060"/>
                </a:solidFill>
              </a:rPr>
              <a:t>|</a:t>
            </a:r>
            <a:r>
              <a:rPr lang="en-US" sz="2400" b="1" dirty="0">
                <a:solidFill>
                  <a:srgbClr val="002060"/>
                </a:solidFill>
              </a:rPr>
              <a:t> ∙</a:t>
            </a:r>
            <a:r>
              <a:rPr lang="en-US" sz="2400" b="1" dirty="0" smtClean="0">
                <a:solidFill>
                  <a:srgbClr val="002060"/>
                </a:solidFill>
              </a:rPr>
              <a:t>|Vars|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581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0</a:t>
            </a:r>
          </a:p>
          <a:p>
            <a:pPr marL="0" indent="0">
              <a:buNone/>
            </a:pPr>
            <a:endParaRPr lang="en-US" dirty="0"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s = s +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i +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j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s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s + j +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j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j + 1</a:t>
            </a:r>
          </a:p>
        </p:txBody>
      </p:sp>
    </p:spTree>
    <p:extLst>
      <p:ext uri="{BB962C8B-B14F-4D97-AF65-F5344CB8AC3E}">
        <p14:creationId xmlns:p14="http://schemas.microsoft.com/office/powerpoint/2010/main" val="11811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3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1242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{s,b}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0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{s,i,b}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s = s + i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i + b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j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i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{s,j,b}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s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s + j + b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{j}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j </a:t>
            </a:r>
            <a:r>
              <a:rPr lang="en-US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j + </a:t>
            </a: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{}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32005" y="1752600"/>
            <a:ext cx="1750292" cy="1602432"/>
            <a:chOff x="5122107" y="1778727"/>
            <a:chExt cx="1750292" cy="1602432"/>
          </a:xfrm>
        </p:grpSpPr>
        <p:sp>
          <p:nvSpPr>
            <p:cNvPr id="5" name="Rectangle 4"/>
            <p:cNvSpPr/>
            <p:nvPr/>
          </p:nvSpPr>
          <p:spPr>
            <a:xfrm>
              <a:off x="5122107" y="1778727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s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525136" y="1828800"/>
              <a:ext cx="1396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i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72446" y="2819400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j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2931" y="2857939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b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527764" y="2007327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27764" y="3124200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344684" y="2312127"/>
              <a:ext cx="0" cy="4058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655910" y="2346084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5400000">
            <a:off x="4696752" y="3683051"/>
            <a:ext cx="1018499" cy="48557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0" y="4574422"/>
            <a:ext cx="2532601" cy="1602432"/>
            <a:chOff x="5122107" y="1778727"/>
            <a:chExt cx="2174995" cy="1602432"/>
          </a:xfrm>
        </p:grpSpPr>
        <p:sp>
          <p:nvSpPr>
            <p:cNvPr id="23" name="Rectangle 22"/>
            <p:cNvSpPr/>
            <p:nvPr/>
          </p:nvSpPr>
          <p:spPr>
            <a:xfrm>
              <a:off x="5122107" y="1778727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s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66416" y="1828800"/>
              <a:ext cx="9306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i,j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72931" y="2857939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b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527764" y="2004905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ight Arrow 31"/>
          <p:cNvSpPr/>
          <p:nvPr/>
        </p:nvSpPr>
        <p:spPr>
          <a:xfrm>
            <a:off x="6050658" y="5159197"/>
            <a:ext cx="751968" cy="36185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48787" y="3505200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coalesce</a:t>
            </a:r>
            <a:endParaRPr lang="en-US" sz="1600" dirty="0">
              <a:solidFill>
                <a:prstClr val="black"/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5484356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color</a:t>
            </a:r>
            <a:endParaRPr lang="en-US" sz="1400" dirty="0">
              <a:solidFill>
                <a:prstClr val="black"/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400800" y="4495800"/>
            <a:ext cx="2743201" cy="1602432"/>
            <a:chOff x="5122107" y="1778727"/>
            <a:chExt cx="2355858" cy="1602432"/>
          </a:xfrm>
        </p:grpSpPr>
        <p:sp>
          <p:nvSpPr>
            <p:cNvPr id="44" name="Rectangle 43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s:1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i,j:2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b:3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79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02" y="2362200"/>
            <a:ext cx="3659798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</a:t>
            </a:r>
            <a:r>
              <a:rPr lang="en-US" sz="2800" b="1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</a:t>
            </a: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0</a:t>
            </a:r>
          </a:p>
          <a:p>
            <a:pPr marL="0" indent="0">
              <a:buNone/>
            </a:pP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s </a:t>
            </a:r>
            <a:r>
              <a:rPr lang="en-US" sz="2800" b="1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s + </a:t>
            </a: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</a:t>
            </a:r>
          </a:p>
          <a:p>
            <a:pPr marL="0" indent="0">
              <a:buNone/>
            </a:pP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</a:t>
            </a:r>
            <a:r>
              <a:rPr lang="en-US" sz="2800" b="1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i + </a:t>
            </a: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j </a:t>
            </a:r>
            <a:r>
              <a:rPr lang="en-US" sz="2800" b="1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</a:t>
            </a: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i  // puf!</a:t>
            </a:r>
          </a:p>
          <a:p>
            <a:pPr marL="0" indent="0">
              <a:buNone/>
            </a:pP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s </a:t>
            </a:r>
            <a:r>
              <a:rPr lang="en-US" sz="2800" b="1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s + j + </a:t>
            </a: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j </a:t>
            </a:r>
            <a:r>
              <a:rPr lang="en-US" sz="2800" b="1" dirty="0"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= j + 1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47802" y="3871537"/>
            <a:ext cx="1395442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37057" y="2438877"/>
            <a:ext cx="3906943" cy="304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R2 = 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R1 = R1 + R2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R2 = R2 + R3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R1 = R1 + R2 + R3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rPr>
              <a:t>R2 = R2 + 1</a:t>
            </a:r>
            <a:endParaRPr lang="en-US" sz="2800" b="1" dirty="0">
              <a:solidFill>
                <a:prstClr val="black"/>
              </a:solidFill>
              <a:latin typeface="Droid Sans Mono" panose="020B0609030804020204" pitchFamily="49" charset="0"/>
              <a:ea typeface="Droid Sans Mono" panose="020B0609030804020204" pitchFamily="49" charset="0"/>
              <a:cs typeface="Droid Sans Mono" panose="020B060903080402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02150" y="1828800"/>
            <a:ext cx="2803251" cy="1602432"/>
            <a:chOff x="5122107" y="1778727"/>
            <a:chExt cx="2355858" cy="1602432"/>
          </a:xfrm>
        </p:grpSpPr>
        <p:sp>
          <p:nvSpPr>
            <p:cNvPr id="7" name="Rectangle 6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s:1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i,j:2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Droid Sans Mono" panose="020B0609030804020204" pitchFamily="49" charset="0"/>
                  <a:ea typeface="Droid Sans Mono" panose="020B0609030804020204" pitchFamily="49" charset="0"/>
                  <a:cs typeface="Droid Sans Mono" panose="020B0609030804020204" pitchFamily="49" charset="0"/>
                </a:rPr>
                <a:t>b:3</a:t>
              </a:r>
              <a:endParaRPr lang="en-US" sz="1600" dirty="0">
                <a:solidFill>
                  <a:prstClr val="black"/>
                </a:solidFill>
                <a:latin typeface="Droid Sans Mono" panose="020B0609030804020204" pitchFamily="49" charset="0"/>
                <a:ea typeface="Droid Sans Mono" panose="020B0609030804020204" pitchFamily="49" charset="0"/>
                <a:cs typeface="Droid Sans Mono" panose="020B0609030804020204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62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B</a:t>
            </a:r>
            <a:r>
              <a:rPr lang="en-US" b="1" baseline="-25000" dirty="0">
                <a:solidFill>
                  <a:prstClr val="black"/>
                </a:solidFill>
              </a:rPr>
              <a:t>32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–  the set of all 32-bit integers 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What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the upper bound for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number of changes in the entire analysis for: 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sym typeface="Symbol"/>
              </a:rPr>
              <a:t>3 variables, 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sym typeface="Symbol"/>
              </a:rPr>
              <a:t>7 </a:t>
            </a:r>
            <a:r>
              <a:rPr lang="en-US" dirty="0">
                <a:solidFill>
                  <a:prstClr val="black"/>
                </a:solidFill>
                <a:sym typeface="Symbol"/>
              </a:rPr>
              <a:t>program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points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for these two analyses: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constant propagation for constants from </a:t>
            </a:r>
            <a:r>
              <a:rPr lang="en-US" b="1" dirty="0" smtClean="0">
                <a:solidFill>
                  <a:prstClr val="black"/>
                </a:solidFill>
              </a:rPr>
              <a:t>B</a:t>
            </a:r>
            <a:r>
              <a:rPr lang="en-US" baseline="-25000" dirty="0" smtClean="0">
                <a:solidFill>
                  <a:prstClr val="black"/>
                </a:solidFill>
              </a:rPr>
              <a:t>32</a:t>
            </a:r>
            <a:endParaRPr lang="en-US" b="1" baseline="-25000" dirty="0" smtClean="0">
              <a:solidFill>
                <a:prstClr val="black"/>
              </a:solidFill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en-US" dirty="0" smtClean="0">
              <a:solidFill>
                <a:prstClr val="black"/>
              </a:solidFill>
              <a:sym typeface="Symbol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 following domain D:</a:t>
            </a: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D </a:t>
            </a:r>
            <a:r>
              <a:rPr lang="en-US" dirty="0">
                <a:solidFill>
                  <a:prstClr val="black"/>
                </a:solidFill>
              </a:rPr>
              <a:t>= {</a:t>
            </a:r>
            <a:r>
              <a:rPr lang="en-US" b="1" dirty="0" smtClean="0">
                <a:solidFill>
                  <a:prstClr val="black"/>
                </a:solidFill>
                <a:sym typeface="Symbol"/>
              </a:rPr>
              <a:t></a:t>
            </a:r>
            <a:r>
              <a:rPr lang="en-US" dirty="0" smtClean="0">
                <a:solidFill>
                  <a:prstClr val="black"/>
                </a:solidFill>
              </a:rPr>
              <a:t>} U { </a:t>
            </a:r>
            <a:r>
              <a:rPr lang="en-US" dirty="0">
                <a:solidFill>
                  <a:prstClr val="black"/>
                </a:solidFill>
              </a:rPr>
              <a:t>[</a:t>
            </a:r>
            <a:r>
              <a:rPr lang="en-US" dirty="0" smtClean="0">
                <a:solidFill>
                  <a:prstClr val="black"/>
                </a:solidFill>
              </a:rPr>
              <a:t>a,b] </a:t>
            </a:r>
            <a:r>
              <a:rPr lang="en-US" dirty="0">
                <a:solidFill>
                  <a:prstClr val="black"/>
                </a:solidFill>
              </a:rPr>
              <a:t>| </a:t>
            </a:r>
            <a:r>
              <a:rPr lang="en-US" dirty="0" smtClean="0">
                <a:solidFill>
                  <a:prstClr val="black"/>
                </a:solidFill>
              </a:rPr>
              <a:t>a,b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B</a:t>
            </a:r>
            <a:r>
              <a:rPr lang="en-US" b="1" baseline="-25000" dirty="0" smtClean="0">
                <a:solidFill>
                  <a:prstClr val="black"/>
                </a:solidFill>
              </a:rPr>
              <a:t>32  </a:t>
            </a:r>
            <a:r>
              <a:rPr lang="en-US" dirty="0" smtClean="0">
                <a:solidFill>
                  <a:prstClr val="black"/>
                </a:solidFill>
              </a:rPr>
              <a:t>,</a:t>
            </a:r>
            <a:r>
              <a:rPr lang="en-US" b="1" baseline="-25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 ≤ b}</a:t>
            </a:r>
            <a:endParaRPr lang="en-US" dirty="0">
              <a:solidFill>
                <a:prstClr val="black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6568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B</a:t>
            </a:r>
            <a:r>
              <a:rPr lang="en-US" baseline="-25000" dirty="0" smtClean="0"/>
              <a:t>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D = {</a:t>
            </a:r>
            <a:r>
              <a:rPr lang="en-US" b="1" dirty="0">
                <a:solidFill>
                  <a:prstClr val="black"/>
                </a:solidFill>
                <a:sym typeface="Symbol"/>
              </a:rPr>
              <a:t></a:t>
            </a:r>
            <a:r>
              <a:rPr lang="en-US" dirty="0">
                <a:solidFill>
                  <a:prstClr val="black"/>
                </a:solidFill>
              </a:rPr>
              <a:t>} U { [a,b] | a,b</a:t>
            </a:r>
            <a:r>
              <a:rPr lang="en-US" dirty="0">
                <a:solidFill>
                  <a:prstClr val="black"/>
                </a:solidFill>
                <a:sym typeface="Symbol"/>
              </a:rPr>
              <a:t></a:t>
            </a:r>
            <a:r>
              <a:rPr lang="en-US" b="1" dirty="0">
                <a:solidFill>
                  <a:prstClr val="black"/>
                </a:solidFill>
              </a:rPr>
              <a:t> B</a:t>
            </a:r>
            <a:r>
              <a:rPr lang="en-US" b="1" baseline="-25000" dirty="0">
                <a:solidFill>
                  <a:prstClr val="black"/>
                </a:solidFill>
              </a:rPr>
              <a:t>32  </a:t>
            </a:r>
            <a:r>
              <a:rPr lang="en-US" dirty="0">
                <a:solidFill>
                  <a:prstClr val="black"/>
                </a:solidFill>
              </a:rPr>
              <a:t>,</a:t>
            </a:r>
            <a:r>
              <a:rPr lang="en-US" b="1" baseline="-2500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a ≤ b</a:t>
            </a:r>
            <a:r>
              <a:rPr lang="en-US" dirty="0" smtClean="0">
                <a:solidFill>
                  <a:prstClr val="black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One possible chain of maximal length:</a:t>
            </a:r>
            <a:endParaRPr lang="en-US" dirty="0">
              <a:solidFill>
                <a:prstClr val="black"/>
              </a:solidFill>
              <a:sym typeface="Symbol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sym typeface="Symbol"/>
              </a:rPr>
              <a:t></a:t>
            </a:r>
          </a:p>
          <a:p>
            <a:pPr marL="0" indent="0">
              <a:buNone/>
            </a:pPr>
            <a:endParaRPr lang="en-US" b="1" dirty="0">
              <a:solidFill>
                <a:prstClr val="black"/>
              </a:solidFill>
              <a:sym typeface="Symbol"/>
            </a:endParaRPr>
          </a:p>
          <a:p>
            <a:pPr marL="0" indent="0">
              <a:buNone/>
            </a:pPr>
            <a:endParaRPr lang="en-US" b="1" dirty="0" smtClean="0">
              <a:solidFill>
                <a:prstClr val="black"/>
              </a:solidFill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…</a:t>
            </a:r>
          </a:p>
          <a:p>
            <a:pPr marL="0" indent="0">
              <a:buNone/>
            </a:pPr>
            <a:endParaRPr lang="en-US" b="1" dirty="0">
              <a:solidFill>
                <a:prstClr val="black"/>
              </a:solidFill>
              <a:sym typeface="Symbol"/>
            </a:endParaRPr>
          </a:p>
          <a:p>
            <a:pPr marL="0" indent="0">
              <a:buNone/>
            </a:pPr>
            <a:endParaRPr lang="en-US" b="1" dirty="0" smtClean="0">
              <a:solidFill>
                <a:prstClr val="black"/>
              </a:solidFill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[MinInt,MaxInt]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Initialization Analysis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/>
              <p14:cNvContentPartPr/>
              <p14:nvPr/>
            </p14:nvContentPartPr>
            <p14:xfrm>
              <a:off x="1414570" y="4809057"/>
              <a:ext cx="793080" cy="1360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2690" y="4795017"/>
                <a:ext cx="81900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4" name="Ink 63"/>
              <p14:cNvContentPartPr/>
              <p14:nvPr/>
            </p14:nvContentPartPr>
            <p14:xfrm>
              <a:off x="5517095" y="4762895"/>
              <a:ext cx="753480" cy="15696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05215" y="4748135"/>
                <a:ext cx="78012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9" name="Ink 78"/>
              <p14:cNvContentPartPr/>
              <p14:nvPr/>
            </p14:nvContentPartPr>
            <p14:xfrm>
              <a:off x="6417455" y="4785935"/>
              <a:ext cx="787680" cy="15768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08815" y="4770815"/>
                <a:ext cx="811800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4" name="Ink 83"/>
              <p14:cNvContentPartPr/>
              <p14:nvPr/>
            </p14:nvContentPartPr>
            <p14:xfrm>
              <a:off x="7453175" y="4811135"/>
              <a:ext cx="559440" cy="7848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42375" y="4796015"/>
                <a:ext cx="585360" cy="1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9" name="Ink 88"/>
              <p14:cNvContentPartPr/>
              <p14:nvPr/>
            </p14:nvContentPartPr>
            <p14:xfrm>
              <a:off x="1995250" y="5124057"/>
              <a:ext cx="558685" cy="180638"/>
            </p14:xfrm>
          </p:contentPart>
        </mc:Choice>
        <mc:Fallback xmlns="">
          <p:pic>
            <p:nvPicPr>
              <p:cNvPr id="89" name="Ink 8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931" y="5116141"/>
                <a:ext cx="583163" cy="2022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8" name="Ink 97"/>
              <p14:cNvContentPartPr/>
              <p14:nvPr/>
            </p14:nvContentPartPr>
            <p14:xfrm>
              <a:off x="496175" y="5944415"/>
              <a:ext cx="1744560" cy="45720"/>
            </p14:xfrm>
          </p:contentPart>
        </mc:Choice>
        <mc:Fallback xmlns="">
          <p:pic>
            <p:nvPicPr>
              <p:cNvPr id="98" name="Ink 9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7175" y="5931095"/>
                <a:ext cx="175716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" name="Ink 102"/>
              <p14:cNvContentPartPr/>
              <p14:nvPr/>
            </p14:nvContentPartPr>
            <p14:xfrm>
              <a:off x="399335" y="4734897"/>
              <a:ext cx="6848640" cy="1325438"/>
            </p14:xfrm>
          </p:contentPart>
        </mc:Choice>
        <mc:Fallback xmlns="">
          <p:pic>
            <p:nvPicPr>
              <p:cNvPr id="103" name="Ink 10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6375" y="4719778"/>
                <a:ext cx="6877440" cy="1353876"/>
              </a:xfrm>
              <a:prstGeom prst="rect">
                <a:avLst/>
              </a:prstGeom>
            </p:spPr>
          </p:pic>
        </mc:Fallback>
      </mc:AlternateContent>
      <p:sp>
        <p:nvSpPr>
          <p:cNvPr id="129" name="Rectangle 128"/>
          <p:cNvSpPr/>
          <p:nvPr/>
        </p:nvSpPr>
        <p:spPr>
          <a:xfrm>
            <a:off x="609600" y="5543490"/>
            <a:ext cx="1453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uninitialized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676400" y="3962400"/>
            <a:ext cx="14588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first 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initialization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607222" y="5543490"/>
            <a:ext cx="1183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initialized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4" name="Ink 143"/>
              <p14:cNvContentPartPr/>
              <p14:nvPr/>
            </p14:nvContentPartPr>
            <p14:xfrm>
              <a:off x="2463575" y="5893655"/>
              <a:ext cx="6289920" cy="86760"/>
            </p14:xfrm>
          </p:contentPart>
        </mc:Choice>
        <mc:Fallback xmlns="">
          <p:pic>
            <p:nvPicPr>
              <p:cNvPr id="144" name="Ink 14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453495" y="5882495"/>
                <a:ext cx="6311160" cy="1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6" name="Ink 145"/>
              <p14:cNvContentPartPr/>
              <p14:nvPr/>
            </p14:nvContentPartPr>
            <p14:xfrm>
              <a:off x="8514455" y="5714735"/>
              <a:ext cx="276480" cy="334440"/>
            </p14:xfrm>
          </p:contentPart>
        </mc:Choice>
        <mc:Fallback xmlns="">
          <p:pic>
            <p:nvPicPr>
              <p:cNvPr id="146" name="Ink 14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00055" y="5702495"/>
                <a:ext cx="304560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9" name="Ink 148"/>
              <p14:cNvContentPartPr/>
              <p14:nvPr/>
            </p14:nvContentPartPr>
            <p14:xfrm>
              <a:off x="2155810" y="5761977"/>
              <a:ext cx="457885" cy="288998"/>
            </p14:xfrm>
          </p:contentPart>
        </mc:Choice>
        <mc:Fallback xmlns="">
          <p:pic>
            <p:nvPicPr>
              <p:cNvPr id="149" name="Ink 14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41771" y="5748301"/>
                <a:ext cx="486683" cy="3177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2" name="Ink 151"/>
              <p14:cNvContentPartPr/>
              <p14:nvPr/>
            </p14:nvContentPartPr>
            <p14:xfrm>
              <a:off x="4190855" y="4823097"/>
              <a:ext cx="4707360" cy="421478"/>
            </p14:xfrm>
          </p:contentPart>
        </mc:Choice>
        <mc:Fallback xmlns="">
          <p:pic>
            <p:nvPicPr>
              <p:cNvPr id="152" name="Ink 15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76095" y="4808340"/>
                <a:ext cx="4737600" cy="4527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6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javac</a:t>
            </a:r>
            <a:r>
              <a:rPr lang="en-US" dirty="0" smtClean="0"/>
              <a:t> say to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class</a:t>
            </a:r>
            <a:r>
              <a:rPr lang="en-US" sz="2200" dirty="0"/>
              <a:t> Test {</a:t>
            </a:r>
          </a:p>
          <a:p>
            <a:pPr marL="0" indent="0">
              <a:buNone/>
            </a:pPr>
            <a:r>
              <a:rPr lang="en-US" sz="2200" dirty="0"/>
              <a:t>    </a:t>
            </a:r>
            <a:r>
              <a:rPr lang="en-US" sz="2200" b="1" dirty="0"/>
              <a:t>static void </a:t>
            </a:r>
            <a:r>
              <a:rPr lang="en-US" sz="2200" dirty="0"/>
              <a:t>test(</a:t>
            </a:r>
            <a:r>
              <a:rPr lang="en-US" sz="2200" dirty="0" err="1"/>
              <a:t>int</a:t>
            </a:r>
            <a:r>
              <a:rPr lang="en-US" sz="2200" dirty="0"/>
              <a:t> p) {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dirty="0" err="1"/>
              <a:t>int</a:t>
            </a:r>
            <a:r>
              <a:rPr lang="en-US" sz="2200" b="1" dirty="0"/>
              <a:t> </a:t>
            </a:r>
            <a:r>
              <a:rPr lang="en-US" sz="2200" dirty="0"/>
              <a:t>n;</a:t>
            </a:r>
          </a:p>
          <a:p>
            <a:pPr marL="0" indent="0">
              <a:buNone/>
            </a:pPr>
            <a:r>
              <a:rPr lang="en-US" sz="2200" dirty="0"/>
              <a:t>	p = p - 1;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dirty="0"/>
              <a:t>if </a:t>
            </a:r>
            <a:r>
              <a:rPr lang="en-US" sz="2200" dirty="0"/>
              <a:t>(p &gt; 0) {</a:t>
            </a:r>
          </a:p>
          <a:p>
            <a:pPr marL="0" indent="0">
              <a:buNone/>
            </a:pPr>
            <a:r>
              <a:rPr lang="en-US" sz="2200" dirty="0"/>
              <a:t>	    n = 100;</a:t>
            </a:r>
          </a:p>
          <a:p>
            <a:pPr marL="0" indent="0">
              <a:buNone/>
            </a:pPr>
            <a:r>
              <a:rPr lang="en-US" sz="2200" dirty="0"/>
              <a:t>	}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dirty="0"/>
              <a:t>while </a:t>
            </a:r>
            <a:r>
              <a:rPr lang="en-US" sz="2200" dirty="0"/>
              <a:t>(n != 0) {</a:t>
            </a:r>
          </a:p>
          <a:p>
            <a:pPr marL="0" indent="0">
              <a:buNone/>
            </a:pPr>
            <a:r>
              <a:rPr lang="en-US" sz="2200" dirty="0"/>
              <a:t>	    </a:t>
            </a:r>
            <a:r>
              <a:rPr lang="en-US" sz="2200" dirty="0" err="1"/>
              <a:t>System.out.println</a:t>
            </a:r>
            <a:r>
              <a:rPr lang="en-US" sz="2200" dirty="0"/>
              <a:t>(n);</a:t>
            </a:r>
          </a:p>
          <a:p>
            <a:pPr marL="0" indent="0">
              <a:buNone/>
            </a:pPr>
            <a:r>
              <a:rPr lang="en-US" sz="2200" dirty="0"/>
              <a:t>	    n = n - p;</a:t>
            </a:r>
          </a:p>
          <a:p>
            <a:pPr marL="0" indent="0">
              <a:buNone/>
            </a:pPr>
            <a:r>
              <a:rPr lang="en-US" sz="2200" dirty="0"/>
              <a:t>	}</a:t>
            </a:r>
          </a:p>
          <a:p>
            <a:pPr marL="0" indent="0">
              <a:buNone/>
            </a:pPr>
            <a:r>
              <a:rPr lang="en-US" sz="2200" dirty="0"/>
              <a:t>    }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5716" y="5269832"/>
            <a:ext cx="63966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Test.java:8</a:t>
            </a:r>
            <a:r>
              <a:rPr lang="en-US" sz="2200" b="1" dirty="0">
                <a:solidFill>
                  <a:srgbClr val="C00000"/>
                </a:solidFill>
              </a:rPr>
              <a:t>: variable n might not have been initialized</a:t>
            </a:r>
          </a:p>
          <a:p>
            <a:r>
              <a:rPr lang="en-US" sz="2200" b="1" dirty="0">
                <a:solidFill>
                  <a:srgbClr val="C00000"/>
                </a:solidFill>
              </a:rPr>
              <a:t>	while (n &gt; 0) {</a:t>
            </a:r>
          </a:p>
          <a:p>
            <a:r>
              <a:rPr lang="en-US" sz="2200" b="1" dirty="0">
                <a:solidFill>
                  <a:srgbClr val="C00000"/>
                </a:solidFill>
              </a:rPr>
              <a:t>               ^</a:t>
            </a:r>
          </a:p>
          <a:p>
            <a:r>
              <a:rPr lang="en-US" sz="2200" b="1" dirty="0">
                <a:solidFill>
                  <a:srgbClr val="C00000"/>
                </a:solidFill>
              </a:rPr>
              <a:t>1 error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90640" y="2048040"/>
              <a:ext cx="197640" cy="92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8400" y="2035800"/>
                <a:ext cx="214200" cy="11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01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Program that compiles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84237"/>
            <a:ext cx="39624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class</a:t>
            </a:r>
            <a:r>
              <a:rPr lang="en-US" sz="2000" dirty="0"/>
              <a:t> Test 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static void </a:t>
            </a:r>
            <a:r>
              <a:rPr lang="en-US" sz="2000" dirty="0"/>
              <a:t>test(</a:t>
            </a:r>
            <a:r>
              <a:rPr lang="en-US" sz="2000" dirty="0" err="1"/>
              <a:t>int</a:t>
            </a:r>
            <a:r>
              <a:rPr lang="en-US" sz="2000" dirty="0"/>
              <a:t> p)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/>
              <a:t>n;</a:t>
            </a:r>
          </a:p>
          <a:p>
            <a:pPr marL="0" indent="0">
              <a:buNone/>
            </a:pPr>
            <a:r>
              <a:rPr lang="en-US" sz="2000" dirty="0"/>
              <a:t>	p = p - 1;</a:t>
            </a:r>
          </a:p>
          <a:p>
            <a:pPr marL="0" indent="0">
              <a:buNone/>
            </a:pPr>
            <a:r>
              <a:rPr lang="en-US" sz="2000" dirty="0"/>
              <a:t>	if (p &gt; 0) {</a:t>
            </a:r>
          </a:p>
          <a:p>
            <a:pPr marL="0" indent="0">
              <a:buNone/>
            </a:pPr>
            <a:r>
              <a:rPr lang="en-US" sz="2000" dirty="0"/>
              <a:t>	    n = 100;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else</a:t>
            </a:r>
            <a:r>
              <a:rPr lang="en-US" sz="2000" dirty="0"/>
              <a:t> {</a:t>
            </a:r>
          </a:p>
          <a:p>
            <a:pPr marL="0" indent="0">
              <a:buNone/>
            </a:pPr>
            <a:r>
              <a:rPr lang="en-US" sz="2000" dirty="0"/>
              <a:t>	    n = -100;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while</a:t>
            </a:r>
            <a:r>
              <a:rPr lang="en-US" sz="2000" dirty="0"/>
              <a:t> (n != 0) {</a:t>
            </a:r>
          </a:p>
          <a:p>
            <a:pPr marL="0" indent="0">
              <a:buNone/>
            </a:pPr>
            <a:r>
              <a:rPr lang="en-US" sz="2000" dirty="0"/>
              <a:t>	    </a:t>
            </a:r>
            <a:r>
              <a:rPr lang="en-US" sz="2000" dirty="0" err="1"/>
              <a:t>System.out.println</a:t>
            </a:r>
            <a:r>
              <a:rPr lang="en-US" sz="2000" dirty="0"/>
              <a:t>(n);</a:t>
            </a:r>
          </a:p>
          <a:p>
            <a:pPr marL="0" indent="0">
              <a:buNone/>
            </a:pPr>
            <a:r>
              <a:rPr lang="en-US" sz="2000" dirty="0"/>
              <a:t>	    n = n - p;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267200" y="137160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/>
              <a:t>We would like variables to be initialized on all execution paths.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Otherwise</a:t>
            </a:r>
            <a:r>
              <a:rPr lang="en-US" sz="2200" dirty="0"/>
              <a:t>, the program execution could be </a:t>
            </a:r>
            <a:r>
              <a:rPr lang="en-US" sz="2200" dirty="0" smtClean="0"/>
              <a:t>undesirably </a:t>
            </a:r>
            <a:r>
              <a:rPr lang="en-US" sz="2200" dirty="0"/>
              <a:t>affected by the value that was in the variable </a:t>
            </a:r>
            <a:r>
              <a:rPr lang="en-US" sz="2200" dirty="0" smtClean="0"/>
              <a:t>initially.</a:t>
            </a:r>
          </a:p>
          <a:p>
            <a:endParaRPr lang="en-US" sz="2200" dirty="0"/>
          </a:p>
          <a:p>
            <a:r>
              <a:rPr lang="en-US" sz="2200" dirty="0" smtClean="0"/>
              <a:t>We can enforce such check using</a:t>
            </a:r>
          </a:p>
          <a:p>
            <a:r>
              <a:rPr lang="en-US" sz="2200" dirty="0" smtClean="0"/>
              <a:t>initialization analysis.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85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23594</TotalTime>
  <Words>2276</Words>
  <Application>Microsoft Office PowerPoint</Application>
  <PresentationFormat>On-screen Show (4:3)</PresentationFormat>
  <Paragraphs>619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Arial</vt:lpstr>
      <vt:lpstr>Droid Sans Mono</vt:lpstr>
      <vt:lpstr>Wingdings</vt:lpstr>
      <vt:lpstr>Symbol</vt:lpstr>
      <vt:lpstr>Default Design</vt:lpstr>
      <vt:lpstr>Abstract Interpretation Continued</vt:lpstr>
      <vt:lpstr>Height of Lattice: Length of Max. Chain</vt:lpstr>
      <vt:lpstr>Chain of Length n</vt:lpstr>
      <vt:lpstr>In constant propagation, each value can change only twice</vt:lpstr>
      <vt:lpstr>Exercise</vt:lpstr>
      <vt:lpstr>Height of B32</vt:lpstr>
      <vt:lpstr>Initialization Analysis</vt:lpstr>
      <vt:lpstr>What does javac say to this:</vt:lpstr>
      <vt:lpstr>Program that compiles in java</vt:lpstr>
      <vt:lpstr>What does javac say to this?</vt:lpstr>
      <vt:lpstr>Initialization Analysis</vt:lpstr>
      <vt:lpstr>Sketch of Initialization Analysis</vt:lpstr>
      <vt:lpstr>Run initialization analysis Ex.1</vt:lpstr>
      <vt:lpstr>Run initialization analysis Ex.2</vt:lpstr>
      <vt:lpstr>Liveness Analysis</vt:lpstr>
      <vt:lpstr>Example:</vt:lpstr>
      <vt:lpstr>How Transfer Functions Look</vt:lpstr>
      <vt:lpstr>Initialization: Forward Analysis</vt:lpstr>
      <vt:lpstr>Example</vt:lpstr>
      <vt:lpstr>Register Machines</vt:lpstr>
      <vt:lpstr>Basic Instructions of Register Machines</vt:lpstr>
      <vt:lpstr>State Mapped to Register Machine</vt:lpstr>
      <vt:lpstr>Stack Machine vs General Register Machine Code Naïve Correct Translation</vt:lpstr>
      <vt:lpstr>Register Allocation</vt:lpstr>
      <vt:lpstr>How many variables?       x,y,z,xy,xz,res1</vt:lpstr>
      <vt:lpstr>Idea of Register Allocation</vt:lpstr>
      <vt:lpstr>Color Variables Avoid Overlap of Same Colors</vt:lpstr>
      <vt:lpstr>Color Variables Avoid Overlap of Same Colors</vt:lpstr>
      <vt:lpstr>How to assign colors to variables?</vt:lpstr>
      <vt:lpstr>Edges between members of each set</vt:lpstr>
      <vt:lpstr>Final interference graph</vt:lpstr>
      <vt:lpstr>Coloring interference graph</vt:lpstr>
      <vt:lpstr>Idea of Graph Coloring</vt:lpstr>
      <vt:lpstr>All we need to do is  solve graph coloring problem</vt:lpstr>
      <vt:lpstr>Heuristic for Coloring with K Colors</vt:lpstr>
      <vt:lpstr>Heuristic for Coloring with K Colors</vt:lpstr>
      <vt:lpstr>Use Computed Registers</vt:lpstr>
      <vt:lpstr>Summary of Heuristic for Coloring</vt:lpstr>
      <vt:lpstr>Conservative Coalescing</vt:lpstr>
      <vt:lpstr>Run Register Allocation Ex.3 use 4 registers, coallesce j=i</vt:lpstr>
      <vt:lpstr>Run Register Allocation Ex.3 use 3 registers, coallesce j=i</vt:lpstr>
      <vt:lpstr>Run Register Allocation Ex.3 use 4 registers, coallesce j=i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3203</cp:revision>
  <dcterms:created xsi:type="dcterms:W3CDTF">2005-06-07T20:03:32Z</dcterms:created>
  <dcterms:modified xsi:type="dcterms:W3CDTF">2017-12-03T21:50:46Z</dcterms:modified>
</cp:coreProperties>
</file>