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comments/comment1.xml" ContentType="application/vnd.openxmlformats-officedocument.presentationml.comments+xml"/>
  <Override PartName="/ppt/ink/ink5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handoutMasterIdLst>
    <p:handoutMasterId r:id="rId29"/>
  </p:handoutMasterIdLst>
  <p:sldIdLst>
    <p:sldId id="1148" r:id="rId2"/>
    <p:sldId id="1078" r:id="rId3"/>
    <p:sldId id="1151" r:id="rId4"/>
    <p:sldId id="1143" r:id="rId5"/>
    <p:sldId id="1075" r:id="rId6"/>
    <p:sldId id="1144" r:id="rId7"/>
    <p:sldId id="1152" r:id="rId8"/>
    <p:sldId id="1153" r:id="rId9"/>
    <p:sldId id="1074" r:id="rId10"/>
    <p:sldId id="1076" r:id="rId11"/>
    <p:sldId id="1146" r:id="rId12"/>
    <p:sldId id="1142" r:id="rId13"/>
    <p:sldId id="1149" r:id="rId14"/>
    <p:sldId id="1089" r:id="rId15"/>
    <p:sldId id="1090" r:id="rId16"/>
    <p:sldId id="1091" r:id="rId17"/>
    <p:sldId id="1092" r:id="rId18"/>
    <p:sldId id="1093" r:id="rId19"/>
    <p:sldId id="1094" r:id="rId20"/>
    <p:sldId id="1095" r:id="rId21"/>
    <p:sldId id="1096" r:id="rId22"/>
    <p:sldId id="1097" r:id="rId23"/>
    <p:sldId id="1098" r:id="rId24"/>
    <p:sldId id="1099" r:id="rId25"/>
    <p:sldId id="1154" r:id="rId26"/>
    <p:sldId id="1155" r:id="rId27"/>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Lst>
  <p:custDataLst>
    <p:tags r:id="rId34"/>
  </p:custDataLst>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ncak" initials="k" lastIdx="1" clrIdx="0">
    <p:extLst>
      <p:ext uri="{19B8F6BF-5375-455C-9EA6-DF929625EA0E}">
        <p15:presenceInfo xmlns:p15="http://schemas.microsoft.com/office/powerpoint/2012/main" userId="kunca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BF4C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115" autoAdjust="0"/>
    <p:restoredTop sz="92609" autoAdjust="0"/>
  </p:normalViewPr>
  <p:slideViewPr>
    <p:cSldViewPr snapToGrid="0">
      <p:cViewPr varScale="1">
        <p:scale>
          <a:sx n="116" d="100"/>
          <a:sy n="116" d="100"/>
        </p:scale>
        <p:origin x="14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534"/>
    </p:cViewPr>
  </p:sorterViewPr>
  <p:notesViewPr>
    <p:cSldViewPr snapToGrid="0">
      <p:cViewPr varScale="1">
        <p:scale>
          <a:sx n="56" d="100"/>
          <a:sy n="56" d="100"/>
        </p:scale>
        <p:origin x="-1848" y="-84"/>
      </p:cViewPr>
      <p:guideLst>
        <p:guide orient="horz" pos="2880"/>
        <p:guide pos="2160"/>
      </p:guideLst>
    </p:cSldViewPr>
  </p:notesViewPr>
  <p:gridSpacing cx="1800225" cy="18002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15T22:54:42.935"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1EB75-3524-4387-8CE3-F3226D8180E3}" type="datetimeFigureOut">
              <a:rPr lang="en-US" smtClean="0"/>
              <a:t>10/15/2014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409757-0F24-40A5-A9BB-710E2EC8F110}" type="slidenum">
              <a:rPr lang="en-US" smtClean="0"/>
              <a:t>‹#›</a:t>
            </a:fld>
            <a:endParaRPr lang="en-US"/>
          </a:p>
        </p:txBody>
      </p:sp>
    </p:spTree>
    <p:extLst>
      <p:ext uri="{BB962C8B-B14F-4D97-AF65-F5344CB8AC3E}">
        <p14:creationId xmlns:p14="http://schemas.microsoft.com/office/powerpoint/2010/main" val="388735809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8:45:47.105"/>
    </inkml:context>
    <inkml:brush xml:id="br0">
      <inkml:brushProperty name="width" value="0.06667" units="cm"/>
      <inkml:brushProperty name="height" value="0.06667" units="cm"/>
      <inkml:brushProperty name="color" value="#002060"/>
      <inkml:brushProperty name="fitToCurve" value="1"/>
    </inkml:brush>
  </inkml:definitions>
  <inkml:traceGroup>
    <inkml:annotationXML>
      <emma:emma xmlns:emma="http://www.w3.org/2003/04/emma" version="1.0">
        <emma:interpretation id="{429498CD-1F5C-4886-A6A4-901EAA9FEDCD}" emma:medium="tactile" emma:mode="ink">
          <msink:context xmlns:msink="http://schemas.microsoft.com/ink/2010/main" type="writingRegion" rotatedBoundingBox="21473,7766 23349,7886 23288,8835 21413,8715"/>
        </emma:interpretation>
      </emma:emma>
    </inkml:annotationXML>
    <inkml:traceGroup>
      <inkml:annotationXML>
        <emma:emma xmlns:emma="http://www.w3.org/2003/04/emma" version="1.0">
          <emma:interpretation id="{78D91406-2A2F-44E9-8E92-C203BB0575F2}" emma:medium="tactile" emma:mode="ink">
            <msink:context xmlns:msink="http://schemas.microsoft.com/ink/2010/main" type="paragraph" rotatedBoundingBox="21473,7766 23349,7886 23288,8835 21413,8715" alignmentLevel="1"/>
          </emma:interpretation>
        </emma:emma>
      </inkml:annotationXML>
      <inkml:traceGroup>
        <inkml:annotationXML>
          <emma:emma xmlns:emma="http://www.w3.org/2003/04/emma" version="1.0">
            <emma:interpretation id="{2FFF37D6-C8F5-4146-BF6B-D9E19EE33DE6}" emma:medium="tactile" emma:mode="ink">
              <msink:context xmlns:msink="http://schemas.microsoft.com/ink/2010/main" type="line" rotatedBoundingBox="21473,7766 23349,7886 23288,8835 21413,8715"/>
            </emma:interpretation>
          </emma:emma>
        </inkml:annotationXML>
        <inkml:traceGroup>
          <inkml:annotationXML>
            <emma:emma xmlns:emma="http://www.w3.org/2003/04/emma" version="1.0">
              <emma:interpretation id="{7BFF4248-27CB-438B-BBDB-3FB778A93203}" emma:medium="tactile" emma:mode="ink">
                <msink:context xmlns:msink="http://schemas.microsoft.com/ink/2010/main" type="inkWord" rotatedBoundingBox="21473,7766 23349,7886 23288,8835 21413,8715"/>
              </emma:interpretation>
            </emma:emma>
          </inkml:annotationXML>
          <inkml:trace contextRef="#ctx0" brushRef="#br0">6274 820 26 0,'1'-21'25'0,"-1"21"3"16,0 0-9-16,0 0-4 15,0 0-4-15,7 20-1 0,2-3-3 16,-9-17 0-16,11 42-1 15,-9-19-2 1,5 8 0-16,-6 1-2 0,3-2-1 16,-4-1 0-16,-2-2 0 15,0-3-1-15,-1-6 0 16,1-1-1-16,2-17 0 16,-3 16-3-16,3-16-4 0,0 0-15 15,0 0-8-15,0 0-1 16,7-16 1-16</inkml:trace>
          <inkml:trace contextRef="#ctx0" brushRef="#br0" timeOffset="617.9744">6078 1605 29 0,'0'0'28'0,"0"0"2"31,0 0 0-31,23 0-16 0,-23 0-5 0,35-7 0 15,-19 1-1-15,14 8-2 0,-9-9-2 16,7 7-2 0,-3-3 0-16,1 1-1 31,-6 0 0-31,-3 0-1 16,-17 2 0-16,27-7-2 0,-11 13-6 0,-16-6-24 15,0 0 0 1,0 0-1-16,0 0 1 15</inkml:trace>
          <inkml:trace contextRef="#ctx0" brushRef="#br0" timeOffset="1412.9613">6647 689 23 0,'0'0'28'15,"0"0"0"-15,0 0-5 16,0 0-6-16,0 0-2 15,0 0-2-15,37 25-2 0,-37-25-2 16,47 28-3-16,-19-14-1 0,11 8-2 16,2-4-1-16,3 3 0 15,-2-5-1-15,0 3-1 16,-1-5 1-16,-4 2-1 16,-4-6 0-16,-5 1 0 15,-3-4 0 1,-7 0 0-16,-3 0-3 15,-15-7-2 1,16 14-8-16,-16-14-21 0,0 0 0 16,0 0 0-16,-17 8-1 15</inkml:trace>
          <inkml:trace contextRef="#ctx0" brushRef="#br0" timeOffset="2014.3281">7448 1202 48 0,'0'0'33'15,"0"0"0"-15,0 0-2 16,-20-16-19-16,20 16-3 15,0 0-2-15,6 18-2 16,-6-18-2 0,0 31 0-16,0-8-2 15,0 7 1-15,0 3-1 16,0 4-1-16,0-4 1 0,0 0-1 16,0-3-1-16,0-7 0 15,3-2-1-15,-3-21-3 16,9 24-8-16,-9-24-22 15,0 0 1-15,0 0-1 16,4-24 1-16</inkml:trace>
          <inkml:trace contextRef="#ctx0" brushRef="#br0" timeOffset="2870.812">7814 792 61 0,'0'20'34'0,"2"-3"1"0,-2 8 0 16,16 11-26-1,-20-6-3-15,13 16-1 16,-2 1-2-16,5 6 0 16,-3 1-2-16,2 0 0 15,-1-3-1-15,1-2 0 0,-1-5 0 0,-3-6 0 16,0-10-1-16,-3-3 1 15,-4-25 0-15,5 19-1 16,-5-19 1 0,0 0 0-16,0 0 0 0,-14-26-1 15,5 8 1-15,-1-5-1 16,-3 4 1-16,-3-5-1 16,1-3 1-16,-1 6-1 15,0 4 0-15,-2 3 0 16,-1 5 1-16,0 4 0 15,-2 3 0-15,-1 9 0 16,1 4 0 0,-2 3 0-16,0 0 0 15,4 5 1-15,2-2-1 0,2 4 0 0,7 0 1 16,2-3-1-16,6-1 0 16,0-17 0-16,13 25 1 15,-13-25-1 1,31 16 0-16,-6-16 0 0,0-2 0 15,6-2 0-15,3-3 0 16,3 2 0-16,0-2 0 16,-4 0 0-1,-1 4 0-15,-7 1 0 0,-3 2-1 16,-6-2-1-16,-16 2-2 16,0 0-4-1,23 21-11-15,-23-21-16 16,0 0 1-16,-14 16-1 0,14-16 1 15</inkml:trace>
          <inkml:trace contextRef="#ctx0" brushRef="#br0" timeOffset="2220.6079">7488 880 38 0,'0'0'29'0,"0"0"-2"15,0 0 0-15,0 0-23 0,0 0-20 16,0 0-10-16,20-2-3 16,-20 2 2-16</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8:58:50.35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61DC30A-9E4F-45C5-90F1-6E9BF70D61E0}" emma:medium="tactile" emma:mode="ink">
          <msink:context xmlns:msink="http://schemas.microsoft.com/ink/2010/main" type="inkDrawing" rotatedBoundingBox="14135,3986 15669,4573 15644,4641 14110,4054" semanticType="callout" shapeName="Other">
            <msink:sourceLink direction="with" ref="{4C3BABF5-9143-40C0-AA35-8B48AD56F212}"/>
          </msink:context>
        </emma:interpretation>
      </emma:emma>
    </inkml:annotationXML>
    <inkml:trace contextRef="#ctx0" brushRef="#br0">0 0 23 0,'0'0'29'0,"21"10"2"31,0-1-1-31,-1-9-14 16,27 19-1-16,-10-17-4 0,25 19-2 15,-8-12-1-15,22 12-2 16,-2-4-2-16,14 8-1 16,-3-1 0-16,6 6-1 0,1 2-1 15,-1 8 1-15,2 0-2 16,-1 4 2-16,-7-4-1 15,-6 0 0 1,-7-3 1-16,-9-2-2 0,-10-7 2 16,-7-9-2-16,-13-3 2 15,-8-5-2-15,-7-3 0 16,-18-8 0-16,17 7-1 16,-17-7-5-16,0 0-29 15,0 0 0-15,2-19-2 0,-2 19 1 16</inkml:trace>
  </inkml:traceGroup>
</inkml:ink>
</file>

<file path=ppt/ink/ink11.xml><?xml version="1.0" encoding="utf-8"?>
<inkml:ink xmlns:inkml="http://www.w3.org/2003/InkML">
  <inkml:definitions>
    <inkml:context xml:id="ctx0">
      <inkml:inkSource xml:id="inkSrc0">
        <inkml:traceFormat>
          <inkml:channel name="X" type="integer" max="2776" units="cm"/>
          <inkml:channel name="Y" type="integer" max="1569" units="cm"/>
          <inkml:channel name="T" type="integer" max="2.14748E9" units="dev"/>
        </inkml:traceFormat>
        <inkml:channelProperties>
          <inkml:channelProperty channel="X" name="resolution" value="100" units="1/cm"/>
          <inkml:channelProperty channel="Y" name="resolution" value="100" units="1/cm"/>
          <inkml:channelProperty channel="T" name="resolution" value="1" units="1/dev"/>
        </inkml:channelProperties>
      </inkml:inkSource>
      <inkml:timestamp xml:id="ts0" timeString="2014-10-15T18:59:05.06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F30AA0E-E1DE-41D5-A387-37037405F625}" emma:medium="tactile" emma:mode="ink">
          <msink:context xmlns:msink="http://schemas.microsoft.com/ink/2010/main" type="writingRegion" rotatedBoundingBox="27678,19358 27693,19358 27693,19373 27678,19373"/>
        </emma:interpretation>
      </emma:emma>
    </inkml:annotationXML>
    <inkml:traceGroup>
      <inkml:annotationXML>
        <emma:emma xmlns:emma="http://www.w3.org/2003/04/emma" version="1.0">
          <emma:interpretation id="{BF8FBECA-1833-438A-9C40-1C1B9B0CED6D}" emma:medium="tactile" emma:mode="ink">
            <msink:context xmlns:msink="http://schemas.microsoft.com/ink/2010/main" type="paragraph" rotatedBoundingBox="27678,19358 27693,19358 27693,19373 27678,19373" alignmentLevel="1"/>
          </emma:interpretation>
        </emma:emma>
      </inkml:annotationXML>
      <inkml:traceGroup>
        <inkml:annotationXML>
          <emma:emma xmlns:emma="http://www.w3.org/2003/04/emma" version="1.0">
            <emma:interpretation id="{514B7CAA-6E4F-4A16-8736-D51CCB2132A2}" emma:medium="tactile" emma:mode="ink">
              <msink:context xmlns:msink="http://schemas.microsoft.com/ink/2010/main" type="line" rotatedBoundingBox="27678,19358 27693,19358 27693,19373 27678,19373"/>
            </emma:interpretation>
          </emma:emma>
        </inkml:annotationXML>
        <inkml:traceGroup>
          <inkml:annotationXML>
            <emma:emma xmlns:emma="http://www.w3.org/2003/04/emma" version="1.0">
              <emma:interpretation id="{B5DE2FCC-99E8-48BC-ADDD-43B05B2CE83E}" emma:medium="tactile" emma:mode="ink">
                <msink:context xmlns:msink="http://schemas.microsoft.com/ink/2010/main" type="inkWord" rotatedBoundingBox="27678,19358 27693,19358 27693,19373 27678,19373"/>
              </emma:interpretation>
            </emma:emma>
          </inkml:annotationXML>
          <inkml:trace contextRef="#ctx0" brushRef="#br0">0 0 0,'0'0'0,"0"0"16,0 0 0</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8:58:51.42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98BEC0F-7AFC-44AB-9AB4-BEC23FA91C0E}" emma:medium="tactile" emma:mode="ink">
          <msink:context xmlns:msink="http://schemas.microsoft.com/ink/2010/main" type="writingRegion" rotatedBoundingBox="16808,5955 12731,8337 10746,4941 14823,2558"/>
        </emma:interpretation>
      </emma:emma>
    </inkml:annotationXML>
    <inkml:traceGroup>
      <inkml:annotationXML>
        <emma:emma xmlns:emma="http://www.w3.org/2003/04/emma" version="1.0">
          <emma:interpretation id="{2715545D-64DD-4F00-BDBB-17395E7FEA48}" emma:medium="tactile" emma:mode="ink">
            <msink:context xmlns:msink="http://schemas.microsoft.com/ink/2010/main" type="paragraph" rotatedBoundingBox="16715,6074 12886,7816 12284,6495 16114,4752" alignmentLevel="1"/>
          </emma:interpretation>
        </emma:emma>
      </inkml:annotationXML>
      <inkml:traceGroup>
        <inkml:annotationXML>
          <emma:emma xmlns:emma="http://www.w3.org/2003/04/emma" version="1.0">
            <emma:interpretation id="{82E54BEC-8C48-4449-B20E-856408A8B4EA}" emma:medium="tactile" emma:mode="ink">
              <msink:context xmlns:msink="http://schemas.microsoft.com/ink/2010/main" type="inkBullet" rotatedBoundingBox="16715,6074 14090,7268 13489,5946 16114,4752"/>
            </emma:interpretation>
          </emma:emma>
        </inkml:annotationXML>
        <inkml:trace contextRef="#ctx0" brushRef="#br0">2926 1318 31 0,'0'0'30'0,"0"0"1"16,0 0 0-16,-15 4-14 15,-7-15-3-15,22 11-3 16,-30 6-3-16,30-6-1 15,-38 5-1-15,20 0-2 16,-10-1 0-16,3 3-1 0,-1-4-1 16,3 4 0-1,-2 0-1-15,4 0-1 16,2 4 1-16,3-1-1 0,16-10-1 0,-18 18 1 16,18-18 0-16,0 23 0 15,0-23-1-15,16 26 1 16,2-12 0-16,5 2 0 31,5 1 0-31,5 2 0 0,3 1 1 16,4-3-1-16,2 2 0 15,1 1 1-15,-6 1-1 16,1 0 0-16,-4 1 0 16,-4 3 0-16,-6-1 0 15,-3 1 0-15,-6 3 0 0,-7-2 0 16,-6 0 0-16,-7-1 0 15,-8-1 0 1,-4-3 0-16,-8 0 0 16,-5-3 0-16,-3-8 0 15,-2-1 0-15,-2-4 0 16,0-1 1-16,-2-8 0 16,4 1 1-16,0-6-1 0,3 2 1 15,2-2-1-15,4 1 1 16,4-3-1-16,5 2 0 15,17 9-1-15,-20-15 0 0,20 15 0 16,0 0-2-16,0 0-1 16,6-16-12-16,-6 16-21 15,17 9-2 1,-1-2 0-16,-16-7-1 0</inkml:trace>
        <inkml:trace contextRef="#ctx0" brushRef="#br0" timeOffset="10151.9507">3013 2168 45 0,'0'0'33'0,"8"-16"0"16,-8 16-1-16,0 0-17 16,-7 24-3-16,-3-6-5 15,10 13-3-15,-5 4 0 16,1 13-2-16,-1-1 0 15,5 5 0-15,-4 1-1 0,4 3 0 16,2-2 0-16,0-5-1 16,1-5 0-16,1-5 0 15,1-6-1-15,-1-10-2 16,1 3-3-16,-5-26-12 16,0 0-16-16,-12 17-1 15,12-17 0-15,0 0 0 16</inkml:trace>
        <inkml:trace contextRef="#ctx0" brushRef="#br0" timeOffset="9231.2829">2814 2157 40 0,'0'0'31'0,"0"0"-1"16,0 0-8-16,3 25-6 16,-20-24-2-16,11 19-6 0,-17-6 0 15,2 14-3 1,-16-2 0-16,2 11-1 15,-14 1-1-15,0 6 0 16,-10 3-1-16,1 7 0 0,-5-1 0 16,7-2 0-16,1-4-1 15,8-3 0-15,4-6 0 16,12-3 0-16,4-8-1 16,11-8 0-16,4-3-1 15,12-16 0-15,-9 19 0 16,9-19 0-16,0 0 0 15,0 0-1-15,0 0-3 0,0 0-6 16,0 0-23 0,0 0-2-16,21-14 1 15,-21 14 0-15</inkml:trace>
        <inkml:trace contextRef="#ctx0" brushRef="#br0" timeOffset="2568.1714">2349 2169 23 0,'0'0'25'0,"0"0"3"16,0 0-4-16,0 0-9 0,0 0-2 15,0 0-2-15,0 0-2 16,7-15 0-16,-7 15-1 16,0 0-2-16,0 0 0 15,0 0-2-15,0 0-1 16,-26 7-1-16,26-7 0 16,-27 10-1-16,6-1 0 15,-7 0-1-15,-4 5 0 0,-7 1 0 16,-3 5 1-16,-9 1-1 15,-5 5 0-15,-8 2 0 16,-2 3 0-16,-12 4 1 16,-6 6-1-16,-10-5 1 0,-4 8-1 15,-10 2 1-15,-4-3 0 16,-8 1 0 0,2 4 1-1,5-10-1-15,8 1 0 16,8-6 0-16,14-5 0 0,11-7 0 15,17-2 1-15,15-8-1 16,12-8-1-16,8 1 1 16,20-4-1-16,-15-6 1 15,15 6-1-15,0 0 0 16,3-19 0-16,-3 19-1 0,0 0 1 16,11-17-1-16,-11 17-1 15,0 0-4-15,0-16-14 0,0 16-15 16,0 0-2-1,0 0 1-15,0 0-1 16</inkml:trace>
      </inkml:traceGroup>
      <inkml:traceGroup>
        <inkml:annotationXML>
          <emma:emma xmlns:emma="http://www.w3.org/2003/04/emma" version="1.0">
            <emma:interpretation id="{898F96C9-D89B-4E2B-B34B-BD4B6937A44E}" emma:medium="tactile" emma:mode="ink">
              <msink:context xmlns:msink="http://schemas.microsoft.com/ink/2010/main" type="line" rotatedBoundingBox="13314,7065 12676,7356 12288,6503 12926,6213"/>
            </emma:interpretation>
          </emma:emma>
        </inkml:annotationXML>
        <inkml:traceGroup>
          <inkml:annotationXML>
            <emma:emma xmlns:emma="http://www.w3.org/2003/04/emma" version="1.0">
              <emma:interpretation id="{69DAAFF9-3635-401B-921F-3D1C4C09D278}" emma:medium="tactile" emma:mode="ink">
                <msink:context xmlns:msink="http://schemas.microsoft.com/ink/2010/main" type="inkWord" rotatedBoundingBox="13314,7065 12676,7356 12288,6503 12926,6213"/>
              </emma:interpretation>
            </emma:emma>
          </inkml:annotationXML>
          <inkml:trace contextRef="#ctx0" brushRef="#br0" timeOffset="4481.1089">-466 3586 61 0,'18'-16'34'0,"-1"9"1"0,1-5 0 15,14 12-24-15,-11-16-1 16,14 12-4-16,-3-6-3 15,6 5-2-15,5 1-3 16,-10-12-10-16,8 13-23 16,-3-8 1-16,1 1-1 15,0-2-1-15</inkml:trace>
          <inkml:trace contextRef="#ctx0" brushRef="#br0" timeOffset="3714.2375">-693 2919 62 0,'-7'-20'32'0,"7"20"1"0,0 0-2 16,0 0-18-16,0 0-13 15,0 0-3-15,18 18-10 16,-18-18-19-16,22 17 0 16,-6-1 0-16,-16-16 1 15</inkml:trace>
          <inkml:trace contextRef="#ctx0" brushRef="#br0" timeOffset="3495.4735">-661 3355 54 0,'0'0'35'0,"0"0"0"16,0 0 0-16,23 1-14 0,-23-1-14 15,0 0 0-15,0 21-4 16,1-3-2-16,-2 1 0 16,2 4 0-16,-1 3 0 15,0 2 0-15,-1 0-1 16,-1-2 0-16,0-1-1 31,0-6 1-31,2 2-2 16,0-21-3-16,4 30-6 0,-4-30-24 15,0 0 1-15,0 0-2 16,0 0 1-16</inkml:trace>
          <inkml:trace contextRef="#ctx0" brushRef="#br0" timeOffset="4246.7171">-133 3144 17 0,'0'0'27'16,"0"0"3"-16,17-14 0 15,-17 14-9-15,0 0-5 16,7-15-4-16,-21-3-2 16,14 18-2-16,-15-16-1 15,15 16-2-15,-27-14-1 16,27 14 0-16,-28-8-2 15,28 8 0-15,-28-2-1 16,28 2 0-16,-27 14-1 0,27-14 0 16,-21 38 0-16,11-11 0 15,-1 4 1-15,4 6-1 16,2 5 1-16,1 0-1 16,4 5 1-16,4 1-1 0,-1-5 1 15,3-1-1 1,2 2 0-16,-2-5 0 15,1-3-2-15,-5-4 0 16,3 3-3-16,-10-18-4 0,10 17-9 16,-12-19-17-16,7-15 0 15,-21 23 0-15,21-23 1 16</inkml:trace>
        </inkml:traceGroup>
      </inkml:traceGroup>
    </inkml:traceGroup>
    <inkml:traceGroup>
      <inkml:annotationXML>
        <emma:emma xmlns:emma="http://www.w3.org/2003/04/emma" version="1.0">
          <emma:interpretation id="{13723BA5-8D16-4DC6-817E-A477166D38BB}" emma:medium="tactile" emma:mode="ink">
            <msink:context xmlns:msink="http://schemas.microsoft.com/ink/2010/main" type="paragraph" rotatedBoundingBox="15016,5541 12394,5438 12434,4402 15057,4505" alignmentLevel="2"/>
          </emma:interpretation>
        </emma:emma>
      </inkml:annotationXML>
      <inkml:traceGroup>
        <inkml:annotationXML>
          <emma:emma xmlns:emma="http://www.w3.org/2003/04/emma" version="1.0">
            <emma:interpretation id="{0AC3B943-8B0F-4F47-B01F-44F547771F52}" emma:medium="tactile" emma:mode="ink">
              <msink:context xmlns:msink="http://schemas.microsoft.com/ink/2010/main" type="line" rotatedBoundingBox="15016,5541 12394,5438 12434,4402 15057,4505"/>
            </emma:interpretation>
          </emma:emma>
        </inkml:annotationXML>
        <inkml:traceGroup>
          <inkml:annotationXML>
            <emma:emma xmlns:emma="http://www.w3.org/2003/04/emma" version="1.0">
              <emma:interpretation id="{5BF8CD6A-BC10-4E7D-9CA6-B7408E949EB8}" emma:medium="tactile" emma:mode="ink">
                <msink:context xmlns:msink="http://schemas.microsoft.com/ink/2010/main" type="inkWord" rotatedBoundingBox="12651,4719 13024,5329 12543,5623 12170,5013"/>
              </emma:interpretation>
            </emma:emma>
          </inkml:annotationXML>
          <inkml:trace contextRef="#ctx0" brushRef="#br0" timeOffset="-7126.0813">-786 1635 37 0,'0'0'31'0,"0"0"0"15,0 0-1-15,-16 13-16 0,19 8-2 16,-3-21-5-16,-7 31-3 16,2-12-1-16,3 8 0 15,-1-5-1-15,3 5-1 16,-2-6 0-1,0 0-1-15,2-2 0 16,0-19 0-16,2 26-2 0,-2-26-4 16,5 16-13-16,-5-16-15 15,0 0 1-15,0 0-1 16,0 0 2-16</inkml:trace>
          <inkml:trace contextRef="#ctx0" brushRef="#br0" timeOffset="-6891.226">-772 1369 48 0,'0'0'32'15,"0"-24"0"-15,0 24-1 0,0 0-18 16,0 0-11-16,0 0 0 15,0 0-5-15,-2 23-4 16,18 1-17-16,-7 1-7 16,1-3 0-16,4 8 0 15</inkml:trace>
          <inkml:trace contextRef="#ctx0" brushRef="#br0" timeOffset="-6142.3674">-454 1438 50 0,'0'0'32'16,"0"0"0"-16,9-20 0 16,-9 20-24-16,0 0 0 15,0 0-3-15,9 27-4 0,-7-5 1 16,0 5-1-1,1 2 0 1,-1 6 0-16,1 2 0 16,-1 0 0-16,3 0-1 15,-3-6 0-15,3-1 0 0,-1-4 0 16,-1-5 0-16,1-5 0 16,-4-16 0-16,5 19 0 15,-5-19 0-15,0 0 0 16,0 0 0-16,0 0-1 15,0 0 1-15,-19-19-1 16,19 19 1-16,-26-19-1 16,26 19 1-16,-32-20-1 15,14 12 1-15,-1 4-1 16,0 2 1-16,-1 2 0 16,3 4-1-16,-3 5 1 0,4 1 0 15,0 4 0-15,4 2 0 16,2 0 0-16,3 1 0 15,3 4 0-15,4-2 0 0,2 1 1 16,5-3-1-16,-7-17 1 16,24 26 0-16,-6-17-1 0,3 0 2 15,2-7-1-15,5-2 0 32,2-6 0-32,2 1 0 15,0-2 0-15,-3 0-1 0,0-2 0 16,-5-1 0-16,-3 5-2 15,-21 5 0-15,32-7-4 16,-32 7-10-16,0 0-16 16,0 0-2-16,0 0 1 15,0 0-1-15</inkml:trace>
        </inkml:traceGroup>
        <inkml:traceGroup>
          <inkml:annotationXML>
            <emma:emma xmlns:emma="http://www.w3.org/2003/04/emma" version="1.0">
              <emma:interpretation id="{8360DDDD-FF74-4CC3-AB4F-21A2A07F838F}" emma:medium="tactile" emma:mode="ink">
                <msink:context xmlns:msink="http://schemas.microsoft.com/ink/2010/main" type="inkWord" rotatedBoundingBox="13497,4423 15163,4757 14968,5731 13301,5397"/>
              </emma:interpretation>
            </emma:emma>
          </inkml:annotationXML>
          <inkml:trace contextRef="#ctx0" brushRef="#br0" timeOffset="-3227.4376">633 1403 39 0,'7'-18'29'0,"-7"18"1"16,0 0-1-16,0 0-20 0,1 42-1 15,-6-19-3-15,7 17-2 16,-6 0 0-16,6 9 0 16,-5 2-1-16,4 2 1 15,-2-4-2-15,2-2-1 16,3-5 0-16,-1-9 1 31,3-7-2-31,1-5 2 16,-7-21-2-16,17 16 1 15,-17-16 0-15,16-10 0 0,-16 10 0 16,18-34-1-16,-9 12 0 16,-1-3 0-16,3-1 1 15,-2 0-1-15,1 1 1 16,-1 4-1-16,3 4 1 16,-12 17 0-16,20-23 0 0,-20 23 0 15,19-5 0-15,-19 5 0 16,18 17 0-16,-9-1 0 0,-4 3 0 15,2 6 0-15,-4-1 0 16,1 4 1 0,-1 0-2-16,-1-3 1 15,2-3-1-15,-3-4-2 0,8 1-5 16,-9-19-23-16,0 0 0 16,11 16-1-16,-11-16 2 15</inkml:trace>
          <inkml:trace contextRef="#ctx0" brushRef="#br0" timeOffset="-2691.797">1062 1789 58 0,'19'-10'32'0,"-19"10"2"15,27-11-2-15,3 8-25 16,-30 3-1-16,35-19-2 16,-16 5-2-16,3 7 0 15,-7-2-1-15,3 2 0 16,-18 7 0-16,28-18 0 16,-28 18-1-16,19-19 0 15,-19 19 0-15,13-19 0 0,-13 19 1 16,2-25-1-16,-2 25 0 15,-11-24 0-15,11 24 0 32,-25-25-1-32,8 15 1 0,-1 1 0 0,-3 6 0 31,0 1 0-31,0 4 0 16,0 5 0-16,-2 7 0 0,2 5 1 0,1 4-1 15,1 5 1-15,3 1 0 16,4 5 0-16,-1 2 0 15,8-1 0 1,3-1 0-16,8-1 0 0,2-5 0 16,8-4 0-16,2-4 0 15,5-3-1-15,3-6 1 16,1-6-2-16,3-3 0 16,-2-11-2-16,7 11-10 15,-14-16-22-15,9 0 0 0,-7-6 0 16,-2-1 0-16</inkml:trace>
          <inkml:trace contextRef="#ctx0" brushRef="#br0" timeOffset="-4567.7414">407 949 10 0,'0'0'25'0,"0"0"3"15,0 0-1-15,0 0-8 16,0 0-6-16,0 0 0 15,0 0-5-15,4 26-1 16,-4-26 1-16,5 30-3 0,-8-12 0 16,8 8-3-16,-7 2 2 15,6 5-4-15,-4-1 2 16,0 3-2 0,0-2 0-16,0-3-1 0,1 1-2 15,-2-13-5-15,9 1-22 16,-6 0-3-16,-2-19 0 0,0 27 0 31</inkml:trace>
          <inkml:trace contextRef="#ctx0" brushRef="#br0" timeOffset="-4035.4898">222 1555 28 0,'0'0'31'0,"4"-19"1"15,-4 19 0-15,0 0-15 16,0 0-4-16,0 0-4 16,5 17-5-16,-1 4-1 15,-6-2-1-15,2 9-1 31,-2 0 0-31,2 4-1 0,-3 1 0 16,1-1-1-16,2 3 1 16,0-6 0-16,2-2 0 15,1-3 0-15,3-1-1 16,1-6 1-16,3 1-1 16,-10-18 1-16,27 17 0 15,-27-17-1-15,31 7 0 16,-31-7-1-16,35-1-2 15,-35 1-3-15,34-7-9 0,-34 7-17 16,17-11 2 0,-17 11-2-16,0 0 2 15</inkml:trace>
          <inkml:trace contextRef="#ctx0" brushRef="#br0" timeOffset="-3775.3742">104 1795 36 0,'0'0'31'0,"0"0"1"16,0 0 0-16,15-16-14 0,-7 0-10 16,19 9-1-16,-4-7-4 15,8 4-1-15,-1-6 0 16,5 2-1-16,4 5-3 15,-5-5-5-15,8 19-9 16,-12-6-17-16,-2-1 0 0,-5 7 0 16,-2 0 0-16</inkml:trace>
          <inkml:trace contextRef="#ctx0" brushRef="#br0" timeOffset="-2252.0823">1444 1655 53 0,'2'26'33'16,"-2"-9"-1"-16,2 1 2 0,6 10-25 16,-11-9-3-16,12 11 0 15,-6-7-4-15,3 3 1 16,-1-7-2-16,2 0 1 16,-2-3-2-16,-5-16 1 15,16 19 0-15,-16-19-1 0,23 0 0 16,-23 0 0-16,26-15 0 31,-26 15 0-31,30-28 0 16,-12 8 0-16,-2 3 0 15,-1-2 0-15,1 1 0 0,-16 18 0 16,29-26 0-16,-29 26 1 16,22-11-1-16,-22 11 1 15,20 7 0-15,-20-7 0 0,19 27 0 16,-7-8 1-16,-3 2-1 15,2 5 0-15,-2 0-1 16,-1 1 1 0,-2-3-1-16,-1-3 0 15,-2-2-4-15,-3-19-23 0,0 0-7 16,0 0-2-16,0 0 1 16</inkml:trace>
        </inkml:traceGroup>
      </inkml:traceGroup>
    </inkml:traceGroup>
    <inkml:traceGroup>
      <inkml:annotationXML>
        <emma:emma xmlns:emma="http://www.w3.org/2003/04/emma" version="1.0">
          <emma:interpretation id="{B9198CFC-67EC-4AE5-A107-1E5E60783090}" emma:medium="tactile" emma:mode="ink">
            <msink:context xmlns:msink="http://schemas.microsoft.com/ink/2010/main" type="paragraph" rotatedBoundingBox="14015,4108 11215,5744 10746,4941 13546,3305" alignmentLevel="2"/>
          </emma:interpretation>
        </emma:emma>
      </inkml:annotationXML>
      <inkml:traceGroup>
        <inkml:annotationXML>
          <emma:emma xmlns:emma="http://www.w3.org/2003/04/emma" version="1.0">
            <emma:interpretation id="{1D9409B4-389C-4B59-954A-3CB9627D746D}" emma:medium="tactile" emma:mode="ink">
              <msink:context xmlns:msink="http://schemas.microsoft.com/ink/2010/main" type="line" rotatedBoundingBox="14015,4108 11215,5744 10746,4941 13546,3305"/>
            </emma:interpretation>
          </emma:emma>
        </inkml:annotationXML>
        <inkml:traceGroup>
          <inkml:annotationXML>
            <emma:emma xmlns:emma="http://www.w3.org/2003/04/emma" version="1.0">
              <emma:interpretation id="{4C3BABF5-9143-40C0-AA35-8B48AD56F212}" emma:medium="tactile" emma:mode="ink">
                <msink:context xmlns:msink="http://schemas.microsoft.com/ink/2010/main" type="inkWord" rotatedBoundingBox="14015,4108 11215,5744 10746,4941 13546,3305">
                  <msink:destinationLink direction="with" ref="{361DC30A-9E4F-45C5-90F1-6E9BF70D61E0}"/>
                </msink:context>
              </emma:interpretation>
            </emma:emma>
          </inkml:annotationXML>
          <inkml:trace contextRef="#ctx0" brushRef="#br0" timeOffset="-13551.6859">442 65 42 0,'0'0'23'15,"0"0"-2"-15,0 0-2 16,0 0-4-16,16-5-3 16,-16 5-2-16,0 0-1 15,-1-21-2-15,1 21-1 16,0 0-2-16,0 0 0 15,-4-21-1-15,4 21-1 16,-18-7-1-16,18 7 0 0,-24-7-1 16,8 5 1-16,0 2-1 15,-3 0 0-15,-2 0 1 16,1 3-1-16,-3 1 0 0,0 1 1 16,-3 4-1-16,0-2 0 15,-2 2 0-15,-1 0 0 31,3 3 0-31,0-2 1 16,1 3-2-16,4-3 2 0,1 2-1 16,5-1-1-16,15-11 1 15,-22 23 0-15,22-23 0 16,-10 22 0-16,10-22 1 16,2 21-1-16,-2-21 0 0,14 23 1 15,-14-23-1-15,26 23 1 16,-8-13 0-1,3 1 0-15,2-1 0 16,5 1 0-16,2-2 0 0,2 3-1 16,-1 0 1-16,3 2-1 15,-3 2 0-15,5 1 1 16,-3 3-1-16,0-1 0 16,-3 2 0-16,-3 0 0 0,-3 0 0 15,-1 0 0-15,-5 0 0 16,-6-2 0-16,-3 0 0 15,-4-1 0-15,-5-1 0 16,-5 1 1-16,-4 1-2 16,-3-1 2-16,-9-4-1 15,-4 1 0 1,-1-2 0-16,-1-3 0 0,-3-1 0 16,2-4 1-16,0-3 0 15,2-2 0-15,3-5 0 16,0-2 1-16,2 0 0 15,0 0-1 1,1-2 1-16,3-2-1 0,-1 4 0 16,18 7-1-16,-25-14 1 15,25 14-1-15,-17-10-1 0,17 10 1 16,0 0 0-16,0 0-1 0,0 0 1 16,0 0-1-16,0 0-1 15,0 0-5-15,28 16-28 31,-28-16-2-31,18 8 1 16,-18-8-2-16</inkml:trace>
          <inkml:trace contextRef="#ctx0" brushRef="#br0" timeOffset="-11295.8302">-358 876 8 0,'0'0'28'16,"0"0"-1"-16,-16 8 3 15,16-8-11-15,-16 4-3 16,-7-8-4-16,16 20-2 16,-20-12-2-16,10 15-1 15,-17-9-3-15,6 11-1 16,-16-1 0-16,-2 8-3 15,-8-4 1-15,-4 4-1 16,-6 4 1-16,-2-1-2 16,-3 1 3-16,2 1-2 15,4-7 1-15,6 0 0 0,4-3 0 16,13-5 0-16,5-8 0 16,10-1 0-16,8-6-1 15,17-3 0-15,0 0-1 16,0 0-2-16,0 0-9 15,0 0-20-15,19-21-3 16,-19 21 2-16,18-12-2 16</inkml:trace>
          <inkml:trace contextRef="#ctx0" brushRef="#br0" timeOffset="-9742.9552">-1619 1387 19 0,'-19'-11'28'0,"19"11"3"15,0 0-1-15,-23-17-11 16,23 17-5-16,-18-9-3 16,18 9-3-16,-17-9-2 15,17 9-1-15,-22-1-1 31,22 1-2-31,-21 7 0 16,21-7 0-16,-21 24-1 16,12-8-1-16,-1 7 1 0,3 5-1 15,0 3 0-15,3 6 0 16,1 0 0-16,1-1 0 16,2 8-1-16,0-2 2 0,2-5-2 15,0 1 2-15,1-3-2 16,-1-1 1-16,1-3 0 15,-1-5-1-15,2-1-1 16,-6-9-1-16,5 8-5 0,-3-24-6 16,-10 16-19-16,10-16-1 15,-21 10 1-15,5-10-1 16</inkml:trace>
          <inkml:trace contextRef="#ctx0" brushRef="#br0" timeOffset="-9539.791">-1997 1849 19 0,'0'0'30'0,"0"-19"2"16,0 19-1-16,19 1-11 16,-19-1-7-16,37-10-3 0,-16 1-4 15,14 7-1-15,-3-5-2 16,5 2-3-16,5 5-7 15,-12-5-25 1,7-4 0-16,-4 4-1 0,-6-6-1 16</inkml:trace>
          <inkml:trace contextRef="#ctx0" brushRef="#br0" timeOffset="-10274.5562">-2239 1325 44 0,'0'0'30'15,"11"-26"0"-15,-11 26-1 16,18-9-22-16,-18 9-4 15,0 0-4-15,24 6-17 16,-24-6-11-16,23 10-1 16,-7 1 0-16,-16-11 0 15</inkml:trace>
          <inkml:trace contextRef="#ctx0" brushRef="#br0" timeOffset="-10495.667">-2173 1607 49 0,'17'9'32'15,"-17"-9"1"-15,0 0-1 16,5 30-22-16,-5-30 0 16,-10 30-5-16,3-15-1 15,5 12-1-15,-5-1-1 16,7 5 0-16,-3-4-1 15,4-1 0-15,-1 0 0 16,2-1-2-16,3-1 0 16,-5-5-3-16,11 8-6 0,-11-27-13 15,-5 15-11 1,5-15 0-16,0 0 0 16</inkml:trace>
          <inkml:trace contextRef="#ctx0" brushRef="#br0" timeOffset="-7655.7018">55 898 10 0,'16'-3'27'0,"-16"3"1"15,12-19 1-15,-12 19-12 16,6-18-4-16,-6 18-2 15,0 0-3-15,0 0-2 0,-18 5-1 16,6 15-1-16,-11-1-2 16,-2 7 1-16,-8 2 0 15,-1 4-3-15,-6 3 2 0,3 1-2 16,-2-2 1-16,4-1-2 16,1-3 2-16,5-4-2 15,4 0 1-15,4-5-1 31,5 0 0-31,-2-7-2 0,11 5-4 16,-9-19-7-16,16 0-18 16,-17 16 1-16,17-16-1 15,-18 12 1-15</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8:59:09.55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EFD9A44-EB1F-41D4-9ED1-606702DA615E}" emma:medium="tactile" emma:mode="ink">
          <msink:context xmlns:msink="http://schemas.microsoft.com/ink/2010/main" type="inkDrawing" rotatedBoundingBox="16750,5440 18568,6196 18541,6260 16723,5505" semanticType="callout" shapeName="Other">
            <msink:sourceLink direction="with" ref="{5166FABF-F99A-4FAA-ABAA-7741E4C10920}"/>
          </msink:context>
        </emma:interpretation>
      </emma:emma>
    </inkml:annotationXML>
    <inkml:trace contextRef="#ctx0" brushRef="#br0">3523 1963 6 0,'0'0'24'0,"0"0"1"16,0 0 1-16,0 0-8 16,7 17-5-16,-7-17-1 15,27 14-3-15,-12-8 1 16,17 11-1-16,-2-10-2 16,16 11-1-16,-4-4-1 0,13 5-1 15,1 5-2-15,13 5 1 16,5-1 0-16,10 3-1 15,8 4 1 1,6 2-3-16,6 1 2 0,2 4-1 16,1-3 0-16,2-1-1 15,-8 4 0-15,-5-1 0 16,-13-1 0-16,-7-5 1 16,-13-2-1-16,-7-3 0 15,-10-2 0-15,-11-5 0 16,-10-8 1-16,-6-1-1 15,-19-14 1-15,20 21-1 16,-20-21 0-16,0 0-1 0,16 18-15 16,-16-18-18-16,0 0-1 15,0 0-1 1,21-18 1-16</inkml:trace>
  </inkml:traceGroup>
</inkml:ink>
</file>

<file path=ppt/ink/ink1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8:59:20.18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B0DFDE3-1AD6-411F-BB03-DE788C96F3F6}" emma:medium="tactile" emma:mode="ink">
          <msink:context xmlns:msink="http://schemas.microsoft.com/ink/2010/main" type="inkDrawing" rotatedBoundingBox="16786,5152 19965,6028 19955,6064 16776,5189" semanticType="callout" shapeName="Other">
            <msink:sourceLink direction="with" ref="{A7EF7C9E-A826-41B0-8582-A7310620C5CA}"/>
          </msink:context>
        </emma:interpretation>
      </emma:emma>
    </inkml:annotationXML>
    <inkml:trace contextRef="#ctx0" brushRef="#br0">0-3 5 0,'44'5'25'16,"-15"-3"1"-16,16 9 1 0,12 4-9 16,2-6-5-16,29 19-2 15,6-9-2-15,29 20-2 16,6-6-2-16,25 13-1 16,10-1-2-16,19 8 0 15,13 3 1-15,4 2-2 16,-1-2 1-16,-5-2-2 15,-9-3 2-15,-9-1-2 16,-14-4 1-16,-16-2-1 16,-14-6-2-16,-21-12-4 15,-4-3-25-15,-19-4 1 16,-19-10-1-16,-13-5-1 16</inkml:trace>
  </inkml:traceGroup>
</inkml:ink>
</file>

<file path=ppt/ink/ink1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8:59:27.47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F2E764D-63BF-48A6-87D6-69E9A98B8255}" emma:medium="tactile" emma:mode="ink">
          <msink:context xmlns:msink="http://schemas.microsoft.com/ink/2010/main" type="inkDrawing" rotatedBoundingBox="17006,4806 22113,5966 22084,6094 16977,4935" semanticType="callout" shapeName="Other">
            <msink:sourceLink direction="with" ref="{B0220009-BBDB-4B3C-AC11-F9804085B4C5}"/>
          </msink:context>
        </emma:interpretation>
      </emma:emma>
    </inkml:annotationXML>
    <inkml:trace contextRef="#ctx0" brushRef="#br0">0 28 21 0,'0'0'24'0,"23"-7"2"15,-7 5-8-15,-16 2-4 0,35-10-2 16,-35 10-2-16,46-9-1 16,-25 4-3-16,16 10 0 15,-9-5-1-15,11 9 0 16,-1-2-2-16,10 7 0 15,0-3-1-15,10 6 1 16,1-1-2-16,12 3 1 16,1 0-1-16,6 4 1 15,2-5-1-15,5 3 0 16,7 0 0-16,1 0 0 16,0 0-1-16,6 1 1 15,-4-2 0-15,3-1 0 16,1 2-1-16,0-4 1 0,-8-1 0 15,1 0-1-15,-3-2 1 16,-1-2-1-16,0 0 0 16,-1 1 0-16,-3-3 0 15,-1 4 0-15,1 0 0 16,-1 2 0-16,0 0 0 16,0-1 0-16,-4 3 0 15,0-1 0-15,-3 4 0 16,-2-1 0-16,-4-3 0 15,-1 1 0-15,-2-1 0 16,-2 1 0-16,-2-3 0 16,-3 3 0-16,2-2 0 15,-3-2 0-15,0 5-1 0,0 0 2 16,-2 1-1-16,-3-3 1 16,1 1-1-16,1-1 0 15,2 2 2 1,0-1-2-16,4-4 2 0,-4 0-3 15,2 0 3-15,0-2-3 16,0 4 3-16,-4 0-2 16,2-4-1-16,-3 0 1 15,-3 2 0-15,0-3-1 16,-3 1 1-16,-2 2 0 16,-1-4-1-16,-4-1 1 15,-3 2 0-15,-5-1-1 16,-1-1 1-16,-1 0 0 0,-1-1 0 15,-1-1 0-15,-3 2-1 16,-1 0 1 0,1 0-1-16,-3 1 1 15,-1 1 0-15,-4-3-1 0,-1 3 0 16,-18-11 0-16,25 19-4 16,-25-19-11-16,0 0-17 15,0 0 0-15,0 0-1 16,0 0 1-16</inkml:trace>
  </inkml:traceGroup>
</inkml:ink>
</file>

<file path=ppt/ink/ink1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8:59:41.750"/>
    </inkml:context>
    <inkml:brush xml:id="br0">
      <inkml:brushProperty name="width" value="0.06667" units="cm"/>
      <inkml:brushProperty name="height" value="0.06667" units="cm"/>
      <inkml:brushProperty name="fitToCurve" value="1"/>
    </inkml:brush>
  </inkml:definitions>
  <inkml:trace contextRef="#ctx0" brushRef="#br0">5 15 49 0,'0'0'33'0,"0"0"-1"15,-12-16-1-15,12 16-20 16,0 0-1-16,0 0-5 16,0 0-3-16,0 0-2 15,18-4-6-15,-18 4-16 16,0 0-11-16,0 0 1 15,0 18-2-15</inkml:trace>
</inkml:ink>
</file>

<file path=ppt/ink/ink1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8:59:45.25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F88794A-DE20-4AD1-9E51-CEDFA6343893}" emma:medium="tactile" emma:mode="ink">
          <msink:context xmlns:msink="http://schemas.microsoft.com/ink/2010/main" type="writingRegion" rotatedBoundingBox="21690,7166 23533,7166 23533,7868 21690,7868"/>
        </emma:interpretation>
      </emma:emma>
    </inkml:annotationXML>
    <inkml:traceGroup>
      <inkml:annotationXML>
        <emma:emma xmlns:emma="http://www.w3.org/2003/04/emma" version="1.0">
          <emma:interpretation id="{B7F38290-73D8-47EB-AAE5-87CF6CC68313}" emma:medium="tactile" emma:mode="ink">
            <msink:context xmlns:msink="http://schemas.microsoft.com/ink/2010/main" type="paragraph" rotatedBoundingBox="21690,7166 23533,7166 23533,7868 21690,7868" alignmentLevel="1"/>
          </emma:interpretation>
        </emma:emma>
      </inkml:annotationXML>
      <inkml:traceGroup>
        <inkml:annotationXML>
          <emma:emma xmlns:emma="http://www.w3.org/2003/04/emma" version="1.0">
            <emma:interpretation id="{D93A70FC-6B83-4A9D-B131-5EF4CB96F933}" emma:medium="tactile" emma:mode="ink">
              <msink:context xmlns:msink="http://schemas.microsoft.com/ink/2010/main" type="line" rotatedBoundingBox="21690,7166 23533,7166 23533,7868 21690,7868"/>
            </emma:interpretation>
          </emma:emma>
        </inkml:annotationXML>
        <inkml:traceGroup>
          <inkml:annotationXML>
            <emma:emma xmlns:emma="http://www.w3.org/2003/04/emma" version="1.0">
              <emma:interpretation id="{F91FF291-2FE5-4431-93DA-3EA4D8AB6FAA}" emma:medium="tactile" emma:mode="ink">
                <msink:context xmlns:msink="http://schemas.microsoft.com/ink/2010/main" type="inkWord" rotatedBoundingBox="21690,7166 23533,7166 23533,7868 21690,7868"/>
              </emma:interpretation>
            </emma:emma>
          </inkml:annotationXML>
          <inkml:trace contextRef="#ctx0" brushRef="#br0">8993 3721 15 0,'0'0'27'16,"8"-25"1"-16,-8 25-5 15,11-16-5-15,-11 16-3 0,0 0-5 32,-16-14-2-32,16 14-2 15,-23 14 0-15,9 7-2 16,-12 0 0-16,3 14-1 15,-11 2-1-15,3 9 1 0,-10-1-2 16,3 4 1-16,-5-2-2 16,5-1 1-16,-3-6-1 15,4-5 0-15,2-7 0 0,3-3 0 16,9-8 0 0,2-4-2-1,21-13-1-15,-24 14-3 16,24-14-6-16,0 0-19 15,0 0-1-15,0 0-1 0,17 3 1 16</inkml:trace>
          <inkml:trace contextRef="#ctx0" brushRef="#br0" timeOffset="400.0506">9348 3740 19 0,'0'0'29'0,"0"0"1"16,-16-4 0-16,18 24-12 15,-18-6-2-15,22 22-4 0,-15-2-5 16,14 13-1-16,-5 2-2 16,5 7-2-16,-1-2 0 15,3 1-2-15,-2-6 0 16,-1-2 1-16,3-3-2 15,-7-13-2-15,17 6-9 16,-15-11-20-16,9-8 0 0,-11-18-1 16,28 15 0-16</inkml:trace>
          <inkml:trace contextRef="#ctx0" brushRef="#br0" timeOffset="848.0827">9813 3731 20 0,'-28'-19'28'0,"28"19"0"16,0 0 2-16,0 0-12 15,21 5-6-15,-21-5 0 16,46 32-3-16,-16-13-2 16,17 18 0-16,-5-9-2 15,13 10-1-15,-6-3-2 16,2 2 0-16,-3-7-2 16,-8-1-1-16,-1-1-4 15,-21-14-20-15,3 4-9 16,-21-18 0-16,23 25 0 0</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8:58:58.94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E842457-E0AA-4140-BB0D-B256AD6C56A1}" emma:medium="tactile" emma:mode="ink">
          <msink:context xmlns:msink="http://schemas.microsoft.com/ink/2010/main" type="writingRegion" rotatedBoundingBox="14334,6397 23749,5960 23871,8594 14457,9030"/>
        </emma:interpretation>
      </emma:emma>
    </inkml:annotationXML>
    <inkml:traceGroup>
      <inkml:annotationXML>
        <emma:emma xmlns:emma="http://www.w3.org/2003/04/emma" version="1.0">
          <emma:interpretation id="{F6316D53-B11E-474D-BA24-C14887BF7B41}" emma:medium="tactile" emma:mode="ink">
            <msink:context xmlns:msink="http://schemas.microsoft.com/ink/2010/main" type="paragraph" rotatedBoundingBox="14334,6397 22855,6002 22902,7015 14381,7410" alignmentLevel="1"/>
          </emma:interpretation>
        </emma:emma>
      </inkml:annotationXML>
      <inkml:traceGroup>
        <inkml:annotationXML>
          <emma:emma xmlns:emma="http://www.w3.org/2003/04/emma" version="1.0">
            <emma:interpretation id="{9EA58663-FB5B-4051-9B2F-0434BDEDCB62}" emma:medium="tactile" emma:mode="ink">
              <msink:context xmlns:msink="http://schemas.microsoft.com/ink/2010/main" type="line" rotatedBoundingBox="14334,6397 22855,6002 22902,7015 14381,7410"/>
            </emma:interpretation>
          </emma:emma>
        </inkml:annotationXML>
        <inkml:traceGroup>
          <inkml:annotationXML>
            <emma:emma xmlns:emma="http://www.w3.org/2003/04/emma" version="1.0">
              <emma:interpretation id="{248F4961-D240-4539-BE8C-46BD56999F25}" emma:medium="tactile" emma:mode="ink">
                <msink:context xmlns:msink="http://schemas.microsoft.com/ink/2010/main" type="inkWord" rotatedBoundingBox="14340,6518 15059,6485 15087,7099 14369,7133"/>
              </emma:interpretation>
            </emma:emma>
          </inkml:annotationXML>
          <inkml:trace contextRef="#ctx0" brushRef="#br0">1136 3308 38 0,'19'-6'32'0,"-19"6"1"16,0 0 1-16,29 2-16 16,-29-2-4-16,0 0-4 15,15-2-3-15,-15 2-1 16,15 18-3-16,-8 0 1 16,-7-1-3-16,1 6 1 15,-2 2-2-15,1 3 1 16,-6-2-1-16,1 2 1 15,1 0-2-15,-1-7 1 16,2 2-1-16,-3-7-1 16,6 0-1-16,0-16-5 0,6 16-17 15,-6-16-10-15,0 0-1 16,3-27 1-16,1 8 0 16</inkml:trace>
          <inkml:trace contextRef="#ctx0" brushRef="#br0" timeOffset="187.5174">1187 3043 63 0,'14'-22'32'0,"-14"22"-2"15,0 0 2-15,16-7-29 0,-16 7-1 16,21 20-7-16,-21-20-18 15,18 21-7-15,-1-2-2 16,-1-5 2 0</inkml:trace>
          <inkml:trace contextRef="#ctx0" brushRef="#br0" timeOffset="812.5301">1770 3036 73 0,'16'-20'33'0,"-16"20"2"16,0 0-1-16,0 0-29 15,5 16 0-15,-3 3-2 0,-4 11-2 16,4 7 1-16,-4 3 1 15,4 6-1-15,-4 0 0 16,4 3-1-16,-1 0 0 16,3 2 0-16,-1-9 0 15,3-3-1-15,-3-7 0 16,3-6 0-16,-3-7-1 16,-3-19 1-16,7 18 0 15,-7-18 0-15,0 0-1 16,-3-27 1-16,-3 12-1 15,-2-8 0-15,-3-2 0 16,-3-1 0-16,-4 3-1 16,-1 0 1-16,-2 4 0 0,-4 3-1 15,2 5 1-15,-3 3 0 16,-4 9 1-16,0 5 0 16,2 3 0-16,-2 5 0 15,2 8 0-15,3-1 1 16,2 4 0-16,6 3 0 15,6-5 0-15,9 3 0 16,6-3 0-16,8-4 0 16,11-8 0-16,7 3 0 15,3-9 0-15,6 1 0 16,0-6-1-16,1-2 1 16,-1-3 0-16,0-2-1 0,-9-2 0 15,-2-2 0-15,-3 4-1 16,-6-5-1-16,4 10-6 15,-23 2-24-15,16-17-3 16,-16 17 0-16,0 0-1 16</inkml:trace>
        </inkml:traceGroup>
        <inkml:traceGroup>
          <inkml:annotationXML>
            <emma:emma xmlns:emma="http://www.w3.org/2003/04/emma" version="1.0">
              <emma:interpretation id="{224AF922-ED19-49EB-A0B9-96669CF62A0D}" emma:medium="tactile" emma:mode="ink">
                <msink:context xmlns:msink="http://schemas.microsoft.com/ink/2010/main" type="inkWord" rotatedBoundingBox="15706,6574 17682,6482 17718,7256 15742,7347"/>
              </emma:interpretation>
            </emma:emma>
          </inkml:annotationXML>
          <inkml:trace contextRef="#ctx0" brushRef="#br0" timeOffset="3325.8003">2680 3115 68 0,'0'0'35'0,"0"0"1"16,7-20 0-16,-7 20-26 15,0 0-1-15,0 0-4 0,0 0-3 16,18 9 0-16,-18-9 0 0,5 26-2 31,-3-6 2-31,-2 6-2 16,-2 6 1-16,0 3-1 0,-5 5 1 15,-2 1-1-15,2 1 1 16,2-5 0-16,3-1-2 16,0-2 1-16,6-3 0 15,1-2-1-15,8-7 1 16,2-1 0-16,3-3-1 16,-2-6 1-16,3-3 0 15,2-4 0-15,0-1 0 16,-1-8-1-16,-1 3 0 15,-3-3-2-15,3 4-2 16,-12-16-7-16,15 9-24 16,-22 7 1-16,0 0-1 15,7-23 0-15</inkml:trace>
          <inkml:trace contextRef="#ctx0" brushRef="#br0" timeOffset="3591.4349">2511 3327 74 0,'0'0'35'16,"0"0"0"-16,0 0 0 16,-12-19-27-16,31 19-2 15,-1-6-2-15,13 8-2 16,4 0-2-16,2 0 1 0,4 1-2 15,-2 1-1-15,3 6-4 16,-12-11-7-16,12 6-22 16,-14-2 0-16,0-1-1 15,-3-4 2-15</inkml:trace>
          <inkml:trace contextRef="#ctx0" brushRef="#br0" timeOffset="4138.327">3138 3044 52 0,'0'0'34'0,"0"0"-1"0,0 0 1 15,0 0-20-15,0 0-7 16,0 21-1-16,0 9-3 16,-2 4 0-16,2 8-1 15,0 5 0-15,2 4 0 16,-1 0 0-16,1 5-1 16,3-3 0-16,2-2-1 15,1-4 0-15,-1-6 0 16,0-11 0-16,-2-6 0 0,0-5-1 15,-5-19 0 1,0 0 0-16,18 2 0 16,-9-18 0-16,-4-5-1 15,4-1 1-15,1-5-1 0,4-1 2 16,-1 2-1-16,4-1 0 16,1 5 1-16,1 6 0 15,1 0 0-15,-1 5 0 16,0 4 0-16,-3 6 0 15,-16 1 1-15,27 12-1 16,-27-12 0-16,14 33 1 16,-11-10-1-16,-3 5 0 0,0 2 0 15,-2 2 0 1,2-4 0-16,4 0-2 16,-4-28-8-16,5 26-23 15,-5-26 0-15,16 13-2 0,-16-13 2 16</inkml:trace>
          <inkml:trace contextRef="#ctx0" brushRef="#br0" timeOffset="4685.221">3641 3441 68 0,'0'0'35'0,"25"-12"-2"0,-9 5 2 15,10 7-28-15,-26 0 1 16,40-16-4-16,-20 7-2 16,3 4 0-16,-4-2 0 15,-1 2-2-15,-2-4 1 16,-16 9 0-16,19-18-1 15,-19 18 1-15,14-21-1 16,-14 21 0-16,3-26-1 16,-3 26 2-16,-5-33-2 15,-2 15 0-15,-2-1 0 16,-3 3 1-16,-4 9-2 16,-5 3 2-16,0 6 1 15,-4 3-3-15,1 11 3 0,-4 5 0 16,1 4 0-16,2 5 0 15,4-2 1-15,5 2-1 16,4-2 0-16,7 3 1 16,3-6 0-16,9 5-1 15,5-2 1-15,6-3-1 16,1-6 0-16,10 0-1 16,-1-5 1-16,0-1-2 15,0-3 1-15,-1-8-2 16,-1 0 0-16,-8-9-6 15,13 14-19-15,-31-7-10 16,27-9 1-16,-27 9-1 16</inkml:trace>
          <inkml:trace contextRef="#ctx0" brushRef="#br0" timeOffset="5247.7416">4078 3308 74 0,'14'-18'35'16,"-14"18"0"-16,0 0 1 15,17 9-28-15,-17-9-1 0,2 19-3 16,0-1-1-16,1 8-1 15,1 2 0 1,1 9-1-16,-1-3 0 16,3 6 0-16,-2-1-1 0,4-3 0 15,-2-7 0-15,0-3 0 16,2-7 0-16,-9-19 0 16,21 18 0-16,-21-18 0 15,26-14 0-15,-13-4 1 16,1-5-1-16,3-6-1 15,3-1 1-15,-3-4 1 16,3-3-1-16,-5 6 0 0,1 4 0 16,2 5-1-16,-6 6 1 15,-12 16 0 1,21-14 1-16,-21 14-1 16,18 10 0-16,-18-10 0 15,18 27 1-15,-10-5-1 0,1 7 1 16,2 4-1-16,-4 2 0 15,0 2 0-15,0 0 0 16,-4-2 0-16,-1-2 0 16,-2-3 0-16,0-2-1 15,0-28-4-15,7 27-31 16,-7-27 0-16,0 0-1 16,-16-11 0-16</inkml:trace>
        </inkml:traceGroup>
        <inkml:traceGroup>
          <inkml:annotationXML>
            <emma:emma xmlns:emma="http://www.w3.org/2003/04/emma" version="1.0">
              <emma:interpretation id="{5166FABF-F99A-4FAA-ABAA-7741E4C10920}" emma:medium="tactile" emma:mode="ink">
                <msink:context xmlns:msink="http://schemas.microsoft.com/ink/2010/main" type="inkWord" rotatedBoundingBox="18502,6529 18927,6509 18954,7081 18529,7101">
                  <msink:destinationLink direction="with" ref="{4EFD9A44-EB1F-41D4-9ED1-606702DA615E}"/>
                </msink:context>
              </emma:interpretation>
            </emma:emma>
          </inkml:annotationXML>
          <inkml:trace contextRef="#ctx0" brushRef="#br0" timeOffset="13318.972">5680 3066 41 0,'0'0'31'0,"0"0"2"0,14-23-6 16,-14 23-9-1,0 0-3-15,17-4-4 16,-17 4-3-16,0 0-3 16,-1-19 0-16,1 19-2 15,0 0-1-15,0 0-1 0,0 0 0 16,0 0 0-16,-25-9-1 16,25 9 0-16,-30 4 1 15,12 1-1-15,-6 0 0 16,-3 0 0-16,-3 6 0 15,-3 0 0-15,-1 1 0 16,-1 2 0-16,0 2-1 16,3-2 1-16,2 0 0 15,6 0 0-15,6-2 0 16,18-12 0-16,-23 21 0 16,23-21 0-16,0 16 0 15,0-16 0-15,18 14 0 0,-18-14 0 16,32 12 0-16,-8-8 1 15,4-1-1-15,4 3 1 16,3 1-1-16,2 0 0 16,0 1 0-16,-2 7 0 15,1-1 1-15,-8 5 0 16,-5 4 0-16,-6 1-1 16,-4 4 2-16,-8 1-2 15,-7 0 1-15,-3 0 0 16,-7-1-1-16,-6-2 0 15,-3-1 0-15,-4-6-1 16,-3-3 1-16,-2-4 1 16,-2-5-1-16,4-3 1 0,-2-6-1 15,4-5 1-15,0-2 0 16,4 0 0-16,3-5 0 16,19 14 0-16,-25-26-1 15,25 26 0-15,-10-21 0 16,10 21-1-16,0 0-5 15,0 0-26-15,16-9-5 16,-16 9 0-16,17 3-2 16</inkml:trace>
        </inkml:traceGroup>
        <inkml:traceGroup>
          <inkml:annotationXML>
            <emma:emma xmlns:emma="http://www.w3.org/2003/04/emma" version="1.0">
              <emma:interpretation id="{A7EF7C9E-A826-41B0-8582-A7310620C5CA}" emma:medium="tactile" emma:mode="ink">
                <msink:context xmlns:msink="http://schemas.microsoft.com/ink/2010/main" type="inkWord" rotatedBoundingBox="19747,6146 21413,6069 21452,6911 19786,6989">
                  <msink:destinationLink direction="with" ref="{DB0DFDE3-1AD6-411F-BB03-DE788C96F3F6}"/>
                </msink:context>
              </emma:interpretation>
            </emma:emma>
          </inkml:annotationXML>
          <inkml:trace contextRef="#ctx0" brushRef="#br0" timeOffset="17256.6185">6614 3162 54 0,'0'0'33'15,"23"-3"1"-15,-23 3-2 16,39-2-20-16,-27-16-1 0,20 15-4 15,-9-11-3-15,5 5 0 16,-3-7-1-16,-1 4-1 16,-3-2-1-16,-3 0 0 15,-18 14 0-15,23-30-1 16,-20 14 0-16,-3 16 0 16,-7-26 0-16,-3 10-1 15,10 16 1-15,-34-25-1 16,13 18 0-16,-5 2 0 15,-2 9 0-15,-2 1 0 16,-2 7 1-16,0 7 1 16,1 6-1-16,6 5 1 0,0 0-1 15,10 5 2-15,2-3-1 16,10 3 1-16,5 0 0 16,8 2-1-1,6-7 1-15,5-1-1 16,4-2 1-16,3-1-1 0,2-5 1 15,1-3-1-15,1-9-1 16,0-2 0-16,0-2 0 16,-6-7-2-16,2 4-3 15,-28-2-17-15,35-18-14 16,-35 18 0-16,28-24-1 16,-20 6 0-16</inkml:trace>
          <inkml:trace contextRef="#ctx0" brushRef="#br0" timeOffset="17569.1294">7065 2655 82 0,'4'-18'37'0,"-4"18"-1"15,7-16 0-15,-7 16-29 16,0 0-2-16,12 23-1 16,-12 3-3-16,2 13 0 0,-2 7 1 15,3 10-1 1,-1 9 0-16,3 3-1 16,1-1 1-16,1 2-1 15,1-4 0-15,5-7 0 0,3-4-2 16,-8-12-2-16,15 6-14 15,-10-24-17-15,1-6-2 16,-14-18 0-16,24 3 1 16</inkml:trace>
          <inkml:trace contextRef="#ctx0" brushRef="#br0" timeOffset="18069.1498">7554 2978 62 0,'0'0'35'16,"0"0"-1"-16,0 0 0 16,-22 3-15-16,22-3-16 15,-32 11 1-15,14-1-2 16,-5 1-1-16,4 5 0 15,-4 1 0-15,4 1 0 16,3 1-1-16,4 0 1 16,3 1-1-16,5-3 0 15,6 1 0-15,5-2 1 16,-7-16-1-16,26 28 0 16,-8-18 0-16,3 1 1 15,4-1-1-15,1-1 0 0,-1 2 0 16,1 1 1-16,-3 0 0 15,-2 4 0-15,-5 0 0 16,-5 2-1-16,-6-3 1 16,-7 6 0-16,-5-3 0 15,7-18-1-15,-30 30 0 16,7-18 0-16,0-1 0 16,-1-3 0-16,-1-2 0 15,2-5 1-15,6-1-1 16,-1-1-1-16,18 1-2 15,-21-16-5-15,21 16-24 16,0 0-3-16,23-25-1 16,-14 10 0-16</inkml:trace>
          <inkml:trace contextRef="#ctx0" brushRef="#br0" timeOffset="18631.6618">7824 3155 73 0,'21'-7'36'16,"-4"-3"-1"-16,6 6 1 16,-23 4-27-16,46-9 0 0,-23 2-4 15,7 7-1-15,-2-3-2 16,2 1 1-16,-2-3-2 15,0 1 1 1,-3-5-1-16,0 2-1 0,-6-1 0 16,0-5 1-16,-3 1-1 15,-16 12 0-15,14-32 0 16,-14 15 0-16,-5 1 0 16,-7-2-1-16,-6 1 1 15,-7 3 0-15,-6 7-1 16,-4 5 0-16,-8 9 0 15,-1 5 1-15,-1 6 0 16,-1 7 0-16,4 4 0 0,5 7 1 16,7-1 0-16,10 3 0 15,10 1 0 1,11 3 1-16,10-3 1 16,8 1 0-16,8-6-1 0,6-6 1 15,2-4 0-15,6-4 0 16,-2-12-1-16,1-2 0 15,-1-8-1-15,-4-3-1 16,-3-2 1-16,-4-4-1 16,-2-1-3-16,-10-4-2 15,11 16-25-15,-24-19-9 16,-3 19-2-16,-2-30-1 16,-5 14 1-16</inkml:trace>
        </inkml:traceGroup>
        <inkml:traceGroup>
          <inkml:annotationXML>
            <emma:emma xmlns:emma="http://www.w3.org/2003/04/emma" version="1.0">
              <emma:interpretation id="{B0220009-BBDB-4B3C-AC11-F9804085B4C5}" emma:medium="tactile" emma:mode="ink">
                <msink:context xmlns:msink="http://schemas.microsoft.com/ink/2010/main" type="inkWord" rotatedBoundingBox="22370,6300 22868,6277 22896,6880 22398,6903">
                  <msink:destinationLink direction="with" ref="{5F2E764D-63BF-48A6-87D6-69E9A98B8255}"/>
                </msink:context>
              </emma:interpretation>
            </emma:emma>
          </inkml:annotationXML>
          <inkml:trace contextRef="#ctx0" brushRef="#br0" timeOffset="20084.8412">9535 2818 41 0,'0'0'33'0,"0"0"-1"16,0 0-2-16,-2-19-13 15,2 19-3-15,0 0-4 0,0 0-3 16,0 0-2-16,-16-11-2 16,16 11 0-16,-23-3-2 15,2 4 0-15,-3 5 0 16,-6 1 0-16,-6 1-1 16,-2 1 1-16,-1 3 0 15,0 1 0-15,4-1-1 16,5 0 1-16,9 1-1 15,5-3 1-15,16-10-1 0,-7 25 0 16,7-25 1 0,28 30-2-16,-5-13 2 15,7 1-1-15,9 3 0 16,5 0 0-16,3 2 0 0,1-4 0 16,1 2 0-16,-3 2 0 15,-2-2 0-15,-4 0 0 16,-10 4 1-16,-7-4-1 15,-5 3 0-15,-13 1 0 16,-8 0 1-16,-11-4 0 16,-11 1-1-16,-9 1 1 15,-8-5 0-15,-7 1 1 16,-4-7-1-16,0-6 2 16,4 1-2-16,3-5 1 15,8-4-1-15,9-5-1 16,10 0 1-16,19 7-2 15,-7-21-1-15,23 21-9 0,-16 0-26 16,39-21-1-16,-15 12 1 16,10 2-1-16</inkml:trace>
        </inkml:traceGroup>
      </inkml:traceGroup>
    </inkml:traceGroup>
    <inkml:traceGroup>
      <inkml:annotationXML>
        <emma:emma xmlns:emma="http://www.w3.org/2003/04/emma" version="1.0">
          <emma:interpretation id="{4B160C25-DCCA-40E3-ACC7-FCFF01594D38}" emma:medium="tactile" emma:mode="ink">
            <msink:context xmlns:msink="http://schemas.microsoft.com/ink/2010/main" type="paragraph" rotatedBoundingBox="17875,7344 19555,7370 19545,8058 17865,8032" alignmentLevel="3"/>
          </emma:interpretation>
        </emma:emma>
      </inkml:annotationXML>
      <inkml:traceGroup>
        <inkml:annotationXML>
          <emma:emma xmlns:emma="http://www.w3.org/2003/04/emma" version="1.0">
            <emma:interpretation id="{FFD3BB0E-9E10-4A5E-B8F7-36B83F3A0340}" emma:medium="tactile" emma:mode="ink">
              <msink:context xmlns:msink="http://schemas.microsoft.com/ink/2010/main" type="line" rotatedBoundingBox="17875,7344 19555,7370 19545,8058 17865,8032"/>
            </emma:interpretation>
          </emma:emma>
        </inkml:annotationXML>
        <inkml:traceGroup>
          <inkml:annotationXML>
            <emma:emma xmlns:emma="http://www.w3.org/2003/04/emma" version="1.0">
              <emma:interpretation id="{017F1BAE-2D66-42F3-A877-1167E05F8277}" emma:medium="tactile" emma:mode="ink">
                <msink:context xmlns:msink="http://schemas.microsoft.com/ink/2010/main" type="inkWord" rotatedBoundingBox="17875,7344 19555,7370 19545,8058 17865,8032"/>
              </emma:interpretation>
            </emma:emma>
          </inkml:annotationXML>
          <inkml:trace contextRef="#ctx0" brushRef="#br0" timeOffset="39466.5775">5100 3908 10 0,'6'-21'25'0,"10"16"1"0,-16 5 1 16,3-28-12-1,-3 28-1-15,0 0-3 0,0 0-3 16,0 0-1-16,0 0-1 15,0 0-1-15,-10 19-2 16,-8-5 0-16,2 9 0 16,-10-2-1-16,-2 8 0 15,-8 1-1-15,1 5 1 16,-4-2-2-16,2 3 2 16,-1-5-2-16,1 2 1 0,1-1-1 15,7-2 0-15,4-2-1 16,2-6 0-16,7 3-2 31,0-11 0-31,13 10-5 16,3-24-9-16,0 0-13 0,-7 16-2 15,7-16 1-15,24-7-1 16</inkml:trace>
          <inkml:trace contextRef="#ctx0" brushRef="#br0" timeOffset="39848.6881">5533 3931 29 0,'0'0'29'0,"0"0"1"16,0 0 0-16,0 0-16 15,0 0-3-15,0 21-1 16,0-21-4-16,-5 47-1 16,0-12-1-16,7 11-1 15,-6-1-1-15,8 13 0 16,-3-6 0-16,5 4-1 15,-3-3 0-15,6-6 0 16,0-5-2-16,-4-9-3 0,13 6-6 16,-15-18-22-16,-3-21-1 15,20 21 0-15,-20-21-1 16</inkml:trace>
          <inkml:trace contextRef="#ctx0" brushRef="#br0" timeOffset="40254.9859">5799 3862 45 0,'0'0'32'0,"13"16"0"16,-13-16 1-16,42 37-21 15,-42-37-2-15,51 42 0 16,-23-19-3-16,13 13-1 15,-8-6-2-15,9 9-1 16,-3-8-2-16,2 4 0 0,-3-3-1 16,-4-4 0-16,-3-4-2 15,-6-10-4-15,10 9-23 16,-15-11-5 0,-1-1-1-16,-19-11 0 0</inkml:trace>
        </inkml:traceGroup>
      </inkml:traceGroup>
    </inkml:traceGroup>
    <inkml:traceGroup>
      <inkml:annotationXML>
        <emma:emma xmlns:emma="http://www.w3.org/2003/04/emma" version="1.0">
          <emma:interpretation id="{36E2BA68-D965-4CA2-A2A0-A2535C835028}" emma:medium="tactile" emma:mode="ink">
            <msink:context xmlns:msink="http://schemas.microsoft.com/ink/2010/main" type="paragraph" rotatedBoundingBox="17323,8038 23824,7693 23870,8565 17369,8909" alignmentLevel="2"/>
          </emma:interpretation>
        </emma:emma>
      </inkml:annotationXML>
      <inkml:traceGroup>
        <inkml:annotationXML>
          <emma:emma xmlns:emma="http://www.w3.org/2003/04/emma" version="1.0">
            <emma:interpretation id="{34764CFA-5966-4CA7-9661-193E87CEE212}" emma:medium="tactile" emma:mode="ink">
              <msink:context xmlns:msink="http://schemas.microsoft.com/ink/2010/main" type="line" rotatedBoundingBox="17323,8038 23824,7693 23870,8565 17369,8909"/>
            </emma:interpretation>
          </emma:emma>
        </inkml:annotationXML>
        <inkml:traceGroup>
          <inkml:annotationXML>
            <emma:emma xmlns:emma="http://www.w3.org/2003/04/emma" version="1.0">
              <emma:interpretation id="{C58AA1EB-299E-48D0-A961-DE6AF9D75557}" emma:medium="tactile" emma:mode="ink">
                <msink:context xmlns:msink="http://schemas.microsoft.com/ink/2010/main" type="inkWord" rotatedBoundingBox="17323,8038 19865,7903 19911,8775 17369,8909"/>
              </emma:interpretation>
            </emma:emma>
          </inkml:annotationXML>
          <inkml:trace contextRef="#ctx0" brushRef="#br0" timeOffset="35813.1268">4153 4550 67 0,'-19'-13'32'16,"19"13"0"-16,-16 8 1 16,16-8-30-16,-10 22-1 0,10-4-1 15,5 7-4-15,-3-10-7 16,15 6-21-16,-1 6 0 15,-2-4-1-15,7-1 1 16</inkml:trace>
          <inkml:trace contextRef="#ctx0" brushRef="#br0" timeOffset="35594.1569">4201 4908 22 0,'0'0'30'0,"0"0"2"16,0 0 1-16,0 0-12 15,0 0-5-15,-25 11-3 16,29 13-3-16,-15-6-4 16,13 13 0-16,-9-1-3 0,5 4 0 15,-1-1-1-15,1 0-1 16,-2-1-1-16,4 1 1 16,-1-6-1-16,-1-3 0 15,2-1 0-15,0-4 0 16,0-3 0-16,0 0-1 15,0-16-2-15,0 16-2 16,0-16-9-16,3 17-20 16,-3-17-1-16,0 0 0 15,13-31 0-15</inkml:trace>
          <inkml:trace contextRef="#ctx0" brushRef="#br0" timeOffset="36375.9515">4576 4731 60 0,'0'0'32'16,"0"0"2"-16,0 0-1 15,-9 21-23-15,11 10-2 16,-11-4-2-16,9 15-2 16,-5 4-2-16,5 6 1 15,-4 1-2-15,6 1 1 16,0-3-2-16,1-3 1 15,1-4-1-15,-1-7 0 16,3-9 0-16,-1-7 0 0,-5-21 0 16,9 21 0-16,-9-21-1 15,0 0 1-15,5-21 0 16,-7 3 0-16,-1-1-1 16,-6-6 0-16,-2 1 1 15,-3 1-1-15,-2-2 1 16,-5 6-1-16,0 3 0 15,-4 4 0-15,-1 5 1 16,-2 9 0-16,1 5-1 0,3 3 1 16,1 9 0-16,0 3 0 15,4 0 0 1,3 5 1-16,5-1-1 16,8 0 1-16,3-1-1 0,3-4 1 15,10-5 0-15,10-4 0 16,5-1-1-16,7-8 1 15,7-5-1-15,2-5 0 16,4-1 1-16,-1-5-1 16,-3 3-1-16,-5-2 0 15,-2 6-3-15,-16-10-7 16,9 9-23-16,-14 6 0 16,-16 1-1-16,19 3 0 0</inkml:trace>
          <inkml:trace contextRef="#ctx0" brushRef="#br0" timeOffset="36704.0807">5062 4938 68 0,'0'0'34'16,"0"0"0"-16,0 0-1 15,0 0-26-15,0 0-4 16,0 0 0-16,1 18-4 15,8-3-4-15,-9-15-10 16,0 0-18-16,13 28 0 16,-13-28 0-16,14 25 0 15</inkml:trace>
          <inkml:trace contextRef="#ctx0" brushRef="#br0" timeOffset="36938.4878">5141 5230 43 0,'0'0'33'0,"-16"21"0"16,16-21 1-16,0 0-11 15,-14 24-16-15,14-24 0 16,0 0-4-16,-4 25-2 16,4-25 1-16,11 16-2 15,-11-16-1-15,16 19-1 16,-16-19-4-16,25 14-8 15,-25-14-19-15,21-2 0 16,-21 2-2-16,26-16 2 16</inkml:trace>
          <inkml:trace contextRef="#ctx0" brushRef="#br0" timeOffset="37191.6689">5394 4980 63 0,'0'0'32'15,"22"0"0"-15,-7 5 0 16,3-13-26-16,15 13 0 16,-4-10-3-16,4-1-2 0,1 6 0 15,-3 2-3-15,1 2-2 16,-13-8-4-16,9 20-7 15,-28-16-18-15,18 16 1 16,-18-16 0-16,2 16 0 16</inkml:trace>
          <inkml:trace contextRef="#ctx0" brushRef="#br0" timeOffset="37444.7596">5449 5175 45 0,'-21'16'32'16,"21"-16"0"-16,0 0 2 16,0 0-20-16,17 2-4 15,-17-2-2-15,37-9-4 16,-10 4-1-16,8 3-1 16,-1 2-1-16,4-2-2 15,-1 4-2-15,-9-7-4 16,13 17-11-16,-13-9-16 15,-3 1 0-15,-2 1 0 16,-2-5 1-16</inkml:trace>
          <inkml:trace contextRef="#ctx0" brushRef="#br0" timeOffset="37757.3105">6081 4953 44 0,'0'0'33'0,"16"0"0"16,-16 0 1-16,19 25-19 15,-19-25-3-15,5 26-4 16,-8-10-3-16,8 10-1 15,-7-5-2-15,6 5 0 16,-4 0-1-16,2 1-1 16,0-5 0-16,-1-1 0 15,5-1-3-15,-6-20-5 16,10 24-19-16,-10-24-8 16,0 0 1-16,0 0-1 15</inkml:trace>
          <inkml:trace contextRef="#ctx0" brushRef="#br0" timeOffset="37956.4416">6127 4755 49 0,'0'-15'34'0,"0"15"-1"16,-2-23 0-16,2 23-15 15,0 0-12-15,0 0-4 16,0 0-9-16,14 17-25 0,-14-17-1 16,21 28 0-16,-10-12-1 15</inkml:trace>
          <inkml:trace contextRef="#ctx0" brushRef="#br0" timeOffset="38597.0966">6551 4641 74 0,'0'0'34'15,"0"0"1"-15,0 0-1 16,-21 25-28-16,24 5-1 15,-4 1-1-15,6 8-1 16,0 3-1-16,2 5 0 16,-1 0 0-16,1 2-1 15,-2-1-1-15,0-5 0 16,0-4 0-16,-1-8 0 16,-1-4 0-16,3-6 0 15,-1-6 0-15,-5-15 0 16,0 0 0-16,21 2-1 0,-21-2 1 15,11-17-1-15,-11 17 1 16,5-32-1-16,-5 13 0 16,-5-4 0-16,-2 6-1 15,-7 1 1-15,14 16 0 16,-32-28 0-16,14 17 0 16,-3 3 1-16,0 8-1 15,-4 5 1-15,1 4 0 16,-1 1 0-16,0 6 0 15,-3 5 1-15,4 3-1 16,3 3 1-16,3-1-1 16,7 2 1-16,8-5 0 0,8 1 0 15,7-1 0 1,8-4 0-16,4-7 0 16,6-3-1-16,2-4 1 15,5-5 0-15,-2-5-1 16,2-2 1-16,-3-5-1 0,-3-2 0 15,-6 2-1-15,-4-4-2 16,4 16-12-16,-25 0-21 16,12-18 1-16,-12 18-1 15,0 0 0-15</inkml:trace>
        </inkml:traceGroup>
        <inkml:traceGroup>
          <inkml:annotationXML>
            <emma:emma xmlns:emma="http://www.w3.org/2003/04/emma" version="1.0">
              <emma:interpretation id="{E3A7E822-DA05-4E9D-9A1F-9F805BCABA2E}" emma:medium="tactile" emma:mode="ink">
                <msink:context xmlns:msink="http://schemas.microsoft.com/ink/2010/main" type="inkWord" rotatedBoundingBox="21235,7954 22360,7894 22399,8618 21274,8678"/>
              </emma:interpretation>
            </emma:emma>
          </inkml:annotationXML>
          <inkml:trace contextRef="#ctx0" brushRef="#br0" timeOffset="41788.1568">8065 4486 63 0,'-4'-18'31'16,"4"18"-1"-16,-5-16 0 16,5 16-29-16,0 0-4 15,0 0-10-15,11 28-18 0,-11-28 0 16,17 37 1-16,-8-19-1 15</inkml:trace>
          <inkml:trace contextRef="#ctx0" brushRef="#br0" timeOffset="41594.3137">8044 4815 42 0,'0'0'32'16,"0"0"1"-16,3-19 0 16,-3 19-18-16,0 0-4 15,0 0-2-15,0 0-4 16,0 0-2-16,-1 28 0 0,-3-7-1 16,6 8 0-16,-4 1-2 15,4 3 1-15,0 1-1 16,-1-3 0-16,1 1-1 15,0-4 0-15,3-4-2 16,-5-24-3-16,14 33-8 16,-14-33-20-16,0 0 0 15,0 0 0-15,0 0 0 16</inkml:trace>
          <inkml:trace contextRef="#ctx0" brushRef="#br0" timeOffset="42371.3708">8445 4573 61 0,'0'0'33'0,"0"0"0"0,0 0-1 15,-7 25-22-15,7 4-8 16,0 3 1-16,5 8-2 16,1 4 0-16,2 2-1 15,1 1 1-15,2 0-1 16,-1-5 0-16,3-3 1 15,-3-8-1-15,1-5 0 16,-1-8-1-16,-10-18 1 16,16 16 0-16,-16-16-1 15,0 0 0-15,11-28 0 0,-13 10-1 16,-3-5 1-16,-2 1-1 16,-7-5 0-16,0 8 1 15,-8 0 0-15,1 5 0 0,-3 5 1 16,-1 7 0-1,-3 4 0-15,-2 7 1 16,2 8 1-16,-2 1 0 16,7 6 0-16,0 1-1 15,7 3 1-15,2-4 1 0,12 6-1 16,2-9-1-16,13 2 0 16,3-2 0-16,5-5 0 31,3-6 0-31,8 1 0 15,-2-8-1-15,5 1 1 16,-1-6-1-16,-4-3 0 0,-1-2 0 0,-2-6 0 16,-2 6-3-16,-8-10-4 15,11 13-21-15,-28 4-6 16,25-12 0-16,-25 12 0 16</inkml:trace>
          <inkml:trace contextRef="#ctx0" brushRef="#br0" timeOffset="43034.0626">9162 5007 48 0,'0'0'31'0,"0"0"-1"16,-13 23 1-16,13-23-25 15,0 0 0-15,0 0-2 16,0 0-4-16,13 18-1 16,-13-18-4-16,0 0-12 15,0 0-13-15,0 0-1 0,15-7 0 16,-15 7 0-16</inkml:trace>
        </inkml:traceGroup>
        <inkml:traceGroup>
          <inkml:annotationXML>
            <emma:emma xmlns:emma="http://www.w3.org/2003/04/emma" version="1.0">
              <emma:interpretation id="{4FD98B9B-A8A9-497F-B6BA-4D1DCE882C94}" emma:medium="tactile" emma:mode="ink">
                <msink:context xmlns:msink="http://schemas.microsoft.com/ink/2010/main" type="inkWord" rotatedBoundingBox="22522,7921 23832,7852 23869,8535 22558,8604"/>
              </emma:interpretation>
            </emma:emma>
          </inkml:annotationXML>
          <inkml:trace contextRef="#ctx0" brushRef="#br0" timeOffset="43323.0132">9322 4759 43 0,'0'0'31'16,"0"0"-1"-16,0 0 2 0,0 0-22 15,26-7-4-15,1 9-1 16,-6-8-2-16,7 5-2 16,-2-1 1-16,4 0-1 15,-3 4-2-15,-3-4-2 16,-1 7-2-16,-23-5-7 15,30-1-19-15,-30 1-1 0,0 0 0 16,14 19 1-16</inkml:trace>
          <inkml:trace contextRef="#ctx0" brushRef="#br0" timeOffset="43598.2931">9346 4948 37 0,'0'0'30'0,"-12"16"1"16,12-16 0-16,0 0-20 15,0 0 0-15,28 7-3 16,2-2-2-16,-7-10-1 16,9 6-1-16,-4-2-2 15,4 1 0-15,-2-4 0 0,0 2-2 16,-9-1 0-1,-2-4-3-15,6 14-6 16,-25-7-25-16,24-4 1 16,-8 3-1-16,-16 1-1 0</inkml:trace>
          <inkml:trace contextRef="#ctx0" brushRef="#br0" timeOffset="44129.5696">10102 4676 32 0,'0'0'33'0,"0"0"0"16,0 0 1-16,0 0-17 16,-21 11-4-16,24 8-3 15,-3-19-4-15,-10 39-2 16,4-16-1-16,8 8-1 15,-2-6-2-15,4 3 1 16,-1 0-1-16,2-2 0 16,1-2-1-16,-1-6-3 15,9 10-6-15,-14-28-25 16,9 21 1-16,-9-21-1 16,19 2-1-16</inkml:trace>
          <inkml:trace contextRef="#ctx0" brushRef="#br0" timeOffset="44336.979">10123 4489 63 0,'0'0'33'0,"-13"-21"1"0,13 21-1 16,-15-16-27-1,15 16-3-15,0 0-5 16,0 0-16-16,15 20-15 0,-15-20 0 16,22 24-1-16,-8-8 1 15</inkml:trace>
          <inkml:trace contextRef="#ctx0" brushRef="#br0" timeOffset="44959.1909">10492 4370 60 0,'0'0'33'15,"16"-12"2"-15,-16 12-3 16,18 17-24-16,-18-17-1 15,14 41-2-15,-10-13-2 0,6 12-1 16,-5-3 0-16,4 8-1 16,-2-1 0-16,2 0-1 15,0-1-1-15,-2-4 1 16,2-6 0-16,-4-1 0 16,2-9-1-16,-3-6 1 15,-4-17-1-15,7 16 0 16,-7-16 0-16,0 0-1 31,0 0 1-31,-4-30 0 0,-1 13 0 16,-4-3-1-16,-2 3 2 15,-1-2-1-15,-4 3 1 16,-1 3 0-16,-5 5 0 16,1 4 0-16,-3 6 0 15,-1 7 1-15,-1-1 0 0,1 10 0 16,-1 0 0-16,5 6 0 15,-1 2 0 1,8 2 0-16,4 0 0 16,6 4 0-16,6-2 0 15,5-2 0-15,4-4-1 16,4-1 1-16,5-7 0 16,3-2 0-16,3-9 0 0,2-5-1 15,0-5 1-15,2-2-1 16,-2-7 1-16,1 0-1 15,-5 1-1-15,-4-4-3 16,3 20-14-16,-23-3-17 0,15-22 0 16,-15 22-1-16,0 0 0 15</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00:16.784"/>
    </inkml:context>
    <inkml:brush xml:id="br0">
      <inkml:brushProperty name="width" value="0.06667" units="cm"/>
      <inkml:brushProperty name="height" value="0.06667" units="cm"/>
      <inkml:brushProperty name="color" value="#002060"/>
      <inkml:brushProperty name="fitToCurve" value="1"/>
    </inkml:brush>
  </inkml:definitions>
  <inkml:traceGroup>
    <inkml:annotationXML>
      <emma:emma xmlns:emma="http://www.w3.org/2003/04/emma" version="1.0">
        <emma:interpretation id="{7887FA39-861E-4844-9790-1D63829D7EF5}" emma:medium="tactile" emma:mode="ink">
          <msink:context xmlns:msink="http://schemas.microsoft.com/ink/2010/main" type="writingRegion" rotatedBoundingBox="12666,10788 13317,10788 13317,11372 12666,11372"/>
        </emma:interpretation>
      </emma:emma>
    </inkml:annotationXML>
    <inkml:traceGroup>
      <inkml:annotationXML>
        <emma:emma xmlns:emma="http://www.w3.org/2003/04/emma" version="1.0">
          <emma:interpretation id="{005442B0-6730-46CF-A1C5-C90E263EF354}" emma:medium="tactile" emma:mode="ink">
            <msink:context xmlns:msink="http://schemas.microsoft.com/ink/2010/main" type="paragraph" rotatedBoundingBox="12666,10788 13317,10788 13317,11372 12666,11372" alignmentLevel="1"/>
          </emma:interpretation>
        </emma:emma>
      </inkml:annotationXML>
      <inkml:traceGroup>
        <inkml:annotationXML>
          <emma:emma xmlns:emma="http://www.w3.org/2003/04/emma" version="1.0">
            <emma:interpretation id="{6ED1AD4A-09C2-43FD-B879-D25F97FBE3B6}" emma:medium="tactile" emma:mode="ink">
              <msink:context xmlns:msink="http://schemas.microsoft.com/ink/2010/main" type="line" rotatedBoundingBox="12666,10788 13317,10788 13317,11372 12666,11372"/>
            </emma:interpretation>
          </emma:emma>
        </inkml:annotationXML>
        <inkml:traceGroup>
          <inkml:annotationXML>
            <emma:emma xmlns:emma="http://www.w3.org/2003/04/emma" version="1.0">
              <emma:interpretation id="{653B3310-228F-4126-AC8B-7C44679EAC5D}" emma:medium="tactile" emma:mode="ink">
                <msink:context xmlns:msink="http://schemas.microsoft.com/ink/2010/main" type="inkWord" rotatedBoundingBox="12666,10788 13317,10788 13317,11372 12666,11372">
                  <msink:destinationLink direction="with" ref="{0E17EAB0-4FD7-435F-BE2F-50465AB67F9A}"/>
                  <msink:destinationLink direction="with" ref="{520F3744-215E-490D-A07C-062C8C5B4373}"/>
                </msink:context>
              </emma:interpretation>
            </emma:emma>
          </inkml:annotationXML>
          <inkml:trace contextRef="#ctx0" brushRef="#br0">639 48 14 0,'0'0'26'0,"0"0"-1"0,14-16 2 16,-14 16-10-16,0 0-1 15,-5-18-4-15,5 18-1 16,0 0-2-16,0 0-1 15,0 0-2-15,0 0-1 16,-28-15-1 0,28 15 0-16,-28 0-1 15,10 3 0-15,-8-1 0 16,-3 3-2-16,-6-1 1 0,0 3-1 16,-9 5 0-16,0-1-1 15,-2 1 1 1,-1 2-1-16,3 2-1 0,5 1 1 15,2 2 0-15,5-1 0 16,9-2-1-16,6 0 1 0,6-1 0 16,8 1 0-1,3-16 0-15,10 26 0 0,-10-26 0 16,32 20 0-16,-9-12-1 16,3 1 2-16,2-4-1 15,4 2 0-15,-2-1 0 16,3-1 1-16,1 4-1 0,1 0 0 15,-1 1 0-15,-4 1 1 16,1 1-1-16,-6 0 0 31,1 4 0-31,-6-2 0 16,-6 2 0-16,-14-16 0 0,10 30 0 16,-13-15 0-16,-8 1 0 15,-6 2 0-15,-6-4 0 16,-4 5 0-16,-4 0 0 15,-5-1 1-15,-1-6 0 16,-1 2 0-16,-1-7 0 16,2-3 1-16,2-6-1 15,0-2 1-15,3-8 1 16,4 3-2-16,1-5 2 16,6 2-2-16,2-4 1 0,19 16-1 0,-25-21-1 15,25 21 0-15,-12-19-1 16,12 19 1-16,0 0-3 15,7-16-2-15,14 27-25 16,-21-11-6-16,32 8-2 31,-32-8 0-31</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8:45:21.55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1C54E5F-5843-4527-AE94-6E0FAD10E2A5}" emma:medium="tactile" emma:mode="ink">
          <msink:context xmlns:msink="http://schemas.microsoft.com/ink/2010/main" type="writingRegion" rotatedBoundingBox="15948,7055 17797,16568 16943,16734 15094,7221"/>
        </emma:interpretation>
      </emma:emma>
    </inkml:annotationXML>
    <inkml:traceGroup>
      <inkml:annotationXML>
        <emma:emma xmlns:emma="http://www.w3.org/2003/04/emma" version="1.0">
          <emma:interpretation id="{E06FFF7F-1709-4AEC-9BE8-E201643E9941}" emma:medium="tactile" emma:mode="ink">
            <msink:context xmlns:msink="http://schemas.microsoft.com/ink/2010/main" type="paragraph" rotatedBoundingBox="15948,7055 17797,16568 16943,16734 15094,7221" alignmentLevel="1"/>
          </emma:interpretation>
        </emma:emma>
      </inkml:annotationXML>
      <inkml:traceGroup>
        <inkml:annotationXML>
          <emma:emma xmlns:emma="http://www.w3.org/2003/04/emma" version="1.0">
            <emma:interpretation id="{93E6D9F4-81E6-4082-B245-1B2BA89F50BC}" emma:medium="tactile" emma:mode="ink">
              <msink:context xmlns:msink="http://schemas.microsoft.com/ink/2010/main" type="line" rotatedBoundingBox="15948,7055 17797,16568 16943,16734 15094,7221"/>
            </emma:interpretation>
          </emma:emma>
        </inkml:annotationXML>
        <inkml:traceGroup>
          <inkml:annotationXML>
            <emma:emma xmlns:emma="http://www.w3.org/2003/04/emma" version="1.0">
              <emma:interpretation id="{85410F5D-F4E2-4864-AC09-C6E56D2305B0}" emma:medium="tactile" emma:mode="ink">
                <msink:context xmlns:msink="http://schemas.microsoft.com/ink/2010/main" type="inkWord" rotatedBoundingBox="15738,7096 16467,10847 15823,10972 15094,7221"/>
              </emma:interpretation>
            </emma:emma>
          </inkml:annotationXML>
          <inkml:trace contextRef="#ctx0" brushRef="#br0">742 2916 30 0,'0'0'24'0,"0"0"-4"0,0 0 1 16,0 0-3-16,0 0-4 0,0 0-1 16,9 33-2-1,-9-33-3-15,6 37-1 16,-6-16-1-16,7 5-3 15,-6-1-1-15,5-1 0 16,-6-24-2-16,3 27 0 16,-3-27-1-16,0 17-4 0,0-17-9 15,7 21-17-15,-7-21-2 16,0 0 1-16,0 0 0 16</inkml:trace>
          <inkml:trace contextRef="#ctx0" brushRef="#br0" timeOffset="779.7437">357 3140 59 0,'-2'-19'27'0,"2"19"0"15,0 0-8-15,0 0-16 16,16-2-7-16,-16 2-21 16,26 18-1-1,-26-18-1-15,27 22 0 0</inkml:trace>
          <inkml:trace contextRef="#ctx0" brushRef="#br0" timeOffset="1514.3096">845 3303 37 0,'21'0'27'0,"-21"0"1"0,0 0 0 16,12 17-19-16,-12-17-2 15,7 20-1-15,-7-20 0 16,9 38-1-16,-9-15-1 15,7 7-1 1,-4-2 0-16,4 1-1 16,-3 1-1-16,1 2 1 15,1-6-1-15,-1 2-1 16,0-4 1-16,0-1-1 16,-1-4 0-16,-1-1 1 0,-3-18-1 15,4 19 0-15,-4-19 0 16,0 0 0-16,0 0 0 15,0 0 0-15,-12-19 0 16,12 19 0-16,-21-30 0 16,6 9 0-16,0 4 0 15,-5-1-1-15,-1 1 1 16,2 3 0-16,-2 1 0 16,1 5-1-16,1 8 1 0,1 3 0 15,2 4 1-15,16-7-1 16,-24 28 1-16,13-7 0 15,2 4 0 1,6 1 1-16,1-3 0 0,6 3 0 16,1-5-1-16,6 4 0 15,3-8 0-15,3-3 0 16,4-7-1-16,2-3 1 16,4-3-1-16,-1-4 0 0,2-2 0 15,-1-4 0-15,-1 2 0 16,-1 0 1-16,-4 2-2 15,-2-2 1-15,-3 1 0 0,-16 6-1 16,19-7 0-16,-19 7-3 16,0 0-3-16,0 0-8 15,0 0-17-15,0 0 0 32,0 0 0-32,0 0-1 0</inkml:trace>
          <inkml:trace contextRef="#ctx0" brushRef="#br0" timeOffset="578.8322">440 3481 33 0,'0'0'28'0,"0"0"1"15,0 0-3 1,0 0-10-16,0 0-3 0,-6 20-3 16,13 4-3-16,-7-6-2 15,7 10-1-15,-7-4-3 16,6 6 1-16,-4 0-1 0,1-4 0 16,-1-7 0-1,0-1-1-15,-1-1-2 0,-1-17-2 16,7 18-4-16,-7-18-10 15,0 0-13-15,-3-21-1 16,3 21 1-16,2-32-1 16</inkml:trace>
          <inkml:trace contextRef="#ctx0" brushRef="#br0" timeOffset="-24207.7091">274 55 14 0,'0'0'17'0,"0"0"-1"15,0 0 0-15,0 0-2 16,0 0-2-16,0 0-1 15,0 0-1-15,0 0-1 16,0 0-2-16,-4 28-1 16,-6-10 0-16,4 6-2 15,-8 6-1-15,2 5 0 0,-8-2-1 16,2 7 0 0,-3-1 0-16,0 1-1 0,0-5-1 15,-1-2 1-15,6-7-1 16,0-3 0-16,6-7 0 15,10-16 1-15,-14 24-1 16,14-24 0-16,0 0 0 16,0 0 0-16,0 0 0 15,-9 16 0-15,9-16-1 16,0 0 1-16,0 0 0 0,0 0 1 16,0 0-2-16,0 0 1 15,0 0 0-15,0 0 1 16,-2 16-1-16,2-16 0 15,0 0 0-15,-9 21 0 16,9-21 0-16,-11 19 0 0,11-19 0 16,0 0 0-16,-14 19 0 15,14-19 0-15,0 0 0 16,0 0 0-16,0 0 0 16,0 0 0-16,0 0 0 15,22-22 0-15,-14 6 0 16,5-3 0-1,-1-6 0-15,4-3 0 0,0-3 0 0,2-4 0 16,-2-2 0-16,0 0 0 16,0-1 0-16,-2-2 0 15,0 3 0-15,-1 7 0 16,-3-3 0-16,1 10 0 16,-2 2 0-16,-2 5 0 15,-7 16 1-15,12-19-1 16,-12 19 0-1,0 0 0-15,20-14 1 16,-20 14-1-16,0 0 0 16,23-19 1-16,-23 19 0 15,18-14-1-15,-18 14 1 16,15-19-1-16,-15 19 1 16,0 0 0-16,20-19-1 15,-20 19 1-15,0 0 0 16,0 0 0-16,16-2 0 15,-16 2 0-15,9 17 0 16,-9-17 0-16,9 28 1 0,0-5-1 16,-4 0 0-16,4 6 0 15,0 3 1-15,-1 3-1 16,1 3-1-16,2 3 1 16,-2 2 0-16,0 1-1 0,0-2 0 15,-1-4 0-15,1-3 0 16,-2-1 1-16,1-6-1 15,-1-6-1-15,-2-4 1 0,-5-18 0 16,7 24 1-16,-7-24-1 16,0 0-1-1,0 0 0 1,9 18-1-16,-9-18-4 16,0 0-8-16,0 0-17 0,0 0-2 15,0 0 0 1,-18-19 1-16</inkml:trace>
          <inkml:trace contextRef="#ctx0" brushRef="#br0" timeOffset="-23890.0148">50 391 14 0,'0'0'24'16,"0"0"2"-16,0 0 1 15,0 0-12-15,0 0-3 16,18-9-3-16,9 16 0 16,-11-9-1-16,16 13-2 0,-11-9-1 15,11 10-1-15,-6-7-2 16,5 6-1-1,-5-4 0-15,-1-2-1 0,-2 0-3 16,-5-10-4-16,7 1-20 16,-8-1-4-16,-17 5 1 15,22-19-1 1</inkml:trace>
        </inkml:traceGroup>
        <inkml:traceGroup>
          <inkml:annotationXML>
            <emma:emma xmlns:emma="http://www.w3.org/2003/04/emma" version="1.0">
              <emma:interpretation id="{11D8C46A-1A55-4E4A-A36F-78D61178CDCD}" emma:medium="tactile" emma:mode="ink">
                <msink:context xmlns:msink="http://schemas.microsoft.com/ink/2010/main" type="inkWord" rotatedBoundingBox="17310,14061 17797,16568 17016,16720 16528,14213"/>
              </emma:interpretation>
            </emma:emma>
          </inkml:annotationXML>
          <inkml:trace contextRef="#ctx0" brushRef="#br0" timeOffset="117749.9981">1855 7085 58 0,'-12'25'31'0,"-2"8"-1"15,-6 5 1 1,-6-3-23-16,5 14-2 0,-7-7 0 16,8 9-2-16,-4-5 0 15,6-1-3-15,-1-8 1 0,5-4-1 16,1-7-1-16,8-3 0 16,5-23 1-1,-7 23-2-15,7-23 1 16,0 0 0-16,0 0 0 0,10-30 1 15,-1 11-2-15,-2-6 2 16,6-4-2-16,-1-5 0 16,4-2 0-16,-2-6 1 15,2 0-1-15,0-6 0 16,-4 3 0-16,4-2 0 16,-4 3 1-16,-1 2 0 15,-3 5 0-15,1 6 0 16,0 6 1-16,0 8-1 0,-9 17 1 15,17-18 0-15,-17 18 0 16,20 16 0 0,-10 3 0-16,4 9 1 15,-3 5-1-15,5 8 1 0,-4 4 0 16,4 2 0-16,0-1-1 16,1 1-1-16,-1-5 1 15,2 2-1-15,1-4 1 16,1-1-2-16,-3-6 0 15,-1-2-2-15,0-1 1 16,-9-7-2-16,5 3-4 16,-12-26-10-16,-3 23-16 15,3-23 2-15,-20 9-1 16,5-11 1-16</inkml:trace>
          <inkml:trace contextRef="#ctx0" brushRef="#br0" timeOffset="117973.5879">1568 7430 57 0,'25'-16'31'0,"-6"11"-1"0,4 0 0 15,14 8-22-15,-11-8-2 16,13 8-1-16,-4-4-3 15,4 1-2-15,-2 7-7 16,-11-9-21-16,6 4-4 16,-4 3 2-16,-3-3-2 15</inkml:trace>
          <inkml:trace contextRef="#ctx0" brushRef="#br0" timeOffset="118587.2548">1765 7862 35 0,'0'0'29'0,"0"0"1"16,7 23 0-16,-7-23-15 16,0 35-3-16,-5-14-4 15,9 18-2 1,-6-10-1-16,4 10-2 0,-2-4 0 0,1 3-1 16,-1-4-1-16,2-1 0 0,0-5 0 15,1-4-1-15,-1-2-1 16,-2-22-2-16,11 36-15 15,-11-36-15-15,0 0 1 16,0 0-1-16,0 0 0 16</inkml:trace>
          <inkml:trace contextRef="#ctx0" brushRef="#br0" timeOffset="119530.2834">1869 8601 39 0,'0'0'30'16,"0"0"3"-16,0 0-1 15,-25-26-17-15,25 26-3 0,-21-14-2 16,21 14-2-16,-28-12-2 15,12 12-1-15,-10-6-2 16,5 10 0-16,-7-2-1 16,1 8 0-16,1 8 0 15,-2-1-2-15,1 6 1 16,4 5-1-16,4 2 1 16,5 5 0-16,3 0 1 15,8 1-1-15,5-2 0 16,8 1 0-16,6-4 0 0,10-3 0 15,8-5-1-15,3-5 1 16,5-4-1-16,4-9 0 16,0 0-1-16,-1-8 0 15,-2-1 0 1,-10-3-2-16,-1 4-2 16,-15-15-7-16,6 13-24 0,-23 5-1 15,0 0 1-15,7-21-1 16</inkml:trace>
          <inkml:trace contextRef="#ctx0" brushRef="#br0" timeOffset="126256.6216">1675 9277 7 0,'0'0'4'0,"0"0"5"16,4-16 2-16,-4 16 0 0,0 0 0 15,0 0 1-15,0 0 1 16,0 0-1-16,0 0 2 16,0 0-5-16,0 0-2 0,0 0 0 0,0 0 0 15,0 0-1 1,0 0 0-16,0 0-2 15,-2 28 0 1,2-28 0-16,2 35-1 16,0-17-1-16,0 8 0 0,-1 0-2 15,1 4 1-15,-2-4 0 16,2-1-1 0,-4-6 0-16,2-2 0 15,4-1 0-15,-4-16 0 0,-4 23 0 16,4-23 0-16,0 16 0 15,0-16 0-15,0 0 0 16,-5 21 0-16,5-21-2 16,0 0-2-16,0 23-9 0,0-23-18 15,0 0 1-15,0 0-2 16,0 0 1-16</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00:29.716"/>
    </inkml:context>
    <inkml:brush xml:id="br0">
      <inkml:brushProperty name="width" value="0.06667" units="cm"/>
      <inkml:brushProperty name="height" value="0.06667" units="cm"/>
      <inkml:brushProperty name="color" value="#002060"/>
      <inkml:brushProperty name="fitToCurve" value="1"/>
    </inkml:brush>
  </inkml:definitions>
  <inkml:traceGroup>
    <inkml:annotationXML>
      <emma:emma xmlns:emma="http://www.w3.org/2003/04/emma" version="1.0">
        <emma:interpretation id="{0E17EAB0-4FD7-435F-BE2F-50465AB67F9A}" emma:medium="tactile" emma:mode="ink">
          <msink:context xmlns:msink="http://schemas.microsoft.com/ink/2010/main" type="inkDrawing" rotatedBoundingBox="13454,11075 15740,12025 15716,12081 13430,11131" semanticType="callout" shapeName="Other">
            <msink:sourceLink direction="with" ref="{653B3310-228F-4126-AC8B-7C44679EAC5D}"/>
            <msink:sourceLink direction="with" ref="{7A1AD8B7-555E-465C-9DC4-D94990F7A653}"/>
          </msink:context>
        </emma:interpretation>
      </emma:emma>
    </inkml:annotationXML>
    <inkml:trace contextRef="#ctx0" brushRef="#br0">0 0 28 0,'0'0'28'0,"0"0"3"16,23 8-1-1,0 6-15-15,0-8-4 16,25 15 1-16,-6-9-3 0,26 14-3 16,5 2 0-1,16 7-2-15,10-3 0 16,14 8-2-16,1-2 1 16,6 4-2-16,3 4 0 0,0 3 1 15,-1-5-2-15,-3 5 1 16,-6-2-1-1,-7 2 1-15,-6 0-1 0,-3 0 0 0,-11-2 0 16,-5-6 1-16,-7-3-1 16,-7-6 0-16,-11-3 0 15,-6-4 0-15,-10-6-1 16,-10-10-3-16,2 10-17 16,-16-14-13-16,-16-5 1 0,17 0-2 15,-17 0 1 1</inkml:trace>
  </inkml:traceGroup>
</inkml:ink>
</file>

<file path=ppt/ink/ink2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00:41.536"/>
    </inkml:context>
    <inkml:brush xml:id="br0">
      <inkml:brushProperty name="width" value="0.06667" units="cm"/>
      <inkml:brushProperty name="height" value="0.06667" units="cm"/>
      <inkml:brushProperty name="color" value="#002060"/>
      <inkml:brushProperty name="fitToCurve" value="1"/>
    </inkml:brush>
  </inkml:definitions>
  <inkml:traceGroup>
    <inkml:annotationXML>
      <emma:emma xmlns:emma="http://www.w3.org/2003/04/emma" version="1.0">
        <emma:interpretation id="{B0F29910-D4FB-4214-BE89-6BA96ADCA3DE}" emma:medium="tactile" emma:mode="ink">
          <msink:context xmlns:msink="http://schemas.microsoft.com/ink/2010/main" type="inkDrawing" rotatedBoundingBox="16251,12421 18564,13294 18500,13466 16187,12592" semanticType="callout" shapeName="Other">
            <msink:sourceLink direction="with" ref="{7A1AD8B7-555E-465C-9DC4-D94990F7A653}"/>
            <msink:sourceLink direction="with" ref="{E922EAC5-B9FC-4716-B738-3A4AC7903652}"/>
          </msink:context>
        </emma:interpretation>
      </emma:emma>
    </inkml:annotationXML>
    <inkml:trace contextRef="#ctx0" brushRef="#br0">0-4 36 0,'0'0'27'0,"0"0"0"16,18-2-5-16,13 15-5 15,8-12-4-15,30 19-3 16,8-8-1-16,29 16 0 0,10-4-4 15,23 11 0-15,9 0-2 16,17 7 0 0,-1 6-2-16,0 4 1 15,-8 6-2-15,-6 2 1 0,-13-1-1 16,-10 2 1-16,-18-1-1 16,-15-1 0-16,-19-4 0 15,-11-8-1-15,-15-9 0 16,-9-3 0-16,-11-8 1 15,-10-6-3-15,-3-4 0 16,-16-17-5-16,0 0-26 16,0 0 2-16,0 0-1 0,0 0 0 15</inkml:trace>
  </inkml:traceGroup>
</inkml:ink>
</file>

<file path=ppt/ink/ink2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00:51.174"/>
    </inkml:context>
    <inkml:brush xml:id="br0">
      <inkml:brushProperty name="width" value="0.06667" units="cm"/>
      <inkml:brushProperty name="height" value="0.06667" units="cm"/>
      <inkml:brushProperty name="color" value="#002060"/>
      <inkml:brushProperty name="fitToCurve" value="1"/>
    </inkml:brush>
  </inkml:definitions>
  <inkml:traceGroup>
    <inkml:annotationXML>
      <emma:emma xmlns:emma="http://www.w3.org/2003/04/emma" version="1.0">
        <emma:interpretation id="{A237C01F-A6B3-4774-93B4-E520400FD1D5}" emma:medium="tactile" emma:mode="ink">
          <msink:context xmlns:msink="http://schemas.microsoft.com/ink/2010/main" type="inkDrawing" rotatedBoundingBox="14151,11045 19780,11917 19772,11969 14142,11098" semanticType="callout" shapeName="Other"/>
        </emma:interpretation>
      </emma:emma>
    </inkml:annotationXML>
    <inkml:trace contextRef="#ctx0" brushRef="#br0">0-1 1 0,'0'0'20'0,"40"3"0"15,-8-1-1 1,7 1-3-16,14 4 0 16,-1-8 1-16,22 11-4 0,0-10-3 15,25 14-2-15,-4-5-3 16,21 7 0 0,7-4-1-16,18 9-2 15,7-2 1-15,14 6-2 0,5 3 1 16,16 5 0-16,14-3 0 0,13 3-1 15,6 2 0-15,8 5 1 16,8-1-2-16,8 1 2 16,-3-3-2-16,-1 0 1 15,-12 1 0-15,-4 1 0 16,-7-6-1-16,-7 0 1 16,-18-1 0-16,-10-3-1 0,-12-2 1 15,-10-3-1-15,-11-5 0 16,-13-6 1-16,-20 2-2 15,-17-4 1-15,-15-4-2 16,-24-4-2-16,-5 13-16 16,-28-11-12-16,-23-5-1 31,-11 16 0-31,-12-11 0 16</inkml:trace>
  </inkml:traceGroup>
</inkml:ink>
</file>

<file path=ppt/ink/ink2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00:52.226"/>
    </inkml:context>
    <inkml:brush xml:id="br0">
      <inkml:brushProperty name="width" value="0.06667" units="cm"/>
      <inkml:brushProperty name="height" value="0.06667" units="cm"/>
      <inkml:brushProperty name="color" value="#002060"/>
      <inkml:brushProperty name="fitToCurve" value="1"/>
    </inkml:brush>
  </inkml:definitions>
  <inkml:traceGroup>
    <inkml:annotationXML>
      <emma:emma xmlns:emma="http://www.w3.org/2003/04/emma" version="1.0">
        <emma:interpretation id="{9D4F603F-EB7C-4CB0-94E7-8561FD329324}" emma:medium="tactile" emma:mode="ink">
          <msink:context xmlns:msink="http://schemas.microsoft.com/ink/2010/main" type="writingRegion" rotatedBoundingBox="19517,11864 24034,11864 24034,13636 19517,13636"/>
        </emma:interpretation>
      </emma:emma>
    </inkml:annotationXML>
    <inkml:traceGroup>
      <inkml:annotationXML>
        <emma:emma xmlns:emma="http://www.w3.org/2003/04/emma" version="1.0">
          <emma:interpretation id="{094CA6E7-ABB5-4BFB-A97A-BFC45D4C6A9A}" emma:medium="tactile" emma:mode="ink">
            <msink:context xmlns:msink="http://schemas.microsoft.com/ink/2010/main" type="paragraph" rotatedBoundingBox="19517,11864 23270,11864 23270,12841 19517,12841" alignmentLevel="1"/>
          </emma:interpretation>
        </emma:emma>
      </inkml:annotationXML>
      <inkml:traceGroup>
        <inkml:annotationXML>
          <emma:emma xmlns:emma="http://www.w3.org/2003/04/emma" version="1.0">
            <emma:interpretation id="{CA07B1D3-FDD7-4F24-A33C-7D9C42E04568}" emma:medium="tactile" emma:mode="ink">
              <msink:context xmlns:msink="http://schemas.microsoft.com/ink/2010/main" type="line" rotatedBoundingBox="19517,11864 23270,11864 23270,12841 19517,12841"/>
            </emma:interpretation>
          </emma:emma>
        </inkml:annotationXML>
        <inkml:traceGroup>
          <inkml:annotationXML>
            <emma:emma xmlns:emma="http://www.w3.org/2003/04/emma" version="1.0">
              <emma:interpretation id="{EB3420B1-636E-4B38-8079-34F91CC05013}" emma:medium="tactile" emma:mode="ink">
                <msink:context xmlns:msink="http://schemas.microsoft.com/ink/2010/main" type="inkWord" rotatedBoundingBox="19487,11907 21311,11808 21357,12653 19533,12753"/>
              </emma:interpretation>
            </emma:emma>
          </inkml:annotationXML>
          <inkml:trace contextRef="#ctx0" brushRef="#br0">0 189 13 0,'0'0'27'0,"16"19"-1"15,0-8 3-15,9-2-13 16,-10-9-2-16,21 10-2 15,-17-13-3-15,18 6-2 16,-11-8-2-16,10 0 0 16,-5-6-3-16,3 2 0 15,-6-6 0 1,0 1-1-16,-3-4 0 16,-2 2-1-16,-9-1 0 0,-2-1 0 15,-10 1-1-15,-2-1 1 16,-6 3-1-16,-8-1 0 15,-1 0 0 1,-8 2 1-16,-4 4-1 0,-1 6 1 16,-2 4 0-16,-3 7 0 15,1 2 0-15,0 8 0 16,1 6 1-16,6 5 0 16,6 0 0-16,1 5 0 15,7-3 1-15,8 3-1 16,6-1 1-16,8 1-1 15,5-5 0-15,7 0 1 16,-2-5-1-16,9 0 1 0,0-4-1 16,3-2 0-16,-1-3 0 15,1-1 0-15,-3-3-2 16,-2-3 1-16,4-2-3 16,-9-10-4-16,12 12-16 15,-12-16-9-15,3 1-2 16,-3-8 1-16,2-5 0 15</inkml:trace>
          <inkml:trace contextRef="#ctx0" brushRef="#br0" timeOffset="312.51">771-403 46 0,'0'0'31'0,"0"0"1"16,0 0 0-16,-10 39-16 15,3-9-8-15,14 20-1 16,-11 1-2-16,8 16 1 0,-8-6-2 16,6 11 0-16,-2-7-1 15,2-1-2-15,1-9 1 16,-1-5-2-1,3-6-1-15,-1-9-1 0,5 0-3 16,-9-35-4-16,21 39-15 16,-21-39-10-16,21 14 0 15,-21-14 0-15,26-9 0 16</inkml:trace>
          <inkml:trace contextRef="#ctx0" brushRef="#br0" timeOffset="781.2767">1194-5 46 0,'0'0'29'0,"-16"-14"1"16,0 10 0-16,16 4-21 15,-44 0-2-15,25 7-1 16,-11-3-1-16,9 5-1 15,-2-2-1-15,7 7-1 16,16-14 0-16,-19 28-1 16,17-13 1-16,9 5-1 15,3-3 1-15,8 1-2 16,3-1 1-16,4 4-1 16,1 0 2-16,-1-2-2 15,0 2-1-15,-6 2 2 16,-2-2-1-16,-6 0 0 15,-4 0 0-15,-7-3 0 0,-5-1 0 16,-6 1 0-16,-5-4 0 16,-1-4 0-16,-4-1 0 15,-2-2 0-15,0-5 0 16,2-2 0-16,1-2 0 16,5-2 0-16,15 4-1 15,-20-17-2-15,20 17-3 16,-5-19-14-16,5 19-12 15,12-21-1-15,-12 21 0 16,25-23 1-16</inkml:trace>
          <inkml:trace contextRef="#ctx0" brushRef="#br0" timeOffset="1360.1585">1477 200 53 0,'0'0'31'16,"27"-21"1"-16,-27 21 0 16,19-30-21-16,6 25-3 15,-11-11-3-15,12 9 0 16,-7-5-3-16,8 5 0 0,-4-4-1 15,3 2 1-15,-5 1-2 16,2-1 0-16,-2 2 1 16,-1-4-1-16,-4 1 1 15,-16 10-1-15,24-21 1 16,-24 21-1-16,11-23 0 16,-11 23 0-16,-4-28 0 15,4 28 0-15,-19-26 0 16,1 15 0-16,-3 2 0 0,-5 6 0 15,-4 3 0-15,-7 5 0 16,-2 8 0-16,-5 2 0 16,2 6 0-16,1 6 1 15,4 2 1-15,4 5 0 16,7-1 0-16,10 2 0 16,7-2 1-1,12 2 0-15,8-2 0 0,8-1-1 0,4-4-1 31,11-4 1-31,-1-3-1 16,4-5 1-16,-2-7-2 16,0-2 1-16,-3-5-1 15,-4-4 1-15,-3-3-2 0,-4-4 0 16,-2 4-3-16,-11-13-11 16,-8 18-21-16,12-16 0 15,-12 16-2-15,0 0 1 16</inkml:trace>
        </inkml:traceGroup>
        <inkml:traceGroup>
          <inkml:annotationXML>
            <emma:emma xmlns:emma="http://www.w3.org/2003/04/emma" version="1.0">
              <emma:interpretation id="{64E296C3-8B0A-408F-A78B-40F8664CB8F7}" emma:medium="tactile" emma:mode="ink">
                <msink:context xmlns:msink="http://schemas.microsoft.com/ink/2010/main" type="inkWord" rotatedBoundingBox="22795,12178 23270,12178 23270,12841 22795,12841">
                  <msink:destinationLink direction="with" ref="{520F3744-215E-490D-A07C-062C8C5B4373}"/>
                </msink:context>
              </emma:interpretation>
            </emma:emma>
          </inkml:annotationXML>
          <inkml:trace contextRef="#ctx0" brushRef="#br0" timeOffset="5486.9394">3519 33 16 0,'25'-3'25'0,"-7"-8"4"16,1 1-6-16,2 6-6 15,-17-11-3-15,13 13-1 16,-17 2-4-16,9-19-2 16,-16 3-1-16,7 16-1 15,-11-18-2-15,11 18 0 16,-30-16-1-16,9 13-1 0,-5-2 0 15,-4 6 0-15,-4 3 0 16,-1 3 0-16,0 2 0 16,2 3-1-16,1 2 1 15,7 4-1-15,6-1 1 16,7 2 0-16,8 1-1 16,11 1 1-16,9-2 0 15,10 0-1-15,8 0 2 16,12 4-2-16,5-2 1 15,5 4 0-15,0-3 0 16,-3 3 0-16,-5 1-2 16,-8 2 2-16,-10 4-1 15,-18-3 0-15,-15 3-1 0,-9 1 1 16,-15-3 0-16,-10 0 0 16,-5-2 0-16,-7-2 0 15,-1-5 0 1,1-5 1-16,7-8-1 0,1-1 1 15,10-5-1-15,4-4 1 16,8-6-1-16,19 8 1 16,-20-23-1-16,20 23 1 15,2-23-2-15,-2 23-1 16,20-10-3-16,-20 10-14 16,24-4-15-16,-8 11 0 15,5 11-1-15,-3-3 0 16</inkml:trace>
        </inkml:traceGroup>
      </inkml:traceGroup>
    </inkml:traceGroup>
    <inkml:traceGroup>
      <inkml:annotationXML>
        <emma:emma xmlns:emma="http://www.w3.org/2003/04/emma" version="1.0">
          <emma:interpretation id="{B93B2BFF-5024-464F-A6D2-AF54EFFE6988}" emma:medium="tactile" emma:mode="ink">
            <msink:context xmlns:msink="http://schemas.microsoft.com/ink/2010/main" type="paragraph" rotatedBoundingBox="21800,12997 24034,12997 24034,13636 21800,13636" alignmentLevel="2"/>
          </emma:interpretation>
        </emma:emma>
      </inkml:annotationXML>
      <inkml:traceGroup>
        <inkml:annotationXML>
          <emma:emma xmlns:emma="http://www.w3.org/2003/04/emma" version="1.0">
            <emma:interpretation id="{47388A11-A1FA-4FD9-B818-8C6802913FB7}" emma:medium="tactile" emma:mode="ink">
              <msink:context xmlns:msink="http://schemas.microsoft.com/ink/2010/main" type="line" rotatedBoundingBox="21800,12997 24034,12997 24034,13636 21800,13636"/>
            </emma:interpretation>
          </emma:emma>
        </inkml:annotationXML>
        <inkml:traceGroup>
          <inkml:annotationXML>
            <emma:emma xmlns:emma="http://www.w3.org/2003/04/emma" version="1.0">
              <emma:interpretation id="{6825EC65-5C55-4442-9B69-193A2C59152E}" emma:medium="tactile" emma:mode="ink">
                <msink:context xmlns:msink="http://schemas.microsoft.com/ink/2010/main" type="inkWord" rotatedBoundingBox="21800,12997 24034,12997 24034,13636 21800,13636"/>
              </emma:interpretation>
            </emma:emma>
          </inkml:annotationXML>
          <inkml:trace contextRef="#ctx0" brushRef="#br0" timeOffset="6382.2257">2930 930 11 0,'5'-16'26'0,"-5"16"2"16,0 0-5-16,0 0-4 16,-30-11-3-16,30 11-3 15,-27 20-3-15,15-1-2 16,-14-5-3-16,1 12-1 16,-10-1-1-16,-4 6-1 15,-7 1-1-15,-1 1-1 16,-8 0 1-16,2 0 0 15,-1 4 0-15,6-2-1 16,4-5 1-16,9-2-1 16,5-7 0-16,11-2 0 0,3-5 1 15,16-14-1-15,-11 16-1 16,11-16-1-16,0 0-2 16,0 0-6-1,0 0-16-15,0 0-5 0,16-2-2 16,-16 2 1-1</inkml:trace>
          <inkml:trace contextRef="#ctx0" brushRef="#br0" timeOffset="10780.5644">3525 767 30 0,'-2'-18'28'15,"2"18"0"-15,-30-1 2 16,-2-3-18-16,9 25-1 16,-21-7-2-16,13 19-1 15,-17-1-2-15,8 12-1 16,-8-4-1-16,9 5-1 16,-1-3-1-16,6 2-1 15,6-7-1-15,4-6 0 0,8-1-3 16,2-14-4-1,22 5-24-15,-8-21-2 16,15 19 0-16,-15-19 0 0</inkml:trace>
          <inkml:trace contextRef="#ctx0" brushRef="#br0" timeOffset="11100.9937">3984 735 57 0,'21'-5'34'0,"-5"10"-1"16,5 6 1-16,-21-11-25 16,48 37-3-16,-15-15-2 0,13 13 0 0,-2-3-3 0,3 3 0 15,1 3-4 1,-4-10-7-16,5 6-23 16,-7-5-1-16,-1-4 1 0,-8-6-2 15</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00:20.639"/>
    </inkml:context>
    <inkml:brush xml:id="br0">
      <inkml:brushProperty name="width" value="0.06667" units="cm"/>
      <inkml:brushProperty name="height" value="0.06667" units="cm"/>
      <inkml:brushProperty name="color" value="#002060"/>
      <inkml:brushProperty name="fitToCurve" value="1"/>
    </inkml:brush>
  </inkml:definitions>
  <inkml:traceGroup>
    <inkml:annotationXML>
      <emma:emma xmlns:emma="http://www.w3.org/2003/04/emma" version="1.0">
        <emma:interpretation id="{70ABAFD5-A239-444F-B297-E8AA4DCD98C5}" emma:medium="tactile" emma:mode="ink">
          <msink:context xmlns:msink="http://schemas.microsoft.com/ink/2010/main" type="writingRegion" rotatedBoundingBox="9364,11565 15944,11675 15923,12948 9343,12838"/>
        </emma:interpretation>
      </emma:emma>
    </inkml:annotationXML>
    <inkml:traceGroup>
      <inkml:annotationXML>
        <emma:emma xmlns:emma="http://www.w3.org/2003/04/emma" version="1.0">
          <emma:interpretation id="{D6554DDE-E9E1-4A9F-856A-95FCA8179C91}" emma:medium="tactile" emma:mode="ink">
            <msink:context xmlns:msink="http://schemas.microsoft.com/ink/2010/main" type="paragraph" rotatedBoundingBox="9364,11565 15944,11675 15923,12948 9343,12838" alignmentLevel="1"/>
          </emma:interpretation>
        </emma:emma>
      </inkml:annotationXML>
      <inkml:traceGroup>
        <inkml:annotationXML>
          <emma:emma xmlns:emma="http://www.w3.org/2003/04/emma" version="1.0">
            <emma:interpretation id="{37EC56FF-146F-42DE-AF1A-6F18EFBC8813}" emma:medium="tactile" emma:mode="ink">
              <msink:context xmlns:msink="http://schemas.microsoft.com/ink/2010/main" type="line" rotatedBoundingBox="9364,11565 15944,11675 15923,12948 9343,12838"/>
            </emma:interpretation>
          </emma:emma>
        </inkml:annotationXML>
        <inkml:traceGroup>
          <inkml:annotationXML>
            <emma:emma xmlns:emma="http://www.w3.org/2003/04/emma" version="1.0">
              <emma:interpretation id="{D3E21E20-0D74-4D57-BF2B-788BF8C456A1}" emma:medium="tactile" emma:mode="ink">
                <msink:context xmlns:msink="http://schemas.microsoft.com/ink/2010/main" type="inkWord" rotatedBoundingBox="9356,12092 10033,12103 10020,12849 9343,12838"/>
              </emma:interpretation>
            </emma:emma>
          </inkml:annotationXML>
          <inkml:trace contextRef="#ctx0" brushRef="#br0">-2653 1470 49 0,'0'0'33'16,"-7"-25"-2"-16,7 25 3 16,-23-31-21-16,23 31-5 0,-30-21 0 15,30 21-3-15,-35-16-1 16,18 10-1-16,-6 1-1 16,5 5 0-16,-5 0-1 15,2 5 0-15,0 4 0 16,3 7-1-16,1 3 0 15,4 4 1-15,3 3-1 16,5 4 0-16,3 7 1 16,4 0 1-16,3 1-1 15,2-1 0-15,3 2 0 0,1-1 0 16,-2-1 0-16,1 0-1 16,-3-4 0-16,-1-3-2 15,-1 3 1-15,-5-4-2 16,0 0 0-16,-7-8-3 15,9 9-5-15,-22-19-15 16,13 8-8-16,7-19 0 0,-24 21 1 16</inkml:trace>
          <inkml:trace contextRef="#ctx0" brushRef="#br0" timeOffset="237.4746">-3096 1892 35 0,'0'0'29'16,"0"0"3"-16,10-21-1 15,1 4-12-15,13 18-6 16,-10-16-2-16,22 13-3 16,-8-7-4-16,14 6 0 15,-5-3-3 1,5-1-2-16,9 13-20 15,-5-10-11-15,-5 2-2 16,-1-1 0-16,-5-2 0 16</inkml:trace>
          <inkml:trace contextRef="#ctx0" brushRef="#br0" timeOffset="-432.9465">-3308 1303 52 0,'0'0'29'0,"0"0"-1"31,0 0 0-31,0 0-24 16,0 0-14-16,25 14-17 16,-7 5-1-16,-18-19 0 15,38 32-1-15</inkml:trace>
          <inkml:trace contextRef="#ctx0" brushRef="#br0" timeOffset="-654.5958">-3276 1640 63 0,'0'0'34'0,"0"0"-2"0,0 0 2 16,5 16-21-16,-5-16-6 15,-3 36-1-15,-1-13-3 16,4 10 0-16,-1-1-2 16,2 5 1-16,-2 0-2 15,-1-1 1-15,2-2-1 16,0-3-1-16,2-1 0 16,-4-5-2-16,5-1-2 15,-3-24-9 1,-1 16-20-16,1-16 1 0,0 0-1 0,1-18 0 15</inkml:trace>
        </inkml:traceGroup>
        <inkml:traceGroup>
          <inkml:annotationXML>
            <emma:emma xmlns:emma="http://www.w3.org/2003/04/emma" version="1.0">
              <emma:interpretation id="{00CB3384-4F05-402B-8A9E-D01521D27AF9}" emma:medium="tactile" emma:mode="ink">
                <msink:context xmlns:msink="http://schemas.microsoft.com/ink/2010/main" type="inkWord" rotatedBoundingBox="11347,11598 14486,11650 14465,12899 11326,12846"/>
              </emma:interpretation>
            </emma:emma>
          </inkml:annotationXML>
          <inkml:trace contextRef="#ctx0" brushRef="#br0" timeOffset="4893.5716">83 1798 50 0,'-16'-5'32'0,"16"5"-1"16,-19-10 2-16,19 10-19 16,0 0-4-16,19-11-3 0,-1 4-3 15,10 4-2-15,3-1 0 16,6 4-1-16,6-2-2 15,-3-1-4-15,15 13-11 16,-13-11-16-16,2 2-1 16,-4-2 1-16,-3-1-2 0</inkml:trace>
          <inkml:trace contextRef="#ctx0" brushRef="#br0" timeOffset="4663.6366">271 1571 34 0,'2'-16'31'0,"-2"16"0"0,-2-23 1 15,2 23-13 1,0 0-6-16,0 0-3 15,0 0-3-15,-7 35-3 16,0-14 0-16,5 7-3 16,-3 4 2-16,0 3-3 0,1 0 2 15,-1 3-1-15,1 1-1 16,3-2 0-16,1-4 0 16,3 0 1-16,3-1-2 15,1-6 1-15,3-3 0 16,6-6 0-16,-16-17-1 15,30 21 1-15,-9-17-2 16,-3-8-1-16,6 9-5 16,-24-5-14-16,25-19-11 15,-25 19 0-15,16-23-1 0,-16 23 2 16</inkml:trace>
          <inkml:trace contextRef="#ctx0" brushRef="#br0" timeOffset="4122.8814">472 855 16 0,'0'0'28'0,"0"0"3"15,0 0 0-15,0 0-10 16,0 0-2-16,0 0-5 0,0 40-5 16,-9-22-2-16,9 13-3 15,-5-1-1 1,3 8-1-16,-3-1-1 16,1 5 0-16,1-2-1 0,1-3 1 15,2 2-2-15,0-8-1 16,5 4-4-16,-10-17-13 15,8 6-13-15,1-8-2 16,3 0 1-16,-7-16-1 16</inkml:trace>
          <inkml:trace contextRef="#ctx0" brushRef="#br0" timeOffset="5411.8126">671 1557 53 0,'0'0'34'16,"0"0"-3"-16,0 0 2 0,0 0-16 16,-2 16-12-16,2-16 1 15,2 40-3-15,-2-14-1 16,3 9 0-16,-3 4 0 15,0 4-1-15,2-1-1 16,0 4 0-16,0-6 0 16,-1-3 0-16,3-4-1 15,1-5 1 1,2-9 0-16,-2-3-1 16,-5-16 1-16,0 0-1 15,23-2 1-15,-23 2 0 16,20-28 0-16,-10 2-1 15,1 0 1-15,3-2 0 16,-2-4 0-16,4 6 0 0,-2 0 0 16,2 5 0-16,-2 3 0 0,2 8 0 15,-16 10 1 1,26-5-1-16,-26 5 0 0,21 17 0 16,-12 1 1-16,-3 1-1 15,-3 4 0-15,1 1 0 16,-4 4 0-16,0-3 0 15,1 1-1-15,-2-5-2 0,6 7-3 16,-5-28-15-16,-2 21-12 16,2-21 1-16,0 0-1 31,23 2 0-31</inkml:trace>
          <inkml:trace contextRef="#ctx0" brushRef="#br0" timeOffset="5895.8455">1106 1896 57 0,'19'0'33'16,"-19"0"-1"-16,18-5 1 15,-8-11-18-15,11 15-7 16,-21 1-1-16,35-20-2 15,-15 6-2-15,3 6-1 0,-6-6 1 16,3 3-2-16,-20 11 0 16,26-19 0-16,-26 19 0 15,16-19-1-15,-16 19 1 16,2-18-1-16,-2 18 1 16,-9-17-1-16,9 17 0 15,-23-18 0-15,7 13 0 16,-1 1 0-16,-5 3 0 15,0 4 0-15,-3 4 0 16,0 4 0-16,1 6 1 16,3 4-1-16,1 2 1 15,6 7 1-15,3-1-2 16,6 3 2-16,5-1-1 0,5 3 0 16,4-8 0-16,5 0-1 15,2-3 1-15,4-6-1 16,1-3 0-16,2-5-1 15,1-3-1-15,-3-8-1 16,6 4-2-16,-10-17-5 16,19 10-23-16,-19-11-3 15,6 2 0-15,-7-5 1 16</inkml:trace>
          <inkml:trace contextRef="#ctx0" brushRef="#br0" timeOffset="6309.5572">1498 1830 70 0,'9'16'32'16,"-9"-16"0"-16,-4 26 1 0,4-26-25 16,-10 35-1-16,5-16-3 15,6 4 0-15,1 0-2 16,7-1 0-16,-4-6-1 15,8 0 0-15,-13-16 0 16,21 19-1-16,-21-19 1 16,28-2-1-16,-28 2 1 15,32-21-1-15,-15 4 0 16,2-1 0-16,3-1 0 0,-3 0 0 16,0 3 0-16,1 0 0 15,-20 16 0 1,28-15 1-16,-28 15-1 15,17 1 1-15,-17-1 0 0,11 20-1 16,-11-20 1-16,5 31 0 16,-1-12-1-16,-1 1 0 15,1-1 0 1,-4-19-3-16,16 35-22 0,-16-35-9 0,0 0-1 16,0 0 0-16,0 0-1 15</inkml:trace>
          <inkml:trace contextRef="#ctx0" brushRef="#br0" timeOffset="1611.8602">-1292 1667 50 0,'0'0'32'0,"-5"25"0"16,5-25 0-16,9 40-19 16,-9-40-5-16,3 38-1 15,-3-17-3 1,4 7-1-16,-4-1-2 0,1-1 1 0,-1 0-2 16,2-1 0-16,0-3-1 15,-2-4-2-15,7 3-3 16,-7-21-7-16,0 0-18 0,7 17-1 15,-7-17 0-15,0 0 0 16</inkml:trace>
          <inkml:trace contextRef="#ctx0" brushRef="#br0" timeOffset="1836.8651">-1327 1410 54 0,'23'-11'29'0,"-23"11"0"0,19 11-3 32,-19-11-26-32,23 30-11 15,-5-11-16-15,-1-3-1 16,11 5 0-16,-7-6 0 15</inkml:trace>
          <inkml:trace contextRef="#ctx0" brushRef="#br0" timeOffset="2435.1697">-686 1511 61 0,'0'0'33'0,"-20"-10"-2"15,20 10 2 1,-24 16-25-16,22 8-2 0,-5 1-1 16,9 10-2-16,-4 0 0 15,5 5-1-15,1 2 1 16,5 2-2-16,-1-4-1 0,3-2 1 15,-2-4-1-15,1-3 1 16,1-5-2-16,-1-6 1 16,-10-20 0-16,20 19 0 15,-20-19 0-15,0 0-1 16,0 0 1-16,9-21-1 16,-13 5 0-16,-6-5 1 15,-3 2-1 1,-6 0 0-16,-1 1 1 15,-2 2-1-15,-1 6 1 16,-5 3-1-16,-1 7 1 16,-1 3 0-16,4 6 0 15,0 5 0-15,1 7 0 0,4 0 1 16,1 5-1-16,8 1 0 16,3-1 1-16,8-2-1 15,4-1 1-15,8-2 0 16,6-9 1-16,8-1-1 15,3-7 0-15,7-6 0 16,4-3 0-16,2-3 0 16,-1-4-1-16,-1-2 0 0,-2 4-2 15,-9-6-3-15,9 12-23 16,-14-6-5-16,-6 3-1 16,-17 7 0-16</inkml:trace>
          <inkml:trace contextRef="#ctx0" brushRef="#br0" timeOffset="3363.0068">146 869 20 0,'14'-19'30'16,"-14"19"1"-1,0 0-1-15,0-16-10 0,0 16-4 0,0 0-5 16,0 0-3 0,-33 21-3-16,15 0-2 15,-10-2-1-15,-4 11-1 0,-10 7 0 16,-2 6 0-1,-9 5 0-15,2 1 0 0,-2 0 0 16,4-2 0-16,2-2 0 16,8-3 0-1,7-12 0-15,8-4-1 0,8-6 0 16,16-20 0-16,-11 19-1 16,11-19 1-16,0 0-2 15,16-5-3-15,0 8-8 0,-16-3-20 16,21-17 0-1,-21 17 0-15,21-25 0 16</inkml:trace>
        </inkml:traceGroup>
        <inkml:traceGroup>
          <inkml:annotationXML>
            <emma:emma xmlns:emma="http://www.w3.org/2003/04/emma" version="1.0">
              <emma:interpretation id="{7A1AD8B7-555E-465C-9DC4-D94990F7A653}" emma:medium="tactile" emma:mode="ink">
                <msink:context xmlns:msink="http://schemas.microsoft.com/ink/2010/main" type="inkWord" rotatedBoundingBox="15577,12281 15934,12287 15926,12775 15569,12769">
                  <msink:destinationLink direction="with" ref="{0E17EAB0-4FD7-435F-BE2F-50465AB67F9A}"/>
                  <msink:destinationLink direction="with" ref="{B0F29910-D4FB-4214-BE89-6BA96ADCA3DE}"/>
                </msink:context>
              </emma:interpretation>
            </emma:emma>
          </inkml:annotationXML>
          <inkml:trace contextRef="#ctx0" brushRef="#br0" timeOffset="10056.49">3162 1520 54 0,'0'0'31'15,"0"0"-1"-15,0 0-6 16,-4-17-10-16,4 17-2 16,0 0-4-16,0 0-2 15,0 0-1-15,0 0-1 16,-16-6 0-16,16 6-2 0,-19-1 1 16,19 1-1-16,-28 5-1 15,10 0 1-15,-3-1-1 16,-2 4 0-16,0 1-1 31,2 3 1-31,2-1 0 0,3 3-1 16,16-14 2-16,-23 26-3 15,20-10 3-15,3 0-2 16,7-1 1-16,3 1 0 16,6-2 0-16,3 2 0 15,4-2-2-15,5 0 2 16,1-2-1-16,1 0 0 15,-1 1 0-15,3 2 0 16,-2 1 0-16,-3 0 0 16,-5 1 0-16,-6 3 0 15,-3-1-1-15,-8 0 1 16,-7 0-1-16,-10 1 1 0,-4-5 0 16,-7-1 0-16,-5 0 0 15,-4-3 0-15,-5-2 0 16,0-4 1-16,2-2 0 15,2-1 0-15,-1-5 0 16,9-1 0-16,3-3 0 0,6 2 0 16,16 5-1-1,0 0 0-15,-6-21-2 16,6 21-3-16,34-7-27 0,-34 7-4 16,37-4 0-16,-21 4-1 15</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00:19.235"/>
    </inkml:context>
    <inkml:brush xml:id="br0">
      <inkml:brushProperty name="width" value="0.06667" units="cm"/>
      <inkml:brushProperty name="height" value="0.06667" units="cm"/>
      <inkml:brushProperty name="color" value="#002060"/>
      <inkml:brushProperty name="fitToCurve" value="1"/>
    </inkml:brush>
  </inkml:definitions>
  <inkml:traceGroup>
    <inkml:annotationXML>
      <emma:emma xmlns:emma="http://www.w3.org/2003/04/emma" version="1.0">
        <emma:interpretation id="{27D169C4-6878-4777-8F11-805E3E7BCEBE}" emma:medium="tactile" emma:mode="ink">
          <msink:context xmlns:msink="http://schemas.microsoft.com/ink/2010/main" type="inkDrawing" rotatedBoundingBox="10371,12048 12376,11467 12395,11532 10391,12113" shapeName="Other"/>
        </emma:interpretation>
      </emma:emma>
    </inkml:annotationXML>
    <inkml:trace contextRef="#ctx0" brushRef="#br0">-280 720 27 0,'0'0'29'15,"0"0"1"-15,0 0 0 16,0 0-12-16,0 0-5 16,0-16-3-16,0 16-1 0,0 0-3 15,0 0-1-15,-17 4-1 16,17-4 0-16,-20 5-1 16,20-5 0-16,-38 12-1 15,9-1 0-15,-9 1-1 31,-10 6 0-31,-12 1 0 16,-10 2 0-16,-11 7-1 16,-7 5 1-16,-11-3-1 15,-8 7 0-15,-6-1 0 0,-5 3 0 16,-7-1 0-16,0 3 1 16,-3-5-1-16,5-2 0 15,6-1 1-15,15-7-1 16,9-5 1-16,15-5 1 0,17-9-1 15,15 0 0-15,13-7-1 16,10 0 1 0,7-4-1-16,16 4 1 15,-16-5-1-15,16 5-1 0,0 0 1 0,0 0 0 16,0 0-1-16,23 5-1 16,-7 4-3-16,-16-9-13 15,30 5-17-15,-30-5-1 16,31 16-1-16,-31-16 0 15</inkml:trace>
  </inkml:traceGroup>
</inkml:ink>
</file>

<file path=ppt/ink/ink2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00:56.299"/>
    </inkml:context>
    <inkml:brush xml:id="br0">
      <inkml:brushProperty name="width" value="0.06667" units="cm"/>
      <inkml:brushProperty name="height" value="0.06667" units="cm"/>
      <inkml:brushProperty name="color" value="#002060"/>
      <inkml:brushProperty name="fitToCurve" value="1"/>
    </inkml:brush>
  </inkml:definitions>
  <inkml:traceGroup>
    <inkml:annotationXML>
      <emma:emma xmlns:emma="http://www.w3.org/2003/04/emma" version="1.0">
        <emma:interpretation id="{520F3744-215E-490D-A07C-062C8C5B4373}" emma:medium="tactile" emma:mode="ink">
          <msink:context xmlns:msink="http://schemas.microsoft.com/ink/2010/main" type="inkDrawing" rotatedBoundingBox="13901,10511 22590,12146 22554,12337 13866,10701" semanticType="callout" shapeName="Other">
            <msink:sourceLink direction="with" ref="{653B3310-228F-4126-AC8B-7C44679EAC5D}"/>
            <msink:sourceLink direction="with" ref="{64E296C3-8B0A-408F-A78B-40F8664CB8F7}"/>
          </msink:context>
        </emma:interpretation>
      </emma:emma>
    </inkml:annotationXML>
    <inkml:trace contextRef="#ctx0" brushRef="#br0">0 16 11 0,'0'0'10'0,"0"0"-1"16,16-11 0-16,-16 11-2 15,0 0 0-15,21-7 0 16,-21 7 1-16,27-1 0 15,-3 2 0-15,3-6 0 16,17 10 1-16,7-6 0 0,21 9-2 16,6-8 0-16,18 11-1 15,10-9-1-15,19 12-1 16,5-6-1-16,15 8 0 16,4-2-1-16,10 5 0 15,4 1 0-15,8 6-1 16,2 2 0-16,6 5 1 15,4-1-1-15,2 5-1 16,-4-2 1-16,-3 0-1 0,-7-2 0 16,-4 2 1-16,-3-4-1 15,-4-1 0 1,-8 0 1-16,-3-2-1 16,-1 5 1-16,2-1-1 0,1 1 1 15,4 2-1-15,2 0 1 16,1 0 0-16,-1 0-1 15,1-2 0-15,-3-5 0 16,-2-1 0-16,-1-5 0 0,-3-1 0 16,-8-1 0-16,-4-3 0 31,-3 1 0-31,-7-3 0 16,0 5-1-16,-4 1 1 0,-5 0 0 15,-4 0 0-15,-5 0 0 16,-1 1-1-16,-1 5 1 15,1 1 0-15,-6 1 0 16,2 3 0-16,-2 1 0 16,2-1 0-16,1 3 0 15,-1 0 0-15,-2-7 0 0,0 1 0 16,0-2 0-16,-1-5 0 16,-4 1 1-16,-2-2 0 0,-7-1 0 15,-6-1 0-15,-4-3 0 31,-8-1 0-31,-10-1-1 16,-7-1 1-16,-7-3-2 16,-15-6-5-16,-4 3-24 15,-27-7-2-15,0 0 0 16,0 0-1-16</inkml:trace>
  </inkml:traceGroup>
</inkml:ink>
</file>

<file path=ppt/ink/ink2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00:33.233"/>
    </inkml:context>
    <inkml:brush xml:id="br0">
      <inkml:brushProperty name="width" value="0.06667" units="cm"/>
      <inkml:brushProperty name="height" value="0.06667" units="cm"/>
      <inkml:brushProperty name="color" value="#002060"/>
      <inkml:brushProperty name="fitToCurve" value="1"/>
    </inkml:brush>
  </inkml:definitions>
  <inkml:traceGroup>
    <inkml:annotationXML>
      <emma:emma xmlns:emma="http://www.w3.org/2003/04/emma" version="1.0">
        <emma:interpretation id="{14B28941-1DCF-407C-B1EC-366386966DF9}" emma:medium="tactile" emma:mode="ink">
          <msink:context xmlns:msink="http://schemas.microsoft.com/ink/2010/main" type="writingRegion" rotatedBoundingBox="12943,13056 24280,12988 24299,16201 12962,16269"/>
        </emma:interpretation>
      </emma:emma>
    </inkml:annotationXML>
    <inkml:traceGroup>
      <inkml:annotationXML>
        <emma:emma xmlns:emma="http://www.w3.org/2003/04/emma" version="1.0">
          <emma:interpretation id="{ED55EE52-A283-4AB3-A06B-5341DBC0C793}" emma:medium="tactile" emma:mode="ink">
            <msink:context xmlns:msink="http://schemas.microsoft.com/ink/2010/main" type="paragraph" rotatedBoundingBox="12943,13056 24280,12988 24295,15421 12958,15489" alignmentLevel="1"/>
          </emma:interpretation>
        </emma:emma>
      </inkml:annotationXML>
      <inkml:traceGroup>
        <inkml:annotationXML>
          <emma:emma xmlns:emma="http://www.w3.org/2003/04/emma" version="1.0">
            <emma:interpretation id="{E343A1A5-6306-480B-BBD3-659203985EDD}" emma:medium="tactile" emma:mode="ink">
              <msink:context xmlns:msink="http://schemas.microsoft.com/ink/2010/main" type="line" rotatedBoundingBox="12943,13056 24280,12988 24290,14616 12953,14684"/>
            </emma:interpretation>
          </emma:emma>
        </inkml:annotationXML>
        <inkml:traceGroup>
          <inkml:annotationXML>
            <emma:emma xmlns:emma="http://www.w3.org/2003/04/emma" version="1.0">
              <emma:interpretation id="{6F2DEB7B-EE86-4F8B-99D8-79BC1AB16356}" emma:medium="tactile" emma:mode="ink">
                <msink:context xmlns:msink="http://schemas.microsoft.com/ink/2010/main" type="inkWord" rotatedBoundingBox="12824,13920 13613,13748 13804,14622 13015,14794"/>
              </emma:interpretation>
            </emma:emma>
          </inkml:annotationXML>
          <inkml:trace contextRef="#ctx0" brushRef="#br0">636 3663 67 0,'14'-18'33'0,"2"13"1"15,-1-5 0-15,15 8-25 0,-10-16-2 16,15 17-1-16,-9-12-2 16,8 8-1-16,-6-2-1 15,2 2-2-15,1 1-1 16,-1-3-4-16,11 14-20 16,-9-14-10-16,1 7 0 0,-3-7-1 15</inkml:trace>
          <inkml:trace contextRef="#ctx0" brushRef="#br0" timeOffset="-278.279">956 3209 54 0,'0'-19'31'16,"0"19"1"-16,-11-23 0 15,11 23-19-15,-24-12-6 0,24 12-1 16,-20-12-1-16,20 12-2 15,-21-7 1-15,21 7-2 16,-21 7 0-16,21-7-1 16,-24 23 1-16,13-8-2 0,-1 6 1 15,1 7 0-15,2 6-1 16,2 2 1-16,2 1-1 16,3 5 1-16,4 2-1 15,1 3 0-15,5-1 0 16,2-2 0-1,1-4 0-15,1 0 0 0,2 2 1 16,-2-5-1-16,1-4 0 0,-5-5-1 16,3 0 0-16,-7-9-2 15,3 6 0-15,-7-25-5 16,3 33-13-16,-3-33-13 16,0 0 0-16,-23 7 0 0,23-7 0 15</inkml:trace>
          <inkml:trace contextRef="#ctx0" brushRef="#br0" timeOffset="-908.3414">287 3525 60 0,'2'-16'33'15,"-2"16"0"-15,0-16 0 16,0 16-23-16,0 0-2 16,0 0-1-16,0 0-2 15,5 28-1-15,-5-28-1 16,4 39 0-16,-4-11-2 0,3 3 1 15,-1 1-2-15,1-1 1 16,-3 1 0-16,2-3-1 16,-2 1 0-16,-2-9-3 15,6 2 0-15,-4-23-9 16,0 0-22-16,0 0-2 16,0 0 1-16,0 0-1 15</inkml:trace>
          <inkml:trace contextRef="#ctx0" brushRef="#br0" timeOffset="-698.4114">345 3117 72 0,'-3'-25'31'15,"3"25"0"-15,0 0 0 16,0 0-30-16,0 0-2 15,0 0-3-15,0 0-15 16,26 25-12-16,-1-8 1 16,-1-1-1-16,10 1 0 15</inkml:trace>
        </inkml:traceGroup>
        <inkml:traceGroup>
          <inkml:annotationXML>
            <emma:emma xmlns:emma="http://www.w3.org/2003/04/emma" version="1.0">
              <emma:interpretation id="{F3B73F09-49BA-4040-BFBF-5AFF2F6A024E}" emma:medium="tactile" emma:mode="ink">
                <msink:context xmlns:msink="http://schemas.microsoft.com/ink/2010/main" type="inkWord" rotatedBoundingBox="15459,13029 15543,14592 14031,14673 13947,13110"/>
              </emma:interpretation>
            </emma:emma>
          </inkml:annotationXML>
          <inkml:trace contextRef="#ctx0" brushRef="#br0" timeOffset="-1485.7637">2546 2254 43 0,'0'0'28'0,"-32"22"2"15,9-8-1-15,2 14-19 16,-20-14 0-16,10 21 0 16,-22-8-4-16,7 15 1 15,-17-9-2-15,3 14 0 16,-12-5 0-16,1 9-2 0,-11-2 0 15,-3 3 0-15,-3-1-1 16,5-2-1-16,-1-5 1 16,10-2-1-16,5-5 0 15,15-9 0-15,8-11 0 16,18-3 0-16,8-8-1 16,20-6 0-16,0 0 0 15,0 0-1-15,9-16-2 16,-9 16-4-16,34-14-22 15,-34 14-6-15,30-9 0 16,-30 9-1-16</inkml:trace>
          <inkml:trace contextRef="#ctx0" brushRef="#br0" timeOffset="1534.1944">2014 3407 36 0,'3'-17'30'0,"1"-1"-1"15,-4 18-6-15,5-16-4 16,4 32-3-16,-9-16-4 0,-7 28-3 16,-4-5-4-16,11 14-1 15,-8 0-1-15,6 6-1 16,-3-1 0-16,5 2-1 16,-2-5 0-16,4-1 0 15,-1-6 0-15,1-6-2 16,3-3-1-16,-5-23-4 15,11 36-10-15,-11-36-18 0,0 0 0 0,0 0-1 16,0 0 2-16</inkml:trace>
          <inkml:trace contextRef="#ctx0" brushRef="#br0" timeOffset="1753.2943">1995 3033 75 0,'0'0'29'0,"0"0"0"0,0 0-10 32,1 26-20-32,10 2-6 15,-4-2-19-15,5-3-2 16,9 3-1-16,-1-7-1 15</inkml:trace>
          <inkml:trace contextRef="#ctx0" brushRef="#br0" timeOffset="2355.7719">2553 3117 75 0,'0'0'33'15,"1"15"0"-15,1 3 1 16,-16 3-30-16,16 14-1 16,-2 2 0-16,5 10 0 15,-3 2-2-15,5 7 1 16,-2-2-2-16,-1 1 1 0,1-5-1 15,0-2 0-15,-1-6 0 16,-1-7 0-16,-1-6 0 16,0-9-1-16,-2-20 1 15,2 19 0-15,-2-19-1 16,0 0 0-16,0 0 0 0,-9-32 0 16,4 15 1-16,-8-4-1 15,1 3 0 1,-6-1 0-16,-1 2 0 15,-7 4 1-15,1 6 0 0,-3 7 0 16,-2 7 0-16,3 7 0 16,1 2 1-16,3 5 0 15,4 4 0-15,6 1 0 16,5-2 1-16,9 1 0 16,3-6 0-16,10-1-1 15,2-6 1-15,8 0-1 16,3-8 1-16,5-1-1 15,1-6 0-15,-1-1 0 16,-1-1-1-16,1-2 1 0,-4-2-2 16,-1 4 2-16,-8 1-1 15,-3-1-1-15,-16 5-1 16,19-5-2-16,-19 5-9 16,0 0-22-16,20 16-1 15,-20-16 1-15,0 0-2 16</inkml:trace>
          <inkml:trace contextRef="#ctx0" brushRef="#br0" timeOffset="3259.2286">2782 2327 35 0,'17'-17'29'0,"-17"17"1"16,0 0-7-16,0 0-3 31,-12 15-4-31,1 17-4 16,-19-8-5-16,7 17-3 15,-14-3-1-15,4 6 0 0,-7-2-2 16,3 3 0-16,1-6-1 16,5-4 0-16,6 0-1 15,6-12-2-15,12 5-7 16,7-28-21-16,-6 24-2 15,6-24 0-15,27-3 0 16</inkml:trace>
        </inkml:traceGroup>
        <inkml:traceGroup>
          <inkml:annotationXML>
            <emma:emma xmlns:emma="http://www.w3.org/2003/04/emma" version="1.0">
              <emma:interpretation id="{E922EAC5-B9FC-4716-B738-3A4AC7903652}" emma:medium="tactile" emma:mode="ink">
                <msink:context xmlns:msink="http://schemas.microsoft.com/ink/2010/main" type="inkWord" rotatedBoundingBox="15921,13038 17980,13691 17564,15003 15505,14351">
                  <msink:destinationLink direction="with" ref="{B0F29910-D4FB-4214-BE89-6BA96ADCA3DE}"/>
                </msink:context>
              </emma:interpretation>
            </emma:emma>
          </inkml:annotationXML>
          <inkml:trace contextRef="#ctx0" brushRef="#br0" timeOffset="3725.1298">3273 2255 54 0,'0'0'32'0,"-21"11"2"16,21-11-1-16,-9 42-17 15,5-25-8-15,18 17 0 16,-7-8-3-16,11 11-2 0,-2-1-1 15,8 5-1-15,-2-3 0 16,4 2-2-16,-5-1 1 16,-2 1-1-16,-1 2 0 15,-6-1-1-15,-3-1-1 16,-7-7-2-16,5 13-14 16,-11-17-14-16,1 1-1 15,-4-11 0-15,7-19 0 0</inkml:trace>
          <inkml:trace contextRef="#ctx0" brushRef="#br0" timeOffset="4660.4352">3230 3530 59 0,'-17'-9'32'15,"17"9"0"-15,-18-19 0 16,18 19-21-16,0 0-5 16,41-11 0-16,-17 1-3 15,13 6 0-15,0-1-2 0,7 0 0 16,-1 3-3-16,-5-5-3 15,12 16-9-15,-13-11-20 16,1 4 1-16,-6-4 0 16,-4-1 0-16</inkml:trace>
          <inkml:trace contextRef="#ctx0" brushRef="#br0" timeOffset="4410.102">3373 3201 69 0,'7'-20'34'16,"2"5"0"-16,-4-5 0 15,-5 20-26-15,12-21-1 16,-12 21-2-16,0 0-2 16,15 20-1-16,-17 6-1 15,-2 9 0-15,-3 7-1 16,2 7 1-1,-2 3-1-15,0 3 0 0,2 1 0 16,1-2 0-16,2-5 0 0,4-5 1 16,7-6-2-16,0-4 1 15,5-6 0-15,3-7 0 16,1-4 0-16,3-3-1 16,2-5 0-16,-2-4-1 15,2 2-1-15,-5-10-1 31,6 8-4-31,-17-21-13 16,-7 16-13-16,21-10-1 16,-21 10 2-16,0 0 0 0</inkml:trace>
          <inkml:trace contextRef="#ctx0" brushRef="#br0" timeOffset="5151.7446">3751 3043 74 0,'0'0'34'16,"-3"16"-1"-16,3-16 1 16,5 35-27-16,-5-12-3 15,11 12 0-15,-8 1-1 16,6 13-2-16,-2 4 0 15,-2 1-1-15,-1 4 0 16,-1-4-1-16,3 1 1 16,-3-8-1-16,3-7 1 15,-1-10-1-15,4-6 0 16,-9-24 0-16,23 16 0 0,-8-23 0 16,3-5-1-16,1-13 1 15,2-3 0-15,2-8 0 16,0-5 0-16,0 1 0 15,-2 0 1-15,-1 1 0 16,-3 8 1-16,-1 4-1 0,-5 12 1 16,-11 15 0-16,19-2 0 15,-12 18-1-15,-3 3 1 16,-1 9-1-16,-3 4 0 16,2 4 0-16,0-1 0 15,-1 0-1-15,1-1-1 16,-2-10-4-16,12 11-8 15,-12-14-19-15,9-3 0 16,-9-18-1-16,18 12 2 16</inkml:trace>
          <inkml:trace contextRef="#ctx0" brushRef="#br0" timeOffset="5628.0082">4266 3453 53 0,'22'-7'32'15,"-6"0"-1"1,4 0 2-16,-13-11-23 16,24 13-2-16,-13-14 0 0,14 8-3 15,-10-8-1-15,7 5-2 16,-8-2 0-16,-2 0-1 15,-5-1-1-15,-14 17 1 16,18-26-1-16,-18 26 1 16,-2-27-1-16,2 27 0 15,-16-24 0-15,16 24 1 16,-30-18-1-16,11 11 0 0,-4 0 0 16,-3 7 1-16,-3 6-1 15,3 4 2-15,0 6-1 16,3 8 1-16,2 1 0 15,5 8 0-15,4 4 0 16,10 2 0-16,2-3-1 16,12 8 1-16,2-5-1 15,4-8-1-15,3-1 0 0,0-4 1 16,4-7-2-16,-2-3 0 0,3-4-2 16,-8-10-2-16,6 10-4 15,-24-12-25-15,28-5-1 16,-28 5-2-1,32-21 2-15</inkml:trace>
          <inkml:trace contextRef="#ctx0" brushRef="#br0" timeOffset="6123.5769">4665 3327 53 0,'0'0'34'0,"0"0"-1"0,0 0 1 16,-2 21-12-16,4 7-17 16,-5-5 0-16,6 10-2 15,-1-3 0-15,3 3-2 16,0-3 0-16,4-2 0 31,-2-4-1-31,4 1 1 16,-2-10-1-16,-9-15 0 15,21 14 1-15,-21-14-1 0,24-5 0 16,-24 5 0-16,27-33 0 16,-11 10 0-16,0-3 0 15,1 0 0-15,2-1 0 16,-1 1 0-16,-2 0 1 16,0 5-1-16,0 7 1 0,-16 14-1 15,26-16 1 1,-26 16 0-16,21 7 0 15,-21-7 0-15,18 28-1 0,-9-3 1 16,-2 1-1-16,0 4 1 16,0 3-1-16,-2 2 0 15,0-4 1-15,1-1-1 16,-3-4 0-16,2-6 0 0,-1-1-2 16,-4-19-4-16,17 16-27 15,-17-16-3-15,0 0 1 16,0-18-2-1</inkml:trace>
          <inkml:trace contextRef="#ctx0" brushRef="#br0" timeOffset="9318.3336">6084 3111 28 0,'16'-8'27'16,"-16"8"1"-16,0 0 1 16,12-23-17-16,-12 23-1 15,12-16-1-15,-12 16-3 0,0 0 0 16,15-17-2-16,-15 17 0 15,0 0-1-15,-18-20-1 16,18 20 0-16,-25-8-1 0,8 8 0 16,-6-2 0-16,0 4 0 15,-7 1 0-15,2 6-1 16,-6-2 0-16,3 7 0 16,1 0 0-16,3 2 0 15,4 3-1-15,4 4 1 16,7-1-1-16,7-1 1 31,6 2-1-31,8 3 1 16,5 1-1-16,6 1 0 0,4-4 0 15,6 1 1-15,4-1-1 16,3 2 0-16,-1-3 0 16,1 2 0-16,-3-4 0 15,-2 0 1-15,-4 3-1 16,-7-3 0-16,-5 2 0 15,-6 2 0-15,-6 1 0 16,-4-2 0-16,-9 1 0 16,-3-1 0-16,-6-3 0 0,-5 0 0 15,-7-3 0-15,0-4 0 16,-1-5 1 0,-3-2 0-16,-1-7 0 0,5 0 1 15,-2-2-1-15,8-2 1 16,3-4-1-16,5 2 1 15,16 6-2-15,-18-14 1 16,18 14-2-16,0 0-2 16,25-7-4-16,-25 7-20 15,30-3-8-15,-11 3-2 16,7 9 2-16</inkml:trace>
        </inkml:traceGroup>
        <inkml:traceGroup>
          <inkml:annotationXML>
            <emma:emma xmlns:emma="http://www.w3.org/2003/04/emma" version="1.0">
              <emma:interpretation id="{10AD1F32-8DC2-424F-B5A0-0C6A08758F18}" emma:medium="tactile" emma:mode="ink">
                <msink:context xmlns:msink="http://schemas.microsoft.com/ink/2010/main" type="inkWord" rotatedBoundingBox="21381,13539 21832,14328 21372,14591 20921,13802"/>
              </emma:interpretation>
            </emma:emma>
          </inkml:annotationXML>
          <inkml:trace contextRef="#ctx0" brushRef="#br0" timeOffset="25858.5846">8524 3232 35 0,'0'0'30'16,"0"0"1"-16,0 0 0 15,0 0-14-15,0 0-5 0,-5 23-3 16,10 3-3-16,-9-1-1 15,8 6-1-15,-6-1-1 16,7 3-2-16,-3-1 0 16,5-1 0-16,-2-3-2 15,3-5 0-15,0 0-3 16,-8-23-4-16,23 21-22 16,-23-21-4-16,0 0 1 15,16-4-1-15</inkml:trace>
          <inkml:trace contextRef="#ctx0" brushRef="#br0" timeOffset="26055.7426">8490 2921 40 0,'-5'-16'30'0,"5"16"-1"15,-7-18 0-15,7 18-12 16,0 0-16-16,0 0-2 16,4 16-6-16,11 5-12 0,-2 2-9 15,-1-4-1-15,7 6 1 16</inkml:trace>
          <inkml:trace contextRef="#ctx0" brushRef="#br0" timeOffset="26657.3932">8862 3003 47 0,'0'0'30'0,"0"0"0"16,0 0 1-16,-21-7-22 15,24 23-3-15,-10 1-1 16,11 13-1-16,-3 1-1 15,7 11-1-15,0 4 0 16,6 5-1-16,1 6-1 16,0 1 0-16,1-3 0 15,0-5 0-15,-4-4 0 0,2-6 0 16,-3-8 0-16,-2-11-1 16,-9-21 1-16,10 15 0 15,-10-15 0-15,0 0-1 16,-3-29 1-16,-6 8-1 15,-2-4 1 1,-6-5 0-16,-4 2 0 16,-4 2-1-16,-1 3 1 15,-2 4 0-15,-1 5 0 16,-1 5 1-16,4 11-1 16,3 5 0-16,2 5 0 0,2 6 0 15,5 3 0-15,1 5 1 16,4 2-1-16,6 4 1 15,3-6 0-15,7 0 0 0,4-1 0 0,8-6 1 16,2-3-1-16,7-4 1 16,7-7-1-16,2-3-1 15,2-6 1-15,2-1-1 16,-3-5 0-16,-1-1-1 16,-3-1 0-16,-6-2-1 15,-3 7-1-15,-25 7-1 16,33-12-5-16,-33 12-12 15,0 0-11-15,0 0-1 16,0 0 2-16,0 0-1 16</inkml:trace>
        </inkml:traceGroup>
        <inkml:traceGroup>
          <inkml:annotationXML>
            <emma:emma xmlns:emma="http://www.w3.org/2003/04/emma" version="1.0">
              <emma:interpretation id="{D6155BB1-AF4B-492A-BFB3-8F8857B403A5}" emma:medium="tactile" emma:mode="ink">
                <msink:context xmlns:msink="http://schemas.microsoft.com/ink/2010/main" type="inkWord" rotatedBoundingBox="22343,13651 24219,13474 24292,14247 22416,14424"/>
              </emma:interpretation>
            </emma:emma>
          </inkml:annotationXML>
          <inkml:trace contextRef="#ctx0" brushRef="#br0" timeOffset="27219.9101">9749 3111 54 0,'-21'-8'32'0,"21"8"-1"16,0 0 1-16,-25 5-24 16,25-5-3-16,2 26-3 15,-2-26-3-15,12 40-6 16,-12-40-16-16,13 34-8 16,-3-15 0-16,1 4 0 15</inkml:trace>
          <inkml:trace contextRef="#ctx0" brushRef="#br0" timeOffset="27438.6706">9760 3488 39 0,'0'0'30'0,"-7"23"1"0,7-23 0 16,0 0-20-16,-6 29-2 15,6-29-3-15,0 21-3 16,0-21-1-16,4 23-1 15,-4-23-2-15,2 19-3 16,5-3-7-16,-7-16-20 16,0 0 1-16,1 16-2 15,-1-16 2-15</inkml:trace>
          <inkml:trace contextRef="#ctx0" brushRef="#br0" timeOffset="27702.3484">10031 3211 63 0,'19'-10'32'16,"0"1"-1"-16,3-14-5 15,9 20-20-15,-6-6-2 31,5 5-2-31,-2 1-1 0,2 1-1 16,-2 4-1-16,-5-4-2 16,2 11-4-16,-25-9-13 15,17 5-11-15,-17-5 0 0,-2 19-1 16,2-19 1-16</inkml:trace>
          <inkml:trace contextRef="#ctx0" brushRef="#br0" timeOffset="27896.9768">10082 3407 26 0,'0'0'30'16,"-18"25"-1"-16,18-25 3 31,0 0-17-31,11 16-3 0,-11-16-3 16,33-2-3-16,-10-5-2 0,11 5-2 15,1-1-2-15,0-4-3 16,11 12-11-16,-6-10-18 0,1-2 1 31,-4 3-1-31,0 2 0 16</inkml:trace>
          <inkml:trace contextRef="#ctx0" brushRef="#br0" timeOffset="28318.0083">11031 3148 48 0,'0'0'33'0,"0"0"0"16,0 0 0-16,19 19-21 16,-19-19-3-16,-11 32-3 15,4-11-3-15,6 10 0 16,-5-1-2-16,5 3 0 0,-1 1-1 15,2-4-2-15,3 3-1 32,-3-12-4-32,16 10-14 15,-16-31-13-15,16 25 1 16,-16-25 0-16,0 0 0 16</inkml:trace>
          <inkml:trace contextRef="#ctx0" brushRef="#br0" timeOffset="28554.2121">11094 2938 54 0,'-12'-21'31'0,"12"21"-2"15,0 0 0-15,0 0-26 16,0 0-9-16,-9 23-22 15,9-23-2-15,26 31 1 16,-12-15-1-16</inkml:trace>
          <inkml:trace contextRef="#ctx0" brushRef="#br0" timeOffset="29145.4232">11527 2688 53 0,'0'0'32'0,"0"0"0"16,16 5 1 0,-18 25-25-16,-1-6-4 15,6 13-1-15,-6 2 0 16,6 8-1-16,-1 2-1 0,3 7 0 0,-1-4 0 15,5 1 0-15,-6 5-1 16,4-4 0-16,-5-3 0 16,3-8 0-16,-5-8 0 15,4-8 0 1,-6-6 0-16,2-21 0 16,0 0-1-16,0 0 1 15,3-20 0-15,-4-1-1 16,1-3 1-16,-4-6-1 0,2-3 0 15,-6 1 0-15,-3 3 1 16,-3 4-1-16,-4 4 1 16,-6 7-1-16,-1 7 1 15,-7 5 1-15,-1 9-1 0,-1 9 0 16,1 3 1-16,3 9 0 16,2 2 0-16,7 5-1 15,3 0 1-15,11 2 1 16,4-4-1-16,10 1 0 31,3-6 0-31,10-6 1 16,4-4-1-16,6-4 0 0,4-9 0 15,3-5-1-15,0-3 1 16,0-4-1-16,-4-2 0 16,-3 2 0-16,-4-4-1 15,-6-3 0-15,-3 11-3 16,-17 3-1-16,25-4-12 15,-25 4-16-15,0 0 0 16,0 0-1-16,0 0 1 16</inkml:trace>
        </inkml:traceGroup>
      </inkml:traceGroup>
      <inkml:traceGroup>
        <inkml:annotationXML>
          <emma:emma xmlns:emma="http://www.w3.org/2003/04/emma" version="1.0">
            <emma:interpretation id="{D84AC963-46FF-41E0-A281-D64A8F3F09EE}" emma:medium="tactile" emma:mode="ink">
              <msink:context xmlns:msink="http://schemas.microsoft.com/ink/2010/main" type="line" rotatedBoundingBox="17462,14677 19123,14498 19215,15352 17554,15531"/>
            </emma:interpretation>
          </emma:emma>
        </inkml:annotationXML>
        <inkml:traceGroup>
          <inkml:annotationXML>
            <emma:emma xmlns:emma="http://www.w3.org/2003/04/emma" version="1.0">
              <emma:interpretation id="{D77BE432-37E2-4F69-8D97-AE9BEFAB6278}" emma:medium="tactile" emma:mode="ink">
                <msink:context xmlns:msink="http://schemas.microsoft.com/ink/2010/main" type="inkWord" rotatedBoundingBox="17462,14677 19123,14498 19215,15352 17554,15531"/>
              </emma:interpretation>
            </emma:emma>
          </inkml:annotationXML>
          <inkml:trace contextRef="#ctx0" brushRef="#br0" timeOffset="14578.3704">5496 3894 12 0,'11'-21'26'16,"-11"21"1"-16,15-21 1 15,-16 0-15-15,1 21 0 0,8-21 0 0,-8 21 0 16,0 0-3-16,0 0-2 16,-26 26-1-16,10 4-3 15,-12 0 0-15,-2 12-1 16,-10-2 0-16,1 11-2 16,-14 1 2-16,0 4-1 15,-3-8-1-15,-2 6 0 16,-2-7 0-16,5-1 0 15,6-6-1 1,9-3 0-16,8-9-1 0,9-7 0 16,14 1-2-16,9-22-2 15,11 23-9-15,-11-23-21 16,32-10 1-16,-11-1 0 0,7 2-1 16</inkml:trace>
          <inkml:trace contextRef="#ctx0" brushRef="#br0" timeOffset="14982.1654">5850 4074 39 0,'0'0'30'15,"3"-22"2"-15,-3 22-1 16,-14-16-20-16,14 16-3 0,0 0 0 16,-10 28-3-16,-3-11-1 15,3 13-2-15,-10 3 1 16,-1 8-1-16,-5 4-1 15,0 6 2-15,-6 0-2 0,2 5 0 16,0-2 0-16,5-5 0 16,6-5-1-16,3-4-1 15,7-3-2-15,2-18-7 16,14 4-23-16,-7-23-1 16,20 15 1-16,-20-15-2 15</inkml:trace>
          <inkml:trace contextRef="#ctx0" brushRef="#br0" timeOffset="15325.9285">6123 3945 53 0,'0'0'33'15,"0"0"1"-15,0 0 1 16,5 35-20-16,7-18-10 0,20 18 1 16,-2-7-1-16,10 16 0 15,-1-7-2-15,5 7-1 16,-3-4 0-16,-1-3-1 15,-6-2 0-15,-4 1 0 16,-6-6-2-16,-6-4-1 16,1 4-5-16,-19-30-28 15,7 21-1-15,-7-21 0 16,0 0-1-16</inkml:trace>
        </inkml:traceGroup>
      </inkml:traceGroup>
    </inkml:traceGroup>
    <inkml:traceGroup>
      <inkml:annotationXML>
        <emma:emma xmlns:emma="http://www.w3.org/2003/04/emma" version="1.0">
          <emma:interpretation id="{44B03C5F-5771-4080-9756-F5DC0F5D9973}" emma:medium="tactile" emma:mode="ink">
            <msink:context xmlns:msink="http://schemas.microsoft.com/ink/2010/main" type="paragraph" rotatedBoundingBox="16914,15411 19486,15460 19471,16255 16899,16206" alignmentLevel="2"/>
          </emma:interpretation>
        </emma:emma>
      </inkml:annotationXML>
      <inkml:traceGroup>
        <inkml:annotationXML>
          <emma:emma xmlns:emma="http://www.w3.org/2003/04/emma" version="1.0">
            <emma:interpretation id="{790AD396-7F3C-4516-BD1B-4419E6FDBD66}" emma:medium="tactile" emma:mode="ink">
              <msink:context xmlns:msink="http://schemas.microsoft.com/ink/2010/main" type="line" rotatedBoundingBox="16914,15411 19486,15460 19471,16255 16899,16206"/>
            </emma:interpretation>
          </emma:emma>
        </inkml:annotationXML>
        <inkml:traceGroup>
          <inkml:annotationXML>
            <emma:emma xmlns:emma="http://www.w3.org/2003/04/emma" version="1.0">
              <emma:interpretation id="{FD652C56-9AC9-44EC-967D-B37B25C21F3E}" emma:medium="tactile" emma:mode="ink">
                <msink:context xmlns:msink="http://schemas.microsoft.com/ink/2010/main" type="inkWord" rotatedBoundingBox="16914,15435 17971,15455 17957,16226 16899,16206"/>
              </emma:interpretation>
            </emma:emma>
          </inkml:annotationXML>
          <inkml:trace contextRef="#ctx0" brushRef="#br0" timeOffset="11309.6988">4250 4673 58 0,'0'-18'30'0,"0"18"-2"16,0 0 0-16,0 0-27 16,19-8-5-16,2 25-13 15,-1 2-12-15,-3-1 0 0,8 7 0 16</inkml:trace>
          <inkml:trace contextRef="#ctx0" brushRef="#br0" timeOffset="11135.7028">4354 4962 22 0,'-9'17'32'16,"9"-17"-1"-16,1 20 2 15,12 4-15-15,-13-24-4 0,7 49-1 16,-14-24-6-16,14 13-1 16,-11-5-3-16,10 6 0 15,-8-6-2-15,-3 2 0 16,3-5-1-16,-3-6 0 16,5-1-1-16,0-23-2 15,0 32-7-15,0-32-23 16,0 0-1-16,0 0 1 0,-8-32-1 15</inkml:trace>
          <inkml:trace contextRef="#ctx0" brushRef="#br0" timeOffset="11870.9018">4683 4694 61 0,'0'0'32'0,"12"21"0"0,-12-2 1 15,9 15-27-15,-11-3-1 16,9 16-1-16,-5-1-1 15,7 8-2-15,-4 0 1 16,4 6-2-16,0-4 1 16,-1-2-1-16,3-5 0 15,-4-9 0-15,2-5-1 16,-4-8 2-16,-5-27-1 16,9 19 0-16,-9-19 0 15,-2-16 0-15,-3 0 0 16,-4-5 1-16,-5-5-1 0,-4 0 0 15,-3 1 0-15,-2-1-1 16,-3 5 1-16,-2 7 0 16,0 4 1-16,-1 6-2 15,1 8 1-15,2 4 1 32,1 5-1-32,2 8 1 15,6 1 0-15,4 5-1 16,3 2 1-16,8 1 0 0,6-2 0 15,6 0 0-15,4-3 0 16,7-2 0-16,4-8-1 16,7-2 1-16,1-10-1 15,2-3 0-15,4-3 0 0,-2-3 0 16,2-2-1 0,-6-8-1-16,4 7-2 15,-12-14-7-15,10 14-23 16,-16-3-1-16,3 5 0 0,-7-5 0 15</inkml:trace>
          <inkml:trace contextRef="#ctx0" brushRef="#br0" timeOffset="12167.7621">5147 5007 62 0,'0'0'30'0,"0"0"0"16,0 0-1-16,0 0-29 0,13 20-8 15,-13-20-22-15,17 28 0 16,-17-28 0-16,20 26-1 16</inkml:trace>
          <inkml:trace contextRef="#ctx0" brushRef="#br0" timeOffset="12370.8895">5255 5249 58 0,'-16'26'31'0,"16"-26"0"15,-12 32-1-15,12-32-27 16,-2 29 0-16,7-13-3 16,-5-16-4-16,25 28-8 15,-25-28-18-15,23 11-1 16,-7-9 1-16,-16-2-2 15</inkml:trace>
        </inkml:traceGroup>
        <inkml:traceGroup>
          <inkml:annotationXML>
            <emma:emma xmlns:emma="http://www.w3.org/2003/04/emma" version="1.0">
              <emma:interpretation id="{1D8E0EC0-4FB8-4B1D-8259-94675AF99E3A}" emma:medium="tactile" emma:mode="ink">
                <msink:context xmlns:msink="http://schemas.microsoft.com/ink/2010/main" type="inkWord" rotatedBoundingBox="18139,15434 19486,15460 19471,16236 18124,16210"/>
              </emma:interpretation>
            </emma:emma>
          </inkml:annotationXML>
          <inkml:trace contextRef="#ctx0" brushRef="#br0" timeOffset="12644.0943">5468 5037 62 0,'24'-9'32'16,"-24"9"3"-16,34-7-2 15,-34 7-27-15,42-10-2 16,-15 6 0-16,6 1-2 16,-5 3-2-16,-1-4-2 15,-1 11-2-15,-26-7-6 0,39 9-17 16,-39-9-7-16,9 23 0 31,-9-23 0-31</inkml:trace>
          <inkml:trace contextRef="#ctx0" brushRef="#br0" timeOffset="12849.9414">5514 5261 51 0,'0'0'31'15,"0"0"1"-15,-7 23-11 0,7-23-12 16,24 2-1-16,-24-2-3 16,42-6-1-16,-17-1-1 0,7 2-3 15,-1 7-4-15,-9-13-16 32,8 10-12-32,-2-5 0 15,-4 3-1-15,-1-2 0 0</inkml:trace>
          <inkml:trace contextRef="#ctx0" brushRef="#br0" timeOffset="13351.6758">6144 4738 66 0,'0'0'34'16,"-21"-9"-1"-16,21 9 0 15,0 0-28-15,0 0-5 16,3 32-6 0,4-13-26-16,13 5 0 15,4-4-2-15,4-1 0 16</inkml:trace>
          <inkml:trace contextRef="#ctx0" brushRef="#br0" timeOffset="13157.6985">6153 4969 75 0,'0'0'35'16,"0"0"1"-16,-7 17-2 0,7-17-30 15,-11 37-2-15,4-16 0 16,5 9-1-16,-1 0 0 16,3 5-1-16,0-2 0 15,0 0-2-15,5 0 0 16,-5-12-5-16,16 14-19 15,-16-35-8-15,12 30-2 16,-12-30 1-16</inkml:trace>
          <inkml:trace contextRef="#ctx0" brushRef="#br0" timeOffset="13931.2094">6688 4669 58 0,'0'0'35'16,"2"25"-1"-16,-1 1 0 0,-4 4-21 16,6 17-9-16,-4 2 0 15,4 14-2-15,-3 2 0 16,5 5-2-16,-1-3 2 16,1-1-2-16,2-12 0 15,0-1 0-15,4-13 0 16,-1-8 0-16,1-11 0 15,-11-21 0-15,25 9 0 16,-25-9 0-16,21-23 0 16,-14-2-1-16,-4-1 1 15,-1-6-1-15,-6-3 1 16,-1 2 0-16,-5 3 0 16,-4 4-1-16,-4 3 1 0,-3 6 0 15,-2 6 0-15,-5 8 0 16,-2 8 0-16,0 6 0 15,0 4 0-15,0 8 0 16,4 3 0-16,1 8 1 16,4-3 0-16,9 6-1 15,3-6 1-15,5 3 0 16,6-4 0-16,7-9 0 16,3 0-1-16,8-13 1 15,4 3-1-15,4-8 1 16,0-6-1-16,4-1 1 15,-4-3-1-15,1 0-2 16,-3 2-2-16,-12-14-11 0,2 12-21 16,-9-9 1-1,-7 16-2-15,3-21 1 16</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54:35.365"/>
    </inkml:context>
    <inkml:brush xml:id="br0">
      <inkml:brushProperty name="width" value="0.06667" units="cm"/>
      <inkml:brushProperty name="height" value="0.06667" units="cm"/>
      <inkml:brushProperty name="fitToCurve" value="1"/>
    </inkml:brush>
  </inkml:definitions>
  <inkml:trace contextRef="#ctx0" brushRef="#br0">0 0 23 0,'0'0'29'0,"21"10"2"31,0-1-1-31,-1-9-14 16,27 19-1-16,-10-17-4 0,25 19-2 15,-8-12-1-15,22 12-2 16,-2-4-2-16,14 8-1 16,-3-1 0-16,6 6-1 0,1 2-1 15,-1 8 1-15,2 0-2 16,-1 4 2-16,-7-4-1 15,-6 0 0 1,-7-3 1-16,-9-2-2 0,-10-7 2 16,-7-9-2-16,-13-3 2 15,-8-5-2-15,-7-3 0 16,-18-8 0-16,17 7-1 16,-17-7-5-16,0 0-29 15,0 0 0-15,2-19-2 0,-2 19 1 16</inkml:trace>
</inkml:ink>
</file>

<file path=ppt/ink/ink2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54:35.366"/>
    </inkml:context>
    <inkml:brush xml:id="br0">
      <inkml:brushProperty name="width" value="0.06667" units="cm"/>
      <inkml:brushProperty name="height" value="0.06667" units="cm"/>
      <inkml:brushProperty name="fitToCurve" value="1"/>
    </inkml:brush>
  </inkml:definitions>
  <inkml:trace contextRef="#ctx0" brushRef="#br0">2814 2157 40 0,'0'0'31'0,"0"0"-1"16,0 0-8-16,3 25-6 16,-20-24-2-16,11 19-6 0,-17-6 0 15,2 14-3 1,-16-2 0-16,2 11-1 15,-14 1-1-15,0 6 0 16,-10 3-1-16,1 7 0 0,-5-1 0 16,7-2 0-16,1-4-1 15,8-3 0-15,4-6 0 16,12-3 0-16,4-8-1 16,11-8 0-16,4-3-1 15,12-16 0-15,-9 19 0 16,9-19 0-16,0 0 0 15,0 0-1-15,0 0-3 0,0 0-6 16,0 0-23 0,0 0-2-16,21-14 1 15,-21 14 0-15</inkml:trace>
  <inkml:trace contextRef="#ctx0" brushRef="#br0" timeOffset="1">3013 2168 45 0,'0'0'33'0,"8"-16"0"16,-8 16-1-16,0 0-17 16,-7 24-3-16,-3-6-5 15,10 13-3-15,-5 4 0 16,1 13-2-16,-1-1 0 15,5 5 0-15,-4 1-1 0,4 3 0 16,2-2 0-16,0-5-1 16,1-5 0-16,1-5 0 15,1-6-1-15,-1-10-2 16,1 3-3-16,-5-26-12 16,0 0-16-16,-12 17-1 15,12-17 0-15,0 0 0 16</inkml:trace>
  <inkml:trace contextRef="#ctx0" brushRef="#br0" timeOffset="2">-454 1438 50 0,'0'0'32'16,"0"0"0"-16,9-20 0 16,-9 20-24-16,0 0 0 15,0 0-3-15,9 27-4 0,-7-5 1 16,0 5-1-1,1 2 0 1,-1 6 0-16,1 2 0 16,-1 0 0-16,3 0-1 15,-3-6 0-15,3-1 0 0,-1-4 0 16,-1-5 0-16,1-5 0 16,-4-16 0-16,5 19 0 15,-5-19 0-15,0 0 0 16,0 0 0-16,0 0-1 15,0 0 1-15,-19-19-1 16,19 19 1-16,-26-19-1 16,26 19 1-16,-32-20-1 15,14 12 1-15,-1 4-1 16,0 2 1-16,-1 2 0 16,3 4-1-16,-3 5 1 0,4 1 0 15,0 4 0-15,4 2 0 16,2 0 0-16,3 1 0 15,3 4 0-15,4-2 0 0,2 1 1 16,5-3-1-16,-7-17 1 16,24 26 0-16,-6-17-1 0,3 0 2 15,2-7-1-15,5-2 0 32,2-6 0-32,2 1 0 15,0-2 0-15,-3 0-1 0,0-2 0 16,-5-1 0-16,-3 5-2 15,-21 5 0-15,32-7-4 16,-32 7-10-16,0 0-16 16,0 0-2-16,0 0 1 15,0 0-1-15</inkml:trace>
  <inkml:trace contextRef="#ctx0" brushRef="#br0" timeOffset="3">-772 1369 48 0,'0'0'32'15,"0"-24"0"-15,0 24-1 0,0 0-18 16,0 0-11-16,0 0 0 15,0 0-5-15,-2 23-4 16,18 1-17-16,-7 1-7 16,1-3 0-16,4 8 0 15</inkml:trace>
  <inkml:trace contextRef="#ctx0" brushRef="#br0" timeOffset="4">-786 1635 37 0,'0'0'31'0,"0"0"0"15,0 0-1-15,-16 13-16 0,19 8-2 16,-3-21-5-16,-7 31-3 16,2-12-1-16,3 8 0 15,-1-5-1-15,3 5-1 16,-2-6 0-1,0 0-1-15,2-2 0 16,0-19 0-16,2 26-2 0,-2-26-4 16,5 16-13-16,-5-16-15 15,0 0 1-15,0 0-1 16,0 0 2-16</inkml:trace>
  <inkml:trace contextRef="#ctx0" brushRef="#br0" timeOffset="5">407 949 10 0,'0'0'25'0,"0"0"3"15,0 0-1-15,0 0-8 16,0 0-6-16,0 0 0 15,0 0-5-15,4 26-1 16,-4-26 1-16,5 30-3 0,-8-12 0 16,8 8-3-16,-7 2 2 15,6 5-4-15,-4-1 2 16,0 3-2 0,0-2 0-16,0-3-1 0,1 1-2 15,-2-13-5-15,9 1-22 16,-6 0-3-16,-2-19 0 0,0 27 0 31</inkml:trace>
  <inkml:trace contextRef="#ctx0" brushRef="#br0" timeOffset="6">1062 1789 58 0,'19'-10'32'0,"-19"10"2"15,27-11-2-15,3 8-25 16,-30 3-1-16,35-19-2 16,-16 5-2-16,3 7 0 15,-7-2-1-15,3 2 0 16,-18 7 0-16,28-18 0 16,-28 18-1-16,19-19 0 15,-19 19 0-15,13-19 0 0,-13 19 1 16,2-25-1-16,-2 25 0 15,-11-24 0-15,11 24 0 32,-25-25-1-32,8 15 1 0,-1 1 0 0,-3 6 0 31,0 1 0-31,0 4 0 16,0 5 0-16,-2 7 0 0,2 5 1 0,1 4-1 15,1 5 1-15,3 1 0 16,4 5 0-16,-1 2 0 15,8-1 0 1,3-1 0-16,8-1 0 0,2-5 0 16,8-4 0-16,2-4 0 15,5-3-1-15,3-6 1 16,1-6-2-16,3-3 0 16,-2-11-2-16,7 11-10 15,-14-16-22-15,9 0 0 0,-7-6 0 16,-2-1 0-16</inkml:trace>
  <inkml:trace contextRef="#ctx0" brushRef="#br0" timeOffset="7">633 1403 39 0,'7'-18'29'0,"-7"18"1"16,0 0-1-16,0 0-20 0,1 42-1 15,-6-19-3-15,7 17-2 16,-6 0 0-16,6 9 0 16,-5 2-1-16,4 2 1 15,-2-4-2-15,2-2-1 16,3-5 0-16,-1-9 1 31,3-7-2-31,1-5 2 16,-7-21-2-16,17 16 1 15,-17-16 0-15,16-10 0 0,-16 10 0 16,18-34-1-16,-9 12 0 16,-1-3 0-16,3-1 1 15,-2 0-1-15,1 1 1 16,-1 4-1-16,3 4 1 16,-12 17 0-16,20-23 0 0,-20 23 0 15,19-5 0-15,-19 5 0 16,18 17 0-16,-9-1 0 0,-4 3 0 15,2 6 0-15,-4-1 0 16,1 4 1 0,-1 0-2-16,-1-3 1 15,2-3-1-15,-3-4-2 0,8 1-5 16,-9-19-23-16,0 0 0 16,11 16-1-16,-11-16 2 15</inkml:trace>
  <inkml:trace contextRef="#ctx0" brushRef="#br0" timeOffset="8">222 1555 28 0,'0'0'31'0,"4"-19"1"15,-4 19 0-15,0 0-15 16,0 0-4-16,0 0-4 16,5 17-5-16,-1 4-1 15,-6-2-1-15,2 9-1 31,-2 0 0-31,2 4-1 0,-3 1 0 16,1-1-1-16,2 3 1 16,0-6 0-16,2-2 0 15,1-3 0-15,3-1-1 16,1-6 1-16,3 1-1 16,-10-18 1-16,27 17 0 15,-27-17-1-15,31 7 0 16,-31-7-1-16,35-1-2 15,-35 1-3-15,34-7-9 0,-34 7-17 16,17-11 2 0,-17 11-2-16,0 0 2 15</inkml:trace>
  <inkml:trace contextRef="#ctx0" brushRef="#br0" timeOffset="9">104 1795 36 0,'0'0'31'0,"0"0"1"16,0 0 0-16,15-16-14 0,-7 0-10 16,19 9-1-16,-4-7-4 15,8 4-1-15,-1-6 0 16,5 2-1-16,4 5-3 15,-5-5-5-15,8 19-9 16,-12-6-17-16,-2-1 0 0,-5 7 0 16,-2 0 0-16</inkml:trace>
  <inkml:trace contextRef="#ctx0" brushRef="#br0" timeOffset="10">1444 1655 53 0,'2'26'33'16,"-2"-9"-1"-16,2 1 2 0,6 10-25 16,-11-9-3-16,12 11 0 15,-6-7-4-15,3 3 1 16,-1-7-2-16,2 0 1 16,-2-3-2-16,-5-16 1 15,16 19 0-15,-16-19-1 0,23 0 0 16,-23 0 0-16,26-15 0 31,-26 15 0-31,30-28 0 16,-12 8 0-16,-2 3 0 15,-1-2 0-15,1 1 0 0,-16 18 0 16,29-26 0-16,-29 26 1 16,22-11-1-16,-22 11 1 15,20 7 0-15,-20-7 0 0,19 27 0 16,-7-8 1-16,-3 2-1 15,2 5 0-15,-2 0-1 16,-1 1 1 0,-2-3-1-16,-1-3 0 15,-2-2-4-15,-3-19-23 0,0 0-7 16,0 0-2-16,0 0 1 16</inkml:trace>
  <inkml:trace contextRef="#ctx0" brushRef="#br0" timeOffset="11">2926 1318 31 0,'0'0'30'0,"0"0"1"16,0 0 0-16,-15 4-14 15,-7-15-3-15,22 11-3 16,-30 6-3-16,30-6-1 15,-38 5-1-15,20 0-2 16,-10-1 0-16,3 3-1 0,-1-4-1 16,3 4 0-1,-2 0-1-15,4 0-1 16,2 4 1-16,3-1-1 0,16-10-1 0,-18 18 1 16,18-18 0-16,0 23 0 15,0-23-1-15,16 26 1 16,2-12 0-16,5 2 0 31,5 1 0-31,5 2 0 0,3 1 1 16,4-3-1-16,2 2 0 15,1 1 1-15,-6 1-1 16,1 0 0-16,-4 1 0 16,-4 3 0-16,-6-1 0 15,-3 1 0-15,-6 3 0 0,-7-2 0 16,-6 0 0-16,-7-1 0 15,-8-1 0 1,-4-3 0-16,-8 0 0 16,-5-3 0-16,-3-8 0 15,-2-1 0-15,-2-4 0 16,0-1 1-16,-2-8 0 16,4 1 1-16,0-6-1 0,3 2 1 15,2-2-1-15,4 1 1 16,4-3-1-16,5 2 0 15,17 9-1-15,-20-15 0 0,20 15 0 16,0 0-2-16,0 0-1 16,6-16-12-16,-6 16-21 15,17 9-2 1,-1-2 0-16,-16-7-1 0</inkml:trace>
  <inkml:trace contextRef="#ctx0" brushRef="#br0" timeOffset="12">-693 2919 62 0,'-7'-20'32'0,"7"20"1"0,0 0-2 16,0 0-18-16,0 0-13 15,0 0-3-15,18 18-10 16,-18-18-19-16,22 17 0 16,-6-1 0-16,-16-16 1 15</inkml:trace>
  <inkml:trace contextRef="#ctx0" brushRef="#br0" timeOffset="13">-133 3144 17 0,'0'0'27'16,"0"0"3"-16,17-14 0 15,-17 14-9-15,0 0-5 16,7-15-4-16,-21-3-2 16,14 18-2-16,-15-16-1 15,15 16-2-15,-27-14-1 16,27 14 0-16,-28-8-2 15,28 8 0-15,-28-2-1 16,28 2 0-16,-27 14-1 0,27-14 0 16,-21 38 0-16,11-11 0 15,-1 4 1-15,4 6-1 16,2 5 1-16,1 0-1 16,4 5 1-16,4 1-1 0,-1-5 1 15,3-1-1 1,2 2 0-16,-2-5 0 15,1-3-2-15,-5-4 0 16,3 3-3-16,-10-18-4 0,10 17-9 16,-12-19-17-16,7-15 0 15,-21 23 0-15,21-23 1 16</inkml:trace>
  <inkml:trace contextRef="#ctx0" brushRef="#br0" timeOffset="14">-661 3355 54 0,'0'0'35'0,"0"0"0"16,0 0 0-16,23 1-14 0,-23-1-14 15,0 0 0-15,0 21-4 16,1-3-2-16,-2 1 0 16,2 4 0-16,-1 3 0 15,0 2 0-15,-1 0-1 16,-1-2 0-16,0-1-1 31,0-6 1-31,2 2-2 16,0-21-3-16,4 30-6 0,-4-30-24 15,0 0 1-15,0 0-2 16,0 0 1-16</inkml:trace>
  <inkml:trace contextRef="#ctx0" brushRef="#br0" timeOffset="15">-466 3586 61 0,'18'-16'34'0,"-1"9"1"0,1-5 0 15,14 12-24-15,-11-16-1 16,14 12-4-16,-3-6-3 15,6 5-2-15,5 1-3 16,-10-12-10-16,8 13-23 16,-3-8 1-16,1 1-1 15,0-2-1-15</inkml:trace>
  <inkml:trace contextRef="#ctx0" brushRef="#br0" timeOffset="16">2349 2169 23 0,'0'0'25'0,"0"0"3"16,0 0-4-16,0 0-9 0,0 0-2 15,0 0-2-15,0 0-2 16,7-15 0-16,-7 15-1 16,0 0-2-16,0 0 0 15,0 0-2-15,0 0-1 16,-26 7-1-16,26-7 0 16,-27 10-1-16,6-1 0 15,-7 0-1-15,-4 5 0 0,-7 1 0 16,-3 5 1-16,-9 1-1 15,-5 5 0-15,-8 2 0 16,-2 3 0-16,-12 4 1 16,-6 6-1-16,-10-5 1 0,-4 8-1 15,-10 2 1-15,-4-3 0 16,-8 1 0 0,2 4 1-1,5-10-1-15,8 1 0 16,8-6 0-16,14-5 0 0,11-7 0 15,17-2 1-15,15-8-1 16,12-8-1-16,8 1 1 16,20-4-1-16,-15-6 1 15,15 6-1-15,0 0 0 16,3-19 0-16,-3 19-1 0,0 0 1 16,11-17-1-16,-11 17-1 15,0 0-4-15,0-16-14 0,0 16-15 16,0 0-2-1,0 0 1-15,0 0-1 16</inkml:trace>
  <inkml:trace contextRef="#ctx0" brushRef="#br0" timeOffset="17">442 65 42 0,'0'0'23'15,"0"0"-2"-15,0 0-2 16,0 0-4-16,16-5-3 16,-16 5-2-16,0 0-1 15,-1-21-2-15,1 21-1 16,0 0-2-16,0 0 0 15,-4-21-1-15,4 21-1 16,-18-7-1-16,18 7 0 0,-24-7-1 16,8 5 1-16,0 2-1 15,-3 0 0-15,-2 0 1 16,1 3-1-16,-3 1 0 0,0 1 1 16,-3 4-1-16,0-2 0 15,-2 2 0-15,-1 0 0 31,3 3 0-31,0-2 1 16,1 3-2-16,4-3 2 0,1 2-1 16,5-1-1-16,15-11 1 15,-22 23 0-15,22-23 0 16,-10 22 0-16,10-22 1 16,2 21-1-16,-2-21 0 0,14 23 1 15,-14-23-1-15,26 23 1 16,-8-13 0-1,3 1 0-15,2-1 0 16,5 1 0-16,2-2 0 0,2 3-1 16,-1 0 1-16,3 2-1 15,-3 2 0-15,5 1 1 16,-3 3-1-16,0-1 0 16,-3 2 0-16,-3 0 0 0,-3 0 0 15,-1 0 0-15,-5 0 0 16,-6-2 0-16,-3 0 0 15,-4-1 0-15,-5-1 0 16,-5 1 1-16,-4 1-2 16,-3-1 2-16,-9-4-1 15,-4 1 0 1,-1-2 0-16,-1-3 0 0,-3-1 0 16,2-4 1-16,0-3 0 15,2-2 0-15,3-5 0 16,0-2 1-16,2 0 0 15,0 0-1 1,1-2 1-16,3-2-1 0,-1 4 0 16,18 7-1-16,-25-14 1 15,25 14-1-15,-17-10-1 0,17 10 1 16,0 0 0-16,0 0-1 0,0 0 1 16,0 0-1-16,0 0-1 15,0 0-5-15,28 16-28 31,-28-16-2-31,18 8 1 16,-18-8-2-16</inkml:trace>
  <inkml:trace contextRef="#ctx0" brushRef="#br0" timeOffset="18">-358 876 8 0,'0'0'28'16,"0"0"-1"-16,-16 8 3 15,16-8-11-15,-16 4-3 16,-7-8-4-16,16 20-2 16,-20-12-2-16,10 15-1 15,-17-9-3-15,6 11-1 16,-16-1 0-16,-2 8-3 15,-8-4 1-15,-4 4-1 16,-6 4 1-16,-2-1-2 16,-3 1 3-16,2 1-2 15,4-7 1-15,6 0 0 0,4-3 0 16,13-5 0-16,5-8 0 16,10-1 0-16,8-6-1 15,17-3 0-15,0 0-1 16,0 0-2-16,0 0-9 15,0 0-20-15,19-21-3 16,-19 21 2-16,18-12-2 16</inkml:trace>
  <inkml:trace contextRef="#ctx0" brushRef="#br0" timeOffset="19">-1619 1387 19 0,'-19'-11'28'0,"19"11"3"15,0 0-1-15,-23-17-11 16,23 17-5-16,-18-9-3 16,18 9-3-16,-17-9-2 15,17 9-1-15,-22-1-1 31,22 1-2-31,-21 7 0 16,21-7 0-16,-21 24-1 16,12-8-1-16,-1 7 1 0,3 5-1 15,0 3 0-15,3 6 0 16,1 0 0-16,1-1 0 16,2 8-1-16,0-2 2 0,2-5-2 15,0 1 2-15,1-3-2 16,-1-1 1-16,1-3 0 15,-1-5-1-15,2-1-1 16,-6-9-1-16,5 8-5 0,-3-24-6 16,-10 16-19-16,10-16-1 15,-21 10 1-15,5-10-1 16</inkml:trace>
  <inkml:trace contextRef="#ctx0" brushRef="#br0" timeOffset="20">-1997 1849 19 0,'0'0'30'0,"0"-19"2"16,0 19-1-16,19 1-11 16,-19-1-7-16,37-10-3 0,-16 1-4 15,14 7-1-15,-3-5-2 16,5 2-3-16,5 5-7 15,-12-5-25 1,7-4 0-16,-4 4-1 0,-6-6-1 16</inkml:trace>
  <inkml:trace contextRef="#ctx0" brushRef="#br0" timeOffset="21">-2239 1325 44 0,'0'0'30'15,"11"-26"0"-15,-11 26-1 16,18-9-22-16,-18 9-4 15,0 0-4-15,24 6-17 16,-24-6-11-16,23 10-1 16,-7 1 0-16,-16-11 0 15</inkml:trace>
  <inkml:trace contextRef="#ctx0" brushRef="#br0" timeOffset="22">-2173 1607 49 0,'17'9'32'15,"-17"-9"1"-15,0 0-1 16,5 30-22-16,-5-30 0 16,-10 30-5-16,3-15-1 15,5 12-1-15,-5-1-1 16,7 5 0-16,-3-4-1 15,4-1 0-15,-1 0 0 16,2-1-2-16,3-1 0 16,-5-5-3-16,11 8-6 0,-11-27-13 15,-5 15-11 1,5-15 0-16,0 0 0 16</inkml:trace>
  <inkml:trace contextRef="#ctx0" brushRef="#br0" timeOffset="23">55 898 10 0,'16'-3'27'0,"-16"3"1"15,12-19 1-15,-12 19-12 16,6-18-4-16,-6 18-2 15,0 0-3-15,0 0-2 0,-18 5-1 16,6 15-1-16,-11-1-2 16,-2 7 1-16,-8 2 0 15,-1 4-3-15,-6 3 2 0,3 1-2 16,-2-2 1-16,4-1-2 16,1-3 2-16,5-4-2 15,4 0 1-15,4-5-1 31,5 0 0-31,-2-7-2 0,11 5-4 16,-9-19-7-16,16 0-18 16,-17 16 1-16,17-16-1 15,-18 12 1-15</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8:47:12.98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66E3D00-B183-4945-9D4C-9339E381F43F}" emma:medium="tactile" emma:mode="ink">
          <msink:context xmlns:msink="http://schemas.microsoft.com/ink/2010/main" type="writingRegion" rotatedBoundingBox="14312,14097 16141,13292 16560,14241 14731,15047"/>
        </emma:interpretation>
      </emma:emma>
    </inkml:annotationXML>
    <inkml:traceGroup>
      <inkml:annotationXML>
        <emma:emma xmlns:emma="http://www.w3.org/2003/04/emma" version="1.0">
          <emma:interpretation id="{E43B740B-78B4-4713-B35F-ED9C8F9FA90D}" emma:medium="tactile" emma:mode="ink">
            <msink:context xmlns:msink="http://schemas.microsoft.com/ink/2010/main" type="paragraph" rotatedBoundingBox="14312,14097 16141,13292 16560,14241 14731,15047" alignmentLevel="1"/>
          </emma:interpretation>
        </emma:emma>
      </inkml:annotationXML>
      <inkml:traceGroup>
        <inkml:annotationXML>
          <emma:emma xmlns:emma="http://www.w3.org/2003/04/emma" version="1.0">
            <emma:interpretation id="{BEBE8342-600D-4282-A2CC-919C7EA907DB}" emma:medium="tactile" emma:mode="ink">
              <msink:context xmlns:msink="http://schemas.microsoft.com/ink/2010/main" type="line" rotatedBoundingBox="14312,14097 16141,13292 16560,14242 14731,15047"/>
            </emma:interpretation>
          </emma:emma>
        </inkml:annotationXML>
        <inkml:traceGroup>
          <inkml:annotationXML>
            <emma:emma xmlns:emma="http://www.w3.org/2003/04/emma" version="1.0">
              <emma:interpretation id="{6AC95DF7-A9CA-4B2C-AC8A-249FA1116F18}" emma:medium="tactile" emma:mode="ink">
                <msink:context xmlns:msink="http://schemas.microsoft.com/ink/2010/main" type="inkWord" rotatedBoundingBox="14312,14097 16141,13292 16560,14242 14731,15047"/>
              </emma:interpretation>
            </emma:emma>
          </inkml:annotationXML>
          <inkml:trace contextRef="#ctx0" brushRef="#br0">255 6425 23 0,'0'0'24'0,"0"0"0"16,0 0-7-16,0 0-1 16,0 0-2-16,0 25-3 15,0-25-2-15,-12 28-2 16,-3-13-2-16,5 13 0 0,-9 4 0 16,1 10-2-16,-8 3-1 15,1 8 0-15,-2 3-1 16,1 2 0-16,1-2 0 15,4-6 0-15,2-7-1 16,7-8 1-16,3-9-1 0,5-7 1 16,4-19-1-16,0 0 1 15,0 0-1-15,20-10 1 16,-10-11-1-16,4-7 0 16,2-4 1-16,2-5-1 15,3-5 0-15,0-2 0 16,-2-1 0-16,4 1 0 15,-3 0 0-15,-1 4 0 0,-1 0 0 32,-1 5 0-32,-3 5 0 0,0 7 0 0,-3 2 0 15,-11 21 0-15,17-22 1 16,-17 22 0-16,0 0 1 16,23 24 0-1,-17-1 0 1,4 10 1-16,-3 7-1 15,6 8 0-15,-5 4 0 16,6 6 0-16,1-2-1 0,2-2 0 16,-1-3-1-16,2-5 0 15,-3-10 0-15,0-4-1 0,0-6 0 16,-6-10-2-16,4 1-2 16,-13-17-8-16,0 0-19 15,0 0-1-15,0 0 1 16,-16 11-2-16</inkml:trace>
          <inkml:trace contextRef="#ctx0" brushRef="#br0" timeOffset="265.5862">17 6910 40 0,'21'-12'28'0,"-5"6"1"0,4-2 1 16,-3-12-17 0,18 19-3-16,-8-13 0 0,15 14-4 15,-9-2-4-15,6-2-11 16,-4 3-19-16,2 1-2 15,-5-2-1 1,-4 4 0-16</inkml:trace>
          <inkml:trace contextRef="#ctx0" brushRef="#br0" timeOffset="3528.8957">-775 7549 47 0,'14'17'27'16,"-14"-17"2"-16,23 14-7 16,-23-14-14-16,40 13 1 0,-13-12-1 15,15 8-2-15,-5-7-3 16,9 2-2-16,0-4-2 15,-6-8-11-15,1 1-16 16,1 4-1-16,-12-4-1 0,-6 2 0 16</inkml:trace>
          <inkml:trace contextRef="#ctx0" brushRef="#br0" timeOffset="4769.4388">-261 7134 27 0,'0'0'23'16,"9"-17"-2"-16,-9 17-2 16,0 0-3-16,0 0-1 15,0 0-4-15,0 0-2 16,0 0-2-16,0 0-2 0,-30 28-2 16,12-7-1-16,-5-2-2 15,1 5 0-15,-1 3-2 16,-2-8-5-16,11 2-15 15,0-4-6-15,14-17 0 16,-14 21-1-16</inkml:trace>
          <inkml:trace contextRef="#ctx0" brushRef="#br0" timeOffset="5629.5158">776 6908 32 0,'0'0'27'0,"16"19"2"16,-16-19-1-16,35 27-14 15,-19-25-2 1,16 19-1-16,-8-16-3 0,10 16-2 16,-3-12-3-16,8 6 0 31,-6-1-1-31,3 4-1 0,-5-6 0 16,-1 2-1-16,-3-2-2 15,-6-6-2-15,3 9-8 16,-24-15-19-16,20 14 1 15,-20-14-1-15,0 0 0 16</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54:35.390"/>
    </inkml:context>
    <inkml:brush xml:id="br0">
      <inkml:brushProperty name="width" value="0.06667" units="cm"/>
      <inkml:brushProperty name="height" value="0.06667" units="cm"/>
      <inkml:brushProperty name="fitToCurve" value="1"/>
    </inkml:brush>
  </inkml:definitions>
  <inkml:trace contextRef="#ctx0" brushRef="#br0">3523 1963 6 0,'0'0'24'0,"0"0"1"16,0 0 1-16,0 0-8 16,7 17-5-16,-7-17-1 15,27 14-3-15,-12-8 1 16,17 11-1-16,-2-10-2 16,16 11-1-16,-4-4-1 0,13 5-1 15,1 5-2-15,13 5 1 16,5-1 0-16,10 3-1 15,8 4 1 1,6 2-3-16,6 1 2 0,2 4-1 16,1-3 0-16,2-1-1 15,-8 4 0-15,-5-1 0 16,-13-1 0-16,-7-5 1 16,-13-2-1-16,-7-3 0 15,-10-2 0-15,-11-5 0 16,-10-8 1-16,-6-1-1 15,-19-14 1-15,20 21-1 16,-20-21 0-16,0 0-1 0,16 18-15 16,-16-18-18-16,0 0-1 15,0 0-1 1,21-18 1-16</inkml:trace>
</inkml:ink>
</file>

<file path=ppt/ink/ink3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54:35.391"/>
    </inkml:context>
    <inkml:brush xml:id="br0">
      <inkml:brushProperty name="width" value="0.06667" units="cm"/>
      <inkml:brushProperty name="height" value="0.06667" units="cm"/>
      <inkml:brushProperty name="fitToCurve" value="1"/>
    </inkml:brush>
  </inkml:definitions>
  <inkml:trace contextRef="#ctx0" brushRef="#br0">0-3 5 0,'44'5'25'16,"-15"-3"1"-16,16 9 1 0,12 4-9 16,2-6-5-16,29 19-2 15,6-9-2-15,29 20-2 16,6-6-2-16,25 13-1 16,10-1-2-16,19 8 0 15,13 3 1-15,4 2-2 16,-1-2 1-16,-5-2-2 15,-9-3 2-15,-9-1-2 16,-14-4 1-16,-16-2-1 16,-14-6-2-16,-21-12-4 15,-4-3-25-15,-19-4 1 16,-19-10-1-16,-13-5-1 16</inkml:trace>
</inkml:ink>
</file>

<file path=ppt/ink/ink3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54:35.392"/>
    </inkml:context>
    <inkml:brush xml:id="br0">
      <inkml:brushProperty name="width" value="0.06667" units="cm"/>
      <inkml:brushProperty name="height" value="0.06667" units="cm"/>
      <inkml:brushProperty name="fitToCurve" value="1"/>
    </inkml:brush>
  </inkml:definitions>
  <inkml:trace contextRef="#ctx0" brushRef="#br0">0 28 21 0,'0'0'24'0,"23"-7"2"15,-7 5-8-15,-16 2-4 0,35-10-2 16,-35 10-2-16,46-9-1 16,-25 4-3-16,16 10 0 15,-9-5-1-15,11 9 0 16,-1-2-2-16,10 7 0 15,0-3-1-15,10 6 1 16,1-1-2-16,12 3 1 16,1 0-1-16,6 4 1 15,2-5-1-15,5 3 0 16,7 0 0-16,1 0 0 16,0 0-1-16,6 1 1 15,-4-2 0-15,3-1 0 16,1 2-1-16,0-4 1 0,-8-1 0 15,1 0-1-15,-3-2 1 16,-1-2-1-16,0 0 0 16,-1 1 0-16,-3-3 0 15,-1 4 0-15,1 0 0 16,-1 2 0-16,0 0 0 16,0-1 0-16,-4 3 0 15,0-1 0-15,-3 4 0 16,-2-1 0-16,-4-3 0 15,-1 1 0-15,-2-1 0 16,-2 1 0-16,-2-3 0 16,-3 3 0-16,2-2 0 15,-3-2 0-15,0 5-1 0,0 0 2 16,-2 1-1-16,-3-3 1 16,1 1-1-16,1-1 0 15,2 2 2 1,0-1-2-16,4-4 2 0,-4 0-3 15,2 0 3-15,0-2-3 16,0 4 3-16,-4 0-2 16,2-4-1-16,-3 0 1 15,-3 2 0-15,0-3-1 16,-3 1 1-16,-2 2 0 16,-1-4-1-16,-4-1 1 15,-3 2 0-15,-5-1-1 16,-1-1 1-16,-1 0 0 0,-1-1 0 15,-1-1 0-15,-3 2-1 16,-1 0 1 0,1 0-1-16,-3 1 1 15,-1 1 0-15,-4-3-1 0,-1 3 0 16,-18-11 0-16,25 19-4 16,-25-19-11-16,0 0-17 15,0 0 0-15,0 0-1 16,0 0 1-16</inkml:trace>
</inkml:ink>
</file>

<file path=ppt/ink/ink3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54:35.401"/>
    </inkml:context>
    <inkml:brush xml:id="br0">
      <inkml:brushProperty name="width" value="0.06667" units="cm"/>
      <inkml:brushProperty name="height" value="0.06667" units="cm"/>
      <inkml:brushProperty name="fitToCurve" value="1"/>
    </inkml:brush>
  </inkml:definitions>
  <inkml:trace contextRef="#ctx0" brushRef="#br0">5141 5230 43 0,'0'0'33'0,"-16"22"0"16,16-22 1-16,0 0-11 15,-14 24-16-15,14-24 0 16,0 0-4-16,-4 25-2 16,4-25 1-16,11 16-2 15,-11-16-1-15,16 19-1 16,-16-19-4-16,25 14-8 15,-25-14-19-15,21-2 0 16,-21 2-2-16,26-16 2 16</inkml:trace>
  <inkml:trace contextRef="#ctx0" brushRef="#br0" timeOffset="2">5449 5176 45 0,'-21'16'32'16,"21"-16"0"-16,0 0 2 16,0 0-20-16,17 2-4 15,-17-2-2-15,37-9-4 16,-10 4-1-16,8 3-1 16,-1 2-1-16,4-2-2 15,-1 4-2-15,-9-7-4 16,13 17-11-16,-13-9-16 15,-3 1 0-15,-2 1 0 16,-2-5 1-16</inkml:trace>
  <inkml:trace contextRef="#ctx0" brushRef="#br0" timeOffset="15">1136 3308 38 0,'19'-5'32'0,"-19"5"1"16,0 0 1-16,29 1-16 16,-29-1-4-16,0 0-4 15,15-1-3-15,-15 1-1 16,15 17-3-16,-8 1 1 16,-7-1-3-16,1 6 1 15,-2 2-2-15,1 3 1 16,-6-2-1-16,1 2 1 15,1 1-2-15,-1-8 1 16,2 2-1-16,-3-8-1 16,6 1-1-16,0-16-5 0,6 16-17 15,-6-16-10-15,0 0-1 16,3-26 1-16,1 6 0 16</inkml:trace>
  <inkml:trace contextRef="#ctx0" brushRef="#br0" timeOffset="16">1187 3043 63 0,'14'-21'32'0,"-14"21"-2"15,0 0 2-15,16-7-29 0,-16 7-1 16,21 19-7-16,-21-19-18 15,18 21-7-15,-1-2-2 16,-1-5 2 0</inkml:trace>
  <inkml:trace contextRef="#ctx0" brushRef="#br0" timeOffset="17">1770 3036 73 0,'16'-20'33'0,"-16"20"2"16,0 0-1-16,0 0-29 15,5 16 0-15,-3 3-2 0,-4 11-2 16,4 7 1-16,-4 4 1 15,4 4-1-15,-4 1 0 16,4 3-1-16,-1 0 0 16,3 2 0-16,-1-8 0 15,3-5-1-15,-3-6 0 16,3-6 0-16,-3-6-1 16,-3-20 1-16,7 17 0 15,-7-17 0-15,0 0-1 16,-3-26 1-16,-3 10-1 15,-2-7 0-15,-3-2 0 16,-3-1 0-16,-4 3-1 16,-1 0 1-16,-2 4 0 0,-4 3-1 15,2 6 1-15,-3 1 0 16,-4 11 1-16,0 3 0 16,2 4 0-16,-2 5 0 15,2 9 0-15,3-2 1 16,2 3 0-16,6 4 0 15,6-5 0-15,9 4 0 16,6-4 0-16,8-4 0 16,11-9 0-16,7 4 0 15,3-8 0-15,6-1 0 16,0-5-1-16,1-2 1 16,-1-3 0-16,0-2-1 0,-9-2 0 15,-2-1 0-15,-3 3-1 16,-6-6-1-16,4 12-6 15,-23 1-24-15,16-18-3 16,-16 18 0-16,0 0-1 16</inkml:trace>
  <inkml:trace contextRef="#ctx0" brushRef="#br0" timeOffset="18">2680 3115 68 0,'0'0'35'0,"0"0"1"16,7-20 0-16,-7 20-26 15,0 0-1-15,0 0-4 0,0 0-3 16,18 9 0-16,-18-9 0 0,5 27-2 31,-3-8 2-31,-2 7-2 16,-2 6 1-16,0 3-1 0,-5 5 1 15,-2 1-1-15,2 1 1 16,2-5 0-16,3 0-2 16,0-4 1-16,6-1 0 15,1-4-1-15,8-5 1 16,2-2 0-16,3-4-1 16,-2-4 1-16,3-4 0 15,2-4 0-15,0-2 0 16,-1-6-1-16,-1 1 0 15,-3-1-2-15,3 3-2 16,-12-16-7-16,15 9-24 16,-22 7 1-16,0 0-1 15,7-23 0-15</inkml:trace>
  <inkml:trace contextRef="#ctx0" brushRef="#br0" timeOffset="19">2511 3327 74 0,'0'0'35'16,"0"0"0"-16,0 0 0 16,-12-19-27-16,31 19-2 15,-1-5-2-15,13 6-2 16,4 1-2-16,2 0 1 0,4 2-2 15,-2-1-1-15,3 8-4 16,-12-13-7-16,12 7-22 16,-14-1 0-16,0-3-1 15,-3-2 2-15</inkml:trace>
  <inkml:trace contextRef="#ctx0" brushRef="#br0" timeOffset="20">3138 3044 52 0,'0'0'34'0,"0"0"-1"0,0 0 1 15,0 0-20-15,0 0-7 16,0 22-1-16,0 7-3 16,-2 5 0-16,2 8-1 15,0 5 0-15,2 4 0 16,-1 0 0-16,1 6-1 16,3-5 0-16,2-1-1 15,1-3 0-15,-1-8 0 16,0-10 0-16,-2-5 0 0,0-6-1 15,-5-19 0 1,0 0 0-16,18 2 0 16,-9-18 0-16,-4-5-1 15,4-2 1-15,1-3-1 0,4-3 2 16,-1 3-1-16,4 0 0 16,1 3 1-16,1 7 0 15,1 0 0-15,-1 6 0 16,0 3 0-16,-3 5 0 15,-16 2 1-15,27 12-1 16,-27-12 0-16,14 34 1 16,-11-12-1-16,-3 7 0 0,0 0 0 15,-2 3 0 1,2-4 0-16,4 0-2 16,-4-28-8-16,5 27-23 15,-5-27 0-15,16 12-2 0,-16-12 2 16</inkml:trace>
  <inkml:trace contextRef="#ctx0" brushRef="#br0" timeOffset="21">3641 3442 68 0,'0'0'35'0,"25"-13"-2"0,-9 6 2 15,10 7-28-15,-26 0 1 16,40-16-4-16,-20 8-2 16,3 2 0-16,-4-1 0 15,-1 2-2-15,-2-4 1 16,-16 9 0-16,19-17-1 15,-19 17 1-15,14-21-1 16,-14 21 0-16,3-27-1 16,-3 27 2-16,-5-33-2 15,-2 15 0-15,-2-1 0 16,-3 3 1-16,-4 9-2 16,-5 4 2-16,0 4 1 15,-4 5-3-15,1 9 3 0,-4 7 0 16,1 2 0-16,2 6 0 15,4-2 1-15,5 2-1 16,4-2 0-16,7 4 1 16,3-8 0-16,9 6-1 15,5-2 1-15,6-3-1 16,1-6 0-16,10 1-1 16,-1-6 1-16,0-2-2 15,0-2 1-15,-1-8-2 16,-1 0 0-16,-8-9-6 15,13 14-19-15,-31-7-10 16,27-9 1-16,-27 9-1 16</inkml:trace>
  <inkml:trace contextRef="#ctx0" brushRef="#br0" timeOffset="22">4078 3308 74 0,'14'-18'35'16,"-14"18"0"-16,0 0 1 15,17 9-28-15,-17-9-1 0,2 20-3 16,0-3-1-16,1 9-1 15,1 3 0 1,1 7-1-16,-1-2 0 16,3 6 0-16,-2-1-1 0,4-2 0 15,-2-9 0-15,0-2 0 16,2-6 0-16,-9-20 0 16,21 17 0-16,-21-17 0 15,26-14 0-15,-13-3 1 16,1-6-1-16,3-7-1 15,3 0 1-15,-3-3 1 16,3-4-1-16,-5 5 0 0,1 6 0 16,2 3-1-16,-6 7 1 15,-12 16 0 1,21-14 1-16,-21 14-1 16,18 11 0-16,-18-11 0 15,18 26 1-15,-10-3-1 0,1 5 1 16,2 5-1-16,-4 2 0 15,0 2 0-15,0 0 0 16,-4-2 0-16,-1-1 0 16,-2-4 0-16,0-2-1 15,0-28-4-15,7 26-31 16,-7-26 0-16,0 0-1 16,-16-10 0-16</inkml:trace>
  <inkml:trace contextRef="#ctx0" brushRef="#br0" timeOffset="23">5680 3066 41 0,'0'0'31'0,"0"0"2"0,14-23-6 16,-14 23-9-1,0 0-3-15,17-4-4 16,-17 4-3-16,0 0-3 16,-1-19 0-16,1 19-2 15,0 0-1-15,0 0-1 0,0 0 0 16,0 0 0-16,-25-9-1 16,25 9 0-16,-30 4 1 15,12 1-1-15,-6 0 0 16,-3 1 0-16,-3 4 0 15,-3 1 0-15,-1 1 0 16,-1 2 0-16,0 2-1 16,3-2 1-16,2 0 0 15,6 0 0-15,6-2 0 16,18-12 0-16,-23 21 0 16,23-21 0-16,0 16 0 15,0-16 0-15,18 14 0 0,-18-14 0 16,32 13 0-16,-8-10 1 15,4 1-1-15,4 1 1 16,3 2-1-16,2 0 0 16,0 2 0-16,-2 5 0 15,1 0 1-15,-8 5 0 16,-5 4 0-16,-6 2-1 16,-4 3 2-16,-8 0-2 15,-7 2 1-15,-3-2 0 16,-7 0-1-16,-6-2 0 15,-3-1 0-15,-4-6-1 16,-3-3 1-16,-2-4 1 16,-2-5-1-16,4-3 1 0,-2-6-1 15,4-5 1-15,0-2 0 16,4 1 0-16,3-7 0 16,19 15 0-16,-25-26-1 15,25 26 0-15,-10-21 0 16,10 21-1-16,0 0-5 15,0 0-26-15,16-9-5 16,-16 9 0-16,17 4-2 16</inkml:trace>
  <inkml:trace contextRef="#ctx0" brushRef="#br0" timeOffset="24">6614 3162 54 0,'0'0'33'15,"23"-3"1"-15,-23 3-2 16,39-2-20-16,-27-15-1 0,20 13-4 15,-9-10-3-15,5 5 0 16,-3-7-1-16,-1 4-1 16,-3-2-1-16,-3 0 0 15,-18 14 0-15,23-30-1 16,-20 14 0-16,-3 16 0 16,-7-26 0-16,-3 10-1 15,10 16 1-15,-34-25-1 16,13 18 0-16,-5 2 0 15,-2 9 0-15,-2 1 0 16,-2 7 1-16,0 8 1 16,1 4-1-16,6 6 1 0,0 0-1 15,10 5 2-15,2-3-1 16,10 3 1-16,5 0 0 16,8 2-1-1,6-7 1-15,5 0-1 16,4-4 1-16,3 0-1 0,2-5 1 15,1-3-1-15,1-9-1 16,0-2 0-16,0-2 0 16,-6-7-2-16,2 4-3 15,-28-2-17-15,35-17-14 16,-35 17 0-16,28-25-1 16,-20 7 0-16</inkml:trace>
  <inkml:trace contextRef="#ctx0" brushRef="#br0" timeOffset="25">7065 2655 82 0,'4'-18'37'0,"-4"18"-1"15,7-16 0-15,-7 16-29 16,0 0-2-16,12 23-1 16,-12 3-3-16,2 13 0 0,-2 7 1 15,3 10-1 1,-1 9 0-16,3 3-1 16,1-1 1-16,1 2-1 15,1-4 0-15,5-7 0 0,3-4-2 16,-8-12-2-16,15 6-14 15,-10-24-17-15,1-6-2 16,-14-18 0-16,24 4 1 16</inkml:trace>
  <inkml:trace contextRef="#ctx0" brushRef="#br0" timeOffset="26">7554 2978 62 0,'0'0'35'16,"0"0"-1"-16,0 0 0 16,-22 3-15-16,22-3-16 15,-32 11 1-15,14-1-2 16,-5 1-1-16,4 5 0 15,-4 1 0-15,4 1 0 16,3 1-1-16,4 1 1 16,3-1-1-16,5-1 0 15,6-1 0-15,5-1 1 16,-7-16-1-16,26 28 0 16,-8-17 0-16,3-1 1 15,4 1-1-15,1-3 0 0,-1 3 0 16,1 1 1-16,-3 1 0 15,-2 2 0-15,-5 1 0 16,-5 2-1-16,-6-2 1 16,-7 5 0-16,-5-4 0 15,7-17-1-15,-30 30 0 16,7-18 0-16,0-1 0 16,-1-2 0-16,-1-4 0 15,2-3 1-15,6-2-1 16,-1-2-1-16,18 2-2 15,-21-16-5-15,21 16-24 16,0 0-3-16,23-24-1 16,-14 8 0-16</inkml:trace>
  <inkml:trace contextRef="#ctx0" brushRef="#br0" timeOffset="27">7824 3155 73 0,'21'-7'36'16,"-4"-3"-1"-16,6 6 1 16,-23 4-27-16,46-9 0 0,-23 2-4 15,7 7-1-15,-2-3-2 16,2 1 1-16,-2-3-2 15,0 1 1 1,-3-4-1-16,0 1-1 0,-6-2 0 16,0-4 1-16,-3 1-1 15,-16 12 0-15,14-31 0 16,-14 13 0-16,-5 2 0 16,-7-1-1-16,-6-1 1 15,-7 4 0-15,-6 7-1 16,-4 5 0-16,-8 9 0 15,-1 6 1-15,-1 4 0 16,-1 8 0-16,4 5 0 0,5 5 1 16,7 0 0-16,10 4 0 15,10-1 0 1,11 4 1-16,10-3 1 16,8 1 0-16,8-6-1 0,6-6 1 15,2-3 0-15,6-6 0 16,-2-10-1-16,1-4 0 15,-1-7-1-15,-4-3-1 16,-3-2 1-16,-4-4-1 16,-2-1-3-16,-10-4-2 15,11 16-25-15,-24-19-9 16,-3 19-2-16,-2-30-1 16,-5 14 1-16</inkml:trace>
  <inkml:trace contextRef="#ctx0" brushRef="#br0" timeOffset="28">9535 2818 41 0,'0'0'33'0,"0"0"-1"16,0 0-2-16,-2-19-13 15,2 19-3-15,0 0-4 0,0 0-3 16,0 0-2-16,-16-11-2 16,16 11 0-16,-23-3-2 15,2 4 0-15,-3 5 0 16,-6 1 0-16,-6 1-1 16,-2 1 1-16,-1 4 0 15,0-1 0-15,4 0-1 16,5 0 1-16,9 1-1 15,5-3 1-15,16-10-1 0,-7 25 0 16,7-25 1 0,28 30-2-16,-5-13 2 15,7 1-1-15,9 3 0 16,5 0 0-16,3 2 0 0,1-4 0 16,1 2 0-16,-3 2 0 15,-2-2 0-15,-4 0 0 16,-10 4 1-16,-7-4-1 15,-5 4 0-15,-13-1 0 16,-8 1 1-16,-11-4 0 16,-11 2-1-16,-9 0 1 15,-8-6 0-15,-7 2 1 16,-4-6-1-16,0-8 2 16,4 2-2-16,3-5 1 15,8-4-1-15,9-5-1 16,10 0 1-16,19 7-2 15,-7-21-1-15,23 21-9 0,-16 0-26 16,39-21-1-16,-15 12 1 16,10 2-1-16</inkml:trace>
</inkml:ink>
</file>

<file path=ppt/ink/ink3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54:35.433"/>
    </inkml:context>
    <inkml:brush xml:id="br0">
      <inkml:brushProperty name="width" value="0.06667" units="cm"/>
      <inkml:brushProperty name="height" value="0.06667" units="cm"/>
      <inkml:brushProperty name="color" value="#002060"/>
      <inkml:brushProperty name="fitToCurve" value="1"/>
    </inkml:brush>
  </inkml:definitions>
  <inkml:trace contextRef="#ctx0" brushRef="#br0">639 48 14 0,'0'0'26'0,"0"0"-1"0,14-16 2 16,-14 16-10-16,0 0-1 15,-5-18-4-15,5 18-1 16,0 0-2-16,0 0-1 15,0 0-2-15,0 0-1 16,-28-15-1 0,28 15 0-16,-28 0-1 15,10 3 0-15,-8-1 0 16,-3 3-2-16,-6-1 1 0,0 3-1 16,-9 5 0-16,0-1-1 15,-2 1 1 1,-1 2-1-16,3 2-1 0,5 1 1 15,2 2 0-15,5-1 0 16,9-2-1-16,6 0 1 0,6-1 0 16,8 1 0-1,3-16 0-15,10 26 0 0,-10-26 0 16,32 20 0-16,-9-12-1 16,3 1 2-16,2-4-1 15,4 2 0-15,-2-1 0 16,3-1 1-16,1 4-1 0,1 0 0 15,-1 1 0-15,-4 1 1 16,1 1-1-16,-6 0 0 31,1 4 0-31,-6-2 0 16,-6 2 0-16,-14-16 0 0,10 30 0 16,-13-15 0-16,-8 1 0 15,-6 2 0-15,-6-4 0 16,-4 5 0-16,-4 0 0 15,-5-1 1-15,-1-6 0 16,-1 2 0-16,-1-7 0 16,2-3 1-16,2-6-1 15,0-2 1-15,3-8 1 16,4 3-2-16,1-5 2 16,6 2-2-16,2-4 1 0,19 16-1 0,-25-21-1 15,25 21 0-15,-12-19-1 16,12 19 1-16,0 0-3 15,7-16-2-15,14 27-25 16,-21-11-6-16,32 8-2 31,-32-8 0-31</inkml:trace>
</inkml:ink>
</file>

<file path=ppt/ink/ink3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54:35.434"/>
    </inkml:context>
    <inkml:brush xml:id="br0">
      <inkml:brushProperty name="width" value="0.06667" units="cm"/>
      <inkml:brushProperty name="height" value="0.06667" units="cm"/>
      <inkml:brushProperty name="color" value="#002060"/>
      <inkml:brushProperty name="fitToCurve" value="1"/>
    </inkml:brush>
  </inkml:definitions>
  <inkml:trace contextRef="#ctx0" brushRef="#br0">0 0 28 0,'0'0'28'0,"0"0"3"16,23 8-1-1,0 6-15-15,0-8-4 16,25 15 1-16,-6-9-3 0,26 14-3 16,5 2 0-1,16 7-2-15,10-3 0 16,14 8-2-16,1-2 1 16,6 4-2-16,3 4 0 0,0 3 1 15,-1-5-2-15,-3 5 1 16,-6-2-1-1,-7 2 1-15,-6 0-1 0,-3 0 0 0,-11-2 0 16,-5-6 1-16,-7-3-1 16,-7-6 0-16,-11-3 0 15,-6-4 0-15,-10-6-1 16,-10-10-3-16,2 10-17 16,-16-14-13-16,-16-5 1 0,17 0-2 15,-17 0 1 1</inkml:trace>
</inkml:ink>
</file>

<file path=ppt/ink/ink3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54:35.435"/>
    </inkml:context>
    <inkml:brush xml:id="br0">
      <inkml:brushProperty name="width" value="0.06667" units="cm"/>
      <inkml:brushProperty name="height" value="0.06667" units="cm"/>
      <inkml:brushProperty name="color" value="#002060"/>
      <inkml:brushProperty name="fitToCurve" value="1"/>
    </inkml:brush>
  </inkml:definitions>
  <inkml:trace contextRef="#ctx0" brushRef="#br0">0-4 36 0,'0'0'27'0,"0"0"0"16,18-2-5-16,13 15-5 15,8-12-4-15,30 19-3 16,8-8-1-16,29 16 0 0,10-4-4 15,23 11 0-15,9 0-2 16,17 7 0 0,-1 6-2-16,0 4 1 15,-8 6-2-15,-6 2 1 0,-13-1-1 16,-10 2 1-16,-18-1-1 16,-15-1 0-16,-19-4 0 15,-11-8-1-15,-15-9 0 16,-9-3 0-16,-11-8 1 15,-10-6-3-15,-3-4 0 16,-16-17-5-16,0 0-26 16,0 0 2-16,0 0-1 0,0 0 0 15</inkml:trace>
</inkml:ink>
</file>

<file path=ppt/ink/ink3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54:35.436"/>
    </inkml:context>
    <inkml:brush xml:id="br0">
      <inkml:brushProperty name="width" value="0.06667" units="cm"/>
      <inkml:brushProperty name="height" value="0.06667" units="cm"/>
      <inkml:brushProperty name="color" value="#002060"/>
      <inkml:brushProperty name="fitToCurve" value="1"/>
    </inkml:brush>
  </inkml:definitions>
  <inkml:trace contextRef="#ctx0" brushRef="#br0">0-1 1 0,'0'0'20'0,"40"3"0"15,-8-1-1 1,7 1-3-16,14 4 0 16,-1-8 1-16,22 11-4 0,0-10-3 15,25 14-2-15,-4-5-3 16,21 7 0 0,7-4-1-16,18 9-2 15,7-2 1-15,14 6-2 0,5 3 1 16,16 5 0-16,14-3 0 0,13 3-1 15,6 2 0-15,8 5 1 16,8-1-2-16,8 1 2 16,-3-3-2-16,-1 0 1 15,-12 1 0-15,-4 1 0 16,-7-6-1-16,-7 0 1 16,-18-1 0-16,-10-3-1 0,-12-2 1 15,-10-3-1-15,-11-5 0 16,-13-6 1-16,-20 2-2 15,-17-4 1-15,-15-4-2 16,-24-4-2-16,-5 13-16 16,-28-11-12-16,-23-5-1 31,-11 16 0-31,-12-11 0 16</inkml:trace>
</inkml:ink>
</file>

<file path=ppt/ink/ink3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54:35.437"/>
    </inkml:context>
    <inkml:brush xml:id="br0">
      <inkml:brushProperty name="width" value="0.06667" units="cm"/>
      <inkml:brushProperty name="height" value="0.06667" units="cm"/>
      <inkml:brushProperty name="color" value="#002060"/>
      <inkml:brushProperty name="fitToCurve" value="1"/>
    </inkml:brush>
  </inkml:definitions>
  <inkml:trace contextRef="#ctx0" brushRef="#br0">0 189 13 0,'0'0'27'0,"16"19"-1"15,0-8 3-15,9-2-13 16,-10-9-2-16,21 10-2 15,-17-13-3-15,18 6-2 16,-11-8-2-16,10 0 0 16,-5-6-3-16,3 2 0 15,-6-6 0 1,0 1-1-16,-3-4 0 16,-2 2-1-16,-9-1 0 0,-2-1 0 15,-10 1-1-15,-2-1 1 16,-6 3-1-16,-8-1 0 15,-1 0 0 1,-8 2 1-16,-4 4-1 0,-1 6 1 16,-2 4 0-16,-3 7 0 15,1 2 0-15,0 8 0 16,1 6 1-16,6 5 0 16,6 0 0-16,1 5 0 15,7-3 1-15,8 3-1 16,6-1 1-16,8 1-1 15,5-5 0-15,7 0 1 16,-2-5-1-16,9 0 1 0,0-4-1 16,3-2 0-16,-1-3 0 15,1-1 0-15,-3-3-2 16,-2-3 1-16,4-2-3 16,-9-10-4-16,12 12-16 15,-12-16-9-15,3 1-2 16,-3-8 1-16,2-5 0 15</inkml:trace>
  <inkml:trace contextRef="#ctx0" brushRef="#br0" timeOffset="1">771-403 46 0,'0'0'31'0,"0"0"1"16,0 0 0-16,-10 39-16 15,3-9-8-15,14 20-1 16,-11 1-2-16,8 16 1 0,-8-6-2 16,6 11 0-16,-2-7-1 15,2-1-2-15,1-9 1 16,-1-5-2-1,3-6-1-15,-1-9-1 0,5 0-3 16,-9-35-4-16,21 39-15 16,-21-39-10-16,21 14 0 15,-21-14 0-15,26-9 0 16</inkml:trace>
  <inkml:trace contextRef="#ctx0" brushRef="#br0" timeOffset="2">1194-5 46 0,'0'0'29'0,"-16"-14"1"16,0 10 0-16,16 4-21 15,-44 0-2-15,25 7-1 16,-11-3-1-16,9 5-1 15,-2-2-1-15,7 7-1 16,16-14 0-16,-19 28-1 16,17-13 1-16,9 5-1 15,3-3 1-15,8 1-2 16,3-1 1-16,4 4-1 16,1 0 2-16,-1-2-2 15,0 2-1-15,-6 2 2 16,-2-2-1-16,-6 0 0 15,-4 0 0-15,-7-3 0 0,-5-1 0 16,-6 1 0-16,-5-4 0 16,-1-4 0-16,-4-1 0 15,-2-2 0-15,0-5 0 16,2-2 0-16,1-2 0 16,5-2 0-16,15 4-1 15,-20-17-2-15,20 17-3 16,-5-19-14-16,5 19-12 15,12-21-1-15,-12 21 0 16,25-23 1-16</inkml:trace>
  <inkml:trace contextRef="#ctx0" brushRef="#br0" timeOffset="3">1477 200 53 0,'0'0'31'16,"27"-21"1"-16,-27 21 0 16,19-30-21-16,6 25-3 15,-11-11-3-15,12 9 0 16,-7-5-3-16,8 5 0 0,-4-4-1 15,3 2 1-15,-5 1-2 16,2-1 0-16,-2 2 1 16,-1-4-1-16,-4 1 1 15,-16 10-1-15,24-21 1 16,-24 21-1-16,11-23 0 16,-11 23 0-16,-4-28 0 15,4 28 0-15,-19-26 0 16,1 15 0-16,-3 2 0 0,-5 6 0 15,-4 3 0-15,-7 5 0 16,-2 8 0-16,-5 2 0 16,2 6 0-16,1 6 1 15,4 2 1-15,4 5 0 16,7-1 0-16,10 2 0 16,7-2 1-1,12 2 0-15,8-2 0 0,8-1-1 0,4-4-1 31,11-4 1-31,-1-3-1 16,4-5 1-16,-2-7-2 16,0-2 1-16,-3-5-1 15,-4-4 1-15,-3-3-2 0,-4-4 0 16,-2 4-3-16,-11-13-11 16,-8 18-21-16,12-16 0 15,-12 16-2-15,0 0 1 16</inkml:trace>
  <inkml:trace contextRef="#ctx0" brushRef="#br0" timeOffset="4">3519 33 16 0,'25'-3'25'0,"-7"-8"4"16,1 1-6-16,2 6-6 15,-17-11-3-15,13 13-1 16,-17 2-4-16,9-19-2 16,-16 3-1-16,7 16-1 15,-11-18-2-15,11 18 0 16,-30-16-1-16,9 13-1 0,-5-2 0 15,-4 6 0-15,-4 3 0 16,-1 3 0-16,0 2 0 16,2 3-1-16,1 2 1 15,7 4-1-15,6-1 1 16,7 2 0-16,8 1-1 16,11 1 1-16,9-2 0 15,10 0-1-15,8 0 2 16,12 4-2-16,5-2 1 15,5 4 0-15,0-3 0 16,-3 3 0-16,-5 1-2 16,-8 2 2-16,-10 4-1 15,-18-3 0-15,-15 3-1 0,-9 1 1 16,-15-3 0-16,-10 0 0 16,-5-2 0-16,-7-2 0 15,-1-5 0 1,1-5 1-16,7-8-1 0,1-1 1 15,10-5-1-15,4-4 1 16,8-6-1-16,19 8 1 16,-20-23-1-16,20 23 1 15,2-23-2-15,-2 23-1 16,20-10-3-16,-20 10-14 16,24-4-15-16,-8 11 0 15,5 11-1-15,-3-3 0 16</inkml:trace>
</inkml:ink>
</file>

<file path=ppt/ink/ink3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54:35.445"/>
    </inkml:context>
    <inkml:brush xml:id="br0">
      <inkml:brushProperty name="width" value="0.06667" units="cm"/>
      <inkml:brushProperty name="height" value="0.06667" units="cm"/>
      <inkml:brushProperty name="color" value="#002060"/>
      <inkml:brushProperty name="fitToCurve" value="1"/>
    </inkml:brush>
  </inkml:definitions>
  <inkml:trace contextRef="#ctx0" brushRef="#br0">-2653 1470 49 0,'0'0'33'16,"-7"-25"-2"-16,7 25 3 16,-23-31-21-16,23 31-5 0,-30-21 0 15,30 21-3-15,-35-16-1 16,18 10-1-16,-6 1-1 16,5 5 0-16,-5 0-1 15,2 5 0-15,0 4 0 16,3 7-1-16,1 3 0 15,4 4 1-15,3 3-1 16,5 4 0-16,3 7 1 16,4 0 1-16,3 1-1 15,2-1 0-15,3 2 0 0,1-1 0 16,-2-1 0-16,1 0-1 16,-3-4 0-16,-1-3-2 15,-1 3 1-15,-5-4-2 16,0 0 0-16,-7-8-3 15,9 9-5-15,-22-19-15 16,13 8-8-16,7-19 0 0,-24 21 1 16</inkml:trace>
  <inkml:trace contextRef="#ctx0" brushRef="#br0" timeOffset="1">-3096 1892 35 0,'0'0'29'16,"0"0"3"-16,10-21-1 15,1 4-12-15,13 18-6 16,-10-16-2-16,22 13-3 16,-8-7-4-16,14 6 0 15,-5-3-3 1,5-1-2-16,9 13-20 15,-5-10-11-15,-5 2-2 16,-1-1 0-16,-5-2 0 16</inkml:trace>
  <inkml:trace contextRef="#ctx0" brushRef="#br0" timeOffset="2">-3308 1303 52 0,'0'0'29'0,"0"0"-1"31,0 0 0-31,0 0-24 16,0 0-14-16,25 14-17 16,-7 5-1-16,-18-19 0 15,38 32-1-15</inkml:trace>
  <inkml:trace contextRef="#ctx0" brushRef="#br0" timeOffset="3">-3276 1640 63 0,'0'0'34'0,"0"0"-2"0,0 0 2 16,5 16-21-16,-5-16-6 15,-3 36-1-15,-1-13-3 16,4 10 0-16,-1-1-2 16,2 5 1-16,-2 0-2 15,-1-1 1-15,2-2-1 16,0-3-1-16,2-1 0 16,-4-5-2-16,5-1-2 15,-3-24-9 1,-1 16-20-16,1-16 1 0,0 0-1 0,1-18 0 15</inkml:trace>
  <inkml:trace contextRef="#ctx0" brushRef="#br0" timeOffset="4">-1292 1667 50 0,'0'0'32'0,"-5"25"0"16,5-25 0-16,9 40-19 16,-9-40-5-16,3 38-1 15,-3-17-3 1,4 7-1-16,-4-1-2 0,1-1 1 0,-1 0-2 16,2-1 0-16,0-3-1 15,-2-4-2-15,7 3-3 16,-7-21-7-16,0 0-18 0,7 17-1 15,-7-17 0-15,0 0 0 16</inkml:trace>
  <inkml:trace contextRef="#ctx0" brushRef="#br0" timeOffset="5">-1327 1410 54 0,'23'-11'29'0,"-23"11"0"0,19 11-3 32,-19-11-26-32,23 30-11 15,-5-11-16-15,-1-3-1 16,11 5 0-16,-7-6 0 15</inkml:trace>
  <inkml:trace contextRef="#ctx0" brushRef="#br0" timeOffset="6">-686 1511 61 0,'0'0'33'0,"-20"-10"-2"15,20 10 2 1,-24 16-25-16,22 8-2 0,-5 1-1 16,9 10-2-16,-4 0 0 15,5 5-1-15,1 2 1 16,5 2-2-16,-1-4-1 0,3-2 1 15,-2-4-1-15,1-3 1 16,1-5-2-16,-1-6 1 16,-10-20 0-16,20 19 0 15,-20-19 0-15,0 0-1 16,0 0 1-16,9-21-1 16,-13 5 0-16,-6-5 1 15,-3 2-1 1,-6 0 0-16,-1 1 1 15,-2 2-1-15,-1 6 1 16,-5 3-1-16,-1 7 1 16,-1 3 0-16,4 6 0 15,0 5 0-15,1 7 0 0,4 0 1 16,1 5-1-16,8 1 0 16,3-1 1-16,8-2-1 15,4-1 1-15,8-2 0 16,6-9 1-16,8-1-1 15,3-7 0-15,7-6 0 16,4-3 0-16,2-3 0 16,-1-4-1-16,-1-2 0 0,-2 4-2 15,-9-6-3-15,9 12-23 16,-14-6-5-16,-6 3-1 16,-17 7 0-16</inkml:trace>
  <inkml:trace contextRef="#ctx0" brushRef="#br0" timeOffset="7">146 869 20 0,'14'-19'30'16,"-14"19"1"-1,0 0-1-15,0-16-10 0,0 16-4 0,0 0-5 16,0 0-3 0,-33 21-3-16,15 0-2 15,-10-2-1-15,-4 11-1 0,-10 7 0 16,-2 6 0-1,-9 5 0-15,2 1 0 0,-2 0 0 16,4-2 0-16,2-2 0 16,8-3 0-1,7-12 0-15,8-4-1 0,8-6 0 16,16-20 0-16,-11 19-1 16,11-19 1-16,0 0-2 15,16-5-3-15,0 8-8 0,-16-3-20 16,21-17 0-1,-21 17 0-15,21-25 0 16</inkml:trace>
  <inkml:trace contextRef="#ctx0" brushRef="#br0" timeOffset="8">83 1798 50 0,'-16'-5'32'0,"16"5"-1"16,-19-10 2-16,19 10-19 16,0 0-4-16,19-11-3 0,-1 4-3 15,10 4-2-15,3-1 0 16,6 4-1-16,6-2-2 15,-3-1-4-15,15 13-11 16,-13-11-16-16,2 2-1 16,-4-2 1-16,-3-1-2 0</inkml:trace>
  <inkml:trace contextRef="#ctx0" brushRef="#br0" timeOffset="9">271 1571 34 0,'2'-16'31'0,"-2"16"0"0,-2-23 1 15,2 23-13 1,0 0-6-16,0 0-3 15,0 0-3-15,-7 35-3 16,0-14 0-16,5 7-3 16,-3 4 2-16,0 3-3 0,1 0 2 15,-1 3-1-15,1 1-1 16,3-2 0-16,1-4 0 16,3 0 1-16,3-1-2 15,1-6 1-15,3-3 0 16,6-6 0-16,-16-17-1 15,30 21 1-15,-9-17-2 16,-3-8-1-16,6 9-5 16,-24-5-14-16,25-19-11 15,-25 19 0-15,16-23-1 0,-16 23 2 16</inkml:trace>
  <inkml:trace contextRef="#ctx0" brushRef="#br0" timeOffset="10">472 855 16 0,'0'0'28'0,"0"0"3"15,0 0 0-15,0 0-10 16,0 0-2-16,0 0-5 0,0 40-5 16,-9-22-2-16,9 13-3 15,-5-1-1 1,3 8-1-16,-3-1-1 16,1 5 0-16,1-2-1 0,1-3 1 15,2 2-2-15,0-8-1 16,5 4-4-16,-10-17-13 15,8 6-13-15,1-8-2 16,3 0 1-16,-7-16-1 16</inkml:trace>
  <inkml:trace contextRef="#ctx0" brushRef="#br0" timeOffset="11">671 1557 53 0,'0'0'34'16,"0"0"-3"-16,0 0 2 0,0 0-16 16,-2 16-12-16,2-16 1 15,2 40-3-15,-2-14-1 16,3 9 0-16,-3 4 0 15,0 4-1-15,2-1-1 16,0 4 0-16,0-6 0 16,-1-3 0-16,3-4-1 15,1-5 1 1,2-9 0-16,-2-3-1 16,-5-16 1-16,0 0-1 15,23-2 1-15,-23 2 0 16,20-28 0-16,-10 2-1 15,1 0 1-15,3-2 0 16,-2-4 0-16,4 6 0 0,-2 0 0 16,2 5 0-16,-2 3 0 0,2 8 0 15,-16 10 1 1,26-5-1-16,-26 5 0 0,21 17 0 16,-12 1 1-16,-3 1-1 15,-3 4 0-15,1 1 0 16,-4 4 0-16,0-3 0 15,1 1-1-15,-2-5-2 0,6 7-3 16,-5-28-15-16,-2 21-12 16,2-21 1-16,0 0-1 31,23 2 0-31</inkml:trace>
  <inkml:trace contextRef="#ctx0" brushRef="#br0" timeOffset="12">1106 1896 57 0,'19'0'33'16,"-19"0"-1"-16,18-5 1 15,-8-11-18-15,11 15-7 16,-21 1-1-16,35-20-2 15,-15 6-2-15,3 6-1 0,-6-6 1 16,3 3-2-16,-20 11 0 16,26-19 0-16,-26 19 0 15,16-19-1-15,-16 19 1 16,2-18-1-16,-2 18 1 16,-9-17-1-16,9 17 0 15,-23-18 0-15,7 13 0 16,-1 1 0-16,-5 3 0 15,0 4 0-15,-3 4 0 16,0 4 0-16,1 6 1 16,3 4-1-16,1 2 1 15,6 7 1-15,3-1-2 16,6 3 2-16,5-1-1 0,5 3 0 16,4-8 0-16,5 0-1 15,2-3 1-15,4-6-1 16,1-3 0-16,2-5-1 15,1-3-1-15,-3-8-1 16,6 4-2-16,-10-17-5 16,19 10-23-16,-19-11-3 15,6 2 0-15,-7-5 1 16</inkml:trace>
  <inkml:trace contextRef="#ctx0" brushRef="#br0" timeOffset="13">1498 1830 70 0,'9'16'32'16,"-9"-16"0"-16,-4 26 1 0,4-26-25 16,-10 35-1-16,5-16-3 15,6 4 0-15,1 0-2 16,7-1 0-16,-4-6-1 15,8 0 0-15,-13-16 0 16,21 19-1-16,-21-19 1 16,28-2-1-16,-28 2 1 15,32-21-1-15,-15 4 0 16,2-1 0-16,3-1 0 0,-3 0 0 16,0 3 0-16,1 0 0 15,-20 16 0 1,28-15 1-16,-28 15-1 15,17 1 1-15,-17-1 0 0,11 20-1 16,-11-20 1-16,5 31 0 16,-1-12-1-16,-1 1 0 15,1-1 0 1,-4-19-3-16,16 35-22 0,-16-35-9 0,0 0-1 16,0 0 0-16,0 0-1 15</inkml:trace>
  <inkml:trace contextRef="#ctx0" brushRef="#br0" timeOffset="14">3162 1520 54 0,'0'0'31'15,"0"0"-1"-15,0 0-6 16,-4-17-10-16,4 17-2 16,0 0-4-16,0 0-2 15,0 0-1-15,0 0-1 16,-16-6 0-16,16 6-2 0,-19-1 1 16,19 1-1-16,-28 5-1 15,10 0 1-15,-3-1-1 16,-2 4 0-16,0 1-1 31,2 3 1-31,2-1 0 0,3 3-1 16,16-14 2-16,-23 26-3 15,20-10 3-15,3 0-2 16,7-1 1-16,3 1 0 16,6-2 0-16,3 2 0 15,4-2-2-15,5 0 2 16,1-2-1-16,1 0 0 15,-1 1 0-15,3 2 0 16,-2 1 0-16,-3 0 0 16,-5 1 0-16,-6 3 0 15,-3-1-1-15,-8 0 1 16,-7 0-1-16,-10 1 1 0,-4-5 0 16,-7-1 0-16,-5 0 0 15,-4-3 0-15,-5-2 0 16,0-4 1-16,2-2 0 15,2-1 0-15,-1-5 0 16,9-1 0-16,3-3 0 0,6 2 0 16,16 5-1-1,0 0 0-15,-6-21-2 16,6 21-3-16,34-7-27 0,-34 7-4 16,37-4 0-16,-21 4-1 15</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8:45:04.79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1281A59-2B53-4061-BEFB-D37F0D0C6684}" emma:medium="tactile" emma:mode="ink">
          <msink:context xmlns:msink="http://schemas.microsoft.com/ink/2010/main" type="writingRegion" rotatedBoundingBox="14708,7926 18184,7848 18228,9812 14752,9890"/>
        </emma:interpretation>
      </emma:emma>
    </inkml:annotationXML>
    <inkml:traceGroup>
      <inkml:annotationXML>
        <emma:emma xmlns:emma="http://www.w3.org/2003/04/emma" version="1.0">
          <emma:interpretation id="{0C6ACAD7-C2A9-4FB2-A9D8-F334BB3EAF0E}" emma:medium="tactile" emma:mode="ink">
            <msink:context xmlns:msink="http://schemas.microsoft.com/ink/2010/main" type="paragraph" rotatedBoundingBox="14708,7926 17020,7874 17038,8637 14725,8689" alignmentLevel="1"/>
          </emma:interpretation>
        </emma:emma>
      </inkml:annotationXML>
      <inkml:traceGroup>
        <inkml:annotationXML>
          <emma:emma xmlns:emma="http://www.w3.org/2003/04/emma" version="1.0">
            <emma:interpretation id="{F81C2DCA-1B07-46DE-B351-B0910260FB91}" emma:medium="tactile" emma:mode="ink">
              <msink:context xmlns:msink="http://schemas.microsoft.com/ink/2010/main" type="inkBullet" rotatedBoundingBox="15936,7899 16275,7891 16282,8164 15942,8172"/>
            </emma:interpretation>
          </emma:emma>
        </inkml:annotationXML>
        <inkml:trace contextRef="#ctx0" brushRef="#br0">601 789 33 0,'0'0'25'0,"0"0"-2"15,0 0-4-15,0 0-4 16,0 0-1-16,18 21-4 15,-18-21-1 1,19 21-2-16,-19-21-1 0,29 35-1 16,-12-17-1-16,6 6-1 0,0-5 0 15,4 4-2-15,-3-4 0 16,3 2 1 0,-3-5-2-16,1-2 1 15,-6-4-1-15,1 1 0 16,-4-4 0-16,-16-7 0 15,19 7 0-15,-19-7-1 0,0 0-3 16,0 0-5-16,16 0-19 16,-16 0-4-16,0 0-1 15,0 0 0-15</inkml:trace>
      </inkml:traceGroup>
      <inkml:traceGroup>
        <inkml:annotationXML>
          <emma:emma xmlns:emma="http://www.w3.org/2003/04/emma" version="1.0">
            <emma:interpretation id="{DC27CC87-55D9-4122-8BBB-DA11A4CD52BA}" emma:medium="tactile" emma:mode="ink">
              <msink:context xmlns:msink="http://schemas.microsoft.com/ink/2010/main" type="line" rotatedBoundingBox="14708,7931 17020,7878 17038,8637 14725,8689"/>
            </emma:interpretation>
          </emma:emma>
        </inkml:annotationXML>
        <inkml:traceGroup>
          <inkml:annotationXML>
            <emma:emma xmlns:emma="http://www.w3.org/2003/04/emma" version="1.0">
              <emma:interpretation id="{30AA1F3B-C6A7-497B-A302-95ED9AA717B9}" emma:medium="tactile" emma:mode="ink">
                <msink:context xmlns:msink="http://schemas.microsoft.com/ink/2010/main" type="inkWord" rotatedBoundingBox="14708,7931 15426,7915 15441,8608 14724,8624"/>
              </emma:interpretation>
            </emma:emma>
          </inkml:annotationXML>
          <inkml:trace contextRef="#ctx0" brushRef="#br0" timeOffset="-1076.3787">-611 1505 26 0,'0'0'20'0,"0"0"-1"15,0 0-2-15,0 0-1 0,0 0-3 16,23-4-1-16,-23 4-2 16,19 0-2-16,-19 0 0 15,32 2-2-15,-14-6 0 16,10 8-2-16,-5-6-1 15,9 6 0-15,-5-4-2 16,1 0 0-16,-3 0 0 16,0 3-1-16,-4-5 1 0,-1 2-2 15,-2 0 1-15,-18 0-2 16,28-3-2-16,-28 3-10 16,14-18-17-16,-14 18-1 15,14-19 0-15,-14 19-1 16</inkml:trace>
          <inkml:trace contextRef="#ctx0" brushRef="#br0" timeOffset="-1615.8291">91 805 11 0,'0'0'20'0,"0"0"-3"16,0 0-2-1,0 0-1-15,0 0-2 0,0 0-1 16,0 0-1-16,0 0-2 16,0 0 0-16,0 0 0 15,-14 23-3-15,14-23 0 0,-21 23-1 16,6-7 0-16,3 3-2 16,-6 0 1-16,4 5-1 15,-7-4-1-15,3 4 1 16,-3 1 0-16,3-1-1 0,-5-1 1 15,4 1-1-15,-3-3 0 16,4 0 1-16,3-1-1 16,15-20 0-1,-29 24 0-15,29-24 0 0,-16 16-1 16,16-16 1-16,0 0-1 16,0 0 0-16,0 0 0 15,0 0 1-15,-16 5-1 16,16-5 0-16,0 0 0 0,0 0 0 15,0 0-2-15,0 0-2 16,0 0-4-16,0 0-14 16,0 0-10-16,0 0 0 15,0 0 0-15,0 0 0 32</inkml:trace>
        </inkml:traceGroup>
        <inkml:traceGroup>
          <inkml:annotationXML>
            <emma:emma xmlns:emma="http://www.w3.org/2003/04/emma" version="1.0">
              <emma:interpretation id="{AB4BF49F-DCEA-4B48-9690-54B2BCE44576}" emma:medium="tactile" emma:mode="ink">
                <msink:context xmlns:msink="http://schemas.microsoft.com/ink/2010/main" type="inkWord" rotatedBoundingBox="16518,8042 17024,8030 17038,8637 16532,8648"/>
              </emma:interpretation>
            </emma:emma>
          </inkml:annotationXML>
          <inkml:trace contextRef="#ctx0" brushRef="#br0" timeOffset="755.4598">1402 969 22 0,'0'0'29'15,"-7"27"1"-15,0-5 1 16,-2 10-12-16,-11-11-7 15,15 19-1 1,-13-7-3-16,8 14-2 0,-9-5-1 0,6 6-2 16,-6-3-1-16,5 1 1 15,-4-6-2-15,6-4 0 16,-1-8 0-16,5-5-1 16,8-23 1-16,-13 25-1 15,13-25 0-15,0 0 0 16,7-20 1-16,2-1-1 15,2-7 0-15,3-5 0 16,2-7 0-16,-1-9 0 16,3-2 0-1,0-1 0-15,-2-2 0 0,1 1-1 0,-3 8 2 16,0 1-2-16,-3 9 2 16,1 7-1-16,-1 7 0 15,-11 21 0-15,19-23 1 16,-19 23 0-16,18 2-1 31,-18-2 1-31,23 25-1 16,-11-4 1-16,1 7-1 0,4 10 1 15,-1 0-1-15,0 11 1 16,2 2-1-16,-1 0 1 16,1 1-1-16,-2-1 0 15,-1-4 0-15,3-7 0 16,0-6 0-16,-4-8 0 15,0-5 0-15,-14-21-1 0,21 26-1 16,-21-26-2-16,0 0-3 0,0 0-5 16,0 0-17-16,-18-23-5 15,18 23 0-15,-35-26 1 16</inkml:trace>
          <inkml:trace contextRef="#ctx0" brushRef="#br0" timeOffset="1044.2278">1287 1256 45 0,'0'0'31'0,"0"0"0"0,20-12 1 15,-1 17-21-15,-19-5-2 16,35-2-1-16,-15 1-2 15,8 6-1-15,-4-3-3 16,6 5 0-16,-5-4-1 16,0 4-1-1,-2 2-1-15,-7-6-5 0,10 13-13 16,-26-16-14-16,21 12 0 0,-21-12 0 31,0 0 0-31</inkml:trace>
        </inkml:traceGroup>
      </inkml:traceGroup>
    </inkml:traceGroup>
    <inkml:traceGroup>
      <inkml:annotationXML>
        <emma:emma xmlns:emma="http://www.w3.org/2003/04/emma" version="1.0">
          <emma:interpretation id="{3AD34DD9-9FDA-4715-9C25-6C98C0836308}" emma:medium="tactile" emma:mode="ink">
            <msink:context xmlns:msink="http://schemas.microsoft.com/ink/2010/main" type="paragraph" rotatedBoundingBox="15870,8963 18145,8760 18228,9682 15953,9885" alignmentLevel="2"/>
          </emma:interpretation>
        </emma:emma>
      </inkml:annotationXML>
      <inkml:traceGroup>
        <inkml:annotationXML>
          <emma:emma xmlns:emma="http://www.w3.org/2003/04/emma" version="1.0">
            <emma:interpretation id="{10E87C79-7E9F-4986-8CE0-ACC515D1F3BA}" emma:medium="tactile" emma:mode="ink">
              <msink:context xmlns:msink="http://schemas.microsoft.com/ink/2010/main" type="line" rotatedBoundingBox="15870,8963 18145,8760 18228,9682 15953,9885"/>
            </emma:interpretation>
          </emma:emma>
        </inkml:annotationXML>
        <inkml:traceGroup>
          <inkml:annotationXML>
            <emma:emma xmlns:emma="http://www.w3.org/2003/04/emma" version="1.0">
              <emma:interpretation id="{44663770-8555-49B0-AA87-2AA6C96FA59E}" emma:medium="tactile" emma:mode="ink">
                <msink:context xmlns:msink="http://schemas.microsoft.com/ink/2010/main" type="inkWord" rotatedBoundingBox="15870,8963 18145,8760 18228,9682 15953,9885"/>
              </emma:interpretation>
            </emma:emma>
          </inkml:annotationXML>
          <inkml:trace contextRef="#ctx0" brushRef="#br0" timeOffset="11917.7203">776 2349 25 0,'0'0'25'16,"0"0"2"-16,3-16-10 15,-3 16-4-15,0 0-1 16,-3 28-2-16,-9-12-2 16,6 12-1-16,-10-5-2 15,6 14-1-15,-10-2 0 0,6 5 0 16,-5-4-2-16,5 3 0 16,-2-9 0-16,4-2-1 15,1-7 0-15,6-4-1 16,5-17 0-16,-7 18 1 15,7-18-1-15,0 0 0 16,0 0 0-16,0 0 0 16,5-20-1-16,-5 20 1 15,11-31 0-15,-4 6-1 0,3 3 0 16,1-12 0-16,5 3 0 16,-2-7-1-16,3-3 1 15,-1 1 0-15,2 5-1 16,-2 2 1-16,0 3 1 0,-4 4 0 15,2 5 0-15,-14 21 0 32,18-21 1-32,-18 21 0 15,0 0 0-15,21 5 1 0,-21-5-1 16,12 26 1-16,-6-3 0 16,2 5-1-16,-1 2 1 15,4 8-1-15,-4 1 0 16,2-1-1-16,0 3 1 15,-1-3-1-15,1-5 0 16,0-3 0-16,-2-6 0 16,0-4-1-16,0-3 0 15,-7-17-1-15,11 25-2 0,-11-25-3 16,0 0-6 0,0 0-13-16,0 0-5 0,0 0-1 15,-16 10 1-15</inkml:trace>
          <inkml:trace contextRef="#ctx0" brushRef="#br0" timeOffset="12200.9312">633 2594 15 0,'0'0'28'0,"0"0"-1"16,0 0 2-16,0 0-11 16,32-7-6-16,-32 7-3 15,28-2-1-15,-28 2-2 16,37 0-2-16,-17-3-1 16,2 3-3-1,3 3-2-15,-6-8-7 0,6 1-21 16,2 3-1-16,-3-10 1 15,4 6-1-15</inkml:trace>
          <inkml:trace contextRef="#ctx0" brushRef="#br0" timeOffset="13276.0874">1476 2503 32 0,'0'0'29'0,"0"0"1"16,-18 11-8-16,18-11-6 16,0 0-2-16,0 0-3 15,18-4-2-15,-18 4-3 16,26-9-2-16,-8 4-1 15,6 2-1-15,1-4-1 16,2 5 0-16,1 0-1 0,-4-1-2 16,3 10-4-16,-27-7-9 15,30-11-18-15,-30 11 1 16,21 5-1-16,-21-5 0 31</inkml:trace>
          <inkml:trace contextRef="#ctx0" brushRef="#br0" timeOffset="12931.5016">1500 1963 23 0,'-3'-21'23'0,"3"21"-2"0,0 0-2 15,0 0-2-15,0 0-3 16,0-16 0-16,0 16-2 16,0 0-2-16,14 16-2 0,-14-16-1 0,11 15-2 15,-11-15 0-15,15 32-2 16,-6-16-1-16,4 6-1 15,-1 1 0-15,0-2 0 32,1 2-1-32,-1-6 0 0,0-1 0 15,-12-16 0-15,23 26-2 16,-23-26-1-16,23 20-3 16,-23-20-6-16,18 1-18 15,-18-1-3-15,0 0-1 16,0 0 2-16</inkml:trace>
          <inkml:trace contextRef="#ctx0" brushRef="#br0" timeOffset="14119.653">1971 1742 33 0,'0'0'28'15,"-7"-16"-7"-15,7 16-2 16,0 0-3-16,9 23-1 16,-9-23-4-16,14 33-2 15,-9-17-3-15,15 10 0 16,-4-5-2-16,6 5-2 16,0-5 1-16,2 0-2 15,-1-10 0-15,0 6-1 0,-2-6 2 16,-2-2-2-16,-3-2-1 15,-16-7 0 1,23 14-2-16,-23-14-8 0,0 0-21 16,0 0 0-16,0 0-1 15,0 0 1-15</inkml:trace>
          <inkml:trace contextRef="#ctx0" brushRef="#br0" timeOffset="14587.7529">2392 2232 34 0,'0'0'30'16,"3"17"1"-16,-1 2-10 15,-2-19-4-15,-2 30-2 16,2-30-3-16,-3 40-3 16,-4-20-2-16,10 8-2 15,-6-7-1-15,5 7-2 16,-2-7 0-16,0-2-1 0,0-3 0 16,0-1-1-16,0-15-1 15,1 16-3-15,-1-16-7 16,0 0-18-16,0 0-5 15,9-23 0-15,-3 6 0 32</inkml:trace>
          <inkml:trace contextRef="#ctx0" brushRef="#br0" timeOffset="14790.1433">2441 1913 56 0,'0'0'29'15,"0"0"-1"-15,0 0-2 16,0 0-27 0,0 0-19-16,18 32-7 15,-18-32-2-15,17 21 1 16</inkml:trace>
          <inkml:trace contextRef="#ctx0" brushRef="#br0" timeOffset="15565.1975">2769 2016 56 0,'-4'18'31'16,"8"8"1"-16,-4 0-1 16,-4-1-26-1,11 11 0-15,0 1-2 16,6 5 1-16,-5-2-2 15,3-3-1-15,1-2 0 0,1 0-1 16,-3 0 0-16,1-7 0 16,-6-7 0-16,2-1-1 15,-7-20 1-15,9 22-1 16,-9-22 1-16,0 0 0 16,0 0-1-16,0 0 1 0,7-17 0 15,-7 17-1-15,-4-28 1 16,-3 12 0-16,2 0-1 15,-6 1 1 1,1-1-1-16,-6 0 1 16,16 16 0-16,-32-23 0 15,15 13 0-15,-1 4 0 16,-1 5 0-16,1-1 0 0,1 7 0 0,1 6 1 16,-4-1 0-16,5 6 0 15,-3 0 0-15,6 3 1 16,-2-1 0-16,5 6 0 15,2-6 0-15,7 3-1 16,0-21 1-16,8 31-1 16,-8-31 0-16,27 23 1 0,-10-16-2 15,5 0 1-15,-1-5-1 16,2-1 1-16,3 1-1 31,-5-4 0-31,2 1 0 16,-2-3 0-16,-1 2 0 15,-3-1 0-15,-17 3-1 0,28-4 1 16,-28 4 0-16,16-1 0 0,-16 1 0 16,0 0 0-16,0 0 0 15,0 0 0-15,0 0-1 16,0 0 0-16,0 0-4 16,0 0-14-16,0 0-14 15,0 0-1-15,-19-9 1 16,19 9-1-16</inkml:trace>
        </inkml:traceGroup>
      </inkml:traceGroup>
    </inkml:traceGroup>
  </inkml:traceGroup>
</inkml:ink>
</file>

<file path=ppt/ink/ink4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54:35.460"/>
    </inkml:context>
    <inkml:brush xml:id="br0">
      <inkml:brushProperty name="width" value="0.06667" units="cm"/>
      <inkml:brushProperty name="height" value="0.06667" units="cm"/>
      <inkml:brushProperty name="color" value="#002060"/>
      <inkml:brushProperty name="fitToCurve" value="1"/>
    </inkml:brush>
  </inkml:definitions>
  <inkml:trace contextRef="#ctx0" brushRef="#br0">-280 720 27 0,'0'0'29'15,"0"0"1"-15,0 0 0 16,0 0-12-16,0 0-5 16,0-16-3-16,0 16-1 0,0 0-3 15,0 0-1-15,-17 4-1 16,17-4 0-16,-20 5-1 16,20-5 0-16,-38 12-1 15,9-1 0-15,-9 1-1 31,-10 6 0-31,-12 1 0 16,-10 2 0-16,-11 7-1 16,-7 5 1-16,-11-3-1 15,-8 7 0-15,-6-1 0 0,-5 3 0 16,-7-1 0-16,0 3 1 16,-3-5-1-16,5-2 0 15,6-1 1-15,15-7-1 16,9-5 1-16,15-5 1 0,17-9-1 15,15 0 0-15,13-7-1 16,10 0 1 0,7-4-1-16,16 4 1 15,-16-5-1-15,16 5-1 0,0 0 1 0,0 0 0 16,0 0-1-16,23 5-1 16,-7 4-3-16,-16-9-13 15,30 5-17-15,-30-5-1 16,31 16-1-16,-31-16 0 15</inkml:trace>
</inkml:ink>
</file>

<file path=ppt/ink/ink4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54:35.461"/>
    </inkml:context>
    <inkml:brush xml:id="br0">
      <inkml:brushProperty name="width" value="0.06667" units="cm"/>
      <inkml:brushProperty name="height" value="0.06667" units="cm"/>
      <inkml:brushProperty name="color" value="#002060"/>
      <inkml:brushProperty name="fitToCurve" value="1"/>
    </inkml:brush>
  </inkml:definitions>
  <inkml:trace contextRef="#ctx0" brushRef="#br0">0 16 11 0,'0'0'10'0,"0"0"-1"16,16-11 0-16,-16 11-2 15,0 0 0-15,21-7 0 16,-21 7 1-16,27-1 0 15,-3 2 0-15,3-6 0 16,17 10 1-16,7-6 0 0,21 9-2 16,6-8 0-16,18 11-1 15,10-9-1-15,19 12-1 16,5-6-1-16,15 8 0 16,4-2-1-16,10 5 0 15,4 1 0-15,8 6-1 16,2 2 0-16,6 5 1 15,4-1-1-15,2 5-1 16,-4-2 1-16,-3 0-1 0,-7-2 0 16,-4 2 1-16,-3-4-1 15,-4-1 0 1,-8 0 1-16,-3-2-1 16,-1 5 1-16,2-1-1 0,1 1 1 15,4 2-1-15,2 0 1 16,1 0 0-16,-1 0-1 15,1-2 0-15,-3-5 0 16,-2-1 0-16,-1-5 0 0,-3-1 0 16,-8-1 0-16,-4-3 0 31,-3 1 0-31,-7-3 0 16,0 5-1-16,-4 1 1 0,-5 0 0 15,-4 0 0-15,-5 0 0 16,-1 1-1-16,-1 5 1 15,1 1 0-15,-6 1 0 16,2 3 0-16,-2 1 0 16,2-1 0-16,1 3 0 15,-1 0 0-15,-2-7 0 0,0 1 0 16,0-2 0-16,-1-5 0 16,-4 1 1-16,-2-2 0 0,-7-1 0 15,-6-1 0-15,-4-3 0 31,-8-1 0-31,-10-1-1 16,-7-1 1-16,-7-3-2 16,-15-6-5-16,-4 3-24 15,-27-7-2-15,0 0 0 16,0 0-1-16</inkml:trace>
</inkml:ink>
</file>

<file path=ppt/ink/ink4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54:35.472"/>
    </inkml:context>
    <inkml:brush xml:id="br0">
      <inkml:brushProperty name="width" value="0.06667" units="cm"/>
      <inkml:brushProperty name="height" value="0.06667" units="cm"/>
      <inkml:brushProperty name="color" value="#002060"/>
      <inkml:brushProperty name="fitToCurve" value="1"/>
    </inkml:brush>
  </inkml:definitions>
  <inkml:trace contextRef="#ctx0" brushRef="#br0">2546 2254 43 0,'0'0'28'0,"-32"22"2"15,9-8-1-15,2 14-19 16,-20-14 0-16,10 21 0 16,-22-8-4-16,7 15 1 15,-17-9-2-15,3 14 0 16,-12-5 0-16,1 9-2 0,-11-2 0 15,-3 3 0-15,-3-1-1 16,5-2-1-16,-1-5 1 16,10-2-1-16,5-5 0 15,15-9 0-15,8-11 0 16,18-3 0-16,8-8-1 16,20-6 0-16,0 0 0 15,0 0-1-15,9-16-2 16,-9 16-4-16,34-14-22 15,-34 14-6-15,30-9 0 16,-30 9-1-16</inkml:trace>
  <inkml:trace contextRef="#ctx0" brushRef="#br0" timeOffset="1">345 3117 72 0,'-3'-25'31'15,"3"25"0"-15,0 0 0 16,0 0-30-16,0 0-2 15,0 0-3-15,0 0-15 16,26 25-12-16,-1-8 1 16,-1-1-1-16,10 1 0 15</inkml:trace>
  <inkml:trace contextRef="#ctx0" brushRef="#br0" timeOffset="2">287 3525 60 0,'2'-16'33'15,"-2"16"0"-15,0-16 0 16,0 16-23-16,0 0-2 16,0 0-1-16,0 0-2 15,5 28-1-15,-5-28-1 16,4 39 0-16,-4-11-2 0,3 3 1 15,-1 1-2-15,1-1 1 16,-3 1 0-16,2-3-1 16,-2 1 0-16,-2-9-3 15,6 2 0-15,-4-23-9 16,0 0-22-16,0 0-2 16,0 0 1-16,0 0-1 15</inkml:trace>
  <inkml:trace contextRef="#ctx0" brushRef="#br0" timeOffset="3">1995 3033 75 0,'0'0'29'0,"0"0"0"0,0 0-10 32,1 26-20-32,10 2-6 15,-4-2-19-15,5-3-2 16,9 3-1-16,-1-7-1 15</inkml:trace>
  <inkml:trace contextRef="#ctx0" brushRef="#br0" timeOffset="4">2014 3407 36 0,'3'-17'30'0,"1"-1"-1"15,-4 18-6-15,5-16-4 16,4 32-3-16,-9-16-4 0,-7 28-3 16,-4-5-4-16,11 14-1 15,-8 0-1-15,6 6-1 16,-3-1 0-16,5 2-1 16,-2-5 0-16,4-1 0 15,-1-6 0-15,1-6-2 16,3-3-1-16,-5-23-4 15,11 36-10-15,-11-36-18 0,0 0 0 0,0 0-1 16,0 0 2-16</inkml:trace>
  <inkml:trace contextRef="#ctx0" brushRef="#br0" timeOffset="5">956 3209 54 0,'0'-19'31'16,"0"19"1"-16,-11-23 0 15,11 23-19-15,-24-12-6 0,24 12-1 16,-20-12-1-16,20 12-2 15,-21-7 1-15,21 7-2 16,-21 7 0-16,21-7-1 16,-24 23 1-16,13-8-2 0,-1 6 1 15,1 7 0-15,2 6-1 16,2 2 1-16,2 1-1 16,3 5 1-16,4 2-1 15,1 3 0-15,5-1 0 16,2-2 0-1,1-4 0-15,1 0 0 0,2 2 1 16,-2-5-1-16,1-4 0 0,-5-5-1 16,3 0 0-16,-7-9-2 15,3 6 0-15,-7-25-5 16,3 33-13-16,-3-33-13 16,0 0 0-16,-23 7 0 0,23-7 0 15</inkml:trace>
  <inkml:trace contextRef="#ctx0" brushRef="#br0" timeOffset="6">636 3663 67 0,'14'-18'33'0,"2"13"1"15,-1-5 0-15,15 8-25 0,-10-16-2 16,15 17-1-16,-9-12-2 16,8 8-1-16,-6-2-1 15,2 2-2-15,1 1-1 16,-1-3-4-16,11 14-20 16,-9-14-10-16,1 7 0 0,-3-7-1 15</inkml:trace>
  <inkml:trace contextRef="#ctx0" brushRef="#br0" timeOffset="7">2553 3117 75 0,'0'0'33'15,"1"15"0"-15,1 3 1 16,-16 3-30-16,16 14-1 16,-2 2 0-16,5 10 0 15,-3 2-2-15,5 7 1 16,-2-2-2-16,-1 1 1 0,1-5-1 15,0-2 0-15,-1-6 0 16,-1-7 0-16,-1-6 0 16,0-9-1-16,-2-20 1 15,2 19 0-15,-2-19-1 16,0 0 0-16,0 0 0 0,-9-32 0 16,4 15 1-16,-8-4-1 15,1 3 0 1,-6-1 0-16,-1 2 0 15,-7 4 1-15,1 6 0 0,-3 7 0 16,-2 7 0-16,3 7 0 16,1 2 1-16,3 5 0 15,4 4 0-15,6 1 0 16,5-2 1-16,9 1 0 16,3-6 0-16,10-1-1 15,2-6 1-15,8 0-1 16,3-8 1-16,5-1-1 15,1-6 0-15,-1-1 0 16,-1-1-1-16,1-2 1 0,-4-2-2 16,-1 4 2-16,-8 1-1 15,-3-1-1-15,-16 5-1 16,19-5-2-16,-19 5-9 16,0 0-22-16,20 16-1 15,-20-16 1-15,0 0-2 16</inkml:trace>
  <inkml:trace contextRef="#ctx0" brushRef="#br0" timeOffset="8">2782 2327 35 0,'17'-17'29'0,"-17"17"1"16,0 0-7-16,0 0-3 31,-12 15-4-31,1 17-4 16,-19-8-5-16,7 17-3 15,-14-3-1-15,4 6 0 0,-7-2-2 16,3 3 0-16,1-6-1 16,5-4 0-16,6 0-1 15,6-12-2-15,12 5-7 16,7-28-21-16,-6 24-2 15,6-24 0-15,27-3 0 16</inkml:trace>
  <inkml:trace contextRef="#ctx0" brushRef="#br0" timeOffset="9">3273 2255 54 0,'0'0'32'0,"-21"11"2"16,21-11-1-16,-9 42-17 15,5-25-8-15,18 17 0 16,-7-8-3-16,11 11-2 0,-2-1-1 15,8 5-1-15,-2-3 0 16,4 2-2-16,-5-1 1 16,-2 1-1-16,-1 2 0 15,-6-1-1-15,-3-1-1 16,-7-7-2-16,5 13-14 16,-11-17-14-16,1 1-1 15,-4-11 0-15,7-19 0 0</inkml:trace>
  <inkml:trace contextRef="#ctx0" brushRef="#br0" timeOffset="10">3230 3530 59 0,'-17'-9'32'15,"17"9"0"-15,-18-19 0 16,18 19-21-16,0 0-5 16,41-11 0-16,-17 1-3 15,13 6 0-15,0-1-2 0,7 0 0 16,-1 3-3-16,-5-5-3 15,12 16-9-15,-13-11-20 16,1 4 1-16,-6-4 0 16,-4-1 0-16</inkml:trace>
  <inkml:trace contextRef="#ctx0" brushRef="#br0" timeOffset="11">3373 3201 69 0,'7'-20'34'16,"2"5"0"-16,-4-5 0 15,-5 20-26-15,12-21-1 16,-12 21-2-16,0 0-2 16,15 20-1-16,-17 6-1 15,-2 9 0-15,-3 7-1 16,2 7 1-1,-2 3-1-15,0 3 0 0,2 1 0 16,1-2 0-16,2-5 0 0,4-5 1 16,7-6-2-16,0-4 1 15,5-6 0-15,3-7 0 16,1-4 0-16,3-3-1 16,2-5 0-16,-2-4-1 15,2 2-1-15,-5-10-1 31,6 8-4-31,-17-21-13 16,-7 16-13-16,21-10-1 16,-21 10 2-16,0 0 0 0</inkml:trace>
  <inkml:trace contextRef="#ctx0" brushRef="#br0" timeOffset="12">3751 3043 74 0,'0'0'34'16,"-3"16"-1"-16,3-16 1 16,5 35-27-16,-5-12-3 15,11 12 0-15,-8 1-1 16,6 13-2-16,-2 4 0 15,-2 1-1-15,-1 4 0 16,-1-4-1-16,3 1 1 16,-3-8-1-16,3-7 1 15,-1-10-1-15,4-6 0 16,-9-24 0-16,23 16 0 0,-8-23 0 16,3-5-1-16,1-13 1 15,2-3 0-15,2-8 0 16,0-5 0-16,0 1 0 15,-2 0 1-15,-1 1 0 16,-3 8 1-16,-1 4-1 0,-5 12 1 16,-11 15 0-16,19-2 0 15,-12 18-1-15,-3 3 1 16,-1 9-1-16,-3 4 0 16,2 4 0-16,0-1 0 15,-1 0-1-15,1-1-1 16,-2-10-4-16,12 11-8 15,-12-14-19-15,9-3 0 16,-9-18-1-16,18 12 2 16</inkml:trace>
  <inkml:trace contextRef="#ctx0" brushRef="#br0" timeOffset="13">4266 3453 53 0,'22'-7'32'15,"-6"0"-1"1,4 0 2-16,-13-11-23 16,24 13-2-16,-13-14 0 0,14 8-3 15,-10-8-1-15,7 5-2 16,-8-2 0-16,-2 0-1 15,-5-1-1-15,-14 17 1 16,18-26-1-16,-18 26 1 16,-2-27-1-16,2 27 0 15,-16-24 0-15,16 24 1 16,-30-18-1-16,11 11 0 0,-4 0 0 16,-3 7 1-16,-3 6-1 15,3 4 2-15,0 6-1 16,3 8 1-16,2 1 0 15,5 8 0-15,4 4 0 16,10 2 0-16,2-3-1 16,12 8 1-16,2-5-1 15,4-8-1-15,3-1 0 0,0-4 1 16,4-7-2-16,-2-3 0 0,3-4-2 16,-8-10-2-16,6 10-4 15,-24-12-25-15,28-5-1 16,-28 5-2-1,32-21 2-15</inkml:trace>
  <inkml:trace contextRef="#ctx0" brushRef="#br0" timeOffset="14">4665 3327 53 0,'0'0'34'0,"0"0"-1"0,0 0 1 16,-2 21-12-16,4 7-17 16,-5-5 0-16,6 10-2 15,-1-3 0-15,3 3-2 16,0-3 0-16,4-2 0 31,-2-4-1-31,4 1 1 16,-2-10-1-16,-9-15 0 15,21 14 1-15,-21-14-1 0,24-5 0 16,-24 5 0-16,27-33 0 16,-11 10 0-16,0-3 0 15,1 0 0-15,2-1 0 16,-1 1 0-16,-2 0 1 16,0 5-1-16,0 7 1 0,-16 14-1 15,26-16 1 1,-26 16 0-16,21 7 0 15,-21-7 0-15,18 28-1 0,-9-3 1 16,-2 1-1-16,0 4 1 16,0 3-1-16,-2 2 0 15,0-4 1-15,1-1-1 16,-3-4 0-16,2-6 0 0,-1-1-2 16,-4-19-4-16,17 16-27 15,-17-16-3-15,0 0 1 16,0-18-2-1</inkml:trace>
  <inkml:trace contextRef="#ctx0" brushRef="#br0" timeOffset="15">6084 3111 28 0,'16'-8'27'16,"-16"8"1"-16,0 0 1 16,12-23-17-16,-12 23-1 15,12-16-1-15,-12 16-3 0,0 0 0 16,15-17-2-16,-15 17 0 15,0 0-1-15,-18-20-1 16,18 20 0-16,-25-8-1 0,8 8 0 16,-6-2 0-16,0 4 0 15,-7 1 0-15,2 6-1 16,-6-2 0-16,3 7 0 16,1 0 0-16,3 2 0 15,4 3-1-15,4 4 1 16,7-1-1-16,7-1 1 31,6 2-1-31,8 3 1 16,5 1-1-16,6 1 0 0,4-4 0 15,6 1 1-15,4-1-1 16,3 2 0-16,-1-3 0 16,1 2 0-16,-3-4 0 15,-2 0 1-15,-4 3-1 16,-7-3 0-16,-5 2 0 15,-6 2 0-15,-6 1 0 16,-4-2 0-16,-9 1 0 16,-3-1 0-16,-6-3 0 0,-5 0 0 15,-7-3 0-15,0-4 0 16,-1-5 1 0,-3-2 0-16,-1-7 0 0,5 0 1 15,-2-2-1-15,8-2 1 16,3-4-1-16,5 2 1 15,16 6-2-15,-18-14 1 16,18 14-2-16,0 0-2 16,25-7-4-16,-25 7-20 15,30-3-8-15,-11 3-2 16,7 9 2-16</inkml:trace>
</inkml:ink>
</file>

<file path=ppt/ink/ink4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57:13.721"/>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-7 393 55 0,'9'-25'31'0,"10"-3"0"16,0-2 1-16,2-5-19 16,11 11-5-16,-7-8-1 15,15 11-1-15,-3-7-1 16,16 9-1-16,-4-2-1 31,18 4 1-31,5-4-1 16,15 1 0-16,6 1-1 0,7 3 0 15,8 1-1-15,4 4 0 16,5 4 0-16,-1 7 0 16,-2 5-1-16,6 4 0 15,-2 5 0-15,2 4 0 16,-6 3 0-16,-1 3 1 0,-1 2-1 15,-6 8 0-15,-6 2 1 16,-6 5-1-16,-12 4 1 16,-4 6 0-16,-8 3-2 15,-5 8 2-15,-12 1-1 16,-5 3 0-16,-10 13 0 16,-6 5 0-16,-9 3 0 15,-7 8 0-15,-6 5 1 0,-4 1 0 16,-5 8-1-16,-6 1 1 15,-2-3 0-15,0 0-1 16,-4 3 1-16,-1 4 0 16,0-2-2-16,1-2 0 15,-1-1 0-15,3-4 0 16,-1 0 0 0,2-11 0-16,3-8 0 15,2-7 0-15,3-13 2 0,0-6-1 16,3-13 0-16,-1-12 0 15,3-12 0-15,-5-23 0 16,9 19 0-16,-9-19 0 16,0 0 0-16,11-26 0 0,-8 8 0 15,-3 1-2-15,0 17 0 16,0-26-4-16,0 26-11 16,0 0-18-16,0 0-1 15,0 0 0-15,0 0 0 16</inkml:trace>
</inkml:ink>
</file>

<file path=ppt/ink/ink4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9:57:14.380"/>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-34 38 69 0,'0'0'32'16,"0"-25"0"-16,0 25 1 15,0 0-22-15,30 23-3 16,-7 0-2-16,12 21-1 16,2 8-2-1,9 16-1-15,3 8-1 0,4 8 0 0,0 2-1 16,0 5 1-16,-1 1 0 15,3 5 0 1,-2-12-1-16,0-2 1 0,-2-13 0 16,0-7-1-16,0-14 0 15,2-14 0-15,-1-19 0 16,-2-16 0-16,3-18 1 16,3-13-1-16,4-15 1 0,3-10-1 15,2-14 1-15,4-5-1 16,1-4 1-16,3-2-1 15,-1-6 1-15,3 5-1 32,-2 1 1-32,-1 4 0 0,-4 3 0 0,-2 10 0 15,-5 4-1-15,-3 9 1 0,-7 11 0 16,-7 7 0 0,-9 8-1-16,-5 10 0 0,-7 6-1 15,-23 9 0-15,28 9-3 16,-28-9-14-16,2 15-17 31,-11 1-2-31,1 3 1 0,-14-5-2 16</inkml:trace>
</inkml:ink>
</file>

<file path=ppt/ink/ink45.xml><?xml version="1.0" encoding="utf-8"?>
<inkml:ink xmlns:inkml="http://www.w3.org/2003/InkML">
  <inkml:definitions>
    <inkml:context xml:id="ctx0">
      <inkml:inkSource xml:id="inkSrc0">
        <inkml:traceFormat>
          <inkml:channel name="X" type="integer" max="2776" units="cm"/>
          <inkml:channel name="Y" type="integer" max="1569" units="cm"/>
          <inkml:channel name="T" type="integer" max="2.14748E9" units="dev"/>
        </inkml:traceFormat>
        <inkml:channelProperties>
          <inkml:channelProperty channel="X" name="resolution" value="100" units="1/cm"/>
          <inkml:channelProperty channel="Y" name="resolution" value="100" units="1/cm"/>
          <inkml:channelProperty channel="T" name="resolution" value="1" units="1/dev"/>
        </inkml:channelProperties>
      </inkml:inkSource>
      <inkml:timestamp xml:id="ts0" timeString="2014-10-15T20:05:40.87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2792EFD-0025-4D5B-BC05-31BC6C43E94A}" emma:medium="tactile" emma:mode="ink">
          <msink:context xmlns:msink="http://schemas.microsoft.com/ink/2010/main" type="inkDrawing" rotatedBoundingBox="21024,18870 21039,18870 21039,18885 21024,18885" shapeName="Other"/>
        </emma:interpretation>
      </emma:emma>
    </inkml:annotationXML>
    <inkml:trace contextRef="#ctx0" brushRef="#br0">0 0 0,'0'0'0,"0"0"16,0 0 0</inkml:trace>
  </inkml:traceGroup>
</inkml:ink>
</file>

<file path=ppt/ink/ink46.xml><?xml version="1.0" encoding="utf-8"?>
<inkml:ink xmlns:inkml="http://www.w3.org/2003/InkML">
  <inkml:definitions>
    <inkml:context xml:id="ctx0">
      <inkml:inkSource xml:id="inkSrc0">
        <inkml:traceFormat>
          <inkml:channel name="X" type="integer" max="2776" units="cm"/>
          <inkml:channel name="Y" type="integer" max="1569" units="cm"/>
          <inkml:channel name="T" type="integer" max="2.14748E9" units="dev"/>
        </inkml:traceFormat>
        <inkml:channelProperties>
          <inkml:channelProperty channel="X" name="resolution" value="100" units="1/cm"/>
          <inkml:channelProperty channel="Y" name="resolution" value="100" units="1/cm"/>
          <inkml:channelProperty channel="T" name="resolution" value="1" units="1/dev"/>
        </inkml:channelProperties>
      </inkml:inkSource>
      <inkml:timestamp xml:id="ts0" timeString="2014-10-15T20:04:53.88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390C625-9C99-4C6E-A046-BD756761EFB2}" emma:medium="tactile" emma:mode="ink">
          <msink:context xmlns:msink="http://schemas.microsoft.com/ink/2010/main" type="inkDrawing" rotatedBoundingBox="20602,19130 20617,19130 20617,19145 20602,19145" shapeName="Other"/>
        </emma:interpretation>
      </emma:emma>
    </inkml:annotationXML>
    <inkml:trace contextRef="#ctx0" brushRef="#br0">0 0 0,'0'0'15</inkml:trace>
  </inkml:traceGroup>
</inkml:ink>
</file>

<file path=ppt/ink/ink4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14-10-15T20:14:18.94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34C5BE8-5F14-4F58-88B7-917069D8BDEA}" emma:medium="tactile" emma:mode="ink">
          <msink:context xmlns:msink="http://schemas.microsoft.com/ink/2010/main" type="writingRegion" rotatedBoundingBox="9881,5197 6612,7231 5578,5569 8846,3535"/>
        </emma:interpretation>
      </emma:emma>
    </inkml:annotationXML>
    <inkml:traceGroup>
      <inkml:annotationXML>
        <emma:emma xmlns:emma="http://www.w3.org/2003/04/emma" version="1.0">
          <emma:interpretation id="{C0F90F6E-27C6-4BDD-A92E-27314517FB18}" emma:medium="tactile" emma:mode="ink">
            <msink:context xmlns:msink="http://schemas.microsoft.com/ink/2010/main" type="paragraph" rotatedBoundingBox="9881,5197 6612,7231 5578,5569 8846,3535" alignmentLevel="1"/>
          </emma:interpretation>
        </emma:emma>
      </inkml:annotationXML>
      <inkml:traceGroup>
        <inkml:annotationXML>
          <emma:emma xmlns:emma="http://www.w3.org/2003/04/emma" version="1.0">
            <emma:interpretation id="{C08C726D-54DC-44F0-BFED-FCA8FD52C493}" emma:medium="tactile" emma:mode="ink">
              <msink:context xmlns:msink="http://schemas.microsoft.com/ink/2010/main" type="line" rotatedBoundingBox="9881,5197 6612,7231 5578,5569 8846,3535"/>
            </emma:interpretation>
          </emma:emma>
        </inkml:annotationXML>
        <inkml:traceGroup>
          <inkml:annotationXML>
            <emma:emma xmlns:emma="http://www.w3.org/2003/04/emma" version="1.0">
              <emma:interpretation id="{2CD6A119-677F-484E-B3EF-A90BA21A73D3}" emma:medium="tactile" emma:mode="ink">
                <msink:context xmlns:msink="http://schemas.microsoft.com/ink/2010/main" type="inkWord" rotatedBoundingBox="9373,5513 6612,7231 6097,6403 8858,4685"/>
              </emma:interpretation>
            </emma:emma>
          </inkml:annotationXML>
          <inkml:trace contextRef="#ctx0" brushRef="#br0">257-1405 0</inkml:trace>
        </inkml:traceGroup>
      </inkml:traceGroup>
    </inkml:traceGroup>
  </inkml:traceGroup>
</inkml:ink>
</file>

<file path=ppt/ink/ink4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20:08:07.06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0080990-D9E6-4F90-9067-5903D06B9D7A}" emma:medium="tactile" emma:mode="ink">
          <msink:context xmlns:msink="http://schemas.microsoft.com/ink/2010/main" type="writingRegion" rotatedBoundingBox="11955,7626 8035,8887 7182,6235 11102,4974"/>
        </emma:interpretation>
      </emma:emma>
    </inkml:annotationXML>
    <inkml:traceGroup>
      <inkml:annotationXML>
        <emma:emma xmlns:emma="http://www.w3.org/2003/04/emma" version="1.0">
          <emma:interpretation id="{E8DC0E0B-E9C5-4600-93DA-640AFFEEBEE3}" emma:medium="tactile" emma:mode="ink">
            <msink:context xmlns:msink="http://schemas.microsoft.com/ink/2010/main" type="paragraph" rotatedBoundingBox="11787,7680 8035,8887 7717,7897 11469,6691" alignmentLevel="1"/>
          </emma:interpretation>
        </emma:emma>
      </inkml:annotationXML>
      <inkml:traceGroup>
        <inkml:annotationXML>
          <emma:emma xmlns:emma="http://www.w3.org/2003/04/emma" version="1.0">
            <emma:interpretation id="{0425FCEE-EE4F-4D1A-A5D8-C2864807ADE7}" emma:medium="tactile" emma:mode="ink">
              <msink:context xmlns:msink="http://schemas.microsoft.com/ink/2010/main" type="line" rotatedBoundingBox="11787,7680 8035,8887 7717,7897 11469,6691"/>
            </emma:interpretation>
          </emma:emma>
        </inkml:annotationXML>
        <inkml:traceGroup>
          <inkml:annotationXML>
            <emma:emma xmlns:emma="http://www.w3.org/2003/04/emma" version="1.0">
              <emma:interpretation id="{59E5A376-7AF6-48CC-B2CA-B0B6E277A0B5}" emma:medium="tactile" emma:mode="ink">
                <msink:context xmlns:msink="http://schemas.microsoft.com/ink/2010/main" type="inkWord" rotatedBoundingBox="8635,8577 8001,8781 7717,7897 8351,7694">
                  <msink:destinationLink direction="with" ref="{B3C6521F-F9AE-4582-B60E-9874AE215142}"/>
                </msink:context>
              </emma:interpretation>
            </emma:emma>
          </inkml:annotationXML>
          <inkml:trace contextRef="#ctx0" brushRef="#br0">-693 2919 62 0,'-7'-20'32'0,"7"20"1"0,0 0-2 16,0 0-18-16,0 0-13 15,0 0-3-15,18 18-10 16,-18-18-19-16,22 17 0 16,-6-1 0-16,-16-16 1 15</inkml:trace>
          <inkml:trace contextRef="#ctx0" brushRef="#br0" timeOffset="1">-133 3144 17 0,'0'0'27'16,"0"0"3"-16,17-14 0 15,-17 14-9-15,0 0-5 16,7-15-4-16,-21-3-2 16,14 18-2-16,-15-16-1 15,15 16-2-15,-27-14-1 16,27 14 0-16,-28-8-2 15,28 8 0-15,-28-2-1 16,28 2 0-16,-27 14-1 0,27-14 0 16,-21 38 0-16,11-11 0 15,-1 4 1-15,4 6-1 16,2 5 1-16,1 0-1 16,4 5 1-16,4 1-1 0,-1-5 1 15,3-1-1 1,2 2 0-16,-2-5 0 15,1-3-2-15,-5-4 0 16,3 3-3-16,-10-18-4 0,10 17-9 16,-12-19-17-16,7-15 0 15,-21 23 0-15,21-23 1 16</inkml:trace>
          <inkml:trace contextRef="#ctx0" brushRef="#br0" timeOffset="2">-661 3355 54 0,'0'0'35'0,"0"0"0"16,0 0 0-16,23 1-14 0,-23-1-14 15,0 0 0-15,0 21-4 16,1-3-2-16,-2 1 0 16,2 4 0-16,-1 3 0 15,0 2 0-15,-1 0-1 16,-1-2 0-16,0-1-1 31,0-6 1-31,2 2-2 16,0-21-3-16,4 30-6 0,-4-30-24 15,0 0 1-15,0 0-2 16,0 0 1-16</inkml:trace>
          <inkml:trace contextRef="#ctx0" brushRef="#br0" timeOffset="3">-466 3586 61 0,'18'-16'34'0,"-1"9"1"0,1-5 0 15,14 12-24-15,-11-16-1 16,14 12-4-16,-3-6-3 15,6 5-2-15,5 1-3 16,-10-12-10-16,8 13-23 16,-3-8 1-16,1 1-1 15,0-2-1-15</inkml:trace>
          <inkml:trace contextRef="#ctx0" brushRef="#br0" timeOffset="-12">2814 2157 40 0,'0'0'31'0,"0"0"-1"16,0 0-8-16,3 25-6 16,-20-24-2-16,11 19-6 0,-17-6 0 15,2 14-3 1,-16-2 0-16,2 11-1 15,-14 1-1-15,0 6 0 16,-10 3-1-16,1 7 0 0,-5-1 0 16,7-2 0-16,1-4-1 15,8-3 0-15,4-6 0 16,12-3 0-16,4-8-1 16,11-8 0-16,4-3-1 15,12-16 0-15,-9 19 0 16,9-19 0-16,0 0 0 15,0 0-1-15,0 0-3 0,0 0-6 16,0 0-23 0,0 0-2-16,21-14 1 15,-21 14 0-15</inkml:trace>
          <inkml:trace contextRef="#ctx0" brushRef="#br0" timeOffset="-11">3013 2168 45 0,'0'0'33'0,"8"-16"0"16,-8 16-1-16,0 0-17 16,-7 24-3-16,-3-6-5 15,10 13-3-15,-5 4 0 16,1 13-2-16,-1-1 0 15,5 5 0-15,-4 1-1 0,4 3 0 16,2-2 0-16,0-5-1 16,1-5 0-16,1-5 0 15,1-6-1-15,-1-10-2 16,1 3-3-16,-5-26-12 16,0 0-16-16,-12 17-1 15,12-17 0-15,0 0 0 16</inkml:trace>
          <inkml:trace contextRef="#ctx0" brushRef="#br0" timeOffset="4">2349 2169 23 0,'0'0'25'0,"0"0"3"16,0 0-4-16,0 0-9 0,0 0-2 15,0 0-2-15,0 0-2 16,7-15 0-16,-7 15-1 16,0 0-2-16,0 0 0 15,0 0-2-15,0 0-1 16,-26 7-1-16,26-7 0 16,-27 10-1-16,6-1 0 15,-7 0-1-15,-4 5 0 0,-7 1 0 16,-3 5 1-16,-9 1-1 15,-5 5 0-15,-8 2 0 16,-2 3 0-16,-12 4 1 16,-6 6-1-16,-10-5 1 0,-4 8-1 15,-10 2 1-15,-4-3 0 16,-8 1 0 0,2 4 1-1,5-10-1-15,8 1 0 16,8-6 0-16,14-5 0 0,11-7 0 15,17-2 1-15,15-8-1 16,12-8-1-16,8 1 1 16,20-4-1-16,-15-6 1 15,15 6-1-15,0 0 0 16,3-19 0-16,-3 19-1 0,0 0 1 16,11-17-1-16,-11 17-1 15,0 0-4-15,0-16-14 0,0 16-15 16,0 0-2-1,0 0 1-15,0 0-1 16</inkml:trace>
        </inkml:traceGroup>
      </inkml:traceGroup>
    </inkml:traceGroup>
    <inkml:traceGroup>
      <inkml:annotationXML>
        <emma:emma xmlns:emma="http://www.w3.org/2003/04/emma" version="1.0">
          <emma:interpretation id="{D45FC799-B96E-41AF-9E50-79327CEB1FDA}" emma:medium="tactile" emma:mode="ink">
            <msink:context xmlns:msink="http://schemas.microsoft.com/ink/2010/main" type="paragraph" rotatedBoundingBox="11674,6884 7768,7039 7709,5569 11615,5413" alignmentLevel="1"/>
          </emma:interpretation>
        </emma:emma>
      </inkml:annotationXML>
      <inkml:traceGroup>
        <inkml:annotationXML>
          <emma:emma xmlns:emma="http://www.w3.org/2003/04/emma" version="1.0">
            <emma:interpretation id="{C68D0699-6E66-4FC4-9B7E-2E116E9B4556}" emma:medium="tactile" emma:mode="ink">
              <msink:context xmlns:msink="http://schemas.microsoft.com/ink/2010/main" type="line" rotatedBoundingBox="11674,6884 7768,7039 7709,5569 11615,5413"/>
            </emma:interpretation>
          </emma:emma>
        </inkml:annotationXML>
        <inkml:traceGroup>
          <inkml:annotationXML>
            <emma:emma xmlns:emma="http://www.w3.org/2003/04/emma" version="1.0">
              <emma:interpretation id="{7CC8211D-D41E-4BB2-8930-3198AD8AC697}" emma:medium="tactile" emma:mode="ink">
                <msink:context xmlns:msink="http://schemas.microsoft.com/ink/2010/main" type="inkWord" rotatedBoundingBox="8673,5505 11658,5481 11670,6914 8684,6938">
                  <msink:destinationLink direction="with" ref="{8DADDBFE-E8A4-43EC-B0B6-EDD3B13F86B1}"/>
                  <msink:destinationLink direction="with" ref="{A6249B4F-2CE8-486A-B7D7-C61824A09F12}"/>
                </msink:context>
              </emma:interpretation>
            </emma:emma>
          </inkml:annotationXML>
          <inkml:trace contextRef="#ctx0" brushRef="#br0" timeOffset="-1">2926 1318 31 0,'0'0'30'0,"0"0"1"16,0 0 0-16,-15 4-14 15,-7-15-3-15,22 11-3 16,-30 6-3-16,30-6-1 15,-38 5-1-15,20 0-2 16,-10-1 0-16,3 3-1 0,-1-4-1 16,3 4 0-1,-2 0-1-15,4 0-1 16,2 4 1-16,3-1-1 0,16-10-1 0,-18 18 1 16,18-18 0-16,0 23 0 15,0-23-1-15,16 26 1 16,2-12 0-16,5 2 0 31,5 1 0-31,5 2 0 0,3 1 1 16,4-3-1-16,2 2 0 15,1 1 1-15,-6 1-1 16,1 0 0-16,-4 1 0 16,-4 3 0-16,-6-1 0 15,-3 1 0-15,-6 3 0 0,-7-2 0 16,-6 0 0-16,-7-1 0 15,-8-1 0 1,-4-3 0-16,-8 0 0 16,-5-3 0-16,-3-8 0 15,-2-1 0-15,-2-4 0 16,0-1 1-16,-2-8 0 16,4 1 1-16,0-6-1 0,3 2 1 15,2-2-1-15,4 1 1 16,4-3-1-16,5 2 0 15,17 9-1-15,-20-15 0 0,20 15 0 16,0 0-2-16,0 0-1 16,6-16-12-16,-6 16-21 15,17 9-2 1,-1-2 0-16,-16-7-1 0</inkml:trace>
        </inkml:traceGroup>
      </inkml:traceGroup>
    </inkml:traceGroup>
  </inkml:traceGroup>
</inkml:ink>
</file>

<file path=ppt/ink/ink4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20:08:07.07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3C6521F-F9AE-4582-B60E-9874AE215142}" emma:medium="tactile" emma:mode="ink">
          <msink:context xmlns:msink="http://schemas.microsoft.com/ink/2010/main" type="inkDrawing" rotatedBoundingBox="12111,6887 13929,7643 13902,7707 12084,6952" semanticType="callout" shapeName="Other">
            <msink:sourceLink direction="with" ref="{59E5A376-7AF6-48CC-B2CA-B0B6E277A0B5}"/>
            <msink:sourceLink direction="with" ref="{BF164134-24E5-4FBF-A610-9D29F4F67F35}"/>
          </msink:context>
        </emma:interpretation>
      </emma:emma>
    </inkml:annotationXML>
    <inkml:trace contextRef="#ctx0" brushRef="#br0">3523 1963 6 0,'0'0'24'0,"0"0"1"16,0 0 1-16,0 0-8 16,7 17-5-16,-7-17-1 15,27 14-3-15,-12-8 1 16,17 11-1-16,-2-10-2 16,16 11-1-16,-4-4-1 0,13 5-1 15,1 5-2-15,13 5 1 16,5-1 0-16,10 3-1 15,8 4 1 1,6 2-3-16,6 1 2 0,2 4-1 16,1-3 0-16,2-1-1 15,-8 4 0-15,-5-1 0 16,-13-1 0-16,-7-5 1 16,-13-2-1-16,-7-3 0 15,-10-2 0-15,-11-5 0 16,-10-8 1-16,-6-1-1 15,-19-14 1-15,20 21-1 16,-20-21 0-16,0 0-1 0,16 18-15 16,-16-18-18-16,0 0-1 15,0 0-1 1,21-18 1-16</inkml:trace>
  </inkml:traceGroup>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8:45:41.678"/>
    </inkml:context>
    <inkml:brush xml:id="br0">
      <inkml:brushProperty name="width" value="0.06667" units="cm"/>
      <inkml:brushProperty name="height" value="0.06667" units="cm"/>
      <inkml:brushProperty name="color" value="#002060"/>
      <inkml:brushProperty name="fitToCurve" value="1"/>
    </inkml:brush>
  </inkml:definitions>
  <inkml:traceGroup>
    <inkml:annotationXML>
      <emma:emma xmlns:emma="http://www.w3.org/2003/04/emma" version="1.0">
        <emma:interpretation id="{FFD90884-B669-4048-9557-4B7B6BCC31E6}" emma:medium="tactile" emma:mode="ink">
          <msink:context xmlns:msink="http://schemas.microsoft.com/ink/2010/main" type="writingRegion" rotatedBoundingBox="21837,7109 21380,11151 19758,10968 20214,6926"/>
        </emma:interpretation>
      </emma:emma>
    </inkml:annotationXML>
    <inkml:traceGroup>
      <inkml:annotationXML>
        <emma:emma xmlns:emma="http://www.w3.org/2003/04/emma" version="1.0">
          <emma:interpretation id="{484C2E54-988F-446E-BC36-4A486573F53F}" emma:medium="tactile" emma:mode="ink">
            <msink:context xmlns:msink="http://schemas.microsoft.com/ink/2010/main" type="paragraph" rotatedBoundingBox="21837,7109 21380,11151 19758,10968 20214,6926" alignmentLevel="1"/>
          </emma:interpretation>
        </emma:emma>
      </inkml:annotationXML>
      <inkml:traceGroup>
        <inkml:annotationXML>
          <emma:emma xmlns:emma="http://www.w3.org/2003/04/emma" version="1.0">
            <emma:interpretation id="{7FBB593A-12BA-4D12-B11C-52F7BF4F039C}" emma:medium="tactile" emma:mode="ink">
              <msink:context xmlns:msink="http://schemas.microsoft.com/ink/2010/main" type="line" rotatedBoundingBox="21837,7109 21380,11151 19758,10968 20214,6926"/>
            </emma:interpretation>
          </emma:emma>
        </inkml:annotationXML>
        <inkml:traceGroup>
          <inkml:annotationXML>
            <emma:emma xmlns:emma="http://www.w3.org/2003/04/emma" version="1.0">
              <emma:interpretation id="{8DA45615-0D03-4C4F-B279-C2AC3F35B762}" emma:medium="tactile" emma:mode="ink">
                <msink:context xmlns:msink="http://schemas.microsoft.com/ink/2010/main" type="inkWord" rotatedBoundingBox="19758,10968 20214,6926 21837,7109 21380,11151"/>
              </emma:interpretation>
            </emma:emma>
          </inkml:annotationXML>
          <inkml:trace contextRef="#ctx0" brushRef="#br0">6073 12 8 0,'2'-16'25'0,"-2"16"1"0,0 0-1 16,0 0-8-16,0 0-3 15,0 0-2-15,0 0-3 0,0 0-1 16,0 0-1-16,0 0-3 31,0 0 0-31,0 0 0 0,0 0-1 16,0 23-1-16,-6-1 0 15,-4 8 0-15,-1 7-1 16,-6 5 0-16,1 10 1 16,-5-1-2-16,1 3 1 15,1-3-1-15,1-5 0 0,4-8 0 16,2-6 0-16,3-8 0 16,2-8 0-1,7-16 1-15,0 0-1 16,0 0 0-16,0 0 0 0,2-17 0 15,1-3-1-15,4-4 1 16,0-6 0 0,2-3 0-16,0-2 0 15,3-2 0-15,2-7-1 0,1 2 1 16,0 5 0-16,3 2 0 16,0 0-1-16,1 0 2 15,-1 6-1-15,1 2 0 16,-1 5 0-16,1 4 0 15,-1 4 0-15,-3 0 1 16,3 11-1-16,-2 4 0 16,-16-1 0-16,28 27 1 0,-14-5-1 15,-2 10 1-15,2 3-1 16,-1 5 0-16,1 4 1 16,0 1-1-16,0-1 0 15,2 0 0-15,1-2 0 0,-1-2 0 16,0-3 0-16,0-4-1 15,-2-5 0-15,0-5 0 16,-5-5-2-16,2 8-4 16,-11-26-5-16,3 17-16 0,-3-17-4 15,-16 9 0-15,16-9-1 32</inkml:trace>
          <inkml:trace contextRef="#ctx0" brushRef="#br0" timeOffset="263.9969">5953 334 40 0,'0'0'27'0,"0"0"2"16,0 0-3-16,32-4-17 15,-32 4-1 1,40 5-1-16,-15-6-1 16,7 11-2-16,-1-3-2 0,5 4-1 15,1 4-4-15,-7-9-7 16,3 4-20 0,0 4-1-16,-10-7 1 15,4 2-1-15</inkml:trace>
          <inkml:trace contextRef="#ctx0" brushRef="#br0" timeOffset="3634.5307">6024 717 4 0,'0'0'14'16,"0"0"-1"-16,0 0-2 16,0 0-1-16,0 0-2 15,0 0-1-15,17-9 0 16,-17 9 0 0,0 0-2-16,0 0 1 15,0 0-1-15,0 0 1 16,0 0-1-16,0 0 0 0,0 0 0 15,0 0-1-15,0 0 0 16,0 0 0-16,0 0-1 16,0 0 0-16,0 0-1 15,0 0 0-15,0 0 1 16,-3 16-1-16,3-16 0 16,0 0 0-16,-9 21-1 15,9-21 1-15,-16 30 0 16,5-13-1-16,1 4 0 15,-6 4 0-15,4 1-1 16,-6 0 0-16,4 4 1 16,-2-5 0-16,0 3-1 15,2-6 0-15,2-1 1 0,0-1-1 16,1 1 1-16,11-21-1 16,-19 26 1-16,19-26-1 15,-14 18 0-15,14-18 0 16,-13 17 1-16,13-17-1 15,0 0 0-15,0 0 0 0,-16 9 0 16,16-9-1-16,0 0-1 16,0 0-4-16,0 0-13 15,0 0-11-15,0 0-1 16,0 0 0-16,16-5 0 16</inkml:trace>
          <inkml:trace contextRef="#ctx0" brushRef="#br0" timeOffset="4515.8376">5337 1395 21 0,'14'-18'27'0,"-14"18"1"0,18-16-8 16,-18 16-2-16,0 0-3 15,0 0-2-15,0 0-3 16,0 0-2-16,-6 39-3 16,-8-11-1-16,2 14-1 15,-9 2-1-15,2 5-1 16,-8-4-1-16,4 4 1 15,-3-5 0 1,5-5 0-16,3-10-1 0,2-2 1 0,6-12-1 31,10-15 0-31,0 0 0 0,0 0 1 16,0 0-2-16,9-33 1 16,-1 9 0-16,3-8 0 15,1-5 0-15,1-1 0 0,1-3 1 16,0-2-2-1,2 4 2-15,-1 2-1 16,0 2 0-16,-1 6 0 0,0 8 0 16,0 5 0-16,-14 16 0 15,24-9 1-15,-24 9-1 16,27 19 1-16,-13 2 0 16,2 7 0-16,1 2 0 15,3 12 1-15,-1-2-2 0,0 4 1 16,-1-4 0-16,1 1-1 15,-1-6 0-15,0 0 0 16,-1-2 0-16,-6-12-2 16,5 2-2-16,-16-23-2 15,21 30-7-15,-21-30-14 16,0 0-6 0,-23-7-1-16,9-9 1 15</inkml:trace>
          <inkml:trace contextRef="#ctx0" brushRef="#br0" timeOffset="4734.6284">5240 1634 24 0,'-24'-3'28'16,"24"3"1"-16,0 0 1 15,0 0-17-15,0 0-2 0,0 0-3 16,19-7-1-16,-3 0-2 15,10 7-2-15,4-2-4 16,2-7-7 0,14 1-21-16,-2 6-2 0,-2-7 0 15,5 6 0-15</inkml:trace>
          <inkml:trace contextRef="#ctx0" brushRef="#br0" timeOffset="15724.0028">5297 2077 8 0,'0'0'7'0,"0"0"-1"16,0 0-1-1,0 0 0 1,0 0-2-16,0 0-2 16,7 16-1-16,-7-16-1 0,0 0 0 15,0 0-1-15,0 0 1 16,0 0-1-16,0 0 1 15,0 0 0-15,0 0 1 0,0 0 0 16,0 0 0 0,0 0 1-16,0 0-1 15,0 0 1-15,0 0 0 16,0 0 1-16,0 0-1 16,0 0 1-16,0 0 1 0,0 0-1 15,0 0 1-15,0 0 0 16,0 0-1-16,0 0 1 15,0 0 0-15,0 0-1 16,0 0 1-16,0 0-1 16,0 0 0-16,0 0-1 15,0 0 0-15,0 0 1 16,0 0-2-16,0 0 1 0,0 0 0 16,0 0 1-1,0 0 0-15,0 0 1 0,0 0 0 16,0 0 1-16,0 0-1 15,0 0 1-15,0 0 0 0,0 0-1 16,0 0 0-16,0 0 0 31,0 0 0-31,0 0 0 16,0 0-1-16,0 0 1 0,0 0-1 16,0 0 1-16,0 0 0 15,0 0-1-15,0 0 0 16,0 0 0-16,0 0-1 15,0 0 1-15,0 0-1 16,0 0 0-16,0 0 0 16,0 0 0-16,-7 16 0 15,7-16 0-15,0 0 0 16,-13 23 1-16,13-23-1 16,-14 22 0-16,14-22 1 0,-19 34-1 15,5-17 0-15,3 4 1 16,-3 2-1-16,0 0 0 15,-2-1 0-15,4 3 0 16,-4-6 0-16,5 0 1 16,-1-1-1-16,12-18 0 15,-19 23 0-15,19-23 0 16,-11 16-1-16,11-16 1 0,0 0-1 16,0 0 0-16,0 0 0 15,0 0 0-15,0 0 0 16,0 0-1-16,0 0-2 15,0 0-2-15,0 0-9 16,0 0-16-16,0 0 0 16,0 0-1-16,0 0 1 15</inkml:trace>
          <inkml:trace contextRef="#ctx0" brushRef="#br0" timeOffset="16507.1177">4552 2720 29 0,'0'0'29'0,"0"0"2"16,0 0-4-16,28 0-11 16,-28 0-4-16,25 2-2 15,-25-2-3-15,33 3-1 16,-17-1-3-16,7 1-1 0,-4-1 0 15,6 0-1-15,-4 0-1 16,2-4-1-16,-2 2 0 16,-2-7-3-16,6 9-6 15,-25-2-19-15,25-14-2 16,-9 8-3-16,-16 6 2 16</inkml:trace>
          <inkml:trace contextRef="#ctx0" brushRef="#br0" timeOffset="17424.3566">5547 2112 24 0,'0'0'26'16,"0"0"2"-16,0 0-9 0,0 0-3 15,5 16-3-15,-5-16-1 16,0 0-2-16,0 0-3 16,9 16-1-16,-9-16-1 15,12 28-1-15,-12-28-1 16,23 33-1-16,-9-14 0 15,2 2-1-15,0 2-1 16,1-4 0-16,1-6 1 16,-2 2-1-16,-16-15 0 15,26 21 0-15,-26-21-1 16,19 6 1-16,-19-6 0 16,0 0-2-16,0 0-2 0,7-16-5 15,-7 16-13-15,0 0-11 16,0 0 0-16,0 0 0 15</inkml:trace>
          <inkml:trace contextRef="#ctx0" brushRef="#br0" timeOffset="23208.5441">5726 2673 8 0,'0'0'27'16,"0"0"0"-16,0 0-4 16,0 0-6-16,0 0-2 15,7-18-2-15,-7 18-2 0,0 0-4 16,4 23-1-16,-4-23-1 15,-12 30-1-15,-3-15-1 16,5 8-1-16,-10 2 0 16,2 3 0-1,-5 1 0-15,4 5-1 16,-1-10 2-16,6 2-3 16,-2-5 2-16,7 0-2 0,9-21 1 15,-11 27-1-15,11-27 0 16,0 0 0-16,0 0 0 15,0 0 0-15,0 0-1 16,2-16 1-16,5 0-1 0,-3-1 1 16,4-1-2-16,0-5 2 0,2-3-2 15,3 3 1-15,1-5-1 16,-2 4 0 0,4 3 1-16,-3-2 0 0,3 2 1 15,-4 2 0-15,3 1 0 16,-15 18 0-16,23-26 0 15,-23 26 0-15,21-21 1 16,-21 21-1 0,18-14 0-1,-18 14 0-15,16-10 0 16,-16 10 0-16,0 0 1 16,21-2 0-16,-21 2-1 0,11 17 1 15,-11-17 0-15,9 34 0 16,-6-15 0-16,3 5 0 15,-3-1-1-15,3 2 0 16,-1-4 0-16,2-2 0 16,0-2 0-16,2-1 0 0,-9-16 1 15,18 25-1-15,-18-25 1 16,14 22-1-16,-10-6 1 16,-4-16-2-16,7 25 2 15,-7-25-3-15,2 28-1 0,-2-28-2 16,-2 22-5-16,2-22-9 15,0 0-14-15,-16 11 1 16,16-11-1-16,0 0 2 16</inkml:trace>
          <inkml:trace contextRef="#ctx0" brushRef="#br0" timeOffset="23858.7692">5571 2785 2 0,'0'0'25'0,"21"-4"0"32,-21 4-9-32,0 0 0 15,0 0 0-15,0 0 0 16,18 4-3-16,-18-4-3 0,0 0-2 16,0 0-2-16,23 21-1 15,-23-21-2-15,23 12-1 16,-23-12-1-16,31 10 0 15,-11-4-3-15,-3-10-4 16,13 13-11-16,-7-7-15 16,-3-2 0-16,1 3 0 15,-21-3 1-15</inkml:trace>
          <inkml:trace contextRef="#ctx0" brushRef="#br0" timeOffset="24510.0192">5723 3089 10 0,'0'0'28'15,"0"0"0"-15,0 0 2 16,0 0-11-16,0 0-3 16,0 0-2-16,0 0-3 15,10 23-2-15,-10-23-2 16,0 28-2-16,-3-10 0 15,6 4-2-15,-5-2-1 16,4 2-1-16,-2-1-1 16,-3-5-2-16,6 5-5 15,-3-21-13-15,0 0-14 16,-16 21 0-16,16-21 0 0,0 0-1 16</inkml:trace>
          <inkml:trace contextRef="#ctx0" brushRef="#br0" timeOffset="25069.9028">5466 3630 36 0,'15'-14'31'0,"-15"14"2"15,0 0 0-15,0 0-18 16,11 18-4-1,-11-18-2-15,7 28-2 16,-10-9-2-16,8 9-2 16,-3 0-2-16,-2 4 0 15,0-1 0-15,-2-1-1 16,0 0 0-16,-1-6 0 16,1-5-1-16,2-19-1 15,-2 28-4-15,2-28-7 16,0 0-18-16,0 0-3 0,-5-21 1 15,5 21-1-15</inkml:trace>
          <inkml:trace contextRef="#ctx0" brushRef="#br0" timeOffset="25279.3566">5344 3333 52 0,'0'0'31'16,"-3"-25"0"-16,3 25 0 31,0 0-23-31,0 0-5 16,19-14-3-16,-19 14-7 16,14 21-22-16,-14-21-2 15,18 25 0-15,-18-25 0 16</inkml:trace>
          <inkml:trace contextRef="#ctx0" brushRef="#br0" timeOffset="25981.4116">5874 3425 35 0,'0'0'31'15,"5"20"0"-15,-5-20 0 0,-10 21-19 0,19 5-1 16,-15-7-3-16,12 20-1 15,-8-10-3 1,5 13-2-16,-1-1-1 16,2 1 0-16,-1-2-1 0,1 4 1 15,-3-11 0-15,3-1-1 16,-1-10 0-16,1-1 0 16,-4-21 0-16,7 23 0 15,-7-23 0-15,0 0 0 0,0 0-1 16,0 0 1-16,0 0-1 15,3-28 0 1,-3 28 0 0,-7-30 0-16,2 15 0 15,-4-3-1-15,9 18 1 0,-21-28 0 16,21 28 0-16,-26-21 0 16,10 16 0-16,0 5 1 15,-1 3 0-15,-1 4 0 16,2 4 0-16,-3 3 1 15,1 3 0-15,1 3 1 16,-3 1-1-16,6 1 0 16,-2-1 1-16,7 2 0 0,1-5 0 15,6 1 0-15,2-19 0 16,12 23-1-16,-12-23 1 16,37 8 0-16,-14-6-1 15,9-2 0-15,-1-3-2 16,3-3 2-16,-1 1-2 15,-1-2 0-15,0 5-5 16,-13-13-12-16,6 8-15 16,-8 0-1-16,-17 7 1 15,25-9-2-15</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20:08:07.07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DADDBFE-E8A4-43EC-B0B6-EDD3B13F86B1}" emma:medium="tactile" emma:mode="ink">
          <msink:context xmlns:msink="http://schemas.microsoft.com/ink/2010/main" type="inkDrawing" rotatedBoundingBox="12147,6598 15327,7474 15316,7510 12137,6635" semanticType="callout" shapeName="Other">
            <msink:sourceLink direction="with" ref="{7CC8211D-D41E-4BB2-8930-3198AD8AC697}"/>
            <msink:sourceLink direction="with" ref="{BF164134-24E5-4FBF-A610-9D29F4F67F35}"/>
          </msink:context>
        </emma:interpretation>
      </emma:emma>
    </inkml:annotationXML>
    <inkml:trace contextRef="#ctx0" brushRef="#br0">0-3 5 0,'44'5'25'16,"-15"-3"1"-16,16 9 1 0,12 4-9 16,2-6-5-16,29 19-2 15,6-9-2-15,29 20-2 16,6-6-2-16,25 13-1 16,10-1-2-16,19 8 0 15,13 3 1-15,4 2-2 16,-1-2 1-16,-5-2-2 15,-9-3 2-15,-9-1-2 16,-14-4 1-16,-16-2-1 16,-14-6-2-16,-21-12-4 15,-4-3-25-15,-19-4 1 16,-19-10-1-16,-13-5-1 16</inkml:trace>
  </inkml:traceGroup>
</inkml:ink>
</file>

<file path=ppt/ink/ink5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20:08:07.07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6249B4F-2CE8-486A-B7D7-C61824A09F12}" emma:medium="tactile" emma:mode="ink">
          <msink:context xmlns:msink="http://schemas.microsoft.com/ink/2010/main" type="inkDrawing" rotatedBoundingBox="12367,6252 17474,7412 17445,7540 12338,6381" semanticType="callout" shapeName="Other">
            <msink:sourceLink direction="with" ref="{7CC8211D-D41E-4BB2-8930-3198AD8AC697}"/>
            <msink:sourceLink direction="with" ref="{BF164134-24E5-4FBF-A610-9D29F4F67F35}"/>
          </msink:context>
        </emma:interpretation>
      </emma:emma>
    </inkml:annotationXML>
    <inkml:trace contextRef="#ctx0" brushRef="#br0">0 28 21 0,'0'0'24'0,"23"-7"2"15,-7 5-8-15,-16 2-4 0,35-10-2 16,-35 10-2-16,46-9-1 16,-25 4-3-16,16 10 0 15,-9-5-1-15,11 9 0 16,-1-2-2-16,10 7 0 15,0-3-1-15,10 6 1 16,1-1-2-16,12 3 1 16,1 0-1-16,6 4 1 15,2-5-1-15,5 3 0 16,7 0 0-16,1 0 0 16,0 0-1-16,6 1 1 15,-4-2 0-15,3-1 0 16,1 2-1-16,0-4 1 0,-8-1 0 15,1 0-1-15,-3-2 1 16,-1-2-1-16,0 0 0 16,-1 1 0-16,-3-3 0 15,-1 4 0-15,1 0 0 16,-1 2 0-16,0 0 0 16,0-1 0-16,-4 3 0 15,0-1 0-15,-3 4 0 16,-2-1 0-16,-4-3 0 15,-1 1 0-15,-2-1 0 16,-2 1 0-16,-2-3 0 16,-3 3 0-16,2-2 0 15,-3-2 0-15,0 5-1 0,0 0 2 16,-2 1-1-16,-3-3 1 16,1 1-1-16,1-1 0 15,2 2 2 1,0-1-2-16,4-4 2 0,-4 0-3 15,2 0 3-15,0-2-3 16,0 4 3-16,-4 0-2 16,2-4-1-16,-3 0 1 15,-3 2 0-15,0-3-1 16,-3 1 1-16,-2 2 0 16,-1-4-1-16,-4-1 1 15,-3 2 0-15,-5-1-1 16,-1-1 1-16,-1 0 0 0,-1-1 0 15,-1-1 0-15,-3 2-1 16,-1 0 1 0,1 0-1-16,-3 1 1 15,-1 1 0-15,-4-3-1 0,-1 3 0 16,-18-11 0-16,25 19-4 16,-25-19-11-16,0 0-17 15,0 0 0-15,0 0-1 16,0 0 1-16</inkml:trace>
  </inkml:traceGroup>
</inkml:ink>
</file>

<file path=ppt/ink/ink5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20:14:10.367"/>
    </inkml:context>
    <inkml:brush xml:id="br0">
      <inkml:brushProperty name="width" value="0.06667" units="cm"/>
      <inkml:brushProperty name="height" value="0.06667" units="cm"/>
      <inkml:brushProperty name="fitToCurve" value="1"/>
    </inkml:brush>
  </inkml:definitions>
  <inkml:trace contextRef="#ctx0" brushRef="#br0">8 3 41 0,'0'0'24'0,"-17"1"-2"15,17-1-4 1,0 0-38-16,0 0-4 0,0 0-2 15,17-10 0-15</inkml:trace>
</inkml:ink>
</file>

<file path=ppt/ink/ink5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20:08:07.07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ECAA857-495E-4125-95E9-DFB647B53284}" emma:medium="tactile" emma:mode="ink">
          <msink:context xmlns:msink="http://schemas.microsoft.com/ink/2010/main" type="writingRegion" rotatedBoundingBox="9846,7746 19171,7618 19192,9165 9867,9293"/>
        </emma:interpretation>
      </emma:emma>
    </inkml:annotationXML>
    <inkml:traceGroup>
      <inkml:annotationXML>
        <emma:emma xmlns:emma="http://www.w3.org/2003/04/emma" version="1.0">
          <emma:interpretation id="{437C5FBF-381C-4369-92CF-D855CC26F9E4}" emma:medium="tactile" emma:mode="ink">
            <msink:context xmlns:msink="http://schemas.microsoft.com/ink/2010/main" type="paragraph" rotatedBoundingBox="9846,7746 19171,7618 19192,9165 9867,9293" alignmentLevel="1"/>
          </emma:interpretation>
        </emma:emma>
      </inkml:annotationXML>
      <inkml:traceGroup>
        <inkml:annotationXML>
          <emma:emma xmlns:emma="http://www.w3.org/2003/04/emma" version="1.0">
            <emma:interpretation id="{62AF7298-4E19-42E5-A12A-2D95FBA46579}" emma:medium="tactile" emma:mode="ink">
              <msink:context xmlns:msink="http://schemas.microsoft.com/ink/2010/main" type="line" rotatedBoundingBox="9846,7746 19171,7618 19192,9165 9867,9293"/>
            </emma:interpretation>
          </emma:emma>
        </inkml:annotationXML>
        <inkml:traceGroup>
          <inkml:annotationXML>
            <emma:emma xmlns:emma="http://www.w3.org/2003/04/emma" version="1.0">
              <emma:interpretation id="{541604C5-160E-4EDF-B7AB-F4D094460A7F}" emma:medium="tactile" emma:mode="ink">
                <msink:context xmlns:msink="http://schemas.microsoft.com/ink/2010/main" type="inkWord" rotatedBoundingBox="9850,8060 10578,8050 10586,8653 9859,8663"/>
              </emma:interpretation>
            </emma:emma>
          </inkml:annotationXML>
          <inkml:trace contextRef="#ctx0" brushRef="#br0">1276 3405 38 0,'19'-5'32'0,"-19"5"1"16,0 0 1-16,29 2-16 16,-29-2-4-16,0 0-4 15,15-2-3-15,-15 2-1 16,15 18-3-16,-8-1 1 16,-7 1-3-16,1 5 1 15,-2 1-2-15,1 4 1 16,-6-1-1-16,1 1 1 15,1 0-2-15,-1-7 1 16,2 2-1-16,-3-7-1 16,6 0-1-16,0-16-5 0,6 15-17 15,-6-15-10-15,0 0-1 16,3-26 1-16,1 7 0 16</inkml:trace>
          <inkml:trace contextRef="#ctx0" brushRef="#br0" timeOffset="1">1327 3140 63 0,'14'-21'32'0,"-14"21"-2"15,0 0 2-15,16-7-29 0,-16 7-1 16,21 19-7-16,-21-19-18 15,18 21-7-15,-1-1-2 16,-1-6 2 0</inkml:trace>
          <inkml:trace contextRef="#ctx0" brushRef="#br0" timeOffset="2">1910 3133 73 0,'16'-19'33'0,"-16"19"2"16,0 0-1-16,0 0-29 15,5 15 0-15,-3 5-2 0,-4 10-2 16,4 6 1-16,-4 5 1 15,4 5-1-15,-4-1 0 16,4 5-1-16,-1-1 0 16,3 2 0-16,-1-9 0 15,3-3-1-15,-3-8 0 16,3-4 0-16,-3-8-1 16,-3-19 1-16,7 18 0 15,-7-18 0-15,0 0-1 16,-3-27 1-16,-3 11-1 15,-2-6 0-15,-3-3 0 16,-3-1 0-16,-4 3-1 16,-1 0 1-16,-2 4 0 0,-4 3-1 15,2 5 1-15,-3 2 0 16,-4 11 1-16,0 3 0 16,2 4 0-16,-2 5 0 15,2 9 0-15,3-2 1 16,2 4 0-16,6 3 0 15,6-5 0-15,9 3 0 16,6-3 0-16,8-4 0 16,11-8 0-16,7 3 0 15,3-9 0-15,6 1 0 16,0-6-1-16,1-2 1 16,-1-4 0-16,0-1-1 0,-9-1 0 15,-2-3 0-15,-3 4-1 16,-6-5-1-16,4 10-6 15,-23 2-24-15,16-18-3 16,-16 18 0-16,0 0-1 16</inkml:trace>
        </inkml:traceGroup>
        <inkml:traceGroup>
          <inkml:annotationXML>
            <emma:emma xmlns:emma="http://www.w3.org/2003/04/emma" version="1.0">
              <emma:interpretation id="{BF164134-24E5-4FBF-A610-9D29F4F67F35}" emma:medium="tactile" emma:mode="ink">
                <msink:context xmlns:msink="http://schemas.microsoft.com/ink/2010/main" type="inkWord" rotatedBoundingBox="17278,7801 19173,7775 19192,9145 17297,9172">
                  <msink:destinationLink direction="with" ref="{A6249B4F-2CE8-486A-B7D7-C61824A09F12}"/>
                  <msink:destinationLink direction="with" ref="{8DADDBFE-E8A4-43EC-B0B6-EDD3B13F86B1}"/>
                  <msink:destinationLink direction="with" ref="{B3C6521F-F9AE-4582-B60E-9874AE215142}"/>
                </msink:context>
              </emma:interpretation>
            </emma:emma>
          </inkml:annotationXML>
          <inkml:trace contextRef="#ctx0" brushRef="#br0" timeOffset="4">2651 3425 74 0,'0'0'35'16,"0"0"0"-16,0 0 0 16,-12-20-27-16,31 20-2 15,-1-5-2-15,13 7-2 16,4 0-2-16,2-1 1 0,4 3-2 15,-2-1-1-15,3 8-4 16,-12-13-7-16,12 7-22 16,-14-1 0-16,0-2-1 15,-3-4 2-15</inkml:trace>
          <inkml:trace contextRef="#ctx0" brushRef="#br0" timeOffset="3">2820 3212 68 0,'0'0'35'0,"0"0"1"16,7-19 0-16,-7 19-26 15,0 0-1-15,0 0-4 0,0 0-3 16,18 8 0-16,-18-8 0 0,5 27-2 31,-3-8 2-31,-2 8-2 16,-2 4 1-16,0 4-1 0,-5 6 1 15,-2-1-1-15,2 2 1 16,2-5 0-16,3 0-2 16,0-3 1-16,6-3 0 15,1-3-1-15,8-5 1 16,2-2 0-16,3-3-1 16,-2-6 1-16,3-3 0 15,2-4 0-15,0-1 0 16,-1-8-1-16,-1 3 0 15,-3-3-2-15,3 4-2 16,-12-16-7-16,15 9-24 16,-22 7 1-16,0 0-1 15,7-23 0-15</inkml:trace>
          <inkml:trace contextRef="#ctx0" brushRef="#br0" timeOffset="5">3278 3142 52 0,'0'0'34'0,"0"0"-1"0,0 0 1 15,0 0-20-15,0 0-7 16,0 21-1-16,0 9-3 16,-2 3 0-16,2 9-1 15,0 6 0-15,2 3 0 16,-1 0 0-16,1 5-1 16,3-3 0-16,2-2-1 15,0-4 0-15,1-6 0 16,-1-12 0-16,-2-4 0 0,0-6-1 15,-5-19 0 1,0 0 0-16,18 2 0 16,-9-18 0-16,-4-5-1 15,4-2 1-15,1-3-1 0,4-2 2 16,-1 2-1-16,4-1 0 16,1 4 1-16,1 7 0 15,1 1 0-15,-1 4 0 16,0 4 0-16,-3 5 0 15,-16 2 1-15,27 13-1 16,-27-13 0-16,14 33 1 16,-11-10-1-16,-3 5 0 0,0 2 0 15,-2 2 0 1,2-4 0-16,4 0-2 16,-4-28-8-16,5 26-23 15,-5-26 0-15,16 12-2 0,-16-12 2 16</inkml:trace>
          <inkml:trace contextRef="#ctx0" brushRef="#br0" timeOffset="6">3781 3539 68 0,'0'0'35'0,"25"-12"-2"0,-9 5 2 15,10 7-28-15,-26 0 1 16,40-16-4-16,-20 7-2 16,3 4 0-16,-4-2 0 15,-1 1-2-15,-2-2 1 16,-16 8 0-16,19-18-1 15,-19 18 1-15,14-21-1 16,-14 21 0-16,3-26-1 16,-3 26 2-16,-5-34-2 15,-2 17 0-15,-2-3 0 16,-3 4 1-16,-4 9-2 16,-5 4 2-16,0 5 1 15,-4 3-3-15,1 11 3 0,-5 5 0 16,3 3 0-16,1 6 0 15,4-2 1-15,5 2-1 16,4-1 0-16,7 2 1 16,3-6 0-16,9 5-1 15,5-2 1-15,6-4-1 16,1-4 0-16,10-1-1 16,-1-5 1-16,0-2-2 15,0-1 1-15,-1-9-2 16,-1 0 0-16,-8-10-6 15,13 16-19-15,-31-8-10 16,27-9 1-16,-27 9-1 16</inkml:trace>
          <inkml:trace contextRef="#ctx0" brushRef="#br0" timeOffset="7">4218 3405 74 0,'14'-17'35'16,"-14"17"0"-16,0 0 1 15,17 9-28-15,-17-9-1 0,2 19-3 16,0-2-1-16,1 10-1 15,1 1 0 1,1 9-1-16,-1-4 0 16,3 8 0-16,-2-3-1 0,4-1 0 15,-2-9 0-15,0-1 0 16,2-8 0-16,-9-19 0 16,21 18 0-16,-21-18 0 15,26-14 0-15,-13-4 1 16,1-5-1-16,3-7-1 15,3 0 1-15,-3-3 1 16,3-4-1-16,-5 6 0 0,1 4 0 16,2 4-1-16,-6 7 1 15,-12 16 0 1,21-14 1-16,-21 14-1 16,18 11 0-16,-18-11 0 15,18 26 1-15,-10-3-1 0,1 5 1 16,2 6-1-16,-4 1 0 15,0 2 0-15,0 0 0 16,-4-2 0-16,-1-2 0 16,-2-3 0-16,0-2-1 15,0-28-4-15,7 27-31 16,-7-27 0-16,0 0-1 16,-16-11 0-16</inkml:trace>
          <inkml:trace contextRef="#ctx0" brushRef="#br0" timeOffset="9">6754 3260 54 0,'0'0'33'15,"23"-4"1"-15,-23 4-2 16,39-2-20-16,-27-15-1 0,20 13-4 15,-9-10-3-15,5 5 0 16,-3-6-1-16,-1 2-1 16,-3-1-1-16,-3 0 0 15,-18 14 0-15,23-30-1 16,-20 14 0-16,-3 16 0 16,-7-26 0-16,-3 10-1 15,10 16 1-15,-34-24-1 16,13 17 0-16,-5 1 0 15,-2 10 0-15,-2 1 0 16,-2 7 1-16,0 8 1 16,1 4-1-16,6 6 1 0,0 0-1 15,10 5 2-15,2-3-1 16,10 3 1-16,5 0 0 16,8 2-1-1,6-7 1-15,5 0-1 16,4-4 1-16,3 1-1 0,2-6 1 15,1-4-1-15,1-8-1 16,0-2 0-16,0-1 0 16,-6-8-2-16,2 4-3 15,-28-2-17-15,35-18-14 16,-35 18 0-16,28-25-1 16,-20 8 0-16</inkml:trace>
          <inkml:trace contextRef="#ctx0" brushRef="#br0" timeOffset="10">7205 2752 82 0,'4'-18'37'0,"-4"18"-1"15,7-16 0-15,-7 16-29 16,0 0-2-16,12 23-1 16,-12 3-3-16,2 13 0 0,-2 7 1 15,3 10-1 1,-1 9 0-16,3 4-1 16,1-3 1-16,1 3-1 15,1-4 0-15,5-7 0 0,3-3-2 16,-8-13-2-16,15 5-14 15,-10-22-17-15,1-8-2 16,-14-17 0-16,24 4 1 16</inkml:trace>
          <inkml:trace contextRef="#ctx0" brushRef="#br0" timeOffset="11">7694 3075 62 0,'0'0'35'16,"0"0"-1"-16,0 0 0 16,-22 4-15-16,22-4-16 15,-32 10 1-15,14 1-2 16,-5-1-1-16,4 6 0 15,-4 2 0-15,4-1 0 16,3 3-1-16,4-1 1 16,3 0-1-16,5-1 0 15,6-1 0-15,5-1 1 16,-7-16-1-16,26 28 0 16,-8-17 0-16,3-1 1 15,4 1-1-15,1-2 0 0,-1 1 0 16,1 3 1-16,-3-1 0 15,-2 4 0-15,-5 0 0 16,-5 1-1-16,-6-1 1 16,-7 5 0-16,-5-3 0 15,7-18-1-15,-30 30 0 16,7-18 0-16,0-2 0 16,-1-1 0-16,-1-4 0 15,2-3 1-15,6-2-1 16,-1-2-1-16,18 2-2 15,-21-15-5-15,21 15-24 16,0 0-3-16,23-25-1 16,-14 9 0-16</inkml:trace>
          <inkml:trace contextRef="#ctx0" brushRef="#br0" timeOffset="12">7964 3253 73 0,'21'-7'36'16,"-4"-4"-1"-16,6 8 1 16,-23 3-27-16,46-9 0 0,-23 2-4 15,7 7-1-15,-2-4-2 16,2 2 1-16,-2-3-2 15,0 2 1 1,-3-6-1-16,0 2-1 0,-6-2 0 16,0-3 1-16,-3-1-1 15,-16 13 0-15,14-31 0 16,-14 13 0-16,-5 2 0 16,-7-1-1-16,-6-1 1 15,-7 4 0-15,-6 7-1 16,-4 5 0-16,-8 9 0 15,-1 6 1-15,-1 4 0 16,-1 8 0-16,4 5 0 0,5 5 1 16,7 0 0-16,10 4 0 15,10-1 0 1,11 5 1-16,10-5 1 16,8 3 0-16,8-8-1 0,6-5 1 15,2-3 0-15,6-6 0 16,-2-10-1-16,1-4 0 15,-1-6-1-15,-4-5-1 16,-3-1 1-16,-4-3-1 16,-2-3-3-16,-10-2-2 15,11 15-25-15,-24-20-9 16,-3 20-2-16,-2-30-1 16,-5 15 1-16</inkml:trace>
          <inkml:trace contextRef="#ctx0" brushRef="#br0" timeOffset="360355.8301">5590 3108 11 0,'25'-9'19'0,"-25"9"-3"0,0 0-1 0,0 0 1 31,0 0-2-31,19 4-3 0,-19-4 1 16,0 0-3-16,0 0-1 16,20 10 0-16,-20-10-2 15,0 0-2-15,0 0 0 16,0 0 0-16,0 0-1 15,0 0 0-15,0 0 0 16,-23 5-1-16,7-5-1 0,16 0 0 16,-34 2-1-16,13 0 1 15,-3 1-1-15,-1 1 0 16,-1 1 0-16,3 0 0 16,-4 2 0-16,4 2 0 15,1 3 0 1,2-1 0-16,4 1-1 15,16-12 1-15,-19 23 0 16,19-23 0-16,-4 28 0 0,4-28 0 16,15 26 0-16,0-14 0 15,5 3 0-15,4-1 1 16,8-2-1-16,2 4 0 16,2-2 0-16,3 1 0 0,0 5 0 15,-4 1 0 1,-3 3 0-16,-8 4 0 0,-6 4 0 15,-6-1 0-15,-12 4 0 16,-5 0 1-16,-9-3-1 16,-5-3 0-16,-8 1 0 15,-3-5 0-15,-3-8 1 16,-1 1-1-16,-1-10 1 16,4-1 0-1,-1-5 1-15,2-2-1 16,4-7 1-16,4 0-1 15,3-3 1-15,19 10-1 0,-25-20 0 0,25 20-1 16,-10-19 0-16,10 19-2 16,0 0-4-16,19-21-6 15,6 21-21-15,-2 0 0 16,7 2 0-16,1 7 0 0</inkml:trace>
          <inkml:trace contextRef="#ctx0" brushRef="#br0" timeOffset="362728.3632">5323 3941 14 0,'0'0'26'16,"-13"16"-2"-16,-4-9 2 31,-4 9-16-31,5 7-1 0,-11 1-2 15,4 6-2-15,-5 1-2 16,2 3-2-16,-1-1 0 16,3 0-2-16,4-5-3 0,-2-2-8 15,2-10-14-15,15 5 0 16,5-21-1-16,-11 16 1 16</inkml:trace>
          <inkml:trace contextRef="#ctx0" brushRef="#br0" timeOffset="363094.2971">5361 4235 34 0,'0'0'25'0,"0"0"0"16,0 0-2 0,0 0-25-16,23-21-20 15,0 23-2-15,-23-2 0 16,37-14-2-16</inkml:trace>
          <inkml:trace contextRef="#ctx0" brushRef="#br0" timeOffset="363469.722">5889 4209 32 0,'0'0'26'15,"0"0"0"-15,0 0-1 32,0 0-21-32,0 0-6 0,0 0-15 15,16 12-8-15,-16-12-1 16,23-5 1-16</inkml:trace>
          <inkml:trace contextRef="#ctx0" brushRef="#br0" timeOffset="363709.6359">5897 3915 47 0,'0'0'30'0,"38"40"-2"15,-11-17 2-15,8 7-26 16,2 1-13 0,5 3-17-16,11 6-1 0,-13-14-2 15,6 11-1-15</inkml:trace>
          <inkml:trace contextRef="#ctx0" brushRef="#br0" timeOffset="364818.0351">9495 2882 35 0,'0'0'29'16,"0"0"0"-16,12-17 2 16,-12 17-18-16,0 0-3 0,-25-21-1 15,25 21-3-15,-38 5-2 16,15 2 0-16,-12-4 0 15,1 8-1-15,-5 3-1 16,2 3 0-16,0-1-1 16,4 0 1-16,7 0-1 15,8 3 0-15,7-2 0 16,13 4-1-16,9-5 1 16,10 2-1-16,9 1 1 0,9 2-2 15,5 0 2-15,3 3-2 16,2 1 1-16,-1-1 0 15,-2 6 0-15,-4-2 0 0,-7 0-1 16,-7 2 1-16,-12 0-1 16,-11-2 1-16,-10-4 0 15,-11 1 0-15,-10-6 0 16,-9-3 0-16,-6-2 0 16,-1-5 0-16,-2-6 1 15,3-3-2-15,8 0-1 16,0-5-2-16,33 5-6 15,-36 12-22-15,36-12-1 16,0 0 0-16,6 23-1 16</inkml:trace>
          <inkml:trace contextRef="#ctx0" brushRef="#br0" timeOffset="365488.538">9243 3808 37 0,'-46'16'24'15,"8"17"-1"-15,-22 2-5 0,0 7-17 32,0 0-2-32,0 6-1 15,6-3-9-15,-3-6-11 16,26 8 0-16,-10-16-1 0,23 8 2 16</inkml:trace>
          <inkml:trace contextRef="#ctx0" brushRef="#br0" timeOffset="365979.7359">9243 4171 73 0,'0'0'34'0,"0"0"-1"16,-12-18 0-16,19 2-29 16,-7 16-6-16,35-8-10 15,-12-3-21-15,9 2 2 16,4 1-2-16,0 4 1 16</inkml:trace>
          <inkml:trace contextRef="#ctx0" brushRef="#br0" timeOffset="366151.6128">9708 4178 40 0,'0'0'28'16,"0"0"-2"-16,-2-16-4 16,2 16-22-16,26-14-26 15,-26 14 0-15,25-23-3 16,-13 4 2-16</inkml:trace>
          <inkml:trace contextRef="#ctx0" brushRef="#br0" timeOffset="366597.8614">9914 3656 79 0,'26'26'36'0,"9"4"-2"15,13 5 2-15,3 2-31 16,19 8-1-16,6-6-2 16,5-3-6-16,12 1-27 15,-10-5-4-15,-7-1 1 16,-18-1-3-16</inkml:trace>
          <inkml:trace contextRef="#ctx0" brushRef="#br0" timeOffset="366328.8705">10032 4097 53 0,'0'0'28'0,"-2"16"-1"15,2-16-1-15,-21 0-31 32,21 0-21-32,0 0 0 15,0 0-3-15,7-18 1 16</inkml:trace>
        </inkml:traceGroup>
      </inkml:traceGroup>
    </inkml:traceGroup>
  </inkml:traceGroup>
</inkml:ink>
</file>

<file path=ppt/ink/ink5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20:16:29.99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2794 2230 26 0,'-20'-39'25'16,"13"20"1"-16,-9-6-9 15,-5-13-4-15,7 4-2 0,-12-15-2 0,10 7-1 16,-14-17 0-16,9-1-2 16,-5-15-1-16,8 3-1 15,-7-10 0-15,9 0-1 0,-3-9-1 16,1-2 1-16,-1-3-1 16,0 5-1-16,-9-4 1 15,-1 6-2-15,-6 0 1 16,-4 5 0-16,-1 5-1 15,-4 2 1-15,-4 3-2 16,1 2 1-16,1 8 0 16,-1 2 0-16,1 3-1 31,0 5 0-31,0 5 1 0,6 8-1 16,1 8 1-1,2 3 0-15,2 6 0 0,1 4 0 16,5 6 0-16,-1 0 0 15,3 0 0-15,1 2 0 16,-1 2 0-16,3 1 0 16,1 2 0-16,0 2 0 15,-2-1-1-15,4 6 1 16,2 4 0-16,-1 3 0 16,-1 2 0-16,2 3 0 0,-2 4-1 15,-2-1 1-15,0 8 0 16,-3 0 0-16,-4 3-1 0,0 4 1 31,-4 3 0-31,-1 4 0 0,-2 7-1 16,-7 7 2-16,-2-2 0 15,-1 5-1-15,-2 4 0 16,-4-1 0-16,0 3 0 16,-3 3 0-16,-1-2 0 15,1 6-1-15,1 5 0 16,-3 5 1-1,2 0 0-15,1 1 0 0,4 5-1 16,4-3 2-16,1 1-2 0,6-1 1 16,1-3 1-16,5-1-1 15,5-1 0-15,-1 0 0 16,0 0 0-16,5 2 0 16,2 0 1-16,2-5-1 15,5-2-1-15,2 2 2 16,5-5-2-16,4-6 1 15,9-5 0-15,1-7 0 0,5-4 0 16,6-3 1-16,5-7-2 16,4-5 2-16,7-2-1 0,5-5 0 15,7-2 0 1,7-4 1 0,7-1 1-16,7-2-2 0,5-3 2 15,4-3-1-15,4-1 1 0,3-1-2 31,1-1 1-31,1-2-1 16,0-1 0-16,0-4 0 16,-1 1 0-16,5 1 0 15,-1-4 0-15,0 2 1 0,-1 1-1 16,-4-1 1-16,-6 2-1 16,-4 3 0-16,-4 6 1 15,-8 2-1-15,-4-1 0 16,-7 1 0-16,-3-1 1 15,1 2-1-15,0-3 0 0,-2-9 1 16,-2-7-1-16,0-2 0 16,1-1-1-16,1-2 1 0,0-1-1 31,-2-1 2-31,-2 0-3 16,3 4 2-16,-3-1-1 15,1-3 1-15,1 2 0 16,0-2 0-16,-1-3 0 0,-3-1 0 15,-1-3 1-15,-3 2-1 16,-1 0 0-16,-3 3 0 16,-5-2 0-16,-6 4 0 0,-3 0 0 15,-16 14 1 1,21-21-1-16,-21 21 1 16,11-15-1-16,-11 15 1 15,3-21-1-15,-3 21 1 16,-3-25 0-16,3 25-1 15,-11-35 2-15,2 14-2 16,-1-3 1-16,-1-3-1 16,-1-6 1-16,-2 3-1 15,-4-3 1-15,1-4-1 16,-6 0 0-16,-2-1 0 16,-7-8 1-16,4 1-1 15,-2 1 0-15,-3-15-2 16,13 10-9-16,-4-16-22 0,8-2-1 0,5-4-1 15,8-8 0 1</inkml:trace>
</inkml:ink>
</file>

<file path=ppt/ink/ink5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09:47:45.186"/>
    </inkml:context>
    <inkml:brush xml:id="br0">
      <inkml:brushProperty name="width" value="0.05292" units="cm"/>
      <inkml:brushProperty name="height" value="0.05292" units="cm"/>
      <inkml:brushProperty name="color" value="#FF0000"/>
    </inkml:brush>
  </inkml:definitions>
  <inkml:trace contextRef="#ctx0" brushRef="#br0">8004 15067 16 0,'0'0'25'0,"4"-17"2"16,-4 6 0-16,0 11-8 0,1-27-4 15,-1 27-2 1,6-27 1-16,-6 27-6 16,4-22-1-16,-4 22-2 15,-3-19 0-15,3 19-2 0,-12-15-1 16,-1 13 0-16,-7-2 0 15,-5 5-2-15,-8 4 1 16,-4 5-1 0,-3-1 1-16,0 6 0 0,-3 0-1 15,6 0 1-15,3 2 0 16,10 3 0-16,9-4-1 16,14-1 2-16,6 1-1 15,13-3 0-15,10 2 0 16,10 3 0-16,5-1 0 0,4 0 0 15,2 1-1 1,-3 4 1-16,2 0-1 16,-11 5 1-16,-7 0-2 0,-9 0 1 15,-6 3 0-15,-12-4 1 16,-6-3 0-16,-1 0 0 16,-11-1-1-16,-3-5 1 15,-4-5 0-15,-5-1-1 16,4-7 1-16,0-2-1 15,-3 2 0-15,4-3 0 16,4-2-1-16,3-3-1 0,15 4-2 16,0 0-10-1,0 0-20-15,0 0-2 16,33-2 3-16,-10-5-3 16</inkml:trace>
  <inkml:trace contextRef="#ctx0" brushRef="#br0" timeOffset="199.4142">8250 15457 70 0,'17'6'32'16,"-5"5"-1"-16,-12-11 0 15,14 30-22-15,-17-15-3 16,3 7-5-16,-5 1 1 16,-2 2-1-16,-3 2-1 15,-1 1 1-15,-4-5-2 16,2-4-1-16,2 8-5 15,-9-18-19-15,13 2-6 16,7-11 1-16,-13-8-1 0</inkml:trace>
  <inkml:trace contextRef="#ctx0" brushRef="#br0" timeOffset="466.5354">8863 15197 37 0,'40'-8'32'16,"-17"3"0"-16,-6 11 0 15,-17-6-11-15,-6 29-9 16,-17-9-1-16,-2 17-3 16,-12 0-3-16,1 7-2 0,-8-1 0 15,1 2-2-15,2-3 0 16,4-3-1-1,4-6-2-15,1-14-7 0,20 0-24 16,-6-19 0-16,18 0-1 16,-7-23 1-16</inkml:trace>
  <inkml:trace contextRef="#ctx0" brushRef="#br0" timeOffset="846.0517">8490 15129 90 0,'-10'-11'33'15,"10"11"2"-15,11 21-1 16,11 12-28-16,7 4-3 0,7 12-1 16,8 4 0-16,3 4-1 15,5 3 0 1,3-3-1-16,-2-4 0 16,-6-5-2-16,2-8-2 0,-9-15-3 15,5 4-6-15,-16-29-13 16,7 4-9-16,-11-17 2 15,6 5 7-15,-17-21 12 16,8 10 8-16,-8-3 6 16,-7-6 8-16,8 20 14 15,-11-5 11-15,-4 13-1 16,0 0-7-16,22 13-10 16,-22 1-6-16,8 18-3 15,-6 8-2-15,6 8-1 16,-4 2-1-16,-4 2-1 15,0 2-1-15,0-3-1 16,3-2-5-16,-9-18-27 0,12-9-1 16,-6-22-1-16,0 0-1 15</inkml:trace>
  <inkml:trace contextRef="#ctx0" brushRef="#br0" timeOffset="1514.0487">9382 15035 82 0,'11'18'35'0,"9"11"1"15,1-6-2-15,6 13-25 16,4-6-7-16,9 0 1 15,4-7-2-15,3-4-1 16,0-3-2-16,-2-9-2 16,3 3-3-16,-12-16-5 15,11 11-3-15,-24-20-2 16,13 14 0-16,-24-16 2 16,12 14 3-16,-16-13 5 15,3 2 7-15,-4 3 5 16,-6-6 5-16,-1 17 2 15,3-20 1-15,-3 20-1 0,-4-17-1 16,4 17-3-16,-14-3-2 16,14 3-1-16,-25 13-1 15,9 0 0-15,-6-1 0 16,-3 7-1-16,-1 2-1 16,-3 3 1-16,-4-3-1 15,3 1 1-15,2-5-1 16,9 0-1-16,4-4 0 15,15-13 0-15,-4 11 0 16,15-13-1-16,5-2 0 16,5-3 0-16,2 1-1 15,2-3 1-15,0 3 0 16,-6 4-1-16,-5 3 1 0,-14-1 0 16,12 18 0-16,-12 0 0 15,-5 5 0-15,-5 4-1 16,2 3 2-1,-3 4-2-15,0 0 2 0,4 4-1 16,0 0 0-16,0 1 0 16,4-3 1-16,2 0-1 15,1 1-3-15,-5-19-6 16,14 9-27-16,-9-27 1 16,8 12-1-16,-8-12 0 15</inkml:trace>
  <inkml:trace contextRef="#ctx0" brushRef="#br0" timeOffset="1702.6284">10051 15676 84 0,'2'36'34'0,"-4"-3"0"15,0 4 0-15,-5-4-33 16,-2 0-2-16,5 2-12 15,-1-13-20-15,-1-7-1 16,6-15 0-16,0 0 0 16</inkml:trace>
  <inkml:trace contextRef="#ctx0" brushRef="#br0" timeOffset="2174.3065">10358 15126 90 0,'7'-23'37'0,"11"9"0"15,1-5 0-15,13 4-33 16,9-2 0-16,10 6-2 15,4 3 0-15,7 2-1 16,2 5-1-16,0 3 0 0,-2 4 0 16,-10 6 0-1,-6 8-2-15,-13 4 1 16,-14 9 0-16,-12 4 0 0,-14 6 0 16,-18 7 0-16,-5 1 0 15,-11 1 0-15,-5 1 1 16,1-2-1-16,4-5 2 15,4-2-2-15,12-10 2 16,14-3-2-16,7-6 1 16,15-6 1-16,7-8-1 15,8-2 1-15,5-3-1 0,5-3 1 16,0 0-1 0,1-7-1-16,-3 4-2 15,-9-11-5-15,12 8-28 16,-16-10 0-16,-2 4-1 0,-9-10 1 15</inkml:trace>
  <inkml:trace contextRef="#ctx0" brushRef="#br0" timeOffset="2362.9456">10634 15418 95 0,'33'6'39'16,"11"-8"-2"-16,11 3 0 16,1-3-34-16,6-11-37 15,12 5-1-15,-5-5-4 0,0 2 1 16</inkml:trace>
  <inkml:trace contextRef="#ctx0" brushRef="#br0" timeOffset="83368.3946">5775 16019 48 0,'0'0'31'15,"0"0"1"-15,4-22-2 16,-4 22-9-16,0-11-6 16,0 11-4-1,0 0-2-15,0 0-3 0,-15-8-2 16,15 8-1-16,-22 3-1 16,7 1 0-16,-6 0-1 15,-1 3-1-15,-5-2 1 16,-1 3-1-16,-1 0 1 15,-3 0 0-15,-1 1 0 16,3-2-1-16,1 1 0 16,6 0 1-16,5 0-1 15,3 1 0-15,15-9 0 0,-3 17 0 16,14-5 0-16,4 8 0 16,10-10 0-16,4 10 0 15,8-1 0-15,-1 2 1 16,5-1-1-16,-3 2 1 15,-3-4-1-15,-3-6 1 16,-6 13-1-16,-11-7 0 16,-5-2 1-16,-10-1-3 15,-10 1 3-15,-5 1-2 16,-7 0 2-16,-9-6-1 16,-3-2 2-16,-3-4-2 15,1 1 1-15,0-4 0 0,3-2 0 16,6-1 0-1,5 0-1-15,5-2 0 16,17 3-1-16,0 0-2 16,0 0-2-16,14 0-11 15,12 7-21-15,3-7 1 0,8 5-2 16,2 0 3-16</inkml:trace>
  <inkml:trace contextRef="#ctx0" brushRef="#br0" timeOffset="83602.4519">6123 16526 79 0,'28'10'35'0,"-12"-10"1"0,-1 9-1 15,-15-9-23 1,0 0-4-16,-16 4-2 16,5 11-3-16,-6 2-1 15,-2 1 0-15,-3 3-2 0,1 3 0 16,1 3 0-16,-2 0-2 15,4 4-2-15,-3-15-3 16,16 14-21-16,-6-18-7 16,11-12-1-16,0 0 0 15,0 0 0-15</inkml:trace>
  <inkml:trace contextRef="#ctx0" brushRef="#br0" timeOffset="83942.634">6602 16123 82 0,'-20'33'34'0,"-5"-2"-1"16,3 4-3-16,-4-10-22 16,9 7-2-16,-6-14-2 15,5 10-4-15,-3-9 2 16,2-2-4-16,1 2 2 16,-4-7-3-16,6 5 0 15,-6-11-6-15,14 10-13 0,-6-16-10 16,14 0-2-16,-13-8 1 15,13-4 0-15</inkml:trace>
  <inkml:trace contextRef="#ctx0" brushRef="#br0" timeOffset="84388.3003">6342 16030 96 0,'0'0'36'15,"-15"-1"0"-15,22 19-1 16,-7-18-29-16,25 38 0 16,-6-13-3-16,11 5 1 0,3 3-2 15,3 1-1-15,4 1 0 16,-3-1-2-16,2 3 1 16,-5-12-1-1,-1 0 1-15,-4-4-3 0,-3 2 1 16,-8-7-2-16,1 2-2 15,-19-18-6-15,28 17-15 16,-28-17-9-16,16-9-1 16,-14-2 2-16,-2 11 3 15,4-26 18-15,-4 26 7 16,15-15 12-16,-19-1 17 16,4 16 10-16,0 0 2 15,11-4 0-15,-11 4-1 0,18 3-16 16,-18-3-5-1,16 6-6-15,-16-6-1 16,25 20-3-16,-14-4 1 16,-1 1-3-16,0 7 0 0,-3 2-2 15,-2 5-1-15,-5-9-6 16,8 13-27-16,-16-14 1 16,8 3-2-16,0-24 2 15</inkml:trace>
  <inkml:trace contextRef="#ctx0" brushRef="#br0" timeOffset="84676.6722">7183 16057 101 0,'0'0'37'16,"2"20"-1"-16,-2-20-1 16,8 31-31-16,3-9-2 15,7 3 1-15,-2 3-2 16,5 1 1-16,1-3-3 16,-1-2 0-16,5 3-4 15,-10-23-13-15,6 9-18 16,-9-11-1-16,6 3 1 15,-19-5-2-15</inkml:trace>
  <inkml:trace contextRef="#ctx0" brushRef="#br0" timeOffset="85072.6366">7586 16157 78 0,'6'-13'34'0,"-6"13"0"16,7-12 0-16,-7 28-23 15,-11-26-5-15,2 23-3 16,-6-1 0-16,1 3-1 16,-3 1 0-16,-1 1 0 15,-1 1-1-15,2-9 2 16,2 6-2-16,-1-9 1 16,6-1-1-16,10-5 0 0,-15 6 0 15,15-6 0-15,0 0 0 16,0 0-2-16,0 0 2 15,0 0-1-15,-6 15 0 16,6-15 1-16,7 19-1 16,0-2-1-16,-4 3 2 15,1 3-2-15,0 2 2 16,-4 6-2-16,3 1 2 16,-3 2-2-16,0-6 1 15,0-1 0-15,0 1-1 16,-3-9-2-16,7 7-9 15,-4-26-24-15,0 12-1 16,0-12 0-16,4-15-1 0</inkml:trace>
  <inkml:trace contextRef="#ctx0" brushRef="#br0" timeOffset="85278.4598">7654 16514 73 0,'14'14'36'0,"5"6"-2"16,-8 3 0-16,7 11-21 16,-18-5-9-16,4 9-1 15,-5-8-1-15,-2 2-1 16,3 1-4-16,-8-11-13 16,9-2-19-16,-1-20 1 0,0 11-1 15,2-23 0-15</inkml:trace>
  <inkml:trace contextRef="#ctx0" brushRef="#br0" timeOffset="85764.0889">7927 16106 99 0,'11'-14'38'0,"0"11"0"16,-2-11-1-1,14 4-31-15,-3 0-3 16,5 3-1-16,2 0 0 0,5 2-2 16,-2 3 0-16,4 0 0 15,-3 6-1-15,2 0 1 16,-6 3-1-16,-3 3 1 15,-6 5-2-15,-4 12 1 16,-9 4 0-16,-5 1 1 16,-5 7-2-16,-9 2-1 15,-4 3 2-15,-2 0 0 16,0-1 1-16,-2-10-1 0,4-4 2 16,5 1-3-16,4-9 4 15,9 0 0 1,2-8 1-16,6-1-1 15,5-7 0-15,8-1 0 0,1-2-1 16,3-4 1-16,4-2-2 16,0-4-1-16,0 3-1 15,-2-3-3-15,2 14-12 16,-12-21-20-16,5 11-2 16,-17-9 2-16,-5 13-2 15</inkml:trace>
  <inkml:trace contextRef="#ctx0" brushRef="#br0" timeOffset="85977.3704">8111 16241 84 0,'0'0'41'16,"0"0"-2"-16,0 0 1 15,20-2-15-15,2 5-21 16,1-3 0-16,10 3-4 15,8-1-1-15,-2 1-6 16,16 4-26-16,-19-13-7 16,2 6 1-16,-13-17-1 15</inkml:trace>
  <inkml:trace contextRef="#ctx0" brushRef="#br0" timeOffset="86680.587">6689 16011 21 0,'14'-2'21'0,"-14"2"0"0,11-17-7 16,-11 17-3-16,12-15-2 15,-12 15 1-15,14-16 0 16,-14 16-1-16,11-15 1 15,-11 15 0-15,0 0 0 16,14-1-1-16,-14 1-1 16,0 0-1-16,0 0-2 15,-14 17-1-15,0-7-2 16,2 4 0-16,-5 2-1 0,-2 3 0 16,-3 5-1-1,-4-1 0-15,4 12-5 16,-11-15-27-16,12 11-1 0,2-7-1 15,1-2 0-15</inkml:trace>
  <inkml:trace contextRef="#ctx0" brushRef="#br0" timeOffset="112356.2794">4628 16996 37 0,'-15'3'27'16,"15"-3"1"-16,-11-3-5 0,11 3-5 15,-12-11-5-15,12 11-3 16,0 0-4-1,0 0 0-15,0-16-1 16,0 16-1-16,0 0-1 0,12-12 0 16,-12 12-1-16,11-8 1 15,-11 8-1-15,19-7-1 16,-8 2 0-16,6-3 1 16,-1 7 0-16,6 0-1 15,-1-5 0-15,4 0 0 16,1 5 0-16,3-1 0 15,0-1-1-15,2 5 1 16,-7 1-1-16,3 1 0 0,-2 5 1 16,-3 1 0-1,-1-3-1-15,-5 1 1 16,-2 5-1-16,-3-1 0 16,-11-12 1-16,7 14 0 0,-7-14-1 15,-9 17 1-15,0-3-1 16,-6 0 1-16,0 3-1 15,-3 0 1-15,-3 5-1 16,-5 8 0-16,4 3 0 16,-4 2 1-16,0 4-2 15,1 10 1-15,-1 8-1 16,4-3 1-16,1 11 0 0,9-6 0 16,-2-7-1-1,7 3 2-15,4-9-1 0,3-12 0 16,0-17 0-1,0-17 1-15,0 0-1 16,18 26 2-16,-18-26-2 0,22 0 1 16,-22 0-1-16,0 0 3 15,0 0-2-15,65 31 2 16,-43-34-2-16,3-7-1 16,-25 10 1-16,0 0 1 15,66 18 0-15,-44-31-3 16,-22 13 0-16,0 0-2 15,59 25 1-15,-59-25-4 0,0 0-6 16,0 0-16 0,0 0-8-16,0 0 0 15,42 3 1-15,-42-3-2 16</inkml:trace>
  <inkml:trace contextRef="#ctx0" brushRef="#br0" timeOffset="112724.5876">4796 17142 50 0,'0'0'29'0,"-4"-11"1"0,4 11 1 16,0 0-17-16,0 0-2 16,0 0-3-16,12 1-3 15,-5 10-2-15,8 2 2 16,-2-4-1-16,9 7-1 16,-3-4-1-16,3 1 1 15,3-2-2-15,4 6-1 16,-3-7 0-16,0-3-1 15,-1 2-1-15,1-5-3 16,3 11-16-16,-7-13-16 16,0-2 2-16,-4-6-2 15,1 2 1-15</inkml:trace>
  <inkml:trace contextRef="#ctx0" brushRef="#br0" timeOffset="113151.7081">5483 17763 79 0,'-4'80'30'0,"4"-80"1"16,-14 57-3-16,14-57-37 0,-26 81-20 16,26-81-2-16,-22 63 0 15,22-63-3-15</inkml:trace>
  <inkml:trace contextRef="#ctx0" brushRef="#br0" timeOffset="220826.738">18883 5734 45 0,'0'0'32'0,"7"-12"1"0,-7 12 1 15,-4-11-16-15,4 11-3 16,0 0-3-16,0 0-5 16,0 0-1-1,0 0-2-15,0 0-1 0,4 11-1 16,-8 5-1-16,1 7 1 16,-2 2-2-16,2 8 1 15,-2 5-1-15,-1 1 1 16,1-1-1-16,-1 1 0 15,1 1-1-15,-1-2 2 16,1 0-2-16,-1-3 2 16,4-1-1-16,-1-3 0 0,1 1 0 15,0-2 1 1,4-3-1-16,0-2 0 16,3 1 1-16,-1-4-1 15,5-4 1-15,0 3-1 16,2-4 0-16,0-3 0 0,4 2 0 15,-2-3 0-15,2-2 0 16,1 0 0-16,2 1 0 16,2-4 0-16,4-1 0 15,2-2 0-15,1-2 0 16,2 0-1-16,1-4 1 16,0-4 0-16,1 0 0 15,-2-2 0-15,-5-3 0 16,1-3 0-16,-2-3 1 15,-2-6-1-15,-2-2 0 16,-2-3 1-16,-1-6-2 16,-2-2 1-16,-3 0 0 0,2-3 0 15,-4 1-1-15,2-1 1 16,-1 1-1-16,-1 0 1 16,0 0 0-16,2 1-1 15,-2-3 1-15,-2 2 0 16,1 1 0-16,-1 6 1 15,-3 2-1-15,-1 4 0 16,1 4 1-16,-4 3-1 16,2 6 1-16,-2 11-1 15,0 0 0-15,2-14 0 16,-2 14 0-16,0 0 0 16,0 0-1-16,0 0 1 15,0 0 1-15,0 0-2 0,0 0 1 16,0 0-1-16,0 0-4 15,0 0-28-15,0 18-4 16,0-18 0-16,-8 16-1 16</inkml:trace>
  <inkml:trace contextRef="#ctx0" brushRef="#br0" timeOffset="227483.2796">15949 5799 31 0,'0'0'27'16,"0"0"2"-16,16 15-6 15,-16-15-5 1,0 0-2-16,0 0-3 0,11 5-3 16,-11-5-2-16,0 0-2 15,-4-12-2-15,4 12 0 16,-11-16-2-16,11 16 0 15,-22-14-1-15,7 8 0 16,-3-2 0-16,-1 6 1 16,-4-2-2-16,1 4 1 15,2 0 0-15,2 4-1 16,1-2 1-16,3 2-1 0,3 2 0 16,11-6 0-16,-15 22 0 15,11-5 0-15,1 2 0 16,4 4 0-1,1 5 0-15,2 1 0 0,4 2 1 16,-1 0-1-16,0 2-1 16,2-3 2-16,0 1-1 15,-2-3 1-15,-3-5-2 16,0-1 2-16,-6-5-1 16,-4-3 1-16,6-14-1 15,-21 17 1-15,6-16-1 16,-5-2 1-16,0-2-1 15,-4-4 0-15,0-2 1 0,2-1-1 16,2 2 0 0,3-2-1-16,5 4 1 15,12 6 0-15,-14-10-1 16,14 10 1-16,0 0-1 0,18 9 1 16,-3-1 0-16,0 3 0 15,6 2 0-15,-3 4-1 16,0 4 2-16,-3 2-2 15,-2 1 2-15,-6 4-1 16,-3 0 1-16,-3 1-2 16,-2 2 2-16,-5-3-2 15,1-3 1-15,-1-2 0 0,2-1 0 16,3-3-1 0,1-2 1-16,3-3 0 15,-3-14 0-15,15 18 0 16,-15-18 0-16,20 18 0 0,-7-11 0 15,-2-1 0-15,3 2-1 16,-3-5-2-16,6 11-11 16,-6-13-21-16,5-1-1 15,-5-9 0-15,10-3-1 16</inkml:trace>
  <inkml:trace contextRef="#ctx0" brushRef="#br0" timeOffset="227890.564">16273 5697 73 0,'0'0'33'16,"0"0"1"-16,0 17 0 15,-7-7-25-15,10 12-1 16,-3 4-3-16,4 8-2 16,-4 3 1-16,4 7-2 15,-1 2 0-15,-1 5-1 16,-2 0 0-16,-2-1 0 0,2-3 0 15,-3-1-1-15,-1-2 0 16,-3-4-1-16,3-5 0 16,-1-7-1-16,3-2-2 15,0-12-4-15,11 9-12 16,-9-23-16-16,11 5 0 16,-11-5 1-16,13-18-1 15</inkml:trace>
  <inkml:trace contextRef="#ctx0" brushRef="#br0" timeOffset="228286.3778">16273 6130 74 0,'7'-12'35'16,"2"-4"0"-16,8 5 1 16,-6-6-25-16,15 9-2 15,-8-6-3-15,7 9-2 16,-3 2-1-16,2 4 0 15,0 4-2-15,-1 4 0 16,-2 5-1-16,-1 3 1 16,1 5-2-16,-3 0 1 15,-2 2-1-15,-4 0 0 16,-3 0 2-16,-5-3-2 16,-8 0 1-16,-6-3-1 15,-6-4 2-15,-6 0-2 16,-7-5 3-16,-3 1-2 0,-3-3 1 15,-1-2-1-15,3-2 1 16,2-1 0 0,7-1 0-16,2 1-1 15,9 0 0-15,2 0 1 0,11-2-2 16,0 0-1-16,-2 16-1 16,2-16-7-16,11 14-27 15,-11-14-1-15,20 11 0 16,-6-13-1-16</inkml:trace>
  <inkml:trace contextRef="#ctx0" brushRef="#br0" timeOffset="229099.0643">16802 5727 76 0,'15'4'35'0,"-15"-4"1"16,28-8-3-16,-16-3-23 16,14 9-2-16,-6-2-3 15,4 2-3-15,0-1 0 16,-2 6 0-16,-2 0-1 15,-5 4-1-15,-4 1 1 16,-4 8-1-16,-7 0 0 16,-4 7 1-16,-3 3-1 15,-4 3 0-15,0 3 1 16,-2 2 0-16,2-4-1 16,2 2 1-16,6-3 0 15,3-2 1-15,3-3-1 0,4-3 0 16,4-7 0-16,4 1 0 15,4-7-1-15,1-3 1 16,0-4 0-16,-2-3-1 16,-3-3 1-16,-3-3-1 15,-12 8 0-15,15-14 0 16,-15 14 0-16,0 0 1 16,0 0-2-16,-13-5 1 15,13 5-1-15,-11 22 1 16,8-5 0-16,3 3 0 15,1 5 0-15,5 3 0 16,-1 2 0-16,3 2 0 16,-1 1 1-16,-1-3-1 0,-3 2 1 15,-3-2-2-15,-3-3 2 16,-5-3-1-16,-3-2 1 16,-3-2-1-16,-5-6 0 15,-3 0 1-15,2-4-1 16,0-5 1-16,4-1-1 15,-1-3-2-15,17-1-1 16,-18-9-7-16,18 9-28 16,13-9-1-16,-1 1 0 15,3-6-1-15</inkml:trace>
  <inkml:trace contextRef="#ctx0" brushRef="#br0" timeOffset="243450.3307">20899 5812 34 0,'0'0'31'0,"0"0"1"16,0 0 0-16,0 0-13 16,-3-12-6-16,3 12-3 15,-15-3-2-15,15 3-3 16,-19-6 0-16,19 6-1 16,-25-6-1-16,13 4-1 15,-5-1 0-15,1 1-1 16,-4 3 0-16,0 4-1 15,-6 1 1-15,2 3-1 16,-3-1 1-16,3 2-1 16,0 2 1-16,3-1 0 15,4-2-1-15,4 2 0 0,4 0 0 16,9-11-1-16,-8 21 1 16,9-8 0-16,2-1 0 15,4 2 0-15,4 0 0 16,3 1 0-16,4 1 0 15,2-2 1-15,4 2-1 16,1 1 0-16,3 4-1 16,0-3 1-16,-1 3 0 15,-2 0 0-15,-3 2 0 16,-3 1 0-16,-7 1 1 16,-4 2 0-16,-10-3 0 15,-5 4-1-15,-8-3 2 16,-2 1-2-16,-4-4 2 0,-1-2-2 15,-2-6 1-15,1-1 0 16,-3-6 1-16,3-2-1 16,-2-2 1-16,1-5 0 15,0-4 0-15,0 2 0 16,2-3-1-16,3-1 0 16,5 1 0-16,3-3-1 15,11 10-1-15,-12-15-1 16,12 15-1-16,1-15-4 15,13 15-22-15,-14 0-8 16,29-19-2-16,-13 7 0 16</inkml:trace>
  <inkml:trace contextRef="#ctx0" brushRef="#br0" timeOffset="243860.2424">21162 5533 85 0,'14'-2'36'0,"-14"2"1"0,0 0-9 16,0 0-18-16,11 22-3 16,-12-7-2-16,5 6-1 15,-3 3-1-15,2 7-1 16,-2 3-1-16,1 3 0 15,-1 2-2-15,-1-4-1 16,4 2-6-16,-12-9-29 16,9-1-1-16,-8-12 0 15,7-15-1-15</inkml:trace>
  <inkml:trace contextRef="#ctx0" brushRef="#br0" timeOffset="261203.802">13284 7326 70 0,'0'0'36'16,"-17"-20"0"-16,17 20 1 15,-13-19-25-15,13 19-3 16,0 0-2-16,11-3 0 15,-11 3-3-15,24 22-1 16,-9-5-1-16,5 5 0 16,3 5-1-16,-1 3 0 15,2 0 0-15,-1 1-1 0,-3-1 0 16,1-3 0-16,-2-3 0 16,-1 0 0-16,0-6 0 15,-3-3-2-15,3 1-2 16,-4-9-3-16,8 10-14 15,-10-17-16-15,4 1-2 16,-5-7 0-16,2 4 1 16</inkml:trace>
  <inkml:trace contextRef="#ctx0" brushRef="#br0" timeOffset="261802.1877">13953 7425 51 0,'0'0'31'0,"0"0"1"15,0 0 0-15,0 0-22 16,-19 0 0-16,19 0-2 15,-22 7-2-15,22-7-1 16,-29 14 0-16,11-2-1 16,-4-2 0-16,-4 4-2 0,-1 1 1 15,1 2-1-15,-2-2-1 16,3 2 1-16,2-2-1 16,2 1-1-16,5-4 1 15,2-1-1-15,3-3 0 16,11-8 0-16,-15 11 0 15,15-11 0-15,0 0 1 16,0 0-1-16,0 0 1 16,-10 12-1-16,10-12 1 15,0 0-1-15,0 0 1 16,-12 13-1-16,12-13 1 16,-4 17-1-16,1 0 0 15,2 1 1-15,1 6 1 0,1 3-1 16,-1 2 1-16,3 1-1 15,-3 3 0-15,0-5 0 16,0-3 1-16,0 0-2 16,0-6 0-16,-3-3 0 15,2-4 0-15,1 0-1 16,0-12 0-16,0 11-1 16,0-11-2-16,0 0-2 15,0 0-5-15,0 0-25 16,11 2-2-16,-6-14 1 15,7 0 0-15</inkml:trace>
  <inkml:trace contextRef="#ctx0" brushRef="#br0" timeOffset="262275.9801">14225 7126 70 0,'0'0'36'0,"14"-2"0"16,-14 2 1-16,16 13-25 15,-16-13-3-15,6 26-2 16,-8-5-2-16,4 5-2 16,-4 3-1-16,2 4 0 15,-1-1-2-15,0-4-2 16,2 2-4-16,-4-13-9 16,5 4-22-16,-2-11-1 15,0-10 0-15,0 0-1 0</inkml:trace>
  <inkml:trace contextRef="#ctx0" brushRef="#br0" timeOffset="262854.6656">14671 7512 56 0,'-11'7'34'15,"11"-7"2"-15,0 0 0 16,0 0-20-16,0 0-4 15,0 0-3-15,0 0-3 16,21 4-1-16,-21-4-1 16,26 4-1-16,-4 0-1 15,3-1-1-15,3 1 0 16,3 1-1-16,2 0 1 16,0-3-1-16,0 3 0 15,-1-4 0-15,-4-2 0 16,-4 1-1-16,-2 1-1 15,-8-2-2-15,-1 5-2 16,-13-4-2-16,11 9-13 0,-11-9-17 16,-9 11 1-16,-4-7-1 15,13-4 3-15</inkml:trace>
  <inkml:trace contextRef="#ctx0" brushRef="#br0" timeOffset="263190.6953">14693 7721 94 0,'-12'4'36'0,"12"-4"2"16,-15 6-10-16,15-6-20 0,0 0-1 15,0 0-1-15,0 0-3 16,20 5 0-1,-7-5 0-15,6 3-2 16,6 0 1-16,1 1-2 0,4 2 1 16,3 0-1-16,1-3 0 15,1 2 0-15,-1 1 0 16,-1-5 0-16,-2 4 0 16,-3-5-1-16,-6 0 0 15,0 0 0-15,-8 1-3 16,-14-1-6-16,28-7-27 15,-28 7-1-15,0 0 0 16,0 0-1-16</inkml:trace>
  <inkml:trace contextRef="#ctx0" brushRef="#br0" timeOffset="274511.8875">20270 7122 27 0,'0'0'29'15,"0"0"2"-15,0 0 0 0,0 0-11 16,0 0-3-16,0 0-4 16,0 0-2-16,-11-3-3 15,11 3-2-15,-8 16-1 16,7-5-1-16,-5 2-2 15,3 7 1-15,-3-1-2 16,1 7 0-16,-2 4 0 16,2 4 0-16,-2 4-1 15,1 3 1-15,-2-1-1 16,4 2 0-16,0-2 0 16,4 0 0-16,2-2 0 15,5-5 0-15,3-6 0 0,4 0 0 16,2-2-1-16,3-3 2 15,2-3-1-15,1-1 0 16,3-3 2-16,-1-3-2 16,0 0 2-16,4-5-2 15,-3-3 0-15,2-3 1 16,-1-4-1-16,-1-5 1 16,1-5-2-16,-2-4 1 15,2-6-1-15,-3-3 1 16,0-3 0-16,-1-2 0 15,-4-7 1-15,-1-2-1 16,-3 0 0-16,-2-4 1 16,-4-1-1-16,1-1 1 0,-4 0-1 15,1 0 0-15,-1 5 1 16,-1 2-1 0,-2 6 0-16,0 6 1 0,1 4-1 15,0 5 1-15,-3 5-1 16,0 13 1-16,0-17-1 15,0 17 0-15,0 0 0 16,0 0 0-16,0 0-1 16,0 0 0-16,8 14-1 15,-8-14-3-15,11 33-18 16,-10-20-14-16,2 6-1 16,-4-6 0-16,2-1-1 15</inkml:trace>
  <inkml:trace contextRef="#ctx0" brushRef="#br0" timeOffset="292388.0417">15798 7228 34 0,'-18'8'31'0,"7"-7"2"16,11-1 0-16,-26 2-12 16,26 9-4-16,-11-16-5 15,11 5-3-15,0 0-2 16,0 0-2-16,0 0 0 15,23 2-1-15,-9-6-1 16,6 3 0-16,0 2-1 16,2 0 0-16,0-3-1 15,5 4 0-15,-2 2-1 16,1-1 1-16,-1 1-1 16,1-3 0-16,0 1 0 15,-3 0 1-15,1 2-1 0,-5-1 0 16,-3 2 0-16,-2 0 0 15,-14-5 1 1,17 16-1-16,-15-5 0 0,-2 3 0 16,-4 2 0-16,-3 3 0 15,-4 6 0-15,-4 1 0 16,-1 6-1-16,-6-2 1 16,-4 3 0-16,-1-1 0 15,-1 2-1-15,3 1 0 16,-4-4 0-16,7-1 2 15,1-4-2-15,4-4 2 16,6-1-1-16,4-2 0 16,3-3 0-16,4-16 0 15,-2 19 2-15,2-19-2 16,11 11 0-16,-11-11 0 16,20 8 2-16,-3-5-2 15,1 1 2-15,3-2-1 0,1-1-1 16,0 3 1-16,4-1 0 15,0-2-1-15,3 1 0 16,-3-1 1-16,0-1-1 16,-2 0-1-16,-2 0-1 15,-5-3-2-15,1 5-4 16,-18-2-23-16,11-10-8 16,-11 10 1-16,-2-15-1 15</inkml:trace>
  <inkml:trace contextRef="#ctx0" brushRef="#br0" timeOffset="292674.7237">15794 7540 89 0,'19'-12'36'16,"-12"0"0"-16,10 10-8 16,-8-12-20-16,13 9-2 15,-3 1-1-15,3 4-2 16,0-2-2-16,2 5 0 16,0 3-1-16,-1-1-3 0,6 4-4 15,-10-7-29-15,8 0 0 16,-8-6-1-16,7 2 0 15</inkml:trace>
  <inkml:trace contextRef="#ctx0" brushRef="#br0" timeOffset="293019.9742">16408 7028 90 0,'6'12'38'0,"7"9"-1"16,-10-3 0-16,10 9-31 16,-5 0 0-16,1 4-2 15,-4-1-3-15,-1 1-2 16,1 5-7-16,-10-12-28 16,7 3-2-16,-10-9 0 0,5-2 0 15</inkml:trace>
  <inkml:trace contextRef="#ctx0" brushRef="#br0" timeOffset="301366.5838">17017 7202 29 0,'-7'-16'29'0,"1"1"1"16,-1 2-1-16,-4-9-11 15,11 22-2-15,-9-23-3 16,9 23-4-16,-6-12-3 16,6 12-2-16,0 0-1 15,-5 22 0-15,-1 0-2 16,4 7-1-16,-3 7 1 16,1 9-1-16,1 7 0 0,1 5 0 15,0 2 0-15,2 0 0 16,4 2 0-16,3-2 0 15,2-4 1-15,4-5-1 16,1-7 1-16,5-4 0 16,3-6 0-16,3-4-1 15,3-7 1-15,1-5-1 16,1-5 0-16,2-2 0 16,1-2 0-16,1-4 0 15,-2-3 1-15,-2-2-1 16,0-4 0-16,-2-2 0 15,-2-4 1-15,4-6 0 16,-2-3-2-16,0-3 2 0,0-8-1 16,-1-3 0-16,-1-6-1 15,0-4 2 1,-3-4-2-16,-4-3 1 16,-5-8 1-16,1 2-2 0,-8 4 1 15,1 1 1-15,-5 3-1 16,-1 10 1-16,-4 6-1 15,2 9 0-15,-3 11 0 16,3 13-1-16,0 0-2 16,-10-12-8-16,10 12-23 15,6 14-1-15,-6-14 0 16,15 20 0-16</inkml:trace>
  <inkml:trace contextRef="#ctx0" brushRef="#br0" timeOffset="302024.94">18625 7219 41 0,'9'-11'31'0,"-9"11"1"0,11-15 0 16,-10 3-15-16,-1 12-6 16,0 0 0-16,0 0-4 15,-10 11-3-15,3 4-1 16,-5 3-2-16,-4 10 1 16,-4 3-1-16,-4 9 0 15,-5 4 0-15,-3 3 0 16,-2 2-1-16,-1 1 1 15,0-1-1-15,-1-1 2 16,5-6-2-16,4-5 1 16,1-5 0-16,8-5-1 15,1-5 1-15,5-6-2 16,3-4-2-16,9-12-7 0,0 0-23 16,-4-13-2-16,6-4 0 15,-2-8-1-15</inkml:trace>
  <inkml:trace contextRef="#ctx0" brushRef="#br0" timeOffset="302309.8114">18175 7216 70 0,'0'0'34'0,"11"3"1"16,-2 8-1-16,4 0-28 15,7 14 1-15,-1 2-1 0,12 9 0 16,-4 2-3-16,9 4 0 16,-2-2-1-16,4 5-1 15,-2-1 0 1,-1 0 0-16,-1-7-1 0,-4 0 0 16,-3-3 1-16,-2-5-2 15,-2 0-1-15,-7-14-14 16,4 0-19-16,-6-10 0 15,2-5-1-15,-6-8-1 16</inkml:trace>
  <inkml:trace contextRef="#ctx0" brushRef="#br0" timeOffset="302822.6314">18912 6986 78 0,'0'0'34'0,"11"-5"2"0,-11 5-1 16,5 16-28 0,-5-3 0-16,8 10-3 15,-5 4 0-15,2 7-3 16,-1 3 0-16,-1 3-4 0,5 4-32 15,-9-4-1-15,-3-2-1 16,-5-8 0-16</inkml:trace>
  <inkml:trace contextRef="#ctx0" brushRef="#br0" timeOffset="318910.4887">21477 7041 62 0,'-11'-1'32'0,"11"1"3"15,0 0-1-15,-15-5-20 16,15 5-3 0,0 0-2-16,19 20-3 15,-19-20-2-15,25 25 0 16,-10-10-1-16,7 6-1 0,2 0-1 15,5 4 0-15,0-2-1 16,1-1 0-16,0-1 0 16,2 1 0-16,-3 0-1 15,1-5 1-15,-5-1-2 16,-5-5 0-16,-2 1-3 16,-7-10-5-16,9 2-26 15,-20-4-1-15,12-6 0 16,-11-5 0-16</inkml:trace>
  <inkml:trace contextRef="#ctx0" brushRef="#br0" timeOffset="319421.5887">22091 7102 74 0,'0'0'31'15,"0"0"1"-15,0 0-10 16,0 0-17-16,0 0 1 16,0 0-1-16,-11 7-2 15,-4 0 0-15,1 3 0 16,-8 3 0-16,-1 1-1 16,-7 3 0-16,-2 3-1 15,-5-3 0-15,0 2 0 0,1-1-1 16,4-1 1-16,5-3-1 15,3 0 1-15,8-7-1 16,5 1 0-16,11-8 1 16,0 0 0-16,-11 9 0 15,11-9 0-15,0 0-1 16,0 0 0-16,8 16 1 16,-2-5 0-16,-1 4-1 15,3 4 0-15,-2 4 1 16,3 4-1-16,0 3 0 15,-4 5 1-15,2-2 0 16,-1 2-1-16,-1 1 0 16,-1-1 1-16,0-2 0 0,0-3 0 15,-1-6 1-15,1-3-1 16,0-4 1-16,-3-5-3 16,-1-12-3-16,0 0-19 15,12-11-12-15,-9-7-3 16,5-3 0-16,-1-10 0 15</inkml:trace>
  <inkml:trace contextRef="#ctx0" brushRef="#br0" timeOffset="319723.44">22312 6685 83 0,'0'0'37'16,"23"11"0"-16,-15 1 0 15,7 13-30-15,-5 2-1 16,4 13-1-16,-3 0-2 15,-1 2-1-15,-2 1-2 16,-8-11-17-16,2 5-21 16,-8-10 0-16,0-8-1 0,-5-13 0 15</inkml:trace>
  <inkml:trace contextRef="#ctx0" brushRef="#br0" timeOffset="326381.6386">13398 9032 80 0,'-25'7'36'16,"3"-7"1"-16,22 0 1 16,-14-13-26-16,30 6-3 15,7-9-3-15,17 4-1 16,4-5 0-16,11 2-2 0,4 1 0 15,1 4-2-15,4 5-1 16,-2 6 1-16,-1 3 0 16,-8 5-1-1,-5 4 0-15,-10 4 0 0,-8 5 0 16,-11 3 0-16,-11 4 0 16,-12-1-1-16,-11 6 1 15,-10 1 0-15,-8 2-1 16,-9 1 0-16,-2 0 0 15,-6-1 0-15,1 2 1 16,1-4-1-16,6-4 1 16,6-3-2-16,7-5 2 15,10-3 0-15,4-6 1 16,8 0 0-16,7-14 0 0,15 16 0 16,1-7 0-1,6-3 0-15,6 2 1 16,3-1-1-16,5 0-1 0,5 2 1 15,1 3-1-15,0-3 0 16,4-2 0-16,-1-1-2 16,1 1-1-16,-3-7-4 15,8 11-15-15,-17-18-16 16,3-2-2-16,-15-9 1 16,-1 0-1-16</inkml:trace>
  <inkml:trace contextRef="#ctx0" brushRef="#br0" timeOffset="326606.4247">13637 9281 88 0,'-4'11'38'0,"4"-11"0"15,9 11 1-15,-9-11-29 16,32 0-3-16,-6-3-1 15,13 5-4-15,3-5 0 16,5 1-3-16,8 3-5 16,-11-9-32-16,13 4 1 15,-10-9-2-15,1-2 1 16</inkml:trace>
  <inkml:trace contextRef="#ctx0" brushRef="#br0" timeOffset="326889.9704">14301 8583 88 0,'0'0'37'0,"0"0"0"15,0 0 0-15,-3 22-25 16,-3 7-6-16,8 16-1 16,-4 7-2-16,4 10 0 0,0 5-2 15,0 2-1-15,5 3-5 16,-9-14-24-16,11-1-7 16,-7-12-3-16,4-10 1 15</inkml:trace>
  <inkml:trace contextRef="#ctx0" brushRef="#br0" timeOffset="327402.9373">14807 9127 97 0,'-18'5'39'0,"18"-5"1"0,0 0-2 16,0 0-26-16,17-10-5 15,6 9-2-15,3-4-2 16,5 3-1-16,4-1 0 16,1 2-2-16,1 3-1 15,-2 1-1-15,-1 3-2 16,-6-4-2-16,3 10-9 16,-13-10-25-16,-1 5 1 15,-17-7 0-15,0 0 0 0</inkml:trace>
  <inkml:trace contextRef="#ctx0" brushRef="#br0" timeOffset="327634.602">14831 9281 87 0,'-11'11'37'15,"11"-11"0"-15,0 0 2 16,0 0-27-16,16 0-4 15,5-5 0-15,8 4-3 16,-2-3-1-16,5 4-1 16,0 3-2-16,-2-1-2 0,-1 4-1 15,-5-2-5 1,9 6-32-16,-15-6 0 16,4 6-1-16,-7-7-1 15</inkml:trace>
  <inkml:trace contextRef="#ctx0" brushRef="#br0" timeOffset="336877.5486">16192 8890 25 0,'-8'-13'29'16,"-5"-1"1"-16,-7 7 0 16,-2 11-8-16,-13-10-5 15,7 19-3-15,-15-2-5 16,8 13-3-16,-4 1-1 0,3 11-1 15,3 0-1-15,10 6 0 16,8-1-1-16,11 4 0 16,15-8-1-16,13 0 1 15,12-7-1-15,11-7 1 16,12-11-2-16,7-7 2 16,3-11-2-16,1-12 1 15,-1-6-1-15,-10-7 0 16,-6-6 0-16,-9-4 0 15,-15-4 0-15,-12-3-2 16,-15 1 1-16,-15-4-1 16,-13 5-1-16,-16 0-2 15,-2 15-4-15,-18-1-25 0,3 13 0 16,-4 8 0-16,6 10 0 16</inkml:trace>
  <inkml:trace contextRef="#ctx0" brushRef="#br0" timeOffset="337142.0457">16299 8522 72 0,'0'0'33'16,"-8"27"-1"-16,-12 6 0 0,2 12-28 15,-18 12 0-15,1 14-1 16,-9 5-1-16,-1 6 0 16,-4 7-1-1,-2-1-2-15,1-1-1 0,-5-10-5 16,11-3-22-16,-6-11-3 16,7-8 1-16,2-10-2 15</inkml:trace>
  <inkml:trace contextRef="#ctx0" brushRef="#br0" timeOffset="338274.1018">17445 8685 29 0,'0'0'27'16,"0"0"2"-16,0 0 0 15,4-15-8-15,-4 15-6 16,-11 8-4-16,6 6-4 16,-8 0-1-16,6 9-2 15,-6 5 0-15,4 9-2 16,-2 3 0-16,6 9 0 16,-2 1-1-16,5 1 0 15,2 0-1-15,5 1 1 0,0-2-1 16,6-6 1-16,4-3-1 15,7-7 0-15,3-7 1 16,3-3-1-16,3-7 1 16,7-7 0-16,-2-6 0 15,7-8-1-15,-1-9 0 16,1-4 1-16,-3-7-1 16,1-5 1-16,-3-8-1 15,-1-3 1-15,-8-11 1 16,-3-2-1-16,-10-4 1 15,-4-2-1-15,-8 1 1 16,-5 5-1-16,-6 4 0 16,-2 9-1-16,-2 10 1 0,1 12-1 15,10 18 0-15,-11-6-1 16,15 20-3-16,-6 1-29 16,16 7-2-1,-2-5 0-15,4 3-1 0</inkml:trace>
  <inkml:trace contextRef="#ctx0" brushRef="#br0" timeOffset="339610.4795">18951 8684 21 0,'-21'-15'28'16,"8"8"2"-16,-3 0 0 15,-7-4-6-15,9 12-6 16,-11-11-3-16,8 16-4 15,-7-6-4-15,8 8-1 16,-4-1-2-16,9 4-1 0,-4 0 0 16,8 3-1-16,0 3-1 15,6 3 1-15,1-4-1 16,4 4 0-16,2 1 0 16,1 3 0-16,0 2-1 15,1-1 0-15,-3 1 1 16,-1-5-1-16,-4 5 0 15,-6-4 0-15,-5-4 0 16,-5-2 0-16,-6-5 0 16,-2-3 0-16,-5-1 0 15,-2-2 0-15,1-6 0 16,3 0 0-16,5-3 0 16,6-2 0-16,5 1 0 0,11 5 0 15,1-11 0-15,-1 11-1 16,23-1 1-1,-4 4 0-15,0 4 0 16,1 4 0-16,-1 3 0 0,-3 5 0 16,-5 4 0-16,-5 1 1 15,-5 3-1-15,-5 3 0 16,-1 1-1-16,-4 0 2 16,0-3-2-16,-2-2 1 15,3-2 1-15,2-1-1 16,3-4 1-16,3-6-1 15,3-2 1-15,-3-11-1 0,19 20 1 16,-5-14-3-16,10 6-10 16,-3-11-22-16,8-1-1 15,0-6-1 1,8-4-1-16</inkml:trace>
  <inkml:trace contextRef="#ctx0" brushRef="#br0" timeOffset="340168.8982">19464 8851 76 0,'0'-17'33'0,"-11"-1"0"0,0 14-1 16,-17-9-23-16,6 16-2 16,-14-2-1-16,-1 15-2 15,-9 4-1-15,2 9 1 16,-1 8-2-16,7 4 1 16,2-2-1-16,12 5-1 15,9-2 0-15,14-7-1 16,9-7 0-16,13-2 0 15,7-9 0-15,7-6 0 16,2-7 0-16,3-5 1 16,-2-9-1-16,-2-3 1 15,-3-8-1-15,-6-3 1 16,-4-7-1-16,-8-7 1 0,-5-6-1 16,-6-1 0-16,-2 8 1 15,-8 0-1-15,-1 8 1 16,-2 6-1-16,-2 11 0 15,0 12 0-15,4 16 0 16,1 11 1-16,3 3-2 16,3 8 2-16,1 2-1 15,7 3 0-15,1 3 0 16,4-2 1-16,5-5-2 16,0-8-1-16,4-1-4 15,-5-13-26-15,8-2-4 16,-5-13-1-16,8-7 0 15</inkml:trace>
  <inkml:trace contextRef="#ctx0" brushRef="#br0" timeOffset="340897.4988">19766 8520 64 0,'-11'-2'35'16,"11"2"2"-16,0 0-1 15,0 0-9-15,17-14-20 16,5 15 0-1,-3-1-4-15,8 4 0 0,1 0-1 16,1 5-1-16,-2 2 1 16,1 4-1-16,-7 2 0 15,-2 1 0-15,-7 3 0 16,-4 4-1-16,-8 6 1 16,-11 1-1-16,-6 4 0 15,-7 2 0-15,-5 5-1 16,-1-2 1-16,1 0 0 0,3-1 0 15,7-3 0-15,9-4 0 16,7-5 0-16,9-4 1 16,6-5-2-16,8-2 2 15,3-6-1 1,2-2 0-16,1-4 0 0,-4-3 0 16,-3-1 0-16,-2-1 0 15,-4-2 0-15,-13 2 0 16,16-3 0-16,-16 3 1 15,0 0-1-15,2 12 0 16,-2-12 0-16,-3 26 0 16,3-8 0-16,0 5 0 15,1 3 1-15,1 0-2 0,2 6 1 16,0-2 0 0,-1 2 1-16,1-2-1 15,-4-2 0-15,0 2 1 16,-4 1-2-16,-3-6 2 0,-2-5-1 15,-4-1 0-15,-3-6 0 16,-1-4 0-16,-1-3 0 16,-1-6 0-16,0-4 0 15,5 0 0-15,2-3-2 16,1-1-5-16,11 8-30 16,2-12 0-16,-2 12-2 15,9-11 0-15</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8:48:13.534"/>
    </inkml:context>
    <inkml:brush xml:id="br0">
      <inkml:brushProperty name="width" value="0.06667" units="cm"/>
      <inkml:brushProperty name="height" value="0.06667" units="cm"/>
      <inkml:brushProperty name="color" value="#002060"/>
      <inkml:brushProperty name="fitToCurve" value="1"/>
    </inkml:brush>
  </inkml:definitions>
  <inkml:traceGroup>
    <inkml:annotationXML>
      <emma:emma xmlns:emma="http://www.w3.org/2003/04/emma" version="1.0">
        <emma:interpretation id="{5E960301-17AC-497D-AFB2-6074EDEAE250}" emma:medium="tactile" emma:mode="ink">
          <msink:context xmlns:msink="http://schemas.microsoft.com/ink/2010/main" type="writingRegion" rotatedBoundingBox="22143,13526 20413,17863 19331,17432 21060,13095"/>
        </emma:interpretation>
      </emma:emma>
    </inkml:annotationXML>
    <inkml:traceGroup>
      <inkml:annotationXML>
        <emma:emma xmlns:emma="http://www.w3.org/2003/04/emma" version="1.0">
          <emma:interpretation id="{9A368C97-684A-4252-AE8F-589EC06F66D9}" emma:medium="tactile" emma:mode="ink">
            <msink:context xmlns:msink="http://schemas.microsoft.com/ink/2010/main" type="paragraph" rotatedBoundingBox="22143,13526 20413,17863 19331,17432 21060,13095" alignmentLevel="1"/>
          </emma:interpretation>
        </emma:emma>
      </inkml:annotationXML>
      <inkml:traceGroup>
        <inkml:annotationXML>
          <emma:emma xmlns:emma="http://www.w3.org/2003/04/emma" version="1.0">
            <emma:interpretation id="{F12D1F5E-829E-4216-ACD8-2628963EB307}" emma:medium="tactile" emma:mode="ink">
              <msink:context xmlns:msink="http://schemas.microsoft.com/ink/2010/main" type="line" rotatedBoundingBox="22143,13526 20413,17863 19331,17432 21060,13095"/>
            </emma:interpretation>
          </emma:emma>
        </inkml:annotationXML>
        <inkml:traceGroup>
          <inkml:annotationXML>
            <emma:emma xmlns:emma="http://www.w3.org/2003/04/emma" version="1.0">
              <emma:interpretation id="{CFC631E8-9753-40E3-BD68-4D894C4F2A61}" emma:medium="tactile" emma:mode="ink">
                <msink:context xmlns:msink="http://schemas.microsoft.com/ink/2010/main" type="inkWord" rotatedBoundingBox="19331,17432 21060,13095 22143,13526 20413,17863"/>
              </emma:interpretation>
            </emma:emma>
          </inkml:annotationXML>
          <inkml:trace contextRef="#ctx0" brushRef="#br0">5219 8297 1 0,'0'0'4'0,"0"0"2"15,-2-18 2-15,2 18-1 16,0 0 3-16,0 0-1 16,0 0 2-16,0 0 1 15,0 0 0-15,0 0-1 16,0 0 0-16,0 0-2 15,9 26 0-15,-9-26 0 0,2 41-1 16,-6-22-2-16,10 14-2 16,-6-5 0-16,3 5-2 15,-3-3 0-15,2 2-2 16,-2-8 2-16,0 1-3 16,0-4 1-16,-2-4 0 15,2-17 1-15,-3 25-2 16,3-25 2-16,-2 15-2 15,2-15 1-15,0 0-2 16,0 0-2-16,0 0-9 16,0 0-18-16,0 0 1 15,16-8-1-15,-16 8 1 16</inkml:trace>
          <inkml:trace contextRef="#ctx0" brushRef="#br0" timeOffset="-1349.9131">5198 8438 2 0,'0'0'2'0,"0"0"-1"16,0 0 1-16,0 0-1 0,0 0 1 15,0 0 1 1,0 0-1-16,0 0 1 16,0 0-1-16,0 0 1 0,0 0-1 15,0 0 1-15,0 0-1 16,7 16-1-16,-7-16 0 15,0 0 0 1,0 0-1-16,0 0 0 0,0 0 0 16,0 0-1-16,0 0-2 15,0 0 0-15,2 18-3 16,-2-18-6-16,0 0 5 16,0 0 7-16</inkml:trace>
          <inkml:trace contextRef="#ctx0" brushRef="#br0" timeOffset="9020.6438">5040 8875 24 0,'0'0'10'0,"14"-16"2"16,-14 16 3-16,0 0-1 15,0 0-3-15,0 0 0 16,0 0 0-16,0 0-1 16,17 30-1-16,-17-30 0 15,9 42-2-15,-9-23-1 16,9 15-2-16,-7-5 0 16,5 10-2-16,-6-1 0 15,6 1-1-15,-5-8-1 0,2 3 1 16,-2-3-1-16,-1-5 0 15,-1-3 0 1,2-5 0-16,-2-18-2 16,0 21 0-16,0-21-3 0,0 0-5 15,9 17-11-15,-9-17-10 16,0 0 1-16,5-21-1 16</inkml:trace>
          <inkml:trace contextRef="#ctx0" brushRef="#br0" timeOffset="9891.7728">5071 8961 5 0,'-3'-16'20'0,"3"16"3"15,0 0-11-15,0 0-1 16,0-17 0 0,0 1 0-16,0 16 0 15,14-20-2-15,3 12-1 16,-8-13-1-16,12 10-2 16,-5-8 0-16,9 8-2 15,-4-1 0-15,4 3-2 0,-3 1 1 16,1 8-1-16,0-2 0 15,-2 9-1 1,-1 3 1-16,-1 6 0 0,-3 0-1 0,-2 3 1 16,-2 4-1-16,-5-2 0 15,-1-2 1-15,-5 4-1 16,-1-23 0-16,-8 33 1 16,8-33-1-16,-27 25 0 15,6-18 0-15,0 2 0 16,-4 3 0-16,-1-7 1 15,0 2-1-15,1-5 0 16,2 1 1-16,4 3 0 0,1-8 0 16,18 2 1-16,-23 2-1 15,23-2 0-15,0 0 1 32,0 0-1-32,0 0 0 15,0 0 0-15,0 0 0 0,20-9-1 16,-20 9 1-16,33-2 0 15,-10 6 0-15,0 1-1 16,3 4 0-16,-1-1 1 0,1 3-1 16,-3 3 0-16,0 2 0 15,-2 1 0-15,-5 1 0 16,-4 1 0-16,-3-2 0 16,-2 4 1-16,-7 0-1 0,-2-1 0 15,-5-3 0-15,-5 2 1 16,-6-5-1-16,-1-1 0 15,-6 1 0 1,-5-2 0-16,-1-3 1 0,-3-4-1 16,-3 0 1-16,2 2 1 15,-2-5-1-15,5 3 1 16,3-7 0-16,7 4 0 16,3-5-1-1,19 3 1-15,-18 0-1 16,18 0-1-16,0 0 0 15,23-18 0-15,-7 16-2 16,0-5 0-16,7 14-4 0,-23-7-16 16,33-1-11-16,-17 6-2 15,-16-5 0-15,23 24-1 16</inkml:trace>
          <inkml:trace contextRef="#ctx0" brushRef="#br0" timeOffset="-18727.4477">6358 6314 10 0,'0'0'24'16,"0"0"2"-16,0 0-10 15,0 0 1-15,12 21-3 16,-12-21-2-16,-8 19-3 0,8-19-3 16,-18 40 0-16,2-19-1 15,4 18-1-15,-8-6 0 16,1 13 0-16,-6-6-2 16,6 2 1-16,-4-4-1 15,4 1 0-15,1-4-1 16,4-7 1-1,0-2-1-15,7-5-1 0,2-3 1 16,5-18-1 0,-4 24 0-16,4-24 0 0,0 0 1 0,0 0-1 31,0 0 0-31,0 0 0 16,0 0 0-16,16-21-1 15,-7 4 1-15,0-6 0 0,3-3-1 16,0-4 0-16,4-2 1 15,0-4-1-15,0-3 0 16,1 1 0-16,-1 1 0 16,4 0 0-16,-4 2 1 15,-1-2 0-15,3 2 0 0,-4 2 0 16,2 7 0-16,0 1 0 16,-2 4 0-16,-2 4 1 0,-12 17-1 15,21-14 0 1,-21 14 1-16,16 24-1 0,-11-6 0 15,2 6 1 1,-3 6-1-16,1 3 1 0,1 4 0 16,-1 7-1-16,0-9 1 15,2 5 0-15,0 2-1 16,4-2 1 0,-1 1-1-16,4-1 1 15,0-2-1-15,-1-6 0 16,1 1-1-16,0-8 1 15,-3-4-1-15,-3-4 0 16,-8-17-1-16,11 16-1 0,-11-16-5 16,0 0-8-16,0 0-15 15,0 0 0-15,-16-28 0 16,16 28 0-16</inkml:trace>
          <inkml:trace contextRef="#ctx0" brushRef="#br0" timeOffset="-18447.2126">6133 6573 6 0,'0'0'24'16,"0"0"1"-16,0 0 0 15,26 19-12-15,-26-19-2 16,39-2 0-16,-21-3-2 0,11 5-3 16,-4-3-3-16,9 3-1 15,-5-4 0 1,3 2-5-16,3 8-13 0,-5-5-11 16,-9-2-1-16,2 9 1 0,-23-8-2 15</inkml:trace>
          <inkml:trace contextRef="#ctx0" brushRef="#br0" timeOffset="-17114.995">5900 7014 1 0,'22'-5'12'16,"-22"5"9"-16,0 0-3 15,0 0-5-15,10-16 1 16,-10 16-2-16,0 0-1 16,0 0-2-16,0 0 0 15,0 0-1-15,0 0-2 16,0 0 0-16,2 21-2 0,-6-2 1 15,-10-3-2-15,2 12 0 16,-11 0-1-16,0 5 0 16,-7 1-1-1,0 2 1-15,-1-6 0 0,-1 2-1 16,2-8 1-16,4-1-1 31,4-7 0-31,7-4 0 16,15-12 0-16,-18 10-1 15,18-10-1-15,0 0 0 0,0 0-2 16,19-17-3-16,1 19-13 16,-20-2-12-16,24-11 0 15,-24 11 0-15,0 0 1 16</inkml:trace>
          <inkml:trace contextRef="#ctx0" brushRef="#br0" timeOffset="-16090.4116">5186 7457 11 0,'0'0'26'16,"0"0"2"-16,8 21-6 16,-8-21-4-16,-7 35-3 15,-5-18-3-15,7 20-3 16,-13-5-4-16,2 13 0 15,-6-3-1-15,2 4-1 16,-5-2-1-16,4-1 0 0,0-6 0 16,4-2-1-16,-1-5 0 15,9-9 0-15,2-4-1 16,7-17 1-16,0 0-1 16,0 0 0-16,0 0-1 15,0 0 1-15,9-33 0 16,-4 10-1-1,4-5 1-15,-2-5-1 16,5-4 0-16,-1-3 0 0,3-4 0 16,2-5 0-16,0 0 0 15,1 0 1-15,1 4-1 16,1 1 2-16,-3 5-1 16,0 6 1-16,0 5-1 15,-2 9 1-15,-2 3 0 16,-12 16 0-16,25-12 1 0,-25 12-2 15,21 10 1-15,-10 6 1 16,-3 7-1-16,3 8-1 16,-2 3 2-16,1 6-2 0,-1 0 1 15,2 7-1-15,-2-1 1 16,-1 3-1-16,3-3 0 16,-2-3 1-16,3-1-1 15,-1-5 0-15,-1-4 0 16,2-5 0-16,-1-1-1 15,-2-6 1-15,0-6-2 16,-9-15 0-16,14 20-1 16,-14-20-3-16,10 15-10 15,-10-15-16 1,0 0 0-16,0 0 0 16,-9-22 1-16</inkml:trace>
          <inkml:trace contextRef="#ctx0" brushRef="#br0" timeOffset="-12117.7471">5045 7716 12 0,'0'0'15'0,"0"0"0"16,0 0 0-16,0 0-2 0,0 0-1 31,0 0-1-31,0 0 0 16,0 0-2-16,0 0-1 15,0 0-2-15,17-5-1 16,-17 5-2-16,36-2 1 15,-13-3-2-15,6 1-1 16,5 1-1-16,-1-8-4 0,11 11-12 16,-3-5-12-1,-6-5-1-15,0 4 0 0,-8-2-1 16</inkml:trace>
          <inkml:trace contextRef="#ctx0" brushRef="#br0" timeOffset="12985.9975">5103 9652 16 0,'0'0'25'0,"0"0"1"16,0 0-6-16,0 0-5 31,0 0-3-31,0 0-1 0,3 23-2 0,-3-23-1 16,-7 18-2-16,7-18-1 15,-14 24-2-15,-2-8 0 16,2 10 0 0,-7-5 0-16,0 9-1 0,-5 1-1 15,5 3 1-15,-9-3-1 16,7-3-1-16,0-2 1 16,2-6 0-1,5-3-1-15,16-17 0 0,-23 14-1 0,23-14 1 16,0 0-2-16,0 0-3 15,0 0-6 1,-2-16-17 0,2 16-5-16,0 0 1 0,0 0-1 15</inkml:trace>
          <inkml:trace contextRef="#ctx0" brushRef="#br0" timeOffset="13374.5695">4395 10480 41 0,'0'0'32'16,"0"0"-1"-16,0 0 1 16,-9-21-22-16,25 27-3 15,-16-6 0-15,34-4-1 0,-17 4-1 16,13 5-1-16,-2-3-1 16,8 5-2-16,-1-2 1 15,0 1-1-15,-1 1-1 16,-3 0 0-16,1-2-1 15,-7-3-1-15,3 3-2 16,-9-17-8 0,6 10-21-16,-8-9-2 0,3 1 2 15,-6-8-2-15</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8:47:36.45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B921C87-AE75-4AFF-852A-4F08E8442320}" emma:medium="tactile" emma:mode="ink">
          <msink:context xmlns:msink="http://schemas.microsoft.com/ink/2010/main" type="writingRegion" rotatedBoundingBox="15219,16336 18655,16156 18766,18286 15330,18466"/>
        </emma:interpretation>
      </emma:emma>
    </inkml:annotationXML>
    <inkml:traceGroup>
      <inkml:annotationXML>
        <emma:emma xmlns:emma="http://www.w3.org/2003/04/emma" version="1.0">
          <emma:interpretation id="{02FEACAD-571E-427E-A2C3-880A733DB8A9}" emma:medium="tactile" emma:mode="ink">
            <msink:context xmlns:msink="http://schemas.microsoft.com/ink/2010/main" type="paragraph" rotatedBoundingBox="15626,16315 18655,16156 18717,17345 15688,17503" alignmentLevel="1"/>
          </emma:interpretation>
        </emma:emma>
      </inkml:annotationXML>
      <inkml:traceGroup>
        <inkml:annotationXML>
          <emma:emma xmlns:emma="http://www.w3.org/2003/04/emma" version="1.0">
            <emma:interpretation id="{F89064CC-1DD3-423A-A16C-9BE439328A2B}" emma:medium="tactile" emma:mode="ink">
              <msink:context xmlns:msink="http://schemas.microsoft.com/ink/2010/main" type="line" rotatedBoundingBox="15626,16315 18655,16156 18717,17345 15688,17503"/>
            </emma:interpretation>
          </emma:emma>
        </inkml:annotationXML>
        <inkml:traceGroup>
          <inkml:annotationXML>
            <emma:emma xmlns:emma="http://www.w3.org/2003/04/emma" version="1.0">
              <emma:interpretation id="{A658E83A-2FC7-4973-9B42-3537226E4A64}" emma:medium="tactile" emma:mode="ink">
                <msink:context xmlns:msink="http://schemas.microsoft.com/ink/2010/main" type="inkWord" rotatedBoundingBox="15626,16315 18655,16156 18717,17345 15688,17503"/>
              </emma:interpretation>
            </emma:emma>
          </inkml:annotationXML>
          <inkml:trace contextRef="#ctx0" brushRef="#br0">1487 9987 29 0,'-14'24'28'15,"14"-24"0"-15,0 0 1 16,9 23-17-16,-9-23-2 0,21 4 0 16,-21-4-1-16,39 3-2 15,-18-5-2-15,9 9-1 16,1-7-2-16,6 6 0 15,-1-3-1-15,-1 6 0 16,-2-2-1-16,-1-4-1 16,-2 8-1-16,-5-11-4 15,1 17-15-15,-10-15-11 16,-16-2 0-16,23-3-1 16,-23 3 0-16</inkml:trace>
          <inkml:trace contextRef="#ctx0" brushRef="#br0" timeOffset="-545.5985">674 9983 17 0,'0'0'18'0,"0"0"-2"15,-9-24 0-15,9 24-2 16,-16-23-1-16,16 23-2 16,-24-17-1-1,24 17-2-15,-30-11-2 16,12 16-1-16,-5-5 0 16,2 14-1-16,-5-3-1 0,6 8 0 15,-6 6-1-15,3 6 0 16,-2 4 0-16,4 4 0 15,2 1-1 1,6 2 1-16,3-2-1 0,6 1 1 16,6-8-1-16,9 0 1 0,6-8-1 15,10-3 1 1,6-13-1-16,8 0-1 16,3-7 0-16,5-4 1 0,0-5-1 15,1-4 0-15,-1 3-1 16,-5-5-1-16,-4 10-2 31,-13-16-10-31,3 13-17 16,-7-1 0-16,-4 4-1 0,-19 3 1 0</inkml:trace>
          <inkml:trace contextRef="#ctx0" brushRef="#br0" timeOffset="-1295.6989">1276 9192 6 0,'0'0'12'16,"0"0"5"-16,0 0-2 31,0 0-5-31,0 0-1 16,0 0 0-16,0 0-1 15,0 0-1-15,0 0-2 0,-18 12 1 16,18-12-1-16,-14 20-2 16,4-3 1-16,-6-1-1 15,-4 7-1-15,-2-4-1 16,-3 9 1-16,-7-4-1 15,2 8 1-15,-3-4-1 16,-1 2 0-16,3-6 1 16,1 1-1-16,2-6 0 0,3 0 0 15,7-5 0-15,1-2 0 16,17-12 0-16,-20 14-1 16,20-14 1-16,0 0-1 15,0 0 0-15,0 0 0 16,0 0 0-16,0 0 0 15,16-5-1-15,-16 5-2 0,21-3-6 16,-21 3-18-16,0 0 0 0,21-2-1 16,-21 2 1-16</inkml:trace>
          <inkml:trace contextRef="#ctx0" brushRef="#br0" timeOffset="849.5468">2267 9101 17 0,'0'0'27'0,"0"0"0"15,0 0 2-15,0 0-14 16,0 0-4-16,14 16-1 16,9 7-2-16,-9-8-2 15,16 15-1-15,-5-7-1 16,12 8 0 0,-4-6-2-16,6 3 0 0,-6-9-1 15,2 2 1-15,-3-5-2 16,-2 1 0-16,-5-4 0 15,-4-1 0-15,-4-2 0 16,-17-10 0-16,23 16-2 16,-23-16-2-16,0 0-14 15,18 12-14-15,-18-12 1 16,0 0-2-16,0 0 1 16</inkml:trace>
          <inkml:trace contextRef="#ctx0" brushRef="#br0" timeOffset="1533.4049">2746 9838 34 0,'-4'21'27'0,"6"5"2"15,-5 1-1-15,4-3-17 16,5 11-6-16,-6-9 0 16,7 4-1-16,-7-7-1 15,5-2-1-15,-3-4-1 16,-2-17 0-16,8 20-2 16,-8-20 0-1,0 0-7-15,0 0-11 0,0 0-11 0,6-23 1 16,-6 4-1-16</inkml:trace>
          <inkml:trace contextRef="#ctx0" brushRef="#br0" timeOffset="1722.1348">2756 9542 26 0,'0'0'21'16,"-17"0"-7"-16,17 0-13 15,0 0-23-15,0 0 0 0,0 23 5 16</inkml:trace>
          <inkml:trace contextRef="#ctx0" brushRef="#br0" timeOffset="2470.7873">3279 9502 47 0,'0'0'32'0,"0"0"0"16,-5 19 2-16,5-19-24 15,-4 33-4-15,1-13 1 16,10 13-2-16,-5-3-1 0,6 8-3 15,1-1 1-15,4 3-1 16,-3 4 0-16,4-4-1 16,-3-6 0-16,-1-3 0 0,-1-1 1 15,-4-7-1-15,-1-4 0 16,-4-19 1-16,-2 19-1 16,2-19 0-16,0 0 0 15,-17-2 0-15,17 2 0 16,-20-24 0-16,20 24 0 15,-24-33-1-15,10 13 1 16,-2 1 0-16,-2 3-1 16,-1 4 1-16,-2 3 0 0,-4 4 0 15,-1 7-1-15,1 3 1 16,-2 4 0-16,3 7 0 31,1 1 0-31,0 4 1 16,5 5-1-16,3 1 0 0,4-3 0 15,6 8 1-15,3-6-1 16,7-3 0 0,6-2 0-16,3-6 1 0,7-4-1 15,5-8 0-15,4-10 0 16,2-3 0-16,2-2 1 16,-3-4-1-16,-1-3 0 15,0 5 0-15,-7 0 0 0,-4 8 0 0,-3 1 0 16,-16 5-1-16,16-2 0 15,-16 2-3-15,0 0-2 16,0 0-11-16,0 0-16 16,0 0-1-16,0 0 0 15,0 0 0-15</inkml:trace>
        </inkml:traceGroup>
      </inkml:traceGroup>
    </inkml:traceGroup>
    <inkml:traceGroup>
      <inkml:annotationXML>
        <emma:emma xmlns:emma="http://www.w3.org/2003/04/emma" version="1.0">
          <emma:interpretation id="{4BD6A830-4D6C-402E-9291-678558517804}" emma:medium="tactile" emma:mode="ink">
            <msink:context xmlns:msink="http://schemas.microsoft.com/ink/2010/main" type="paragraph" rotatedBoundingBox="15523,17380 16492,18078 16036,18711 15067,18013" alignmentLevel="1"/>
          </emma:interpretation>
        </emma:emma>
      </inkml:annotationXML>
      <inkml:traceGroup>
        <inkml:annotationXML>
          <emma:emma xmlns:emma="http://www.w3.org/2003/04/emma" version="1.0">
            <emma:interpretation id="{714EF92A-0612-4737-A1C5-B44CA98B32B9}" emma:medium="tactile" emma:mode="ink">
              <msink:context xmlns:msink="http://schemas.microsoft.com/ink/2010/main" type="line" rotatedBoundingBox="15523,17380 16492,18078 16036,18711 15067,18013"/>
            </emma:interpretation>
          </emma:emma>
        </inkml:annotationXML>
        <inkml:traceGroup>
          <inkml:annotationXML>
            <emma:emma xmlns:emma="http://www.w3.org/2003/04/emma" version="1.0">
              <emma:interpretation id="{BA141EED-3CFB-4C53-B501-DFA40C525D4D}" emma:medium="tactile" emma:mode="ink">
                <msink:context xmlns:msink="http://schemas.microsoft.com/ink/2010/main" type="inkWord" rotatedBoundingBox="15523,17380 16492,18078 16036,18711 15067,18013"/>
              </emma:interpretation>
            </emma:emma>
          </inkml:annotationXML>
          <inkml:trace contextRef="#ctx0" brushRef="#br0" timeOffset="3307.5653">500 10494 8 0,'0'0'25'15,"0"0"2"-15,0 0 1 16,8 22-10-16,-8-22-2 16,2 21-1-16,-2-21-3 0,2 48-2 15,-4-20-3-15,11 14-3 16,-6-7-1-16,4 5-1 16,-1-3-2-1,-1-1 0-15,0-1-1 16,1-19-3-16,2 5-3 0,-8-21-24 15,0 0 0-15,0 0-2 16,0 0 1-16</inkml:trace>
          <inkml:trace contextRef="#ctx0" brushRef="#br0" timeOffset="3804.8412">147 10982 22 0,'0'0'29'16,"0"0"1"-16,18 4 0 15,-7 13-15-15,-11-17-2 16,3 30-3-16,-10-13-2 16,14 8-3-16,-10-2-1 15,6 6-1-15,-3-6-1 16,4 0-1-16,-3-7 0 16,-1-16-1-16,6 29-2 0,-6-29-3 15,12 23-11-15,-12-23-14 31,0 0-2-31,0-28 1 16,-2 11-2-16</inkml:trace>
          <inkml:trace contextRef="#ctx0" brushRef="#br0" timeOffset="4728.4895">786 10810 38 0,'16'-7'28'0,"-16"7"3"16,0 0-2-16,-8 35-16 16,8-35-6-16,-2 28 0 0,-4-12-1 15,10 14-1-15,-8-7-1 16,10 10-2-16,-4-1 1 15,3 6-1-15,-2-1 0 16,3 1-2-16,-3 1 0 16,1-6 0-16,-1 0 1 15,1-10-1-15,-3-4 0 16,1-1 1-16,-2-18-1 16,0 0 0-16,0 0 0 15,0 0 1-15,-16-19-1 16,16 19 0-16,-19-30 1 15,5 9-2-15,-4 5 1 16,1 2 0-16,-3-3 1 0,-3 3-1 16,1 5-1-1,-1 4 2-15,0 3-2 0,2 5 1 16,0-1 1-16,1 9-1 16,3 3 0-16,1 1 1 15,16-15 0-15,-18 34 0 0,18-12 0 16,7 1 0-16,2-4 1 15,9-5-2-15,3 2 1 16,5 0 0-16,4-14-1 16,4-4 0-1,-3-3 0-15,4-6 0 16,-1-1 0-16,-2 3 1 16,-3-8-1-16,0 3 0 0,-6 7 1 15,-4 0-1-15,-3 0 0 16,-16 7 0-16,21-4 0 15,-21 4-1-15,0 0 0 16,16-9 0-16,-16 9-3 16,0 0 0-16,21 13-6 15,-21-13-21-15,0 0-4 16,0 0 2-16,0 0-2 0</inkml:trace>
          <inkml:trace contextRef="#ctx0" brushRef="#br0" timeOffset="3989.411">-43 10611 44 0,'0'0'26'0,"-1"-19"2"16,1 19-2-16,19 1-22 16,-19-1-2-1,26 6-7-15,-3 9-19 0,7 1-2 0,-5 3 0 16,10 9-2-16</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8:48:02.111"/>
    </inkml:context>
    <inkml:brush xml:id="br0">
      <inkml:brushProperty name="width" value="0.06667" units="cm"/>
      <inkml:brushProperty name="height" value="0.06667" units="cm"/>
      <inkml:brushProperty name="color" value="#002060"/>
      <inkml:brushProperty name="fitToCurve" value="1"/>
    </inkml:brush>
  </inkml:definitions>
  <inkml:traceGroup>
    <inkml:annotationXML>
      <emma:emma xmlns:emma="http://www.w3.org/2003/04/emma" version="1.0">
        <emma:interpretation id="{F7723FA3-16EB-4DF0-8156-A37675065B9C}" emma:medium="tactile" emma:mode="ink">
          <msink:context xmlns:msink="http://schemas.microsoft.com/ink/2010/main" type="writingRegion" rotatedBoundingBox="21341,14013 23331,13726 23457,14599 21467,14887"/>
        </emma:interpretation>
      </emma:emma>
    </inkml:annotationXML>
    <inkml:traceGroup>
      <inkml:annotationXML>
        <emma:emma xmlns:emma="http://www.w3.org/2003/04/emma" version="1.0">
          <emma:interpretation id="{B44268D8-FFF9-4467-89E1-F5710D896CF9}" emma:medium="tactile" emma:mode="ink">
            <msink:context xmlns:msink="http://schemas.microsoft.com/ink/2010/main" type="paragraph" rotatedBoundingBox="21341,14013 23331,13726 23457,14599 21467,14887" alignmentLevel="1"/>
          </emma:interpretation>
        </emma:emma>
      </inkml:annotationXML>
      <inkml:traceGroup>
        <inkml:annotationXML>
          <emma:emma xmlns:emma="http://www.w3.org/2003/04/emma" version="1.0">
            <emma:interpretation id="{5DD87B5A-EACD-4677-BA92-1206E8351526}" emma:medium="tactile" emma:mode="ink">
              <msink:context xmlns:msink="http://schemas.microsoft.com/ink/2010/main" type="line" rotatedBoundingBox="21341,14013 23331,13726 23457,14599 21467,14887"/>
            </emma:interpretation>
          </emma:emma>
        </inkml:annotationXML>
        <inkml:traceGroup>
          <inkml:annotationXML>
            <emma:emma xmlns:emma="http://www.w3.org/2003/04/emma" version="1.0">
              <emma:interpretation id="{A4791F3B-4D24-45BD-97F9-9E278857F829}" emma:medium="tactile" emma:mode="ink">
                <msink:context xmlns:msink="http://schemas.microsoft.com/ink/2010/main" type="inkWord" rotatedBoundingBox="21341,14013 23331,13726 23457,14599 21467,14887"/>
              </emma:interpretation>
            </emma:emma>
          </inkml:annotationXML>
          <inkml:trace contextRef="#ctx0" brushRef="#br0">6307 7168 16 0,'0'0'12'0,"0"0"0"0,0 0 0 16,0 0 0-16,0 0 0 16,16 2-1-16,-16-2 0 0,0 0-1 0,0 0-1 15,0 0-2-15,0 0 0 16,0 0 0-16,0 0-2 15,0 0 0-15,0 0 0 16,3 21-2-16,-3-21-1 16,-1 32 1-16,-1-17-2 15,2 6 0 1,0 0 0-16,0-1-1 16,2-1-2-1,-2-19-5-15,7 28-24 16,-6-12 1-16,-1-16-2 0,0 26 1 15</inkml:trace>
          <inkml:trace contextRef="#ctx0" brushRef="#br0" timeOffset="942.9338">6131 7767 23 0,'0'0'27'16,"0"0"0"-16,0 0-9 16,19 4-3-16,-19-4-3 15,36-6-3-15,-19-4-1 16,15 8-3-16,0-7-2 15,5 4 0-15,-6-4-2 16,4 2 0-16,-5 2-2 16,-5 0-2-16,5 14-14 15,-9-9-13-15,-21 0 0 16,23 1 0-16,-23-1 0 16</inkml:trace>
          <inkml:trace contextRef="#ctx0" brushRef="#br0" timeOffset="1718.3616">6856 6780 16 0,'-3'15'28'15,"3"-15"1"1,0 0 1-16,17 23-13 0,-17-23-4 0,29 19-1 16,-29-19-2-1,44 27-3-15,-22-17-2 16,15 9-2-16,-5-5-1 15,7 6 0-15,-6-5-1 0,2 1 0 32,-3 0-1-32,-4-2 0 0,4 5-4 0,-11-8-2 15,9 12-14-15,-9-9-12 16,-5 1-1-16,-5 1 0 0,-11-16 1 16</inkml:trace>
          <inkml:trace contextRef="#ctx0" brushRef="#br0" timeOffset="2192.0939">7601 7202 18 0,'-19'-6'28'15,"19"6"0"-15,0 0 1 16,0 0-13-16,0 0-7 31,0 0 0-31,0 0-1 16,0 0-2-16,0 0 0 15,0 0-1-15,1 18 0 16,-1-18 0-16,4 28-1 16,-6-12 0-16,4 8-1 0,-2-3-1 15,0 5 0-15,0-3-1 16,0-2 0-16,0-2-1 15,0-1 0-15,0-2-1 16,0-16-2-16,3 17-2 16,-3-17-8-16,0 0-21 15,7-19 0-15,-7 19-1 16,6-23 1-16</inkml:trace>
          <inkml:trace contextRef="#ctx0" brushRef="#br0" timeOffset="3140.1441">8015 6781 46 0,'0'0'30'0,"0"0"1"15,8 18 0-15,-8-18-20 16,0 42-5-16,-3-16-1 15,10 13 0-15,-5-1-2 16,5 8 0-16,-4-1-2 16,4 3 1-16,-3-5-2 15,1 3 1-15,0-8-1 16,-1-1 0-16,1-5 0 16,-3-6 0-16,1-5 1 15,-1-5-1-15,-2-16 0 16,4 19 0-16,-4-19-1 0,0 0 1 31,0 0-1-31,0 0 1 16,0 0-2-16,-13-21 1 15,13 21 0-15,-12-26 0 16,7 10 0-16,-6-2 0 0,11 18 1 16,-19-29-1-16,19 29 1 15,-27-27-1-15,27 27 1 16,-31-19 0-16,11 16 0 0,-1-1 0 15,-2 4 0-15,-1 2 1 16,-4 5-1 0,1 3 1-16,-3 4 0 15,2 4 1 1,-2-1-1-16,7 8 1 0,0-4 0 16,9 3 0-16,2-1-1 15,10-2 1-15,6-3-1 16,8-1 0-16,4-3 0 15,9-2 0-15,5-3-1 16,3-4 1-16,4-3-1 0,2-2 0 16,-2 0 0-16,0-3 1 15,-2-3-1-15,-5-1 0 0,-4 4-1 16,-7-2 1 0,-3 1 0-16,-16 4-2 15,20-2-3-15,-20 2-5 0,0 0-24 16,0 0 1-16,0 0-1 15,0 0 1-15</inkml:trace>
          <inkml:trace contextRef="#ctx0" brushRef="#br0" timeOffset="2403.6339">7626 6835 36 0,'0'0'29'0,"0"0"1"0,0 0-1 15,0 0-17-15,0 0-7 16,15 7-2-16,-15-7-4 15,0 0-15-15,23 17-12 0,-7-3-1 16,-16-14 0-16,25 28-1 16</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4-10-15T18:48:27.616"/>
    </inkml:context>
    <inkml:brush xml:id="br0">
      <inkml:brushProperty name="width" value="0.06667" units="cm"/>
      <inkml:brushProperty name="height" value="0.06667" units="cm"/>
      <inkml:brushProperty name="color" value="#002060"/>
      <inkml:brushProperty name="fitToCurve" value="1"/>
    </inkml:brush>
  </inkml:definitions>
  <inkml:traceGroup>
    <inkml:annotationXML>
      <emma:emma xmlns:emma="http://www.w3.org/2003/04/emma" version="1.0">
        <emma:interpretation id="{40BF76B3-4187-4BC0-91BA-C1A8A2FDE306}" emma:medium="tactile" emma:mode="ink">
          <msink:context xmlns:msink="http://schemas.microsoft.com/ink/2010/main" type="writingRegion" rotatedBoundingBox="21967,16505 22047,18342 20997,18388 20917,16551"/>
        </emma:interpretation>
      </emma:emma>
    </inkml:annotationXML>
    <inkml:traceGroup>
      <inkml:annotationXML>
        <emma:emma xmlns:emma="http://www.w3.org/2003/04/emma" version="1.0">
          <emma:interpretation id="{3A29248A-8677-4719-ABD7-5106684D5DBA}" emma:medium="tactile" emma:mode="ink">
            <msink:context xmlns:msink="http://schemas.microsoft.com/ink/2010/main" type="paragraph" rotatedBoundingBox="21967,16505 22047,18342 20997,18388 20917,16551" alignmentLevel="1"/>
          </emma:interpretation>
        </emma:emma>
      </inkml:annotationXML>
      <inkml:traceGroup>
        <inkml:annotationXML>
          <emma:emma xmlns:emma="http://www.w3.org/2003/04/emma" version="1.0">
            <emma:interpretation id="{904C5DA4-45E7-4FBE-A382-C02A30DA37C1}" emma:medium="tactile" emma:mode="ink">
              <msink:context xmlns:msink="http://schemas.microsoft.com/ink/2010/main" type="line" rotatedBoundingBox="21967,16505 22047,18342 20997,18388 20917,16551"/>
            </emma:interpretation>
          </emma:emma>
        </inkml:annotationXML>
        <inkml:traceGroup>
          <inkml:annotationXML>
            <emma:emma xmlns:emma="http://www.w3.org/2003/04/emma" version="1.0">
              <emma:interpretation id="{00681885-DBB6-481D-BB8F-E0E7937615CF}" emma:medium="tactile" emma:mode="ink">
                <msink:context xmlns:msink="http://schemas.microsoft.com/ink/2010/main" type="inkWord" rotatedBoundingBox="21967,16505 22047,18342 20997,18388 20917,16551"/>
              </emma:interpretation>
            </emma:emma>
          </inkml:annotationXML>
          <inkml:trace contextRef="#ctx0" brushRef="#br0">5582 9440 23 0,'0'0'29'15,"0"0"1"-15,0 0 1 16,0 0-15-16,0 0-3 0,21 14-2 15,-21-14-2-15,25 14-2 16,-25-14-2-16,42 27-1 16,-19-19-1-16,5 10-1 15,0-2-1-15,0-1 0 16,-1-2-1-16,-1 1-1 16,-3-4 0-16,-2-1 0 0,2 5-3 15,-23-14-2-15,39 19-7 16,-39-19-21-16,22 9 1 15,-22-9-1 1,25 4 0-16</inkml:trace>
          <inkml:trace contextRef="#ctx0" brushRef="#br0" timeOffset="379.0988">6326 9584 61 0,'0'0'33'16,"0"25"-1"-16,0-4 1 15,-3-2-29-15,6 12-1 16,-3-1 1-16,4 7-2 16,-4 1 1-16,3 3-2 15,-3-3-1-15,2-1 1 16,0-2-1-16,-4-5 0 16,2-4-1-16,-2-10-1 0,4 3-3 15,-2-19-4-15,0 0-11 16,0 0-13-16,0 0-1 15,-2-25 1-15,2 6 0 16</inkml:trace>
          <inkml:trace contextRef="#ctx0" brushRef="#br0" timeOffset="1043.2041">6302 9602 45 0,'3'-22'33'16,"-3"22"-1"-16,9-17 2 0,-9 1-22 0,18 14-3 16,-18 2-2-16,37-14-1 15,-16 11-2-15,7 6-2 16,-2-1 0-16,6 7 0 16,-6 0-2-1,1 5 0-15,-6 5 0 0,-3 0-1 16,-8-1 2-16,-1 1-3 15,-7 0 2-15,-4-1-1 16,-5-1 1-16,-2-1-1 16,9-16 1-16,-30 21-1 15,11-10 1-15,-2-6 0 0,-2 0-1 16,-2-3 1-16,1-2 1 16,1 2-1-1,3-1 0-15,20-1 1 16,-24 4 0-16,24-4-1 15,0 0 1 1,0 0 0-16,17 19-1 0,4-14 0 16,6 1 1-16,4 2-1 15,3 1 0-15,1 2 0 16,0 3 0-16,-5 0 0 16,-7 1 0-16,-2 6 0 0,-7 2 0 15,-8 2-1 1,-8-1 1-16,-5 1 0 15,-6-3-1-15,-2-1 1 16,-6 2 0-16,-6-9 0 0,-1 5 0 16,-4-5 0-16,-1-5 0 15,-1 2 1-15,-1-3-1 16,2 1 1-16,3-9 0 16,2 5 0-16,5-10 1 0,5 3-1 0,2 1 0 15,16 1 0-15,0 0-1 16,-12-16 1-1,12 16-2-15,0 0-1 0,26 7-4 32,-20-25-20-32,13 29-10 15,-19-11 0-15,32 9-1 16</inkml:trace>
          <inkml:trace contextRef="#ctx0" brushRef="#br0" timeOffset="1621.3321">6363 10489 21 0,'0'0'26'0,"0"0"-7"0,0 0 1 16,0 0-1-16,0 0-1 15,0 0-3-15,0 0-3 16,0 0-2-16,0 0-1 15,9 19-3-15,-2-1 0 16,-7-18-2-16,2 30-1 16,-4-9-1-16,2 3 0 15,-2-1-1-15,1 1 0 16,-3-6-1-16,1 8 0 16,1-3-1-16,2-23-2 15,-4 30-4-15,4-30-16 16,0 0-12-16,-15 0-2 15,15 0 2-15,0 0-3 0</inkml:trace>
          <inkml:trace contextRef="#ctx0" brushRef="#br0" timeOffset="3275.1459">5907 10559 47 0,'0'0'29'15,"0"0"-3"-15,0 0 0 16,-5 18-27-16,5-18-11 15,12 15-15-15,4 1-1 16,-16-16 1-16,32 25-2 16</inkml:trace>
          <inkml:trace contextRef="#ctx0" brushRef="#br0" timeOffset="3070.7165">6032 10936 17 0,'0'0'30'16,"0"0"-2"-16,0 0 3 16,-17-11-18-16,17 11-3 0,0 0 0 15,0 0-1-15,-2 18-1 16,7-1-4-16,-5-17 1 16,-3 33-3-16,-1-6 1 15,4 2-3-15,-3-1 1 16,1 2-2-16,-2 0 1 15,3-6 0-15,-1 1 0 16,0-8-2-16,2 1 0 16,0-18-4-16,4 23-7 15,-4-23-19-15,-9-16-2 16,9-3 2-16,0-2-2 16</inkml:trace>
          <inkml:trace contextRef="#ctx0" brushRef="#br0" timeOffset="4019.0728">6488 10752 20 0,'0'0'28'0,"0"0"3"0,0 0 0 15,0 0-18-15,0 0-2 16,7 40 0-16,-7-40-3 16,-5 44-2-16,2-29-1 0,8 20-1 15,-5-6-2-15,7 0-1 16,-4 1 1-16,6 0-2 15,-2-2 0-15,0 3 0 16,2-1 1-16,-2-2-1 0,0-5 0 31,-2-6 1-31,-1-1-1 16,-4-16 0-16,4 16-1 16,-4-16 2-16,0 0-2 15,-11-19 1-15,11 19 0 16,-18-32-1-16,4 13 0 0,-2-2 1 15,-1-2 0-15,-4 0 0 16,0 8 0-16,-4 8-1 0,0 0 2 16,1 7-1-1,-1 7 0-15,4 3 0 0,0 6 1 16,5 1-1-16,2 3 1 16,7-1 0-1,7-19 0-15,-2 35 0 0,9-16-1 16,4-1 1-16,-11-18 0 15,33 26 0-15,-14-21 0 16,3 6-1-16,-1-1 0 0,3-5 0 16,-1-10 1-16,2 2-1 15,1 1 0-15,1 0 0 16,1-3 0-16,-2-7 0 16,2 3 0-16,-6-2-1 15,0 8-2-15,-6-9-2 31,7 24-7-31,-23-12-22 16,0 0-2-16,0 0 2 16,0 0-2-16</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cs typeface="+mn-cs"/>
              </a:defRPr>
            </a:lvl1pPr>
          </a:lstStyle>
          <a:p>
            <a:pPr>
              <a:defRPr/>
            </a:pPr>
            <a:fld id="{8776101C-D557-4437-9B0C-D724BA3FFD38}" type="slidenum">
              <a:rPr lang="en-US"/>
              <a:pPr>
                <a:defRPr/>
              </a:pPr>
              <a:t>‹#›</a:t>
            </a:fld>
            <a:endParaRPr lang="en-US"/>
          </a:p>
        </p:txBody>
      </p:sp>
    </p:spTree>
    <p:extLst>
      <p:ext uri="{BB962C8B-B14F-4D97-AF65-F5344CB8AC3E}">
        <p14:creationId xmlns:p14="http://schemas.microsoft.com/office/powerpoint/2010/main" val="682803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E59D13-2138-448A-8375-48BF5A5A010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2C07ED-67B2-4346-AA03-AB1B12CC1E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BF365-B055-4911-8388-524B161FD99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1143000"/>
          </a:xfrm>
        </p:spPr>
        <p:txBody>
          <a:bodyPr/>
          <a:lstStyle>
            <a:lvl1pPr>
              <a:defRPr>
                <a:solidFill>
                  <a:srgbClr val="0070C0"/>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70992"/>
            <a:ext cx="8229600" cy="4655172"/>
          </a:xfrm>
        </p:spPr>
        <p:txBody>
          <a:bodyPr/>
          <a:lstStyle>
            <a:lvl1pPr>
              <a:defRPr>
                <a:solidFill>
                  <a:srgbClr val="008000"/>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639F37-B38C-4B45-8190-F702639ADE0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BB97C-414F-4ABD-A911-F57762907D2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0924B7-028F-4C8A-B291-5A95FFDE4BC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0B9809-E9C4-4E86-B86B-8CEF7A9DE5C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779B4E-7A54-4FE1-B1FE-99D3D4ACC2C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E35010-6691-4A1D-90E6-E0769E1A214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83C80D-68D2-4345-949F-24FC763E5C9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D96BC-87F3-4F79-919D-82A70A25A9AA}"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cs typeface="+mn-cs"/>
              </a:defRPr>
            </a:lvl1pPr>
          </a:lstStyle>
          <a:p>
            <a:pPr>
              <a:defRPr/>
            </a:pPr>
            <a:fld id="{9A688A63-B9C4-46E3-826F-D313A5FD96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000">
          <a:solidFill>
            <a:srgbClr val="0070C0"/>
          </a:solidFill>
          <a:latin typeface="Calibri" pitchFamily="34" charset="0"/>
          <a:ea typeface="+mj-ea"/>
          <a:cs typeface="Calibri" pitchFamily="34" charset="0"/>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0.emf"/><Relationship Id="rId2" Type="http://schemas.openxmlformats.org/officeDocument/2006/relationships/customXml" Target="../ink/ink5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6.emf"/><Relationship Id="rId18" Type="http://schemas.openxmlformats.org/officeDocument/2006/relationships/customXml" Target="../ink/ink9.xml"/><Relationship Id="rId3" Type="http://schemas.openxmlformats.org/officeDocument/2006/relationships/image" Target="../media/image1.emf"/><Relationship Id="rId7" Type="http://schemas.openxmlformats.org/officeDocument/2006/relationships/image" Target="../media/image3.emf"/><Relationship Id="rId12" Type="http://schemas.openxmlformats.org/officeDocument/2006/relationships/customXml" Target="../ink/ink6.xml"/><Relationship Id="rId17" Type="http://schemas.openxmlformats.org/officeDocument/2006/relationships/image" Target="../media/image8.emf"/><Relationship Id="rId2" Type="http://schemas.openxmlformats.org/officeDocument/2006/relationships/customXml" Target="../ink/ink1.xml"/><Relationship Id="rId16"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5.emf"/><Relationship Id="rId5" Type="http://schemas.openxmlformats.org/officeDocument/2006/relationships/image" Target="../media/image2.emf"/><Relationship Id="rId15" Type="http://schemas.openxmlformats.org/officeDocument/2006/relationships/image" Target="../media/image7.emf"/><Relationship Id="rId10" Type="http://schemas.openxmlformats.org/officeDocument/2006/relationships/customXml" Target="../ink/ink5.xml"/><Relationship Id="rId19" Type="http://schemas.openxmlformats.org/officeDocument/2006/relationships/image" Target="../media/image9.emf"/><Relationship Id="rId4" Type="http://schemas.openxmlformats.org/officeDocument/2006/relationships/customXml" Target="../ink/ink2.xml"/><Relationship Id="rId9" Type="http://schemas.openxmlformats.org/officeDocument/2006/relationships/image" Target="../media/image4.emf"/><Relationship Id="rId14" Type="http://schemas.openxmlformats.org/officeDocument/2006/relationships/customXml" Target="../ink/ink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15.emf"/><Relationship Id="rId18" Type="http://schemas.openxmlformats.org/officeDocument/2006/relationships/customXml" Target="../ink/ink18.xml"/><Relationship Id="rId26" Type="http://schemas.openxmlformats.org/officeDocument/2006/relationships/customXml" Target="../ink/ink22.xml"/><Relationship Id="rId21" Type="http://schemas.openxmlformats.org/officeDocument/2006/relationships/image" Target="../media/image19.emf"/><Relationship Id="rId34" Type="http://schemas.openxmlformats.org/officeDocument/2006/relationships/customXml" Target="../ink/ink26.xml"/><Relationship Id="rId7" Type="http://schemas.openxmlformats.org/officeDocument/2006/relationships/image" Target="../media/image12.emf"/><Relationship Id="rId12" Type="http://schemas.openxmlformats.org/officeDocument/2006/relationships/customXml" Target="../ink/ink15.xml"/><Relationship Id="rId17" Type="http://schemas.openxmlformats.org/officeDocument/2006/relationships/image" Target="../media/image17.emf"/><Relationship Id="rId25" Type="http://schemas.openxmlformats.org/officeDocument/2006/relationships/image" Target="../media/image21.emf"/><Relationship Id="rId33" Type="http://schemas.openxmlformats.org/officeDocument/2006/relationships/image" Target="../media/image25.emf"/><Relationship Id="rId2" Type="http://schemas.openxmlformats.org/officeDocument/2006/relationships/customXml" Target="../ink/ink10.xml"/><Relationship Id="rId16" Type="http://schemas.openxmlformats.org/officeDocument/2006/relationships/customXml" Target="../ink/ink17.xml"/><Relationship Id="rId20" Type="http://schemas.openxmlformats.org/officeDocument/2006/relationships/customXml" Target="../ink/ink19.xml"/><Relationship Id="rId29"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customXml" Target="../ink/ink12.xml"/><Relationship Id="rId11" Type="http://schemas.openxmlformats.org/officeDocument/2006/relationships/image" Target="../media/image14.emf"/><Relationship Id="rId24" Type="http://schemas.openxmlformats.org/officeDocument/2006/relationships/customXml" Target="../ink/ink21.xml"/><Relationship Id="rId32" Type="http://schemas.openxmlformats.org/officeDocument/2006/relationships/customXml" Target="../ink/ink25.xml"/><Relationship Id="rId37" Type="http://schemas.openxmlformats.org/officeDocument/2006/relationships/image" Target="../media/image27.emf"/><Relationship Id="rId5" Type="http://schemas.openxmlformats.org/officeDocument/2006/relationships/image" Target="../media/image11.emf"/><Relationship Id="rId15" Type="http://schemas.openxmlformats.org/officeDocument/2006/relationships/image" Target="../media/image16.emf"/><Relationship Id="rId23" Type="http://schemas.openxmlformats.org/officeDocument/2006/relationships/image" Target="../media/image20.emf"/><Relationship Id="rId28" Type="http://schemas.openxmlformats.org/officeDocument/2006/relationships/customXml" Target="../ink/ink23.xml"/><Relationship Id="rId36" Type="http://schemas.openxmlformats.org/officeDocument/2006/relationships/customXml" Target="../ink/ink27.xml"/><Relationship Id="rId10" Type="http://schemas.openxmlformats.org/officeDocument/2006/relationships/customXml" Target="../ink/ink14.xml"/><Relationship Id="rId19" Type="http://schemas.openxmlformats.org/officeDocument/2006/relationships/image" Target="../media/image18.emf"/><Relationship Id="rId31" Type="http://schemas.openxmlformats.org/officeDocument/2006/relationships/image" Target="../media/image24.emf"/><Relationship Id="rId4" Type="http://schemas.openxmlformats.org/officeDocument/2006/relationships/customXml" Target="../ink/ink11.xml"/><Relationship Id="rId9" Type="http://schemas.openxmlformats.org/officeDocument/2006/relationships/image" Target="../media/image13.emf"/><Relationship Id="rId14" Type="http://schemas.openxmlformats.org/officeDocument/2006/relationships/customXml" Target="../ink/ink16.xml"/><Relationship Id="rId22" Type="http://schemas.openxmlformats.org/officeDocument/2006/relationships/customXml" Target="../ink/ink20.xml"/><Relationship Id="rId27" Type="http://schemas.openxmlformats.org/officeDocument/2006/relationships/image" Target="../media/image22.emf"/><Relationship Id="rId30" Type="http://schemas.openxmlformats.org/officeDocument/2006/relationships/customXml" Target="../ink/ink24.xml"/><Relationship Id="rId35" Type="http://schemas.openxmlformats.org/officeDocument/2006/relationships/image" Target="../media/image26.emf"/><Relationship Id="rId8" Type="http://schemas.openxmlformats.org/officeDocument/2006/relationships/customXml" Target="../ink/ink13.xml"/><Relationship Id="rId3"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28.emf"/><Relationship Id="rId18" Type="http://schemas.openxmlformats.org/officeDocument/2006/relationships/customXml" Target="../ink/ink36.xml"/><Relationship Id="rId26" Type="http://schemas.openxmlformats.org/officeDocument/2006/relationships/customXml" Target="../ink/ink40.xml"/><Relationship Id="rId3" Type="http://schemas.openxmlformats.org/officeDocument/2006/relationships/image" Target="../media/image10.emf"/><Relationship Id="rId21" Type="http://schemas.openxmlformats.org/officeDocument/2006/relationships/image" Target="../media/image22.emf"/><Relationship Id="rId34" Type="http://schemas.openxmlformats.org/officeDocument/2006/relationships/customXml" Target="../ink/ink44.xml"/><Relationship Id="rId7" Type="http://schemas.openxmlformats.org/officeDocument/2006/relationships/image" Target="../media/image13.emf"/><Relationship Id="rId12" Type="http://schemas.openxmlformats.org/officeDocument/2006/relationships/customXml" Target="../ink/ink33.xml"/><Relationship Id="rId17" Type="http://schemas.openxmlformats.org/officeDocument/2006/relationships/image" Target="../media/image20.emf"/><Relationship Id="rId25" Type="http://schemas.openxmlformats.org/officeDocument/2006/relationships/image" Target="../media/image24.emf"/><Relationship Id="rId33" Type="http://schemas.openxmlformats.org/officeDocument/2006/relationships/image" Target="../media/image31.emf"/><Relationship Id="rId2" Type="http://schemas.openxmlformats.org/officeDocument/2006/relationships/customXml" Target="../ink/ink28.xml"/><Relationship Id="rId16" Type="http://schemas.openxmlformats.org/officeDocument/2006/relationships/customXml" Target="../ink/ink35.xml"/><Relationship Id="rId20" Type="http://schemas.openxmlformats.org/officeDocument/2006/relationships/customXml" Target="../ink/ink37.xml"/><Relationship Id="rId29"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customXml" Target="../ink/ink30.xml"/><Relationship Id="rId11" Type="http://schemas.openxmlformats.org/officeDocument/2006/relationships/image" Target="../media/image15.emf"/><Relationship Id="rId24" Type="http://schemas.openxmlformats.org/officeDocument/2006/relationships/customXml" Target="../ink/ink39.xml"/><Relationship Id="rId32" Type="http://schemas.openxmlformats.org/officeDocument/2006/relationships/customXml" Target="../ink/ink43.xml"/><Relationship Id="rId5" Type="http://schemas.openxmlformats.org/officeDocument/2006/relationships/image" Target="../media/image12.emf"/><Relationship Id="rId15" Type="http://schemas.openxmlformats.org/officeDocument/2006/relationships/image" Target="../media/image19.emf"/><Relationship Id="rId23" Type="http://schemas.openxmlformats.org/officeDocument/2006/relationships/image" Target="../media/image29.emf"/><Relationship Id="rId28" Type="http://schemas.openxmlformats.org/officeDocument/2006/relationships/customXml" Target="../ink/ink41.xml"/><Relationship Id="rId10" Type="http://schemas.openxmlformats.org/officeDocument/2006/relationships/customXml" Target="../ink/ink32.xml"/><Relationship Id="rId19" Type="http://schemas.openxmlformats.org/officeDocument/2006/relationships/image" Target="../media/image21.emf"/><Relationship Id="rId31" Type="http://schemas.openxmlformats.org/officeDocument/2006/relationships/image" Target="../media/image30.emf"/><Relationship Id="rId4" Type="http://schemas.openxmlformats.org/officeDocument/2006/relationships/customXml" Target="../ink/ink29.xml"/><Relationship Id="rId9" Type="http://schemas.openxmlformats.org/officeDocument/2006/relationships/image" Target="../media/image14.emf"/><Relationship Id="rId14" Type="http://schemas.openxmlformats.org/officeDocument/2006/relationships/customXml" Target="../ink/ink34.xml"/><Relationship Id="rId22" Type="http://schemas.openxmlformats.org/officeDocument/2006/relationships/customXml" Target="../ink/ink38.xml"/><Relationship Id="rId27" Type="http://schemas.openxmlformats.org/officeDocument/2006/relationships/image" Target="../media/image25.emf"/><Relationship Id="rId30" Type="http://schemas.openxmlformats.org/officeDocument/2006/relationships/customXml" Target="../ink/ink42.xml"/><Relationship Id="rId35" Type="http://schemas.openxmlformats.org/officeDocument/2006/relationships/image" Target="../media/image32.emf"/><Relationship Id="rId8" Type="http://schemas.openxmlformats.org/officeDocument/2006/relationships/customXml" Target="../ink/ink31.xml"/></Relationships>
</file>

<file path=ppt/slides/_rels/slide8.xml.rels><?xml version="1.0" encoding="UTF-8" standalone="yes"?>
<Relationships xmlns="http://schemas.openxmlformats.org/package/2006/relationships"><Relationship Id="rId8" Type="http://schemas.openxmlformats.org/officeDocument/2006/relationships/customXml" Target="../ink/ink48.xml"/><Relationship Id="rId13" Type="http://schemas.openxmlformats.org/officeDocument/2006/relationships/image" Target="../media/image14.emf"/><Relationship Id="rId18" Type="http://schemas.openxmlformats.org/officeDocument/2006/relationships/customXml" Target="../ink/ink53.xml"/><Relationship Id="rId3" Type="http://schemas.openxmlformats.org/officeDocument/2006/relationships/image" Target="../media/image33.emf"/><Relationship Id="rId21" Type="http://schemas.openxmlformats.org/officeDocument/2006/relationships/image" Target="../media/image39.emf"/><Relationship Id="rId7" Type="http://schemas.openxmlformats.org/officeDocument/2006/relationships/image" Target="../media/image35.emf"/><Relationship Id="rId12" Type="http://schemas.openxmlformats.org/officeDocument/2006/relationships/customXml" Target="../ink/ink50.xml"/><Relationship Id="rId17" Type="http://schemas.openxmlformats.org/officeDocument/2006/relationships/image" Target="../media/image37.emf"/><Relationship Id="rId2" Type="http://schemas.openxmlformats.org/officeDocument/2006/relationships/customXml" Target="../ink/ink45.xml"/><Relationship Id="rId16" Type="http://schemas.openxmlformats.org/officeDocument/2006/relationships/customXml" Target="../ink/ink52.xml"/><Relationship Id="rId20" Type="http://schemas.openxmlformats.org/officeDocument/2006/relationships/customXml" Target="../ink/ink54.xml"/><Relationship Id="rId1" Type="http://schemas.openxmlformats.org/officeDocument/2006/relationships/slideLayout" Target="../slideLayouts/slideLayout2.xml"/><Relationship Id="rId6" Type="http://schemas.openxmlformats.org/officeDocument/2006/relationships/customXml" Target="../ink/ink47.xml"/><Relationship Id="rId11" Type="http://schemas.openxmlformats.org/officeDocument/2006/relationships/image" Target="../media/image13.emf"/><Relationship Id="rId5" Type="http://schemas.openxmlformats.org/officeDocument/2006/relationships/image" Target="../media/image34.emf"/><Relationship Id="rId15" Type="http://schemas.openxmlformats.org/officeDocument/2006/relationships/image" Target="../media/image15.emf"/><Relationship Id="rId10" Type="http://schemas.openxmlformats.org/officeDocument/2006/relationships/customXml" Target="../ink/ink49.xml"/><Relationship Id="rId19" Type="http://schemas.openxmlformats.org/officeDocument/2006/relationships/image" Target="../media/image38.emf"/><Relationship Id="rId4" Type="http://schemas.openxmlformats.org/officeDocument/2006/relationships/customXml" Target="../ink/ink46.xml"/><Relationship Id="rId9" Type="http://schemas.openxmlformats.org/officeDocument/2006/relationships/image" Target="../media/image36.emf"/><Relationship Id="rId14" Type="http://schemas.openxmlformats.org/officeDocument/2006/relationships/customXml" Target="../ink/ink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626"/>
            <a:ext cx="8229600" cy="1143000"/>
          </a:xfrm>
        </p:spPr>
        <p:txBody>
          <a:bodyPr/>
          <a:lstStyle/>
          <a:p>
            <a:r>
              <a:rPr lang="en-US" dirty="0" smtClean="0"/>
              <a:t>Compiler </a:t>
            </a:r>
            <a:r>
              <a:rPr lang="en-US" dirty="0"/>
              <a:t>verification for fun and profit</a:t>
            </a:r>
            <a:br>
              <a:rPr lang="en-US" dirty="0"/>
            </a:br>
            <a:r>
              <a:rPr lang="en-US" sz="2800" dirty="0" smtClean="0">
                <a:solidFill>
                  <a:srgbClr val="C00000"/>
                </a:solidFill>
              </a:rPr>
              <a:t>a week </a:t>
            </a:r>
            <a:r>
              <a:rPr lang="en-US" sz="2800" dirty="0">
                <a:solidFill>
                  <a:srgbClr val="C00000"/>
                </a:solidFill>
              </a:rPr>
              <a:t>from </a:t>
            </a:r>
            <a:r>
              <a:rPr lang="en-US" sz="2800" dirty="0" smtClean="0">
                <a:solidFill>
                  <a:srgbClr val="C00000"/>
                </a:solidFill>
              </a:rPr>
              <a:t>now, 8:55am in Salle </a:t>
            </a:r>
            <a:r>
              <a:rPr lang="en-US" sz="2800" dirty="0" err="1" smtClean="0">
                <a:solidFill>
                  <a:srgbClr val="C00000"/>
                </a:solidFill>
              </a:rPr>
              <a:t>Polyvalente</a:t>
            </a:r>
            <a:r>
              <a:rPr lang="en-US" sz="2800" dirty="0">
                <a:solidFill>
                  <a:srgbClr val="C00000"/>
                </a:solidFill>
              </a:rPr>
              <a:t/>
            </a:r>
            <a:br>
              <a:rPr lang="en-US" sz="2800" dirty="0">
                <a:solidFill>
                  <a:srgbClr val="C00000"/>
                </a:solidFill>
              </a:rPr>
            </a:br>
            <a:endParaRPr lang="en-US" dirty="0">
              <a:solidFill>
                <a:srgbClr val="C00000"/>
              </a:solidFill>
            </a:endParaRPr>
          </a:p>
        </p:txBody>
      </p:sp>
      <p:sp>
        <p:nvSpPr>
          <p:cNvPr id="3" name="Content Placeholder 2"/>
          <p:cNvSpPr>
            <a:spLocks noGrp="1"/>
          </p:cNvSpPr>
          <p:nvPr>
            <p:ph idx="1"/>
          </p:nvPr>
        </p:nvSpPr>
        <p:spPr>
          <a:xfrm>
            <a:off x="254000" y="1153886"/>
            <a:ext cx="8636000" cy="5551714"/>
          </a:xfrm>
        </p:spPr>
        <p:txBody>
          <a:bodyPr/>
          <a:lstStyle/>
          <a:p>
            <a:pPr marL="0" indent="0">
              <a:buNone/>
            </a:pPr>
            <a:r>
              <a:rPr lang="en-US" b="1" dirty="0" smtClean="0"/>
              <a:t>Xavier Leroy</a:t>
            </a:r>
            <a:r>
              <a:rPr lang="en-US" dirty="0" smtClean="0"/>
              <a:t>	</a:t>
            </a:r>
            <a:r>
              <a:rPr lang="en-US" dirty="0" err="1" smtClean="0"/>
              <a:t>Inria</a:t>
            </a:r>
            <a:r>
              <a:rPr lang="en-US" dirty="0" smtClean="0"/>
              <a:t> Paris–</a:t>
            </a:r>
            <a:r>
              <a:rPr lang="en-US" dirty="0" err="1" smtClean="0"/>
              <a:t>Rocquencourt</a:t>
            </a:r>
            <a:endParaRPr lang="en-US" dirty="0"/>
          </a:p>
          <a:p>
            <a:pPr marL="0" indent="0" algn="just">
              <a:buNone/>
            </a:pPr>
            <a:r>
              <a:rPr lang="en-US" sz="2400" dirty="0" smtClean="0">
                <a:solidFill>
                  <a:schemeClr val="tx1"/>
                </a:solidFill>
              </a:rPr>
              <a:t>…Compilers are, however, vulnerable to </a:t>
            </a:r>
            <a:r>
              <a:rPr lang="en-US" sz="2400" dirty="0" err="1" smtClean="0">
                <a:solidFill>
                  <a:schemeClr val="tx1"/>
                </a:solidFill>
              </a:rPr>
              <a:t>miscompilation</a:t>
            </a:r>
            <a:r>
              <a:rPr lang="en-US" sz="2400" dirty="0">
                <a:solidFill>
                  <a:schemeClr val="tx1"/>
                </a:solidFill>
              </a:rPr>
              <a:t>: bugs in the compiler that cause incorrect code to be generated from a correct source code, possibly invalidating </a:t>
            </a:r>
            <a:r>
              <a:rPr lang="en-US" sz="2400" dirty="0" smtClean="0">
                <a:solidFill>
                  <a:schemeClr val="tx1"/>
                </a:solidFill>
              </a:rPr>
              <a:t>the guarantees </a:t>
            </a:r>
            <a:r>
              <a:rPr lang="en-US" sz="2400" dirty="0">
                <a:solidFill>
                  <a:schemeClr val="tx1"/>
                </a:solidFill>
              </a:rPr>
              <a:t>so painfully obtained by source-level formal verification. Recent experimental </a:t>
            </a:r>
            <a:r>
              <a:rPr lang="en-US" sz="2400" dirty="0" smtClean="0">
                <a:solidFill>
                  <a:schemeClr val="tx1"/>
                </a:solidFill>
              </a:rPr>
              <a:t>studies show </a:t>
            </a:r>
            <a:r>
              <a:rPr lang="en-US" sz="2400" dirty="0">
                <a:solidFill>
                  <a:schemeClr val="tx1"/>
                </a:solidFill>
              </a:rPr>
              <a:t>that many </a:t>
            </a:r>
            <a:r>
              <a:rPr lang="en-US" sz="2400" dirty="0" smtClean="0">
                <a:solidFill>
                  <a:schemeClr val="tx1"/>
                </a:solidFill>
              </a:rPr>
              <a:t>widely-used production-quality compilers </a:t>
            </a:r>
            <a:r>
              <a:rPr lang="en-US" sz="2400" dirty="0">
                <a:solidFill>
                  <a:schemeClr val="tx1"/>
                </a:solidFill>
              </a:rPr>
              <a:t>suffer from </a:t>
            </a:r>
            <a:r>
              <a:rPr lang="en-US" sz="2400" dirty="0" err="1">
                <a:solidFill>
                  <a:schemeClr val="tx1"/>
                </a:solidFill>
              </a:rPr>
              <a:t>miscompilation</a:t>
            </a:r>
            <a:r>
              <a:rPr lang="en-US" sz="2400" dirty="0" smtClean="0">
                <a:solidFill>
                  <a:schemeClr val="tx1"/>
                </a:solidFill>
              </a:rPr>
              <a:t>. The </a:t>
            </a:r>
            <a:r>
              <a:rPr lang="en-US" sz="2400" dirty="0">
                <a:solidFill>
                  <a:schemeClr val="tx1"/>
                </a:solidFill>
              </a:rPr>
              <a:t>formal verification of compilers and related code generators is a radical, mathematically-grounded answer to </a:t>
            </a:r>
            <a:r>
              <a:rPr lang="en-US" sz="2400" dirty="0" smtClean="0">
                <a:solidFill>
                  <a:schemeClr val="tx1"/>
                </a:solidFill>
              </a:rPr>
              <a:t>the </a:t>
            </a:r>
            <a:r>
              <a:rPr lang="en-US" sz="2400" dirty="0" err="1" smtClean="0">
                <a:solidFill>
                  <a:schemeClr val="tx1"/>
                </a:solidFill>
              </a:rPr>
              <a:t>miscompilation</a:t>
            </a:r>
            <a:r>
              <a:rPr lang="en-US" sz="2400" dirty="0" smtClean="0">
                <a:solidFill>
                  <a:schemeClr val="tx1"/>
                </a:solidFill>
              </a:rPr>
              <a:t> </a:t>
            </a:r>
            <a:r>
              <a:rPr lang="en-US" sz="2400" dirty="0">
                <a:solidFill>
                  <a:schemeClr val="tx1"/>
                </a:solidFill>
              </a:rPr>
              <a:t>issue. By applying formal verification (typically, interactive theorem proving) to the compiler itself, it is </a:t>
            </a:r>
            <a:r>
              <a:rPr lang="en-US" sz="2400" dirty="0" smtClean="0">
                <a:solidFill>
                  <a:schemeClr val="tx1"/>
                </a:solidFill>
              </a:rPr>
              <a:t>possible to </a:t>
            </a:r>
            <a:r>
              <a:rPr lang="en-US" sz="2400" dirty="0">
                <a:solidFill>
                  <a:schemeClr val="tx1"/>
                </a:solidFill>
              </a:rPr>
              <a:t>guarantee that the compiler preserves the semantics of the source programs it transforms, or at least preserves the properties </a:t>
            </a:r>
            <a:r>
              <a:rPr lang="en-US" sz="2400" dirty="0" smtClean="0">
                <a:solidFill>
                  <a:schemeClr val="tx1"/>
                </a:solidFill>
              </a:rPr>
              <a:t>of interest </a:t>
            </a:r>
            <a:r>
              <a:rPr lang="en-US" sz="2400" dirty="0">
                <a:solidFill>
                  <a:schemeClr val="tx1"/>
                </a:solidFill>
              </a:rPr>
              <a:t>that were formally verified over the source </a:t>
            </a:r>
            <a:r>
              <a:rPr lang="en-US" sz="2400" dirty="0" smtClean="0">
                <a:solidFill>
                  <a:schemeClr val="tx1"/>
                </a:solidFill>
              </a:rPr>
              <a:t>programs…</a:t>
            </a:r>
            <a:endParaRPr lang="en-US" sz="2400" dirty="0">
              <a:solidFill>
                <a:schemeClr val="tx1"/>
              </a:solidFill>
            </a:endParaRPr>
          </a:p>
        </p:txBody>
      </p:sp>
    </p:spTree>
    <p:extLst>
      <p:ext uri="{BB962C8B-B14F-4D97-AF65-F5344CB8AC3E}">
        <p14:creationId xmlns:p14="http://schemas.microsoft.com/office/powerpoint/2010/main" val="3146005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Ambiguity in this Example</a:t>
            </a:r>
            <a:endParaRPr lang="en-US" dirty="0"/>
          </a:p>
        </p:txBody>
      </p:sp>
      <p:sp>
        <p:nvSpPr>
          <p:cNvPr id="3" name="Content Placeholder 2"/>
          <p:cNvSpPr>
            <a:spLocks noGrp="1"/>
          </p:cNvSpPr>
          <p:nvPr>
            <p:ph idx="1"/>
          </p:nvPr>
        </p:nvSpPr>
        <p:spPr>
          <a:xfrm>
            <a:off x="457200" y="1470991"/>
            <a:ext cx="8229600" cy="4922933"/>
          </a:xfrm>
        </p:spPr>
        <p:txBody>
          <a:bodyPr/>
          <a:lstStyle/>
          <a:p>
            <a:r>
              <a:rPr lang="en-US" dirty="0"/>
              <a:t>Ambiguity arises in this grammar here due to:</a:t>
            </a:r>
          </a:p>
          <a:p>
            <a:pPr lvl="1"/>
            <a:r>
              <a:rPr lang="en-US" dirty="0"/>
              <a:t>dangling </a:t>
            </a:r>
            <a:r>
              <a:rPr lang="en-US" b="1" dirty="0"/>
              <a:t>else</a:t>
            </a:r>
          </a:p>
          <a:p>
            <a:pPr lvl="1"/>
            <a:r>
              <a:rPr lang="en-US" dirty="0"/>
              <a:t>binary rule for </a:t>
            </a:r>
            <a:r>
              <a:rPr lang="en-US" dirty="0" smtClean="0"/>
              <a:t>sequence (</a:t>
            </a:r>
            <a:r>
              <a:rPr lang="en-US" b="1" dirty="0" smtClean="0"/>
              <a:t>;</a:t>
            </a:r>
            <a:r>
              <a:rPr lang="en-US" dirty="0" smtClean="0"/>
              <a:t>) as for parentheses</a:t>
            </a:r>
            <a:endParaRPr lang="en-US" dirty="0"/>
          </a:p>
          <a:p>
            <a:pPr lvl="1"/>
            <a:r>
              <a:rPr lang="en-US" dirty="0" smtClean="0"/>
              <a:t>priority between if-then-else and semicolon</a:t>
            </a:r>
            <a:r>
              <a:rPr lang="en-US" dirty="0"/>
              <a:t> </a:t>
            </a:r>
            <a:r>
              <a:rPr lang="en-US" dirty="0" smtClean="0"/>
              <a:t>(</a:t>
            </a:r>
            <a:r>
              <a:rPr lang="en-US" b="1" dirty="0" smtClean="0"/>
              <a:t>;</a:t>
            </a:r>
            <a:r>
              <a:rPr lang="en-US" dirty="0" smtClean="0"/>
              <a:t>)</a:t>
            </a:r>
          </a:p>
          <a:p>
            <a:pPr marL="0" indent="0">
              <a:buNone/>
            </a:pPr>
            <a:r>
              <a:rPr lang="en-US" dirty="0">
                <a:solidFill>
                  <a:schemeClr val="tx1"/>
                </a:solidFill>
              </a:rPr>
              <a:t>if </a:t>
            </a:r>
            <a:r>
              <a:rPr lang="en-US" dirty="0" smtClean="0">
                <a:solidFill>
                  <a:schemeClr val="tx1"/>
                </a:solidFill>
              </a:rPr>
              <a:t>p1</a:t>
            </a:r>
            <a:endParaRPr lang="en-US" dirty="0">
              <a:solidFill>
                <a:schemeClr val="tx1"/>
              </a:solidFill>
            </a:endParaRPr>
          </a:p>
          <a:p>
            <a:pPr marL="0" indent="0">
              <a:buNone/>
            </a:pPr>
            <a:r>
              <a:rPr lang="en-US" dirty="0">
                <a:solidFill>
                  <a:schemeClr val="tx1"/>
                </a:solidFill>
              </a:rPr>
              <a:t>    if </a:t>
            </a:r>
            <a:r>
              <a:rPr lang="en-US" dirty="0" smtClean="0">
                <a:solidFill>
                  <a:schemeClr val="tx1"/>
                </a:solidFill>
              </a:rPr>
              <a:t>p2</a:t>
            </a:r>
            <a:br>
              <a:rPr lang="en-US" dirty="0" smtClean="0">
                <a:solidFill>
                  <a:schemeClr val="tx1"/>
                </a:solidFill>
              </a:rPr>
            </a:br>
            <a:r>
              <a:rPr lang="en-US" dirty="0" smtClean="0">
                <a:solidFill>
                  <a:schemeClr val="tx1"/>
                </a:solidFill>
              </a:rPr>
              <a:t>      </a:t>
            </a:r>
            <a:r>
              <a:rPr lang="en-US" dirty="0">
                <a:solidFill>
                  <a:schemeClr val="tx1"/>
                </a:solidFill>
              </a:rPr>
              <a:t>z  = </a:t>
            </a:r>
            <a:r>
              <a:rPr lang="en-US" dirty="0" smtClean="0">
                <a:solidFill>
                  <a:schemeClr val="tx1"/>
                </a:solidFill>
              </a:rPr>
              <a:t>x;</a:t>
            </a:r>
            <a:br>
              <a:rPr lang="en-US" dirty="0" smtClean="0">
                <a:solidFill>
                  <a:schemeClr val="tx1"/>
                </a:solidFill>
              </a:rPr>
            </a:br>
            <a:r>
              <a:rPr lang="en-US" dirty="0" smtClean="0">
                <a:solidFill>
                  <a:schemeClr val="tx1"/>
                </a:solidFill>
              </a:rPr>
              <a:t>      u = z          </a:t>
            </a:r>
            <a:r>
              <a:rPr lang="en-US" dirty="0" smtClean="0">
                <a:solidFill>
                  <a:srgbClr val="C00000"/>
                </a:solidFill>
              </a:rPr>
              <a:t>// last assignment is not inside if</a:t>
            </a:r>
          </a:p>
          <a:p>
            <a:pPr marL="0" indent="0">
              <a:buNone/>
            </a:pPr>
            <a:r>
              <a:rPr lang="en-US" dirty="0" smtClean="0"/>
              <a:t>Wrong parse tree -&gt; wrong generated code</a:t>
            </a:r>
          </a:p>
          <a:p>
            <a:pPr lvl="1"/>
            <a:endParaRPr lang="en-US" dirty="0"/>
          </a:p>
          <a:p>
            <a:endParaRPr lang="en-US" dirty="0"/>
          </a:p>
        </p:txBody>
      </p:sp>
    </p:spTree>
    <p:extLst>
      <p:ext uri="{BB962C8B-B14F-4D97-AF65-F5344CB8AC3E}">
        <p14:creationId xmlns:p14="http://schemas.microsoft.com/office/powerpoint/2010/main" val="884839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78"/>
            <a:ext cx="8229600" cy="1143000"/>
          </a:xfrm>
        </p:spPr>
        <p:txBody>
          <a:bodyPr/>
          <a:lstStyle/>
          <a:p>
            <a:r>
              <a:rPr lang="en-US" dirty="0" smtClean="0"/>
              <a:t>How we Solved It</a:t>
            </a:r>
            <a:endParaRPr lang="en-US" dirty="0"/>
          </a:p>
        </p:txBody>
      </p:sp>
      <p:sp>
        <p:nvSpPr>
          <p:cNvPr id="3" name="Content Placeholder 2"/>
          <p:cNvSpPr>
            <a:spLocks noGrp="1"/>
          </p:cNvSpPr>
          <p:nvPr>
            <p:ph idx="1"/>
          </p:nvPr>
        </p:nvSpPr>
        <p:spPr>
          <a:xfrm>
            <a:off x="457200" y="808984"/>
            <a:ext cx="8229600" cy="5143012"/>
          </a:xfrm>
        </p:spPr>
        <p:txBody>
          <a:bodyPr/>
          <a:lstStyle/>
          <a:p>
            <a:pPr marL="0" indent="0">
              <a:buNone/>
            </a:pPr>
            <a:r>
              <a:rPr lang="en-US" sz="2000" dirty="0" smtClean="0"/>
              <a:t>We identified a wrong tree and tried to refine the grammar to prevent it, by making a copy of the rules. Also, we changed some rules to disallow sequences inside if-then-else and make sequence rule non-ambiguous. The end result is something like this:</a:t>
            </a:r>
          </a:p>
          <a:p>
            <a:pPr marL="0" indent="0">
              <a:buNone/>
            </a:pPr>
            <a:r>
              <a:rPr lang="en-US" sz="2000" dirty="0">
                <a:solidFill>
                  <a:schemeClr val="tx1"/>
                </a:solidFill>
              </a:rPr>
              <a:t>	</a:t>
            </a:r>
            <a:r>
              <a:rPr lang="en-US" sz="2000" dirty="0" smtClean="0">
                <a:solidFill>
                  <a:schemeClr val="tx1"/>
                </a:solidFill>
              </a:rPr>
              <a:t>S</a:t>
            </a:r>
            <a:r>
              <a:rPr lang="en-US" sz="2000" dirty="0">
                <a:solidFill>
                  <a:schemeClr val="tx1"/>
                </a:solidFill>
              </a:rPr>
              <a:t>::=</a:t>
            </a:r>
            <a:r>
              <a:rPr lang="en-US" sz="2000" dirty="0">
                <a:solidFill>
                  <a:schemeClr val="tx1"/>
                </a:solidFill>
                <a:sym typeface="Symbol"/>
              </a:rPr>
              <a:t>  </a:t>
            </a:r>
            <a:r>
              <a:rPr lang="en-US" sz="2000" dirty="0" smtClean="0">
                <a:solidFill>
                  <a:schemeClr val="tx1"/>
                </a:solidFill>
              </a:rPr>
              <a:t>|A S			</a:t>
            </a:r>
            <a:r>
              <a:rPr lang="en-US" sz="2000" dirty="0" smtClean="0"/>
              <a:t>// a way to write  </a:t>
            </a:r>
            <a:r>
              <a:rPr lang="en-US" sz="2000" dirty="0" smtClean="0">
                <a:solidFill>
                  <a:schemeClr val="tx1"/>
                </a:solidFill>
              </a:rPr>
              <a:t>S::=A*</a:t>
            </a:r>
            <a:r>
              <a:rPr lang="en-US" sz="2000" dirty="0">
                <a:solidFill>
                  <a:schemeClr val="tx1"/>
                </a:solidFill>
              </a:rPr>
              <a:t/>
            </a:r>
            <a:br>
              <a:rPr lang="en-US" sz="2000" dirty="0">
                <a:solidFill>
                  <a:schemeClr val="tx1"/>
                </a:solidFill>
              </a:rPr>
            </a:br>
            <a:r>
              <a:rPr lang="en-US" sz="2000" dirty="0">
                <a:solidFill>
                  <a:schemeClr val="tx1"/>
                </a:solidFill>
              </a:rPr>
              <a:t>	</a:t>
            </a:r>
            <a:r>
              <a:rPr lang="en-US" sz="2000" dirty="0" smtClean="0">
                <a:solidFill>
                  <a:schemeClr val="tx1"/>
                </a:solidFill>
              </a:rPr>
              <a:t>A </a:t>
            </a:r>
            <a:r>
              <a:rPr lang="en-US" sz="2000" dirty="0">
                <a:solidFill>
                  <a:schemeClr val="tx1"/>
                </a:solidFill>
              </a:rPr>
              <a:t>::= id </a:t>
            </a:r>
            <a:r>
              <a:rPr lang="en-US" sz="2000" b="1" dirty="0">
                <a:solidFill>
                  <a:schemeClr val="tx1"/>
                </a:solidFill>
              </a:rPr>
              <a:t>:=</a:t>
            </a:r>
            <a:r>
              <a:rPr lang="en-US" sz="2000" dirty="0">
                <a:solidFill>
                  <a:schemeClr val="tx1"/>
                </a:solidFill>
              </a:rPr>
              <a:t> </a:t>
            </a:r>
            <a:r>
              <a:rPr lang="en-US" sz="2000" dirty="0" smtClean="0">
                <a:solidFill>
                  <a:schemeClr val="tx1"/>
                </a:solidFill>
              </a:rPr>
              <a:t>id</a:t>
            </a:r>
            <a:r>
              <a:rPr lang="en-US" sz="2000" dirty="0">
                <a:solidFill>
                  <a:schemeClr val="tx1"/>
                </a:solidFill>
              </a:rPr>
              <a:t/>
            </a:r>
            <a:br>
              <a:rPr lang="en-US" sz="2000" dirty="0">
                <a:solidFill>
                  <a:schemeClr val="tx1"/>
                </a:solidFill>
              </a:rPr>
            </a:br>
            <a:r>
              <a:rPr lang="en-US" sz="2000" dirty="0">
                <a:solidFill>
                  <a:schemeClr val="tx1"/>
                </a:solidFill>
              </a:rPr>
              <a:t>	</a:t>
            </a:r>
            <a:r>
              <a:rPr lang="en-US" sz="2000" dirty="0" smtClean="0">
                <a:solidFill>
                  <a:schemeClr val="tx1"/>
                </a:solidFill>
              </a:rPr>
              <a:t>A </a:t>
            </a:r>
            <a:r>
              <a:rPr lang="en-US" sz="2000" dirty="0">
                <a:solidFill>
                  <a:schemeClr val="tx1"/>
                </a:solidFill>
              </a:rPr>
              <a:t>::= </a:t>
            </a:r>
            <a:r>
              <a:rPr lang="en-US" sz="2000" b="1" dirty="0">
                <a:solidFill>
                  <a:schemeClr val="tx1"/>
                </a:solidFill>
              </a:rPr>
              <a:t>if</a:t>
            </a:r>
            <a:r>
              <a:rPr lang="en-US" sz="2000" dirty="0">
                <a:solidFill>
                  <a:schemeClr val="tx1"/>
                </a:solidFill>
              </a:rPr>
              <a:t> </a:t>
            </a:r>
            <a:r>
              <a:rPr lang="en-US" sz="2000" dirty="0" smtClean="0">
                <a:solidFill>
                  <a:schemeClr val="tx1"/>
                </a:solidFill>
              </a:rPr>
              <a:t>id </a:t>
            </a:r>
            <a:r>
              <a:rPr lang="en-US" sz="2000" b="1" dirty="0">
                <a:solidFill>
                  <a:schemeClr val="tx1"/>
                </a:solidFill>
              </a:rPr>
              <a:t>then</a:t>
            </a:r>
            <a:r>
              <a:rPr lang="en-US" sz="2000" dirty="0">
                <a:solidFill>
                  <a:schemeClr val="tx1"/>
                </a:solidFill>
              </a:rPr>
              <a:t> </a:t>
            </a:r>
            <a:r>
              <a:rPr lang="en-US" sz="2000" dirty="0" smtClean="0">
                <a:solidFill>
                  <a:schemeClr val="tx1"/>
                </a:solidFill>
              </a:rPr>
              <a:t>A</a:t>
            </a:r>
            <a:r>
              <a:rPr lang="en-US" sz="2000" dirty="0">
                <a:solidFill>
                  <a:schemeClr val="tx1"/>
                </a:solidFill>
              </a:rPr>
              <a:t/>
            </a:r>
            <a:br>
              <a:rPr lang="en-US" sz="2000" dirty="0">
                <a:solidFill>
                  <a:schemeClr val="tx1"/>
                </a:solidFill>
              </a:rPr>
            </a:br>
            <a:r>
              <a:rPr lang="en-US" sz="2000" dirty="0">
                <a:solidFill>
                  <a:schemeClr val="tx1"/>
                </a:solidFill>
              </a:rPr>
              <a:t>	</a:t>
            </a:r>
            <a:r>
              <a:rPr lang="en-US" sz="2000" dirty="0" smtClean="0">
                <a:solidFill>
                  <a:schemeClr val="tx1"/>
                </a:solidFill>
              </a:rPr>
              <a:t>A </a:t>
            </a:r>
            <a:r>
              <a:rPr lang="en-US" sz="2000" dirty="0">
                <a:solidFill>
                  <a:schemeClr val="tx1"/>
                </a:solidFill>
              </a:rPr>
              <a:t>::= </a:t>
            </a:r>
            <a:r>
              <a:rPr lang="en-US" sz="2000" b="1" dirty="0">
                <a:solidFill>
                  <a:schemeClr val="tx1"/>
                </a:solidFill>
              </a:rPr>
              <a:t>if</a:t>
            </a:r>
            <a:r>
              <a:rPr lang="en-US" sz="2000" dirty="0">
                <a:solidFill>
                  <a:schemeClr val="tx1"/>
                </a:solidFill>
              </a:rPr>
              <a:t> </a:t>
            </a:r>
            <a:r>
              <a:rPr lang="en-US" sz="2000" dirty="0" smtClean="0">
                <a:solidFill>
                  <a:schemeClr val="tx1"/>
                </a:solidFill>
              </a:rPr>
              <a:t>id </a:t>
            </a:r>
            <a:r>
              <a:rPr lang="en-US" sz="2000" b="1" dirty="0">
                <a:solidFill>
                  <a:schemeClr val="tx1"/>
                </a:solidFill>
              </a:rPr>
              <a:t>then</a:t>
            </a:r>
            <a:r>
              <a:rPr lang="en-US" sz="2000" dirty="0">
                <a:solidFill>
                  <a:schemeClr val="tx1"/>
                </a:solidFill>
              </a:rPr>
              <a:t> </a:t>
            </a:r>
            <a:r>
              <a:rPr lang="en-US" sz="2000" dirty="0" smtClean="0">
                <a:solidFill>
                  <a:schemeClr val="tx1"/>
                </a:solidFill>
              </a:rPr>
              <a:t>A' </a:t>
            </a:r>
            <a:r>
              <a:rPr lang="en-US" sz="2000" b="1" dirty="0">
                <a:solidFill>
                  <a:schemeClr val="tx1"/>
                </a:solidFill>
              </a:rPr>
              <a:t>else</a:t>
            </a:r>
            <a:r>
              <a:rPr lang="en-US" sz="2000" dirty="0">
                <a:solidFill>
                  <a:schemeClr val="tx1"/>
                </a:solidFill>
              </a:rPr>
              <a:t> </a:t>
            </a:r>
            <a:r>
              <a:rPr lang="en-US" sz="2000" dirty="0" smtClean="0">
                <a:solidFill>
                  <a:schemeClr val="tx1"/>
                </a:solidFill>
              </a:rPr>
              <a:t>A </a:t>
            </a:r>
            <a:endParaRPr lang="en-US" sz="2000" dirty="0" smtClean="0"/>
          </a:p>
          <a:p>
            <a:pPr marL="0" indent="0">
              <a:buNone/>
            </a:pPr>
            <a:r>
              <a:rPr lang="en-US" sz="2000" dirty="0">
                <a:solidFill>
                  <a:schemeClr val="tx1"/>
                </a:solidFill>
              </a:rPr>
              <a:t>	</a:t>
            </a:r>
            <a:r>
              <a:rPr lang="en-US" sz="2000" dirty="0" smtClean="0">
                <a:solidFill>
                  <a:schemeClr val="tx1"/>
                </a:solidFill>
              </a:rPr>
              <a:t>A' ::= </a:t>
            </a:r>
            <a:r>
              <a:rPr lang="en-US" sz="2000" dirty="0">
                <a:solidFill>
                  <a:schemeClr val="tx1"/>
                </a:solidFill>
              </a:rPr>
              <a:t>id </a:t>
            </a:r>
            <a:r>
              <a:rPr lang="en-US" sz="2000" b="1" dirty="0">
                <a:solidFill>
                  <a:schemeClr val="tx1"/>
                </a:solidFill>
              </a:rPr>
              <a:t>:=</a:t>
            </a:r>
            <a:r>
              <a:rPr lang="en-US" sz="2000" dirty="0">
                <a:solidFill>
                  <a:schemeClr val="tx1"/>
                </a:solidFill>
              </a:rPr>
              <a:t> </a:t>
            </a:r>
            <a:r>
              <a:rPr lang="en-US" sz="2000" dirty="0" smtClean="0">
                <a:solidFill>
                  <a:schemeClr val="tx1"/>
                </a:solidFill>
              </a:rPr>
              <a:t>id</a:t>
            </a:r>
            <a:br>
              <a:rPr lang="en-US" sz="2000" dirty="0" smtClean="0">
                <a:solidFill>
                  <a:schemeClr val="tx1"/>
                </a:solidFill>
              </a:rPr>
            </a:br>
            <a:r>
              <a:rPr lang="en-US" sz="2000" dirty="0" smtClean="0">
                <a:solidFill>
                  <a:schemeClr val="tx1"/>
                </a:solidFill>
              </a:rPr>
              <a:t>	A' </a:t>
            </a:r>
            <a:r>
              <a:rPr lang="en-US" sz="2000" dirty="0">
                <a:solidFill>
                  <a:schemeClr val="tx1"/>
                </a:solidFill>
              </a:rPr>
              <a:t>::= </a:t>
            </a:r>
            <a:r>
              <a:rPr lang="en-US" sz="2000" b="1" dirty="0">
                <a:solidFill>
                  <a:schemeClr val="tx1"/>
                </a:solidFill>
              </a:rPr>
              <a:t>if</a:t>
            </a:r>
            <a:r>
              <a:rPr lang="en-US" sz="2000" dirty="0">
                <a:solidFill>
                  <a:schemeClr val="tx1"/>
                </a:solidFill>
              </a:rPr>
              <a:t> </a:t>
            </a:r>
            <a:r>
              <a:rPr lang="en-US" sz="2000" dirty="0" smtClean="0">
                <a:solidFill>
                  <a:schemeClr val="tx1"/>
                </a:solidFill>
              </a:rPr>
              <a:t>id </a:t>
            </a:r>
            <a:r>
              <a:rPr lang="en-US" sz="2000" b="1" dirty="0">
                <a:solidFill>
                  <a:schemeClr val="tx1"/>
                </a:solidFill>
              </a:rPr>
              <a:t>then</a:t>
            </a:r>
            <a:r>
              <a:rPr lang="en-US" sz="2000" dirty="0">
                <a:solidFill>
                  <a:schemeClr val="tx1"/>
                </a:solidFill>
              </a:rPr>
              <a:t> A' </a:t>
            </a:r>
            <a:r>
              <a:rPr lang="en-US" sz="2000" b="1" dirty="0">
                <a:solidFill>
                  <a:schemeClr val="tx1"/>
                </a:solidFill>
              </a:rPr>
              <a:t>else</a:t>
            </a:r>
            <a:r>
              <a:rPr lang="en-US" sz="2000" dirty="0">
                <a:solidFill>
                  <a:schemeClr val="tx1"/>
                </a:solidFill>
              </a:rPr>
              <a:t> </a:t>
            </a:r>
            <a:r>
              <a:rPr lang="en-US" sz="2000" dirty="0" smtClean="0">
                <a:solidFill>
                  <a:schemeClr val="tx1"/>
                </a:solidFill>
              </a:rPr>
              <a:t>A'</a:t>
            </a:r>
          </a:p>
          <a:p>
            <a:pPr marL="0" indent="0">
              <a:buNone/>
            </a:pPr>
            <a:r>
              <a:rPr lang="en-US" sz="2000" dirty="0" smtClean="0"/>
              <a:t>(At some point we had a useless rule, so we deleted it.)</a:t>
            </a:r>
          </a:p>
          <a:p>
            <a:pPr marL="0" indent="0">
              <a:buNone/>
            </a:pPr>
            <a:r>
              <a:rPr lang="en-US" sz="2000" dirty="0" smtClean="0"/>
              <a:t>Note we cannot have multiple statements inside if branches. We therefore looked at what a grammar would need, to allow building ASTs with sequences inside if-then-else. It would add a case for blocks, like this:</a:t>
            </a:r>
          </a:p>
          <a:p>
            <a:pPr marL="0" indent="0">
              <a:buNone/>
            </a:pPr>
            <a:r>
              <a:rPr lang="en-US" sz="2000" dirty="0">
                <a:solidFill>
                  <a:schemeClr val="tx1"/>
                </a:solidFill>
              </a:rPr>
              <a:t>	A ::= </a:t>
            </a:r>
            <a:r>
              <a:rPr lang="en-US" sz="2000" dirty="0" smtClean="0">
                <a:solidFill>
                  <a:schemeClr val="tx1"/>
                </a:solidFill>
              </a:rPr>
              <a:t> </a:t>
            </a:r>
            <a:r>
              <a:rPr lang="en-US" sz="2000" b="1" dirty="0" smtClean="0">
                <a:solidFill>
                  <a:schemeClr val="tx1"/>
                </a:solidFill>
              </a:rPr>
              <a:t>{ </a:t>
            </a:r>
            <a:r>
              <a:rPr lang="en-US" sz="2000" dirty="0" smtClean="0">
                <a:solidFill>
                  <a:schemeClr val="tx1"/>
                </a:solidFill>
              </a:rPr>
              <a:t>S </a:t>
            </a:r>
            <a:r>
              <a:rPr lang="en-US" sz="2000" b="1" dirty="0" smtClean="0">
                <a:solidFill>
                  <a:schemeClr val="tx1"/>
                </a:solidFill>
              </a:rPr>
              <a:t>}</a:t>
            </a:r>
            <a:r>
              <a:rPr lang="en-US" sz="2000" dirty="0">
                <a:solidFill>
                  <a:schemeClr val="tx1"/>
                </a:solidFill>
              </a:rPr>
              <a:t/>
            </a:r>
            <a:br>
              <a:rPr lang="en-US" sz="2000" dirty="0">
                <a:solidFill>
                  <a:schemeClr val="tx1"/>
                </a:solidFill>
              </a:rPr>
            </a:br>
            <a:r>
              <a:rPr lang="en-US" sz="2000" dirty="0" smtClean="0">
                <a:solidFill>
                  <a:schemeClr val="tx1"/>
                </a:solidFill>
              </a:rPr>
              <a:t>	A' ::= </a:t>
            </a:r>
            <a:r>
              <a:rPr lang="en-US" sz="2000" b="1" dirty="0" smtClean="0">
                <a:solidFill>
                  <a:schemeClr val="tx1"/>
                </a:solidFill>
              </a:rPr>
              <a:t>{ </a:t>
            </a:r>
            <a:r>
              <a:rPr lang="en-US" sz="2000" dirty="0" smtClean="0">
                <a:solidFill>
                  <a:schemeClr val="tx1"/>
                </a:solidFill>
              </a:rPr>
              <a:t>S </a:t>
            </a:r>
            <a:r>
              <a:rPr lang="en-US" sz="2000" b="1" dirty="0" smtClean="0">
                <a:solidFill>
                  <a:schemeClr val="tx1"/>
                </a:solidFill>
              </a:rPr>
              <a:t>}</a:t>
            </a:r>
          </a:p>
          <a:p>
            <a:pPr marL="0" indent="0">
              <a:buNone/>
            </a:pPr>
            <a:r>
              <a:rPr lang="en-US" sz="2000" dirty="0" smtClean="0"/>
              <a:t>We could factor out some common definitions (e.g. define A in terms of A'), but that is not important for this problem.</a:t>
            </a:r>
            <a:endParaRPr lang="en-US" sz="2000" dirty="0" smtClean="0">
              <a:solidFill>
                <a:schemeClr val="tx1"/>
              </a:solidFill>
            </a:endParaRPr>
          </a:p>
        </p:txBody>
      </p:sp>
    </p:spTree>
    <p:extLst>
      <p:ext uri="{BB962C8B-B14F-4D97-AF65-F5344CB8AC3E}">
        <p14:creationId xmlns:p14="http://schemas.microsoft.com/office/powerpoint/2010/main" val="2597837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t>Formalizing and Automating </a:t>
            </a:r>
            <a:br>
              <a:rPr lang="en-US" dirty="0" smtClean="0"/>
            </a:br>
            <a:r>
              <a:rPr lang="en-US" dirty="0" smtClean="0"/>
              <a:t>Recursive Descent: LL(1) Parsers</a:t>
            </a:r>
            <a:endParaRPr lang="en-US" dirty="0"/>
          </a:p>
        </p:txBody>
      </p:sp>
    </p:spTree>
    <p:extLst>
      <p:ext uri="{BB962C8B-B14F-4D97-AF65-F5344CB8AC3E}">
        <p14:creationId xmlns:p14="http://schemas.microsoft.com/office/powerpoint/2010/main" val="67704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Rewrite Grammar to make it suitable for recursive descent parser</a:t>
            </a:r>
            <a:endParaRPr lang="en-US" dirty="0"/>
          </a:p>
        </p:txBody>
      </p:sp>
      <p:sp>
        <p:nvSpPr>
          <p:cNvPr id="5" name="Content Placeholder 4"/>
          <p:cNvSpPr>
            <a:spLocks noGrp="1"/>
          </p:cNvSpPr>
          <p:nvPr>
            <p:ph idx="1"/>
          </p:nvPr>
        </p:nvSpPr>
        <p:spPr>
          <a:xfrm>
            <a:off x="457200" y="1470992"/>
            <a:ext cx="8229600" cy="655351"/>
          </a:xfrm>
        </p:spPr>
        <p:txBody>
          <a:bodyPr/>
          <a:lstStyle/>
          <a:p>
            <a:r>
              <a:rPr lang="en-US" dirty="0" smtClean="0"/>
              <a:t>Assume the priorities of operators as in Java</a:t>
            </a:r>
            <a:endParaRPr lang="en-US" dirty="0"/>
          </a:p>
        </p:txBody>
      </p:sp>
      <p:sp>
        <p:nvSpPr>
          <p:cNvPr id="4" name="Content Placeholder 2"/>
          <p:cNvSpPr txBox="1">
            <a:spLocks/>
          </p:cNvSpPr>
          <p:nvPr/>
        </p:nvSpPr>
        <p:spPr bwMode="auto">
          <a:xfrm>
            <a:off x="2329542" y="2212770"/>
            <a:ext cx="3918857" cy="124888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rgbClr val="008000"/>
                </a:solidFill>
              </a:rPr>
              <a:t>expr</a:t>
            </a:r>
            <a:r>
              <a:rPr lang="en-US" sz="2400" dirty="0" smtClean="0">
                <a:solidFill>
                  <a:srgbClr val="000000"/>
                </a:solidFill>
              </a:rPr>
              <a:t> ::= </a:t>
            </a:r>
            <a:r>
              <a:rPr lang="en-US" sz="2400" dirty="0" smtClean="0">
                <a:solidFill>
                  <a:srgbClr val="008000"/>
                </a:solidFill>
              </a:rPr>
              <a:t>expr</a:t>
            </a:r>
            <a:r>
              <a:rPr lang="en-US" sz="2400" dirty="0" smtClean="0">
                <a:solidFill>
                  <a:srgbClr val="000000"/>
                </a:solidFill>
              </a:rPr>
              <a:t> (+|-|*|/) </a:t>
            </a:r>
            <a:r>
              <a:rPr lang="en-US" sz="2400" dirty="0" smtClean="0">
                <a:solidFill>
                  <a:srgbClr val="008000"/>
                </a:solidFill>
              </a:rPr>
              <a:t>expr</a:t>
            </a:r>
            <a:r>
              <a:rPr lang="en-US" sz="2400" dirty="0" smtClean="0">
                <a:solidFill>
                  <a:srgbClr val="000000"/>
                </a:solidFill>
              </a:rPr>
              <a:t> </a:t>
            </a:r>
            <a:br>
              <a:rPr lang="en-US" sz="2400" dirty="0" smtClean="0">
                <a:solidFill>
                  <a:srgbClr val="000000"/>
                </a:solidFill>
              </a:rPr>
            </a:br>
            <a:r>
              <a:rPr lang="en-US" sz="2400" dirty="0" smtClean="0">
                <a:solidFill>
                  <a:srgbClr val="000000"/>
                </a:solidFill>
              </a:rPr>
              <a:t>         | </a:t>
            </a:r>
            <a:r>
              <a:rPr lang="en-US" sz="2400" dirty="0">
                <a:solidFill>
                  <a:srgbClr val="008000"/>
                </a:solidFill>
              </a:rPr>
              <a:t>name </a:t>
            </a:r>
            <a:r>
              <a:rPr lang="en-US" sz="2400" dirty="0">
                <a:solidFill>
                  <a:schemeClr val="tx1"/>
                </a:solidFill>
              </a:rPr>
              <a:t>|</a:t>
            </a:r>
            <a:r>
              <a:rPr lang="en-US" sz="2400" dirty="0">
                <a:solidFill>
                  <a:srgbClr val="008000"/>
                </a:solidFill>
              </a:rPr>
              <a:t> </a:t>
            </a:r>
            <a:r>
              <a:rPr lang="en-US" sz="2400" dirty="0" smtClean="0">
                <a:solidFill>
                  <a:schemeClr val="tx1"/>
                </a:solidFill>
              </a:rPr>
              <a:t>`</a:t>
            </a:r>
            <a:r>
              <a:rPr lang="en-US" sz="2400" b="1" dirty="0" smtClean="0">
                <a:solidFill>
                  <a:schemeClr val="tx1"/>
                </a:solidFill>
              </a:rPr>
              <a:t>(</a:t>
            </a:r>
            <a:r>
              <a:rPr lang="en-US" sz="2400" dirty="0" smtClean="0">
                <a:solidFill>
                  <a:schemeClr val="tx1"/>
                </a:solidFill>
              </a:rPr>
              <a:t>’</a:t>
            </a:r>
            <a:r>
              <a:rPr lang="en-US" sz="2400" dirty="0" smtClean="0">
                <a:solidFill>
                  <a:srgbClr val="000000"/>
                </a:solidFill>
              </a:rPr>
              <a:t> </a:t>
            </a:r>
            <a:r>
              <a:rPr lang="en-US" sz="2400" dirty="0" smtClean="0">
                <a:solidFill>
                  <a:srgbClr val="008000"/>
                </a:solidFill>
              </a:rPr>
              <a:t>expr</a:t>
            </a:r>
            <a:r>
              <a:rPr lang="en-US" sz="2400" dirty="0" smtClean="0">
                <a:solidFill>
                  <a:srgbClr val="000000"/>
                </a:solidFill>
              </a:rPr>
              <a:t> `</a:t>
            </a:r>
            <a:r>
              <a:rPr lang="en-US" sz="2400" b="1" dirty="0" smtClean="0">
                <a:solidFill>
                  <a:srgbClr val="000000"/>
                </a:solidFill>
              </a:rPr>
              <a:t>)</a:t>
            </a:r>
            <a:r>
              <a:rPr lang="en-US" sz="2400" dirty="0" smtClean="0">
                <a:solidFill>
                  <a:srgbClr val="000000"/>
                </a:solidFill>
              </a:rPr>
              <a:t>’</a:t>
            </a:r>
            <a:r>
              <a:rPr lang="en-US" sz="2400" b="1" dirty="0">
                <a:solidFill>
                  <a:srgbClr val="000000"/>
                </a:solidFill>
              </a:rPr>
              <a:t/>
            </a:r>
            <a:br>
              <a:rPr lang="en-US" sz="2400" b="1" dirty="0">
                <a:solidFill>
                  <a:srgbClr val="000000"/>
                </a:solidFill>
              </a:rPr>
            </a:br>
            <a:r>
              <a:rPr lang="en-US" sz="2400" dirty="0">
                <a:solidFill>
                  <a:srgbClr val="008000"/>
                </a:solidFill>
              </a:rPr>
              <a:t>name ::= </a:t>
            </a:r>
            <a:r>
              <a:rPr lang="en-US" sz="2400" b="1" dirty="0" err="1" smtClean="0">
                <a:solidFill>
                  <a:schemeClr val="tx1"/>
                </a:solidFill>
              </a:rPr>
              <a:t>ident</a:t>
            </a:r>
            <a:endParaRPr lang="en-US" sz="2400" b="1" dirty="0">
              <a:solidFill>
                <a:schemeClr val="tx1"/>
              </a:solidFill>
            </a:endParaRPr>
          </a:p>
        </p:txBody>
      </p:sp>
    </p:spTree>
    <p:extLst>
      <p:ext uri="{BB962C8B-B14F-4D97-AF65-F5344CB8AC3E}">
        <p14:creationId xmlns:p14="http://schemas.microsoft.com/office/powerpoint/2010/main" val="2002429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920395"/>
          </a:xfrm>
        </p:spPr>
        <p:txBody>
          <a:bodyPr/>
          <a:lstStyle/>
          <a:p>
            <a:r>
              <a:rPr lang="en-US" dirty="0" smtClean="0"/>
              <a:t>Grammar </a:t>
            </a:r>
            <a:r>
              <a:rPr lang="en-US" dirty="0" err="1" smtClean="0"/>
              <a:t>vs</a:t>
            </a:r>
            <a:r>
              <a:rPr lang="en-US" dirty="0" smtClean="0"/>
              <a:t> Recursive Descent Parser</a:t>
            </a:r>
            <a:endParaRPr lang="en-US" dirty="0"/>
          </a:p>
        </p:txBody>
      </p:sp>
      <p:sp>
        <p:nvSpPr>
          <p:cNvPr id="4" name="Content Placeholder 2"/>
          <p:cNvSpPr txBox="1">
            <a:spLocks/>
          </p:cNvSpPr>
          <p:nvPr/>
        </p:nvSpPr>
        <p:spPr bwMode="auto">
          <a:xfrm>
            <a:off x="79146" y="1105735"/>
            <a:ext cx="4293070" cy="385815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err="1" smtClean="0">
                <a:solidFill>
                  <a:srgbClr val="008000"/>
                </a:solidFill>
              </a:rPr>
              <a:t>expr</a:t>
            </a:r>
            <a:r>
              <a:rPr lang="en-US" sz="2400" dirty="0" smtClean="0">
                <a:solidFill>
                  <a:srgbClr val="000000"/>
                </a:solidFill>
              </a:rPr>
              <a:t> ::= </a:t>
            </a:r>
            <a:r>
              <a:rPr lang="en-US" sz="2400" dirty="0" smtClean="0">
                <a:solidFill>
                  <a:srgbClr val="008000"/>
                </a:solidFill>
              </a:rPr>
              <a:t>term </a:t>
            </a:r>
            <a:r>
              <a:rPr lang="en-US" sz="2400" dirty="0" err="1" smtClean="0">
                <a:solidFill>
                  <a:srgbClr val="008000"/>
                </a:solidFill>
              </a:rPr>
              <a:t>termList</a:t>
            </a:r>
            <a:r>
              <a:rPr lang="en-US" sz="2400" dirty="0" smtClean="0">
                <a:solidFill>
                  <a:srgbClr val="008000"/>
                </a:solidFill>
              </a:rPr>
              <a:t/>
            </a:r>
            <a:br>
              <a:rPr lang="en-US" sz="2400" dirty="0" smtClean="0">
                <a:solidFill>
                  <a:srgbClr val="008000"/>
                </a:solidFill>
              </a:rPr>
            </a:br>
            <a:r>
              <a:rPr lang="en-US" sz="2400" dirty="0" err="1" smtClean="0">
                <a:solidFill>
                  <a:srgbClr val="008000"/>
                </a:solidFill>
              </a:rPr>
              <a:t>termList</a:t>
            </a:r>
            <a:r>
              <a:rPr lang="en-US" sz="2400" dirty="0" smtClean="0">
                <a:solidFill>
                  <a:srgbClr val="008000"/>
                </a:solidFill>
              </a:rPr>
              <a:t> ::= </a:t>
            </a:r>
            <a:r>
              <a:rPr lang="en-US" sz="2400" b="1" dirty="0" smtClean="0">
                <a:solidFill>
                  <a:srgbClr val="000000"/>
                </a:solidFill>
              </a:rPr>
              <a:t>+</a:t>
            </a:r>
            <a:r>
              <a:rPr lang="en-US" sz="2400" dirty="0" smtClean="0">
                <a:solidFill>
                  <a:srgbClr val="000000"/>
                </a:solidFill>
              </a:rPr>
              <a:t> </a:t>
            </a:r>
            <a:r>
              <a:rPr lang="en-US" sz="2400" dirty="0" smtClean="0">
                <a:solidFill>
                  <a:srgbClr val="008000"/>
                </a:solidFill>
              </a:rPr>
              <a:t>term </a:t>
            </a:r>
            <a:r>
              <a:rPr lang="en-US" sz="2400" dirty="0" err="1" smtClean="0">
                <a:solidFill>
                  <a:srgbClr val="008000"/>
                </a:solidFill>
              </a:rPr>
              <a:t>termList</a:t>
            </a:r>
            <a:r>
              <a:rPr lang="en-US" sz="2400" dirty="0" smtClean="0">
                <a:solidFill>
                  <a:srgbClr val="008000"/>
                </a:solidFill>
              </a:rPr>
              <a:t> </a:t>
            </a:r>
            <a:br>
              <a:rPr lang="en-US" sz="2400" dirty="0" smtClean="0">
                <a:solidFill>
                  <a:srgbClr val="008000"/>
                </a:solidFill>
              </a:rPr>
            </a:br>
            <a:r>
              <a:rPr lang="en-US" sz="2400" dirty="0" smtClean="0">
                <a:solidFill>
                  <a:srgbClr val="008000"/>
                </a:solidFill>
              </a:rPr>
              <a:t> 	    |  </a:t>
            </a:r>
            <a:r>
              <a:rPr lang="en-US" sz="2400" b="1" dirty="0" smtClean="0">
                <a:solidFill>
                  <a:srgbClr val="000000"/>
                </a:solidFill>
              </a:rPr>
              <a:t>-</a:t>
            </a:r>
            <a:r>
              <a:rPr lang="en-US" sz="2400" dirty="0" smtClean="0">
                <a:solidFill>
                  <a:srgbClr val="000000"/>
                </a:solidFill>
              </a:rPr>
              <a:t> </a:t>
            </a:r>
            <a:r>
              <a:rPr lang="en-US" sz="2400" dirty="0">
                <a:solidFill>
                  <a:srgbClr val="008000"/>
                </a:solidFill>
              </a:rPr>
              <a:t>term </a:t>
            </a:r>
            <a:r>
              <a:rPr lang="en-US" sz="2400" dirty="0" err="1">
                <a:solidFill>
                  <a:srgbClr val="008000"/>
                </a:solidFill>
              </a:rPr>
              <a:t>termList</a:t>
            </a:r>
            <a:r>
              <a:rPr lang="en-US" sz="2400" dirty="0">
                <a:solidFill>
                  <a:srgbClr val="008000"/>
                </a:solidFill>
              </a:rPr>
              <a:t> </a:t>
            </a:r>
            <a:r>
              <a:rPr lang="en-US" sz="2400" dirty="0" smtClean="0">
                <a:solidFill>
                  <a:srgbClr val="008000"/>
                </a:solidFill>
              </a:rPr>
              <a:t/>
            </a:r>
            <a:br>
              <a:rPr lang="en-US" sz="2400" dirty="0" smtClean="0">
                <a:solidFill>
                  <a:srgbClr val="008000"/>
                </a:solidFill>
              </a:rPr>
            </a:br>
            <a:r>
              <a:rPr lang="en-US" sz="2400" dirty="0" smtClean="0">
                <a:solidFill>
                  <a:srgbClr val="000000"/>
                </a:solidFill>
                <a:sym typeface="Symbol"/>
              </a:rPr>
              <a:t>	    </a:t>
            </a:r>
            <a:r>
              <a:rPr lang="en-US" sz="2400" dirty="0" smtClean="0">
                <a:solidFill>
                  <a:srgbClr val="008000"/>
                </a:solidFill>
              </a:rPr>
              <a:t>|</a:t>
            </a:r>
            <a:r>
              <a:rPr lang="en-US" sz="2400" kern="0" dirty="0" smtClean="0">
                <a:solidFill>
                  <a:schemeClr val="tx1"/>
                </a:solidFill>
                <a:sym typeface="Symbol"/>
              </a:rPr>
              <a:t> </a:t>
            </a:r>
            <a:r>
              <a:rPr lang="en-US" sz="2400" kern="0" dirty="0">
                <a:solidFill>
                  <a:schemeClr val="tx1"/>
                </a:solidFill>
                <a:sym typeface="Symbol"/>
              </a:rPr>
              <a:t></a:t>
            </a:r>
            <a:r>
              <a:rPr lang="en-US" sz="2400" dirty="0">
                <a:solidFill>
                  <a:srgbClr val="000000"/>
                </a:solidFill>
              </a:rPr>
              <a:t/>
            </a:r>
            <a:br>
              <a:rPr lang="en-US" sz="2400" dirty="0">
                <a:solidFill>
                  <a:srgbClr val="000000"/>
                </a:solidFill>
              </a:rPr>
            </a:br>
            <a:r>
              <a:rPr lang="en-US" sz="2400" dirty="0" smtClean="0">
                <a:solidFill>
                  <a:srgbClr val="008000"/>
                </a:solidFill>
              </a:rPr>
              <a:t>term ::= factor </a:t>
            </a:r>
            <a:r>
              <a:rPr lang="en-US" sz="2400" dirty="0" err="1" smtClean="0">
                <a:solidFill>
                  <a:srgbClr val="008000"/>
                </a:solidFill>
              </a:rPr>
              <a:t>factorList</a:t>
            </a:r>
            <a:r>
              <a:rPr lang="en-US" sz="2400" dirty="0">
                <a:solidFill>
                  <a:srgbClr val="008000"/>
                </a:solidFill>
              </a:rPr>
              <a:t/>
            </a:r>
            <a:br>
              <a:rPr lang="en-US" sz="2400" dirty="0">
                <a:solidFill>
                  <a:srgbClr val="008000"/>
                </a:solidFill>
              </a:rPr>
            </a:br>
            <a:r>
              <a:rPr lang="en-US" sz="2400" dirty="0" err="1" smtClean="0">
                <a:solidFill>
                  <a:srgbClr val="008000"/>
                </a:solidFill>
              </a:rPr>
              <a:t>factorList</a:t>
            </a:r>
            <a:r>
              <a:rPr lang="en-US" sz="2400" dirty="0" smtClean="0">
                <a:solidFill>
                  <a:srgbClr val="008000"/>
                </a:solidFill>
              </a:rPr>
              <a:t> ::= </a:t>
            </a:r>
            <a:r>
              <a:rPr lang="en-US" sz="2400" b="1" dirty="0" smtClean="0">
                <a:solidFill>
                  <a:srgbClr val="000000"/>
                </a:solidFill>
              </a:rPr>
              <a:t>*</a:t>
            </a:r>
            <a:r>
              <a:rPr lang="en-US" sz="2400" dirty="0" smtClean="0">
                <a:solidFill>
                  <a:srgbClr val="000000"/>
                </a:solidFill>
              </a:rPr>
              <a:t> </a:t>
            </a:r>
            <a:r>
              <a:rPr lang="en-US" sz="2400" dirty="0" smtClean="0">
                <a:solidFill>
                  <a:srgbClr val="008000"/>
                </a:solidFill>
              </a:rPr>
              <a:t>factor </a:t>
            </a:r>
            <a:r>
              <a:rPr lang="en-US" sz="2400" dirty="0" err="1" smtClean="0">
                <a:solidFill>
                  <a:srgbClr val="008000"/>
                </a:solidFill>
              </a:rPr>
              <a:t>factorList</a:t>
            </a:r>
            <a:r>
              <a:rPr lang="en-US" sz="2400" dirty="0" smtClean="0">
                <a:solidFill>
                  <a:srgbClr val="008000"/>
                </a:solidFill>
              </a:rPr>
              <a:t> </a:t>
            </a:r>
            <a:br>
              <a:rPr lang="en-US" sz="2400" dirty="0" smtClean="0">
                <a:solidFill>
                  <a:srgbClr val="008000"/>
                </a:solidFill>
              </a:rPr>
            </a:br>
            <a:r>
              <a:rPr lang="en-US" sz="2400" dirty="0">
                <a:solidFill>
                  <a:srgbClr val="008000"/>
                </a:solidFill>
              </a:rPr>
              <a:t> </a:t>
            </a:r>
            <a:r>
              <a:rPr lang="en-US" sz="2400" dirty="0" smtClean="0">
                <a:solidFill>
                  <a:srgbClr val="008000"/>
                </a:solidFill>
              </a:rPr>
              <a:t>                   |</a:t>
            </a:r>
            <a:r>
              <a:rPr lang="en-US" sz="2400" b="1" dirty="0">
                <a:solidFill>
                  <a:srgbClr val="000000"/>
                </a:solidFill>
              </a:rPr>
              <a:t> </a:t>
            </a:r>
            <a:r>
              <a:rPr lang="en-US" sz="2400" b="1" dirty="0" smtClean="0">
                <a:solidFill>
                  <a:srgbClr val="000000"/>
                </a:solidFill>
              </a:rPr>
              <a:t>/</a:t>
            </a:r>
            <a:r>
              <a:rPr lang="en-US" sz="2400" dirty="0" smtClean="0">
                <a:solidFill>
                  <a:srgbClr val="000000"/>
                </a:solidFill>
              </a:rPr>
              <a:t> </a:t>
            </a:r>
            <a:r>
              <a:rPr lang="en-US" sz="2400" dirty="0">
                <a:solidFill>
                  <a:srgbClr val="008000"/>
                </a:solidFill>
              </a:rPr>
              <a:t>factor </a:t>
            </a:r>
            <a:r>
              <a:rPr lang="en-US" sz="2400" dirty="0" err="1">
                <a:solidFill>
                  <a:srgbClr val="008000"/>
                </a:solidFill>
              </a:rPr>
              <a:t>factorList</a:t>
            </a:r>
            <a:r>
              <a:rPr lang="en-US" sz="2400" dirty="0">
                <a:solidFill>
                  <a:srgbClr val="008000"/>
                </a:solidFill>
              </a:rPr>
              <a:t> </a:t>
            </a:r>
            <a:br>
              <a:rPr lang="en-US" sz="2400" dirty="0">
                <a:solidFill>
                  <a:srgbClr val="008000"/>
                </a:solidFill>
              </a:rPr>
            </a:br>
            <a:r>
              <a:rPr lang="en-US" sz="2400" dirty="0" smtClean="0">
                <a:solidFill>
                  <a:srgbClr val="008000"/>
                </a:solidFill>
              </a:rPr>
              <a:t>                    | </a:t>
            </a:r>
            <a:r>
              <a:rPr lang="en-US" sz="2400" kern="0" dirty="0" smtClean="0">
                <a:solidFill>
                  <a:schemeClr val="tx1"/>
                </a:solidFill>
                <a:sym typeface="Symbol"/>
              </a:rPr>
              <a:t></a:t>
            </a:r>
            <a:r>
              <a:rPr lang="en-US" sz="2400" dirty="0">
                <a:solidFill>
                  <a:srgbClr val="008000"/>
                </a:solidFill>
              </a:rPr>
              <a:t/>
            </a:r>
            <a:br>
              <a:rPr lang="en-US" sz="2400" dirty="0">
                <a:solidFill>
                  <a:srgbClr val="008000"/>
                </a:solidFill>
              </a:rPr>
            </a:br>
            <a:r>
              <a:rPr lang="en-US" sz="2400" dirty="0" smtClean="0">
                <a:solidFill>
                  <a:srgbClr val="008000"/>
                </a:solidFill>
              </a:rPr>
              <a:t>factor</a:t>
            </a:r>
            <a:r>
              <a:rPr lang="en-US" sz="2400" dirty="0" smtClean="0">
                <a:solidFill>
                  <a:srgbClr val="000000"/>
                </a:solidFill>
              </a:rPr>
              <a:t> ::= </a:t>
            </a:r>
            <a:r>
              <a:rPr lang="en-US" sz="2400" dirty="0" smtClean="0">
                <a:solidFill>
                  <a:srgbClr val="008000"/>
                </a:solidFill>
              </a:rPr>
              <a:t>name | </a:t>
            </a:r>
            <a:r>
              <a:rPr lang="en-US" sz="2400" b="1" dirty="0" smtClean="0">
                <a:solidFill>
                  <a:srgbClr val="000000"/>
                </a:solidFill>
              </a:rPr>
              <a:t>(</a:t>
            </a:r>
            <a:r>
              <a:rPr lang="en-US" sz="2400" dirty="0" smtClean="0">
                <a:solidFill>
                  <a:srgbClr val="000000"/>
                </a:solidFill>
              </a:rPr>
              <a:t> </a:t>
            </a:r>
            <a:r>
              <a:rPr lang="en-US" sz="2400" dirty="0" err="1" smtClean="0">
                <a:solidFill>
                  <a:srgbClr val="008000"/>
                </a:solidFill>
              </a:rPr>
              <a:t>expr</a:t>
            </a:r>
            <a:r>
              <a:rPr lang="en-US" sz="2400" dirty="0" smtClean="0">
                <a:solidFill>
                  <a:srgbClr val="000000"/>
                </a:solidFill>
              </a:rPr>
              <a:t> </a:t>
            </a:r>
            <a:r>
              <a:rPr lang="en-US" sz="2400" b="1" dirty="0" smtClean="0">
                <a:solidFill>
                  <a:srgbClr val="000000"/>
                </a:solidFill>
              </a:rPr>
              <a:t>)</a:t>
            </a:r>
            <a:br>
              <a:rPr lang="en-US" sz="2400" b="1" dirty="0" smtClean="0">
                <a:solidFill>
                  <a:srgbClr val="000000"/>
                </a:solidFill>
              </a:rPr>
            </a:br>
            <a:r>
              <a:rPr lang="en-US" sz="2400" dirty="0" smtClean="0">
                <a:solidFill>
                  <a:srgbClr val="008000"/>
                </a:solidFill>
              </a:rPr>
              <a:t>name ::= </a:t>
            </a:r>
            <a:r>
              <a:rPr lang="en-US" sz="2400" b="1" dirty="0" err="1" smtClean="0">
                <a:solidFill>
                  <a:schemeClr val="tx1"/>
                </a:solidFill>
              </a:rPr>
              <a:t>ident</a:t>
            </a:r>
            <a:endParaRPr lang="en-US" sz="2400" b="1" dirty="0" smtClean="0">
              <a:solidFill>
                <a:schemeClr val="tx1"/>
              </a:solidFill>
            </a:endParaRPr>
          </a:p>
        </p:txBody>
      </p:sp>
      <p:sp>
        <p:nvSpPr>
          <p:cNvPr id="6" name="Content Placeholder 2"/>
          <p:cNvSpPr txBox="1">
            <a:spLocks/>
          </p:cNvSpPr>
          <p:nvPr/>
        </p:nvSpPr>
        <p:spPr bwMode="auto">
          <a:xfrm>
            <a:off x="4450081" y="1036579"/>
            <a:ext cx="4609395" cy="5752265"/>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b="1" dirty="0" err="1" smtClean="0">
                <a:solidFill>
                  <a:schemeClr val="tx1"/>
                </a:solidFill>
              </a:rPr>
              <a:t>def</a:t>
            </a:r>
            <a:r>
              <a:rPr lang="en-US" sz="2400" dirty="0" smtClean="0">
                <a:solidFill>
                  <a:schemeClr val="tx1"/>
                </a:solidFill>
              </a:rPr>
              <a:t> </a:t>
            </a:r>
            <a:r>
              <a:rPr lang="en-US" sz="2400" dirty="0" err="1" smtClean="0">
                <a:solidFill>
                  <a:schemeClr val="tx1"/>
                </a:solidFill>
              </a:rPr>
              <a:t>expr</a:t>
            </a:r>
            <a:r>
              <a:rPr lang="en-US" sz="2400" dirty="0" smtClean="0">
                <a:solidFill>
                  <a:schemeClr val="tx1"/>
                </a:solidFill>
              </a:rPr>
              <a:t> = { term; </a:t>
            </a:r>
            <a:r>
              <a:rPr lang="en-US" sz="2400" dirty="0" err="1" smtClean="0">
                <a:solidFill>
                  <a:schemeClr val="tx1"/>
                </a:solidFill>
              </a:rPr>
              <a:t>termList</a:t>
            </a:r>
            <a:r>
              <a:rPr lang="en-US" sz="2400" dirty="0" smtClean="0">
                <a:solidFill>
                  <a:schemeClr val="tx1"/>
                </a:solidFill>
              </a:rPr>
              <a:t> }</a:t>
            </a:r>
            <a:r>
              <a:rPr lang="en-US" sz="2400" dirty="0">
                <a:solidFill>
                  <a:schemeClr val="tx1"/>
                </a:solidFill>
              </a:rPr>
              <a:t/>
            </a:r>
            <a:br>
              <a:rPr lang="en-US" sz="2400" dirty="0">
                <a:solidFill>
                  <a:schemeClr val="tx1"/>
                </a:solidFill>
              </a:rPr>
            </a:br>
            <a:r>
              <a:rPr lang="en-US" sz="2400" b="1" dirty="0" err="1" smtClean="0">
                <a:solidFill>
                  <a:schemeClr val="tx1"/>
                </a:solidFill>
              </a:rPr>
              <a:t>def</a:t>
            </a:r>
            <a:r>
              <a:rPr lang="en-US" sz="2400" b="1" dirty="0" smtClean="0">
                <a:solidFill>
                  <a:schemeClr val="tx1"/>
                </a:solidFill>
              </a:rPr>
              <a:t> </a:t>
            </a:r>
            <a:r>
              <a:rPr lang="en-US" sz="2400" dirty="0" err="1" smtClean="0">
                <a:solidFill>
                  <a:schemeClr val="tx1"/>
                </a:solidFill>
              </a:rPr>
              <a:t>termList</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  </a:t>
            </a:r>
            <a:r>
              <a:rPr lang="en-US" sz="2400" b="1" dirty="0" smtClean="0">
                <a:solidFill>
                  <a:schemeClr val="tx1"/>
                </a:solidFill>
              </a:rPr>
              <a:t>if</a:t>
            </a:r>
            <a:r>
              <a:rPr lang="en-US" sz="2400" dirty="0" smtClean="0">
                <a:solidFill>
                  <a:schemeClr val="tx1"/>
                </a:solidFill>
              </a:rPr>
              <a:t> (token==PLUS) {</a:t>
            </a:r>
            <a:r>
              <a:rPr lang="en-US" sz="2400" dirty="0">
                <a:solidFill>
                  <a:schemeClr val="tx1"/>
                </a:solidFill>
              </a:rPr>
              <a:t/>
            </a:r>
            <a:br>
              <a:rPr lang="en-US" sz="2400" dirty="0">
                <a:solidFill>
                  <a:schemeClr val="tx1"/>
                </a:solidFill>
              </a:rPr>
            </a:br>
            <a:r>
              <a:rPr lang="en-US" sz="2400" dirty="0" smtClean="0">
                <a:solidFill>
                  <a:schemeClr val="tx1"/>
                </a:solidFill>
              </a:rPr>
              <a:t>     skip(PLUS); term; </a:t>
            </a:r>
            <a:r>
              <a:rPr lang="en-US" sz="2400" dirty="0" err="1" smtClean="0">
                <a:solidFill>
                  <a:schemeClr val="tx1"/>
                </a:solidFill>
              </a:rPr>
              <a:t>termList</a:t>
            </a:r>
            <a:r>
              <a:rPr lang="en-US" sz="2400" dirty="0" smtClean="0">
                <a:solidFill>
                  <a:schemeClr val="tx1"/>
                </a:solidFill>
              </a:rPr>
              <a:t/>
            </a:r>
            <a:br>
              <a:rPr lang="en-US" sz="2400" dirty="0" smtClean="0">
                <a:solidFill>
                  <a:schemeClr val="tx1"/>
                </a:solidFill>
              </a:rPr>
            </a:br>
            <a:r>
              <a:rPr lang="en-US" sz="2400" dirty="0" smtClean="0">
                <a:solidFill>
                  <a:schemeClr val="tx1"/>
                </a:solidFill>
              </a:rPr>
              <a:t>  } </a:t>
            </a:r>
            <a:r>
              <a:rPr lang="en-US" sz="2400" b="1" dirty="0" smtClean="0">
                <a:solidFill>
                  <a:schemeClr val="tx1"/>
                </a:solidFill>
              </a:rPr>
              <a:t>else if</a:t>
            </a:r>
            <a:r>
              <a:rPr lang="en-US" sz="2400" dirty="0" smtClean="0">
                <a:solidFill>
                  <a:schemeClr val="tx1"/>
                </a:solidFill>
              </a:rPr>
              <a:t> (token==MINUS)</a:t>
            </a:r>
            <a:br>
              <a:rPr lang="en-US" sz="2400" dirty="0" smtClean="0">
                <a:solidFill>
                  <a:schemeClr val="tx1"/>
                </a:solidFill>
              </a:rPr>
            </a:br>
            <a:r>
              <a:rPr lang="en-US" sz="2400" dirty="0">
                <a:solidFill>
                  <a:schemeClr val="tx1"/>
                </a:solidFill>
              </a:rPr>
              <a:t>  </a:t>
            </a:r>
            <a:r>
              <a:rPr lang="en-US" sz="2400" dirty="0" smtClean="0">
                <a:solidFill>
                  <a:schemeClr val="tx1"/>
                </a:solidFill>
              </a:rPr>
              <a:t>   skip(MINUS); </a:t>
            </a:r>
            <a:r>
              <a:rPr lang="en-US" sz="2400" dirty="0">
                <a:solidFill>
                  <a:schemeClr val="tx1"/>
                </a:solidFill>
              </a:rPr>
              <a:t>term; </a:t>
            </a:r>
            <a:r>
              <a:rPr lang="en-US" sz="2400" dirty="0" err="1" smtClean="0">
                <a:solidFill>
                  <a:schemeClr val="tx1"/>
                </a:solidFill>
              </a:rPr>
              <a:t>termList</a:t>
            </a: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p>
          <a:p>
            <a:pPr marL="0" indent="0">
              <a:buNone/>
            </a:pPr>
            <a:r>
              <a:rPr lang="en-US" sz="2400" b="1" dirty="0" err="1" smtClean="0">
                <a:solidFill>
                  <a:schemeClr val="tx1"/>
                </a:solidFill>
              </a:rPr>
              <a:t>def</a:t>
            </a:r>
            <a:r>
              <a:rPr lang="en-US" sz="2400" dirty="0" smtClean="0">
                <a:solidFill>
                  <a:schemeClr val="tx1"/>
                </a:solidFill>
              </a:rPr>
              <a:t> term = { factor; </a:t>
            </a:r>
            <a:r>
              <a:rPr lang="en-US" sz="2400" dirty="0" err="1" smtClean="0">
                <a:solidFill>
                  <a:schemeClr val="tx1"/>
                </a:solidFill>
              </a:rPr>
              <a:t>factorList</a:t>
            </a:r>
            <a:r>
              <a:rPr lang="en-US" sz="2400" dirty="0" smtClean="0">
                <a:solidFill>
                  <a:schemeClr val="tx1"/>
                </a:solidFill>
              </a:rPr>
              <a:t> }</a:t>
            </a:r>
          </a:p>
          <a:p>
            <a:pPr marL="0" indent="0">
              <a:buNone/>
            </a:pPr>
            <a:r>
              <a:rPr lang="en-US" sz="2400" dirty="0" smtClean="0">
                <a:solidFill>
                  <a:schemeClr val="tx1"/>
                </a:solidFill>
              </a:rPr>
              <a:t>...</a:t>
            </a:r>
          </a:p>
          <a:p>
            <a:pPr marL="0" indent="0">
              <a:buNone/>
            </a:pPr>
            <a:r>
              <a:rPr lang="en-US" sz="2400" b="1" dirty="0" err="1" smtClean="0">
                <a:solidFill>
                  <a:schemeClr val="tx1"/>
                </a:solidFill>
              </a:rPr>
              <a:t>def</a:t>
            </a:r>
            <a:r>
              <a:rPr lang="en-US" sz="2400" dirty="0" smtClean="0">
                <a:solidFill>
                  <a:schemeClr val="tx1"/>
                </a:solidFill>
              </a:rPr>
              <a:t> factor =</a:t>
            </a:r>
            <a:br>
              <a:rPr lang="en-US" sz="2400" dirty="0" smtClean="0">
                <a:solidFill>
                  <a:schemeClr val="tx1"/>
                </a:solidFill>
              </a:rPr>
            </a:br>
            <a:r>
              <a:rPr lang="en-US" sz="2400" dirty="0" smtClean="0">
                <a:solidFill>
                  <a:schemeClr val="tx1"/>
                </a:solidFill>
              </a:rPr>
              <a:t>  </a:t>
            </a:r>
            <a:r>
              <a:rPr lang="en-US" sz="2400" b="1" dirty="0" smtClean="0">
                <a:solidFill>
                  <a:schemeClr val="tx1"/>
                </a:solidFill>
              </a:rPr>
              <a:t>if </a:t>
            </a:r>
            <a:r>
              <a:rPr lang="en-US" sz="2400" dirty="0" smtClean="0">
                <a:solidFill>
                  <a:schemeClr val="tx1"/>
                </a:solidFill>
              </a:rPr>
              <a:t>(token==IDENT) name</a:t>
            </a:r>
            <a:br>
              <a:rPr lang="en-US" sz="2400" dirty="0" smtClean="0">
                <a:solidFill>
                  <a:schemeClr val="tx1"/>
                </a:solidFill>
              </a:rPr>
            </a:br>
            <a:r>
              <a:rPr lang="en-US" sz="2400" dirty="0" smtClean="0">
                <a:solidFill>
                  <a:schemeClr val="tx1"/>
                </a:solidFill>
              </a:rPr>
              <a:t>  </a:t>
            </a:r>
            <a:r>
              <a:rPr lang="en-US" sz="2400" b="1" dirty="0" smtClean="0">
                <a:solidFill>
                  <a:schemeClr val="tx1"/>
                </a:solidFill>
              </a:rPr>
              <a:t>else if </a:t>
            </a:r>
            <a:r>
              <a:rPr lang="en-US" sz="2400" dirty="0" smtClean="0">
                <a:solidFill>
                  <a:schemeClr val="tx1"/>
                </a:solidFill>
              </a:rPr>
              <a:t>(token==OPAR) {</a:t>
            </a:r>
            <a:br>
              <a:rPr lang="en-US" sz="2400" dirty="0" smtClean="0">
                <a:solidFill>
                  <a:schemeClr val="tx1"/>
                </a:solidFill>
              </a:rPr>
            </a:br>
            <a:r>
              <a:rPr lang="en-US" sz="2400" dirty="0" smtClean="0">
                <a:solidFill>
                  <a:schemeClr val="tx1"/>
                </a:solidFill>
              </a:rPr>
              <a:t>    skip(OPAR); </a:t>
            </a:r>
            <a:r>
              <a:rPr lang="en-US" sz="2400" dirty="0" err="1" smtClean="0">
                <a:solidFill>
                  <a:schemeClr val="tx1"/>
                </a:solidFill>
              </a:rPr>
              <a:t>expr</a:t>
            </a:r>
            <a:r>
              <a:rPr lang="en-US" sz="2400" dirty="0" smtClean="0">
                <a:solidFill>
                  <a:schemeClr val="tx1"/>
                </a:solidFill>
              </a:rPr>
              <a:t>; skip(CPAR)</a:t>
            </a:r>
            <a:br>
              <a:rPr lang="en-US" sz="2400" dirty="0" smtClean="0">
                <a:solidFill>
                  <a:schemeClr val="tx1"/>
                </a:solidFill>
              </a:rPr>
            </a:br>
            <a:r>
              <a:rPr lang="en-US" sz="2400" dirty="0" smtClean="0">
                <a:solidFill>
                  <a:schemeClr val="tx1"/>
                </a:solidFill>
              </a:rPr>
              <a:t>  } </a:t>
            </a:r>
            <a:r>
              <a:rPr lang="en-US" sz="2400" b="1" dirty="0" smtClean="0">
                <a:solidFill>
                  <a:schemeClr val="tx1"/>
                </a:solidFill>
              </a:rPr>
              <a:t>else</a:t>
            </a:r>
            <a:r>
              <a:rPr lang="en-US" sz="2400" dirty="0" smtClean="0">
                <a:solidFill>
                  <a:schemeClr val="tx1"/>
                </a:solidFill>
              </a:rPr>
              <a:t> error("expected </a:t>
            </a:r>
            <a:r>
              <a:rPr lang="en-US" sz="2400" dirty="0" err="1" smtClean="0">
                <a:solidFill>
                  <a:schemeClr val="tx1"/>
                </a:solidFill>
              </a:rPr>
              <a:t>ident</a:t>
            </a:r>
            <a:r>
              <a:rPr lang="en-US" sz="2400" dirty="0" smtClean="0">
                <a:solidFill>
                  <a:schemeClr val="tx1"/>
                </a:solidFill>
              </a:rPr>
              <a:t> or )")</a:t>
            </a:r>
          </a:p>
        </p:txBody>
      </p:sp>
      <p:sp>
        <p:nvSpPr>
          <p:cNvPr id="3" name="TextBox 2"/>
          <p:cNvSpPr txBox="1"/>
          <p:nvPr/>
        </p:nvSpPr>
        <p:spPr>
          <a:xfrm>
            <a:off x="121919" y="5410143"/>
            <a:ext cx="4450081" cy="1015663"/>
          </a:xfrm>
          <a:prstGeom prst="rect">
            <a:avLst/>
          </a:prstGeom>
          <a:noFill/>
        </p:spPr>
        <p:txBody>
          <a:bodyPr wrap="square" rtlCol="0">
            <a:spAutoFit/>
          </a:bodyPr>
          <a:lstStyle/>
          <a:p>
            <a:r>
              <a:rPr lang="en-US" sz="2000" dirty="0" smtClean="0"/>
              <a:t>Note that the abstract trees we would create in this example do not strictly follow parse trees.</a:t>
            </a:r>
            <a:endParaRPr lang="en-US" sz="2000" dirty="0"/>
          </a:p>
        </p:txBody>
      </p:sp>
    </p:spTree>
    <p:extLst>
      <p:ext uri="{BB962C8B-B14F-4D97-AF65-F5344CB8AC3E}">
        <p14:creationId xmlns:p14="http://schemas.microsoft.com/office/powerpoint/2010/main" val="614617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920395"/>
          </a:xfrm>
        </p:spPr>
        <p:txBody>
          <a:bodyPr/>
          <a:lstStyle/>
          <a:p>
            <a:r>
              <a:rPr lang="en-US" dirty="0" smtClean="0"/>
              <a:t>Rough General Idea</a:t>
            </a:r>
            <a:endParaRPr lang="en-US" dirty="0"/>
          </a:p>
        </p:txBody>
      </p:sp>
      <p:sp>
        <p:nvSpPr>
          <p:cNvPr id="4" name="Content Placeholder 2"/>
          <p:cNvSpPr txBox="1">
            <a:spLocks/>
          </p:cNvSpPr>
          <p:nvPr/>
        </p:nvSpPr>
        <p:spPr bwMode="auto">
          <a:xfrm>
            <a:off x="939758" y="1766945"/>
            <a:ext cx="2003227" cy="13224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rgbClr val="008000"/>
                </a:solidFill>
              </a:rPr>
              <a:t>A ::=  B</a:t>
            </a:r>
            <a:r>
              <a:rPr lang="en-US" sz="2400" baseline="-25000" dirty="0" smtClean="0">
                <a:solidFill>
                  <a:srgbClr val="008000"/>
                </a:solidFill>
              </a:rPr>
              <a:t>1 </a:t>
            </a:r>
            <a:r>
              <a:rPr lang="en-US" sz="2400" dirty="0">
                <a:solidFill>
                  <a:srgbClr val="008000"/>
                </a:solidFill>
              </a:rPr>
              <a:t>... </a:t>
            </a:r>
            <a:r>
              <a:rPr lang="en-US" sz="2400" dirty="0" err="1">
                <a:solidFill>
                  <a:srgbClr val="008000"/>
                </a:solidFill>
              </a:rPr>
              <a:t>B</a:t>
            </a:r>
            <a:r>
              <a:rPr lang="en-US" sz="2400" baseline="-25000" dirty="0" err="1">
                <a:solidFill>
                  <a:srgbClr val="008000"/>
                </a:solidFill>
              </a:rPr>
              <a:t>p</a:t>
            </a:r>
            <a:r>
              <a:rPr lang="en-US" sz="2400" dirty="0">
                <a:solidFill>
                  <a:srgbClr val="008000"/>
                </a:solidFill>
              </a:rPr>
              <a:t/>
            </a:r>
            <a:br>
              <a:rPr lang="en-US" sz="2400" dirty="0">
                <a:solidFill>
                  <a:srgbClr val="008000"/>
                </a:solidFill>
              </a:rPr>
            </a:br>
            <a:r>
              <a:rPr lang="en-US" sz="2400" dirty="0">
                <a:solidFill>
                  <a:srgbClr val="008000"/>
                </a:solidFill>
              </a:rPr>
              <a:t>       </a:t>
            </a:r>
            <a:r>
              <a:rPr lang="en-US" sz="2400" dirty="0" smtClean="0">
                <a:solidFill>
                  <a:srgbClr val="008000"/>
                </a:solidFill>
              </a:rPr>
              <a:t>| C</a:t>
            </a:r>
            <a:r>
              <a:rPr lang="en-US" sz="2400" baseline="-25000" dirty="0" smtClean="0">
                <a:solidFill>
                  <a:srgbClr val="008000"/>
                </a:solidFill>
              </a:rPr>
              <a:t>1 </a:t>
            </a:r>
            <a:r>
              <a:rPr lang="en-US" sz="2400" dirty="0">
                <a:solidFill>
                  <a:srgbClr val="008000"/>
                </a:solidFill>
              </a:rPr>
              <a:t>... </a:t>
            </a:r>
            <a:r>
              <a:rPr lang="en-US" sz="2400" dirty="0" err="1" smtClean="0">
                <a:solidFill>
                  <a:srgbClr val="008000"/>
                </a:solidFill>
              </a:rPr>
              <a:t>C</a:t>
            </a:r>
            <a:r>
              <a:rPr lang="en-US" sz="2400" baseline="-25000" dirty="0" err="1" smtClean="0">
                <a:solidFill>
                  <a:srgbClr val="008000"/>
                </a:solidFill>
              </a:rPr>
              <a:t>q</a:t>
            </a:r>
            <a:r>
              <a:rPr lang="en-US" sz="2400" baseline="-25000" dirty="0" smtClean="0">
                <a:solidFill>
                  <a:srgbClr val="008000"/>
                </a:solidFill>
              </a:rPr>
              <a:t/>
            </a:r>
            <a:br>
              <a:rPr lang="en-US" sz="2400" baseline="-25000" dirty="0" smtClean="0">
                <a:solidFill>
                  <a:srgbClr val="008000"/>
                </a:solidFill>
              </a:rPr>
            </a:br>
            <a:r>
              <a:rPr lang="en-US" sz="2400" dirty="0">
                <a:solidFill>
                  <a:srgbClr val="008000"/>
                </a:solidFill>
              </a:rPr>
              <a:t> </a:t>
            </a:r>
            <a:r>
              <a:rPr lang="en-US" sz="2400" dirty="0" smtClean="0">
                <a:solidFill>
                  <a:srgbClr val="008000"/>
                </a:solidFill>
              </a:rPr>
              <a:t>      | D</a:t>
            </a:r>
            <a:r>
              <a:rPr lang="en-US" sz="2400" baseline="-25000" dirty="0" smtClean="0">
                <a:solidFill>
                  <a:srgbClr val="008000"/>
                </a:solidFill>
              </a:rPr>
              <a:t>1 </a:t>
            </a:r>
            <a:r>
              <a:rPr lang="en-US" sz="2400" dirty="0" smtClean="0">
                <a:solidFill>
                  <a:srgbClr val="008000"/>
                </a:solidFill>
              </a:rPr>
              <a:t>... </a:t>
            </a:r>
            <a:r>
              <a:rPr lang="en-US" sz="2400" dirty="0" err="1" smtClean="0">
                <a:solidFill>
                  <a:srgbClr val="008000"/>
                </a:solidFill>
              </a:rPr>
              <a:t>D</a:t>
            </a:r>
            <a:r>
              <a:rPr lang="en-US" sz="2400" baseline="-25000" dirty="0" err="1" smtClean="0">
                <a:solidFill>
                  <a:srgbClr val="008000"/>
                </a:solidFill>
              </a:rPr>
              <a:t>r</a:t>
            </a:r>
            <a:endParaRPr lang="en-US" sz="2400" b="1" dirty="0" smtClean="0">
              <a:solidFill>
                <a:schemeClr val="tx1"/>
              </a:solidFill>
            </a:endParaRPr>
          </a:p>
        </p:txBody>
      </p:sp>
      <p:sp>
        <p:nvSpPr>
          <p:cNvPr id="6" name="Content Placeholder 2"/>
          <p:cNvSpPr txBox="1">
            <a:spLocks/>
          </p:cNvSpPr>
          <p:nvPr/>
        </p:nvSpPr>
        <p:spPr bwMode="auto">
          <a:xfrm>
            <a:off x="4450081" y="1036580"/>
            <a:ext cx="4609395" cy="317427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b="1" dirty="0" err="1" smtClean="0">
                <a:solidFill>
                  <a:schemeClr val="tx1"/>
                </a:solidFill>
              </a:rPr>
              <a:t>def</a:t>
            </a:r>
            <a:r>
              <a:rPr lang="en-US" sz="2400" dirty="0" smtClean="0">
                <a:solidFill>
                  <a:schemeClr val="tx1"/>
                </a:solidFill>
              </a:rPr>
              <a:t> A = </a:t>
            </a:r>
            <a:br>
              <a:rPr lang="en-US" sz="2400" dirty="0" smtClean="0">
                <a:solidFill>
                  <a:schemeClr val="tx1"/>
                </a:solidFill>
              </a:rPr>
            </a:br>
            <a:r>
              <a:rPr lang="en-US" sz="2400" dirty="0" smtClean="0">
                <a:solidFill>
                  <a:schemeClr val="tx1"/>
                </a:solidFill>
              </a:rPr>
              <a:t>  </a:t>
            </a:r>
            <a:r>
              <a:rPr lang="en-US" sz="2400" b="1" dirty="0" smtClean="0">
                <a:solidFill>
                  <a:schemeClr val="tx1"/>
                </a:solidFill>
              </a:rPr>
              <a:t>if</a:t>
            </a:r>
            <a:r>
              <a:rPr lang="en-US" sz="2400" dirty="0" smtClean="0">
                <a:solidFill>
                  <a:schemeClr val="tx1"/>
                </a:solidFill>
              </a:rPr>
              <a:t> (token </a:t>
            </a:r>
            <a:r>
              <a:rPr lang="en-US" sz="2400" b="1" dirty="0" smtClean="0">
                <a:solidFill>
                  <a:schemeClr val="tx1"/>
                </a:solidFill>
                <a:sym typeface="Symbol"/>
              </a:rPr>
              <a:t> </a:t>
            </a:r>
            <a:r>
              <a:rPr lang="en-US" sz="2400" dirty="0" smtClean="0">
                <a:solidFill>
                  <a:schemeClr val="tx1"/>
                </a:solidFill>
              </a:rPr>
              <a:t>T1) {</a:t>
            </a:r>
            <a:r>
              <a:rPr lang="en-US" sz="2400" dirty="0">
                <a:solidFill>
                  <a:schemeClr val="tx1"/>
                </a:solidFill>
              </a:rPr>
              <a:t/>
            </a:r>
            <a:br>
              <a:rPr lang="en-US" sz="2400" dirty="0">
                <a:solidFill>
                  <a:schemeClr val="tx1"/>
                </a:solidFill>
              </a:rPr>
            </a:br>
            <a:r>
              <a:rPr lang="en-US" sz="2400" dirty="0">
                <a:solidFill>
                  <a:schemeClr val="tx1"/>
                </a:solidFill>
              </a:rPr>
              <a:t>     B</a:t>
            </a:r>
            <a:r>
              <a:rPr lang="en-US" sz="2400" baseline="-25000" dirty="0">
                <a:solidFill>
                  <a:schemeClr val="tx1"/>
                </a:solidFill>
              </a:rPr>
              <a:t>1</a:t>
            </a:r>
            <a:r>
              <a:rPr lang="en-US" sz="2400" dirty="0">
                <a:solidFill>
                  <a:schemeClr val="tx1"/>
                </a:solidFill>
              </a:rPr>
              <a:t> ... </a:t>
            </a:r>
            <a:r>
              <a:rPr lang="en-US" sz="2400" dirty="0" err="1">
                <a:solidFill>
                  <a:schemeClr val="tx1"/>
                </a:solidFill>
              </a:rPr>
              <a:t>B</a:t>
            </a:r>
            <a:r>
              <a:rPr lang="en-US" sz="2400" baseline="-25000" dirty="0" err="1">
                <a:solidFill>
                  <a:schemeClr val="tx1"/>
                </a:solidFill>
              </a:rPr>
              <a:t>p</a:t>
            </a:r>
            <a:r>
              <a:rPr lang="en-US" sz="2400" dirty="0">
                <a:solidFill>
                  <a:schemeClr val="tx1"/>
                </a:solidFill>
              </a:rPr>
              <a:t/>
            </a:r>
            <a:br>
              <a:rPr lang="en-US" sz="2400" dirty="0">
                <a:solidFill>
                  <a:schemeClr val="tx1"/>
                </a:solidFill>
              </a:rPr>
            </a:br>
            <a:r>
              <a:rPr lang="en-US" sz="2400" dirty="0" smtClean="0">
                <a:solidFill>
                  <a:schemeClr val="tx1"/>
                </a:solidFill>
              </a:rPr>
              <a:t>  </a:t>
            </a:r>
            <a:r>
              <a:rPr lang="en-US" sz="2400" b="1" dirty="0" smtClean="0">
                <a:solidFill>
                  <a:schemeClr val="tx1"/>
                </a:solidFill>
              </a:rPr>
              <a:t>else</a:t>
            </a:r>
            <a:r>
              <a:rPr lang="en-US" sz="2400" dirty="0" smtClean="0">
                <a:solidFill>
                  <a:schemeClr val="tx1"/>
                </a:solidFill>
              </a:rPr>
              <a:t> </a:t>
            </a:r>
            <a:r>
              <a:rPr lang="en-US" sz="2400" b="1" dirty="0" smtClean="0">
                <a:solidFill>
                  <a:schemeClr val="tx1"/>
                </a:solidFill>
              </a:rPr>
              <a:t>if</a:t>
            </a:r>
            <a:r>
              <a:rPr lang="en-US" sz="2400" dirty="0" smtClean="0">
                <a:solidFill>
                  <a:schemeClr val="tx1"/>
                </a:solidFill>
              </a:rPr>
              <a:t> (token</a:t>
            </a:r>
            <a:r>
              <a:rPr lang="en-US" sz="2400" b="1" dirty="0">
                <a:solidFill>
                  <a:schemeClr val="tx1"/>
                </a:solidFill>
                <a:sym typeface="Symbol"/>
              </a:rPr>
              <a:t>  </a:t>
            </a:r>
            <a:r>
              <a:rPr lang="en-US" sz="2400" dirty="0" smtClean="0">
                <a:solidFill>
                  <a:schemeClr val="tx1"/>
                </a:solidFill>
              </a:rPr>
              <a:t>T2) {</a:t>
            </a:r>
            <a:br>
              <a:rPr lang="en-US" sz="2400" dirty="0" smtClean="0">
                <a:solidFill>
                  <a:schemeClr val="tx1"/>
                </a:solidFill>
              </a:rPr>
            </a:br>
            <a:r>
              <a:rPr lang="en-US" sz="2400" dirty="0" smtClean="0">
                <a:solidFill>
                  <a:schemeClr val="tx1"/>
                </a:solidFill>
              </a:rPr>
              <a:t>     C</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C</a:t>
            </a:r>
            <a:r>
              <a:rPr lang="en-US" sz="2400" baseline="-25000" dirty="0" err="1">
                <a:solidFill>
                  <a:schemeClr val="tx1"/>
                </a:solidFill>
              </a:rPr>
              <a:t>q</a:t>
            </a:r>
            <a:r>
              <a:rPr lang="en-US" sz="2400" dirty="0" smtClean="0">
                <a:solidFill>
                  <a:schemeClr val="tx1"/>
                </a:solidFill>
              </a:rPr>
              <a:t/>
            </a:r>
            <a:br>
              <a:rPr lang="en-US" sz="2400" dirty="0" smtClean="0">
                <a:solidFill>
                  <a:schemeClr val="tx1"/>
                </a:solidFill>
              </a:rPr>
            </a:br>
            <a:r>
              <a:rPr lang="en-US" sz="2400" dirty="0" smtClean="0">
                <a:solidFill>
                  <a:schemeClr val="tx1"/>
                </a:solidFill>
              </a:rPr>
              <a:t>  } </a:t>
            </a:r>
            <a:r>
              <a:rPr lang="en-US" sz="2400" b="1" dirty="0" smtClean="0">
                <a:solidFill>
                  <a:schemeClr val="tx1"/>
                </a:solidFill>
              </a:rPr>
              <a:t>else</a:t>
            </a:r>
            <a:r>
              <a:rPr lang="en-US" sz="2400" dirty="0" smtClean="0">
                <a:solidFill>
                  <a:schemeClr val="tx1"/>
                </a:solidFill>
              </a:rPr>
              <a:t> </a:t>
            </a:r>
            <a:r>
              <a:rPr lang="en-US" sz="2400" b="1" dirty="0" smtClean="0">
                <a:solidFill>
                  <a:schemeClr val="tx1"/>
                </a:solidFill>
              </a:rPr>
              <a:t>if</a:t>
            </a:r>
            <a:r>
              <a:rPr lang="en-US" sz="2400" dirty="0" smtClean="0">
                <a:solidFill>
                  <a:schemeClr val="tx1"/>
                </a:solidFill>
              </a:rPr>
              <a:t> (token</a:t>
            </a:r>
            <a:r>
              <a:rPr lang="en-US" sz="2400" b="1" dirty="0">
                <a:solidFill>
                  <a:schemeClr val="tx1"/>
                </a:solidFill>
                <a:sym typeface="Symbol"/>
              </a:rPr>
              <a:t>  </a:t>
            </a:r>
            <a:r>
              <a:rPr lang="en-US" sz="2400" dirty="0" smtClean="0">
                <a:solidFill>
                  <a:schemeClr val="tx1"/>
                </a:solidFill>
              </a:rPr>
              <a:t>T3) {</a:t>
            </a:r>
            <a:br>
              <a:rPr lang="en-US" sz="2400" dirty="0" smtClean="0">
                <a:solidFill>
                  <a:schemeClr val="tx1"/>
                </a:solidFill>
              </a:rPr>
            </a:br>
            <a:r>
              <a:rPr lang="en-US" sz="2400" dirty="0">
                <a:solidFill>
                  <a:schemeClr val="tx1"/>
                </a:solidFill>
              </a:rPr>
              <a:t> </a:t>
            </a:r>
            <a:r>
              <a:rPr lang="en-US" sz="2400" dirty="0" smtClean="0">
                <a:solidFill>
                  <a:schemeClr val="tx1"/>
                </a:solidFill>
              </a:rPr>
              <a:t>    D</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D</a:t>
            </a:r>
            <a:r>
              <a:rPr lang="en-US" sz="2400" baseline="-25000" dirty="0" err="1">
                <a:solidFill>
                  <a:schemeClr val="tx1"/>
                </a:solidFill>
              </a:rPr>
              <a:t>r</a:t>
            </a:r>
            <a:r>
              <a:rPr lang="en-US" sz="2400" dirty="0" smtClean="0">
                <a:solidFill>
                  <a:schemeClr val="tx1"/>
                </a:solidFill>
              </a:rPr>
              <a:t/>
            </a:r>
            <a:br>
              <a:rPr lang="en-US" sz="2400" dirty="0" smtClean="0">
                <a:solidFill>
                  <a:schemeClr val="tx1"/>
                </a:solidFill>
              </a:rPr>
            </a:br>
            <a:r>
              <a:rPr lang="en-US" sz="2400" dirty="0" smtClean="0">
                <a:solidFill>
                  <a:schemeClr val="tx1"/>
                </a:solidFill>
              </a:rPr>
              <a:t>  } </a:t>
            </a:r>
            <a:r>
              <a:rPr lang="en-US" sz="2400" b="1" dirty="0" smtClean="0">
                <a:solidFill>
                  <a:schemeClr val="tx1"/>
                </a:solidFill>
              </a:rPr>
              <a:t>else</a:t>
            </a:r>
            <a:r>
              <a:rPr lang="en-US" sz="2400" dirty="0" smtClean="0">
                <a:solidFill>
                  <a:schemeClr val="tx1"/>
                </a:solidFill>
              </a:rPr>
              <a:t> error("expected T1,T2,T3")</a:t>
            </a:r>
            <a:br>
              <a:rPr lang="en-US" sz="2400" dirty="0" smtClean="0">
                <a:solidFill>
                  <a:schemeClr val="tx1"/>
                </a:solidFill>
              </a:rPr>
            </a:br>
            <a:endParaRPr lang="en-US" sz="2400" dirty="0" smtClean="0">
              <a:solidFill>
                <a:schemeClr val="tx1"/>
              </a:solidFill>
            </a:endParaRPr>
          </a:p>
        </p:txBody>
      </p:sp>
      <p:sp>
        <p:nvSpPr>
          <p:cNvPr id="3" name="Right Arrow 2"/>
          <p:cNvSpPr/>
          <p:nvPr/>
        </p:nvSpPr>
        <p:spPr bwMode="auto">
          <a:xfrm>
            <a:off x="3311818" y="2205318"/>
            <a:ext cx="737667" cy="445674"/>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Content Placeholder 2"/>
          <p:cNvSpPr txBox="1">
            <a:spLocks/>
          </p:cNvSpPr>
          <p:nvPr/>
        </p:nvSpPr>
        <p:spPr bwMode="auto">
          <a:xfrm>
            <a:off x="322479" y="3878393"/>
            <a:ext cx="8445003" cy="193073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b="1" dirty="0" smtClean="0">
                <a:solidFill>
                  <a:schemeClr val="tx1"/>
                </a:solidFill>
              </a:rPr>
              <a:t>where:</a:t>
            </a:r>
          </a:p>
          <a:p>
            <a:pPr marL="0" indent="0">
              <a:buNone/>
            </a:pPr>
            <a:r>
              <a:rPr lang="en-US" sz="2400" dirty="0" smtClean="0">
                <a:solidFill>
                  <a:schemeClr val="tx1"/>
                </a:solidFill>
              </a:rPr>
              <a:t>	T1 = </a:t>
            </a:r>
            <a:r>
              <a:rPr lang="en-US" sz="2400" b="1" dirty="0" smtClean="0">
                <a:solidFill>
                  <a:schemeClr val="tx1"/>
                </a:solidFill>
              </a:rPr>
              <a:t>first</a:t>
            </a:r>
            <a:r>
              <a:rPr lang="en-US" sz="2400" dirty="0" smtClean="0">
                <a:solidFill>
                  <a:schemeClr val="tx1"/>
                </a:solidFill>
              </a:rPr>
              <a:t>(B</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B</a:t>
            </a:r>
            <a:r>
              <a:rPr lang="en-US" sz="2400" baseline="-25000" dirty="0" err="1" smtClean="0">
                <a:solidFill>
                  <a:schemeClr val="tx1"/>
                </a:solidFill>
              </a:rPr>
              <a:t>p</a:t>
            </a:r>
            <a:r>
              <a:rPr lang="en-US" sz="2400" dirty="0" smtClean="0">
                <a:solidFill>
                  <a:schemeClr val="tx1"/>
                </a:solidFill>
              </a:rPr>
              <a:t>)</a:t>
            </a:r>
            <a:br>
              <a:rPr lang="en-US" sz="2400" dirty="0" smtClean="0">
                <a:solidFill>
                  <a:schemeClr val="tx1"/>
                </a:solidFill>
              </a:rPr>
            </a:br>
            <a:r>
              <a:rPr lang="en-US" sz="2400" dirty="0">
                <a:solidFill>
                  <a:schemeClr val="tx1"/>
                </a:solidFill>
              </a:rPr>
              <a:t>	</a:t>
            </a:r>
            <a:r>
              <a:rPr lang="en-US" sz="2400" dirty="0" smtClean="0">
                <a:solidFill>
                  <a:schemeClr val="tx1"/>
                </a:solidFill>
              </a:rPr>
              <a:t>T2 </a:t>
            </a:r>
            <a:r>
              <a:rPr lang="en-US" sz="2400" dirty="0">
                <a:solidFill>
                  <a:schemeClr val="tx1"/>
                </a:solidFill>
              </a:rPr>
              <a:t>= </a:t>
            </a:r>
            <a:r>
              <a:rPr lang="en-US" sz="2400" b="1" dirty="0" smtClean="0">
                <a:solidFill>
                  <a:schemeClr val="tx1"/>
                </a:solidFill>
              </a:rPr>
              <a:t>first</a:t>
            </a:r>
            <a:r>
              <a:rPr lang="en-US" sz="2400" dirty="0" smtClean="0">
                <a:solidFill>
                  <a:schemeClr val="tx1"/>
                </a:solidFill>
              </a:rPr>
              <a:t>(C</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C</a:t>
            </a:r>
            <a:r>
              <a:rPr lang="en-US" sz="2400" baseline="-25000" dirty="0" err="1" smtClean="0">
                <a:solidFill>
                  <a:schemeClr val="tx1"/>
                </a:solidFill>
              </a:rPr>
              <a:t>q</a:t>
            </a:r>
            <a:r>
              <a:rPr lang="en-US" sz="2400" dirty="0" smtClean="0">
                <a:solidFill>
                  <a:schemeClr val="tx1"/>
                </a:solidFill>
              </a:rPr>
              <a:t>)</a:t>
            </a:r>
            <a:br>
              <a:rPr lang="en-US" sz="2400" dirty="0" smtClean="0">
                <a:solidFill>
                  <a:schemeClr val="tx1"/>
                </a:solidFill>
              </a:rPr>
            </a:br>
            <a:r>
              <a:rPr lang="en-US" sz="2400" dirty="0">
                <a:solidFill>
                  <a:schemeClr val="tx1"/>
                </a:solidFill>
              </a:rPr>
              <a:t>	</a:t>
            </a:r>
            <a:r>
              <a:rPr lang="en-US" sz="2400" dirty="0" smtClean="0">
                <a:solidFill>
                  <a:schemeClr val="tx1"/>
                </a:solidFill>
              </a:rPr>
              <a:t>T3 </a:t>
            </a:r>
            <a:r>
              <a:rPr lang="en-US" sz="2400" dirty="0">
                <a:solidFill>
                  <a:schemeClr val="tx1"/>
                </a:solidFill>
              </a:rPr>
              <a:t>= </a:t>
            </a:r>
            <a:r>
              <a:rPr lang="en-US" sz="2400" b="1" dirty="0" smtClean="0">
                <a:solidFill>
                  <a:schemeClr val="tx1"/>
                </a:solidFill>
              </a:rPr>
              <a:t>first</a:t>
            </a:r>
            <a:r>
              <a:rPr lang="en-US" sz="2400" dirty="0" smtClean="0">
                <a:solidFill>
                  <a:schemeClr val="tx1"/>
                </a:solidFill>
              </a:rPr>
              <a:t>(D</a:t>
            </a:r>
            <a:r>
              <a:rPr lang="en-US" sz="2400" baseline="-25000" dirty="0" smtClean="0">
                <a:solidFill>
                  <a:schemeClr val="tx1"/>
                </a:solidFill>
              </a:rPr>
              <a:t>1</a:t>
            </a:r>
            <a:r>
              <a:rPr lang="en-US" sz="2400" dirty="0" smtClean="0">
                <a:solidFill>
                  <a:schemeClr val="tx1"/>
                </a:solidFill>
              </a:rPr>
              <a:t> </a:t>
            </a:r>
            <a:r>
              <a:rPr lang="en-US" sz="2400" dirty="0">
                <a:solidFill>
                  <a:schemeClr val="tx1"/>
                </a:solidFill>
              </a:rPr>
              <a:t>... </a:t>
            </a:r>
            <a:r>
              <a:rPr lang="en-US" sz="2400" dirty="0" err="1" smtClean="0">
                <a:solidFill>
                  <a:schemeClr val="tx1"/>
                </a:solidFill>
              </a:rPr>
              <a:t>D</a:t>
            </a:r>
            <a:r>
              <a:rPr lang="en-US" sz="2400" baseline="-25000" dirty="0" err="1">
                <a:solidFill>
                  <a:schemeClr val="tx1"/>
                </a:solidFill>
              </a:rPr>
              <a:t>r</a:t>
            </a:r>
            <a:r>
              <a:rPr lang="en-US" sz="2400" dirty="0" smtClean="0">
                <a:solidFill>
                  <a:schemeClr val="tx1"/>
                </a:solidFill>
              </a:rPr>
              <a:t>)</a:t>
            </a:r>
          </a:p>
          <a:p>
            <a:pPr marL="0" indent="0">
              <a:buNone/>
            </a:pPr>
            <a:r>
              <a:rPr lang="en-US" sz="2400" b="1" dirty="0">
                <a:solidFill>
                  <a:schemeClr val="tx1"/>
                </a:solidFill>
              </a:rPr>
              <a:t>first</a:t>
            </a:r>
            <a:r>
              <a:rPr lang="en-US" sz="2400" dirty="0">
                <a:solidFill>
                  <a:schemeClr val="tx1"/>
                </a:solidFill>
              </a:rPr>
              <a:t>(B</a:t>
            </a:r>
            <a:r>
              <a:rPr lang="en-US" sz="2400" baseline="-25000" dirty="0">
                <a:solidFill>
                  <a:schemeClr val="tx1"/>
                </a:solidFill>
              </a:rPr>
              <a:t>1</a:t>
            </a:r>
            <a:r>
              <a:rPr lang="en-US" sz="2400" dirty="0">
                <a:solidFill>
                  <a:schemeClr val="tx1"/>
                </a:solidFill>
              </a:rPr>
              <a:t> ... </a:t>
            </a:r>
            <a:r>
              <a:rPr lang="en-US" sz="2400" dirty="0" err="1" smtClean="0">
                <a:solidFill>
                  <a:schemeClr val="tx1"/>
                </a:solidFill>
              </a:rPr>
              <a:t>B</a:t>
            </a:r>
            <a:r>
              <a:rPr lang="en-US" sz="2400" baseline="-25000" dirty="0" err="1" smtClean="0">
                <a:solidFill>
                  <a:schemeClr val="tx1"/>
                </a:solidFill>
              </a:rPr>
              <a:t>p</a:t>
            </a:r>
            <a:r>
              <a:rPr lang="en-US" sz="2400" dirty="0" smtClean="0">
                <a:solidFill>
                  <a:schemeClr val="tx1"/>
                </a:solidFill>
              </a:rPr>
              <a:t>) = {a</a:t>
            </a:r>
            <a:r>
              <a:rPr lang="en-US" sz="2400" b="1" dirty="0" smtClean="0">
                <a:solidFill>
                  <a:schemeClr val="tx1"/>
                </a:solidFill>
                <a:sym typeface="Symbol"/>
              </a:rPr>
              <a:t></a:t>
            </a:r>
            <a:r>
              <a:rPr lang="en-US" sz="2400" dirty="0" smtClean="0">
                <a:solidFill>
                  <a:schemeClr val="tx1"/>
                </a:solidFill>
              </a:rPr>
              <a:t> | B</a:t>
            </a:r>
            <a:r>
              <a:rPr lang="en-US" sz="2400" baseline="-25000" dirty="0" smtClean="0">
                <a:solidFill>
                  <a:schemeClr val="tx1"/>
                </a:solidFill>
              </a:rPr>
              <a:t>1</a:t>
            </a:r>
            <a:r>
              <a:rPr lang="en-US" sz="2400" dirty="0" smtClean="0">
                <a:solidFill>
                  <a:schemeClr val="tx1"/>
                </a:solidFill>
              </a:rPr>
              <a:t>...</a:t>
            </a:r>
            <a:r>
              <a:rPr lang="en-US" sz="2400" dirty="0" err="1" smtClean="0">
                <a:solidFill>
                  <a:schemeClr val="tx1"/>
                </a:solidFill>
              </a:rPr>
              <a:t>B</a:t>
            </a:r>
            <a:r>
              <a:rPr lang="en-US" sz="2400" baseline="-25000" dirty="0" err="1" smtClean="0">
                <a:solidFill>
                  <a:schemeClr val="tx1"/>
                </a:solidFill>
              </a:rPr>
              <a:t>p</a:t>
            </a:r>
            <a:r>
              <a:rPr lang="en-US" sz="2400" baseline="-25000" dirty="0" smtClean="0">
                <a:solidFill>
                  <a:schemeClr val="tx1"/>
                </a:solidFill>
              </a:rPr>
              <a:t>    </a:t>
            </a:r>
            <a:r>
              <a:rPr lang="en-US" sz="2400" b="1" dirty="0" smtClean="0">
                <a:solidFill>
                  <a:schemeClr val="tx1"/>
                </a:solidFill>
                <a:sym typeface="Symbol"/>
              </a:rPr>
              <a:t></a:t>
            </a:r>
            <a:r>
              <a:rPr lang="en-US" sz="2400" dirty="0" smtClean="0">
                <a:solidFill>
                  <a:schemeClr val="tx1"/>
                </a:solidFill>
              </a:rPr>
              <a:t>...</a:t>
            </a:r>
            <a:r>
              <a:rPr lang="en-US" sz="2400" b="1" dirty="0">
                <a:solidFill>
                  <a:schemeClr val="tx1"/>
                </a:solidFill>
                <a:sym typeface="Symbol"/>
              </a:rPr>
              <a:t> </a:t>
            </a:r>
            <a:r>
              <a:rPr lang="en-US" sz="2400" dirty="0" smtClean="0">
                <a:solidFill>
                  <a:schemeClr val="tx1"/>
                </a:solidFill>
              </a:rPr>
              <a:t>   aw }</a:t>
            </a:r>
          </a:p>
          <a:p>
            <a:pPr marL="0" indent="0" algn="ctr">
              <a:buNone/>
            </a:pPr>
            <a:r>
              <a:rPr lang="en-US" sz="2400" dirty="0" smtClean="0">
                <a:solidFill>
                  <a:srgbClr val="008000"/>
                </a:solidFill>
              </a:rPr>
              <a:t>T1, T2, T3 should be </a:t>
            </a:r>
            <a:r>
              <a:rPr lang="en-US" sz="2400" b="1" dirty="0" smtClean="0">
                <a:solidFill>
                  <a:srgbClr val="008000"/>
                </a:solidFill>
              </a:rPr>
              <a:t>disjoint </a:t>
            </a:r>
            <a:r>
              <a:rPr lang="en-US" sz="2400" dirty="0" smtClean="0">
                <a:solidFill>
                  <a:srgbClr val="008000"/>
                </a:solidFill>
              </a:rPr>
              <a:t>sets of tokens.</a:t>
            </a:r>
          </a:p>
        </p:txBody>
      </p:sp>
    </p:spTree>
    <p:extLst>
      <p:ext uri="{BB962C8B-B14F-4D97-AF65-F5344CB8AC3E}">
        <p14:creationId xmlns:p14="http://schemas.microsoft.com/office/powerpoint/2010/main" val="1274074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920395"/>
          </a:xfrm>
        </p:spPr>
        <p:txBody>
          <a:bodyPr/>
          <a:lstStyle/>
          <a:p>
            <a:r>
              <a:rPr lang="en-US" dirty="0" smtClean="0"/>
              <a:t>Computing </a:t>
            </a:r>
            <a:r>
              <a:rPr lang="en-US" b="1" dirty="0" smtClean="0"/>
              <a:t>first</a:t>
            </a:r>
            <a:r>
              <a:rPr lang="en-US" dirty="0" smtClean="0"/>
              <a:t> in the example</a:t>
            </a:r>
            <a:endParaRPr lang="en-US" dirty="0"/>
          </a:p>
        </p:txBody>
      </p:sp>
      <p:sp>
        <p:nvSpPr>
          <p:cNvPr id="4" name="Content Placeholder 2"/>
          <p:cNvSpPr txBox="1">
            <a:spLocks/>
          </p:cNvSpPr>
          <p:nvPr/>
        </p:nvSpPr>
        <p:spPr bwMode="auto">
          <a:xfrm>
            <a:off x="79146" y="1451515"/>
            <a:ext cx="4293070" cy="384278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err="1" smtClean="0">
                <a:solidFill>
                  <a:srgbClr val="008000"/>
                </a:solidFill>
              </a:rPr>
              <a:t>expr</a:t>
            </a:r>
            <a:r>
              <a:rPr lang="en-US" sz="2400" dirty="0" smtClean="0">
                <a:solidFill>
                  <a:srgbClr val="000000"/>
                </a:solidFill>
              </a:rPr>
              <a:t> ::= </a:t>
            </a:r>
            <a:r>
              <a:rPr lang="en-US" sz="2400" dirty="0" smtClean="0">
                <a:solidFill>
                  <a:srgbClr val="008000"/>
                </a:solidFill>
              </a:rPr>
              <a:t>term </a:t>
            </a:r>
            <a:r>
              <a:rPr lang="en-US" sz="2400" dirty="0" err="1" smtClean="0">
                <a:solidFill>
                  <a:srgbClr val="008000"/>
                </a:solidFill>
              </a:rPr>
              <a:t>termList</a:t>
            </a:r>
            <a:r>
              <a:rPr lang="en-US" sz="2400" dirty="0" smtClean="0">
                <a:solidFill>
                  <a:srgbClr val="008000"/>
                </a:solidFill>
              </a:rPr>
              <a:t/>
            </a:r>
            <a:br>
              <a:rPr lang="en-US" sz="2400" dirty="0" smtClean="0">
                <a:solidFill>
                  <a:srgbClr val="008000"/>
                </a:solidFill>
              </a:rPr>
            </a:br>
            <a:r>
              <a:rPr lang="en-US" sz="2400" dirty="0" err="1" smtClean="0">
                <a:solidFill>
                  <a:srgbClr val="008000"/>
                </a:solidFill>
              </a:rPr>
              <a:t>termList</a:t>
            </a:r>
            <a:r>
              <a:rPr lang="en-US" sz="2400" dirty="0" smtClean="0">
                <a:solidFill>
                  <a:srgbClr val="008000"/>
                </a:solidFill>
              </a:rPr>
              <a:t> ::= </a:t>
            </a:r>
            <a:r>
              <a:rPr lang="en-US" sz="2400" b="1" dirty="0" smtClean="0">
                <a:solidFill>
                  <a:srgbClr val="000000"/>
                </a:solidFill>
              </a:rPr>
              <a:t>+</a:t>
            </a:r>
            <a:r>
              <a:rPr lang="en-US" sz="2400" dirty="0" smtClean="0">
                <a:solidFill>
                  <a:srgbClr val="000000"/>
                </a:solidFill>
              </a:rPr>
              <a:t> </a:t>
            </a:r>
            <a:r>
              <a:rPr lang="en-US" sz="2400" dirty="0" smtClean="0">
                <a:solidFill>
                  <a:srgbClr val="008000"/>
                </a:solidFill>
              </a:rPr>
              <a:t>term </a:t>
            </a:r>
            <a:r>
              <a:rPr lang="en-US" sz="2400" dirty="0" err="1" smtClean="0">
                <a:solidFill>
                  <a:srgbClr val="008000"/>
                </a:solidFill>
              </a:rPr>
              <a:t>termList</a:t>
            </a:r>
            <a:r>
              <a:rPr lang="en-US" sz="2400" dirty="0" smtClean="0">
                <a:solidFill>
                  <a:srgbClr val="008000"/>
                </a:solidFill>
              </a:rPr>
              <a:t> </a:t>
            </a:r>
            <a:br>
              <a:rPr lang="en-US" sz="2400" dirty="0" smtClean="0">
                <a:solidFill>
                  <a:srgbClr val="008000"/>
                </a:solidFill>
              </a:rPr>
            </a:br>
            <a:r>
              <a:rPr lang="en-US" sz="2400" dirty="0" smtClean="0">
                <a:solidFill>
                  <a:srgbClr val="008000"/>
                </a:solidFill>
              </a:rPr>
              <a:t> 	    |  </a:t>
            </a:r>
            <a:r>
              <a:rPr lang="en-US" sz="2400" b="1" dirty="0" smtClean="0">
                <a:solidFill>
                  <a:srgbClr val="000000"/>
                </a:solidFill>
              </a:rPr>
              <a:t>-</a:t>
            </a:r>
            <a:r>
              <a:rPr lang="en-US" sz="2400" dirty="0" smtClean="0">
                <a:solidFill>
                  <a:srgbClr val="000000"/>
                </a:solidFill>
              </a:rPr>
              <a:t> </a:t>
            </a:r>
            <a:r>
              <a:rPr lang="en-US" sz="2400" dirty="0">
                <a:solidFill>
                  <a:srgbClr val="008000"/>
                </a:solidFill>
              </a:rPr>
              <a:t>term </a:t>
            </a:r>
            <a:r>
              <a:rPr lang="en-US" sz="2400" dirty="0" err="1">
                <a:solidFill>
                  <a:srgbClr val="008000"/>
                </a:solidFill>
              </a:rPr>
              <a:t>termList</a:t>
            </a:r>
            <a:r>
              <a:rPr lang="en-US" sz="2400" dirty="0">
                <a:solidFill>
                  <a:srgbClr val="008000"/>
                </a:solidFill>
              </a:rPr>
              <a:t> </a:t>
            </a:r>
            <a:r>
              <a:rPr lang="en-US" sz="2400" dirty="0" smtClean="0">
                <a:solidFill>
                  <a:srgbClr val="008000"/>
                </a:solidFill>
              </a:rPr>
              <a:t/>
            </a:r>
            <a:br>
              <a:rPr lang="en-US" sz="2400" dirty="0" smtClean="0">
                <a:solidFill>
                  <a:srgbClr val="008000"/>
                </a:solidFill>
              </a:rPr>
            </a:br>
            <a:r>
              <a:rPr lang="en-US" sz="2400" dirty="0" smtClean="0">
                <a:solidFill>
                  <a:srgbClr val="000000"/>
                </a:solidFill>
                <a:sym typeface="Symbol"/>
              </a:rPr>
              <a:t>	    </a:t>
            </a:r>
            <a:r>
              <a:rPr lang="en-US" sz="2400" dirty="0" smtClean="0">
                <a:solidFill>
                  <a:srgbClr val="008000"/>
                </a:solidFill>
              </a:rPr>
              <a:t>|</a:t>
            </a:r>
            <a:r>
              <a:rPr lang="en-US" sz="2400" kern="0" dirty="0" smtClean="0">
                <a:solidFill>
                  <a:schemeClr val="tx1"/>
                </a:solidFill>
                <a:sym typeface="Symbol"/>
              </a:rPr>
              <a:t> </a:t>
            </a:r>
            <a:r>
              <a:rPr lang="en-US" sz="2400" kern="0" dirty="0">
                <a:solidFill>
                  <a:schemeClr val="tx1"/>
                </a:solidFill>
                <a:sym typeface="Symbol"/>
              </a:rPr>
              <a:t></a:t>
            </a:r>
            <a:r>
              <a:rPr lang="en-US" sz="2400" dirty="0">
                <a:solidFill>
                  <a:srgbClr val="000000"/>
                </a:solidFill>
              </a:rPr>
              <a:t/>
            </a:r>
            <a:br>
              <a:rPr lang="en-US" sz="2400" dirty="0">
                <a:solidFill>
                  <a:srgbClr val="000000"/>
                </a:solidFill>
              </a:rPr>
            </a:br>
            <a:r>
              <a:rPr lang="en-US" sz="2400" dirty="0" smtClean="0">
                <a:solidFill>
                  <a:srgbClr val="008000"/>
                </a:solidFill>
              </a:rPr>
              <a:t>term ::= factor </a:t>
            </a:r>
            <a:r>
              <a:rPr lang="en-US" sz="2400" dirty="0" err="1" smtClean="0">
                <a:solidFill>
                  <a:srgbClr val="008000"/>
                </a:solidFill>
              </a:rPr>
              <a:t>factorList</a:t>
            </a:r>
            <a:r>
              <a:rPr lang="en-US" sz="2400" dirty="0">
                <a:solidFill>
                  <a:srgbClr val="008000"/>
                </a:solidFill>
              </a:rPr>
              <a:t/>
            </a:r>
            <a:br>
              <a:rPr lang="en-US" sz="2400" dirty="0">
                <a:solidFill>
                  <a:srgbClr val="008000"/>
                </a:solidFill>
              </a:rPr>
            </a:br>
            <a:r>
              <a:rPr lang="en-US" sz="2400" dirty="0" err="1" smtClean="0">
                <a:solidFill>
                  <a:srgbClr val="008000"/>
                </a:solidFill>
              </a:rPr>
              <a:t>factorList</a:t>
            </a:r>
            <a:r>
              <a:rPr lang="en-US" sz="2400" dirty="0" smtClean="0">
                <a:solidFill>
                  <a:srgbClr val="008000"/>
                </a:solidFill>
              </a:rPr>
              <a:t> ::= </a:t>
            </a:r>
            <a:r>
              <a:rPr lang="en-US" sz="2400" b="1" dirty="0" smtClean="0">
                <a:solidFill>
                  <a:srgbClr val="000000"/>
                </a:solidFill>
              </a:rPr>
              <a:t>*</a:t>
            </a:r>
            <a:r>
              <a:rPr lang="en-US" sz="2400" dirty="0" smtClean="0">
                <a:solidFill>
                  <a:srgbClr val="000000"/>
                </a:solidFill>
              </a:rPr>
              <a:t> </a:t>
            </a:r>
            <a:r>
              <a:rPr lang="en-US" sz="2400" dirty="0" smtClean="0">
                <a:solidFill>
                  <a:srgbClr val="008000"/>
                </a:solidFill>
              </a:rPr>
              <a:t>factor </a:t>
            </a:r>
            <a:r>
              <a:rPr lang="en-US" sz="2400" dirty="0" err="1" smtClean="0">
                <a:solidFill>
                  <a:srgbClr val="008000"/>
                </a:solidFill>
              </a:rPr>
              <a:t>factorList</a:t>
            </a:r>
            <a:r>
              <a:rPr lang="en-US" sz="2400" dirty="0" smtClean="0">
                <a:solidFill>
                  <a:srgbClr val="008000"/>
                </a:solidFill>
              </a:rPr>
              <a:t> </a:t>
            </a:r>
            <a:br>
              <a:rPr lang="en-US" sz="2400" dirty="0" smtClean="0">
                <a:solidFill>
                  <a:srgbClr val="008000"/>
                </a:solidFill>
              </a:rPr>
            </a:br>
            <a:r>
              <a:rPr lang="en-US" sz="2400" dirty="0">
                <a:solidFill>
                  <a:srgbClr val="008000"/>
                </a:solidFill>
              </a:rPr>
              <a:t> </a:t>
            </a:r>
            <a:r>
              <a:rPr lang="en-US" sz="2400" dirty="0" smtClean="0">
                <a:solidFill>
                  <a:srgbClr val="008000"/>
                </a:solidFill>
              </a:rPr>
              <a:t>                   |</a:t>
            </a:r>
            <a:r>
              <a:rPr lang="en-US" sz="2400" b="1" dirty="0">
                <a:solidFill>
                  <a:srgbClr val="000000"/>
                </a:solidFill>
              </a:rPr>
              <a:t> </a:t>
            </a:r>
            <a:r>
              <a:rPr lang="en-US" sz="2400" b="1" dirty="0" smtClean="0">
                <a:solidFill>
                  <a:srgbClr val="000000"/>
                </a:solidFill>
              </a:rPr>
              <a:t>/</a:t>
            </a:r>
            <a:r>
              <a:rPr lang="en-US" sz="2400" dirty="0" smtClean="0">
                <a:solidFill>
                  <a:srgbClr val="000000"/>
                </a:solidFill>
              </a:rPr>
              <a:t> </a:t>
            </a:r>
            <a:r>
              <a:rPr lang="en-US" sz="2400" dirty="0">
                <a:solidFill>
                  <a:srgbClr val="008000"/>
                </a:solidFill>
              </a:rPr>
              <a:t>factor </a:t>
            </a:r>
            <a:r>
              <a:rPr lang="en-US" sz="2400" dirty="0" err="1">
                <a:solidFill>
                  <a:srgbClr val="008000"/>
                </a:solidFill>
              </a:rPr>
              <a:t>factorList</a:t>
            </a:r>
            <a:r>
              <a:rPr lang="en-US" sz="2400" dirty="0">
                <a:solidFill>
                  <a:srgbClr val="008000"/>
                </a:solidFill>
              </a:rPr>
              <a:t> </a:t>
            </a:r>
            <a:br>
              <a:rPr lang="en-US" sz="2400" dirty="0">
                <a:solidFill>
                  <a:srgbClr val="008000"/>
                </a:solidFill>
              </a:rPr>
            </a:br>
            <a:r>
              <a:rPr lang="en-US" sz="2400" dirty="0" smtClean="0">
                <a:solidFill>
                  <a:srgbClr val="008000"/>
                </a:solidFill>
              </a:rPr>
              <a:t>                    | </a:t>
            </a:r>
            <a:r>
              <a:rPr lang="en-US" sz="2400" kern="0" dirty="0" smtClean="0">
                <a:solidFill>
                  <a:schemeClr val="tx1"/>
                </a:solidFill>
                <a:sym typeface="Symbol"/>
              </a:rPr>
              <a:t></a:t>
            </a:r>
            <a:r>
              <a:rPr lang="en-US" sz="2400" dirty="0">
                <a:solidFill>
                  <a:srgbClr val="008000"/>
                </a:solidFill>
              </a:rPr>
              <a:t/>
            </a:r>
            <a:br>
              <a:rPr lang="en-US" sz="2400" dirty="0">
                <a:solidFill>
                  <a:srgbClr val="008000"/>
                </a:solidFill>
              </a:rPr>
            </a:br>
            <a:r>
              <a:rPr lang="en-US" sz="2400" dirty="0" smtClean="0">
                <a:solidFill>
                  <a:srgbClr val="008000"/>
                </a:solidFill>
              </a:rPr>
              <a:t>factor</a:t>
            </a:r>
            <a:r>
              <a:rPr lang="en-US" sz="2400" dirty="0" smtClean="0">
                <a:solidFill>
                  <a:srgbClr val="000000"/>
                </a:solidFill>
              </a:rPr>
              <a:t> ::= </a:t>
            </a:r>
            <a:r>
              <a:rPr lang="en-US" sz="2400" dirty="0" smtClean="0">
                <a:solidFill>
                  <a:srgbClr val="008000"/>
                </a:solidFill>
              </a:rPr>
              <a:t>name | </a:t>
            </a:r>
            <a:r>
              <a:rPr lang="en-US" sz="2400" b="1" dirty="0" smtClean="0">
                <a:solidFill>
                  <a:srgbClr val="000000"/>
                </a:solidFill>
              </a:rPr>
              <a:t>(</a:t>
            </a:r>
            <a:r>
              <a:rPr lang="en-US" sz="2400" dirty="0" smtClean="0">
                <a:solidFill>
                  <a:srgbClr val="000000"/>
                </a:solidFill>
              </a:rPr>
              <a:t> </a:t>
            </a:r>
            <a:r>
              <a:rPr lang="en-US" sz="2400" dirty="0" err="1" smtClean="0">
                <a:solidFill>
                  <a:srgbClr val="008000"/>
                </a:solidFill>
              </a:rPr>
              <a:t>expr</a:t>
            </a:r>
            <a:r>
              <a:rPr lang="en-US" sz="2400" dirty="0" smtClean="0">
                <a:solidFill>
                  <a:srgbClr val="000000"/>
                </a:solidFill>
              </a:rPr>
              <a:t> </a:t>
            </a:r>
            <a:r>
              <a:rPr lang="en-US" sz="2400" b="1" dirty="0" smtClean="0">
                <a:solidFill>
                  <a:srgbClr val="000000"/>
                </a:solidFill>
              </a:rPr>
              <a:t>)</a:t>
            </a:r>
            <a:br>
              <a:rPr lang="en-US" sz="2400" b="1" dirty="0" smtClean="0">
                <a:solidFill>
                  <a:srgbClr val="000000"/>
                </a:solidFill>
              </a:rPr>
            </a:br>
            <a:r>
              <a:rPr lang="en-US" sz="2400" dirty="0" smtClean="0">
                <a:solidFill>
                  <a:srgbClr val="008000"/>
                </a:solidFill>
              </a:rPr>
              <a:t>name ::= </a:t>
            </a:r>
            <a:r>
              <a:rPr lang="en-US" sz="2400" b="1" dirty="0" err="1" smtClean="0">
                <a:solidFill>
                  <a:schemeClr val="tx1"/>
                </a:solidFill>
              </a:rPr>
              <a:t>ident</a:t>
            </a:r>
            <a:endParaRPr lang="en-US" sz="2400" b="1" dirty="0" smtClean="0">
              <a:solidFill>
                <a:schemeClr val="tx1"/>
              </a:solidFill>
            </a:endParaRPr>
          </a:p>
        </p:txBody>
      </p:sp>
      <p:sp>
        <p:nvSpPr>
          <p:cNvPr id="6" name="Content Placeholder 2"/>
          <p:cNvSpPr txBox="1">
            <a:spLocks/>
          </p:cNvSpPr>
          <p:nvPr/>
        </p:nvSpPr>
        <p:spPr bwMode="auto">
          <a:xfrm>
            <a:off x="4450081" y="1367758"/>
            <a:ext cx="4609395" cy="4564313"/>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chemeClr val="tx1"/>
                </a:solidFill>
              </a:rPr>
              <a:t>first(name) = {</a:t>
            </a:r>
            <a:r>
              <a:rPr lang="en-US" sz="2400" b="1" dirty="0" err="1" smtClean="0">
                <a:solidFill>
                  <a:schemeClr val="tx1"/>
                </a:solidFill>
              </a:rPr>
              <a:t>ident</a:t>
            </a:r>
            <a:r>
              <a:rPr lang="en-US" sz="2400" dirty="0" smtClean="0">
                <a:solidFill>
                  <a:schemeClr val="tx1"/>
                </a:solidFill>
              </a:rPr>
              <a:t>}</a:t>
            </a:r>
            <a:br>
              <a:rPr lang="en-US" sz="2400" dirty="0" smtClean="0">
                <a:solidFill>
                  <a:schemeClr val="tx1"/>
                </a:solidFill>
              </a:rPr>
            </a:br>
            <a:r>
              <a:rPr lang="en-US" sz="2400" dirty="0" smtClean="0">
                <a:solidFill>
                  <a:schemeClr val="tx1"/>
                </a:solidFill>
              </a:rPr>
              <a:t>first(</a:t>
            </a:r>
            <a:r>
              <a:rPr lang="en-US" sz="2400" b="1" dirty="0">
                <a:solidFill>
                  <a:srgbClr val="000000"/>
                </a:solidFill>
              </a:rPr>
              <a:t>(</a:t>
            </a:r>
            <a:r>
              <a:rPr lang="en-US" sz="2400" dirty="0">
                <a:solidFill>
                  <a:srgbClr val="000000"/>
                </a:solidFill>
              </a:rPr>
              <a:t> </a:t>
            </a:r>
            <a:r>
              <a:rPr lang="en-US" sz="2400" dirty="0" err="1">
                <a:solidFill>
                  <a:srgbClr val="008000"/>
                </a:solidFill>
              </a:rPr>
              <a:t>expr</a:t>
            </a:r>
            <a:r>
              <a:rPr lang="en-US" sz="2400" dirty="0">
                <a:solidFill>
                  <a:srgbClr val="000000"/>
                </a:solidFill>
              </a:rPr>
              <a:t> </a:t>
            </a:r>
            <a:r>
              <a:rPr lang="en-US" sz="2400" b="1" dirty="0" smtClean="0">
                <a:solidFill>
                  <a:srgbClr val="000000"/>
                </a:solidFill>
              </a:rPr>
              <a:t>) </a:t>
            </a:r>
            <a:r>
              <a:rPr lang="en-US" sz="2400" dirty="0" smtClean="0">
                <a:solidFill>
                  <a:srgbClr val="000000"/>
                </a:solidFill>
              </a:rPr>
              <a:t>) = </a:t>
            </a:r>
            <a:r>
              <a:rPr lang="en-US" sz="2400" dirty="0">
                <a:solidFill>
                  <a:schemeClr val="tx1"/>
                </a:solidFill>
              </a:rPr>
              <a:t>{ </a:t>
            </a:r>
            <a:r>
              <a:rPr lang="en-US" sz="2400" b="1" dirty="0">
                <a:solidFill>
                  <a:srgbClr val="000000"/>
                </a:solidFill>
              </a:rPr>
              <a:t>( </a:t>
            </a:r>
            <a:r>
              <a:rPr lang="en-US" sz="2400" dirty="0">
                <a:solidFill>
                  <a:schemeClr val="tx1"/>
                </a:solidFill>
              </a:rPr>
              <a:t>}</a:t>
            </a:r>
            <a:r>
              <a:rPr lang="en-US" sz="2400" dirty="0" smtClean="0">
                <a:solidFill>
                  <a:schemeClr val="tx1"/>
                </a:solidFill>
              </a:rPr>
              <a:t/>
            </a:r>
            <a:br>
              <a:rPr lang="en-US" sz="2400" dirty="0" smtClean="0">
                <a:solidFill>
                  <a:schemeClr val="tx1"/>
                </a:solidFill>
              </a:rPr>
            </a:br>
            <a:r>
              <a:rPr lang="en-US" sz="2400" dirty="0" smtClean="0">
                <a:solidFill>
                  <a:schemeClr val="tx1"/>
                </a:solidFill>
              </a:rPr>
              <a:t>first(factor) = first(name)</a:t>
            </a:r>
            <a:br>
              <a:rPr lang="en-US" sz="2400" dirty="0" smtClean="0">
                <a:solidFill>
                  <a:schemeClr val="tx1"/>
                </a:solidFill>
              </a:rPr>
            </a:br>
            <a:r>
              <a:rPr lang="en-US" sz="2400" dirty="0" smtClean="0">
                <a:solidFill>
                  <a:schemeClr val="tx1"/>
                </a:solidFill>
              </a:rPr>
              <a:t>                     U first( </a:t>
            </a:r>
            <a:r>
              <a:rPr lang="en-US" sz="2400" b="1" dirty="0" smtClean="0">
                <a:solidFill>
                  <a:srgbClr val="000000"/>
                </a:solidFill>
              </a:rPr>
              <a:t>(</a:t>
            </a:r>
            <a:r>
              <a:rPr lang="en-US" sz="2400" dirty="0" smtClean="0">
                <a:solidFill>
                  <a:srgbClr val="000000"/>
                </a:solidFill>
              </a:rPr>
              <a:t> </a:t>
            </a:r>
            <a:r>
              <a:rPr lang="en-US" sz="2400" dirty="0" err="1">
                <a:solidFill>
                  <a:srgbClr val="008000"/>
                </a:solidFill>
              </a:rPr>
              <a:t>expr</a:t>
            </a:r>
            <a:r>
              <a:rPr lang="en-US" sz="2400" dirty="0">
                <a:solidFill>
                  <a:srgbClr val="000000"/>
                </a:solidFill>
              </a:rPr>
              <a:t> </a:t>
            </a:r>
            <a:r>
              <a:rPr lang="en-US" sz="2400" b="1" dirty="0" smtClean="0">
                <a:solidFill>
                  <a:srgbClr val="000000"/>
                </a:solidFill>
              </a:rPr>
              <a:t>) </a:t>
            </a:r>
            <a:r>
              <a:rPr lang="en-US" sz="2400" dirty="0" smtClean="0">
                <a:solidFill>
                  <a:srgbClr val="000000"/>
                </a:solidFill>
              </a:rPr>
              <a:t>)</a:t>
            </a:r>
            <a:br>
              <a:rPr lang="en-US" sz="2400" dirty="0" smtClean="0">
                <a:solidFill>
                  <a:srgbClr val="000000"/>
                </a:solidFill>
              </a:rPr>
            </a:br>
            <a:r>
              <a:rPr lang="en-US" sz="2400" dirty="0" smtClean="0">
                <a:solidFill>
                  <a:srgbClr val="000000"/>
                </a:solidFill>
              </a:rPr>
              <a:t>                   = </a:t>
            </a:r>
            <a:r>
              <a:rPr lang="en-US" sz="2400" dirty="0">
                <a:solidFill>
                  <a:schemeClr val="tx1"/>
                </a:solidFill>
              </a:rPr>
              <a:t>{</a:t>
            </a:r>
            <a:r>
              <a:rPr lang="en-US" sz="2400" b="1" dirty="0" err="1">
                <a:solidFill>
                  <a:schemeClr val="tx1"/>
                </a:solidFill>
              </a:rPr>
              <a:t>ident</a:t>
            </a:r>
            <a:r>
              <a:rPr lang="en-US" sz="2400" dirty="0" smtClean="0">
                <a:solidFill>
                  <a:schemeClr val="tx1"/>
                </a:solidFill>
              </a:rPr>
              <a:t>}</a:t>
            </a:r>
            <a:r>
              <a:rPr lang="en-US" sz="2400" dirty="0">
                <a:solidFill>
                  <a:schemeClr val="tx1"/>
                </a:solidFill>
              </a:rPr>
              <a:t> </a:t>
            </a:r>
            <a:r>
              <a:rPr lang="en-US" sz="2400" dirty="0" smtClean="0">
                <a:solidFill>
                  <a:schemeClr val="tx1"/>
                </a:solidFill>
              </a:rPr>
              <a:t>U{ </a:t>
            </a:r>
            <a:r>
              <a:rPr lang="en-US" sz="2400" b="1" dirty="0" smtClean="0">
                <a:solidFill>
                  <a:srgbClr val="000000"/>
                </a:solidFill>
              </a:rPr>
              <a:t>( </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 {</a:t>
            </a:r>
            <a:r>
              <a:rPr lang="en-US" sz="2400" b="1" dirty="0" err="1" smtClean="0">
                <a:solidFill>
                  <a:schemeClr val="tx1"/>
                </a:solidFill>
              </a:rPr>
              <a:t>ident</a:t>
            </a:r>
            <a:r>
              <a:rPr lang="en-US" sz="2400" dirty="0" smtClean="0">
                <a:solidFill>
                  <a:schemeClr val="tx1"/>
                </a:solidFill>
              </a:rPr>
              <a:t>, </a:t>
            </a:r>
            <a:r>
              <a:rPr lang="en-US" sz="2400" b="1" dirty="0" smtClean="0">
                <a:solidFill>
                  <a:srgbClr val="000000"/>
                </a:solidFill>
              </a:rPr>
              <a:t>( </a:t>
            </a:r>
            <a:r>
              <a:rPr lang="en-US" sz="2400" dirty="0" smtClean="0">
                <a:solidFill>
                  <a:schemeClr val="tx1"/>
                </a:solidFill>
              </a:rPr>
              <a:t>}</a:t>
            </a:r>
          </a:p>
          <a:p>
            <a:pPr marL="0" indent="0">
              <a:buNone/>
            </a:pPr>
            <a:r>
              <a:rPr lang="en-US" sz="2400" dirty="0" smtClean="0">
                <a:solidFill>
                  <a:schemeClr val="tx1"/>
                </a:solidFill>
              </a:rPr>
              <a:t>first(</a:t>
            </a:r>
            <a:r>
              <a:rPr lang="en-US" sz="2400" b="1" dirty="0" smtClean="0">
                <a:solidFill>
                  <a:schemeClr val="tx1"/>
                </a:solidFill>
              </a:rPr>
              <a:t>*</a:t>
            </a:r>
            <a:r>
              <a:rPr lang="en-US" sz="2400" dirty="0" smtClean="0">
                <a:solidFill>
                  <a:schemeClr val="tx1"/>
                </a:solidFill>
              </a:rPr>
              <a:t> factor </a:t>
            </a:r>
            <a:r>
              <a:rPr lang="en-US" sz="2400" dirty="0" err="1" smtClean="0">
                <a:solidFill>
                  <a:schemeClr val="tx1"/>
                </a:solidFill>
              </a:rPr>
              <a:t>factorList</a:t>
            </a:r>
            <a:r>
              <a:rPr lang="en-US" sz="2400" dirty="0" smtClean="0">
                <a:solidFill>
                  <a:schemeClr val="tx1"/>
                </a:solidFill>
              </a:rPr>
              <a:t>) = { </a:t>
            </a:r>
            <a:r>
              <a:rPr lang="en-US" sz="2400" b="1" dirty="0" smtClean="0">
                <a:solidFill>
                  <a:schemeClr val="tx1"/>
                </a:solidFill>
              </a:rPr>
              <a:t>*</a:t>
            </a:r>
            <a:r>
              <a:rPr lang="en-US" sz="2400" dirty="0" smtClean="0">
                <a:solidFill>
                  <a:schemeClr val="tx1"/>
                </a:solidFill>
              </a:rPr>
              <a:t> } </a:t>
            </a:r>
          </a:p>
          <a:p>
            <a:pPr marL="0" indent="0">
              <a:buNone/>
            </a:pPr>
            <a:r>
              <a:rPr lang="en-US" sz="2400" dirty="0">
                <a:solidFill>
                  <a:schemeClr val="tx1"/>
                </a:solidFill>
              </a:rPr>
              <a:t>first</a:t>
            </a:r>
            <a:r>
              <a:rPr lang="en-US" sz="2400" dirty="0" smtClean="0">
                <a:solidFill>
                  <a:schemeClr val="tx1"/>
                </a:solidFill>
              </a:rPr>
              <a:t>(</a:t>
            </a:r>
            <a:r>
              <a:rPr lang="en-US" sz="2400" b="1" dirty="0" smtClean="0">
                <a:solidFill>
                  <a:schemeClr val="tx1"/>
                </a:solidFill>
              </a:rPr>
              <a:t>/</a:t>
            </a:r>
            <a:r>
              <a:rPr lang="en-US" sz="2400" dirty="0" smtClean="0">
                <a:solidFill>
                  <a:schemeClr val="tx1"/>
                </a:solidFill>
              </a:rPr>
              <a:t> </a:t>
            </a:r>
            <a:r>
              <a:rPr lang="en-US" sz="2400" dirty="0">
                <a:solidFill>
                  <a:schemeClr val="tx1"/>
                </a:solidFill>
              </a:rPr>
              <a:t>factor </a:t>
            </a:r>
            <a:r>
              <a:rPr lang="en-US" sz="2400" dirty="0" err="1">
                <a:solidFill>
                  <a:schemeClr val="tx1"/>
                </a:solidFill>
              </a:rPr>
              <a:t>factorList</a:t>
            </a:r>
            <a:r>
              <a:rPr lang="en-US" sz="2400" dirty="0">
                <a:solidFill>
                  <a:schemeClr val="tx1"/>
                </a:solidFill>
              </a:rPr>
              <a:t>) = { </a:t>
            </a:r>
            <a:r>
              <a:rPr lang="en-US" sz="2400" b="1" dirty="0" smtClean="0">
                <a:solidFill>
                  <a:schemeClr val="tx1"/>
                </a:solidFill>
              </a:rPr>
              <a:t>/</a:t>
            </a:r>
            <a:r>
              <a:rPr lang="en-US" sz="2400" dirty="0" smtClean="0">
                <a:solidFill>
                  <a:schemeClr val="tx1"/>
                </a:solidFill>
              </a:rPr>
              <a:t> </a:t>
            </a:r>
            <a:r>
              <a:rPr lang="en-US" sz="2400" dirty="0">
                <a:solidFill>
                  <a:schemeClr val="tx1"/>
                </a:solidFill>
              </a:rPr>
              <a:t>} </a:t>
            </a:r>
            <a:endParaRPr lang="en-US" sz="2400" dirty="0" smtClean="0">
              <a:solidFill>
                <a:schemeClr val="tx1"/>
              </a:solidFill>
            </a:endParaRPr>
          </a:p>
          <a:p>
            <a:pPr marL="0" indent="0">
              <a:buNone/>
            </a:pPr>
            <a:r>
              <a:rPr lang="en-US" sz="2400" dirty="0" smtClean="0">
                <a:solidFill>
                  <a:schemeClr val="tx1"/>
                </a:solidFill>
              </a:rPr>
              <a:t>first(</a:t>
            </a:r>
            <a:r>
              <a:rPr lang="en-US" sz="2400" dirty="0" err="1" smtClean="0">
                <a:solidFill>
                  <a:schemeClr val="tx1"/>
                </a:solidFill>
              </a:rPr>
              <a:t>factorList</a:t>
            </a:r>
            <a:r>
              <a:rPr lang="en-US" sz="2400" dirty="0" smtClean="0">
                <a:solidFill>
                  <a:schemeClr val="tx1"/>
                </a:solidFill>
              </a:rPr>
              <a:t>) = { </a:t>
            </a:r>
            <a:r>
              <a:rPr lang="en-US" sz="2400" b="1" dirty="0" smtClean="0">
                <a:solidFill>
                  <a:schemeClr val="tx1"/>
                </a:solidFill>
              </a:rPr>
              <a:t>*</a:t>
            </a:r>
            <a:r>
              <a:rPr lang="en-US" sz="2400" dirty="0" smtClean="0">
                <a:solidFill>
                  <a:schemeClr val="tx1"/>
                </a:solidFill>
              </a:rPr>
              <a:t>, </a:t>
            </a:r>
            <a:r>
              <a:rPr lang="en-US" sz="2400" b="1" dirty="0" smtClean="0">
                <a:solidFill>
                  <a:schemeClr val="tx1"/>
                </a:solidFill>
              </a:rPr>
              <a:t>/</a:t>
            </a:r>
            <a:r>
              <a:rPr lang="en-US" sz="2400" dirty="0" smtClean="0">
                <a:solidFill>
                  <a:schemeClr val="tx1"/>
                </a:solidFill>
              </a:rPr>
              <a:t> }</a:t>
            </a:r>
          </a:p>
          <a:p>
            <a:pPr marL="0" indent="0">
              <a:buNone/>
            </a:pPr>
            <a:r>
              <a:rPr lang="en-US" sz="2400" dirty="0" smtClean="0">
                <a:solidFill>
                  <a:schemeClr val="tx1"/>
                </a:solidFill>
              </a:rPr>
              <a:t>first(term) = first(factor) = </a:t>
            </a:r>
            <a:r>
              <a:rPr lang="en-US" sz="2400" dirty="0">
                <a:solidFill>
                  <a:schemeClr val="tx1"/>
                </a:solidFill>
              </a:rPr>
              <a:t>{</a:t>
            </a:r>
            <a:r>
              <a:rPr lang="en-US" sz="2400" b="1" dirty="0" err="1">
                <a:solidFill>
                  <a:schemeClr val="tx1"/>
                </a:solidFill>
              </a:rPr>
              <a:t>ident</a:t>
            </a:r>
            <a:r>
              <a:rPr lang="en-US" sz="2400" dirty="0">
                <a:solidFill>
                  <a:schemeClr val="tx1"/>
                </a:solidFill>
              </a:rPr>
              <a:t>, </a:t>
            </a:r>
            <a:r>
              <a:rPr lang="en-US" sz="2400" b="1" dirty="0">
                <a:solidFill>
                  <a:srgbClr val="000000"/>
                </a:solidFill>
              </a:rPr>
              <a:t>( </a:t>
            </a:r>
            <a:r>
              <a:rPr lang="en-US" sz="2400" dirty="0">
                <a:solidFill>
                  <a:schemeClr val="tx1"/>
                </a:solidFill>
              </a:rPr>
              <a:t>}</a:t>
            </a:r>
            <a:endParaRPr lang="en-US" sz="2400" dirty="0" smtClean="0">
              <a:solidFill>
                <a:schemeClr val="tx1"/>
              </a:solidFill>
            </a:endParaRPr>
          </a:p>
          <a:p>
            <a:pPr marL="0" indent="0">
              <a:buNone/>
            </a:pPr>
            <a:r>
              <a:rPr lang="en-US" sz="2400" dirty="0" smtClean="0">
                <a:solidFill>
                  <a:schemeClr val="tx1"/>
                </a:solidFill>
              </a:rPr>
              <a:t>first(</a:t>
            </a:r>
            <a:r>
              <a:rPr lang="en-US" sz="2400" dirty="0" err="1" smtClean="0">
                <a:solidFill>
                  <a:schemeClr val="tx1"/>
                </a:solidFill>
              </a:rPr>
              <a:t>termList</a:t>
            </a:r>
            <a:r>
              <a:rPr lang="en-US" sz="2400" dirty="0" smtClean="0">
                <a:solidFill>
                  <a:schemeClr val="tx1"/>
                </a:solidFill>
              </a:rPr>
              <a:t>) = { </a:t>
            </a:r>
            <a:r>
              <a:rPr lang="en-US" sz="2400" b="1" dirty="0" smtClean="0">
                <a:solidFill>
                  <a:schemeClr val="tx1"/>
                </a:solidFill>
              </a:rPr>
              <a:t>+</a:t>
            </a:r>
            <a:r>
              <a:rPr lang="en-US" sz="2400" dirty="0" smtClean="0">
                <a:solidFill>
                  <a:schemeClr val="tx1"/>
                </a:solidFill>
              </a:rPr>
              <a:t> , </a:t>
            </a:r>
            <a:r>
              <a:rPr lang="en-US" sz="2400" b="1" dirty="0" smtClean="0">
                <a:solidFill>
                  <a:schemeClr val="tx1"/>
                </a:solidFill>
              </a:rPr>
              <a:t>-</a:t>
            </a:r>
            <a:r>
              <a:rPr lang="en-US" sz="2400" dirty="0" smtClean="0">
                <a:solidFill>
                  <a:schemeClr val="tx1"/>
                </a:solidFill>
              </a:rPr>
              <a:t> } </a:t>
            </a:r>
          </a:p>
          <a:p>
            <a:pPr marL="0" indent="0">
              <a:buNone/>
            </a:pPr>
            <a:r>
              <a:rPr lang="en-US" sz="2400" dirty="0" smtClean="0">
                <a:solidFill>
                  <a:schemeClr val="tx1"/>
                </a:solidFill>
              </a:rPr>
              <a:t>first(</a:t>
            </a:r>
            <a:r>
              <a:rPr lang="en-US" sz="2400" dirty="0" err="1" smtClean="0">
                <a:solidFill>
                  <a:schemeClr val="tx1"/>
                </a:solidFill>
              </a:rPr>
              <a:t>expr</a:t>
            </a:r>
            <a:r>
              <a:rPr lang="en-US" sz="2400" dirty="0" smtClean="0">
                <a:solidFill>
                  <a:schemeClr val="tx1"/>
                </a:solidFill>
              </a:rPr>
              <a:t>) = first(term) = </a:t>
            </a:r>
            <a:r>
              <a:rPr lang="en-US" sz="2400" dirty="0">
                <a:solidFill>
                  <a:schemeClr val="tx1"/>
                </a:solidFill>
              </a:rPr>
              <a:t>{</a:t>
            </a:r>
            <a:r>
              <a:rPr lang="en-US" sz="2400" b="1" dirty="0" err="1">
                <a:solidFill>
                  <a:schemeClr val="tx1"/>
                </a:solidFill>
              </a:rPr>
              <a:t>ident</a:t>
            </a:r>
            <a:r>
              <a:rPr lang="en-US" sz="2400" dirty="0">
                <a:solidFill>
                  <a:schemeClr val="tx1"/>
                </a:solidFill>
              </a:rPr>
              <a:t>, </a:t>
            </a:r>
            <a:r>
              <a:rPr lang="en-US" sz="2400" b="1" dirty="0">
                <a:solidFill>
                  <a:srgbClr val="000000"/>
                </a:solidFill>
              </a:rPr>
              <a:t>( </a:t>
            </a:r>
            <a:r>
              <a:rPr lang="en-US" sz="2400" dirty="0" smtClean="0">
                <a:solidFill>
                  <a:schemeClr val="tx1"/>
                </a:solidFill>
              </a:rPr>
              <a:t>}</a:t>
            </a:r>
          </a:p>
        </p:txBody>
      </p:sp>
    </p:spTree>
    <p:extLst>
      <p:ext uri="{BB962C8B-B14F-4D97-AF65-F5344CB8AC3E}">
        <p14:creationId xmlns:p14="http://schemas.microsoft.com/office/powerpoint/2010/main" val="1112366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for </a:t>
            </a:r>
            <a:r>
              <a:rPr lang="en-US" b="1" dirty="0" smtClean="0"/>
              <a:t>first</a:t>
            </a:r>
            <a:endParaRPr lang="en-US" b="1" dirty="0"/>
          </a:p>
        </p:txBody>
      </p:sp>
      <p:sp>
        <p:nvSpPr>
          <p:cNvPr id="3" name="Content Placeholder 2"/>
          <p:cNvSpPr>
            <a:spLocks noGrp="1"/>
          </p:cNvSpPr>
          <p:nvPr>
            <p:ph idx="1"/>
          </p:nvPr>
        </p:nvSpPr>
        <p:spPr>
          <a:xfrm>
            <a:off x="457200" y="1463308"/>
            <a:ext cx="8229600" cy="4655172"/>
          </a:xfrm>
        </p:spPr>
        <p:txBody>
          <a:bodyPr/>
          <a:lstStyle/>
          <a:p>
            <a:pPr marL="0" indent="0">
              <a:buNone/>
            </a:pPr>
            <a:r>
              <a:rPr lang="en-US" dirty="0" smtClean="0"/>
              <a:t>Given an arbitrary context-free grammar with a set of rules of the form X ::= Y</a:t>
            </a:r>
            <a:r>
              <a:rPr lang="en-US" baseline="-25000" dirty="0" smtClean="0"/>
              <a:t>1 </a:t>
            </a:r>
            <a:r>
              <a:rPr lang="en-US" dirty="0" smtClean="0"/>
              <a:t>... </a:t>
            </a:r>
            <a:r>
              <a:rPr lang="en-US" dirty="0" err="1" smtClean="0"/>
              <a:t>Y</a:t>
            </a:r>
            <a:r>
              <a:rPr lang="en-US" baseline="-25000" dirty="0" err="1" smtClean="0"/>
              <a:t>n</a:t>
            </a:r>
            <a:r>
              <a:rPr lang="en-US" baseline="-25000" dirty="0" smtClean="0"/>
              <a:t> </a:t>
            </a:r>
            <a:r>
              <a:rPr lang="en-US" dirty="0"/>
              <a:t> </a:t>
            </a:r>
            <a:r>
              <a:rPr lang="en-US" dirty="0" smtClean="0"/>
              <a:t>compute first for each right-hand side and for each symbol.</a:t>
            </a:r>
          </a:p>
          <a:p>
            <a:pPr marL="0" indent="0">
              <a:buNone/>
            </a:pPr>
            <a:r>
              <a:rPr lang="en-US" dirty="0" smtClean="0"/>
              <a:t>How to handle</a:t>
            </a:r>
          </a:p>
          <a:p>
            <a:r>
              <a:rPr lang="en-US" dirty="0" smtClean="0"/>
              <a:t>alternatives for one non-terminal</a:t>
            </a:r>
          </a:p>
          <a:p>
            <a:r>
              <a:rPr lang="en-US" dirty="0" smtClean="0"/>
              <a:t>sequences of symbols</a:t>
            </a:r>
          </a:p>
          <a:p>
            <a:r>
              <a:rPr lang="en-US" dirty="0" err="1"/>
              <a:t>nullable</a:t>
            </a:r>
            <a:r>
              <a:rPr lang="en-US" dirty="0"/>
              <a:t> </a:t>
            </a:r>
            <a:r>
              <a:rPr lang="en-US" dirty="0" smtClean="0"/>
              <a:t>non-terminals</a:t>
            </a:r>
          </a:p>
          <a:p>
            <a:r>
              <a:rPr lang="en-US" dirty="0" smtClean="0"/>
              <a:t>recursion</a:t>
            </a:r>
          </a:p>
        </p:txBody>
      </p:sp>
    </p:spTree>
    <p:extLst>
      <p:ext uri="{BB962C8B-B14F-4D97-AF65-F5344CB8AC3E}">
        <p14:creationId xmlns:p14="http://schemas.microsoft.com/office/powerpoint/2010/main" val="3971319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with Multiple Alternatives</a:t>
            </a:r>
            <a:endParaRPr lang="en-US" dirty="0"/>
          </a:p>
        </p:txBody>
      </p:sp>
      <p:sp>
        <p:nvSpPr>
          <p:cNvPr id="5" name="Content Placeholder 2"/>
          <p:cNvSpPr txBox="1">
            <a:spLocks/>
          </p:cNvSpPr>
          <p:nvPr/>
        </p:nvSpPr>
        <p:spPr bwMode="auto">
          <a:xfrm>
            <a:off x="939758" y="1766945"/>
            <a:ext cx="2003227" cy="13224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rgbClr val="008000"/>
                </a:solidFill>
              </a:rPr>
              <a:t>A ::=  B</a:t>
            </a:r>
            <a:r>
              <a:rPr lang="en-US" sz="2400" baseline="-25000" dirty="0" smtClean="0">
                <a:solidFill>
                  <a:srgbClr val="008000"/>
                </a:solidFill>
              </a:rPr>
              <a:t>1 </a:t>
            </a:r>
            <a:r>
              <a:rPr lang="en-US" sz="2400" dirty="0">
                <a:solidFill>
                  <a:srgbClr val="008000"/>
                </a:solidFill>
              </a:rPr>
              <a:t>... </a:t>
            </a:r>
            <a:r>
              <a:rPr lang="en-US" sz="2400" dirty="0" err="1">
                <a:solidFill>
                  <a:srgbClr val="008000"/>
                </a:solidFill>
              </a:rPr>
              <a:t>B</a:t>
            </a:r>
            <a:r>
              <a:rPr lang="en-US" sz="2400" baseline="-25000" dirty="0" err="1">
                <a:solidFill>
                  <a:srgbClr val="008000"/>
                </a:solidFill>
              </a:rPr>
              <a:t>p</a:t>
            </a:r>
            <a:r>
              <a:rPr lang="en-US" sz="2400" dirty="0">
                <a:solidFill>
                  <a:srgbClr val="008000"/>
                </a:solidFill>
              </a:rPr>
              <a:t/>
            </a:r>
            <a:br>
              <a:rPr lang="en-US" sz="2400" dirty="0">
                <a:solidFill>
                  <a:srgbClr val="008000"/>
                </a:solidFill>
              </a:rPr>
            </a:br>
            <a:r>
              <a:rPr lang="en-US" sz="2400" dirty="0">
                <a:solidFill>
                  <a:srgbClr val="008000"/>
                </a:solidFill>
              </a:rPr>
              <a:t>       </a:t>
            </a:r>
            <a:r>
              <a:rPr lang="en-US" sz="2400" dirty="0" smtClean="0">
                <a:solidFill>
                  <a:srgbClr val="008000"/>
                </a:solidFill>
              </a:rPr>
              <a:t>| C</a:t>
            </a:r>
            <a:r>
              <a:rPr lang="en-US" sz="2400" baseline="-25000" dirty="0" smtClean="0">
                <a:solidFill>
                  <a:srgbClr val="008000"/>
                </a:solidFill>
              </a:rPr>
              <a:t>1 </a:t>
            </a:r>
            <a:r>
              <a:rPr lang="en-US" sz="2400" dirty="0">
                <a:solidFill>
                  <a:srgbClr val="008000"/>
                </a:solidFill>
              </a:rPr>
              <a:t>... </a:t>
            </a:r>
            <a:r>
              <a:rPr lang="en-US" sz="2400" dirty="0" err="1" smtClean="0">
                <a:solidFill>
                  <a:srgbClr val="008000"/>
                </a:solidFill>
              </a:rPr>
              <a:t>C</a:t>
            </a:r>
            <a:r>
              <a:rPr lang="en-US" sz="2400" baseline="-25000" dirty="0" err="1" smtClean="0">
                <a:solidFill>
                  <a:srgbClr val="008000"/>
                </a:solidFill>
              </a:rPr>
              <a:t>q</a:t>
            </a:r>
            <a:r>
              <a:rPr lang="en-US" sz="2400" baseline="-25000" dirty="0" smtClean="0">
                <a:solidFill>
                  <a:srgbClr val="008000"/>
                </a:solidFill>
              </a:rPr>
              <a:t/>
            </a:r>
            <a:br>
              <a:rPr lang="en-US" sz="2400" baseline="-25000" dirty="0" smtClean="0">
                <a:solidFill>
                  <a:srgbClr val="008000"/>
                </a:solidFill>
              </a:rPr>
            </a:br>
            <a:r>
              <a:rPr lang="en-US" sz="2400" dirty="0">
                <a:solidFill>
                  <a:srgbClr val="008000"/>
                </a:solidFill>
              </a:rPr>
              <a:t> </a:t>
            </a:r>
            <a:r>
              <a:rPr lang="en-US" sz="2400" dirty="0" smtClean="0">
                <a:solidFill>
                  <a:srgbClr val="008000"/>
                </a:solidFill>
              </a:rPr>
              <a:t>      | D</a:t>
            </a:r>
            <a:r>
              <a:rPr lang="en-US" sz="2400" baseline="-25000" dirty="0" smtClean="0">
                <a:solidFill>
                  <a:srgbClr val="008000"/>
                </a:solidFill>
              </a:rPr>
              <a:t>1 </a:t>
            </a:r>
            <a:r>
              <a:rPr lang="en-US" sz="2400" dirty="0" smtClean="0">
                <a:solidFill>
                  <a:srgbClr val="008000"/>
                </a:solidFill>
              </a:rPr>
              <a:t>... </a:t>
            </a:r>
            <a:r>
              <a:rPr lang="en-US" sz="2400" dirty="0" err="1" smtClean="0">
                <a:solidFill>
                  <a:srgbClr val="008000"/>
                </a:solidFill>
              </a:rPr>
              <a:t>D</a:t>
            </a:r>
            <a:r>
              <a:rPr lang="en-US" sz="2400" baseline="-25000" dirty="0" err="1" smtClean="0">
                <a:solidFill>
                  <a:srgbClr val="008000"/>
                </a:solidFill>
              </a:rPr>
              <a:t>r</a:t>
            </a:r>
            <a:endParaRPr lang="en-US" sz="2400" b="1" dirty="0" smtClean="0">
              <a:solidFill>
                <a:schemeClr val="tx1"/>
              </a:solidFill>
            </a:endParaRPr>
          </a:p>
        </p:txBody>
      </p:sp>
      <p:sp>
        <p:nvSpPr>
          <p:cNvPr id="6" name="Right Arrow 5"/>
          <p:cNvSpPr/>
          <p:nvPr/>
        </p:nvSpPr>
        <p:spPr bwMode="auto">
          <a:xfrm>
            <a:off x="3311818" y="2205318"/>
            <a:ext cx="737667" cy="445674"/>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Content Placeholder 2"/>
          <p:cNvSpPr txBox="1">
            <a:spLocks/>
          </p:cNvSpPr>
          <p:nvPr/>
        </p:nvSpPr>
        <p:spPr bwMode="auto">
          <a:xfrm>
            <a:off x="4403977" y="1766945"/>
            <a:ext cx="4271297" cy="13224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rgbClr val="008000"/>
                </a:solidFill>
              </a:rPr>
              <a:t>first(A) =  first(B</a:t>
            </a:r>
            <a:r>
              <a:rPr lang="en-US" sz="2400" baseline="-25000" dirty="0" smtClean="0">
                <a:solidFill>
                  <a:srgbClr val="008000"/>
                </a:solidFill>
              </a:rPr>
              <a:t>1</a:t>
            </a:r>
            <a:r>
              <a:rPr lang="en-US" sz="2400" dirty="0" smtClean="0">
                <a:solidFill>
                  <a:srgbClr val="008000"/>
                </a:solidFill>
              </a:rPr>
              <a:t>... </a:t>
            </a:r>
            <a:r>
              <a:rPr lang="en-US" sz="2400" dirty="0" err="1" smtClean="0">
                <a:solidFill>
                  <a:srgbClr val="008000"/>
                </a:solidFill>
              </a:rPr>
              <a:t>B</a:t>
            </a:r>
            <a:r>
              <a:rPr lang="en-US" sz="2400" baseline="-25000" dirty="0" err="1" smtClean="0">
                <a:solidFill>
                  <a:srgbClr val="008000"/>
                </a:solidFill>
              </a:rPr>
              <a:t>p</a:t>
            </a:r>
            <a:r>
              <a:rPr lang="en-US" sz="2400" dirty="0">
                <a:solidFill>
                  <a:srgbClr val="008000"/>
                </a:solidFill>
              </a:rPr>
              <a:t>)</a:t>
            </a:r>
            <a:br>
              <a:rPr lang="en-US" sz="2400" dirty="0">
                <a:solidFill>
                  <a:srgbClr val="008000"/>
                </a:solidFill>
              </a:rPr>
            </a:br>
            <a:r>
              <a:rPr lang="en-US" sz="2400" dirty="0">
                <a:solidFill>
                  <a:srgbClr val="008000"/>
                </a:solidFill>
              </a:rPr>
              <a:t>       </a:t>
            </a:r>
            <a:r>
              <a:rPr lang="en-US" sz="2400" dirty="0" smtClean="0">
                <a:solidFill>
                  <a:srgbClr val="008000"/>
                </a:solidFill>
              </a:rPr>
              <a:t>      U first(C</a:t>
            </a:r>
            <a:r>
              <a:rPr lang="en-US" sz="2400" baseline="-25000" dirty="0" smtClean="0">
                <a:solidFill>
                  <a:srgbClr val="008000"/>
                </a:solidFill>
              </a:rPr>
              <a:t>1 </a:t>
            </a:r>
            <a:r>
              <a:rPr lang="en-US" sz="2400" dirty="0">
                <a:solidFill>
                  <a:srgbClr val="008000"/>
                </a:solidFill>
              </a:rPr>
              <a:t>... </a:t>
            </a:r>
            <a:r>
              <a:rPr lang="en-US" sz="2400" dirty="0" err="1" smtClean="0">
                <a:solidFill>
                  <a:srgbClr val="008000"/>
                </a:solidFill>
              </a:rPr>
              <a:t>C</a:t>
            </a:r>
            <a:r>
              <a:rPr lang="en-US" sz="2400" baseline="-25000" dirty="0" err="1" smtClean="0">
                <a:solidFill>
                  <a:srgbClr val="008000"/>
                </a:solidFill>
              </a:rPr>
              <a:t>q</a:t>
            </a:r>
            <a:r>
              <a:rPr lang="en-US" sz="2400" dirty="0">
                <a:solidFill>
                  <a:srgbClr val="008000"/>
                </a:solidFill>
              </a:rPr>
              <a:t>)</a:t>
            </a:r>
            <a:r>
              <a:rPr lang="en-US" sz="2400" baseline="-25000" dirty="0" smtClean="0">
                <a:solidFill>
                  <a:srgbClr val="008000"/>
                </a:solidFill>
              </a:rPr>
              <a:t/>
            </a:r>
            <a:br>
              <a:rPr lang="en-US" sz="2400" baseline="-25000" dirty="0" smtClean="0">
                <a:solidFill>
                  <a:srgbClr val="008000"/>
                </a:solidFill>
              </a:rPr>
            </a:br>
            <a:r>
              <a:rPr lang="en-US" sz="2400" dirty="0">
                <a:solidFill>
                  <a:srgbClr val="008000"/>
                </a:solidFill>
              </a:rPr>
              <a:t> </a:t>
            </a:r>
            <a:r>
              <a:rPr lang="en-US" sz="2400" dirty="0" smtClean="0">
                <a:solidFill>
                  <a:srgbClr val="008000"/>
                </a:solidFill>
              </a:rPr>
              <a:t>            U first(D</a:t>
            </a:r>
            <a:r>
              <a:rPr lang="en-US" sz="2400" baseline="-25000" dirty="0" smtClean="0">
                <a:solidFill>
                  <a:srgbClr val="008000"/>
                </a:solidFill>
              </a:rPr>
              <a:t>1 </a:t>
            </a:r>
            <a:r>
              <a:rPr lang="en-US" sz="2400" dirty="0" smtClean="0">
                <a:solidFill>
                  <a:srgbClr val="008000"/>
                </a:solidFill>
              </a:rPr>
              <a:t>... </a:t>
            </a:r>
            <a:r>
              <a:rPr lang="en-US" sz="2400" dirty="0" err="1" smtClean="0">
                <a:solidFill>
                  <a:srgbClr val="008000"/>
                </a:solidFill>
              </a:rPr>
              <a:t>D</a:t>
            </a:r>
            <a:r>
              <a:rPr lang="en-US" sz="2400" baseline="-25000" dirty="0" err="1" smtClean="0">
                <a:solidFill>
                  <a:srgbClr val="008000"/>
                </a:solidFill>
              </a:rPr>
              <a:t>r</a:t>
            </a:r>
            <a:r>
              <a:rPr lang="en-US" sz="2400" dirty="0" smtClean="0">
                <a:solidFill>
                  <a:srgbClr val="008000"/>
                </a:solidFill>
              </a:rPr>
              <a:t>)</a:t>
            </a:r>
            <a:endParaRPr lang="en-US" sz="2400" b="1" dirty="0" smtClean="0">
              <a:solidFill>
                <a:schemeClr val="tx1"/>
              </a:solidFill>
            </a:endParaRPr>
          </a:p>
        </p:txBody>
      </p:sp>
      <p:sp>
        <p:nvSpPr>
          <p:cNvPr id="8" name="Title 1"/>
          <p:cNvSpPr txBox="1">
            <a:spLocks/>
          </p:cNvSpPr>
          <p:nvPr/>
        </p:nvSpPr>
        <p:spPr bwMode="auto">
          <a:xfrm>
            <a:off x="509707" y="311244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rgbClr val="0070C0"/>
                </a:solidFill>
                <a:latin typeface="Calibri" pitchFamily="34" charset="0"/>
                <a:ea typeface="+mj-ea"/>
                <a:cs typeface="Calibri" pitchFamily="34" charset="0"/>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a:lstStyle>
          <a:p>
            <a:r>
              <a:rPr lang="en-US" dirty="0" smtClean="0"/>
              <a:t>Sequences</a:t>
            </a:r>
            <a:endParaRPr lang="en-US" dirty="0"/>
          </a:p>
        </p:txBody>
      </p:sp>
      <p:sp>
        <p:nvSpPr>
          <p:cNvPr id="9" name="Content Placeholder 2"/>
          <p:cNvSpPr txBox="1">
            <a:spLocks/>
          </p:cNvSpPr>
          <p:nvPr/>
        </p:nvSpPr>
        <p:spPr bwMode="auto">
          <a:xfrm>
            <a:off x="425183" y="4162337"/>
            <a:ext cx="2971160" cy="50955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rgbClr val="008000"/>
                </a:solidFill>
              </a:rPr>
              <a:t>first(B</a:t>
            </a:r>
            <a:r>
              <a:rPr lang="en-US" sz="2400" baseline="-25000" dirty="0" smtClean="0">
                <a:solidFill>
                  <a:srgbClr val="008000"/>
                </a:solidFill>
              </a:rPr>
              <a:t>1</a:t>
            </a:r>
            <a:r>
              <a:rPr lang="en-US" sz="2400" dirty="0" smtClean="0">
                <a:solidFill>
                  <a:srgbClr val="008000"/>
                </a:solidFill>
              </a:rPr>
              <a:t>... </a:t>
            </a:r>
            <a:r>
              <a:rPr lang="en-US" sz="2400" dirty="0" err="1" smtClean="0">
                <a:solidFill>
                  <a:srgbClr val="008000"/>
                </a:solidFill>
              </a:rPr>
              <a:t>B</a:t>
            </a:r>
            <a:r>
              <a:rPr lang="en-US" sz="2400" baseline="-25000" dirty="0" err="1" smtClean="0">
                <a:solidFill>
                  <a:srgbClr val="008000"/>
                </a:solidFill>
              </a:rPr>
              <a:t>p</a:t>
            </a:r>
            <a:r>
              <a:rPr lang="en-US" sz="2400" dirty="0" smtClean="0">
                <a:solidFill>
                  <a:srgbClr val="008000"/>
                </a:solidFill>
              </a:rPr>
              <a:t>) = first(B</a:t>
            </a:r>
            <a:r>
              <a:rPr lang="en-US" sz="2400" baseline="-25000" dirty="0" smtClean="0">
                <a:solidFill>
                  <a:srgbClr val="008000"/>
                </a:solidFill>
              </a:rPr>
              <a:t>1</a:t>
            </a:r>
            <a:r>
              <a:rPr lang="en-US" sz="2400" dirty="0" smtClean="0">
                <a:solidFill>
                  <a:srgbClr val="008000"/>
                </a:solidFill>
              </a:rPr>
              <a:t>) </a:t>
            </a:r>
            <a:endParaRPr lang="en-US" sz="2400" b="1" dirty="0" smtClean="0">
              <a:solidFill>
                <a:schemeClr val="tx1"/>
              </a:solidFill>
            </a:endParaRPr>
          </a:p>
        </p:txBody>
      </p:sp>
      <p:sp>
        <p:nvSpPr>
          <p:cNvPr id="10" name="Content Placeholder 2"/>
          <p:cNvSpPr txBox="1">
            <a:spLocks/>
          </p:cNvSpPr>
          <p:nvPr/>
        </p:nvSpPr>
        <p:spPr bwMode="auto">
          <a:xfrm>
            <a:off x="3804877" y="4162337"/>
            <a:ext cx="2971160" cy="50955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chemeClr val="tx1"/>
                </a:solidFill>
              </a:rPr>
              <a:t>if not </a:t>
            </a:r>
            <a:r>
              <a:rPr lang="en-US" sz="2400" dirty="0" err="1" smtClean="0">
                <a:solidFill>
                  <a:schemeClr val="tx1"/>
                </a:solidFill>
              </a:rPr>
              <a:t>nullable</a:t>
            </a:r>
            <a:r>
              <a:rPr lang="en-US" sz="2400" dirty="0" smtClean="0">
                <a:solidFill>
                  <a:schemeClr val="tx1"/>
                </a:solidFill>
              </a:rPr>
              <a:t>(B</a:t>
            </a:r>
            <a:r>
              <a:rPr lang="en-US" sz="2400" baseline="-25000" dirty="0" smtClean="0">
                <a:solidFill>
                  <a:schemeClr val="tx1"/>
                </a:solidFill>
              </a:rPr>
              <a:t>1</a:t>
            </a:r>
            <a:r>
              <a:rPr lang="en-US" sz="2400" dirty="0" smtClean="0">
                <a:solidFill>
                  <a:schemeClr val="tx1"/>
                </a:solidFill>
              </a:rPr>
              <a:t>)</a:t>
            </a:r>
            <a:endParaRPr lang="en-US" sz="2400" b="1" dirty="0" smtClean="0">
              <a:solidFill>
                <a:schemeClr val="tx1"/>
              </a:solidFill>
            </a:endParaRPr>
          </a:p>
        </p:txBody>
      </p:sp>
      <p:sp>
        <p:nvSpPr>
          <p:cNvPr id="11" name="Content Placeholder 2"/>
          <p:cNvSpPr txBox="1">
            <a:spLocks/>
          </p:cNvSpPr>
          <p:nvPr/>
        </p:nvSpPr>
        <p:spPr bwMode="auto">
          <a:xfrm>
            <a:off x="425182" y="4952512"/>
            <a:ext cx="4761541" cy="50955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rgbClr val="008000"/>
                </a:solidFill>
              </a:rPr>
              <a:t>first(B</a:t>
            </a:r>
            <a:r>
              <a:rPr lang="en-US" sz="2400" baseline="-25000" dirty="0" smtClean="0">
                <a:solidFill>
                  <a:srgbClr val="008000"/>
                </a:solidFill>
              </a:rPr>
              <a:t>1</a:t>
            </a:r>
            <a:r>
              <a:rPr lang="en-US" sz="2400" dirty="0" smtClean="0">
                <a:solidFill>
                  <a:srgbClr val="008000"/>
                </a:solidFill>
              </a:rPr>
              <a:t>... </a:t>
            </a:r>
            <a:r>
              <a:rPr lang="en-US" sz="2400" dirty="0" err="1" smtClean="0">
                <a:solidFill>
                  <a:srgbClr val="008000"/>
                </a:solidFill>
              </a:rPr>
              <a:t>B</a:t>
            </a:r>
            <a:r>
              <a:rPr lang="en-US" sz="2400" baseline="-25000" dirty="0" err="1" smtClean="0">
                <a:solidFill>
                  <a:srgbClr val="008000"/>
                </a:solidFill>
              </a:rPr>
              <a:t>p</a:t>
            </a:r>
            <a:r>
              <a:rPr lang="en-US" sz="2400" dirty="0" smtClean="0">
                <a:solidFill>
                  <a:srgbClr val="008000"/>
                </a:solidFill>
              </a:rPr>
              <a:t>) = first(B</a:t>
            </a:r>
            <a:r>
              <a:rPr lang="en-US" sz="2400" baseline="-25000" dirty="0" smtClean="0">
                <a:solidFill>
                  <a:srgbClr val="008000"/>
                </a:solidFill>
              </a:rPr>
              <a:t>1</a:t>
            </a:r>
            <a:r>
              <a:rPr lang="en-US" sz="2400" dirty="0" smtClean="0">
                <a:solidFill>
                  <a:srgbClr val="008000"/>
                </a:solidFill>
              </a:rPr>
              <a:t>) U ... U first(</a:t>
            </a:r>
            <a:r>
              <a:rPr lang="en-US" sz="2400" dirty="0" err="1" smtClean="0">
                <a:solidFill>
                  <a:srgbClr val="008000"/>
                </a:solidFill>
              </a:rPr>
              <a:t>B</a:t>
            </a:r>
            <a:r>
              <a:rPr lang="en-US" sz="2400" baseline="-25000" dirty="0" err="1" smtClean="0">
                <a:solidFill>
                  <a:srgbClr val="008000"/>
                </a:solidFill>
              </a:rPr>
              <a:t>k</a:t>
            </a:r>
            <a:r>
              <a:rPr lang="en-US" sz="2400" dirty="0" smtClean="0">
                <a:solidFill>
                  <a:srgbClr val="008000"/>
                </a:solidFill>
              </a:rPr>
              <a:t>)</a:t>
            </a:r>
            <a:endParaRPr lang="en-US" sz="2400" b="1" dirty="0" smtClean="0">
              <a:solidFill>
                <a:schemeClr val="tx1"/>
              </a:solidFill>
            </a:endParaRPr>
          </a:p>
        </p:txBody>
      </p:sp>
      <p:sp>
        <p:nvSpPr>
          <p:cNvPr id="12" name="Content Placeholder 2"/>
          <p:cNvSpPr txBox="1">
            <a:spLocks/>
          </p:cNvSpPr>
          <p:nvPr/>
        </p:nvSpPr>
        <p:spPr bwMode="auto">
          <a:xfrm>
            <a:off x="1320372" y="5651759"/>
            <a:ext cx="5164952" cy="50955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smtClean="0">
                <a:solidFill>
                  <a:schemeClr val="tx1"/>
                </a:solidFill>
              </a:rPr>
              <a:t>if </a:t>
            </a:r>
            <a:r>
              <a:rPr lang="en-US" sz="2400" dirty="0" err="1" smtClean="0">
                <a:solidFill>
                  <a:schemeClr val="tx1"/>
                </a:solidFill>
              </a:rPr>
              <a:t>nullable</a:t>
            </a:r>
            <a:r>
              <a:rPr lang="en-US" sz="2400" dirty="0" smtClean="0">
                <a:solidFill>
                  <a:schemeClr val="tx1"/>
                </a:solidFill>
              </a:rPr>
              <a:t>(B</a:t>
            </a:r>
            <a:r>
              <a:rPr lang="en-US" sz="2400" baseline="-25000" dirty="0" smtClean="0">
                <a:solidFill>
                  <a:schemeClr val="tx1"/>
                </a:solidFill>
              </a:rPr>
              <a:t>1</a:t>
            </a:r>
            <a:r>
              <a:rPr lang="en-US" sz="2400" dirty="0" smtClean="0">
                <a:solidFill>
                  <a:schemeClr val="tx1"/>
                </a:solidFill>
              </a:rPr>
              <a:t>), ..., </a:t>
            </a:r>
            <a:r>
              <a:rPr lang="en-US" sz="2400" dirty="0" err="1" smtClean="0">
                <a:solidFill>
                  <a:schemeClr val="tx1"/>
                </a:solidFill>
              </a:rPr>
              <a:t>nullable</a:t>
            </a:r>
            <a:r>
              <a:rPr lang="en-US" sz="2400" dirty="0" smtClean="0">
                <a:solidFill>
                  <a:schemeClr val="tx1"/>
                </a:solidFill>
              </a:rPr>
              <a:t>(B</a:t>
            </a:r>
            <a:r>
              <a:rPr lang="en-US" sz="2400" baseline="-25000" dirty="0" smtClean="0">
                <a:solidFill>
                  <a:schemeClr val="tx1"/>
                </a:solidFill>
              </a:rPr>
              <a:t>k-1</a:t>
            </a:r>
            <a:r>
              <a:rPr lang="en-US" sz="2400" dirty="0" smtClean="0">
                <a:solidFill>
                  <a:schemeClr val="tx1"/>
                </a:solidFill>
              </a:rPr>
              <a:t>) and</a:t>
            </a:r>
          </a:p>
          <a:p>
            <a:pPr marL="0" indent="0">
              <a:buNone/>
            </a:pPr>
            <a:r>
              <a:rPr lang="en-US" sz="2400" dirty="0" smtClean="0">
                <a:solidFill>
                  <a:schemeClr val="tx1"/>
                </a:solidFill>
              </a:rPr>
              <a:t>	not </a:t>
            </a:r>
            <a:r>
              <a:rPr lang="en-US" sz="2400" dirty="0" err="1" smtClean="0">
                <a:solidFill>
                  <a:schemeClr val="tx1"/>
                </a:solidFill>
              </a:rPr>
              <a:t>nullable</a:t>
            </a:r>
            <a:r>
              <a:rPr lang="en-US" sz="2400" dirty="0" smtClean="0">
                <a:solidFill>
                  <a:schemeClr val="tx1"/>
                </a:solidFill>
              </a:rPr>
              <a:t>(</a:t>
            </a:r>
            <a:r>
              <a:rPr lang="en-US" sz="2400" dirty="0" err="1" smtClean="0">
                <a:solidFill>
                  <a:schemeClr val="tx1"/>
                </a:solidFill>
              </a:rPr>
              <a:t>B</a:t>
            </a:r>
            <a:r>
              <a:rPr lang="en-US" sz="2400" baseline="-25000" dirty="0" err="1" smtClean="0">
                <a:solidFill>
                  <a:schemeClr val="tx1"/>
                </a:solidFill>
              </a:rPr>
              <a:t>k</a:t>
            </a:r>
            <a:r>
              <a:rPr lang="en-US" sz="2400" dirty="0" smtClean="0">
                <a:solidFill>
                  <a:schemeClr val="tx1"/>
                </a:solidFill>
              </a:rPr>
              <a:t>) or k=p</a:t>
            </a:r>
            <a:endParaRPr lang="en-US" sz="2400" b="1" dirty="0" smtClean="0">
              <a:solidFill>
                <a:schemeClr val="tx1"/>
              </a:solidFill>
            </a:endParaRPr>
          </a:p>
        </p:txBody>
      </p:sp>
    </p:spTree>
    <p:extLst>
      <p:ext uri="{BB962C8B-B14F-4D97-AF65-F5344CB8AC3E}">
        <p14:creationId xmlns:p14="http://schemas.microsoft.com/office/powerpoint/2010/main" val="4203688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Abstracting into Constraints</a:t>
            </a:r>
            <a:endParaRPr lang="en-US" dirty="0"/>
          </a:p>
        </p:txBody>
      </p:sp>
      <p:sp>
        <p:nvSpPr>
          <p:cNvPr id="4" name="Content Placeholder 2"/>
          <p:cNvSpPr txBox="1">
            <a:spLocks/>
          </p:cNvSpPr>
          <p:nvPr/>
        </p:nvSpPr>
        <p:spPr bwMode="auto">
          <a:xfrm>
            <a:off x="125250" y="1635931"/>
            <a:ext cx="4062548" cy="384278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err="1" smtClean="0">
                <a:solidFill>
                  <a:srgbClr val="008000"/>
                </a:solidFill>
              </a:rPr>
              <a:t>expr</a:t>
            </a:r>
            <a:r>
              <a:rPr lang="en-US" sz="2400" dirty="0" smtClean="0">
                <a:solidFill>
                  <a:srgbClr val="000000"/>
                </a:solidFill>
              </a:rPr>
              <a:t> ::= </a:t>
            </a:r>
            <a:r>
              <a:rPr lang="en-US" sz="2400" dirty="0" smtClean="0">
                <a:solidFill>
                  <a:srgbClr val="008000"/>
                </a:solidFill>
              </a:rPr>
              <a:t>term </a:t>
            </a:r>
            <a:r>
              <a:rPr lang="en-US" sz="2400" dirty="0" err="1" smtClean="0">
                <a:solidFill>
                  <a:srgbClr val="008000"/>
                </a:solidFill>
              </a:rPr>
              <a:t>termList</a:t>
            </a:r>
            <a:r>
              <a:rPr lang="en-US" sz="2400" dirty="0" smtClean="0">
                <a:solidFill>
                  <a:srgbClr val="008000"/>
                </a:solidFill>
              </a:rPr>
              <a:t/>
            </a:r>
            <a:br>
              <a:rPr lang="en-US" sz="2400" dirty="0" smtClean="0">
                <a:solidFill>
                  <a:srgbClr val="008000"/>
                </a:solidFill>
              </a:rPr>
            </a:br>
            <a:r>
              <a:rPr lang="en-US" sz="2400" dirty="0" err="1" smtClean="0">
                <a:solidFill>
                  <a:srgbClr val="008000"/>
                </a:solidFill>
              </a:rPr>
              <a:t>termList</a:t>
            </a:r>
            <a:r>
              <a:rPr lang="en-US" sz="2400" dirty="0" smtClean="0">
                <a:solidFill>
                  <a:srgbClr val="008000"/>
                </a:solidFill>
              </a:rPr>
              <a:t> ::= </a:t>
            </a:r>
            <a:r>
              <a:rPr lang="en-US" sz="2400" b="1" dirty="0" smtClean="0">
                <a:solidFill>
                  <a:srgbClr val="000000"/>
                </a:solidFill>
              </a:rPr>
              <a:t>+</a:t>
            </a:r>
            <a:r>
              <a:rPr lang="en-US" sz="2400" dirty="0" smtClean="0">
                <a:solidFill>
                  <a:srgbClr val="000000"/>
                </a:solidFill>
              </a:rPr>
              <a:t> </a:t>
            </a:r>
            <a:r>
              <a:rPr lang="en-US" sz="2400" dirty="0" smtClean="0">
                <a:solidFill>
                  <a:srgbClr val="008000"/>
                </a:solidFill>
              </a:rPr>
              <a:t>term </a:t>
            </a:r>
            <a:r>
              <a:rPr lang="en-US" sz="2400" dirty="0" err="1" smtClean="0">
                <a:solidFill>
                  <a:srgbClr val="008000"/>
                </a:solidFill>
              </a:rPr>
              <a:t>termList</a:t>
            </a:r>
            <a:r>
              <a:rPr lang="en-US" sz="2400" dirty="0" smtClean="0">
                <a:solidFill>
                  <a:srgbClr val="008000"/>
                </a:solidFill>
              </a:rPr>
              <a:t> </a:t>
            </a:r>
            <a:br>
              <a:rPr lang="en-US" sz="2400" dirty="0" smtClean="0">
                <a:solidFill>
                  <a:srgbClr val="008000"/>
                </a:solidFill>
              </a:rPr>
            </a:br>
            <a:r>
              <a:rPr lang="en-US" sz="2400" dirty="0" smtClean="0">
                <a:solidFill>
                  <a:srgbClr val="008000"/>
                </a:solidFill>
              </a:rPr>
              <a:t> 	    |  </a:t>
            </a:r>
            <a:r>
              <a:rPr lang="en-US" sz="2400" b="1" dirty="0" smtClean="0">
                <a:solidFill>
                  <a:srgbClr val="000000"/>
                </a:solidFill>
              </a:rPr>
              <a:t>-</a:t>
            </a:r>
            <a:r>
              <a:rPr lang="en-US" sz="2400" dirty="0" smtClean="0">
                <a:solidFill>
                  <a:srgbClr val="000000"/>
                </a:solidFill>
              </a:rPr>
              <a:t> </a:t>
            </a:r>
            <a:r>
              <a:rPr lang="en-US" sz="2400" dirty="0">
                <a:solidFill>
                  <a:srgbClr val="008000"/>
                </a:solidFill>
              </a:rPr>
              <a:t>term </a:t>
            </a:r>
            <a:r>
              <a:rPr lang="en-US" sz="2400" dirty="0" err="1">
                <a:solidFill>
                  <a:srgbClr val="008000"/>
                </a:solidFill>
              </a:rPr>
              <a:t>termList</a:t>
            </a:r>
            <a:r>
              <a:rPr lang="en-US" sz="2400" dirty="0">
                <a:solidFill>
                  <a:srgbClr val="008000"/>
                </a:solidFill>
              </a:rPr>
              <a:t> </a:t>
            </a:r>
            <a:r>
              <a:rPr lang="en-US" sz="2400" dirty="0" smtClean="0">
                <a:solidFill>
                  <a:srgbClr val="008000"/>
                </a:solidFill>
              </a:rPr>
              <a:t/>
            </a:r>
            <a:br>
              <a:rPr lang="en-US" sz="2400" dirty="0" smtClean="0">
                <a:solidFill>
                  <a:srgbClr val="008000"/>
                </a:solidFill>
              </a:rPr>
            </a:br>
            <a:r>
              <a:rPr lang="en-US" sz="2400" dirty="0" smtClean="0">
                <a:solidFill>
                  <a:srgbClr val="000000"/>
                </a:solidFill>
                <a:sym typeface="Symbol"/>
              </a:rPr>
              <a:t>	    </a:t>
            </a:r>
            <a:r>
              <a:rPr lang="en-US" sz="2400" dirty="0" smtClean="0">
                <a:solidFill>
                  <a:srgbClr val="008000"/>
                </a:solidFill>
              </a:rPr>
              <a:t>|</a:t>
            </a:r>
            <a:r>
              <a:rPr lang="en-US" sz="2400" kern="0" dirty="0" smtClean="0">
                <a:solidFill>
                  <a:schemeClr val="tx1"/>
                </a:solidFill>
                <a:sym typeface="Symbol"/>
              </a:rPr>
              <a:t> </a:t>
            </a:r>
            <a:r>
              <a:rPr lang="en-US" sz="2400" kern="0" dirty="0">
                <a:solidFill>
                  <a:schemeClr val="tx1"/>
                </a:solidFill>
                <a:sym typeface="Symbol"/>
              </a:rPr>
              <a:t></a:t>
            </a:r>
            <a:r>
              <a:rPr lang="en-US" sz="2400" dirty="0">
                <a:solidFill>
                  <a:srgbClr val="000000"/>
                </a:solidFill>
              </a:rPr>
              <a:t/>
            </a:r>
            <a:br>
              <a:rPr lang="en-US" sz="2400" dirty="0">
                <a:solidFill>
                  <a:srgbClr val="000000"/>
                </a:solidFill>
              </a:rPr>
            </a:br>
            <a:r>
              <a:rPr lang="en-US" sz="2400" dirty="0" smtClean="0">
                <a:solidFill>
                  <a:srgbClr val="008000"/>
                </a:solidFill>
              </a:rPr>
              <a:t>term ::= factor </a:t>
            </a:r>
            <a:r>
              <a:rPr lang="en-US" sz="2400" dirty="0" err="1" smtClean="0">
                <a:solidFill>
                  <a:srgbClr val="008000"/>
                </a:solidFill>
              </a:rPr>
              <a:t>factorList</a:t>
            </a:r>
            <a:r>
              <a:rPr lang="en-US" sz="2400" dirty="0">
                <a:solidFill>
                  <a:srgbClr val="008000"/>
                </a:solidFill>
              </a:rPr>
              <a:t/>
            </a:r>
            <a:br>
              <a:rPr lang="en-US" sz="2400" dirty="0">
                <a:solidFill>
                  <a:srgbClr val="008000"/>
                </a:solidFill>
              </a:rPr>
            </a:br>
            <a:r>
              <a:rPr lang="en-US" sz="2400" dirty="0" err="1" smtClean="0">
                <a:solidFill>
                  <a:srgbClr val="008000"/>
                </a:solidFill>
              </a:rPr>
              <a:t>factorList</a:t>
            </a:r>
            <a:r>
              <a:rPr lang="en-US" sz="2400" dirty="0" smtClean="0">
                <a:solidFill>
                  <a:srgbClr val="008000"/>
                </a:solidFill>
              </a:rPr>
              <a:t> ::= </a:t>
            </a:r>
            <a:r>
              <a:rPr lang="en-US" sz="2400" b="1" dirty="0" smtClean="0">
                <a:solidFill>
                  <a:srgbClr val="000000"/>
                </a:solidFill>
              </a:rPr>
              <a:t>*</a:t>
            </a:r>
            <a:r>
              <a:rPr lang="en-US" sz="2400" dirty="0" smtClean="0">
                <a:solidFill>
                  <a:srgbClr val="000000"/>
                </a:solidFill>
              </a:rPr>
              <a:t> </a:t>
            </a:r>
            <a:r>
              <a:rPr lang="en-US" sz="2400" dirty="0" smtClean="0">
                <a:solidFill>
                  <a:srgbClr val="008000"/>
                </a:solidFill>
              </a:rPr>
              <a:t>factor </a:t>
            </a:r>
            <a:r>
              <a:rPr lang="en-US" sz="2400" dirty="0" err="1" smtClean="0">
                <a:solidFill>
                  <a:srgbClr val="008000"/>
                </a:solidFill>
              </a:rPr>
              <a:t>factorList</a:t>
            </a:r>
            <a:r>
              <a:rPr lang="en-US" sz="2400" dirty="0" smtClean="0">
                <a:solidFill>
                  <a:srgbClr val="008000"/>
                </a:solidFill>
              </a:rPr>
              <a:t> </a:t>
            </a:r>
            <a:br>
              <a:rPr lang="en-US" sz="2400" dirty="0" smtClean="0">
                <a:solidFill>
                  <a:srgbClr val="008000"/>
                </a:solidFill>
              </a:rPr>
            </a:br>
            <a:r>
              <a:rPr lang="en-US" sz="2400" dirty="0">
                <a:solidFill>
                  <a:srgbClr val="008000"/>
                </a:solidFill>
              </a:rPr>
              <a:t> </a:t>
            </a:r>
            <a:r>
              <a:rPr lang="en-US" sz="2400" dirty="0" smtClean="0">
                <a:solidFill>
                  <a:srgbClr val="008000"/>
                </a:solidFill>
              </a:rPr>
              <a:t>                   |</a:t>
            </a:r>
            <a:r>
              <a:rPr lang="en-US" sz="2400" b="1" dirty="0">
                <a:solidFill>
                  <a:srgbClr val="000000"/>
                </a:solidFill>
              </a:rPr>
              <a:t> </a:t>
            </a:r>
            <a:r>
              <a:rPr lang="en-US" sz="2400" b="1" dirty="0" smtClean="0">
                <a:solidFill>
                  <a:srgbClr val="000000"/>
                </a:solidFill>
              </a:rPr>
              <a:t>/</a:t>
            </a:r>
            <a:r>
              <a:rPr lang="en-US" sz="2400" dirty="0" smtClean="0">
                <a:solidFill>
                  <a:srgbClr val="000000"/>
                </a:solidFill>
              </a:rPr>
              <a:t> </a:t>
            </a:r>
            <a:r>
              <a:rPr lang="en-US" sz="2400" dirty="0">
                <a:solidFill>
                  <a:srgbClr val="008000"/>
                </a:solidFill>
              </a:rPr>
              <a:t>factor </a:t>
            </a:r>
            <a:r>
              <a:rPr lang="en-US" sz="2400" dirty="0" err="1">
                <a:solidFill>
                  <a:srgbClr val="008000"/>
                </a:solidFill>
              </a:rPr>
              <a:t>factorList</a:t>
            </a:r>
            <a:r>
              <a:rPr lang="en-US" sz="2400" dirty="0">
                <a:solidFill>
                  <a:srgbClr val="008000"/>
                </a:solidFill>
              </a:rPr>
              <a:t> </a:t>
            </a:r>
            <a:br>
              <a:rPr lang="en-US" sz="2400" dirty="0">
                <a:solidFill>
                  <a:srgbClr val="008000"/>
                </a:solidFill>
              </a:rPr>
            </a:br>
            <a:r>
              <a:rPr lang="en-US" sz="2400" dirty="0" smtClean="0">
                <a:solidFill>
                  <a:srgbClr val="008000"/>
                </a:solidFill>
              </a:rPr>
              <a:t>                    | </a:t>
            </a:r>
            <a:r>
              <a:rPr lang="en-US" sz="2400" kern="0" dirty="0" smtClean="0">
                <a:solidFill>
                  <a:schemeClr val="tx1"/>
                </a:solidFill>
                <a:sym typeface="Symbol"/>
              </a:rPr>
              <a:t></a:t>
            </a:r>
            <a:r>
              <a:rPr lang="en-US" sz="2400" dirty="0">
                <a:solidFill>
                  <a:srgbClr val="008000"/>
                </a:solidFill>
              </a:rPr>
              <a:t/>
            </a:r>
            <a:br>
              <a:rPr lang="en-US" sz="2400" dirty="0">
                <a:solidFill>
                  <a:srgbClr val="008000"/>
                </a:solidFill>
              </a:rPr>
            </a:br>
            <a:r>
              <a:rPr lang="en-US" sz="2400" dirty="0" smtClean="0">
                <a:solidFill>
                  <a:srgbClr val="008000"/>
                </a:solidFill>
              </a:rPr>
              <a:t>factor</a:t>
            </a:r>
            <a:r>
              <a:rPr lang="en-US" sz="2400" dirty="0" smtClean="0">
                <a:solidFill>
                  <a:srgbClr val="000000"/>
                </a:solidFill>
              </a:rPr>
              <a:t> ::= </a:t>
            </a:r>
            <a:r>
              <a:rPr lang="en-US" sz="2400" dirty="0" smtClean="0">
                <a:solidFill>
                  <a:srgbClr val="008000"/>
                </a:solidFill>
              </a:rPr>
              <a:t>name | </a:t>
            </a:r>
            <a:r>
              <a:rPr lang="en-US" sz="2400" b="1" dirty="0" smtClean="0">
                <a:solidFill>
                  <a:srgbClr val="000000"/>
                </a:solidFill>
              </a:rPr>
              <a:t>(</a:t>
            </a:r>
            <a:r>
              <a:rPr lang="en-US" sz="2400" dirty="0" smtClean="0">
                <a:solidFill>
                  <a:srgbClr val="000000"/>
                </a:solidFill>
              </a:rPr>
              <a:t> </a:t>
            </a:r>
            <a:r>
              <a:rPr lang="en-US" sz="2400" dirty="0" err="1" smtClean="0">
                <a:solidFill>
                  <a:srgbClr val="008000"/>
                </a:solidFill>
              </a:rPr>
              <a:t>expr</a:t>
            </a:r>
            <a:r>
              <a:rPr lang="en-US" sz="2400" dirty="0" smtClean="0">
                <a:solidFill>
                  <a:srgbClr val="000000"/>
                </a:solidFill>
              </a:rPr>
              <a:t> </a:t>
            </a:r>
            <a:r>
              <a:rPr lang="en-US" sz="2400" b="1" dirty="0" smtClean="0">
                <a:solidFill>
                  <a:srgbClr val="000000"/>
                </a:solidFill>
              </a:rPr>
              <a:t>)</a:t>
            </a:r>
            <a:br>
              <a:rPr lang="en-US" sz="2400" b="1" dirty="0" smtClean="0">
                <a:solidFill>
                  <a:srgbClr val="000000"/>
                </a:solidFill>
              </a:rPr>
            </a:br>
            <a:r>
              <a:rPr lang="en-US" sz="2400" dirty="0" smtClean="0">
                <a:solidFill>
                  <a:srgbClr val="008000"/>
                </a:solidFill>
              </a:rPr>
              <a:t>name ::= </a:t>
            </a:r>
            <a:r>
              <a:rPr lang="en-US" sz="2400" b="1" dirty="0" err="1" smtClean="0">
                <a:solidFill>
                  <a:schemeClr val="tx1"/>
                </a:solidFill>
              </a:rPr>
              <a:t>ident</a:t>
            </a:r>
            <a:endParaRPr lang="en-US" sz="2400" b="1" dirty="0" smtClean="0">
              <a:solidFill>
                <a:schemeClr val="tx1"/>
              </a:solidFill>
            </a:endParaRPr>
          </a:p>
        </p:txBody>
      </p:sp>
      <p:sp>
        <p:nvSpPr>
          <p:cNvPr id="5" name="Content Placeholder 2"/>
          <p:cNvSpPr txBox="1">
            <a:spLocks/>
          </p:cNvSpPr>
          <p:nvPr/>
        </p:nvSpPr>
        <p:spPr bwMode="auto">
          <a:xfrm>
            <a:off x="4380924" y="1635930"/>
            <a:ext cx="4062548" cy="384278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B0F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bg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buNone/>
            </a:pPr>
            <a:r>
              <a:rPr lang="en-US" sz="2400" dirty="0" err="1" smtClean="0">
                <a:solidFill>
                  <a:schemeClr val="tx1"/>
                </a:solidFill>
              </a:rPr>
              <a:t>expr</a:t>
            </a:r>
            <a:r>
              <a:rPr lang="en-US" sz="2400" dirty="0" smtClean="0">
                <a:solidFill>
                  <a:schemeClr val="tx1"/>
                </a:solidFill>
              </a:rPr>
              <a:t>' = term'	</a:t>
            </a:r>
            <a:br>
              <a:rPr lang="en-US" sz="2400" dirty="0" smtClean="0">
                <a:solidFill>
                  <a:schemeClr val="tx1"/>
                </a:solidFill>
              </a:rPr>
            </a:br>
            <a:r>
              <a:rPr lang="en-US" sz="2400" dirty="0" err="1" smtClean="0">
                <a:solidFill>
                  <a:schemeClr val="tx1"/>
                </a:solidFill>
              </a:rPr>
              <a:t>termList</a:t>
            </a:r>
            <a:r>
              <a:rPr lang="en-US" sz="2400" dirty="0" smtClean="0">
                <a:solidFill>
                  <a:schemeClr val="tx1"/>
                </a:solidFill>
              </a:rPr>
              <a:t>' =  {</a:t>
            </a:r>
            <a:r>
              <a:rPr lang="en-US" sz="2400" b="1" dirty="0" smtClean="0">
                <a:solidFill>
                  <a:schemeClr val="tx1"/>
                </a:solidFill>
              </a:rPr>
              <a:t>+</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U {</a:t>
            </a:r>
            <a:r>
              <a:rPr lang="en-US" sz="2400" b="1" dirty="0" smtClean="0">
                <a:solidFill>
                  <a:schemeClr val="tx1"/>
                </a:solidFill>
              </a:rPr>
              <a:t>-</a:t>
            </a:r>
            <a:r>
              <a:rPr lang="en-US" sz="2400" dirty="0" smtClean="0">
                <a:solidFill>
                  <a:schemeClr val="tx1"/>
                </a:solidFill>
              </a:rPr>
              <a:t>}</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smtClean="0">
                <a:solidFill>
                  <a:schemeClr val="tx1"/>
                </a:solidFill>
              </a:rPr>
              <a:t>term' = factor'</a:t>
            </a:r>
            <a:r>
              <a:rPr lang="en-US" sz="2400" dirty="0">
                <a:solidFill>
                  <a:schemeClr val="tx1"/>
                </a:solidFill>
              </a:rPr>
              <a:t/>
            </a:r>
            <a:br>
              <a:rPr lang="en-US" sz="2400" dirty="0">
                <a:solidFill>
                  <a:schemeClr val="tx1"/>
                </a:solidFill>
              </a:rPr>
            </a:br>
            <a:r>
              <a:rPr lang="en-US" sz="2400" dirty="0" err="1" smtClean="0">
                <a:solidFill>
                  <a:schemeClr val="tx1"/>
                </a:solidFill>
              </a:rPr>
              <a:t>factorList</a:t>
            </a:r>
            <a:r>
              <a:rPr lang="en-US" sz="2400" dirty="0" smtClean="0">
                <a:solidFill>
                  <a:schemeClr val="tx1"/>
                </a:solidFill>
              </a:rPr>
              <a:t>' = {</a:t>
            </a:r>
            <a:r>
              <a:rPr lang="en-US" sz="2400" b="1" dirty="0" smtClean="0">
                <a:solidFill>
                  <a:schemeClr val="tx1"/>
                </a:solidFill>
              </a:rPr>
              <a:t>*</a:t>
            </a:r>
            <a:r>
              <a:rPr lang="en-US" sz="2400" dirty="0" smtClean="0">
                <a:solidFill>
                  <a:schemeClr val="tx1"/>
                </a:solidFill>
              </a:rPr>
              <a:t>}</a:t>
            </a:r>
            <a:br>
              <a:rPr lang="en-US" sz="2400" dirty="0" smtClean="0">
                <a:solidFill>
                  <a:schemeClr val="tx1"/>
                </a:solidFill>
              </a:rPr>
            </a:br>
            <a:r>
              <a:rPr lang="en-US" sz="2400" dirty="0">
                <a:solidFill>
                  <a:schemeClr val="tx1"/>
                </a:solidFill>
              </a:rPr>
              <a:t> </a:t>
            </a:r>
            <a:r>
              <a:rPr lang="en-US" sz="2400" dirty="0" smtClean="0">
                <a:solidFill>
                  <a:schemeClr val="tx1"/>
                </a:solidFill>
              </a:rPr>
              <a:t>                 U { </a:t>
            </a:r>
            <a:r>
              <a:rPr lang="en-US" sz="2400" b="1" dirty="0" smtClean="0">
                <a:solidFill>
                  <a:schemeClr val="tx1"/>
                </a:solidFill>
              </a:rPr>
              <a:t>/</a:t>
            </a:r>
            <a:r>
              <a:rPr lang="en-US" sz="2400" dirty="0" smtClean="0">
                <a:solidFill>
                  <a:schemeClr val="tx1"/>
                </a:solidFill>
              </a:rPr>
              <a:t> } </a:t>
            </a:r>
            <a:r>
              <a:rPr lang="en-US" sz="2400" dirty="0">
                <a:solidFill>
                  <a:schemeClr val="tx1"/>
                </a:solidFill>
              </a:rPr>
              <a:t/>
            </a:r>
            <a:br>
              <a:rPr lang="en-US" sz="2400" dirty="0">
                <a:solidFill>
                  <a:schemeClr val="tx1"/>
                </a:solidFill>
              </a:rPr>
            </a:br>
            <a:r>
              <a:rPr lang="en-US" sz="2400" dirty="0">
                <a:solidFill>
                  <a:schemeClr val="tx1"/>
                </a:solidFill>
              </a:rPr>
              <a:t/>
            </a:r>
            <a:br>
              <a:rPr lang="en-US" sz="2400" dirty="0">
                <a:solidFill>
                  <a:schemeClr val="tx1"/>
                </a:solidFill>
              </a:rPr>
            </a:br>
            <a:r>
              <a:rPr lang="en-US" sz="2400" dirty="0" smtClean="0">
                <a:solidFill>
                  <a:schemeClr val="tx1"/>
                </a:solidFill>
              </a:rPr>
              <a:t>factor' = name' U {</a:t>
            </a:r>
            <a:r>
              <a:rPr lang="en-US" sz="2400" b="1" dirty="0" smtClean="0">
                <a:solidFill>
                  <a:schemeClr val="tx1"/>
                </a:solidFill>
              </a:rPr>
              <a:t> (</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name' = { </a:t>
            </a:r>
            <a:r>
              <a:rPr lang="en-US" sz="2400" b="1" dirty="0" err="1" smtClean="0">
                <a:solidFill>
                  <a:schemeClr val="tx1"/>
                </a:solidFill>
              </a:rPr>
              <a:t>ident</a:t>
            </a:r>
            <a:r>
              <a:rPr lang="en-US" sz="2400" dirty="0" smtClean="0">
                <a:solidFill>
                  <a:schemeClr val="tx1"/>
                </a:solidFill>
              </a:rPr>
              <a:t> }</a:t>
            </a:r>
          </a:p>
        </p:txBody>
      </p:sp>
      <p:sp>
        <p:nvSpPr>
          <p:cNvPr id="8" name="Rectangle 7"/>
          <p:cNvSpPr/>
          <p:nvPr/>
        </p:nvSpPr>
        <p:spPr>
          <a:xfrm>
            <a:off x="155303" y="1038955"/>
            <a:ext cx="2657266" cy="461665"/>
          </a:xfrm>
          <a:prstGeom prst="rect">
            <a:avLst/>
          </a:prstGeom>
        </p:spPr>
        <p:txBody>
          <a:bodyPr wrap="none">
            <a:spAutoFit/>
          </a:bodyPr>
          <a:lstStyle/>
          <a:p>
            <a:pPr lvl="0"/>
            <a:r>
              <a:rPr lang="en-US" b="1" dirty="0" smtClean="0">
                <a:solidFill>
                  <a:prstClr val="black"/>
                </a:solidFill>
                <a:latin typeface="Calibri" pitchFamily="34" charset="0"/>
                <a:cs typeface="Calibri" pitchFamily="34" charset="0"/>
              </a:rPr>
              <a:t>recursive grammar:</a:t>
            </a:r>
            <a:endParaRPr lang="en-US" b="1" dirty="0">
              <a:solidFill>
                <a:prstClr val="black"/>
              </a:solidFill>
              <a:latin typeface="Calibri" pitchFamily="34" charset="0"/>
              <a:cs typeface="Calibri" pitchFamily="34" charset="0"/>
            </a:endParaRPr>
          </a:p>
        </p:txBody>
      </p:sp>
      <p:sp>
        <p:nvSpPr>
          <p:cNvPr id="9" name="Rectangle 8"/>
          <p:cNvSpPr/>
          <p:nvPr/>
        </p:nvSpPr>
        <p:spPr>
          <a:xfrm>
            <a:off x="2812570" y="1045359"/>
            <a:ext cx="6331430" cy="461665"/>
          </a:xfrm>
          <a:prstGeom prst="rect">
            <a:avLst/>
          </a:prstGeom>
        </p:spPr>
        <p:txBody>
          <a:bodyPr wrap="square">
            <a:spAutoFit/>
          </a:bodyPr>
          <a:lstStyle/>
          <a:p>
            <a:pPr lvl="0"/>
            <a:r>
              <a:rPr lang="en-US" dirty="0" smtClean="0">
                <a:solidFill>
                  <a:prstClr val="black"/>
                </a:solidFill>
                <a:latin typeface="Calibri" pitchFamily="34" charset="0"/>
                <a:cs typeface="Calibri" pitchFamily="34" charset="0"/>
              </a:rPr>
              <a:t>constraints over finite sets: </a:t>
            </a:r>
            <a:r>
              <a:rPr lang="en-US" dirty="0" err="1" smtClean="0">
                <a:solidFill>
                  <a:prstClr val="black"/>
                </a:solidFill>
                <a:latin typeface="Calibri" pitchFamily="34" charset="0"/>
                <a:cs typeface="Calibri" pitchFamily="34" charset="0"/>
              </a:rPr>
              <a:t>expr</a:t>
            </a:r>
            <a:r>
              <a:rPr lang="en-US" dirty="0" smtClean="0">
                <a:solidFill>
                  <a:prstClr val="black"/>
                </a:solidFill>
                <a:latin typeface="Calibri" pitchFamily="34" charset="0"/>
                <a:cs typeface="Calibri" pitchFamily="34" charset="0"/>
              </a:rPr>
              <a:t>' is first(</a:t>
            </a:r>
            <a:r>
              <a:rPr lang="en-US" dirty="0" err="1" smtClean="0">
                <a:solidFill>
                  <a:prstClr val="black"/>
                </a:solidFill>
                <a:latin typeface="Calibri" pitchFamily="34" charset="0"/>
                <a:cs typeface="Calibri" pitchFamily="34" charset="0"/>
              </a:rPr>
              <a:t>expr</a:t>
            </a:r>
            <a:r>
              <a:rPr lang="en-US" dirty="0" smtClean="0">
                <a:solidFill>
                  <a:prstClr val="black"/>
                </a:solidFill>
                <a:latin typeface="Calibri" pitchFamily="34" charset="0"/>
                <a:cs typeface="Calibri" pitchFamily="34" charset="0"/>
              </a:rPr>
              <a:t>)</a:t>
            </a:r>
            <a:endParaRPr lang="en-US" dirty="0">
              <a:solidFill>
                <a:prstClr val="black"/>
              </a:solidFill>
              <a:latin typeface="Calibri" pitchFamily="34" charset="0"/>
              <a:cs typeface="Calibri" pitchFamily="34" charset="0"/>
            </a:endParaRPr>
          </a:p>
        </p:txBody>
      </p:sp>
      <p:sp>
        <p:nvSpPr>
          <p:cNvPr id="10" name="Rectangle 9"/>
          <p:cNvSpPr/>
          <p:nvPr/>
        </p:nvSpPr>
        <p:spPr>
          <a:xfrm>
            <a:off x="230863" y="5686515"/>
            <a:ext cx="3693575" cy="461665"/>
          </a:xfrm>
          <a:prstGeom prst="rect">
            <a:avLst/>
          </a:prstGeom>
        </p:spPr>
        <p:txBody>
          <a:bodyPr wrap="none">
            <a:spAutoFit/>
          </a:bodyPr>
          <a:lstStyle/>
          <a:p>
            <a:pPr lvl="0"/>
            <a:r>
              <a:rPr lang="en-US" b="1" dirty="0" err="1" smtClean="0">
                <a:solidFill>
                  <a:prstClr val="black"/>
                </a:solidFill>
                <a:latin typeface="Calibri" pitchFamily="34" charset="0"/>
                <a:cs typeface="Calibri" pitchFamily="34" charset="0"/>
              </a:rPr>
              <a:t>nullable</a:t>
            </a:r>
            <a:r>
              <a:rPr lang="en-US" b="1" dirty="0">
                <a:solidFill>
                  <a:prstClr val="black"/>
                </a:solidFill>
                <a:latin typeface="Calibri" pitchFamily="34" charset="0"/>
                <a:cs typeface="Calibri" pitchFamily="34" charset="0"/>
              </a:rPr>
              <a:t>: </a:t>
            </a:r>
            <a:r>
              <a:rPr lang="en-US" dirty="0" err="1" smtClean="0">
                <a:solidFill>
                  <a:srgbClr val="008000"/>
                </a:solidFill>
                <a:latin typeface="Calibri" pitchFamily="34" charset="0"/>
                <a:cs typeface="Calibri" pitchFamily="34" charset="0"/>
              </a:rPr>
              <a:t>termList</a:t>
            </a:r>
            <a:r>
              <a:rPr lang="en-US" dirty="0" smtClean="0">
                <a:solidFill>
                  <a:srgbClr val="008000"/>
                </a:solidFill>
                <a:latin typeface="Calibri" pitchFamily="34" charset="0"/>
                <a:cs typeface="Calibri" pitchFamily="34" charset="0"/>
              </a:rPr>
              <a:t>, </a:t>
            </a:r>
            <a:r>
              <a:rPr lang="en-US" dirty="0" err="1" smtClean="0">
                <a:solidFill>
                  <a:srgbClr val="008000"/>
                </a:solidFill>
                <a:latin typeface="Calibri" pitchFamily="34" charset="0"/>
                <a:cs typeface="Calibri" pitchFamily="34" charset="0"/>
              </a:rPr>
              <a:t>factorList</a:t>
            </a:r>
            <a:endParaRPr lang="en-US" dirty="0">
              <a:solidFill>
                <a:srgbClr val="008000"/>
              </a:solidFill>
              <a:latin typeface="Calibri" pitchFamily="34" charset="0"/>
              <a:cs typeface="Calibri" pitchFamily="34" charset="0"/>
            </a:endParaRPr>
          </a:p>
        </p:txBody>
      </p:sp>
      <p:sp>
        <p:nvSpPr>
          <p:cNvPr id="11" name="Rectangle 10"/>
          <p:cNvSpPr/>
          <p:nvPr/>
        </p:nvSpPr>
        <p:spPr>
          <a:xfrm>
            <a:off x="4380924" y="5501848"/>
            <a:ext cx="3961982" cy="1200329"/>
          </a:xfrm>
          <a:prstGeom prst="rect">
            <a:avLst/>
          </a:prstGeom>
        </p:spPr>
        <p:txBody>
          <a:bodyPr wrap="none">
            <a:spAutoFit/>
          </a:bodyPr>
          <a:lstStyle/>
          <a:p>
            <a:pPr lvl="0"/>
            <a:r>
              <a:rPr lang="en-US" dirty="0" smtClean="0">
                <a:solidFill>
                  <a:prstClr val="black"/>
                </a:solidFill>
                <a:latin typeface="Calibri" pitchFamily="34" charset="0"/>
                <a:cs typeface="Calibri" pitchFamily="34" charset="0"/>
              </a:rPr>
              <a:t>For this nice grammar, there is</a:t>
            </a:r>
            <a:br>
              <a:rPr lang="en-US" dirty="0" smtClean="0">
                <a:solidFill>
                  <a:prstClr val="black"/>
                </a:solidFill>
                <a:latin typeface="Calibri" pitchFamily="34" charset="0"/>
                <a:cs typeface="Calibri" pitchFamily="34" charset="0"/>
              </a:rPr>
            </a:br>
            <a:r>
              <a:rPr lang="en-US" dirty="0" smtClean="0">
                <a:solidFill>
                  <a:prstClr val="black"/>
                </a:solidFill>
                <a:latin typeface="Calibri" pitchFamily="34" charset="0"/>
                <a:cs typeface="Calibri" pitchFamily="34" charset="0"/>
              </a:rPr>
              <a:t>no recursion in constraints.</a:t>
            </a:r>
          </a:p>
          <a:p>
            <a:pPr lvl="0"/>
            <a:r>
              <a:rPr lang="en-US" dirty="0" smtClean="0">
                <a:solidFill>
                  <a:prstClr val="black"/>
                </a:solidFill>
                <a:latin typeface="Calibri" pitchFamily="34" charset="0"/>
                <a:cs typeface="Calibri" pitchFamily="34" charset="0"/>
              </a:rPr>
              <a:t>Solve by substitution.</a:t>
            </a:r>
            <a:endParaRPr lang="en-US"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1443794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Unary Minus</a:t>
            </a:r>
            <a:endParaRPr lang="en-US" dirty="0"/>
          </a:p>
        </p:txBody>
      </p:sp>
      <p:sp>
        <p:nvSpPr>
          <p:cNvPr id="3" name="Content Placeholder 2"/>
          <p:cNvSpPr>
            <a:spLocks noGrp="1"/>
          </p:cNvSpPr>
          <p:nvPr>
            <p:ph idx="1"/>
          </p:nvPr>
        </p:nvSpPr>
        <p:spPr>
          <a:xfrm>
            <a:off x="457200" y="876632"/>
            <a:ext cx="8229600" cy="4655172"/>
          </a:xfrm>
        </p:spPr>
        <p:txBody>
          <a:bodyPr/>
          <a:lstStyle/>
          <a:p>
            <a:pPr marL="0" indent="0">
              <a:buNone/>
            </a:pPr>
            <a:r>
              <a:rPr lang="en-US" sz="2600" b="1" dirty="0" smtClean="0">
                <a:solidFill>
                  <a:schemeClr val="tx1"/>
                </a:solidFill>
              </a:rPr>
              <a:t>1) </a:t>
            </a:r>
            <a:r>
              <a:rPr lang="en-US" sz="2600" dirty="0" smtClean="0">
                <a:solidFill>
                  <a:schemeClr val="tx1"/>
                </a:solidFill>
              </a:rPr>
              <a:t>Show </a:t>
            </a:r>
            <a:r>
              <a:rPr lang="en-US" sz="2600" dirty="0">
                <a:solidFill>
                  <a:schemeClr val="tx1"/>
                </a:solidFill>
              </a:rPr>
              <a:t>that the grammar </a:t>
            </a:r>
          </a:p>
          <a:p>
            <a:pPr marL="0" indent="0">
              <a:buNone/>
            </a:pPr>
            <a:r>
              <a:rPr lang="en-US" sz="2600" dirty="0" smtClean="0">
                <a:solidFill>
                  <a:schemeClr val="tx1"/>
                </a:solidFill>
              </a:rPr>
              <a:t>	A ::=  </a:t>
            </a:r>
            <a:r>
              <a:rPr lang="en-US" sz="2600" dirty="0">
                <a:solidFill>
                  <a:schemeClr val="tx1"/>
                </a:solidFill>
              </a:rPr>
              <a:t>− A </a:t>
            </a:r>
            <a:r>
              <a:rPr lang="en-US" sz="2600" dirty="0" smtClean="0">
                <a:solidFill>
                  <a:schemeClr val="tx1"/>
                </a:solidFill>
              </a:rPr>
              <a:t/>
            </a:r>
            <a:br>
              <a:rPr lang="en-US" sz="2600" dirty="0" smtClean="0">
                <a:solidFill>
                  <a:schemeClr val="tx1"/>
                </a:solidFill>
              </a:rPr>
            </a:br>
            <a:r>
              <a:rPr lang="en-US" sz="2600" dirty="0" smtClean="0">
                <a:solidFill>
                  <a:schemeClr val="tx1"/>
                </a:solidFill>
              </a:rPr>
              <a:t>	A ::=  </a:t>
            </a:r>
            <a:r>
              <a:rPr lang="en-US" sz="2600" dirty="0">
                <a:solidFill>
                  <a:schemeClr val="tx1"/>
                </a:solidFill>
              </a:rPr>
              <a:t>A − id </a:t>
            </a:r>
            <a:r>
              <a:rPr lang="en-US" sz="2600" dirty="0" smtClean="0">
                <a:solidFill>
                  <a:schemeClr val="tx1"/>
                </a:solidFill>
              </a:rPr>
              <a:t/>
            </a:r>
            <a:br>
              <a:rPr lang="en-US" sz="2600" dirty="0" smtClean="0">
                <a:solidFill>
                  <a:schemeClr val="tx1"/>
                </a:solidFill>
              </a:rPr>
            </a:br>
            <a:r>
              <a:rPr lang="en-US" sz="2600" dirty="0" smtClean="0">
                <a:solidFill>
                  <a:schemeClr val="tx1"/>
                </a:solidFill>
              </a:rPr>
              <a:t>	A ::=  id</a:t>
            </a:r>
          </a:p>
          <a:p>
            <a:pPr marL="0" indent="0">
              <a:buNone/>
            </a:pPr>
            <a:r>
              <a:rPr lang="en-US" sz="2600" dirty="0" smtClean="0">
                <a:solidFill>
                  <a:schemeClr val="tx1"/>
                </a:solidFill>
              </a:rPr>
              <a:t>is </a:t>
            </a:r>
            <a:r>
              <a:rPr lang="en-US" sz="2600" dirty="0">
                <a:solidFill>
                  <a:schemeClr val="tx1"/>
                </a:solidFill>
              </a:rPr>
              <a:t>ambiguous by finding a string that has two different </a:t>
            </a:r>
            <a:r>
              <a:rPr lang="en-US" sz="2600" dirty="0" smtClean="0">
                <a:solidFill>
                  <a:schemeClr val="tx1"/>
                </a:solidFill>
              </a:rPr>
              <a:t>parse </a:t>
            </a:r>
            <a:r>
              <a:rPr lang="en-US" sz="2600" dirty="0">
                <a:solidFill>
                  <a:schemeClr val="tx1"/>
                </a:solidFill>
              </a:rPr>
              <a:t>trees. </a:t>
            </a:r>
            <a:r>
              <a:rPr lang="en-US" sz="2600" dirty="0" smtClean="0">
                <a:solidFill>
                  <a:schemeClr val="tx1"/>
                </a:solidFill>
              </a:rPr>
              <a:t>Show those parse trees.</a:t>
            </a:r>
          </a:p>
          <a:p>
            <a:pPr marL="0" indent="0">
              <a:buNone/>
            </a:pPr>
            <a:r>
              <a:rPr lang="en-US" sz="2600" b="1" dirty="0" smtClean="0">
                <a:solidFill>
                  <a:schemeClr val="tx1"/>
                </a:solidFill>
              </a:rPr>
              <a:t>2)</a:t>
            </a:r>
            <a:r>
              <a:rPr lang="en-US" sz="2600" dirty="0" smtClean="0">
                <a:solidFill>
                  <a:schemeClr val="tx1"/>
                </a:solidFill>
              </a:rPr>
              <a:t> Make </a:t>
            </a:r>
            <a:r>
              <a:rPr lang="en-US" sz="2600" dirty="0">
                <a:solidFill>
                  <a:schemeClr val="tx1"/>
                </a:solidFill>
              </a:rPr>
              <a:t>two different unambiguous grammars for the same language:</a:t>
            </a:r>
            <a:br>
              <a:rPr lang="en-US" sz="2600" dirty="0">
                <a:solidFill>
                  <a:schemeClr val="tx1"/>
                </a:solidFill>
              </a:rPr>
            </a:br>
            <a:r>
              <a:rPr lang="en-US" sz="2600" dirty="0" smtClean="0">
                <a:solidFill>
                  <a:schemeClr val="tx1"/>
                </a:solidFill>
              </a:rPr>
              <a:t> </a:t>
            </a:r>
            <a:r>
              <a:rPr lang="en-US" sz="2600" b="1" dirty="0" smtClean="0">
                <a:solidFill>
                  <a:schemeClr val="tx1"/>
                </a:solidFill>
              </a:rPr>
              <a:t>a</a:t>
            </a:r>
            <a:r>
              <a:rPr lang="en-US" sz="2600" b="1" dirty="0">
                <a:solidFill>
                  <a:schemeClr val="tx1"/>
                </a:solidFill>
              </a:rPr>
              <a:t>)</a:t>
            </a:r>
            <a:r>
              <a:rPr lang="en-US" sz="2600" dirty="0">
                <a:solidFill>
                  <a:schemeClr val="tx1"/>
                </a:solidFill>
              </a:rPr>
              <a:t> One where prefix minus binds stronger than infix minus.</a:t>
            </a:r>
            <a:br>
              <a:rPr lang="en-US" sz="2600" dirty="0">
                <a:solidFill>
                  <a:schemeClr val="tx1"/>
                </a:solidFill>
              </a:rPr>
            </a:br>
            <a:r>
              <a:rPr lang="en-US" sz="2600" dirty="0" smtClean="0">
                <a:solidFill>
                  <a:schemeClr val="tx1"/>
                </a:solidFill>
              </a:rPr>
              <a:t> </a:t>
            </a:r>
            <a:r>
              <a:rPr lang="en-US" sz="2600" b="1" dirty="0" smtClean="0">
                <a:solidFill>
                  <a:schemeClr val="tx1"/>
                </a:solidFill>
              </a:rPr>
              <a:t>b</a:t>
            </a:r>
            <a:r>
              <a:rPr lang="en-US" sz="2600" b="1" dirty="0">
                <a:solidFill>
                  <a:schemeClr val="tx1"/>
                </a:solidFill>
              </a:rPr>
              <a:t>)</a:t>
            </a:r>
            <a:r>
              <a:rPr lang="en-US" sz="2600" dirty="0">
                <a:solidFill>
                  <a:schemeClr val="tx1"/>
                </a:solidFill>
              </a:rPr>
              <a:t> One where infix minus binds stronger than prefix minus.</a:t>
            </a:r>
            <a:br>
              <a:rPr lang="en-US" sz="2600" dirty="0">
                <a:solidFill>
                  <a:schemeClr val="tx1"/>
                </a:solidFill>
              </a:rPr>
            </a:br>
            <a:r>
              <a:rPr lang="en-US" sz="2600" b="1" dirty="0" smtClean="0">
                <a:solidFill>
                  <a:schemeClr val="tx1"/>
                </a:solidFill>
              </a:rPr>
              <a:t>3) </a:t>
            </a:r>
            <a:r>
              <a:rPr lang="en-US" sz="2600" dirty="0" smtClean="0">
                <a:solidFill>
                  <a:schemeClr val="tx1"/>
                </a:solidFill>
              </a:rPr>
              <a:t>Show </a:t>
            </a:r>
            <a:r>
              <a:rPr lang="en-US" sz="2600" dirty="0">
                <a:solidFill>
                  <a:schemeClr val="tx1"/>
                </a:solidFill>
              </a:rPr>
              <a:t>the syntax trees using the new grammars for the string you used to prove the original grammar ambiguous</a:t>
            </a:r>
            <a:r>
              <a:rPr lang="en-US" sz="2600" dirty="0" smtClean="0">
                <a:solidFill>
                  <a:schemeClr val="tx1"/>
                </a:solidFill>
              </a:rPr>
              <a:t>.</a:t>
            </a:r>
          </a:p>
          <a:p>
            <a:pPr marL="0" indent="0">
              <a:buNone/>
            </a:pPr>
            <a:r>
              <a:rPr lang="en-US" sz="2600" b="1" dirty="0" smtClean="0">
                <a:solidFill>
                  <a:schemeClr val="tx1"/>
                </a:solidFill>
              </a:rPr>
              <a:t>4)</a:t>
            </a:r>
            <a:r>
              <a:rPr lang="en-US" sz="2600" dirty="0" smtClean="0">
                <a:solidFill>
                  <a:schemeClr val="tx1"/>
                </a:solidFill>
              </a:rPr>
              <a:t> Give a regular expression describing the same language.</a:t>
            </a:r>
            <a:endParaRPr lang="en-US" sz="2600" dirty="0">
              <a:solidFill>
                <a:schemeClr val="tx1"/>
              </a:solidFill>
            </a:endParaRPr>
          </a:p>
        </p:txBody>
      </p:sp>
    </p:spTree>
    <p:extLst>
      <p:ext uri="{BB962C8B-B14F-4D97-AF65-F5344CB8AC3E}">
        <p14:creationId xmlns:p14="http://schemas.microsoft.com/office/powerpoint/2010/main" val="119801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to Generate Constraints</a:t>
            </a:r>
            <a:endParaRPr lang="en-US" dirty="0"/>
          </a:p>
        </p:txBody>
      </p:sp>
      <p:sp>
        <p:nvSpPr>
          <p:cNvPr id="3" name="Content Placeholder 2"/>
          <p:cNvSpPr>
            <a:spLocks noGrp="1"/>
          </p:cNvSpPr>
          <p:nvPr>
            <p:ph idx="1"/>
          </p:nvPr>
        </p:nvSpPr>
        <p:spPr>
          <a:xfrm>
            <a:off x="457200" y="1470992"/>
            <a:ext cx="2854618" cy="2147237"/>
          </a:xfrm>
          <a:ln w="28575">
            <a:solidFill>
              <a:schemeClr val="tx1"/>
            </a:solidFill>
          </a:ln>
        </p:spPr>
        <p:txBody>
          <a:bodyPr/>
          <a:lstStyle/>
          <a:p>
            <a:pPr marL="0" indent="0">
              <a:buNone/>
            </a:pPr>
            <a:r>
              <a:rPr lang="es-ES" dirty="0"/>
              <a:t>S ::= X </a:t>
            </a:r>
            <a:r>
              <a:rPr lang="es-ES" dirty="0" smtClean="0"/>
              <a:t>| Y </a:t>
            </a:r>
            <a:br>
              <a:rPr lang="es-ES" dirty="0" smtClean="0"/>
            </a:br>
            <a:r>
              <a:rPr lang="es-ES" dirty="0" smtClean="0"/>
              <a:t>X </a:t>
            </a:r>
            <a:r>
              <a:rPr lang="es-ES" dirty="0"/>
              <a:t>::= </a:t>
            </a:r>
            <a:r>
              <a:rPr lang="es-ES" b="1" dirty="0" smtClean="0">
                <a:solidFill>
                  <a:schemeClr val="tx1"/>
                </a:solidFill>
              </a:rPr>
              <a:t>b</a:t>
            </a:r>
            <a:r>
              <a:rPr lang="es-ES" dirty="0" smtClean="0"/>
              <a:t> </a:t>
            </a:r>
            <a:r>
              <a:rPr lang="es-ES" dirty="0"/>
              <a:t>| S Y </a:t>
            </a:r>
            <a:r>
              <a:rPr lang="es-ES" dirty="0" smtClean="0"/>
              <a:t/>
            </a:r>
            <a:br>
              <a:rPr lang="es-ES" dirty="0" smtClean="0"/>
            </a:br>
            <a:r>
              <a:rPr lang="es-ES" dirty="0" err="1" smtClean="0"/>
              <a:t>Y</a:t>
            </a:r>
            <a:r>
              <a:rPr lang="es-ES" dirty="0" smtClean="0"/>
              <a:t> </a:t>
            </a:r>
            <a:r>
              <a:rPr lang="es-ES" dirty="0"/>
              <a:t>::= </a:t>
            </a:r>
            <a:r>
              <a:rPr lang="es-ES" dirty="0" smtClean="0"/>
              <a:t>Z X </a:t>
            </a:r>
            <a:r>
              <a:rPr lang="es-ES" b="1" dirty="0" smtClean="0">
                <a:solidFill>
                  <a:schemeClr val="tx1"/>
                </a:solidFill>
              </a:rPr>
              <a:t>b</a:t>
            </a:r>
            <a:r>
              <a:rPr lang="es-ES" dirty="0" smtClean="0"/>
              <a:t> </a:t>
            </a:r>
            <a:r>
              <a:rPr lang="es-ES" dirty="0"/>
              <a:t>| Y </a:t>
            </a:r>
            <a:r>
              <a:rPr lang="es-ES" b="1" dirty="0" smtClean="0">
                <a:solidFill>
                  <a:schemeClr val="tx1"/>
                </a:solidFill>
              </a:rPr>
              <a:t>b</a:t>
            </a:r>
            <a:br>
              <a:rPr lang="es-ES" b="1" dirty="0" smtClean="0">
                <a:solidFill>
                  <a:schemeClr val="tx1"/>
                </a:solidFill>
              </a:rPr>
            </a:br>
            <a:r>
              <a:rPr lang="es-ES" dirty="0" smtClean="0"/>
              <a:t>Z ::= </a:t>
            </a:r>
            <a:r>
              <a:rPr lang="en-US" dirty="0">
                <a:solidFill>
                  <a:schemeClr val="tx1"/>
                </a:solidFill>
                <a:sym typeface="Symbol"/>
              </a:rPr>
              <a:t> </a:t>
            </a:r>
            <a:r>
              <a:rPr lang="es-ES" dirty="0" smtClean="0"/>
              <a:t>|</a:t>
            </a:r>
            <a:r>
              <a:rPr lang="es-ES" b="1" dirty="0" smtClean="0">
                <a:solidFill>
                  <a:schemeClr val="tx1"/>
                </a:solidFill>
              </a:rPr>
              <a:t> a</a:t>
            </a:r>
          </a:p>
        </p:txBody>
      </p:sp>
      <p:sp>
        <p:nvSpPr>
          <p:cNvPr id="4" name="Right Arrow 3"/>
          <p:cNvSpPr/>
          <p:nvPr/>
        </p:nvSpPr>
        <p:spPr bwMode="auto">
          <a:xfrm>
            <a:off x="3542339" y="2298361"/>
            <a:ext cx="737667" cy="445674"/>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Content Placeholder 2"/>
          <p:cNvSpPr txBox="1">
            <a:spLocks/>
          </p:cNvSpPr>
          <p:nvPr/>
        </p:nvSpPr>
        <p:spPr bwMode="auto">
          <a:xfrm>
            <a:off x="4636033" y="1453954"/>
            <a:ext cx="4285130" cy="2534060"/>
          </a:xfrm>
          <a:prstGeom prst="rect">
            <a:avLst/>
          </a:prstGeom>
          <a:no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s-ES" dirty="0" smtClean="0">
                <a:solidFill>
                  <a:schemeClr val="tx1"/>
                </a:solidFill>
              </a:rPr>
              <a:t>S' = X' U Y' </a:t>
            </a:r>
            <a:br>
              <a:rPr lang="es-ES" dirty="0" smtClean="0">
                <a:solidFill>
                  <a:schemeClr val="tx1"/>
                </a:solidFill>
              </a:rPr>
            </a:br>
            <a:r>
              <a:rPr lang="es-ES" dirty="0" smtClean="0">
                <a:solidFill>
                  <a:schemeClr val="tx1"/>
                </a:solidFill>
              </a:rPr>
              <a:t>X' =</a:t>
            </a:r>
          </a:p>
        </p:txBody>
      </p:sp>
      <p:sp>
        <p:nvSpPr>
          <p:cNvPr id="6" name="Rectangle 5"/>
          <p:cNvSpPr/>
          <p:nvPr/>
        </p:nvSpPr>
        <p:spPr>
          <a:xfrm>
            <a:off x="230863" y="5294630"/>
            <a:ext cx="3987670" cy="1200329"/>
          </a:xfrm>
          <a:prstGeom prst="rect">
            <a:avLst/>
          </a:prstGeom>
        </p:spPr>
        <p:txBody>
          <a:bodyPr wrap="square">
            <a:spAutoFit/>
          </a:bodyPr>
          <a:lstStyle/>
          <a:p>
            <a:pPr lvl="0"/>
            <a:r>
              <a:rPr lang="en-US" dirty="0" smtClean="0">
                <a:solidFill>
                  <a:prstClr val="black"/>
                </a:solidFill>
                <a:latin typeface="Calibri" pitchFamily="34" charset="0"/>
                <a:cs typeface="Calibri" pitchFamily="34" charset="0"/>
              </a:rPr>
              <a:t>reachable (from S):</a:t>
            </a:r>
          </a:p>
          <a:p>
            <a:pPr lvl="0"/>
            <a:r>
              <a:rPr lang="en-US" dirty="0" smtClean="0">
                <a:solidFill>
                  <a:prstClr val="black"/>
                </a:solidFill>
                <a:latin typeface="Calibri" pitchFamily="34" charset="0"/>
                <a:cs typeface="Calibri" pitchFamily="34" charset="0"/>
              </a:rPr>
              <a:t>productive:</a:t>
            </a:r>
          </a:p>
          <a:p>
            <a:pPr lvl="0"/>
            <a:r>
              <a:rPr lang="en-US" dirty="0" err="1" smtClean="0">
                <a:solidFill>
                  <a:prstClr val="black"/>
                </a:solidFill>
                <a:latin typeface="Calibri" pitchFamily="34" charset="0"/>
                <a:cs typeface="Calibri" pitchFamily="34" charset="0"/>
              </a:rPr>
              <a:t>nullable</a:t>
            </a:r>
            <a:r>
              <a:rPr lang="en-US" dirty="0" smtClean="0">
                <a:solidFill>
                  <a:prstClr val="black"/>
                </a:solidFill>
                <a:latin typeface="Calibri" pitchFamily="34" charset="0"/>
                <a:cs typeface="Calibri" pitchFamily="34" charset="0"/>
              </a:rPr>
              <a:t>:</a:t>
            </a:r>
            <a:endParaRPr lang="en-US" dirty="0">
              <a:solidFill>
                <a:srgbClr val="008000"/>
              </a:solidFill>
              <a:latin typeface="Calibri" pitchFamily="34" charset="0"/>
              <a:cs typeface="Calibri" pitchFamily="34" charset="0"/>
            </a:endParaRPr>
          </a:p>
        </p:txBody>
      </p:sp>
      <p:sp>
        <p:nvSpPr>
          <p:cNvPr id="7" name="Rectangle 6"/>
          <p:cNvSpPr/>
          <p:nvPr/>
        </p:nvSpPr>
        <p:spPr>
          <a:xfrm>
            <a:off x="298739" y="3779594"/>
            <a:ext cx="3243600" cy="830997"/>
          </a:xfrm>
          <a:prstGeom prst="rect">
            <a:avLst/>
          </a:prstGeom>
        </p:spPr>
        <p:txBody>
          <a:bodyPr wrap="square">
            <a:spAutoFit/>
          </a:bodyPr>
          <a:lstStyle/>
          <a:p>
            <a:pPr lvl="0"/>
            <a:r>
              <a:rPr lang="en-US" dirty="0" smtClean="0">
                <a:solidFill>
                  <a:prstClr val="black"/>
                </a:solidFill>
                <a:latin typeface="Calibri" pitchFamily="34" charset="0"/>
                <a:cs typeface="Calibri" pitchFamily="34" charset="0"/>
              </a:rPr>
              <a:t>terminals: </a:t>
            </a:r>
            <a:r>
              <a:rPr lang="en-US" b="1" dirty="0" err="1" smtClean="0">
                <a:solidFill>
                  <a:prstClr val="black"/>
                </a:solidFill>
                <a:latin typeface="Calibri" pitchFamily="34" charset="0"/>
                <a:cs typeface="Calibri" pitchFamily="34" charset="0"/>
              </a:rPr>
              <a:t>a</a:t>
            </a:r>
            <a:r>
              <a:rPr lang="en-US" dirty="0" err="1" smtClean="0">
                <a:solidFill>
                  <a:prstClr val="black"/>
                </a:solidFill>
                <a:latin typeface="Calibri" pitchFamily="34" charset="0"/>
                <a:cs typeface="Calibri" pitchFamily="34" charset="0"/>
              </a:rPr>
              <a:t>,</a:t>
            </a:r>
            <a:r>
              <a:rPr lang="en-US" b="1" dirty="0" err="1" smtClean="0">
                <a:solidFill>
                  <a:prstClr val="black"/>
                </a:solidFill>
                <a:latin typeface="Calibri" pitchFamily="34" charset="0"/>
                <a:cs typeface="Calibri" pitchFamily="34" charset="0"/>
              </a:rPr>
              <a:t>b</a:t>
            </a:r>
            <a:endParaRPr lang="en-US" dirty="0" smtClean="0">
              <a:solidFill>
                <a:prstClr val="black"/>
              </a:solidFill>
              <a:latin typeface="Calibri" pitchFamily="34" charset="0"/>
              <a:cs typeface="Calibri" pitchFamily="34" charset="0"/>
            </a:endParaRPr>
          </a:p>
          <a:p>
            <a:pPr lvl="0"/>
            <a:r>
              <a:rPr lang="en-US" dirty="0" smtClean="0">
                <a:solidFill>
                  <a:prstClr val="black"/>
                </a:solidFill>
                <a:latin typeface="Calibri" pitchFamily="34" charset="0"/>
                <a:cs typeface="Calibri" pitchFamily="34" charset="0"/>
              </a:rPr>
              <a:t>non-terminals: </a:t>
            </a:r>
            <a:r>
              <a:rPr lang="en-US" dirty="0" smtClean="0">
                <a:solidFill>
                  <a:srgbClr val="008000"/>
                </a:solidFill>
                <a:latin typeface="Calibri" pitchFamily="34" charset="0"/>
                <a:cs typeface="Calibri" pitchFamily="34" charset="0"/>
              </a:rPr>
              <a:t>S, X, Y, Z</a:t>
            </a:r>
            <a:endParaRPr lang="en-US" dirty="0">
              <a:solidFill>
                <a:srgbClr val="008000"/>
              </a:solidFill>
              <a:latin typeface="Calibri" pitchFamily="34" charset="0"/>
              <a:cs typeface="Calibri" pitchFamily="34" charset="0"/>
            </a:endParaRPr>
          </a:p>
        </p:txBody>
      </p:sp>
      <p:sp>
        <p:nvSpPr>
          <p:cNvPr id="8" name="Rectangle 7"/>
          <p:cNvSpPr/>
          <p:nvPr/>
        </p:nvSpPr>
        <p:spPr>
          <a:xfrm>
            <a:off x="4815670" y="5745426"/>
            <a:ext cx="3243600" cy="830997"/>
          </a:xfrm>
          <a:prstGeom prst="rect">
            <a:avLst/>
          </a:prstGeom>
        </p:spPr>
        <p:txBody>
          <a:bodyPr wrap="square">
            <a:spAutoFit/>
          </a:bodyPr>
          <a:lstStyle/>
          <a:p>
            <a:pPr lvl="0"/>
            <a:r>
              <a:rPr lang="en-US" dirty="0" smtClean="0">
                <a:solidFill>
                  <a:prstClr val="black"/>
                </a:solidFill>
                <a:latin typeface="Calibri" pitchFamily="34" charset="0"/>
                <a:cs typeface="Calibri" pitchFamily="34" charset="0"/>
              </a:rPr>
              <a:t>First sets of terminals: </a:t>
            </a:r>
            <a:br>
              <a:rPr lang="en-US" dirty="0" smtClean="0">
                <a:solidFill>
                  <a:prstClr val="black"/>
                </a:solidFill>
                <a:latin typeface="Calibri" pitchFamily="34" charset="0"/>
                <a:cs typeface="Calibri" pitchFamily="34" charset="0"/>
              </a:rPr>
            </a:br>
            <a:r>
              <a:rPr lang="en-US" dirty="0" smtClean="0">
                <a:solidFill>
                  <a:prstClr val="black"/>
                </a:solidFill>
                <a:latin typeface="Calibri" pitchFamily="34" charset="0"/>
                <a:cs typeface="Calibri" pitchFamily="34" charset="0"/>
              </a:rPr>
              <a:t>   </a:t>
            </a:r>
            <a:r>
              <a:rPr lang="en-US" dirty="0" smtClean="0">
                <a:latin typeface="Calibri" pitchFamily="34" charset="0"/>
                <a:cs typeface="Calibri" pitchFamily="34" charset="0"/>
              </a:rPr>
              <a:t>S', X', Y', Z' </a:t>
            </a:r>
            <a:r>
              <a:rPr lang="en-US" dirty="0" smtClean="0">
                <a:latin typeface="Calibri" pitchFamily="34" charset="0"/>
                <a:cs typeface="Calibri" pitchFamily="34" charset="0"/>
                <a:sym typeface="Symbol"/>
              </a:rPr>
              <a:t> {</a:t>
            </a:r>
            <a:r>
              <a:rPr lang="en-US" dirty="0" err="1" smtClean="0">
                <a:latin typeface="Calibri" pitchFamily="34" charset="0"/>
                <a:cs typeface="Calibri" pitchFamily="34" charset="0"/>
                <a:sym typeface="Symbol"/>
              </a:rPr>
              <a:t>a,b</a:t>
            </a:r>
            <a:r>
              <a:rPr lang="en-US" dirty="0" smtClean="0">
                <a:latin typeface="Calibri" pitchFamily="34" charset="0"/>
                <a:cs typeface="Calibri" pitchFamily="34" charset="0"/>
                <a:sym typeface="Symbol"/>
              </a:rPr>
              <a:t>}</a:t>
            </a:r>
            <a:endParaRPr lang="en-US" dirty="0">
              <a:latin typeface="Calibri" pitchFamily="34" charset="0"/>
              <a:cs typeface="Calibri" pitchFamily="34" charset="0"/>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1652400" y="1991160"/>
              <a:ext cx="6416640" cy="4505040"/>
            </p14:xfrm>
          </p:contentPart>
        </mc:Choice>
        <mc:Fallback xmlns="">
          <p:pic>
            <p:nvPicPr>
              <p:cNvPr id="9" name="Ink 8"/>
              <p:cNvPicPr/>
              <p:nvPr/>
            </p:nvPicPr>
            <p:blipFill>
              <a:blip r:embed="rId3"/>
              <a:stretch>
                <a:fillRect/>
              </a:stretch>
            </p:blipFill>
            <p:spPr>
              <a:xfrm>
                <a:off x="1639800" y="1977840"/>
                <a:ext cx="6442920" cy="4524480"/>
              </a:xfrm>
              <a:prstGeom prst="rect">
                <a:avLst/>
              </a:prstGeom>
            </p:spPr>
          </p:pic>
        </mc:Fallback>
      </mc:AlternateContent>
    </p:spTree>
    <p:extLst>
      <p:ext uri="{BB962C8B-B14F-4D97-AF65-F5344CB8AC3E}">
        <p14:creationId xmlns:p14="http://schemas.microsoft.com/office/powerpoint/2010/main" val="2369447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to Generate Constraints</a:t>
            </a:r>
          </a:p>
        </p:txBody>
      </p:sp>
      <p:sp>
        <p:nvSpPr>
          <p:cNvPr id="3" name="Content Placeholder 2"/>
          <p:cNvSpPr>
            <a:spLocks noGrp="1"/>
          </p:cNvSpPr>
          <p:nvPr>
            <p:ph idx="1"/>
          </p:nvPr>
        </p:nvSpPr>
        <p:spPr>
          <a:xfrm>
            <a:off x="457200" y="1470992"/>
            <a:ext cx="2854618" cy="2147237"/>
          </a:xfrm>
          <a:ln w="28575">
            <a:solidFill>
              <a:schemeClr val="tx1"/>
            </a:solidFill>
          </a:ln>
        </p:spPr>
        <p:txBody>
          <a:bodyPr/>
          <a:lstStyle/>
          <a:p>
            <a:pPr marL="0" indent="0">
              <a:buNone/>
            </a:pPr>
            <a:r>
              <a:rPr lang="es-ES" dirty="0"/>
              <a:t>S ::= X </a:t>
            </a:r>
            <a:r>
              <a:rPr lang="es-ES" dirty="0" smtClean="0"/>
              <a:t>| Y </a:t>
            </a:r>
            <a:br>
              <a:rPr lang="es-ES" dirty="0" smtClean="0"/>
            </a:br>
            <a:r>
              <a:rPr lang="es-ES" dirty="0" smtClean="0"/>
              <a:t>X </a:t>
            </a:r>
            <a:r>
              <a:rPr lang="es-ES" dirty="0"/>
              <a:t>::= </a:t>
            </a:r>
            <a:r>
              <a:rPr lang="es-ES" b="1" dirty="0" smtClean="0">
                <a:solidFill>
                  <a:schemeClr val="tx1"/>
                </a:solidFill>
              </a:rPr>
              <a:t>b</a:t>
            </a:r>
            <a:r>
              <a:rPr lang="es-ES" dirty="0" smtClean="0"/>
              <a:t> </a:t>
            </a:r>
            <a:r>
              <a:rPr lang="es-ES" dirty="0"/>
              <a:t>| S Y </a:t>
            </a:r>
            <a:r>
              <a:rPr lang="es-ES" dirty="0" smtClean="0"/>
              <a:t/>
            </a:r>
            <a:br>
              <a:rPr lang="es-ES" dirty="0" smtClean="0"/>
            </a:br>
            <a:r>
              <a:rPr lang="es-ES" dirty="0" err="1" smtClean="0"/>
              <a:t>Y</a:t>
            </a:r>
            <a:r>
              <a:rPr lang="es-ES" dirty="0" smtClean="0"/>
              <a:t> </a:t>
            </a:r>
            <a:r>
              <a:rPr lang="es-ES" dirty="0"/>
              <a:t>::= </a:t>
            </a:r>
            <a:r>
              <a:rPr lang="es-ES" dirty="0" smtClean="0"/>
              <a:t>Z X </a:t>
            </a:r>
            <a:r>
              <a:rPr lang="es-ES" b="1" dirty="0" smtClean="0">
                <a:solidFill>
                  <a:schemeClr val="tx1"/>
                </a:solidFill>
              </a:rPr>
              <a:t>b</a:t>
            </a:r>
            <a:r>
              <a:rPr lang="es-ES" dirty="0" smtClean="0"/>
              <a:t> </a:t>
            </a:r>
            <a:r>
              <a:rPr lang="es-ES" dirty="0"/>
              <a:t>| Y </a:t>
            </a:r>
            <a:r>
              <a:rPr lang="es-ES" b="1" dirty="0" smtClean="0">
                <a:solidFill>
                  <a:schemeClr val="tx1"/>
                </a:solidFill>
              </a:rPr>
              <a:t>b</a:t>
            </a:r>
            <a:br>
              <a:rPr lang="es-ES" b="1" dirty="0" smtClean="0">
                <a:solidFill>
                  <a:schemeClr val="tx1"/>
                </a:solidFill>
              </a:rPr>
            </a:br>
            <a:r>
              <a:rPr lang="es-ES" dirty="0" smtClean="0"/>
              <a:t>Z ::= </a:t>
            </a:r>
            <a:r>
              <a:rPr lang="en-US" dirty="0">
                <a:solidFill>
                  <a:schemeClr val="tx1"/>
                </a:solidFill>
                <a:sym typeface="Symbol"/>
              </a:rPr>
              <a:t> </a:t>
            </a:r>
            <a:r>
              <a:rPr lang="es-ES" dirty="0" smtClean="0"/>
              <a:t>|</a:t>
            </a:r>
            <a:r>
              <a:rPr lang="es-ES" b="1" dirty="0" smtClean="0">
                <a:solidFill>
                  <a:schemeClr val="tx1"/>
                </a:solidFill>
              </a:rPr>
              <a:t> a</a:t>
            </a:r>
          </a:p>
        </p:txBody>
      </p:sp>
      <p:sp>
        <p:nvSpPr>
          <p:cNvPr id="4" name="Right Arrow 3"/>
          <p:cNvSpPr/>
          <p:nvPr/>
        </p:nvSpPr>
        <p:spPr bwMode="auto">
          <a:xfrm>
            <a:off x="3542339" y="2298361"/>
            <a:ext cx="737667" cy="445674"/>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Content Placeholder 2"/>
          <p:cNvSpPr txBox="1">
            <a:spLocks/>
          </p:cNvSpPr>
          <p:nvPr/>
        </p:nvSpPr>
        <p:spPr bwMode="auto">
          <a:xfrm>
            <a:off x="4636034" y="1453953"/>
            <a:ext cx="3378414" cy="2172911"/>
          </a:xfrm>
          <a:prstGeom prst="rect">
            <a:avLst/>
          </a:prstGeom>
          <a:no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s-ES" dirty="0" smtClean="0">
                <a:solidFill>
                  <a:schemeClr val="tx1"/>
                </a:solidFill>
              </a:rPr>
              <a:t>S' = X' U Y' </a:t>
            </a:r>
            <a:br>
              <a:rPr lang="es-ES" dirty="0" smtClean="0">
                <a:solidFill>
                  <a:schemeClr val="tx1"/>
                </a:solidFill>
              </a:rPr>
            </a:br>
            <a:r>
              <a:rPr lang="es-ES" dirty="0" smtClean="0">
                <a:solidFill>
                  <a:schemeClr val="tx1"/>
                </a:solidFill>
              </a:rPr>
              <a:t>X' = {b} U S'</a:t>
            </a:r>
            <a:r>
              <a:rPr lang="es-ES" b="1" dirty="0" smtClean="0">
                <a:solidFill>
                  <a:schemeClr val="tx1"/>
                </a:solidFill>
              </a:rPr>
              <a:t/>
            </a:r>
            <a:br>
              <a:rPr lang="es-ES" b="1" dirty="0" smtClean="0">
                <a:solidFill>
                  <a:schemeClr val="tx1"/>
                </a:solidFill>
              </a:rPr>
            </a:br>
            <a:r>
              <a:rPr lang="es-ES" dirty="0" smtClean="0">
                <a:solidFill>
                  <a:schemeClr val="tx1"/>
                </a:solidFill>
              </a:rPr>
              <a:t>Y' = Z' U </a:t>
            </a:r>
            <a:r>
              <a:rPr lang="es-ES" b="1" dirty="0" smtClean="0">
                <a:solidFill>
                  <a:schemeClr val="tx1"/>
                </a:solidFill>
              </a:rPr>
              <a:t>X' </a:t>
            </a:r>
            <a:r>
              <a:rPr lang="es-ES" dirty="0" smtClean="0">
                <a:solidFill>
                  <a:schemeClr val="tx1"/>
                </a:solidFill>
              </a:rPr>
              <a:t>  U Y'</a:t>
            </a:r>
            <a:br>
              <a:rPr lang="es-ES" dirty="0" smtClean="0">
                <a:solidFill>
                  <a:schemeClr val="tx1"/>
                </a:solidFill>
              </a:rPr>
            </a:br>
            <a:r>
              <a:rPr lang="es-ES" dirty="0" smtClean="0">
                <a:solidFill>
                  <a:schemeClr val="tx1"/>
                </a:solidFill>
              </a:rPr>
              <a:t>Z' = {a}</a:t>
            </a:r>
          </a:p>
        </p:txBody>
      </p:sp>
      <p:sp>
        <p:nvSpPr>
          <p:cNvPr id="6" name="Rectangle 5"/>
          <p:cNvSpPr/>
          <p:nvPr/>
        </p:nvSpPr>
        <p:spPr>
          <a:xfrm>
            <a:off x="230863" y="5294630"/>
            <a:ext cx="3987670" cy="1200329"/>
          </a:xfrm>
          <a:prstGeom prst="rect">
            <a:avLst/>
          </a:prstGeom>
        </p:spPr>
        <p:txBody>
          <a:bodyPr wrap="square">
            <a:spAutoFit/>
          </a:bodyPr>
          <a:lstStyle/>
          <a:p>
            <a:pPr lvl="0"/>
            <a:r>
              <a:rPr lang="en-US" dirty="0" smtClean="0">
                <a:solidFill>
                  <a:prstClr val="black"/>
                </a:solidFill>
                <a:latin typeface="Calibri" pitchFamily="34" charset="0"/>
                <a:cs typeface="Calibri" pitchFamily="34" charset="0"/>
              </a:rPr>
              <a:t>reachable (from S): S, X, Y, Z</a:t>
            </a:r>
          </a:p>
          <a:p>
            <a:pPr lvl="0"/>
            <a:r>
              <a:rPr lang="en-US" dirty="0" smtClean="0">
                <a:solidFill>
                  <a:prstClr val="black"/>
                </a:solidFill>
                <a:latin typeface="Calibri" pitchFamily="34" charset="0"/>
                <a:cs typeface="Calibri" pitchFamily="34" charset="0"/>
              </a:rPr>
              <a:t>productive: X, Z, S, Y</a:t>
            </a:r>
          </a:p>
          <a:p>
            <a:pPr lvl="0"/>
            <a:r>
              <a:rPr lang="en-US" dirty="0" err="1" smtClean="0">
                <a:solidFill>
                  <a:prstClr val="black"/>
                </a:solidFill>
                <a:latin typeface="Calibri" pitchFamily="34" charset="0"/>
                <a:cs typeface="Calibri" pitchFamily="34" charset="0"/>
              </a:rPr>
              <a:t>nullable</a:t>
            </a:r>
            <a:r>
              <a:rPr lang="en-US" dirty="0" smtClean="0">
                <a:solidFill>
                  <a:prstClr val="black"/>
                </a:solidFill>
                <a:latin typeface="Calibri" pitchFamily="34" charset="0"/>
                <a:cs typeface="Calibri" pitchFamily="34" charset="0"/>
              </a:rPr>
              <a:t>: Z</a:t>
            </a:r>
            <a:endParaRPr lang="en-US" dirty="0">
              <a:solidFill>
                <a:srgbClr val="008000"/>
              </a:solidFill>
              <a:latin typeface="Calibri" pitchFamily="34" charset="0"/>
              <a:cs typeface="Calibri" pitchFamily="34" charset="0"/>
            </a:endParaRPr>
          </a:p>
        </p:txBody>
      </p:sp>
      <p:sp>
        <p:nvSpPr>
          <p:cNvPr id="7" name="Rectangle 6"/>
          <p:cNvSpPr/>
          <p:nvPr/>
        </p:nvSpPr>
        <p:spPr>
          <a:xfrm>
            <a:off x="298739" y="3779594"/>
            <a:ext cx="3243600" cy="830997"/>
          </a:xfrm>
          <a:prstGeom prst="rect">
            <a:avLst/>
          </a:prstGeom>
        </p:spPr>
        <p:txBody>
          <a:bodyPr wrap="square">
            <a:spAutoFit/>
          </a:bodyPr>
          <a:lstStyle/>
          <a:p>
            <a:pPr lvl="0"/>
            <a:r>
              <a:rPr lang="en-US" dirty="0" smtClean="0">
                <a:solidFill>
                  <a:prstClr val="black"/>
                </a:solidFill>
                <a:latin typeface="Calibri" pitchFamily="34" charset="0"/>
                <a:cs typeface="Calibri" pitchFamily="34" charset="0"/>
              </a:rPr>
              <a:t>terminals: </a:t>
            </a:r>
            <a:r>
              <a:rPr lang="en-US" b="1" dirty="0" err="1" smtClean="0">
                <a:solidFill>
                  <a:prstClr val="black"/>
                </a:solidFill>
                <a:latin typeface="Calibri" pitchFamily="34" charset="0"/>
                <a:cs typeface="Calibri" pitchFamily="34" charset="0"/>
              </a:rPr>
              <a:t>a</a:t>
            </a:r>
            <a:r>
              <a:rPr lang="en-US" dirty="0" err="1" smtClean="0">
                <a:solidFill>
                  <a:prstClr val="black"/>
                </a:solidFill>
                <a:latin typeface="Calibri" pitchFamily="34" charset="0"/>
                <a:cs typeface="Calibri" pitchFamily="34" charset="0"/>
              </a:rPr>
              <a:t>,</a:t>
            </a:r>
            <a:r>
              <a:rPr lang="en-US" b="1" dirty="0" err="1" smtClean="0">
                <a:solidFill>
                  <a:prstClr val="black"/>
                </a:solidFill>
                <a:latin typeface="Calibri" pitchFamily="34" charset="0"/>
                <a:cs typeface="Calibri" pitchFamily="34" charset="0"/>
              </a:rPr>
              <a:t>b</a:t>
            </a:r>
            <a:endParaRPr lang="en-US" dirty="0" smtClean="0">
              <a:solidFill>
                <a:prstClr val="black"/>
              </a:solidFill>
              <a:latin typeface="Calibri" pitchFamily="34" charset="0"/>
              <a:cs typeface="Calibri" pitchFamily="34" charset="0"/>
            </a:endParaRPr>
          </a:p>
          <a:p>
            <a:pPr lvl="0"/>
            <a:r>
              <a:rPr lang="en-US" dirty="0" smtClean="0">
                <a:solidFill>
                  <a:prstClr val="black"/>
                </a:solidFill>
                <a:latin typeface="Calibri" pitchFamily="34" charset="0"/>
                <a:cs typeface="Calibri" pitchFamily="34" charset="0"/>
              </a:rPr>
              <a:t>non-terminals: </a:t>
            </a:r>
            <a:r>
              <a:rPr lang="en-US" dirty="0" smtClean="0">
                <a:solidFill>
                  <a:srgbClr val="008000"/>
                </a:solidFill>
                <a:latin typeface="Calibri" pitchFamily="34" charset="0"/>
                <a:cs typeface="Calibri" pitchFamily="34" charset="0"/>
              </a:rPr>
              <a:t>S, X, Y, Z</a:t>
            </a:r>
            <a:endParaRPr lang="en-US" dirty="0">
              <a:solidFill>
                <a:srgbClr val="008000"/>
              </a:solidFill>
              <a:latin typeface="Calibri" pitchFamily="34" charset="0"/>
              <a:cs typeface="Calibri" pitchFamily="34" charset="0"/>
            </a:endParaRPr>
          </a:p>
        </p:txBody>
      </p:sp>
      <p:sp>
        <p:nvSpPr>
          <p:cNvPr id="8" name="Rectangle 7"/>
          <p:cNvSpPr/>
          <p:nvPr/>
        </p:nvSpPr>
        <p:spPr>
          <a:xfrm>
            <a:off x="4548009" y="3848413"/>
            <a:ext cx="4265577" cy="2308324"/>
          </a:xfrm>
          <a:prstGeom prst="rect">
            <a:avLst/>
          </a:prstGeom>
        </p:spPr>
        <p:txBody>
          <a:bodyPr wrap="square">
            <a:spAutoFit/>
          </a:bodyPr>
          <a:lstStyle/>
          <a:p>
            <a:pPr lvl="0"/>
            <a:r>
              <a:rPr lang="en-US" dirty="0" smtClean="0">
                <a:solidFill>
                  <a:prstClr val="black"/>
                </a:solidFill>
                <a:latin typeface="Calibri" pitchFamily="34" charset="0"/>
                <a:cs typeface="Calibri" pitchFamily="34" charset="0"/>
              </a:rPr>
              <a:t>These constraints are recursive.</a:t>
            </a:r>
          </a:p>
          <a:p>
            <a:pPr lvl="0"/>
            <a:r>
              <a:rPr lang="en-US" dirty="0" smtClean="0">
                <a:solidFill>
                  <a:prstClr val="black"/>
                </a:solidFill>
                <a:latin typeface="Calibri" pitchFamily="34" charset="0"/>
                <a:cs typeface="Calibri" pitchFamily="34" charset="0"/>
              </a:rPr>
              <a:t>How to solve them?</a:t>
            </a:r>
          </a:p>
          <a:p>
            <a:r>
              <a:rPr lang="en-US" dirty="0" smtClean="0">
                <a:latin typeface="Calibri" pitchFamily="34" charset="0"/>
                <a:cs typeface="Calibri" pitchFamily="34" charset="0"/>
              </a:rPr>
              <a:t>	S</a:t>
            </a:r>
            <a:r>
              <a:rPr lang="en-US" dirty="0">
                <a:latin typeface="Calibri" pitchFamily="34" charset="0"/>
                <a:cs typeface="Calibri" pitchFamily="34" charset="0"/>
              </a:rPr>
              <a:t>', X', Y', Z' </a:t>
            </a:r>
            <a:r>
              <a:rPr lang="en-US" dirty="0">
                <a:latin typeface="Calibri" pitchFamily="34" charset="0"/>
                <a:cs typeface="Calibri" pitchFamily="34" charset="0"/>
                <a:sym typeface="Symbol"/>
              </a:rPr>
              <a:t> {</a:t>
            </a:r>
            <a:r>
              <a:rPr lang="en-US" dirty="0" err="1">
                <a:latin typeface="Calibri" pitchFamily="34" charset="0"/>
                <a:cs typeface="Calibri" pitchFamily="34" charset="0"/>
                <a:sym typeface="Symbol"/>
              </a:rPr>
              <a:t>a,b</a:t>
            </a:r>
            <a:r>
              <a:rPr lang="en-US" dirty="0" smtClean="0">
                <a:latin typeface="Calibri" pitchFamily="34" charset="0"/>
                <a:cs typeface="Calibri" pitchFamily="34" charset="0"/>
                <a:sym typeface="Symbol"/>
              </a:rPr>
              <a:t>}</a:t>
            </a:r>
            <a:endParaRPr lang="en-US" dirty="0" smtClean="0">
              <a:solidFill>
                <a:prstClr val="black"/>
              </a:solidFill>
              <a:latin typeface="Calibri" pitchFamily="34" charset="0"/>
              <a:cs typeface="Calibri" pitchFamily="34" charset="0"/>
              <a:sym typeface="Symbol"/>
            </a:endParaRPr>
          </a:p>
          <a:p>
            <a:r>
              <a:rPr lang="en-US" dirty="0" smtClean="0">
                <a:solidFill>
                  <a:prstClr val="black"/>
                </a:solidFill>
                <a:latin typeface="Calibri" pitchFamily="34" charset="0"/>
                <a:cs typeface="Calibri" pitchFamily="34" charset="0"/>
                <a:sym typeface="Symbol"/>
              </a:rPr>
              <a:t>How many candidate solutions</a:t>
            </a:r>
          </a:p>
          <a:p>
            <a:pPr marL="342900" indent="-342900">
              <a:buFont typeface="Arial" pitchFamily="34" charset="0"/>
              <a:buChar char="•"/>
            </a:pPr>
            <a:r>
              <a:rPr lang="en-US" dirty="0" smtClean="0">
                <a:solidFill>
                  <a:prstClr val="black"/>
                </a:solidFill>
                <a:latin typeface="Calibri" pitchFamily="34" charset="0"/>
                <a:cs typeface="Calibri" pitchFamily="34" charset="0"/>
                <a:sym typeface="Symbol"/>
              </a:rPr>
              <a:t>in this case?</a:t>
            </a:r>
            <a:endParaRPr lang="en-US" dirty="0">
              <a:solidFill>
                <a:prstClr val="black"/>
              </a:solidFill>
              <a:latin typeface="Calibri" pitchFamily="34" charset="0"/>
              <a:cs typeface="Calibri" pitchFamily="34" charset="0"/>
              <a:sym typeface="Symbol"/>
            </a:endParaRPr>
          </a:p>
          <a:p>
            <a:pPr marL="342900" indent="-342900">
              <a:buFont typeface="Arial" pitchFamily="34" charset="0"/>
              <a:buChar char="•"/>
            </a:pPr>
            <a:r>
              <a:rPr lang="en-US" dirty="0" smtClean="0">
                <a:solidFill>
                  <a:prstClr val="black"/>
                </a:solidFill>
                <a:latin typeface="Calibri" pitchFamily="34" charset="0"/>
                <a:cs typeface="Calibri" pitchFamily="34" charset="0"/>
                <a:sym typeface="Symbol"/>
              </a:rPr>
              <a:t>for k tokens, n </a:t>
            </a:r>
            <a:r>
              <a:rPr lang="en-US" dirty="0" err="1" smtClean="0">
                <a:solidFill>
                  <a:prstClr val="black"/>
                </a:solidFill>
                <a:latin typeface="Calibri" pitchFamily="34" charset="0"/>
                <a:cs typeface="Calibri" pitchFamily="34" charset="0"/>
                <a:sym typeface="Symbol"/>
              </a:rPr>
              <a:t>nonterminals</a:t>
            </a:r>
            <a:r>
              <a:rPr lang="en-US" dirty="0" smtClean="0">
                <a:solidFill>
                  <a:prstClr val="black"/>
                </a:solidFill>
                <a:latin typeface="Calibri" pitchFamily="34" charset="0"/>
                <a:cs typeface="Calibri" pitchFamily="34" charset="0"/>
                <a:sym typeface="Symbol"/>
              </a:rPr>
              <a:t>?</a:t>
            </a:r>
            <a:endParaRPr lang="en-US" dirty="0">
              <a:solidFill>
                <a:prstClr val="black"/>
              </a:solidFill>
              <a:latin typeface="Calibri" pitchFamily="34" charset="0"/>
              <a:cs typeface="Calibri" pitchFamily="34" charset="0"/>
              <a:sym typeface="Symbol"/>
            </a:endParaRPr>
          </a:p>
        </p:txBody>
      </p:sp>
    </p:spTree>
    <p:extLst>
      <p:ext uri="{BB962C8B-B14F-4D97-AF65-F5344CB8AC3E}">
        <p14:creationId xmlns:p14="http://schemas.microsoft.com/office/powerpoint/2010/main" val="306710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Solution of </a:t>
            </a:r>
            <a:r>
              <a:rPr lang="en-US" b="1" dirty="0" smtClean="0"/>
              <a:t>first</a:t>
            </a:r>
            <a:r>
              <a:rPr lang="en-US" dirty="0" smtClean="0"/>
              <a:t> Constraints</a:t>
            </a:r>
            <a:endParaRPr lang="en-US" dirty="0"/>
          </a:p>
        </p:txBody>
      </p:sp>
      <p:sp>
        <p:nvSpPr>
          <p:cNvPr id="4" name="Rectangle 3"/>
          <p:cNvSpPr/>
          <p:nvPr/>
        </p:nvSpPr>
        <p:spPr>
          <a:xfrm>
            <a:off x="1058066" y="1318540"/>
            <a:ext cx="2605200" cy="2308324"/>
          </a:xfrm>
          <a:prstGeom prst="rect">
            <a:avLst/>
          </a:prstGeom>
        </p:spPr>
        <p:txBody>
          <a:bodyPr wrap="none">
            <a:spAutoFit/>
          </a:bodyPr>
          <a:lstStyle/>
          <a:p>
            <a:r>
              <a:rPr lang="en-US" dirty="0" smtClean="0">
                <a:latin typeface="Calibri" pitchFamily="34" charset="0"/>
                <a:cs typeface="Calibri" pitchFamily="34" charset="0"/>
              </a:rPr>
              <a:t>     S'    </a:t>
            </a:r>
            <a:r>
              <a:rPr lang="en-US" dirty="0">
                <a:latin typeface="Calibri" pitchFamily="34" charset="0"/>
                <a:cs typeface="Calibri" pitchFamily="34" charset="0"/>
              </a:rPr>
              <a:t>X</a:t>
            </a:r>
            <a:r>
              <a:rPr lang="en-US" dirty="0" smtClean="0">
                <a:latin typeface="Calibri" pitchFamily="34" charset="0"/>
                <a:cs typeface="Calibri" pitchFamily="34" charset="0"/>
              </a:rPr>
              <a:t>'    Y'        Z</a:t>
            </a:r>
            <a:r>
              <a:rPr lang="en-US" dirty="0">
                <a:latin typeface="Calibri" pitchFamily="34" charset="0"/>
                <a:cs typeface="Calibri" pitchFamily="34" charset="0"/>
              </a:rPr>
              <a:t>' </a:t>
            </a:r>
          </a:p>
          <a:p>
            <a:r>
              <a:rPr lang="en-US" dirty="0" smtClean="0">
                <a:latin typeface="Calibri" pitchFamily="34" charset="0"/>
                <a:cs typeface="Calibri" pitchFamily="34" charset="0"/>
              </a:rPr>
              <a:t>    {}     {}     {}        {}</a:t>
            </a:r>
          </a:p>
          <a:p>
            <a:r>
              <a:rPr lang="en-US" dirty="0" smtClean="0">
                <a:latin typeface="Calibri" pitchFamily="34" charset="0"/>
                <a:cs typeface="Calibri" pitchFamily="34" charset="0"/>
              </a:rPr>
              <a:t>    {}     {b}   {b}     {a}</a:t>
            </a:r>
            <a:br>
              <a:rPr lang="en-US" dirty="0" smtClean="0">
                <a:latin typeface="Calibri" pitchFamily="34" charset="0"/>
                <a:cs typeface="Calibri" pitchFamily="34" charset="0"/>
              </a:rPr>
            </a:br>
            <a:r>
              <a:rPr lang="en-US" dirty="0" smtClean="0">
                <a:latin typeface="Calibri" pitchFamily="34" charset="0"/>
                <a:cs typeface="Calibri" pitchFamily="34" charset="0"/>
              </a:rPr>
              <a:t>   {b}   {b}  {</a:t>
            </a:r>
            <a:r>
              <a:rPr lang="en-US" dirty="0" err="1" smtClean="0">
                <a:latin typeface="Calibri" pitchFamily="34" charset="0"/>
                <a:cs typeface="Calibri" pitchFamily="34" charset="0"/>
              </a:rPr>
              <a:t>a,b</a:t>
            </a:r>
            <a:r>
              <a:rPr lang="en-US" dirty="0" smtClean="0">
                <a:latin typeface="Calibri" pitchFamily="34" charset="0"/>
                <a:cs typeface="Calibri" pitchFamily="34" charset="0"/>
              </a:rPr>
              <a:t>}   {a}</a:t>
            </a:r>
            <a:br>
              <a:rPr lang="en-US" dirty="0" smtClean="0">
                <a:latin typeface="Calibri" pitchFamily="34" charset="0"/>
                <a:cs typeface="Calibri" pitchFamily="34" charset="0"/>
              </a:rPr>
            </a:br>
            <a:r>
              <a:rPr lang="en-US" dirty="0" smtClean="0">
                <a:latin typeface="Calibri" pitchFamily="34" charset="0"/>
                <a:cs typeface="Calibri" pitchFamily="34" charset="0"/>
              </a:rPr>
              <a:t>{</a:t>
            </a:r>
            <a:r>
              <a:rPr lang="en-US" dirty="0" err="1" smtClean="0">
                <a:latin typeface="Calibri" pitchFamily="34" charset="0"/>
                <a:cs typeface="Calibri" pitchFamily="34" charset="0"/>
              </a:rPr>
              <a:t>a,b</a:t>
            </a:r>
            <a:r>
              <a:rPr lang="en-US" dirty="0" smtClean="0">
                <a:latin typeface="Calibri" pitchFamily="34" charset="0"/>
                <a:cs typeface="Calibri" pitchFamily="34" charset="0"/>
              </a:rPr>
              <a:t>} {</a:t>
            </a:r>
            <a:r>
              <a:rPr lang="en-US" dirty="0" err="1" smtClean="0">
                <a:latin typeface="Calibri" pitchFamily="34" charset="0"/>
                <a:cs typeface="Calibri" pitchFamily="34" charset="0"/>
              </a:rPr>
              <a:t>a,b</a:t>
            </a:r>
            <a:r>
              <a:rPr lang="en-US" dirty="0" smtClean="0">
                <a:latin typeface="Calibri" pitchFamily="34" charset="0"/>
                <a:cs typeface="Calibri" pitchFamily="34" charset="0"/>
              </a:rPr>
              <a:t>} {</a:t>
            </a:r>
            <a:r>
              <a:rPr lang="en-US" dirty="0" err="1" smtClean="0">
                <a:latin typeface="Calibri" pitchFamily="34" charset="0"/>
                <a:cs typeface="Calibri" pitchFamily="34" charset="0"/>
              </a:rPr>
              <a:t>a,b</a:t>
            </a:r>
            <a:r>
              <a:rPr lang="en-US" dirty="0" smtClean="0">
                <a:latin typeface="Calibri" pitchFamily="34" charset="0"/>
                <a:cs typeface="Calibri" pitchFamily="34" charset="0"/>
              </a:rPr>
              <a:t>}   {a}</a:t>
            </a:r>
            <a:br>
              <a:rPr lang="en-US" dirty="0" smtClean="0">
                <a:latin typeface="Calibri" pitchFamily="34" charset="0"/>
                <a:cs typeface="Calibri" pitchFamily="34" charset="0"/>
              </a:rPr>
            </a:br>
            <a:r>
              <a:rPr lang="en-US" dirty="0">
                <a:latin typeface="Calibri" pitchFamily="34" charset="0"/>
                <a:cs typeface="Calibri" pitchFamily="34" charset="0"/>
              </a:rPr>
              <a:t>{</a:t>
            </a:r>
            <a:r>
              <a:rPr lang="en-US" dirty="0" err="1">
                <a:latin typeface="Calibri" pitchFamily="34" charset="0"/>
                <a:cs typeface="Calibri" pitchFamily="34" charset="0"/>
              </a:rPr>
              <a:t>a,b</a:t>
            </a:r>
            <a:r>
              <a:rPr lang="en-US" dirty="0">
                <a:latin typeface="Calibri" pitchFamily="34" charset="0"/>
                <a:cs typeface="Calibri" pitchFamily="34" charset="0"/>
              </a:rPr>
              <a:t>} {</a:t>
            </a:r>
            <a:r>
              <a:rPr lang="en-US" dirty="0" err="1">
                <a:latin typeface="Calibri" pitchFamily="34" charset="0"/>
                <a:cs typeface="Calibri" pitchFamily="34" charset="0"/>
              </a:rPr>
              <a:t>a,b</a:t>
            </a:r>
            <a:r>
              <a:rPr lang="en-US" dirty="0">
                <a:latin typeface="Calibri" pitchFamily="34" charset="0"/>
                <a:cs typeface="Calibri" pitchFamily="34" charset="0"/>
              </a:rPr>
              <a:t>} {</a:t>
            </a:r>
            <a:r>
              <a:rPr lang="en-US" dirty="0" err="1">
                <a:latin typeface="Calibri" pitchFamily="34" charset="0"/>
                <a:cs typeface="Calibri" pitchFamily="34" charset="0"/>
              </a:rPr>
              <a:t>a,b</a:t>
            </a:r>
            <a:r>
              <a:rPr lang="en-US" dirty="0">
                <a:latin typeface="Calibri" pitchFamily="34" charset="0"/>
                <a:cs typeface="Calibri" pitchFamily="34" charset="0"/>
              </a:rPr>
              <a:t>}   {a</a:t>
            </a:r>
            <a:r>
              <a:rPr lang="en-US" dirty="0" smtClean="0">
                <a:latin typeface="Calibri" pitchFamily="34" charset="0"/>
                <a:cs typeface="Calibri" pitchFamily="34" charset="0"/>
              </a:rPr>
              <a:t>}</a:t>
            </a:r>
            <a:endParaRPr lang="en-US" dirty="0">
              <a:latin typeface="Calibri" pitchFamily="34" charset="0"/>
              <a:cs typeface="Calibri" pitchFamily="34" charset="0"/>
            </a:endParaRPr>
          </a:p>
        </p:txBody>
      </p:sp>
      <p:sp>
        <p:nvSpPr>
          <p:cNvPr id="5" name="Content Placeholder 2"/>
          <p:cNvSpPr txBox="1">
            <a:spLocks/>
          </p:cNvSpPr>
          <p:nvPr/>
        </p:nvSpPr>
        <p:spPr bwMode="auto">
          <a:xfrm>
            <a:off x="4636034" y="1453953"/>
            <a:ext cx="3378414" cy="2172911"/>
          </a:xfrm>
          <a:prstGeom prst="rect">
            <a:avLst/>
          </a:prstGeom>
          <a:no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s-ES" dirty="0" smtClean="0">
                <a:solidFill>
                  <a:schemeClr val="tx1"/>
                </a:solidFill>
              </a:rPr>
              <a:t>S' = X' U Y' </a:t>
            </a:r>
            <a:br>
              <a:rPr lang="es-ES" dirty="0" smtClean="0">
                <a:solidFill>
                  <a:schemeClr val="tx1"/>
                </a:solidFill>
              </a:rPr>
            </a:br>
            <a:r>
              <a:rPr lang="es-ES" dirty="0" smtClean="0">
                <a:solidFill>
                  <a:schemeClr val="tx1"/>
                </a:solidFill>
              </a:rPr>
              <a:t>X' = {b} U S'</a:t>
            </a:r>
            <a:r>
              <a:rPr lang="es-ES" b="1" dirty="0" smtClean="0">
                <a:solidFill>
                  <a:schemeClr val="tx1"/>
                </a:solidFill>
              </a:rPr>
              <a:t/>
            </a:r>
            <a:br>
              <a:rPr lang="es-ES" b="1" dirty="0" smtClean="0">
                <a:solidFill>
                  <a:schemeClr val="tx1"/>
                </a:solidFill>
              </a:rPr>
            </a:br>
            <a:r>
              <a:rPr lang="es-ES" dirty="0" smtClean="0">
                <a:solidFill>
                  <a:schemeClr val="tx1"/>
                </a:solidFill>
              </a:rPr>
              <a:t>Y' = Z' U </a:t>
            </a:r>
            <a:r>
              <a:rPr lang="es-ES" b="1" dirty="0" smtClean="0">
                <a:solidFill>
                  <a:schemeClr val="tx1"/>
                </a:solidFill>
              </a:rPr>
              <a:t>X' </a:t>
            </a:r>
            <a:r>
              <a:rPr lang="es-ES" dirty="0" smtClean="0">
                <a:solidFill>
                  <a:schemeClr val="tx1"/>
                </a:solidFill>
              </a:rPr>
              <a:t>  U Y'</a:t>
            </a:r>
            <a:br>
              <a:rPr lang="es-ES" dirty="0" smtClean="0">
                <a:solidFill>
                  <a:schemeClr val="tx1"/>
                </a:solidFill>
              </a:rPr>
            </a:br>
            <a:r>
              <a:rPr lang="es-ES" dirty="0" smtClean="0">
                <a:solidFill>
                  <a:schemeClr val="tx1"/>
                </a:solidFill>
              </a:rPr>
              <a:t>Z' = {a}</a:t>
            </a:r>
          </a:p>
        </p:txBody>
      </p:sp>
      <p:sp>
        <p:nvSpPr>
          <p:cNvPr id="6" name="Rectangle 5"/>
          <p:cNvSpPr/>
          <p:nvPr/>
        </p:nvSpPr>
        <p:spPr>
          <a:xfrm>
            <a:off x="4548009" y="3702417"/>
            <a:ext cx="4265577" cy="1569660"/>
          </a:xfrm>
          <a:prstGeom prst="rect">
            <a:avLst/>
          </a:prstGeom>
        </p:spPr>
        <p:txBody>
          <a:bodyPr wrap="square">
            <a:spAutoFit/>
          </a:bodyPr>
          <a:lstStyle/>
          <a:p>
            <a:pPr marL="342900" lvl="0" indent="-342900">
              <a:buFont typeface="Arial" pitchFamily="34" charset="0"/>
              <a:buChar char="•"/>
            </a:pPr>
            <a:r>
              <a:rPr lang="en-US" dirty="0" smtClean="0">
                <a:solidFill>
                  <a:prstClr val="black"/>
                </a:solidFill>
                <a:latin typeface="Calibri" pitchFamily="34" charset="0"/>
                <a:cs typeface="Calibri" pitchFamily="34" charset="0"/>
              </a:rPr>
              <a:t>Start from all sets empty.</a:t>
            </a:r>
          </a:p>
          <a:p>
            <a:pPr marL="342900" lvl="0" indent="-342900">
              <a:buFont typeface="Arial" pitchFamily="34" charset="0"/>
              <a:buChar char="•"/>
            </a:pPr>
            <a:r>
              <a:rPr lang="en-US" dirty="0" smtClean="0">
                <a:solidFill>
                  <a:prstClr val="black"/>
                </a:solidFill>
                <a:latin typeface="Calibri" pitchFamily="34" charset="0"/>
                <a:cs typeface="Calibri" pitchFamily="34" charset="0"/>
                <a:sym typeface="Symbol"/>
              </a:rPr>
              <a:t>Evaluate right-hand side and assign it to left-hand side.</a:t>
            </a:r>
          </a:p>
          <a:p>
            <a:pPr marL="342900" lvl="0" indent="-342900">
              <a:buFont typeface="Arial" pitchFamily="34" charset="0"/>
              <a:buChar char="•"/>
            </a:pPr>
            <a:r>
              <a:rPr lang="en-US" dirty="0" smtClean="0">
                <a:solidFill>
                  <a:prstClr val="black"/>
                </a:solidFill>
                <a:latin typeface="Calibri" pitchFamily="34" charset="0"/>
                <a:cs typeface="Calibri" pitchFamily="34" charset="0"/>
                <a:sym typeface="Symbol"/>
              </a:rPr>
              <a:t>Repeat until it stabilizes.</a:t>
            </a:r>
          </a:p>
        </p:txBody>
      </p:sp>
      <p:sp>
        <p:nvSpPr>
          <p:cNvPr id="7" name="Rectangle 6"/>
          <p:cNvSpPr/>
          <p:nvPr/>
        </p:nvSpPr>
        <p:spPr>
          <a:xfrm>
            <a:off x="465114" y="1324774"/>
            <a:ext cx="421910" cy="2308324"/>
          </a:xfrm>
          <a:prstGeom prst="rect">
            <a:avLst/>
          </a:prstGeom>
        </p:spPr>
        <p:txBody>
          <a:bodyPr wrap="none">
            <a:spAutoFit/>
          </a:bodyPr>
          <a:lstStyle/>
          <a:p>
            <a:endParaRPr lang="en-US" b="1" dirty="0" smtClean="0">
              <a:latin typeface="Calibri" pitchFamily="34" charset="0"/>
              <a:cs typeface="Calibri" pitchFamily="34" charset="0"/>
            </a:endParaRPr>
          </a:p>
          <a:p>
            <a:r>
              <a:rPr lang="en-US" b="1" dirty="0" smtClean="0">
                <a:latin typeface="Calibri" pitchFamily="34" charset="0"/>
                <a:cs typeface="Calibri" pitchFamily="34" charset="0"/>
              </a:rPr>
              <a:t>1.</a:t>
            </a:r>
          </a:p>
          <a:p>
            <a:r>
              <a:rPr lang="en-US" b="1" dirty="0" smtClean="0">
                <a:latin typeface="Calibri" pitchFamily="34" charset="0"/>
                <a:cs typeface="Calibri" pitchFamily="34" charset="0"/>
              </a:rPr>
              <a:t>2.</a:t>
            </a:r>
          </a:p>
          <a:p>
            <a:r>
              <a:rPr lang="en-US" b="1" dirty="0" smtClean="0">
                <a:latin typeface="Calibri" pitchFamily="34" charset="0"/>
                <a:cs typeface="Calibri" pitchFamily="34" charset="0"/>
              </a:rPr>
              <a:t>3.</a:t>
            </a:r>
          </a:p>
          <a:p>
            <a:r>
              <a:rPr lang="en-US" b="1" dirty="0" smtClean="0">
                <a:latin typeface="Calibri" pitchFamily="34" charset="0"/>
                <a:cs typeface="Calibri" pitchFamily="34" charset="0"/>
              </a:rPr>
              <a:t>4.</a:t>
            </a:r>
          </a:p>
          <a:p>
            <a:r>
              <a:rPr lang="en-US" b="1" dirty="0" smtClean="0">
                <a:latin typeface="Calibri" pitchFamily="34" charset="0"/>
                <a:cs typeface="Calibri" pitchFamily="34" charset="0"/>
              </a:rPr>
              <a:t>5.</a:t>
            </a:r>
            <a:endParaRPr lang="en-US" b="1" dirty="0">
              <a:latin typeface="Calibri" pitchFamily="34" charset="0"/>
              <a:cs typeface="Calibri" pitchFamily="34" charset="0"/>
            </a:endParaRPr>
          </a:p>
        </p:txBody>
      </p:sp>
      <p:sp>
        <p:nvSpPr>
          <p:cNvPr id="8" name="Rectangle 7"/>
          <p:cNvSpPr/>
          <p:nvPr/>
        </p:nvSpPr>
        <p:spPr>
          <a:xfrm>
            <a:off x="351588" y="5161102"/>
            <a:ext cx="8262214" cy="1569660"/>
          </a:xfrm>
          <a:prstGeom prst="rect">
            <a:avLst/>
          </a:prstGeom>
        </p:spPr>
        <p:txBody>
          <a:bodyPr wrap="square">
            <a:spAutoFit/>
          </a:bodyPr>
          <a:lstStyle/>
          <a:p>
            <a:pPr lvl="0"/>
            <a:r>
              <a:rPr lang="en-US" dirty="0" smtClean="0">
                <a:solidFill>
                  <a:prstClr val="black"/>
                </a:solidFill>
                <a:latin typeface="Calibri" pitchFamily="34" charset="0"/>
                <a:cs typeface="Calibri" pitchFamily="34" charset="0"/>
              </a:rPr>
              <a:t>Sets grow in each step</a:t>
            </a:r>
          </a:p>
          <a:p>
            <a:pPr marL="342900" lvl="0" indent="-342900">
              <a:buFont typeface="Arial" pitchFamily="34" charset="0"/>
              <a:buChar char="•"/>
            </a:pPr>
            <a:r>
              <a:rPr lang="en-US" dirty="0" smtClean="0">
                <a:solidFill>
                  <a:prstClr val="black"/>
                </a:solidFill>
                <a:latin typeface="Calibri" pitchFamily="34" charset="0"/>
                <a:cs typeface="Calibri" pitchFamily="34" charset="0"/>
              </a:rPr>
              <a:t>initially they are empty, so they can only grow</a:t>
            </a:r>
          </a:p>
          <a:p>
            <a:pPr marL="342900" lvl="0" indent="-342900">
              <a:buFont typeface="Arial" pitchFamily="34" charset="0"/>
              <a:buChar char="•"/>
            </a:pPr>
            <a:r>
              <a:rPr lang="en-US" dirty="0" smtClean="0">
                <a:solidFill>
                  <a:prstClr val="black"/>
                </a:solidFill>
                <a:latin typeface="Calibri" pitchFamily="34" charset="0"/>
                <a:cs typeface="Calibri" pitchFamily="34" charset="0"/>
              </a:rPr>
              <a:t>if sets grow, the RHS grows (U is monotonic), and so does LHS</a:t>
            </a:r>
          </a:p>
          <a:p>
            <a:pPr marL="342900" lvl="0" indent="-342900">
              <a:buFont typeface="Arial" pitchFamily="34" charset="0"/>
              <a:buChar char="•"/>
            </a:pPr>
            <a:r>
              <a:rPr lang="en-US" dirty="0" smtClean="0">
                <a:solidFill>
                  <a:prstClr val="black"/>
                </a:solidFill>
                <a:latin typeface="Calibri" pitchFamily="34" charset="0"/>
                <a:cs typeface="Calibri" pitchFamily="34" charset="0"/>
              </a:rPr>
              <a:t>they cannot grow forever: in the worst case contain all tokens</a:t>
            </a:r>
          </a:p>
        </p:txBody>
      </p:sp>
    </p:spTree>
    <p:extLst>
      <p:ext uri="{BB962C8B-B14F-4D97-AF65-F5344CB8AC3E}">
        <p14:creationId xmlns:p14="http://schemas.microsoft.com/office/powerpoint/2010/main" val="1020759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 for Computing </a:t>
            </a:r>
            <a:r>
              <a:rPr lang="en-US" dirty="0" err="1" smtClean="0"/>
              <a:t>Nullable</a:t>
            </a:r>
            <a:endParaRPr lang="en-US" dirty="0"/>
          </a:p>
        </p:txBody>
      </p:sp>
      <p:sp>
        <p:nvSpPr>
          <p:cNvPr id="3" name="Content Placeholder 2"/>
          <p:cNvSpPr>
            <a:spLocks noGrp="1"/>
          </p:cNvSpPr>
          <p:nvPr>
            <p:ph idx="1"/>
          </p:nvPr>
        </p:nvSpPr>
        <p:spPr>
          <a:xfrm>
            <a:off x="457200" y="1470992"/>
            <a:ext cx="8229600" cy="588329"/>
          </a:xfrm>
        </p:spPr>
        <p:txBody>
          <a:bodyPr/>
          <a:lstStyle/>
          <a:p>
            <a:r>
              <a:rPr lang="en-US" dirty="0" smtClean="0"/>
              <a:t>Non-terminal is </a:t>
            </a:r>
            <a:r>
              <a:rPr lang="en-US" dirty="0" err="1" smtClean="0"/>
              <a:t>nullable</a:t>
            </a:r>
            <a:r>
              <a:rPr lang="en-US" dirty="0" smtClean="0"/>
              <a:t> if it can derive </a:t>
            </a:r>
            <a:r>
              <a:rPr lang="en-US" dirty="0" smtClean="0">
                <a:solidFill>
                  <a:schemeClr val="tx1"/>
                </a:solidFill>
                <a:sym typeface="Symbol"/>
              </a:rPr>
              <a:t></a:t>
            </a:r>
          </a:p>
        </p:txBody>
      </p:sp>
      <p:sp>
        <p:nvSpPr>
          <p:cNvPr id="4" name="Content Placeholder 2"/>
          <p:cNvSpPr txBox="1">
            <a:spLocks/>
          </p:cNvSpPr>
          <p:nvPr/>
        </p:nvSpPr>
        <p:spPr bwMode="auto">
          <a:xfrm>
            <a:off x="457200" y="2139503"/>
            <a:ext cx="2854618" cy="2147237"/>
          </a:xfrm>
          <a:prstGeom prst="rect">
            <a:avLst/>
          </a:prstGeom>
          <a:no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s-ES" dirty="0" smtClean="0"/>
              <a:t>S ::= X | Y </a:t>
            </a:r>
            <a:br>
              <a:rPr lang="es-ES" dirty="0" smtClean="0"/>
            </a:br>
            <a:r>
              <a:rPr lang="es-ES" dirty="0" smtClean="0"/>
              <a:t>X ::= </a:t>
            </a:r>
            <a:r>
              <a:rPr lang="es-ES" b="1" dirty="0" smtClean="0">
                <a:solidFill>
                  <a:schemeClr val="tx1"/>
                </a:solidFill>
              </a:rPr>
              <a:t>b</a:t>
            </a:r>
            <a:r>
              <a:rPr lang="es-ES" dirty="0" smtClean="0"/>
              <a:t> | S Y </a:t>
            </a:r>
            <a:br>
              <a:rPr lang="es-ES" dirty="0" smtClean="0"/>
            </a:br>
            <a:r>
              <a:rPr lang="es-ES" dirty="0" err="1" smtClean="0"/>
              <a:t>Y</a:t>
            </a:r>
            <a:r>
              <a:rPr lang="es-ES" dirty="0" smtClean="0"/>
              <a:t> ::= Z X </a:t>
            </a:r>
            <a:r>
              <a:rPr lang="es-ES" b="1" dirty="0" smtClean="0">
                <a:solidFill>
                  <a:schemeClr val="tx1"/>
                </a:solidFill>
              </a:rPr>
              <a:t>b</a:t>
            </a:r>
            <a:r>
              <a:rPr lang="es-ES" dirty="0" smtClean="0"/>
              <a:t> | Y </a:t>
            </a:r>
            <a:r>
              <a:rPr lang="es-ES" b="1" dirty="0" smtClean="0">
                <a:solidFill>
                  <a:schemeClr val="tx1"/>
                </a:solidFill>
              </a:rPr>
              <a:t>b</a:t>
            </a:r>
            <a:br>
              <a:rPr lang="es-ES" b="1" dirty="0" smtClean="0">
                <a:solidFill>
                  <a:schemeClr val="tx1"/>
                </a:solidFill>
              </a:rPr>
            </a:br>
            <a:r>
              <a:rPr lang="es-ES" dirty="0" smtClean="0"/>
              <a:t>Z ::= </a:t>
            </a:r>
            <a:r>
              <a:rPr lang="en-US" dirty="0" smtClean="0">
                <a:solidFill>
                  <a:schemeClr val="tx1"/>
                </a:solidFill>
                <a:sym typeface="Symbol"/>
              </a:rPr>
              <a:t> </a:t>
            </a:r>
            <a:r>
              <a:rPr lang="es-ES" dirty="0" smtClean="0"/>
              <a:t>|</a:t>
            </a:r>
            <a:r>
              <a:rPr lang="es-ES" b="1" dirty="0" smtClean="0">
                <a:solidFill>
                  <a:schemeClr val="tx1"/>
                </a:solidFill>
              </a:rPr>
              <a:t> a</a:t>
            </a:r>
          </a:p>
        </p:txBody>
      </p:sp>
      <p:sp>
        <p:nvSpPr>
          <p:cNvPr id="5" name="Right Arrow 4"/>
          <p:cNvSpPr/>
          <p:nvPr/>
        </p:nvSpPr>
        <p:spPr bwMode="auto">
          <a:xfrm>
            <a:off x="3480867" y="2966872"/>
            <a:ext cx="737667" cy="445674"/>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Content Placeholder 2"/>
          <p:cNvSpPr txBox="1">
            <a:spLocks/>
          </p:cNvSpPr>
          <p:nvPr/>
        </p:nvSpPr>
        <p:spPr bwMode="auto">
          <a:xfrm>
            <a:off x="4303059" y="2122464"/>
            <a:ext cx="4548948" cy="2164276"/>
          </a:xfrm>
          <a:prstGeom prst="rect">
            <a:avLst/>
          </a:prstGeom>
          <a:no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s-ES" dirty="0" smtClean="0">
                <a:solidFill>
                  <a:schemeClr val="tx1"/>
                </a:solidFill>
              </a:rPr>
              <a:t>S' = X' | Y' </a:t>
            </a:r>
            <a:br>
              <a:rPr lang="es-ES" dirty="0" smtClean="0">
                <a:solidFill>
                  <a:schemeClr val="tx1"/>
                </a:solidFill>
              </a:rPr>
            </a:br>
            <a:r>
              <a:rPr lang="es-ES" dirty="0" smtClean="0">
                <a:solidFill>
                  <a:schemeClr val="tx1"/>
                </a:solidFill>
              </a:rPr>
              <a:t>X' = 0 | (S' &amp; Y')</a:t>
            </a:r>
            <a:r>
              <a:rPr lang="es-ES" b="1" dirty="0" smtClean="0">
                <a:solidFill>
                  <a:schemeClr val="tx1"/>
                </a:solidFill>
              </a:rPr>
              <a:t/>
            </a:r>
            <a:br>
              <a:rPr lang="es-ES" b="1" dirty="0" smtClean="0">
                <a:solidFill>
                  <a:schemeClr val="tx1"/>
                </a:solidFill>
              </a:rPr>
            </a:br>
            <a:r>
              <a:rPr lang="es-ES" dirty="0" smtClean="0">
                <a:solidFill>
                  <a:schemeClr val="tx1"/>
                </a:solidFill>
              </a:rPr>
              <a:t>Y' = (Z' &amp; X' &amp; 0) | (Y' &amp; 0)</a:t>
            </a:r>
            <a:br>
              <a:rPr lang="es-ES" dirty="0" smtClean="0">
                <a:solidFill>
                  <a:schemeClr val="tx1"/>
                </a:solidFill>
              </a:rPr>
            </a:br>
            <a:r>
              <a:rPr lang="es-ES" dirty="0" smtClean="0">
                <a:solidFill>
                  <a:schemeClr val="tx1"/>
                </a:solidFill>
              </a:rPr>
              <a:t>Z' = 1 | 0</a:t>
            </a:r>
          </a:p>
        </p:txBody>
      </p:sp>
      <p:sp>
        <p:nvSpPr>
          <p:cNvPr id="7" name="Rectangle 6"/>
          <p:cNvSpPr/>
          <p:nvPr/>
        </p:nvSpPr>
        <p:spPr>
          <a:xfrm>
            <a:off x="457200" y="4535190"/>
            <a:ext cx="2854618" cy="1938992"/>
          </a:xfrm>
          <a:prstGeom prst="rect">
            <a:avLst/>
          </a:prstGeom>
        </p:spPr>
        <p:txBody>
          <a:bodyPr wrap="square">
            <a:spAutoFit/>
          </a:bodyPr>
          <a:lstStyle/>
          <a:p>
            <a:r>
              <a:rPr lang="en-US" dirty="0" smtClean="0">
                <a:latin typeface="Calibri" pitchFamily="34" charset="0"/>
                <a:cs typeface="Calibri" pitchFamily="34" charset="0"/>
              </a:rPr>
              <a:t>S', X', Y', Z' </a:t>
            </a:r>
            <a:r>
              <a:rPr lang="en-US" dirty="0" smtClean="0">
                <a:latin typeface="Calibri" pitchFamily="34" charset="0"/>
                <a:cs typeface="Calibri" pitchFamily="34" charset="0"/>
                <a:sym typeface="Symbol"/>
              </a:rPr>
              <a:t> {0,1}</a:t>
            </a:r>
            <a:br>
              <a:rPr lang="en-US" dirty="0" smtClean="0">
                <a:latin typeface="Calibri" pitchFamily="34" charset="0"/>
                <a:cs typeface="Calibri" pitchFamily="34" charset="0"/>
                <a:sym typeface="Symbol"/>
              </a:rPr>
            </a:br>
            <a:r>
              <a:rPr lang="en-US" dirty="0" smtClean="0">
                <a:latin typeface="Calibri" pitchFamily="34" charset="0"/>
                <a:cs typeface="Calibri" pitchFamily="34" charset="0"/>
                <a:sym typeface="Symbol"/>
              </a:rPr>
              <a:t>   0  - not </a:t>
            </a:r>
            <a:r>
              <a:rPr lang="en-US" dirty="0" err="1" smtClean="0">
                <a:latin typeface="Calibri" pitchFamily="34" charset="0"/>
                <a:cs typeface="Calibri" pitchFamily="34" charset="0"/>
                <a:sym typeface="Symbol"/>
              </a:rPr>
              <a:t>nullable</a:t>
            </a:r>
            <a:r>
              <a:rPr lang="en-US" dirty="0" smtClean="0">
                <a:latin typeface="Calibri" pitchFamily="34" charset="0"/>
                <a:cs typeface="Calibri" pitchFamily="34" charset="0"/>
                <a:sym typeface="Symbol"/>
              </a:rPr>
              <a:t/>
            </a:r>
            <a:br>
              <a:rPr lang="en-US" dirty="0" smtClean="0">
                <a:latin typeface="Calibri" pitchFamily="34" charset="0"/>
                <a:cs typeface="Calibri" pitchFamily="34" charset="0"/>
                <a:sym typeface="Symbol"/>
              </a:rPr>
            </a:br>
            <a:r>
              <a:rPr lang="en-US" dirty="0" smtClean="0">
                <a:latin typeface="Calibri" pitchFamily="34" charset="0"/>
                <a:cs typeface="Calibri" pitchFamily="34" charset="0"/>
                <a:sym typeface="Symbol"/>
              </a:rPr>
              <a:t>   1  - </a:t>
            </a:r>
            <a:r>
              <a:rPr lang="en-US" dirty="0" err="1" smtClean="0">
                <a:latin typeface="Calibri" pitchFamily="34" charset="0"/>
                <a:cs typeface="Calibri" pitchFamily="34" charset="0"/>
                <a:sym typeface="Symbol"/>
              </a:rPr>
              <a:t>nullable</a:t>
            </a:r>
            <a:endParaRPr lang="en-US" dirty="0" smtClean="0">
              <a:latin typeface="Calibri" pitchFamily="34" charset="0"/>
              <a:cs typeface="Calibri" pitchFamily="34" charset="0"/>
              <a:sym typeface="Symbol"/>
            </a:endParaRPr>
          </a:p>
          <a:p>
            <a:r>
              <a:rPr lang="en-US" dirty="0">
                <a:solidFill>
                  <a:prstClr val="black"/>
                </a:solidFill>
                <a:latin typeface="Calibri" pitchFamily="34" charset="0"/>
                <a:cs typeface="Calibri" pitchFamily="34" charset="0"/>
                <a:sym typeface="Symbol"/>
              </a:rPr>
              <a:t> </a:t>
            </a:r>
            <a:r>
              <a:rPr lang="en-US" dirty="0" smtClean="0">
                <a:solidFill>
                  <a:prstClr val="black"/>
                </a:solidFill>
                <a:latin typeface="Calibri" pitchFamily="34" charset="0"/>
                <a:cs typeface="Calibri" pitchFamily="34" charset="0"/>
                <a:sym typeface="Symbol"/>
              </a:rPr>
              <a:t>   |  - disjunction</a:t>
            </a:r>
            <a:br>
              <a:rPr lang="en-US" dirty="0" smtClean="0">
                <a:solidFill>
                  <a:prstClr val="black"/>
                </a:solidFill>
                <a:latin typeface="Calibri" pitchFamily="34" charset="0"/>
                <a:cs typeface="Calibri" pitchFamily="34" charset="0"/>
                <a:sym typeface="Symbol"/>
              </a:rPr>
            </a:br>
            <a:r>
              <a:rPr lang="en-US" dirty="0" smtClean="0">
                <a:solidFill>
                  <a:prstClr val="black"/>
                </a:solidFill>
                <a:latin typeface="Calibri" pitchFamily="34" charset="0"/>
                <a:cs typeface="Calibri" pitchFamily="34" charset="0"/>
                <a:sym typeface="Symbol"/>
              </a:rPr>
              <a:t>    &amp; - conjunction</a:t>
            </a:r>
            <a:endParaRPr lang="en-US" dirty="0">
              <a:solidFill>
                <a:prstClr val="black"/>
              </a:solidFill>
              <a:latin typeface="Calibri" pitchFamily="34" charset="0"/>
              <a:cs typeface="Calibri" pitchFamily="34" charset="0"/>
              <a:sym typeface="Symbol"/>
            </a:endParaRPr>
          </a:p>
        </p:txBody>
      </p:sp>
      <p:grpSp>
        <p:nvGrpSpPr>
          <p:cNvPr id="10" name="Group 9"/>
          <p:cNvGrpSpPr/>
          <p:nvPr/>
        </p:nvGrpSpPr>
        <p:grpSpPr>
          <a:xfrm>
            <a:off x="4944904" y="4545834"/>
            <a:ext cx="2407556" cy="1575894"/>
            <a:chOff x="4944904" y="4684146"/>
            <a:chExt cx="2407556" cy="1575894"/>
          </a:xfrm>
        </p:grpSpPr>
        <p:sp>
          <p:nvSpPr>
            <p:cNvPr id="8" name="Rectangle 7"/>
            <p:cNvSpPr/>
            <p:nvPr/>
          </p:nvSpPr>
          <p:spPr>
            <a:xfrm>
              <a:off x="5061448" y="4684146"/>
              <a:ext cx="2291012" cy="1569660"/>
            </a:xfrm>
            <a:prstGeom prst="rect">
              <a:avLst/>
            </a:prstGeom>
          </p:spPr>
          <p:txBody>
            <a:bodyPr wrap="none">
              <a:spAutoFit/>
            </a:bodyPr>
            <a:lstStyle/>
            <a:p>
              <a:r>
                <a:rPr lang="en-US" dirty="0" smtClean="0">
                  <a:latin typeface="Calibri" pitchFamily="34" charset="0"/>
                  <a:cs typeface="Calibri" pitchFamily="34" charset="0"/>
                </a:rPr>
                <a:t>     S'    X'    Y'    Z</a:t>
              </a:r>
              <a:r>
                <a:rPr lang="en-US" dirty="0">
                  <a:latin typeface="Calibri" pitchFamily="34" charset="0"/>
                  <a:cs typeface="Calibri" pitchFamily="34" charset="0"/>
                </a:rPr>
                <a:t>' </a:t>
              </a:r>
            </a:p>
            <a:p>
              <a:r>
                <a:rPr lang="en-US" dirty="0" smtClean="0">
                  <a:latin typeface="Calibri" pitchFamily="34" charset="0"/>
                  <a:cs typeface="Calibri" pitchFamily="34" charset="0"/>
                </a:rPr>
                <a:t>     0     0     0     0</a:t>
              </a:r>
            </a:p>
            <a:p>
              <a:r>
                <a:rPr lang="en-US" dirty="0" smtClean="0">
                  <a:latin typeface="Calibri" pitchFamily="34" charset="0"/>
                  <a:cs typeface="Calibri" pitchFamily="34" charset="0"/>
                </a:rPr>
                <a:t>     0     0     0     1</a:t>
              </a:r>
              <a:br>
                <a:rPr lang="en-US" dirty="0" smtClean="0">
                  <a:latin typeface="Calibri" pitchFamily="34" charset="0"/>
                  <a:cs typeface="Calibri" pitchFamily="34" charset="0"/>
                </a:rPr>
              </a:br>
              <a:r>
                <a:rPr lang="en-US" dirty="0" smtClean="0">
                  <a:latin typeface="Calibri" pitchFamily="34" charset="0"/>
                  <a:cs typeface="Calibri" pitchFamily="34" charset="0"/>
                </a:rPr>
                <a:t>     0     0     0     1</a:t>
              </a:r>
              <a:endParaRPr lang="en-US" dirty="0">
                <a:latin typeface="Calibri" pitchFamily="34" charset="0"/>
                <a:cs typeface="Calibri" pitchFamily="34" charset="0"/>
              </a:endParaRPr>
            </a:p>
          </p:txBody>
        </p:sp>
        <p:sp>
          <p:nvSpPr>
            <p:cNvPr id="9" name="Rectangle 8"/>
            <p:cNvSpPr/>
            <p:nvPr/>
          </p:nvSpPr>
          <p:spPr>
            <a:xfrm>
              <a:off x="4944904" y="4690380"/>
              <a:ext cx="421910" cy="1569660"/>
            </a:xfrm>
            <a:prstGeom prst="rect">
              <a:avLst/>
            </a:prstGeom>
          </p:spPr>
          <p:txBody>
            <a:bodyPr wrap="none">
              <a:spAutoFit/>
            </a:bodyPr>
            <a:lstStyle/>
            <a:p>
              <a:endParaRPr lang="en-US" b="1" dirty="0" smtClean="0">
                <a:latin typeface="Calibri" pitchFamily="34" charset="0"/>
                <a:cs typeface="Calibri" pitchFamily="34" charset="0"/>
              </a:endParaRPr>
            </a:p>
            <a:p>
              <a:r>
                <a:rPr lang="en-US" b="1" dirty="0" smtClean="0">
                  <a:latin typeface="Calibri" pitchFamily="34" charset="0"/>
                  <a:cs typeface="Calibri" pitchFamily="34" charset="0"/>
                </a:rPr>
                <a:t>1.</a:t>
              </a:r>
            </a:p>
            <a:p>
              <a:r>
                <a:rPr lang="en-US" b="1" dirty="0" smtClean="0">
                  <a:latin typeface="Calibri" pitchFamily="34" charset="0"/>
                  <a:cs typeface="Calibri" pitchFamily="34" charset="0"/>
                </a:rPr>
                <a:t>2.</a:t>
              </a:r>
            </a:p>
            <a:p>
              <a:r>
                <a:rPr lang="en-US" b="1" dirty="0" smtClean="0">
                  <a:latin typeface="Calibri" pitchFamily="34" charset="0"/>
                  <a:cs typeface="Calibri" pitchFamily="34" charset="0"/>
                </a:rPr>
                <a:t>3.</a:t>
              </a:r>
            </a:p>
          </p:txBody>
        </p:sp>
      </p:grpSp>
      <p:sp>
        <p:nvSpPr>
          <p:cNvPr id="11" name="Rectangle 10"/>
          <p:cNvSpPr/>
          <p:nvPr/>
        </p:nvSpPr>
        <p:spPr>
          <a:xfrm>
            <a:off x="4284077" y="6243349"/>
            <a:ext cx="3787068" cy="461665"/>
          </a:xfrm>
          <a:prstGeom prst="rect">
            <a:avLst/>
          </a:prstGeom>
        </p:spPr>
        <p:txBody>
          <a:bodyPr wrap="square">
            <a:spAutoFit/>
          </a:bodyPr>
          <a:lstStyle/>
          <a:p>
            <a:r>
              <a:rPr lang="en-US" dirty="0" smtClean="0">
                <a:latin typeface="Calibri" pitchFamily="34" charset="0"/>
                <a:cs typeface="Calibri" pitchFamily="34" charset="0"/>
              </a:rPr>
              <a:t>again monotonically growing</a:t>
            </a:r>
            <a:endParaRPr lang="en-US" dirty="0">
              <a:solidFill>
                <a:prstClr val="black"/>
              </a:solidFill>
              <a:latin typeface="Calibri" pitchFamily="34" charset="0"/>
              <a:cs typeface="Calibri" pitchFamily="34" charset="0"/>
              <a:sym typeface="Symbol"/>
            </a:endParaRPr>
          </a:p>
        </p:txBody>
      </p:sp>
    </p:spTree>
    <p:extLst>
      <p:ext uri="{BB962C8B-B14F-4D97-AF65-F5344CB8AC3E}">
        <p14:creationId xmlns:p14="http://schemas.microsoft.com/office/powerpoint/2010/main" val="98780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first and </a:t>
            </a:r>
            <a:r>
              <a:rPr lang="en-US" dirty="0" err="1" smtClean="0"/>
              <a:t>nullable</a:t>
            </a:r>
            <a:endParaRPr lang="en-US" dirty="0"/>
          </a:p>
        </p:txBody>
      </p:sp>
      <p:sp>
        <p:nvSpPr>
          <p:cNvPr id="3" name="Content Placeholder 2"/>
          <p:cNvSpPr>
            <a:spLocks noGrp="1"/>
          </p:cNvSpPr>
          <p:nvPr>
            <p:ph idx="1"/>
          </p:nvPr>
        </p:nvSpPr>
        <p:spPr/>
        <p:txBody>
          <a:bodyPr/>
          <a:lstStyle/>
          <a:p>
            <a:r>
              <a:rPr lang="en-US" dirty="0" smtClean="0"/>
              <a:t>Given any grammar we can compute</a:t>
            </a:r>
          </a:p>
          <a:p>
            <a:pPr lvl="1"/>
            <a:r>
              <a:rPr lang="en-US" dirty="0"/>
              <a:t>for each </a:t>
            </a:r>
            <a:r>
              <a:rPr lang="en-US" dirty="0" smtClean="0"/>
              <a:t>non-terminal X whether </a:t>
            </a:r>
            <a:r>
              <a:rPr lang="en-US" dirty="0" err="1"/>
              <a:t>nullable</a:t>
            </a:r>
            <a:r>
              <a:rPr lang="en-US" dirty="0"/>
              <a:t>(X</a:t>
            </a:r>
            <a:r>
              <a:rPr lang="en-US" dirty="0" smtClean="0"/>
              <a:t>)</a:t>
            </a:r>
          </a:p>
          <a:p>
            <a:pPr lvl="1"/>
            <a:r>
              <a:rPr lang="en-US" dirty="0" smtClean="0"/>
              <a:t>using this, the set first(X) for each non-terminal X</a:t>
            </a:r>
          </a:p>
          <a:p>
            <a:r>
              <a:rPr lang="en-US" dirty="0" smtClean="0"/>
              <a:t>General approach:</a:t>
            </a:r>
          </a:p>
          <a:p>
            <a:pPr lvl="1"/>
            <a:r>
              <a:rPr lang="en-US" dirty="0" smtClean="0"/>
              <a:t>generate constraints over finite domains, following the structure of each rule</a:t>
            </a:r>
          </a:p>
          <a:p>
            <a:pPr lvl="1"/>
            <a:r>
              <a:rPr lang="en-US" dirty="0" smtClean="0"/>
              <a:t>solve the constraints iteratively</a:t>
            </a:r>
          </a:p>
          <a:p>
            <a:pPr lvl="2"/>
            <a:r>
              <a:rPr lang="en-US" dirty="0" smtClean="0"/>
              <a:t>start from least elements</a:t>
            </a:r>
          </a:p>
          <a:p>
            <a:pPr lvl="2"/>
            <a:r>
              <a:rPr lang="en-US" dirty="0" smtClean="0"/>
              <a:t>keep evaluating RHS and re-assigning the value to LHS</a:t>
            </a:r>
          </a:p>
          <a:p>
            <a:pPr lvl="2"/>
            <a:r>
              <a:rPr lang="en-US" dirty="0" smtClean="0"/>
              <a:t>stop when there is no more change</a:t>
            </a:r>
            <a:endParaRPr lang="en-US" dirty="0"/>
          </a:p>
        </p:txBody>
      </p:sp>
    </p:spTree>
    <p:extLst>
      <p:ext uri="{BB962C8B-B14F-4D97-AF65-F5344CB8AC3E}">
        <p14:creationId xmlns:p14="http://schemas.microsoft.com/office/powerpoint/2010/main" val="1505610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Algorithm for </a:t>
            </a:r>
            <a:r>
              <a:rPr lang="en-US" b="1" dirty="0" err="1" smtClean="0"/>
              <a:t>nullable</a:t>
            </a:r>
            <a:endParaRPr lang="en-US" b="1" dirty="0"/>
          </a:p>
        </p:txBody>
      </p:sp>
      <p:sp>
        <p:nvSpPr>
          <p:cNvPr id="4" name="Content Placeholder 3"/>
          <p:cNvSpPr>
            <a:spLocks noGrp="1"/>
          </p:cNvSpPr>
          <p:nvPr>
            <p:ph idx="1"/>
          </p:nvPr>
        </p:nvSpPr>
        <p:spPr>
          <a:xfrm>
            <a:off x="457200" y="1470992"/>
            <a:ext cx="8365524" cy="5119278"/>
          </a:xfrm>
        </p:spPr>
        <p:txBody>
          <a:bodyPr/>
          <a:lstStyle/>
          <a:p>
            <a:pPr marL="0" indent="0">
              <a:buNone/>
            </a:pPr>
            <a:r>
              <a:rPr lang="en-US" sz="2000" dirty="0" err="1">
                <a:solidFill>
                  <a:schemeClr val="tx1"/>
                </a:solidFill>
              </a:rPr>
              <a:t>nullable</a:t>
            </a:r>
            <a:r>
              <a:rPr lang="en-US" sz="2000" dirty="0">
                <a:solidFill>
                  <a:schemeClr val="tx1"/>
                </a:solidFill>
              </a:rPr>
              <a:t> = {}</a:t>
            </a:r>
          </a:p>
          <a:p>
            <a:pPr marL="0" indent="0">
              <a:buNone/>
            </a:pPr>
            <a:r>
              <a:rPr lang="en-US" sz="2000" dirty="0">
                <a:solidFill>
                  <a:schemeClr val="tx1"/>
                </a:solidFill>
              </a:rPr>
              <a:t>changed = </a:t>
            </a:r>
            <a:r>
              <a:rPr lang="en-US" sz="2000" b="1" dirty="0">
                <a:solidFill>
                  <a:schemeClr val="tx1"/>
                </a:solidFill>
              </a:rPr>
              <a:t>true</a:t>
            </a:r>
          </a:p>
          <a:p>
            <a:pPr marL="0" indent="0">
              <a:buNone/>
            </a:pPr>
            <a:r>
              <a:rPr lang="en-US" sz="2000" b="1" dirty="0">
                <a:solidFill>
                  <a:schemeClr val="tx1"/>
                </a:solidFill>
              </a:rPr>
              <a:t>while</a:t>
            </a:r>
            <a:r>
              <a:rPr lang="en-US" sz="2000" dirty="0">
                <a:solidFill>
                  <a:schemeClr val="tx1"/>
                </a:solidFill>
              </a:rPr>
              <a:t> (changed) {</a:t>
            </a:r>
          </a:p>
          <a:p>
            <a:pPr marL="0" indent="0">
              <a:buNone/>
            </a:pPr>
            <a:r>
              <a:rPr lang="en-US" sz="2000" dirty="0">
                <a:solidFill>
                  <a:schemeClr val="tx1"/>
                </a:solidFill>
              </a:rPr>
              <a:t>  changed = </a:t>
            </a:r>
            <a:r>
              <a:rPr lang="en-US" sz="2000" b="1" dirty="0">
                <a:solidFill>
                  <a:schemeClr val="tx1"/>
                </a:solidFill>
              </a:rPr>
              <a:t>false</a:t>
            </a:r>
          </a:p>
          <a:p>
            <a:pPr marL="0" indent="0">
              <a:buNone/>
            </a:pPr>
            <a:r>
              <a:rPr lang="en-US" sz="2000" dirty="0">
                <a:solidFill>
                  <a:schemeClr val="tx1"/>
                </a:solidFill>
              </a:rPr>
              <a:t>  </a:t>
            </a:r>
            <a:r>
              <a:rPr lang="en-US" sz="2000" b="1" dirty="0">
                <a:solidFill>
                  <a:schemeClr val="tx1"/>
                </a:solidFill>
              </a:rPr>
              <a:t>for </a:t>
            </a:r>
            <a:r>
              <a:rPr lang="en-US" sz="2000" dirty="0">
                <a:solidFill>
                  <a:schemeClr val="tx1"/>
                </a:solidFill>
              </a:rPr>
              <a:t>each non-terminal X</a:t>
            </a:r>
          </a:p>
          <a:p>
            <a:pPr marL="0" indent="0">
              <a:buNone/>
            </a:pPr>
            <a:r>
              <a:rPr lang="en-US" sz="2000" dirty="0">
                <a:solidFill>
                  <a:schemeClr val="tx1"/>
                </a:solidFill>
              </a:rPr>
              <a:t>  </a:t>
            </a:r>
            <a:r>
              <a:rPr lang="en-US" sz="2000" dirty="0" smtClean="0">
                <a:solidFill>
                  <a:schemeClr val="tx1"/>
                </a:solidFill>
              </a:rPr>
              <a:t>  </a:t>
            </a:r>
            <a:r>
              <a:rPr lang="en-US" sz="2000" b="1" dirty="0" smtClean="0">
                <a:solidFill>
                  <a:schemeClr val="tx1"/>
                </a:solidFill>
              </a:rPr>
              <a:t>if </a:t>
            </a:r>
            <a:r>
              <a:rPr lang="en-US" sz="2000" dirty="0" smtClean="0">
                <a:solidFill>
                  <a:schemeClr val="tx1"/>
                </a:solidFill>
              </a:rPr>
              <a:t>((X </a:t>
            </a:r>
            <a:r>
              <a:rPr lang="en-US" sz="2000" dirty="0">
                <a:solidFill>
                  <a:schemeClr val="tx1"/>
                </a:solidFill>
              </a:rPr>
              <a:t>is not </a:t>
            </a:r>
            <a:r>
              <a:rPr lang="en-US" sz="2000" dirty="0" err="1" smtClean="0">
                <a:solidFill>
                  <a:schemeClr val="tx1"/>
                </a:solidFill>
              </a:rPr>
              <a:t>nullable</a:t>
            </a:r>
            <a:r>
              <a:rPr lang="en-US" sz="2000" dirty="0" smtClean="0">
                <a:solidFill>
                  <a:schemeClr val="tx1"/>
                </a:solidFill>
              </a:rPr>
              <a:t>) </a:t>
            </a:r>
            <a:r>
              <a:rPr lang="en-US" sz="2000" b="1" dirty="0" smtClean="0">
                <a:solidFill>
                  <a:schemeClr val="tx1"/>
                </a:solidFill>
              </a:rPr>
              <a:t>and</a:t>
            </a:r>
            <a:endParaRPr lang="en-US" sz="2000" b="1" dirty="0">
              <a:solidFill>
                <a:schemeClr val="tx1"/>
              </a:solidFill>
            </a:endParaRPr>
          </a:p>
          <a:p>
            <a:pPr marL="0" indent="0">
              <a:buNone/>
            </a:pPr>
            <a:r>
              <a:rPr lang="en-US" sz="2000" dirty="0">
                <a:solidFill>
                  <a:schemeClr val="tx1"/>
                </a:solidFill>
              </a:rPr>
              <a:t>  	</a:t>
            </a:r>
            <a:r>
              <a:rPr lang="en-US" sz="2000" dirty="0" smtClean="0">
                <a:solidFill>
                  <a:schemeClr val="tx1"/>
                </a:solidFill>
              </a:rPr>
              <a:t>   (grammar </a:t>
            </a:r>
            <a:r>
              <a:rPr lang="en-US" sz="2000" dirty="0">
                <a:solidFill>
                  <a:schemeClr val="tx1"/>
                </a:solidFill>
              </a:rPr>
              <a:t>contains </a:t>
            </a:r>
            <a:r>
              <a:rPr lang="en-US" sz="2000" dirty="0" smtClean="0">
                <a:solidFill>
                  <a:schemeClr val="tx1"/>
                </a:solidFill>
              </a:rPr>
              <a:t>rule      </a:t>
            </a:r>
            <a:r>
              <a:rPr lang="en-US" sz="2000" dirty="0">
                <a:solidFill>
                  <a:schemeClr val="tx1"/>
                </a:solidFill>
              </a:rPr>
              <a:t>X ::= </a:t>
            </a:r>
            <a:r>
              <a:rPr lang="en-US" sz="2000" dirty="0" smtClean="0">
                <a:solidFill>
                  <a:schemeClr val="tx1"/>
                </a:solidFill>
                <a:sym typeface="Symbol" panose="05050102010706020507" pitchFamily="18" charset="2"/>
              </a:rPr>
              <a:t></a:t>
            </a:r>
            <a:r>
              <a:rPr lang="en-US" sz="2000" dirty="0" smtClean="0">
                <a:solidFill>
                  <a:schemeClr val="tx1"/>
                </a:solidFill>
              </a:rPr>
              <a:t> </a:t>
            </a:r>
            <a:r>
              <a:rPr lang="en-US" sz="2000" dirty="0">
                <a:solidFill>
                  <a:schemeClr val="tx1"/>
                </a:solidFill>
              </a:rPr>
              <a:t>| </a:t>
            </a:r>
            <a:r>
              <a:rPr lang="en-US" sz="2000" dirty="0" smtClean="0">
                <a:solidFill>
                  <a:schemeClr val="tx1"/>
                </a:solidFill>
              </a:rPr>
              <a:t>...     )</a:t>
            </a:r>
            <a:endParaRPr lang="en-US" sz="2000" dirty="0">
              <a:solidFill>
                <a:schemeClr val="tx1"/>
              </a:solidFill>
            </a:endParaRPr>
          </a:p>
          <a:p>
            <a:pPr marL="0" indent="0">
              <a:buNone/>
            </a:pPr>
            <a:r>
              <a:rPr lang="en-US" sz="2000" b="1" dirty="0">
                <a:solidFill>
                  <a:schemeClr val="tx1"/>
                </a:solidFill>
              </a:rPr>
              <a:t>   </a:t>
            </a:r>
            <a:r>
              <a:rPr lang="en-US" sz="2000" b="1" dirty="0" smtClean="0">
                <a:solidFill>
                  <a:schemeClr val="tx1"/>
                </a:solidFill>
              </a:rPr>
              <a:t>           or   </a:t>
            </a:r>
            <a:r>
              <a:rPr lang="en-US" sz="2000" dirty="0" smtClean="0">
                <a:solidFill>
                  <a:schemeClr val="tx1"/>
                </a:solidFill>
              </a:rPr>
              <a:t>(grammar </a:t>
            </a:r>
            <a:r>
              <a:rPr lang="en-US" sz="2000" dirty="0">
                <a:solidFill>
                  <a:schemeClr val="tx1"/>
                </a:solidFill>
              </a:rPr>
              <a:t>contains rule </a:t>
            </a:r>
            <a:r>
              <a:rPr lang="en-US" sz="2000" dirty="0" smtClean="0">
                <a:solidFill>
                  <a:schemeClr val="tx1"/>
                </a:solidFill>
              </a:rPr>
              <a:t>    </a:t>
            </a:r>
            <a:r>
              <a:rPr lang="en-US" sz="2000" dirty="0">
                <a:solidFill>
                  <a:schemeClr val="tx1"/>
                </a:solidFill>
              </a:rPr>
              <a:t>X ::= Y1 ... </a:t>
            </a:r>
            <a:r>
              <a:rPr lang="en-US" sz="2000" dirty="0" err="1">
                <a:solidFill>
                  <a:schemeClr val="tx1"/>
                </a:solidFill>
              </a:rPr>
              <a:t>Yn</a:t>
            </a:r>
            <a:r>
              <a:rPr lang="en-US" sz="2000" dirty="0">
                <a:solidFill>
                  <a:schemeClr val="tx1"/>
                </a:solidFill>
              </a:rPr>
              <a:t> | ...</a:t>
            </a:r>
          </a:p>
          <a:p>
            <a:pPr marL="0" indent="0">
              <a:buNone/>
            </a:pPr>
            <a:r>
              <a:rPr lang="en-US" sz="2000" dirty="0">
                <a:solidFill>
                  <a:schemeClr val="tx1"/>
                </a:solidFill>
              </a:rPr>
              <a:t>      </a:t>
            </a:r>
            <a:r>
              <a:rPr lang="en-US" sz="2000" dirty="0" smtClean="0">
                <a:solidFill>
                  <a:schemeClr val="tx1"/>
                </a:solidFill>
              </a:rPr>
              <a:t>	    where </a:t>
            </a:r>
            <a:r>
              <a:rPr lang="en-US" sz="2000" dirty="0">
                <a:solidFill>
                  <a:schemeClr val="tx1"/>
                </a:solidFill>
              </a:rPr>
              <a:t>{Y1,...,</a:t>
            </a:r>
            <a:r>
              <a:rPr lang="en-US" sz="2000" dirty="0" err="1">
                <a:solidFill>
                  <a:schemeClr val="tx1"/>
                </a:solidFill>
              </a:rPr>
              <a:t>Yn</a:t>
            </a:r>
            <a:r>
              <a:rPr lang="en-US" sz="2000" dirty="0">
                <a:solidFill>
                  <a:schemeClr val="tx1"/>
                </a:solidFill>
              </a:rPr>
              <a:t>} </a:t>
            </a:r>
            <a:r>
              <a:rPr lang="en-US" sz="2000" dirty="0" smtClean="0">
                <a:solidFill>
                  <a:schemeClr val="tx1"/>
                </a:solidFill>
                <a:sym typeface="Symbol" panose="05050102010706020507" pitchFamily="18" charset="2"/>
              </a:rPr>
              <a:t> </a:t>
            </a:r>
            <a:r>
              <a:rPr lang="en-US" sz="2000" dirty="0" err="1" smtClean="0">
                <a:solidFill>
                  <a:schemeClr val="tx1"/>
                </a:solidFill>
              </a:rPr>
              <a:t>nullable</a:t>
            </a:r>
            <a:r>
              <a:rPr lang="en-US" sz="2000" dirty="0" smtClean="0">
                <a:solidFill>
                  <a:schemeClr val="tx1"/>
                </a:solidFill>
              </a:rPr>
              <a:t>)</a:t>
            </a:r>
            <a:endParaRPr lang="en-US" sz="2000" dirty="0">
              <a:solidFill>
                <a:schemeClr val="tx1"/>
              </a:solidFill>
            </a:endParaRPr>
          </a:p>
          <a:p>
            <a:pPr marL="0" indent="0">
              <a:buNone/>
            </a:pPr>
            <a:r>
              <a:rPr lang="en-US" sz="2000" b="1" dirty="0" smtClean="0">
                <a:solidFill>
                  <a:schemeClr val="tx1"/>
                </a:solidFill>
              </a:rPr>
              <a:t>    then</a:t>
            </a:r>
            <a:r>
              <a:rPr lang="en-US" sz="2000" dirty="0" smtClean="0">
                <a:solidFill>
                  <a:schemeClr val="tx1"/>
                </a:solidFill>
              </a:rPr>
              <a:t> {</a:t>
            </a:r>
            <a:endParaRPr lang="en-US" sz="2000" dirty="0">
              <a:solidFill>
                <a:schemeClr val="tx1"/>
              </a:solidFill>
            </a:endParaRPr>
          </a:p>
          <a:p>
            <a:pPr marL="0" indent="0">
              <a:buNone/>
            </a:pPr>
            <a:r>
              <a:rPr lang="en-US" sz="2000" dirty="0">
                <a:solidFill>
                  <a:schemeClr val="tx1"/>
                </a:solidFill>
              </a:rPr>
              <a:t>  </a:t>
            </a:r>
            <a:r>
              <a:rPr lang="en-US" sz="2000" dirty="0" smtClean="0">
                <a:solidFill>
                  <a:schemeClr val="tx1"/>
                </a:solidFill>
              </a:rPr>
              <a:t>      </a:t>
            </a:r>
            <a:r>
              <a:rPr lang="en-US" sz="2000" dirty="0" err="1" smtClean="0">
                <a:solidFill>
                  <a:schemeClr val="tx1"/>
                </a:solidFill>
              </a:rPr>
              <a:t>nullable</a:t>
            </a:r>
            <a:r>
              <a:rPr lang="en-US" sz="2000" dirty="0" smtClean="0">
                <a:solidFill>
                  <a:schemeClr val="tx1"/>
                </a:solidFill>
              </a:rPr>
              <a:t> </a:t>
            </a:r>
            <a:r>
              <a:rPr lang="en-US" sz="2000" dirty="0">
                <a:solidFill>
                  <a:schemeClr val="tx1"/>
                </a:solidFill>
              </a:rPr>
              <a:t>= </a:t>
            </a:r>
            <a:r>
              <a:rPr lang="en-US" sz="2000" dirty="0" err="1">
                <a:solidFill>
                  <a:schemeClr val="tx1"/>
                </a:solidFill>
              </a:rPr>
              <a:t>nullable</a:t>
            </a:r>
            <a:r>
              <a:rPr lang="en-US" sz="2000" dirty="0">
                <a:solidFill>
                  <a:schemeClr val="tx1"/>
                </a:solidFill>
              </a:rPr>
              <a:t> </a:t>
            </a:r>
            <a:r>
              <a:rPr lang="en-US" sz="2000" dirty="0" smtClean="0">
                <a:solidFill>
                  <a:schemeClr val="tx1"/>
                </a:solidFill>
              </a:rPr>
              <a:t>U </a:t>
            </a:r>
            <a:r>
              <a:rPr lang="en-US" sz="2000" dirty="0">
                <a:solidFill>
                  <a:schemeClr val="tx1"/>
                </a:solidFill>
              </a:rPr>
              <a:t>{X}</a:t>
            </a:r>
          </a:p>
          <a:p>
            <a:pPr marL="0" indent="0">
              <a:buNone/>
            </a:pPr>
            <a:r>
              <a:rPr lang="en-US" sz="2000" dirty="0">
                <a:solidFill>
                  <a:schemeClr val="tx1"/>
                </a:solidFill>
              </a:rPr>
              <a:t>    </a:t>
            </a:r>
            <a:r>
              <a:rPr lang="en-US" sz="2000" dirty="0" smtClean="0">
                <a:solidFill>
                  <a:schemeClr val="tx1"/>
                </a:solidFill>
              </a:rPr>
              <a:t>    changed </a:t>
            </a:r>
            <a:r>
              <a:rPr lang="en-US" sz="2000" dirty="0">
                <a:solidFill>
                  <a:schemeClr val="tx1"/>
                </a:solidFill>
              </a:rPr>
              <a:t>= </a:t>
            </a:r>
            <a:r>
              <a:rPr lang="en-US" sz="2000" b="1" dirty="0" smtClean="0">
                <a:solidFill>
                  <a:schemeClr val="tx1"/>
                </a:solidFill>
              </a:rPr>
              <a:t>true</a:t>
            </a: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endParaRPr lang="en-US" sz="2000" dirty="0">
              <a:solidFill>
                <a:schemeClr val="tx1"/>
              </a:solidFill>
            </a:endParaRPr>
          </a:p>
          <a:p>
            <a:pPr marL="0" indent="0">
              <a:buNone/>
            </a:pPr>
            <a:r>
              <a:rPr lang="en-US" sz="2000" dirty="0">
                <a:solidFill>
                  <a:schemeClr val="tx1"/>
                </a:solidFill>
              </a:rPr>
              <a:t>}</a:t>
            </a:r>
          </a:p>
        </p:txBody>
      </p:sp>
    </p:spTree>
    <p:extLst>
      <p:ext uri="{BB962C8B-B14F-4D97-AF65-F5344CB8AC3E}">
        <p14:creationId xmlns:p14="http://schemas.microsoft.com/office/powerpoint/2010/main" val="749267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Algorithm for </a:t>
            </a:r>
            <a:r>
              <a:rPr lang="en-US" b="1" dirty="0" smtClean="0"/>
              <a:t>first</a:t>
            </a:r>
            <a:endParaRPr lang="en-US" b="1" dirty="0"/>
          </a:p>
        </p:txBody>
      </p:sp>
      <p:sp>
        <p:nvSpPr>
          <p:cNvPr id="4" name="Content Placeholder 3"/>
          <p:cNvSpPr>
            <a:spLocks noGrp="1"/>
          </p:cNvSpPr>
          <p:nvPr>
            <p:ph idx="1"/>
          </p:nvPr>
        </p:nvSpPr>
        <p:spPr/>
        <p:txBody>
          <a:bodyPr/>
          <a:lstStyle/>
          <a:p>
            <a:pPr marL="0" indent="0">
              <a:buNone/>
            </a:pPr>
            <a:r>
              <a:rPr lang="en-US" b="1" dirty="0" smtClean="0">
                <a:solidFill>
                  <a:schemeClr val="tx1"/>
                </a:solidFill>
              </a:rPr>
              <a:t>for each </a:t>
            </a:r>
            <a:r>
              <a:rPr lang="en-US" dirty="0">
                <a:solidFill>
                  <a:schemeClr val="tx1"/>
                </a:solidFill>
              </a:rPr>
              <a:t>nonterminal X</a:t>
            </a:r>
            <a:r>
              <a:rPr lang="en-US" dirty="0" smtClean="0">
                <a:solidFill>
                  <a:schemeClr val="tx1"/>
                </a:solidFill>
              </a:rPr>
              <a:t>:  </a:t>
            </a:r>
            <a:r>
              <a:rPr lang="en-US" dirty="0">
                <a:solidFill>
                  <a:schemeClr val="tx1"/>
                </a:solidFill>
              </a:rPr>
              <a:t>first(X)={}</a:t>
            </a:r>
          </a:p>
          <a:p>
            <a:pPr marL="0" indent="0">
              <a:buNone/>
            </a:pPr>
            <a:r>
              <a:rPr lang="en-US" b="1" dirty="0" smtClean="0">
                <a:solidFill>
                  <a:schemeClr val="tx1"/>
                </a:solidFill>
              </a:rPr>
              <a:t>for </a:t>
            </a:r>
            <a:r>
              <a:rPr lang="en-US" b="1" dirty="0">
                <a:solidFill>
                  <a:schemeClr val="tx1"/>
                </a:solidFill>
              </a:rPr>
              <a:t>each </a:t>
            </a:r>
            <a:r>
              <a:rPr lang="en-US" dirty="0">
                <a:solidFill>
                  <a:schemeClr val="tx1"/>
                </a:solidFill>
              </a:rPr>
              <a:t>terminal </a:t>
            </a:r>
            <a:r>
              <a:rPr lang="en-US" dirty="0" smtClean="0">
                <a:solidFill>
                  <a:schemeClr val="tx1"/>
                </a:solidFill>
              </a:rPr>
              <a:t>t:  first(t)={t}</a:t>
            </a:r>
            <a:endParaRPr lang="en-US" dirty="0">
              <a:solidFill>
                <a:schemeClr val="tx1"/>
              </a:solidFill>
            </a:endParaRPr>
          </a:p>
          <a:p>
            <a:pPr marL="0" indent="0">
              <a:buNone/>
            </a:pPr>
            <a:r>
              <a:rPr lang="en-US" b="1" dirty="0" smtClean="0">
                <a:solidFill>
                  <a:schemeClr val="tx1"/>
                </a:solidFill>
              </a:rPr>
              <a:t>repeat</a:t>
            </a:r>
            <a:endParaRPr lang="en-US" b="1" dirty="0">
              <a:solidFill>
                <a:schemeClr val="tx1"/>
              </a:solidFill>
            </a:endParaRPr>
          </a:p>
          <a:p>
            <a:pPr marL="0" indent="0">
              <a:buNone/>
            </a:pPr>
            <a:r>
              <a:rPr lang="en-US" dirty="0">
                <a:solidFill>
                  <a:schemeClr val="tx1"/>
                </a:solidFill>
              </a:rPr>
              <a:t>  </a:t>
            </a:r>
            <a:r>
              <a:rPr lang="en-US" b="1" dirty="0" smtClean="0">
                <a:solidFill>
                  <a:schemeClr val="tx1"/>
                </a:solidFill>
              </a:rPr>
              <a:t>for each </a:t>
            </a:r>
            <a:r>
              <a:rPr lang="en-US" dirty="0">
                <a:solidFill>
                  <a:schemeClr val="tx1"/>
                </a:solidFill>
              </a:rPr>
              <a:t>grammar rule X ::= Y(1) ... Y(k)</a:t>
            </a:r>
          </a:p>
          <a:p>
            <a:pPr marL="0" indent="0">
              <a:buNone/>
            </a:pPr>
            <a:r>
              <a:rPr lang="en-US" b="1" dirty="0" smtClean="0">
                <a:solidFill>
                  <a:schemeClr val="tx1"/>
                </a:solidFill>
              </a:rPr>
              <a:t>  for</a:t>
            </a:r>
            <a:r>
              <a:rPr lang="en-US" dirty="0" smtClean="0">
                <a:solidFill>
                  <a:schemeClr val="tx1"/>
                </a:solidFill>
              </a:rPr>
              <a:t> </a:t>
            </a:r>
            <a:r>
              <a:rPr lang="en-US" dirty="0" err="1">
                <a:solidFill>
                  <a:schemeClr val="tx1"/>
                </a:solidFill>
              </a:rPr>
              <a:t>i</a:t>
            </a:r>
            <a:r>
              <a:rPr lang="en-US" dirty="0">
                <a:solidFill>
                  <a:schemeClr val="tx1"/>
                </a:solidFill>
              </a:rPr>
              <a:t> = 1 to k</a:t>
            </a:r>
          </a:p>
          <a:p>
            <a:pPr marL="0" indent="0">
              <a:buNone/>
            </a:pPr>
            <a:r>
              <a:rPr lang="en-US" dirty="0">
                <a:solidFill>
                  <a:schemeClr val="tx1"/>
                </a:solidFill>
              </a:rPr>
              <a:t>  </a:t>
            </a:r>
            <a:r>
              <a:rPr lang="en-US" dirty="0" smtClean="0">
                <a:solidFill>
                  <a:schemeClr val="tx1"/>
                </a:solidFill>
              </a:rPr>
              <a:t>    </a:t>
            </a:r>
            <a:r>
              <a:rPr lang="en-US" b="1" dirty="0">
                <a:solidFill>
                  <a:schemeClr val="tx1"/>
                </a:solidFill>
              </a:rPr>
              <a:t>if</a:t>
            </a:r>
            <a:r>
              <a:rPr lang="en-US" dirty="0">
                <a:solidFill>
                  <a:schemeClr val="tx1"/>
                </a:solidFill>
              </a:rPr>
              <a:t> </a:t>
            </a:r>
            <a:r>
              <a:rPr lang="en-US" dirty="0" err="1">
                <a:solidFill>
                  <a:schemeClr val="tx1"/>
                </a:solidFill>
              </a:rPr>
              <a:t>i</a:t>
            </a:r>
            <a:r>
              <a:rPr lang="en-US" dirty="0">
                <a:solidFill>
                  <a:schemeClr val="tx1"/>
                </a:solidFill>
              </a:rPr>
              <a:t>=1 or {Y(1),...,Y(i-1)} </a:t>
            </a:r>
            <a:r>
              <a:rPr lang="en-US" dirty="0">
                <a:solidFill>
                  <a:schemeClr val="tx1"/>
                </a:solidFill>
                <a:sym typeface="Symbol" panose="05050102010706020507" pitchFamily="18" charset="2"/>
              </a:rPr>
              <a:t> </a:t>
            </a:r>
            <a:r>
              <a:rPr lang="en-US" dirty="0" err="1" smtClean="0">
                <a:solidFill>
                  <a:schemeClr val="tx1"/>
                </a:solidFill>
              </a:rPr>
              <a:t>nullable</a:t>
            </a:r>
            <a:r>
              <a:rPr lang="en-US" dirty="0" smtClean="0">
                <a:solidFill>
                  <a:schemeClr val="tx1"/>
                </a:solidFill>
              </a:rPr>
              <a:t> </a:t>
            </a:r>
            <a:r>
              <a:rPr lang="en-US" b="1" dirty="0">
                <a:solidFill>
                  <a:schemeClr val="tx1"/>
                </a:solidFill>
              </a:rPr>
              <a:t>then</a:t>
            </a:r>
          </a:p>
          <a:p>
            <a:pPr marL="0" indent="0">
              <a:buNone/>
            </a:pPr>
            <a:r>
              <a:rPr lang="en-US" dirty="0">
                <a:solidFill>
                  <a:schemeClr val="tx1"/>
                </a:solidFill>
              </a:rPr>
              <a:t>    </a:t>
            </a:r>
            <a:r>
              <a:rPr lang="en-US" dirty="0" smtClean="0">
                <a:solidFill>
                  <a:schemeClr val="tx1"/>
                </a:solidFill>
              </a:rPr>
              <a:t>    </a:t>
            </a:r>
            <a:r>
              <a:rPr lang="en-US" dirty="0">
                <a:solidFill>
                  <a:schemeClr val="tx1"/>
                </a:solidFill>
              </a:rPr>
              <a:t>first(X) = first(X) </a:t>
            </a:r>
            <a:r>
              <a:rPr lang="en-US" dirty="0" smtClean="0">
                <a:solidFill>
                  <a:schemeClr val="tx1"/>
                </a:solidFill>
              </a:rPr>
              <a:t>U </a:t>
            </a:r>
            <a:r>
              <a:rPr lang="en-US" dirty="0">
                <a:solidFill>
                  <a:schemeClr val="tx1"/>
                </a:solidFill>
              </a:rPr>
              <a:t>first(Y(</a:t>
            </a:r>
            <a:r>
              <a:rPr lang="en-US" dirty="0" err="1">
                <a:solidFill>
                  <a:schemeClr val="tx1"/>
                </a:solidFill>
              </a:rPr>
              <a:t>i</a:t>
            </a:r>
            <a:r>
              <a:rPr lang="en-US" dirty="0">
                <a:solidFill>
                  <a:schemeClr val="tx1"/>
                </a:solidFill>
              </a:rPr>
              <a:t>))</a:t>
            </a:r>
          </a:p>
          <a:p>
            <a:pPr marL="0" indent="0">
              <a:buNone/>
            </a:pPr>
            <a:r>
              <a:rPr lang="en-US" b="1" dirty="0" smtClean="0">
                <a:solidFill>
                  <a:schemeClr val="tx1"/>
                </a:solidFill>
              </a:rPr>
              <a:t>until </a:t>
            </a:r>
            <a:r>
              <a:rPr lang="en-US" dirty="0">
                <a:solidFill>
                  <a:schemeClr val="tx1"/>
                </a:solidFill>
              </a:rPr>
              <a:t>none of </a:t>
            </a:r>
            <a:r>
              <a:rPr lang="en-US" dirty="0" smtClean="0">
                <a:solidFill>
                  <a:schemeClr val="tx1"/>
                </a:solidFill>
              </a:rPr>
              <a:t>first(…) </a:t>
            </a:r>
            <a:r>
              <a:rPr lang="en-US" dirty="0">
                <a:solidFill>
                  <a:schemeClr val="tx1"/>
                </a:solidFill>
              </a:rPr>
              <a:t>changed in last iteration</a:t>
            </a:r>
          </a:p>
        </p:txBody>
      </p:sp>
    </p:spTree>
    <p:extLst>
      <p:ext uri="{BB962C8B-B14F-4D97-AF65-F5344CB8AC3E}">
        <p14:creationId xmlns:p14="http://schemas.microsoft.com/office/powerpoint/2010/main" val="668675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0"/>
            <a:ext cx="8229600" cy="1143000"/>
          </a:xfrm>
        </p:spPr>
        <p:txBody>
          <a:bodyPr/>
          <a:lstStyle/>
          <a:p>
            <a:r>
              <a:rPr lang="en-US" dirty="0" smtClean="0"/>
              <a:t>Unary Minus Solution Sketch</a:t>
            </a:r>
            <a:endParaRPr lang="en-US" dirty="0"/>
          </a:p>
        </p:txBody>
      </p:sp>
      <p:sp>
        <p:nvSpPr>
          <p:cNvPr id="4" name="Content Placeholder 2"/>
          <p:cNvSpPr>
            <a:spLocks noGrp="1"/>
          </p:cNvSpPr>
          <p:nvPr>
            <p:ph idx="1"/>
          </p:nvPr>
        </p:nvSpPr>
        <p:spPr>
          <a:xfrm>
            <a:off x="457200" y="876631"/>
            <a:ext cx="8229600" cy="5859019"/>
          </a:xfrm>
        </p:spPr>
        <p:txBody>
          <a:bodyPr/>
          <a:lstStyle/>
          <a:p>
            <a:pPr marL="0" indent="0">
              <a:buNone/>
            </a:pPr>
            <a:r>
              <a:rPr lang="en-US" sz="2000" b="1" dirty="0" smtClean="0">
                <a:solidFill>
                  <a:schemeClr val="tx1"/>
                </a:solidFill>
              </a:rPr>
              <a:t>1) </a:t>
            </a:r>
            <a:r>
              <a:rPr lang="en-US" sz="2000" dirty="0" smtClean="0">
                <a:solidFill>
                  <a:schemeClr val="tx1"/>
                </a:solidFill>
              </a:rPr>
              <a:t>An example of a string with two parse trees is</a:t>
            </a:r>
            <a:br>
              <a:rPr lang="en-US" sz="2000" dirty="0" smtClean="0">
                <a:solidFill>
                  <a:schemeClr val="tx1"/>
                </a:solidFill>
              </a:rPr>
            </a:br>
            <a:r>
              <a:rPr lang="en-US" sz="2000" dirty="0" smtClean="0">
                <a:solidFill>
                  <a:schemeClr val="tx1"/>
                </a:solidFill>
              </a:rPr>
              <a:t>	- id - id</a:t>
            </a:r>
            <a:br>
              <a:rPr lang="en-US" sz="2000" dirty="0" smtClean="0">
                <a:solidFill>
                  <a:schemeClr val="tx1"/>
                </a:solidFill>
              </a:rPr>
            </a:br>
            <a:r>
              <a:rPr lang="en-US" sz="2000" dirty="0" smtClean="0">
                <a:solidFill>
                  <a:schemeClr val="tx1"/>
                </a:solidFill>
              </a:rPr>
              <a:t>The two parse trees are generated by these imaginary parentheses (shown red):		-</a:t>
            </a:r>
            <a:r>
              <a:rPr lang="en-US" sz="2000" dirty="0" smtClean="0">
                <a:solidFill>
                  <a:srgbClr val="FF0000"/>
                </a:solidFill>
              </a:rPr>
              <a:t>(</a:t>
            </a:r>
            <a:r>
              <a:rPr lang="en-US" sz="2000" dirty="0" smtClean="0">
                <a:solidFill>
                  <a:schemeClr val="tx1"/>
                </a:solidFill>
              </a:rPr>
              <a:t>id-id</a:t>
            </a:r>
            <a:r>
              <a:rPr lang="en-US" sz="2000" dirty="0" smtClean="0">
                <a:solidFill>
                  <a:srgbClr val="FF0000"/>
                </a:solidFill>
              </a:rPr>
              <a:t>)</a:t>
            </a:r>
            <a:r>
              <a:rPr lang="en-US" sz="2000" dirty="0" smtClean="0">
                <a:solidFill>
                  <a:schemeClr val="tx1"/>
                </a:solidFill>
              </a:rPr>
              <a:t>		</a:t>
            </a:r>
            <a:r>
              <a:rPr lang="en-US" sz="2000" dirty="0" smtClean="0">
                <a:solidFill>
                  <a:srgbClr val="FF0000"/>
                </a:solidFill>
              </a:rPr>
              <a:t>(</a:t>
            </a:r>
            <a:r>
              <a:rPr lang="en-US" sz="2000" dirty="0" smtClean="0">
                <a:solidFill>
                  <a:schemeClr val="tx1"/>
                </a:solidFill>
              </a:rPr>
              <a:t>-id</a:t>
            </a:r>
            <a:r>
              <a:rPr lang="en-US" sz="2000" dirty="0" smtClean="0">
                <a:solidFill>
                  <a:srgbClr val="FF0000"/>
                </a:solidFill>
              </a:rPr>
              <a:t>)</a:t>
            </a:r>
            <a:r>
              <a:rPr lang="en-US" sz="2000" dirty="0" smtClean="0">
                <a:solidFill>
                  <a:schemeClr val="tx1"/>
                </a:solidFill>
              </a:rPr>
              <a:t>-id</a:t>
            </a:r>
          </a:p>
          <a:p>
            <a:pPr marL="0" indent="0">
              <a:buNone/>
            </a:pPr>
            <a:r>
              <a:rPr lang="en-US" sz="2000" dirty="0" smtClean="0">
                <a:solidFill>
                  <a:schemeClr val="tx1"/>
                </a:solidFill>
              </a:rPr>
              <a:t>and can generated by these derivations that give different parse trees</a:t>
            </a:r>
            <a:br>
              <a:rPr lang="en-US" sz="2000" dirty="0" smtClean="0">
                <a:solidFill>
                  <a:schemeClr val="tx1"/>
                </a:solidFill>
              </a:rPr>
            </a:br>
            <a:r>
              <a:rPr lang="en-US" sz="2000" dirty="0" smtClean="0">
                <a:solidFill>
                  <a:schemeClr val="tx1"/>
                </a:solidFill>
              </a:rPr>
              <a:t>	A =&gt; -A =&gt; - A - id =&gt; - id - id</a:t>
            </a:r>
            <a:br>
              <a:rPr lang="en-US" sz="2000" dirty="0" smtClean="0">
                <a:solidFill>
                  <a:schemeClr val="tx1"/>
                </a:solidFill>
              </a:rPr>
            </a:br>
            <a:r>
              <a:rPr lang="en-US" sz="2000" dirty="0" smtClean="0">
                <a:solidFill>
                  <a:schemeClr val="tx1"/>
                </a:solidFill>
              </a:rPr>
              <a:t>	A =&gt; A - id =&gt; - A - id =&gt; - id - id</a:t>
            </a:r>
            <a:endParaRPr lang="en-US" sz="2000" b="1" dirty="0" smtClean="0">
              <a:solidFill>
                <a:schemeClr val="tx1"/>
              </a:solidFill>
            </a:endParaRPr>
          </a:p>
          <a:p>
            <a:pPr marL="0" indent="0">
              <a:buNone/>
            </a:pPr>
            <a:r>
              <a:rPr lang="en-US" sz="2000" b="1" dirty="0" smtClean="0">
                <a:solidFill>
                  <a:schemeClr val="tx1"/>
                </a:solidFill>
              </a:rPr>
              <a:t>2)</a:t>
            </a:r>
            <a:r>
              <a:rPr lang="en-US" sz="2000" dirty="0" smtClean="0">
                <a:solidFill>
                  <a:schemeClr val="tx1"/>
                </a:solidFill>
              </a:rPr>
              <a:t> </a:t>
            </a:r>
            <a:r>
              <a:rPr lang="en-US" sz="2000" b="1" dirty="0" smtClean="0">
                <a:solidFill>
                  <a:schemeClr val="tx1"/>
                </a:solidFill>
              </a:rPr>
              <a:t>a</a:t>
            </a:r>
            <a:r>
              <a:rPr lang="en-US" sz="2000" b="1" dirty="0">
                <a:solidFill>
                  <a:schemeClr val="tx1"/>
                </a:solidFill>
              </a:rPr>
              <a:t>)</a:t>
            </a:r>
            <a:r>
              <a:rPr lang="en-US" sz="2000" dirty="0">
                <a:solidFill>
                  <a:schemeClr val="tx1"/>
                </a:solidFill>
              </a:rPr>
              <a:t> </a:t>
            </a:r>
            <a:r>
              <a:rPr lang="en-US" sz="2000" dirty="0" smtClean="0">
                <a:solidFill>
                  <a:schemeClr val="tx1"/>
                </a:solidFill>
              </a:rPr>
              <a:t>prefix </a:t>
            </a:r>
            <a:r>
              <a:rPr lang="en-US" sz="2000" dirty="0">
                <a:solidFill>
                  <a:schemeClr val="tx1"/>
                </a:solidFill>
              </a:rPr>
              <a:t>minus binds </a:t>
            </a:r>
            <a:r>
              <a:rPr lang="en-US" sz="2000" dirty="0" smtClean="0">
                <a:solidFill>
                  <a:schemeClr val="tx1"/>
                </a:solidFill>
              </a:rPr>
              <a:t>stronger:</a:t>
            </a:r>
            <a:br>
              <a:rPr lang="en-US" sz="2000" dirty="0" smtClean="0">
                <a:solidFill>
                  <a:schemeClr val="tx1"/>
                </a:solidFill>
              </a:rPr>
            </a:br>
            <a:r>
              <a:rPr lang="en-US" sz="2000" dirty="0" smtClean="0">
                <a:solidFill>
                  <a:schemeClr val="tx1"/>
                </a:solidFill>
              </a:rPr>
              <a:t>	A ::= B | A - id         B ::= -B | id</a:t>
            </a:r>
            <a:br>
              <a:rPr lang="en-US" sz="2000" dirty="0" smtClean="0">
                <a:solidFill>
                  <a:schemeClr val="tx1"/>
                </a:solidFill>
              </a:rPr>
            </a:br>
            <a:r>
              <a:rPr lang="en-US" sz="2000" dirty="0" smtClean="0">
                <a:solidFill>
                  <a:schemeClr val="tx1"/>
                </a:solidFill>
              </a:rPr>
              <a:t>    </a:t>
            </a:r>
            <a:r>
              <a:rPr lang="en-US" sz="2000" b="1" dirty="0" smtClean="0">
                <a:solidFill>
                  <a:schemeClr val="tx1"/>
                </a:solidFill>
              </a:rPr>
              <a:t>b</a:t>
            </a:r>
            <a:r>
              <a:rPr lang="en-US" sz="2000" b="1" dirty="0">
                <a:solidFill>
                  <a:schemeClr val="tx1"/>
                </a:solidFill>
              </a:rPr>
              <a:t>)</a:t>
            </a:r>
            <a:r>
              <a:rPr lang="en-US" sz="2000" dirty="0">
                <a:solidFill>
                  <a:schemeClr val="tx1"/>
                </a:solidFill>
              </a:rPr>
              <a:t> </a:t>
            </a:r>
            <a:r>
              <a:rPr lang="en-US" sz="2000" dirty="0" smtClean="0">
                <a:solidFill>
                  <a:schemeClr val="tx1"/>
                </a:solidFill>
              </a:rPr>
              <a:t>infix </a:t>
            </a:r>
            <a:r>
              <a:rPr lang="en-US" sz="2000" dirty="0">
                <a:solidFill>
                  <a:schemeClr val="tx1"/>
                </a:solidFill>
              </a:rPr>
              <a:t>minus binds </a:t>
            </a:r>
            <a:r>
              <a:rPr lang="en-US" sz="2000" dirty="0" smtClean="0">
                <a:solidFill>
                  <a:schemeClr val="tx1"/>
                </a:solidFill>
              </a:rPr>
              <a:t>stronger</a:t>
            </a:r>
          </a:p>
          <a:p>
            <a:pPr marL="0" indent="0">
              <a:buNone/>
            </a:pPr>
            <a:r>
              <a:rPr lang="en-US" sz="2000" dirty="0">
                <a:solidFill>
                  <a:schemeClr val="tx1"/>
                </a:solidFill>
              </a:rPr>
              <a:t>	</a:t>
            </a:r>
            <a:r>
              <a:rPr lang="en-US" sz="2000" dirty="0" smtClean="0">
                <a:solidFill>
                  <a:schemeClr val="tx1"/>
                </a:solidFill>
              </a:rPr>
              <a:t>A ::= C | -A	  C ::= id | C - id</a:t>
            </a:r>
            <a:r>
              <a:rPr lang="en-US" sz="2000" dirty="0">
                <a:solidFill>
                  <a:schemeClr val="tx1"/>
                </a:solidFill>
              </a:rPr>
              <a:t/>
            </a:r>
            <a:br>
              <a:rPr lang="en-US" sz="2000" dirty="0">
                <a:solidFill>
                  <a:schemeClr val="tx1"/>
                </a:solidFill>
              </a:rPr>
            </a:br>
            <a:r>
              <a:rPr lang="en-US" sz="2000" b="1" dirty="0" smtClean="0">
                <a:solidFill>
                  <a:schemeClr val="tx1"/>
                </a:solidFill>
              </a:rPr>
              <a:t>3) </a:t>
            </a:r>
            <a:r>
              <a:rPr lang="en-US" sz="2000" dirty="0" smtClean="0">
                <a:solidFill>
                  <a:schemeClr val="tx1"/>
                </a:solidFill>
              </a:rPr>
              <a:t>in two trees that used to be ambiguous instead of some A’s we have B’s in a) grammar or C’s in b) grammar.</a:t>
            </a:r>
          </a:p>
          <a:p>
            <a:pPr marL="0" indent="0">
              <a:buNone/>
            </a:pPr>
            <a:endParaRPr lang="en-US" sz="2000" dirty="0">
              <a:solidFill>
                <a:schemeClr val="tx1"/>
              </a:solidFill>
            </a:endParaRPr>
          </a:p>
          <a:p>
            <a:pPr marL="0" indent="0">
              <a:buNone/>
            </a:pPr>
            <a:endParaRPr lang="en-US" sz="2000" dirty="0" smtClean="0">
              <a:solidFill>
                <a:schemeClr val="tx1"/>
              </a:solidFill>
            </a:endParaRPr>
          </a:p>
          <a:p>
            <a:pPr marL="0" indent="0">
              <a:buNone/>
            </a:pPr>
            <a:endParaRPr lang="en-US" sz="2000" dirty="0" smtClean="0">
              <a:solidFill>
                <a:schemeClr val="tx1"/>
              </a:solidFill>
            </a:endParaRPr>
          </a:p>
          <a:p>
            <a:pPr marL="0" indent="0">
              <a:buNone/>
            </a:pPr>
            <a:r>
              <a:rPr lang="en-US" sz="2000" b="1" dirty="0" smtClean="0">
                <a:solidFill>
                  <a:schemeClr val="tx1"/>
                </a:solidFill>
              </a:rPr>
              <a:t>4)   </a:t>
            </a:r>
            <a:r>
              <a:rPr lang="en-US" sz="2000" dirty="0" smtClean="0">
                <a:solidFill>
                  <a:schemeClr val="tx1"/>
                </a:solidFill>
              </a:rPr>
              <a:t>-*id(-id)*</a:t>
            </a:r>
            <a:endParaRPr lang="en-US" sz="2000" dirty="0">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58" name="Ink 57"/>
              <p14:cNvContentPartPr/>
              <p14:nvPr/>
            </p14:nvContentPartPr>
            <p14:xfrm>
              <a:off x="7708913" y="2807812"/>
              <a:ext cx="677520" cy="329040"/>
            </p14:xfrm>
          </p:contentPart>
        </mc:Choice>
        <mc:Fallback xmlns="">
          <p:pic>
            <p:nvPicPr>
              <p:cNvPr id="58" name="Ink 57"/>
              <p:cNvPicPr/>
              <p:nvPr/>
            </p:nvPicPr>
            <p:blipFill>
              <a:blip r:embed="rId3"/>
              <a:stretch>
                <a:fillRect/>
              </a:stretch>
            </p:blipFill>
            <p:spPr>
              <a:xfrm>
                <a:off x="7697753" y="2794492"/>
                <a:ext cx="70272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0" name="Ink 59"/>
              <p14:cNvContentPartPr/>
              <p14:nvPr/>
            </p14:nvContentPartPr>
            <p14:xfrm>
              <a:off x="5522273" y="2559052"/>
              <a:ext cx="754920" cy="3460762"/>
            </p14:xfrm>
          </p:contentPart>
        </mc:Choice>
        <mc:Fallback xmlns="">
          <p:pic>
            <p:nvPicPr>
              <p:cNvPr id="60" name="Ink 59"/>
              <p:cNvPicPr/>
              <p:nvPr/>
            </p:nvPicPr>
            <p:blipFill>
              <a:blip r:embed="rId5"/>
              <a:stretch>
                <a:fillRect/>
              </a:stretch>
            </p:blipFill>
            <p:spPr>
              <a:xfrm>
                <a:off x="5508233" y="2544292"/>
                <a:ext cx="784440" cy="348884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1" name="Ink 80"/>
              <p14:cNvContentPartPr/>
              <p14:nvPr/>
            </p14:nvContentPartPr>
            <p14:xfrm>
              <a:off x="5241833" y="4872772"/>
              <a:ext cx="720360" cy="427042"/>
            </p14:xfrm>
          </p:contentPart>
        </mc:Choice>
        <mc:Fallback xmlns="">
          <p:pic>
            <p:nvPicPr>
              <p:cNvPr id="81" name="Ink 80"/>
              <p:cNvPicPr/>
              <p:nvPr/>
            </p:nvPicPr>
            <p:blipFill>
              <a:blip r:embed="rId7"/>
              <a:stretch>
                <a:fillRect/>
              </a:stretch>
            </p:blipFill>
            <p:spPr>
              <a:xfrm>
                <a:off x="5235353" y="4861610"/>
                <a:ext cx="736920" cy="45260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1" name="Ink 90"/>
              <p14:cNvContentPartPr/>
              <p14:nvPr/>
            </p14:nvContentPartPr>
            <p14:xfrm>
              <a:off x="5300873" y="2843812"/>
              <a:ext cx="1256040" cy="702802"/>
            </p14:xfrm>
          </p:contentPart>
        </mc:Choice>
        <mc:Fallback xmlns="">
          <p:pic>
            <p:nvPicPr>
              <p:cNvPr id="91" name="Ink 90"/>
              <p:cNvPicPr/>
              <p:nvPr/>
            </p:nvPicPr>
            <p:blipFill>
              <a:blip r:embed="rId9"/>
              <a:stretch>
                <a:fillRect/>
              </a:stretch>
            </p:blipFill>
            <p:spPr>
              <a:xfrm>
                <a:off x="5290073" y="2831571"/>
                <a:ext cx="1283040" cy="72620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7" name="Ink 96"/>
              <p14:cNvContentPartPr/>
              <p14:nvPr/>
            </p14:nvContentPartPr>
            <p14:xfrm>
              <a:off x="7159553" y="2546092"/>
              <a:ext cx="677520" cy="1455202"/>
            </p14:xfrm>
          </p:contentPart>
        </mc:Choice>
        <mc:Fallback xmlns="">
          <p:pic>
            <p:nvPicPr>
              <p:cNvPr id="97" name="Ink 96"/>
              <p:cNvPicPr/>
              <p:nvPr/>
            </p:nvPicPr>
            <p:blipFill>
              <a:blip r:embed="rId11"/>
              <a:stretch>
                <a:fillRect/>
              </a:stretch>
            </p:blipFill>
            <p:spPr>
              <a:xfrm>
                <a:off x="7148393" y="2530615"/>
                <a:ext cx="702360" cy="148687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8" name="Ink 97"/>
              <p14:cNvContentPartPr/>
              <p14:nvPr/>
            </p14:nvContentPartPr>
            <p14:xfrm>
              <a:off x="7099793" y="4815532"/>
              <a:ext cx="801000" cy="1527562"/>
            </p14:xfrm>
          </p:contentPart>
        </mc:Choice>
        <mc:Fallback xmlns="">
          <p:pic>
            <p:nvPicPr>
              <p:cNvPr id="98" name="Ink 97"/>
              <p:cNvPicPr/>
              <p:nvPr/>
            </p:nvPicPr>
            <p:blipFill>
              <a:blip r:embed="rId13"/>
              <a:stretch>
                <a:fillRect/>
              </a:stretch>
            </p:blipFill>
            <p:spPr>
              <a:xfrm>
                <a:off x="7086473" y="4800771"/>
                <a:ext cx="829080" cy="155780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7" name="Ink 106"/>
              <p14:cNvContentPartPr/>
              <p14:nvPr/>
            </p14:nvContentPartPr>
            <p14:xfrm>
              <a:off x="5506073" y="5836492"/>
              <a:ext cx="1227240" cy="799282"/>
            </p14:xfrm>
          </p:contentPart>
        </mc:Choice>
        <mc:Fallback xmlns="">
          <p:pic>
            <p:nvPicPr>
              <p:cNvPr id="107" name="Ink 106"/>
              <p:cNvPicPr/>
              <p:nvPr/>
            </p:nvPicPr>
            <p:blipFill>
              <a:blip r:embed="rId15"/>
              <a:stretch>
                <a:fillRect/>
              </a:stretch>
            </p:blipFill>
            <p:spPr>
              <a:xfrm>
                <a:off x="5494193" y="5824616"/>
                <a:ext cx="1254960" cy="82771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9" name="Ink 118"/>
              <p14:cNvContentPartPr/>
              <p14:nvPr/>
            </p14:nvContentPartPr>
            <p14:xfrm>
              <a:off x="7727993" y="5000932"/>
              <a:ext cx="702000" cy="355402"/>
            </p14:xfrm>
          </p:contentPart>
        </mc:Choice>
        <mc:Fallback xmlns="">
          <p:pic>
            <p:nvPicPr>
              <p:cNvPr id="119" name="Ink 118"/>
              <p:cNvPicPr/>
              <p:nvPr/>
            </p:nvPicPr>
            <p:blipFill>
              <a:blip r:embed="rId17"/>
              <a:stretch>
                <a:fillRect/>
              </a:stretch>
            </p:blipFill>
            <p:spPr>
              <a:xfrm>
                <a:off x="7718273" y="4990850"/>
                <a:ext cx="727200" cy="37700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0" name="Ink 119"/>
              <p14:cNvContentPartPr/>
              <p14:nvPr/>
            </p14:nvContentPartPr>
            <p14:xfrm>
              <a:off x="7530353" y="5958532"/>
              <a:ext cx="390600" cy="648802"/>
            </p14:xfrm>
          </p:contentPart>
        </mc:Choice>
        <mc:Fallback xmlns="">
          <p:pic>
            <p:nvPicPr>
              <p:cNvPr id="120" name="Ink 119"/>
              <p:cNvPicPr/>
              <p:nvPr/>
            </p:nvPicPr>
            <p:blipFill>
              <a:blip r:embed="rId19"/>
              <a:stretch>
                <a:fillRect/>
              </a:stretch>
            </p:blipFill>
            <p:spPr>
              <a:xfrm>
                <a:off x="7517393" y="5945570"/>
                <a:ext cx="417960" cy="677606"/>
              </a:xfrm>
              <a:prstGeom prst="rect">
                <a:avLst/>
              </a:prstGeom>
            </p:spPr>
          </p:pic>
        </mc:Fallback>
      </mc:AlternateContent>
    </p:spTree>
    <p:extLst>
      <p:ext uri="{BB962C8B-B14F-4D97-AF65-F5344CB8AC3E}">
        <p14:creationId xmlns:p14="http://schemas.microsoft.com/office/powerpoint/2010/main" val="1744029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Basic Dangling Else</a:t>
            </a:r>
            <a:endParaRPr lang="en-US" dirty="0"/>
          </a:p>
        </p:txBody>
      </p:sp>
      <p:sp>
        <p:nvSpPr>
          <p:cNvPr id="3" name="Content Placeholder 2"/>
          <p:cNvSpPr>
            <a:spLocks noGrp="1"/>
          </p:cNvSpPr>
          <p:nvPr>
            <p:ph idx="1"/>
          </p:nvPr>
        </p:nvSpPr>
        <p:spPr>
          <a:xfrm>
            <a:off x="457200" y="1120462"/>
            <a:ext cx="8229600" cy="5005702"/>
          </a:xfrm>
        </p:spPr>
        <p:txBody>
          <a:bodyPr/>
          <a:lstStyle/>
          <a:p>
            <a:pPr marL="0" indent="0">
              <a:buNone/>
            </a:pPr>
            <a:r>
              <a:rPr lang="en-US" sz="2800" dirty="0"/>
              <a:t>The dangling-else problem happens when the conditional statements are parsed using the following grammar. </a:t>
            </a:r>
            <a:r>
              <a:rPr lang="en-US" sz="2800" dirty="0" smtClean="0"/>
              <a:t/>
            </a:r>
            <a:br>
              <a:rPr lang="en-US" sz="2800" dirty="0" smtClean="0"/>
            </a:br>
            <a:r>
              <a:rPr lang="en-US" sz="2800" dirty="0" smtClean="0">
                <a:solidFill>
                  <a:schemeClr val="tx1"/>
                </a:solidFill>
              </a:rPr>
              <a:t>	S ::= </a:t>
            </a:r>
            <a:r>
              <a:rPr lang="en-US" sz="2800" dirty="0">
                <a:solidFill>
                  <a:schemeClr val="tx1"/>
                </a:solidFill>
              </a:rPr>
              <a:t>id </a:t>
            </a:r>
            <a:r>
              <a:rPr lang="en-US" sz="2800" b="1" dirty="0">
                <a:solidFill>
                  <a:schemeClr val="tx1"/>
                </a:solidFill>
              </a:rPr>
              <a:t>:=</a:t>
            </a:r>
            <a:r>
              <a:rPr lang="en-US" sz="2800" dirty="0">
                <a:solidFill>
                  <a:schemeClr val="tx1"/>
                </a:solidFill>
              </a:rPr>
              <a:t> </a:t>
            </a:r>
            <a:r>
              <a:rPr lang="en-US" sz="2800" dirty="0" smtClean="0">
                <a:solidFill>
                  <a:schemeClr val="tx1"/>
                </a:solidFill>
              </a:rPr>
              <a:t>id</a:t>
            </a:r>
            <a:r>
              <a:rPr lang="en-US" sz="2800" dirty="0">
                <a:solidFill>
                  <a:schemeClr val="tx1"/>
                </a:solidFill>
              </a:rPr>
              <a:t/>
            </a:r>
            <a:br>
              <a:rPr lang="en-US" sz="2800" dirty="0">
                <a:solidFill>
                  <a:schemeClr val="tx1"/>
                </a:solidFill>
              </a:rPr>
            </a:br>
            <a:r>
              <a:rPr lang="en-US" sz="2800" dirty="0" smtClean="0">
                <a:solidFill>
                  <a:schemeClr val="tx1"/>
                </a:solidFill>
              </a:rPr>
              <a:t>	S ::= </a:t>
            </a:r>
            <a:r>
              <a:rPr lang="en-US" sz="2800" b="1" dirty="0">
                <a:solidFill>
                  <a:schemeClr val="tx1"/>
                </a:solidFill>
              </a:rPr>
              <a:t>if</a:t>
            </a:r>
            <a:r>
              <a:rPr lang="en-US" sz="2800" dirty="0">
                <a:solidFill>
                  <a:schemeClr val="tx1"/>
                </a:solidFill>
              </a:rPr>
              <a:t> </a:t>
            </a:r>
            <a:r>
              <a:rPr lang="en-US" sz="2800" dirty="0" smtClean="0">
                <a:solidFill>
                  <a:schemeClr val="tx1"/>
                </a:solidFill>
              </a:rPr>
              <a:t>id </a:t>
            </a:r>
            <a:r>
              <a:rPr lang="en-US" sz="2800" b="1" dirty="0">
                <a:solidFill>
                  <a:schemeClr val="tx1"/>
                </a:solidFill>
              </a:rPr>
              <a:t>then</a:t>
            </a:r>
            <a:r>
              <a:rPr lang="en-US" sz="2800" dirty="0">
                <a:solidFill>
                  <a:schemeClr val="tx1"/>
                </a:solidFill>
              </a:rPr>
              <a:t> </a:t>
            </a:r>
            <a:r>
              <a:rPr lang="en-US" sz="2800" dirty="0" smtClean="0">
                <a:solidFill>
                  <a:schemeClr val="tx1"/>
                </a:solidFill>
              </a:rPr>
              <a:t>S</a:t>
            </a:r>
            <a:r>
              <a:rPr lang="en-US" sz="2800" dirty="0">
                <a:solidFill>
                  <a:schemeClr val="tx1"/>
                </a:solidFill>
              </a:rPr>
              <a:t/>
            </a:r>
            <a:br>
              <a:rPr lang="en-US" sz="2800" dirty="0">
                <a:solidFill>
                  <a:schemeClr val="tx1"/>
                </a:solidFill>
              </a:rPr>
            </a:br>
            <a:r>
              <a:rPr lang="en-US" sz="2800" dirty="0" smtClean="0">
                <a:solidFill>
                  <a:schemeClr val="tx1"/>
                </a:solidFill>
              </a:rPr>
              <a:t>	S ::= </a:t>
            </a:r>
            <a:r>
              <a:rPr lang="en-US" sz="2800" b="1" dirty="0">
                <a:solidFill>
                  <a:schemeClr val="tx1"/>
                </a:solidFill>
              </a:rPr>
              <a:t>if</a:t>
            </a:r>
            <a:r>
              <a:rPr lang="en-US" sz="2800" dirty="0">
                <a:solidFill>
                  <a:schemeClr val="tx1"/>
                </a:solidFill>
              </a:rPr>
              <a:t> </a:t>
            </a:r>
            <a:r>
              <a:rPr lang="en-US" sz="2800" dirty="0" smtClean="0">
                <a:solidFill>
                  <a:schemeClr val="tx1"/>
                </a:solidFill>
              </a:rPr>
              <a:t>id </a:t>
            </a:r>
            <a:r>
              <a:rPr lang="en-US" sz="2800" b="1" dirty="0">
                <a:solidFill>
                  <a:schemeClr val="tx1"/>
                </a:solidFill>
              </a:rPr>
              <a:t>then</a:t>
            </a:r>
            <a:r>
              <a:rPr lang="en-US" sz="2800" dirty="0">
                <a:solidFill>
                  <a:schemeClr val="tx1"/>
                </a:solidFill>
              </a:rPr>
              <a:t> S </a:t>
            </a:r>
            <a:r>
              <a:rPr lang="en-US" sz="2800" b="1" dirty="0">
                <a:solidFill>
                  <a:schemeClr val="tx1"/>
                </a:solidFill>
              </a:rPr>
              <a:t>else</a:t>
            </a:r>
            <a:r>
              <a:rPr lang="en-US" sz="2800" dirty="0">
                <a:solidFill>
                  <a:schemeClr val="tx1"/>
                </a:solidFill>
              </a:rPr>
              <a:t> S </a:t>
            </a:r>
            <a:r>
              <a:rPr lang="en-US" sz="2800" dirty="0" smtClean="0">
                <a:solidFill>
                  <a:schemeClr val="tx1"/>
                </a:solidFill>
              </a:rPr>
              <a:t/>
            </a:r>
            <a:br>
              <a:rPr lang="en-US" sz="2800" dirty="0" smtClean="0">
                <a:solidFill>
                  <a:schemeClr val="tx1"/>
                </a:solidFill>
              </a:rPr>
            </a:br>
            <a:r>
              <a:rPr lang="en-US" sz="2800" dirty="0" smtClean="0">
                <a:solidFill>
                  <a:schemeClr val="tx1"/>
                </a:solidFill>
              </a:rPr>
              <a:t>1)</a:t>
            </a:r>
            <a:r>
              <a:rPr lang="en-US" sz="2800" dirty="0"/>
              <a:t> </a:t>
            </a:r>
            <a:r>
              <a:rPr lang="en-US" sz="2800" dirty="0" smtClean="0"/>
              <a:t>To </a:t>
            </a:r>
            <a:r>
              <a:rPr lang="en-US" sz="2800" dirty="0"/>
              <a:t>prove that the grammar is </a:t>
            </a:r>
            <a:r>
              <a:rPr lang="en-US" sz="2800" dirty="0" smtClean="0"/>
              <a:t>ambiguous, find two parse trees that derive the same string</a:t>
            </a:r>
            <a:endParaRPr lang="en-US" sz="2800" dirty="0" smtClean="0">
              <a:solidFill>
                <a:schemeClr val="tx1"/>
              </a:solidFill>
            </a:endParaRPr>
          </a:p>
          <a:p>
            <a:pPr marL="0" indent="0">
              <a:buNone/>
            </a:pPr>
            <a:r>
              <a:rPr lang="en-US" sz="2800" dirty="0" smtClean="0">
                <a:solidFill>
                  <a:schemeClr val="tx1"/>
                </a:solidFill>
              </a:rPr>
              <a:t>2) </a:t>
            </a:r>
            <a:r>
              <a:rPr lang="en-US" sz="2800" dirty="0" smtClean="0"/>
              <a:t>Find an unambiguous grammar that accepts the same strings and matches the else statement with the nearest unmatched if.</a:t>
            </a:r>
          </a:p>
          <a:p>
            <a:r>
              <a:rPr lang="en-US" sz="2400" dirty="0"/>
              <a:t>This is a real </a:t>
            </a:r>
            <a:r>
              <a:rPr lang="en-US" sz="2400" dirty="0" smtClean="0"/>
              <a:t>issue in languages </a:t>
            </a:r>
            <a:r>
              <a:rPr lang="en-US" sz="2400" dirty="0"/>
              <a:t>like C, Java</a:t>
            </a:r>
          </a:p>
          <a:p>
            <a:pPr lvl="1"/>
            <a:r>
              <a:rPr lang="en-US" sz="2000" dirty="0"/>
              <a:t>resolved by saying </a:t>
            </a:r>
            <a:r>
              <a:rPr lang="en-US" sz="2000" b="1" dirty="0"/>
              <a:t>else </a:t>
            </a:r>
            <a:r>
              <a:rPr lang="en-US" sz="2000" dirty="0"/>
              <a:t>binds to innermost </a:t>
            </a:r>
            <a:r>
              <a:rPr lang="en-US" sz="2000" b="1" dirty="0" smtClean="0"/>
              <a:t>if</a:t>
            </a:r>
            <a:endParaRPr lang="en-US" sz="2000" b="1" dirty="0"/>
          </a:p>
        </p:txBody>
      </p:sp>
    </p:spTree>
    <p:extLst>
      <p:ext uri="{BB962C8B-B14F-4D97-AF65-F5344CB8AC3E}">
        <p14:creationId xmlns:p14="http://schemas.microsoft.com/office/powerpoint/2010/main" val="2643212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Dangling Else: Ambiguous Input</a:t>
            </a:r>
            <a:endParaRPr lang="en-US" dirty="0"/>
          </a:p>
        </p:txBody>
      </p:sp>
      <p:sp>
        <p:nvSpPr>
          <p:cNvPr id="3" name="Content Placeholder 2"/>
          <p:cNvSpPr>
            <a:spLocks noGrp="1"/>
          </p:cNvSpPr>
          <p:nvPr>
            <p:ph idx="1"/>
          </p:nvPr>
        </p:nvSpPr>
        <p:spPr>
          <a:xfrm>
            <a:off x="354169" y="1298370"/>
            <a:ext cx="8229600" cy="4655172"/>
          </a:xfrm>
        </p:spPr>
        <p:txBody>
          <a:bodyPr/>
          <a:lstStyle/>
          <a:p>
            <a:pPr marL="0" indent="0">
              <a:buNone/>
            </a:pPr>
            <a:r>
              <a:rPr lang="en-US" dirty="0" smtClean="0">
                <a:solidFill>
                  <a:schemeClr val="tx1"/>
                </a:solidFill>
              </a:rPr>
              <a:t>1) if id then </a:t>
            </a:r>
            <a:br>
              <a:rPr lang="en-US" dirty="0" smtClean="0">
                <a:solidFill>
                  <a:schemeClr val="tx1"/>
                </a:solidFill>
              </a:rPr>
            </a:br>
            <a:r>
              <a:rPr lang="en-US" dirty="0" smtClean="0">
                <a:solidFill>
                  <a:schemeClr val="tx1"/>
                </a:solidFill>
              </a:rPr>
              <a:t>        if id then </a:t>
            </a:r>
            <a:br>
              <a:rPr lang="en-US" dirty="0" smtClean="0">
                <a:solidFill>
                  <a:schemeClr val="tx1"/>
                </a:solidFill>
              </a:rPr>
            </a:br>
            <a:r>
              <a:rPr lang="en-US" dirty="0" smtClean="0">
                <a:solidFill>
                  <a:schemeClr val="tx1"/>
                </a:solidFill>
              </a:rPr>
              <a:t>             id := id </a:t>
            </a:r>
            <a:br>
              <a:rPr lang="en-US" dirty="0" smtClean="0">
                <a:solidFill>
                  <a:schemeClr val="tx1"/>
                </a:solidFill>
              </a:rPr>
            </a:br>
            <a:r>
              <a:rPr lang="en-US" dirty="0" smtClean="0">
                <a:solidFill>
                  <a:schemeClr val="tx1"/>
                </a:solidFill>
              </a:rPr>
              <a:t>        else </a:t>
            </a:r>
            <a:br>
              <a:rPr lang="en-US" dirty="0" smtClean="0">
                <a:solidFill>
                  <a:schemeClr val="tx1"/>
                </a:solidFill>
              </a:rPr>
            </a:br>
            <a:r>
              <a:rPr lang="en-US" dirty="0" smtClean="0">
                <a:solidFill>
                  <a:schemeClr val="tx1"/>
                </a:solidFill>
              </a:rPr>
              <a:t>            id := id</a:t>
            </a:r>
          </a:p>
        </p:txBody>
      </p:sp>
      <mc:AlternateContent xmlns:mc="http://schemas.openxmlformats.org/markup-compatibility/2006" xmlns:p14="http://schemas.microsoft.com/office/powerpoint/2010/main">
        <mc:Choice Requires="p14">
          <p:contentPart p14:bwMode="auto" r:id="rId2">
            <p14:nvContentPartPr>
              <p14:cNvPr id="59" name="Ink 58"/>
              <p14:cNvContentPartPr/>
              <p14:nvPr/>
            </p14:nvContentPartPr>
            <p14:xfrm>
              <a:off x="5080193" y="1458974"/>
              <a:ext cx="548280" cy="204120"/>
            </p14:xfrm>
          </p:contentPart>
        </mc:Choice>
        <mc:Fallback xmlns="">
          <p:pic>
            <p:nvPicPr>
              <p:cNvPr id="59" name="Ink 58"/>
              <p:cNvPicPr/>
              <p:nvPr/>
            </p:nvPicPr>
            <p:blipFill>
              <a:blip r:embed="rId3"/>
              <a:stretch>
                <a:fillRect/>
              </a:stretch>
            </p:blipFill>
            <p:spPr>
              <a:xfrm>
                <a:off x="5073353" y="1452134"/>
                <a:ext cx="5716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9" name="Ink 78"/>
              <p14:cNvContentPartPr/>
              <p14:nvPr/>
            </p14:nvContentPartPr>
            <p14:xfrm>
              <a:off x="9964313" y="6969134"/>
              <a:ext cx="360" cy="360"/>
            </p14:xfrm>
          </p:contentPart>
        </mc:Choice>
        <mc:Fallback xmlns="">
          <p:pic>
            <p:nvPicPr>
              <p:cNvPr id="79" name="Ink 78"/>
              <p:cNvPicPr/>
              <p:nvPr/>
            </p:nvPicPr>
            <p:blipFill>
              <a:blip r:embed="rId5"/>
              <a:stretch>
                <a:fillRect/>
              </a:stretch>
            </p:blipFill>
            <p:spPr>
              <a:xfrm>
                <a:off x="9952433" y="6957254"/>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3" name="Ink 82"/>
              <p14:cNvContentPartPr/>
              <p14:nvPr/>
            </p14:nvContentPartPr>
            <p14:xfrm>
              <a:off x="3952673" y="1260254"/>
              <a:ext cx="1918440" cy="1347840"/>
            </p14:xfrm>
          </p:contentPart>
        </mc:Choice>
        <mc:Fallback xmlns="">
          <p:pic>
            <p:nvPicPr>
              <p:cNvPr id="83" name="Ink 82"/>
              <p:cNvPicPr/>
              <p:nvPr/>
            </p:nvPicPr>
            <p:blipFill>
              <a:blip r:embed="rId7"/>
              <a:stretch>
                <a:fillRect/>
              </a:stretch>
            </p:blipFill>
            <p:spPr>
              <a:xfrm>
                <a:off x="3944393" y="1244414"/>
                <a:ext cx="1944000" cy="137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1" name="Ink 90"/>
              <p14:cNvContentPartPr/>
              <p14:nvPr/>
            </p14:nvContentPartPr>
            <p14:xfrm>
              <a:off x="6026993" y="1966934"/>
              <a:ext cx="650160" cy="280800"/>
            </p14:xfrm>
          </p:contentPart>
        </mc:Choice>
        <mc:Fallback xmlns="">
          <p:pic>
            <p:nvPicPr>
              <p:cNvPr id="91" name="Ink 90"/>
              <p:cNvPicPr/>
              <p:nvPr/>
            </p:nvPicPr>
            <p:blipFill>
              <a:blip r:embed="rId9"/>
              <a:stretch>
                <a:fillRect/>
              </a:stretch>
            </p:blipFill>
            <p:spPr>
              <a:xfrm>
                <a:off x="6016913" y="1956854"/>
                <a:ext cx="66816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2" name="Ink 91"/>
              <p14:cNvContentPartPr/>
              <p14:nvPr/>
            </p14:nvContentPartPr>
            <p14:xfrm>
              <a:off x="6039593" y="1869130"/>
              <a:ext cx="1148760" cy="300240"/>
            </p14:xfrm>
          </p:contentPart>
        </mc:Choice>
        <mc:Fallback xmlns="">
          <p:pic>
            <p:nvPicPr>
              <p:cNvPr id="92" name="Ink 91"/>
              <p:cNvPicPr/>
              <p:nvPr/>
            </p:nvPicPr>
            <p:blipFill>
              <a:blip r:embed="rId11"/>
              <a:stretch>
                <a:fillRect/>
              </a:stretch>
            </p:blipFill>
            <p:spPr>
              <a:xfrm>
                <a:off x="6036353" y="1864810"/>
                <a:ext cx="11570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7" name="Ink 96"/>
              <p14:cNvContentPartPr/>
              <p14:nvPr/>
            </p14:nvContentPartPr>
            <p14:xfrm>
              <a:off x="6111953" y="1766530"/>
              <a:ext cx="1839600" cy="425160"/>
            </p14:xfrm>
          </p:contentPart>
        </mc:Choice>
        <mc:Fallback xmlns="">
          <p:pic>
            <p:nvPicPr>
              <p:cNvPr id="97" name="Ink 96"/>
              <p:cNvPicPr/>
              <p:nvPr/>
            </p:nvPicPr>
            <p:blipFill>
              <a:blip r:embed="rId13"/>
              <a:stretch>
                <a:fillRect/>
              </a:stretch>
            </p:blipFill>
            <p:spPr>
              <a:xfrm>
                <a:off x="6105833" y="1753570"/>
                <a:ext cx="186120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 name="Ink 114"/>
              <p14:cNvContentPartPr/>
              <p14:nvPr/>
            </p14:nvContentPartPr>
            <p14:xfrm>
              <a:off x="8037233" y="2968930"/>
              <a:ext cx="0" cy="5760"/>
            </p14:xfrm>
          </p:contentPart>
        </mc:Choice>
        <mc:Fallback xmlns="">
          <p:pic>
            <p:nvPicPr>
              <p:cNvPr id="115" name="Ink 114"/>
              <p:cNvPicPr/>
              <p:nvPr/>
            </p:nvPicPr>
            <p:blipFill>
              <a:blip r:embed="rId15"/>
              <a:stretch>
                <a:fillRect/>
              </a:stretch>
            </p:blipFill>
            <p:spPr>
              <a:xfrm>
                <a:off x="0" y="0"/>
                <a:ext cx="0" cy="5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6" name="Ink 125"/>
              <p14:cNvContentPartPr/>
              <p14:nvPr/>
            </p14:nvContentPartPr>
            <p14:xfrm>
              <a:off x="7814033" y="2583974"/>
              <a:ext cx="658440" cy="249236"/>
            </p14:xfrm>
          </p:contentPart>
        </mc:Choice>
        <mc:Fallback xmlns="">
          <p:pic>
            <p:nvPicPr>
              <p:cNvPr id="126" name="Ink 125"/>
              <p:cNvPicPr/>
              <p:nvPr/>
            </p:nvPicPr>
            <p:blipFill>
              <a:blip r:embed="rId17"/>
              <a:stretch>
                <a:fillRect/>
              </a:stretch>
            </p:blipFill>
            <p:spPr>
              <a:xfrm>
                <a:off x="7799273" y="2570288"/>
                <a:ext cx="679680" cy="26796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8" name="Ink 127"/>
              <p14:cNvContentPartPr/>
              <p14:nvPr/>
            </p14:nvContentPartPr>
            <p14:xfrm>
              <a:off x="5167673" y="2204534"/>
              <a:ext cx="3423960" cy="981476"/>
            </p14:xfrm>
          </p:contentPart>
        </mc:Choice>
        <mc:Fallback xmlns="">
          <p:pic>
            <p:nvPicPr>
              <p:cNvPr id="128" name="Ink 127"/>
              <p:cNvPicPr/>
              <p:nvPr/>
            </p:nvPicPr>
            <p:blipFill>
              <a:blip r:embed="rId19"/>
              <a:stretch>
                <a:fillRect/>
              </a:stretch>
            </p:blipFill>
            <p:spPr>
              <a:xfrm>
                <a:off x="5161913" y="2187252"/>
                <a:ext cx="3440520" cy="1014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0" name="Ink 149"/>
              <p14:cNvContentPartPr/>
              <p14:nvPr/>
            </p14:nvContentPartPr>
            <p14:xfrm>
              <a:off x="4560353" y="3884050"/>
              <a:ext cx="233640" cy="210240"/>
            </p14:xfrm>
          </p:contentPart>
        </mc:Choice>
        <mc:Fallback xmlns="">
          <p:pic>
            <p:nvPicPr>
              <p:cNvPr id="150" name="Ink 149"/>
              <p:cNvPicPr/>
              <p:nvPr/>
            </p:nvPicPr>
            <p:blipFill>
              <a:blip r:embed="rId21"/>
              <a:stretch>
                <a:fillRect/>
              </a:stretch>
            </p:blipFill>
            <p:spPr>
              <a:xfrm>
                <a:off x="4541993" y="3867850"/>
                <a:ext cx="2656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9" name="Ink 158"/>
              <p14:cNvContentPartPr/>
              <p14:nvPr/>
            </p14:nvContentPartPr>
            <p14:xfrm>
              <a:off x="4836113" y="4005370"/>
              <a:ext cx="823680" cy="339480"/>
            </p14:xfrm>
          </p:contentPart>
        </mc:Choice>
        <mc:Fallback xmlns="">
          <p:pic>
            <p:nvPicPr>
              <p:cNvPr id="159" name="Ink 158"/>
              <p:cNvPicPr/>
              <p:nvPr/>
            </p:nvPicPr>
            <p:blipFill>
              <a:blip r:embed="rId23"/>
              <a:stretch>
                <a:fillRect/>
              </a:stretch>
            </p:blipFill>
            <p:spPr>
              <a:xfrm>
                <a:off x="4827113" y="3996370"/>
                <a:ext cx="84060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0" name="Ink 179"/>
              <p14:cNvContentPartPr/>
              <p14:nvPr/>
            </p14:nvContentPartPr>
            <p14:xfrm>
              <a:off x="5831873" y="4523410"/>
              <a:ext cx="828720" cy="324720"/>
            </p14:xfrm>
          </p:contentPart>
        </mc:Choice>
        <mc:Fallback xmlns="">
          <p:pic>
            <p:nvPicPr>
              <p:cNvPr id="180" name="Ink 179"/>
              <p:cNvPicPr/>
              <p:nvPr/>
            </p:nvPicPr>
            <p:blipFill>
              <a:blip r:embed="rId25"/>
              <a:stretch>
                <a:fillRect/>
              </a:stretch>
            </p:blipFill>
            <p:spPr>
              <a:xfrm>
                <a:off x="5822513" y="4512610"/>
                <a:ext cx="85392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6" name="Ink 195"/>
              <p14:cNvContentPartPr/>
              <p14:nvPr/>
            </p14:nvContentPartPr>
            <p14:xfrm>
              <a:off x="5091713" y="3995650"/>
              <a:ext cx="2028240" cy="309600"/>
            </p14:xfrm>
          </p:contentPart>
        </mc:Choice>
        <mc:Fallback xmlns="">
          <p:pic>
            <p:nvPicPr>
              <p:cNvPr id="196" name="Ink 195"/>
              <p:cNvPicPr/>
              <p:nvPr/>
            </p:nvPicPr>
            <p:blipFill>
              <a:blip r:embed="rId27"/>
              <a:stretch>
                <a:fillRect/>
              </a:stretch>
            </p:blipFill>
            <p:spPr>
              <a:xfrm>
                <a:off x="5087393" y="3989890"/>
                <a:ext cx="20440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1" name="Ink 200"/>
              <p14:cNvContentPartPr/>
              <p14:nvPr/>
            </p14:nvContentPartPr>
            <p14:xfrm>
              <a:off x="7026353" y="4271050"/>
              <a:ext cx="1626480" cy="636480"/>
            </p14:xfrm>
          </p:contentPart>
        </mc:Choice>
        <mc:Fallback xmlns="">
          <p:pic>
            <p:nvPicPr>
              <p:cNvPr id="201" name="Ink 200"/>
              <p:cNvPicPr/>
              <p:nvPr/>
            </p:nvPicPr>
            <p:blipFill>
              <a:blip r:embed="rId29"/>
              <a:stretch>
                <a:fillRect/>
              </a:stretch>
            </p:blipFill>
            <p:spPr>
              <a:xfrm>
                <a:off x="7020593" y="4258090"/>
                <a:ext cx="1637640" cy="664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3" name="Ink 202"/>
              <p14:cNvContentPartPr/>
              <p14:nvPr/>
            </p14:nvContentPartPr>
            <p14:xfrm>
              <a:off x="3368393" y="4185370"/>
              <a:ext cx="2366280" cy="443160"/>
            </p14:xfrm>
          </p:contentPart>
        </mc:Choice>
        <mc:Fallback xmlns="">
          <p:pic>
            <p:nvPicPr>
              <p:cNvPr id="203" name="Ink 202"/>
              <p:cNvPicPr/>
              <p:nvPr/>
            </p:nvPicPr>
            <p:blipFill>
              <a:blip r:embed="rId31"/>
              <a:stretch>
                <a:fillRect/>
              </a:stretch>
            </p:blipFill>
            <p:spPr>
              <a:xfrm>
                <a:off x="3355433" y="4170610"/>
                <a:ext cx="239724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4" name="Ink 203"/>
              <p14:cNvContentPartPr/>
              <p14:nvPr/>
            </p14:nvContentPartPr>
            <p14:xfrm>
              <a:off x="3734873" y="4141450"/>
              <a:ext cx="721800" cy="207720"/>
            </p14:xfrm>
          </p:contentPart>
        </mc:Choice>
        <mc:Fallback xmlns="">
          <p:pic>
            <p:nvPicPr>
              <p:cNvPr id="204" name="Ink 203"/>
              <p:cNvPicPr/>
              <p:nvPr/>
            </p:nvPicPr>
            <p:blipFill>
              <a:blip r:embed="rId33"/>
              <a:stretch>
                <a:fillRect/>
              </a:stretch>
            </p:blipFill>
            <p:spPr>
              <a:xfrm>
                <a:off x="3717233" y="4125970"/>
                <a:ext cx="7549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5" name="Ink 204"/>
              <p14:cNvContentPartPr/>
              <p14:nvPr/>
            </p14:nvContentPartPr>
            <p14:xfrm>
              <a:off x="4991993" y="3846970"/>
              <a:ext cx="3131280" cy="578520"/>
            </p14:xfrm>
          </p:contentPart>
        </mc:Choice>
        <mc:Fallback xmlns="">
          <p:pic>
            <p:nvPicPr>
              <p:cNvPr id="205" name="Ink 204"/>
              <p:cNvPicPr/>
              <p:nvPr/>
            </p:nvPicPr>
            <p:blipFill>
              <a:blip r:embed="rId35"/>
              <a:stretch>
                <a:fillRect/>
              </a:stretch>
            </p:blipFill>
            <p:spPr>
              <a:xfrm>
                <a:off x="4986953" y="3837610"/>
                <a:ext cx="3148560" cy="600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0" name="Ink 209"/>
              <p14:cNvContentPartPr/>
              <p14:nvPr/>
            </p14:nvContentPartPr>
            <p14:xfrm>
              <a:off x="4663313" y="4696210"/>
              <a:ext cx="4080960" cy="1147320"/>
            </p14:xfrm>
          </p:contentPart>
        </mc:Choice>
        <mc:Fallback xmlns="">
          <p:pic>
            <p:nvPicPr>
              <p:cNvPr id="210" name="Ink 209"/>
              <p:cNvPicPr/>
              <p:nvPr/>
            </p:nvPicPr>
            <p:blipFill>
              <a:blip r:embed="rId37"/>
              <a:stretch>
                <a:fillRect/>
              </a:stretch>
            </p:blipFill>
            <p:spPr>
              <a:xfrm>
                <a:off x="4647833" y="4686850"/>
                <a:ext cx="4110480" cy="1173240"/>
              </a:xfrm>
              <a:prstGeom prst="rect">
                <a:avLst/>
              </a:prstGeom>
            </p:spPr>
          </p:pic>
        </mc:Fallback>
      </mc:AlternateContent>
    </p:spTree>
    <p:extLst>
      <p:ext uri="{BB962C8B-B14F-4D97-AF65-F5344CB8AC3E}">
        <p14:creationId xmlns:p14="http://schemas.microsoft.com/office/powerpoint/2010/main" val="82120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Dangling Else: Solution</a:t>
            </a:r>
            <a:endParaRPr lang="en-US" dirty="0"/>
          </a:p>
        </p:txBody>
      </p:sp>
      <p:sp>
        <p:nvSpPr>
          <p:cNvPr id="3" name="Content Placeholder 2"/>
          <p:cNvSpPr>
            <a:spLocks noGrp="1"/>
          </p:cNvSpPr>
          <p:nvPr>
            <p:ph idx="1"/>
          </p:nvPr>
        </p:nvSpPr>
        <p:spPr/>
        <p:txBody>
          <a:bodyPr/>
          <a:lstStyle/>
          <a:p>
            <a:pPr marL="0" indent="0">
              <a:buNone/>
            </a:pPr>
            <a:r>
              <a:rPr lang="en-US" sz="2800" dirty="0" smtClean="0">
                <a:solidFill>
                  <a:schemeClr val="tx1"/>
                </a:solidFill>
              </a:rPr>
              <a:t>In class we have seen several wrong solutions, which are either still ambiguous, or remove some strings from the grammar. </a:t>
            </a:r>
            <a:br>
              <a:rPr lang="en-US" sz="2800" dirty="0" smtClean="0">
                <a:solidFill>
                  <a:schemeClr val="tx1"/>
                </a:solidFill>
              </a:rPr>
            </a:br>
            <a:r>
              <a:rPr lang="en-US" sz="2800" dirty="0" smtClean="0">
                <a:solidFill>
                  <a:schemeClr val="tx1"/>
                </a:solidFill>
              </a:rPr>
              <a:t>The following is a correct solution:</a:t>
            </a:r>
          </a:p>
          <a:p>
            <a:pPr marL="0" indent="0">
              <a:buNone/>
            </a:pPr>
            <a:r>
              <a:rPr lang="en-US" sz="2800" dirty="0">
                <a:solidFill>
                  <a:schemeClr val="tx1"/>
                </a:solidFill>
              </a:rPr>
              <a:t>	S ::= id </a:t>
            </a:r>
            <a:r>
              <a:rPr lang="en-US" sz="2800" b="1" dirty="0">
                <a:solidFill>
                  <a:schemeClr val="tx1"/>
                </a:solidFill>
              </a:rPr>
              <a:t>:=</a:t>
            </a:r>
            <a:r>
              <a:rPr lang="en-US" sz="2800" dirty="0">
                <a:solidFill>
                  <a:schemeClr val="tx1"/>
                </a:solidFill>
              </a:rPr>
              <a:t> id</a:t>
            </a:r>
            <a:br>
              <a:rPr lang="en-US" sz="2800" dirty="0">
                <a:solidFill>
                  <a:schemeClr val="tx1"/>
                </a:solidFill>
              </a:rPr>
            </a:br>
            <a:r>
              <a:rPr lang="en-US" sz="2800" dirty="0">
                <a:solidFill>
                  <a:schemeClr val="tx1"/>
                </a:solidFill>
              </a:rPr>
              <a:t>	S ::= </a:t>
            </a:r>
            <a:r>
              <a:rPr lang="en-US" sz="2800" b="1" dirty="0">
                <a:solidFill>
                  <a:schemeClr val="tx1"/>
                </a:solidFill>
              </a:rPr>
              <a:t>if</a:t>
            </a:r>
            <a:r>
              <a:rPr lang="en-US" sz="2800" dirty="0">
                <a:solidFill>
                  <a:schemeClr val="tx1"/>
                </a:solidFill>
              </a:rPr>
              <a:t> id </a:t>
            </a:r>
            <a:r>
              <a:rPr lang="en-US" sz="2800" b="1" dirty="0">
                <a:solidFill>
                  <a:schemeClr val="tx1"/>
                </a:solidFill>
              </a:rPr>
              <a:t>then</a:t>
            </a:r>
            <a:r>
              <a:rPr lang="en-US" sz="2800" dirty="0">
                <a:solidFill>
                  <a:schemeClr val="tx1"/>
                </a:solidFill>
              </a:rPr>
              <a:t> S</a:t>
            </a:r>
            <a:br>
              <a:rPr lang="en-US" sz="2800" dirty="0">
                <a:solidFill>
                  <a:schemeClr val="tx1"/>
                </a:solidFill>
              </a:rPr>
            </a:br>
            <a:r>
              <a:rPr lang="en-US" sz="2800" dirty="0">
                <a:solidFill>
                  <a:schemeClr val="tx1"/>
                </a:solidFill>
              </a:rPr>
              <a:t>	S ::= </a:t>
            </a:r>
            <a:r>
              <a:rPr lang="en-US" sz="2800" b="1" dirty="0">
                <a:solidFill>
                  <a:schemeClr val="tx1"/>
                </a:solidFill>
              </a:rPr>
              <a:t>if</a:t>
            </a:r>
            <a:r>
              <a:rPr lang="en-US" sz="2800" dirty="0">
                <a:solidFill>
                  <a:schemeClr val="tx1"/>
                </a:solidFill>
              </a:rPr>
              <a:t> id </a:t>
            </a:r>
            <a:r>
              <a:rPr lang="en-US" sz="2800" b="1" dirty="0">
                <a:solidFill>
                  <a:schemeClr val="tx1"/>
                </a:solidFill>
              </a:rPr>
              <a:t>then</a:t>
            </a:r>
            <a:r>
              <a:rPr lang="en-US" sz="2800" dirty="0">
                <a:solidFill>
                  <a:schemeClr val="tx1"/>
                </a:solidFill>
              </a:rPr>
              <a:t> </a:t>
            </a:r>
            <a:r>
              <a:rPr lang="en-US" sz="2800" dirty="0" smtClean="0">
                <a:solidFill>
                  <a:schemeClr val="tx1"/>
                </a:solidFill>
              </a:rPr>
              <a:t>S</a:t>
            </a:r>
            <a:r>
              <a:rPr lang="en-US" sz="2800" baseline="-25000" dirty="0" smtClean="0">
                <a:solidFill>
                  <a:schemeClr val="tx1"/>
                </a:solidFill>
              </a:rPr>
              <a:t>1</a:t>
            </a:r>
            <a:r>
              <a:rPr lang="en-US" sz="2800" dirty="0" smtClean="0">
                <a:solidFill>
                  <a:schemeClr val="tx1"/>
                </a:solidFill>
              </a:rPr>
              <a:t> </a:t>
            </a:r>
            <a:r>
              <a:rPr lang="en-US" sz="2800" b="1" dirty="0">
                <a:solidFill>
                  <a:schemeClr val="tx1"/>
                </a:solidFill>
              </a:rPr>
              <a:t>else</a:t>
            </a:r>
            <a:r>
              <a:rPr lang="en-US" sz="2800" dirty="0">
                <a:solidFill>
                  <a:schemeClr val="tx1"/>
                </a:solidFill>
              </a:rPr>
              <a:t> S </a:t>
            </a:r>
            <a:br>
              <a:rPr lang="en-US" sz="2800" dirty="0">
                <a:solidFill>
                  <a:schemeClr val="tx1"/>
                </a:solidFill>
              </a:rPr>
            </a:br>
            <a:r>
              <a:rPr lang="en-US" sz="2800" dirty="0">
                <a:solidFill>
                  <a:schemeClr val="tx1"/>
                </a:solidFill>
              </a:rPr>
              <a:t>	</a:t>
            </a:r>
            <a:r>
              <a:rPr lang="en-US" sz="2800" dirty="0" smtClean="0">
                <a:solidFill>
                  <a:schemeClr val="tx1"/>
                </a:solidFill>
              </a:rPr>
              <a:t>S</a:t>
            </a:r>
            <a:r>
              <a:rPr lang="en-US" sz="2800" baseline="-25000" dirty="0" smtClean="0">
                <a:solidFill>
                  <a:schemeClr val="tx1"/>
                </a:solidFill>
              </a:rPr>
              <a:t>1</a:t>
            </a:r>
            <a:r>
              <a:rPr lang="en-US" sz="2800" dirty="0" smtClean="0">
                <a:solidFill>
                  <a:schemeClr val="tx1"/>
                </a:solidFill>
              </a:rPr>
              <a:t> </a:t>
            </a:r>
            <a:r>
              <a:rPr lang="en-US" sz="2800" dirty="0">
                <a:solidFill>
                  <a:schemeClr val="tx1"/>
                </a:solidFill>
              </a:rPr>
              <a:t>::= id </a:t>
            </a:r>
            <a:r>
              <a:rPr lang="en-US" sz="2800" b="1" dirty="0">
                <a:solidFill>
                  <a:schemeClr val="tx1"/>
                </a:solidFill>
              </a:rPr>
              <a:t>:=</a:t>
            </a:r>
            <a:r>
              <a:rPr lang="en-US" sz="2800" dirty="0">
                <a:solidFill>
                  <a:schemeClr val="tx1"/>
                </a:solidFill>
              </a:rPr>
              <a:t> </a:t>
            </a:r>
            <a:r>
              <a:rPr lang="en-US" sz="2800" dirty="0" smtClean="0">
                <a:solidFill>
                  <a:schemeClr val="tx1"/>
                </a:solidFill>
              </a:rPr>
              <a:t>id</a:t>
            </a:r>
            <a:br>
              <a:rPr lang="en-US" sz="2800" dirty="0" smtClean="0">
                <a:solidFill>
                  <a:schemeClr val="tx1"/>
                </a:solidFill>
              </a:rPr>
            </a:br>
            <a:r>
              <a:rPr lang="en-US" sz="2800" dirty="0">
                <a:solidFill>
                  <a:schemeClr val="tx1"/>
                </a:solidFill>
              </a:rPr>
              <a:t>	</a:t>
            </a:r>
            <a:r>
              <a:rPr lang="en-US" sz="2800" dirty="0" smtClean="0">
                <a:solidFill>
                  <a:schemeClr val="tx1"/>
                </a:solidFill>
              </a:rPr>
              <a:t>S</a:t>
            </a:r>
            <a:r>
              <a:rPr lang="en-US" sz="2800" baseline="-25000" dirty="0" smtClean="0">
                <a:solidFill>
                  <a:schemeClr val="tx1"/>
                </a:solidFill>
              </a:rPr>
              <a:t>1</a:t>
            </a:r>
            <a:r>
              <a:rPr lang="en-US" sz="2800" dirty="0" smtClean="0">
                <a:solidFill>
                  <a:schemeClr val="tx1"/>
                </a:solidFill>
              </a:rPr>
              <a:t> </a:t>
            </a:r>
            <a:r>
              <a:rPr lang="en-US" sz="2800" dirty="0">
                <a:solidFill>
                  <a:schemeClr val="tx1"/>
                </a:solidFill>
              </a:rPr>
              <a:t>::= </a:t>
            </a:r>
            <a:r>
              <a:rPr lang="en-US" sz="2800" b="1" dirty="0">
                <a:solidFill>
                  <a:schemeClr val="tx1"/>
                </a:solidFill>
              </a:rPr>
              <a:t>if</a:t>
            </a:r>
            <a:r>
              <a:rPr lang="en-US" sz="2800" dirty="0">
                <a:solidFill>
                  <a:schemeClr val="tx1"/>
                </a:solidFill>
              </a:rPr>
              <a:t> id </a:t>
            </a:r>
            <a:r>
              <a:rPr lang="en-US" sz="2800" b="1" dirty="0">
                <a:solidFill>
                  <a:schemeClr val="tx1"/>
                </a:solidFill>
              </a:rPr>
              <a:t>then</a:t>
            </a:r>
            <a:r>
              <a:rPr lang="en-US" sz="2800" dirty="0">
                <a:solidFill>
                  <a:schemeClr val="tx1"/>
                </a:solidFill>
              </a:rPr>
              <a:t> S</a:t>
            </a:r>
            <a:r>
              <a:rPr lang="en-US" sz="2800" baseline="-25000" dirty="0">
                <a:solidFill>
                  <a:schemeClr val="tx1"/>
                </a:solidFill>
              </a:rPr>
              <a:t>1</a:t>
            </a:r>
            <a:r>
              <a:rPr lang="en-US" sz="2800" dirty="0">
                <a:solidFill>
                  <a:schemeClr val="tx1"/>
                </a:solidFill>
              </a:rPr>
              <a:t> </a:t>
            </a:r>
            <a:r>
              <a:rPr lang="en-US" sz="2800" b="1" dirty="0">
                <a:solidFill>
                  <a:schemeClr val="tx1"/>
                </a:solidFill>
              </a:rPr>
              <a:t>else</a:t>
            </a:r>
            <a:r>
              <a:rPr lang="en-US" sz="2800" dirty="0">
                <a:solidFill>
                  <a:schemeClr val="tx1"/>
                </a:solidFill>
              </a:rPr>
              <a:t> </a:t>
            </a:r>
            <a:r>
              <a:rPr lang="en-US" sz="2800" dirty="0" smtClean="0">
                <a:solidFill>
                  <a:schemeClr val="tx1"/>
                </a:solidFill>
              </a:rPr>
              <a:t>S</a:t>
            </a:r>
            <a:r>
              <a:rPr lang="en-US" sz="2800" baseline="-25000" dirty="0" smtClean="0">
                <a:solidFill>
                  <a:schemeClr val="tx1"/>
                </a:solidFill>
              </a:rPr>
              <a:t>1</a:t>
            </a:r>
            <a:r>
              <a:rPr lang="en-US" sz="2800" dirty="0">
                <a:solidFill>
                  <a:schemeClr val="tx1"/>
                </a:solidFill>
              </a:rPr>
              <a:t/>
            </a:r>
            <a:br>
              <a:rPr lang="en-US" sz="2800" dirty="0">
                <a:solidFill>
                  <a:schemeClr val="tx1"/>
                </a:solidFill>
              </a:rPr>
            </a:br>
            <a:r>
              <a:rPr lang="en-US" sz="2800" dirty="0" smtClean="0"/>
              <a:t>It can be parsed using recursive descent (LL(1)) parsers, so it is non-ambiguous. We will see later how to show this mechanically.</a:t>
            </a:r>
          </a:p>
        </p:txBody>
      </p:sp>
    </p:spTree>
    <p:extLst>
      <p:ext uri="{BB962C8B-B14F-4D97-AF65-F5344CB8AC3E}">
        <p14:creationId xmlns:p14="http://schemas.microsoft.com/office/powerpoint/2010/main" val="539750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Dangling Else: Solution (Continued)</a:t>
            </a:r>
            <a:endParaRPr lang="en-US" dirty="0"/>
          </a:p>
        </p:txBody>
      </p:sp>
      <p:sp>
        <p:nvSpPr>
          <p:cNvPr id="3" name="Content Placeholder 2"/>
          <p:cNvSpPr>
            <a:spLocks noGrp="1"/>
          </p:cNvSpPr>
          <p:nvPr>
            <p:ph idx="1"/>
          </p:nvPr>
        </p:nvSpPr>
        <p:spPr>
          <a:xfrm>
            <a:off x="338040" y="1041210"/>
            <a:ext cx="8229600" cy="4655172"/>
          </a:xfrm>
        </p:spPr>
        <p:txBody>
          <a:bodyPr/>
          <a:lstStyle/>
          <a:p>
            <a:pPr marL="0" indent="0">
              <a:buNone/>
            </a:pPr>
            <a:r>
              <a:rPr lang="en-US" sz="2000" dirty="0" smtClean="0">
                <a:solidFill>
                  <a:schemeClr val="tx1"/>
                </a:solidFill>
              </a:rPr>
              <a:t>It is clear that every string of the new grammar can be derived by the old one: take a parse tree of the new grammar, and replace S</a:t>
            </a:r>
            <a:r>
              <a:rPr lang="en-US" sz="2000" baseline="-25000" dirty="0" smtClean="0">
                <a:solidFill>
                  <a:schemeClr val="tx1"/>
                </a:solidFill>
              </a:rPr>
              <a:t>1 </a:t>
            </a:r>
            <a:r>
              <a:rPr lang="en-US" sz="2000" dirty="0" smtClean="0">
                <a:solidFill>
                  <a:schemeClr val="tx1"/>
                </a:solidFill>
              </a:rPr>
              <a:t>with S. We obtain a valid parse tree of the old grammar.</a:t>
            </a:r>
          </a:p>
          <a:p>
            <a:pPr marL="0" indent="0">
              <a:buNone/>
            </a:pPr>
            <a:r>
              <a:rPr lang="en-US" sz="2000" dirty="0" smtClean="0">
                <a:solidFill>
                  <a:schemeClr val="tx1"/>
                </a:solidFill>
              </a:rPr>
              <a:t>It is less obvious that the converse holds: for every parse tree in the old grammar, we can find a parse tree in the new grammar that yields the same string. We prove this as follows.</a:t>
            </a:r>
          </a:p>
          <a:p>
            <a:pPr marL="0" indent="0">
              <a:buNone/>
            </a:pPr>
            <a:r>
              <a:rPr lang="en-US" sz="2000" dirty="0" smtClean="0">
                <a:solidFill>
                  <a:schemeClr val="tx1"/>
                </a:solidFill>
              </a:rPr>
              <a:t>Consider a derivation in the old grammar. Apply the following transformation to all </a:t>
            </a:r>
            <a:r>
              <a:rPr lang="en-US" sz="2000" dirty="0" err="1" smtClean="0">
                <a:solidFill>
                  <a:schemeClr val="tx1"/>
                </a:solidFill>
              </a:rPr>
              <a:t>subtrees</a:t>
            </a:r>
            <a:r>
              <a:rPr lang="en-US" sz="2000" dirty="0">
                <a:solidFill>
                  <a:schemeClr val="tx1"/>
                </a:solidFill>
              </a:rPr>
              <a:t> </a:t>
            </a:r>
            <a:r>
              <a:rPr lang="en-US" sz="2000" dirty="0" smtClean="0">
                <a:solidFill>
                  <a:schemeClr val="tx1"/>
                </a:solidFill>
              </a:rPr>
              <a:t>in the old tree as long </a:t>
            </a:r>
            <a:r>
              <a:rPr lang="en-US" sz="2000" dirty="0" err="1" smtClean="0">
                <a:solidFill>
                  <a:schemeClr val="tx1"/>
                </a:solidFill>
              </a:rPr>
              <a:t>long</a:t>
            </a:r>
            <a:r>
              <a:rPr lang="en-US" sz="2000" dirty="0" smtClean="0">
                <a:solidFill>
                  <a:schemeClr val="tx1"/>
                </a:solidFill>
              </a:rPr>
              <a:t> as possible:</a:t>
            </a:r>
          </a:p>
          <a:p>
            <a:pPr marL="0" indent="0">
              <a:buNone/>
            </a:pPr>
            <a:endParaRPr lang="en-US" sz="2000" dirty="0" smtClean="0">
              <a:solidFill>
                <a:schemeClr val="tx1"/>
              </a:solidFill>
            </a:endParaRPr>
          </a:p>
          <a:p>
            <a:pPr marL="0" indent="0">
              <a:buNone/>
            </a:pPr>
            <a:endParaRPr lang="en-US" sz="2000" dirty="0" smtClean="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516820" y="5433102"/>
              <a:ext cx="548280" cy="204120"/>
            </p14:xfrm>
          </p:contentPart>
        </mc:Choice>
        <mc:Fallback xmlns="">
          <p:pic>
            <p:nvPicPr>
              <p:cNvPr id="4" name="Ink 3"/>
              <p:cNvPicPr/>
              <p:nvPr/>
            </p:nvPicPr>
            <p:blipFill>
              <a:blip r:embed="rId3"/>
              <a:stretch>
                <a:fillRect/>
              </a:stretch>
            </p:blipFill>
            <p:spPr>
              <a:xfrm>
                <a:off x="5509980" y="5426262"/>
                <a:ext cx="5716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4389300" y="5234382"/>
              <a:ext cx="1918440" cy="1347840"/>
            </p14:xfrm>
          </p:contentPart>
        </mc:Choice>
        <mc:Fallback xmlns="">
          <p:pic>
            <p:nvPicPr>
              <p:cNvPr id="5" name="Ink 4"/>
              <p:cNvPicPr/>
              <p:nvPr/>
            </p:nvPicPr>
            <p:blipFill>
              <a:blip r:embed="rId5"/>
              <a:stretch>
                <a:fillRect/>
              </a:stretch>
            </p:blipFill>
            <p:spPr>
              <a:xfrm>
                <a:off x="4381020" y="5218542"/>
                <a:ext cx="1944000" cy="137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6463620" y="5941062"/>
              <a:ext cx="650160" cy="280800"/>
            </p14:xfrm>
          </p:contentPart>
        </mc:Choice>
        <mc:Fallback xmlns="">
          <p:pic>
            <p:nvPicPr>
              <p:cNvPr id="6" name="Ink 5"/>
              <p:cNvPicPr/>
              <p:nvPr/>
            </p:nvPicPr>
            <p:blipFill>
              <a:blip r:embed="rId7"/>
              <a:stretch>
                <a:fillRect/>
              </a:stretch>
            </p:blipFill>
            <p:spPr>
              <a:xfrm>
                <a:off x="6453540" y="5930982"/>
                <a:ext cx="66816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6476220" y="5843258"/>
              <a:ext cx="1148760" cy="300240"/>
            </p14:xfrm>
          </p:contentPart>
        </mc:Choice>
        <mc:Fallback xmlns="">
          <p:pic>
            <p:nvPicPr>
              <p:cNvPr id="7" name="Ink 6"/>
              <p:cNvPicPr/>
              <p:nvPr/>
            </p:nvPicPr>
            <p:blipFill>
              <a:blip r:embed="rId9"/>
              <a:stretch>
                <a:fillRect/>
              </a:stretch>
            </p:blipFill>
            <p:spPr>
              <a:xfrm>
                <a:off x="6472980" y="5838938"/>
                <a:ext cx="11570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6548580" y="5740658"/>
              <a:ext cx="1839600" cy="425160"/>
            </p14:xfrm>
          </p:contentPart>
        </mc:Choice>
        <mc:Fallback xmlns="">
          <p:pic>
            <p:nvPicPr>
              <p:cNvPr id="8" name="Ink 7"/>
              <p:cNvPicPr/>
              <p:nvPr/>
            </p:nvPicPr>
            <p:blipFill>
              <a:blip r:embed="rId11"/>
              <a:stretch>
                <a:fillRect/>
              </a:stretch>
            </p:blipFill>
            <p:spPr>
              <a:xfrm>
                <a:off x="6542460" y="5727698"/>
                <a:ext cx="186120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p14:cNvContentPartPr/>
              <p14:nvPr/>
            </p14:nvContentPartPr>
            <p14:xfrm>
              <a:off x="5720040" y="6216276"/>
              <a:ext cx="3073320" cy="980036"/>
            </p14:xfrm>
          </p:contentPart>
        </mc:Choice>
        <mc:Fallback xmlns="">
          <p:pic>
            <p:nvPicPr>
              <p:cNvPr id="11" name="Ink 10"/>
              <p:cNvPicPr/>
              <p:nvPr/>
            </p:nvPicPr>
            <p:blipFill>
              <a:blip r:embed="rId13"/>
              <a:stretch>
                <a:fillRect/>
              </a:stretch>
            </p:blipFill>
            <p:spPr>
              <a:xfrm>
                <a:off x="5714280" y="6199000"/>
                <a:ext cx="3096720" cy="101170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p14:cNvContentPartPr/>
              <p14:nvPr/>
            </p14:nvContentPartPr>
            <p14:xfrm>
              <a:off x="1411411" y="3896740"/>
              <a:ext cx="233640" cy="210240"/>
            </p14:xfrm>
          </p:contentPart>
        </mc:Choice>
        <mc:Fallback xmlns="">
          <p:pic>
            <p:nvPicPr>
              <p:cNvPr id="12" name="Ink 11"/>
              <p:cNvPicPr/>
              <p:nvPr/>
            </p:nvPicPr>
            <p:blipFill>
              <a:blip r:embed="rId15"/>
              <a:stretch>
                <a:fillRect/>
              </a:stretch>
            </p:blipFill>
            <p:spPr>
              <a:xfrm>
                <a:off x="1393051" y="3880540"/>
                <a:ext cx="2656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p14:cNvContentPartPr/>
              <p14:nvPr/>
            </p14:nvContentPartPr>
            <p14:xfrm>
              <a:off x="1687171" y="4018060"/>
              <a:ext cx="823680" cy="339480"/>
            </p14:xfrm>
          </p:contentPart>
        </mc:Choice>
        <mc:Fallback xmlns="">
          <p:pic>
            <p:nvPicPr>
              <p:cNvPr id="13" name="Ink 12"/>
              <p:cNvPicPr/>
              <p:nvPr/>
            </p:nvPicPr>
            <p:blipFill>
              <a:blip r:embed="rId17"/>
              <a:stretch>
                <a:fillRect/>
              </a:stretch>
            </p:blipFill>
            <p:spPr>
              <a:xfrm>
                <a:off x="1678171" y="4009060"/>
                <a:ext cx="84060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p14:cNvContentPartPr/>
              <p14:nvPr/>
            </p14:nvContentPartPr>
            <p14:xfrm>
              <a:off x="2682931" y="4536100"/>
              <a:ext cx="828720" cy="324720"/>
            </p14:xfrm>
          </p:contentPart>
        </mc:Choice>
        <mc:Fallback xmlns="">
          <p:pic>
            <p:nvPicPr>
              <p:cNvPr id="14" name="Ink 13"/>
              <p:cNvPicPr/>
              <p:nvPr/>
            </p:nvPicPr>
            <p:blipFill>
              <a:blip r:embed="rId19"/>
              <a:stretch>
                <a:fillRect/>
              </a:stretch>
            </p:blipFill>
            <p:spPr>
              <a:xfrm>
                <a:off x="2673571" y="4525300"/>
                <a:ext cx="85392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p14:cNvContentPartPr/>
              <p14:nvPr/>
            </p14:nvContentPartPr>
            <p14:xfrm>
              <a:off x="1942771" y="4008340"/>
              <a:ext cx="2028240" cy="309600"/>
            </p14:xfrm>
          </p:contentPart>
        </mc:Choice>
        <mc:Fallback xmlns="">
          <p:pic>
            <p:nvPicPr>
              <p:cNvPr id="15" name="Ink 14"/>
              <p:cNvPicPr/>
              <p:nvPr/>
            </p:nvPicPr>
            <p:blipFill>
              <a:blip r:embed="rId21"/>
              <a:stretch>
                <a:fillRect/>
              </a:stretch>
            </p:blipFill>
            <p:spPr>
              <a:xfrm>
                <a:off x="1938451" y="4002580"/>
                <a:ext cx="20440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p14:cNvContentPartPr/>
              <p14:nvPr/>
            </p14:nvContentPartPr>
            <p14:xfrm>
              <a:off x="3877411" y="4283740"/>
              <a:ext cx="1351440" cy="352800"/>
            </p14:xfrm>
          </p:contentPart>
        </mc:Choice>
        <mc:Fallback xmlns="">
          <p:pic>
            <p:nvPicPr>
              <p:cNvPr id="16" name="Ink 15"/>
              <p:cNvPicPr/>
              <p:nvPr/>
            </p:nvPicPr>
            <p:blipFill>
              <a:blip r:embed="rId23"/>
              <a:stretch>
                <a:fillRect/>
              </a:stretch>
            </p:blipFill>
            <p:spPr>
              <a:xfrm>
                <a:off x="3871651" y="4270780"/>
                <a:ext cx="137340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p14:cNvContentPartPr/>
              <p14:nvPr/>
            </p14:nvContentPartPr>
            <p14:xfrm>
              <a:off x="219451" y="4198060"/>
              <a:ext cx="2366280" cy="443160"/>
            </p14:xfrm>
          </p:contentPart>
        </mc:Choice>
        <mc:Fallback xmlns="">
          <p:pic>
            <p:nvPicPr>
              <p:cNvPr id="17" name="Ink 16"/>
              <p:cNvPicPr/>
              <p:nvPr/>
            </p:nvPicPr>
            <p:blipFill>
              <a:blip r:embed="rId25"/>
              <a:stretch>
                <a:fillRect/>
              </a:stretch>
            </p:blipFill>
            <p:spPr>
              <a:xfrm>
                <a:off x="206491" y="4183300"/>
                <a:ext cx="239724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p14:cNvContentPartPr/>
              <p14:nvPr/>
            </p14:nvContentPartPr>
            <p14:xfrm>
              <a:off x="585931" y="4154140"/>
              <a:ext cx="721800" cy="207720"/>
            </p14:xfrm>
          </p:contentPart>
        </mc:Choice>
        <mc:Fallback xmlns="">
          <p:pic>
            <p:nvPicPr>
              <p:cNvPr id="18" name="Ink 17"/>
              <p:cNvPicPr/>
              <p:nvPr/>
            </p:nvPicPr>
            <p:blipFill>
              <a:blip r:embed="rId27"/>
              <a:stretch>
                <a:fillRect/>
              </a:stretch>
            </p:blipFill>
            <p:spPr>
              <a:xfrm>
                <a:off x="568291" y="4138660"/>
                <a:ext cx="7549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p14:cNvContentPartPr/>
              <p14:nvPr/>
            </p14:nvContentPartPr>
            <p14:xfrm>
              <a:off x="1843051" y="3859660"/>
              <a:ext cx="3131280" cy="578520"/>
            </p14:xfrm>
          </p:contentPart>
        </mc:Choice>
        <mc:Fallback xmlns="">
          <p:pic>
            <p:nvPicPr>
              <p:cNvPr id="19" name="Ink 18"/>
              <p:cNvPicPr/>
              <p:nvPr/>
            </p:nvPicPr>
            <p:blipFill>
              <a:blip r:embed="rId29"/>
              <a:stretch>
                <a:fillRect/>
              </a:stretch>
            </p:blipFill>
            <p:spPr>
              <a:xfrm>
                <a:off x="1838011" y="3850300"/>
                <a:ext cx="3148560" cy="600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p14:cNvContentPartPr/>
              <p14:nvPr/>
            </p14:nvContentPartPr>
            <p14:xfrm>
              <a:off x="1514371" y="4708900"/>
              <a:ext cx="2121840" cy="588240"/>
            </p14:xfrm>
          </p:contentPart>
        </mc:Choice>
        <mc:Fallback xmlns="">
          <p:pic>
            <p:nvPicPr>
              <p:cNvPr id="20" name="Ink 19"/>
              <p:cNvPicPr/>
              <p:nvPr/>
            </p:nvPicPr>
            <p:blipFill>
              <a:blip r:embed="rId31"/>
              <a:stretch>
                <a:fillRect/>
              </a:stretch>
            </p:blipFill>
            <p:spPr>
              <a:xfrm>
                <a:off x="1498891" y="4699540"/>
                <a:ext cx="2154240" cy="609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p14:cNvContentPartPr/>
              <p14:nvPr/>
            </p14:nvContentPartPr>
            <p14:xfrm>
              <a:off x="6115193" y="3999970"/>
              <a:ext cx="1007280" cy="1016280"/>
            </p14:xfrm>
          </p:contentPart>
        </mc:Choice>
        <mc:Fallback xmlns="">
          <p:pic>
            <p:nvPicPr>
              <p:cNvPr id="23" name="Ink 22"/>
              <p:cNvPicPr/>
              <p:nvPr/>
            </p:nvPicPr>
            <p:blipFill>
              <a:blip r:embed="rId33"/>
              <a:stretch>
                <a:fillRect/>
              </a:stretch>
            </p:blipFill>
            <p:spPr>
              <a:xfrm>
                <a:off x="6078113" y="3855610"/>
                <a:ext cx="1118160" cy="1306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p14:cNvContentPartPr/>
              <p14:nvPr/>
            </p14:nvContentPartPr>
            <p14:xfrm>
              <a:off x="6729353" y="4736530"/>
              <a:ext cx="762120" cy="415080"/>
            </p14:xfrm>
          </p:contentPart>
        </mc:Choice>
        <mc:Fallback xmlns="">
          <p:pic>
            <p:nvPicPr>
              <p:cNvPr id="24" name="Ink 23"/>
              <p:cNvPicPr/>
              <p:nvPr/>
            </p:nvPicPr>
            <p:blipFill>
              <a:blip r:embed="rId35"/>
              <a:stretch>
                <a:fillRect/>
              </a:stretch>
            </p:blipFill>
            <p:spPr>
              <a:xfrm>
                <a:off x="6667433" y="4588930"/>
                <a:ext cx="896040" cy="703800"/>
              </a:xfrm>
              <a:prstGeom prst="rect">
                <a:avLst/>
              </a:prstGeom>
            </p:spPr>
          </p:pic>
        </mc:Fallback>
      </mc:AlternateContent>
      <p:sp>
        <p:nvSpPr>
          <p:cNvPr id="26" name="Rectangle 25"/>
          <p:cNvSpPr/>
          <p:nvPr/>
        </p:nvSpPr>
        <p:spPr>
          <a:xfrm>
            <a:off x="212040" y="5897068"/>
            <a:ext cx="4572000" cy="707886"/>
          </a:xfrm>
          <a:prstGeom prst="rect">
            <a:avLst/>
          </a:prstGeom>
        </p:spPr>
        <p:txBody>
          <a:bodyPr>
            <a:spAutoFit/>
          </a:bodyPr>
          <a:lstStyle/>
          <a:p>
            <a:pPr lvl="0" eaLnBrk="0" hangingPunct="0">
              <a:spcBef>
                <a:spcPct val="20000"/>
              </a:spcBef>
            </a:pPr>
            <a:r>
              <a:rPr lang="en-US" sz="2000" kern="0" dirty="0" smtClean="0">
                <a:solidFill>
                  <a:prstClr val="black"/>
                </a:solidFill>
                <a:latin typeface="Calibri" pitchFamily="34" charset="0"/>
              </a:rPr>
              <a:t>This transformation preserves </a:t>
            </a:r>
            <a:br>
              <a:rPr lang="en-US" sz="2000" kern="0" dirty="0" smtClean="0">
                <a:solidFill>
                  <a:prstClr val="black"/>
                </a:solidFill>
                <a:latin typeface="Calibri" pitchFamily="34" charset="0"/>
              </a:rPr>
            </a:br>
            <a:r>
              <a:rPr lang="en-US" sz="2000" kern="0" dirty="0" smtClean="0">
                <a:solidFill>
                  <a:prstClr val="black"/>
                </a:solidFill>
                <a:latin typeface="Calibri" pitchFamily="34" charset="0"/>
              </a:rPr>
              <a:t>the string that the parse tree yields.</a:t>
            </a:r>
            <a:endParaRPr lang="en-US" sz="2000" kern="0" dirty="0">
              <a:solidFill>
                <a:prstClr val="black"/>
              </a:solidFill>
              <a:latin typeface="Calibri" pitchFamily="34" charset="0"/>
            </a:endParaRPr>
          </a:p>
        </p:txBody>
      </p:sp>
    </p:spTree>
    <p:extLst>
      <p:ext uri="{BB962C8B-B14F-4D97-AF65-F5344CB8AC3E}">
        <p14:creationId xmlns:p14="http://schemas.microsoft.com/office/powerpoint/2010/main" val="1521074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Dangling Else: Solution (Continued)</a:t>
            </a:r>
            <a:endParaRPr lang="en-US" dirty="0"/>
          </a:p>
        </p:txBody>
      </p:sp>
      <p:sp>
        <p:nvSpPr>
          <p:cNvPr id="3" name="Content Placeholder 2"/>
          <p:cNvSpPr>
            <a:spLocks noGrp="1"/>
          </p:cNvSpPr>
          <p:nvPr>
            <p:ph idx="1"/>
          </p:nvPr>
        </p:nvSpPr>
        <p:spPr>
          <a:xfrm>
            <a:off x="338040" y="1041210"/>
            <a:ext cx="8348760" cy="527880"/>
          </a:xfrm>
        </p:spPr>
        <p:txBody>
          <a:bodyPr/>
          <a:lstStyle/>
          <a:p>
            <a:pPr marL="0" indent="0">
              <a:buNone/>
            </a:pPr>
            <a:r>
              <a:rPr lang="en-US" sz="2400" dirty="0" smtClean="0">
                <a:solidFill>
                  <a:schemeClr val="tx1"/>
                </a:solidFill>
              </a:rPr>
              <a:t>In the resulting tree, consider every </a:t>
            </a:r>
            <a:r>
              <a:rPr lang="en-US" sz="2400" dirty="0" err="1" smtClean="0">
                <a:solidFill>
                  <a:schemeClr val="tx1"/>
                </a:solidFill>
              </a:rPr>
              <a:t>subtree</a:t>
            </a:r>
            <a:r>
              <a:rPr lang="en-US" sz="2400" dirty="0" smtClean="0">
                <a:solidFill>
                  <a:schemeClr val="tx1"/>
                </a:solidFill>
              </a:rPr>
              <a:t> that appears like this:</a:t>
            </a:r>
            <a:endParaRPr lang="en-US" sz="2400" dirty="0" smtClean="0"/>
          </a:p>
        </p:txBody>
      </p:sp>
      <mc:AlternateContent xmlns:mc="http://schemas.openxmlformats.org/markup-compatibility/2006" xmlns:p14="http://schemas.microsoft.com/office/powerpoint/2010/main">
        <mc:Choice Requires="p14">
          <p:contentPart p14:bwMode="auto" r:id="rId2">
            <p14:nvContentPartPr>
              <p14:cNvPr id="74" name="Ink 73"/>
              <p14:cNvContentPartPr/>
              <p14:nvPr/>
            </p14:nvContentPartPr>
            <p14:xfrm>
              <a:off x="7568873" y="6793210"/>
              <a:ext cx="360" cy="360"/>
            </p14:xfrm>
          </p:contentPart>
        </mc:Choice>
        <mc:Fallback xmlns="">
          <p:pic>
            <p:nvPicPr>
              <p:cNvPr id="74" name="Ink 73"/>
              <p:cNvPicPr/>
              <p:nvPr/>
            </p:nvPicPr>
            <p:blipFill>
              <a:blip r:embed="rId3"/>
              <a:stretch>
                <a:fillRect/>
              </a:stretch>
            </p:blipFill>
            <p:spPr>
              <a:xfrm>
                <a:off x="7556993" y="6781330"/>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5" name="Ink 74"/>
              <p14:cNvContentPartPr/>
              <p14:nvPr/>
            </p14:nvContentPartPr>
            <p14:xfrm>
              <a:off x="7416953" y="6887054"/>
              <a:ext cx="360" cy="360"/>
            </p14:xfrm>
          </p:contentPart>
        </mc:Choice>
        <mc:Fallback xmlns="">
          <p:pic>
            <p:nvPicPr>
              <p:cNvPr id="75" name="Ink 74"/>
              <p:cNvPicPr/>
              <p:nvPr/>
            </p:nvPicPr>
            <p:blipFill>
              <a:blip r:embed="rId5"/>
              <a:stretch>
                <a:fillRect/>
              </a:stretch>
            </p:blipFill>
            <p:spPr>
              <a:xfrm>
                <a:off x="7405073" y="6875174"/>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5" name="Ink 184"/>
              <p14:cNvContentPartPr/>
              <p14:nvPr/>
            </p14:nvContentPartPr>
            <p14:xfrm>
              <a:off x="3181310" y="1275130"/>
              <a:ext cx="360" cy="440"/>
            </p14:xfrm>
          </p:contentPart>
        </mc:Choice>
        <mc:Fallback xmlns="">
          <p:pic>
            <p:nvPicPr>
              <p:cNvPr id="185" name="Ink 184"/>
              <p:cNvPicPr/>
              <p:nvPr/>
            </p:nvPicPr>
            <p:blipFill>
              <a:blip r:embed="rId7"/>
              <a:stretch>
                <a:fillRect/>
              </a:stretch>
            </p:blipFill>
            <p:spPr>
              <a:xfrm>
                <a:off x="3169430" y="1260610"/>
                <a:ext cx="24120" cy="29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6" name="Ink 185"/>
              <p14:cNvContentPartPr/>
              <p14:nvPr/>
            </p14:nvContentPartPr>
            <p14:xfrm>
              <a:off x="2183929" y="1816525"/>
              <a:ext cx="1360323" cy="874360"/>
            </p14:xfrm>
          </p:contentPart>
        </mc:Choice>
        <mc:Fallback xmlns="">
          <p:pic>
            <p:nvPicPr>
              <p:cNvPr id="186" name="Ink 185"/>
              <p:cNvPicPr/>
              <p:nvPr/>
            </p:nvPicPr>
            <p:blipFill>
              <a:blip r:embed="rId9"/>
              <a:stretch>
                <a:fillRect/>
              </a:stretch>
            </p:blipFill>
            <p:spPr>
              <a:xfrm>
                <a:off x="2168810" y="1801766"/>
                <a:ext cx="1392720" cy="89631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1" name="Ink 190"/>
              <p14:cNvContentPartPr/>
              <p14:nvPr/>
            </p14:nvContentPartPr>
            <p14:xfrm>
              <a:off x="3700249" y="2049805"/>
              <a:ext cx="650160" cy="280800"/>
            </p14:xfrm>
          </p:contentPart>
        </mc:Choice>
        <mc:Fallback xmlns="">
          <p:pic>
            <p:nvPicPr>
              <p:cNvPr id="191" name="Ink 190"/>
              <p:cNvPicPr/>
              <p:nvPr/>
            </p:nvPicPr>
            <p:blipFill>
              <a:blip r:embed="rId11"/>
              <a:stretch>
                <a:fillRect/>
              </a:stretch>
            </p:blipFill>
            <p:spPr>
              <a:xfrm>
                <a:off x="3690169" y="2039725"/>
                <a:ext cx="66816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2" name="Ink 191"/>
              <p14:cNvContentPartPr/>
              <p14:nvPr/>
            </p14:nvContentPartPr>
            <p14:xfrm>
              <a:off x="3712849" y="1952001"/>
              <a:ext cx="1148760" cy="300240"/>
            </p14:xfrm>
          </p:contentPart>
        </mc:Choice>
        <mc:Fallback xmlns="">
          <p:pic>
            <p:nvPicPr>
              <p:cNvPr id="192" name="Ink 191"/>
              <p:cNvPicPr/>
              <p:nvPr/>
            </p:nvPicPr>
            <p:blipFill>
              <a:blip r:embed="rId13"/>
              <a:stretch>
                <a:fillRect/>
              </a:stretch>
            </p:blipFill>
            <p:spPr>
              <a:xfrm>
                <a:off x="3709609" y="1947681"/>
                <a:ext cx="11570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3" name="Ink 192"/>
              <p14:cNvContentPartPr/>
              <p14:nvPr/>
            </p14:nvContentPartPr>
            <p14:xfrm>
              <a:off x="3785209" y="1849401"/>
              <a:ext cx="1839600" cy="425160"/>
            </p14:xfrm>
          </p:contentPart>
        </mc:Choice>
        <mc:Fallback xmlns="">
          <p:pic>
            <p:nvPicPr>
              <p:cNvPr id="193" name="Ink 192"/>
              <p:cNvPicPr/>
              <p:nvPr/>
            </p:nvPicPr>
            <p:blipFill>
              <a:blip r:embed="rId15"/>
              <a:stretch>
                <a:fillRect/>
              </a:stretch>
            </p:blipFill>
            <p:spPr>
              <a:xfrm>
                <a:off x="3779089" y="1836441"/>
                <a:ext cx="186120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8" name="Ink 197"/>
              <p14:cNvContentPartPr/>
              <p14:nvPr/>
            </p14:nvContentPartPr>
            <p14:xfrm>
              <a:off x="4465492" y="2856125"/>
              <a:ext cx="3240" cy="0"/>
            </p14:xfrm>
          </p:contentPart>
        </mc:Choice>
        <mc:Fallback xmlns="">
          <p:pic>
            <p:nvPicPr>
              <p:cNvPr id="198" name="Ink 197"/>
              <p:cNvPicPr/>
              <p:nvPr/>
            </p:nvPicPr>
            <p:blipFill>
              <a:blip r:embed="rId17"/>
              <a:stretch>
                <a:fillRect/>
              </a:stretch>
            </p:blipFill>
            <p:spPr>
              <a:xfrm>
                <a:off x="0" y="0"/>
                <a:ext cx="3240" cy="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8" name="Ink 207"/>
              <p14:cNvContentPartPr/>
              <p14:nvPr/>
            </p14:nvContentPartPr>
            <p14:xfrm>
              <a:off x="2891329" y="2322325"/>
              <a:ext cx="3360843" cy="567280"/>
            </p14:xfrm>
          </p:contentPart>
        </mc:Choice>
        <mc:Fallback xmlns="">
          <p:pic>
            <p:nvPicPr>
              <p:cNvPr id="208" name="Ink 207"/>
              <p:cNvPicPr/>
              <p:nvPr/>
            </p:nvPicPr>
            <p:blipFill>
              <a:blip r:embed="rId19"/>
              <a:stretch>
                <a:fillRect/>
              </a:stretch>
            </p:blipFill>
            <p:spPr>
              <a:xfrm>
                <a:off x="2885569" y="2305047"/>
                <a:ext cx="3373443" cy="587797"/>
              </a:xfrm>
              <a:prstGeom prst="rect">
                <a:avLst/>
              </a:prstGeom>
            </p:spPr>
          </p:pic>
        </mc:Fallback>
      </mc:AlternateContent>
      <p:sp>
        <p:nvSpPr>
          <p:cNvPr id="209" name="Content Placeholder 2"/>
          <p:cNvSpPr txBox="1">
            <a:spLocks/>
          </p:cNvSpPr>
          <p:nvPr/>
        </p:nvSpPr>
        <p:spPr bwMode="auto">
          <a:xfrm>
            <a:off x="363799" y="3302686"/>
            <a:ext cx="8348760" cy="527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400" kern="0" dirty="0" smtClean="0">
                <a:solidFill>
                  <a:schemeClr val="tx1"/>
                </a:solidFill>
              </a:rPr>
              <a:t>And replace all occurrences of S inside such </a:t>
            </a:r>
            <a:r>
              <a:rPr lang="en-US" sz="2400" kern="0" dirty="0" err="1" smtClean="0">
                <a:solidFill>
                  <a:schemeClr val="tx1"/>
                </a:solidFill>
              </a:rPr>
              <a:t>subtree</a:t>
            </a:r>
            <a:r>
              <a:rPr lang="en-US" sz="2400" kern="0" dirty="0" smtClean="0">
                <a:solidFill>
                  <a:schemeClr val="tx1"/>
                </a:solidFill>
              </a:rPr>
              <a:t> with S</a:t>
            </a:r>
            <a:r>
              <a:rPr lang="en-US" sz="2400" kern="0" baseline="-25000" dirty="0" smtClean="0">
                <a:solidFill>
                  <a:schemeClr val="tx1"/>
                </a:solidFill>
              </a:rPr>
              <a:t>1</a:t>
            </a:r>
            <a:endParaRPr lang="en-US" sz="2400" kern="0" dirty="0"/>
          </a:p>
          <a:p>
            <a:pPr marL="0" indent="0">
              <a:buFontTx/>
              <a:buNone/>
            </a:pPr>
            <a:r>
              <a:rPr lang="en-US" sz="2400" kern="0" dirty="0" smtClean="0">
                <a:solidFill>
                  <a:schemeClr val="tx1"/>
                </a:solidFill>
              </a:rPr>
              <a:t>The crucial observation is that inside such tree each “then” has a corresponding else branch. This is clear for the top level, otherwise we would have moved the else shown in the picture one level down using the transformation on the previous slide. By applying this reasoning to the if then else inside, we also conclude (by induction) that all if nodes have else branches.</a:t>
            </a:r>
          </a:p>
          <a:p>
            <a:pPr marL="0" indent="0">
              <a:buFontTx/>
              <a:buNone/>
            </a:pPr>
            <a:r>
              <a:rPr lang="en-US" sz="2400" kern="0" dirty="0" smtClean="0">
                <a:solidFill>
                  <a:schemeClr val="tx1"/>
                </a:solidFill>
              </a:rPr>
              <a:t>This means that we have a valid tree according to the new grammar.</a:t>
            </a:r>
          </a:p>
        </p:txBody>
      </p:sp>
      <mc:AlternateContent xmlns:mc="http://schemas.openxmlformats.org/markup-compatibility/2006" xmlns:p14="http://schemas.microsoft.com/office/powerpoint/2010/main">
        <mc:Choice Requires="p14">
          <p:contentPart p14:bwMode="auto" r:id="rId20">
            <p14:nvContentPartPr>
              <p14:cNvPr id="210" name="Ink 209"/>
              <p14:cNvContentPartPr/>
              <p14:nvPr/>
            </p14:nvContentPartPr>
            <p14:xfrm>
              <a:off x="3910732" y="2231525"/>
              <a:ext cx="1035360" cy="996840"/>
            </p14:xfrm>
          </p:contentPart>
        </mc:Choice>
        <mc:Fallback xmlns="">
          <p:pic>
            <p:nvPicPr>
              <p:cNvPr id="210" name="Ink 209"/>
              <p:cNvPicPr/>
              <p:nvPr/>
            </p:nvPicPr>
            <p:blipFill>
              <a:blip r:embed="rId21"/>
              <a:stretch>
                <a:fillRect/>
              </a:stretch>
            </p:blipFill>
            <p:spPr>
              <a:xfrm>
                <a:off x="3895612" y="2216405"/>
                <a:ext cx="1066680" cy="1028160"/>
              </a:xfrm>
              <a:prstGeom prst="rect">
                <a:avLst/>
              </a:prstGeom>
            </p:spPr>
          </p:pic>
        </mc:Fallback>
      </mc:AlternateContent>
    </p:spTree>
    <p:extLst>
      <p:ext uri="{BB962C8B-B14F-4D97-AF65-F5344CB8AC3E}">
        <p14:creationId xmlns:p14="http://schemas.microsoft.com/office/powerpoint/2010/main" val="1023158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Dangling Else in Context</a:t>
            </a:r>
            <a:endParaRPr lang="en-US" dirty="0"/>
          </a:p>
        </p:txBody>
      </p:sp>
      <p:sp>
        <p:nvSpPr>
          <p:cNvPr id="3" name="Content Placeholder 2"/>
          <p:cNvSpPr>
            <a:spLocks noGrp="1"/>
          </p:cNvSpPr>
          <p:nvPr>
            <p:ph idx="1"/>
          </p:nvPr>
        </p:nvSpPr>
        <p:spPr/>
        <p:txBody>
          <a:bodyPr/>
          <a:lstStyle/>
          <a:p>
            <a:pPr marL="0" indent="0">
              <a:buNone/>
            </a:pPr>
            <a:r>
              <a:rPr lang="en-US" dirty="0" smtClean="0"/>
              <a:t>Suppose that in addition assignments and if statements we have statement sequencing:</a:t>
            </a:r>
            <a:br>
              <a:rPr lang="en-US" dirty="0" smtClean="0"/>
            </a:br>
            <a:r>
              <a:rPr lang="en-US" dirty="0" smtClean="0">
                <a:solidFill>
                  <a:schemeClr val="tx1"/>
                </a:solidFill>
              </a:rPr>
              <a:t>	S ::= S </a:t>
            </a:r>
            <a:r>
              <a:rPr lang="en-US" b="1" dirty="0" smtClean="0">
                <a:solidFill>
                  <a:schemeClr val="tx1"/>
                </a:solidFill>
              </a:rPr>
              <a:t>;</a:t>
            </a:r>
            <a:r>
              <a:rPr lang="en-US" dirty="0" smtClean="0">
                <a:solidFill>
                  <a:schemeClr val="tx1"/>
                </a:solidFill>
              </a:rPr>
              <a:t> S</a:t>
            </a:r>
            <a:r>
              <a:rPr lang="en-US" dirty="0">
                <a:solidFill>
                  <a:schemeClr val="tx1"/>
                </a:solidFill>
              </a:rPr>
              <a:t/>
            </a:r>
            <a:br>
              <a:rPr lang="en-US" dirty="0">
                <a:solidFill>
                  <a:schemeClr val="tx1"/>
                </a:solidFill>
              </a:rPr>
            </a:br>
            <a:r>
              <a:rPr lang="en-US" dirty="0" smtClean="0">
                <a:solidFill>
                  <a:schemeClr val="tx1"/>
                </a:solidFill>
              </a:rPr>
              <a:t>	S ::= </a:t>
            </a:r>
            <a:r>
              <a:rPr lang="en-US" dirty="0">
                <a:solidFill>
                  <a:schemeClr val="tx1"/>
                </a:solidFill>
              </a:rPr>
              <a:t>id </a:t>
            </a:r>
            <a:r>
              <a:rPr lang="en-US" b="1" dirty="0">
                <a:solidFill>
                  <a:schemeClr val="tx1"/>
                </a:solidFill>
              </a:rPr>
              <a:t>:=</a:t>
            </a:r>
            <a:r>
              <a:rPr lang="en-US" dirty="0">
                <a:solidFill>
                  <a:schemeClr val="tx1"/>
                </a:solidFill>
              </a:rPr>
              <a:t> </a:t>
            </a:r>
            <a:r>
              <a:rPr lang="en-US" dirty="0" smtClean="0">
                <a:solidFill>
                  <a:schemeClr val="tx1"/>
                </a:solidFill>
              </a:rPr>
              <a:t>id</a:t>
            </a:r>
            <a:r>
              <a:rPr lang="en-US" dirty="0">
                <a:solidFill>
                  <a:schemeClr val="tx1"/>
                </a:solidFill>
              </a:rPr>
              <a:t/>
            </a:r>
            <a:br>
              <a:rPr lang="en-US" dirty="0">
                <a:solidFill>
                  <a:schemeClr val="tx1"/>
                </a:solidFill>
              </a:rPr>
            </a:br>
            <a:r>
              <a:rPr lang="en-US" dirty="0" smtClean="0">
                <a:solidFill>
                  <a:schemeClr val="tx1"/>
                </a:solidFill>
              </a:rPr>
              <a:t>	S ::= </a:t>
            </a:r>
            <a:r>
              <a:rPr lang="en-US" b="1" dirty="0">
                <a:solidFill>
                  <a:schemeClr val="tx1"/>
                </a:solidFill>
              </a:rPr>
              <a:t>if</a:t>
            </a:r>
            <a:r>
              <a:rPr lang="en-US" dirty="0">
                <a:solidFill>
                  <a:schemeClr val="tx1"/>
                </a:solidFill>
              </a:rPr>
              <a:t> </a:t>
            </a:r>
            <a:r>
              <a:rPr lang="en-US" dirty="0" smtClean="0">
                <a:solidFill>
                  <a:schemeClr val="tx1"/>
                </a:solidFill>
              </a:rPr>
              <a:t>id </a:t>
            </a:r>
            <a:r>
              <a:rPr lang="en-US" b="1" dirty="0">
                <a:solidFill>
                  <a:schemeClr val="tx1"/>
                </a:solidFill>
              </a:rPr>
              <a:t>then</a:t>
            </a:r>
            <a:r>
              <a:rPr lang="en-US" dirty="0">
                <a:solidFill>
                  <a:schemeClr val="tx1"/>
                </a:solidFill>
              </a:rPr>
              <a:t> </a:t>
            </a:r>
            <a:r>
              <a:rPr lang="en-US" dirty="0" smtClean="0">
                <a:solidFill>
                  <a:schemeClr val="tx1"/>
                </a:solidFill>
              </a:rPr>
              <a:t>S</a:t>
            </a:r>
            <a:r>
              <a:rPr lang="en-US" dirty="0">
                <a:solidFill>
                  <a:schemeClr val="tx1"/>
                </a:solidFill>
              </a:rPr>
              <a:t/>
            </a:r>
            <a:br>
              <a:rPr lang="en-US" dirty="0">
                <a:solidFill>
                  <a:schemeClr val="tx1"/>
                </a:solidFill>
              </a:rPr>
            </a:br>
            <a:r>
              <a:rPr lang="en-US" dirty="0" smtClean="0">
                <a:solidFill>
                  <a:schemeClr val="tx1"/>
                </a:solidFill>
              </a:rPr>
              <a:t>	S ::= </a:t>
            </a:r>
            <a:r>
              <a:rPr lang="en-US" b="1" dirty="0">
                <a:solidFill>
                  <a:schemeClr val="tx1"/>
                </a:solidFill>
              </a:rPr>
              <a:t>if</a:t>
            </a:r>
            <a:r>
              <a:rPr lang="en-US" dirty="0">
                <a:solidFill>
                  <a:schemeClr val="tx1"/>
                </a:solidFill>
              </a:rPr>
              <a:t> </a:t>
            </a:r>
            <a:r>
              <a:rPr lang="en-US" dirty="0" smtClean="0">
                <a:solidFill>
                  <a:schemeClr val="tx1"/>
                </a:solidFill>
              </a:rPr>
              <a:t>id </a:t>
            </a:r>
            <a:r>
              <a:rPr lang="en-US" b="1" dirty="0">
                <a:solidFill>
                  <a:schemeClr val="tx1"/>
                </a:solidFill>
              </a:rPr>
              <a:t>then</a:t>
            </a:r>
            <a:r>
              <a:rPr lang="en-US" dirty="0">
                <a:solidFill>
                  <a:schemeClr val="tx1"/>
                </a:solidFill>
              </a:rPr>
              <a:t> S </a:t>
            </a:r>
            <a:r>
              <a:rPr lang="en-US" b="1" dirty="0">
                <a:solidFill>
                  <a:schemeClr val="tx1"/>
                </a:solidFill>
              </a:rPr>
              <a:t>else</a:t>
            </a:r>
            <a:r>
              <a:rPr lang="en-US" dirty="0">
                <a:solidFill>
                  <a:schemeClr val="tx1"/>
                </a:solidFill>
              </a:rPr>
              <a:t> S </a:t>
            </a:r>
            <a:r>
              <a:rPr lang="en-US" dirty="0" smtClean="0">
                <a:solidFill>
                  <a:schemeClr val="tx1"/>
                </a:solidFill>
              </a:rPr>
              <a:t/>
            </a:r>
            <a:br>
              <a:rPr lang="en-US" dirty="0" smtClean="0">
                <a:solidFill>
                  <a:schemeClr val="tx1"/>
                </a:solidFill>
              </a:rPr>
            </a:br>
            <a:r>
              <a:rPr lang="en-US" dirty="0" smtClean="0"/>
              <a:t>Find </a:t>
            </a:r>
            <a:r>
              <a:rPr lang="en-US" dirty="0"/>
              <a:t>an unambiguous grammar that accepts the same conditional </a:t>
            </a:r>
            <a:r>
              <a:rPr lang="en-US" dirty="0" smtClean="0"/>
              <a:t>statements, matches </a:t>
            </a:r>
            <a:r>
              <a:rPr lang="en-US" dirty="0"/>
              <a:t>the else statement with the nearest unmatched </a:t>
            </a:r>
            <a:r>
              <a:rPr lang="en-US" dirty="0" smtClean="0"/>
              <a:t>if, and treats the priority of “;” similarly to Java.</a:t>
            </a:r>
            <a:endParaRPr lang="en-US" dirty="0"/>
          </a:p>
        </p:txBody>
      </p:sp>
    </p:spTree>
    <p:extLst>
      <p:ext uri="{BB962C8B-B14F-4D97-AF65-F5344CB8AC3E}">
        <p14:creationId xmlns:p14="http://schemas.microsoft.com/office/powerpoint/2010/main" val="22235581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EVKA@C02HC034DJWT3PP7" val="4640"/>
</p:tagLst>
</file>

<file path=ppt/theme/theme1.xml><?xml version="1.0" encoding="utf-8"?>
<a:theme xmlns:a="http://schemas.openxmlformats.org/drawingml/2006/main" name="Default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30507</TotalTime>
  <Words>1112</Words>
  <Application>Microsoft Office PowerPoint</Application>
  <PresentationFormat>On-screen Show (4:3)</PresentationFormat>
  <Paragraphs>195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Arial</vt:lpstr>
      <vt:lpstr>Symbol</vt:lpstr>
      <vt:lpstr>Default Design</vt:lpstr>
      <vt:lpstr>Compiler verification for fun and profit a week from now, 8:55am in Salle Polyvalente </vt:lpstr>
      <vt:lpstr>Exercise: Unary Minus</vt:lpstr>
      <vt:lpstr>Unary Minus Solution Sketch</vt:lpstr>
      <vt:lpstr>Exercise: Basic Dangling Else</vt:lpstr>
      <vt:lpstr>Dangling Else: Ambiguous Input</vt:lpstr>
      <vt:lpstr>Dangling Else: Solution</vt:lpstr>
      <vt:lpstr>Dangling Else: Solution (Continued)</vt:lpstr>
      <vt:lpstr>Dangling Else: Solution (Continued)</vt:lpstr>
      <vt:lpstr>Exercise: Dangling Else in Context</vt:lpstr>
      <vt:lpstr>Sources of Ambiguity in this Example</vt:lpstr>
      <vt:lpstr>How we Solved It</vt:lpstr>
      <vt:lpstr>Formalizing and Automating  Recursive Descent: LL(1) Parsers</vt:lpstr>
      <vt:lpstr>Task: Rewrite Grammar to make it suitable for recursive descent parser</vt:lpstr>
      <vt:lpstr>Grammar vs Recursive Descent Parser</vt:lpstr>
      <vt:lpstr>Rough General Idea</vt:lpstr>
      <vt:lpstr>Computing first in the example</vt:lpstr>
      <vt:lpstr>Algorithm for first</vt:lpstr>
      <vt:lpstr>Rules with Multiple Alternatives</vt:lpstr>
      <vt:lpstr>Abstracting into Constraints</vt:lpstr>
      <vt:lpstr>Example to Generate Constraints</vt:lpstr>
      <vt:lpstr>Example to Generate Constraints</vt:lpstr>
      <vt:lpstr>Iterative Solution of first Constraints</vt:lpstr>
      <vt:lpstr>Constraints for Computing Nullable</vt:lpstr>
      <vt:lpstr>Computing first and nullable</vt:lpstr>
      <vt:lpstr>Summary: Algorithm for nullable</vt:lpstr>
      <vt:lpstr>Summary: Algorithm for first</vt:lpstr>
    </vt:vector>
  </TitlesOfParts>
  <Company>MIT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Ordered Sets in the Calculus of Data Structures</dc:title>
  <dc:creator>Viktor Kuncak</dc:creator>
  <cp:lastModifiedBy>kuncak</cp:lastModifiedBy>
  <cp:revision>3409</cp:revision>
  <dcterms:created xsi:type="dcterms:W3CDTF">2005-06-07T20:03:32Z</dcterms:created>
  <dcterms:modified xsi:type="dcterms:W3CDTF">2014-10-15T21:23:22Z</dcterms:modified>
</cp:coreProperties>
</file>